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0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1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3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4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5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6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20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21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22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23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24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25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26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27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28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29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30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31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notesSlides/notesSlide32.xml" ContentType="application/vnd.openxmlformats-officedocument.presentationml.notesSl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33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notesSlides/notesSlide34.xml" ContentType="application/vnd.openxmlformats-officedocument.presentationml.notesSlide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notesSlides/notesSlide35.xml" ContentType="application/vnd.openxmlformats-officedocument.presentationml.notesSlid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notesSlides/notesSlide36.xml" ContentType="application/vnd.openxmlformats-officedocument.presentationml.notesSlide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notesSlides/notesSlide37.xml" ContentType="application/vnd.openxmlformats-officedocument.presentationml.notesSlide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38.xml" ContentType="application/vnd.openxmlformats-officedocument.presentationml.notesSlide+xml"/>
  <Override PartName="/ppt/tags/tag273.xml" ContentType="application/vnd.openxmlformats-officedocument.presentationml.tags+xml"/>
  <Override PartName="/ppt/notesSlides/notesSlide39.xml" ContentType="application/vnd.openxmlformats-officedocument.presentationml.notesSlide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notesSlides/notesSlide40.xml" ContentType="application/vnd.openxmlformats-officedocument.presentationml.notesSlide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41.xml" ContentType="application/vnd.openxmlformats-officedocument.presentationml.notesSl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notesSlides/notesSlide42.xml" ContentType="application/vnd.openxmlformats-officedocument.presentationml.notesSlide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43.xml" ContentType="application/vnd.openxmlformats-officedocument.presentationml.notesSlide+xml"/>
  <Override PartName="/ppt/tags/tag294.xml" ContentType="application/vnd.openxmlformats-officedocument.presentationml.tags+xml"/>
  <Override PartName="/ppt/notesSlides/notesSlide44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45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notesSlides/notesSlide46.xml" ContentType="application/vnd.openxmlformats-officedocument.presentationml.notesSlide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notesSlides/notesSlide47.xml" ContentType="application/vnd.openxmlformats-officedocument.presentationml.notesSlide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notesSlides/notesSlide48.xml" ContentType="application/vnd.openxmlformats-officedocument.presentationml.notesSlide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notesSlides/notesSlide49.xml" ContentType="application/vnd.openxmlformats-officedocument.presentationml.notesSlide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355.xml" ContentType="application/vnd.openxmlformats-officedocument.presentationml.tags+xml"/>
  <Override PartName="/ppt/notesSlides/notesSlide52.xml" ContentType="application/vnd.openxmlformats-officedocument.presentationml.notesSlide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notesSlides/notesSlide53.xml" ContentType="application/vnd.openxmlformats-officedocument.presentationml.notesSlide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notesSlides/notesSlide54.xml" ContentType="application/vnd.openxmlformats-officedocument.presentationml.notesSlide+xml"/>
  <Override PartName="/ppt/tags/tag368.xml" ContentType="application/vnd.openxmlformats-officedocument.presentationml.tags+xml"/>
  <Override PartName="/ppt/notesSlides/notesSlide55.xml" ContentType="application/vnd.openxmlformats-officedocument.presentationml.notesSlide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notesSlides/notesSlide56.xml" ContentType="application/vnd.openxmlformats-officedocument.presentationml.notesSlide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notesSlides/notesSlide57.xml" ContentType="application/vnd.openxmlformats-officedocument.presentationml.notesSlide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notesSlides/notesSlide58.xml" ContentType="application/vnd.openxmlformats-officedocument.presentationml.notesSlide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notesSlides/notesSlide59.xml" ContentType="application/vnd.openxmlformats-officedocument.presentationml.notesSlide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349" r:id="rId3"/>
    <p:sldId id="343" r:id="rId4"/>
    <p:sldId id="360" r:id="rId5"/>
    <p:sldId id="302" r:id="rId6"/>
    <p:sldId id="356" r:id="rId7"/>
    <p:sldId id="301" r:id="rId8"/>
    <p:sldId id="371" r:id="rId9"/>
    <p:sldId id="375" r:id="rId10"/>
    <p:sldId id="303" r:id="rId11"/>
    <p:sldId id="304" r:id="rId12"/>
    <p:sldId id="290" r:id="rId13"/>
    <p:sldId id="291" r:id="rId14"/>
    <p:sldId id="292" r:id="rId15"/>
    <p:sldId id="294" r:id="rId16"/>
    <p:sldId id="389" r:id="rId17"/>
    <p:sldId id="341" r:id="rId18"/>
    <p:sldId id="318" r:id="rId19"/>
    <p:sldId id="336" r:id="rId20"/>
    <p:sldId id="381" r:id="rId21"/>
    <p:sldId id="338" r:id="rId22"/>
    <p:sldId id="337" r:id="rId23"/>
    <p:sldId id="355" r:id="rId24"/>
    <p:sldId id="352" r:id="rId25"/>
    <p:sldId id="339" r:id="rId26"/>
    <p:sldId id="362" r:id="rId27"/>
    <p:sldId id="353" r:id="rId28"/>
    <p:sldId id="346" r:id="rId29"/>
    <p:sldId id="317" r:id="rId30"/>
    <p:sldId id="321" r:id="rId31"/>
    <p:sldId id="332" r:id="rId32"/>
    <p:sldId id="322" r:id="rId33"/>
    <p:sldId id="323" r:id="rId34"/>
    <p:sldId id="361" r:id="rId35"/>
    <p:sldId id="324" r:id="rId36"/>
    <p:sldId id="325" r:id="rId37"/>
    <p:sldId id="326" r:id="rId38"/>
    <p:sldId id="327" r:id="rId39"/>
    <p:sldId id="328" r:id="rId40"/>
    <p:sldId id="329" r:id="rId41"/>
    <p:sldId id="331" r:id="rId42"/>
    <p:sldId id="330" r:id="rId43"/>
    <p:sldId id="347" r:id="rId44"/>
    <p:sldId id="319" r:id="rId45"/>
    <p:sldId id="295" r:id="rId46"/>
    <p:sldId id="296" r:id="rId47"/>
    <p:sldId id="297" r:id="rId48"/>
    <p:sldId id="298" r:id="rId49"/>
    <p:sldId id="299" r:id="rId50"/>
    <p:sldId id="300" r:id="rId51"/>
    <p:sldId id="261" r:id="rId52"/>
    <p:sldId id="260" r:id="rId53"/>
    <p:sldId id="348" r:id="rId54"/>
    <p:sldId id="308" r:id="rId55"/>
    <p:sldId id="386" r:id="rId56"/>
    <p:sldId id="387" r:id="rId57"/>
    <p:sldId id="385" r:id="rId58"/>
    <p:sldId id="379" r:id="rId59"/>
    <p:sldId id="286" r:id="rId60"/>
    <p:sldId id="333" r:id="rId61"/>
    <p:sldId id="305" r:id="rId62"/>
  </p:sldIdLst>
  <p:sldSz cx="9144000" cy="6858000" type="screen4x3"/>
  <p:notesSz cx="9928225" cy="6797675"/>
  <p:embeddedFontLst>
    <p:embeddedFont>
      <p:font typeface="cmss17" pitchFamily="34" charset="0"/>
      <p:regular r:id="rId65"/>
    </p:embeddedFont>
    <p:embeddedFont>
      <p:font typeface="Trebuchet MS" pitchFamily="34" charset="0"/>
      <p:regular r:id="rId66"/>
      <p:bold r:id="rId67"/>
      <p:italic r:id="rId68"/>
      <p:boldItalic r:id="rId69"/>
    </p:embeddedFont>
    <p:embeddedFont>
      <p:font typeface="Calibri" pitchFamily="34" charset="0"/>
      <p:regular r:id="rId70"/>
      <p:bold r:id="rId71"/>
      <p:italic r:id="rId72"/>
      <p:boldItalic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ED7"/>
    <a:srgbClr val="007635"/>
    <a:srgbClr val="FFFF66"/>
    <a:srgbClr val="FF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75971" autoAdjust="0"/>
  </p:normalViewPr>
  <p:slideViewPr>
    <p:cSldViewPr>
      <p:cViewPr>
        <p:scale>
          <a:sx n="75" d="100"/>
          <a:sy n="75" d="100"/>
        </p:scale>
        <p:origin x="-2142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font" Target="fonts/font5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9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63E03-88F0-46FA-BED9-38D278C9A4D6}" type="datetimeFigureOut">
              <a:rPr lang="fr-FR" smtClean="0"/>
              <a:t>22/10/2013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9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F736A-4E7F-4248-8472-E02AA682C2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365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9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29E05-EAD8-46D7-A415-F0DC4C52BA5E}" type="datetimeFigureOut">
              <a:rPr lang="fr-FR" smtClean="0"/>
              <a:t>22/10/2013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9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83DD0-8623-4307-88D9-B5DFC04C6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95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775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 how do </a:t>
            </a:r>
            <a:r>
              <a:rPr lang="fr-FR" dirty="0" err="1" smtClean="0"/>
              <a:t>we</a:t>
            </a:r>
            <a:r>
              <a:rPr lang="fr-FR" dirty="0" smtClean="0"/>
              <a:t> model the </a:t>
            </a:r>
            <a:r>
              <a:rPr lang="fr-FR" dirty="0" err="1" smtClean="0"/>
              <a:t>problem</a:t>
            </a:r>
            <a:r>
              <a:rPr lang="fr-FR" dirty="0" smtClean="0"/>
              <a:t> of </a:t>
            </a:r>
            <a:r>
              <a:rPr lang="fr-FR" dirty="0" err="1" smtClean="0"/>
              <a:t>finding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yellow</a:t>
            </a:r>
            <a:r>
              <a:rPr lang="fr-FR" dirty="0" smtClean="0"/>
              <a:t> </a:t>
            </a:r>
            <a:r>
              <a:rPr lang="fr-FR" dirty="0" err="1" smtClean="0"/>
              <a:t>shape</a:t>
            </a:r>
            <a:r>
              <a:rPr lang="fr-FR" dirty="0" smtClean="0"/>
              <a:t> ?</a:t>
            </a:r>
          </a:p>
          <a:p>
            <a:r>
              <a:rPr lang="fr-FR" dirty="0" smtClean="0"/>
              <a:t>In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represent</a:t>
            </a:r>
            <a:r>
              <a:rPr lang="fr-FR" dirty="0" smtClean="0"/>
              <a:t> </a:t>
            </a:r>
            <a:r>
              <a:rPr lang="fr-FR" dirty="0" err="1" smtClean="0"/>
              <a:t>shapes</a:t>
            </a:r>
            <a:r>
              <a:rPr lang="fr-FR" dirty="0" smtClean="0"/>
              <a:t> via </a:t>
            </a:r>
            <a:r>
              <a:rPr lang="fr-FR" dirty="0" err="1" smtClean="0"/>
              <a:t>implicit</a:t>
            </a:r>
            <a:r>
              <a:rPr lang="fr-FR" dirty="0" smtClean="0"/>
              <a:t> </a:t>
            </a:r>
            <a:r>
              <a:rPr lang="fr-FR" dirty="0" err="1" smtClean="0"/>
              <a:t>functions</a:t>
            </a:r>
            <a:endParaRPr lang="fr-FR" dirty="0" smtClean="0"/>
          </a:p>
          <a:p>
            <a:r>
              <a:rPr lang="fr-FR" dirty="0" err="1" smtClean="0"/>
              <a:t>Implicit</a:t>
            </a:r>
            <a:r>
              <a:rPr lang="fr-FR" dirty="0" smtClean="0"/>
              <a:t> </a:t>
            </a:r>
            <a:r>
              <a:rPr lang="fr-FR" dirty="0" err="1" smtClean="0"/>
              <a:t>functions</a:t>
            </a:r>
            <a:r>
              <a:rPr lang="fr-FR" dirty="0" smtClean="0"/>
              <a:t> are </a:t>
            </a:r>
            <a:r>
              <a:rPr lang="fr-FR" dirty="0" err="1" smtClean="0"/>
              <a:t>functions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r>
              <a:rPr lang="fr-FR" dirty="0" smtClean="0"/>
              <a:t> on the </a:t>
            </a:r>
            <a:r>
              <a:rPr lang="fr-FR" dirty="0" err="1" smtClean="0"/>
              <a:t>whole</a:t>
            </a:r>
            <a:r>
              <a:rPr lang="fr-FR" dirty="0" smtClean="0"/>
              <a:t> </a:t>
            </a:r>
            <a:r>
              <a:rPr lang="fr-FR" dirty="0" err="1" smtClean="0"/>
              <a:t>space</a:t>
            </a:r>
            <a:r>
              <a:rPr lang="fr-FR" dirty="0" smtClean="0"/>
              <a:t>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are positive </a:t>
            </a:r>
            <a:r>
              <a:rPr lang="fr-FR" baseline="0" dirty="0" err="1" smtClean="0"/>
              <a:t>inside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represented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shape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negative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outside</a:t>
            </a:r>
            <a:r>
              <a:rPr lang="fr-FR" baseline="0" dirty="0" smtClean="0"/>
              <a:t>; the </a:t>
            </a:r>
            <a:r>
              <a:rPr lang="fr-FR" baseline="0" dirty="0" err="1" smtClean="0"/>
              <a:t>shape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boundary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therefore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zero-level</a:t>
            </a:r>
            <a:r>
              <a:rPr lang="fr-FR" baseline="0" dirty="0" smtClean="0"/>
              <a:t> set</a:t>
            </a:r>
          </a:p>
          <a:p>
            <a:r>
              <a:rPr lang="fr-FR" baseline="0" dirty="0" smtClean="0"/>
              <a:t>This </a:t>
            </a:r>
            <a:r>
              <a:rPr lang="fr-FR" baseline="0" dirty="0" err="1" smtClean="0"/>
              <a:t>representation</a:t>
            </a:r>
            <a:r>
              <a:rPr lang="fr-FR" baseline="0" dirty="0" smtClean="0"/>
              <a:t> has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advantages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use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in 2d or 3D and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efficiently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represent</a:t>
            </a:r>
            <a:r>
              <a:rPr lang="fr-FR" baseline="0" dirty="0" smtClean="0"/>
              <a:t> multiple </a:t>
            </a:r>
            <a:r>
              <a:rPr lang="fr-FR" baseline="0" dirty="0" err="1" smtClean="0"/>
              <a:t>objects</a:t>
            </a:r>
            <a:r>
              <a:rPr lang="fr-FR" baseline="0" dirty="0" smtClean="0"/>
              <a:t>)</a:t>
            </a:r>
          </a:p>
          <a:p>
            <a:endParaRPr lang="fr-FR" baseline="0" dirty="0" smtClean="0"/>
          </a:p>
          <a:p>
            <a:r>
              <a:rPr lang="fr-FR" baseline="0" dirty="0" smtClean="0"/>
              <a:t>So do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the best </a:t>
            </a:r>
            <a:r>
              <a:rPr lang="fr-FR" baseline="0" dirty="0" err="1" smtClean="0"/>
              <a:t>implicit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 phi ?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define</a:t>
            </a:r>
            <a:r>
              <a:rPr lang="fr-FR" dirty="0" smtClean="0"/>
              <a:t> an </a:t>
            </a:r>
            <a:r>
              <a:rPr lang="fr-FR" dirty="0" err="1" smtClean="0"/>
              <a:t>energy</a:t>
            </a:r>
            <a:r>
              <a:rPr lang="fr-FR" dirty="0" smtClean="0"/>
              <a:t> E </a:t>
            </a:r>
            <a:r>
              <a:rPr lang="fr-FR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depends</a:t>
            </a:r>
            <a:r>
              <a:rPr lang="fr-FR" baseline="0" dirty="0" smtClean="0"/>
              <a:t> on the image and </a:t>
            </a:r>
            <a:r>
              <a:rPr lang="fr-FR" baseline="0" dirty="0" err="1" smtClean="0"/>
              <a:t>say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best segmentation phi* </a:t>
            </a:r>
            <a:r>
              <a:rPr lang="fr-FR" baseline="0" dirty="0" err="1" smtClean="0"/>
              <a:t>should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a minimum of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energy</a:t>
            </a: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smtClean="0"/>
              <a:t>To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use a gradient </a:t>
            </a:r>
            <a:r>
              <a:rPr lang="fr-FR" baseline="0" dirty="0" err="1" smtClean="0"/>
              <a:t>descent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approach</a:t>
            </a:r>
            <a:endParaRPr lang="fr-FR" dirty="0" smtClean="0"/>
          </a:p>
          <a:p>
            <a:pPr marL="171450" indent="-171450">
              <a:buFontTx/>
              <a:buChar char="-"/>
            </a:pPr>
            <a:endParaRPr lang="fr-FR" dirty="0" smtClean="0"/>
          </a:p>
          <a:p>
            <a:pPr marL="0" indent="0">
              <a:buFontTx/>
              <a:buNone/>
            </a:pPr>
            <a:r>
              <a:rPr lang="fr-FR" dirty="0" smtClean="0"/>
              <a:t>Start </a:t>
            </a:r>
            <a:r>
              <a:rPr lang="fr-FR" dirty="0" err="1" smtClean="0"/>
              <a:t>with</a:t>
            </a:r>
            <a:r>
              <a:rPr lang="fr-FR" dirty="0" smtClean="0"/>
              <a:t> an </a:t>
            </a:r>
            <a:r>
              <a:rPr lang="fr-FR" dirty="0" err="1" smtClean="0"/>
              <a:t>initialization</a:t>
            </a:r>
            <a:r>
              <a:rPr lang="fr-FR" dirty="0" smtClean="0"/>
              <a:t> (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baseline="0" dirty="0" smtClean="0"/>
              <a:t>an input of the </a:t>
            </a:r>
            <a:r>
              <a:rPr lang="fr-FR" baseline="0" dirty="0" err="1" smtClean="0"/>
              <a:t>algorithm</a:t>
            </a:r>
            <a:r>
              <a:rPr lang="fr-FR" baseline="0" dirty="0" smtClean="0"/>
              <a:t>)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Let the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evolve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minimizes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in time, </a:t>
            </a:r>
            <a:r>
              <a:rPr lang="fr-FR" baseline="0" dirty="0" err="1" smtClean="0"/>
              <a:t>until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reached</a:t>
            </a:r>
            <a:r>
              <a:rPr lang="fr-FR" baseline="0" dirty="0" smtClean="0"/>
              <a:t> a minimum point</a:t>
            </a:r>
          </a:p>
          <a:p>
            <a:pPr marL="0" indent="0">
              <a:buFontTx/>
              <a:buNone/>
            </a:pPr>
            <a:r>
              <a:rPr lang="fr-FR" baseline="0" dirty="0" err="1" smtClean="0"/>
              <a:t>Obviously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everything</a:t>
            </a:r>
            <a:r>
              <a:rPr lang="fr-FR" baseline="0" dirty="0" smtClean="0"/>
              <a:t> relies on the </a:t>
            </a:r>
            <a:r>
              <a:rPr lang="fr-FR" baseline="0" dirty="0" err="1" smtClean="0"/>
              <a:t>choice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and the </a:t>
            </a:r>
            <a:r>
              <a:rPr lang="fr-FR" baseline="0" dirty="0" err="1" smtClean="0"/>
              <a:t>space</a:t>
            </a:r>
            <a:r>
              <a:rPr lang="fr-FR" baseline="0" dirty="0" smtClean="0"/>
              <a:t> of possible </a:t>
            </a:r>
            <a:r>
              <a:rPr lang="fr-FR" baseline="0" dirty="0" err="1" smtClean="0"/>
              <a:t>implicit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functions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use a </a:t>
            </a:r>
            <a:r>
              <a:rPr lang="fr-FR" dirty="0" err="1" smtClean="0"/>
              <a:t>region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competition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energy</a:t>
            </a:r>
            <a:endParaRPr lang="fr-FR" baseline="0" dirty="0" smtClean="0"/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pixel of the </a:t>
            </a:r>
            <a:r>
              <a:rPr lang="fr-FR" baseline="0" dirty="0" err="1" smtClean="0"/>
              <a:t>orginal</a:t>
            </a:r>
            <a:r>
              <a:rPr lang="fr-FR" baseline="0" dirty="0" smtClean="0"/>
              <a:t> image I an </a:t>
            </a:r>
            <a:r>
              <a:rPr lang="fr-FR" baseline="0" dirty="0" err="1" smtClean="0"/>
              <a:t>error</a:t>
            </a:r>
            <a:r>
              <a:rPr lang="fr-FR" baseline="0" dirty="0" smtClean="0"/>
              <a:t> and call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new image </a:t>
            </a:r>
            <a:r>
              <a:rPr lang="fr-FR" baseline="0" dirty="0" err="1" smtClean="0"/>
              <a:t>r_I</a:t>
            </a:r>
            <a:endParaRPr lang="fr-FR" baseline="0" dirty="0" smtClean="0"/>
          </a:p>
          <a:p>
            <a:r>
              <a:rPr lang="fr-FR" baseline="0" dirty="0" smtClean="0"/>
              <a:t>Phi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found</a:t>
            </a:r>
            <a:r>
              <a:rPr lang="fr-FR" baseline="0" dirty="0" smtClean="0"/>
              <a:t> as a </a:t>
            </a:r>
            <a:r>
              <a:rPr lang="fr-FR" baseline="0" dirty="0" err="1" smtClean="0"/>
              <a:t>trade</a:t>
            </a:r>
            <a:r>
              <a:rPr lang="fr-FR" baseline="0" dirty="0" smtClean="0"/>
              <a:t>-off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having</a:t>
            </a:r>
            <a:r>
              <a:rPr lang="fr-FR" baseline="0" dirty="0" smtClean="0"/>
              <a:t> as few black pixels of </a:t>
            </a:r>
            <a:r>
              <a:rPr lang="fr-FR" baseline="0" dirty="0" err="1" smtClean="0"/>
              <a:t>r_I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inside</a:t>
            </a:r>
            <a:endParaRPr lang="fr-FR" baseline="0" dirty="0" smtClean="0"/>
          </a:p>
          <a:p>
            <a:r>
              <a:rPr lang="fr-FR" baseline="0" dirty="0" err="1" smtClean="0"/>
              <a:t>Since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r_I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noisy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corrupted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another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term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enforces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regularization</a:t>
            </a:r>
            <a:r>
              <a:rPr lang="fr-FR" baseline="0" dirty="0" smtClean="0"/>
              <a:t> on phi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651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But key </a:t>
            </a:r>
            <a:r>
              <a:rPr lang="fr-FR" dirty="0" err="1" smtClean="0"/>
              <a:t>idea</a:t>
            </a:r>
            <a:r>
              <a:rPr lang="fr-FR" dirty="0" smtClean="0"/>
              <a:t> of </a:t>
            </a:r>
            <a:r>
              <a:rPr lang="fr-FR" dirty="0" err="1" smtClean="0"/>
              <a:t>template</a:t>
            </a:r>
            <a:r>
              <a:rPr lang="fr-FR" dirty="0" smtClean="0"/>
              <a:t> </a:t>
            </a:r>
            <a:r>
              <a:rPr lang="fr-FR" dirty="0" err="1" smtClean="0"/>
              <a:t>deformation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do not </a:t>
            </a:r>
            <a:r>
              <a:rPr lang="fr-FR" dirty="0" err="1" smtClean="0"/>
              <a:t>seek</a:t>
            </a:r>
            <a:r>
              <a:rPr lang="fr-FR" dirty="0" smtClean="0"/>
              <a:t> </a:t>
            </a:r>
            <a:r>
              <a:rPr lang="fr-FR" dirty="0" err="1" smtClean="0"/>
              <a:t>any</a:t>
            </a:r>
            <a:r>
              <a:rPr lang="fr-FR" dirty="0" smtClean="0"/>
              <a:t> </a:t>
            </a:r>
            <a:r>
              <a:rPr lang="fr-FR" dirty="0" err="1" smtClean="0"/>
              <a:t>function</a:t>
            </a:r>
            <a:r>
              <a:rPr lang="fr-FR" dirty="0" smtClean="0"/>
              <a:t> phi</a:t>
            </a:r>
          </a:p>
          <a:p>
            <a:r>
              <a:rPr lang="fr-FR" dirty="0" smtClean="0"/>
              <a:t>If </a:t>
            </a:r>
            <a:r>
              <a:rPr lang="fr-FR" dirty="0" err="1" smtClean="0"/>
              <a:t>we</a:t>
            </a:r>
            <a:r>
              <a:rPr lang="fr-FR" dirty="0" smtClean="0"/>
              <a:t> know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look </a:t>
            </a:r>
            <a:r>
              <a:rPr lang="fr-FR" dirty="0" err="1" smtClean="0"/>
              <a:t>like</a:t>
            </a:r>
            <a:r>
              <a:rPr lang="fr-FR" dirty="0" smtClean="0"/>
              <a:t> a star,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restrict</a:t>
            </a:r>
            <a:r>
              <a:rPr lang="fr-FR" baseline="0" dirty="0" smtClean="0"/>
              <a:t> phi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deformed</a:t>
            </a:r>
            <a:r>
              <a:rPr lang="fr-FR" baseline="0" dirty="0" smtClean="0"/>
              <a:t> version of an initial </a:t>
            </a:r>
            <a:r>
              <a:rPr lang="fr-FR" baseline="0" dirty="0" err="1" smtClean="0"/>
              <a:t>implicit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 phi_0</a:t>
            </a:r>
          </a:p>
          <a:p>
            <a:r>
              <a:rPr lang="fr-FR" baseline="0" dirty="0" smtClean="0"/>
              <a:t>So phi = phi_0 of psi and transformation psi </a:t>
            </a:r>
            <a:r>
              <a:rPr lang="fr-FR" baseline="0" dirty="0" err="1" smtClean="0"/>
              <a:t>becomes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unknown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problem</a:t>
            </a:r>
            <a:endParaRPr lang="fr-FR" baseline="0" dirty="0" smtClean="0"/>
          </a:p>
          <a:p>
            <a:r>
              <a:rPr lang="fr-FR" baseline="0" dirty="0" smtClean="0"/>
              <a:t>Phi_0,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call the </a:t>
            </a:r>
            <a:r>
              <a:rPr lang="fr-FR" baseline="0" dirty="0" err="1" smtClean="0"/>
              <a:t>template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acts</a:t>
            </a:r>
            <a:r>
              <a:rPr lang="fr-FR" baseline="0" dirty="0" smtClean="0"/>
              <a:t> as a </a:t>
            </a:r>
            <a:r>
              <a:rPr lang="fr-FR" baseline="0" dirty="0" err="1" smtClean="0"/>
              <a:t>shape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prior</a:t>
            </a:r>
            <a:r>
              <a:rPr lang="fr-FR" baseline="0" dirty="0" smtClean="0"/>
              <a:t> if psi </a:t>
            </a:r>
            <a:r>
              <a:rPr lang="fr-FR" baseline="0" dirty="0" err="1" smtClean="0"/>
              <a:t>meets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conditions</a:t>
            </a:r>
          </a:p>
          <a:p>
            <a:r>
              <a:rPr lang="fr-FR" baseline="0" dirty="0" err="1" smtClean="0"/>
              <a:t>Blabla</a:t>
            </a:r>
            <a:endParaRPr lang="fr-FR" baseline="0" dirty="0" smtClean="0"/>
          </a:p>
          <a:p>
            <a:r>
              <a:rPr lang="fr-FR" baseline="0" dirty="0" err="1" smtClean="0"/>
              <a:t>Those</a:t>
            </a:r>
            <a:r>
              <a:rPr lang="fr-FR" baseline="0" dirty="0" smtClean="0"/>
              <a:t> conditions are </a:t>
            </a:r>
            <a:r>
              <a:rPr lang="fr-FR" baseline="0" dirty="0" err="1" smtClean="0"/>
              <a:t>enforced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help of the </a:t>
            </a:r>
            <a:r>
              <a:rPr lang="fr-FR" baseline="0" dirty="0" err="1" smtClean="0"/>
              <a:t>regularization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term</a:t>
            </a:r>
            <a:r>
              <a:rPr lang="fr-FR" baseline="0" dirty="0" smtClean="0"/>
              <a:t> R(psi)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903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define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regularization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term</a:t>
            </a:r>
            <a:r>
              <a:rPr lang="fr-FR" baseline="0" dirty="0" smtClean="0"/>
              <a:t>, psi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decomposed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transformations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The first one, </a:t>
            </a:r>
            <a:r>
              <a:rPr lang="fr-FR" baseline="0" dirty="0" err="1" smtClean="0"/>
              <a:t>called</a:t>
            </a:r>
            <a:r>
              <a:rPr lang="fr-FR" baseline="0" dirty="0" smtClean="0"/>
              <a:t> G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pose of the </a:t>
            </a:r>
            <a:r>
              <a:rPr lang="fr-FR" baseline="0" dirty="0" err="1" smtClean="0"/>
              <a:t>template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the image (</a:t>
            </a:r>
            <a:r>
              <a:rPr lang="fr-FR" baseline="0" dirty="0" err="1" smtClean="0"/>
              <a:t>just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location, </a:t>
            </a:r>
            <a:r>
              <a:rPr lang="fr-FR" baseline="0" dirty="0" err="1" smtClean="0"/>
              <a:t>scale</a:t>
            </a:r>
            <a:r>
              <a:rPr lang="fr-FR" baseline="0" dirty="0" smtClean="0"/>
              <a:t> and orientation);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represented</a:t>
            </a:r>
            <a:r>
              <a:rPr lang="fr-FR" baseline="0" dirty="0" smtClean="0"/>
              <a:t> by a </a:t>
            </a:r>
            <a:r>
              <a:rPr lang="fr-FR" baseline="0" dirty="0" err="1" smtClean="0"/>
              <a:t>similiarity</a:t>
            </a:r>
            <a:r>
              <a:rPr lang="fr-FR" baseline="0" dirty="0" smtClean="0"/>
              <a:t> transformation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The second transformation, L,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free </a:t>
            </a:r>
            <a:r>
              <a:rPr lang="fr-FR" baseline="0" dirty="0" err="1" smtClean="0"/>
              <a:t>form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deformation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does</a:t>
            </a:r>
            <a:r>
              <a:rPr lang="fr-FR" baseline="0" dirty="0" smtClean="0"/>
              <a:t> change the </a:t>
            </a:r>
            <a:r>
              <a:rPr lang="fr-FR" baseline="0" dirty="0" err="1" smtClean="0"/>
              <a:t>shape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implicit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;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defined</a:t>
            </a:r>
            <a:r>
              <a:rPr lang="fr-FR" baseline="0" dirty="0" smtClean="0"/>
              <a:t> via a </a:t>
            </a:r>
            <a:r>
              <a:rPr lang="fr-FR" baseline="0" dirty="0" err="1" smtClean="0"/>
              <a:t>displacement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 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 smtClean="0"/>
              <a:t>Both</a:t>
            </a:r>
            <a:r>
              <a:rPr lang="fr-FR" baseline="0" dirty="0" smtClean="0"/>
              <a:t> transformations are </a:t>
            </a:r>
            <a:r>
              <a:rPr lang="fr-FR" baseline="0" dirty="0" err="1" smtClean="0"/>
              <a:t>optimized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simultaneously</a:t>
            </a:r>
            <a:r>
              <a:rPr lang="fr-FR" baseline="0" dirty="0" smtClean="0"/>
              <a:t> but the </a:t>
            </a:r>
            <a:r>
              <a:rPr lang="fr-FR" baseline="0" dirty="0" err="1" smtClean="0"/>
              <a:t>interest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decomposition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possibility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define</a:t>
            </a:r>
            <a:r>
              <a:rPr lang="fr-FR" baseline="0" dirty="0" smtClean="0"/>
              <a:t> R as a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 of L and </a:t>
            </a:r>
            <a:r>
              <a:rPr lang="fr-FR" baseline="0" dirty="0" err="1" smtClean="0"/>
              <a:t>therefore</a:t>
            </a:r>
            <a:r>
              <a:rPr lang="fr-FR" baseline="0" dirty="0" smtClean="0"/>
              <a:t> invariant to the pose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This </a:t>
            </a:r>
            <a:r>
              <a:rPr lang="fr-FR" baseline="0" dirty="0" err="1" smtClean="0"/>
              <a:t>term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particular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norm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displacement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 u,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defined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Gaussian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kernel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penalizes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both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magnitude and </a:t>
            </a:r>
            <a:r>
              <a:rPr lang="fr-FR" baseline="0" dirty="0" err="1" smtClean="0"/>
              <a:t>irregularities</a:t>
            </a:r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708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model,</a:t>
            </a:r>
            <a:r>
              <a:rPr lang="fr-FR" baseline="0" dirty="0" smtClean="0"/>
              <a:t> the gradient </a:t>
            </a:r>
            <a:r>
              <a:rPr lang="fr-FR" baseline="0" dirty="0" err="1" smtClean="0"/>
              <a:t>equations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computed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efficiently</a:t>
            </a:r>
            <a:endParaRPr lang="fr-FR" baseline="0" dirty="0" smtClean="0"/>
          </a:p>
          <a:p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Diracs</a:t>
            </a:r>
            <a:r>
              <a:rPr lang="fr-FR" baseline="0" dirty="0" smtClean="0"/>
              <a:t> show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perform</a:t>
            </a:r>
            <a:r>
              <a:rPr lang="fr-FR" baseline="0" dirty="0" smtClean="0"/>
              <a:t> computations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boundary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current</a:t>
            </a:r>
            <a:r>
              <a:rPr lang="fr-FR" baseline="0" dirty="0" smtClean="0"/>
              <a:t> segmentation</a:t>
            </a:r>
          </a:p>
          <a:p>
            <a:r>
              <a:rPr lang="fr-FR" baseline="0" dirty="0" err="1" smtClean="0"/>
              <a:t>Such</a:t>
            </a:r>
            <a:r>
              <a:rPr lang="fr-FR" baseline="0" dirty="0" smtClean="0"/>
              <a:t> points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found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quickly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octree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implementation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implicit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function</a:t>
            </a:r>
            <a:endParaRPr lang="fr-FR" baseline="0" dirty="0" smtClean="0"/>
          </a:p>
          <a:p>
            <a:r>
              <a:rPr lang="fr-FR" baseline="0" dirty="0" err="1" smtClean="0"/>
              <a:t>Finally</a:t>
            </a:r>
            <a:r>
              <a:rPr lang="fr-FR" baseline="0" dirty="0" smtClean="0"/>
              <a:t>, forces are </a:t>
            </a:r>
            <a:r>
              <a:rPr lang="fr-FR" baseline="0" dirty="0" err="1" smtClean="0"/>
              <a:t>diffused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everywhere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Gaussian</a:t>
            </a:r>
            <a:r>
              <a:rPr lang="fr-FR" baseline="0" dirty="0" smtClean="0"/>
              <a:t> convolution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performed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efficiently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In the end, the </a:t>
            </a:r>
            <a:r>
              <a:rPr lang="fr-FR" baseline="0" dirty="0" err="1" smtClean="0"/>
              <a:t>algorithm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efficient, </a:t>
            </a:r>
            <a:r>
              <a:rPr lang="fr-FR" baseline="0" dirty="0" err="1" smtClean="0"/>
              <a:t>ie</a:t>
            </a:r>
            <a:r>
              <a:rPr lang="fr-FR" baseline="0" dirty="0" smtClean="0"/>
              <a:t> a few seconds in 3D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651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But the </a:t>
            </a:r>
            <a:r>
              <a:rPr lang="fr-FR" dirty="0" err="1" smtClean="0"/>
              <a:t>other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great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thing</a:t>
            </a:r>
            <a:r>
              <a:rPr lang="fr-FR" baseline="0" dirty="0" smtClean="0"/>
              <a:t> about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approach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ability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take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account</a:t>
            </a:r>
            <a:r>
              <a:rPr lang="fr-FR" baseline="0" dirty="0" smtClean="0"/>
              <a:t> user interactions</a:t>
            </a:r>
          </a:p>
          <a:p>
            <a:endParaRPr lang="fr-FR" baseline="0" dirty="0" smtClean="0"/>
          </a:p>
          <a:p>
            <a:r>
              <a:rPr lang="fr-FR" baseline="0" dirty="0" smtClean="0"/>
              <a:t>Imagine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</a:t>
            </a:r>
            <a:r>
              <a:rPr lang="fr-FR" baseline="0" dirty="0" smtClean="0"/>
              <a:t> to segment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image; </a:t>
            </a:r>
            <a:r>
              <a:rPr lang="fr-FR" baseline="0" dirty="0" err="1" smtClean="0"/>
              <a:t>even</a:t>
            </a:r>
            <a:r>
              <a:rPr lang="fr-FR" baseline="0" dirty="0" smtClean="0"/>
              <a:t> if the </a:t>
            </a:r>
            <a:r>
              <a:rPr lang="fr-FR" baseline="0" dirty="0" err="1" smtClean="0"/>
              <a:t>algorithm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fails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help </a:t>
            </a:r>
            <a:r>
              <a:rPr lang="fr-FR" baseline="0" dirty="0" err="1" smtClean="0"/>
              <a:t>him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clicking</a:t>
            </a:r>
            <a:r>
              <a:rPr lang="fr-FR" baseline="0" dirty="0" smtClean="0"/>
              <a:t> on points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inside</a:t>
            </a:r>
            <a:r>
              <a:rPr lang="fr-FR" baseline="0" dirty="0" smtClean="0"/>
              <a:t> the segmentation</a:t>
            </a:r>
          </a:p>
          <a:p>
            <a:r>
              <a:rPr lang="fr-FR" dirty="0" err="1" smtClean="0"/>
              <a:t>Mathematically</a:t>
            </a:r>
            <a:r>
              <a:rPr lang="fr-FR" dirty="0" smtClean="0"/>
              <a:t> </a:t>
            </a:r>
            <a:r>
              <a:rPr lang="fr-FR" dirty="0" err="1" smtClean="0"/>
              <a:t>speaking</a:t>
            </a:r>
            <a:r>
              <a:rPr lang="fr-FR" dirty="0" smtClean="0"/>
              <a:t>, </a:t>
            </a:r>
            <a:r>
              <a:rPr lang="fr-FR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just</a:t>
            </a:r>
            <a:r>
              <a:rPr lang="fr-FR" baseline="0" dirty="0" smtClean="0"/>
              <a:t> have to </a:t>
            </a:r>
            <a:r>
              <a:rPr lang="fr-FR" baseline="0" dirty="0" err="1" smtClean="0"/>
              <a:t>add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constraints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sign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implicit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function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solve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constrained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optimization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segmentation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651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 ITD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appears</a:t>
            </a:r>
            <a:r>
              <a:rPr lang="fr-FR" baseline="0" dirty="0" smtClean="0"/>
              <a:t> as a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framework</a:t>
            </a:r>
            <a:r>
              <a:rPr lang="fr-FR" baseline="0" dirty="0" smtClean="0"/>
              <a:t> for segmentation,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the center of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dirty="0" smtClean="0"/>
              <a:t>No </a:t>
            </a:r>
            <a:r>
              <a:rPr lang="fr-FR" dirty="0" err="1" smtClean="0"/>
              <a:t>matter</a:t>
            </a:r>
            <a:r>
              <a:rPr lang="fr-FR" dirty="0" smtClean="0"/>
              <a:t> how </a:t>
            </a:r>
            <a:r>
              <a:rPr lang="fr-FR" dirty="0" err="1" smtClean="0"/>
              <a:t>sophisticated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algorithm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, </a:t>
            </a:r>
            <a:r>
              <a:rPr lang="fr-FR" dirty="0" err="1" smtClean="0"/>
              <a:t>at</a:t>
            </a:r>
            <a:r>
              <a:rPr lang="fr-FR" dirty="0" smtClean="0"/>
              <a:t> the end,</a:t>
            </a:r>
            <a:r>
              <a:rPr lang="fr-FR" baseline="0" dirty="0" smtClean="0"/>
              <a:t> </a:t>
            </a:r>
            <a:r>
              <a:rPr lang="fr-FR" dirty="0" smtClean="0"/>
              <a:t>the </a:t>
            </a:r>
            <a:r>
              <a:rPr lang="fr-FR" dirty="0" err="1" smtClean="0"/>
              <a:t>most</a:t>
            </a:r>
            <a:r>
              <a:rPr lang="fr-FR" baseline="0" dirty="0" smtClean="0"/>
              <a:t> important </a:t>
            </a:r>
            <a:r>
              <a:rPr lang="fr-FR" baseline="0" dirty="0" err="1" smtClean="0"/>
              <a:t>thing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information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endParaRPr lang="fr-FR" baseline="0" dirty="0" smtClean="0"/>
          </a:p>
          <a:p>
            <a:r>
              <a:rPr lang="fr-FR" baseline="0" dirty="0" smtClean="0"/>
              <a:t>General line of </a:t>
            </a:r>
            <a:r>
              <a:rPr lang="fr-FR" baseline="0" dirty="0" err="1" smtClean="0"/>
              <a:t>thought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feed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much</a:t>
            </a:r>
            <a:r>
              <a:rPr lang="fr-FR" baseline="0" dirty="0" smtClean="0"/>
              <a:t> information as possible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Init</a:t>
            </a:r>
            <a:r>
              <a:rPr lang="fr-FR" dirty="0" smtClean="0"/>
              <a:t> (non </a:t>
            </a:r>
            <a:r>
              <a:rPr lang="fr-FR" dirty="0" err="1" smtClean="0"/>
              <a:t>convex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910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CEUS: </a:t>
            </a:r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visualization</a:t>
            </a:r>
            <a:r>
              <a:rPr lang="fr-FR" dirty="0" smtClean="0"/>
              <a:t> of </a:t>
            </a:r>
            <a:r>
              <a:rPr lang="fr-FR" dirty="0" err="1" smtClean="0"/>
              <a:t>lesions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First</a:t>
            </a:r>
            <a:r>
              <a:rPr lang="fr-FR" baseline="0" dirty="0" smtClean="0"/>
              <a:t> of all,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to mention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joint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industry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Philips </a:t>
            </a:r>
            <a:r>
              <a:rPr lang="fr-FR" baseline="0" dirty="0" err="1" smtClean="0"/>
              <a:t>Research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academia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Ceremade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694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910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 deals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medical</a:t>
            </a:r>
            <a:r>
              <a:rPr lang="fr-FR" dirty="0" smtClean="0"/>
              <a:t> </a:t>
            </a:r>
            <a:r>
              <a:rPr lang="fr-FR" dirty="0" err="1" smtClean="0"/>
              <a:t>imaging</a:t>
            </a:r>
            <a:endParaRPr lang="fr-FR" dirty="0" smtClean="0"/>
          </a:p>
          <a:p>
            <a:r>
              <a:rPr lang="fr-FR" dirty="0" err="1" smtClean="0"/>
              <a:t>Going</a:t>
            </a:r>
            <a:r>
              <a:rPr lang="fr-FR" dirty="0" smtClean="0"/>
              <a:t> to talk about </a:t>
            </a:r>
            <a:r>
              <a:rPr lang="fr-FR" dirty="0" err="1" smtClean="0"/>
              <a:t>two</a:t>
            </a:r>
            <a:r>
              <a:rPr lang="fr-FR" dirty="0" smtClean="0"/>
              <a:t> main </a:t>
            </a:r>
            <a:r>
              <a:rPr lang="fr-FR" dirty="0" err="1" smtClean="0"/>
              <a:t>problems</a:t>
            </a:r>
            <a:r>
              <a:rPr lang="fr-FR" dirty="0" smtClean="0"/>
              <a:t> of </a:t>
            </a:r>
            <a:r>
              <a:rPr lang="fr-FR" dirty="0" err="1" smtClean="0"/>
              <a:t>medical</a:t>
            </a:r>
            <a:r>
              <a:rPr lang="fr-FR" baseline="0" dirty="0" smtClean="0"/>
              <a:t> image </a:t>
            </a:r>
            <a:r>
              <a:rPr lang="fr-FR" baseline="0" dirty="0" err="1" smtClean="0"/>
              <a:t>analysis</a:t>
            </a:r>
            <a:endParaRPr lang="fr-FR" baseline="0" dirty="0" smtClean="0"/>
          </a:p>
          <a:p>
            <a:r>
              <a:rPr lang="fr-FR" baseline="0" dirty="0" smtClean="0"/>
              <a:t>First one segmentation,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consists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extracting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shape</a:t>
            </a:r>
            <a:r>
              <a:rPr lang="fr-FR" baseline="0" dirty="0" smtClean="0"/>
              <a:t> of an </a:t>
            </a:r>
            <a:r>
              <a:rPr lang="fr-FR" baseline="0" dirty="0" err="1" smtClean="0"/>
              <a:t>organ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interest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an image</a:t>
            </a:r>
          </a:p>
          <a:p>
            <a:r>
              <a:rPr lang="fr-FR" baseline="0" dirty="0" smtClean="0"/>
              <a:t>Second one registration,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takes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images and tries to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geometric</a:t>
            </a:r>
            <a:r>
              <a:rPr lang="fr-FR" baseline="0" dirty="0" smtClean="0"/>
              <a:t> transformation </a:t>
            </a:r>
            <a:r>
              <a:rPr lang="fr-FR" baseline="0" dirty="0" err="1" smtClean="0"/>
              <a:t>such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images are </a:t>
            </a:r>
            <a:r>
              <a:rPr lang="fr-FR" baseline="0" dirty="0" err="1" smtClean="0"/>
              <a:t>aligned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afterwards</a:t>
            </a:r>
            <a:endParaRPr lang="fr-FR" baseline="0" dirty="0" smtClean="0"/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problems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linked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mainly</a:t>
            </a:r>
            <a:r>
              <a:rPr lang="fr-FR" baseline="0" dirty="0" smtClean="0"/>
              <a:t> focus on segmentation </a:t>
            </a:r>
            <a:r>
              <a:rPr lang="fr-FR" baseline="0" dirty="0" err="1" smtClean="0"/>
              <a:t>here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Shadow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frequent</a:t>
            </a:r>
            <a:r>
              <a:rPr lang="fr-FR" dirty="0" smtClean="0"/>
              <a:t> </a:t>
            </a:r>
            <a:r>
              <a:rPr lang="fr-FR" dirty="0" err="1" smtClean="0"/>
              <a:t>artifact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9537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Whole</a:t>
            </a:r>
            <a:r>
              <a:rPr lang="fr-FR" dirty="0" smtClean="0"/>
              <a:t> </a:t>
            </a:r>
            <a:r>
              <a:rPr lang="fr-FR" dirty="0" err="1" smtClean="0"/>
              <a:t>kidney</a:t>
            </a:r>
            <a:r>
              <a:rPr lang="fr-FR" dirty="0" smtClean="0"/>
              <a:t> </a:t>
            </a:r>
            <a:r>
              <a:rPr lang="fr-FR" dirty="0" err="1" smtClean="0"/>
              <a:t>does</a:t>
            </a:r>
            <a:r>
              <a:rPr lang="fr-FR" dirty="0" smtClean="0"/>
              <a:t> not fit in a single frame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 </a:t>
            </a:r>
            <a:r>
              <a:rPr lang="fr-FR" dirty="0" err="1" smtClean="0"/>
              <a:t>be</a:t>
            </a:r>
            <a:r>
              <a:rPr lang="fr-FR" dirty="0" smtClean="0"/>
              <a:t> more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specific</a:t>
            </a:r>
            <a:r>
              <a:rPr lang="fr-FR" baseline="0" dirty="0" smtClean="0"/>
              <a:t>, t</a:t>
            </a:r>
            <a:r>
              <a:rPr lang="fr-FR" dirty="0" smtClean="0"/>
              <a:t>he </a:t>
            </a:r>
            <a:r>
              <a:rPr lang="fr-FR" dirty="0" err="1" smtClean="0"/>
              <a:t>two</a:t>
            </a:r>
            <a:r>
              <a:rPr lang="fr-FR" dirty="0" smtClean="0"/>
              <a:t> main </a:t>
            </a:r>
            <a:r>
              <a:rPr lang="fr-FR" dirty="0" err="1" smtClean="0"/>
              <a:t>clinical</a:t>
            </a:r>
            <a:r>
              <a:rPr lang="fr-FR" dirty="0" smtClean="0"/>
              <a:t> applications </a:t>
            </a:r>
            <a:r>
              <a:rPr lang="fr-FR" dirty="0" err="1" smtClean="0"/>
              <a:t>addressed</a:t>
            </a:r>
            <a:r>
              <a:rPr lang="fr-FR" dirty="0" smtClean="0"/>
              <a:t> in </a:t>
            </a:r>
            <a:r>
              <a:rPr lang="fr-FR" dirty="0" err="1" smtClean="0"/>
              <a:t>this</a:t>
            </a:r>
            <a:r>
              <a:rPr lang="fr-FR" dirty="0" smtClean="0"/>
              <a:t> talk </a:t>
            </a:r>
            <a:r>
              <a:rPr lang="fr-FR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the segmentation of </a:t>
            </a:r>
            <a:r>
              <a:rPr lang="fr-FR" baseline="0" dirty="0" err="1" smtClean="0"/>
              <a:t>kidneys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3D images</a:t>
            </a:r>
          </a:p>
          <a:p>
            <a:r>
              <a:rPr lang="fr-FR" baseline="0" dirty="0" smtClean="0"/>
              <a:t>And the segmentation of 2D </a:t>
            </a:r>
            <a:r>
              <a:rPr lang="fr-FR" baseline="0" dirty="0" err="1" smtClean="0"/>
              <a:t>myocardium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2D images, </a:t>
            </a:r>
            <a:r>
              <a:rPr lang="fr-FR" baseline="0" dirty="0" err="1" smtClean="0"/>
              <a:t>both</a:t>
            </a:r>
            <a:r>
              <a:rPr lang="fr-FR" baseline="0" dirty="0" smtClean="0"/>
              <a:t> in short axis and long axis</a:t>
            </a:r>
          </a:p>
          <a:p>
            <a:r>
              <a:rPr lang="fr-FR" baseline="0" dirty="0" err="1" smtClean="0"/>
              <a:t>Interested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organs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blood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vessels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tumours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example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9537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Much more visible, </a:t>
            </a:r>
            <a:r>
              <a:rPr lang="fr-FR" dirty="0" err="1" smtClean="0"/>
              <a:t>parameter</a:t>
            </a:r>
            <a:r>
              <a:rPr lang="fr-FR" dirty="0" smtClean="0"/>
              <a:t> estimation more </a:t>
            </a:r>
            <a:r>
              <a:rPr lang="fr-FR" dirty="0" err="1" smtClean="0"/>
              <a:t>reliable</a:t>
            </a:r>
            <a:r>
              <a:rPr lang="fr-FR" dirty="0" smtClean="0"/>
              <a:t>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therefore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make</a:t>
            </a:r>
            <a:r>
              <a:rPr lang="fr-FR" baseline="0" dirty="0" smtClean="0"/>
              <a:t> the correct </a:t>
            </a:r>
            <a:r>
              <a:rPr lang="fr-FR" baseline="0" dirty="0" err="1" smtClean="0"/>
              <a:t>diagnosis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6946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9106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Tsai</a:t>
            </a:r>
            <a:r>
              <a:rPr lang="fr-FR" dirty="0" smtClean="0"/>
              <a:t>:</a:t>
            </a:r>
            <a:r>
              <a:rPr lang="fr-FR" baseline="0" dirty="0" smtClean="0"/>
              <a:t> </a:t>
            </a:r>
            <a:r>
              <a:rPr lang="fr-FR" dirty="0" smtClean="0"/>
              <a:t>Stat </a:t>
            </a:r>
            <a:r>
              <a:rPr lang="fr-FR" dirty="0" err="1" smtClean="0"/>
              <a:t>analysis</a:t>
            </a:r>
            <a:r>
              <a:rPr lang="fr-FR" dirty="0" smtClean="0"/>
              <a:t> on </a:t>
            </a:r>
            <a:r>
              <a:rPr lang="fr-FR" dirty="0" err="1" smtClean="0"/>
              <a:t>implicit</a:t>
            </a:r>
            <a:r>
              <a:rPr lang="fr-FR" dirty="0" smtClean="0"/>
              <a:t> </a:t>
            </a:r>
            <a:r>
              <a:rPr lang="fr-FR" dirty="0" err="1" smtClean="0"/>
              <a:t>functions</a:t>
            </a:r>
            <a:r>
              <a:rPr lang="fr-FR" dirty="0" smtClean="0"/>
              <a:t> (</a:t>
            </a:r>
            <a:r>
              <a:rPr lang="fr-FR" dirty="0" err="1" smtClean="0"/>
              <a:t>mean</a:t>
            </a:r>
            <a:r>
              <a:rPr lang="fr-FR" dirty="0" smtClean="0"/>
              <a:t> and PCA</a:t>
            </a:r>
            <a:r>
              <a:rPr lang="fr-FR" baseline="0" dirty="0" smtClean="0"/>
              <a:t> modes)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3944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3418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1276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2115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410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Whatever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organ</a:t>
            </a:r>
            <a:r>
              <a:rPr lang="fr-FR" baseline="0" dirty="0" smtClean="0"/>
              <a:t>,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are a lot of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clinical</a:t>
            </a:r>
            <a:r>
              <a:rPr lang="fr-FR" baseline="0" dirty="0" smtClean="0"/>
              <a:t> applications for segmentation </a:t>
            </a:r>
            <a:r>
              <a:rPr lang="fr-FR" baseline="0" dirty="0" err="1" smtClean="0"/>
              <a:t>algorithms</a:t>
            </a: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dirty="0" smtClean="0"/>
              <a:t>- </a:t>
            </a:r>
            <a:r>
              <a:rPr lang="fr-FR" dirty="0" err="1" smtClean="0"/>
              <a:t>With</a:t>
            </a:r>
            <a:r>
              <a:rPr lang="fr-FR" dirty="0" smtClean="0"/>
              <a:t> the segmentation</a:t>
            </a:r>
            <a:r>
              <a:rPr lang="fr-FR" baseline="0" dirty="0" smtClean="0"/>
              <a:t> of an </a:t>
            </a:r>
            <a:r>
              <a:rPr lang="fr-FR" baseline="0" dirty="0" err="1" smtClean="0"/>
              <a:t>organ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extract</a:t>
            </a:r>
            <a:r>
              <a:rPr lang="fr-FR" baseline="0" dirty="0" smtClean="0"/>
              <a:t> information (</a:t>
            </a:r>
            <a:r>
              <a:rPr lang="fr-FR" baseline="0" dirty="0" err="1" smtClean="0"/>
              <a:t>such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volume)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useful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diagnosis</a:t>
            </a: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smtClean="0"/>
              <a:t>- More </a:t>
            </a:r>
            <a:r>
              <a:rPr lang="fr-FR" baseline="0" dirty="0" err="1" smtClean="0"/>
              <a:t>generally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perform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statistical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 on a </a:t>
            </a:r>
            <a:r>
              <a:rPr lang="fr-FR" baseline="0" dirty="0" err="1" smtClean="0"/>
              <a:t>whole</a:t>
            </a:r>
            <a:r>
              <a:rPr lang="fr-FR" baseline="0" dirty="0" smtClean="0"/>
              <a:t> population to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trends or </a:t>
            </a:r>
            <a:r>
              <a:rPr lang="fr-FR" baseline="0" dirty="0" err="1" smtClean="0"/>
              <a:t>understand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diseases</a:t>
            </a: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dirty="0" smtClean="0"/>
              <a:t>-</a:t>
            </a:r>
            <a:r>
              <a:rPr lang="fr-FR" baseline="0" dirty="0" smtClean="0"/>
              <a:t> </a:t>
            </a:r>
            <a:r>
              <a:rPr lang="fr-FR" dirty="0" err="1" smtClean="0"/>
              <a:t>Another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interesting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of</a:t>
            </a:r>
            <a:r>
              <a:rPr lang="fr-FR" baseline="0" dirty="0" smtClean="0"/>
              <a:t> application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patient-</a:t>
            </a:r>
            <a:r>
              <a:rPr lang="fr-FR" baseline="0" dirty="0" err="1" smtClean="0"/>
              <a:t>specific</a:t>
            </a:r>
            <a:r>
              <a:rPr lang="fr-FR" baseline="0" dirty="0" smtClean="0"/>
              <a:t> simulations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allow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clinicians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simulate</a:t>
            </a:r>
            <a:r>
              <a:rPr lang="fr-FR" baseline="0" dirty="0" smtClean="0"/>
              <a:t> and test the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of a </a:t>
            </a:r>
            <a:r>
              <a:rPr lang="fr-FR" baseline="0" dirty="0" err="1" smtClean="0"/>
              <a:t>treatment</a:t>
            </a: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smtClean="0"/>
              <a:t>- </a:t>
            </a:r>
            <a:r>
              <a:rPr lang="fr-FR" baseline="0" dirty="0" err="1" smtClean="0"/>
              <a:t>Finally</a:t>
            </a:r>
            <a:r>
              <a:rPr lang="fr-FR" baseline="0" dirty="0" smtClean="0"/>
              <a:t>, surgeons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use segmentation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operation</a:t>
            </a:r>
            <a:r>
              <a:rPr lang="fr-FR" baseline="0" dirty="0" smtClean="0"/>
              <a:t> via </a:t>
            </a:r>
            <a:r>
              <a:rPr lang="fr-FR" baseline="0" dirty="0" err="1" smtClean="0"/>
              <a:t>augmented</a:t>
            </a:r>
            <a:r>
              <a:rPr lang="fr-FR" baseline="0" dirty="0" smtClean="0"/>
              <a:t> reality </a:t>
            </a:r>
            <a:r>
              <a:rPr lang="fr-FR" baseline="0" dirty="0" err="1" smtClean="0"/>
              <a:t>systems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9945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9537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1681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6946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9106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6946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6946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6946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6946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694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Unfortunately</a:t>
            </a:r>
            <a:r>
              <a:rPr lang="fr-FR" dirty="0" smtClean="0"/>
              <a:t>, </a:t>
            </a:r>
            <a:r>
              <a:rPr lang="fr-FR" dirty="0" err="1" smtClean="0"/>
              <a:t>there</a:t>
            </a:r>
            <a:r>
              <a:rPr lang="fr-FR" dirty="0" smtClean="0"/>
              <a:t> are a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reasons</a:t>
            </a:r>
            <a:r>
              <a:rPr lang="fr-FR" dirty="0" smtClean="0"/>
              <a:t> for </a:t>
            </a:r>
            <a:r>
              <a:rPr lang="fr-FR" dirty="0" err="1" smtClean="0"/>
              <a:t>which</a:t>
            </a:r>
            <a:r>
              <a:rPr lang="fr-FR" dirty="0" smtClean="0"/>
              <a:t> segmentation of </a:t>
            </a:r>
            <a:r>
              <a:rPr lang="fr-FR" dirty="0" err="1" smtClean="0"/>
              <a:t>medical</a:t>
            </a:r>
            <a:r>
              <a:rPr lang="fr-FR" dirty="0" smtClean="0"/>
              <a:t> images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challenging</a:t>
            </a:r>
            <a:endParaRPr lang="fr-FR" dirty="0" smtClean="0"/>
          </a:p>
          <a:p>
            <a:pPr marL="0" indent="0">
              <a:buFontTx/>
              <a:buNone/>
            </a:pPr>
            <a:r>
              <a:rPr lang="fr-FR" dirty="0" smtClean="0"/>
              <a:t>- Due</a:t>
            </a:r>
            <a:r>
              <a:rPr lang="fr-FR" baseline="0" dirty="0" smtClean="0"/>
              <a:t> to the </a:t>
            </a:r>
            <a:r>
              <a:rPr lang="fr-FR" baseline="0" dirty="0" err="1" smtClean="0"/>
              <a:t>increasing</a:t>
            </a:r>
            <a:r>
              <a:rPr lang="fr-FR" baseline="0" dirty="0" smtClean="0"/>
              <a:t> volume of data (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dealing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3d or 3d+t </a:t>
            </a:r>
            <a:r>
              <a:rPr lang="fr-FR" baseline="0" dirty="0" err="1" smtClean="0"/>
              <a:t>datasets</a:t>
            </a:r>
            <a:r>
              <a:rPr lang="fr-FR" baseline="0" dirty="0" smtClean="0"/>
              <a:t>),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efficient </a:t>
            </a:r>
            <a:r>
              <a:rPr lang="fr-FR" baseline="0" dirty="0" err="1" smtClean="0"/>
              <a:t>algorithm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Because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sometimes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poor</a:t>
            </a:r>
            <a:r>
              <a:rPr lang="fr-FR" baseline="0" dirty="0" smtClean="0"/>
              <a:t> image </a:t>
            </a:r>
            <a:r>
              <a:rPr lang="fr-FR" baseline="0" dirty="0" err="1" smtClean="0"/>
              <a:t>quality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robust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algorithms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generic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algorithm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organs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Finally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able to </a:t>
            </a:r>
            <a:r>
              <a:rPr lang="fr-FR" baseline="0" dirty="0" err="1" smtClean="0"/>
              <a:t>enforce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topology</a:t>
            </a:r>
            <a:r>
              <a:rPr lang="fr-FR" baseline="0" dirty="0" smtClean="0"/>
              <a:t> of the segmentation (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organs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usually</a:t>
            </a:r>
            <a:r>
              <a:rPr lang="fr-FR" baseline="0" dirty="0" smtClean="0"/>
              <a:t> have a </a:t>
            </a:r>
            <a:r>
              <a:rPr lang="fr-FR" baseline="0" dirty="0" err="1" smtClean="0"/>
              <a:t>fixed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topology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6946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910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thesis</a:t>
            </a:r>
            <a:r>
              <a:rPr lang="fr-FR" dirty="0" smtClean="0"/>
              <a:t> </a:t>
            </a:r>
            <a:r>
              <a:rPr lang="fr-FR" dirty="0" err="1" smtClean="0"/>
              <a:t>revolves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around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hybrid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algorithm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approaches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partially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requirements</a:t>
            </a:r>
            <a:endParaRPr lang="fr-FR" baseline="0" dirty="0" smtClean="0"/>
          </a:p>
          <a:p>
            <a:r>
              <a:rPr lang="fr-FR" baseline="0" dirty="0" err="1" smtClean="0"/>
              <a:t>Implicit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template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deformation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developped</a:t>
            </a:r>
            <a:r>
              <a:rPr lang="fr-FR" baseline="0" dirty="0" smtClean="0"/>
              <a:t> in Philips,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inbetween</a:t>
            </a:r>
            <a:r>
              <a:rPr lang="fr-FR" baseline="0" dirty="0" smtClean="0"/>
              <a:t> and tries to combine </a:t>
            </a:r>
            <a:r>
              <a:rPr lang="fr-FR" baseline="0" dirty="0" err="1" smtClean="0"/>
              <a:t>those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advantages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749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1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83DD0-8623-4307-88D9-B5DFC04C683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91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mss17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886200"/>
            <a:ext cx="7344816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B5ED7"/>
                </a:solidFill>
                <a:latin typeface="cmss17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‹#›</a:t>
            </a:fld>
            <a:r>
              <a:rPr lang="fr-FR" dirty="0" smtClean="0"/>
              <a:t> / 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018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350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933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6552728"/>
            <a:ext cx="9180512" cy="332656"/>
          </a:xfrm>
          <a:prstGeom prst="rect">
            <a:avLst/>
          </a:prstGeom>
          <a:solidFill>
            <a:srgbClr val="0B5ED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mss17" pitchFamily="34" charset="0"/>
              </a:defRPr>
            </a:lvl1pPr>
            <a:lvl2pPr>
              <a:defRPr>
                <a:latin typeface="cmss17" pitchFamily="34" charset="0"/>
              </a:defRPr>
            </a:lvl2pPr>
            <a:lvl3pPr>
              <a:defRPr>
                <a:latin typeface="cmss17" pitchFamily="34" charset="0"/>
              </a:defRPr>
            </a:lvl3pPr>
            <a:lvl4pPr>
              <a:defRPr>
                <a:latin typeface="cmss17" pitchFamily="34" charset="0"/>
              </a:defRPr>
            </a:lvl4pPr>
            <a:lvl5pPr>
              <a:defRPr>
                <a:latin typeface="cmss17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136" y="6536493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mss17" pitchFamily="34" charset="0"/>
              </a:defRPr>
            </a:lvl1pPr>
          </a:lstStyle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051720" y="6552728"/>
            <a:ext cx="5328592" cy="3326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7704" y="6525344"/>
            <a:ext cx="56166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mss17" pitchFamily="34" charset="0"/>
              </a:defRPr>
            </a:lvl1pPr>
          </a:lstStyle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2856" y="6525344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mss17" pitchFamily="34" charset="0"/>
              </a:defRPr>
            </a:lvl1pPr>
          </a:lstStyle>
          <a:p>
            <a:fld id="{83D84ADD-2F2C-428E-B531-843A43C0A715}" type="slidenum">
              <a:rPr lang="fr-FR" smtClean="0"/>
              <a:pPr/>
              <a:t>‹#›</a:t>
            </a:fld>
            <a:r>
              <a:rPr lang="fr-FR" dirty="0" smtClean="0"/>
              <a:t>/60</a:t>
            </a:r>
            <a:endParaRPr lang="fr-FR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446611"/>
            <a:ext cx="9180512" cy="504056"/>
          </a:xfrm>
          <a:prstGeom prst="rect">
            <a:avLst/>
          </a:prstGeom>
          <a:solidFill>
            <a:srgbClr val="0B5ED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cmss17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731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6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96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03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797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8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21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95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21st October 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Raphael Prevost – Ph.D. Defense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84ADD-2F2C-428E-B531-843A43C0A715}" type="slidenum">
              <a:rPr lang="fr-FR" smtClean="0"/>
              <a:pPr/>
              <a:t>‹#›</a:t>
            </a:fld>
            <a:r>
              <a:rPr lang="fr-FR" dirty="0" smtClean="0"/>
              <a:t> / 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864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tags" Target="../tags/tag42.xml"/><Relationship Id="rId18" Type="http://schemas.openxmlformats.org/officeDocument/2006/relationships/image" Target="../media/image53.png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image" Target="../media/image13.png"/><Relationship Id="rId2" Type="http://schemas.openxmlformats.org/officeDocument/2006/relationships/tags" Target="../tags/tag31.xml"/><Relationship Id="rId16" Type="http://schemas.openxmlformats.org/officeDocument/2006/relationships/notesSlide" Target="../notesSlides/notesSlide10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5" Type="http://schemas.openxmlformats.org/officeDocument/2006/relationships/tags" Target="../tags/tag34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9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image" Target="../media/image54.png"/><Relationship Id="rId2" Type="http://schemas.openxmlformats.org/officeDocument/2006/relationships/tags" Target="../tags/tag45.xml"/><Relationship Id="rId16" Type="http://schemas.openxmlformats.org/officeDocument/2006/relationships/notesSlide" Target="../notesSlides/notesSlide11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53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60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7.png"/><Relationship Id="rId5" Type="http://schemas.openxmlformats.org/officeDocument/2006/relationships/tags" Target="../tags/tag62.xml"/><Relationship Id="rId10" Type="http://schemas.openxmlformats.org/officeDocument/2006/relationships/image" Target="../media/image56.png"/><Relationship Id="rId4" Type="http://schemas.openxmlformats.org/officeDocument/2006/relationships/tags" Target="../tags/tag61.xml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51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50.png"/><Relationship Id="rId5" Type="http://schemas.openxmlformats.org/officeDocument/2006/relationships/tags" Target="../tags/tag67.xml"/><Relationship Id="rId10" Type="http://schemas.openxmlformats.org/officeDocument/2006/relationships/notesSlide" Target="../notesSlides/notesSlide13.xml"/><Relationship Id="rId4" Type="http://schemas.openxmlformats.org/officeDocument/2006/relationships/tags" Target="../tags/tag66.xml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notesSlide" Target="../notesSlides/notesSlide14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6" Type="http://schemas.openxmlformats.org/officeDocument/2006/relationships/image" Target="../media/image60.png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5" Type="http://schemas.openxmlformats.org/officeDocument/2006/relationships/tags" Target="../tags/tag75.xml"/><Relationship Id="rId15" Type="http://schemas.openxmlformats.org/officeDocument/2006/relationships/image" Target="../media/image59.png"/><Relationship Id="rId10" Type="http://schemas.openxmlformats.org/officeDocument/2006/relationships/tags" Target="../tags/tag80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tags" Target="../tags/tag94.xml"/><Relationship Id="rId18" Type="http://schemas.openxmlformats.org/officeDocument/2006/relationships/tags" Target="../tags/tag99.xml"/><Relationship Id="rId3" Type="http://schemas.openxmlformats.org/officeDocument/2006/relationships/tags" Target="../tags/tag84.xml"/><Relationship Id="rId21" Type="http://schemas.openxmlformats.org/officeDocument/2006/relationships/image" Target="../media/image61.png"/><Relationship Id="rId7" Type="http://schemas.openxmlformats.org/officeDocument/2006/relationships/tags" Target="../tags/tag88.xml"/><Relationship Id="rId12" Type="http://schemas.openxmlformats.org/officeDocument/2006/relationships/tags" Target="../tags/tag93.xml"/><Relationship Id="rId17" Type="http://schemas.openxmlformats.org/officeDocument/2006/relationships/tags" Target="../tags/tag98.xml"/><Relationship Id="rId2" Type="http://schemas.openxmlformats.org/officeDocument/2006/relationships/tags" Target="../tags/tag83.xml"/><Relationship Id="rId16" Type="http://schemas.openxmlformats.org/officeDocument/2006/relationships/tags" Target="../tags/tag97.xml"/><Relationship Id="rId20" Type="http://schemas.openxmlformats.org/officeDocument/2006/relationships/notesSlide" Target="../notesSlides/notesSlide15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tags" Target="../tags/tag92.xml"/><Relationship Id="rId5" Type="http://schemas.openxmlformats.org/officeDocument/2006/relationships/tags" Target="../tags/tag86.xml"/><Relationship Id="rId15" Type="http://schemas.openxmlformats.org/officeDocument/2006/relationships/tags" Target="../tags/tag96.xml"/><Relationship Id="rId23" Type="http://schemas.openxmlformats.org/officeDocument/2006/relationships/image" Target="../media/image63.png"/><Relationship Id="rId10" Type="http://schemas.openxmlformats.org/officeDocument/2006/relationships/tags" Target="../tags/tag91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4" Type="http://schemas.openxmlformats.org/officeDocument/2006/relationships/tags" Target="../tags/tag95.xml"/><Relationship Id="rId22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image" Target="../media/image65.png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64.png"/><Relationship Id="rId17" Type="http://schemas.openxmlformats.org/officeDocument/2006/relationships/image" Target="../media/image69.jpeg"/><Relationship Id="rId2" Type="http://schemas.openxmlformats.org/officeDocument/2006/relationships/tags" Target="../tags/tag101.xml"/><Relationship Id="rId16" Type="http://schemas.openxmlformats.org/officeDocument/2006/relationships/image" Target="../media/image68.png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notesSlide" Target="../notesSlides/notesSlide16.xml"/><Relationship Id="rId5" Type="http://schemas.openxmlformats.org/officeDocument/2006/relationships/tags" Target="../tags/tag104.xml"/><Relationship Id="rId15" Type="http://schemas.openxmlformats.org/officeDocument/2006/relationships/image" Target="../media/image67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11.xml"/><Relationship Id="rId7" Type="http://schemas.openxmlformats.org/officeDocument/2006/relationships/image" Target="../media/image50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.jpeg"/><Relationship Id="rId3" Type="http://schemas.openxmlformats.org/officeDocument/2006/relationships/tags" Target="../tags/tag3.xml"/><Relationship Id="rId21" Type="http://schemas.openxmlformats.org/officeDocument/2006/relationships/image" Target="../media/image11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7.gif"/><Relationship Id="rId2" Type="http://schemas.openxmlformats.org/officeDocument/2006/relationships/tags" Target="../tags/tag2.xml"/><Relationship Id="rId16" Type="http://schemas.openxmlformats.org/officeDocument/2006/relationships/image" Target="../media/image6.jpeg"/><Relationship Id="rId20" Type="http://schemas.openxmlformats.org/officeDocument/2006/relationships/image" Target="../media/image10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10" Type="http://schemas.openxmlformats.org/officeDocument/2006/relationships/tags" Target="../tags/tag10.xml"/><Relationship Id="rId19" Type="http://schemas.openxmlformats.org/officeDocument/2006/relationships/image" Target="../media/image9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tags" Target="../tags/tag124.xml"/><Relationship Id="rId18" Type="http://schemas.openxmlformats.org/officeDocument/2006/relationships/tags" Target="../tags/tag129.xml"/><Relationship Id="rId26" Type="http://schemas.microsoft.com/office/2007/relationships/hdphoto" Target="../media/hdphoto4.wdp"/><Relationship Id="rId3" Type="http://schemas.openxmlformats.org/officeDocument/2006/relationships/tags" Target="../tags/tag114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118.xml"/><Relationship Id="rId12" Type="http://schemas.openxmlformats.org/officeDocument/2006/relationships/tags" Target="../tags/tag123.xml"/><Relationship Id="rId17" Type="http://schemas.openxmlformats.org/officeDocument/2006/relationships/tags" Target="../tags/tag128.xml"/><Relationship Id="rId25" Type="http://schemas.openxmlformats.org/officeDocument/2006/relationships/image" Target="../media/image79.png"/><Relationship Id="rId2" Type="http://schemas.openxmlformats.org/officeDocument/2006/relationships/tags" Target="../tags/tag113.xml"/><Relationship Id="rId16" Type="http://schemas.openxmlformats.org/officeDocument/2006/relationships/tags" Target="../tags/tag127.xml"/><Relationship Id="rId20" Type="http://schemas.openxmlformats.org/officeDocument/2006/relationships/tags" Target="../tags/tag131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24" Type="http://schemas.microsoft.com/office/2007/relationships/hdphoto" Target="../media/hdphoto3.wdp"/><Relationship Id="rId5" Type="http://schemas.openxmlformats.org/officeDocument/2006/relationships/tags" Target="../tags/tag116.xml"/><Relationship Id="rId15" Type="http://schemas.openxmlformats.org/officeDocument/2006/relationships/tags" Target="../tags/tag126.xml"/><Relationship Id="rId23" Type="http://schemas.openxmlformats.org/officeDocument/2006/relationships/image" Target="../media/image78.png"/><Relationship Id="rId28" Type="http://schemas.openxmlformats.org/officeDocument/2006/relationships/image" Target="../media/image80.png"/><Relationship Id="rId10" Type="http://schemas.openxmlformats.org/officeDocument/2006/relationships/tags" Target="../tags/tag121.xml"/><Relationship Id="rId19" Type="http://schemas.openxmlformats.org/officeDocument/2006/relationships/tags" Target="../tags/tag130.xml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tags" Target="../tags/tag125.xml"/><Relationship Id="rId22" Type="http://schemas.openxmlformats.org/officeDocument/2006/relationships/notesSlide" Target="../notesSlides/notesSlide20.xml"/><Relationship Id="rId27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notesSlide" Target="../notesSlides/notesSlide21.xml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tags" Target="../tags/tag142.xml"/><Relationship Id="rId5" Type="http://schemas.openxmlformats.org/officeDocument/2006/relationships/tags" Target="../tags/tag136.xml"/><Relationship Id="rId10" Type="http://schemas.openxmlformats.org/officeDocument/2006/relationships/tags" Target="../tags/tag141.xml"/><Relationship Id="rId4" Type="http://schemas.openxmlformats.org/officeDocument/2006/relationships/tags" Target="../tags/tag135.xml"/><Relationship Id="rId9" Type="http://schemas.openxmlformats.org/officeDocument/2006/relationships/tags" Target="../tags/tag1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tags" Target="../tags/tag155.xml"/><Relationship Id="rId18" Type="http://schemas.openxmlformats.org/officeDocument/2006/relationships/image" Target="../media/image83.png"/><Relationship Id="rId3" Type="http://schemas.openxmlformats.org/officeDocument/2006/relationships/tags" Target="../tags/tag145.xml"/><Relationship Id="rId21" Type="http://schemas.openxmlformats.org/officeDocument/2006/relationships/image" Target="../media/image86.png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17" Type="http://schemas.openxmlformats.org/officeDocument/2006/relationships/image" Target="../media/image82.png"/><Relationship Id="rId2" Type="http://schemas.openxmlformats.org/officeDocument/2006/relationships/tags" Target="../tags/tag144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5" Type="http://schemas.openxmlformats.org/officeDocument/2006/relationships/tags" Target="../tags/tag147.xml"/><Relationship Id="rId15" Type="http://schemas.openxmlformats.org/officeDocument/2006/relationships/notesSlide" Target="../notesSlides/notesSlide22.xml"/><Relationship Id="rId10" Type="http://schemas.openxmlformats.org/officeDocument/2006/relationships/tags" Target="../tags/tag152.xml"/><Relationship Id="rId19" Type="http://schemas.openxmlformats.org/officeDocument/2006/relationships/image" Target="../media/image84.png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0.png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image" Target="../media/image89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image" Target="../media/image35.png"/><Relationship Id="rId5" Type="http://schemas.openxmlformats.org/officeDocument/2006/relationships/tags" Target="../tags/tag160.xml"/><Relationship Id="rId10" Type="http://schemas.openxmlformats.org/officeDocument/2006/relationships/image" Target="../media/image88.png"/><Relationship Id="rId4" Type="http://schemas.openxmlformats.org/officeDocument/2006/relationships/tags" Target="../tags/tag159.xml"/><Relationship Id="rId9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165.xml"/><Relationship Id="rId7" Type="http://schemas.openxmlformats.org/officeDocument/2006/relationships/image" Target="../media/image91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85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68.xml"/><Relationship Id="rId7" Type="http://schemas.openxmlformats.org/officeDocument/2006/relationships/image" Target="../media/image95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94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7" Type="http://schemas.openxmlformats.org/officeDocument/2006/relationships/image" Target="../media/image95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175.xml"/><Relationship Id="rId7" Type="http://schemas.openxmlformats.org/officeDocument/2006/relationships/image" Target="../media/image97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96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178.xml"/><Relationship Id="rId7" Type="http://schemas.openxmlformats.org/officeDocument/2006/relationships/image" Target="../media/image78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84.png"/><Relationship Id="rId11" Type="http://schemas.openxmlformats.org/officeDocument/2006/relationships/image" Target="../media/image101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10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181.xml"/><Relationship Id="rId7" Type="http://schemas.openxmlformats.org/officeDocument/2006/relationships/notesSlide" Target="../notesSlides/notesSlide29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3.xml"/><Relationship Id="rId10" Type="http://schemas.openxmlformats.org/officeDocument/2006/relationships/image" Target="../media/image104.jpeg"/><Relationship Id="rId4" Type="http://schemas.openxmlformats.org/officeDocument/2006/relationships/tags" Target="../tags/tag182.xml"/><Relationship Id="rId9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11" Type="http://schemas.openxmlformats.org/officeDocument/2006/relationships/image" Target="../media/image106.png"/><Relationship Id="rId5" Type="http://schemas.openxmlformats.org/officeDocument/2006/relationships/tags" Target="../tags/tag188.xml"/><Relationship Id="rId10" Type="http://schemas.openxmlformats.org/officeDocument/2006/relationships/image" Target="../media/image105.png"/><Relationship Id="rId4" Type="http://schemas.openxmlformats.org/officeDocument/2006/relationships/tags" Target="../tags/tag187.xml"/><Relationship Id="rId9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tags" Target="../tags/tag193.xml"/><Relationship Id="rId7" Type="http://schemas.openxmlformats.org/officeDocument/2006/relationships/notesSlide" Target="../notesSlides/notesSlide31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5.xml"/><Relationship Id="rId4" Type="http://schemas.openxmlformats.org/officeDocument/2006/relationships/tags" Target="../tags/tag19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9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tags" Target="../tags/tag215.xml"/><Relationship Id="rId18" Type="http://schemas.openxmlformats.org/officeDocument/2006/relationships/image" Target="../media/image109.png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12" Type="http://schemas.openxmlformats.org/officeDocument/2006/relationships/tags" Target="../tags/tag214.xml"/><Relationship Id="rId17" Type="http://schemas.openxmlformats.org/officeDocument/2006/relationships/image" Target="../media/image108.png"/><Relationship Id="rId2" Type="http://schemas.openxmlformats.org/officeDocument/2006/relationships/tags" Target="../tags/tag204.xml"/><Relationship Id="rId16" Type="http://schemas.openxmlformats.org/officeDocument/2006/relationships/image" Target="../media/image102.png"/><Relationship Id="rId20" Type="http://schemas.openxmlformats.org/officeDocument/2006/relationships/image" Target="../media/image110.png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tags" Target="../tags/tag213.xml"/><Relationship Id="rId5" Type="http://schemas.openxmlformats.org/officeDocument/2006/relationships/tags" Target="../tags/tag207.xml"/><Relationship Id="rId15" Type="http://schemas.openxmlformats.org/officeDocument/2006/relationships/notesSlide" Target="../notesSlides/notesSlide33.xml"/><Relationship Id="rId10" Type="http://schemas.openxmlformats.org/officeDocument/2006/relationships/tags" Target="../tags/tag212.xml"/><Relationship Id="rId19" Type="http://schemas.openxmlformats.org/officeDocument/2006/relationships/image" Target="../media/image105.png"/><Relationship Id="rId4" Type="http://schemas.openxmlformats.org/officeDocument/2006/relationships/tags" Target="../tags/tag206.xml"/><Relationship Id="rId9" Type="http://schemas.openxmlformats.org/officeDocument/2006/relationships/tags" Target="../tags/tag211.xml"/><Relationship Id="rId1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18.xml"/><Relationship Id="rId7" Type="http://schemas.openxmlformats.org/officeDocument/2006/relationships/notesSlide" Target="../notesSlides/notesSlide34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1.png"/><Relationship Id="rId5" Type="http://schemas.openxmlformats.org/officeDocument/2006/relationships/tags" Target="../tags/tag220.xml"/><Relationship Id="rId10" Type="http://schemas.openxmlformats.org/officeDocument/2006/relationships/image" Target="../media/image109.png"/><Relationship Id="rId4" Type="http://schemas.openxmlformats.org/officeDocument/2006/relationships/tags" Target="../tags/tag219.xml"/><Relationship Id="rId9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13" Type="http://schemas.openxmlformats.org/officeDocument/2006/relationships/image" Target="../media/image113.png"/><Relationship Id="rId3" Type="http://schemas.openxmlformats.org/officeDocument/2006/relationships/tags" Target="../tags/tag223.xml"/><Relationship Id="rId7" Type="http://schemas.openxmlformats.org/officeDocument/2006/relationships/tags" Target="../tags/tag227.xml"/><Relationship Id="rId12" Type="http://schemas.openxmlformats.org/officeDocument/2006/relationships/image" Target="../media/image112.jpeg"/><Relationship Id="rId17" Type="http://schemas.openxmlformats.org/officeDocument/2006/relationships/image" Target="../media/image117.png"/><Relationship Id="rId2" Type="http://schemas.openxmlformats.org/officeDocument/2006/relationships/tags" Target="../tags/tag222.xml"/><Relationship Id="rId16" Type="http://schemas.openxmlformats.org/officeDocument/2006/relationships/image" Target="../media/image116.png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notesSlide" Target="../notesSlides/notesSlide35.xml"/><Relationship Id="rId5" Type="http://schemas.openxmlformats.org/officeDocument/2006/relationships/tags" Target="../tags/tag225.xml"/><Relationship Id="rId15" Type="http://schemas.openxmlformats.org/officeDocument/2006/relationships/image" Target="../media/image115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24.xml"/><Relationship Id="rId9" Type="http://schemas.openxmlformats.org/officeDocument/2006/relationships/tags" Target="../tags/tag229.xml"/><Relationship Id="rId14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tags" Target="../tags/tag232.xml"/><Relationship Id="rId7" Type="http://schemas.openxmlformats.org/officeDocument/2006/relationships/notesSlide" Target="../notesSlides/notesSlide36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4.xml"/><Relationship Id="rId4" Type="http://schemas.openxmlformats.org/officeDocument/2006/relationships/tags" Target="../tags/tag2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242.xml"/><Relationship Id="rId13" Type="http://schemas.openxmlformats.org/officeDocument/2006/relationships/tags" Target="../tags/tag247.xml"/><Relationship Id="rId18" Type="http://schemas.openxmlformats.org/officeDocument/2006/relationships/tags" Target="../tags/tag250.xml"/><Relationship Id="rId26" Type="http://schemas.openxmlformats.org/officeDocument/2006/relationships/tags" Target="../tags/tag258.xml"/><Relationship Id="rId39" Type="http://schemas.openxmlformats.org/officeDocument/2006/relationships/image" Target="../media/image123.png"/><Relationship Id="rId3" Type="http://schemas.openxmlformats.org/officeDocument/2006/relationships/tags" Target="../tags/tag237.xml"/><Relationship Id="rId21" Type="http://schemas.openxmlformats.org/officeDocument/2006/relationships/tags" Target="../tags/tag253.xml"/><Relationship Id="rId34" Type="http://schemas.openxmlformats.org/officeDocument/2006/relationships/notesSlide" Target="../notesSlides/notesSlide37.xml"/><Relationship Id="rId7" Type="http://schemas.openxmlformats.org/officeDocument/2006/relationships/tags" Target="../tags/tag241.xml"/><Relationship Id="rId12" Type="http://schemas.openxmlformats.org/officeDocument/2006/relationships/tags" Target="../tags/tag246.xml"/><Relationship Id="rId17" Type="http://schemas.openxmlformats.org/officeDocument/2006/relationships/video" Target="../media/media1.wmv"/><Relationship Id="rId25" Type="http://schemas.openxmlformats.org/officeDocument/2006/relationships/tags" Target="../tags/tag257.xml"/><Relationship Id="rId33" Type="http://schemas.openxmlformats.org/officeDocument/2006/relationships/slideLayout" Target="../slideLayouts/slideLayout2.xml"/><Relationship Id="rId38" Type="http://schemas.openxmlformats.org/officeDocument/2006/relationships/image" Target="../media/image122.png"/><Relationship Id="rId2" Type="http://schemas.openxmlformats.org/officeDocument/2006/relationships/tags" Target="../tags/tag236.xml"/><Relationship Id="rId16" Type="http://schemas.microsoft.com/office/2007/relationships/media" Target="../media/media1.wmv"/><Relationship Id="rId20" Type="http://schemas.openxmlformats.org/officeDocument/2006/relationships/tags" Target="../tags/tag252.xml"/><Relationship Id="rId29" Type="http://schemas.openxmlformats.org/officeDocument/2006/relationships/tags" Target="../tags/tag261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tags" Target="../tags/tag245.xml"/><Relationship Id="rId24" Type="http://schemas.openxmlformats.org/officeDocument/2006/relationships/tags" Target="../tags/tag256.xml"/><Relationship Id="rId32" Type="http://schemas.openxmlformats.org/officeDocument/2006/relationships/tags" Target="../tags/tag264.xml"/><Relationship Id="rId37" Type="http://schemas.openxmlformats.org/officeDocument/2006/relationships/image" Target="../media/image121.png"/><Relationship Id="rId5" Type="http://schemas.openxmlformats.org/officeDocument/2006/relationships/tags" Target="../tags/tag239.xml"/><Relationship Id="rId15" Type="http://schemas.openxmlformats.org/officeDocument/2006/relationships/tags" Target="../tags/tag249.xml"/><Relationship Id="rId23" Type="http://schemas.openxmlformats.org/officeDocument/2006/relationships/tags" Target="../tags/tag255.xml"/><Relationship Id="rId28" Type="http://schemas.openxmlformats.org/officeDocument/2006/relationships/tags" Target="../tags/tag260.xml"/><Relationship Id="rId36" Type="http://schemas.openxmlformats.org/officeDocument/2006/relationships/image" Target="../media/image120.png"/><Relationship Id="rId10" Type="http://schemas.openxmlformats.org/officeDocument/2006/relationships/tags" Target="../tags/tag244.xml"/><Relationship Id="rId19" Type="http://schemas.openxmlformats.org/officeDocument/2006/relationships/tags" Target="../tags/tag251.xml"/><Relationship Id="rId31" Type="http://schemas.openxmlformats.org/officeDocument/2006/relationships/tags" Target="../tags/tag263.xml"/><Relationship Id="rId4" Type="http://schemas.openxmlformats.org/officeDocument/2006/relationships/tags" Target="../tags/tag238.xml"/><Relationship Id="rId9" Type="http://schemas.openxmlformats.org/officeDocument/2006/relationships/tags" Target="../tags/tag243.xml"/><Relationship Id="rId14" Type="http://schemas.openxmlformats.org/officeDocument/2006/relationships/tags" Target="../tags/tag248.xml"/><Relationship Id="rId22" Type="http://schemas.openxmlformats.org/officeDocument/2006/relationships/tags" Target="../tags/tag254.xml"/><Relationship Id="rId27" Type="http://schemas.openxmlformats.org/officeDocument/2006/relationships/tags" Target="../tags/tag259.xml"/><Relationship Id="rId30" Type="http://schemas.openxmlformats.org/officeDocument/2006/relationships/tags" Target="../tags/tag262.xml"/><Relationship Id="rId35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image" Target="../media/image124.png"/><Relationship Id="rId5" Type="http://schemas.openxmlformats.org/officeDocument/2006/relationships/tags" Target="../tags/tag269.xml"/><Relationship Id="rId10" Type="http://schemas.openxmlformats.org/officeDocument/2006/relationships/notesSlide" Target="../notesSlides/notesSlide38.xml"/><Relationship Id="rId4" Type="http://schemas.openxmlformats.org/officeDocument/2006/relationships/tags" Target="../tags/tag268.xml"/><Relationship Id="rId9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25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tags" Target="../tags/tag16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0.xml"/><Relationship Id="rId3" Type="http://schemas.microsoft.com/office/2007/relationships/media" Target="../media/media4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10" Type="http://schemas.openxmlformats.org/officeDocument/2006/relationships/image" Target="../media/image126.png"/><Relationship Id="rId4" Type="http://schemas.openxmlformats.org/officeDocument/2006/relationships/video" Target="../media/media4.wmv"/><Relationship Id="rId9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278.xml"/><Relationship Id="rId7" Type="http://schemas.openxmlformats.org/officeDocument/2006/relationships/image" Target="../media/image127.png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tags" Target="../tags/tag282.xml"/><Relationship Id="rId7" Type="http://schemas.openxmlformats.org/officeDocument/2006/relationships/image" Target="../media/image128.png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image" Target="../media/image130.png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notesSlide" Target="../notesSlides/notesSlide43.xml"/><Relationship Id="rId2" Type="http://schemas.openxmlformats.org/officeDocument/2006/relationships/tags" Target="../tags/tag285.xml"/><Relationship Id="rId16" Type="http://schemas.openxmlformats.org/officeDocument/2006/relationships/image" Target="../media/image124.png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88.xml"/><Relationship Id="rId15" Type="http://schemas.openxmlformats.org/officeDocument/2006/relationships/image" Target="../media/image132.jpeg"/><Relationship Id="rId10" Type="http://schemas.openxmlformats.org/officeDocument/2006/relationships/tags" Target="../tags/tag293.xml"/><Relationship Id="rId4" Type="http://schemas.openxmlformats.org/officeDocument/2006/relationships/tags" Target="../tags/tag287.xml"/><Relationship Id="rId9" Type="http://schemas.openxmlformats.org/officeDocument/2006/relationships/tags" Target="../tags/tag292.xml"/><Relationship Id="rId14" Type="http://schemas.openxmlformats.org/officeDocument/2006/relationships/image" Target="../media/image1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4.xml"/><Relationship Id="rId5" Type="http://schemas.openxmlformats.org/officeDocument/2006/relationships/image" Target="../media/image133.pn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97.xml"/><Relationship Id="rId7" Type="http://schemas.openxmlformats.org/officeDocument/2006/relationships/notesSlide" Target="../notesSlides/notesSlide45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9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tags" Target="../tags/tag312.xml"/><Relationship Id="rId18" Type="http://schemas.openxmlformats.org/officeDocument/2006/relationships/image" Target="../media/image135.png"/><Relationship Id="rId3" Type="http://schemas.openxmlformats.org/officeDocument/2006/relationships/tags" Target="../tags/tag302.xml"/><Relationship Id="rId21" Type="http://schemas.openxmlformats.org/officeDocument/2006/relationships/image" Target="../media/image137.png"/><Relationship Id="rId7" Type="http://schemas.openxmlformats.org/officeDocument/2006/relationships/tags" Target="../tags/tag306.xml"/><Relationship Id="rId12" Type="http://schemas.openxmlformats.org/officeDocument/2006/relationships/tags" Target="../tags/tag311.xml"/><Relationship Id="rId17" Type="http://schemas.openxmlformats.org/officeDocument/2006/relationships/notesSlide" Target="../notesSlides/notesSlide46.xml"/><Relationship Id="rId25" Type="http://schemas.openxmlformats.org/officeDocument/2006/relationships/image" Target="../media/image141.png"/><Relationship Id="rId2" Type="http://schemas.openxmlformats.org/officeDocument/2006/relationships/tags" Target="../tags/tag301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36.png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tags" Target="../tags/tag310.xml"/><Relationship Id="rId24" Type="http://schemas.openxmlformats.org/officeDocument/2006/relationships/image" Target="../media/image140.png"/><Relationship Id="rId5" Type="http://schemas.openxmlformats.org/officeDocument/2006/relationships/tags" Target="../tags/tag304.xml"/><Relationship Id="rId15" Type="http://schemas.openxmlformats.org/officeDocument/2006/relationships/tags" Target="../tags/tag314.xml"/><Relationship Id="rId23" Type="http://schemas.openxmlformats.org/officeDocument/2006/relationships/image" Target="../media/image139.png"/><Relationship Id="rId10" Type="http://schemas.openxmlformats.org/officeDocument/2006/relationships/tags" Target="../tags/tag309.xml"/><Relationship Id="rId19" Type="http://schemas.microsoft.com/office/2007/relationships/hdphoto" Target="../media/hdphoto5.wdp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tags" Target="../tags/tag313.xml"/><Relationship Id="rId22" Type="http://schemas.openxmlformats.org/officeDocument/2006/relationships/image" Target="../media/image1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tags" Target="../tags/tag317.xml"/><Relationship Id="rId7" Type="http://schemas.openxmlformats.org/officeDocument/2006/relationships/notesSlide" Target="../notesSlides/notesSlide47.xml"/><Relationship Id="rId12" Type="http://schemas.openxmlformats.org/officeDocument/2006/relationships/image" Target="../media/image146.png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5.png"/><Relationship Id="rId5" Type="http://schemas.openxmlformats.org/officeDocument/2006/relationships/tags" Target="../tags/tag319.xml"/><Relationship Id="rId10" Type="http://schemas.openxmlformats.org/officeDocument/2006/relationships/image" Target="../media/image144.gif"/><Relationship Id="rId4" Type="http://schemas.openxmlformats.org/officeDocument/2006/relationships/tags" Target="../tags/tag318.xml"/><Relationship Id="rId9" Type="http://schemas.openxmlformats.org/officeDocument/2006/relationships/image" Target="../media/image14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tags" Target="../tags/tag322.xml"/><Relationship Id="rId7" Type="http://schemas.openxmlformats.org/officeDocument/2006/relationships/notesSlide" Target="../notesSlides/notesSlide48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24.xml"/><Relationship Id="rId4" Type="http://schemas.openxmlformats.org/officeDocument/2006/relationships/tags" Target="../tags/tag323.xml"/><Relationship Id="rId9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332.xml"/><Relationship Id="rId13" Type="http://schemas.openxmlformats.org/officeDocument/2006/relationships/tags" Target="../tags/tag337.xml"/><Relationship Id="rId3" Type="http://schemas.openxmlformats.org/officeDocument/2006/relationships/tags" Target="../tags/tag327.xml"/><Relationship Id="rId7" Type="http://schemas.openxmlformats.org/officeDocument/2006/relationships/tags" Target="../tags/tag331.xml"/><Relationship Id="rId12" Type="http://schemas.openxmlformats.org/officeDocument/2006/relationships/tags" Target="../tags/tag336.xml"/><Relationship Id="rId17" Type="http://schemas.openxmlformats.org/officeDocument/2006/relationships/image" Target="../media/image149.png"/><Relationship Id="rId2" Type="http://schemas.openxmlformats.org/officeDocument/2006/relationships/tags" Target="../tags/tag326.xml"/><Relationship Id="rId16" Type="http://schemas.openxmlformats.org/officeDocument/2006/relationships/notesSlide" Target="../notesSlides/notesSlide49.xml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tags" Target="../tags/tag335.xml"/><Relationship Id="rId5" Type="http://schemas.openxmlformats.org/officeDocument/2006/relationships/tags" Target="../tags/tag329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34.xml"/><Relationship Id="rId4" Type="http://schemas.openxmlformats.org/officeDocument/2006/relationships/tags" Target="../tags/tag328.xml"/><Relationship Id="rId9" Type="http://schemas.openxmlformats.org/officeDocument/2006/relationships/tags" Target="../tags/tag333.xml"/><Relationship Id="rId14" Type="http://schemas.openxmlformats.org/officeDocument/2006/relationships/tags" Target="../tags/tag3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tags" Target="../tags/tag351.xml"/><Relationship Id="rId18" Type="http://schemas.openxmlformats.org/officeDocument/2006/relationships/notesSlide" Target="../notesSlides/notesSlide50.xml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12" Type="http://schemas.openxmlformats.org/officeDocument/2006/relationships/tags" Target="../tags/tag350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340.xml"/><Relationship Id="rId16" Type="http://schemas.openxmlformats.org/officeDocument/2006/relationships/tags" Target="../tags/tag354.xml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tags" Target="../tags/tag349.xml"/><Relationship Id="rId5" Type="http://schemas.openxmlformats.org/officeDocument/2006/relationships/tags" Target="../tags/tag343.xml"/><Relationship Id="rId15" Type="http://schemas.openxmlformats.org/officeDocument/2006/relationships/tags" Target="../tags/tag353.xml"/><Relationship Id="rId10" Type="http://schemas.openxmlformats.org/officeDocument/2006/relationships/tags" Target="../tags/tag348.xml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tags" Target="../tags/tag35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5.xml"/><Relationship Id="rId4" Type="http://schemas.openxmlformats.org/officeDocument/2006/relationships/image" Target="../media/image15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13" Type="http://schemas.openxmlformats.org/officeDocument/2006/relationships/image" Target="../media/image157.png"/><Relationship Id="rId18" Type="http://schemas.openxmlformats.org/officeDocument/2006/relationships/image" Target="../media/image162.png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12" Type="http://schemas.openxmlformats.org/officeDocument/2006/relationships/notesSlide" Target="../notesSlides/notesSlide53.xml"/><Relationship Id="rId17" Type="http://schemas.openxmlformats.org/officeDocument/2006/relationships/image" Target="../media/image161.png"/><Relationship Id="rId2" Type="http://schemas.openxmlformats.org/officeDocument/2006/relationships/tags" Target="../tags/tag357.xml"/><Relationship Id="rId16" Type="http://schemas.openxmlformats.org/officeDocument/2006/relationships/image" Target="../media/image160.png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60.xml"/><Relationship Id="rId15" Type="http://schemas.openxmlformats.org/officeDocument/2006/relationships/image" Target="../media/image159.png"/><Relationship Id="rId10" Type="http://schemas.openxmlformats.org/officeDocument/2006/relationships/tags" Target="../tags/tag365.xml"/><Relationship Id="rId4" Type="http://schemas.openxmlformats.org/officeDocument/2006/relationships/tags" Target="../tags/tag359.xml"/><Relationship Id="rId9" Type="http://schemas.openxmlformats.org/officeDocument/2006/relationships/tags" Target="../tags/tag364.xml"/><Relationship Id="rId14" Type="http://schemas.openxmlformats.org/officeDocument/2006/relationships/image" Target="../media/image1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5.png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8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71.xml"/><Relationship Id="rId7" Type="http://schemas.openxmlformats.org/officeDocument/2006/relationships/image" Target="../media/image166.png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notesSlide" Target="../notesSlides/notesSlide5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7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375.xml"/><Relationship Id="rId7" Type="http://schemas.openxmlformats.org/officeDocument/2006/relationships/image" Target="../media/image168.png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image" Target="../media/image165.png"/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383.xml"/><Relationship Id="rId3" Type="http://schemas.openxmlformats.org/officeDocument/2006/relationships/tags" Target="../tags/tag378.xml"/><Relationship Id="rId7" Type="http://schemas.openxmlformats.org/officeDocument/2006/relationships/tags" Target="../tags/tag382.xml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image" Target="../media/image169.png"/><Relationship Id="rId5" Type="http://schemas.openxmlformats.org/officeDocument/2006/relationships/tags" Target="../tags/tag380.xml"/><Relationship Id="rId10" Type="http://schemas.openxmlformats.org/officeDocument/2006/relationships/notesSlide" Target="../notesSlides/notesSlide58.xml"/><Relationship Id="rId4" Type="http://schemas.openxmlformats.org/officeDocument/2006/relationships/tags" Target="../tags/tag379.xml"/><Relationship Id="rId9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5.png"/><Relationship Id="rId3" Type="http://schemas.openxmlformats.org/officeDocument/2006/relationships/tags" Target="../tags/tag386.xml"/><Relationship Id="rId7" Type="http://schemas.openxmlformats.org/officeDocument/2006/relationships/tags" Target="../tags/tag390.xml"/><Relationship Id="rId12" Type="http://schemas.openxmlformats.org/officeDocument/2006/relationships/image" Target="../media/image132.jpeg"/><Relationship Id="rId17" Type="http://schemas.openxmlformats.org/officeDocument/2006/relationships/image" Target="../media/image173.png"/><Relationship Id="rId2" Type="http://schemas.openxmlformats.org/officeDocument/2006/relationships/tags" Target="../tags/tag385.xml"/><Relationship Id="rId16" Type="http://schemas.openxmlformats.org/officeDocument/2006/relationships/image" Target="../media/image172.png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image" Target="../media/image131.png"/><Relationship Id="rId5" Type="http://schemas.openxmlformats.org/officeDocument/2006/relationships/tags" Target="../tags/tag388.xml"/><Relationship Id="rId15" Type="http://schemas.openxmlformats.org/officeDocument/2006/relationships/image" Target="../media/image171.png"/><Relationship Id="rId10" Type="http://schemas.openxmlformats.org/officeDocument/2006/relationships/image" Target="../media/image130.png"/><Relationship Id="rId4" Type="http://schemas.openxmlformats.org/officeDocument/2006/relationships/tags" Target="../tags/tag387.xml"/><Relationship Id="rId9" Type="http://schemas.openxmlformats.org/officeDocument/2006/relationships/notesSlide" Target="../notesSlides/notesSlide59.xml"/><Relationship Id="rId14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6.png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notesSlide" Target="../notesSlides/notesSlide60.xml"/><Relationship Id="rId9" Type="http://schemas.openxmlformats.org/officeDocument/2006/relationships/image" Target="../media/image1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tags" Target="../tags/tag22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49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8.png"/><Relationship Id="rId5" Type="http://schemas.openxmlformats.org/officeDocument/2006/relationships/tags" Target="../tags/tag24.xml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tags" Target="../tags/tag23.xml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27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E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2996952"/>
            <a:ext cx="9144000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908720"/>
            <a:ext cx="6624736" cy="1470025"/>
          </a:xfrm>
        </p:spPr>
        <p:txBody>
          <a:bodyPr>
            <a:noAutofit/>
          </a:bodyPr>
          <a:lstStyle/>
          <a:p>
            <a:pPr algn="l"/>
            <a:r>
              <a:rPr lang="fr-FR" sz="3600" dirty="0" smtClean="0">
                <a:solidFill>
                  <a:schemeClr val="bg1"/>
                </a:solidFill>
              </a:rPr>
              <a:t>Variational </a:t>
            </a:r>
            <a:r>
              <a:rPr lang="fr-FR" sz="3600" dirty="0" err="1" smtClean="0">
                <a:solidFill>
                  <a:schemeClr val="bg1"/>
                </a:solidFill>
              </a:rPr>
              <a:t>methods</a:t>
            </a:r>
            <a:r>
              <a:rPr lang="fr-FR" sz="3600" dirty="0" smtClean="0">
                <a:solidFill>
                  <a:schemeClr val="bg1"/>
                </a:solidFill>
              </a:rPr>
              <a:t> for </a:t>
            </a:r>
            <a:br>
              <a:rPr lang="fr-FR" sz="3600" dirty="0" smtClean="0">
                <a:solidFill>
                  <a:schemeClr val="bg1"/>
                </a:solidFill>
              </a:rPr>
            </a:br>
            <a:r>
              <a:rPr lang="fr-FR" sz="3600" dirty="0" smtClean="0">
                <a:solidFill>
                  <a:schemeClr val="bg1"/>
                </a:solidFill>
              </a:rPr>
              <a:t>model-</a:t>
            </a:r>
            <a:r>
              <a:rPr lang="fr-FR" sz="3600" dirty="0" err="1" smtClean="0">
                <a:solidFill>
                  <a:schemeClr val="bg1"/>
                </a:solidFill>
              </a:rPr>
              <a:t>based</a:t>
            </a:r>
            <a:r>
              <a:rPr lang="fr-FR" sz="3600" dirty="0" smtClean="0">
                <a:solidFill>
                  <a:schemeClr val="bg1"/>
                </a:solidFill>
              </a:rPr>
              <a:t> image segmentation</a:t>
            </a:r>
            <a:br>
              <a:rPr lang="fr-FR" sz="3600" dirty="0" smtClean="0">
                <a:solidFill>
                  <a:schemeClr val="bg1"/>
                </a:solidFill>
              </a:rPr>
            </a:br>
            <a:r>
              <a:rPr lang="fr-FR" sz="3600" dirty="0" smtClean="0">
                <a:solidFill>
                  <a:schemeClr val="bg1"/>
                </a:solidFill>
              </a:rPr>
              <a:t>Applications in </a:t>
            </a:r>
            <a:r>
              <a:rPr lang="fr-FR" sz="3600" dirty="0" err="1" smtClean="0">
                <a:solidFill>
                  <a:schemeClr val="bg1"/>
                </a:solidFill>
              </a:rPr>
              <a:t>medical</a:t>
            </a:r>
            <a:r>
              <a:rPr lang="fr-FR" sz="3600" dirty="0" smtClean="0">
                <a:solidFill>
                  <a:schemeClr val="bg1"/>
                </a:solidFill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</a:rPr>
              <a:t>imaging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3140968"/>
            <a:ext cx="7344816" cy="1752600"/>
          </a:xfrm>
        </p:spPr>
        <p:txBody>
          <a:bodyPr>
            <a:noAutofit/>
          </a:bodyPr>
          <a:lstStyle/>
          <a:p>
            <a:r>
              <a:rPr lang="fr-FR" sz="3400" b="1" dirty="0" smtClean="0"/>
              <a:t>Raphael Prevost</a:t>
            </a:r>
          </a:p>
          <a:p>
            <a:r>
              <a:rPr lang="fr-FR" sz="2600" dirty="0" smtClean="0"/>
              <a:t>Ph.D. </a:t>
            </a:r>
            <a:r>
              <a:rPr lang="fr-FR" sz="2600" dirty="0" err="1" smtClean="0"/>
              <a:t>Defense</a:t>
            </a:r>
            <a:endParaRPr lang="fr-FR" sz="2600" dirty="0" smtClean="0"/>
          </a:p>
          <a:p>
            <a:r>
              <a:rPr lang="fr-FR" sz="2600" dirty="0" smtClean="0"/>
              <a:t>21</a:t>
            </a:r>
            <a:r>
              <a:rPr lang="fr-FR" sz="2600" baseline="30000" dirty="0" smtClean="0"/>
              <a:t>st</a:t>
            </a:r>
            <a:r>
              <a:rPr lang="fr-FR" sz="2600" dirty="0" smtClean="0"/>
              <a:t> </a:t>
            </a:r>
            <a:r>
              <a:rPr lang="fr-FR" sz="2600" dirty="0" err="1" smtClean="0"/>
              <a:t>October</a:t>
            </a:r>
            <a:r>
              <a:rPr lang="fr-FR" sz="2600" dirty="0" smtClean="0"/>
              <a:t> 2013</a:t>
            </a:r>
          </a:p>
          <a:p>
            <a:endParaRPr lang="fr-FR" sz="3400" dirty="0" smtClean="0"/>
          </a:p>
          <a:p>
            <a:endParaRPr lang="fr-FR" sz="3400" baseline="30000" dirty="0"/>
          </a:p>
        </p:txBody>
      </p:sp>
      <p:pic>
        <p:nvPicPr>
          <p:cNvPr id="1026" name="Picture 2" descr="C:\Users\frq09368\Work\doc\These Raph\Figures\LogoPhilip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3" y="4869160"/>
            <a:ext cx="2905305" cy="109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rq09368\Work\doc\These Raph\Figures\LogoDauph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026892"/>
            <a:ext cx="1944216" cy="77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rq09368\Work\doc\These Raph\Figures\LogoCN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297" y="4941168"/>
            <a:ext cx="839111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80528" y="590383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fr-FR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mss17" pitchFamily="34" charset="0"/>
              </a:rPr>
              <a:t>Medisys</a:t>
            </a:r>
            <a:r>
              <a:rPr lang="fr-F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mss17" pitchFamily="34" charset="0"/>
              </a:rPr>
              <a:t>, Philips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mss17" pitchFamily="34" charset="0"/>
              </a:rPr>
              <a:t>Research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  <a:latin typeface="cmss17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55976" y="590383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fr-F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mss17" pitchFamily="34" charset="0"/>
              </a:rPr>
              <a:t>CEREMADE, Paris Dauphine/CNRS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  <a:latin typeface="cmss17" pitchFamily="34" charset="0"/>
            </a:endParaRPr>
          </a:p>
        </p:txBody>
      </p:sp>
      <p:pic>
        <p:nvPicPr>
          <p:cNvPr id="11" name="Picture 2" descr="C:\Users\frq09368\Work\doc\These Raph\Figures\ImpFun3D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3309"/>
            <a:ext cx="2354263" cy="1641400"/>
          </a:xfrm>
          <a:prstGeom prst="rect">
            <a:avLst/>
          </a:prstGeom>
          <a:noFill/>
          <a:effectLst>
            <a:glow rad="76200">
              <a:schemeClr val="bg1">
                <a:alpha val="88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79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2" y="1341663"/>
            <a:ext cx="2808262" cy="19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539552" y="3782360"/>
            <a:ext cx="3528392" cy="21669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smtClean="0"/>
              <a:t>How to model the </a:t>
            </a:r>
            <a:r>
              <a:rPr lang="fr-FR" sz="3000" dirty="0" err="1" smtClean="0"/>
              <a:t>problem</a:t>
            </a:r>
            <a:r>
              <a:rPr lang="fr-FR" sz="3000" dirty="0" smtClean="0"/>
              <a:t> ?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50" name="Picture 3" descr="C:\Users\frq09368\Work\doc\These Ben\Chapter6\Figures\rbf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6"/>
          <a:stretch/>
        </p:blipFill>
        <p:spPr bwMode="auto">
          <a:xfrm>
            <a:off x="5364088" y="4161921"/>
            <a:ext cx="2845629" cy="221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Freeform 50"/>
          <p:cNvSpPr/>
          <p:nvPr>
            <p:custDataLst>
              <p:tags r:id="rId2"/>
            </p:custDataLst>
          </p:nvPr>
        </p:nvSpPr>
        <p:spPr bwMode="auto">
          <a:xfrm rot="15470865">
            <a:off x="1557316" y="1402132"/>
            <a:ext cx="871601" cy="1754858"/>
          </a:xfrm>
          <a:custGeom>
            <a:avLst/>
            <a:gdLst>
              <a:gd name="connsiteX0" fmla="*/ 0 w 1397000"/>
              <a:gd name="connsiteY0" fmla="*/ 431800 h 927100"/>
              <a:gd name="connsiteX1" fmla="*/ 889000 w 1397000"/>
              <a:gd name="connsiteY1" fmla="*/ 0 h 927100"/>
              <a:gd name="connsiteX2" fmla="*/ 1397000 w 1397000"/>
              <a:gd name="connsiteY2" fmla="*/ 711200 h 927100"/>
              <a:gd name="connsiteX3" fmla="*/ 419100 w 1397000"/>
              <a:gd name="connsiteY3" fmla="*/ 927100 h 927100"/>
              <a:gd name="connsiteX4" fmla="*/ 203200 w 1397000"/>
              <a:gd name="connsiteY4" fmla="*/ 635000 h 927100"/>
              <a:gd name="connsiteX5" fmla="*/ 0 w 1397000"/>
              <a:gd name="connsiteY5" fmla="*/ 431800 h 927100"/>
              <a:gd name="connsiteX0" fmla="*/ 177800 w 1193800"/>
              <a:gd name="connsiteY0" fmla="*/ 228600 h 927100"/>
              <a:gd name="connsiteX1" fmla="*/ 685800 w 1193800"/>
              <a:gd name="connsiteY1" fmla="*/ 0 h 927100"/>
              <a:gd name="connsiteX2" fmla="*/ 1193800 w 1193800"/>
              <a:gd name="connsiteY2" fmla="*/ 711200 h 927100"/>
              <a:gd name="connsiteX3" fmla="*/ 215900 w 1193800"/>
              <a:gd name="connsiteY3" fmla="*/ 927100 h 927100"/>
              <a:gd name="connsiteX4" fmla="*/ 0 w 1193800"/>
              <a:gd name="connsiteY4" fmla="*/ 635000 h 927100"/>
              <a:gd name="connsiteX5" fmla="*/ 177800 w 1193800"/>
              <a:gd name="connsiteY5" fmla="*/ 228600 h 927100"/>
              <a:gd name="connsiteX0" fmla="*/ 177800 w 1193800"/>
              <a:gd name="connsiteY0" fmla="*/ 228600 h 927100"/>
              <a:gd name="connsiteX1" fmla="*/ 685800 w 1193800"/>
              <a:gd name="connsiteY1" fmla="*/ 0 h 927100"/>
              <a:gd name="connsiteX2" fmla="*/ 1193800 w 1193800"/>
              <a:gd name="connsiteY2" fmla="*/ 711200 h 927100"/>
              <a:gd name="connsiteX3" fmla="*/ 215900 w 1193800"/>
              <a:gd name="connsiteY3" fmla="*/ 927100 h 927100"/>
              <a:gd name="connsiteX4" fmla="*/ 0 w 1193800"/>
              <a:gd name="connsiteY4" fmla="*/ 635000 h 927100"/>
              <a:gd name="connsiteX5" fmla="*/ 177800 w 1193800"/>
              <a:gd name="connsiteY5" fmla="*/ 228600 h 927100"/>
              <a:gd name="connsiteX0" fmla="*/ 0 w 1282700"/>
              <a:gd name="connsiteY0" fmla="*/ 159926 h 960026"/>
              <a:gd name="connsiteX1" fmla="*/ 774700 w 1282700"/>
              <a:gd name="connsiteY1" fmla="*/ 32926 h 960026"/>
              <a:gd name="connsiteX2" fmla="*/ 1282700 w 1282700"/>
              <a:gd name="connsiteY2" fmla="*/ 744126 h 960026"/>
              <a:gd name="connsiteX3" fmla="*/ 304800 w 1282700"/>
              <a:gd name="connsiteY3" fmla="*/ 960026 h 960026"/>
              <a:gd name="connsiteX4" fmla="*/ 88900 w 1282700"/>
              <a:gd name="connsiteY4" fmla="*/ 667926 h 960026"/>
              <a:gd name="connsiteX5" fmla="*/ 0 w 1282700"/>
              <a:gd name="connsiteY5" fmla="*/ 159926 h 960026"/>
              <a:gd name="connsiteX0" fmla="*/ 0 w 1282700"/>
              <a:gd name="connsiteY0" fmla="*/ 159926 h 960026"/>
              <a:gd name="connsiteX1" fmla="*/ 774700 w 1282700"/>
              <a:gd name="connsiteY1" fmla="*/ 32926 h 960026"/>
              <a:gd name="connsiteX2" fmla="*/ 1282700 w 1282700"/>
              <a:gd name="connsiteY2" fmla="*/ 744126 h 960026"/>
              <a:gd name="connsiteX3" fmla="*/ 304800 w 1282700"/>
              <a:gd name="connsiteY3" fmla="*/ 960026 h 960026"/>
              <a:gd name="connsiteX4" fmla="*/ 203200 w 1282700"/>
              <a:gd name="connsiteY4" fmla="*/ 642526 h 960026"/>
              <a:gd name="connsiteX5" fmla="*/ 0 w 1282700"/>
              <a:gd name="connsiteY5" fmla="*/ 159926 h 960026"/>
              <a:gd name="connsiteX0" fmla="*/ 0 w 1282700"/>
              <a:gd name="connsiteY0" fmla="*/ 159926 h 1048926"/>
              <a:gd name="connsiteX1" fmla="*/ 774700 w 1282700"/>
              <a:gd name="connsiteY1" fmla="*/ 32926 h 1048926"/>
              <a:gd name="connsiteX2" fmla="*/ 1282700 w 1282700"/>
              <a:gd name="connsiteY2" fmla="*/ 744126 h 1048926"/>
              <a:gd name="connsiteX3" fmla="*/ 12700 w 1282700"/>
              <a:gd name="connsiteY3" fmla="*/ 1048926 h 1048926"/>
              <a:gd name="connsiteX4" fmla="*/ 203200 w 1282700"/>
              <a:gd name="connsiteY4" fmla="*/ 642526 h 1048926"/>
              <a:gd name="connsiteX5" fmla="*/ 0 w 1282700"/>
              <a:gd name="connsiteY5" fmla="*/ 159926 h 1048926"/>
              <a:gd name="connsiteX0" fmla="*/ 57808 w 1340508"/>
              <a:gd name="connsiteY0" fmla="*/ 159926 h 1048926"/>
              <a:gd name="connsiteX1" fmla="*/ 832508 w 1340508"/>
              <a:gd name="connsiteY1" fmla="*/ 32926 h 1048926"/>
              <a:gd name="connsiteX2" fmla="*/ 1340508 w 1340508"/>
              <a:gd name="connsiteY2" fmla="*/ 744126 h 1048926"/>
              <a:gd name="connsiteX3" fmla="*/ 70508 w 1340508"/>
              <a:gd name="connsiteY3" fmla="*/ 1048926 h 1048926"/>
              <a:gd name="connsiteX4" fmla="*/ 261008 w 1340508"/>
              <a:gd name="connsiteY4" fmla="*/ 642526 h 1048926"/>
              <a:gd name="connsiteX5" fmla="*/ 57808 w 1340508"/>
              <a:gd name="connsiteY5" fmla="*/ 159926 h 1048926"/>
              <a:gd name="connsiteX0" fmla="*/ 57808 w 1340508"/>
              <a:gd name="connsiteY0" fmla="*/ 159926 h 1155474"/>
              <a:gd name="connsiteX1" fmla="*/ 832508 w 1340508"/>
              <a:gd name="connsiteY1" fmla="*/ 32926 h 1155474"/>
              <a:gd name="connsiteX2" fmla="*/ 1340508 w 1340508"/>
              <a:gd name="connsiteY2" fmla="*/ 744126 h 1155474"/>
              <a:gd name="connsiteX3" fmla="*/ 70508 w 1340508"/>
              <a:gd name="connsiteY3" fmla="*/ 1048926 h 1155474"/>
              <a:gd name="connsiteX4" fmla="*/ 261008 w 1340508"/>
              <a:gd name="connsiteY4" fmla="*/ 642526 h 1155474"/>
              <a:gd name="connsiteX5" fmla="*/ 57808 w 1340508"/>
              <a:gd name="connsiteY5" fmla="*/ 159926 h 1155474"/>
              <a:gd name="connsiteX0" fmla="*/ 52873 w 1335573"/>
              <a:gd name="connsiteY0" fmla="*/ 159926 h 1155474"/>
              <a:gd name="connsiteX1" fmla="*/ 827573 w 1335573"/>
              <a:gd name="connsiteY1" fmla="*/ 32926 h 1155474"/>
              <a:gd name="connsiteX2" fmla="*/ 1335573 w 1335573"/>
              <a:gd name="connsiteY2" fmla="*/ 744126 h 1155474"/>
              <a:gd name="connsiteX3" fmla="*/ 65573 w 1335573"/>
              <a:gd name="connsiteY3" fmla="*/ 1048926 h 1155474"/>
              <a:gd name="connsiteX4" fmla="*/ 294173 w 1335573"/>
              <a:gd name="connsiteY4" fmla="*/ 579026 h 1155474"/>
              <a:gd name="connsiteX5" fmla="*/ 52873 w 1335573"/>
              <a:gd name="connsiteY5" fmla="*/ 159926 h 1155474"/>
              <a:gd name="connsiteX0" fmla="*/ 52873 w 891073"/>
              <a:gd name="connsiteY0" fmla="*/ 159926 h 1146025"/>
              <a:gd name="connsiteX1" fmla="*/ 827573 w 891073"/>
              <a:gd name="connsiteY1" fmla="*/ 32926 h 1146025"/>
              <a:gd name="connsiteX2" fmla="*/ 891073 w 891073"/>
              <a:gd name="connsiteY2" fmla="*/ 667926 h 1146025"/>
              <a:gd name="connsiteX3" fmla="*/ 65573 w 891073"/>
              <a:gd name="connsiteY3" fmla="*/ 1048926 h 1146025"/>
              <a:gd name="connsiteX4" fmla="*/ 294173 w 891073"/>
              <a:gd name="connsiteY4" fmla="*/ 579026 h 1146025"/>
              <a:gd name="connsiteX5" fmla="*/ 52873 w 891073"/>
              <a:gd name="connsiteY5" fmla="*/ 159926 h 1146025"/>
              <a:gd name="connsiteX0" fmla="*/ 52873 w 891073"/>
              <a:gd name="connsiteY0" fmla="*/ 134230 h 1120329"/>
              <a:gd name="connsiteX1" fmla="*/ 649773 w 891073"/>
              <a:gd name="connsiteY1" fmla="*/ 96130 h 1120329"/>
              <a:gd name="connsiteX2" fmla="*/ 891073 w 891073"/>
              <a:gd name="connsiteY2" fmla="*/ 642230 h 1120329"/>
              <a:gd name="connsiteX3" fmla="*/ 65573 w 891073"/>
              <a:gd name="connsiteY3" fmla="*/ 1023230 h 1120329"/>
              <a:gd name="connsiteX4" fmla="*/ 294173 w 891073"/>
              <a:gd name="connsiteY4" fmla="*/ 553330 h 1120329"/>
              <a:gd name="connsiteX5" fmla="*/ 52873 w 891073"/>
              <a:gd name="connsiteY5" fmla="*/ 134230 h 1120329"/>
              <a:gd name="connsiteX0" fmla="*/ 52873 w 891073"/>
              <a:gd name="connsiteY0" fmla="*/ 180293 h 1166392"/>
              <a:gd name="connsiteX1" fmla="*/ 649773 w 891073"/>
              <a:gd name="connsiteY1" fmla="*/ 142193 h 1166392"/>
              <a:gd name="connsiteX2" fmla="*/ 891073 w 891073"/>
              <a:gd name="connsiteY2" fmla="*/ 688293 h 1166392"/>
              <a:gd name="connsiteX3" fmla="*/ 65573 w 891073"/>
              <a:gd name="connsiteY3" fmla="*/ 1069293 h 1166392"/>
              <a:gd name="connsiteX4" fmla="*/ 294173 w 891073"/>
              <a:gd name="connsiteY4" fmla="*/ 599393 h 1166392"/>
              <a:gd name="connsiteX5" fmla="*/ 52873 w 891073"/>
              <a:gd name="connsiteY5" fmla="*/ 180293 h 1166392"/>
              <a:gd name="connsiteX0" fmla="*/ 52873 w 789473"/>
              <a:gd name="connsiteY0" fmla="*/ 180293 h 1167851"/>
              <a:gd name="connsiteX1" fmla="*/ 649773 w 789473"/>
              <a:gd name="connsiteY1" fmla="*/ 142193 h 1167851"/>
              <a:gd name="connsiteX2" fmla="*/ 789473 w 789473"/>
              <a:gd name="connsiteY2" fmla="*/ 700993 h 1167851"/>
              <a:gd name="connsiteX3" fmla="*/ 65573 w 789473"/>
              <a:gd name="connsiteY3" fmla="*/ 1069293 h 1167851"/>
              <a:gd name="connsiteX4" fmla="*/ 294173 w 789473"/>
              <a:gd name="connsiteY4" fmla="*/ 599393 h 1167851"/>
              <a:gd name="connsiteX5" fmla="*/ 52873 w 789473"/>
              <a:gd name="connsiteY5" fmla="*/ 180293 h 1167851"/>
              <a:gd name="connsiteX0" fmla="*/ 52873 w 789473"/>
              <a:gd name="connsiteY0" fmla="*/ 180293 h 1207421"/>
              <a:gd name="connsiteX1" fmla="*/ 649773 w 789473"/>
              <a:gd name="connsiteY1" fmla="*/ 142193 h 1207421"/>
              <a:gd name="connsiteX2" fmla="*/ 789473 w 789473"/>
              <a:gd name="connsiteY2" fmla="*/ 700993 h 1207421"/>
              <a:gd name="connsiteX3" fmla="*/ 65573 w 789473"/>
              <a:gd name="connsiteY3" fmla="*/ 1069293 h 1207421"/>
              <a:gd name="connsiteX4" fmla="*/ 294173 w 789473"/>
              <a:gd name="connsiteY4" fmla="*/ 599393 h 1207421"/>
              <a:gd name="connsiteX5" fmla="*/ 52873 w 789473"/>
              <a:gd name="connsiteY5" fmla="*/ 180293 h 1207421"/>
              <a:gd name="connsiteX0" fmla="*/ 52873 w 791227"/>
              <a:gd name="connsiteY0" fmla="*/ 180293 h 1207421"/>
              <a:gd name="connsiteX1" fmla="*/ 649773 w 791227"/>
              <a:gd name="connsiteY1" fmla="*/ 142193 h 1207421"/>
              <a:gd name="connsiteX2" fmla="*/ 789473 w 791227"/>
              <a:gd name="connsiteY2" fmla="*/ 700993 h 1207421"/>
              <a:gd name="connsiteX3" fmla="*/ 65573 w 791227"/>
              <a:gd name="connsiteY3" fmla="*/ 1069293 h 1207421"/>
              <a:gd name="connsiteX4" fmla="*/ 294173 w 791227"/>
              <a:gd name="connsiteY4" fmla="*/ 599393 h 1207421"/>
              <a:gd name="connsiteX5" fmla="*/ 52873 w 791227"/>
              <a:gd name="connsiteY5" fmla="*/ 180293 h 1207421"/>
              <a:gd name="connsiteX0" fmla="*/ 52873 w 791227"/>
              <a:gd name="connsiteY0" fmla="*/ 210021 h 1237149"/>
              <a:gd name="connsiteX1" fmla="*/ 649773 w 791227"/>
              <a:gd name="connsiteY1" fmla="*/ 171921 h 1237149"/>
              <a:gd name="connsiteX2" fmla="*/ 789473 w 791227"/>
              <a:gd name="connsiteY2" fmla="*/ 730721 h 1237149"/>
              <a:gd name="connsiteX3" fmla="*/ 65573 w 791227"/>
              <a:gd name="connsiteY3" fmla="*/ 1099021 h 1237149"/>
              <a:gd name="connsiteX4" fmla="*/ 294173 w 791227"/>
              <a:gd name="connsiteY4" fmla="*/ 629121 h 1237149"/>
              <a:gd name="connsiteX5" fmla="*/ 52873 w 791227"/>
              <a:gd name="connsiteY5" fmla="*/ 210021 h 1237149"/>
              <a:gd name="connsiteX0" fmla="*/ 52873 w 792349"/>
              <a:gd name="connsiteY0" fmla="*/ 210021 h 1237149"/>
              <a:gd name="connsiteX1" fmla="*/ 649773 w 792349"/>
              <a:gd name="connsiteY1" fmla="*/ 171921 h 1237149"/>
              <a:gd name="connsiteX2" fmla="*/ 789473 w 792349"/>
              <a:gd name="connsiteY2" fmla="*/ 730721 h 1237149"/>
              <a:gd name="connsiteX3" fmla="*/ 65573 w 792349"/>
              <a:gd name="connsiteY3" fmla="*/ 1099021 h 1237149"/>
              <a:gd name="connsiteX4" fmla="*/ 294173 w 792349"/>
              <a:gd name="connsiteY4" fmla="*/ 629121 h 1237149"/>
              <a:gd name="connsiteX5" fmla="*/ 52873 w 792349"/>
              <a:gd name="connsiteY5" fmla="*/ 210021 h 1237149"/>
              <a:gd name="connsiteX0" fmla="*/ 61521 w 800997"/>
              <a:gd name="connsiteY0" fmla="*/ 210021 h 1237149"/>
              <a:gd name="connsiteX1" fmla="*/ 658421 w 800997"/>
              <a:gd name="connsiteY1" fmla="*/ 171921 h 1237149"/>
              <a:gd name="connsiteX2" fmla="*/ 798121 w 800997"/>
              <a:gd name="connsiteY2" fmla="*/ 730721 h 1237149"/>
              <a:gd name="connsiteX3" fmla="*/ 74221 w 800997"/>
              <a:gd name="connsiteY3" fmla="*/ 1099021 h 1237149"/>
              <a:gd name="connsiteX4" fmla="*/ 239321 w 800997"/>
              <a:gd name="connsiteY4" fmla="*/ 603721 h 1237149"/>
              <a:gd name="connsiteX5" fmla="*/ 61521 w 800997"/>
              <a:gd name="connsiteY5" fmla="*/ 210021 h 1237149"/>
              <a:gd name="connsiteX0" fmla="*/ 61521 w 800997"/>
              <a:gd name="connsiteY0" fmla="*/ 210021 h 1237149"/>
              <a:gd name="connsiteX1" fmla="*/ 658421 w 800997"/>
              <a:gd name="connsiteY1" fmla="*/ 171921 h 1237149"/>
              <a:gd name="connsiteX2" fmla="*/ 798121 w 800997"/>
              <a:gd name="connsiteY2" fmla="*/ 730721 h 1237149"/>
              <a:gd name="connsiteX3" fmla="*/ 74221 w 800997"/>
              <a:gd name="connsiteY3" fmla="*/ 1099021 h 1237149"/>
              <a:gd name="connsiteX4" fmla="*/ 239321 w 800997"/>
              <a:gd name="connsiteY4" fmla="*/ 603721 h 1237149"/>
              <a:gd name="connsiteX5" fmla="*/ 61521 w 800997"/>
              <a:gd name="connsiteY5" fmla="*/ 210021 h 1237149"/>
              <a:gd name="connsiteX0" fmla="*/ 67120 w 806596"/>
              <a:gd name="connsiteY0" fmla="*/ 210021 h 1237149"/>
              <a:gd name="connsiteX1" fmla="*/ 664020 w 806596"/>
              <a:gd name="connsiteY1" fmla="*/ 171921 h 1237149"/>
              <a:gd name="connsiteX2" fmla="*/ 803720 w 806596"/>
              <a:gd name="connsiteY2" fmla="*/ 730721 h 1237149"/>
              <a:gd name="connsiteX3" fmla="*/ 79820 w 806596"/>
              <a:gd name="connsiteY3" fmla="*/ 1099021 h 1237149"/>
              <a:gd name="connsiteX4" fmla="*/ 244920 w 806596"/>
              <a:gd name="connsiteY4" fmla="*/ 603721 h 1237149"/>
              <a:gd name="connsiteX5" fmla="*/ 67120 w 806596"/>
              <a:gd name="connsiteY5" fmla="*/ 210021 h 1237149"/>
              <a:gd name="connsiteX0" fmla="*/ 77026 w 816502"/>
              <a:gd name="connsiteY0" fmla="*/ 210021 h 1237149"/>
              <a:gd name="connsiteX1" fmla="*/ 673926 w 816502"/>
              <a:gd name="connsiteY1" fmla="*/ 171921 h 1237149"/>
              <a:gd name="connsiteX2" fmla="*/ 813626 w 816502"/>
              <a:gd name="connsiteY2" fmla="*/ 730721 h 1237149"/>
              <a:gd name="connsiteX3" fmla="*/ 89726 w 816502"/>
              <a:gd name="connsiteY3" fmla="*/ 1099021 h 1237149"/>
              <a:gd name="connsiteX4" fmla="*/ 204026 w 816502"/>
              <a:gd name="connsiteY4" fmla="*/ 591021 h 1237149"/>
              <a:gd name="connsiteX5" fmla="*/ 77026 w 816502"/>
              <a:gd name="connsiteY5" fmla="*/ 210021 h 1237149"/>
              <a:gd name="connsiteX0" fmla="*/ 77026 w 789584"/>
              <a:gd name="connsiteY0" fmla="*/ 210021 h 1231485"/>
              <a:gd name="connsiteX1" fmla="*/ 673926 w 789584"/>
              <a:gd name="connsiteY1" fmla="*/ 171921 h 1231485"/>
              <a:gd name="connsiteX2" fmla="*/ 785181 w 789584"/>
              <a:gd name="connsiteY2" fmla="*/ 702523 h 1231485"/>
              <a:gd name="connsiteX3" fmla="*/ 89726 w 789584"/>
              <a:gd name="connsiteY3" fmla="*/ 1099021 h 1231485"/>
              <a:gd name="connsiteX4" fmla="*/ 204026 w 789584"/>
              <a:gd name="connsiteY4" fmla="*/ 591021 h 1231485"/>
              <a:gd name="connsiteX5" fmla="*/ 77026 w 789584"/>
              <a:gd name="connsiteY5" fmla="*/ 210021 h 1231485"/>
              <a:gd name="connsiteX0" fmla="*/ 77026 w 789354"/>
              <a:gd name="connsiteY0" fmla="*/ 210021 h 1287182"/>
              <a:gd name="connsiteX1" fmla="*/ 673926 w 789354"/>
              <a:gd name="connsiteY1" fmla="*/ 171921 h 1287182"/>
              <a:gd name="connsiteX2" fmla="*/ 784931 w 789354"/>
              <a:gd name="connsiteY2" fmla="*/ 916438 h 1287182"/>
              <a:gd name="connsiteX3" fmla="*/ 89726 w 789354"/>
              <a:gd name="connsiteY3" fmla="*/ 1099021 h 1287182"/>
              <a:gd name="connsiteX4" fmla="*/ 204026 w 789354"/>
              <a:gd name="connsiteY4" fmla="*/ 591021 h 1287182"/>
              <a:gd name="connsiteX5" fmla="*/ 77026 w 789354"/>
              <a:gd name="connsiteY5" fmla="*/ 210021 h 1287182"/>
              <a:gd name="connsiteX0" fmla="*/ 77026 w 789354"/>
              <a:gd name="connsiteY0" fmla="*/ 210021 h 1265821"/>
              <a:gd name="connsiteX1" fmla="*/ 673926 w 789354"/>
              <a:gd name="connsiteY1" fmla="*/ 171921 h 1265821"/>
              <a:gd name="connsiteX2" fmla="*/ 784931 w 789354"/>
              <a:gd name="connsiteY2" fmla="*/ 916438 h 1265821"/>
              <a:gd name="connsiteX3" fmla="*/ 89726 w 789354"/>
              <a:gd name="connsiteY3" fmla="*/ 1099021 h 1265821"/>
              <a:gd name="connsiteX4" fmla="*/ 204026 w 789354"/>
              <a:gd name="connsiteY4" fmla="*/ 591021 h 1265821"/>
              <a:gd name="connsiteX5" fmla="*/ 77026 w 789354"/>
              <a:gd name="connsiteY5" fmla="*/ 210021 h 1265821"/>
              <a:gd name="connsiteX0" fmla="*/ 17328 w 729656"/>
              <a:gd name="connsiteY0" fmla="*/ 210021 h 1287653"/>
              <a:gd name="connsiteX1" fmla="*/ 614228 w 729656"/>
              <a:gd name="connsiteY1" fmla="*/ 171921 h 1287653"/>
              <a:gd name="connsiteX2" fmla="*/ 725233 w 729656"/>
              <a:gd name="connsiteY2" fmla="*/ 916438 h 1287653"/>
              <a:gd name="connsiteX3" fmla="*/ 111184 w 729656"/>
              <a:gd name="connsiteY3" fmla="*/ 1129353 h 1287653"/>
              <a:gd name="connsiteX4" fmla="*/ 144328 w 729656"/>
              <a:gd name="connsiteY4" fmla="*/ 591021 h 1287653"/>
              <a:gd name="connsiteX5" fmla="*/ 17328 w 729656"/>
              <a:gd name="connsiteY5" fmla="*/ 210021 h 1287653"/>
              <a:gd name="connsiteX0" fmla="*/ 29834 w 742162"/>
              <a:gd name="connsiteY0" fmla="*/ 210021 h 1287653"/>
              <a:gd name="connsiteX1" fmla="*/ 626734 w 742162"/>
              <a:gd name="connsiteY1" fmla="*/ 171921 h 1287653"/>
              <a:gd name="connsiteX2" fmla="*/ 737739 w 742162"/>
              <a:gd name="connsiteY2" fmla="*/ 916438 h 1287653"/>
              <a:gd name="connsiteX3" fmla="*/ 123690 w 742162"/>
              <a:gd name="connsiteY3" fmla="*/ 1129353 h 1287653"/>
              <a:gd name="connsiteX4" fmla="*/ 121084 w 742162"/>
              <a:gd name="connsiteY4" fmla="*/ 592033 h 1287653"/>
              <a:gd name="connsiteX5" fmla="*/ 29834 w 742162"/>
              <a:gd name="connsiteY5" fmla="*/ 210021 h 1287653"/>
              <a:gd name="connsiteX0" fmla="*/ 29834 w 742162"/>
              <a:gd name="connsiteY0" fmla="*/ 210021 h 1248415"/>
              <a:gd name="connsiteX1" fmla="*/ 626734 w 742162"/>
              <a:gd name="connsiteY1" fmla="*/ 171921 h 1248415"/>
              <a:gd name="connsiteX2" fmla="*/ 737739 w 742162"/>
              <a:gd name="connsiteY2" fmla="*/ 916438 h 1248415"/>
              <a:gd name="connsiteX3" fmla="*/ 461809 w 742162"/>
              <a:gd name="connsiteY3" fmla="*/ 1233391 h 1248415"/>
              <a:gd name="connsiteX4" fmla="*/ 123690 w 742162"/>
              <a:gd name="connsiteY4" fmla="*/ 1129353 h 1248415"/>
              <a:gd name="connsiteX5" fmla="*/ 121084 w 742162"/>
              <a:gd name="connsiteY5" fmla="*/ 592033 h 1248415"/>
              <a:gd name="connsiteX6" fmla="*/ 29834 w 742162"/>
              <a:gd name="connsiteY6" fmla="*/ 210021 h 1248415"/>
              <a:gd name="connsiteX0" fmla="*/ 29834 w 742162"/>
              <a:gd name="connsiteY0" fmla="*/ 156172 h 1194566"/>
              <a:gd name="connsiteX1" fmla="*/ 284433 w 742162"/>
              <a:gd name="connsiteY1" fmla="*/ 8068 h 1194566"/>
              <a:gd name="connsiteX2" fmla="*/ 626734 w 742162"/>
              <a:gd name="connsiteY2" fmla="*/ 118072 h 1194566"/>
              <a:gd name="connsiteX3" fmla="*/ 737739 w 742162"/>
              <a:gd name="connsiteY3" fmla="*/ 862589 h 1194566"/>
              <a:gd name="connsiteX4" fmla="*/ 461809 w 742162"/>
              <a:gd name="connsiteY4" fmla="*/ 1179542 h 1194566"/>
              <a:gd name="connsiteX5" fmla="*/ 123690 w 742162"/>
              <a:gd name="connsiteY5" fmla="*/ 1075504 h 1194566"/>
              <a:gd name="connsiteX6" fmla="*/ 121084 w 742162"/>
              <a:gd name="connsiteY6" fmla="*/ 538184 h 1194566"/>
              <a:gd name="connsiteX7" fmla="*/ 29834 w 742162"/>
              <a:gd name="connsiteY7" fmla="*/ 156172 h 1194566"/>
              <a:gd name="connsiteX0" fmla="*/ 104335 w 742162"/>
              <a:gd name="connsiteY0" fmla="*/ 177628 h 1194566"/>
              <a:gd name="connsiteX1" fmla="*/ 284433 w 742162"/>
              <a:gd name="connsiteY1" fmla="*/ 8068 h 1194566"/>
              <a:gd name="connsiteX2" fmla="*/ 626734 w 742162"/>
              <a:gd name="connsiteY2" fmla="*/ 118072 h 1194566"/>
              <a:gd name="connsiteX3" fmla="*/ 737739 w 742162"/>
              <a:gd name="connsiteY3" fmla="*/ 862589 h 1194566"/>
              <a:gd name="connsiteX4" fmla="*/ 461809 w 742162"/>
              <a:gd name="connsiteY4" fmla="*/ 1179542 h 1194566"/>
              <a:gd name="connsiteX5" fmla="*/ 123690 w 742162"/>
              <a:gd name="connsiteY5" fmla="*/ 1075504 h 1194566"/>
              <a:gd name="connsiteX6" fmla="*/ 121084 w 742162"/>
              <a:gd name="connsiteY6" fmla="*/ 538184 h 1194566"/>
              <a:gd name="connsiteX7" fmla="*/ 104335 w 742162"/>
              <a:gd name="connsiteY7" fmla="*/ 177628 h 1194566"/>
              <a:gd name="connsiteX0" fmla="*/ 104335 w 742162"/>
              <a:gd name="connsiteY0" fmla="*/ 177628 h 1194566"/>
              <a:gd name="connsiteX1" fmla="*/ 284433 w 742162"/>
              <a:gd name="connsiteY1" fmla="*/ 8068 h 1194566"/>
              <a:gd name="connsiteX2" fmla="*/ 626734 w 742162"/>
              <a:gd name="connsiteY2" fmla="*/ 118072 h 1194566"/>
              <a:gd name="connsiteX3" fmla="*/ 737739 w 742162"/>
              <a:gd name="connsiteY3" fmla="*/ 862589 h 1194566"/>
              <a:gd name="connsiteX4" fmla="*/ 461809 w 742162"/>
              <a:gd name="connsiteY4" fmla="*/ 1179542 h 1194566"/>
              <a:gd name="connsiteX5" fmla="*/ 123690 w 742162"/>
              <a:gd name="connsiteY5" fmla="*/ 1075504 h 1194566"/>
              <a:gd name="connsiteX6" fmla="*/ 121084 w 742162"/>
              <a:gd name="connsiteY6" fmla="*/ 538184 h 1194566"/>
              <a:gd name="connsiteX7" fmla="*/ 104335 w 742162"/>
              <a:gd name="connsiteY7" fmla="*/ 177628 h 1194566"/>
              <a:gd name="connsiteX0" fmla="*/ 104335 w 742162"/>
              <a:gd name="connsiteY0" fmla="*/ 177628 h 1194566"/>
              <a:gd name="connsiteX1" fmla="*/ 284433 w 742162"/>
              <a:gd name="connsiteY1" fmla="*/ 8068 h 1194566"/>
              <a:gd name="connsiteX2" fmla="*/ 626734 w 742162"/>
              <a:gd name="connsiteY2" fmla="*/ 118072 h 1194566"/>
              <a:gd name="connsiteX3" fmla="*/ 737739 w 742162"/>
              <a:gd name="connsiteY3" fmla="*/ 862589 h 1194566"/>
              <a:gd name="connsiteX4" fmla="*/ 461809 w 742162"/>
              <a:gd name="connsiteY4" fmla="*/ 1179542 h 1194566"/>
              <a:gd name="connsiteX5" fmla="*/ 123690 w 742162"/>
              <a:gd name="connsiteY5" fmla="*/ 1075504 h 1194566"/>
              <a:gd name="connsiteX6" fmla="*/ 121084 w 742162"/>
              <a:gd name="connsiteY6" fmla="*/ 538184 h 1194566"/>
              <a:gd name="connsiteX7" fmla="*/ 104335 w 742162"/>
              <a:gd name="connsiteY7" fmla="*/ 177628 h 1194566"/>
              <a:gd name="connsiteX0" fmla="*/ 87971 w 725798"/>
              <a:gd name="connsiteY0" fmla="*/ 177628 h 1194566"/>
              <a:gd name="connsiteX1" fmla="*/ 268069 w 725798"/>
              <a:gd name="connsiteY1" fmla="*/ 8068 h 1194566"/>
              <a:gd name="connsiteX2" fmla="*/ 610370 w 725798"/>
              <a:gd name="connsiteY2" fmla="*/ 118072 h 1194566"/>
              <a:gd name="connsiteX3" fmla="*/ 721375 w 725798"/>
              <a:gd name="connsiteY3" fmla="*/ 862589 h 1194566"/>
              <a:gd name="connsiteX4" fmla="*/ 445445 w 725798"/>
              <a:gd name="connsiteY4" fmla="*/ 1179542 h 1194566"/>
              <a:gd name="connsiteX5" fmla="*/ 107326 w 725798"/>
              <a:gd name="connsiteY5" fmla="*/ 1075504 h 1194566"/>
              <a:gd name="connsiteX6" fmla="*/ 104720 w 725798"/>
              <a:gd name="connsiteY6" fmla="*/ 538184 h 1194566"/>
              <a:gd name="connsiteX7" fmla="*/ 87971 w 725798"/>
              <a:gd name="connsiteY7" fmla="*/ 177628 h 1194566"/>
              <a:gd name="connsiteX0" fmla="*/ 45877 w 683704"/>
              <a:gd name="connsiteY0" fmla="*/ 177628 h 1194566"/>
              <a:gd name="connsiteX1" fmla="*/ 225975 w 683704"/>
              <a:gd name="connsiteY1" fmla="*/ 8068 h 1194566"/>
              <a:gd name="connsiteX2" fmla="*/ 568276 w 683704"/>
              <a:gd name="connsiteY2" fmla="*/ 118072 h 1194566"/>
              <a:gd name="connsiteX3" fmla="*/ 679281 w 683704"/>
              <a:gd name="connsiteY3" fmla="*/ 862589 h 1194566"/>
              <a:gd name="connsiteX4" fmla="*/ 403351 w 683704"/>
              <a:gd name="connsiteY4" fmla="*/ 1179542 h 1194566"/>
              <a:gd name="connsiteX5" fmla="*/ 65232 w 683704"/>
              <a:gd name="connsiteY5" fmla="*/ 1075504 h 1194566"/>
              <a:gd name="connsiteX6" fmla="*/ 62626 w 683704"/>
              <a:gd name="connsiteY6" fmla="*/ 538184 h 1194566"/>
              <a:gd name="connsiteX7" fmla="*/ 45877 w 683704"/>
              <a:gd name="connsiteY7" fmla="*/ 177628 h 1194566"/>
              <a:gd name="connsiteX0" fmla="*/ 0 w 732509"/>
              <a:gd name="connsiteY0" fmla="*/ 141212 h 1193537"/>
              <a:gd name="connsiteX1" fmla="*/ 274780 w 732509"/>
              <a:gd name="connsiteY1" fmla="*/ 7039 h 1193537"/>
              <a:gd name="connsiteX2" fmla="*/ 617081 w 732509"/>
              <a:gd name="connsiteY2" fmla="*/ 117043 h 1193537"/>
              <a:gd name="connsiteX3" fmla="*/ 728086 w 732509"/>
              <a:gd name="connsiteY3" fmla="*/ 861560 h 1193537"/>
              <a:gd name="connsiteX4" fmla="*/ 452156 w 732509"/>
              <a:gd name="connsiteY4" fmla="*/ 1178513 h 1193537"/>
              <a:gd name="connsiteX5" fmla="*/ 114037 w 732509"/>
              <a:gd name="connsiteY5" fmla="*/ 1074475 h 1193537"/>
              <a:gd name="connsiteX6" fmla="*/ 111431 w 732509"/>
              <a:gd name="connsiteY6" fmla="*/ 537155 h 1193537"/>
              <a:gd name="connsiteX7" fmla="*/ 0 w 732509"/>
              <a:gd name="connsiteY7" fmla="*/ 141212 h 1193537"/>
              <a:gd name="connsiteX0" fmla="*/ 0 w 692933"/>
              <a:gd name="connsiteY0" fmla="*/ 149092 h 1194078"/>
              <a:gd name="connsiteX1" fmla="*/ 235204 w 692933"/>
              <a:gd name="connsiteY1" fmla="*/ 7580 h 1194078"/>
              <a:gd name="connsiteX2" fmla="*/ 577505 w 692933"/>
              <a:gd name="connsiteY2" fmla="*/ 117584 h 1194078"/>
              <a:gd name="connsiteX3" fmla="*/ 688510 w 692933"/>
              <a:gd name="connsiteY3" fmla="*/ 862101 h 1194078"/>
              <a:gd name="connsiteX4" fmla="*/ 412580 w 692933"/>
              <a:gd name="connsiteY4" fmla="*/ 1179054 h 1194078"/>
              <a:gd name="connsiteX5" fmla="*/ 74461 w 692933"/>
              <a:gd name="connsiteY5" fmla="*/ 1075016 h 1194078"/>
              <a:gd name="connsiteX6" fmla="*/ 71855 w 692933"/>
              <a:gd name="connsiteY6" fmla="*/ 537696 h 1194078"/>
              <a:gd name="connsiteX7" fmla="*/ 0 w 692933"/>
              <a:gd name="connsiteY7" fmla="*/ 149092 h 1194078"/>
              <a:gd name="connsiteX0" fmla="*/ 0 w 694608"/>
              <a:gd name="connsiteY0" fmla="*/ 159277 h 1204263"/>
              <a:gd name="connsiteX1" fmla="*/ 235204 w 694608"/>
              <a:gd name="connsiteY1" fmla="*/ 17765 h 1204263"/>
              <a:gd name="connsiteX2" fmla="*/ 593791 w 694608"/>
              <a:gd name="connsiteY2" fmla="*/ 104043 h 1204263"/>
              <a:gd name="connsiteX3" fmla="*/ 688510 w 694608"/>
              <a:gd name="connsiteY3" fmla="*/ 872286 h 1204263"/>
              <a:gd name="connsiteX4" fmla="*/ 412580 w 694608"/>
              <a:gd name="connsiteY4" fmla="*/ 1189239 h 1204263"/>
              <a:gd name="connsiteX5" fmla="*/ 74461 w 694608"/>
              <a:gd name="connsiteY5" fmla="*/ 1085201 h 1204263"/>
              <a:gd name="connsiteX6" fmla="*/ 71855 w 694608"/>
              <a:gd name="connsiteY6" fmla="*/ 547881 h 1204263"/>
              <a:gd name="connsiteX7" fmla="*/ 0 w 694608"/>
              <a:gd name="connsiteY7" fmla="*/ 159277 h 120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608" h="1204263">
                <a:moveTo>
                  <a:pt x="0" y="159277"/>
                </a:moveTo>
                <a:cubicBezTo>
                  <a:pt x="25115" y="61618"/>
                  <a:pt x="136239" y="26971"/>
                  <a:pt x="235204" y="17765"/>
                </a:cubicBezTo>
                <a:cubicBezTo>
                  <a:pt x="334169" y="8559"/>
                  <a:pt x="516130" y="-47683"/>
                  <a:pt x="593791" y="104043"/>
                </a:cubicBezTo>
                <a:cubicBezTo>
                  <a:pt x="691158" y="277610"/>
                  <a:pt x="705443" y="635219"/>
                  <a:pt x="688510" y="872286"/>
                </a:cubicBezTo>
                <a:cubicBezTo>
                  <a:pt x="663437" y="1057287"/>
                  <a:pt x="514922" y="1153753"/>
                  <a:pt x="412580" y="1189239"/>
                </a:cubicBezTo>
                <a:cubicBezTo>
                  <a:pt x="310239" y="1224725"/>
                  <a:pt x="133663" y="1200183"/>
                  <a:pt x="74461" y="1085201"/>
                </a:cubicBezTo>
                <a:cubicBezTo>
                  <a:pt x="-45023" y="845456"/>
                  <a:pt x="27794" y="777859"/>
                  <a:pt x="71855" y="547881"/>
                </a:cubicBezTo>
                <a:cubicBezTo>
                  <a:pt x="71344" y="321005"/>
                  <a:pt x="13210" y="297253"/>
                  <a:pt x="0" y="159277"/>
                </a:cubicBezTo>
                <a:close/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3" name="Rectangle 52"/>
          <p:cNvSpPr/>
          <p:nvPr>
            <p:custDataLst>
              <p:tags r:id="rId3"/>
            </p:custDataLst>
          </p:nvPr>
        </p:nvSpPr>
        <p:spPr bwMode="auto">
          <a:xfrm>
            <a:off x="5398779" y="1340768"/>
            <a:ext cx="2845629" cy="1921671"/>
          </a:xfrm>
          <a:prstGeom prst="rect">
            <a:avLst/>
          </a:prstGeom>
          <a:solidFill>
            <a:srgbClr val="0B5ED7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5" name="Freeform 50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5565499" y="2974408"/>
            <a:ext cx="158629" cy="176378"/>
          </a:xfrm>
          <a:custGeom>
            <a:avLst/>
            <a:gdLst>
              <a:gd name="T0" fmla="*/ 687 w 715"/>
              <a:gd name="T1" fmla="*/ 612 h 795"/>
              <a:gd name="T2" fmla="*/ 666 w 715"/>
              <a:gd name="T3" fmla="*/ 694 h 795"/>
              <a:gd name="T4" fmla="*/ 651 w 715"/>
              <a:gd name="T5" fmla="*/ 715 h 795"/>
              <a:gd name="T6" fmla="*/ 592 w 715"/>
              <a:gd name="T7" fmla="*/ 721 h 795"/>
              <a:gd name="T8" fmla="*/ 538 w 715"/>
              <a:gd name="T9" fmla="*/ 630 h 795"/>
              <a:gd name="T10" fmla="*/ 640 w 715"/>
              <a:gd name="T11" fmla="*/ 470 h 795"/>
              <a:gd name="T12" fmla="*/ 693 w 715"/>
              <a:gd name="T13" fmla="*/ 348 h 795"/>
              <a:gd name="T14" fmla="*/ 694 w 715"/>
              <a:gd name="T15" fmla="*/ 226 h 795"/>
              <a:gd name="T16" fmla="*/ 643 w 715"/>
              <a:gd name="T17" fmla="*/ 124 h 795"/>
              <a:gd name="T18" fmla="*/ 550 w 715"/>
              <a:gd name="T19" fmla="*/ 48 h 795"/>
              <a:gd name="T20" fmla="*/ 428 w 715"/>
              <a:gd name="T21" fmla="*/ 5 h 795"/>
              <a:gd name="T22" fmla="*/ 287 w 715"/>
              <a:gd name="T23" fmla="*/ 5 h 795"/>
              <a:gd name="T24" fmla="*/ 164 w 715"/>
              <a:gd name="T25" fmla="*/ 48 h 795"/>
              <a:gd name="T26" fmla="*/ 72 w 715"/>
              <a:gd name="T27" fmla="*/ 125 h 795"/>
              <a:gd name="T28" fmla="*/ 20 w 715"/>
              <a:gd name="T29" fmla="*/ 226 h 795"/>
              <a:gd name="T30" fmla="*/ 22 w 715"/>
              <a:gd name="T31" fmla="*/ 348 h 795"/>
              <a:gd name="T32" fmla="*/ 75 w 715"/>
              <a:gd name="T33" fmla="*/ 470 h 795"/>
              <a:gd name="T34" fmla="*/ 176 w 715"/>
              <a:gd name="T35" fmla="*/ 630 h 795"/>
              <a:gd name="T36" fmla="*/ 123 w 715"/>
              <a:gd name="T37" fmla="*/ 721 h 795"/>
              <a:gd name="T38" fmla="*/ 63 w 715"/>
              <a:gd name="T39" fmla="*/ 715 h 795"/>
              <a:gd name="T40" fmla="*/ 49 w 715"/>
              <a:gd name="T41" fmla="*/ 696 h 795"/>
              <a:gd name="T42" fmla="*/ 0 w 715"/>
              <a:gd name="T43" fmla="*/ 612 h 795"/>
              <a:gd name="T44" fmla="*/ 218 w 715"/>
              <a:gd name="T45" fmla="*/ 795 h 795"/>
              <a:gd name="T46" fmla="*/ 242 w 715"/>
              <a:gd name="T47" fmla="*/ 792 h 795"/>
              <a:gd name="T48" fmla="*/ 246 w 715"/>
              <a:gd name="T49" fmla="*/ 772 h 795"/>
              <a:gd name="T50" fmla="*/ 225 w 715"/>
              <a:gd name="T51" fmla="*/ 644 h 795"/>
              <a:gd name="T52" fmla="*/ 185 w 715"/>
              <a:gd name="T53" fmla="*/ 521 h 795"/>
              <a:gd name="T54" fmla="*/ 130 w 715"/>
              <a:gd name="T55" fmla="*/ 282 h 795"/>
              <a:gd name="T56" fmla="*/ 205 w 715"/>
              <a:gd name="T57" fmla="*/ 85 h 795"/>
              <a:gd name="T58" fmla="*/ 357 w 715"/>
              <a:gd name="T59" fmla="*/ 25 h 795"/>
              <a:gd name="T60" fmla="*/ 511 w 715"/>
              <a:gd name="T61" fmla="*/ 87 h 795"/>
              <a:gd name="T62" fmla="*/ 585 w 715"/>
              <a:gd name="T63" fmla="*/ 282 h 795"/>
              <a:gd name="T64" fmla="*/ 522 w 715"/>
              <a:gd name="T65" fmla="*/ 544 h 795"/>
              <a:gd name="T66" fmla="*/ 489 w 715"/>
              <a:gd name="T67" fmla="*/ 646 h 795"/>
              <a:gd name="T68" fmla="*/ 469 w 715"/>
              <a:gd name="T69" fmla="*/ 772 h 795"/>
              <a:gd name="T70" fmla="*/ 473 w 715"/>
              <a:gd name="T71" fmla="*/ 792 h 795"/>
              <a:gd name="T72" fmla="*/ 498 w 715"/>
              <a:gd name="T73" fmla="*/ 795 h 795"/>
              <a:gd name="T74" fmla="*/ 715 w 715"/>
              <a:gd name="T75" fmla="*/ 612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15" h="795">
                <a:moveTo>
                  <a:pt x="715" y="612"/>
                </a:moveTo>
                <a:lnTo>
                  <a:pt x="687" y="612"/>
                </a:lnTo>
                <a:lnTo>
                  <a:pt x="678" y="654"/>
                </a:lnTo>
                <a:lnTo>
                  <a:pt x="666" y="694"/>
                </a:lnTo>
                <a:lnTo>
                  <a:pt x="661" y="706"/>
                </a:lnTo>
                <a:lnTo>
                  <a:pt x="651" y="715"/>
                </a:lnTo>
                <a:lnTo>
                  <a:pt x="630" y="720"/>
                </a:lnTo>
                <a:lnTo>
                  <a:pt x="592" y="721"/>
                </a:lnTo>
                <a:lnTo>
                  <a:pt x="501" y="721"/>
                </a:lnTo>
                <a:lnTo>
                  <a:pt x="538" y="630"/>
                </a:lnTo>
                <a:lnTo>
                  <a:pt x="602" y="530"/>
                </a:lnTo>
                <a:lnTo>
                  <a:pt x="640" y="470"/>
                </a:lnTo>
                <a:lnTo>
                  <a:pt x="671" y="410"/>
                </a:lnTo>
                <a:lnTo>
                  <a:pt x="693" y="348"/>
                </a:lnTo>
                <a:lnTo>
                  <a:pt x="701" y="283"/>
                </a:lnTo>
                <a:lnTo>
                  <a:pt x="694" y="226"/>
                </a:lnTo>
                <a:lnTo>
                  <a:pt x="674" y="172"/>
                </a:lnTo>
                <a:lnTo>
                  <a:pt x="643" y="124"/>
                </a:lnTo>
                <a:lnTo>
                  <a:pt x="601" y="82"/>
                </a:lnTo>
                <a:lnTo>
                  <a:pt x="550" y="48"/>
                </a:lnTo>
                <a:lnTo>
                  <a:pt x="492" y="22"/>
                </a:lnTo>
                <a:lnTo>
                  <a:pt x="428" y="5"/>
                </a:lnTo>
                <a:lnTo>
                  <a:pt x="358" y="0"/>
                </a:lnTo>
                <a:lnTo>
                  <a:pt x="287" y="5"/>
                </a:lnTo>
                <a:lnTo>
                  <a:pt x="222" y="22"/>
                </a:lnTo>
                <a:lnTo>
                  <a:pt x="164" y="48"/>
                </a:lnTo>
                <a:lnTo>
                  <a:pt x="113" y="83"/>
                </a:lnTo>
                <a:lnTo>
                  <a:pt x="72" y="125"/>
                </a:lnTo>
                <a:lnTo>
                  <a:pt x="40" y="173"/>
                </a:lnTo>
                <a:lnTo>
                  <a:pt x="20" y="226"/>
                </a:lnTo>
                <a:lnTo>
                  <a:pt x="14" y="283"/>
                </a:lnTo>
                <a:lnTo>
                  <a:pt x="22" y="348"/>
                </a:lnTo>
                <a:lnTo>
                  <a:pt x="44" y="410"/>
                </a:lnTo>
                <a:lnTo>
                  <a:pt x="75" y="470"/>
                </a:lnTo>
                <a:lnTo>
                  <a:pt x="113" y="530"/>
                </a:lnTo>
                <a:lnTo>
                  <a:pt x="176" y="630"/>
                </a:lnTo>
                <a:lnTo>
                  <a:pt x="213" y="721"/>
                </a:lnTo>
                <a:lnTo>
                  <a:pt x="123" y="721"/>
                </a:lnTo>
                <a:lnTo>
                  <a:pt x="85" y="720"/>
                </a:lnTo>
                <a:lnTo>
                  <a:pt x="63" y="715"/>
                </a:lnTo>
                <a:lnTo>
                  <a:pt x="53" y="707"/>
                </a:lnTo>
                <a:lnTo>
                  <a:pt x="49" y="696"/>
                </a:lnTo>
                <a:lnTo>
                  <a:pt x="28" y="612"/>
                </a:lnTo>
                <a:lnTo>
                  <a:pt x="0" y="612"/>
                </a:lnTo>
                <a:lnTo>
                  <a:pt x="38" y="795"/>
                </a:lnTo>
                <a:lnTo>
                  <a:pt x="218" y="795"/>
                </a:lnTo>
                <a:lnTo>
                  <a:pt x="233" y="795"/>
                </a:lnTo>
                <a:lnTo>
                  <a:pt x="242" y="792"/>
                </a:lnTo>
                <a:lnTo>
                  <a:pt x="245" y="785"/>
                </a:lnTo>
                <a:lnTo>
                  <a:pt x="246" y="772"/>
                </a:lnTo>
                <a:lnTo>
                  <a:pt x="240" y="709"/>
                </a:lnTo>
                <a:lnTo>
                  <a:pt x="225" y="644"/>
                </a:lnTo>
                <a:lnTo>
                  <a:pt x="206" y="580"/>
                </a:lnTo>
                <a:lnTo>
                  <a:pt x="185" y="521"/>
                </a:lnTo>
                <a:lnTo>
                  <a:pt x="149" y="409"/>
                </a:lnTo>
                <a:lnTo>
                  <a:pt x="130" y="282"/>
                </a:lnTo>
                <a:lnTo>
                  <a:pt x="151" y="165"/>
                </a:lnTo>
                <a:lnTo>
                  <a:pt x="205" y="85"/>
                </a:lnTo>
                <a:lnTo>
                  <a:pt x="278" y="39"/>
                </a:lnTo>
                <a:lnTo>
                  <a:pt x="357" y="25"/>
                </a:lnTo>
                <a:lnTo>
                  <a:pt x="438" y="40"/>
                </a:lnTo>
                <a:lnTo>
                  <a:pt x="511" y="87"/>
                </a:lnTo>
                <a:lnTo>
                  <a:pt x="564" y="167"/>
                </a:lnTo>
                <a:lnTo>
                  <a:pt x="585" y="282"/>
                </a:lnTo>
                <a:lnTo>
                  <a:pt x="565" y="410"/>
                </a:lnTo>
                <a:lnTo>
                  <a:pt x="522" y="544"/>
                </a:lnTo>
                <a:lnTo>
                  <a:pt x="506" y="589"/>
                </a:lnTo>
                <a:lnTo>
                  <a:pt x="489" y="646"/>
                </a:lnTo>
                <a:lnTo>
                  <a:pt x="475" y="710"/>
                </a:lnTo>
                <a:lnTo>
                  <a:pt x="469" y="772"/>
                </a:lnTo>
                <a:lnTo>
                  <a:pt x="470" y="785"/>
                </a:lnTo>
                <a:lnTo>
                  <a:pt x="473" y="792"/>
                </a:lnTo>
                <a:lnTo>
                  <a:pt x="482" y="795"/>
                </a:lnTo>
                <a:lnTo>
                  <a:pt x="498" y="795"/>
                </a:lnTo>
                <a:lnTo>
                  <a:pt x="677" y="795"/>
                </a:lnTo>
                <a:lnTo>
                  <a:pt x="715" y="612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6" name="Straight Arrow Connector 55"/>
          <p:cNvCxnSpPr/>
          <p:nvPr>
            <p:custDataLst>
              <p:tags r:id="rId5"/>
            </p:custDataLst>
          </p:nvPr>
        </p:nvCxnSpPr>
        <p:spPr bwMode="auto">
          <a:xfrm flipH="1" flipV="1">
            <a:off x="7452320" y="2557934"/>
            <a:ext cx="186828" cy="3670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7" name="Group 40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7236296" y="2907182"/>
            <a:ext cx="826552" cy="305794"/>
            <a:chOff x="4" y="-1"/>
            <a:chExt cx="2730" cy="1010"/>
          </a:xfrm>
        </p:grpSpPr>
        <p:sp>
          <p:nvSpPr>
            <p:cNvPr id="58" name="Freeform 41"/>
            <p:cNvSpPr>
              <a:spLocks noChangeAspect="1" noEditPoints="1"/>
            </p:cNvSpPr>
            <p:nvPr/>
          </p:nvSpPr>
          <p:spPr bwMode="auto">
            <a:xfrm>
              <a:off x="4" y="-1"/>
              <a:ext cx="706" cy="1010"/>
            </a:xfrm>
            <a:custGeom>
              <a:avLst/>
              <a:gdLst>
                <a:gd name="T0" fmla="*/ 506 w 706"/>
                <a:gd name="T1" fmla="*/ 19 h 1009"/>
                <a:gd name="T2" fmla="*/ 504 w 706"/>
                <a:gd name="T3" fmla="*/ 6 h 1009"/>
                <a:gd name="T4" fmla="*/ 489 w 706"/>
                <a:gd name="T5" fmla="*/ 0 h 1009"/>
                <a:gd name="T6" fmla="*/ 468 w 706"/>
                <a:gd name="T7" fmla="*/ 0 h 1009"/>
                <a:gd name="T8" fmla="*/ 456 w 706"/>
                <a:gd name="T9" fmla="*/ 12 h 1009"/>
                <a:gd name="T10" fmla="*/ 396 w 706"/>
                <a:gd name="T11" fmla="*/ 249 h 1009"/>
                <a:gd name="T12" fmla="*/ 390 w 706"/>
                <a:gd name="T13" fmla="*/ 265 h 1009"/>
                <a:gd name="T14" fmla="*/ 368 w 706"/>
                <a:gd name="T15" fmla="*/ 269 h 1009"/>
                <a:gd name="T16" fmla="*/ 213 w 706"/>
                <a:gd name="T17" fmla="*/ 304 h 1009"/>
                <a:gd name="T18" fmla="*/ 97 w 706"/>
                <a:gd name="T19" fmla="*/ 379 h 1009"/>
                <a:gd name="T20" fmla="*/ 25 w 706"/>
                <a:gd name="T21" fmla="*/ 478 h 1009"/>
                <a:gd name="T22" fmla="*/ 0 w 706"/>
                <a:gd name="T23" fmla="*/ 585 h 1009"/>
                <a:gd name="T24" fmla="*/ 68 w 706"/>
                <a:gd name="T25" fmla="*/ 733 h 1009"/>
                <a:gd name="T26" fmla="*/ 260 w 706"/>
                <a:gd name="T27" fmla="*/ 795 h 1009"/>
                <a:gd name="T28" fmla="*/ 215 w 706"/>
                <a:gd name="T29" fmla="*/ 1003 h 1009"/>
                <a:gd name="T30" fmla="*/ 230 w 706"/>
                <a:gd name="T31" fmla="*/ 1009 h 1009"/>
                <a:gd name="T32" fmla="*/ 249 w 706"/>
                <a:gd name="T33" fmla="*/ 1009 h 1009"/>
                <a:gd name="T34" fmla="*/ 262 w 706"/>
                <a:gd name="T35" fmla="*/ 1000 h 1009"/>
                <a:gd name="T36" fmla="*/ 305 w 706"/>
                <a:gd name="T37" fmla="*/ 832 h 1009"/>
                <a:gd name="T38" fmla="*/ 313 w 706"/>
                <a:gd name="T39" fmla="*/ 802 h 1009"/>
                <a:gd name="T40" fmla="*/ 315 w 706"/>
                <a:gd name="T41" fmla="*/ 797 h 1009"/>
                <a:gd name="T42" fmla="*/ 337 w 706"/>
                <a:gd name="T43" fmla="*/ 795 h 1009"/>
                <a:gd name="T44" fmla="*/ 491 w 706"/>
                <a:gd name="T45" fmla="*/ 759 h 1009"/>
                <a:gd name="T46" fmla="*/ 607 w 706"/>
                <a:gd name="T47" fmla="*/ 685 h 1009"/>
                <a:gd name="T48" fmla="*/ 680 w 706"/>
                <a:gd name="T49" fmla="*/ 587 h 1009"/>
                <a:gd name="T50" fmla="*/ 706 w 706"/>
                <a:gd name="T51" fmla="*/ 478 h 1009"/>
                <a:gd name="T52" fmla="*/ 637 w 706"/>
                <a:gd name="T53" fmla="*/ 330 h 1009"/>
                <a:gd name="T54" fmla="*/ 445 w 706"/>
                <a:gd name="T55" fmla="*/ 269 h 1009"/>
                <a:gd name="T56" fmla="*/ 270 w 706"/>
                <a:gd name="T57" fmla="*/ 754 h 1009"/>
                <a:gd name="T58" fmla="*/ 157 w 706"/>
                <a:gd name="T59" fmla="*/ 716 h 1009"/>
                <a:gd name="T60" fmla="*/ 115 w 706"/>
                <a:gd name="T61" fmla="*/ 615 h 1009"/>
                <a:gd name="T62" fmla="*/ 128 w 706"/>
                <a:gd name="T63" fmla="*/ 526 h 1009"/>
                <a:gd name="T64" fmla="*/ 185 w 706"/>
                <a:gd name="T65" fmla="*/ 406 h 1009"/>
                <a:gd name="T66" fmla="*/ 381 w 706"/>
                <a:gd name="T67" fmla="*/ 310 h 1009"/>
                <a:gd name="T68" fmla="*/ 435 w 706"/>
                <a:gd name="T69" fmla="*/ 310 h 1009"/>
                <a:gd name="T70" fmla="*/ 549 w 706"/>
                <a:gd name="T71" fmla="*/ 347 h 1009"/>
                <a:gd name="T72" fmla="*/ 590 w 706"/>
                <a:gd name="T73" fmla="*/ 448 h 1009"/>
                <a:gd name="T74" fmla="*/ 577 w 706"/>
                <a:gd name="T75" fmla="*/ 537 h 1009"/>
                <a:gd name="T76" fmla="*/ 520 w 706"/>
                <a:gd name="T77" fmla="*/ 658 h 1009"/>
                <a:gd name="T78" fmla="*/ 324 w 706"/>
                <a:gd name="T79" fmla="*/ 75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6" h="1009">
                  <a:moveTo>
                    <a:pt x="503" y="32"/>
                  </a:moveTo>
                  <a:lnTo>
                    <a:pt x="506" y="19"/>
                  </a:lnTo>
                  <a:lnTo>
                    <a:pt x="506" y="15"/>
                  </a:lnTo>
                  <a:lnTo>
                    <a:pt x="504" y="6"/>
                  </a:lnTo>
                  <a:lnTo>
                    <a:pt x="497" y="1"/>
                  </a:lnTo>
                  <a:lnTo>
                    <a:pt x="489" y="0"/>
                  </a:lnTo>
                  <a:lnTo>
                    <a:pt x="481" y="0"/>
                  </a:lnTo>
                  <a:lnTo>
                    <a:pt x="468" y="0"/>
                  </a:lnTo>
                  <a:lnTo>
                    <a:pt x="460" y="4"/>
                  </a:lnTo>
                  <a:lnTo>
                    <a:pt x="456" y="12"/>
                  </a:lnTo>
                  <a:lnTo>
                    <a:pt x="452" y="26"/>
                  </a:lnTo>
                  <a:lnTo>
                    <a:pt x="396" y="249"/>
                  </a:lnTo>
                  <a:lnTo>
                    <a:pt x="392" y="262"/>
                  </a:lnTo>
                  <a:lnTo>
                    <a:pt x="390" y="265"/>
                  </a:lnTo>
                  <a:lnTo>
                    <a:pt x="385" y="267"/>
                  </a:lnTo>
                  <a:lnTo>
                    <a:pt x="368" y="269"/>
                  </a:lnTo>
                  <a:lnTo>
                    <a:pt x="286" y="281"/>
                  </a:lnTo>
                  <a:lnTo>
                    <a:pt x="213" y="304"/>
                  </a:lnTo>
                  <a:lnTo>
                    <a:pt x="150" y="338"/>
                  </a:lnTo>
                  <a:lnTo>
                    <a:pt x="97" y="379"/>
                  </a:lnTo>
                  <a:lnTo>
                    <a:pt x="55" y="426"/>
                  </a:lnTo>
                  <a:lnTo>
                    <a:pt x="25" y="478"/>
                  </a:lnTo>
                  <a:lnTo>
                    <a:pt x="6" y="532"/>
                  </a:lnTo>
                  <a:lnTo>
                    <a:pt x="0" y="585"/>
                  </a:lnTo>
                  <a:lnTo>
                    <a:pt x="17" y="668"/>
                  </a:lnTo>
                  <a:lnTo>
                    <a:pt x="68" y="733"/>
                  </a:lnTo>
                  <a:lnTo>
                    <a:pt x="150" y="776"/>
                  </a:lnTo>
                  <a:lnTo>
                    <a:pt x="260" y="795"/>
                  </a:lnTo>
                  <a:lnTo>
                    <a:pt x="212" y="994"/>
                  </a:lnTo>
                  <a:lnTo>
                    <a:pt x="215" y="1003"/>
                  </a:lnTo>
                  <a:lnTo>
                    <a:pt x="221" y="1007"/>
                  </a:lnTo>
                  <a:lnTo>
                    <a:pt x="230" y="1009"/>
                  </a:lnTo>
                  <a:lnTo>
                    <a:pt x="238" y="1009"/>
                  </a:lnTo>
                  <a:lnTo>
                    <a:pt x="249" y="1009"/>
                  </a:lnTo>
                  <a:lnTo>
                    <a:pt x="257" y="1007"/>
                  </a:lnTo>
                  <a:lnTo>
                    <a:pt x="262" y="1000"/>
                  </a:lnTo>
                  <a:lnTo>
                    <a:pt x="266" y="989"/>
                  </a:lnTo>
                  <a:lnTo>
                    <a:pt x="305" y="832"/>
                  </a:lnTo>
                  <a:lnTo>
                    <a:pt x="310" y="812"/>
                  </a:lnTo>
                  <a:lnTo>
                    <a:pt x="313" y="802"/>
                  </a:lnTo>
                  <a:lnTo>
                    <a:pt x="314" y="798"/>
                  </a:lnTo>
                  <a:lnTo>
                    <a:pt x="315" y="797"/>
                  </a:lnTo>
                  <a:lnTo>
                    <a:pt x="321" y="796"/>
                  </a:lnTo>
                  <a:lnTo>
                    <a:pt x="337" y="795"/>
                  </a:lnTo>
                  <a:lnTo>
                    <a:pt x="419" y="783"/>
                  </a:lnTo>
                  <a:lnTo>
                    <a:pt x="491" y="759"/>
                  </a:lnTo>
                  <a:lnTo>
                    <a:pt x="554" y="727"/>
                  </a:lnTo>
                  <a:lnTo>
                    <a:pt x="607" y="685"/>
                  </a:lnTo>
                  <a:lnTo>
                    <a:pt x="649" y="638"/>
                  </a:lnTo>
                  <a:lnTo>
                    <a:pt x="680" y="587"/>
                  </a:lnTo>
                  <a:lnTo>
                    <a:pt x="699" y="532"/>
                  </a:lnTo>
                  <a:lnTo>
                    <a:pt x="706" y="478"/>
                  </a:lnTo>
                  <a:lnTo>
                    <a:pt x="688" y="395"/>
                  </a:lnTo>
                  <a:lnTo>
                    <a:pt x="637" y="330"/>
                  </a:lnTo>
                  <a:lnTo>
                    <a:pt x="555" y="287"/>
                  </a:lnTo>
                  <a:lnTo>
                    <a:pt x="445" y="269"/>
                  </a:lnTo>
                  <a:lnTo>
                    <a:pt x="503" y="32"/>
                  </a:lnTo>
                  <a:close/>
                  <a:moveTo>
                    <a:pt x="270" y="754"/>
                  </a:moveTo>
                  <a:lnTo>
                    <a:pt x="206" y="742"/>
                  </a:lnTo>
                  <a:lnTo>
                    <a:pt x="157" y="716"/>
                  </a:lnTo>
                  <a:lnTo>
                    <a:pt x="125" y="674"/>
                  </a:lnTo>
                  <a:lnTo>
                    <a:pt x="115" y="615"/>
                  </a:lnTo>
                  <a:lnTo>
                    <a:pt x="117" y="580"/>
                  </a:lnTo>
                  <a:lnTo>
                    <a:pt x="128" y="526"/>
                  </a:lnTo>
                  <a:lnTo>
                    <a:pt x="150" y="465"/>
                  </a:lnTo>
                  <a:lnTo>
                    <a:pt x="185" y="406"/>
                  </a:lnTo>
                  <a:lnTo>
                    <a:pt x="263" y="342"/>
                  </a:lnTo>
                  <a:lnTo>
                    <a:pt x="381" y="310"/>
                  </a:lnTo>
                  <a:lnTo>
                    <a:pt x="270" y="754"/>
                  </a:lnTo>
                  <a:close/>
                  <a:moveTo>
                    <a:pt x="435" y="310"/>
                  </a:moveTo>
                  <a:lnTo>
                    <a:pt x="500" y="321"/>
                  </a:lnTo>
                  <a:lnTo>
                    <a:pt x="549" y="347"/>
                  </a:lnTo>
                  <a:lnTo>
                    <a:pt x="580" y="389"/>
                  </a:lnTo>
                  <a:lnTo>
                    <a:pt x="590" y="448"/>
                  </a:lnTo>
                  <a:lnTo>
                    <a:pt x="588" y="484"/>
                  </a:lnTo>
                  <a:lnTo>
                    <a:pt x="577" y="537"/>
                  </a:lnTo>
                  <a:lnTo>
                    <a:pt x="556" y="598"/>
                  </a:lnTo>
                  <a:lnTo>
                    <a:pt x="520" y="658"/>
                  </a:lnTo>
                  <a:lnTo>
                    <a:pt x="442" y="721"/>
                  </a:lnTo>
                  <a:lnTo>
                    <a:pt x="324" y="754"/>
                  </a:lnTo>
                  <a:lnTo>
                    <a:pt x="435" y="310"/>
                  </a:lnTo>
                  <a:close/>
                </a:path>
              </a:pathLst>
            </a:custGeom>
            <a:solidFill>
              <a:srgbClr val="FFFF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FF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2"/>
            <p:cNvSpPr>
              <a:spLocks noChangeAspect="1" noEditPoints="1"/>
            </p:cNvSpPr>
            <p:nvPr/>
          </p:nvSpPr>
          <p:spPr bwMode="auto">
            <a:xfrm>
              <a:off x="1106" y="367"/>
              <a:ext cx="744" cy="264"/>
            </a:xfrm>
            <a:custGeom>
              <a:avLst/>
              <a:gdLst>
                <a:gd name="T0" fmla="*/ 706 w 744"/>
                <a:gd name="T1" fmla="*/ 45 h 264"/>
                <a:gd name="T2" fmla="*/ 719 w 744"/>
                <a:gd name="T3" fmla="*/ 45 h 264"/>
                <a:gd name="T4" fmla="*/ 731 w 744"/>
                <a:gd name="T5" fmla="*/ 42 h 264"/>
                <a:gd name="T6" fmla="*/ 740 w 744"/>
                <a:gd name="T7" fmla="*/ 36 h 264"/>
                <a:gd name="T8" fmla="*/ 744 w 744"/>
                <a:gd name="T9" fmla="*/ 23 h 264"/>
                <a:gd name="T10" fmla="*/ 740 w 744"/>
                <a:gd name="T11" fmla="*/ 10 h 264"/>
                <a:gd name="T12" fmla="*/ 731 w 744"/>
                <a:gd name="T13" fmla="*/ 3 h 264"/>
                <a:gd name="T14" fmla="*/ 719 w 744"/>
                <a:gd name="T15" fmla="*/ 0 h 264"/>
                <a:gd name="T16" fmla="*/ 707 w 744"/>
                <a:gd name="T17" fmla="*/ 0 h 264"/>
                <a:gd name="T18" fmla="*/ 37 w 744"/>
                <a:gd name="T19" fmla="*/ 0 h 264"/>
                <a:gd name="T20" fmla="*/ 24 w 744"/>
                <a:gd name="T21" fmla="*/ 0 h 264"/>
                <a:gd name="T22" fmla="*/ 12 w 744"/>
                <a:gd name="T23" fmla="*/ 3 h 264"/>
                <a:gd name="T24" fmla="*/ 3 w 744"/>
                <a:gd name="T25" fmla="*/ 10 h 264"/>
                <a:gd name="T26" fmla="*/ 0 w 744"/>
                <a:gd name="T27" fmla="*/ 23 h 264"/>
                <a:gd name="T28" fmla="*/ 3 w 744"/>
                <a:gd name="T29" fmla="*/ 36 h 264"/>
                <a:gd name="T30" fmla="*/ 12 w 744"/>
                <a:gd name="T31" fmla="*/ 42 h 264"/>
                <a:gd name="T32" fmla="*/ 24 w 744"/>
                <a:gd name="T33" fmla="*/ 45 h 264"/>
                <a:gd name="T34" fmla="*/ 38 w 744"/>
                <a:gd name="T35" fmla="*/ 45 h 264"/>
                <a:gd name="T36" fmla="*/ 706 w 744"/>
                <a:gd name="T37" fmla="*/ 45 h 264"/>
                <a:gd name="T38" fmla="*/ 707 w 744"/>
                <a:gd name="T39" fmla="*/ 264 h 264"/>
                <a:gd name="T40" fmla="*/ 719 w 744"/>
                <a:gd name="T41" fmla="*/ 264 h 264"/>
                <a:gd name="T42" fmla="*/ 731 w 744"/>
                <a:gd name="T43" fmla="*/ 261 h 264"/>
                <a:gd name="T44" fmla="*/ 740 w 744"/>
                <a:gd name="T45" fmla="*/ 255 h 264"/>
                <a:gd name="T46" fmla="*/ 744 w 744"/>
                <a:gd name="T47" fmla="*/ 241 h 264"/>
                <a:gd name="T48" fmla="*/ 740 w 744"/>
                <a:gd name="T49" fmla="*/ 228 h 264"/>
                <a:gd name="T50" fmla="*/ 731 w 744"/>
                <a:gd name="T51" fmla="*/ 222 h 264"/>
                <a:gd name="T52" fmla="*/ 719 w 744"/>
                <a:gd name="T53" fmla="*/ 219 h 264"/>
                <a:gd name="T54" fmla="*/ 706 w 744"/>
                <a:gd name="T55" fmla="*/ 219 h 264"/>
                <a:gd name="T56" fmla="*/ 38 w 744"/>
                <a:gd name="T57" fmla="*/ 219 h 264"/>
                <a:gd name="T58" fmla="*/ 24 w 744"/>
                <a:gd name="T59" fmla="*/ 219 h 264"/>
                <a:gd name="T60" fmla="*/ 12 w 744"/>
                <a:gd name="T61" fmla="*/ 222 h 264"/>
                <a:gd name="T62" fmla="*/ 3 w 744"/>
                <a:gd name="T63" fmla="*/ 228 h 264"/>
                <a:gd name="T64" fmla="*/ 0 w 744"/>
                <a:gd name="T65" fmla="*/ 241 h 264"/>
                <a:gd name="T66" fmla="*/ 3 w 744"/>
                <a:gd name="T67" fmla="*/ 255 h 264"/>
                <a:gd name="T68" fmla="*/ 12 w 744"/>
                <a:gd name="T69" fmla="*/ 261 h 264"/>
                <a:gd name="T70" fmla="*/ 24 w 744"/>
                <a:gd name="T71" fmla="*/ 264 h 264"/>
                <a:gd name="T72" fmla="*/ 37 w 744"/>
                <a:gd name="T73" fmla="*/ 264 h 264"/>
                <a:gd name="T74" fmla="*/ 707 w 744"/>
                <a:gd name="T75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44" h="264">
                  <a:moveTo>
                    <a:pt x="706" y="45"/>
                  </a:moveTo>
                  <a:lnTo>
                    <a:pt x="719" y="45"/>
                  </a:lnTo>
                  <a:lnTo>
                    <a:pt x="731" y="42"/>
                  </a:lnTo>
                  <a:lnTo>
                    <a:pt x="740" y="36"/>
                  </a:lnTo>
                  <a:lnTo>
                    <a:pt x="744" y="23"/>
                  </a:lnTo>
                  <a:lnTo>
                    <a:pt x="740" y="10"/>
                  </a:lnTo>
                  <a:lnTo>
                    <a:pt x="731" y="3"/>
                  </a:lnTo>
                  <a:lnTo>
                    <a:pt x="719" y="0"/>
                  </a:lnTo>
                  <a:lnTo>
                    <a:pt x="707" y="0"/>
                  </a:lnTo>
                  <a:lnTo>
                    <a:pt x="37" y="0"/>
                  </a:lnTo>
                  <a:lnTo>
                    <a:pt x="24" y="0"/>
                  </a:lnTo>
                  <a:lnTo>
                    <a:pt x="12" y="3"/>
                  </a:lnTo>
                  <a:lnTo>
                    <a:pt x="3" y="10"/>
                  </a:lnTo>
                  <a:lnTo>
                    <a:pt x="0" y="23"/>
                  </a:lnTo>
                  <a:lnTo>
                    <a:pt x="3" y="36"/>
                  </a:lnTo>
                  <a:lnTo>
                    <a:pt x="12" y="42"/>
                  </a:lnTo>
                  <a:lnTo>
                    <a:pt x="24" y="45"/>
                  </a:lnTo>
                  <a:lnTo>
                    <a:pt x="38" y="45"/>
                  </a:lnTo>
                  <a:lnTo>
                    <a:pt x="706" y="45"/>
                  </a:lnTo>
                  <a:close/>
                  <a:moveTo>
                    <a:pt x="707" y="264"/>
                  </a:moveTo>
                  <a:lnTo>
                    <a:pt x="719" y="264"/>
                  </a:lnTo>
                  <a:lnTo>
                    <a:pt x="731" y="261"/>
                  </a:lnTo>
                  <a:lnTo>
                    <a:pt x="740" y="255"/>
                  </a:lnTo>
                  <a:lnTo>
                    <a:pt x="744" y="241"/>
                  </a:lnTo>
                  <a:lnTo>
                    <a:pt x="740" y="228"/>
                  </a:lnTo>
                  <a:lnTo>
                    <a:pt x="731" y="222"/>
                  </a:lnTo>
                  <a:lnTo>
                    <a:pt x="719" y="219"/>
                  </a:lnTo>
                  <a:lnTo>
                    <a:pt x="706" y="219"/>
                  </a:lnTo>
                  <a:lnTo>
                    <a:pt x="38" y="219"/>
                  </a:lnTo>
                  <a:lnTo>
                    <a:pt x="24" y="219"/>
                  </a:lnTo>
                  <a:lnTo>
                    <a:pt x="12" y="222"/>
                  </a:lnTo>
                  <a:lnTo>
                    <a:pt x="3" y="228"/>
                  </a:lnTo>
                  <a:lnTo>
                    <a:pt x="0" y="241"/>
                  </a:lnTo>
                  <a:lnTo>
                    <a:pt x="3" y="255"/>
                  </a:lnTo>
                  <a:lnTo>
                    <a:pt x="12" y="261"/>
                  </a:lnTo>
                  <a:lnTo>
                    <a:pt x="24" y="264"/>
                  </a:lnTo>
                  <a:lnTo>
                    <a:pt x="37" y="264"/>
                  </a:lnTo>
                  <a:lnTo>
                    <a:pt x="707" y="264"/>
                  </a:lnTo>
                  <a:close/>
                </a:path>
              </a:pathLst>
            </a:custGeom>
            <a:solidFill>
              <a:srgbClr val="FFFF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FF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3"/>
            <p:cNvSpPr>
              <a:spLocks noChangeAspect="1" noEditPoints="1"/>
            </p:cNvSpPr>
            <p:nvPr/>
          </p:nvSpPr>
          <p:spPr bwMode="auto">
            <a:xfrm>
              <a:off x="2263" y="30"/>
              <a:ext cx="471" cy="776"/>
            </a:xfrm>
            <a:custGeom>
              <a:avLst/>
              <a:gdLst>
                <a:gd name="T0" fmla="*/ 464 w 471"/>
                <a:gd name="T1" fmla="*/ 256 h 776"/>
                <a:gd name="T2" fmla="*/ 382 w 471"/>
                <a:gd name="T3" fmla="*/ 61 h 776"/>
                <a:gd name="T4" fmla="*/ 279 w 471"/>
                <a:gd name="T5" fmla="*/ 5 h 776"/>
                <a:gd name="T6" fmla="*/ 184 w 471"/>
                <a:gd name="T7" fmla="*/ 7 h 776"/>
                <a:gd name="T8" fmla="*/ 82 w 471"/>
                <a:gd name="T9" fmla="*/ 69 h 776"/>
                <a:gd name="T10" fmla="*/ 8 w 471"/>
                <a:gd name="T11" fmla="*/ 258 h 776"/>
                <a:gd name="T12" fmla="*/ 2 w 471"/>
                <a:gd name="T13" fmla="*/ 456 h 776"/>
                <a:gd name="T14" fmla="*/ 23 w 471"/>
                <a:gd name="T15" fmla="*/ 595 h 776"/>
                <a:gd name="T16" fmla="*/ 92 w 471"/>
                <a:gd name="T17" fmla="*/ 718 h 776"/>
                <a:gd name="T18" fmla="*/ 190 w 471"/>
                <a:gd name="T19" fmla="*/ 771 h 776"/>
                <a:gd name="T20" fmla="*/ 284 w 471"/>
                <a:gd name="T21" fmla="*/ 771 h 776"/>
                <a:gd name="T22" fmla="*/ 387 w 471"/>
                <a:gd name="T23" fmla="*/ 711 h 776"/>
                <a:gd name="T24" fmla="*/ 464 w 471"/>
                <a:gd name="T25" fmla="*/ 522 h 776"/>
                <a:gd name="T26" fmla="*/ 235 w 471"/>
                <a:gd name="T27" fmla="*/ 751 h 776"/>
                <a:gd name="T28" fmla="*/ 200 w 471"/>
                <a:gd name="T29" fmla="*/ 745 h 776"/>
                <a:gd name="T30" fmla="*/ 162 w 471"/>
                <a:gd name="T31" fmla="*/ 723 h 776"/>
                <a:gd name="T32" fmla="*/ 128 w 471"/>
                <a:gd name="T33" fmla="*/ 682 h 776"/>
                <a:gd name="T34" fmla="*/ 106 w 471"/>
                <a:gd name="T35" fmla="*/ 614 h 776"/>
                <a:gd name="T36" fmla="*/ 93 w 471"/>
                <a:gd name="T37" fmla="*/ 377 h 776"/>
                <a:gd name="T38" fmla="*/ 102 w 471"/>
                <a:gd name="T39" fmla="*/ 169 h 776"/>
                <a:gd name="T40" fmla="*/ 128 w 471"/>
                <a:gd name="T41" fmla="*/ 90 h 776"/>
                <a:gd name="T42" fmla="*/ 166 w 471"/>
                <a:gd name="T43" fmla="*/ 47 h 776"/>
                <a:gd name="T44" fmla="*/ 206 w 471"/>
                <a:gd name="T45" fmla="*/ 29 h 776"/>
                <a:gd name="T46" fmla="*/ 235 w 471"/>
                <a:gd name="T47" fmla="*/ 25 h 776"/>
                <a:gd name="T48" fmla="*/ 269 w 471"/>
                <a:gd name="T49" fmla="*/ 30 h 776"/>
                <a:gd name="T50" fmla="*/ 307 w 471"/>
                <a:gd name="T51" fmla="*/ 49 h 776"/>
                <a:gd name="T52" fmla="*/ 343 w 471"/>
                <a:gd name="T53" fmla="*/ 89 h 776"/>
                <a:gd name="T54" fmla="*/ 367 w 471"/>
                <a:gd name="T55" fmla="*/ 157 h 776"/>
                <a:gd name="T56" fmla="*/ 378 w 471"/>
                <a:gd name="T57" fmla="*/ 377 h 776"/>
                <a:gd name="T58" fmla="*/ 366 w 471"/>
                <a:gd name="T59" fmla="*/ 610 h 776"/>
                <a:gd name="T60" fmla="*/ 346 w 471"/>
                <a:gd name="T61" fmla="*/ 677 h 776"/>
                <a:gd name="T62" fmla="*/ 313 w 471"/>
                <a:gd name="T63" fmla="*/ 720 h 776"/>
                <a:gd name="T64" fmla="*/ 275 w 471"/>
                <a:gd name="T65" fmla="*/ 744 h 776"/>
                <a:gd name="T66" fmla="*/ 235 w 471"/>
                <a:gd name="T67" fmla="*/ 751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1" h="776">
                  <a:moveTo>
                    <a:pt x="471" y="390"/>
                  </a:moveTo>
                  <a:lnTo>
                    <a:pt x="464" y="256"/>
                  </a:lnTo>
                  <a:lnTo>
                    <a:pt x="426" y="126"/>
                  </a:lnTo>
                  <a:lnTo>
                    <a:pt x="382" y="61"/>
                  </a:lnTo>
                  <a:lnTo>
                    <a:pt x="330" y="23"/>
                  </a:lnTo>
                  <a:lnTo>
                    <a:pt x="279" y="5"/>
                  </a:lnTo>
                  <a:lnTo>
                    <a:pt x="237" y="0"/>
                  </a:lnTo>
                  <a:lnTo>
                    <a:pt x="184" y="7"/>
                  </a:lnTo>
                  <a:lnTo>
                    <a:pt x="131" y="28"/>
                  </a:lnTo>
                  <a:lnTo>
                    <a:pt x="82" y="69"/>
                  </a:lnTo>
                  <a:lnTo>
                    <a:pt x="42" y="134"/>
                  </a:lnTo>
                  <a:lnTo>
                    <a:pt x="8" y="258"/>
                  </a:lnTo>
                  <a:lnTo>
                    <a:pt x="0" y="390"/>
                  </a:lnTo>
                  <a:lnTo>
                    <a:pt x="2" y="456"/>
                  </a:lnTo>
                  <a:lnTo>
                    <a:pt x="8" y="525"/>
                  </a:lnTo>
                  <a:lnTo>
                    <a:pt x="23" y="595"/>
                  </a:lnTo>
                  <a:lnTo>
                    <a:pt x="50" y="662"/>
                  </a:lnTo>
                  <a:lnTo>
                    <a:pt x="92" y="718"/>
                  </a:lnTo>
                  <a:lnTo>
                    <a:pt x="140" y="753"/>
                  </a:lnTo>
                  <a:lnTo>
                    <a:pt x="190" y="771"/>
                  </a:lnTo>
                  <a:lnTo>
                    <a:pt x="235" y="776"/>
                  </a:lnTo>
                  <a:lnTo>
                    <a:pt x="284" y="771"/>
                  </a:lnTo>
                  <a:lnTo>
                    <a:pt x="337" y="751"/>
                  </a:lnTo>
                  <a:lnTo>
                    <a:pt x="387" y="711"/>
                  </a:lnTo>
                  <a:lnTo>
                    <a:pt x="430" y="645"/>
                  </a:lnTo>
                  <a:lnTo>
                    <a:pt x="464" y="522"/>
                  </a:lnTo>
                  <a:lnTo>
                    <a:pt x="471" y="390"/>
                  </a:lnTo>
                  <a:close/>
                  <a:moveTo>
                    <a:pt x="235" y="751"/>
                  </a:moveTo>
                  <a:lnTo>
                    <a:pt x="218" y="750"/>
                  </a:lnTo>
                  <a:lnTo>
                    <a:pt x="200" y="745"/>
                  </a:lnTo>
                  <a:lnTo>
                    <a:pt x="180" y="736"/>
                  </a:lnTo>
                  <a:lnTo>
                    <a:pt x="162" y="723"/>
                  </a:lnTo>
                  <a:lnTo>
                    <a:pt x="144" y="705"/>
                  </a:lnTo>
                  <a:lnTo>
                    <a:pt x="128" y="682"/>
                  </a:lnTo>
                  <a:lnTo>
                    <a:pt x="115" y="651"/>
                  </a:lnTo>
                  <a:lnTo>
                    <a:pt x="106" y="614"/>
                  </a:lnTo>
                  <a:lnTo>
                    <a:pt x="95" y="495"/>
                  </a:lnTo>
                  <a:lnTo>
                    <a:pt x="93" y="377"/>
                  </a:lnTo>
                  <a:lnTo>
                    <a:pt x="94" y="269"/>
                  </a:lnTo>
                  <a:lnTo>
                    <a:pt x="102" y="169"/>
                  </a:lnTo>
                  <a:lnTo>
                    <a:pt x="112" y="125"/>
                  </a:lnTo>
                  <a:lnTo>
                    <a:pt x="128" y="90"/>
                  </a:lnTo>
                  <a:lnTo>
                    <a:pt x="146" y="65"/>
                  </a:lnTo>
                  <a:lnTo>
                    <a:pt x="166" y="47"/>
                  </a:lnTo>
                  <a:lnTo>
                    <a:pt x="186" y="35"/>
                  </a:lnTo>
                  <a:lnTo>
                    <a:pt x="206" y="29"/>
                  </a:lnTo>
                  <a:lnTo>
                    <a:pt x="222" y="25"/>
                  </a:lnTo>
                  <a:lnTo>
                    <a:pt x="235" y="25"/>
                  </a:lnTo>
                  <a:lnTo>
                    <a:pt x="250" y="26"/>
                  </a:lnTo>
                  <a:lnTo>
                    <a:pt x="269" y="30"/>
                  </a:lnTo>
                  <a:lnTo>
                    <a:pt x="288" y="37"/>
                  </a:lnTo>
                  <a:lnTo>
                    <a:pt x="307" y="49"/>
                  </a:lnTo>
                  <a:lnTo>
                    <a:pt x="326" y="66"/>
                  </a:lnTo>
                  <a:lnTo>
                    <a:pt x="343" y="89"/>
                  </a:lnTo>
                  <a:lnTo>
                    <a:pt x="357" y="119"/>
                  </a:lnTo>
                  <a:lnTo>
                    <a:pt x="367" y="157"/>
                  </a:lnTo>
                  <a:lnTo>
                    <a:pt x="377" y="264"/>
                  </a:lnTo>
                  <a:lnTo>
                    <a:pt x="378" y="377"/>
                  </a:lnTo>
                  <a:lnTo>
                    <a:pt x="377" y="498"/>
                  </a:lnTo>
                  <a:lnTo>
                    <a:pt x="366" y="610"/>
                  </a:lnTo>
                  <a:lnTo>
                    <a:pt x="358" y="647"/>
                  </a:lnTo>
                  <a:lnTo>
                    <a:pt x="346" y="677"/>
                  </a:lnTo>
                  <a:lnTo>
                    <a:pt x="331" y="702"/>
                  </a:lnTo>
                  <a:lnTo>
                    <a:pt x="313" y="720"/>
                  </a:lnTo>
                  <a:lnTo>
                    <a:pt x="294" y="734"/>
                  </a:lnTo>
                  <a:lnTo>
                    <a:pt x="275" y="744"/>
                  </a:lnTo>
                  <a:lnTo>
                    <a:pt x="255" y="749"/>
                  </a:lnTo>
                  <a:lnTo>
                    <a:pt x="235" y="751"/>
                  </a:lnTo>
                  <a:close/>
                </a:path>
              </a:pathLst>
            </a:custGeom>
            <a:solidFill>
              <a:srgbClr val="FFFF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FF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52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5545648" y="1444478"/>
            <a:ext cx="826552" cy="305794"/>
            <a:chOff x="4" y="-1"/>
            <a:chExt cx="2730" cy="1010"/>
          </a:xfrm>
        </p:grpSpPr>
        <p:sp>
          <p:nvSpPr>
            <p:cNvPr id="66" name="Freeform 53"/>
            <p:cNvSpPr>
              <a:spLocks noChangeAspect="1" noEditPoints="1"/>
            </p:cNvSpPr>
            <p:nvPr/>
          </p:nvSpPr>
          <p:spPr bwMode="auto">
            <a:xfrm>
              <a:off x="4" y="-1"/>
              <a:ext cx="706" cy="1010"/>
            </a:xfrm>
            <a:custGeom>
              <a:avLst/>
              <a:gdLst>
                <a:gd name="T0" fmla="*/ 506 w 706"/>
                <a:gd name="T1" fmla="*/ 19 h 1009"/>
                <a:gd name="T2" fmla="*/ 504 w 706"/>
                <a:gd name="T3" fmla="*/ 6 h 1009"/>
                <a:gd name="T4" fmla="*/ 489 w 706"/>
                <a:gd name="T5" fmla="*/ 0 h 1009"/>
                <a:gd name="T6" fmla="*/ 468 w 706"/>
                <a:gd name="T7" fmla="*/ 0 h 1009"/>
                <a:gd name="T8" fmla="*/ 456 w 706"/>
                <a:gd name="T9" fmla="*/ 12 h 1009"/>
                <a:gd name="T10" fmla="*/ 396 w 706"/>
                <a:gd name="T11" fmla="*/ 249 h 1009"/>
                <a:gd name="T12" fmla="*/ 390 w 706"/>
                <a:gd name="T13" fmla="*/ 265 h 1009"/>
                <a:gd name="T14" fmla="*/ 368 w 706"/>
                <a:gd name="T15" fmla="*/ 269 h 1009"/>
                <a:gd name="T16" fmla="*/ 213 w 706"/>
                <a:gd name="T17" fmla="*/ 304 h 1009"/>
                <a:gd name="T18" fmla="*/ 97 w 706"/>
                <a:gd name="T19" fmla="*/ 379 h 1009"/>
                <a:gd name="T20" fmla="*/ 25 w 706"/>
                <a:gd name="T21" fmla="*/ 478 h 1009"/>
                <a:gd name="T22" fmla="*/ 0 w 706"/>
                <a:gd name="T23" fmla="*/ 585 h 1009"/>
                <a:gd name="T24" fmla="*/ 68 w 706"/>
                <a:gd name="T25" fmla="*/ 733 h 1009"/>
                <a:gd name="T26" fmla="*/ 260 w 706"/>
                <a:gd name="T27" fmla="*/ 795 h 1009"/>
                <a:gd name="T28" fmla="*/ 215 w 706"/>
                <a:gd name="T29" fmla="*/ 1003 h 1009"/>
                <a:gd name="T30" fmla="*/ 230 w 706"/>
                <a:gd name="T31" fmla="*/ 1009 h 1009"/>
                <a:gd name="T32" fmla="*/ 249 w 706"/>
                <a:gd name="T33" fmla="*/ 1009 h 1009"/>
                <a:gd name="T34" fmla="*/ 262 w 706"/>
                <a:gd name="T35" fmla="*/ 1000 h 1009"/>
                <a:gd name="T36" fmla="*/ 305 w 706"/>
                <a:gd name="T37" fmla="*/ 832 h 1009"/>
                <a:gd name="T38" fmla="*/ 313 w 706"/>
                <a:gd name="T39" fmla="*/ 802 h 1009"/>
                <a:gd name="T40" fmla="*/ 315 w 706"/>
                <a:gd name="T41" fmla="*/ 797 h 1009"/>
                <a:gd name="T42" fmla="*/ 337 w 706"/>
                <a:gd name="T43" fmla="*/ 795 h 1009"/>
                <a:gd name="T44" fmla="*/ 491 w 706"/>
                <a:gd name="T45" fmla="*/ 759 h 1009"/>
                <a:gd name="T46" fmla="*/ 607 w 706"/>
                <a:gd name="T47" fmla="*/ 685 h 1009"/>
                <a:gd name="T48" fmla="*/ 680 w 706"/>
                <a:gd name="T49" fmla="*/ 587 h 1009"/>
                <a:gd name="T50" fmla="*/ 706 w 706"/>
                <a:gd name="T51" fmla="*/ 478 h 1009"/>
                <a:gd name="T52" fmla="*/ 637 w 706"/>
                <a:gd name="T53" fmla="*/ 330 h 1009"/>
                <a:gd name="T54" fmla="*/ 445 w 706"/>
                <a:gd name="T55" fmla="*/ 269 h 1009"/>
                <a:gd name="T56" fmla="*/ 270 w 706"/>
                <a:gd name="T57" fmla="*/ 754 h 1009"/>
                <a:gd name="T58" fmla="*/ 157 w 706"/>
                <a:gd name="T59" fmla="*/ 716 h 1009"/>
                <a:gd name="T60" fmla="*/ 115 w 706"/>
                <a:gd name="T61" fmla="*/ 615 h 1009"/>
                <a:gd name="T62" fmla="*/ 128 w 706"/>
                <a:gd name="T63" fmla="*/ 526 h 1009"/>
                <a:gd name="T64" fmla="*/ 185 w 706"/>
                <a:gd name="T65" fmla="*/ 406 h 1009"/>
                <a:gd name="T66" fmla="*/ 381 w 706"/>
                <a:gd name="T67" fmla="*/ 310 h 1009"/>
                <a:gd name="T68" fmla="*/ 435 w 706"/>
                <a:gd name="T69" fmla="*/ 310 h 1009"/>
                <a:gd name="T70" fmla="*/ 549 w 706"/>
                <a:gd name="T71" fmla="*/ 347 h 1009"/>
                <a:gd name="T72" fmla="*/ 590 w 706"/>
                <a:gd name="T73" fmla="*/ 448 h 1009"/>
                <a:gd name="T74" fmla="*/ 577 w 706"/>
                <a:gd name="T75" fmla="*/ 537 h 1009"/>
                <a:gd name="T76" fmla="*/ 520 w 706"/>
                <a:gd name="T77" fmla="*/ 658 h 1009"/>
                <a:gd name="T78" fmla="*/ 324 w 706"/>
                <a:gd name="T79" fmla="*/ 75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6" h="1009">
                  <a:moveTo>
                    <a:pt x="503" y="32"/>
                  </a:moveTo>
                  <a:lnTo>
                    <a:pt x="506" y="19"/>
                  </a:lnTo>
                  <a:lnTo>
                    <a:pt x="506" y="15"/>
                  </a:lnTo>
                  <a:lnTo>
                    <a:pt x="504" y="6"/>
                  </a:lnTo>
                  <a:lnTo>
                    <a:pt x="497" y="1"/>
                  </a:lnTo>
                  <a:lnTo>
                    <a:pt x="489" y="0"/>
                  </a:lnTo>
                  <a:lnTo>
                    <a:pt x="481" y="0"/>
                  </a:lnTo>
                  <a:lnTo>
                    <a:pt x="468" y="0"/>
                  </a:lnTo>
                  <a:lnTo>
                    <a:pt x="460" y="4"/>
                  </a:lnTo>
                  <a:lnTo>
                    <a:pt x="456" y="12"/>
                  </a:lnTo>
                  <a:lnTo>
                    <a:pt x="452" y="26"/>
                  </a:lnTo>
                  <a:lnTo>
                    <a:pt x="396" y="249"/>
                  </a:lnTo>
                  <a:lnTo>
                    <a:pt x="392" y="262"/>
                  </a:lnTo>
                  <a:lnTo>
                    <a:pt x="390" y="265"/>
                  </a:lnTo>
                  <a:lnTo>
                    <a:pt x="385" y="267"/>
                  </a:lnTo>
                  <a:lnTo>
                    <a:pt x="368" y="269"/>
                  </a:lnTo>
                  <a:lnTo>
                    <a:pt x="286" y="281"/>
                  </a:lnTo>
                  <a:lnTo>
                    <a:pt x="213" y="304"/>
                  </a:lnTo>
                  <a:lnTo>
                    <a:pt x="150" y="338"/>
                  </a:lnTo>
                  <a:lnTo>
                    <a:pt x="97" y="379"/>
                  </a:lnTo>
                  <a:lnTo>
                    <a:pt x="55" y="426"/>
                  </a:lnTo>
                  <a:lnTo>
                    <a:pt x="25" y="478"/>
                  </a:lnTo>
                  <a:lnTo>
                    <a:pt x="6" y="532"/>
                  </a:lnTo>
                  <a:lnTo>
                    <a:pt x="0" y="585"/>
                  </a:lnTo>
                  <a:lnTo>
                    <a:pt x="17" y="668"/>
                  </a:lnTo>
                  <a:lnTo>
                    <a:pt x="68" y="733"/>
                  </a:lnTo>
                  <a:lnTo>
                    <a:pt x="150" y="776"/>
                  </a:lnTo>
                  <a:lnTo>
                    <a:pt x="260" y="795"/>
                  </a:lnTo>
                  <a:lnTo>
                    <a:pt x="212" y="994"/>
                  </a:lnTo>
                  <a:lnTo>
                    <a:pt x="215" y="1003"/>
                  </a:lnTo>
                  <a:lnTo>
                    <a:pt x="221" y="1007"/>
                  </a:lnTo>
                  <a:lnTo>
                    <a:pt x="230" y="1009"/>
                  </a:lnTo>
                  <a:lnTo>
                    <a:pt x="238" y="1009"/>
                  </a:lnTo>
                  <a:lnTo>
                    <a:pt x="249" y="1009"/>
                  </a:lnTo>
                  <a:lnTo>
                    <a:pt x="257" y="1007"/>
                  </a:lnTo>
                  <a:lnTo>
                    <a:pt x="262" y="1000"/>
                  </a:lnTo>
                  <a:lnTo>
                    <a:pt x="266" y="989"/>
                  </a:lnTo>
                  <a:lnTo>
                    <a:pt x="305" y="832"/>
                  </a:lnTo>
                  <a:lnTo>
                    <a:pt x="310" y="812"/>
                  </a:lnTo>
                  <a:lnTo>
                    <a:pt x="313" y="802"/>
                  </a:lnTo>
                  <a:lnTo>
                    <a:pt x="314" y="798"/>
                  </a:lnTo>
                  <a:lnTo>
                    <a:pt x="315" y="797"/>
                  </a:lnTo>
                  <a:lnTo>
                    <a:pt x="321" y="796"/>
                  </a:lnTo>
                  <a:lnTo>
                    <a:pt x="337" y="795"/>
                  </a:lnTo>
                  <a:lnTo>
                    <a:pt x="419" y="783"/>
                  </a:lnTo>
                  <a:lnTo>
                    <a:pt x="491" y="759"/>
                  </a:lnTo>
                  <a:lnTo>
                    <a:pt x="554" y="727"/>
                  </a:lnTo>
                  <a:lnTo>
                    <a:pt x="607" y="685"/>
                  </a:lnTo>
                  <a:lnTo>
                    <a:pt x="649" y="638"/>
                  </a:lnTo>
                  <a:lnTo>
                    <a:pt x="680" y="587"/>
                  </a:lnTo>
                  <a:lnTo>
                    <a:pt x="699" y="532"/>
                  </a:lnTo>
                  <a:lnTo>
                    <a:pt x="706" y="478"/>
                  </a:lnTo>
                  <a:lnTo>
                    <a:pt x="688" y="395"/>
                  </a:lnTo>
                  <a:lnTo>
                    <a:pt x="637" y="330"/>
                  </a:lnTo>
                  <a:lnTo>
                    <a:pt x="555" y="287"/>
                  </a:lnTo>
                  <a:lnTo>
                    <a:pt x="445" y="269"/>
                  </a:lnTo>
                  <a:lnTo>
                    <a:pt x="503" y="32"/>
                  </a:lnTo>
                  <a:close/>
                  <a:moveTo>
                    <a:pt x="270" y="754"/>
                  </a:moveTo>
                  <a:lnTo>
                    <a:pt x="206" y="742"/>
                  </a:lnTo>
                  <a:lnTo>
                    <a:pt x="157" y="716"/>
                  </a:lnTo>
                  <a:lnTo>
                    <a:pt x="125" y="674"/>
                  </a:lnTo>
                  <a:lnTo>
                    <a:pt x="115" y="615"/>
                  </a:lnTo>
                  <a:lnTo>
                    <a:pt x="117" y="580"/>
                  </a:lnTo>
                  <a:lnTo>
                    <a:pt x="128" y="526"/>
                  </a:lnTo>
                  <a:lnTo>
                    <a:pt x="150" y="465"/>
                  </a:lnTo>
                  <a:lnTo>
                    <a:pt x="185" y="406"/>
                  </a:lnTo>
                  <a:lnTo>
                    <a:pt x="263" y="342"/>
                  </a:lnTo>
                  <a:lnTo>
                    <a:pt x="381" y="310"/>
                  </a:lnTo>
                  <a:lnTo>
                    <a:pt x="270" y="754"/>
                  </a:lnTo>
                  <a:close/>
                  <a:moveTo>
                    <a:pt x="435" y="310"/>
                  </a:moveTo>
                  <a:lnTo>
                    <a:pt x="500" y="321"/>
                  </a:lnTo>
                  <a:lnTo>
                    <a:pt x="549" y="347"/>
                  </a:lnTo>
                  <a:lnTo>
                    <a:pt x="580" y="389"/>
                  </a:lnTo>
                  <a:lnTo>
                    <a:pt x="590" y="448"/>
                  </a:lnTo>
                  <a:lnTo>
                    <a:pt x="588" y="484"/>
                  </a:lnTo>
                  <a:lnTo>
                    <a:pt x="577" y="537"/>
                  </a:lnTo>
                  <a:lnTo>
                    <a:pt x="556" y="598"/>
                  </a:lnTo>
                  <a:lnTo>
                    <a:pt x="520" y="658"/>
                  </a:lnTo>
                  <a:lnTo>
                    <a:pt x="442" y="721"/>
                  </a:lnTo>
                  <a:lnTo>
                    <a:pt x="324" y="754"/>
                  </a:lnTo>
                  <a:lnTo>
                    <a:pt x="435" y="31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FF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4"/>
            <p:cNvSpPr>
              <a:spLocks noChangeAspect="1"/>
            </p:cNvSpPr>
            <p:nvPr/>
          </p:nvSpPr>
          <p:spPr bwMode="auto">
            <a:xfrm>
              <a:off x="1136" y="172"/>
              <a:ext cx="684" cy="654"/>
            </a:xfrm>
            <a:custGeom>
              <a:avLst/>
              <a:gdLst>
                <a:gd name="T0" fmla="*/ 662 w 684"/>
                <a:gd name="T1" fmla="*/ 48 h 654"/>
                <a:gd name="T2" fmla="*/ 678 w 684"/>
                <a:gd name="T3" fmla="*/ 37 h 654"/>
                <a:gd name="T4" fmla="*/ 684 w 684"/>
                <a:gd name="T5" fmla="*/ 23 h 654"/>
                <a:gd name="T6" fmla="*/ 677 w 684"/>
                <a:gd name="T7" fmla="*/ 7 h 654"/>
                <a:gd name="T8" fmla="*/ 661 w 684"/>
                <a:gd name="T9" fmla="*/ 0 h 654"/>
                <a:gd name="T10" fmla="*/ 655 w 684"/>
                <a:gd name="T11" fmla="*/ 1 h 654"/>
                <a:gd name="T12" fmla="*/ 641 w 684"/>
                <a:gd name="T13" fmla="*/ 8 h 654"/>
                <a:gd name="T14" fmla="*/ 21 w 684"/>
                <a:gd name="T15" fmla="*/ 302 h 654"/>
                <a:gd name="T16" fmla="*/ 5 w 684"/>
                <a:gd name="T17" fmla="*/ 312 h 654"/>
                <a:gd name="T18" fmla="*/ 0 w 684"/>
                <a:gd name="T19" fmla="*/ 327 h 654"/>
                <a:gd name="T20" fmla="*/ 5 w 684"/>
                <a:gd name="T21" fmla="*/ 342 h 654"/>
                <a:gd name="T22" fmla="*/ 21 w 684"/>
                <a:gd name="T23" fmla="*/ 352 h 654"/>
                <a:gd name="T24" fmla="*/ 641 w 684"/>
                <a:gd name="T25" fmla="*/ 646 h 654"/>
                <a:gd name="T26" fmla="*/ 655 w 684"/>
                <a:gd name="T27" fmla="*/ 653 h 654"/>
                <a:gd name="T28" fmla="*/ 661 w 684"/>
                <a:gd name="T29" fmla="*/ 654 h 654"/>
                <a:gd name="T30" fmla="*/ 677 w 684"/>
                <a:gd name="T31" fmla="*/ 647 h 654"/>
                <a:gd name="T32" fmla="*/ 684 w 684"/>
                <a:gd name="T33" fmla="*/ 631 h 654"/>
                <a:gd name="T34" fmla="*/ 678 w 684"/>
                <a:gd name="T35" fmla="*/ 617 h 654"/>
                <a:gd name="T36" fmla="*/ 662 w 684"/>
                <a:gd name="T37" fmla="*/ 606 h 654"/>
                <a:gd name="T38" fmla="*/ 74 w 684"/>
                <a:gd name="T39" fmla="*/ 327 h 654"/>
                <a:gd name="T40" fmla="*/ 662 w 684"/>
                <a:gd name="T41" fmla="*/ 48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4" h="654">
                  <a:moveTo>
                    <a:pt x="662" y="48"/>
                  </a:moveTo>
                  <a:lnTo>
                    <a:pt x="678" y="37"/>
                  </a:lnTo>
                  <a:lnTo>
                    <a:pt x="684" y="23"/>
                  </a:lnTo>
                  <a:lnTo>
                    <a:pt x="677" y="7"/>
                  </a:lnTo>
                  <a:lnTo>
                    <a:pt x="661" y="0"/>
                  </a:lnTo>
                  <a:lnTo>
                    <a:pt x="655" y="1"/>
                  </a:lnTo>
                  <a:lnTo>
                    <a:pt x="641" y="8"/>
                  </a:lnTo>
                  <a:lnTo>
                    <a:pt x="21" y="302"/>
                  </a:lnTo>
                  <a:lnTo>
                    <a:pt x="5" y="312"/>
                  </a:lnTo>
                  <a:lnTo>
                    <a:pt x="0" y="327"/>
                  </a:lnTo>
                  <a:lnTo>
                    <a:pt x="5" y="342"/>
                  </a:lnTo>
                  <a:lnTo>
                    <a:pt x="21" y="352"/>
                  </a:lnTo>
                  <a:lnTo>
                    <a:pt x="641" y="646"/>
                  </a:lnTo>
                  <a:lnTo>
                    <a:pt x="655" y="653"/>
                  </a:lnTo>
                  <a:lnTo>
                    <a:pt x="661" y="654"/>
                  </a:lnTo>
                  <a:lnTo>
                    <a:pt x="677" y="647"/>
                  </a:lnTo>
                  <a:lnTo>
                    <a:pt x="684" y="631"/>
                  </a:lnTo>
                  <a:lnTo>
                    <a:pt x="678" y="617"/>
                  </a:lnTo>
                  <a:lnTo>
                    <a:pt x="662" y="606"/>
                  </a:lnTo>
                  <a:lnTo>
                    <a:pt x="74" y="327"/>
                  </a:lnTo>
                  <a:lnTo>
                    <a:pt x="662" y="4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FF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5"/>
            <p:cNvSpPr>
              <a:spLocks noChangeAspect="1" noEditPoints="1"/>
            </p:cNvSpPr>
            <p:nvPr/>
          </p:nvSpPr>
          <p:spPr bwMode="auto">
            <a:xfrm>
              <a:off x="2263" y="30"/>
              <a:ext cx="471" cy="776"/>
            </a:xfrm>
            <a:custGeom>
              <a:avLst/>
              <a:gdLst>
                <a:gd name="T0" fmla="*/ 464 w 471"/>
                <a:gd name="T1" fmla="*/ 256 h 776"/>
                <a:gd name="T2" fmla="*/ 382 w 471"/>
                <a:gd name="T3" fmla="*/ 61 h 776"/>
                <a:gd name="T4" fmla="*/ 279 w 471"/>
                <a:gd name="T5" fmla="*/ 5 h 776"/>
                <a:gd name="T6" fmla="*/ 184 w 471"/>
                <a:gd name="T7" fmla="*/ 7 h 776"/>
                <a:gd name="T8" fmla="*/ 82 w 471"/>
                <a:gd name="T9" fmla="*/ 69 h 776"/>
                <a:gd name="T10" fmla="*/ 8 w 471"/>
                <a:gd name="T11" fmla="*/ 258 h 776"/>
                <a:gd name="T12" fmla="*/ 2 w 471"/>
                <a:gd name="T13" fmla="*/ 456 h 776"/>
                <a:gd name="T14" fmla="*/ 23 w 471"/>
                <a:gd name="T15" fmla="*/ 595 h 776"/>
                <a:gd name="T16" fmla="*/ 92 w 471"/>
                <a:gd name="T17" fmla="*/ 718 h 776"/>
                <a:gd name="T18" fmla="*/ 190 w 471"/>
                <a:gd name="T19" fmla="*/ 771 h 776"/>
                <a:gd name="T20" fmla="*/ 284 w 471"/>
                <a:gd name="T21" fmla="*/ 771 h 776"/>
                <a:gd name="T22" fmla="*/ 387 w 471"/>
                <a:gd name="T23" fmla="*/ 711 h 776"/>
                <a:gd name="T24" fmla="*/ 464 w 471"/>
                <a:gd name="T25" fmla="*/ 522 h 776"/>
                <a:gd name="T26" fmla="*/ 235 w 471"/>
                <a:gd name="T27" fmla="*/ 751 h 776"/>
                <a:gd name="T28" fmla="*/ 200 w 471"/>
                <a:gd name="T29" fmla="*/ 745 h 776"/>
                <a:gd name="T30" fmla="*/ 162 w 471"/>
                <a:gd name="T31" fmla="*/ 723 h 776"/>
                <a:gd name="T32" fmla="*/ 128 w 471"/>
                <a:gd name="T33" fmla="*/ 682 h 776"/>
                <a:gd name="T34" fmla="*/ 106 w 471"/>
                <a:gd name="T35" fmla="*/ 614 h 776"/>
                <a:gd name="T36" fmla="*/ 93 w 471"/>
                <a:gd name="T37" fmla="*/ 377 h 776"/>
                <a:gd name="T38" fmla="*/ 102 w 471"/>
                <a:gd name="T39" fmla="*/ 169 h 776"/>
                <a:gd name="T40" fmla="*/ 128 w 471"/>
                <a:gd name="T41" fmla="*/ 90 h 776"/>
                <a:gd name="T42" fmla="*/ 166 w 471"/>
                <a:gd name="T43" fmla="*/ 47 h 776"/>
                <a:gd name="T44" fmla="*/ 206 w 471"/>
                <a:gd name="T45" fmla="*/ 29 h 776"/>
                <a:gd name="T46" fmla="*/ 235 w 471"/>
                <a:gd name="T47" fmla="*/ 25 h 776"/>
                <a:gd name="T48" fmla="*/ 269 w 471"/>
                <a:gd name="T49" fmla="*/ 30 h 776"/>
                <a:gd name="T50" fmla="*/ 307 w 471"/>
                <a:gd name="T51" fmla="*/ 49 h 776"/>
                <a:gd name="T52" fmla="*/ 343 w 471"/>
                <a:gd name="T53" fmla="*/ 89 h 776"/>
                <a:gd name="T54" fmla="*/ 367 w 471"/>
                <a:gd name="T55" fmla="*/ 157 h 776"/>
                <a:gd name="T56" fmla="*/ 378 w 471"/>
                <a:gd name="T57" fmla="*/ 377 h 776"/>
                <a:gd name="T58" fmla="*/ 366 w 471"/>
                <a:gd name="T59" fmla="*/ 610 h 776"/>
                <a:gd name="T60" fmla="*/ 346 w 471"/>
                <a:gd name="T61" fmla="*/ 677 h 776"/>
                <a:gd name="T62" fmla="*/ 313 w 471"/>
                <a:gd name="T63" fmla="*/ 720 h 776"/>
                <a:gd name="T64" fmla="*/ 275 w 471"/>
                <a:gd name="T65" fmla="*/ 744 h 776"/>
                <a:gd name="T66" fmla="*/ 235 w 471"/>
                <a:gd name="T67" fmla="*/ 751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1" h="776">
                  <a:moveTo>
                    <a:pt x="471" y="390"/>
                  </a:moveTo>
                  <a:lnTo>
                    <a:pt x="464" y="256"/>
                  </a:lnTo>
                  <a:lnTo>
                    <a:pt x="426" y="126"/>
                  </a:lnTo>
                  <a:lnTo>
                    <a:pt x="382" y="61"/>
                  </a:lnTo>
                  <a:lnTo>
                    <a:pt x="330" y="23"/>
                  </a:lnTo>
                  <a:lnTo>
                    <a:pt x="279" y="5"/>
                  </a:lnTo>
                  <a:lnTo>
                    <a:pt x="237" y="0"/>
                  </a:lnTo>
                  <a:lnTo>
                    <a:pt x="184" y="7"/>
                  </a:lnTo>
                  <a:lnTo>
                    <a:pt x="131" y="28"/>
                  </a:lnTo>
                  <a:lnTo>
                    <a:pt x="82" y="69"/>
                  </a:lnTo>
                  <a:lnTo>
                    <a:pt x="42" y="134"/>
                  </a:lnTo>
                  <a:lnTo>
                    <a:pt x="8" y="258"/>
                  </a:lnTo>
                  <a:lnTo>
                    <a:pt x="0" y="390"/>
                  </a:lnTo>
                  <a:lnTo>
                    <a:pt x="2" y="456"/>
                  </a:lnTo>
                  <a:lnTo>
                    <a:pt x="8" y="525"/>
                  </a:lnTo>
                  <a:lnTo>
                    <a:pt x="23" y="595"/>
                  </a:lnTo>
                  <a:lnTo>
                    <a:pt x="50" y="662"/>
                  </a:lnTo>
                  <a:lnTo>
                    <a:pt x="92" y="718"/>
                  </a:lnTo>
                  <a:lnTo>
                    <a:pt x="140" y="753"/>
                  </a:lnTo>
                  <a:lnTo>
                    <a:pt x="190" y="771"/>
                  </a:lnTo>
                  <a:lnTo>
                    <a:pt x="235" y="776"/>
                  </a:lnTo>
                  <a:lnTo>
                    <a:pt x="284" y="771"/>
                  </a:lnTo>
                  <a:lnTo>
                    <a:pt x="337" y="751"/>
                  </a:lnTo>
                  <a:lnTo>
                    <a:pt x="387" y="711"/>
                  </a:lnTo>
                  <a:lnTo>
                    <a:pt x="430" y="645"/>
                  </a:lnTo>
                  <a:lnTo>
                    <a:pt x="464" y="522"/>
                  </a:lnTo>
                  <a:lnTo>
                    <a:pt x="471" y="390"/>
                  </a:lnTo>
                  <a:close/>
                  <a:moveTo>
                    <a:pt x="235" y="751"/>
                  </a:moveTo>
                  <a:lnTo>
                    <a:pt x="218" y="750"/>
                  </a:lnTo>
                  <a:lnTo>
                    <a:pt x="200" y="745"/>
                  </a:lnTo>
                  <a:lnTo>
                    <a:pt x="180" y="736"/>
                  </a:lnTo>
                  <a:lnTo>
                    <a:pt x="162" y="723"/>
                  </a:lnTo>
                  <a:lnTo>
                    <a:pt x="144" y="705"/>
                  </a:lnTo>
                  <a:lnTo>
                    <a:pt x="128" y="682"/>
                  </a:lnTo>
                  <a:lnTo>
                    <a:pt x="115" y="651"/>
                  </a:lnTo>
                  <a:lnTo>
                    <a:pt x="106" y="614"/>
                  </a:lnTo>
                  <a:lnTo>
                    <a:pt x="95" y="495"/>
                  </a:lnTo>
                  <a:lnTo>
                    <a:pt x="93" y="377"/>
                  </a:lnTo>
                  <a:lnTo>
                    <a:pt x="94" y="269"/>
                  </a:lnTo>
                  <a:lnTo>
                    <a:pt x="102" y="169"/>
                  </a:lnTo>
                  <a:lnTo>
                    <a:pt x="112" y="125"/>
                  </a:lnTo>
                  <a:lnTo>
                    <a:pt x="128" y="90"/>
                  </a:lnTo>
                  <a:lnTo>
                    <a:pt x="146" y="65"/>
                  </a:lnTo>
                  <a:lnTo>
                    <a:pt x="166" y="47"/>
                  </a:lnTo>
                  <a:lnTo>
                    <a:pt x="186" y="35"/>
                  </a:lnTo>
                  <a:lnTo>
                    <a:pt x="206" y="29"/>
                  </a:lnTo>
                  <a:lnTo>
                    <a:pt x="222" y="25"/>
                  </a:lnTo>
                  <a:lnTo>
                    <a:pt x="235" y="25"/>
                  </a:lnTo>
                  <a:lnTo>
                    <a:pt x="250" y="26"/>
                  </a:lnTo>
                  <a:lnTo>
                    <a:pt x="269" y="30"/>
                  </a:lnTo>
                  <a:lnTo>
                    <a:pt x="288" y="37"/>
                  </a:lnTo>
                  <a:lnTo>
                    <a:pt x="307" y="49"/>
                  </a:lnTo>
                  <a:lnTo>
                    <a:pt x="326" y="66"/>
                  </a:lnTo>
                  <a:lnTo>
                    <a:pt x="343" y="89"/>
                  </a:lnTo>
                  <a:lnTo>
                    <a:pt x="357" y="119"/>
                  </a:lnTo>
                  <a:lnTo>
                    <a:pt x="367" y="157"/>
                  </a:lnTo>
                  <a:lnTo>
                    <a:pt x="377" y="264"/>
                  </a:lnTo>
                  <a:lnTo>
                    <a:pt x="378" y="377"/>
                  </a:lnTo>
                  <a:lnTo>
                    <a:pt x="377" y="498"/>
                  </a:lnTo>
                  <a:lnTo>
                    <a:pt x="366" y="610"/>
                  </a:lnTo>
                  <a:lnTo>
                    <a:pt x="358" y="647"/>
                  </a:lnTo>
                  <a:lnTo>
                    <a:pt x="346" y="677"/>
                  </a:lnTo>
                  <a:lnTo>
                    <a:pt x="331" y="702"/>
                  </a:lnTo>
                  <a:lnTo>
                    <a:pt x="313" y="720"/>
                  </a:lnTo>
                  <a:lnTo>
                    <a:pt x="294" y="734"/>
                  </a:lnTo>
                  <a:lnTo>
                    <a:pt x="275" y="744"/>
                  </a:lnTo>
                  <a:lnTo>
                    <a:pt x="255" y="749"/>
                  </a:lnTo>
                  <a:lnTo>
                    <a:pt x="235" y="75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FF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0" name="TextBox 69"/>
          <p:cNvSpPr txBox="1"/>
          <p:nvPr>
            <p:custDataLst>
              <p:tags r:id="rId8"/>
            </p:custDataLst>
          </p:nvPr>
        </p:nvSpPr>
        <p:spPr>
          <a:xfrm>
            <a:off x="611560" y="3825621"/>
            <a:ext cx="35283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B5ED7"/>
                </a:solidFill>
                <a:latin typeface="cmss17" pitchFamily="34" charset="0"/>
              </a:rPr>
              <a:t>         Advantages</a:t>
            </a:r>
          </a:p>
          <a:p>
            <a:pPr algn="ctr"/>
            <a:endParaRPr lang="en-US" dirty="0">
              <a:latin typeface="cmss17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mss17" pitchFamily="34" charset="0"/>
              </a:rPr>
              <a:t>Consistent for 2D or 3D shapes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mss17" pitchFamily="34" charset="0"/>
              </a:rPr>
              <a:t>Can efficiently represent </a:t>
            </a:r>
            <a:br>
              <a:rPr lang="en-US" dirty="0" smtClean="0">
                <a:latin typeface="cmss17" pitchFamily="34" charset="0"/>
              </a:rPr>
            </a:br>
            <a:r>
              <a:rPr lang="en-US" dirty="0" smtClean="0">
                <a:latin typeface="cmss17" pitchFamily="34" charset="0"/>
              </a:rPr>
              <a:t>multiple objects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latin typeface="cmss17" pitchFamily="34" charset="0"/>
              </a:rPr>
              <a:t>No explicit </a:t>
            </a:r>
            <a:r>
              <a:rPr lang="en-US" dirty="0" err="1" smtClean="0">
                <a:latin typeface="cmss17" pitchFamily="34" charset="0"/>
              </a:rPr>
              <a:t>parametrization</a:t>
            </a:r>
            <a:r>
              <a:rPr lang="en-US" dirty="0" smtClean="0">
                <a:latin typeface="cmss17" pitchFamily="34" charset="0"/>
              </a:rPr>
              <a:t> required</a:t>
            </a:r>
          </a:p>
        </p:txBody>
      </p:sp>
      <p:cxnSp>
        <p:nvCxnSpPr>
          <p:cNvPr id="71" name="Straight Arrow Connector 70"/>
          <p:cNvCxnSpPr/>
          <p:nvPr>
            <p:custDataLst>
              <p:tags r:id="rId9"/>
            </p:custDataLst>
          </p:nvPr>
        </p:nvCxnSpPr>
        <p:spPr bwMode="auto">
          <a:xfrm>
            <a:off x="4031940" y="2408891"/>
            <a:ext cx="111612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B5ED7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3" name="TextBox 72"/>
          <p:cNvSpPr txBox="1"/>
          <p:nvPr>
            <p:custDataLst>
              <p:tags r:id="rId10"/>
            </p:custDataLst>
          </p:nvPr>
        </p:nvSpPr>
        <p:spPr>
          <a:xfrm>
            <a:off x="5148064" y="3789040"/>
            <a:ext cx="2465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cmss17" pitchFamily="34" charset="0"/>
              </a:rPr>
              <a:t>Implicit function</a:t>
            </a:r>
            <a:endParaRPr lang="en-US" sz="2400" dirty="0">
              <a:solidFill>
                <a:schemeClr val="tx1"/>
              </a:solidFill>
              <a:latin typeface="cmss17" pitchFamily="34" charset="0"/>
            </a:endParaRPr>
          </a:p>
        </p:txBody>
      </p:sp>
      <p:cxnSp>
        <p:nvCxnSpPr>
          <p:cNvPr id="74" name="Straight Arrow Connector 73"/>
          <p:cNvCxnSpPr/>
          <p:nvPr>
            <p:custDataLst>
              <p:tags r:id="rId11"/>
            </p:custDataLst>
          </p:nvPr>
        </p:nvCxnSpPr>
        <p:spPr bwMode="auto">
          <a:xfrm flipH="1">
            <a:off x="7179312" y="4299534"/>
            <a:ext cx="226124" cy="26412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2" name="Group 5"/>
          <p:cNvGrpSpPr>
            <a:grpSpLocks noChangeAspect="1"/>
          </p:cNvGrpSpPr>
          <p:nvPr>
            <p:custDataLst>
              <p:tags r:id="rId12"/>
            </p:custDataLst>
          </p:nvPr>
        </p:nvGrpSpPr>
        <p:grpSpPr bwMode="auto">
          <a:xfrm>
            <a:off x="7308304" y="3861048"/>
            <a:ext cx="1493029" cy="305794"/>
            <a:chOff x="4" y="3"/>
            <a:chExt cx="4985" cy="1021"/>
          </a:xfrm>
        </p:grpSpPr>
        <p:sp>
          <p:nvSpPr>
            <p:cNvPr id="14" name="Freeform 6"/>
            <p:cNvSpPr>
              <a:spLocks noChangeAspect="1" noEditPoints="1"/>
            </p:cNvSpPr>
            <p:nvPr/>
          </p:nvSpPr>
          <p:spPr bwMode="auto">
            <a:xfrm>
              <a:off x="4" y="15"/>
              <a:ext cx="705" cy="1009"/>
            </a:xfrm>
            <a:custGeom>
              <a:avLst/>
              <a:gdLst>
                <a:gd name="T0" fmla="*/ 506 w 705"/>
                <a:gd name="T1" fmla="*/ 19 h 1009"/>
                <a:gd name="T2" fmla="*/ 504 w 705"/>
                <a:gd name="T3" fmla="*/ 7 h 1009"/>
                <a:gd name="T4" fmla="*/ 489 w 705"/>
                <a:gd name="T5" fmla="*/ 0 h 1009"/>
                <a:gd name="T6" fmla="*/ 467 w 705"/>
                <a:gd name="T7" fmla="*/ 1 h 1009"/>
                <a:gd name="T8" fmla="*/ 455 w 705"/>
                <a:gd name="T9" fmla="*/ 12 h 1009"/>
                <a:gd name="T10" fmla="*/ 395 w 705"/>
                <a:gd name="T11" fmla="*/ 249 h 1009"/>
                <a:gd name="T12" fmla="*/ 390 w 705"/>
                <a:gd name="T13" fmla="*/ 266 h 1009"/>
                <a:gd name="T14" fmla="*/ 367 w 705"/>
                <a:gd name="T15" fmla="*/ 269 h 1009"/>
                <a:gd name="T16" fmla="*/ 213 w 705"/>
                <a:gd name="T17" fmla="*/ 304 h 1009"/>
                <a:gd name="T18" fmla="*/ 97 w 705"/>
                <a:gd name="T19" fmla="*/ 379 h 1009"/>
                <a:gd name="T20" fmla="*/ 25 w 705"/>
                <a:gd name="T21" fmla="*/ 478 h 1009"/>
                <a:gd name="T22" fmla="*/ 0 w 705"/>
                <a:gd name="T23" fmla="*/ 586 h 1009"/>
                <a:gd name="T24" fmla="*/ 68 w 705"/>
                <a:gd name="T25" fmla="*/ 733 h 1009"/>
                <a:gd name="T26" fmla="*/ 260 w 705"/>
                <a:gd name="T27" fmla="*/ 795 h 1009"/>
                <a:gd name="T28" fmla="*/ 215 w 705"/>
                <a:gd name="T29" fmla="*/ 1003 h 1009"/>
                <a:gd name="T30" fmla="*/ 229 w 705"/>
                <a:gd name="T31" fmla="*/ 1009 h 1009"/>
                <a:gd name="T32" fmla="*/ 249 w 705"/>
                <a:gd name="T33" fmla="*/ 1009 h 1009"/>
                <a:gd name="T34" fmla="*/ 262 w 705"/>
                <a:gd name="T35" fmla="*/ 1000 h 1009"/>
                <a:gd name="T36" fmla="*/ 305 w 705"/>
                <a:gd name="T37" fmla="*/ 832 h 1009"/>
                <a:gd name="T38" fmla="*/ 312 w 705"/>
                <a:gd name="T39" fmla="*/ 802 h 1009"/>
                <a:gd name="T40" fmla="*/ 315 w 705"/>
                <a:gd name="T41" fmla="*/ 797 h 1009"/>
                <a:gd name="T42" fmla="*/ 337 w 705"/>
                <a:gd name="T43" fmla="*/ 795 h 1009"/>
                <a:gd name="T44" fmla="*/ 490 w 705"/>
                <a:gd name="T45" fmla="*/ 760 h 1009"/>
                <a:gd name="T46" fmla="*/ 606 w 705"/>
                <a:gd name="T47" fmla="*/ 685 h 1009"/>
                <a:gd name="T48" fmla="*/ 679 w 705"/>
                <a:gd name="T49" fmla="*/ 587 h 1009"/>
                <a:gd name="T50" fmla="*/ 705 w 705"/>
                <a:gd name="T51" fmla="*/ 478 h 1009"/>
                <a:gd name="T52" fmla="*/ 636 w 705"/>
                <a:gd name="T53" fmla="*/ 330 h 1009"/>
                <a:gd name="T54" fmla="*/ 444 w 705"/>
                <a:gd name="T55" fmla="*/ 269 h 1009"/>
                <a:gd name="T56" fmla="*/ 270 w 705"/>
                <a:gd name="T57" fmla="*/ 754 h 1009"/>
                <a:gd name="T58" fmla="*/ 156 w 705"/>
                <a:gd name="T59" fmla="*/ 716 h 1009"/>
                <a:gd name="T60" fmla="*/ 115 w 705"/>
                <a:gd name="T61" fmla="*/ 615 h 1009"/>
                <a:gd name="T62" fmla="*/ 128 w 705"/>
                <a:gd name="T63" fmla="*/ 526 h 1009"/>
                <a:gd name="T64" fmla="*/ 185 w 705"/>
                <a:gd name="T65" fmla="*/ 406 h 1009"/>
                <a:gd name="T66" fmla="*/ 381 w 705"/>
                <a:gd name="T67" fmla="*/ 310 h 1009"/>
                <a:gd name="T68" fmla="*/ 435 w 705"/>
                <a:gd name="T69" fmla="*/ 310 h 1009"/>
                <a:gd name="T70" fmla="*/ 548 w 705"/>
                <a:gd name="T71" fmla="*/ 347 h 1009"/>
                <a:gd name="T72" fmla="*/ 590 w 705"/>
                <a:gd name="T73" fmla="*/ 448 h 1009"/>
                <a:gd name="T74" fmla="*/ 576 w 705"/>
                <a:gd name="T75" fmla="*/ 537 h 1009"/>
                <a:gd name="T76" fmla="*/ 520 w 705"/>
                <a:gd name="T77" fmla="*/ 658 h 1009"/>
                <a:gd name="T78" fmla="*/ 323 w 705"/>
                <a:gd name="T79" fmla="*/ 75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5" h="1009">
                  <a:moveTo>
                    <a:pt x="502" y="32"/>
                  </a:moveTo>
                  <a:lnTo>
                    <a:pt x="506" y="19"/>
                  </a:lnTo>
                  <a:lnTo>
                    <a:pt x="506" y="16"/>
                  </a:lnTo>
                  <a:lnTo>
                    <a:pt x="504" y="7"/>
                  </a:lnTo>
                  <a:lnTo>
                    <a:pt x="497" y="2"/>
                  </a:lnTo>
                  <a:lnTo>
                    <a:pt x="489" y="0"/>
                  </a:lnTo>
                  <a:lnTo>
                    <a:pt x="480" y="0"/>
                  </a:lnTo>
                  <a:lnTo>
                    <a:pt x="467" y="1"/>
                  </a:lnTo>
                  <a:lnTo>
                    <a:pt x="459" y="4"/>
                  </a:lnTo>
                  <a:lnTo>
                    <a:pt x="455" y="12"/>
                  </a:lnTo>
                  <a:lnTo>
                    <a:pt x="451" y="26"/>
                  </a:lnTo>
                  <a:lnTo>
                    <a:pt x="395" y="249"/>
                  </a:lnTo>
                  <a:lnTo>
                    <a:pt x="391" y="262"/>
                  </a:lnTo>
                  <a:lnTo>
                    <a:pt x="390" y="266"/>
                  </a:lnTo>
                  <a:lnTo>
                    <a:pt x="385" y="267"/>
                  </a:lnTo>
                  <a:lnTo>
                    <a:pt x="367" y="269"/>
                  </a:lnTo>
                  <a:lnTo>
                    <a:pt x="286" y="281"/>
                  </a:lnTo>
                  <a:lnTo>
                    <a:pt x="213" y="304"/>
                  </a:lnTo>
                  <a:lnTo>
                    <a:pt x="150" y="338"/>
                  </a:lnTo>
                  <a:lnTo>
                    <a:pt x="97" y="379"/>
                  </a:lnTo>
                  <a:lnTo>
                    <a:pt x="55" y="426"/>
                  </a:lnTo>
                  <a:lnTo>
                    <a:pt x="25" y="478"/>
                  </a:lnTo>
                  <a:lnTo>
                    <a:pt x="6" y="532"/>
                  </a:lnTo>
                  <a:lnTo>
                    <a:pt x="0" y="586"/>
                  </a:lnTo>
                  <a:lnTo>
                    <a:pt x="17" y="669"/>
                  </a:lnTo>
                  <a:lnTo>
                    <a:pt x="68" y="733"/>
                  </a:lnTo>
                  <a:lnTo>
                    <a:pt x="150" y="776"/>
                  </a:lnTo>
                  <a:lnTo>
                    <a:pt x="260" y="795"/>
                  </a:lnTo>
                  <a:lnTo>
                    <a:pt x="212" y="994"/>
                  </a:lnTo>
                  <a:lnTo>
                    <a:pt x="215" y="1003"/>
                  </a:lnTo>
                  <a:lnTo>
                    <a:pt x="221" y="1007"/>
                  </a:lnTo>
                  <a:lnTo>
                    <a:pt x="229" y="1009"/>
                  </a:lnTo>
                  <a:lnTo>
                    <a:pt x="237" y="1009"/>
                  </a:lnTo>
                  <a:lnTo>
                    <a:pt x="249" y="1009"/>
                  </a:lnTo>
                  <a:lnTo>
                    <a:pt x="257" y="1007"/>
                  </a:lnTo>
                  <a:lnTo>
                    <a:pt x="262" y="1000"/>
                  </a:lnTo>
                  <a:lnTo>
                    <a:pt x="266" y="989"/>
                  </a:lnTo>
                  <a:lnTo>
                    <a:pt x="305" y="832"/>
                  </a:lnTo>
                  <a:lnTo>
                    <a:pt x="310" y="812"/>
                  </a:lnTo>
                  <a:lnTo>
                    <a:pt x="312" y="802"/>
                  </a:lnTo>
                  <a:lnTo>
                    <a:pt x="314" y="798"/>
                  </a:lnTo>
                  <a:lnTo>
                    <a:pt x="315" y="797"/>
                  </a:lnTo>
                  <a:lnTo>
                    <a:pt x="320" y="796"/>
                  </a:lnTo>
                  <a:lnTo>
                    <a:pt x="337" y="795"/>
                  </a:lnTo>
                  <a:lnTo>
                    <a:pt x="418" y="783"/>
                  </a:lnTo>
                  <a:lnTo>
                    <a:pt x="490" y="760"/>
                  </a:lnTo>
                  <a:lnTo>
                    <a:pt x="553" y="727"/>
                  </a:lnTo>
                  <a:lnTo>
                    <a:pt x="606" y="685"/>
                  </a:lnTo>
                  <a:lnTo>
                    <a:pt x="648" y="638"/>
                  </a:lnTo>
                  <a:lnTo>
                    <a:pt x="679" y="587"/>
                  </a:lnTo>
                  <a:lnTo>
                    <a:pt x="698" y="532"/>
                  </a:lnTo>
                  <a:lnTo>
                    <a:pt x="705" y="478"/>
                  </a:lnTo>
                  <a:lnTo>
                    <a:pt x="687" y="395"/>
                  </a:lnTo>
                  <a:lnTo>
                    <a:pt x="636" y="330"/>
                  </a:lnTo>
                  <a:lnTo>
                    <a:pt x="554" y="287"/>
                  </a:lnTo>
                  <a:lnTo>
                    <a:pt x="444" y="269"/>
                  </a:lnTo>
                  <a:lnTo>
                    <a:pt x="502" y="32"/>
                  </a:lnTo>
                  <a:close/>
                  <a:moveTo>
                    <a:pt x="270" y="754"/>
                  </a:moveTo>
                  <a:lnTo>
                    <a:pt x="205" y="742"/>
                  </a:lnTo>
                  <a:lnTo>
                    <a:pt x="156" y="716"/>
                  </a:lnTo>
                  <a:lnTo>
                    <a:pt x="125" y="674"/>
                  </a:lnTo>
                  <a:lnTo>
                    <a:pt x="115" y="615"/>
                  </a:lnTo>
                  <a:lnTo>
                    <a:pt x="117" y="580"/>
                  </a:lnTo>
                  <a:lnTo>
                    <a:pt x="128" y="526"/>
                  </a:lnTo>
                  <a:lnTo>
                    <a:pt x="149" y="465"/>
                  </a:lnTo>
                  <a:lnTo>
                    <a:pt x="185" y="406"/>
                  </a:lnTo>
                  <a:lnTo>
                    <a:pt x="263" y="342"/>
                  </a:lnTo>
                  <a:lnTo>
                    <a:pt x="381" y="310"/>
                  </a:lnTo>
                  <a:lnTo>
                    <a:pt x="270" y="754"/>
                  </a:lnTo>
                  <a:close/>
                  <a:moveTo>
                    <a:pt x="435" y="310"/>
                  </a:moveTo>
                  <a:lnTo>
                    <a:pt x="499" y="321"/>
                  </a:lnTo>
                  <a:lnTo>
                    <a:pt x="548" y="347"/>
                  </a:lnTo>
                  <a:lnTo>
                    <a:pt x="579" y="389"/>
                  </a:lnTo>
                  <a:lnTo>
                    <a:pt x="590" y="448"/>
                  </a:lnTo>
                  <a:lnTo>
                    <a:pt x="587" y="484"/>
                  </a:lnTo>
                  <a:lnTo>
                    <a:pt x="576" y="537"/>
                  </a:lnTo>
                  <a:lnTo>
                    <a:pt x="555" y="598"/>
                  </a:lnTo>
                  <a:lnTo>
                    <a:pt x="520" y="658"/>
                  </a:lnTo>
                  <a:lnTo>
                    <a:pt x="441" y="721"/>
                  </a:lnTo>
                  <a:lnTo>
                    <a:pt x="323" y="754"/>
                  </a:lnTo>
                  <a:lnTo>
                    <a:pt x="435" y="3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/>
            <p:cNvSpPr>
              <a:spLocks noChangeAspect="1" noEditPoints="1"/>
            </p:cNvSpPr>
            <p:nvPr/>
          </p:nvSpPr>
          <p:spPr bwMode="auto">
            <a:xfrm>
              <a:off x="1137" y="311"/>
              <a:ext cx="119" cy="486"/>
            </a:xfrm>
            <a:custGeom>
              <a:avLst/>
              <a:gdLst>
                <a:gd name="T0" fmla="*/ 119 w 119"/>
                <a:gd name="T1" fmla="*/ 60 h 486"/>
                <a:gd name="T2" fmla="*/ 114 w 119"/>
                <a:gd name="T3" fmla="*/ 37 h 486"/>
                <a:gd name="T4" fmla="*/ 101 w 119"/>
                <a:gd name="T5" fmla="*/ 18 h 486"/>
                <a:gd name="T6" fmla="*/ 83 w 119"/>
                <a:gd name="T7" fmla="*/ 5 h 486"/>
                <a:gd name="T8" fmla="*/ 60 w 119"/>
                <a:gd name="T9" fmla="*/ 0 h 486"/>
                <a:gd name="T10" fmla="*/ 37 w 119"/>
                <a:gd name="T11" fmla="*/ 5 h 486"/>
                <a:gd name="T12" fmla="*/ 18 w 119"/>
                <a:gd name="T13" fmla="*/ 18 h 486"/>
                <a:gd name="T14" fmla="*/ 5 w 119"/>
                <a:gd name="T15" fmla="*/ 37 h 486"/>
                <a:gd name="T16" fmla="*/ 0 w 119"/>
                <a:gd name="T17" fmla="*/ 60 h 486"/>
                <a:gd name="T18" fmla="*/ 5 w 119"/>
                <a:gd name="T19" fmla="*/ 83 h 486"/>
                <a:gd name="T20" fmla="*/ 18 w 119"/>
                <a:gd name="T21" fmla="*/ 102 h 486"/>
                <a:gd name="T22" fmla="*/ 37 w 119"/>
                <a:gd name="T23" fmla="*/ 115 h 486"/>
                <a:gd name="T24" fmla="*/ 60 w 119"/>
                <a:gd name="T25" fmla="*/ 120 h 486"/>
                <a:gd name="T26" fmla="*/ 83 w 119"/>
                <a:gd name="T27" fmla="*/ 115 h 486"/>
                <a:gd name="T28" fmla="*/ 101 w 119"/>
                <a:gd name="T29" fmla="*/ 102 h 486"/>
                <a:gd name="T30" fmla="*/ 114 w 119"/>
                <a:gd name="T31" fmla="*/ 83 h 486"/>
                <a:gd name="T32" fmla="*/ 119 w 119"/>
                <a:gd name="T33" fmla="*/ 60 h 486"/>
                <a:gd name="T34" fmla="*/ 119 w 119"/>
                <a:gd name="T35" fmla="*/ 426 h 486"/>
                <a:gd name="T36" fmla="*/ 114 w 119"/>
                <a:gd name="T37" fmla="*/ 403 h 486"/>
                <a:gd name="T38" fmla="*/ 101 w 119"/>
                <a:gd name="T39" fmla="*/ 384 h 486"/>
                <a:gd name="T40" fmla="*/ 83 w 119"/>
                <a:gd name="T41" fmla="*/ 371 h 486"/>
                <a:gd name="T42" fmla="*/ 60 w 119"/>
                <a:gd name="T43" fmla="*/ 367 h 486"/>
                <a:gd name="T44" fmla="*/ 37 w 119"/>
                <a:gd name="T45" fmla="*/ 371 h 486"/>
                <a:gd name="T46" fmla="*/ 18 w 119"/>
                <a:gd name="T47" fmla="*/ 384 h 486"/>
                <a:gd name="T48" fmla="*/ 5 w 119"/>
                <a:gd name="T49" fmla="*/ 403 h 486"/>
                <a:gd name="T50" fmla="*/ 0 w 119"/>
                <a:gd name="T51" fmla="*/ 426 h 486"/>
                <a:gd name="T52" fmla="*/ 5 w 119"/>
                <a:gd name="T53" fmla="*/ 450 h 486"/>
                <a:gd name="T54" fmla="*/ 18 w 119"/>
                <a:gd name="T55" fmla="*/ 468 h 486"/>
                <a:gd name="T56" fmla="*/ 37 w 119"/>
                <a:gd name="T57" fmla="*/ 481 h 486"/>
                <a:gd name="T58" fmla="*/ 60 w 119"/>
                <a:gd name="T59" fmla="*/ 486 h 486"/>
                <a:gd name="T60" fmla="*/ 83 w 119"/>
                <a:gd name="T61" fmla="*/ 481 h 486"/>
                <a:gd name="T62" fmla="*/ 101 w 119"/>
                <a:gd name="T63" fmla="*/ 468 h 486"/>
                <a:gd name="T64" fmla="*/ 114 w 119"/>
                <a:gd name="T65" fmla="*/ 450 h 486"/>
                <a:gd name="T66" fmla="*/ 119 w 119"/>
                <a:gd name="T67" fmla="*/ 42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" h="486">
                  <a:moveTo>
                    <a:pt x="119" y="60"/>
                  </a:moveTo>
                  <a:lnTo>
                    <a:pt x="114" y="37"/>
                  </a:lnTo>
                  <a:lnTo>
                    <a:pt x="101" y="18"/>
                  </a:lnTo>
                  <a:lnTo>
                    <a:pt x="83" y="5"/>
                  </a:lnTo>
                  <a:lnTo>
                    <a:pt x="60" y="0"/>
                  </a:lnTo>
                  <a:lnTo>
                    <a:pt x="37" y="5"/>
                  </a:lnTo>
                  <a:lnTo>
                    <a:pt x="18" y="18"/>
                  </a:lnTo>
                  <a:lnTo>
                    <a:pt x="5" y="37"/>
                  </a:lnTo>
                  <a:lnTo>
                    <a:pt x="0" y="60"/>
                  </a:lnTo>
                  <a:lnTo>
                    <a:pt x="5" y="83"/>
                  </a:lnTo>
                  <a:lnTo>
                    <a:pt x="18" y="102"/>
                  </a:lnTo>
                  <a:lnTo>
                    <a:pt x="37" y="115"/>
                  </a:lnTo>
                  <a:lnTo>
                    <a:pt x="60" y="120"/>
                  </a:lnTo>
                  <a:lnTo>
                    <a:pt x="83" y="115"/>
                  </a:lnTo>
                  <a:lnTo>
                    <a:pt x="101" y="102"/>
                  </a:lnTo>
                  <a:lnTo>
                    <a:pt x="114" y="83"/>
                  </a:lnTo>
                  <a:lnTo>
                    <a:pt x="119" y="60"/>
                  </a:lnTo>
                  <a:close/>
                  <a:moveTo>
                    <a:pt x="119" y="426"/>
                  </a:moveTo>
                  <a:lnTo>
                    <a:pt x="114" y="403"/>
                  </a:lnTo>
                  <a:lnTo>
                    <a:pt x="101" y="384"/>
                  </a:lnTo>
                  <a:lnTo>
                    <a:pt x="83" y="371"/>
                  </a:lnTo>
                  <a:lnTo>
                    <a:pt x="60" y="367"/>
                  </a:lnTo>
                  <a:lnTo>
                    <a:pt x="37" y="371"/>
                  </a:lnTo>
                  <a:lnTo>
                    <a:pt x="18" y="384"/>
                  </a:lnTo>
                  <a:lnTo>
                    <a:pt x="5" y="403"/>
                  </a:lnTo>
                  <a:lnTo>
                    <a:pt x="0" y="426"/>
                  </a:lnTo>
                  <a:lnTo>
                    <a:pt x="5" y="450"/>
                  </a:lnTo>
                  <a:lnTo>
                    <a:pt x="18" y="468"/>
                  </a:lnTo>
                  <a:lnTo>
                    <a:pt x="37" y="481"/>
                  </a:lnTo>
                  <a:lnTo>
                    <a:pt x="60" y="486"/>
                  </a:lnTo>
                  <a:lnTo>
                    <a:pt x="83" y="481"/>
                  </a:lnTo>
                  <a:lnTo>
                    <a:pt x="101" y="468"/>
                  </a:lnTo>
                  <a:lnTo>
                    <a:pt x="114" y="450"/>
                  </a:lnTo>
                  <a:lnTo>
                    <a:pt x="119" y="4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/>
            <p:cNvSpPr>
              <a:spLocks noChangeAspect="1"/>
            </p:cNvSpPr>
            <p:nvPr/>
          </p:nvSpPr>
          <p:spPr bwMode="auto">
            <a:xfrm>
              <a:off x="1711" y="3"/>
              <a:ext cx="707" cy="794"/>
            </a:xfrm>
            <a:custGeom>
              <a:avLst/>
              <a:gdLst>
                <a:gd name="T0" fmla="*/ 679 w 707"/>
                <a:gd name="T1" fmla="*/ 612 h 794"/>
                <a:gd name="T2" fmla="*/ 659 w 707"/>
                <a:gd name="T3" fmla="*/ 693 h 794"/>
                <a:gd name="T4" fmla="*/ 644 w 707"/>
                <a:gd name="T5" fmla="*/ 714 h 794"/>
                <a:gd name="T6" fmla="*/ 585 w 707"/>
                <a:gd name="T7" fmla="*/ 720 h 794"/>
                <a:gd name="T8" fmla="*/ 532 w 707"/>
                <a:gd name="T9" fmla="*/ 629 h 794"/>
                <a:gd name="T10" fmla="*/ 633 w 707"/>
                <a:gd name="T11" fmla="*/ 469 h 794"/>
                <a:gd name="T12" fmla="*/ 685 w 707"/>
                <a:gd name="T13" fmla="*/ 347 h 794"/>
                <a:gd name="T14" fmla="*/ 686 w 707"/>
                <a:gd name="T15" fmla="*/ 225 h 794"/>
                <a:gd name="T16" fmla="*/ 636 w 707"/>
                <a:gd name="T17" fmla="*/ 124 h 794"/>
                <a:gd name="T18" fmla="*/ 544 w 707"/>
                <a:gd name="T19" fmla="*/ 48 h 794"/>
                <a:gd name="T20" fmla="*/ 423 w 707"/>
                <a:gd name="T21" fmla="*/ 5 h 794"/>
                <a:gd name="T22" fmla="*/ 284 w 707"/>
                <a:gd name="T23" fmla="*/ 5 h 794"/>
                <a:gd name="T24" fmla="*/ 161 w 707"/>
                <a:gd name="T25" fmla="*/ 48 h 794"/>
                <a:gd name="T26" fmla="*/ 70 w 707"/>
                <a:gd name="T27" fmla="*/ 125 h 794"/>
                <a:gd name="T28" fmla="*/ 19 w 707"/>
                <a:gd name="T29" fmla="*/ 226 h 794"/>
                <a:gd name="T30" fmla="*/ 21 w 707"/>
                <a:gd name="T31" fmla="*/ 347 h 794"/>
                <a:gd name="T32" fmla="*/ 74 w 707"/>
                <a:gd name="T33" fmla="*/ 469 h 794"/>
                <a:gd name="T34" fmla="*/ 174 w 707"/>
                <a:gd name="T35" fmla="*/ 629 h 794"/>
                <a:gd name="T36" fmla="*/ 121 w 707"/>
                <a:gd name="T37" fmla="*/ 720 h 794"/>
                <a:gd name="T38" fmla="*/ 62 w 707"/>
                <a:gd name="T39" fmla="*/ 714 h 794"/>
                <a:gd name="T40" fmla="*/ 48 w 707"/>
                <a:gd name="T41" fmla="*/ 695 h 794"/>
                <a:gd name="T42" fmla="*/ 0 w 707"/>
                <a:gd name="T43" fmla="*/ 612 h 794"/>
                <a:gd name="T44" fmla="*/ 215 w 707"/>
                <a:gd name="T45" fmla="*/ 794 h 794"/>
                <a:gd name="T46" fmla="*/ 238 w 707"/>
                <a:gd name="T47" fmla="*/ 791 h 794"/>
                <a:gd name="T48" fmla="*/ 243 w 707"/>
                <a:gd name="T49" fmla="*/ 770 h 794"/>
                <a:gd name="T50" fmla="*/ 222 w 707"/>
                <a:gd name="T51" fmla="*/ 643 h 794"/>
                <a:gd name="T52" fmla="*/ 183 w 707"/>
                <a:gd name="T53" fmla="*/ 520 h 794"/>
                <a:gd name="T54" fmla="*/ 128 w 707"/>
                <a:gd name="T55" fmla="*/ 281 h 794"/>
                <a:gd name="T56" fmla="*/ 202 w 707"/>
                <a:gd name="T57" fmla="*/ 85 h 794"/>
                <a:gd name="T58" fmla="*/ 353 w 707"/>
                <a:gd name="T59" fmla="*/ 24 h 794"/>
                <a:gd name="T60" fmla="*/ 505 w 707"/>
                <a:gd name="T61" fmla="*/ 87 h 794"/>
                <a:gd name="T62" fmla="*/ 578 w 707"/>
                <a:gd name="T63" fmla="*/ 281 h 794"/>
                <a:gd name="T64" fmla="*/ 516 w 707"/>
                <a:gd name="T65" fmla="*/ 544 h 794"/>
                <a:gd name="T66" fmla="*/ 483 w 707"/>
                <a:gd name="T67" fmla="*/ 646 h 794"/>
                <a:gd name="T68" fmla="*/ 463 w 707"/>
                <a:gd name="T69" fmla="*/ 770 h 794"/>
                <a:gd name="T70" fmla="*/ 468 w 707"/>
                <a:gd name="T71" fmla="*/ 791 h 794"/>
                <a:gd name="T72" fmla="*/ 492 w 707"/>
                <a:gd name="T73" fmla="*/ 794 h 794"/>
                <a:gd name="T74" fmla="*/ 707 w 707"/>
                <a:gd name="T75" fmla="*/ 612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7" h="794">
                  <a:moveTo>
                    <a:pt x="707" y="612"/>
                  </a:moveTo>
                  <a:lnTo>
                    <a:pt x="679" y="612"/>
                  </a:lnTo>
                  <a:lnTo>
                    <a:pt x="670" y="653"/>
                  </a:lnTo>
                  <a:lnTo>
                    <a:pt x="659" y="693"/>
                  </a:lnTo>
                  <a:lnTo>
                    <a:pt x="654" y="705"/>
                  </a:lnTo>
                  <a:lnTo>
                    <a:pt x="644" y="714"/>
                  </a:lnTo>
                  <a:lnTo>
                    <a:pt x="623" y="719"/>
                  </a:lnTo>
                  <a:lnTo>
                    <a:pt x="585" y="720"/>
                  </a:lnTo>
                  <a:lnTo>
                    <a:pt x="496" y="720"/>
                  </a:lnTo>
                  <a:lnTo>
                    <a:pt x="532" y="629"/>
                  </a:lnTo>
                  <a:lnTo>
                    <a:pt x="595" y="529"/>
                  </a:lnTo>
                  <a:lnTo>
                    <a:pt x="633" y="469"/>
                  </a:lnTo>
                  <a:lnTo>
                    <a:pt x="664" y="409"/>
                  </a:lnTo>
                  <a:lnTo>
                    <a:pt x="685" y="347"/>
                  </a:lnTo>
                  <a:lnTo>
                    <a:pt x="693" y="282"/>
                  </a:lnTo>
                  <a:lnTo>
                    <a:pt x="686" y="225"/>
                  </a:lnTo>
                  <a:lnTo>
                    <a:pt x="667" y="172"/>
                  </a:lnTo>
                  <a:lnTo>
                    <a:pt x="636" y="124"/>
                  </a:lnTo>
                  <a:lnTo>
                    <a:pt x="594" y="82"/>
                  </a:lnTo>
                  <a:lnTo>
                    <a:pt x="544" y="48"/>
                  </a:lnTo>
                  <a:lnTo>
                    <a:pt x="486" y="22"/>
                  </a:lnTo>
                  <a:lnTo>
                    <a:pt x="423" y="5"/>
                  </a:lnTo>
                  <a:lnTo>
                    <a:pt x="354" y="0"/>
                  </a:lnTo>
                  <a:lnTo>
                    <a:pt x="284" y="5"/>
                  </a:lnTo>
                  <a:lnTo>
                    <a:pt x="219" y="22"/>
                  </a:lnTo>
                  <a:lnTo>
                    <a:pt x="161" y="48"/>
                  </a:lnTo>
                  <a:lnTo>
                    <a:pt x="111" y="83"/>
                  </a:lnTo>
                  <a:lnTo>
                    <a:pt x="70" y="125"/>
                  </a:lnTo>
                  <a:lnTo>
                    <a:pt x="39" y="173"/>
                  </a:lnTo>
                  <a:lnTo>
                    <a:pt x="19" y="226"/>
                  </a:lnTo>
                  <a:lnTo>
                    <a:pt x="13" y="282"/>
                  </a:lnTo>
                  <a:lnTo>
                    <a:pt x="21" y="347"/>
                  </a:lnTo>
                  <a:lnTo>
                    <a:pt x="42" y="409"/>
                  </a:lnTo>
                  <a:lnTo>
                    <a:pt x="74" y="469"/>
                  </a:lnTo>
                  <a:lnTo>
                    <a:pt x="111" y="529"/>
                  </a:lnTo>
                  <a:lnTo>
                    <a:pt x="174" y="629"/>
                  </a:lnTo>
                  <a:lnTo>
                    <a:pt x="211" y="720"/>
                  </a:lnTo>
                  <a:lnTo>
                    <a:pt x="121" y="720"/>
                  </a:lnTo>
                  <a:lnTo>
                    <a:pt x="83" y="719"/>
                  </a:lnTo>
                  <a:lnTo>
                    <a:pt x="62" y="714"/>
                  </a:lnTo>
                  <a:lnTo>
                    <a:pt x="52" y="706"/>
                  </a:lnTo>
                  <a:lnTo>
                    <a:pt x="48" y="695"/>
                  </a:lnTo>
                  <a:lnTo>
                    <a:pt x="27" y="612"/>
                  </a:lnTo>
                  <a:lnTo>
                    <a:pt x="0" y="612"/>
                  </a:lnTo>
                  <a:lnTo>
                    <a:pt x="36" y="794"/>
                  </a:lnTo>
                  <a:lnTo>
                    <a:pt x="215" y="794"/>
                  </a:lnTo>
                  <a:lnTo>
                    <a:pt x="230" y="794"/>
                  </a:lnTo>
                  <a:lnTo>
                    <a:pt x="238" y="791"/>
                  </a:lnTo>
                  <a:lnTo>
                    <a:pt x="242" y="784"/>
                  </a:lnTo>
                  <a:lnTo>
                    <a:pt x="243" y="770"/>
                  </a:lnTo>
                  <a:lnTo>
                    <a:pt x="237" y="708"/>
                  </a:lnTo>
                  <a:lnTo>
                    <a:pt x="222" y="643"/>
                  </a:lnTo>
                  <a:lnTo>
                    <a:pt x="203" y="579"/>
                  </a:lnTo>
                  <a:lnTo>
                    <a:pt x="183" y="520"/>
                  </a:lnTo>
                  <a:lnTo>
                    <a:pt x="146" y="408"/>
                  </a:lnTo>
                  <a:lnTo>
                    <a:pt x="128" y="281"/>
                  </a:lnTo>
                  <a:lnTo>
                    <a:pt x="149" y="165"/>
                  </a:lnTo>
                  <a:lnTo>
                    <a:pt x="202" y="85"/>
                  </a:lnTo>
                  <a:lnTo>
                    <a:pt x="275" y="39"/>
                  </a:lnTo>
                  <a:lnTo>
                    <a:pt x="353" y="24"/>
                  </a:lnTo>
                  <a:lnTo>
                    <a:pt x="433" y="40"/>
                  </a:lnTo>
                  <a:lnTo>
                    <a:pt x="505" y="87"/>
                  </a:lnTo>
                  <a:lnTo>
                    <a:pt x="558" y="167"/>
                  </a:lnTo>
                  <a:lnTo>
                    <a:pt x="578" y="281"/>
                  </a:lnTo>
                  <a:lnTo>
                    <a:pt x="559" y="410"/>
                  </a:lnTo>
                  <a:lnTo>
                    <a:pt x="516" y="544"/>
                  </a:lnTo>
                  <a:lnTo>
                    <a:pt x="501" y="588"/>
                  </a:lnTo>
                  <a:lnTo>
                    <a:pt x="483" y="646"/>
                  </a:lnTo>
                  <a:lnTo>
                    <a:pt x="469" y="709"/>
                  </a:lnTo>
                  <a:lnTo>
                    <a:pt x="463" y="770"/>
                  </a:lnTo>
                  <a:lnTo>
                    <a:pt x="464" y="784"/>
                  </a:lnTo>
                  <a:lnTo>
                    <a:pt x="468" y="791"/>
                  </a:lnTo>
                  <a:lnTo>
                    <a:pt x="477" y="794"/>
                  </a:lnTo>
                  <a:lnTo>
                    <a:pt x="492" y="794"/>
                  </a:lnTo>
                  <a:lnTo>
                    <a:pt x="670" y="794"/>
                  </a:lnTo>
                  <a:lnTo>
                    <a:pt x="707" y="6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/>
            <p:cNvSpPr>
              <a:spLocks noChangeAspect="1"/>
            </p:cNvSpPr>
            <p:nvPr/>
          </p:nvSpPr>
          <p:spPr bwMode="auto">
            <a:xfrm>
              <a:off x="2845" y="221"/>
              <a:ext cx="992" cy="589"/>
            </a:xfrm>
            <a:custGeom>
              <a:avLst/>
              <a:gdLst>
                <a:gd name="T0" fmla="*/ 870 w 992"/>
                <a:gd name="T1" fmla="*/ 317 h 589"/>
                <a:gd name="T2" fmla="*/ 830 w 992"/>
                <a:gd name="T3" fmla="*/ 352 h 589"/>
                <a:gd name="T4" fmla="*/ 800 w 992"/>
                <a:gd name="T5" fmla="*/ 383 h 589"/>
                <a:gd name="T6" fmla="*/ 780 w 992"/>
                <a:gd name="T7" fmla="*/ 409 h 589"/>
                <a:gd name="T8" fmla="*/ 769 w 992"/>
                <a:gd name="T9" fmla="*/ 425 h 589"/>
                <a:gd name="T10" fmla="*/ 739 w 992"/>
                <a:gd name="T11" fmla="*/ 481 h 589"/>
                <a:gd name="T12" fmla="*/ 721 w 992"/>
                <a:gd name="T13" fmla="*/ 529 h 589"/>
                <a:gd name="T14" fmla="*/ 712 w 992"/>
                <a:gd name="T15" fmla="*/ 562 h 589"/>
                <a:gd name="T16" fmla="*/ 710 w 992"/>
                <a:gd name="T17" fmla="*/ 575 h 589"/>
                <a:gd name="T18" fmla="*/ 718 w 992"/>
                <a:gd name="T19" fmla="*/ 586 h 589"/>
                <a:gd name="T20" fmla="*/ 733 w 992"/>
                <a:gd name="T21" fmla="*/ 589 h 589"/>
                <a:gd name="T22" fmla="*/ 744 w 992"/>
                <a:gd name="T23" fmla="*/ 587 h 589"/>
                <a:gd name="T24" fmla="*/ 750 w 992"/>
                <a:gd name="T25" fmla="*/ 585 h 589"/>
                <a:gd name="T26" fmla="*/ 754 w 992"/>
                <a:gd name="T27" fmla="*/ 578 h 589"/>
                <a:gd name="T28" fmla="*/ 757 w 992"/>
                <a:gd name="T29" fmla="*/ 566 h 589"/>
                <a:gd name="T30" fmla="*/ 784 w 992"/>
                <a:gd name="T31" fmla="*/ 486 h 589"/>
                <a:gd name="T32" fmla="*/ 828 w 992"/>
                <a:gd name="T33" fmla="*/ 415 h 589"/>
                <a:gd name="T34" fmla="*/ 891 w 992"/>
                <a:gd name="T35" fmla="*/ 355 h 589"/>
                <a:gd name="T36" fmla="*/ 975 w 992"/>
                <a:gd name="T37" fmla="*/ 309 h 589"/>
                <a:gd name="T38" fmla="*/ 988 w 992"/>
                <a:gd name="T39" fmla="*/ 303 h 589"/>
                <a:gd name="T40" fmla="*/ 992 w 992"/>
                <a:gd name="T41" fmla="*/ 294 h 589"/>
                <a:gd name="T42" fmla="*/ 988 w 992"/>
                <a:gd name="T43" fmla="*/ 285 h 589"/>
                <a:gd name="T44" fmla="*/ 983 w 992"/>
                <a:gd name="T45" fmla="*/ 282 h 589"/>
                <a:gd name="T46" fmla="*/ 933 w 992"/>
                <a:gd name="T47" fmla="*/ 259 h 589"/>
                <a:gd name="T48" fmla="*/ 867 w 992"/>
                <a:gd name="T49" fmla="*/ 213 h 589"/>
                <a:gd name="T50" fmla="*/ 802 w 992"/>
                <a:gd name="T51" fmla="*/ 136 h 589"/>
                <a:gd name="T52" fmla="*/ 756 w 992"/>
                <a:gd name="T53" fmla="*/ 17 h 589"/>
                <a:gd name="T54" fmla="*/ 750 w 992"/>
                <a:gd name="T55" fmla="*/ 4 h 589"/>
                <a:gd name="T56" fmla="*/ 733 w 992"/>
                <a:gd name="T57" fmla="*/ 0 h 589"/>
                <a:gd name="T58" fmla="*/ 718 w 992"/>
                <a:gd name="T59" fmla="*/ 2 h 589"/>
                <a:gd name="T60" fmla="*/ 710 w 992"/>
                <a:gd name="T61" fmla="*/ 14 h 589"/>
                <a:gd name="T62" fmla="*/ 713 w 992"/>
                <a:gd name="T63" fmla="*/ 27 h 589"/>
                <a:gd name="T64" fmla="*/ 721 w 992"/>
                <a:gd name="T65" fmla="*/ 61 h 589"/>
                <a:gd name="T66" fmla="*/ 738 w 992"/>
                <a:gd name="T67" fmla="*/ 108 h 589"/>
                <a:gd name="T68" fmla="*/ 767 w 992"/>
                <a:gd name="T69" fmla="*/ 163 h 589"/>
                <a:gd name="T70" fmla="*/ 809 w 992"/>
                <a:gd name="T71" fmla="*/ 216 h 589"/>
                <a:gd name="T72" fmla="*/ 870 w 992"/>
                <a:gd name="T73" fmla="*/ 272 h 589"/>
                <a:gd name="T74" fmla="*/ 40 w 992"/>
                <a:gd name="T75" fmla="*/ 272 h 589"/>
                <a:gd name="T76" fmla="*/ 25 w 992"/>
                <a:gd name="T77" fmla="*/ 272 h 589"/>
                <a:gd name="T78" fmla="*/ 12 w 992"/>
                <a:gd name="T79" fmla="*/ 275 h 589"/>
                <a:gd name="T80" fmla="*/ 3 w 992"/>
                <a:gd name="T81" fmla="*/ 281 h 589"/>
                <a:gd name="T82" fmla="*/ 0 w 992"/>
                <a:gd name="T83" fmla="*/ 294 h 589"/>
                <a:gd name="T84" fmla="*/ 3 w 992"/>
                <a:gd name="T85" fmla="*/ 307 h 589"/>
                <a:gd name="T86" fmla="*/ 12 w 992"/>
                <a:gd name="T87" fmla="*/ 314 h 589"/>
                <a:gd name="T88" fmla="*/ 25 w 992"/>
                <a:gd name="T89" fmla="*/ 317 h 589"/>
                <a:gd name="T90" fmla="*/ 40 w 992"/>
                <a:gd name="T91" fmla="*/ 317 h 589"/>
                <a:gd name="T92" fmla="*/ 870 w 992"/>
                <a:gd name="T93" fmla="*/ 317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2" h="589">
                  <a:moveTo>
                    <a:pt x="870" y="317"/>
                  </a:moveTo>
                  <a:lnTo>
                    <a:pt x="830" y="352"/>
                  </a:lnTo>
                  <a:lnTo>
                    <a:pt x="800" y="383"/>
                  </a:lnTo>
                  <a:lnTo>
                    <a:pt x="780" y="409"/>
                  </a:lnTo>
                  <a:lnTo>
                    <a:pt x="769" y="425"/>
                  </a:lnTo>
                  <a:lnTo>
                    <a:pt x="739" y="481"/>
                  </a:lnTo>
                  <a:lnTo>
                    <a:pt x="721" y="529"/>
                  </a:lnTo>
                  <a:lnTo>
                    <a:pt x="712" y="562"/>
                  </a:lnTo>
                  <a:lnTo>
                    <a:pt x="710" y="575"/>
                  </a:lnTo>
                  <a:lnTo>
                    <a:pt x="718" y="586"/>
                  </a:lnTo>
                  <a:lnTo>
                    <a:pt x="733" y="589"/>
                  </a:lnTo>
                  <a:lnTo>
                    <a:pt x="744" y="587"/>
                  </a:lnTo>
                  <a:lnTo>
                    <a:pt x="750" y="585"/>
                  </a:lnTo>
                  <a:lnTo>
                    <a:pt x="754" y="578"/>
                  </a:lnTo>
                  <a:lnTo>
                    <a:pt x="757" y="566"/>
                  </a:lnTo>
                  <a:lnTo>
                    <a:pt x="784" y="486"/>
                  </a:lnTo>
                  <a:lnTo>
                    <a:pt x="828" y="415"/>
                  </a:lnTo>
                  <a:lnTo>
                    <a:pt x="891" y="355"/>
                  </a:lnTo>
                  <a:lnTo>
                    <a:pt x="975" y="309"/>
                  </a:lnTo>
                  <a:lnTo>
                    <a:pt x="988" y="303"/>
                  </a:lnTo>
                  <a:lnTo>
                    <a:pt x="992" y="294"/>
                  </a:lnTo>
                  <a:lnTo>
                    <a:pt x="988" y="285"/>
                  </a:lnTo>
                  <a:lnTo>
                    <a:pt x="983" y="282"/>
                  </a:lnTo>
                  <a:lnTo>
                    <a:pt x="933" y="259"/>
                  </a:lnTo>
                  <a:lnTo>
                    <a:pt x="867" y="213"/>
                  </a:lnTo>
                  <a:lnTo>
                    <a:pt x="802" y="136"/>
                  </a:lnTo>
                  <a:lnTo>
                    <a:pt x="756" y="17"/>
                  </a:lnTo>
                  <a:lnTo>
                    <a:pt x="750" y="4"/>
                  </a:lnTo>
                  <a:lnTo>
                    <a:pt x="733" y="0"/>
                  </a:lnTo>
                  <a:lnTo>
                    <a:pt x="718" y="2"/>
                  </a:lnTo>
                  <a:lnTo>
                    <a:pt x="710" y="14"/>
                  </a:lnTo>
                  <a:lnTo>
                    <a:pt x="713" y="27"/>
                  </a:lnTo>
                  <a:lnTo>
                    <a:pt x="721" y="61"/>
                  </a:lnTo>
                  <a:lnTo>
                    <a:pt x="738" y="108"/>
                  </a:lnTo>
                  <a:lnTo>
                    <a:pt x="767" y="163"/>
                  </a:lnTo>
                  <a:lnTo>
                    <a:pt x="809" y="216"/>
                  </a:lnTo>
                  <a:lnTo>
                    <a:pt x="870" y="272"/>
                  </a:lnTo>
                  <a:lnTo>
                    <a:pt x="40" y="272"/>
                  </a:lnTo>
                  <a:lnTo>
                    <a:pt x="25" y="272"/>
                  </a:lnTo>
                  <a:lnTo>
                    <a:pt x="12" y="275"/>
                  </a:lnTo>
                  <a:lnTo>
                    <a:pt x="3" y="281"/>
                  </a:lnTo>
                  <a:lnTo>
                    <a:pt x="0" y="294"/>
                  </a:lnTo>
                  <a:lnTo>
                    <a:pt x="3" y="307"/>
                  </a:lnTo>
                  <a:lnTo>
                    <a:pt x="12" y="314"/>
                  </a:lnTo>
                  <a:lnTo>
                    <a:pt x="25" y="317"/>
                  </a:lnTo>
                  <a:lnTo>
                    <a:pt x="40" y="317"/>
                  </a:lnTo>
                  <a:lnTo>
                    <a:pt x="870" y="3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/>
            <p:cNvSpPr>
              <a:spLocks noChangeAspect="1" noEditPoints="1"/>
            </p:cNvSpPr>
            <p:nvPr/>
          </p:nvSpPr>
          <p:spPr bwMode="auto">
            <a:xfrm>
              <a:off x="4222" y="25"/>
              <a:ext cx="767" cy="772"/>
            </a:xfrm>
            <a:custGeom>
              <a:avLst/>
              <a:gdLst>
                <a:gd name="T0" fmla="*/ 489 w 767"/>
                <a:gd name="T1" fmla="*/ 680 h 772"/>
                <a:gd name="T2" fmla="*/ 528 w 767"/>
                <a:gd name="T3" fmla="*/ 741 h 772"/>
                <a:gd name="T4" fmla="*/ 552 w 767"/>
                <a:gd name="T5" fmla="*/ 770 h 772"/>
                <a:gd name="T6" fmla="*/ 731 w 767"/>
                <a:gd name="T7" fmla="*/ 772 h 772"/>
                <a:gd name="T8" fmla="*/ 765 w 767"/>
                <a:gd name="T9" fmla="*/ 764 h 772"/>
                <a:gd name="T10" fmla="*/ 751 w 767"/>
                <a:gd name="T11" fmla="*/ 732 h 772"/>
                <a:gd name="T12" fmla="*/ 653 w 767"/>
                <a:gd name="T13" fmla="*/ 646 h 772"/>
                <a:gd name="T14" fmla="*/ 584 w 767"/>
                <a:gd name="T15" fmla="*/ 551 h 772"/>
                <a:gd name="T16" fmla="*/ 562 w 767"/>
                <a:gd name="T17" fmla="*/ 387 h 772"/>
                <a:gd name="T18" fmla="*/ 685 w 767"/>
                <a:gd name="T19" fmla="*/ 211 h 772"/>
                <a:gd name="T20" fmla="*/ 626 w 767"/>
                <a:gd name="T21" fmla="*/ 75 h 772"/>
                <a:gd name="T22" fmla="*/ 491 w 767"/>
                <a:gd name="T23" fmla="*/ 11 h 772"/>
                <a:gd name="T24" fmla="*/ 38 w 767"/>
                <a:gd name="T25" fmla="*/ 0 h 772"/>
                <a:gd name="T26" fmla="*/ 3 w 767"/>
                <a:gd name="T27" fmla="*/ 8 h 772"/>
                <a:gd name="T28" fmla="*/ 11 w 767"/>
                <a:gd name="T29" fmla="*/ 37 h 772"/>
                <a:gd name="T30" fmla="*/ 68 w 767"/>
                <a:gd name="T31" fmla="*/ 41 h 772"/>
                <a:gd name="T32" fmla="*/ 99 w 767"/>
                <a:gd name="T33" fmla="*/ 104 h 772"/>
                <a:gd name="T34" fmla="*/ 88 w 767"/>
                <a:gd name="T35" fmla="*/ 722 h 772"/>
                <a:gd name="T36" fmla="*/ 22 w 767"/>
                <a:gd name="T37" fmla="*/ 733 h 772"/>
                <a:gd name="T38" fmla="*/ 0 w 767"/>
                <a:gd name="T39" fmla="*/ 752 h 772"/>
                <a:gd name="T40" fmla="*/ 23 w 767"/>
                <a:gd name="T41" fmla="*/ 772 h 772"/>
                <a:gd name="T42" fmla="*/ 358 w 767"/>
                <a:gd name="T43" fmla="*/ 772 h 772"/>
                <a:gd name="T44" fmla="*/ 381 w 767"/>
                <a:gd name="T45" fmla="*/ 752 h 772"/>
                <a:gd name="T46" fmla="*/ 360 w 767"/>
                <a:gd name="T47" fmla="*/ 733 h 772"/>
                <a:gd name="T48" fmla="*/ 291 w 767"/>
                <a:gd name="T49" fmla="*/ 721 h 772"/>
                <a:gd name="T50" fmla="*/ 281 w 767"/>
                <a:gd name="T51" fmla="*/ 418 h 772"/>
                <a:gd name="T52" fmla="*/ 526 w 767"/>
                <a:gd name="T53" fmla="*/ 290 h 772"/>
                <a:gd name="T54" fmla="*/ 530 w 767"/>
                <a:gd name="T55" fmla="*/ 171 h 772"/>
                <a:gd name="T56" fmla="*/ 489 w 767"/>
                <a:gd name="T57" fmla="*/ 52 h 772"/>
                <a:gd name="T58" fmla="*/ 559 w 767"/>
                <a:gd name="T59" fmla="*/ 76 h 772"/>
                <a:gd name="T60" fmla="*/ 628 w 767"/>
                <a:gd name="T61" fmla="*/ 139 h 772"/>
                <a:gd name="T62" fmla="*/ 644 w 767"/>
                <a:gd name="T63" fmla="*/ 237 h 772"/>
                <a:gd name="T64" fmla="*/ 615 w 767"/>
                <a:gd name="T65" fmla="*/ 306 h 772"/>
                <a:gd name="T66" fmla="*/ 537 w 767"/>
                <a:gd name="T67" fmla="*/ 353 h 772"/>
                <a:gd name="T68" fmla="*/ 282 w 767"/>
                <a:gd name="T69" fmla="*/ 81 h 772"/>
                <a:gd name="T70" fmla="*/ 351 w 767"/>
                <a:gd name="T71" fmla="*/ 40 h 772"/>
                <a:gd name="T72" fmla="*/ 484 w 767"/>
                <a:gd name="T73" fmla="*/ 129 h 772"/>
                <a:gd name="T74" fmla="*/ 484 w 767"/>
                <a:gd name="T75" fmla="*/ 299 h 772"/>
                <a:gd name="T76" fmla="*/ 426 w 767"/>
                <a:gd name="T77" fmla="*/ 364 h 772"/>
                <a:gd name="T78" fmla="*/ 281 w 767"/>
                <a:gd name="T79" fmla="*/ 378 h 772"/>
                <a:gd name="T80" fmla="*/ 134 w 767"/>
                <a:gd name="T81" fmla="*/ 716 h 772"/>
                <a:gd name="T82" fmla="*/ 138 w 767"/>
                <a:gd name="T83" fmla="*/ 670 h 772"/>
                <a:gd name="T84" fmla="*/ 130 w 767"/>
                <a:gd name="T85" fmla="*/ 40 h 772"/>
                <a:gd name="T86" fmla="*/ 242 w 767"/>
                <a:gd name="T87" fmla="*/ 97 h 772"/>
                <a:gd name="T88" fmla="*/ 251 w 767"/>
                <a:gd name="T89" fmla="*/ 732 h 772"/>
                <a:gd name="T90" fmla="*/ 389 w 767"/>
                <a:gd name="T91" fmla="*/ 416 h 772"/>
                <a:gd name="T92" fmla="*/ 458 w 767"/>
                <a:gd name="T93" fmla="*/ 429 h 772"/>
                <a:gd name="T94" fmla="*/ 533 w 767"/>
                <a:gd name="T95" fmla="*/ 547 h 772"/>
                <a:gd name="T96" fmla="*/ 641 w 767"/>
                <a:gd name="T97" fmla="*/ 693 h 772"/>
                <a:gd name="T98" fmla="*/ 367 w 767"/>
                <a:gd name="T99" fmla="*/ 418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7" h="772">
                  <a:moveTo>
                    <a:pt x="281" y="418"/>
                  </a:moveTo>
                  <a:lnTo>
                    <a:pt x="322" y="418"/>
                  </a:lnTo>
                  <a:lnTo>
                    <a:pt x="489" y="680"/>
                  </a:lnTo>
                  <a:lnTo>
                    <a:pt x="500" y="697"/>
                  </a:lnTo>
                  <a:lnTo>
                    <a:pt x="514" y="719"/>
                  </a:lnTo>
                  <a:lnTo>
                    <a:pt x="528" y="741"/>
                  </a:lnTo>
                  <a:lnTo>
                    <a:pt x="540" y="758"/>
                  </a:lnTo>
                  <a:lnTo>
                    <a:pt x="545" y="766"/>
                  </a:lnTo>
                  <a:lnTo>
                    <a:pt x="552" y="770"/>
                  </a:lnTo>
                  <a:lnTo>
                    <a:pt x="561" y="772"/>
                  </a:lnTo>
                  <a:lnTo>
                    <a:pt x="577" y="772"/>
                  </a:lnTo>
                  <a:lnTo>
                    <a:pt x="731" y="772"/>
                  </a:lnTo>
                  <a:lnTo>
                    <a:pt x="745" y="772"/>
                  </a:lnTo>
                  <a:lnTo>
                    <a:pt x="757" y="769"/>
                  </a:lnTo>
                  <a:lnTo>
                    <a:pt x="765" y="764"/>
                  </a:lnTo>
                  <a:lnTo>
                    <a:pt x="767" y="752"/>
                  </a:lnTo>
                  <a:lnTo>
                    <a:pt x="763" y="739"/>
                  </a:lnTo>
                  <a:lnTo>
                    <a:pt x="751" y="732"/>
                  </a:lnTo>
                  <a:lnTo>
                    <a:pt x="718" y="715"/>
                  </a:lnTo>
                  <a:lnTo>
                    <a:pt x="684" y="683"/>
                  </a:lnTo>
                  <a:lnTo>
                    <a:pt x="653" y="646"/>
                  </a:lnTo>
                  <a:lnTo>
                    <a:pt x="628" y="613"/>
                  </a:lnTo>
                  <a:lnTo>
                    <a:pt x="614" y="593"/>
                  </a:lnTo>
                  <a:lnTo>
                    <a:pt x="584" y="551"/>
                  </a:lnTo>
                  <a:lnTo>
                    <a:pt x="541" y="488"/>
                  </a:lnTo>
                  <a:lnTo>
                    <a:pt x="489" y="406"/>
                  </a:lnTo>
                  <a:lnTo>
                    <a:pt x="562" y="387"/>
                  </a:lnTo>
                  <a:lnTo>
                    <a:pt x="624" y="351"/>
                  </a:lnTo>
                  <a:lnTo>
                    <a:pt x="668" y="295"/>
                  </a:lnTo>
                  <a:lnTo>
                    <a:pt x="685" y="211"/>
                  </a:lnTo>
                  <a:lnTo>
                    <a:pt x="678" y="157"/>
                  </a:lnTo>
                  <a:lnTo>
                    <a:pt x="657" y="112"/>
                  </a:lnTo>
                  <a:lnTo>
                    <a:pt x="626" y="75"/>
                  </a:lnTo>
                  <a:lnTo>
                    <a:pt x="586" y="47"/>
                  </a:lnTo>
                  <a:lnTo>
                    <a:pt x="540" y="25"/>
                  </a:lnTo>
                  <a:lnTo>
                    <a:pt x="491" y="11"/>
                  </a:lnTo>
                  <a:lnTo>
                    <a:pt x="439" y="2"/>
                  </a:lnTo>
                  <a:lnTo>
                    <a:pt x="389" y="0"/>
                  </a:lnTo>
                  <a:lnTo>
                    <a:pt x="38" y="0"/>
                  </a:lnTo>
                  <a:lnTo>
                    <a:pt x="23" y="0"/>
                  </a:lnTo>
                  <a:lnTo>
                    <a:pt x="11" y="2"/>
                  </a:lnTo>
                  <a:lnTo>
                    <a:pt x="3" y="8"/>
                  </a:lnTo>
                  <a:lnTo>
                    <a:pt x="0" y="20"/>
                  </a:lnTo>
                  <a:lnTo>
                    <a:pt x="3" y="32"/>
                  </a:lnTo>
                  <a:lnTo>
                    <a:pt x="11" y="37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68" y="41"/>
                  </a:lnTo>
                  <a:lnTo>
                    <a:pt x="88" y="50"/>
                  </a:lnTo>
                  <a:lnTo>
                    <a:pt x="97" y="70"/>
                  </a:lnTo>
                  <a:lnTo>
                    <a:pt x="99" y="104"/>
                  </a:lnTo>
                  <a:lnTo>
                    <a:pt x="99" y="668"/>
                  </a:lnTo>
                  <a:lnTo>
                    <a:pt x="97" y="702"/>
                  </a:lnTo>
                  <a:lnTo>
                    <a:pt x="88" y="722"/>
                  </a:lnTo>
                  <a:lnTo>
                    <a:pt x="68" y="730"/>
                  </a:lnTo>
                  <a:lnTo>
                    <a:pt x="30" y="732"/>
                  </a:lnTo>
                  <a:lnTo>
                    <a:pt x="22" y="733"/>
                  </a:lnTo>
                  <a:lnTo>
                    <a:pt x="11" y="735"/>
                  </a:lnTo>
                  <a:lnTo>
                    <a:pt x="3" y="740"/>
                  </a:lnTo>
                  <a:lnTo>
                    <a:pt x="0" y="752"/>
                  </a:lnTo>
                  <a:lnTo>
                    <a:pt x="3" y="764"/>
                  </a:lnTo>
                  <a:lnTo>
                    <a:pt x="11" y="769"/>
                  </a:lnTo>
                  <a:lnTo>
                    <a:pt x="23" y="772"/>
                  </a:lnTo>
                  <a:lnTo>
                    <a:pt x="38" y="772"/>
                  </a:lnTo>
                  <a:lnTo>
                    <a:pt x="344" y="772"/>
                  </a:lnTo>
                  <a:lnTo>
                    <a:pt x="358" y="772"/>
                  </a:lnTo>
                  <a:lnTo>
                    <a:pt x="370" y="769"/>
                  </a:lnTo>
                  <a:lnTo>
                    <a:pt x="378" y="764"/>
                  </a:lnTo>
                  <a:lnTo>
                    <a:pt x="381" y="752"/>
                  </a:lnTo>
                  <a:lnTo>
                    <a:pt x="378" y="740"/>
                  </a:lnTo>
                  <a:lnTo>
                    <a:pt x="370" y="735"/>
                  </a:lnTo>
                  <a:lnTo>
                    <a:pt x="360" y="733"/>
                  </a:lnTo>
                  <a:lnTo>
                    <a:pt x="350" y="732"/>
                  </a:lnTo>
                  <a:lnTo>
                    <a:pt x="312" y="730"/>
                  </a:lnTo>
                  <a:lnTo>
                    <a:pt x="291" y="721"/>
                  </a:lnTo>
                  <a:lnTo>
                    <a:pt x="283" y="702"/>
                  </a:lnTo>
                  <a:lnTo>
                    <a:pt x="281" y="668"/>
                  </a:lnTo>
                  <a:lnTo>
                    <a:pt x="281" y="418"/>
                  </a:lnTo>
                  <a:close/>
                  <a:moveTo>
                    <a:pt x="497" y="363"/>
                  </a:moveTo>
                  <a:lnTo>
                    <a:pt x="516" y="328"/>
                  </a:lnTo>
                  <a:lnTo>
                    <a:pt x="526" y="290"/>
                  </a:lnTo>
                  <a:lnTo>
                    <a:pt x="531" y="250"/>
                  </a:lnTo>
                  <a:lnTo>
                    <a:pt x="532" y="212"/>
                  </a:lnTo>
                  <a:lnTo>
                    <a:pt x="530" y="171"/>
                  </a:lnTo>
                  <a:lnTo>
                    <a:pt x="524" y="129"/>
                  </a:lnTo>
                  <a:lnTo>
                    <a:pt x="511" y="89"/>
                  </a:lnTo>
                  <a:lnTo>
                    <a:pt x="489" y="52"/>
                  </a:lnTo>
                  <a:lnTo>
                    <a:pt x="509" y="57"/>
                  </a:lnTo>
                  <a:lnTo>
                    <a:pt x="533" y="65"/>
                  </a:lnTo>
                  <a:lnTo>
                    <a:pt x="559" y="76"/>
                  </a:lnTo>
                  <a:lnTo>
                    <a:pt x="585" y="92"/>
                  </a:lnTo>
                  <a:lnTo>
                    <a:pt x="608" y="113"/>
                  </a:lnTo>
                  <a:lnTo>
                    <a:pt x="628" y="139"/>
                  </a:lnTo>
                  <a:lnTo>
                    <a:pt x="641" y="172"/>
                  </a:lnTo>
                  <a:lnTo>
                    <a:pt x="646" y="211"/>
                  </a:lnTo>
                  <a:lnTo>
                    <a:pt x="644" y="237"/>
                  </a:lnTo>
                  <a:lnTo>
                    <a:pt x="639" y="262"/>
                  </a:lnTo>
                  <a:lnTo>
                    <a:pt x="629" y="285"/>
                  </a:lnTo>
                  <a:lnTo>
                    <a:pt x="615" y="306"/>
                  </a:lnTo>
                  <a:lnTo>
                    <a:pt x="595" y="325"/>
                  </a:lnTo>
                  <a:lnTo>
                    <a:pt x="569" y="340"/>
                  </a:lnTo>
                  <a:lnTo>
                    <a:pt x="537" y="353"/>
                  </a:lnTo>
                  <a:lnTo>
                    <a:pt x="497" y="363"/>
                  </a:lnTo>
                  <a:close/>
                  <a:moveTo>
                    <a:pt x="281" y="101"/>
                  </a:moveTo>
                  <a:lnTo>
                    <a:pt x="282" y="81"/>
                  </a:lnTo>
                  <a:lnTo>
                    <a:pt x="290" y="61"/>
                  </a:lnTo>
                  <a:lnTo>
                    <a:pt x="311" y="46"/>
                  </a:lnTo>
                  <a:lnTo>
                    <a:pt x="351" y="40"/>
                  </a:lnTo>
                  <a:lnTo>
                    <a:pt x="413" y="48"/>
                  </a:lnTo>
                  <a:lnTo>
                    <a:pt x="458" y="76"/>
                  </a:lnTo>
                  <a:lnTo>
                    <a:pt x="484" y="129"/>
                  </a:lnTo>
                  <a:lnTo>
                    <a:pt x="493" y="212"/>
                  </a:lnTo>
                  <a:lnTo>
                    <a:pt x="491" y="260"/>
                  </a:lnTo>
                  <a:lnTo>
                    <a:pt x="484" y="299"/>
                  </a:lnTo>
                  <a:lnTo>
                    <a:pt x="472" y="328"/>
                  </a:lnTo>
                  <a:lnTo>
                    <a:pt x="453" y="350"/>
                  </a:lnTo>
                  <a:lnTo>
                    <a:pt x="426" y="364"/>
                  </a:lnTo>
                  <a:lnTo>
                    <a:pt x="389" y="373"/>
                  </a:lnTo>
                  <a:lnTo>
                    <a:pt x="341" y="377"/>
                  </a:lnTo>
                  <a:lnTo>
                    <a:pt x="281" y="378"/>
                  </a:lnTo>
                  <a:lnTo>
                    <a:pt x="281" y="101"/>
                  </a:lnTo>
                  <a:close/>
                  <a:moveTo>
                    <a:pt x="130" y="732"/>
                  </a:moveTo>
                  <a:lnTo>
                    <a:pt x="134" y="716"/>
                  </a:lnTo>
                  <a:lnTo>
                    <a:pt x="137" y="698"/>
                  </a:lnTo>
                  <a:lnTo>
                    <a:pt x="138" y="682"/>
                  </a:lnTo>
                  <a:lnTo>
                    <a:pt x="138" y="670"/>
                  </a:lnTo>
                  <a:lnTo>
                    <a:pt x="138" y="102"/>
                  </a:lnTo>
                  <a:lnTo>
                    <a:pt x="137" y="74"/>
                  </a:lnTo>
                  <a:lnTo>
                    <a:pt x="130" y="40"/>
                  </a:lnTo>
                  <a:lnTo>
                    <a:pt x="257" y="40"/>
                  </a:lnTo>
                  <a:lnTo>
                    <a:pt x="244" y="69"/>
                  </a:lnTo>
                  <a:lnTo>
                    <a:pt x="242" y="97"/>
                  </a:lnTo>
                  <a:lnTo>
                    <a:pt x="242" y="670"/>
                  </a:lnTo>
                  <a:lnTo>
                    <a:pt x="243" y="698"/>
                  </a:lnTo>
                  <a:lnTo>
                    <a:pt x="251" y="732"/>
                  </a:lnTo>
                  <a:lnTo>
                    <a:pt x="130" y="732"/>
                  </a:lnTo>
                  <a:close/>
                  <a:moveTo>
                    <a:pt x="367" y="418"/>
                  </a:moveTo>
                  <a:lnTo>
                    <a:pt x="389" y="416"/>
                  </a:lnTo>
                  <a:lnTo>
                    <a:pt x="418" y="415"/>
                  </a:lnTo>
                  <a:lnTo>
                    <a:pt x="447" y="411"/>
                  </a:lnTo>
                  <a:lnTo>
                    <a:pt x="458" y="429"/>
                  </a:lnTo>
                  <a:lnTo>
                    <a:pt x="477" y="460"/>
                  </a:lnTo>
                  <a:lnTo>
                    <a:pt x="502" y="500"/>
                  </a:lnTo>
                  <a:lnTo>
                    <a:pt x="533" y="547"/>
                  </a:lnTo>
                  <a:lnTo>
                    <a:pt x="568" y="597"/>
                  </a:lnTo>
                  <a:lnTo>
                    <a:pt x="604" y="647"/>
                  </a:lnTo>
                  <a:lnTo>
                    <a:pt x="641" y="693"/>
                  </a:lnTo>
                  <a:lnTo>
                    <a:pt x="677" y="732"/>
                  </a:lnTo>
                  <a:lnTo>
                    <a:pt x="569" y="732"/>
                  </a:lnTo>
                  <a:lnTo>
                    <a:pt x="367" y="4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8" name="Freeform 37"/>
          <p:cNvSpPr/>
          <p:nvPr>
            <p:custDataLst>
              <p:tags r:id="rId13"/>
            </p:custDataLst>
          </p:nvPr>
        </p:nvSpPr>
        <p:spPr bwMode="auto">
          <a:xfrm rot="15470865">
            <a:off x="6453860" y="1364764"/>
            <a:ext cx="871601" cy="1754858"/>
          </a:xfrm>
          <a:custGeom>
            <a:avLst/>
            <a:gdLst>
              <a:gd name="connsiteX0" fmla="*/ 0 w 1397000"/>
              <a:gd name="connsiteY0" fmla="*/ 431800 h 927100"/>
              <a:gd name="connsiteX1" fmla="*/ 889000 w 1397000"/>
              <a:gd name="connsiteY1" fmla="*/ 0 h 927100"/>
              <a:gd name="connsiteX2" fmla="*/ 1397000 w 1397000"/>
              <a:gd name="connsiteY2" fmla="*/ 711200 h 927100"/>
              <a:gd name="connsiteX3" fmla="*/ 419100 w 1397000"/>
              <a:gd name="connsiteY3" fmla="*/ 927100 h 927100"/>
              <a:gd name="connsiteX4" fmla="*/ 203200 w 1397000"/>
              <a:gd name="connsiteY4" fmla="*/ 635000 h 927100"/>
              <a:gd name="connsiteX5" fmla="*/ 0 w 1397000"/>
              <a:gd name="connsiteY5" fmla="*/ 431800 h 927100"/>
              <a:gd name="connsiteX0" fmla="*/ 177800 w 1193800"/>
              <a:gd name="connsiteY0" fmla="*/ 228600 h 927100"/>
              <a:gd name="connsiteX1" fmla="*/ 685800 w 1193800"/>
              <a:gd name="connsiteY1" fmla="*/ 0 h 927100"/>
              <a:gd name="connsiteX2" fmla="*/ 1193800 w 1193800"/>
              <a:gd name="connsiteY2" fmla="*/ 711200 h 927100"/>
              <a:gd name="connsiteX3" fmla="*/ 215900 w 1193800"/>
              <a:gd name="connsiteY3" fmla="*/ 927100 h 927100"/>
              <a:gd name="connsiteX4" fmla="*/ 0 w 1193800"/>
              <a:gd name="connsiteY4" fmla="*/ 635000 h 927100"/>
              <a:gd name="connsiteX5" fmla="*/ 177800 w 1193800"/>
              <a:gd name="connsiteY5" fmla="*/ 228600 h 927100"/>
              <a:gd name="connsiteX0" fmla="*/ 177800 w 1193800"/>
              <a:gd name="connsiteY0" fmla="*/ 228600 h 927100"/>
              <a:gd name="connsiteX1" fmla="*/ 685800 w 1193800"/>
              <a:gd name="connsiteY1" fmla="*/ 0 h 927100"/>
              <a:gd name="connsiteX2" fmla="*/ 1193800 w 1193800"/>
              <a:gd name="connsiteY2" fmla="*/ 711200 h 927100"/>
              <a:gd name="connsiteX3" fmla="*/ 215900 w 1193800"/>
              <a:gd name="connsiteY3" fmla="*/ 927100 h 927100"/>
              <a:gd name="connsiteX4" fmla="*/ 0 w 1193800"/>
              <a:gd name="connsiteY4" fmla="*/ 635000 h 927100"/>
              <a:gd name="connsiteX5" fmla="*/ 177800 w 1193800"/>
              <a:gd name="connsiteY5" fmla="*/ 228600 h 927100"/>
              <a:gd name="connsiteX0" fmla="*/ 0 w 1282700"/>
              <a:gd name="connsiteY0" fmla="*/ 159926 h 960026"/>
              <a:gd name="connsiteX1" fmla="*/ 774700 w 1282700"/>
              <a:gd name="connsiteY1" fmla="*/ 32926 h 960026"/>
              <a:gd name="connsiteX2" fmla="*/ 1282700 w 1282700"/>
              <a:gd name="connsiteY2" fmla="*/ 744126 h 960026"/>
              <a:gd name="connsiteX3" fmla="*/ 304800 w 1282700"/>
              <a:gd name="connsiteY3" fmla="*/ 960026 h 960026"/>
              <a:gd name="connsiteX4" fmla="*/ 88900 w 1282700"/>
              <a:gd name="connsiteY4" fmla="*/ 667926 h 960026"/>
              <a:gd name="connsiteX5" fmla="*/ 0 w 1282700"/>
              <a:gd name="connsiteY5" fmla="*/ 159926 h 960026"/>
              <a:gd name="connsiteX0" fmla="*/ 0 w 1282700"/>
              <a:gd name="connsiteY0" fmla="*/ 159926 h 960026"/>
              <a:gd name="connsiteX1" fmla="*/ 774700 w 1282700"/>
              <a:gd name="connsiteY1" fmla="*/ 32926 h 960026"/>
              <a:gd name="connsiteX2" fmla="*/ 1282700 w 1282700"/>
              <a:gd name="connsiteY2" fmla="*/ 744126 h 960026"/>
              <a:gd name="connsiteX3" fmla="*/ 304800 w 1282700"/>
              <a:gd name="connsiteY3" fmla="*/ 960026 h 960026"/>
              <a:gd name="connsiteX4" fmla="*/ 203200 w 1282700"/>
              <a:gd name="connsiteY4" fmla="*/ 642526 h 960026"/>
              <a:gd name="connsiteX5" fmla="*/ 0 w 1282700"/>
              <a:gd name="connsiteY5" fmla="*/ 159926 h 960026"/>
              <a:gd name="connsiteX0" fmla="*/ 0 w 1282700"/>
              <a:gd name="connsiteY0" fmla="*/ 159926 h 1048926"/>
              <a:gd name="connsiteX1" fmla="*/ 774700 w 1282700"/>
              <a:gd name="connsiteY1" fmla="*/ 32926 h 1048926"/>
              <a:gd name="connsiteX2" fmla="*/ 1282700 w 1282700"/>
              <a:gd name="connsiteY2" fmla="*/ 744126 h 1048926"/>
              <a:gd name="connsiteX3" fmla="*/ 12700 w 1282700"/>
              <a:gd name="connsiteY3" fmla="*/ 1048926 h 1048926"/>
              <a:gd name="connsiteX4" fmla="*/ 203200 w 1282700"/>
              <a:gd name="connsiteY4" fmla="*/ 642526 h 1048926"/>
              <a:gd name="connsiteX5" fmla="*/ 0 w 1282700"/>
              <a:gd name="connsiteY5" fmla="*/ 159926 h 1048926"/>
              <a:gd name="connsiteX0" fmla="*/ 57808 w 1340508"/>
              <a:gd name="connsiteY0" fmla="*/ 159926 h 1048926"/>
              <a:gd name="connsiteX1" fmla="*/ 832508 w 1340508"/>
              <a:gd name="connsiteY1" fmla="*/ 32926 h 1048926"/>
              <a:gd name="connsiteX2" fmla="*/ 1340508 w 1340508"/>
              <a:gd name="connsiteY2" fmla="*/ 744126 h 1048926"/>
              <a:gd name="connsiteX3" fmla="*/ 70508 w 1340508"/>
              <a:gd name="connsiteY3" fmla="*/ 1048926 h 1048926"/>
              <a:gd name="connsiteX4" fmla="*/ 261008 w 1340508"/>
              <a:gd name="connsiteY4" fmla="*/ 642526 h 1048926"/>
              <a:gd name="connsiteX5" fmla="*/ 57808 w 1340508"/>
              <a:gd name="connsiteY5" fmla="*/ 159926 h 1048926"/>
              <a:gd name="connsiteX0" fmla="*/ 57808 w 1340508"/>
              <a:gd name="connsiteY0" fmla="*/ 159926 h 1155474"/>
              <a:gd name="connsiteX1" fmla="*/ 832508 w 1340508"/>
              <a:gd name="connsiteY1" fmla="*/ 32926 h 1155474"/>
              <a:gd name="connsiteX2" fmla="*/ 1340508 w 1340508"/>
              <a:gd name="connsiteY2" fmla="*/ 744126 h 1155474"/>
              <a:gd name="connsiteX3" fmla="*/ 70508 w 1340508"/>
              <a:gd name="connsiteY3" fmla="*/ 1048926 h 1155474"/>
              <a:gd name="connsiteX4" fmla="*/ 261008 w 1340508"/>
              <a:gd name="connsiteY4" fmla="*/ 642526 h 1155474"/>
              <a:gd name="connsiteX5" fmla="*/ 57808 w 1340508"/>
              <a:gd name="connsiteY5" fmla="*/ 159926 h 1155474"/>
              <a:gd name="connsiteX0" fmla="*/ 52873 w 1335573"/>
              <a:gd name="connsiteY0" fmla="*/ 159926 h 1155474"/>
              <a:gd name="connsiteX1" fmla="*/ 827573 w 1335573"/>
              <a:gd name="connsiteY1" fmla="*/ 32926 h 1155474"/>
              <a:gd name="connsiteX2" fmla="*/ 1335573 w 1335573"/>
              <a:gd name="connsiteY2" fmla="*/ 744126 h 1155474"/>
              <a:gd name="connsiteX3" fmla="*/ 65573 w 1335573"/>
              <a:gd name="connsiteY3" fmla="*/ 1048926 h 1155474"/>
              <a:gd name="connsiteX4" fmla="*/ 294173 w 1335573"/>
              <a:gd name="connsiteY4" fmla="*/ 579026 h 1155474"/>
              <a:gd name="connsiteX5" fmla="*/ 52873 w 1335573"/>
              <a:gd name="connsiteY5" fmla="*/ 159926 h 1155474"/>
              <a:gd name="connsiteX0" fmla="*/ 52873 w 891073"/>
              <a:gd name="connsiteY0" fmla="*/ 159926 h 1146025"/>
              <a:gd name="connsiteX1" fmla="*/ 827573 w 891073"/>
              <a:gd name="connsiteY1" fmla="*/ 32926 h 1146025"/>
              <a:gd name="connsiteX2" fmla="*/ 891073 w 891073"/>
              <a:gd name="connsiteY2" fmla="*/ 667926 h 1146025"/>
              <a:gd name="connsiteX3" fmla="*/ 65573 w 891073"/>
              <a:gd name="connsiteY3" fmla="*/ 1048926 h 1146025"/>
              <a:gd name="connsiteX4" fmla="*/ 294173 w 891073"/>
              <a:gd name="connsiteY4" fmla="*/ 579026 h 1146025"/>
              <a:gd name="connsiteX5" fmla="*/ 52873 w 891073"/>
              <a:gd name="connsiteY5" fmla="*/ 159926 h 1146025"/>
              <a:gd name="connsiteX0" fmla="*/ 52873 w 891073"/>
              <a:gd name="connsiteY0" fmla="*/ 134230 h 1120329"/>
              <a:gd name="connsiteX1" fmla="*/ 649773 w 891073"/>
              <a:gd name="connsiteY1" fmla="*/ 96130 h 1120329"/>
              <a:gd name="connsiteX2" fmla="*/ 891073 w 891073"/>
              <a:gd name="connsiteY2" fmla="*/ 642230 h 1120329"/>
              <a:gd name="connsiteX3" fmla="*/ 65573 w 891073"/>
              <a:gd name="connsiteY3" fmla="*/ 1023230 h 1120329"/>
              <a:gd name="connsiteX4" fmla="*/ 294173 w 891073"/>
              <a:gd name="connsiteY4" fmla="*/ 553330 h 1120329"/>
              <a:gd name="connsiteX5" fmla="*/ 52873 w 891073"/>
              <a:gd name="connsiteY5" fmla="*/ 134230 h 1120329"/>
              <a:gd name="connsiteX0" fmla="*/ 52873 w 891073"/>
              <a:gd name="connsiteY0" fmla="*/ 180293 h 1166392"/>
              <a:gd name="connsiteX1" fmla="*/ 649773 w 891073"/>
              <a:gd name="connsiteY1" fmla="*/ 142193 h 1166392"/>
              <a:gd name="connsiteX2" fmla="*/ 891073 w 891073"/>
              <a:gd name="connsiteY2" fmla="*/ 688293 h 1166392"/>
              <a:gd name="connsiteX3" fmla="*/ 65573 w 891073"/>
              <a:gd name="connsiteY3" fmla="*/ 1069293 h 1166392"/>
              <a:gd name="connsiteX4" fmla="*/ 294173 w 891073"/>
              <a:gd name="connsiteY4" fmla="*/ 599393 h 1166392"/>
              <a:gd name="connsiteX5" fmla="*/ 52873 w 891073"/>
              <a:gd name="connsiteY5" fmla="*/ 180293 h 1166392"/>
              <a:gd name="connsiteX0" fmla="*/ 52873 w 789473"/>
              <a:gd name="connsiteY0" fmla="*/ 180293 h 1167851"/>
              <a:gd name="connsiteX1" fmla="*/ 649773 w 789473"/>
              <a:gd name="connsiteY1" fmla="*/ 142193 h 1167851"/>
              <a:gd name="connsiteX2" fmla="*/ 789473 w 789473"/>
              <a:gd name="connsiteY2" fmla="*/ 700993 h 1167851"/>
              <a:gd name="connsiteX3" fmla="*/ 65573 w 789473"/>
              <a:gd name="connsiteY3" fmla="*/ 1069293 h 1167851"/>
              <a:gd name="connsiteX4" fmla="*/ 294173 w 789473"/>
              <a:gd name="connsiteY4" fmla="*/ 599393 h 1167851"/>
              <a:gd name="connsiteX5" fmla="*/ 52873 w 789473"/>
              <a:gd name="connsiteY5" fmla="*/ 180293 h 1167851"/>
              <a:gd name="connsiteX0" fmla="*/ 52873 w 789473"/>
              <a:gd name="connsiteY0" fmla="*/ 180293 h 1207421"/>
              <a:gd name="connsiteX1" fmla="*/ 649773 w 789473"/>
              <a:gd name="connsiteY1" fmla="*/ 142193 h 1207421"/>
              <a:gd name="connsiteX2" fmla="*/ 789473 w 789473"/>
              <a:gd name="connsiteY2" fmla="*/ 700993 h 1207421"/>
              <a:gd name="connsiteX3" fmla="*/ 65573 w 789473"/>
              <a:gd name="connsiteY3" fmla="*/ 1069293 h 1207421"/>
              <a:gd name="connsiteX4" fmla="*/ 294173 w 789473"/>
              <a:gd name="connsiteY4" fmla="*/ 599393 h 1207421"/>
              <a:gd name="connsiteX5" fmla="*/ 52873 w 789473"/>
              <a:gd name="connsiteY5" fmla="*/ 180293 h 1207421"/>
              <a:gd name="connsiteX0" fmla="*/ 52873 w 791227"/>
              <a:gd name="connsiteY0" fmla="*/ 180293 h 1207421"/>
              <a:gd name="connsiteX1" fmla="*/ 649773 w 791227"/>
              <a:gd name="connsiteY1" fmla="*/ 142193 h 1207421"/>
              <a:gd name="connsiteX2" fmla="*/ 789473 w 791227"/>
              <a:gd name="connsiteY2" fmla="*/ 700993 h 1207421"/>
              <a:gd name="connsiteX3" fmla="*/ 65573 w 791227"/>
              <a:gd name="connsiteY3" fmla="*/ 1069293 h 1207421"/>
              <a:gd name="connsiteX4" fmla="*/ 294173 w 791227"/>
              <a:gd name="connsiteY4" fmla="*/ 599393 h 1207421"/>
              <a:gd name="connsiteX5" fmla="*/ 52873 w 791227"/>
              <a:gd name="connsiteY5" fmla="*/ 180293 h 1207421"/>
              <a:gd name="connsiteX0" fmla="*/ 52873 w 791227"/>
              <a:gd name="connsiteY0" fmla="*/ 210021 h 1237149"/>
              <a:gd name="connsiteX1" fmla="*/ 649773 w 791227"/>
              <a:gd name="connsiteY1" fmla="*/ 171921 h 1237149"/>
              <a:gd name="connsiteX2" fmla="*/ 789473 w 791227"/>
              <a:gd name="connsiteY2" fmla="*/ 730721 h 1237149"/>
              <a:gd name="connsiteX3" fmla="*/ 65573 w 791227"/>
              <a:gd name="connsiteY3" fmla="*/ 1099021 h 1237149"/>
              <a:gd name="connsiteX4" fmla="*/ 294173 w 791227"/>
              <a:gd name="connsiteY4" fmla="*/ 629121 h 1237149"/>
              <a:gd name="connsiteX5" fmla="*/ 52873 w 791227"/>
              <a:gd name="connsiteY5" fmla="*/ 210021 h 1237149"/>
              <a:gd name="connsiteX0" fmla="*/ 52873 w 792349"/>
              <a:gd name="connsiteY0" fmla="*/ 210021 h 1237149"/>
              <a:gd name="connsiteX1" fmla="*/ 649773 w 792349"/>
              <a:gd name="connsiteY1" fmla="*/ 171921 h 1237149"/>
              <a:gd name="connsiteX2" fmla="*/ 789473 w 792349"/>
              <a:gd name="connsiteY2" fmla="*/ 730721 h 1237149"/>
              <a:gd name="connsiteX3" fmla="*/ 65573 w 792349"/>
              <a:gd name="connsiteY3" fmla="*/ 1099021 h 1237149"/>
              <a:gd name="connsiteX4" fmla="*/ 294173 w 792349"/>
              <a:gd name="connsiteY4" fmla="*/ 629121 h 1237149"/>
              <a:gd name="connsiteX5" fmla="*/ 52873 w 792349"/>
              <a:gd name="connsiteY5" fmla="*/ 210021 h 1237149"/>
              <a:gd name="connsiteX0" fmla="*/ 61521 w 800997"/>
              <a:gd name="connsiteY0" fmla="*/ 210021 h 1237149"/>
              <a:gd name="connsiteX1" fmla="*/ 658421 w 800997"/>
              <a:gd name="connsiteY1" fmla="*/ 171921 h 1237149"/>
              <a:gd name="connsiteX2" fmla="*/ 798121 w 800997"/>
              <a:gd name="connsiteY2" fmla="*/ 730721 h 1237149"/>
              <a:gd name="connsiteX3" fmla="*/ 74221 w 800997"/>
              <a:gd name="connsiteY3" fmla="*/ 1099021 h 1237149"/>
              <a:gd name="connsiteX4" fmla="*/ 239321 w 800997"/>
              <a:gd name="connsiteY4" fmla="*/ 603721 h 1237149"/>
              <a:gd name="connsiteX5" fmla="*/ 61521 w 800997"/>
              <a:gd name="connsiteY5" fmla="*/ 210021 h 1237149"/>
              <a:gd name="connsiteX0" fmla="*/ 61521 w 800997"/>
              <a:gd name="connsiteY0" fmla="*/ 210021 h 1237149"/>
              <a:gd name="connsiteX1" fmla="*/ 658421 w 800997"/>
              <a:gd name="connsiteY1" fmla="*/ 171921 h 1237149"/>
              <a:gd name="connsiteX2" fmla="*/ 798121 w 800997"/>
              <a:gd name="connsiteY2" fmla="*/ 730721 h 1237149"/>
              <a:gd name="connsiteX3" fmla="*/ 74221 w 800997"/>
              <a:gd name="connsiteY3" fmla="*/ 1099021 h 1237149"/>
              <a:gd name="connsiteX4" fmla="*/ 239321 w 800997"/>
              <a:gd name="connsiteY4" fmla="*/ 603721 h 1237149"/>
              <a:gd name="connsiteX5" fmla="*/ 61521 w 800997"/>
              <a:gd name="connsiteY5" fmla="*/ 210021 h 1237149"/>
              <a:gd name="connsiteX0" fmla="*/ 67120 w 806596"/>
              <a:gd name="connsiteY0" fmla="*/ 210021 h 1237149"/>
              <a:gd name="connsiteX1" fmla="*/ 664020 w 806596"/>
              <a:gd name="connsiteY1" fmla="*/ 171921 h 1237149"/>
              <a:gd name="connsiteX2" fmla="*/ 803720 w 806596"/>
              <a:gd name="connsiteY2" fmla="*/ 730721 h 1237149"/>
              <a:gd name="connsiteX3" fmla="*/ 79820 w 806596"/>
              <a:gd name="connsiteY3" fmla="*/ 1099021 h 1237149"/>
              <a:gd name="connsiteX4" fmla="*/ 244920 w 806596"/>
              <a:gd name="connsiteY4" fmla="*/ 603721 h 1237149"/>
              <a:gd name="connsiteX5" fmla="*/ 67120 w 806596"/>
              <a:gd name="connsiteY5" fmla="*/ 210021 h 1237149"/>
              <a:gd name="connsiteX0" fmla="*/ 77026 w 816502"/>
              <a:gd name="connsiteY0" fmla="*/ 210021 h 1237149"/>
              <a:gd name="connsiteX1" fmla="*/ 673926 w 816502"/>
              <a:gd name="connsiteY1" fmla="*/ 171921 h 1237149"/>
              <a:gd name="connsiteX2" fmla="*/ 813626 w 816502"/>
              <a:gd name="connsiteY2" fmla="*/ 730721 h 1237149"/>
              <a:gd name="connsiteX3" fmla="*/ 89726 w 816502"/>
              <a:gd name="connsiteY3" fmla="*/ 1099021 h 1237149"/>
              <a:gd name="connsiteX4" fmla="*/ 204026 w 816502"/>
              <a:gd name="connsiteY4" fmla="*/ 591021 h 1237149"/>
              <a:gd name="connsiteX5" fmla="*/ 77026 w 816502"/>
              <a:gd name="connsiteY5" fmla="*/ 210021 h 1237149"/>
              <a:gd name="connsiteX0" fmla="*/ 77026 w 789584"/>
              <a:gd name="connsiteY0" fmla="*/ 210021 h 1231485"/>
              <a:gd name="connsiteX1" fmla="*/ 673926 w 789584"/>
              <a:gd name="connsiteY1" fmla="*/ 171921 h 1231485"/>
              <a:gd name="connsiteX2" fmla="*/ 785181 w 789584"/>
              <a:gd name="connsiteY2" fmla="*/ 702523 h 1231485"/>
              <a:gd name="connsiteX3" fmla="*/ 89726 w 789584"/>
              <a:gd name="connsiteY3" fmla="*/ 1099021 h 1231485"/>
              <a:gd name="connsiteX4" fmla="*/ 204026 w 789584"/>
              <a:gd name="connsiteY4" fmla="*/ 591021 h 1231485"/>
              <a:gd name="connsiteX5" fmla="*/ 77026 w 789584"/>
              <a:gd name="connsiteY5" fmla="*/ 210021 h 1231485"/>
              <a:gd name="connsiteX0" fmla="*/ 77026 w 789354"/>
              <a:gd name="connsiteY0" fmla="*/ 210021 h 1287182"/>
              <a:gd name="connsiteX1" fmla="*/ 673926 w 789354"/>
              <a:gd name="connsiteY1" fmla="*/ 171921 h 1287182"/>
              <a:gd name="connsiteX2" fmla="*/ 784931 w 789354"/>
              <a:gd name="connsiteY2" fmla="*/ 916438 h 1287182"/>
              <a:gd name="connsiteX3" fmla="*/ 89726 w 789354"/>
              <a:gd name="connsiteY3" fmla="*/ 1099021 h 1287182"/>
              <a:gd name="connsiteX4" fmla="*/ 204026 w 789354"/>
              <a:gd name="connsiteY4" fmla="*/ 591021 h 1287182"/>
              <a:gd name="connsiteX5" fmla="*/ 77026 w 789354"/>
              <a:gd name="connsiteY5" fmla="*/ 210021 h 1287182"/>
              <a:gd name="connsiteX0" fmla="*/ 77026 w 789354"/>
              <a:gd name="connsiteY0" fmla="*/ 210021 h 1265821"/>
              <a:gd name="connsiteX1" fmla="*/ 673926 w 789354"/>
              <a:gd name="connsiteY1" fmla="*/ 171921 h 1265821"/>
              <a:gd name="connsiteX2" fmla="*/ 784931 w 789354"/>
              <a:gd name="connsiteY2" fmla="*/ 916438 h 1265821"/>
              <a:gd name="connsiteX3" fmla="*/ 89726 w 789354"/>
              <a:gd name="connsiteY3" fmla="*/ 1099021 h 1265821"/>
              <a:gd name="connsiteX4" fmla="*/ 204026 w 789354"/>
              <a:gd name="connsiteY4" fmla="*/ 591021 h 1265821"/>
              <a:gd name="connsiteX5" fmla="*/ 77026 w 789354"/>
              <a:gd name="connsiteY5" fmla="*/ 210021 h 1265821"/>
              <a:gd name="connsiteX0" fmla="*/ 17328 w 729656"/>
              <a:gd name="connsiteY0" fmla="*/ 210021 h 1287653"/>
              <a:gd name="connsiteX1" fmla="*/ 614228 w 729656"/>
              <a:gd name="connsiteY1" fmla="*/ 171921 h 1287653"/>
              <a:gd name="connsiteX2" fmla="*/ 725233 w 729656"/>
              <a:gd name="connsiteY2" fmla="*/ 916438 h 1287653"/>
              <a:gd name="connsiteX3" fmla="*/ 111184 w 729656"/>
              <a:gd name="connsiteY3" fmla="*/ 1129353 h 1287653"/>
              <a:gd name="connsiteX4" fmla="*/ 144328 w 729656"/>
              <a:gd name="connsiteY4" fmla="*/ 591021 h 1287653"/>
              <a:gd name="connsiteX5" fmla="*/ 17328 w 729656"/>
              <a:gd name="connsiteY5" fmla="*/ 210021 h 1287653"/>
              <a:gd name="connsiteX0" fmla="*/ 29834 w 742162"/>
              <a:gd name="connsiteY0" fmla="*/ 210021 h 1287653"/>
              <a:gd name="connsiteX1" fmla="*/ 626734 w 742162"/>
              <a:gd name="connsiteY1" fmla="*/ 171921 h 1287653"/>
              <a:gd name="connsiteX2" fmla="*/ 737739 w 742162"/>
              <a:gd name="connsiteY2" fmla="*/ 916438 h 1287653"/>
              <a:gd name="connsiteX3" fmla="*/ 123690 w 742162"/>
              <a:gd name="connsiteY3" fmla="*/ 1129353 h 1287653"/>
              <a:gd name="connsiteX4" fmla="*/ 121084 w 742162"/>
              <a:gd name="connsiteY4" fmla="*/ 592033 h 1287653"/>
              <a:gd name="connsiteX5" fmla="*/ 29834 w 742162"/>
              <a:gd name="connsiteY5" fmla="*/ 210021 h 1287653"/>
              <a:gd name="connsiteX0" fmla="*/ 29834 w 742162"/>
              <a:gd name="connsiteY0" fmla="*/ 210021 h 1248415"/>
              <a:gd name="connsiteX1" fmla="*/ 626734 w 742162"/>
              <a:gd name="connsiteY1" fmla="*/ 171921 h 1248415"/>
              <a:gd name="connsiteX2" fmla="*/ 737739 w 742162"/>
              <a:gd name="connsiteY2" fmla="*/ 916438 h 1248415"/>
              <a:gd name="connsiteX3" fmla="*/ 461809 w 742162"/>
              <a:gd name="connsiteY3" fmla="*/ 1233391 h 1248415"/>
              <a:gd name="connsiteX4" fmla="*/ 123690 w 742162"/>
              <a:gd name="connsiteY4" fmla="*/ 1129353 h 1248415"/>
              <a:gd name="connsiteX5" fmla="*/ 121084 w 742162"/>
              <a:gd name="connsiteY5" fmla="*/ 592033 h 1248415"/>
              <a:gd name="connsiteX6" fmla="*/ 29834 w 742162"/>
              <a:gd name="connsiteY6" fmla="*/ 210021 h 1248415"/>
              <a:gd name="connsiteX0" fmla="*/ 29834 w 742162"/>
              <a:gd name="connsiteY0" fmla="*/ 156172 h 1194566"/>
              <a:gd name="connsiteX1" fmla="*/ 284433 w 742162"/>
              <a:gd name="connsiteY1" fmla="*/ 8068 h 1194566"/>
              <a:gd name="connsiteX2" fmla="*/ 626734 w 742162"/>
              <a:gd name="connsiteY2" fmla="*/ 118072 h 1194566"/>
              <a:gd name="connsiteX3" fmla="*/ 737739 w 742162"/>
              <a:gd name="connsiteY3" fmla="*/ 862589 h 1194566"/>
              <a:gd name="connsiteX4" fmla="*/ 461809 w 742162"/>
              <a:gd name="connsiteY4" fmla="*/ 1179542 h 1194566"/>
              <a:gd name="connsiteX5" fmla="*/ 123690 w 742162"/>
              <a:gd name="connsiteY5" fmla="*/ 1075504 h 1194566"/>
              <a:gd name="connsiteX6" fmla="*/ 121084 w 742162"/>
              <a:gd name="connsiteY6" fmla="*/ 538184 h 1194566"/>
              <a:gd name="connsiteX7" fmla="*/ 29834 w 742162"/>
              <a:gd name="connsiteY7" fmla="*/ 156172 h 1194566"/>
              <a:gd name="connsiteX0" fmla="*/ 104335 w 742162"/>
              <a:gd name="connsiteY0" fmla="*/ 177628 h 1194566"/>
              <a:gd name="connsiteX1" fmla="*/ 284433 w 742162"/>
              <a:gd name="connsiteY1" fmla="*/ 8068 h 1194566"/>
              <a:gd name="connsiteX2" fmla="*/ 626734 w 742162"/>
              <a:gd name="connsiteY2" fmla="*/ 118072 h 1194566"/>
              <a:gd name="connsiteX3" fmla="*/ 737739 w 742162"/>
              <a:gd name="connsiteY3" fmla="*/ 862589 h 1194566"/>
              <a:gd name="connsiteX4" fmla="*/ 461809 w 742162"/>
              <a:gd name="connsiteY4" fmla="*/ 1179542 h 1194566"/>
              <a:gd name="connsiteX5" fmla="*/ 123690 w 742162"/>
              <a:gd name="connsiteY5" fmla="*/ 1075504 h 1194566"/>
              <a:gd name="connsiteX6" fmla="*/ 121084 w 742162"/>
              <a:gd name="connsiteY6" fmla="*/ 538184 h 1194566"/>
              <a:gd name="connsiteX7" fmla="*/ 104335 w 742162"/>
              <a:gd name="connsiteY7" fmla="*/ 177628 h 1194566"/>
              <a:gd name="connsiteX0" fmla="*/ 104335 w 742162"/>
              <a:gd name="connsiteY0" fmla="*/ 177628 h 1194566"/>
              <a:gd name="connsiteX1" fmla="*/ 284433 w 742162"/>
              <a:gd name="connsiteY1" fmla="*/ 8068 h 1194566"/>
              <a:gd name="connsiteX2" fmla="*/ 626734 w 742162"/>
              <a:gd name="connsiteY2" fmla="*/ 118072 h 1194566"/>
              <a:gd name="connsiteX3" fmla="*/ 737739 w 742162"/>
              <a:gd name="connsiteY3" fmla="*/ 862589 h 1194566"/>
              <a:gd name="connsiteX4" fmla="*/ 461809 w 742162"/>
              <a:gd name="connsiteY4" fmla="*/ 1179542 h 1194566"/>
              <a:gd name="connsiteX5" fmla="*/ 123690 w 742162"/>
              <a:gd name="connsiteY5" fmla="*/ 1075504 h 1194566"/>
              <a:gd name="connsiteX6" fmla="*/ 121084 w 742162"/>
              <a:gd name="connsiteY6" fmla="*/ 538184 h 1194566"/>
              <a:gd name="connsiteX7" fmla="*/ 104335 w 742162"/>
              <a:gd name="connsiteY7" fmla="*/ 177628 h 1194566"/>
              <a:gd name="connsiteX0" fmla="*/ 104335 w 742162"/>
              <a:gd name="connsiteY0" fmla="*/ 177628 h 1194566"/>
              <a:gd name="connsiteX1" fmla="*/ 284433 w 742162"/>
              <a:gd name="connsiteY1" fmla="*/ 8068 h 1194566"/>
              <a:gd name="connsiteX2" fmla="*/ 626734 w 742162"/>
              <a:gd name="connsiteY2" fmla="*/ 118072 h 1194566"/>
              <a:gd name="connsiteX3" fmla="*/ 737739 w 742162"/>
              <a:gd name="connsiteY3" fmla="*/ 862589 h 1194566"/>
              <a:gd name="connsiteX4" fmla="*/ 461809 w 742162"/>
              <a:gd name="connsiteY4" fmla="*/ 1179542 h 1194566"/>
              <a:gd name="connsiteX5" fmla="*/ 123690 w 742162"/>
              <a:gd name="connsiteY5" fmla="*/ 1075504 h 1194566"/>
              <a:gd name="connsiteX6" fmla="*/ 121084 w 742162"/>
              <a:gd name="connsiteY6" fmla="*/ 538184 h 1194566"/>
              <a:gd name="connsiteX7" fmla="*/ 104335 w 742162"/>
              <a:gd name="connsiteY7" fmla="*/ 177628 h 1194566"/>
              <a:gd name="connsiteX0" fmla="*/ 87971 w 725798"/>
              <a:gd name="connsiteY0" fmla="*/ 177628 h 1194566"/>
              <a:gd name="connsiteX1" fmla="*/ 268069 w 725798"/>
              <a:gd name="connsiteY1" fmla="*/ 8068 h 1194566"/>
              <a:gd name="connsiteX2" fmla="*/ 610370 w 725798"/>
              <a:gd name="connsiteY2" fmla="*/ 118072 h 1194566"/>
              <a:gd name="connsiteX3" fmla="*/ 721375 w 725798"/>
              <a:gd name="connsiteY3" fmla="*/ 862589 h 1194566"/>
              <a:gd name="connsiteX4" fmla="*/ 445445 w 725798"/>
              <a:gd name="connsiteY4" fmla="*/ 1179542 h 1194566"/>
              <a:gd name="connsiteX5" fmla="*/ 107326 w 725798"/>
              <a:gd name="connsiteY5" fmla="*/ 1075504 h 1194566"/>
              <a:gd name="connsiteX6" fmla="*/ 104720 w 725798"/>
              <a:gd name="connsiteY6" fmla="*/ 538184 h 1194566"/>
              <a:gd name="connsiteX7" fmla="*/ 87971 w 725798"/>
              <a:gd name="connsiteY7" fmla="*/ 177628 h 1194566"/>
              <a:gd name="connsiteX0" fmla="*/ 45877 w 683704"/>
              <a:gd name="connsiteY0" fmla="*/ 177628 h 1194566"/>
              <a:gd name="connsiteX1" fmla="*/ 225975 w 683704"/>
              <a:gd name="connsiteY1" fmla="*/ 8068 h 1194566"/>
              <a:gd name="connsiteX2" fmla="*/ 568276 w 683704"/>
              <a:gd name="connsiteY2" fmla="*/ 118072 h 1194566"/>
              <a:gd name="connsiteX3" fmla="*/ 679281 w 683704"/>
              <a:gd name="connsiteY3" fmla="*/ 862589 h 1194566"/>
              <a:gd name="connsiteX4" fmla="*/ 403351 w 683704"/>
              <a:gd name="connsiteY4" fmla="*/ 1179542 h 1194566"/>
              <a:gd name="connsiteX5" fmla="*/ 65232 w 683704"/>
              <a:gd name="connsiteY5" fmla="*/ 1075504 h 1194566"/>
              <a:gd name="connsiteX6" fmla="*/ 62626 w 683704"/>
              <a:gd name="connsiteY6" fmla="*/ 538184 h 1194566"/>
              <a:gd name="connsiteX7" fmla="*/ 45877 w 683704"/>
              <a:gd name="connsiteY7" fmla="*/ 177628 h 1194566"/>
              <a:gd name="connsiteX0" fmla="*/ 0 w 732509"/>
              <a:gd name="connsiteY0" fmla="*/ 141212 h 1193537"/>
              <a:gd name="connsiteX1" fmla="*/ 274780 w 732509"/>
              <a:gd name="connsiteY1" fmla="*/ 7039 h 1193537"/>
              <a:gd name="connsiteX2" fmla="*/ 617081 w 732509"/>
              <a:gd name="connsiteY2" fmla="*/ 117043 h 1193537"/>
              <a:gd name="connsiteX3" fmla="*/ 728086 w 732509"/>
              <a:gd name="connsiteY3" fmla="*/ 861560 h 1193537"/>
              <a:gd name="connsiteX4" fmla="*/ 452156 w 732509"/>
              <a:gd name="connsiteY4" fmla="*/ 1178513 h 1193537"/>
              <a:gd name="connsiteX5" fmla="*/ 114037 w 732509"/>
              <a:gd name="connsiteY5" fmla="*/ 1074475 h 1193537"/>
              <a:gd name="connsiteX6" fmla="*/ 111431 w 732509"/>
              <a:gd name="connsiteY6" fmla="*/ 537155 h 1193537"/>
              <a:gd name="connsiteX7" fmla="*/ 0 w 732509"/>
              <a:gd name="connsiteY7" fmla="*/ 141212 h 1193537"/>
              <a:gd name="connsiteX0" fmla="*/ 0 w 692933"/>
              <a:gd name="connsiteY0" fmla="*/ 149092 h 1194078"/>
              <a:gd name="connsiteX1" fmla="*/ 235204 w 692933"/>
              <a:gd name="connsiteY1" fmla="*/ 7580 h 1194078"/>
              <a:gd name="connsiteX2" fmla="*/ 577505 w 692933"/>
              <a:gd name="connsiteY2" fmla="*/ 117584 h 1194078"/>
              <a:gd name="connsiteX3" fmla="*/ 688510 w 692933"/>
              <a:gd name="connsiteY3" fmla="*/ 862101 h 1194078"/>
              <a:gd name="connsiteX4" fmla="*/ 412580 w 692933"/>
              <a:gd name="connsiteY4" fmla="*/ 1179054 h 1194078"/>
              <a:gd name="connsiteX5" fmla="*/ 74461 w 692933"/>
              <a:gd name="connsiteY5" fmla="*/ 1075016 h 1194078"/>
              <a:gd name="connsiteX6" fmla="*/ 71855 w 692933"/>
              <a:gd name="connsiteY6" fmla="*/ 537696 h 1194078"/>
              <a:gd name="connsiteX7" fmla="*/ 0 w 692933"/>
              <a:gd name="connsiteY7" fmla="*/ 149092 h 1194078"/>
              <a:gd name="connsiteX0" fmla="*/ 0 w 694608"/>
              <a:gd name="connsiteY0" fmla="*/ 159277 h 1204263"/>
              <a:gd name="connsiteX1" fmla="*/ 235204 w 694608"/>
              <a:gd name="connsiteY1" fmla="*/ 17765 h 1204263"/>
              <a:gd name="connsiteX2" fmla="*/ 593791 w 694608"/>
              <a:gd name="connsiteY2" fmla="*/ 104043 h 1204263"/>
              <a:gd name="connsiteX3" fmla="*/ 688510 w 694608"/>
              <a:gd name="connsiteY3" fmla="*/ 872286 h 1204263"/>
              <a:gd name="connsiteX4" fmla="*/ 412580 w 694608"/>
              <a:gd name="connsiteY4" fmla="*/ 1189239 h 1204263"/>
              <a:gd name="connsiteX5" fmla="*/ 74461 w 694608"/>
              <a:gd name="connsiteY5" fmla="*/ 1085201 h 1204263"/>
              <a:gd name="connsiteX6" fmla="*/ 71855 w 694608"/>
              <a:gd name="connsiteY6" fmla="*/ 547881 h 1204263"/>
              <a:gd name="connsiteX7" fmla="*/ 0 w 694608"/>
              <a:gd name="connsiteY7" fmla="*/ 159277 h 120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608" h="1204263">
                <a:moveTo>
                  <a:pt x="0" y="159277"/>
                </a:moveTo>
                <a:cubicBezTo>
                  <a:pt x="25115" y="61618"/>
                  <a:pt x="136239" y="26971"/>
                  <a:pt x="235204" y="17765"/>
                </a:cubicBezTo>
                <a:cubicBezTo>
                  <a:pt x="334169" y="8559"/>
                  <a:pt x="516130" y="-47683"/>
                  <a:pt x="593791" y="104043"/>
                </a:cubicBezTo>
                <a:cubicBezTo>
                  <a:pt x="691158" y="277610"/>
                  <a:pt x="705443" y="635219"/>
                  <a:pt x="688510" y="872286"/>
                </a:cubicBezTo>
                <a:cubicBezTo>
                  <a:pt x="663437" y="1057287"/>
                  <a:pt x="514922" y="1153753"/>
                  <a:pt x="412580" y="1189239"/>
                </a:cubicBezTo>
                <a:cubicBezTo>
                  <a:pt x="310239" y="1224725"/>
                  <a:pt x="133663" y="1200183"/>
                  <a:pt x="74461" y="1085201"/>
                </a:cubicBezTo>
                <a:cubicBezTo>
                  <a:pt x="-45023" y="845456"/>
                  <a:pt x="27794" y="777859"/>
                  <a:pt x="71855" y="547881"/>
                </a:cubicBezTo>
                <a:cubicBezTo>
                  <a:pt x="71344" y="321005"/>
                  <a:pt x="13210" y="297253"/>
                  <a:pt x="0" y="159277"/>
                </a:cubicBezTo>
                <a:close/>
              </a:path>
            </a:pathLst>
          </a:custGeom>
          <a:solidFill>
            <a:srgbClr val="FF0000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61" name="Group 46"/>
          <p:cNvGrpSpPr>
            <a:grpSpLocks noChangeAspect="1"/>
          </p:cNvGrpSpPr>
          <p:nvPr>
            <p:custDataLst>
              <p:tags r:id="rId14"/>
            </p:custDataLst>
          </p:nvPr>
        </p:nvGrpSpPr>
        <p:grpSpPr bwMode="auto">
          <a:xfrm>
            <a:off x="6481752" y="2115094"/>
            <a:ext cx="826552" cy="305794"/>
            <a:chOff x="4" y="-1"/>
            <a:chExt cx="2730" cy="1010"/>
          </a:xfrm>
        </p:grpSpPr>
        <p:sp>
          <p:nvSpPr>
            <p:cNvPr id="62" name="Freeform 47"/>
            <p:cNvSpPr>
              <a:spLocks noChangeAspect="1" noEditPoints="1"/>
            </p:cNvSpPr>
            <p:nvPr/>
          </p:nvSpPr>
          <p:spPr bwMode="auto">
            <a:xfrm>
              <a:off x="4" y="-1"/>
              <a:ext cx="706" cy="1010"/>
            </a:xfrm>
            <a:custGeom>
              <a:avLst/>
              <a:gdLst>
                <a:gd name="T0" fmla="*/ 506 w 706"/>
                <a:gd name="T1" fmla="*/ 19 h 1009"/>
                <a:gd name="T2" fmla="*/ 504 w 706"/>
                <a:gd name="T3" fmla="*/ 6 h 1009"/>
                <a:gd name="T4" fmla="*/ 489 w 706"/>
                <a:gd name="T5" fmla="*/ 0 h 1009"/>
                <a:gd name="T6" fmla="*/ 468 w 706"/>
                <a:gd name="T7" fmla="*/ 0 h 1009"/>
                <a:gd name="T8" fmla="*/ 456 w 706"/>
                <a:gd name="T9" fmla="*/ 12 h 1009"/>
                <a:gd name="T10" fmla="*/ 396 w 706"/>
                <a:gd name="T11" fmla="*/ 249 h 1009"/>
                <a:gd name="T12" fmla="*/ 390 w 706"/>
                <a:gd name="T13" fmla="*/ 265 h 1009"/>
                <a:gd name="T14" fmla="*/ 368 w 706"/>
                <a:gd name="T15" fmla="*/ 269 h 1009"/>
                <a:gd name="T16" fmla="*/ 213 w 706"/>
                <a:gd name="T17" fmla="*/ 304 h 1009"/>
                <a:gd name="T18" fmla="*/ 97 w 706"/>
                <a:gd name="T19" fmla="*/ 379 h 1009"/>
                <a:gd name="T20" fmla="*/ 25 w 706"/>
                <a:gd name="T21" fmla="*/ 478 h 1009"/>
                <a:gd name="T22" fmla="*/ 0 w 706"/>
                <a:gd name="T23" fmla="*/ 585 h 1009"/>
                <a:gd name="T24" fmla="*/ 68 w 706"/>
                <a:gd name="T25" fmla="*/ 733 h 1009"/>
                <a:gd name="T26" fmla="*/ 260 w 706"/>
                <a:gd name="T27" fmla="*/ 795 h 1009"/>
                <a:gd name="T28" fmla="*/ 215 w 706"/>
                <a:gd name="T29" fmla="*/ 1003 h 1009"/>
                <a:gd name="T30" fmla="*/ 230 w 706"/>
                <a:gd name="T31" fmla="*/ 1009 h 1009"/>
                <a:gd name="T32" fmla="*/ 249 w 706"/>
                <a:gd name="T33" fmla="*/ 1009 h 1009"/>
                <a:gd name="T34" fmla="*/ 262 w 706"/>
                <a:gd name="T35" fmla="*/ 1000 h 1009"/>
                <a:gd name="T36" fmla="*/ 305 w 706"/>
                <a:gd name="T37" fmla="*/ 832 h 1009"/>
                <a:gd name="T38" fmla="*/ 313 w 706"/>
                <a:gd name="T39" fmla="*/ 802 h 1009"/>
                <a:gd name="T40" fmla="*/ 315 w 706"/>
                <a:gd name="T41" fmla="*/ 797 h 1009"/>
                <a:gd name="T42" fmla="*/ 337 w 706"/>
                <a:gd name="T43" fmla="*/ 795 h 1009"/>
                <a:gd name="T44" fmla="*/ 491 w 706"/>
                <a:gd name="T45" fmla="*/ 759 h 1009"/>
                <a:gd name="T46" fmla="*/ 607 w 706"/>
                <a:gd name="T47" fmla="*/ 685 h 1009"/>
                <a:gd name="T48" fmla="*/ 680 w 706"/>
                <a:gd name="T49" fmla="*/ 587 h 1009"/>
                <a:gd name="T50" fmla="*/ 706 w 706"/>
                <a:gd name="T51" fmla="*/ 478 h 1009"/>
                <a:gd name="T52" fmla="*/ 637 w 706"/>
                <a:gd name="T53" fmla="*/ 330 h 1009"/>
                <a:gd name="T54" fmla="*/ 445 w 706"/>
                <a:gd name="T55" fmla="*/ 269 h 1009"/>
                <a:gd name="T56" fmla="*/ 270 w 706"/>
                <a:gd name="T57" fmla="*/ 754 h 1009"/>
                <a:gd name="T58" fmla="*/ 157 w 706"/>
                <a:gd name="T59" fmla="*/ 716 h 1009"/>
                <a:gd name="T60" fmla="*/ 115 w 706"/>
                <a:gd name="T61" fmla="*/ 615 h 1009"/>
                <a:gd name="T62" fmla="*/ 128 w 706"/>
                <a:gd name="T63" fmla="*/ 526 h 1009"/>
                <a:gd name="T64" fmla="*/ 185 w 706"/>
                <a:gd name="T65" fmla="*/ 406 h 1009"/>
                <a:gd name="T66" fmla="*/ 381 w 706"/>
                <a:gd name="T67" fmla="*/ 310 h 1009"/>
                <a:gd name="T68" fmla="*/ 435 w 706"/>
                <a:gd name="T69" fmla="*/ 310 h 1009"/>
                <a:gd name="T70" fmla="*/ 549 w 706"/>
                <a:gd name="T71" fmla="*/ 347 h 1009"/>
                <a:gd name="T72" fmla="*/ 590 w 706"/>
                <a:gd name="T73" fmla="*/ 448 h 1009"/>
                <a:gd name="T74" fmla="*/ 577 w 706"/>
                <a:gd name="T75" fmla="*/ 537 h 1009"/>
                <a:gd name="T76" fmla="*/ 520 w 706"/>
                <a:gd name="T77" fmla="*/ 658 h 1009"/>
                <a:gd name="T78" fmla="*/ 324 w 706"/>
                <a:gd name="T79" fmla="*/ 75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6" h="1009">
                  <a:moveTo>
                    <a:pt x="503" y="32"/>
                  </a:moveTo>
                  <a:lnTo>
                    <a:pt x="506" y="19"/>
                  </a:lnTo>
                  <a:lnTo>
                    <a:pt x="506" y="15"/>
                  </a:lnTo>
                  <a:lnTo>
                    <a:pt x="504" y="6"/>
                  </a:lnTo>
                  <a:lnTo>
                    <a:pt x="497" y="1"/>
                  </a:lnTo>
                  <a:lnTo>
                    <a:pt x="489" y="0"/>
                  </a:lnTo>
                  <a:lnTo>
                    <a:pt x="481" y="0"/>
                  </a:lnTo>
                  <a:lnTo>
                    <a:pt x="468" y="0"/>
                  </a:lnTo>
                  <a:lnTo>
                    <a:pt x="460" y="4"/>
                  </a:lnTo>
                  <a:lnTo>
                    <a:pt x="456" y="12"/>
                  </a:lnTo>
                  <a:lnTo>
                    <a:pt x="452" y="26"/>
                  </a:lnTo>
                  <a:lnTo>
                    <a:pt x="396" y="249"/>
                  </a:lnTo>
                  <a:lnTo>
                    <a:pt x="392" y="262"/>
                  </a:lnTo>
                  <a:lnTo>
                    <a:pt x="390" y="265"/>
                  </a:lnTo>
                  <a:lnTo>
                    <a:pt x="385" y="267"/>
                  </a:lnTo>
                  <a:lnTo>
                    <a:pt x="368" y="269"/>
                  </a:lnTo>
                  <a:lnTo>
                    <a:pt x="286" y="281"/>
                  </a:lnTo>
                  <a:lnTo>
                    <a:pt x="213" y="304"/>
                  </a:lnTo>
                  <a:lnTo>
                    <a:pt x="150" y="338"/>
                  </a:lnTo>
                  <a:lnTo>
                    <a:pt x="97" y="379"/>
                  </a:lnTo>
                  <a:lnTo>
                    <a:pt x="55" y="426"/>
                  </a:lnTo>
                  <a:lnTo>
                    <a:pt x="25" y="478"/>
                  </a:lnTo>
                  <a:lnTo>
                    <a:pt x="6" y="532"/>
                  </a:lnTo>
                  <a:lnTo>
                    <a:pt x="0" y="585"/>
                  </a:lnTo>
                  <a:lnTo>
                    <a:pt x="17" y="668"/>
                  </a:lnTo>
                  <a:lnTo>
                    <a:pt x="68" y="733"/>
                  </a:lnTo>
                  <a:lnTo>
                    <a:pt x="150" y="776"/>
                  </a:lnTo>
                  <a:lnTo>
                    <a:pt x="260" y="795"/>
                  </a:lnTo>
                  <a:lnTo>
                    <a:pt x="212" y="994"/>
                  </a:lnTo>
                  <a:lnTo>
                    <a:pt x="215" y="1003"/>
                  </a:lnTo>
                  <a:lnTo>
                    <a:pt x="221" y="1007"/>
                  </a:lnTo>
                  <a:lnTo>
                    <a:pt x="230" y="1009"/>
                  </a:lnTo>
                  <a:lnTo>
                    <a:pt x="238" y="1009"/>
                  </a:lnTo>
                  <a:lnTo>
                    <a:pt x="249" y="1009"/>
                  </a:lnTo>
                  <a:lnTo>
                    <a:pt x="257" y="1007"/>
                  </a:lnTo>
                  <a:lnTo>
                    <a:pt x="262" y="1000"/>
                  </a:lnTo>
                  <a:lnTo>
                    <a:pt x="266" y="989"/>
                  </a:lnTo>
                  <a:lnTo>
                    <a:pt x="305" y="832"/>
                  </a:lnTo>
                  <a:lnTo>
                    <a:pt x="310" y="812"/>
                  </a:lnTo>
                  <a:lnTo>
                    <a:pt x="313" y="802"/>
                  </a:lnTo>
                  <a:lnTo>
                    <a:pt x="314" y="798"/>
                  </a:lnTo>
                  <a:lnTo>
                    <a:pt x="315" y="797"/>
                  </a:lnTo>
                  <a:lnTo>
                    <a:pt x="321" y="796"/>
                  </a:lnTo>
                  <a:lnTo>
                    <a:pt x="337" y="795"/>
                  </a:lnTo>
                  <a:lnTo>
                    <a:pt x="419" y="783"/>
                  </a:lnTo>
                  <a:lnTo>
                    <a:pt x="491" y="759"/>
                  </a:lnTo>
                  <a:lnTo>
                    <a:pt x="554" y="727"/>
                  </a:lnTo>
                  <a:lnTo>
                    <a:pt x="607" y="685"/>
                  </a:lnTo>
                  <a:lnTo>
                    <a:pt x="649" y="638"/>
                  </a:lnTo>
                  <a:lnTo>
                    <a:pt x="680" y="587"/>
                  </a:lnTo>
                  <a:lnTo>
                    <a:pt x="699" y="532"/>
                  </a:lnTo>
                  <a:lnTo>
                    <a:pt x="706" y="478"/>
                  </a:lnTo>
                  <a:lnTo>
                    <a:pt x="688" y="395"/>
                  </a:lnTo>
                  <a:lnTo>
                    <a:pt x="637" y="330"/>
                  </a:lnTo>
                  <a:lnTo>
                    <a:pt x="555" y="287"/>
                  </a:lnTo>
                  <a:lnTo>
                    <a:pt x="445" y="269"/>
                  </a:lnTo>
                  <a:lnTo>
                    <a:pt x="503" y="32"/>
                  </a:lnTo>
                  <a:close/>
                  <a:moveTo>
                    <a:pt x="270" y="754"/>
                  </a:moveTo>
                  <a:lnTo>
                    <a:pt x="206" y="742"/>
                  </a:lnTo>
                  <a:lnTo>
                    <a:pt x="157" y="716"/>
                  </a:lnTo>
                  <a:lnTo>
                    <a:pt x="125" y="674"/>
                  </a:lnTo>
                  <a:lnTo>
                    <a:pt x="115" y="615"/>
                  </a:lnTo>
                  <a:lnTo>
                    <a:pt x="117" y="580"/>
                  </a:lnTo>
                  <a:lnTo>
                    <a:pt x="128" y="526"/>
                  </a:lnTo>
                  <a:lnTo>
                    <a:pt x="150" y="465"/>
                  </a:lnTo>
                  <a:lnTo>
                    <a:pt x="185" y="406"/>
                  </a:lnTo>
                  <a:lnTo>
                    <a:pt x="263" y="342"/>
                  </a:lnTo>
                  <a:lnTo>
                    <a:pt x="381" y="310"/>
                  </a:lnTo>
                  <a:lnTo>
                    <a:pt x="270" y="754"/>
                  </a:lnTo>
                  <a:close/>
                  <a:moveTo>
                    <a:pt x="435" y="310"/>
                  </a:moveTo>
                  <a:lnTo>
                    <a:pt x="500" y="321"/>
                  </a:lnTo>
                  <a:lnTo>
                    <a:pt x="549" y="347"/>
                  </a:lnTo>
                  <a:lnTo>
                    <a:pt x="580" y="389"/>
                  </a:lnTo>
                  <a:lnTo>
                    <a:pt x="590" y="448"/>
                  </a:lnTo>
                  <a:lnTo>
                    <a:pt x="588" y="484"/>
                  </a:lnTo>
                  <a:lnTo>
                    <a:pt x="577" y="537"/>
                  </a:lnTo>
                  <a:lnTo>
                    <a:pt x="556" y="598"/>
                  </a:lnTo>
                  <a:lnTo>
                    <a:pt x="520" y="658"/>
                  </a:lnTo>
                  <a:lnTo>
                    <a:pt x="442" y="721"/>
                  </a:lnTo>
                  <a:lnTo>
                    <a:pt x="324" y="754"/>
                  </a:lnTo>
                  <a:lnTo>
                    <a:pt x="435" y="31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FF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8"/>
            <p:cNvSpPr>
              <a:spLocks noChangeAspect="1"/>
            </p:cNvSpPr>
            <p:nvPr/>
          </p:nvSpPr>
          <p:spPr bwMode="auto">
            <a:xfrm>
              <a:off x="1136" y="172"/>
              <a:ext cx="684" cy="654"/>
            </a:xfrm>
            <a:custGeom>
              <a:avLst/>
              <a:gdLst>
                <a:gd name="T0" fmla="*/ 662 w 684"/>
                <a:gd name="T1" fmla="*/ 352 h 654"/>
                <a:gd name="T2" fmla="*/ 677 w 684"/>
                <a:gd name="T3" fmla="*/ 342 h 654"/>
                <a:gd name="T4" fmla="*/ 684 w 684"/>
                <a:gd name="T5" fmla="*/ 327 h 654"/>
                <a:gd name="T6" fmla="*/ 677 w 684"/>
                <a:gd name="T7" fmla="*/ 312 h 654"/>
                <a:gd name="T8" fmla="*/ 662 w 684"/>
                <a:gd name="T9" fmla="*/ 302 h 654"/>
                <a:gd name="T10" fmla="*/ 42 w 684"/>
                <a:gd name="T11" fmla="*/ 8 h 654"/>
                <a:gd name="T12" fmla="*/ 28 w 684"/>
                <a:gd name="T13" fmla="*/ 1 h 654"/>
                <a:gd name="T14" fmla="*/ 22 w 684"/>
                <a:gd name="T15" fmla="*/ 0 h 654"/>
                <a:gd name="T16" fmla="*/ 6 w 684"/>
                <a:gd name="T17" fmla="*/ 7 h 654"/>
                <a:gd name="T18" fmla="*/ 0 w 684"/>
                <a:gd name="T19" fmla="*/ 23 h 654"/>
                <a:gd name="T20" fmla="*/ 4 w 684"/>
                <a:gd name="T21" fmla="*/ 36 h 654"/>
                <a:gd name="T22" fmla="*/ 21 w 684"/>
                <a:gd name="T23" fmla="*/ 48 h 654"/>
                <a:gd name="T24" fmla="*/ 608 w 684"/>
                <a:gd name="T25" fmla="*/ 327 h 654"/>
                <a:gd name="T26" fmla="*/ 21 w 684"/>
                <a:gd name="T27" fmla="*/ 606 h 654"/>
                <a:gd name="T28" fmla="*/ 4 w 684"/>
                <a:gd name="T29" fmla="*/ 618 h 654"/>
                <a:gd name="T30" fmla="*/ 0 w 684"/>
                <a:gd name="T31" fmla="*/ 631 h 654"/>
                <a:gd name="T32" fmla="*/ 6 w 684"/>
                <a:gd name="T33" fmla="*/ 647 h 654"/>
                <a:gd name="T34" fmla="*/ 22 w 684"/>
                <a:gd name="T35" fmla="*/ 654 h 654"/>
                <a:gd name="T36" fmla="*/ 28 w 684"/>
                <a:gd name="T37" fmla="*/ 653 h 654"/>
                <a:gd name="T38" fmla="*/ 42 w 684"/>
                <a:gd name="T39" fmla="*/ 646 h 654"/>
                <a:gd name="T40" fmla="*/ 662 w 684"/>
                <a:gd name="T41" fmla="*/ 352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4" h="654">
                  <a:moveTo>
                    <a:pt x="662" y="352"/>
                  </a:moveTo>
                  <a:lnTo>
                    <a:pt x="677" y="342"/>
                  </a:lnTo>
                  <a:lnTo>
                    <a:pt x="684" y="327"/>
                  </a:lnTo>
                  <a:lnTo>
                    <a:pt x="677" y="312"/>
                  </a:lnTo>
                  <a:lnTo>
                    <a:pt x="662" y="302"/>
                  </a:lnTo>
                  <a:lnTo>
                    <a:pt x="42" y="8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6" y="7"/>
                  </a:lnTo>
                  <a:lnTo>
                    <a:pt x="0" y="23"/>
                  </a:lnTo>
                  <a:lnTo>
                    <a:pt x="4" y="36"/>
                  </a:lnTo>
                  <a:lnTo>
                    <a:pt x="21" y="48"/>
                  </a:lnTo>
                  <a:lnTo>
                    <a:pt x="608" y="327"/>
                  </a:lnTo>
                  <a:lnTo>
                    <a:pt x="21" y="606"/>
                  </a:lnTo>
                  <a:lnTo>
                    <a:pt x="4" y="618"/>
                  </a:lnTo>
                  <a:lnTo>
                    <a:pt x="0" y="631"/>
                  </a:lnTo>
                  <a:lnTo>
                    <a:pt x="6" y="647"/>
                  </a:lnTo>
                  <a:lnTo>
                    <a:pt x="22" y="654"/>
                  </a:lnTo>
                  <a:lnTo>
                    <a:pt x="28" y="653"/>
                  </a:lnTo>
                  <a:lnTo>
                    <a:pt x="42" y="646"/>
                  </a:lnTo>
                  <a:lnTo>
                    <a:pt x="662" y="35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FF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9"/>
            <p:cNvSpPr>
              <a:spLocks noChangeAspect="1" noEditPoints="1"/>
            </p:cNvSpPr>
            <p:nvPr/>
          </p:nvSpPr>
          <p:spPr bwMode="auto">
            <a:xfrm>
              <a:off x="2263" y="30"/>
              <a:ext cx="471" cy="776"/>
            </a:xfrm>
            <a:custGeom>
              <a:avLst/>
              <a:gdLst>
                <a:gd name="T0" fmla="*/ 464 w 471"/>
                <a:gd name="T1" fmla="*/ 256 h 776"/>
                <a:gd name="T2" fmla="*/ 382 w 471"/>
                <a:gd name="T3" fmla="*/ 61 h 776"/>
                <a:gd name="T4" fmla="*/ 279 w 471"/>
                <a:gd name="T5" fmla="*/ 5 h 776"/>
                <a:gd name="T6" fmla="*/ 184 w 471"/>
                <a:gd name="T7" fmla="*/ 7 h 776"/>
                <a:gd name="T8" fmla="*/ 82 w 471"/>
                <a:gd name="T9" fmla="*/ 69 h 776"/>
                <a:gd name="T10" fmla="*/ 8 w 471"/>
                <a:gd name="T11" fmla="*/ 258 h 776"/>
                <a:gd name="T12" fmla="*/ 2 w 471"/>
                <a:gd name="T13" fmla="*/ 456 h 776"/>
                <a:gd name="T14" fmla="*/ 23 w 471"/>
                <a:gd name="T15" fmla="*/ 595 h 776"/>
                <a:gd name="T16" fmla="*/ 92 w 471"/>
                <a:gd name="T17" fmla="*/ 718 h 776"/>
                <a:gd name="T18" fmla="*/ 190 w 471"/>
                <a:gd name="T19" fmla="*/ 771 h 776"/>
                <a:gd name="T20" fmla="*/ 284 w 471"/>
                <a:gd name="T21" fmla="*/ 771 h 776"/>
                <a:gd name="T22" fmla="*/ 387 w 471"/>
                <a:gd name="T23" fmla="*/ 711 h 776"/>
                <a:gd name="T24" fmla="*/ 464 w 471"/>
                <a:gd name="T25" fmla="*/ 522 h 776"/>
                <a:gd name="T26" fmla="*/ 235 w 471"/>
                <a:gd name="T27" fmla="*/ 751 h 776"/>
                <a:gd name="T28" fmla="*/ 200 w 471"/>
                <a:gd name="T29" fmla="*/ 745 h 776"/>
                <a:gd name="T30" fmla="*/ 162 w 471"/>
                <a:gd name="T31" fmla="*/ 723 h 776"/>
                <a:gd name="T32" fmla="*/ 128 w 471"/>
                <a:gd name="T33" fmla="*/ 682 h 776"/>
                <a:gd name="T34" fmla="*/ 106 w 471"/>
                <a:gd name="T35" fmla="*/ 614 h 776"/>
                <a:gd name="T36" fmla="*/ 93 w 471"/>
                <a:gd name="T37" fmla="*/ 377 h 776"/>
                <a:gd name="T38" fmla="*/ 102 w 471"/>
                <a:gd name="T39" fmla="*/ 169 h 776"/>
                <a:gd name="T40" fmla="*/ 128 w 471"/>
                <a:gd name="T41" fmla="*/ 90 h 776"/>
                <a:gd name="T42" fmla="*/ 166 w 471"/>
                <a:gd name="T43" fmla="*/ 47 h 776"/>
                <a:gd name="T44" fmla="*/ 206 w 471"/>
                <a:gd name="T45" fmla="*/ 29 h 776"/>
                <a:gd name="T46" fmla="*/ 235 w 471"/>
                <a:gd name="T47" fmla="*/ 25 h 776"/>
                <a:gd name="T48" fmla="*/ 269 w 471"/>
                <a:gd name="T49" fmla="*/ 30 h 776"/>
                <a:gd name="T50" fmla="*/ 307 w 471"/>
                <a:gd name="T51" fmla="*/ 49 h 776"/>
                <a:gd name="T52" fmla="*/ 343 w 471"/>
                <a:gd name="T53" fmla="*/ 89 h 776"/>
                <a:gd name="T54" fmla="*/ 367 w 471"/>
                <a:gd name="T55" fmla="*/ 157 h 776"/>
                <a:gd name="T56" fmla="*/ 378 w 471"/>
                <a:gd name="T57" fmla="*/ 377 h 776"/>
                <a:gd name="T58" fmla="*/ 366 w 471"/>
                <a:gd name="T59" fmla="*/ 610 h 776"/>
                <a:gd name="T60" fmla="*/ 346 w 471"/>
                <a:gd name="T61" fmla="*/ 677 h 776"/>
                <a:gd name="T62" fmla="*/ 313 w 471"/>
                <a:gd name="T63" fmla="*/ 720 h 776"/>
                <a:gd name="T64" fmla="*/ 275 w 471"/>
                <a:gd name="T65" fmla="*/ 744 h 776"/>
                <a:gd name="T66" fmla="*/ 235 w 471"/>
                <a:gd name="T67" fmla="*/ 751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1" h="776">
                  <a:moveTo>
                    <a:pt x="471" y="390"/>
                  </a:moveTo>
                  <a:lnTo>
                    <a:pt x="464" y="256"/>
                  </a:lnTo>
                  <a:lnTo>
                    <a:pt x="426" y="126"/>
                  </a:lnTo>
                  <a:lnTo>
                    <a:pt x="382" y="61"/>
                  </a:lnTo>
                  <a:lnTo>
                    <a:pt x="330" y="23"/>
                  </a:lnTo>
                  <a:lnTo>
                    <a:pt x="279" y="5"/>
                  </a:lnTo>
                  <a:lnTo>
                    <a:pt x="237" y="0"/>
                  </a:lnTo>
                  <a:lnTo>
                    <a:pt x="184" y="7"/>
                  </a:lnTo>
                  <a:lnTo>
                    <a:pt x="131" y="28"/>
                  </a:lnTo>
                  <a:lnTo>
                    <a:pt x="82" y="69"/>
                  </a:lnTo>
                  <a:lnTo>
                    <a:pt x="42" y="134"/>
                  </a:lnTo>
                  <a:lnTo>
                    <a:pt x="8" y="258"/>
                  </a:lnTo>
                  <a:lnTo>
                    <a:pt x="0" y="390"/>
                  </a:lnTo>
                  <a:lnTo>
                    <a:pt x="2" y="456"/>
                  </a:lnTo>
                  <a:lnTo>
                    <a:pt x="8" y="525"/>
                  </a:lnTo>
                  <a:lnTo>
                    <a:pt x="23" y="595"/>
                  </a:lnTo>
                  <a:lnTo>
                    <a:pt x="50" y="662"/>
                  </a:lnTo>
                  <a:lnTo>
                    <a:pt x="92" y="718"/>
                  </a:lnTo>
                  <a:lnTo>
                    <a:pt x="140" y="753"/>
                  </a:lnTo>
                  <a:lnTo>
                    <a:pt x="190" y="771"/>
                  </a:lnTo>
                  <a:lnTo>
                    <a:pt x="235" y="776"/>
                  </a:lnTo>
                  <a:lnTo>
                    <a:pt x="284" y="771"/>
                  </a:lnTo>
                  <a:lnTo>
                    <a:pt x="337" y="751"/>
                  </a:lnTo>
                  <a:lnTo>
                    <a:pt x="387" y="711"/>
                  </a:lnTo>
                  <a:lnTo>
                    <a:pt x="430" y="645"/>
                  </a:lnTo>
                  <a:lnTo>
                    <a:pt x="464" y="522"/>
                  </a:lnTo>
                  <a:lnTo>
                    <a:pt x="471" y="390"/>
                  </a:lnTo>
                  <a:close/>
                  <a:moveTo>
                    <a:pt x="235" y="751"/>
                  </a:moveTo>
                  <a:lnTo>
                    <a:pt x="218" y="750"/>
                  </a:lnTo>
                  <a:lnTo>
                    <a:pt x="200" y="745"/>
                  </a:lnTo>
                  <a:lnTo>
                    <a:pt x="180" y="736"/>
                  </a:lnTo>
                  <a:lnTo>
                    <a:pt x="162" y="723"/>
                  </a:lnTo>
                  <a:lnTo>
                    <a:pt x="144" y="705"/>
                  </a:lnTo>
                  <a:lnTo>
                    <a:pt x="128" y="682"/>
                  </a:lnTo>
                  <a:lnTo>
                    <a:pt x="115" y="651"/>
                  </a:lnTo>
                  <a:lnTo>
                    <a:pt x="106" y="614"/>
                  </a:lnTo>
                  <a:lnTo>
                    <a:pt x="95" y="495"/>
                  </a:lnTo>
                  <a:lnTo>
                    <a:pt x="93" y="377"/>
                  </a:lnTo>
                  <a:lnTo>
                    <a:pt x="94" y="269"/>
                  </a:lnTo>
                  <a:lnTo>
                    <a:pt x="102" y="169"/>
                  </a:lnTo>
                  <a:lnTo>
                    <a:pt x="112" y="125"/>
                  </a:lnTo>
                  <a:lnTo>
                    <a:pt x="128" y="90"/>
                  </a:lnTo>
                  <a:lnTo>
                    <a:pt x="146" y="65"/>
                  </a:lnTo>
                  <a:lnTo>
                    <a:pt x="166" y="47"/>
                  </a:lnTo>
                  <a:lnTo>
                    <a:pt x="186" y="35"/>
                  </a:lnTo>
                  <a:lnTo>
                    <a:pt x="206" y="29"/>
                  </a:lnTo>
                  <a:lnTo>
                    <a:pt x="222" y="25"/>
                  </a:lnTo>
                  <a:lnTo>
                    <a:pt x="235" y="25"/>
                  </a:lnTo>
                  <a:lnTo>
                    <a:pt x="250" y="26"/>
                  </a:lnTo>
                  <a:lnTo>
                    <a:pt x="269" y="30"/>
                  </a:lnTo>
                  <a:lnTo>
                    <a:pt x="288" y="37"/>
                  </a:lnTo>
                  <a:lnTo>
                    <a:pt x="307" y="49"/>
                  </a:lnTo>
                  <a:lnTo>
                    <a:pt x="326" y="66"/>
                  </a:lnTo>
                  <a:lnTo>
                    <a:pt x="343" y="89"/>
                  </a:lnTo>
                  <a:lnTo>
                    <a:pt x="357" y="119"/>
                  </a:lnTo>
                  <a:lnTo>
                    <a:pt x="367" y="157"/>
                  </a:lnTo>
                  <a:lnTo>
                    <a:pt x="377" y="264"/>
                  </a:lnTo>
                  <a:lnTo>
                    <a:pt x="378" y="377"/>
                  </a:lnTo>
                  <a:lnTo>
                    <a:pt x="377" y="498"/>
                  </a:lnTo>
                  <a:lnTo>
                    <a:pt x="366" y="610"/>
                  </a:lnTo>
                  <a:lnTo>
                    <a:pt x="358" y="647"/>
                  </a:lnTo>
                  <a:lnTo>
                    <a:pt x="346" y="677"/>
                  </a:lnTo>
                  <a:lnTo>
                    <a:pt x="331" y="702"/>
                  </a:lnTo>
                  <a:lnTo>
                    <a:pt x="313" y="720"/>
                  </a:lnTo>
                  <a:lnTo>
                    <a:pt x="294" y="734"/>
                  </a:lnTo>
                  <a:lnTo>
                    <a:pt x="275" y="744"/>
                  </a:lnTo>
                  <a:lnTo>
                    <a:pt x="255" y="749"/>
                  </a:lnTo>
                  <a:lnTo>
                    <a:pt x="235" y="75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FF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1/4 – </a:t>
            </a:r>
            <a:r>
              <a:rPr lang="fr-FR" dirty="0" err="1" smtClean="0">
                <a:latin typeface="cmss17" pitchFamily="34" charset="0"/>
              </a:rPr>
              <a:t>Implicit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template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deformation</a:t>
            </a:r>
            <a:r>
              <a:rPr lang="fr-FR" dirty="0">
                <a:latin typeface="cmss17" pitchFamily="34" charset="0"/>
              </a:rPr>
              <a:t>:</a:t>
            </a:r>
            <a:r>
              <a:rPr lang="fr-FR" dirty="0" smtClean="0">
                <a:latin typeface="cmss17" pitchFamily="34" charset="0"/>
              </a:rPr>
              <a:t> background and contributions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10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357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53" grpId="0" animBg="1"/>
      <p:bldP spid="55" grpId="0" animBg="1"/>
      <p:bldP spid="70" grpId="0"/>
      <p:bldP spid="73" grpId="0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124765" y="1178863"/>
            <a:ext cx="7119643" cy="15110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smtClean="0"/>
              <a:t>Segmentation via variational </a:t>
            </a:r>
            <a:r>
              <a:rPr lang="fr-FR" sz="3000" dirty="0" err="1" smtClean="0"/>
              <a:t>methods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cxnSp>
        <p:nvCxnSpPr>
          <p:cNvPr id="8" name="Straight Arrow Connector 7"/>
          <p:cNvCxnSpPr/>
          <p:nvPr>
            <p:custDataLst>
              <p:tags r:id="rId1"/>
            </p:custDataLst>
          </p:nvPr>
        </p:nvCxnSpPr>
        <p:spPr bwMode="auto">
          <a:xfrm flipV="1">
            <a:off x="1484805" y="4151485"/>
            <a:ext cx="0" cy="20428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>
            <p:custDataLst>
              <p:tags r:id="rId2"/>
            </p:custDataLst>
          </p:nvPr>
        </p:nvCxnSpPr>
        <p:spPr bwMode="auto">
          <a:xfrm>
            <a:off x="1334106" y="6037210"/>
            <a:ext cx="66307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7286741" y="5978330"/>
            <a:ext cx="2109795" cy="402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ss17" pitchFamily="34" charset="0"/>
              </a:rPr>
              <a:t>Time</a:t>
            </a:r>
            <a:endParaRPr lang="en-US" dirty="0">
              <a:latin typeface="cmss17" pitchFamily="34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 rot="16200000">
            <a:off x="24759" y="4901112"/>
            <a:ext cx="2200012" cy="38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ss17" pitchFamily="34" charset="0"/>
              </a:rPr>
              <a:t>Energy</a:t>
            </a:r>
            <a:endParaRPr lang="en-US" dirty="0">
              <a:latin typeface="cmss17" pitchFamily="34" charset="0"/>
            </a:endParaRPr>
          </a:p>
        </p:txBody>
      </p:sp>
      <p:pic>
        <p:nvPicPr>
          <p:cNvPr id="12" name="Picture 2" descr="C:\Users\frq09368\Work\doc\These Ben\Chapter6\Figures\rbfgeo3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3" r="33133"/>
          <a:stretch/>
        </p:blipFill>
        <p:spPr bwMode="auto">
          <a:xfrm>
            <a:off x="3630177" y="4054901"/>
            <a:ext cx="1622119" cy="135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:\Users\frq09368\Work\doc\These Ben\Chapter6\Figures\rbfgeo3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8"/>
          <a:stretch/>
        </p:blipFill>
        <p:spPr bwMode="auto">
          <a:xfrm>
            <a:off x="5553695" y="4262502"/>
            <a:ext cx="1657696" cy="13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0" descr="C:\Users\frq09368\Work\doc\These Ben\Chapter6\Figures\rbfgeo3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57"/>
          <a:stretch/>
        </p:blipFill>
        <p:spPr bwMode="auto">
          <a:xfrm>
            <a:off x="1894973" y="3719063"/>
            <a:ext cx="1515391" cy="130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>
            <p:custDataLst>
              <p:tags r:id="rId8"/>
            </p:custDataLst>
          </p:nvPr>
        </p:nvSpPr>
        <p:spPr bwMode="auto">
          <a:xfrm>
            <a:off x="1645965" y="4350878"/>
            <a:ext cx="5717011" cy="1578606"/>
          </a:xfrm>
          <a:custGeom>
            <a:avLst/>
            <a:gdLst>
              <a:gd name="connsiteX0" fmla="*/ 0 w 4751402"/>
              <a:gd name="connsiteY0" fmla="*/ 0 h 1433909"/>
              <a:gd name="connsiteX1" fmla="*/ 4254500 w 4751402"/>
              <a:gd name="connsiteY1" fmla="*/ 1282700 h 1433909"/>
              <a:gd name="connsiteX2" fmla="*/ 4495800 w 4751402"/>
              <a:gd name="connsiteY2" fmla="*/ 1358900 h 1433909"/>
              <a:gd name="connsiteX0" fmla="*/ 0 w 4509402"/>
              <a:gd name="connsiteY0" fmla="*/ 0 h 1381778"/>
              <a:gd name="connsiteX1" fmla="*/ 622300 w 4509402"/>
              <a:gd name="connsiteY1" fmla="*/ 1092200 h 1381778"/>
              <a:gd name="connsiteX2" fmla="*/ 4495800 w 4509402"/>
              <a:gd name="connsiteY2" fmla="*/ 1358900 h 1381778"/>
              <a:gd name="connsiteX0" fmla="*/ 0 w 4509229"/>
              <a:gd name="connsiteY0" fmla="*/ 0 h 1448797"/>
              <a:gd name="connsiteX1" fmla="*/ 622300 w 4509229"/>
              <a:gd name="connsiteY1" fmla="*/ 1092200 h 1448797"/>
              <a:gd name="connsiteX2" fmla="*/ 4495800 w 4509229"/>
              <a:gd name="connsiteY2" fmla="*/ 1358900 h 1448797"/>
              <a:gd name="connsiteX0" fmla="*/ 0 w 4509402"/>
              <a:gd name="connsiteY0" fmla="*/ 0 h 1525197"/>
              <a:gd name="connsiteX1" fmla="*/ 622300 w 4509402"/>
              <a:gd name="connsiteY1" fmla="*/ 1092200 h 1525197"/>
              <a:gd name="connsiteX2" fmla="*/ 4495800 w 4509402"/>
              <a:gd name="connsiteY2" fmla="*/ 1511300 h 1525197"/>
              <a:gd name="connsiteX0" fmla="*/ 0 w 4547526"/>
              <a:gd name="connsiteY0" fmla="*/ 0 h 1525197"/>
              <a:gd name="connsiteX1" fmla="*/ 660400 w 4547526"/>
              <a:gd name="connsiteY1" fmla="*/ 1092200 h 1525197"/>
              <a:gd name="connsiteX2" fmla="*/ 4533900 w 4547526"/>
              <a:gd name="connsiteY2" fmla="*/ 1511300 h 1525197"/>
              <a:gd name="connsiteX0" fmla="*/ 0 w 4547526"/>
              <a:gd name="connsiteY0" fmla="*/ 0 h 1525197"/>
              <a:gd name="connsiteX1" fmla="*/ 660400 w 4547526"/>
              <a:gd name="connsiteY1" fmla="*/ 1092200 h 1525197"/>
              <a:gd name="connsiteX2" fmla="*/ 4533900 w 4547526"/>
              <a:gd name="connsiteY2" fmla="*/ 1511300 h 1525197"/>
              <a:gd name="connsiteX0" fmla="*/ 0 w 4357663"/>
              <a:gd name="connsiteY0" fmla="*/ 0 h 1452458"/>
              <a:gd name="connsiteX1" fmla="*/ 660400 w 4357663"/>
              <a:gd name="connsiteY1" fmla="*/ 1092200 h 1452458"/>
              <a:gd name="connsiteX2" fmla="*/ 4343400 w 4357663"/>
              <a:gd name="connsiteY2" fmla="*/ 1435100 h 1452458"/>
              <a:gd name="connsiteX0" fmla="*/ 0 w 4357249"/>
              <a:gd name="connsiteY0" fmla="*/ 0 h 1469558"/>
              <a:gd name="connsiteX1" fmla="*/ 558800 w 4357249"/>
              <a:gd name="connsiteY1" fmla="*/ 1231900 h 1469558"/>
              <a:gd name="connsiteX2" fmla="*/ 4343400 w 4357249"/>
              <a:gd name="connsiteY2" fmla="*/ 1435100 h 1469558"/>
              <a:gd name="connsiteX0" fmla="*/ 0 w 4358939"/>
              <a:gd name="connsiteY0" fmla="*/ 0 h 1459321"/>
              <a:gd name="connsiteX1" fmla="*/ 939800 w 4358939"/>
              <a:gd name="connsiteY1" fmla="*/ 1168400 h 1459321"/>
              <a:gd name="connsiteX2" fmla="*/ 4343400 w 4358939"/>
              <a:gd name="connsiteY2" fmla="*/ 1435100 h 1459321"/>
              <a:gd name="connsiteX0" fmla="*/ 0 w 4359040"/>
              <a:gd name="connsiteY0" fmla="*/ 0 h 1447987"/>
              <a:gd name="connsiteX1" fmla="*/ 960068 w 4359040"/>
              <a:gd name="connsiteY1" fmla="*/ 1003300 h 1447987"/>
              <a:gd name="connsiteX2" fmla="*/ 4343400 w 4359040"/>
              <a:gd name="connsiteY2" fmla="*/ 1435100 h 1447987"/>
              <a:gd name="connsiteX0" fmla="*/ 0 w 4359613"/>
              <a:gd name="connsiteY0" fmla="*/ 0 h 1446730"/>
              <a:gd name="connsiteX1" fmla="*/ 960068 w 4359613"/>
              <a:gd name="connsiteY1" fmla="*/ 1003300 h 1446730"/>
              <a:gd name="connsiteX2" fmla="*/ 4343400 w 4359613"/>
              <a:gd name="connsiteY2" fmla="*/ 1435100 h 144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59613" h="1446730">
                <a:moveTo>
                  <a:pt x="0" y="0"/>
                </a:moveTo>
                <a:cubicBezTo>
                  <a:pt x="42333" y="630767"/>
                  <a:pt x="124693" y="802217"/>
                  <a:pt x="960068" y="1003300"/>
                </a:cubicBezTo>
                <a:cubicBezTo>
                  <a:pt x="1795443" y="1204383"/>
                  <a:pt x="4597400" y="1510241"/>
                  <a:pt x="4343400" y="1435100"/>
                </a:cubicBezTo>
              </a:path>
            </a:pathLst>
          </a:custGeom>
          <a:noFill/>
          <a:ln w="28575" cap="flat" cmpd="sng" algn="ctr">
            <a:solidFill>
              <a:srgbClr val="0B5ED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9"/>
            </p:custDataLst>
          </p:nvPr>
        </p:nvSpPr>
        <p:spPr>
          <a:xfrm>
            <a:off x="467544" y="1197913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mss17" pitchFamily="34" charset="0"/>
              </a:rPr>
              <a:t>Find the segmentation      in the image                     as </a:t>
            </a:r>
          </a:p>
          <a:p>
            <a:pPr algn="ctr"/>
            <a:r>
              <a:rPr lang="en-US" sz="2200" dirty="0" smtClean="0">
                <a:latin typeface="cmss17" pitchFamily="34" charset="0"/>
              </a:rPr>
              <a:t>the </a:t>
            </a:r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minimum </a:t>
            </a:r>
            <a:r>
              <a:rPr lang="en-US" sz="2200" dirty="0" smtClean="0">
                <a:latin typeface="cmss17" pitchFamily="34" charset="0"/>
              </a:rPr>
              <a:t>of an “</a:t>
            </a:r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energy</a:t>
            </a:r>
            <a:r>
              <a:rPr lang="en-US" sz="2200" dirty="0" smtClean="0">
                <a:latin typeface="cmss17" pitchFamily="34" charset="0"/>
              </a:rPr>
              <a:t>”</a:t>
            </a:r>
            <a:endParaRPr lang="en-US" sz="2200" dirty="0">
              <a:latin typeface="cmss17" pitchFamily="34" charset="0"/>
            </a:endParaRPr>
          </a:p>
        </p:txBody>
      </p:sp>
      <p:sp>
        <p:nvSpPr>
          <p:cNvPr id="36" name="TextBox 35"/>
          <p:cNvSpPr txBox="1"/>
          <p:nvPr>
            <p:custDataLst>
              <p:tags r:id="rId10"/>
            </p:custDataLst>
          </p:nvPr>
        </p:nvSpPr>
        <p:spPr>
          <a:xfrm>
            <a:off x="611560" y="2854097"/>
            <a:ext cx="7992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mss17" pitchFamily="34" charset="0"/>
              </a:rPr>
              <a:t>Minimization by </a:t>
            </a:r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gradient descent </a:t>
            </a:r>
            <a:r>
              <a:rPr lang="en-US" sz="2200" dirty="0" smtClean="0">
                <a:latin typeface="cmss17" pitchFamily="34" charset="0"/>
              </a:rPr>
              <a:t>on</a:t>
            </a:r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endParaRPr lang="en-US" sz="2200" dirty="0" smtClean="0">
              <a:latin typeface="cmss17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300192" y="5761580"/>
            <a:ext cx="189731" cy="18973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reeform 16"/>
          <p:cNvSpPr/>
          <p:nvPr/>
        </p:nvSpPr>
        <p:spPr>
          <a:xfrm>
            <a:off x="1567543" y="4260779"/>
            <a:ext cx="2188028" cy="1447801"/>
          </a:xfrm>
          <a:custGeom>
            <a:avLst/>
            <a:gdLst>
              <a:gd name="connsiteX0" fmla="*/ 0 w 2177142"/>
              <a:gd name="connsiteY0" fmla="*/ 32657 h 1273629"/>
              <a:gd name="connsiteX1" fmla="*/ 228600 w 2177142"/>
              <a:gd name="connsiteY1" fmla="*/ 914400 h 1273629"/>
              <a:gd name="connsiteX2" fmla="*/ 2166257 w 2177142"/>
              <a:gd name="connsiteY2" fmla="*/ 1273629 h 1273629"/>
              <a:gd name="connsiteX3" fmla="*/ 2177142 w 2177142"/>
              <a:gd name="connsiteY3" fmla="*/ 990600 h 1273629"/>
              <a:gd name="connsiteX4" fmla="*/ 272142 w 2177142"/>
              <a:gd name="connsiteY4" fmla="*/ 435429 h 1273629"/>
              <a:gd name="connsiteX5" fmla="*/ 195942 w 2177142"/>
              <a:gd name="connsiteY5" fmla="*/ 0 h 1273629"/>
              <a:gd name="connsiteX6" fmla="*/ 0 w 2177142"/>
              <a:gd name="connsiteY6" fmla="*/ 32657 h 1273629"/>
              <a:gd name="connsiteX0" fmla="*/ 0 w 2198914"/>
              <a:gd name="connsiteY0" fmla="*/ 0 h 1415143"/>
              <a:gd name="connsiteX1" fmla="*/ 250372 w 2198914"/>
              <a:gd name="connsiteY1" fmla="*/ 1055914 h 1415143"/>
              <a:gd name="connsiteX2" fmla="*/ 2188029 w 2198914"/>
              <a:gd name="connsiteY2" fmla="*/ 1415143 h 1415143"/>
              <a:gd name="connsiteX3" fmla="*/ 2198914 w 2198914"/>
              <a:gd name="connsiteY3" fmla="*/ 1132114 h 1415143"/>
              <a:gd name="connsiteX4" fmla="*/ 293914 w 2198914"/>
              <a:gd name="connsiteY4" fmla="*/ 576943 h 1415143"/>
              <a:gd name="connsiteX5" fmla="*/ 217714 w 2198914"/>
              <a:gd name="connsiteY5" fmla="*/ 141514 h 1415143"/>
              <a:gd name="connsiteX6" fmla="*/ 0 w 2198914"/>
              <a:gd name="connsiteY6" fmla="*/ 0 h 1415143"/>
              <a:gd name="connsiteX0" fmla="*/ 0 w 2188028"/>
              <a:gd name="connsiteY0" fmla="*/ 0 h 1382485"/>
              <a:gd name="connsiteX1" fmla="*/ 239486 w 2188028"/>
              <a:gd name="connsiteY1" fmla="*/ 1023256 h 1382485"/>
              <a:gd name="connsiteX2" fmla="*/ 2177143 w 2188028"/>
              <a:gd name="connsiteY2" fmla="*/ 1382485 h 1382485"/>
              <a:gd name="connsiteX3" fmla="*/ 2188028 w 2188028"/>
              <a:gd name="connsiteY3" fmla="*/ 1099456 h 1382485"/>
              <a:gd name="connsiteX4" fmla="*/ 283028 w 2188028"/>
              <a:gd name="connsiteY4" fmla="*/ 544285 h 1382485"/>
              <a:gd name="connsiteX5" fmla="*/ 206828 w 2188028"/>
              <a:gd name="connsiteY5" fmla="*/ 108856 h 1382485"/>
              <a:gd name="connsiteX6" fmla="*/ 0 w 2188028"/>
              <a:gd name="connsiteY6" fmla="*/ 0 h 1382485"/>
              <a:gd name="connsiteX0" fmla="*/ 0 w 2188028"/>
              <a:gd name="connsiteY0" fmla="*/ 65316 h 1447801"/>
              <a:gd name="connsiteX1" fmla="*/ 239486 w 2188028"/>
              <a:gd name="connsiteY1" fmla="*/ 1088572 h 1447801"/>
              <a:gd name="connsiteX2" fmla="*/ 2177143 w 2188028"/>
              <a:gd name="connsiteY2" fmla="*/ 1447801 h 1447801"/>
              <a:gd name="connsiteX3" fmla="*/ 2188028 w 2188028"/>
              <a:gd name="connsiteY3" fmla="*/ 1164772 h 1447801"/>
              <a:gd name="connsiteX4" fmla="*/ 283028 w 2188028"/>
              <a:gd name="connsiteY4" fmla="*/ 609601 h 1447801"/>
              <a:gd name="connsiteX5" fmla="*/ 206828 w 2188028"/>
              <a:gd name="connsiteY5" fmla="*/ 0 h 1447801"/>
              <a:gd name="connsiteX6" fmla="*/ 0 w 2188028"/>
              <a:gd name="connsiteY6" fmla="*/ 65316 h 14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8028" h="1447801">
                <a:moveTo>
                  <a:pt x="0" y="65316"/>
                </a:moveTo>
                <a:lnTo>
                  <a:pt x="239486" y="1088572"/>
                </a:lnTo>
                <a:lnTo>
                  <a:pt x="2177143" y="1447801"/>
                </a:lnTo>
                <a:lnTo>
                  <a:pt x="2188028" y="1164772"/>
                </a:lnTo>
                <a:lnTo>
                  <a:pt x="283028" y="609601"/>
                </a:lnTo>
                <a:lnTo>
                  <a:pt x="206828" y="0"/>
                </a:lnTo>
                <a:lnTo>
                  <a:pt x="0" y="653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val 3"/>
          <p:cNvSpPr/>
          <p:nvPr/>
        </p:nvSpPr>
        <p:spPr>
          <a:xfrm>
            <a:off x="1563071" y="4295127"/>
            <a:ext cx="189731" cy="18973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reeform 17"/>
          <p:cNvSpPr/>
          <p:nvPr/>
        </p:nvSpPr>
        <p:spPr>
          <a:xfrm>
            <a:off x="3657599" y="5414665"/>
            <a:ext cx="3799115" cy="576943"/>
          </a:xfrm>
          <a:custGeom>
            <a:avLst/>
            <a:gdLst>
              <a:gd name="connsiteX0" fmla="*/ 65315 w 2699657"/>
              <a:gd name="connsiteY0" fmla="*/ 0 h 576943"/>
              <a:gd name="connsiteX1" fmla="*/ 0 w 2699657"/>
              <a:gd name="connsiteY1" fmla="*/ 326572 h 576943"/>
              <a:gd name="connsiteX2" fmla="*/ 2688772 w 2699657"/>
              <a:gd name="connsiteY2" fmla="*/ 576943 h 576943"/>
              <a:gd name="connsiteX3" fmla="*/ 2699657 w 2699657"/>
              <a:gd name="connsiteY3" fmla="*/ 293915 h 576943"/>
              <a:gd name="connsiteX4" fmla="*/ 65315 w 2699657"/>
              <a:gd name="connsiteY4" fmla="*/ 0 h 576943"/>
              <a:gd name="connsiteX0" fmla="*/ 65315 w 3733800"/>
              <a:gd name="connsiteY0" fmla="*/ 0 h 576943"/>
              <a:gd name="connsiteX1" fmla="*/ 0 w 3733800"/>
              <a:gd name="connsiteY1" fmla="*/ 326572 h 576943"/>
              <a:gd name="connsiteX2" fmla="*/ 2688772 w 3733800"/>
              <a:gd name="connsiteY2" fmla="*/ 576943 h 576943"/>
              <a:gd name="connsiteX3" fmla="*/ 3733800 w 3733800"/>
              <a:gd name="connsiteY3" fmla="*/ 381001 h 576943"/>
              <a:gd name="connsiteX4" fmla="*/ 65315 w 3733800"/>
              <a:gd name="connsiteY4" fmla="*/ 0 h 576943"/>
              <a:gd name="connsiteX0" fmla="*/ 65315 w 3733800"/>
              <a:gd name="connsiteY0" fmla="*/ 0 h 576943"/>
              <a:gd name="connsiteX1" fmla="*/ 0 w 3733800"/>
              <a:gd name="connsiteY1" fmla="*/ 326572 h 576943"/>
              <a:gd name="connsiteX2" fmla="*/ 3701144 w 3733800"/>
              <a:gd name="connsiteY2" fmla="*/ 576943 h 576943"/>
              <a:gd name="connsiteX3" fmla="*/ 3733800 w 3733800"/>
              <a:gd name="connsiteY3" fmla="*/ 381001 h 576943"/>
              <a:gd name="connsiteX4" fmla="*/ 65315 w 3733800"/>
              <a:gd name="connsiteY4" fmla="*/ 0 h 576943"/>
              <a:gd name="connsiteX0" fmla="*/ 130630 w 3799115"/>
              <a:gd name="connsiteY0" fmla="*/ 0 h 576943"/>
              <a:gd name="connsiteX1" fmla="*/ 0 w 3799115"/>
              <a:gd name="connsiteY1" fmla="*/ 468086 h 576943"/>
              <a:gd name="connsiteX2" fmla="*/ 3766459 w 3799115"/>
              <a:gd name="connsiteY2" fmla="*/ 576943 h 576943"/>
              <a:gd name="connsiteX3" fmla="*/ 3799115 w 3799115"/>
              <a:gd name="connsiteY3" fmla="*/ 381001 h 576943"/>
              <a:gd name="connsiteX4" fmla="*/ 130630 w 3799115"/>
              <a:gd name="connsiteY4" fmla="*/ 0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9115" h="576943">
                <a:moveTo>
                  <a:pt x="130630" y="0"/>
                </a:moveTo>
                <a:lnTo>
                  <a:pt x="0" y="468086"/>
                </a:lnTo>
                <a:lnTo>
                  <a:pt x="3766459" y="576943"/>
                </a:lnTo>
                <a:lnTo>
                  <a:pt x="3799115" y="381001"/>
                </a:lnTo>
                <a:lnTo>
                  <a:pt x="1306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Oval 37"/>
          <p:cNvSpPr/>
          <p:nvPr/>
        </p:nvSpPr>
        <p:spPr>
          <a:xfrm>
            <a:off x="3662189" y="5473548"/>
            <a:ext cx="189731" cy="18973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Box 18"/>
          <p:cNvSpPr txBox="1"/>
          <p:nvPr/>
        </p:nvSpPr>
        <p:spPr>
          <a:xfrm>
            <a:off x="1047149" y="3386042"/>
            <a:ext cx="237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0B5ED7"/>
                </a:solidFill>
                <a:latin typeface="cmss17" pitchFamily="34" charset="0"/>
              </a:rPr>
              <a:t>Initialization</a:t>
            </a:r>
            <a:endParaRPr lang="fr-FR" b="1" dirty="0">
              <a:solidFill>
                <a:srgbClr val="0B5ED7"/>
              </a:solidFill>
              <a:latin typeface="cmss17" pitchFamily="34" charset="0"/>
            </a:endParaRPr>
          </a:p>
        </p:txBody>
      </p:sp>
      <p:cxnSp>
        <p:nvCxnSpPr>
          <p:cNvPr id="21" name="Straight Arrow Connector 20"/>
          <p:cNvCxnSpPr>
            <a:endCxn id="17" idx="5"/>
          </p:cNvCxnSpPr>
          <p:nvPr/>
        </p:nvCxnSpPr>
        <p:spPr>
          <a:xfrm flipH="1">
            <a:off x="1774371" y="3755374"/>
            <a:ext cx="459139" cy="505405"/>
          </a:xfrm>
          <a:prstGeom prst="straightConnector1">
            <a:avLst/>
          </a:prstGeom>
          <a:ln w="38100">
            <a:solidFill>
              <a:srgbClr val="0B5E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24"/>
          <p:cNvSpPr>
            <a:spLocks noChangeAspect="1" noEditPoints="1"/>
          </p:cNvSpPr>
          <p:nvPr>
            <p:custDataLst>
              <p:tags r:id="rId11"/>
            </p:custDataLst>
          </p:nvPr>
        </p:nvSpPr>
        <p:spPr bwMode="auto">
          <a:xfrm>
            <a:off x="6732240" y="2885141"/>
            <a:ext cx="192267" cy="328996"/>
          </a:xfrm>
          <a:custGeom>
            <a:avLst/>
            <a:gdLst>
              <a:gd name="T0" fmla="*/ 440 w 592"/>
              <a:gd name="T1" fmla="*/ 18 h 1013"/>
              <a:gd name="T2" fmla="*/ 440 w 592"/>
              <a:gd name="T3" fmla="*/ 5 h 1013"/>
              <a:gd name="T4" fmla="*/ 418 w 592"/>
              <a:gd name="T5" fmla="*/ 4 h 1013"/>
              <a:gd name="T6" fmla="*/ 346 w 592"/>
              <a:gd name="T7" fmla="*/ 283 h 1013"/>
              <a:gd name="T8" fmla="*/ 216 w 592"/>
              <a:gd name="T9" fmla="*/ 312 h 1013"/>
              <a:gd name="T10" fmla="*/ 105 w 592"/>
              <a:gd name="T11" fmla="*/ 382 h 1013"/>
              <a:gd name="T12" fmla="*/ 28 w 592"/>
              <a:gd name="T13" fmla="*/ 479 h 1013"/>
              <a:gd name="T14" fmla="*/ 0 w 592"/>
              <a:gd name="T15" fmla="*/ 591 h 1013"/>
              <a:gd name="T16" fmla="*/ 57 w 592"/>
              <a:gd name="T17" fmla="*/ 730 h 1013"/>
              <a:gd name="T18" fmla="*/ 217 w 592"/>
              <a:gd name="T19" fmla="*/ 796 h 1013"/>
              <a:gd name="T20" fmla="*/ 181 w 592"/>
              <a:gd name="T21" fmla="*/ 939 h 1013"/>
              <a:gd name="T22" fmla="*/ 168 w 592"/>
              <a:gd name="T23" fmla="*/ 991 h 1013"/>
              <a:gd name="T24" fmla="*/ 171 w 592"/>
              <a:gd name="T25" fmla="*/ 1011 h 1013"/>
              <a:gd name="T26" fmla="*/ 191 w 592"/>
              <a:gd name="T27" fmla="*/ 1008 h 1013"/>
              <a:gd name="T28" fmla="*/ 197 w 592"/>
              <a:gd name="T29" fmla="*/ 991 h 1013"/>
              <a:gd name="T30" fmla="*/ 204 w 592"/>
              <a:gd name="T31" fmla="*/ 963 h 1013"/>
              <a:gd name="T32" fmla="*/ 313 w 592"/>
              <a:gd name="T33" fmla="*/ 786 h 1013"/>
              <a:gd name="T34" fmla="*/ 436 w 592"/>
              <a:gd name="T35" fmla="*/ 735 h 1013"/>
              <a:gd name="T36" fmla="*/ 531 w 592"/>
              <a:gd name="T37" fmla="*/ 649 h 1013"/>
              <a:gd name="T38" fmla="*/ 585 w 592"/>
              <a:gd name="T39" fmla="*/ 543 h 1013"/>
              <a:gd name="T40" fmla="*/ 580 w 592"/>
              <a:gd name="T41" fmla="*/ 418 h 1013"/>
              <a:gd name="T42" fmla="*/ 475 w 592"/>
              <a:gd name="T43" fmla="*/ 306 h 1013"/>
              <a:gd name="T44" fmla="*/ 439 w 592"/>
              <a:gd name="T45" fmla="*/ 27 h 1013"/>
              <a:gd name="T46" fmla="*/ 197 w 592"/>
              <a:gd name="T47" fmla="*/ 768 h 1013"/>
              <a:gd name="T48" fmla="*/ 146 w 592"/>
              <a:gd name="T49" fmla="*/ 750 h 1013"/>
              <a:gd name="T50" fmla="*/ 102 w 592"/>
              <a:gd name="T51" fmla="*/ 713 h 1013"/>
              <a:gd name="T52" fmla="*/ 77 w 592"/>
              <a:gd name="T53" fmla="*/ 654 h 1013"/>
              <a:gd name="T54" fmla="*/ 78 w 592"/>
              <a:gd name="T55" fmla="*/ 563 h 1013"/>
              <a:gd name="T56" fmla="*/ 113 w 592"/>
              <a:gd name="T57" fmla="*/ 462 h 1013"/>
              <a:gd name="T58" fmla="*/ 181 w 592"/>
              <a:gd name="T59" fmla="*/ 375 h 1013"/>
              <a:gd name="T60" fmla="*/ 279 w 592"/>
              <a:gd name="T61" fmla="*/ 319 h 1013"/>
              <a:gd name="T62" fmla="*/ 222 w 592"/>
              <a:gd name="T63" fmla="*/ 771 h 1013"/>
              <a:gd name="T64" fmla="*/ 428 w 592"/>
              <a:gd name="T65" fmla="*/ 319 h 1013"/>
              <a:gd name="T66" fmla="*/ 507 w 592"/>
              <a:gd name="T67" fmla="*/ 397 h 1013"/>
              <a:gd name="T68" fmla="*/ 514 w 592"/>
              <a:gd name="T69" fmla="*/ 514 h 1013"/>
              <a:gd name="T70" fmla="*/ 479 w 592"/>
              <a:gd name="T71" fmla="*/ 615 h 1013"/>
              <a:gd name="T72" fmla="*/ 411 w 592"/>
              <a:gd name="T73" fmla="*/ 702 h 1013"/>
              <a:gd name="T74" fmla="*/ 312 w 592"/>
              <a:gd name="T75" fmla="*/ 759 h 1013"/>
              <a:gd name="T76" fmla="*/ 368 w 592"/>
              <a:gd name="T77" fmla="*/ 307 h 1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92" h="1013">
                <a:moveTo>
                  <a:pt x="439" y="27"/>
                </a:moveTo>
                <a:lnTo>
                  <a:pt x="440" y="18"/>
                </a:lnTo>
                <a:lnTo>
                  <a:pt x="442" y="11"/>
                </a:lnTo>
                <a:lnTo>
                  <a:pt x="440" y="5"/>
                </a:lnTo>
                <a:lnTo>
                  <a:pt x="428" y="0"/>
                </a:lnTo>
                <a:lnTo>
                  <a:pt x="418" y="4"/>
                </a:lnTo>
                <a:lnTo>
                  <a:pt x="412" y="22"/>
                </a:lnTo>
                <a:lnTo>
                  <a:pt x="346" y="283"/>
                </a:lnTo>
                <a:lnTo>
                  <a:pt x="279" y="291"/>
                </a:lnTo>
                <a:lnTo>
                  <a:pt x="216" y="312"/>
                </a:lnTo>
                <a:lnTo>
                  <a:pt x="157" y="343"/>
                </a:lnTo>
                <a:lnTo>
                  <a:pt x="105" y="382"/>
                </a:lnTo>
                <a:lnTo>
                  <a:pt x="62" y="428"/>
                </a:lnTo>
                <a:lnTo>
                  <a:pt x="28" y="479"/>
                </a:lnTo>
                <a:lnTo>
                  <a:pt x="7" y="534"/>
                </a:lnTo>
                <a:lnTo>
                  <a:pt x="0" y="591"/>
                </a:lnTo>
                <a:lnTo>
                  <a:pt x="14" y="667"/>
                </a:lnTo>
                <a:lnTo>
                  <a:pt x="57" y="730"/>
                </a:lnTo>
                <a:lnTo>
                  <a:pt x="125" y="775"/>
                </a:lnTo>
                <a:lnTo>
                  <a:pt x="217" y="796"/>
                </a:lnTo>
                <a:lnTo>
                  <a:pt x="191" y="901"/>
                </a:lnTo>
                <a:lnTo>
                  <a:pt x="181" y="939"/>
                </a:lnTo>
                <a:lnTo>
                  <a:pt x="173" y="970"/>
                </a:lnTo>
                <a:lnTo>
                  <a:pt x="168" y="991"/>
                </a:lnTo>
                <a:lnTo>
                  <a:pt x="166" y="1000"/>
                </a:lnTo>
                <a:lnTo>
                  <a:pt x="171" y="1011"/>
                </a:lnTo>
                <a:lnTo>
                  <a:pt x="180" y="1013"/>
                </a:lnTo>
                <a:lnTo>
                  <a:pt x="191" y="1008"/>
                </a:lnTo>
                <a:lnTo>
                  <a:pt x="193" y="1002"/>
                </a:lnTo>
                <a:lnTo>
                  <a:pt x="197" y="991"/>
                </a:lnTo>
                <a:lnTo>
                  <a:pt x="200" y="977"/>
                </a:lnTo>
                <a:lnTo>
                  <a:pt x="204" y="963"/>
                </a:lnTo>
                <a:lnTo>
                  <a:pt x="246" y="796"/>
                </a:lnTo>
                <a:lnTo>
                  <a:pt x="313" y="786"/>
                </a:lnTo>
                <a:lnTo>
                  <a:pt x="377" y="766"/>
                </a:lnTo>
                <a:lnTo>
                  <a:pt x="436" y="735"/>
                </a:lnTo>
                <a:lnTo>
                  <a:pt x="488" y="695"/>
                </a:lnTo>
                <a:lnTo>
                  <a:pt x="531" y="649"/>
                </a:lnTo>
                <a:lnTo>
                  <a:pt x="564" y="598"/>
                </a:lnTo>
                <a:lnTo>
                  <a:pt x="585" y="543"/>
                </a:lnTo>
                <a:lnTo>
                  <a:pt x="592" y="486"/>
                </a:lnTo>
                <a:lnTo>
                  <a:pt x="580" y="418"/>
                </a:lnTo>
                <a:lnTo>
                  <a:pt x="542" y="355"/>
                </a:lnTo>
                <a:lnTo>
                  <a:pt x="475" y="306"/>
                </a:lnTo>
                <a:lnTo>
                  <a:pt x="375" y="283"/>
                </a:lnTo>
                <a:lnTo>
                  <a:pt x="439" y="27"/>
                </a:lnTo>
                <a:close/>
                <a:moveTo>
                  <a:pt x="222" y="771"/>
                </a:moveTo>
                <a:lnTo>
                  <a:pt x="197" y="768"/>
                </a:lnTo>
                <a:lnTo>
                  <a:pt x="171" y="761"/>
                </a:lnTo>
                <a:lnTo>
                  <a:pt x="146" y="750"/>
                </a:lnTo>
                <a:lnTo>
                  <a:pt x="122" y="734"/>
                </a:lnTo>
                <a:lnTo>
                  <a:pt x="102" y="713"/>
                </a:lnTo>
                <a:lnTo>
                  <a:pt x="87" y="686"/>
                </a:lnTo>
                <a:lnTo>
                  <a:pt x="77" y="654"/>
                </a:lnTo>
                <a:lnTo>
                  <a:pt x="73" y="615"/>
                </a:lnTo>
                <a:lnTo>
                  <a:pt x="78" y="563"/>
                </a:lnTo>
                <a:lnTo>
                  <a:pt x="91" y="512"/>
                </a:lnTo>
                <a:lnTo>
                  <a:pt x="113" y="462"/>
                </a:lnTo>
                <a:lnTo>
                  <a:pt x="143" y="416"/>
                </a:lnTo>
                <a:lnTo>
                  <a:pt x="181" y="375"/>
                </a:lnTo>
                <a:lnTo>
                  <a:pt x="226" y="343"/>
                </a:lnTo>
                <a:lnTo>
                  <a:pt x="279" y="319"/>
                </a:lnTo>
                <a:lnTo>
                  <a:pt x="339" y="307"/>
                </a:lnTo>
                <a:lnTo>
                  <a:pt x="222" y="771"/>
                </a:lnTo>
                <a:close/>
                <a:moveTo>
                  <a:pt x="368" y="307"/>
                </a:moveTo>
                <a:lnTo>
                  <a:pt x="428" y="319"/>
                </a:lnTo>
                <a:lnTo>
                  <a:pt x="476" y="350"/>
                </a:lnTo>
                <a:lnTo>
                  <a:pt x="507" y="397"/>
                </a:lnTo>
                <a:lnTo>
                  <a:pt x="519" y="463"/>
                </a:lnTo>
                <a:lnTo>
                  <a:pt x="514" y="514"/>
                </a:lnTo>
                <a:lnTo>
                  <a:pt x="501" y="565"/>
                </a:lnTo>
                <a:lnTo>
                  <a:pt x="479" y="615"/>
                </a:lnTo>
                <a:lnTo>
                  <a:pt x="449" y="661"/>
                </a:lnTo>
                <a:lnTo>
                  <a:pt x="411" y="702"/>
                </a:lnTo>
                <a:lnTo>
                  <a:pt x="365" y="735"/>
                </a:lnTo>
                <a:lnTo>
                  <a:pt x="312" y="759"/>
                </a:lnTo>
                <a:lnTo>
                  <a:pt x="252" y="771"/>
                </a:lnTo>
                <a:lnTo>
                  <a:pt x="368" y="307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4"/>
          <p:cNvGrpSpPr>
            <a:grpSpLocks noChangeAspect="1"/>
          </p:cNvGrpSpPr>
          <p:nvPr>
            <p:custDataLst>
              <p:tags r:id="rId12"/>
            </p:custDataLst>
          </p:nvPr>
        </p:nvGrpSpPr>
        <p:grpSpPr bwMode="auto">
          <a:xfrm>
            <a:off x="5866046" y="1243359"/>
            <a:ext cx="1567224" cy="263163"/>
            <a:chOff x="3" y="3"/>
            <a:chExt cx="4800" cy="806"/>
          </a:xfrm>
        </p:grpSpPr>
        <p:sp>
          <p:nvSpPr>
            <p:cNvPr id="24" name="Freeform 5"/>
            <p:cNvSpPr>
              <a:spLocks noChangeAspect="1"/>
            </p:cNvSpPr>
            <p:nvPr/>
          </p:nvSpPr>
          <p:spPr bwMode="auto">
            <a:xfrm>
              <a:off x="3" y="27"/>
              <a:ext cx="518" cy="769"/>
            </a:xfrm>
            <a:custGeom>
              <a:avLst/>
              <a:gdLst>
                <a:gd name="T0" fmla="*/ 380 w 518"/>
                <a:gd name="T1" fmla="*/ 87 h 769"/>
                <a:gd name="T2" fmla="*/ 384 w 518"/>
                <a:gd name="T3" fmla="*/ 73 h 769"/>
                <a:gd name="T4" fmla="*/ 388 w 518"/>
                <a:gd name="T5" fmla="*/ 62 h 769"/>
                <a:gd name="T6" fmla="*/ 394 w 518"/>
                <a:gd name="T7" fmla="*/ 53 h 769"/>
                <a:gd name="T8" fmla="*/ 402 w 518"/>
                <a:gd name="T9" fmla="*/ 46 h 769"/>
                <a:gd name="T10" fmla="*/ 413 w 518"/>
                <a:gd name="T11" fmla="*/ 41 h 769"/>
                <a:gd name="T12" fmla="*/ 430 w 518"/>
                <a:gd name="T13" fmla="*/ 37 h 769"/>
                <a:gd name="T14" fmla="*/ 452 w 518"/>
                <a:gd name="T15" fmla="*/ 35 h 769"/>
                <a:gd name="T16" fmla="*/ 482 w 518"/>
                <a:gd name="T17" fmla="*/ 35 h 769"/>
                <a:gd name="T18" fmla="*/ 499 w 518"/>
                <a:gd name="T19" fmla="*/ 35 h 769"/>
                <a:gd name="T20" fmla="*/ 510 w 518"/>
                <a:gd name="T21" fmla="*/ 32 h 769"/>
                <a:gd name="T22" fmla="*/ 516 w 518"/>
                <a:gd name="T23" fmla="*/ 26 h 769"/>
                <a:gd name="T24" fmla="*/ 518 w 518"/>
                <a:gd name="T25" fmla="*/ 14 h 769"/>
                <a:gd name="T26" fmla="*/ 511 w 518"/>
                <a:gd name="T27" fmla="*/ 2 h 769"/>
                <a:gd name="T28" fmla="*/ 501 w 518"/>
                <a:gd name="T29" fmla="*/ 0 h 769"/>
                <a:gd name="T30" fmla="*/ 204 w 518"/>
                <a:gd name="T31" fmla="*/ 0 h 769"/>
                <a:gd name="T32" fmla="*/ 198 w 518"/>
                <a:gd name="T33" fmla="*/ 0 h 769"/>
                <a:gd name="T34" fmla="*/ 190 w 518"/>
                <a:gd name="T35" fmla="*/ 3 h 769"/>
                <a:gd name="T36" fmla="*/ 185 w 518"/>
                <a:gd name="T37" fmla="*/ 9 h 769"/>
                <a:gd name="T38" fmla="*/ 182 w 518"/>
                <a:gd name="T39" fmla="*/ 22 h 769"/>
                <a:gd name="T40" fmla="*/ 190 w 518"/>
                <a:gd name="T41" fmla="*/ 34 h 769"/>
                <a:gd name="T42" fmla="*/ 213 w 518"/>
                <a:gd name="T43" fmla="*/ 35 h 769"/>
                <a:gd name="T44" fmla="*/ 246 w 518"/>
                <a:gd name="T45" fmla="*/ 35 h 769"/>
                <a:gd name="T46" fmla="*/ 270 w 518"/>
                <a:gd name="T47" fmla="*/ 37 h 769"/>
                <a:gd name="T48" fmla="*/ 285 w 518"/>
                <a:gd name="T49" fmla="*/ 44 h 769"/>
                <a:gd name="T50" fmla="*/ 291 w 518"/>
                <a:gd name="T51" fmla="*/ 56 h 769"/>
                <a:gd name="T52" fmla="*/ 290 w 518"/>
                <a:gd name="T53" fmla="*/ 64 h 769"/>
                <a:gd name="T54" fmla="*/ 288 w 518"/>
                <a:gd name="T55" fmla="*/ 75 h 769"/>
                <a:gd name="T56" fmla="*/ 138 w 518"/>
                <a:gd name="T57" fmla="*/ 681 h 769"/>
                <a:gd name="T58" fmla="*/ 134 w 518"/>
                <a:gd name="T59" fmla="*/ 696 h 769"/>
                <a:gd name="T60" fmla="*/ 130 w 518"/>
                <a:gd name="T61" fmla="*/ 707 h 769"/>
                <a:gd name="T62" fmla="*/ 124 w 518"/>
                <a:gd name="T63" fmla="*/ 716 h 769"/>
                <a:gd name="T64" fmla="*/ 116 w 518"/>
                <a:gd name="T65" fmla="*/ 724 h 769"/>
                <a:gd name="T66" fmla="*/ 104 w 518"/>
                <a:gd name="T67" fmla="*/ 728 h 769"/>
                <a:gd name="T68" fmla="*/ 87 w 518"/>
                <a:gd name="T69" fmla="*/ 732 h 769"/>
                <a:gd name="T70" fmla="*/ 65 w 518"/>
                <a:gd name="T71" fmla="*/ 734 h 769"/>
                <a:gd name="T72" fmla="*/ 36 w 518"/>
                <a:gd name="T73" fmla="*/ 734 h 769"/>
                <a:gd name="T74" fmla="*/ 19 w 518"/>
                <a:gd name="T75" fmla="*/ 734 h 769"/>
                <a:gd name="T76" fmla="*/ 8 w 518"/>
                <a:gd name="T77" fmla="*/ 737 h 769"/>
                <a:gd name="T78" fmla="*/ 2 w 518"/>
                <a:gd name="T79" fmla="*/ 743 h 769"/>
                <a:gd name="T80" fmla="*/ 0 w 518"/>
                <a:gd name="T81" fmla="*/ 756 h 769"/>
                <a:gd name="T82" fmla="*/ 7 w 518"/>
                <a:gd name="T83" fmla="*/ 768 h 769"/>
                <a:gd name="T84" fmla="*/ 17 w 518"/>
                <a:gd name="T85" fmla="*/ 769 h 769"/>
                <a:gd name="T86" fmla="*/ 313 w 518"/>
                <a:gd name="T87" fmla="*/ 769 h 769"/>
                <a:gd name="T88" fmla="*/ 320 w 518"/>
                <a:gd name="T89" fmla="*/ 769 h 769"/>
                <a:gd name="T90" fmla="*/ 328 w 518"/>
                <a:gd name="T91" fmla="*/ 767 h 769"/>
                <a:gd name="T92" fmla="*/ 333 w 518"/>
                <a:gd name="T93" fmla="*/ 760 h 769"/>
                <a:gd name="T94" fmla="*/ 335 w 518"/>
                <a:gd name="T95" fmla="*/ 748 h 769"/>
                <a:gd name="T96" fmla="*/ 334 w 518"/>
                <a:gd name="T97" fmla="*/ 740 h 769"/>
                <a:gd name="T98" fmla="*/ 328 w 518"/>
                <a:gd name="T99" fmla="*/ 736 h 769"/>
                <a:gd name="T100" fmla="*/ 318 w 518"/>
                <a:gd name="T101" fmla="*/ 734 h 769"/>
                <a:gd name="T102" fmla="*/ 302 w 518"/>
                <a:gd name="T103" fmla="*/ 734 h 769"/>
                <a:gd name="T104" fmla="*/ 279 w 518"/>
                <a:gd name="T105" fmla="*/ 734 h 769"/>
                <a:gd name="T106" fmla="*/ 254 w 518"/>
                <a:gd name="T107" fmla="*/ 732 h 769"/>
                <a:gd name="T108" fmla="*/ 231 w 518"/>
                <a:gd name="T109" fmla="*/ 726 h 769"/>
                <a:gd name="T110" fmla="*/ 226 w 518"/>
                <a:gd name="T111" fmla="*/ 713 h 769"/>
                <a:gd name="T112" fmla="*/ 231 w 518"/>
                <a:gd name="T113" fmla="*/ 687 h 769"/>
                <a:gd name="T114" fmla="*/ 380 w 518"/>
                <a:gd name="T115" fmla="*/ 87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8" h="769">
                  <a:moveTo>
                    <a:pt x="380" y="87"/>
                  </a:moveTo>
                  <a:lnTo>
                    <a:pt x="384" y="73"/>
                  </a:lnTo>
                  <a:lnTo>
                    <a:pt x="388" y="62"/>
                  </a:lnTo>
                  <a:lnTo>
                    <a:pt x="394" y="53"/>
                  </a:lnTo>
                  <a:lnTo>
                    <a:pt x="402" y="46"/>
                  </a:lnTo>
                  <a:lnTo>
                    <a:pt x="413" y="41"/>
                  </a:lnTo>
                  <a:lnTo>
                    <a:pt x="430" y="37"/>
                  </a:lnTo>
                  <a:lnTo>
                    <a:pt x="452" y="35"/>
                  </a:lnTo>
                  <a:lnTo>
                    <a:pt x="482" y="35"/>
                  </a:lnTo>
                  <a:lnTo>
                    <a:pt x="499" y="35"/>
                  </a:lnTo>
                  <a:lnTo>
                    <a:pt x="510" y="32"/>
                  </a:lnTo>
                  <a:lnTo>
                    <a:pt x="516" y="26"/>
                  </a:lnTo>
                  <a:lnTo>
                    <a:pt x="518" y="14"/>
                  </a:lnTo>
                  <a:lnTo>
                    <a:pt x="511" y="2"/>
                  </a:lnTo>
                  <a:lnTo>
                    <a:pt x="501" y="0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0" y="3"/>
                  </a:lnTo>
                  <a:lnTo>
                    <a:pt x="185" y="9"/>
                  </a:lnTo>
                  <a:lnTo>
                    <a:pt x="182" y="22"/>
                  </a:lnTo>
                  <a:lnTo>
                    <a:pt x="190" y="34"/>
                  </a:lnTo>
                  <a:lnTo>
                    <a:pt x="213" y="35"/>
                  </a:lnTo>
                  <a:lnTo>
                    <a:pt x="246" y="35"/>
                  </a:lnTo>
                  <a:lnTo>
                    <a:pt x="270" y="37"/>
                  </a:lnTo>
                  <a:lnTo>
                    <a:pt x="285" y="44"/>
                  </a:lnTo>
                  <a:lnTo>
                    <a:pt x="291" y="56"/>
                  </a:lnTo>
                  <a:lnTo>
                    <a:pt x="290" y="64"/>
                  </a:lnTo>
                  <a:lnTo>
                    <a:pt x="288" y="75"/>
                  </a:lnTo>
                  <a:lnTo>
                    <a:pt x="138" y="681"/>
                  </a:lnTo>
                  <a:lnTo>
                    <a:pt x="134" y="696"/>
                  </a:lnTo>
                  <a:lnTo>
                    <a:pt x="130" y="707"/>
                  </a:lnTo>
                  <a:lnTo>
                    <a:pt x="124" y="716"/>
                  </a:lnTo>
                  <a:lnTo>
                    <a:pt x="116" y="724"/>
                  </a:lnTo>
                  <a:lnTo>
                    <a:pt x="104" y="728"/>
                  </a:lnTo>
                  <a:lnTo>
                    <a:pt x="87" y="732"/>
                  </a:lnTo>
                  <a:lnTo>
                    <a:pt x="65" y="734"/>
                  </a:lnTo>
                  <a:lnTo>
                    <a:pt x="36" y="734"/>
                  </a:lnTo>
                  <a:lnTo>
                    <a:pt x="19" y="734"/>
                  </a:lnTo>
                  <a:lnTo>
                    <a:pt x="8" y="737"/>
                  </a:lnTo>
                  <a:lnTo>
                    <a:pt x="2" y="743"/>
                  </a:lnTo>
                  <a:lnTo>
                    <a:pt x="0" y="756"/>
                  </a:lnTo>
                  <a:lnTo>
                    <a:pt x="7" y="768"/>
                  </a:lnTo>
                  <a:lnTo>
                    <a:pt x="17" y="769"/>
                  </a:lnTo>
                  <a:lnTo>
                    <a:pt x="313" y="769"/>
                  </a:lnTo>
                  <a:lnTo>
                    <a:pt x="320" y="769"/>
                  </a:lnTo>
                  <a:lnTo>
                    <a:pt x="328" y="767"/>
                  </a:lnTo>
                  <a:lnTo>
                    <a:pt x="333" y="760"/>
                  </a:lnTo>
                  <a:lnTo>
                    <a:pt x="335" y="748"/>
                  </a:lnTo>
                  <a:lnTo>
                    <a:pt x="334" y="740"/>
                  </a:lnTo>
                  <a:lnTo>
                    <a:pt x="328" y="736"/>
                  </a:lnTo>
                  <a:lnTo>
                    <a:pt x="318" y="734"/>
                  </a:lnTo>
                  <a:lnTo>
                    <a:pt x="302" y="734"/>
                  </a:lnTo>
                  <a:lnTo>
                    <a:pt x="279" y="734"/>
                  </a:lnTo>
                  <a:lnTo>
                    <a:pt x="254" y="732"/>
                  </a:lnTo>
                  <a:lnTo>
                    <a:pt x="231" y="726"/>
                  </a:lnTo>
                  <a:lnTo>
                    <a:pt x="226" y="713"/>
                  </a:lnTo>
                  <a:lnTo>
                    <a:pt x="231" y="687"/>
                  </a:lnTo>
                  <a:lnTo>
                    <a:pt x="380" y="8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/>
            <p:cNvSpPr>
              <a:spLocks noChangeAspect="1" noEditPoints="1"/>
            </p:cNvSpPr>
            <p:nvPr/>
          </p:nvSpPr>
          <p:spPr bwMode="auto">
            <a:xfrm>
              <a:off x="948" y="311"/>
              <a:ext cx="119" cy="485"/>
            </a:xfrm>
            <a:custGeom>
              <a:avLst/>
              <a:gdLst>
                <a:gd name="T0" fmla="*/ 119 w 119"/>
                <a:gd name="T1" fmla="*/ 60 h 485"/>
                <a:gd name="T2" fmla="*/ 114 w 119"/>
                <a:gd name="T3" fmla="*/ 37 h 485"/>
                <a:gd name="T4" fmla="*/ 101 w 119"/>
                <a:gd name="T5" fmla="*/ 17 h 485"/>
                <a:gd name="T6" fmla="*/ 83 w 119"/>
                <a:gd name="T7" fmla="*/ 5 h 485"/>
                <a:gd name="T8" fmla="*/ 60 w 119"/>
                <a:gd name="T9" fmla="*/ 0 h 485"/>
                <a:gd name="T10" fmla="*/ 37 w 119"/>
                <a:gd name="T11" fmla="*/ 5 h 485"/>
                <a:gd name="T12" fmla="*/ 18 w 119"/>
                <a:gd name="T13" fmla="*/ 17 h 485"/>
                <a:gd name="T14" fmla="*/ 5 w 119"/>
                <a:gd name="T15" fmla="*/ 37 h 485"/>
                <a:gd name="T16" fmla="*/ 0 w 119"/>
                <a:gd name="T17" fmla="*/ 60 h 485"/>
                <a:gd name="T18" fmla="*/ 5 w 119"/>
                <a:gd name="T19" fmla="*/ 83 h 485"/>
                <a:gd name="T20" fmla="*/ 18 w 119"/>
                <a:gd name="T21" fmla="*/ 102 h 485"/>
                <a:gd name="T22" fmla="*/ 37 w 119"/>
                <a:gd name="T23" fmla="*/ 115 h 485"/>
                <a:gd name="T24" fmla="*/ 60 w 119"/>
                <a:gd name="T25" fmla="*/ 119 h 485"/>
                <a:gd name="T26" fmla="*/ 83 w 119"/>
                <a:gd name="T27" fmla="*/ 115 h 485"/>
                <a:gd name="T28" fmla="*/ 101 w 119"/>
                <a:gd name="T29" fmla="*/ 102 h 485"/>
                <a:gd name="T30" fmla="*/ 114 w 119"/>
                <a:gd name="T31" fmla="*/ 83 h 485"/>
                <a:gd name="T32" fmla="*/ 119 w 119"/>
                <a:gd name="T33" fmla="*/ 60 h 485"/>
                <a:gd name="T34" fmla="*/ 119 w 119"/>
                <a:gd name="T35" fmla="*/ 426 h 485"/>
                <a:gd name="T36" fmla="*/ 114 w 119"/>
                <a:gd name="T37" fmla="*/ 402 h 485"/>
                <a:gd name="T38" fmla="*/ 101 w 119"/>
                <a:gd name="T39" fmla="*/ 383 h 485"/>
                <a:gd name="T40" fmla="*/ 83 w 119"/>
                <a:gd name="T41" fmla="*/ 370 h 485"/>
                <a:gd name="T42" fmla="*/ 60 w 119"/>
                <a:gd name="T43" fmla="*/ 366 h 485"/>
                <a:gd name="T44" fmla="*/ 37 w 119"/>
                <a:gd name="T45" fmla="*/ 370 h 485"/>
                <a:gd name="T46" fmla="*/ 18 w 119"/>
                <a:gd name="T47" fmla="*/ 383 h 485"/>
                <a:gd name="T48" fmla="*/ 5 w 119"/>
                <a:gd name="T49" fmla="*/ 402 h 485"/>
                <a:gd name="T50" fmla="*/ 0 w 119"/>
                <a:gd name="T51" fmla="*/ 426 h 485"/>
                <a:gd name="T52" fmla="*/ 5 w 119"/>
                <a:gd name="T53" fmla="*/ 449 h 485"/>
                <a:gd name="T54" fmla="*/ 18 w 119"/>
                <a:gd name="T55" fmla="*/ 468 h 485"/>
                <a:gd name="T56" fmla="*/ 37 w 119"/>
                <a:gd name="T57" fmla="*/ 480 h 485"/>
                <a:gd name="T58" fmla="*/ 60 w 119"/>
                <a:gd name="T59" fmla="*/ 485 h 485"/>
                <a:gd name="T60" fmla="*/ 83 w 119"/>
                <a:gd name="T61" fmla="*/ 480 h 485"/>
                <a:gd name="T62" fmla="*/ 101 w 119"/>
                <a:gd name="T63" fmla="*/ 468 h 485"/>
                <a:gd name="T64" fmla="*/ 114 w 119"/>
                <a:gd name="T65" fmla="*/ 449 h 485"/>
                <a:gd name="T66" fmla="*/ 119 w 119"/>
                <a:gd name="T67" fmla="*/ 42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" h="485">
                  <a:moveTo>
                    <a:pt x="119" y="60"/>
                  </a:moveTo>
                  <a:lnTo>
                    <a:pt x="114" y="37"/>
                  </a:lnTo>
                  <a:lnTo>
                    <a:pt x="101" y="17"/>
                  </a:lnTo>
                  <a:lnTo>
                    <a:pt x="83" y="5"/>
                  </a:lnTo>
                  <a:lnTo>
                    <a:pt x="60" y="0"/>
                  </a:lnTo>
                  <a:lnTo>
                    <a:pt x="37" y="5"/>
                  </a:lnTo>
                  <a:lnTo>
                    <a:pt x="18" y="17"/>
                  </a:lnTo>
                  <a:lnTo>
                    <a:pt x="5" y="37"/>
                  </a:lnTo>
                  <a:lnTo>
                    <a:pt x="0" y="60"/>
                  </a:lnTo>
                  <a:lnTo>
                    <a:pt x="5" y="83"/>
                  </a:lnTo>
                  <a:lnTo>
                    <a:pt x="18" y="102"/>
                  </a:lnTo>
                  <a:lnTo>
                    <a:pt x="37" y="115"/>
                  </a:lnTo>
                  <a:lnTo>
                    <a:pt x="60" y="119"/>
                  </a:lnTo>
                  <a:lnTo>
                    <a:pt x="83" y="115"/>
                  </a:lnTo>
                  <a:lnTo>
                    <a:pt x="101" y="102"/>
                  </a:lnTo>
                  <a:lnTo>
                    <a:pt x="114" y="83"/>
                  </a:lnTo>
                  <a:lnTo>
                    <a:pt x="119" y="60"/>
                  </a:lnTo>
                  <a:close/>
                  <a:moveTo>
                    <a:pt x="119" y="426"/>
                  </a:moveTo>
                  <a:lnTo>
                    <a:pt x="114" y="402"/>
                  </a:lnTo>
                  <a:lnTo>
                    <a:pt x="101" y="383"/>
                  </a:lnTo>
                  <a:lnTo>
                    <a:pt x="83" y="370"/>
                  </a:lnTo>
                  <a:lnTo>
                    <a:pt x="60" y="366"/>
                  </a:lnTo>
                  <a:lnTo>
                    <a:pt x="37" y="370"/>
                  </a:lnTo>
                  <a:lnTo>
                    <a:pt x="18" y="383"/>
                  </a:lnTo>
                  <a:lnTo>
                    <a:pt x="5" y="402"/>
                  </a:lnTo>
                  <a:lnTo>
                    <a:pt x="0" y="426"/>
                  </a:lnTo>
                  <a:lnTo>
                    <a:pt x="5" y="449"/>
                  </a:lnTo>
                  <a:lnTo>
                    <a:pt x="18" y="468"/>
                  </a:lnTo>
                  <a:lnTo>
                    <a:pt x="37" y="480"/>
                  </a:lnTo>
                  <a:lnTo>
                    <a:pt x="60" y="485"/>
                  </a:lnTo>
                  <a:lnTo>
                    <a:pt x="83" y="480"/>
                  </a:lnTo>
                  <a:lnTo>
                    <a:pt x="101" y="468"/>
                  </a:lnTo>
                  <a:lnTo>
                    <a:pt x="114" y="449"/>
                  </a:lnTo>
                  <a:lnTo>
                    <a:pt x="119" y="4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7"/>
            <p:cNvSpPr>
              <a:spLocks noChangeAspect="1"/>
            </p:cNvSpPr>
            <p:nvPr/>
          </p:nvSpPr>
          <p:spPr bwMode="auto">
            <a:xfrm>
              <a:off x="1522" y="3"/>
              <a:ext cx="708" cy="793"/>
            </a:xfrm>
            <a:custGeom>
              <a:avLst/>
              <a:gdLst>
                <a:gd name="T0" fmla="*/ 680 w 708"/>
                <a:gd name="T1" fmla="*/ 611 h 793"/>
                <a:gd name="T2" fmla="*/ 660 w 708"/>
                <a:gd name="T3" fmla="*/ 693 h 793"/>
                <a:gd name="T4" fmla="*/ 645 w 708"/>
                <a:gd name="T5" fmla="*/ 713 h 793"/>
                <a:gd name="T6" fmla="*/ 586 w 708"/>
                <a:gd name="T7" fmla="*/ 720 h 793"/>
                <a:gd name="T8" fmla="*/ 533 w 708"/>
                <a:gd name="T9" fmla="*/ 628 h 793"/>
                <a:gd name="T10" fmla="*/ 633 w 708"/>
                <a:gd name="T11" fmla="*/ 469 h 793"/>
                <a:gd name="T12" fmla="*/ 686 w 708"/>
                <a:gd name="T13" fmla="*/ 347 h 793"/>
                <a:gd name="T14" fmla="*/ 687 w 708"/>
                <a:gd name="T15" fmla="*/ 225 h 793"/>
                <a:gd name="T16" fmla="*/ 637 w 708"/>
                <a:gd name="T17" fmla="*/ 124 h 793"/>
                <a:gd name="T18" fmla="*/ 545 w 708"/>
                <a:gd name="T19" fmla="*/ 47 h 793"/>
                <a:gd name="T20" fmla="*/ 423 w 708"/>
                <a:gd name="T21" fmla="*/ 5 h 793"/>
                <a:gd name="T22" fmla="*/ 284 w 708"/>
                <a:gd name="T23" fmla="*/ 5 h 793"/>
                <a:gd name="T24" fmla="*/ 162 w 708"/>
                <a:gd name="T25" fmla="*/ 48 h 793"/>
                <a:gd name="T26" fmla="*/ 70 w 708"/>
                <a:gd name="T27" fmla="*/ 125 h 793"/>
                <a:gd name="T28" fmla="*/ 20 w 708"/>
                <a:gd name="T29" fmla="*/ 226 h 793"/>
                <a:gd name="T30" fmla="*/ 21 w 708"/>
                <a:gd name="T31" fmla="*/ 347 h 793"/>
                <a:gd name="T32" fmla="*/ 74 w 708"/>
                <a:gd name="T33" fmla="*/ 469 h 793"/>
                <a:gd name="T34" fmla="*/ 174 w 708"/>
                <a:gd name="T35" fmla="*/ 628 h 793"/>
                <a:gd name="T36" fmla="*/ 122 w 708"/>
                <a:gd name="T37" fmla="*/ 720 h 793"/>
                <a:gd name="T38" fmla="*/ 62 w 708"/>
                <a:gd name="T39" fmla="*/ 713 h 793"/>
                <a:gd name="T40" fmla="*/ 48 w 708"/>
                <a:gd name="T41" fmla="*/ 694 h 793"/>
                <a:gd name="T42" fmla="*/ 0 w 708"/>
                <a:gd name="T43" fmla="*/ 611 h 793"/>
                <a:gd name="T44" fmla="*/ 215 w 708"/>
                <a:gd name="T45" fmla="*/ 793 h 793"/>
                <a:gd name="T46" fmla="*/ 239 w 708"/>
                <a:gd name="T47" fmla="*/ 790 h 793"/>
                <a:gd name="T48" fmla="*/ 244 w 708"/>
                <a:gd name="T49" fmla="*/ 770 h 793"/>
                <a:gd name="T50" fmla="*/ 223 w 708"/>
                <a:gd name="T51" fmla="*/ 642 h 793"/>
                <a:gd name="T52" fmla="*/ 183 w 708"/>
                <a:gd name="T53" fmla="*/ 519 h 793"/>
                <a:gd name="T54" fmla="*/ 128 w 708"/>
                <a:gd name="T55" fmla="*/ 281 h 793"/>
                <a:gd name="T56" fmla="*/ 202 w 708"/>
                <a:gd name="T57" fmla="*/ 85 h 793"/>
                <a:gd name="T58" fmla="*/ 353 w 708"/>
                <a:gd name="T59" fmla="*/ 24 h 793"/>
                <a:gd name="T60" fmla="*/ 506 w 708"/>
                <a:gd name="T61" fmla="*/ 87 h 793"/>
                <a:gd name="T62" fmla="*/ 579 w 708"/>
                <a:gd name="T63" fmla="*/ 281 h 793"/>
                <a:gd name="T64" fmla="*/ 516 w 708"/>
                <a:gd name="T65" fmla="*/ 543 h 793"/>
                <a:gd name="T66" fmla="*/ 484 w 708"/>
                <a:gd name="T67" fmla="*/ 645 h 793"/>
                <a:gd name="T68" fmla="*/ 464 w 708"/>
                <a:gd name="T69" fmla="*/ 770 h 793"/>
                <a:gd name="T70" fmla="*/ 469 w 708"/>
                <a:gd name="T71" fmla="*/ 790 h 793"/>
                <a:gd name="T72" fmla="*/ 493 w 708"/>
                <a:gd name="T73" fmla="*/ 793 h 793"/>
                <a:gd name="T74" fmla="*/ 708 w 708"/>
                <a:gd name="T75" fmla="*/ 611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8" h="793">
                  <a:moveTo>
                    <a:pt x="708" y="611"/>
                  </a:moveTo>
                  <a:lnTo>
                    <a:pt x="680" y="611"/>
                  </a:lnTo>
                  <a:lnTo>
                    <a:pt x="671" y="652"/>
                  </a:lnTo>
                  <a:lnTo>
                    <a:pt x="660" y="693"/>
                  </a:lnTo>
                  <a:lnTo>
                    <a:pt x="655" y="705"/>
                  </a:lnTo>
                  <a:lnTo>
                    <a:pt x="645" y="713"/>
                  </a:lnTo>
                  <a:lnTo>
                    <a:pt x="624" y="718"/>
                  </a:lnTo>
                  <a:lnTo>
                    <a:pt x="586" y="720"/>
                  </a:lnTo>
                  <a:lnTo>
                    <a:pt x="496" y="720"/>
                  </a:lnTo>
                  <a:lnTo>
                    <a:pt x="533" y="628"/>
                  </a:lnTo>
                  <a:lnTo>
                    <a:pt x="596" y="529"/>
                  </a:lnTo>
                  <a:lnTo>
                    <a:pt x="633" y="469"/>
                  </a:lnTo>
                  <a:lnTo>
                    <a:pt x="665" y="409"/>
                  </a:lnTo>
                  <a:lnTo>
                    <a:pt x="686" y="347"/>
                  </a:lnTo>
                  <a:lnTo>
                    <a:pt x="694" y="282"/>
                  </a:lnTo>
                  <a:lnTo>
                    <a:pt x="687" y="225"/>
                  </a:lnTo>
                  <a:lnTo>
                    <a:pt x="668" y="172"/>
                  </a:lnTo>
                  <a:lnTo>
                    <a:pt x="637" y="124"/>
                  </a:lnTo>
                  <a:lnTo>
                    <a:pt x="595" y="82"/>
                  </a:lnTo>
                  <a:lnTo>
                    <a:pt x="545" y="47"/>
                  </a:lnTo>
                  <a:lnTo>
                    <a:pt x="487" y="22"/>
                  </a:lnTo>
                  <a:lnTo>
                    <a:pt x="423" y="5"/>
                  </a:lnTo>
                  <a:lnTo>
                    <a:pt x="354" y="0"/>
                  </a:lnTo>
                  <a:lnTo>
                    <a:pt x="284" y="5"/>
                  </a:lnTo>
                  <a:lnTo>
                    <a:pt x="220" y="22"/>
                  </a:lnTo>
                  <a:lnTo>
                    <a:pt x="162" y="48"/>
                  </a:lnTo>
                  <a:lnTo>
                    <a:pt x="112" y="83"/>
                  </a:lnTo>
                  <a:lnTo>
                    <a:pt x="70" y="125"/>
                  </a:lnTo>
                  <a:lnTo>
                    <a:pt x="39" y="173"/>
                  </a:lnTo>
                  <a:lnTo>
                    <a:pt x="20" y="226"/>
                  </a:lnTo>
                  <a:lnTo>
                    <a:pt x="13" y="282"/>
                  </a:lnTo>
                  <a:lnTo>
                    <a:pt x="21" y="347"/>
                  </a:lnTo>
                  <a:lnTo>
                    <a:pt x="43" y="409"/>
                  </a:lnTo>
                  <a:lnTo>
                    <a:pt x="74" y="469"/>
                  </a:lnTo>
                  <a:lnTo>
                    <a:pt x="112" y="529"/>
                  </a:lnTo>
                  <a:lnTo>
                    <a:pt x="174" y="628"/>
                  </a:lnTo>
                  <a:lnTo>
                    <a:pt x="211" y="720"/>
                  </a:lnTo>
                  <a:lnTo>
                    <a:pt x="122" y="720"/>
                  </a:lnTo>
                  <a:lnTo>
                    <a:pt x="83" y="718"/>
                  </a:lnTo>
                  <a:lnTo>
                    <a:pt x="62" y="713"/>
                  </a:lnTo>
                  <a:lnTo>
                    <a:pt x="53" y="705"/>
                  </a:lnTo>
                  <a:lnTo>
                    <a:pt x="48" y="694"/>
                  </a:lnTo>
                  <a:lnTo>
                    <a:pt x="28" y="611"/>
                  </a:lnTo>
                  <a:lnTo>
                    <a:pt x="0" y="611"/>
                  </a:lnTo>
                  <a:lnTo>
                    <a:pt x="37" y="793"/>
                  </a:lnTo>
                  <a:lnTo>
                    <a:pt x="215" y="793"/>
                  </a:lnTo>
                  <a:lnTo>
                    <a:pt x="230" y="793"/>
                  </a:lnTo>
                  <a:lnTo>
                    <a:pt x="239" y="790"/>
                  </a:lnTo>
                  <a:lnTo>
                    <a:pt x="243" y="783"/>
                  </a:lnTo>
                  <a:lnTo>
                    <a:pt x="244" y="770"/>
                  </a:lnTo>
                  <a:lnTo>
                    <a:pt x="238" y="707"/>
                  </a:lnTo>
                  <a:lnTo>
                    <a:pt x="223" y="642"/>
                  </a:lnTo>
                  <a:lnTo>
                    <a:pt x="204" y="578"/>
                  </a:lnTo>
                  <a:lnTo>
                    <a:pt x="183" y="519"/>
                  </a:lnTo>
                  <a:lnTo>
                    <a:pt x="147" y="407"/>
                  </a:lnTo>
                  <a:lnTo>
                    <a:pt x="128" y="281"/>
                  </a:lnTo>
                  <a:lnTo>
                    <a:pt x="149" y="165"/>
                  </a:lnTo>
                  <a:lnTo>
                    <a:pt x="202" y="85"/>
                  </a:lnTo>
                  <a:lnTo>
                    <a:pt x="275" y="39"/>
                  </a:lnTo>
                  <a:lnTo>
                    <a:pt x="353" y="24"/>
                  </a:lnTo>
                  <a:lnTo>
                    <a:pt x="434" y="39"/>
                  </a:lnTo>
                  <a:lnTo>
                    <a:pt x="506" y="87"/>
                  </a:lnTo>
                  <a:lnTo>
                    <a:pt x="559" y="166"/>
                  </a:lnTo>
                  <a:lnTo>
                    <a:pt x="579" y="281"/>
                  </a:lnTo>
                  <a:lnTo>
                    <a:pt x="560" y="409"/>
                  </a:lnTo>
                  <a:lnTo>
                    <a:pt x="516" y="543"/>
                  </a:lnTo>
                  <a:lnTo>
                    <a:pt x="501" y="587"/>
                  </a:lnTo>
                  <a:lnTo>
                    <a:pt x="484" y="645"/>
                  </a:lnTo>
                  <a:lnTo>
                    <a:pt x="470" y="708"/>
                  </a:lnTo>
                  <a:lnTo>
                    <a:pt x="464" y="770"/>
                  </a:lnTo>
                  <a:lnTo>
                    <a:pt x="465" y="783"/>
                  </a:lnTo>
                  <a:lnTo>
                    <a:pt x="469" y="790"/>
                  </a:lnTo>
                  <a:lnTo>
                    <a:pt x="477" y="793"/>
                  </a:lnTo>
                  <a:lnTo>
                    <a:pt x="493" y="793"/>
                  </a:lnTo>
                  <a:lnTo>
                    <a:pt x="671" y="793"/>
                  </a:lnTo>
                  <a:lnTo>
                    <a:pt x="708" y="6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8"/>
            <p:cNvSpPr>
              <a:spLocks noChangeAspect="1"/>
            </p:cNvSpPr>
            <p:nvPr/>
          </p:nvSpPr>
          <p:spPr bwMode="auto">
            <a:xfrm>
              <a:off x="2646" y="221"/>
              <a:ext cx="993" cy="588"/>
            </a:xfrm>
            <a:custGeom>
              <a:avLst/>
              <a:gdLst>
                <a:gd name="T0" fmla="*/ 871 w 993"/>
                <a:gd name="T1" fmla="*/ 316 h 588"/>
                <a:gd name="T2" fmla="*/ 831 w 993"/>
                <a:gd name="T3" fmla="*/ 351 h 588"/>
                <a:gd name="T4" fmla="*/ 801 w 993"/>
                <a:gd name="T5" fmla="*/ 382 h 588"/>
                <a:gd name="T6" fmla="*/ 781 w 993"/>
                <a:gd name="T7" fmla="*/ 408 h 588"/>
                <a:gd name="T8" fmla="*/ 770 w 993"/>
                <a:gd name="T9" fmla="*/ 424 h 588"/>
                <a:gd name="T10" fmla="*/ 740 w 993"/>
                <a:gd name="T11" fmla="*/ 480 h 588"/>
                <a:gd name="T12" fmla="*/ 722 w 993"/>
                <a:gd name="T13" fmla="*/ 528 h 588"/>
                <a:gd name="T14" fmla="*/ 713 w 993"/>
                <a:gd name="T15" fmla="*/ 561 h 588"/>
                <a:gd name="T16" fmla="*/ 711 w 993"/>
                <a:gd name="T17" fmla="*/ 574 h 588"/>
                <a:gd name="T18" fmla="*/ 719 w 993"/>
                <a:gd name="T19" fmla="*/ 586 h 588"/>
                <a:gd name="T20" fmla="*/ 733 w 993"/>
                <a:gd name="T21" fmla="*/ 588 h 588"/>
                <a:gd name="T22" fmla="*/ 745 w 993"/>
                <a:gd name="T23" fmla="*/ 587 h 588"/>
                <a:gd name="T24" fmla="*/ 751 w 993"/>
                <a:gd name="T25" fmla="*/ 584 h 588"/>
                <a:gd name="T26" fmla="*/ 755 w 993"/>
                <a:gd name="T27" fmla="*/ 577 h 588"/>
                <a:gd name="T28" fmla="*/ 758 w 993"/>
                <a:gd name="T29" fmla="*/ 565 h 588"/>
                <a:gd name="T30" fmla="*/ 785 w 993"/>
                <a:gd name="T31" fmla="*/ 485 h 588"/>
                <a:gd name="T32" fmla="*/ 829 w 993"/>
                <a:gd name="T33" fmla="*/ 414 h 588"/>
                <a:gd name="T34" fmla="*/ 892 w 993"/>
                <a:gd name="T35" fmla="*/ 355 h 588"/>
                <a:gd name="T36" fmla="*/ 976 w 993"/>
                <a:gd name="T37" fmla="*/ 308 h 588"/>
                <a:gd name="T38" fmla="*/ 990 w 993"/>
                <a:gd name="T39" fmla="*/ 302 h 588"/>
                <a:gd name="T40" fmla="*/ 993 w 993"/>
                <a:gd name="T41" fmla="*/ 293 h 588"/>
                <a:gd name="T42" fmla="*/ 990 w 993"/>
                <a:gd name="T43" fmla="*/ 285 h 588"/>
                <a:gd name="T44" fmla="*/ 984 w 993"/>
                <a:gd name="T45" fmla="*/ 281 h 588"/>
                <a:gd name="T46" fmla="*/ 934 w 993"/>
                <a:gd name="T47" fmla="*/ 258 h 588"/>
                <a:gd name="T48" fmla="*/ 868 w 993"/>
                <a:gd name="T49" fmla="*/ 213 h 588"/>
                <a:gd name="T50" fmla="*/ 803 w 993"/>
                <a:gd name="T51" fmla="*/ 135 h 588"/>
                <a:gd name="T52" fmla="*/ 757 w 993"/>
                <a:gd name="T53" fmla="*/ 17 h 588"/>
                <a:gd name="T54" fmla="*/ 751 w 993"/>
                <a:gd name="T55" fmla="*/ 3 h 588"/>
                <a:gd name="T56" fmla="*/ 733 w 993"/>
                <a:gd name="T57" fmla="*/ 0 h 588"/>
                <a:gd name="T58" fmla="*/ 719 w 993"/>
                <a:gd name="T59" fmla="*/ 2 h 588"/>
                <a:gd name="T60" fmla="*/ 711 w 993"/>
                <a:gd name="T61" fmla="*/ 14 h 588"/>
                <a:gd name="T62" fmla="*/ 714 w 993"/>
                <a:gd name="T63" fmla="*/ 27 h 588"/>
                <a:gd name="T64" fmla="*/ 722 w 993"/>
                <a:gd name="T65" fmla="*/ 60 h 588"/>
                <a:gd name="T66" fmla="*/ 739 w 993"/>
                <a:gd name="T67" fmla="*/ 107 h 588"/>
                <a:gd name="T68" fmla="*/ 768 w 993"/>
                <a:gd name="T69" fmla="*/ 162 h 588"/>
                <a:gd name="T70" fmla="*/ 810 w 993"/>
                <a:gd name="T71" fmla="*/ 216 h 588"/>
                <a:gd name="T72" fmla="*/ 871 w 993"/>
                <a:gd name="T73" fmla="*/ 271 h 588"/>
                <a:gd name="T74" fmla="*/ 40 w 993"/>
                <a:gd name="T75" fmla="*/ 271 h 588"/>
                <a:gd name="T76" fmla="*/ 25 w 993"/>
                <a:gd name="T77" fmla="*/ 271 h 588"/>
                <a:gd name="T78" fmla="*/ 12 w 993"/>
                <a:gd name="T79" fmla="*/ 274 h 588"/>
                <a:gd name="T80" fmla="*/ 3 w 993"/>
                <a:gd name="T81" fmla="*/ 280 h 588"/>
                <a:gd name="T82" fmla="*/ 0 w 993"/>
                <a:gd name="T83" fmla="*/ 293 h 588"/>
                <a:gd name="T84" fmla="*/ 3 w 993"/>
                <a:gd name="T85" fmla="*/ 307 h 588"/>
                <a:gd name="T86" fmla="*/ 12 w 993"/>
                <a:gd name="T87" fmla="*/ 313 h 588"/>
                <a:gd name="T88" fmla="*/ 25 w 993"/>
                <a:gd name="T89" fmla="*/ 316 h 588"/>
                <a:gd name="T90" fmla="*/ 40 w 993"/>
                <a:gd name="T91" fmla="*/ 316 h 588"/>
                <a:gd name="T92" fmla="*/ 871 w 993"/>
                <a:gd name="T93" fmla="*/ 31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3" h="588">
                  <a:moveTo>
                    <a:pt x="871" y="316"/>
                  </a:moveTo>
                  <a:lnTo>
                    <a:pt x="831" y="351"/>
                  </a:lnTo>
                  <a:lnTo>
                    <a:pt x="801" y="382"/>
                  </a:lnTo>
                  <a:lnTo>
                    <a:pt x="781" y="408"/>
                  </a:lnTo>
                  <a:lnTo>
                    <a:pt x="770" y="424"/>
                  </a:lnTo>
                  <a:lnTo>
                    <a:pt x="740" y="480"/>
                  </a:lnTo>
                  <a:lnTo>
                    <a:pt x="722" y="528"/>
                  </a:lnTo>
                  <a:lnTo>
                    <a:pt x="713" y="561"/>
                  </a:lnTo>
                  <a:lnTo>
                    <a:pt x="711" y="574"/>
                  </a:lnTo>
                  <a:lnTo>
                    <a:pt x="719" y="586"/>
                  </a:lnTo>
                  <a:lnTo>
                    <a:pt x="733" y="588"/>
                  </a:lnTo>
                  <a:lnTo>
                    <a:pt x="745" y="587"/>
                  </a:lnTo>
                  <a:lnTo>
                    <a:pt x="751" y="584"/>
                  </a:lnTo>
                  <a:lnTo>
                    <a:pt x="755" y="577"/>
                  </a:lnTo>
                  <a:lnTo>
                    <a:pt x="758" y="565"/>
                  </a:lnTo>
                  <a:lnTo>
                    <a:pt x="785" y="485"/>
                  </a:lnTo>
                  <a:lnTo>
                    <a:pt x="829" y="414"/>
                  </a:lnTo>
                  <a:lnTo>
                    <a:pt x="892" y="355"/>
                  </a:lnTo>
                  <a:lnTo>
                    <a:pt x="976" y="308"/>
                  </a:lnTo>
                  <a:lnTo>
                    <a:pt x="990" y="302"/>
                  </a:lnTo>
                  <a:lnTo>
                    <a:pt x="993" y="293"/>
                  </a:lnTo>
                  <a:lnTo>
                    <a:pt x="990" y="285"/>
                  </a:lnTo>
                  <a:lnTo>
                    <a:pt x="984" y="281"/>
                  </a:lnTo>
                  <a:lnTo>
                    <a:pt x="934" y="258"/>
                  </a:lnTo>
                  <a:lnTo>
                    <a:pt x="868" y="213"/>
                  </a:lnTo>
                  <a:lnTo>
                    <a:pt x="803" y="135"/>
                  </a:lnTo>
                  <a:lnTo>
                    <a:pt x="757" y="17"/>
                  </a:lnTo>
                  <a:lnTo>
                    <a:pt x="751" y="3"/>
                  </a:lnTo>
                  <a:lnTo>
                    <a:pt x="733" y="0"/>
                  </a:lnTo>
                  <a:lnTo>
                    <a:pt x="719" y="2"/>
                  </a:lnTo>
                  <a:lnTo>
                    <a:pt x="711" y="14"/>
                  </a:lnTo>
                  <a:lnTo>
                    <a:pt x="714" y="27"/>
                  </a:lnTo>
                  <a:lnTo>
                    <a:pt x="722" y="60"/>
                  </a:lnTo>
                  <a:lnTo>
                    <a:pt x="739" y="107"/>
                  </a:lnTo>
                  <a:lnTo>
                    <a:pt x="768" y="162"/>
                  </a:lnTo>
                  <a:lnTo>
                    <a:pt x="810" y="216"/>
                  </a:lnTo>
                  <a:lnTo>
                    <a:pt x="871" y="271"/>
                  </a:lnTo>
                  <a:lnTo>
                    <a:pt x="40" y="271"/>
                  </a:lnTo>
                  <a:lnTo>
                    <a:pt x="25" y="271"/>
                  </a:lnTo>
                  <a:lnTo>
                    <a:pt x="12" y="274"/>
                  </a:lnTo>
                  <a:lnTo>
                    <a:pt x="3" y="280"/>
                  </a:lnTo>
                  <a:lnTo>
                    <a:pt x="0" y="293"/>
                  </a:lnTo>
                  <a:lnTo>
                    <a:pt x="3" y="307"/>
                  </a:lnTo>
                  <a:lnTo>
                    <a:pt x="12" y="313"/>
                  </a:lnTo>
                  <a:lnTo>
                    <a:pt x="25" y="316"/>
                  </a:lnTo>
                  <a:lnTo>
                    <a:pt x="40" y="316"/>
                  </a:lnTo>
                  <a:lnTo>
                    <a:pt x="871" y="3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9"/>
            <p:cNvSpPr>
              <a:spLocks noChangeAspect="1" noEditPoints="1"/>
            </p:cNvSpPr>
            <p:nvPr/>
          </p:nvSpPr>
          <p:spPr bwMode="auto">
            <a:xfrm>
              <a:off x="4035" y="25"/>
              <a:ext cx="768" cy="771"/>
            </a:xfrm>
            <a:custGeom>
              <a:avLst/>
              <a:gdLst>
                <a:gd name="T0" fmla="*/ 490 w 768"/>
                <a:gd name="T1" fmla="*/ 679 h 771"/>
                <a:gd name="T2" fmla="*/ 529 w 768"/>
                <a:gd name="T3" fmla="*/ 741 h 771"/>
                <a:gd name="T4" fmla="*/ 552 w 768"/>
                <a:gd name="T5" fmla="*/ 769 h 771"/>
                <a:gd name="T6" fmla="*/ 731 w 768"/>
                <a:gd name="T7" fmla="*/ 771 h 771"/>
                <a:gd name="T8" fmla="*/ 765 w 768"/>
                <a:gd name="T9" fmla="*/ 763 h 771"/>
                <a:gd name="T10" fmla="*/ 751 w 768"/>
                <a:gd name="T11" fmla="*/ 731 h 771"/>
                <a:gd name="T12" fmla="*/ 653 w 768"/>
                <a:gd name="T13" fmla="*/ 645 h 771"/>
                <a:gd name="T14" fmla="*/ 584 w 768"/>
                <a:gd name="T15" fmla="*/ 550 h 771"/>
                <a:gd name="T16" fmla="*/ 562 w 768"/>
                <a:gd name="T17" fmla="*/ 386 h 771"/>
                <a:gd name="T18" fmla="*/ 686 w 768"/>
                <a:gd name="T19" fmla="*/ 211 h 771"/>
                <a:gd name="T20" fmla="*/ 626 w 768"/>
                <a:gd name="T21" fmla="*/ 75 h 771"/>
                <a:gd name="T22" fmla="*/ 491 w 768"/>
                <a:gd name="T23" fmla="*/ 11 h 771"/>
                <a:gd name="T24" fmla="*/ 38 w 768"/>
                <a:gd name="T25" fmla="*/ 0 h 771"/>
                <a:gd name="T26" fmla="*/ 3 w 768"/>
                <a:gd name="T27" fmla="*/ 8 h 771"/>
                <a:gd name="T28" fmla="*/ 12 w 768"/>
                <a:gd name="T29" fmla="*/ 37 h 771"/>
                <a:gd name="T30" fmla="*/ 68 w 768"/>
                <a:gd name="T31" fmla="*/ 41 h 771"/>
                <a:gd name="T32" fmla="*/ 99 w 768"/>
                <a:gd name="T33" fmla="*/ 103 h 771"/>
                <a:gd name="T34" fmla="*/ 89 w 768"/>
                <a:gd name="T35" fmla="*/ 721 h 771"/>
                <a:gd name="T36" fmla="*/ 22 w 768"/>
                <a:gd name="T37" fmla="*/ 732 h 771"/>
                <a:gd name="T38" fmla="*/ 0 w 768"/>
                <a:gd name="T39" fmla="*/ 751 h 771"/>
                <a:gd name="T40" fmla="*/ 23 w 768"/>
                <a:gd name="T41" fmla="*/ 771 h 771"/>
                <a:gd name="T42" fmla="*/ 359 w 768"/>
                <a:gd name="T43" fmla="*/ 771 h 771"/>
                <a:gd name="T44" fmla="*/ 381 w 768"/>
                <a:gd name="T45" fmla="*/ 751 h 771"/>
                <a:gd name="T46" fmla="*/ 360 w 768"/>
                <a:gd name="T47" fmla="*/ 732 h 771"/>
                <a:gd name="T48" fmla="*/ 292 w 768"/>
                <a:gd name="T49" fmla="*/ 720 h 771"/>
                <a:gd name="T50" fmla="*/ 282 w 768"/>
                <a:gd name="T51" fmla="*/ 418 h 771"/>
                <a:gd name="T52" fmla="*/ 526 w 768"/>
                <a:gd name="T53" fmla="*/ 290 h 771"/>
                <a:gd name="T54" fmla="*/ 531 w 768"/>
                <a:gd name="T55" fmla="*/ 170 h 771"/>
                <a:gd name="T56" fmla="*/ 490 w 768"/>
                <a:gd name="T57" fmla="*/ 52 h 771"/>
                <a:gd name="T58" fmla="*/ 560 w 768"/>
                <a:gd name="T59" fmla="*/ 76 h 771"/>
                <a:gd name="T60" fmla="*/ 628 w 768"/>
                <a:gd name="T61" fmla="*/ 139 h 771"/>
                <a:gd name="T62" fmla="*/ 645 w 768"/>
                <a:gd name="T63" fmla="*/ 237 h 771"/>
                <a:gd name="T64" fmla="*/ 615 w 768"/>
                <a:gd name="T65" fmla="*/ 306 h 771"/>
                <a:gd name="T66" fmla="*/ 537 w 768"/>
                <a:gd name="T67" fmla="*/ 353 h 771"/>
                <a:gd name="T68" fmla="*/ 283 w 768"/>
                <a:gd name="T69" fmla="*/ 80 h 771"/>
                <a:gd name="T70" fmla="*/ 351 w 768"/>
                <a:gd name="T71" fmla="*/ 39 h 771"/>
                <a:gd name="T72" fmla="*/ 484 w 768"/>
                <a:gd name="T73" fmla="*/ 129 h 771"/>
                <a:gd name="T74" fmla="*/ 485 w 768"/>
                <a:gd name="T75" fmla="*/ 299 h 771"/>
                <a:gd name="T76" fmla="*/ 426 w 768"/>
                <a:gd name="T77" fmla="*/ 363 h 771"/>
                <a:gd name="T78" fmla="*/ 282 w 768"/>
                <a:gd name="T79" fmla="*/ 378 h 771"/>
                <a:gd name="T80" fmla="*/ 135 w 768"/>
                <a:gd name="T81" fmla="*/ 715 h 771"/>
                <a:gd name="T82" fmla="*/ 138 w 768"/>
                <a:gd name="T83" fmla="*/ 670 h 771"/>
                <a:gd name="T84" fmla="*/ 130 w 768"/>
                <a:gd name="T85" fmla="*/ 39 h 771"/>
                <a:gd name="T86" fmla="*/ 243 w 768"/>
                <a:gd name="T87" fmla="*/ 96 h 771"/>
                <a:gd name="T88" fmla="*/ 252 w 768"/>
                <a:gd name="T89" fmla="*/ 731 h 771"/>
                <a:gd name="T90" fmla="*/ 389 w 768"/>
                <a:gd name="T91" fmla="*/ 415 h 771"/>
                <a:gd name="T92" fmla="*/ 458 w 768"/>
                <a:gd name="T93" fmla="*/ 429 h 771"/>
                <a:gd name="T94" fmla="*/ 534 w 768"/>
                <a:gd name="T95" fmla="*/ 546 h 771"/>
                <a:gd name="T96" fmla="*/ 642 w 768"/>
                <a:gd name="T97" fmla="*/ 692 h 771"/>
                <a:gd name="T98" fmla="*/ 368 w 768"/>
                <a:gd name="T99" fmla="*/ 41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8" h="771">
                  <a:moveTo>
                    <a:pt x="282" y="418"/>
                  </a:moveTo>
                  <a:lnTo>
                    <a:pt x="322" y="418"/>
                  </a:lnTo>
                  <a:lnTo>
                    <a:pt x="490" y="679"/>
                  </a:lnTo>
                  <a:lnTo>
                    <a:pt x="501" y="697"/>
                  </a:lnTo>
                  <a:lnTo>
                    <a:pt x="515" y="719"/>
                  </a:lnTo>
                  <a:lnTo>
                    <a:pt x="529" y="741"/>
                  </a:lnTo>
                  <a:lnTo>
                    <a:pt x="540" y="757"/>
                  </a:lnTo>
                  <a:lnTo>
                    <a:pt x="546" y="765"/>
                  </a:lnTo>
                  <a:lnTo>
                    <a:pt x="552" y="769"/>
                  </a:lnTo>
                  <a:lnTo>
                    <a:pt x="562" y="771"/>
                  </a:lnTo>
                  <a:lnTo>
                    <a:pt x="577" y="771"/>
                  </a:lnTo>
                  <a:lnTo>
                    <a:pt x="731" y="771"/>
                  </a:lnTo>
                  <a:lnTo>
                    <a:pt x="746" y="771"/>
                  </a:lnTo>
                  <a:lnTo>
                    <a:pt x="757" y="769"/>
                  </a:lnTo>
                  <a:lnTo>
                    <a:pt x="765" y="763"/>
                  </a:lnTo>
                  <a:lnTo>
                    <a:pt x="768" y="751"/>
                  </a:lnTo>
                  <a:lnTo>
                    <a:pt x="764" y="738"/>
                  </a:lnTo>
                  <a:lnTo>
                    <a:pt x="751" y="731"/>
                  </a:lnTo>
                  <a:lnTo>
                    <a:pt x="718" y="714"/>
                  </a:lnTo>
                  <a:lnTo>
                    <a:pt x="685" y="682"/>
                  </a:lnTo>
                  <a:lnTo>
                    <a:pt x="653" y="645"/>
                  </a:lnTo>
                  <a:lnTo>
                    <a:pt x="628" y="613"/>
                  </a:lnTo>
                  <a:lnTo>
                    <a:pt x="614" y="592"/>
                  </a:lnTo>
                  <a:lnTo>
                    <a:pt x="584" y="550"/>
                  </a:lnTo>
                  <a:lnTo>
                    <a:pt x="542" y="487"/>
                  </a:lnTo>
                  <a:lnTo>
                    <a:pt x="490" y="405"/>
                  </a:lnTo>
                  <a:lnTo>
                    <a:pt x="562" y="386"/>
                  </a:lnTo>
                  <a:lnTo>
                    <a:pt x="625" y="351"/>
                  </a:lnTo>
                  <a:lnTo>
                    <a:pt x="669" y="295"/>
                  </a:lnTo>
                  <a:lnTo>
                    <a:pt x="686" y="211"/>
                  </a:lnTo>
                  <a:lnTo>
                    <a:pt x="678" y="156"/>
                  </a:lnTo>
                  <a:lnTo>
                    <a:pt x="658" y="112"/>
                  </a:lnTo>
                  <a:lnTo>
                    <a:pt x="626" y="75"/>
                  </a:lnTo>
                  <a:lnTo>
                    <a:pt x="587" y="46"/>
                  </a:lnTo>
                  <a:lnTo>
                    <a:pt x="541" y="25"/>
                  </a:lnTo>
                  <a:lnTo>
                    <a:pt x="491" y="11"/>
                  </a:lnTo>
                  <a:lnTo>
                    <a:pt x="440" y="2"/>
                  </a:lnTo>
                  <a:lnTo>
                    <a:pt x="389" y="0"/>
                  </a:lnTo>
                  <a:lnTo>
                    <a:pt x="38" y="0"/>
                  </a:lnTo>
                  <a:lnTo>
                    <a:pt x="23" y="0"/>
                  </a:lnTo>
                  <a:lnTo>
                    <a:pt x="11" y="2"/>
                  </a:lnTo>
                  <a:lnTo>
                    <a:pt x="3" y="8"/>
                  </a:lnTo>
                  <a:lnTo>
                    <a:pt x="0" y="20"/>
                  </a:lnTo>
                  <a:lnTo>
                    <a:pt x="3" y="31"/>
                  </a:lnTo>
                  <a:lnTo>
                    <a:pt x="12" y="37"/>
                  </a:lnTo>
                  <a:lnTo>
                    <a:pt x="22" y="39"/>
                  </a:lnTo>
                  <a:lnTo>
                    <a:pt x="30" y="39"/>
                  </a:lnTo>
                  <a:lnTo>
                    <a:pt x="68" y="41"/>
                  </a:lnTo>
                  <a:lnTo>
                    <a:pt x="89" y="50"/>
                  </a:lnTo>
                  <a:lnTo>
                    <a:pt x="98" y="70"/>
                  </a:lnTo>
                  <a:lnTo>
                    <a:pt x="99" y="103"/>
                  </a:lnTo>
                  <a:lnTo>
                    <a:pt x="99" y="667"/>
                  </a:lnTo>
                  <a:lnTo>
                    <a:pt x="98" y="701"/>
                  </a:lnTo>
                  <a:lnTo>
                    <a:pt x="89" y="721"/>
                  </a:lnTo>
                  <a:lnTo>
                    <a:pt x="68" y="729"/>
                  </a:lnTo>
                  <a:lnTo>
                    <a:pt x="30" y="731"/>
                  </a:lnTo>
                  <a:lnTo>
                    <a:pt x="22" y="732"/>
                  </a:lnTo>
                  <a:lnTo>
                    <a:pt x="12" y="734"/>
                  </a:lnTo>
                  <a:lnTo>
                    <a:pt x="3" y="740"/>
                  </a:lnTo>
                  <a:lnTo>
                    <a:pt x="0" y="751"/>
                  </a:lnTo>
                  <a:lnTo>
                    <a:pt x="3" y="763"/>
                  </a:lnTo>
                  <a:lnTo>
                    <a:pt x="11" y="769"/>
                  </a:lnTo>
                  <a:lnTo>
                    <a:pt x="23" y="771"/>
                  </a:lnTo>
                  <a:lnTo>
                    <a:pt x="38" y="771"/>
                  </a:lnTo>
                  <a:lnTo>
                    <a:pt x="344" y="771"/>
                  </a:lnTo>
                  <a:lnTo>
                    <a:pt x="359" y="771"/>
                  </a:lnTo>
                  <a:lnTo>
                    <a:pt x="370" y="769"/>
                  </a:lnTo>
                  <a:lnTo>
                    <a:pt x="378" y="763"/>
                  </a:lnTo>
                  <a:lnTo>
                    <a:pt x="381" y="751"/>
                  </a:lnTo>
                  <a:lnTo>
                    <a:pt x="378" y="740"/>
                  </a:lnTo>
                  <a:lnTo>
                    <a:pt x="370" y="734"/>
                  </a:lnTo>
                  <a:lnTo>
                    <a:pt x="360" y="732"/>
                  </a:lnTo>
                  <a:lnTo>
                    <a:pt x="350" y="731"/>
                  </a:lnTo>
                  <a:lnTo>
                    <a:pt x="313" y="729"/>
                  </a:lnTo>
                  <a:lnTo>
                    <a:pt x="292" y="720"/>
                  </a:lnTo>
                  <a:lnTo>
                    <a:pt x="283" y="701"/>
                  </a:lnTo>
                  <a:lnTo>
                    <a:pt x="282" y="667"/>
                  </a:lnTo>
                  <a:lnTo>
                    <a:pt x="282" y="418"/>
                  </a:lnTo>
                  <a:close/>
                  <a:moveTo>
                    <a:pt x="498" y="362"/>
                  </a:moveTo>
                  <a:lnTo>
                    <a:pt x="516" y="328"/>
                  </a:lnTo>
                  <a:lnTo>
                    <a:pt x="526" y="290"/>
                  </a:lnTo>
                  <a:lnTo>
                    <a:pt x="531" y="250"/>
                  </a:lnTo>
                  <a:lnTo>
                    <a:pt x="532" y="212"/>
                  </a:lnTo>
                  <a:lnTo>
                    <a:pt x="531" y="170"/>
                  </a:lnTo>
                  <a:lnTo>
                    <a:pt x="524" y="129"/>
                  </a:lnTo>
                  <a:lnTo>
                    <a:pt x="511" y="88"/>
                  </a:lnTo>
                  <a:lnTo>
                    <a:pt x="490" y="52"/>
                  </a:lnTo>
                  <a:lnTo>
                    <a:pt x="510" y="57"/>
                  </a:lnTo>
                  <a:lnTo>
                    <a:pt x="533" y="65"/>
                  </a:lnTo>
                  <a:lnTo>
                    <a:pt x="560" y="76"/>
                  </a:lnTo>
                  <a:lnTo>
                    <a:pt x="585" y="92"/>
                  </a:lnTo>
                  <a:lnTo>
                    <a:pt x="609" y="113"/>
                  </a:lnTo>
                  <a:lnTo>
                    <a:pt x="628" y="139"/>
                  </a:lnTo>
                  <a:lnTo>
                    <a:pt x="641" y="171"/>
                  </a:lnTo>
                  <a:lnTo>
                    <a:pt x="646" y="211"/>
                  </a:lnTo>
                  <a:lnTo>
                    <a:pt x="645" y="237"/>
                  </a:lnTo>
                  <a:lnTo>
                    <a:pt x="639" y="262"/>
                  </a:lnTo>
                  <a:lnTo>
                    <a:pt x="630" y="285"/>
                  </a:lnTo>
                  <a:lnTo>
                    <a:pt x="615" y="306"/>
                  </a:lnTo>
                  <a:lnTo>
                    <a:pt x="595" y="324"/>
                  </a:lnTo>
                  <a:lnTo>
                    <a:pt x="569" y="340"/>
                  </a:lnTo>
                  <a:lnTo>
                    <a:pt x="537" y="353"/>
                  </a:lnTo>
                  <a:lnTo>
                    <a:pt x="498" y="362"/>
                  </a:lnTo>
                  <a:close/>
                  <a:moveTo>
                    <a:pt x="282" y="100"/>
                  </a:moveTo>
                  <a:lnTo>
                    <a:pt x="283" y="80"/>
                  </a:lnTo>
                  <a:lnTo>
                    <a:pt x="290" y="61"/>
                  </a:lnTo>
                  <a:lnTo>
                    <a:pt x="311" y="45"/>
                  </a:lnTo>
                  <a:lnTo>
                    <a:pt x="351" y="39"/>
                  </a:lnTo>
                  <a:lnTo>
                    <a:pt x="413" y="48"/>
                  </a:lnTo>
                  <a:lnTo>
                    <a:pt x="458" y="76"/>
                  </a:lnTo>
                  <a:lnTo>
                    <a:pt x="484" y="129"/>
                  </a:lnTo>
                  <a:lnTo>
                    <a:pt x="493" y="212"/>
                  </a:lnTo>
                  <a:lnTo>
                    <a:pt x="491" y="260"/>
                  </a:lnTo>
                  <a:lnTo>
                    <a:pt x="485" y="299"/>
                  </a:lnTo>
                  <a:lnTo>
                    <a:pt x="473" y="328"/>
                  </a:lnTo>
                  <a:lnTo>
                    <a:pt x="454" y="349"/>
                  </a:lnTo>
                  <a:lnTo>
                    <a:pt x="426" y="363"/>
                  </a:lnTo>
                  <a:lnTo>
                    <a:pt x="389" y="373"/>
                  </a:lnTo>
                  <a:lnTo>
                    <a:pt x="341" y="377"/>
                  </a:lnTo>
                  <a:lnTo>
                    <a:pt x="282" y="378"/>
                  </a:lnTo>
                  <a:lnTo>
                    <a:pt x="282" y="100"/>
                  </a:lnTo>
                  <a:close/>
                  <a:moveTo>
                    <a:pt x="130" y="731"/>
                  </a:moveTo>
                  <a:lnTo>
                    <a:pt x="135" y="715"/>
                  </a:lnTo>
                  <a:lnTo>
                    <a:pt x="137" y="697"/>
                  </a:lnTo>
                  <a:lnTo>
                    <a:pt x="138" y="681"/>
                  </a:lnTo>
                  <a:lnTo>
                    <a:pt x="138" y="670"/>
                  </a:lnTo>
                  <a:lnTo>
                    <a:pt x="138" y="101"/>
                  </a:lnTo>
                  <a:lnTo>
                    <a:pt x="137" y="73"/>
                  </a:lnTo>
                  <a:lnTo>
                    <a:pt x="130" y="39"/>
                  </a:lnTo>
                  <a:lnTo>
                    <a:pt x="257" y="39"/>
                  </a:lnTo>
                  <a:lnTo>
                    <a:pt x="244" y="69"/>
                  </a:lnTo>
                  <a:lnTo>
                    <a:pt x="243" y="96"/>
                  </a:lnTo>
                  <a:lnTo>
                    <a:pt x="243" y="670"/>
                  </a:lnTo>
                  <a:lnTo>
                    <a:pt x="244" y="697"/>
                  </a:lnTo>
                  <a:lnTo>
                    <a:pt x="252" y="731"/>
                  </a:lnTo>
                  <a:lnTo>
                    <a:pt x="130" y="731"/>
                  </a:lnTo>
                  <a:close/>
                  <a:moveTo>
                    <a:pt x="368" y="418"/>
                  </a:moveTo>
                  <a:lnTo>
                    <a:pt x="389" y="415"/>
                  </a:lnTo>
                  <a:lnTo>
                    <a:pt x="418" y="414"/>
                  </a:lnTo>
                  <a:lnTo>
                    <a:pt x="447" y="411"/>
                  </a:lnTo>
                  <a:lnTo>
                    <a:pt x="458" y="429"/>
                  </a:lnTo>
                  <a:lnTo>
                    <a:pt x="477" y="459"/>
                  </a:lnTo>
                  <a:lnTo>
                    <a:pt x="503" y="500"/>
                  </a:lnTo>
                  <a:lnTo>
                    <a:pt x="534" y="546"/>
                  </a:lnTo>
                  <a:lnTo>
                    <a:pt x="568" y="596"/>
                  </a:lnTo>
                  <a:lnTo>
                    <a:pt x="605" y="646"/>
                  </a:lnTo>
                  <a:lnTo>
                    <a:pt x="642" y="692"/>
                  </a:lnTo>
                  <a:lnTo>
                    <a:pt x="678" y="731"/>
                  </a:lnTo>
                  <a:lnTo>
                    <a:pt x="569" y="731"/>
                  </a:lnTo>
                  <a:lnTo>
                    <a:pt x="368" y="4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 4"/>
          <p:cNvGrpSpPr>
            <a:grpSpLocks noChangeAspect="1"/>
          </p:cNvGrpSpPr>
          <p:nvPr>
            <p:custDataLst>
              <p:tags r:id="rId13"/>
            </p:custDataLst>
          </p:nvPr>
        </p:nvGrpSpPr>
        <p:grpSpPr bwMode="auto">
          <a:xfrm>
            <a:off x="3970278" y="1239867"/>
            <a:ext cx="326390" cy="328996"/>
            <a:chOff x="4" y="-1"/>
            <a:chExt cx="1002" cy="1010"/>
          </a:xfrm>
        </p:grpSpPr>
        <p:sp>
          <p:nvSpPr>
            <p:cNvPr id="31" name="Freeform 5"/>
            <p:cNvSpPr>
              <a:spLocks noChangeAspect="1" noEditPoints="1"/>
            </p:cNvSpPr>
            <p:nvPr/>
          </p:nvSpPr>
          <p:spPr bwMode="auto">
            <a:xfrm>
              <a:off x="4" y="-1"/>
              <a:ext cx="590" cy="1010"/>
            </a:xfrm>
            <a:custGeom>
              <a:avLst/>
              <a:gdLst>
                <a:gd name="T0" fmla="*/ 438 w 590"/>
                <a:gd name="T1" fmla="*/ 18 h 1010"/>
                <a:gd name="T2" fmla="*/ 438 w 590"/>
                <a:gd name="T3" fmla="*/ 5 h 1010"/>
                <a:gd name="T4" fmla="*/ 416 w 590"/>
                <a:gd name="T5" fmla="*/ 4 h 1010"/>
                <a:gd name="T6" fmla="*/ 344 w 590"/>
                <a:gd name="T7" fmla="*/ 282 h 1010"/>
                <a:gd name="T8" fmla="*/ 215 w 590"/>
                <a:gd name="T9" fmla="*/ 311 h 1010"/>
                <a:gd name="T10" fmla="*/ 105 w 590"/>
                <a:gd name="T11" fmla="*/ 381 h 1010"/>
                <a:gd name="T12" fmla="*/ 28 w 590"/>
                <a:gd name="T13" fmla="*/ 478 h 1010"/>
                <a:gd name="T14" fmla="*/ 0 w 590"/>
                <a:gd name="T15" fmla="*/ 590 h 1010"/>
                <a:gd name="T16" fmla="*/ 56 w 590"/>
                <a:gd name="T17" fmla="*/ 728 h 1010"/>
                <a:gd name="T18" fmla="*/ 216 w 590"/>
                <a:gd name="T19" fmla="*/ 793 h 1010"/>
                <a:gd name="T20" fmla="*/ 181 w 590"/>
                <a:gd name="T21" fmla="*/ 936 h 1010"/>
                <a:gd name="T22" fmla="*/ 167 w 590"/>
                <a:gd name="T23" fmla="*/ 988 h 1010"/>
                <a:gd name="T24" fmla="*/ 170 w 590"/>
                <a:gd name="T25" fmla="*/ 1008 h 1010"/>
                <a:gd name="T26" fmla="*/ 190 w 590"/>
                <a:gd name="T27" fmla="*/ 1005 h 1010"/>
                <a:gd name="T28" fmla="*/ 196 w 590"/>
                <a:gd name="T29" fmla="*/ 988 h 1010"/>
                <a:gd name="T30" fmla="*/ 203 w 590"/>
                <a:gd name="T31" fmla="*/ 960 h 1010"/>
                <a:gd name="T32" fmla="*/ 312 w 590"/>
                <a:gd name="T33" fmla="*/ 784 h 1010"/>
                <a:gd name="T34" fmla="*/ 434 w 590"/>
                <a:gd name="T35" fmla="*/ 732 h 1010"/>
                <a:gd name="T36" fmla="*/ 529 w 590"/>
                <a:gd name="T37" fmla="*/ 647 h 1010"/>
                <a:gd name="T38" fmla="*/ 583 w 590"/>
                <a:gd name="T39" fmla="*/ 541 h 1010"/>
                <a:gd name="T40" fmla="*/ 578 w 590"/>
                <a:gd name="T41" fmla="*/ 417 h 1010"/>
                <a:gd name="T42" fmla="*/ 473 w 590"/>
                <a:gd name="T43" fmla="*/ 306 h 1010"/>
                <a:gd name="T44" fmla="*/ 437 w 590"/>
                <a:gd name="T45" fmla="*/ 27 h 1010"/>
                <a:gd name="T46" fmla="*/ 196 w 590"/>
                <a:gd name="T47" fmla="*/ 765 h 1010"/>
                <a:gd name="T48" fmla="*/ 145 w 590"/>
                <a:gd name="T49" fmla="*/ 748 h 1010"/>
                <a:gd name="T50" fmla="*/ 102 w 590"/>
                <a:gd name="T51" fmla="*/ 710 h 1010"/>
                <a:gd name="T52" fmla="*/ 77 w 590"/>
                <a:gd name="T53" fmla="*/ 652 h 1010"/>
                <a:gd name="T54" fmla="*/ 77 w 590"/>
                <a:gd name="T55" fmla="*/ 562 h 1010"/>
                <a:gd name="T56" fmla="*/ 112 w 590"/>
                <a:gd name="T57" fmla="*/ 461 h 1010"/>
                <a:gd name="T58" fmla="*/ 180 w 590"/>
                <a:gd name="T59" fmla="*/ 374 h 1010"/>
                <a:gd name="T60" fmla="*/ 278 w 590"/>
                <a:gd name="T61" fmla="*/ 318 h 1010"/>
                <a:gd name="T62" fmla="*/ 222 w 590"/>
                <a:gd name="T63" fmla="*/ 768 h 1010"/>
                <a:gd name="T64" fmla="*/ 427 w 590"/>
                <a:gd name="T65" fmla="*/ 318 h 1010"/>
                <a:gd name="T66" fmla="*/ 505 w 590"/>
                <a:gd name="T67" fmla="*/ 396 h 1010"/>
                <a:gd name="T68" fmla="*/ 512 w 590"/>
                <a:gd name="T69" fmla="*/ 512 h 1010"/>
                <a:gd name="T70" fmla="*/ 477 w 590"/>
                <a:gd name="T71" fmla="*/ 613 h 1010"/>
                <a:gd name="T72" fmla="*/ 409 w 590"/>
                <a:gd name="T73" fmla="*/ 700 h 1010"/>
                <a:gd name="T74" fmla="*/ 311 w 590"/>
                <a:gd name="T75" fmla="*/ 757 h 1010"/>
                <a:gd name="T76" fmla="*/ 367 w 590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0" h="1010">
                  <a:moveTo>
                    <a:pt x="437" y="27"/>
                  </a:moveTo>
                  <a:lnTo>
                    <a:pt x="438" y="18"/>
                  </a:lnTo>
                  <a:lnTo>
                    <a:pt x="440" y="11"/>
                  </a:lnTo>
                  <a:lnTo>
                    <a:pt x="438" y="5"/>
                  </a:lnTo>
                  <a:lnTo>
                    <a:pt x="427" y="0"/>
                  </a:lnTo>
                  <a:lnTo>
                    <a:pt x="416" y="4"/>
                  </a:lnTo>
                  <a:lnTo>
                    <a:pt x="410" y="22"/>
                  </a:lnTo>
                  <a:lnTo>
                    <a:pt x="344" y="282"/>
                  </a:lnTo>
                  <a:lnTo>
                    <a:pt x="278" y="290"/>
                  </a:lnTo>
                  <a:lnTo>
                    <a:pt x="215" y="311"/>
                  </a:lnTo>
                  <a:lnTo>
                    <a:pt x="156" y="342"/>
                  </a:lnTo>
                  <a:lnTo>
                    <a:pt x="105" y="381"/>
                  </a:lnTo>
                  <a:lnTo>
                    <a:pt x="62" y="426"/>
                  </a:lnTo>
                  <a:lnTo>
                    <a:pt x="28" y="478"/>
                  </a:lnTo>
                  <a:lnTo>
                    <a:pt x="7" y="533"/>
                  </a:lnTo>
                  <a:lnTo>
                    <a:pt x="0" y="590"/>
                  </a:lnTo>
                  <a:lnTo>
                    <a:pt x="14" y="665"/>
                  </a:lnTo>
                  <a:lnTo>
                    <a:pt x="56" y="728"/>
                  </a:lnTo>
                  <a:lnTo>
                    <a:pt x="124" y="773"/>
                  </a:lnTo>
                  <a:lnTo>
                    <a:pt x="216" y="793"/>
                  </a:lnTo>
                  <a:lnTo>
                    <a:pt x="190" y="898"/>
                  </a:lnTo>
                  <a:lnTo>
                    <a:pt x="181" y="936"/>
                  </a:lnTo>
                  <a:lnTo>
                    <a:pt x="173" y="967"/>
                  </a:lnTo>
                  <a:lnTo>
                    <a:pt x="167" y="988"/>
                  </a:lnTo>
                  <a:lnTo>
                    <a:pt x="166" y="997"/>
                  </a:lnTo>
                  <a:lnTo>
                    <a:pt x="170" y="1008"/>
                  </a:lnTo>
                  <a:lnTo>
                    <a:pt x="179" y="1010"/>
                  </a:lnTo>
                  <a:lnTo>
                    <a:pt x="190" y="1005"/>
                  </a:lnTo>
                  <a:lnTo>
                    <a:pt x="192" y="999"/>
                  </a:lnTo>
                  <a:lnTo>
                    <a:pt x="196" y="988"/>
                  </a:lnTo>
                  <a:lnTo>
                    <a:pt x="199" y="974"/>
                  </a:lnTo>
                  <a:lnTo>
                    <a:pt x="203" y="960"/>
                  </a:lnTo>
                  <a:lnTo>
                    <a:pt x="245" y="793"/>
                  </a:lnTo>
                  <a:lnTo>
                    <a:pt x="312" y="784"/>
                  </a:lnTo>
                  <a:lnTo>
                    <a:pt x="375" y="764"/>
                  </a:lnTo>
                  <a:lnTo>
                    <a:pt x="434" y="732"/>
                  </a:lnTo>
                  <a:lnTo>
                    <a:pt x="486" y="693"/>
                  </a:lnTo>
                  <a:lnTo>
                    <a:pt x="529" y="647"/>
                  </a:lnTo>
                  <a:lnTo>
                    <a:pt x="562" y="596"/>
                  </a:lnTo>
                  <a:lnTo>
                    <a:pt x="583" y="541"/>
                  </a:lnTo>
                  <a:lnTo>
                    <a:pt x="590" y="485"/>
                  </a:lnTo>
                  <a:lnTo>
                    <a:pt x="578" y="417"/>
                  </a:lnTo>
                  <a:lnTo>
                    <a:pt x="540" y="354"/>
                  </a:lnTo>
                  <a:lnTo>
                    <a:pt x="473" y="306"/>
                  </a:lnTo>
                  <a:lnTo>
                    <a:pt x="374" y="282"/>
                  </a:lnTo>
                  <a:lnTo>
                    <a:pt x="437" y="27"/>
                  </a:lnTo>
                  <a:close/>
                  <a:moveTo>
                    <a:pt x="222" y="768"/>
                  </a:moveTo>
                  <a:lnTo>
                    <a:pt x="196" y="765"/>
                  </a:lnTo>
                  <a:lnTo>
                    <a:pt x="170" y="758"/>
                  </a:lnTo>
                  <a:lnTo>
                    <a:pt x="145" y="748"/>
                  </a:lnTo>
                  <a:lnTo>
                    <a:pt x="122" y="731"/>
                  </a:lnTo>
                  <a:lnTo>
                    <a:pt x="102" y="710"/>
                  </a:lnTo>
                  <a:lnTo>
                    <a:pt x="86" y="684"/>
                  </a:lnTo>
                  <a:lnTo>
                    <a:pt x="77" y="652"/>
                  </a:lnTo>
                  <a:lnTo>
                    <a:pt x="73" y="613"/>
                  </a:lnTo>
                  <a:lnTo>
                    <a:pt x="77" y="562"/>
                  </a:lnTo>
                  <a:lnTo>
                    <a:pt x="91" y="510"/>
                  </a:lnTo>
                  <a:lnTo>
                    <a:pt x="112" y="461"/>
                  </a:lnTo>
                  <a:lnTo>
                    <a:pt x="142" y="415"/>
                  </a:lnTo>
                  <a:lnTo>
                    <a:pt x="180" y="374"/>
                  </a:lnTo>
                  <a:lnTo>
                    <a:pt x="225" y="342"/>
                  </a:lnTo>
                  <a:lnTo>
                    <a:pt x="278" y="318"/>
                  </a:lnTo>
                  <a:lnTo>
                    <a:pt x="338" y="307"/>
                  </a:lnTo>
                  <a:lnTo>
                    <a:pt x="222" y="768"/>
                  </a:lnTo>
                  <a:close/>
                  <a:moveTo>
                    <a:pt x="367" y="307"/>
                  </a:moveTo>
                  <a:lnTo>
                    <a:pt x="427" y="318"/>
                  </a:lnTo>
                  <a:lnTo>
                    <a:pt x="474" y="348"/>
                  </a:lnTo>
                  <a:lnTo>
                    <a:pt x="505" y="396"/>
                  </a:lnTo>
                  <a:lnTo>
                    <a:pt x="516" y="461"/>
                  </a:lnTo>
                  <a:lnTo>
                    <a:pt x="512" y="512"/>
                  </a:lnTo>
                  <a:lnTo>
                    <a:pt x="499" y="563"/>
                  </a:lnTo>
                  <a:lnTo>
                    <a:pt x="477" y="613"/>
                  </a:lnTo>
                  <a:lnTo>
                    <a:pt x="447" y="659"/>
                  </a:lnTo>
                  <a:lnTo>
                    <a:pt x="409" y="700"/>
                  </a:lnTo>
                  <a:lnTo>
                    <a:pt x="364" y="733"/>
                  </a:lnTo>
                  <a:lnTo>
                    <a:pt x="311" y="757"/>
                  </a:lnTo>
                  <a:lnTo>
                    <a:pt x="251" y="768"/>
                  </a:lnTo>
                  <a:lnTo>
                    <a:pt x="367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6"/>
            <p:cNvSpPr>
              <a:spLocks noChangeAspect="1"/>
            </p:cNvSpPr>
            <p:nvPr/>
          </p:nvSpPr>
          <p:spPr bwMode="auto">
            <a:xfrm>
              <a:off x="686" y="4"/>
              <a:ext cx="320" cy="340"/>
            </a:xfrm>
            <a:custGeom>
              <a:avLst/>
              <a:gdLst>
                <a:gd name="T0" fmla="*/ 227 w 320"/>
                <a:gd name="T1" fmla="*/ 152 h 340"/>
                <a:gd name="T2" fmla="*/ 281 w 320"/>
                <a:gd name="T3" fmla="*/ 129 h 340"/>
                <a:gd name="T4" fmla="*/ 314 w 320"/>
                <a:gd name="T5" fmla="*/ 113 h 340"/>
                <a:gd name="T6" fmla="*/ 313 w 320"/>
                <a:gd name="T7" fmla="*/ 80 h 340"/>
                <a:gd name="T8" fmla="*/ 288 w 320"/>
                <a:gd name="T9" fmla="*/ 73 h 340"/>
                <a:gd name="T10" fmla="*/ 172 w 320"/>
                <a:gd name="T11" fmla="*/ 151 h 340"/>
                <a:gd name="T12" fmla="*/ 184 w 320"/>
                <a:gd name="T13" fmla="*/ 23 h 340"/>
                <a:gd name="T14" fmla="*/ 174 w 320"/>
                <a:gd name="T15" fmla="*/ 4 h 340"/>
                <a:gd name="T16" fmla="*/ 144 w 320"/>
                <a:gd name="T17" fmla="*/ 6 h 340"/>
                <a:gd name="T18" fmla="*/ 137 w 320"/>
                <a:gd name="T19" fmla="*/ 43 h 340"/>
                <a:gd name="T20" fmla="*/ 141 w 320"/>
                <a:gd name="T21" fmla="*/ 80 h 340"/>
                <a:gd name="T22" fmla="*/ 146 w 320"/>
                <a:gd name="T23" fmla="*/ 131 h 340"/>
                <a:gd name="T24" fmla="*/ 42 w 320"/>
                <a:gd name="T25" fmla="*/ 79 h 340"/>
                <a:gd name="T26" fmla="*/ 24 w 320"/>
                <a:gd name="T27" fmla="*/ 72 h 340"/>
                <a:gd name="T28" fmla="*/ 0 w 320"/>
                <a:gd name="T29" fmla="*/ 98 h 340"/>
                <a:gd name="T30" fmla="*/ 17 w 320"/>
                <a:gd name="T31" fmla="*/ 120 h 340"/>
                <a:gd name="T32" fmla="*/ 93 w 320"/>
                <a:gd name="T33" fmla="*/ 188 h 340"/>
                <a:gd name="T34" fmla="*/ 39 w 320"/>
                <a:gd name="T35" fmla="*/ 211 h 340"/>
                <a:gd name="T36" fmla="*/ 5 w 320"/>
                <a:gd name="T37" fmla="*/ 227 h 340"/>
                <a:gd name="T38" fmla="*/ 7 w 320"/>
                <a:gd name="T39" fmla="*/ 260 h 340"/>
                <a:gd name="T40" fmla="*/ 31 w 320"/>
                <a:gd name="T41" fmla="*/ 267 h 340"/>
                <a:gd name="T42" fmla="*/ 148 w 320"/>
                <a:gd name="T43" fmla="*/ 189 h 340"/>
                <a:gd name="T44" fmla="*/ 144 w 320"/>
                <a:gd name="T45" fmla="*/ 334 h 340"/>
                <a:gd name="T46" fmla="*/ 175 w 320"/>
                <a:gd name="T47" fmla="*/ 334 h 340"/>
                <a:gd name="T48" fmla="*/ 182 w 320"/>
                <a:gd name="T49" fmla="*/ 297 h 340"/>
                <a:gd name="T50" fmla="*/ 179 w 320"/>
                <a:gd name="T51" fmla="*/ 261 h 340"/>
                <a:gd name="T52" fmla="*/ 173 w 320"/>
                <a:gd name="T53" fmla="*/ 209 h 340"/>
                <a:gd name="T54" fmla="*/ 266 w 320"/>
                <a:gd name="T55" fmla="*/ 252 h 340"/>
                <a:gd name="T56" fmla="*/ 286 w 320"/>
                <a:gd name="T57" fmla="*/ 266 h 340"/>
                <a:gd name="T58" fmla="*/ 295 w 320"/>
                <a:gd name="T59" fmla="*/ 268 h 340"/>
                <a:gd name="T60" fmla="*/ 320 w 320"/>
                <a:gd name="T61" fmla="*/ 243 h 340"/>
                <a:gd name="T62" fmla="*/ 304 w 320"/>
                <a:gd name="T63" fmla="*/ 22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0" h="340">
                  <a:moveTo>
                    <a:pt x="185" y="171"/>
                  </a:moveTo>
                  <a:lnTo>
                    <a:pt x="227" y="152"/>
                  </a:lnTo>
                  <a:lnTo>
                    <a:pt x="258" y="139"/>
                  </a:lnTo>
                  <a:lnTo>
                    <a:pt x="281" y="129"/>
                  </a:lnTo>
                  <a:lnTo>
                    <a:pt x="298" y="122"/>
                  </a:lnTo>
                  <a:lnTo>
                    <a:pt x="314" y="113"/>
                  </a:lnTo>
                  <a:lnTo>
                    <a:pt x="320" y="98"/>
                  </a:lnTo>
                  <a:lnTo>
                    <a:pt x="313" y="80"/>
                  </a:lnTo>
                  <a:lnTo>
                    <a:pt x="295" y="72"/>
                  </a:lnTo>
                  <a:lnTo>
                    <a:pt x="288" y="73"/>
                  </a:lnTo>
                  <a:lnTo>
                    <a:pt x="279" y="79"/>
                  </a:lnTo>
                  <a:lnTo>
                    <a:pt x="172" y="151"/>
                  </a:lnTo>
                  <a:lnTo>
                    <a:pt x="184" y="34"/>
                  </a:lnTo>
                  <a:lnTo>
                    <a:pt x="184" y="23"/>
                  </a:lnTo>
                  <a:lnTo>
                    <a:pt x="181" y="12"/>
                  </a:lnTo>
                  <a:lnTo>
                    <a:pt x="174" y="4"/>
                  </a:lnTo>
                  <a:lnTo>
                    <a:pt x="160" y="0"/>
                  </a:lnTo>
                  <a:lnTo>
                    <a:pt x="144" y="6"/>
                  </a:lnTo>
                  <a:lnTo>
                    <a:pt x="136" y="24"/>
                  </a:lnTo>
                  <a:lnTo>
                    <a:pt x="137" y="43"/>
                  </a:lnTo>
                  <a:lnTo>
                    <a:pt x="139" y="63"/>
                  </a:lnTo>
                  <a:lnTo>
                    <a:pt x="141" y="80"/>
                  </a:lnTo>
                  <a:lnTo>
                    <a:pt x="144" y="105"/>
                  </a:lnTo>
                  <a:lnTo>
                    <a:pt x="146" y="131"/>
                  </a:lnTo>
                  <a:lnTo>
                    <a:pt x="148" y="151"/>
                  </a:lnTo>
                  <a:lnTo>
                    <a:pt x="42" y="79"/>
                  </a:lnTo>
                  <a:lnTo>
                    <a:pt x="33" y="74"/>
                  </a:lnTo>
                  <a:lnTo>
                    <a:pt x="24" y="72"/>
                  </a:lnTo>
                  <a:lnTo>
                    <a:pt x="7" y="80"/>
                  </a:lnTo>
                  <a:lnTo>
                    <a:pt x="0" y="98"/>
                  </a:lnTo>
                  <a:lnTo>
                    <a:pt x="5" y="114"/>
                  </a:lnTo>
                  <a:lnTo>
                    <a:pt x="17" y="120"/>
                  </a:lnTo>
                  <a:lnTo>
                    <a:pt x="136" y="169"/>
                  </a:lnTo>
                  <a:lnTo>
                    <a:pt x="93" y="188"/>
                  </a:lnTo>
                  <a:lnTo>
                    <a:pt x="62" y="201"/>
                  </a:lnTo>
                  <a:lnTo>
                    <a:pt x="39" y="211"/>
                  </a:lnTo>
                  <a:lnTo>
                    <a:pt x="22" y="218"/>
                  </a:lnTo>
                  <a:lnTo>
                    <a:pt x="5" y="227"/>
                  </a:lnTo>
                  <a:lnTo>
                    <a:pt x="0" y="243"/>
                  </a:lnTo>
                  <a:lnTo>
                    <a:pt x="7" y="260"/>
                  </a:lnTo>
                  <a:lnTo>
                    <a:pt x="24" y="268"/>
                  </a:lnTo>
                  <a:lnTo>
                    <a:pt x="31" y="267"/>
                  </a:lnTo>
                  <a:lnTo>
                    <a:pt x="41" y="261"/>
                  </a:lnTo>
                  <a:lnTo>
                    <a:pt x="148" y="189"/>
                  </a:lnTo>
                  <a:lnTo>
                    <a:pt x="136" y="316"/>
                  </a:lnTo>
                  <a:lnTo>
                    <a:pt x="144" y="334"/>
                  </a:lnTo>
                  <a:lnTo>
                    <a:pt x="160" y="340"/>
                  </a:lnTo>
                  <a:lnTo>
                    <a:pt x="175" y="334"/>
                  </a:lnTo>
                  <a:lnTo>
                    <a:pt x="185" y="316"/>
                  </a:lnTo>
                  <a:lnTo>
                    <a:pt x="182" y="297"/>
                  </a:lnTo>
                  <a:lnTo>
                    <a:pt x="180" y="277"/>
                  </a:lnTo>
                  <a:lnTo>
                    <a:pt x="179" y="261"/>
                  </a:lnTo>
                  <a:lnTo>
                    <a:pt x="176" y="235"/>
                  </a:lnTo>
                  <a:lnTo>
                    <a:pt x="173" y="209"/>
                  </a:lnTo>
                  <a:lnTo>
                    <a:pt x="172" y="189"/>
                  </a:lnTo>
                  <a:lnTo>
                    <a:pt x="266" y="252"/>
                  </a:lnTo>
                  <a:lnTo>
                    <a:pt x="278" y="261"/>
                  </a:lnTo>
                  <a:lnTo>
                    <a:pt x="286" y="266"/>
                  </a:lnTo>
                  <a:lnTo>
                    <a:pt x="291" y="268"/>
                  </a:lnTo>
                  <a:lnTo>
                    <a:pt x="295" y="268"/>
                  </a:lnTo>
                  <a:lnTo>
                    <a:pt x="313" y="260"/>
                  </a:lnTo>
                  <a:lnTo>
                    <a:pt x="320" y="243"/>
                  </a:lnTo>
                  <a:lnTo>
                    <a:pt x="314" y="227"/>
                  </a:lnTo>
                  <a:lnTo>
                    <a:pt x="304" y="220"/>
                  </a:lnTo>
                  <a:lnTo>
                    <a:pt x="185" y="17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1/4 – </a:t>
            </a:r>
            <a:r>
              <a:rPr lang="fr-FR" dirty="0" err="1" smtClean="0">
                <a:latin typeface="cmss17" pitchFamily="34" charset="0"/>
              </a:rPr>
              <a:t>Implicit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template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deformation</a:t>
            </a:r>
            <a:r>
              <a:rPr lang="fr-FR" dirty="0">
                <a:latin typeface="cmss17" pitchFamily="34" charset="0"/>
              </a:rPr>
              <a:t>:</a:t>
            </a:r>
            <a:r>
              <a:rPr lang="fr-FR" dirty="0" smtClean="0">
                <a:latin typeface="cmss17" pitchFamily="34" charset="0"/>
              </a:rPr>
              <a:t> background and contributions</a:t>
            </a:r>
            <a:endParaRPr lang="fr-FR" dirty="0">
              <a:latin typeface="cmss17" pitchFamily="34" charset="0"/>
            </a:endParaRPr>
          </a:p>
        </p:txBody>
      </p:sp>
      <p:grpSp>
        <p:nvGrpSpPr>
          <p:cNvPr id="56" name="Group 23"/>
          <p:cNvGrpSpPr>
            <a:grpSpLocks noChangeAspect="1"/>
          </p:cNvGrpSpPr>
          <p:nvPr>
            <p:custDataLst>
              <p:tags r:id="rId14"/>
            </p:custDataLst>
          </p:nvPr>
        </p:nvGrpSpPr>
        <p:grpSpPr bwMode="auto">
          <a:xfrm>
            <a:off x="3074686" y="2041663"/>
            <a:ext cx="2937474" cy="595248"/>
            <a:chOff x="1" y="0"/>
            <a:chExt cx="5759" cy="1167"/>
          </a:xfrm>
        </p:grpSpPr>
        <p:sp>
          <p:nvSpPr>
            <p:cNvPr id="59" name="Freeform 24"/>
            <p:cNvSpPr>
              <a:spLocks noChangeAspect="1" noEditPoints="1"/>
            </p:cNvSpPr>
            <p:nvPr/>
          </p:nvSpPr>
          <p:spPr bwMode="auto">
            <a:xfrm>
              <a:off x="1" y="38"/>
              <a:ext cx="351" cy="605"/>
            </a:xfrm>
            <a:custGeom>
              <a:avLst/>
              <a:gdLst>
                <a:gd name="T0" fmla="*/ 261 w 351"/>
                <a:gd name="T1" fmla="*/ 11 h 605"/>
                <a:gd name="T2" fmla="*/ 261 w 351"/>
                <a:gd name="T3" fmla="*/ 3 h 605"/>
                <a:gd name="T4" fmla="*/ 247 w 351"/>
                <a:gd name="T5" fmla="*/ 2 h 605"/>
                <a:gd name="T6" fmla="*/ 205 w 351"/>
                <a:gd name="T7" fmla="*/ 169 h 605"/>
                <a:gd name="T8" fmla="*/ 128 w 351"/>
                <a:gd name="T9" fmla="*/ 186 h 605"/>
                <a:gd name="T10" fmla="*/ 62 w 351"/>
                <a:gd name="T11" fmla="*/ 228 h 605"/>
                <a:gd name="T12" fmla="*/ 17 w 351"/>
                <a:gd name="T13" fmla="*/ 286 h 605"/>
                <a:gd name="T14" fmla="*/ 0 w 351"/>
                <a:gd name="T15" fmla="*/ 353 h 605"/>
                <a:gd name="T16" fmla="*/ 33 w 351"/>
                <a:gd name="T17" fmla="*/ 436 h 605"/>
                <a:gd name="T18" fmla="*/ 128 w 351"/>
                <a:gd name="T19" fmla="*/ 475 h 605"/>
                <a:gd name="T20" fmla="*/ 107 w 351"/>
                <a:gd name="T21" fmla="*/ 561 h 605"/>
                <a:gd name="T22" fmla="*/ 99 w 351"/>
                <a:gd name="T23" fmla="*/ 592 h 605"/>
                <a:gd name="T24" fmla="*/ 101 w 351"/>
                <a:gd name="T25" fmla="*/ 604 h 605"/>
                <a:gd name="T26" fmla="*/ 113 w 351"/>
                <a:gd name="T27" fmla="*/ 602 h 605"/>
                <a:gd name="T28" fmla="*/ 116 w 351"/>
                <a:gd name="T29" fmla="*/ 592 h 605"/>
                <a:gd name="T30" fmla="*/ 120 w 351"/>
                <a:gd name="T31" fmla="*/ 575 h 605"/>
                <a:gd name="T32" fmla="*/ 185 w 351"/>
                <a:gd name="T33" fmla="*/ 470 h 605"/>
                <a:gd name="T34" fmla="*/ 258 w 351"/>
                <a:gd name="T35" fmla="*/ 439 h 605"/>
                <a:gd name="T36" fmla="*/ 314 w 351"/>
                <a:gd name="T37" fmla="*/ 388 h 605"/>
                <a:gd name="T38" fmla="*/ 346 w 351"/>
                <a:gd name="T39" fmla="*/ 324 h 605"/>
                <a:gd name="T40" fmla="*/ 344 w 351"/>
                <a:gd name="T41" fmla="*/ 250 h 605"/>
                <a:gd name="T42" fmla="*/ 281 w 351"/>
                <a:gd name="T43" fmla="*/ 183 h 605"/>
                <a:gd name="T44" fmla="*/ 260 w 351"/>
                <a:gd name="T45" fmla="*/ 16 h 605"/>
                <a:gd name="T46" fmla="*/ 116 w 351"/>
                <a:gd name="T47" fmla="*/ 458 h 605"/>
                <a:gd name="T48" fmla="*/ 86 w 351"/>
                <a:gd name="T49" fmla="*/ 448 h 605"/>
                <a:gd name="T50" fmla="*/ 60 w 351"/>
                <a:gd name="T51" fmla="*/ 426 h 605"/>
                <a:gd name="T52" fmla="*/ 45 w 351"/>
                <a:gd name="T53" fmla="*/ 391 h 605"/>
                <a:gd name="T54" fmla="*/ 46 w 351"/>
                <a:gd name="T55" fmla="*/ 337 h 605"/>
                <a:gd name="T56" fmla="*/ 67 w 351"/>
                <a:gd name="T57" fmla="*/ 276 h 605"/>
                <a:gd name="T58" fmla="*/ 107 w 351"/>
                <a:gd name="T59" fmla="*/ 224 h 605"/>
                <a:gd name="T60" fmla="*/ 165 w 351"/>
                <a:gd name="T61" fmla="*/ 191 h 605"/>
                <a:gd name="T62" fmla="*/ 132 w 351"/>
                <a:gd name="T63" fmla="*/ 460 h 605"/>
                <a:gd name="T64" fmla="*/ 254 w 351"/>
                <a:gd name="T65" fmla="*/ 191 h 605"/>
                <a:gd name="T66" fmla="*/ 300 w 351"/>
                <a:gd name="T67" fmla="*/ 237 h 605"/>
                <a:gd name="T68" fmla="*/ 305 w 351"/>
                <a:gd name="T69" fmla="*/ 307 h 605"/>
                <a:gd name="T70" fmla="*/ 284 w 351"/>
                <a:gd name="T71" fmla="*/ 367 h 605"/>
                <a:gd name="T72" fmla="*/ 243 w 351"/>
                <a:gd name="T73" fmla="*/ 420 h 605"/>
                <a:gd name="T74" fmla="*/ 185 w 351"/>
                <a:gd name="T75" fmla="*/ 453 h 605"/>
                <a:gd name="T76" fmla="*/ 218 w 351"/>
                <a:gd name="T77" fmla="*/ 184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1" h="605">
                  <a:moveTo>
                    <a:pt x="260" y="16"/>
                  </a:moveTo>
                  <a:lnTo>
                    <a:pt x="261" y="11"/>
                  </a:lnTo>
                  <a:lnTo>
                    <a:pt x="262" y="6"/>
                  </a:lnTo>
                  <a:lnTo>
                    <a:pt x="261" y="3"/>
                  </a:lnTo>
                  <a:lnTo>
                    <a:pt x="254" y="0"/>
                  </a:lnTo>
                  <a:lnTo>
                    <a:pt x="247" y="2"/>
                  </a:lnTo>
                  <a:lnTo>
                    <a:pt x="244" y="13"/>
                  </a:lnTo>
                  <a:lnTo>
                    <a:pt x="205" y="169"/>
                  </a:lnTo>
                  <a:lnTo>
                    <a:pt x="165" y="174"/>
                  </a:lnTo>
                  <a:lnTo>
                    <a:pt x="128" y="186"/>
                  </a:lnTo>
                  <a:lnTo>
                    <a:pt x="93" y="205"/>
                  </a:lnTo>
                  <a:lnTo>
                    <a:pt x="62" y="228"/>
                  </a:lnTo>
                  <a:lnTo>
                    <a:pt x="36" y="255"/>
                  </a:lnTo>
                  <a:lnTo>
                    <a:pt x="17" y="286"/>
                  </a:lnTo>
                  <a:lnTo>
                    <a:pt x="4" y="319"/>
                  </a:lnTo>
                  <a:lnTo>
                    <a:pt x="0" y="353"/>
                  </a:lnTo>
                  <a:lnTo>
                    <a:pt x="8" y="399"/>
                  </a:lnTo>
                  <a:lnTo>
                    <a:pt x="33" y="436"/>
                  </a:lnTo>
                  <a:lnTo>
                    <a:pt x="74" y="463"/>
                  </a:lnTo>
                  <a:lnTo>
                    <a:pt x="128" y="475"/>
                  </a:lnTo>
                  <a:lnTo>
                    <a:pt x="113" y="538"/>
                  </a:lnTo>
                  <a:lnTo>
                    <a:pt x="107" y="561"/>
                  </a:lnTo>
                  <a:lnTo>
                    <a:pt x="102" y="579"/>
                  </a:lnTo>
                  <a:lnTo>
                    <a:pt x="99" y="592"/>
                  </a:lnTo>
                  <a:lnTo>
                    <a:pt x="98" y="597"/>
                  </a:lnTo>
                  <a:lnTo>
                    <a:pt x="101" y="604"/>
                  </a:lnTo>
                  <a:lnTo>
                    <a:pt x="106" y="605"/>
                  </a:lnTo>
                  <a:lnTo>
                    <a:pt x="113" y="602"/>
                  </a:lnTo>
                  <a:lnTo>
                    <a:pt x="114" y="599"/>
                  </a:lnTo>
                  <a:lnTo>
                    <a:pt x="116" y="592"/>
                  </a:lnTo>
                  <a:lnTo>
                    <a:pt x="118" y="583"/>
                  </a:lnTo>
                  <a:lnTo>
                    <a:pt x="120" y="575"/>
                  </a:lnTo>
                  <a:lnTo>
                    <a:pt x="146" y="475"/>
                  </a:lnTo>
                  <a:lnTo>
                    <a:pt x="185" y="470"/>
                  </a:lnTo>
                  <a:lnTo>
                    <a:pt x="223" y="458"/>
                  </a:lnTo>
                  <a:lnTo>
                    <a:pt x="258" y="439"/>
                  </a:lnTo>
                  <a:lnTo>
                    <a:pt x="289" y="415"/>
                  </a:lnTo>
                  <a:lnTo>
                    <a:pt x="314" y="388"/>
                  </a:lnTo>
                  <a:lnTo>
                    <a:pt x="334" y="357"/>
                  </a:lnTo>
                  <a:lnTo>
                    <a:pt x="346" y="324"/>
                  </a:lnTo>
                  <a:lnTo>
                    <a:pt x="351" y="291"/>
                  </a:lnTo>
                  <a:lnTo>
                    <a:pt x="344" y="250"/>
                  </a:lnTo>
                  <a:lnTo>
                    <a:pt x="321" y="212"/>
                  </a:lnTo>
                  <a:lnTo>
                    <a:pt x="281" y="183"/>
                  </a:lnTo>
                  <a:lnTo>
                    <a:pt x="222" y="169"/>
                  </a:lnTo>
                  <a:lnTo>
                    <a:pt x="260" y="16"/>
                  </a:lnTo>
                  <a:close/>
                  <a:moveTo>
                    <a:pt x="132" y="460"/>
                  </a:moveTo>
                  <a:lnTo>
                    <a:pt x="116" y="458"/>
                  </a:lnTo>
                  <a:lnTo>
                    <a:pt x="101" y="454"/>
                  </a:lnTo>
                  <a:lnTo>
                    <a:pt x="86" y="448"/>
                  </a:lnTo>
                  <a:lnTo>
                    <a:pt x="72" y="438"/>
                  </a:lnTo>
                  <a:lnTo>
                    <a:pt x="60" y="426"/>
                  </a:lnTo>
                  <a:lnTo>
                    <a:pt x="51" y="410"/>
                  </a:lnTo>
                  <a:lnTo>
                    <a:pt x="45" y="391"/>
                  </a:lnTo>
                  <a:lnTo>
                    <a:pt x="43" y="367"/>
                  </a:lnTo>
                  <a:lnTo>
                    <a:pt x="46" y="337"/>
                  </a:lnTo>
                  <a:lnTo>
                    <a:pt x="54" y="306"/>
                  </a:lnTo>
                  <a:lnTo>
                    <a:pt x="67" y="276"/>
                  </a:lnTo>
                  <a:lnTo>
                    <a:pt x="84" y="248"/>
                  </a:lnTo>
                  <a:lnTo>
                    <a:pt x="107" y="224"/>
                  </a:lnTo>
                  <a:lnTo>
                    <a:pt x="134" y="205"/>
                  </a:lnTo>
                  <a:lnTo>
                    <a:pt x="165" y="191"/>
                  </a:lnTo>
                  <a:lnTo>
                    <a:pt x="201" y="184"/>
                  </a:lnTo>
                  <a:lnTo>
                    <a:pt x="132" y="460"/>
                  </a:lnTo>
                  <a:close/>
                  <a:moveTo>
                    <a:pt x="218" y="184"/>
                  </a:moveTo>
                  <a:lnTo>
                    <a:pt x="254" y="191"/>
                  </a:lnTo>
                  <a:lnTo>
                    <a:pt x="282" y="209"/>
                  </a:lnTo>
                  <a:lnTo>
                    <a:pt x="300" y="237"/>
                  </a:lnTo>
                  <a:lnTo>
                    <a:pt x="307" y="276"/>
                  </a:lnTo>
                  <a:lnTo>
                    <a:pt x="305" y="307"/>
                  </a:lnTo>
                  <a:lnTo>
                    <a:pt x="296" y="338"/>
                  </a:lnTo>
                  <a:lnTo>
                    <a:pt x="284" y="367"/>
                  </a:lnTo>
                  <a:lnTo>
                    <a:pt x="266" y="395"/>
                  </a:lnTo>
                  <a:lnTo>
                    <a:pt x="243" y="420"/>
                  </a:lnTo>
                  <a:lnTo>
                    <a:pt x="216" y="439"/>
                  </a:lnTo>
                  <a:lnTo>
                    <a:pt x="185" y="453"/>
                  </a:lnTo>
                  <a:lnTo>
                    <a:pt x="149" y="460"/>
                  </a:lnTo>
                  <a:lnTo>
                    <a:pt x="218" y="1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25"/>
            <p:cNvSpPr>
              <a:spLocks noChangeAspect="1"/>
            </p:cNvSpPr>
            <p:nvPr/>
          </p:nvSpPr>
          <p:spPr bwMode="auto">
            <a:xfrm>
              <a:off x="407" y="3"/>
              <a:ext cx="190" cy="203"/>
            </a:xfrm>
            <a:custGeom>
              <a:avLst/>
              <a:gdLst>
                <a:gd name="T0" fmla="*/ 135 w 190"/>
                <a:gd name="T1" fmla="*/ 91 h 203"/>
                <a:gd name="T2" fmla="*/ 167 w 190"/>
                <a:gd name="T3" fmla="*/ 77 h 203"/>
                <a:gd name="T4" fmla="*/ 187 w 190"/>
                <a:gd name="T5" fmla="*/ 67 h 203"/>
                <a:gd name="T6" fmla="*/ 186 w 190"/>
                <a:gd name="T7" fmla="*/ 47 h 203"/>
                <a:gd name="T8" fmla="*/ 171 w 190"/>
                <a:gd name="T9" fmla="*/ 43 h 203"/>
                <a:gd name="T10" fmla="*/ 102 w 190"/>
                <a:gd name="T11" fmla="*/ 90 h 203"/>
                <a:gd name="T12" fmla="*/ 109 w 190"/>
                <a:gd name="T13" fmla="*/ 13 h 203"/>
                <a:gd name="T14" fmla="*/ 103 w 190"/>
                <a:gd name="T15" fmla="*/ 2 h 203"/>
                <a:gd name="T16" fmla="*/ 86 w 190"/>
                <a:gd name="T17" fmla="*/ 3 h 203"/>
                <a:gd name="T18" fmla="*/ 81 w 190"/>
                <a:gd name="T19" fmla="*/ 25 h 203"/>
                <a:gd name="T20" fmla="*/ 84 w 190"/>
                <a:gd name="T21" fmla="*/ 47 h 203"/>
                <a:gd name="T22" fmla="*/ 87 w 190"/>
                <a:gd name="T23" fmla="*/ 78 h 203"/>
                <a:gd name="T24" fmla="*/ 25 w 190"/>
                <a:gd name="T25" fmla="*/ 47 h 203"/>
                <a:gd name="T26" fmla="*/ 14 w 190"/>
                <a:gd name="T27" fmla="*/ 43 h 203"/>
                <a:gd name="T28" fmla="*/ 0 w 190"/>
                <a:gd name="T29" fmla="*/ 58 h 203"/>
                <a:gd name="T30" fmla="*/ 10 w 190"/>
                <a:gd name="T31" fmla="*/ 71 h 203"/>
                <a:gd name="T32" fmla="*/ 55 w 190"/>
                <a:gd name="T33" fmla="*/ 112 h 203"/>
                <a:gd name="T34" fmla="*/ 23 w 190"/>
                <a:gd name="T35" fmla="*/ 126 h 203"/>
                <a:gd name="T36" fmla="*/ 3 w 190"/>
                <a:gd name="T37" fmla="*/ 136 h 203"/>
                <a:gd name="T38" fmla="*/ 4 w 190"/>
                <a:gd name="T39" fmla="*/ 155 h 203"/>
                <a:gd name="T40" fmla="*/ 18 w 190"/>
                <a:gd name="T41" fmla="*/ 160 h 203"/>
                <a:gd name="T42" fmla="*/ 88 w 190"/>
                <a:gd name="T43" fmla="*/ 113 h 203"/>
                <a:gd name="T44" fmla="*/ 86 w 190"/>
                <a:gd name="T45" fmla="*/ 200 h 203"/>
                <a:gd name="T46" fmla="*/ 104 w 190"/>
                <a:gd name="T47" fmla="*/ 200 h 203"/>
                <a:gd name="T48" fmla="*/ 109 w 190"/>
                <a:gd name="T49" fmla="*/ 177 h 203"/>
                <a:gd name="T50" fmla="*/ 106 w 190"/>
                <a:gd name="T51" fmla="*/ 156 h 203"/>
                <a:gd name="T52" fmla="*/ 103 w 190"/>
                <a:gd name="T53" fmla="*/ 124 h 203"/>
                <a:gd name="T54" fmla="*/ 158 w 190"/>
                <a:gd name="T55" fmla="*/ 151 h 203"/>
                <a:gd name="T56" fmla="*/ 170 w 190"/>
                <a:gd name="T57" fmla="*/ 159 h 203"/>
                <a:gd name="T58" fmla="*/ 176 w 190"/>
                <a:gd name="T59" fmla="*/ 160 h 203"/>
                <a:gd name="T60" fmla="*/ 190 w 190"/>
                <a:gd name="T61" fmla="*/ 145 h 203"/>
                <a:gd name="T62" fmla="*/ 180 w 190"/>
                <a:gd name="T63" fmla="*/ 13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03">
                  <a:moveTo>
                    <a:pt x="110" y="102"/>
                  </a:moveTo>
                  <a:lnTo>
                    <a:pt x="135" y="91"/>
                  </a:lnTo>
                  <a:lnTo>
                    <a:pt x="153" y="83"/>
                  </a:lnTo>
                  <a:lnTo>
                    <a:pt x="167" y="77"/>
                  </a:lnTo>
                  <a:lnTo>
                    <a:pt x="177" y="72"/>
                  </a:lnTo>
                  <a:lnTo>
                    <a:pt x="187" y="67"/>
                  </a:lnTo>
                  <a:lnTo>
                    <a:pt x="190" y="58"/>
                  </a:lnTo>
                  <a:lnTo>
                    <a:pt x="186" y="47"/>
                  </a:lnTo>
                  <a:lnTo>
                    <a:pt x="176" y="43"/>
                  </a:lnTo>
                  <a:lnTo>
                    <a:pt x="171" y="43"/>
                  </a:lnTo>
                  <a:lnTo>
                    <a:pt x="166" y="47"/>
                  </a:lnTo>
                  <a:lnTo>
                    <a:pt x="102" y="90"/>
                  </a:lnTo>
                  <a:lnTo>
                    <a:pt x="109" y="20"/>
                  </a:lnTo>
                  <a:lnTo>
                    <a:pt x="109" y="13"/>
                  </a:lnTo>
                  <a:lnTo>
                    <a:pt x="108" y="7"/>
                  </a:lnTo>
                  <a:lnTo>
                    <a:pt x="103" y="2"/>
                  </a:lnTo>
                  <a:lnTo>
                    <a:pt x="95" y="0"/>
                  </a:lnTo>
                  <a:lnTo>
                    <a:pt x="86" y="3"/>
                  </a:lnTo>
                  <a:lnTo>
                    <a:pt x="80" y="14"/>
                  </a:lnTo>
                  <a:lnTo>
                    <a:pt x="81" y="25"/>
                  </a:lnTo>
                  <a:lnTo>
                    <a:pt x="83" y="37"/>
                  </a:lnTo>
                  <a:lnTo>
                    <a:pt x="84" y="47"/>
                  </a:lnTo>
                  <a:lnTo>
                    <a:pt x="85" y="62"/>
                  </a:lnTo>
                  <a:lnTo>
                    <a:pt x="87" y="78"/>
                  </a:lnTo>
                  <a:lnTo>
                    <a:pt x="88" y="90"/>
                  </a:lnTo>
                  <a:lnTo>
                    <a:pt x="25" y="47"/>
                  </a:lnTo>
                  <a:lnTo>
                    <a:pt x="19" y="44"/>
                  </a:lnTo>
                  <a:lnTo>
                    <a:pt x="14" y="43"/>
                  </a:lnTo>
                  <a:lnTo>
                    <a:pt x="4" y="47"/>
                  </a:lnTo>
                  <a:lnTo>
                    <a:pt x="0" y="58"/>
                  </a:lnTo>
                  <a:lnTo>
                    <a:pt x="3" y="67"/>
                  </a:lnTo>
                  <a:lnTo>
                    <a:pt x="10" y="71"/>
                  </a:lnTo>
                  <a:lnTo>
                    <a:pt x="80" y="101"/>
                  </a:lnTo>
                  <a:lnTo>
                    <a:pt x="55" y="112"/>
                  </a:lnTo>
                  <a:lnTo>
                    <a:pt x="37" y="120"/>
                  </a:lnTo>
                  <a:lnTo>
                    <a:pt x="23" y="126"/>
                  </a:lnTo>
                  <a:lnTo>
                    <a:pt x="13" y="130"/>
                  </a:lnTo>
                  <a:lnTo>
                    <a:pt x="3" y="136"/>
                  </a:lnTo>
                  <a:lnTo>
                    <a:pt x="0" y="145"/>
                  </a:lnTo>
                  <a:lnTo>
                    <a:pt x="4" y="155"/>
                  </a:lnTo>
                  <a:lnTo>
                    <a:pt x="14" y="160"/>
                  </a:lnTo>
                  <a:lnTo>
                    <a:pt x="18" y="160"/>
                  </a:lnTo>
                  <a:lnTo>
                    <a:pt x="24" y="156"/>
                  </a:lnTo>
                  <a:lnTo>
                    <a:pt x="88" y="113"/>
                  </a:lnTo>
                  <a:lnTo>
                    <a:pt x="80" y="189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0"/>
                  </a:lnTo>
                  <a:lnTo>
                    <a:pt x="110" y="189"/>
                  </a:lnTo>
                  <a:lnTo>
                    <a:pt x="109" y="177"/>
                  </a:lnTo>
                  <a:lnTo>
                    <a:pt x="107" y="166"/>
                  </a:lnTo>
                  <a:lnTo>
                    <a:pt x="106" y="156"/>
                  </a:lnTo>
                  <a:lnTo>
                    <a:pt x="104" y="140"/>
                  </a:lnTo>
                  <a:lnTo>
                    <a:pt x="103" y="124"/>
                  </a:lnTo>
                  <a:lnTo>
                    <a:pt x="102" y="113"/>
                  </a:lnTo>
                  <a:lnTo>
                    <a:pt x="158" y="151"/>
                  </a:lnTo>
                  <a:lnTo>
                    <a:pt x="166" y="156"/>
                  </a:lnTo>
                  <a:lnTo>
                    <a:pt x="170" y="159"/>
                  </a:lnTo>
                  <a:lnTo>
                    <a:pt x="173" y="160"/>
                  </a:lnTo>
                  <a:lnTo>
                    <a:pt x="176" y="160"/>
                  </a:lnTo>
                  <a:lnTo>
                    <a:pt x="186" y="155"/>
                  </a:lnTo>
                  <a:lnTo>
                    <a:pt x="190" y="145"/>
                  </a:lnTo>
                  <a:lnTo>
                    <a:pt x="187" y="135"/>
                  </a:lnTo>
                  <a:lnTo>
                    <a:pt x="180" y="131"/>
                  </a:lnTo>
                  <a:lnTo>
                    <a:pt x="110" y="10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26"/>
            <p:cNvSpPr>
              <a:spLocks noChangeAspect="1" noEditPoints="1"/>
            </p:cNvSpPr>
            <p:nvPr/>
          </p:nvSpPr>
          <p:spPr bwMode="auto">
            <a:xfrm>
              <a:off x="896" y="258"/>
              <a:ext cx="445" cy="157"/>
            </a:xfrm>
            <a:custGeom>
              <a:avLst/>
              <a:gdLst>
                <a:gd name="T0" fmla="*/ 423 w 445"/>
                <a:gd name="T1" fmla="*/ 27 h 157"/>
                <a:gd name="T2" fmla="*/ 430 w 445"/>
                <a:gd name="T3" fmla="*/ 27 h 157"/>
                <a:gd name="T4" fmla="*/ 438 w 445"/>
                <a:gd name="T5" fmla="*/ 25 h 157"/>
                <a:gd name="T6" fmla="*/ 443 w 445"/>
                <a:gd name="T7" fmla="*/ 21 h 157"/>
                <a:gd name="T8" fmla="*/ 445 w 445"/>
                <a:gd name="T9" fmla="*/ 14 h 157"/>
                <a:gd name="T10" fmla="*/ 443 w 445"/>
                <a:gd name="T11" fmla="*/ 6 h 157"/>
                <a:gd name="T12" fmla="*/ 438 w 445"/>
                <a:gd name="T13" fmla="*/ 2 h 157"/>
                <a:gd name="T14" fmla="*/ 431 w 445"/>
                <a:gd name="T15" fmla="*/ 0 h 157"/>
                <a:gd name="T16" fmla="*/ 423 w 445"/>
                <a:gd name="T17" fmla="*/ 0 h 157"/>
                <a:gd name="T18" fmla="*/ 22 w 445"/>
                <a:gd name="T19" fmla="*/ 0 h 157"/>
                <a:gd name="T20" fmla="*/ 14 w 445"/>
                <a:gd name="T21" fmla="*/ 0 h 157"/>
                <a:gd name="T22" fmla="*/ 7 w 445"/>
                <a:gd name="T23" fmla="*/ 2 h 157"/>
                <a:gd name="T24" fmla="*/ 2 w 445"/>
                <a:gd name="T25" fmla="*/ 6 h 157"/>
                <a:gd name="T26" fmla="*/ 0 w 445"/>
                <a:gd name="T27" fmla="*/ 14 h 157"/>
                <a:gd name="T28" fmla="*/ 2 w 445"/>
                <a:gd name="T29" fmla="*/ 21 h 157"/>
                <a:gd name="T30" fmla="*/ 7 w 445"/>
                <a:gd name="T31" fmla="*/ 25 h 157"/>
                <a:gd name="T32" fmla="*/ 15 w 445"/>
                <a:gd name="T33" fmla="*/ 27 h 157"/>
                <a:gd name="T34" fmla="*/ 22 w 445"/>
                <a:gd name="T35" fmla="*/ 27 h 157"/>
                <a:gd name="T36" fmla="*/ 423 w 445"/>
                <a:gd name="T37" fmla="*/ 27 h 157"/>
                <a:gd name="T38" fmla="*/ 423 w 445"/>
                <a:gd name="T39" fmla="*/ 157 h 157"/>
                <a:gd name="T40" fmla="*/ 431 w 445"/>
                <a:gd name="T41" fmla="*/ 157 h 157"/>
                <a:gd name="T42" fmla="*/ 438 w 445"/>
                <a:gd name="T43" fmla="*/ 156 h 157"/>
                <a:gd name="T44" fmla="*/ 443 w 445"/>
                <a:gd name="T45" fmla="*/ 152 h 157"/>
                <a:gd name="T46" fmla="*/ 445 w 445"/>
                <a:gd name="T47" fmla="*/ 144 h 157"/>
                <a:gd name="T48" fmla="*/ 443 w 445"/>
                <a:gd name="T49" fmla="*/ 136 h 157"/>
                <a:gd name="T50" fmla="*/ 438 w 445"/>
                <a:gd name="T51" fmla="*/ 132 h 157"/>
                <a:gd name="T52" fmla="*/ 430 w 445"/>
                <a:gd name="T53" fmla="*/ 131 h 157"/>
                <a:gd name="T54" fmla="*/ 423 w 445"/>
                <a:gd name="T55" fmla="*/ 131 h 157"/>
                <a:gd name="T56" fmla="*/ 22 w 445"/>
                <a:gd name="T57" fmla="*/ 131 h 157"/>
                <a:gd name="T58" fmla="*/ 15 w 445"/>
                <a:gd name="T59" fmla="*/ 131 h 157"/>
                <a:gd name="T60" fmla="*/ 7 w 445"/>
                <a:gd name="T61" fmla="*/ 132 h 157"/>
                <a:gd name="T62" fmla="*/ 2 w 445"/>
                <a:gd name="T63" fmla="*/ 136 h 157"/>
                <a:gd name="T64" fmla="*/ 0 w 445"/>
                <a:gd name="T65" fmla="*/ 144 h 157"/>
                <a:gd name="T66" fmla="*/ 2 w 445"/>
                <a:gd name="T67" fmla="*/ 152 h 157"/>
                <a:gd name="T68" fmla="*/ 7 w 445"/>
                <a:gd name="T69" fmla="*/ 156 h 157"/>
                <a:gd name="T70" fmla="*/ 14 w 445"/>
                <a:gd name="T71" fmla="*/ 157 h 157"/>
                <a:gd name="T72" fmla="*/ 22 w 445"/>
                <a:gd name="T73" fmla="*/ 157 h 157"/>
                <a:gd name="T74" fmla="*/ 423 w 445"/>
                <a:gd name="T7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5" h="157">
                  <a:moveTo>
                    <a:pt x="423" y="27"/>
                  </a:moveTo>
                  <a:lnTo>
                    <a:pt x="430" y="27"/>
                  </a:lnTo>
                  <a:lnTo>
                    <a:pt x="438" y="25"/>
                  </a:lnTo>
                  <a:lnTo>
                    <a:pt x="443" y="21"/>
                  </a:lnTo>
                  <a:lnTo>
                    <a:pt x="445" y="14"/>
                  </a:lnTo>
                  <a:lnTo>
                    <a:pt x="443" y="6"/>
                  </a:lnTo>
                  <a:lnTo>
                    <a:pt x="438" y="2"/>
                  </a:lnTo>
                  <a:lnTo>
                    <a:pt x="431" y="0"/>
                  </a:lnTo>
                  <a:lnTo>
                    <a:pt x="423" y="0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2" y="6"/>
                  </a:lnTo>
                  <a:lnTo>
                    <a:pt x="0" y="14"/>
                  </a:lnTo>
                  <a:lnTo>
                    <a:pt x="2" y="21"/>
                  </a:lnTo>
                  <a:lnTo>
                    <a:pt x="7" y="25"/>
                  </a:lnTo>
                  <a:lnTo>
                    <a:pt x="15" y="27"/>
                  </a:lnTo>
                  <a:lnTo>
                    <a:pt x="22" y="27"/>
                  </a:lnTo>
                  <a:lnTo>
                    <a:pt x="423" y="27"/>
                  </a:lnTo>
                  <a:close/>
                  <a:moveTo>
                    <a:pt x="423" y="157"/>
                  </a:moveTo>
                  <a:lnTo>
                    <a:pt x="431" y="157"/>
                  </a:lnTo>
                  <a:lnTo>
                    <a:pt x="438" y="156"/>
                  </a:lnTo>
                  <a:lnTo>
                    <a:pt x="443" y="152"/>
                  </a:lnTo>
                  <a:lnTo>
                    <a:pt x="445" y="144"/>
                  </a:lnTo>
                  <a:lnTo>
                    <a:pt x="443" y="136"/>
                  </a:lnTo>
                  <a:lnTo>
                    <a:pt x="438" y="132"/>
                  </a:lnTo>
                  <a:lnTo>
                    <a:pt x="430" y="131"/>
                  </a:lnTo>
                  <a:lnTo>
                    <a:pt x="423" y="131"/>
                  </a:lnTo>
                  <a:lnTo>
                    <a:pt x="22" y="131"/>
                  </a:lnTo>
                  <a:lnTo>
                    <a:pt x="15" y="131"/>
                  </a:lnTo>
                  <a:lnTo>
                    <a:pt x="7" y="132"/>
                  </a:lnTo>
                  <a:lnTo>
                    <a:pt x="2" y="136"/>
                  </a:lnTo>
                  <a:lnTo>
                    <a:pt x="0" y="144"/>
                  </a:lnTo>
                  <a:lnTo>
                    <a:pt x="2" y="152"/>
                  </a:lnTo>
                  <a:lnTo>
                    <a:pt x="7" y="156"/>
                  </a:lnTo>
                  <a:lnTo>
                    <a:pt x="14" y="157"/>
                  </a:lnTo>
                  <a:lnTo>
                    <a:pt x="22" y="157"/>
                  </a:lnTo>
                  <a:lnTo>
                    <a:pt x="423" y="1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27"/>
            <p:cNvSpPr>
              <a:spLocks noChangeAspect="1" noEditPoints="1"/>
            </p:cNvSpPr>
            <p:nvPr/>
          </p:nvSpPr>
          <p:spPr bwMode="auto">
            <a:xfrm>
              <a:off x="1597" y="203"/>
              <a:ext cx="302" cy="310"/>
            </a:xfrm>
            <a:custGeom>
              <a:avLst/>
              <a:gdLst>
                <a:gd name="T0" fmla="*/ 200 w 302"/>
                <a:gd name="T1" fmla="*/ 271 h 310"/>
                <a:gd name="T2" fmla="*/ 227 w 302"/>
                <a:gd name="T3" fmla="*/ 301 h 310"/>
                <a:gd name="T4" fmla="*/ 254 w 302"/>
                <a:gd name="T5" fmla="*/ 305 h 310"/>
                <a:gd name="T6" fmla="*/ 271 w 302"/>
                <a:gd name="T7" fmla="*/ 300 h 310"/>
                <a:gd name="T8" fmla="*/ 289 w 302"/>
                <a:gd name="T9" fmla="*/ 286 h 310"/>
                <a:gd name="T10" fmla="*/ 301 w 302"/>
                <a:gd name="T11" fmla="*/ 261 h 310"/>
                <a:gd name="T12" fmla="*/ 302 w 302"/>
                <a:gd name="T13" fmla="*/ 204 h 310"/>
                <a:gd name="T14" fmla="*/ 286 w 302"/>
                <a:gd name="T15" fmla="*/ 242 h 310"/>
                <a:gd name="T16" fmla="*/ 277 w 302"/>
                <a:gd name="T17" fmla="*/ 278 h 310"/>
                <a:gd name="T18" fmla="*/ 261 w 302"/>
                <a:gd name="T19" fmla="*/ 285 h 310"/>
                <a:gd name="T20" fmla="*/ 241 w 302"/>
                <a:gd name="T21" fmla="*/ 270 h 310"/>
                <a:gd name="T22" fmla="*/ 237 w 302"/>
                <a:gd name="T23" fmla="*/ 252 h 310"/>
                <a:gd name="T24" fmla="*/ 237 w 302"/>
                <a:gd name="T25" fmla="*/ 96 h 310"/>
                <a:gd name="T26" fmla="*/ 227 w 302"/>
                <a:gd name="T27" fmla="*/ 56 h 310"/>
                <a:gd name="T28" fmla="*/ 192 w 302"/>
                <a:gd name="T29" fmla="*/ 21 h 310"/>
                <a:gd name="T30" fmla="*/ 145 w 302"/>
                <a:gd name="T31" fmla="*/ 3 h 310"/>
                <a:gd name="T32" fmla="*/ 101 w 302"/>
                <a:gd name="T33" fmla="*/ 2 h 310"/>
                <a:gd name="T34" fmla="*/ 65 w 302"/>
                <a:gd name="T35" fmla="*/ 13 h 310"/>
                <a:gd name="T36" fmla="*/ 37 w 302"/>
                <a:gd name="T37" fmla="*/ 33 h 310"/>
                <a:gd name="T38" fmla="*/ 22 w 302"/>
                <a:gd name="T39" fmla="*/ 61 h 310"/>
                <a:gd name="T40" fmla="*/ 22 w 302"/>
                <a:gd name="T41" fmla="*/ 90 h 310"/>
                <a:gd name="T42" fmla="*/ 38 w 302"/>
                <a:gd name="T43" fmla="*/ 106 h 310"/>
                <a:gd name="T44" fmla="*/ 63 w 302"/>
                <a:gd name="T45" fmla="*/ 106 h 310"/>
                <a:gd name="T46" fmla="*/ 79 w 302"/>
                <a:gd name="T47" fmla="*/ 90 h 310"/>
                <a:gd name="T48" fmla="*/ 80 w 302"/>
                <a:gd name="T49" fmla="*/ 69 h 310"/>
                <a:gd name="T50" fmla="*/ 65 w 302"/>
                <a:gd name="T51" fmla="*/ 50 h 310"/>
                <a:gd name="T52" fmla="*/ 63 w 302"/>
                <a:gd name="T53" fmla="*/ 32 h 310"/>
                <a:gd name="T54" fmla="*/ 102 w 302"/>
                <a:gd name="T55" fmla="*/ 17 h 310"/>
                <a:gd name="T56" fmla="*/ 132 w 302"/>
                <a:gd name="T57" fmla="*/ 16 h 310"/>
                <a:gd name="T58" fmla="*/ 156 w 302"/>
                <a:gd name="T59" fmla="*/ 27 h 310"/>
                <a:gd name="T60" fmla="*/ 177 w 302"/>
                <a:gd name="T61" fmla="*/ 48 h 310"/>
                <a:gd name="T62" fmla="*/ 189 w 302"/>
                <a:gd name="T63" fmla="*/ 80 h 310"/>
                <a:gd name="T64" fmla="*/ 191 w 302"/>
                <a:gd name="T65" fmla="*/ 126 h 310"/>
                <a:gd name="T66" fmla="*/ 67 w 302"/>
                <a:gd name="T67" fmla="*/ 151 h 310"/>
                <a:gd name="T68" fmla="*/ 15 w 302"/>
                <a:gd name="T69" fmla="*/ 192 h 310"/>
                <a:gd name="T70" fmla="*/ 0 w 302"/>
                <a:gd name="T71" fmla="*/ 238 h 310"/>
                <a:gd name="T72" fmla="*/ 38 w 302"/>
                <a:gd name="T73" fmla="*/ 294 h 310"/>
                <a:gd name="T74" fmla="*/ 107 w 302"/>
                <a:gd name="T75" fmla="*/ 310 h 310"/>
                <a:gd name="T76" fmla="*/ 163 w 302"/>
                <a:gd name="T77" fmla="*/ 292 h 310"/>
                <a:gd name="T78" fmla="*/ 195 w 302"/>
                <a:gd name="T79" fmla="*/ 251 h 310"/>
                <a:gd name="T80" fmla="*/ 191 w 302"/>
                <a:gd name="T81" fmla="*/ 208 h 310"/>
                <a:gd name="T82" fmla="*/ 183 w 302"/>
                <a:gd name="T83" fmla="*/ 248 h 310"/>
                <a:gd name="T84" fmla="*/ 163 w 302"/>
                <a:gd name="T85" fmla="*/ 275 h 310"/>
                <a:gd name="T86" fmla="*/ 137 w 302"/>
                <a:gd name="T87" fmla="*/ 290 h 310"/>
                <a:gd name="T88" fmla="*/ 112 w 302"/>
                <a:gd name="T89" fmla="*/ 294 h 310"/>
                <a:gd name="T90" fmla="*/ 70 w 302"/>
                <a:gd name="T91" fmla="*/ 279 h 310"/>
                <a:gd name="T92" fmla="*/ 52 w 302"/>
                <a:gd name="T93" fmla="*/ 238 h 310"/>
                <a:gd name="T94" fmla="*/ 80 w 302"/>
                <a:gd name="T95" fmla="*/ 177 h 310"/>
                <a:gd name="T96" fmla="*/ 191 w 302"/>
                <a:gd name="T97" fmla="*/ 14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2" h="310">
                  <a:moveTo>
                    <a:pt x="195" y="251"/>
                  </a:moveTo>
                  <a:lnTo>
                    <a:pt x="200" y="271"/>
                  </a:lnTo>
                  <a:lnTo>
                    <a:pt x="211" y="289"/>
                  </a:lnTo>
                  <a:lnTo>
                    <a:pt x="227" y="301"/>
                  </a:lnTo>
                  <a:lnTo>
                    <a:pt x="247" y="306"/>
                  </a:lnTo>
                  <a:lnTo>
                    <a:pt x="254" y="305"/>
                  </a:lnTo>
                  <a:lnTo>
                    <a:pt x="262" y="304"/>
                  </a:lnTo>
                  <a:lnTo>
                    <a:pt x="271" y="300"/>
                  </a:lnTo>
                  <a:lnTo>
                    <a:pt x="280" y="294"/>
                  </a:lnTo>
                  <a:lnTo>
                    <a:pt x="289" y="286"/>
                  </a:lnTo>
                  <a:lnTo>
                    <a:pt x="296" y="275"/>
                  </a:lnTo>
                  <a:lnTo>
                    <a:pt x="301" y="261"/>
                  </a:lnTo>
                  <a:lnTo>
                    <a:pt x="302" y="242"/>
                  </a:lnTo>
                  <a:lnTo>
                    <a:pt x="302" y="204"/>
                  </a:lnTo>
                  <a:lnTo>
                    <a:pt x="286" y="204"/>
                  </a:lnTo>
                  <a:lnTo>
                    <a:pt x="286" y="242"/>
                  </a:lnTo>
                  <a:lnTo>
                    <a:pt x="283" y="265"/>
                  </a:lnTo>
                  <a:lnTo>
                    <a:pt x="277" y="278"/>
                  </a:lnTo>
                  <a:lnTo>
                    <a:pt x="269" y="284"/>
                  </a:lnTo>
                  <a:lnTo>
                    <a:pt x="261" y="285"/>
                  </a:lnTo>
                  <a:lnTo>
                    <a:pt x="248" y="280"/>
                  </a:lnTo>
                  <a:lnTo>
                    <a:pt x="241" y="270"/>
                  </a:lnTo>
                  <a:lnTo>
                    <a:pt x="237" y="258"/>
                  </a:lnTo>
                  <a:lnTo>
                    <a:pt x="237" y="252"/>
                  </a:lnTo>
                  <a:lnTo>
                    <a:pt x="237" y="117"/>
                  </a:lnTo>
                  <a:lnTo>
                    <a:pt x="237" y="96"/>
                  </a:lnTo>
                  <a:lnTo>
                    <a:pt x="234" y="76"/>
                  </a:lnTo>
                  <a:lnTo>
                    <a:pt x="227" y="56"/>
                  </a:lnTo>
                  <a:lnTo>
                    <a:pt x="213" y="37"/>
                  </a:lnTo>
                  <a:lnTo>
                    <a:pt x="192" y="21"/>
                  </a:lnTo>
                  <a:lnTo>
                    <a:pt x="169" y="9"/>
                  </a:lnTo>
                  <a:lnTo>
                    <a:pt x="145" y="3"/>
                  </a:lnTo>
                  <a:lnTo>
                    <a:pt x="121" y="0"/>
                  </a:lnTo>
                  <a:lnTo>
                    <a:pt x="101" y="2"/>
                  </a:lnTo>
                  <a:lnTo>
                    <a:pt x="82" y="6"/>
                  </a:lnTo>
                  <a:lnTo>
                    <a:pt x="65" y="13"/>
                  </a:lnTo>
                  <a:lnTo>
                    <a:pt x="50" y="22"/>
                  </a:lnTo>
                  <a:lnTo>
                    <a:pt x="37" y="33"/>
                  </a:lnTo>
                  <a:lnTo>
                    <a:pt x="28" y="46"/>
                  </a:lnTo>
                  <a:lnTo>
                    <a:pt x="22" y="61"/>
                  </a:lnTo>
                  <a:lnTo>
                    <a:pt x="20" y="77"/>
                  </a:lnTo>
                  <a:lnTo>
                    <a:pt x="22" y="90"/>
                  </a:lnTo>
                  <a:lnTo>
                    <a:pt x="29" y="100"/>
                  </a:lnTo>
                  <a:lnTo>
                    <a:pt x="38" y="106"/>
                  </a:lnTo>
                  <a:lnTo>
                    <a:pt x="50" y="108"/>
                  </a:lnTo>
                  <a:lnTo>
                    <a:pt x="63" y="106"/>
                  </a:lnTo>
                  <a:lnTo>
                    <a:pt x="73" y="99"/>
                  </a:lnTo>
                  <a:lnTo>
                    <a:pt x="79" y="90"/>
                  </a:lnTo>
                  <a:lnTo>
                    <a:pt x="81" y="77"/>
                  </a:lnTo>
                  <a:lnTo>
                    <a:pt x="80" y="69"/>
                  </a:lnTo>
                  <a:lnTo>
                    <a:pt x="76" y="59"/>
                  </a:lnTo>
                  <a:lnTo>
                    <a:pt x="65" y="50"/>
                  </a:lnTo>
                  <a:lnTo>
                    <a:pt x="47" y="46"/>
                  </a:lnTo>
                  <a:lnTo>
                    <a:pt x="63" y="32"/>
                  </a:lnTo>
                  <a:lnTo>
                    <a:pt x="82" y="22"/>
                  </a:lnTo>
                  <a:lnTo>
                    <a:pt x="102" y="17"/>
                  </a:lnTo>
                  <a:lnTo>
                    <a:pt x="120" y="15"/>
                  </a:lnTo>
                  <a:lnTo>
                    <a:pt x="132" y="16"/>
                  </a:lnTo>
                  <a:lnTo>
                    <a:pt x="145" y="20"/>
                  </a:lnTo>
                  <a:lnTo>
                    <a:pt x="156" y="27"/>
                  </a:lnTo>
                  <a:lnTo>
                    <a:pt x="167" y="36"/>
                  </a:lnTo>
                  <a:lnTo>
                    <a:pt x="177" y="48"/>
                  </a:lnTo>
                  <a:lnTo>
                    <a:pt x="184" y="63"/>
                  </a:lnTo>
                  <a:lnTo>
                    <a:pt x="189" y="80"/>
                  </a:lnTo>
                  <a:lnTo>
                    <a:pt x="191" y="101"/>
                  </a:lnTo>
                  <a:lnTo>
                    <a:pt x="191" y="126"/>
                  </a:lnTo>
                  <a:lnTo>
                    <a:pt x="132" y="132"/>
                  </a:lnTo>
                  <a:lnTo>
                    <a:pt x="67" y="151"/>
                  </a:lnTo>
                  <a:lnTo>
                    <a:pt x="36" y="170"/>
                  </a:lnTo>
                  <a:lnTo>
                    <a:pt x="15" y="192"/>
                  </a:lnTo>
                  <a:lnTo>
                    <a:pt x="4" y="215"/>
                  </a:lnTo>
                  <a:lnTo>
                    <a:pt x="0" y="238"/>
                  </a:lnTo>
                  <a:lnTo>
                    <a:pt x="11" y="272"/>
                  </a:lnTo>
                  <a:lnTo>
                    <a:pt x="38" y="294"/>
                  </a:lnTo>
                  <a:lnTo>
                    <a:pt x="73" y="306"/>
                  </a:lnTo>
                  <a:lnTo>
                    <a:pt x="107" y="310"/>
                  </a:lnTo>
                  <a:lnTo>
                    <a:pt x="138" y="305"/>
                  </a:lnTo>
                  <a:lnTo>
                    <a:pt x="163" y="292"/>
                  </a:lnTo>
                  <a:lnTo>
                    <a:pt x="182" y="273"/>
                  </a:lnTo>
                  <a:lnTo>
                    <a:pt x="195" y="251"/>
                  </a:lnTo>
                  <a:close/>
                  <a:moveTo>
                    <a:pt x="191" y="140"/>
                  </a:moveTo>
                  <a:lnTo>
                    <a:pt x="191" y="208"/>
                  </a:lnTo>
                  <a:lnTo>
                    <a:pt x="188" y="230"/>
                  </a:lnTo>
                  <a:lnTo>
                    <a:pt x="183" y="248"/>
                  </a:lnTo>
                  <a:lnTo>
                    <a:pt x="174" y="263"/>
                  </a:lnTo>
                  <a:lnTo>
                    <a:pt x="163" y="275"/>
                  </a:lnTo>
                  <a:lnTo>
                    <a:pt x="150" y="284"/>
                  </a:lnTo>
                  <a:lnTo>
                    <a:pt x="137" y="290"/>
                  </a:lnTo>
                  <a:lnTo>
                    <a:pt x="124" y="293"/>
                  </a:lnTo>
                  <a:lnTo>
                    <a:pt x="112" y="294"/>
                  </a:lnTo>
                  <a:lnTo>
                    <a:pt x="89" y="290"/>
                  </a:lnTo>
                  <a:lnTo>
                    <a:pt x="70" y="279"/>
                  </a:lnTo>
                  <a:lnTo>
                    <a:pt x="57" y="261"/>
                  </a:lnTo>
                  <a:lnTo>
                    <a:pt x="52" y="238"/>
                  </a:lnTo>
                  <a:lnTo>
                    <a:pt x="58" y="207"/>
                  </a:lnTo>
                  <a:lnTo>
                    <a:pt x="80" y="177"/>
                  </a:lnTo>
                  <a:lnTo>
                    <a:pt x="122" y="152"/>
                  </a:lnTo>
                  <a:lnTo>
                    <a:pt x="191" y="14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28"/>
            <p:cNvSpPr>
              <a:spLocks noChangeAspect="1"/>
            </p:cNvSpPr>
            <p:nvPr/>
          </p:nvSpPr>
          <p:spPr bwMode="auto">
            <a:xfrm>
              <a:off x="1921" y="208"/>
              <a:ext cx="225" cy="297"/>
            </a:xfrm>
            <a:custGeom>
              <a:avLst/>
              <a:gdLst>
                <a:gd name="T0" fmla="*/ 93 w 225"/>
                <a:gd name="T1" fmla="*/ 74 h 297"/>
                <a:gd name="T2" fmla="*/ 93 w 225"/>
                <a:gd name="T3" fmla="*/ 0 h 297"/>
                <a:gd name="T4" fmla="*/ 0 w 225"/>
                <a:gd name="T5" fmla="*/ 7 h 297"/>
                <a:gd name="T6" fmla="*/ 0 w 225"/>
                <a:gd name="T7" fmla="*/ 28 h 297"/>
                <a:gd name="T8" fmla="*/ 16 w 225"/>
                <a:gd name="T9" fmla="*/ 28 h 297"/>
                <a:gd name="T10" fmla="*/ 28 w 225"/>
                <a:gd name="T11" fmla="*/ 29 h 297"/>
                <a:gd name="T12" fmla="*/ 37 w 225"/>
                <a:gd name="T13" fmla="*/ 31 h 297"/>
                <a:gd name="T14" fmla="*/ 44 w 225"/>
                <a:gd name="T15" fmla="*/ 34 h 297"/>
                <a:gd name="T16" fmla="*/ 48 w 225"/>
                <a:gd name="T17" fmla="*/ 39 h 297"/>
                <a:gd name="T18" fmla="*/ 51 w 225"/>
                <a:gd name="T19" fmla="*/ 46 h 297"/>
                <a:gd name="T20" fmla="*/ 52 w 225"/>
                <a:gd name="T21" fmla="*/ 54 h 297"/>
                <a:gd name="T22" fmla="*/ 52 w 225"/>
                <a:gd name="T23" fmla="*/ 66 h 297"/>
                <a:gd name="T24" fmla="*/ 52 w 225"/>
                <a:gd name="T25" fmla="*/ 246 h 297"/>
                <a:gd name="T26" fmla="*/ 51 w 225"/>
                <a:gd name="T27" fmla="*/ 263 h 297"/>
                <a:gd name="T28" fmla="*/ 43 w 225"/>
                <a:gd name="T29" fmla="*/ 272 h 297"/>
                <a:gd name="T30" fmla="*/ 27 w 225"/>
                <a:gd name="T31" fmla="*/ 276 h 297"/>
                <a:gd name="T32" fmla="*/ 0 w 225"/>
                <a:gd name="T33" fmla="*/ 276 h 297"/>
                <a:gd name="T34" fmla="*/ 0 w 225"/>
                <a:gd name="T35" fmla="*/ 297 h 297"/>
                <a:gd name="T36" fmla="*/ 161 w 225"/>
                <a:gd name="T37" fmla="*/ 297 h 297"/>
                <a:gd name="T38" fmla="*/ 161 w 225"/>
                <a:gd name="T39" fmla="*/ 276 h 297"/>
                <a:gd name="T40" fmla="*/ 147 w 225"/>
                <a:gd name="T41" fmla="*/ 276 h 297"/>
                <a:gd name="T42" fmla="*/ 118 w 225"/>
                <a:gd name="T43" fmla="*/ 275 h 297"/>
                <a:gd name="T44" fmla="*/ 103 w 225"/>
                <a:gd name="T45" fmla="*/ 270 h 297"/>
                <a:gd name="T46" fmla="*/ 97 w 225"/>
                <a:gd name="T47" fmla="*/ 260 h 297"/>
                <a:gd name="T48" fmla="*/ 96 w 225"/>
                <a:gd name="T49" fmla="*/ 244 h 297"/>
                <a:gd name="T50" fmla="*/ 96 w 225"/>
                <a:gd name="T51" fmla="*/ 141 h 297"/>
                <a:gd name="T52" fmla="*/ 102 w 225"/>
                <a:gd name="T53" fmla="*/ 93 h 297"/>
                <a:gd name="T54" fmla="*/ 117 w 225"/>
                <a:gd name="T55" fmla="*/ 53 h 297"/>
                <a:gd name="T56" fmla="*/ 142 w 225"/>
                <a:gd name="T57" fmla="*/ 25 h 297"/>
                <a:gd name="T58" fmla="*/ 175 w 225"/>
                <a:gd name="T59" fmla="*/ 14 h 297"/>
                <a:gd name="T60" fmla="*/ 183 w 225"/>
                <a:gd name="T61" fmla="*/ 15 h 297"/>
                <a:gd name="T62" fmla="*/ 180 w 225"/>
                <a:gd name="T63" fmla="*/ 17 h 297"/>
                <a:gd name="T64" fmla="*/ 174 w 225"/>
                <a:gd name="T65" fmla="*/ 22 h 297"/>
                <a:gd name="T66" fmla="*/ 170 w 225"/>
                <a:gd name="T67" fmla="*/ 30 h 297"/>
                <a:gd name="T68" fmla="*/ 167 w 225"/>
                <a:gd name="T69" fmla="*/ 41 h 297"/>
                <a:gd name="T70" fmla="*/ 170 w 225"/>
                <a:gd name="T71" fmla="*/ 54 h 297"/>
                <a:gd name="T72" fmla="*/ 176 w 225"/>
                <a:gd name="T73" fmla="*/ 63 h 297"/>
                <a:gd name="T74" fmla="*/ 186 w 225"/>
                <a:gd name="T75" fmla="*/ 68 h 297"/>
                <a:gd name="T76" fmla="*/ 196 w 225"/>
                <a:gd name="T77" fmla="*/ 70 h 297"/>
                <a:gd name="T78" fmla="*/ 206 w 225"/>
                <a:gd name="T79" fmla="*/ 68 h 297"/>
                <a:gd name="T80" fmla="*/ 215 w 225"/>
                <a:gd name="T81" fmla="*/ 63 h 297"/>
                <a:gd name="T82" fmla="*/ 222 w 225"/>
                <a:gd name="T83" fmla="*/ 54 h 297"/>
                <a:gd name="T84" fmla="*/ 225 w 225"/>
                <a:gd name="T85" fmla="*/ 40 h 297"/>
                <a:gd name="T86" fmla="*/ 222 w 225"/>
                <a:gd name="T87" fmla="*/ 25 h 297"/>
                <a:gd name="T88" fmla="*/ 211 w 225"/>
                <a:gd name="T89" fmla="*/ 12 h 297"/>
                <a:gd name="T90" fmla="*/ 195 w 225"/>
                <a:gd name="T91" fmla="*/ 3 h 297"/>
                <a:gd name="T92" fmla="*/ 175 w 225"/>
                <a:gd name="T93" fmla="*/ 0 h 297"/>
                <a:gd name="T94" fmla="*/ 158 w 225"/>
                <a:gd name="T95" fmla="*/ 1 h 297"/>
                <a:gd name="T96" fmla="*/ 143 w 225"/>
                <a:gd name="T97" fmla="*/ 7 h 297"/>
                <a:gd name="T98" fmla="*/ 130 w 225"/>
                <a:gd name="T99" fmla="*/ 15 h 297"/>
                <a:gd name="T100" fmla="*/ 119 w 225"/>
                <a:gd name="T101" fmla="*/ 26 h 297"/>
                <a:gd name="T102" fmla="*/ 110 w 225"/>
                <a:gd name="T103" fmla="*/ 38 h 297"/>
                <a:gd name="T104" fmla="*/ 103 w 225"/>
                <a:gd name="T105" fmla="*/ 50 h 297"/>
                <a:gd name="T106" fmla="*/ 97 w 225"/>
                <a:gd name="T107" fmla="*/ 62 h 297"/>
                <a:gd name="T108" fmla="*/ 93 w 225"/>
                <a:gd name="T109" fmla="*/ 7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5" h="297">
                  <a:moveTo>
                    <a:pt x="93" y="74"/>
                  </a:moveTo>
                  <a:lnTo>
                    <a:pt x="93" y="0"/>
                  </a:lnTo>
                  <a:lnTo>
                    <a:pt x="0" y="7"/>
                  </a:lnTo>
                  <a:lnTo>
                    <a:pt x="0" y="28"/>
                  </a:lnTo>
                  <a:lnTo>
                    <a:pt x="16" y="28"/>
                  </a:lnTo>
                  <a:lnTo>
                    <a:pt x="28" y="29"/>
                  </a:lnTo>
                  <a:lnTo>
                    <a:pt x="37" y="31"/>
                  </a:lnTo>
                  <a:lnTo>
                    <a:pt x="44" y="34"/>
                  </a:lnTo>
                  <a:lnTo>
                    <a:pt x="48" y="39"/>
                  </a:lnTo>
                  <a:lnTo>
                    <a:pt x="51" y="46"/>
                  </a:lnTo>
                  <a:lnTo>
                    <a:pt x="52" y="54"/>
                  </a:lnTo>
                  <a:lnTo>
                    <a:pt x="52" y="66"/>
                  </a:lnTo>
                  <a:lnTo>
                    <a:pt x="52" y="246"/>
                  </a:lnTo>
                  <a:lnTo>
                    <a:pt x="51" y="263"/>
                  </a:lnTo>
                  <a:lnTo>
                    <a:pt x="43" y="272"/>
                  </a:lnTo>
                  <a:lnTo>
                    <a:pt x="27" y="276"/>
                  </a:lnTo>
                  <a:lnTo>
                    <a:pt x="0" y="276"/>
                  </a:lnTo>
                  <a:lnTo>
                    <a:pt x="0" y="297"/>
                  </a:lnTo>
                  <a:lnTo>
                    <a:pt x="161" y="297"/>
                  </a:lnTo>
                  <a:lnTo>
                    <a:pt x="161" y="276"/>
                  </a:lnTo>
                  <a:lnTo>
                    <a:pt x="147" y="276"/>
                  </a:lnTo>
                  <a:lnTo>
                    <a:pt x="118" y="275"/>
                  </a:lnTo>
                  <a:lnTo>
                    <a:pt x="103" y="270"/>
                  </a:lnTo>
                  <a:lnTo>
                    <a:pt x="97" y="260"/>
                  </a:lnTo>
                  <a:lnTo>
                    <a:pt x="96" y="244"/>
                  </a:lnTo>
                  <a:lnTo>
                    <a:pt x="96" y="141"/>
                  </a:lnTo>
                  <a:lnTo>
                    <a:pt x="102" y="93"/>
                  </a:lnTo>
                  <a:lnTo>
                    <a:pt x="117" y="53"/>
                  </a:lnTo>
                  <a:lnTo>
                    <a:pt x="142" y="25"/>
                  </a:lnTo>
                  <a:lnTo>
                    <a:pt x="175" y="14"/>
                  </a:lnTo>
                  <a:lnTo>
                    <a:pt x="183" y="15"/>
                  </a:lnTo>
                  <a:lnTo>
                    <a:pt x="180" y="17"/>
                  </a:lnTo>
                  <a:lnTo>
                    <a:pt x="174" y="22"/>
                  </a:lnTo>
                  <a:lnTo>
                    <a:pt x="170" y="30"/>
                  </a:lnTo>
                  <a:lnTo>
                    <a:pt x="167" y="41"/>
                  </a:lnTo>
                  <a:lnTo>
                    <a:pt x="170" y="54"/>
                  </a:lnTo>
                  <a:lnTo>
                    <a:pt x="176" y="63"/>
                  </a:lnTo>
                  <a:lnTo>
                    <a:pt x="186" y="68"/>
                  </a:lnTo>
                  <a:lnTo>
                    <a:pt x="196" y="70"/>
                  </a:lnTo>
                  <a:lnTo>
                    <a:pt x="206" y="68"/>
                  </a:lnTo>
                  <a:lnTo>
                    <a:pt x="215" y="63"/>
                  </a:lnTo>
                  <a:lnTo>
                    <a:pt x="222" y="54"/>
                  </a:lnTo>
                  <a:lnTo>
                    <a:pt x="225" y="40"/>
                  </a:lnTo>
                  <a:lnTo>
                    <a:pt x="222" y="25"/>
                  </a:lnTo>
                  <a:lnTo>
                    <a:pt x="211" y="12"/>
                  </a:lnTo>
                  <a:lnTo>
                    <a:pt x="195" y="3"/>
                  </a:lnTo>
                  <a:lnTo>
                    <a:pt x="175" y="0"/>
                  </a:lnTo>
                  <a:lnTo>
                    <a:pt x="158" y="1"/>
                  </a:lnTo>
                  <a:lnTo>
                    <a:pt x="143" y="7"/>
                  </a:lnTo>
                  <a:lnTo>
                    <a:pt x="130" y="15"/>
                  </a:lnTo>
                  <a:lnTo>
                    <a:pt x="119" y="26"/>
                  </a:lnTo>
                  <a:lnTo>
                    <a:pt x="110" y="38"/>
                  </a:lnTo>
                  <a:lnTo>
                    <a:pt x="103" y="50"/>
                  </a:lnTo>
                  <a:lnTo>
                    <a:pt x="97" y="62"/>
                  </a:lnTo>
                  <a:lnTo>
                    <a:pt x="93" y="7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Freeform 29"/>
            <p:cNvSpPr>
              <a:spLocks noChangeAspect="1" noEditPoints="1"/>
            </p:cNvSpPr>
            <p:nvPr/>
          </p:nvSpPr>
          <p:spPr bwMode="auto">
            <a:xfrm>
              <a:off x="2184" y="200"/>
              <a:ext cx="306" cy="444"/>
            </a:xfrm>
            <a:custGeom>
              <a:avLst/>
              <a:gdLst>
                <a:gd name="T0" fmla="*/ 96 w 306"/>
                <a:gd name="T1" fmla="*/ 178 h 444"/>
                <a:gd name="T2" fmla="*/ 74 w 306"/>
                <a:gd name="T3" fmla="*/ 139 h 444"/>
                <a:gd name="T4" fmla="*/ 71 w 306"/>
                <a:gd name="T5" fmla="*/ 106 h 444"/>
                <a:gd name="T6" fmla="*/ 88 w 306"/>
                <a:gd name="T7" fmla="*/ 42 h 444"/>
                <a:gd name="T8" fmla="*/ 130 w 306"/>
                <a:gd name="T9" fmla="*/ 23 h 444"/>
                <a:gd name="T10" fmla="*/ 174 w 306"/>
                <a:gd name="T11" fmla="*/ 45 h 444"/>
                <a:gd name="T12" fmla="*/ 187 w 306"/>
                <a:gd name="T13" fmla="*/ 86 h 444"/>
                <a:gd name="T14" fmla="*/ 186 w 306"/>
                <a:gd name="T15" fmla="*/ 135 h 444"/>
                <a:gd name="T16" fmla="*/ 161 w 306"/>
                <a:gd name="T17" fmla="*/ 179 h 444"/>
                <a:gd name="T18" fmla="*/ 52 w 306"/>
                <a:gd name="T19" fmla="*/ 215 h 444"/>
                <a:gd name="T20" fmla="*/ 57 w 306"/>
                <a:gd name="T21" fmla="*/ 194 h 444"/>
                <a:gd name="T22" fmla="*/ 101 w 306"/>
                <a:gd name="T23" fmla="*/ 201 h 444"/>
                <a:gd name="T24" fmla="*/ 173 w 306"/>
                <a:gd name="T25" fmla="*/ 197 h 444"/>
                <a:gd name="T26" fmla="*/ 238 w 306"/>
                <a:gd name="T27" fmla="*/ 106 h 444"/>
                <a:gd name="T28" fmla="*/ 222 w 306"/>
                <a:gd name="T29" fmla="*/ 54 h 444"/>
                <a:gd name="T30" fmla="*/ 245 w 306"/>
                <a:gd name="T31" fmla="*/ 19 h 444"/>
                <a:gd name="T32" fmla="*/ 278 w 306"/>
                <a:gd name="T33" fmla="*/ 16 h 444"/>
                <a:gd name="T34" fmla="*/ 273 w 306"/>
                <a:gd name="T35" fmla="*/ 48 h 444"/>
                <a:gd name="T36" fmla="*/ 299 w 306"/>
                <a:gd name="T37" fmla="*/ 49 h 444"/>
                <a:gd name="T38" fmla="*/ 304 w 306"/>
                <a:gd name="T39" fmla="*/ 23 h 444"/>
                <a:gd name="T40" fmla="*/ 272 w 306"/>
                <a:gd name="T41" fmla="*/ 0 h 444"/>
                <a:gd name="T42" fmla="*/ 222 w 306"/>
                <a:gd name="T43" fmla="*/ 15 h 444"/>
                <a:gd name="T44" fmla="*/ 160 w 306"/>
                <a:gd name="T45" fmla="*/ 11 h 444"/>
                <a:gd name="T46" fmla="*/ 86 w 306"/>
                <a:gd name="T47" fmla="*/ 16 h 444"/>
                <a:gd name="T48" fmla="*/ 21 w 306"/>
                <a:gd name="T49" fmla="*/ 106 h 444"/>
                <a:gd name="T50" fmla="*/ 41 w 306"/>
                <a:gd name="T51" fmla="*/ 162 h 444"/>
                <a:gd name="T52" fmla="*/ 39 w 306"/>
                <a:gd name="T53" fmla="*/ 198 h 444"/>
                <a:gd name="T54" fmla="*/ 34 w 306"/>
                <a:gd name="T55" fmla="*/ 247 h 444"/>
                <a:gd name="T56" fmla="*/ 61 w 306"/>
                <a:gd name="T57" fmla="*/ 291 h 444"/>
                <a:gd name="T58" fmla="*/ 4 w 306"/>
                <a:gd name="T59" fmla="*/ 338 h 444"/>
                <a:gd name="T60" fmla="*/ 43 w 306"/>
                <a:gd name="T61" fmla="*/ 419 h 444"/>
                <a:gd name="T62" fmla="*/ 204 w 306"/>
                <a:gd name="T63" fmla="*/ 437 h 444"/>
                <a:gd name="T64" fmla="*/ 296 w 306"/>
                <a:gd name="T65" fmla="*/ 357 h 444"/>
                <a:gd name="T66" fmla="*/ 274 w 306"/>
                <a:gd name="T67" fmla="*/ 297 h 444"/>
                <a:gd name="T68" fmla="*/ 138 w 306"/>
                <a:gd name="T69" fmla="*/ 261 h 444"/>
                <a:gd name="T70" fmla="*/ 95 w 306"/>
                <a:gd name="T71" fmla="*/ 261 h 444"/>
                <a:gd name="T72" fmla="*/ 62 w 306"/>
                <a:gd name="T73" fmla="*/ 245 h 444"/>
                <a:gd name="T74" fmla="*/ 148 w 306"/>
                <a:gd name="T75" fmla="*/ 428 h 444"/>
                <a:gd name="T76" fmla="*/ 43 w 306"/>
                <a:gd name="T77" fmla="*/ 384 h 444"/>
                <a:gd name="T78" fmla="*/ 51 w 306"/>
                <a:gd name="T79" fmla="*/ 318 h 444"/>
                <a:gd name="T80" fmla="*/ 129 w 306"/>
                <a:gd name="T81" fmla="*/ 300 h 444"/>
                <a:gd name="T82" fmla="*/ 249 w 306"/>
                <a:gd name="T83" fmla="*/ 325 h 444"/>
                <a:gd name="T84" fmla="*/ 230 w 306"/>
                <a:gd name="T85" fmla="*/ 40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6" h="444">
                  <a:moveTo>
                    <a:pt x="130" y="189"/>
                  </a:moveTo>
                  <a:lnTo>
                    <a:pt x="110" y="186"/>
                  </a:lnTo>
                  <a:lnTo>
                    <a:pt x="96" y="178"/>
                  </a:lnTo>
                  <a:lnTo>
                    <a:pt x="85" y="167"/>
                  </a:lnTo>
                  <a:lnTo>
                    <a:pt x="79" y="154"/>
                  </a:lnTo>
                  <a:lnTo>
                    <a:pt x="74" y="139"/>
                  </a:lnTo>
                  <a:lnTo>
                    <a:pt x="72" y="126"/>
                  </a:lnTo>
                  <a:lnTo>
                    <a:pt x="71" y="114"/>
                  </a:lnTo>
                  <a:lnTo>
                    <a:pt x="71" y="106"/>
                  </a:lnTo>
                  <a:lnTo>
                    <a:pt x="73" y="78"/>
                  </a:lnTo>
                  <a:lnTo>
                    <a:pt x="82" y="50"/>
                  </a:lnTo>
                  <a:lnTo>
                    <a:pt x="88" y="42"/>
                  </a:lnTo>
                  <a:lnTo>
                    <a:pt x="98" y="33"/>
                  </a:lnTo>
                  <a:lnTo>
                    <a:pt x="112" y="26"/>
                  </a:lnTo>
                  <a:lnTo>
                    <a:pt x="130" y="23"/>
                  </a:lnTo>
                  <a:lnTo>
                    <a:pt x="149" y="26"/>
                  </a:lnTo>
                  <a:lnTo>
                    <a:pt x="163" y="34"/>
                  </a:lnTo>
                  <a:lnTo>
                    <a:pt x="174" y="45"/>
                  </a:lnTo>
                  <a:lnTo>
                    <a:pt x="181" y="58"/>
                  </a:lnTo>
                  <a:lnTo>
                    <a:pt x="185" y="73"/>
                  </a:lnTo>
                  <a:lnTo>
                    <a:pt x="187" y="86"/>
                  </a:lnTo>
                  <a:lnTo>
                    <a:pt x="188" y="98"/>
                  </a:lnTo>
                  <a:lnTo>
                    <a:pt x="188" y="106"/>
                  </a:lnTo>
                  <a:lnTo>
                    <a:pt x="186" y="135"/>
                  </a:lnTo>
                  <a:lnTo>
                    <a:pt x="177" y="162"/>
                  </a:lnTo>
                  <a:lnTo>
                    <a:pt x="171" y="170"/>
                  </a:lnTo>
                  <a:lnTo>
                    <a:pt x="161" y="179"/>
                  </a:lnTo>
                  <a:lnTo>
                    <a:pt x="148" y="186"/>
                  </a:lnTo>
                  <a:lnTo>
                    <a:pt x="130" y="189"/>
                  </a:lnTo>
                  <a:close/>
                  <a:moveTo>
                    <a:pt x="52" y="215"/>
                  </a:moveTo>
                  <a:lnTo>
                    <a:pt x="52" y="211"/>
                  </a:lnTo>
                  <a:lnTo>
                    <a:pt x="53" y="204"/>
                  </a:lnTo>
                  <a:lnTo>
                    <a:pt x="57" y="194"/>
                  </a:lnTo>
                  <a:lnTo>
                    <a:pt x="63" y="184"/>
                  </a:lnTo>
                  <a:lnTo>
                    <a:pt x="83" y="195"/>
                  </a:lnTo>
                  <a:lnTo>
                    <a:pt x="101" y="201"/>
                  </a:lnTo>
                  <a:lnTo>
                    <a:pt x="117" y="204"/>
                  </a:lnTo>
                  <a:lnTo>
                    <a:pt x="130" y="205"/>
                  </a:lnTo>
                  <a:lnTo>
                    <a:pt x="173" y="197"/>
                  </a:lnTo>
                  <a:lnTo>
                    <a:pt x="207" y="175"/>
                  </a:lnTo>
                  <a:lnTo>
                    <a:pt x="230" y="144"/>
                  </a:lnTo>
                  <a:lnTo>
                    <a:pt x="238" y="106"/>
                  </a:lnTo>
                  <a:lnTo>
                    <a:pt x="236" y="88"/>
                  </a:lnTo>
                  <a:lnTo>
                    <a:pt x="231" y="70"/>
                  </a:lnTo>
                  <a:lnTo>
                    <a:pt x="222" y="54"/>
                  </a:lnTo>
                  <a:lnTo>
                    <a:pt x="211" y="41"/>
                  </a:lnTo>
                  <a:lnTo>
                    <a:pt x="229" y="28"/>
                  </a:lnTo>
                  <a:lnTo>
                    <a:pt x="245" y="19"/>
                  </a:lnTo>
                  <a:lnTo>
                    <a:pt x="260" y="16"/>
                  </a:lnTo>
                  <a:lnTo>
                    <a:pt x="271" y="15"/>
                  </a:lnTo>
                  <a:lnTo>
                    <a:pt x="278" y="16"/>
                  </a:lnTo>
                  <a:lnTo>
                    <a:pt x="270" y="23"/>
                  </a:lnTo>
                  <a:lnTo>
                    <a:pt x="267" y="34"/>
                  </a:lnTo>
                  <a:lnTo>
                    <a:pt x="273" y="48"/>
                  </a:lnTo>
                  <a:lnTo>
                    <a:pt x="287" y="53"/>
                  </a:lnTo>
                  <a:lnTo>
                    <a:pt x="292" y="52"/>
                  </a:lnTo>
                  <a:lnTo>
                    <a:pt x="299" y="49"/>
                  </a:lnTo>
                  <a:lnTo>
                    <a:pt x="304" y="43"/>
                  </a:lnTo>
                  <a:lnTo>
                    <a:pt x="306" y="33"/>
                  </a:lnTo>
                  <a:lnTo>
                    <a:pt x="304" y="23"/>
                  </a:lnTo>
                  <a:lnTo>
                    <a:pt x="298" y="12"/>
                  </a:lnTo>
                  <a:lnTo>
                    <a:pt x="288" y="4"/>
                  </a:lnTo>
                  <a:lnTo>
                    <a:pt x="272" y="0"/>
                  </a:lnTo>
                  <a:lnTo>
                    <a:pt x="259" y="1"/>
                  </a:lnTo>
                  <a:lnTo>
                    <a:pt x="242" y="6"/>
                  </a:lnTo>
                  <a:lnTo>
                    <a:pt x="222" y="15"/>
                  </a:lnTo>
                  <a:lnTo>
                    <a:pt x="201" y="32"/>
                  </a:lnTo>
                  <a:lnTo>
                    <a:pt x="180" y="18"/>
                  </a:lnTo>
                  <a:lnTo>
                    <a:pt x="160" y="11"/>
                  </a:lnTo>
                  <a:lnTo>
                    <a:pt x="143" y="8"/>
                  </a:lnTo>
                  <a:lnTo>
                    <a:pt x="130" y="8"/>
                  </a:lnTo>
                  <a:lnTo>
                    <a:pt x="86" y="16"/>
                  </a:lnTo>
                  <a:lnTo>
                    <a:pt x="52" y="37"/>
                  </a:lnTo>
                  <a:lnTo>
                    <a:pt x="29" y="69"/>
                  </a:lnTo>
                  <a:lnTo>
                    <a:pt x="21" y="106"/>
                  </a:lnTo>
                  <a:lnTo>
                    <a:pt x="24" y="127"/>
                  </a:lnTo>
                  <a:lnTo>
                    <a:pt x="31" y="146"/>
                  </a:lnTo>
                  <a:lnTo>
                    <a:pt x="41" y="162"/>
                  </a:lnTo>
                  <a:lnTo>
                    <a:pt x="52" y="175"/>
                  </a:lnTo>
                  <a:lnTo>
                    <a:pt x="46" y="185"/>
                  </a:lnTo>
                  <a:lnTo>
                    <a:pt x="39" y="198"/>
                  </a:lnTo>
                  <a:lnTo>
                    <a:pt x="34" y="214"/>
                  </a:lnTo>
                  <a:lnTo>
                    <a:pt x="32" y="231"/>
                  </a:lnTo>
                  <a:lnTo>
                    <a:pt x="34" y="247"/>
                  </a:lnTo>
                  <a:lnTo>
                    <a:pt x="39" y="264"/>
                  </a:lnTo>
                  <a:lnTo>
                    <a:pt x="48" y="279"/>
                  </a:lnTo>
                  <a:lnTo>
                    <a:pt x="61" y="291"/>
                  </a:lnTo>
                  <a:lnTo>
                    <a:pt x="35" y="302"/>
                  </a:lnTo>
                  <a:lnTo>
                    <a:pt x="15" y="319"/>
                  </a:lnTo>
                  <a:lnTo>
                    <a:pt x="4" y="338"/>
                  </a:lnTo>
                  <a:lnTo>
                    <a:pt x="0" y="358"/>
                  </a:lnTo>
                  <a:lnTo>
                    <a:pt x="11" y="392"/>
                  </a:lnTo>
                  <a:lnTo>
                    <a:pt x="43" y="419"/>
                  </a:lnTo>
                  <a:lnTo>
                    <a:pt x="90" y="437"/>
                  </a:lnTo>
                  <a:lnTo>
                    <a:pt x="148" y="444"/>
                  </a:lnTo>
                  <a:lnTo>
                    <a:pt x="204" y="437"/>
                  </a:lnTo>
                  <a:lnTo>
                    <a:pt x="252" y="420"/>
                  </a:lnTo>
                  <a:lnTo>
                    <a:pt x="284" y="393"/>
                  </a:lnTo>
                  <a:lnTo>
                    <a:pt x="296" y="357"/>
                  </a:lnTo>
                  <a:lnTo>
                    <a:pt x="295" y="338"/>
                  </a:lnTo>
                  <a:lnTo>
                    <a:pt x="287" y="317"/>
                  </a:lnTo>
                  <a:lnTo>
                    <a:pt x="274" y="297"/>
                  </a:lnTo>
                  <a:lnTo>
                    <a:pt x="253" y="280"/>
                  </a:lnTo>
                  <a:lnTo>
                    <a:pt x="197" y="264"/>
                  </a:lnTo>
                  <a:lnTo>
                    <a:pt x="138" y="261"/>
                  </a:lnTo>
                  <a:lnTo>
                    <a:pt x="123" y="261"/>
                  </a:lnTo>
                  <a:lnTo>
                    <a:pt x="108" y="261"/>
                  </a:lnTo>
                  <a:lnTo>
                    <a:pt x="95" y="261"/>
                  </a:lnTo>
                  <a:lnTo>
                    <a:pt x="87" y="260"/>
                  </a:lnTo>
                  <a:lnTo>
                    <a:pt x="73" y="255"/>
                  </a:lnTo>
                  <a:lnTo>
                    <a:pt x="62" y="245"/>
                  </a:lnTo>
                  <a:lnTo>
                    <a:pt x="54" y="231"/>
                  </a:lnTo>
                  <a:lnTo>
                    <a:pt x="52" y="215"/>
                  </a:lnTo>
                  <a:close/>
                  <a:moveTo>
                    <a:pt x="148" y="428"/>
                  </a:moveTo>
                  <a:lnTo>
                    <a:pt x="102" y="422"/>
                  </a:lnTo>
                  <a:lnTo>
                    <a:pt x="66" y="407"/>
                  </a:lnTo>
                  <a:lnTo>
                    <a:pt x="43" y="384"/>
                  </a:lnTo>
                  <a:lnTo>
                    <a:pt x="34" y="358"/>
                  </a:lnTo>
                  <a:lnTo>
                    <a:pt x="39" y="336"/>
                  </a:lnTo>
                  <a:lnTo>
                    <a:pt x="51" y="318"/>
                  </a:lnTo>
                  <a:lnTo>
                    <a:pt x="68" y="306"/>
                  </a:lnTo>
                  <a:lnTo>
                    <a:pt x="90" y="300"/>
                  </a:lnTo>
                  <a:lnTo>
                    <a:pt x="129" y="300"/>
                  </a:lnTo>
                  <a:lnTo>
                    <a:pt x="174" y="301"/>
                  </a:lnTo>
                  <a:lnTo>
                    <a:pt x="217" y="307"/>
                  </a:lnTo>
                  <a:lnTo>
                    <a:pt x="249" y="325"/>
                  </a:lnTo>
                  <a:lnTo>
                    <a:pt x="262" y="358"/>
                  </a:lnTo>
                  <a:lnTo>
                    <a:pt x="253" y="384"/>
                  </a:lnTo>
                  <a:lnTo>
                    <a:pt x="230" y="407"/>
                  </a:lnTo>
                  <a:lnTo>
                    <a:pt x="194" y="422"/>
                  </a:lnTo>
                  <a:lnTo>
                    <a:pt x="148" y="42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" name="Freeform 30"/>
            <p:cNvSpPr>
              <a:spLocks noChangeAspect="1"/>
            </p:cNvSpPr>
            <p:nvPr/>
          </p:nvSpPr>
          <p:spPr bwMode="auto">
            <a:xfrm>
              <a:off x="2520" y="208"/>
              <a:ext cx="523" cy="297"/>
            </a:xfrm>
            <a:custGeom>
              <a:avLst/>
              <a:gdLst>
                <a:gd name="T0" fmla="*/ 52 w 523"/>
                <a:gd name="T1" fmla="*/ 246 h 297"/>
                <a:gd name="T2" fmla="*/ 42 w 523"/>
                <a:gd name="T3" fmla="*/ 272 h 297"/>
                <a:gd name="T4" fmla="*/ 0 w 523"/>
                <a:gd name="T5" fmla="*/ 276 h 297"/>
                <a:gd name="T6" fmla="*/ 150 w 523"/>
                <a:gd name="T7" fmla="*/ 297 h 297"/>
                <a:gd name="T8" fmla="*/ 123 w 523"/>
                <a:gd name="T9" fmla="*/ 276 h 297"/>
                <a:gd name="T10" fmla="*/ 100 w 523"/>
                <a:gd name="T11" fmla="*/ 263 h 297"/>
                <a:gd name="T12" fmla="*/ 98 w 523"/>
                <a:gd name="T13" fmla="*/ 122 h 297"/>
                <a:gd name="T14" fmla="*/ 127 w 523"/>
                <a:gd name="T15" fmla="*/ 42 h 297"/>
                <a:gd name="T16" fmla="*/ 188 w 523"/>
                <a:gd name="T17" fmla="*/ 14 h 297"/>
                <a:gd name="T18" fmla="*/ 214 w 523"/>
                <a:gd name="T19" fmla="*/ 20 h 297"/>
                <a:gd name="T20" fmla="*/ 229 w 523"/>
                <a:gd name="T21" fmla="*/ 37 h 297"/>
                <a:gd name="T22" fmla="*/ 236 w 523"/>
                <a:gd name="T23" fmla="*/ 61 h 297"/>
                <a:gd name="T24" fmla="*/ 238 w 523"/>
                <a:gd name="T25" fmla="*/ 89 h 297"/>
                <a:gd name="T26" fmla="*/ 236 w 523"/>
                <a:gd name="T27" fmla="*/ 263 h 297"/>
                <a:gd name="T28" fmla="*/ 213 w 523"/>
                <a:gd name="T29" fmla="*/ 276 h 297"/>
                <a:gd name="T30" fmla="*/ 186 w 523"/>
                <a:gd name="T31" fmla="*/ 297 h 297"/>
                <a:gd name="T32" fmla="*/ 336 w 523"/>
                <a:gd name="T33" fmla="*/ 276 h 297"/>
                <a:gd name="T34" fmla="*/ 294 w 523"/>
                <a:gd name="T35" fmla="*/ 272 h 297"/>
                <a:gd name="T36" fmla="*/ 284 w 523"/>
                <a:gd name="T37" fmla="*/ 246 h 297"/>
                <a:gd name="T38" fmla="*/ 292 w 523"/>
                <a:gd name="T39" fmla="*/ 75 h 297"/>
                <a:gd name="T40" fmla="*/ 342 w 523"/>
                <a:gd name="T41" fmla="*/ 21 h 297"/>
                <a:gd name="T42" fmla="*/ 389 w 523"/>
                <a:gd name="T43" fmla="*/ 16 h 297"/>
                <a:gd name="T44" fmla="*/ 409 w 523"/>
                <a:gd name="T45" fmla="*/ 28 h 297"/>
                <a:gd name="T46" fmla="*/ 420 w 523"/>
                <a:gd name="T47" fmla="*/ 48 h 297"/>
                <a:gd name="T48" fmla="*/ 424 w 523"/>
                <a:gd name="T49" fmla="*/ 75 h 297"/>
                <a:gd name="T50" fmla="*/ 424 w 523"/>
                <a:gd name="T51" fmla="*/ 246 h 297"/>
                <a:gd name="T52" fmla="*/ 415 w 523"/>
                <a:gd name="T53" fmla="*/ 272 h 297"/>
                <a:gd name="T54" fmla="*/ 372 w 523"/>
                <a:gd name="T55" fmla="*/ 276 h 297"/>
                <a:gd name="T56" fmla="*/ 523 w 523"/>
                <a:gd name="T57" fmla="*/ 297 h 297"/>
                <a:gd name="T58" fmla="*/ 500 w 523"/>
                <a:gd name="T59" fmla="*/ 276 h 297"/>
                <a:gd name="T60" fmla="*/ 474 w 523"/>
                <a:gd name="T61" fmla="*/ 268 h 297"/>
                <a:gd name="T62" fmla="*/ 470 w 523"/>
                <a:gd name="T63" fmla="*/ 127 h 297"/>
                <a:gd name="T64" fmla="*/ 468 w 523"/>
                <a:gd name="T65" fmla="*/ 63 h 297"/>
                <a:gd name="T66" fmla="*/ 449 w 523"/>
                <a:gd name="T67" fmla="*/ 24 h 297"/>
                <a:gd name="T68" fmla="*/ 425 w 523"/>
                <a:gd name="T69" fmla="*/ 8 h 297"/>
                <a:gd name="T70" fmla="*/ 379 w 523"/>
                <a:gd name="T71" fmla="*/ 0 h 297"/>
                <a:gd name="T72" fmla="*/ 314 w 523"/>
                <a:gd name="T73" fmla="*/ 23 h 297"/>
                <a:gd name="T74" fmla="*/ 282 w 523"/>
                <a:gd name="T75" fmla="*/ 66 h 297"/>
                <a:gd name="T76" fmla="*/ 269 w 523"/>
                <a:gd name="T77" fmla="*/ 30 h 297"/>
                <a:gd name="T78" fmla="*/ 245 w 523"/>
                <a:gd name="T79" fmla="*/ 10 h 297"/>
                <a:gd name="T80" fmla="*/ 218 w 523"/>
                <a:gd name="T81" fmla="*/ 1 h 297"/>
                <a:gd name="T82" fmla="*/ 193 w 523"/>
                <a:gd name="T83" fmla="*/ 0 h 297"/>
                <a:gd name="T84" fmla="*/ 132 w 523"/>
                <a:gd name="T85" fmla="*/ 19 h 297"/>
                <a:gd name="T86" fmla="*/ 94 w 523"/>
                <a:gd name="T87" fmla="*/ 70 h 297"/>
                <a:gd name="T88" fmla="*/ 0 w 523"/>
                <a:gd name="T89" fmla="*/ 7 h 297"/>
                <a:gd name="T90" fmla="*/ 15 w 523"/>
                <a:gd name="T91" fmla="*/ 28 h 297"/>
                <a:gd name="T92" fmla="*/ 36 w 523"/>
                <a:gd name="T93" fmla="*/ 31 h 297"/>
                <a:gd name="T94" fmla="*/ 48 w 523"/>
                <a:gd name="T95" fmla="*/ 39 h 297"/>
                <a:gd name="T96" fmla="*/ 51 w 523"/>
                <a:gd name="T97" fmla="*/ 5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3" h="297">
                  <a:moveTo>
                    <a:pt x="52" y="66"/>
                  </a:moveTo>
                  <a:lnTo>
                    <a:pt x="52" y="246"/>
                  </a:lnTo>
                  <a:lnTo>
                    <a:pt x="50" y="263"/>
                  </a:lnTo>
                  <a:lnTo>
                    <a:pt x="42" y="272"/>
                  </a:lnTo>
                  <a:lnTo>
                    <a:pt x="26" y="276"/>
                  </a:lnTo>
                  <a:lnTo>
                    <a:pt x="0" y="276"/>
                  </a:lnTo>
                  <a:lnTo>
                    <a:pt x="0" y="297"/>
                  </a:lnTo>
                  <a:lnTo>
                    <a:pt x="150" y="297"/>
                  </a:lnTo>
                  <a:lnTo>
                    <a:pt x="150" y="276"/>
                  </a:lnTo>
                  <a:lnTo>
                    <a:pt x="123" y="276"/>
                  </a:lnTo>
                  <a:lnTo>
                    <a:pt x="107" y="272"/>
                  </a:lnTo>
                  <a:lnTo>
                    <a:pt x="100" y="263"/>
                  </a:lnTo>
                  <a:lnTo>
                    <a:pt x="98" y="246"/>
                  </a:lnTo>
                  <a:lnTo>
                    <a:pt x="98" y="122"/>
                  </a:lnTo>
                  <a:lnTo>
                    <a:pt x="106" y="75"/>
                  </a:lnTo>
                  <a:lnTo>
                    <a:pt x="127" y="42"/>
                  </a:lnTo>
                  <a:lnTo>
                    <a:pt x="156" y="21"/>
                  </a:lnTo>
                  <a:lnTo>
                    <a:pt x="188" y="14"/>
                  </a:lnTo>
                  <a:lnTo>
                    <a:pt x="203" y="16"/>
                  </a:lnTo>
                  <a:lnTo>
                    <a:pt x="214" y="20"/>
                  </a:lnTo>
                  <a:lnTo>
                    <a:pt x="222" y="28"/>
                  </a:lnTo>
                  <a:lnTo>
                    <a:pt x="229" y="37"/>
                  </a:lnTo>
                  <a:lnTo>
                    <a:pt x="233" y="48"/>
                  </a:lnTo>
                  <a:lnTo>
                    <a:pt x="236" y="61"/>
                  </a:lnTo>
                  <a:lnTo>
                    <a:pt x="237" y="75"/>
                  </a:lnTo>
                  <a:lnTo>
                    <a:pt x="238" y="89"/>
                  </a:lnTo>
                  <a:lnTo>
                    <a:pt x="238" y="246"/>
                  </a:lnTo>
                  <a:lnTo>
                    <a:pt x="236" y="263"/>
                  </a:lnTo>
                  <a:lnTo>
                    <a:pt x="229" y="272"/>
                  </a:lnTo>
                  <a:lnTo>
                    <a:pt x="213" y="276"/>
                  </a:lnTo>
                  <a:lnTo>
                    <a:pt x="186" y="276"/>
                  </a:lnTo>
                  <a:lnTo>
                    <a:pt x="186" y="297"/>
                  </a:lnTo>
                  <a:lnTo>
                    <a:pt x="336" y="297"/>
                  </a:lnTo>
                  <a:lnTo>
                    <a:pt x="336" y="276"/>
                  </a:lnTo>
                  <a:lnTo>
                    <a:pt x="309" y="276"/>
                  </a:lnTo>
                  <a:lnTo>
                    <a:pt x="294" y="272"/>
                  </a:lnTo>
                  <a:lnTo>
                    <a:pt x="286" y="263"/>
                  </a:lnTo>
                  <a:lnTo>
                    <a:pt x="284" y="246"/>
                  </a:lnTo>
                  <a:lnTo>
                    <a:pt x="284" y="122"/>
                  </a:lnTo>
                  <a:lnTo>
                    <a:pt x="292" y="75"/>
                  </a:lnTo>
                  <a:lnTo>
                    <a:pt x="313" y="42"/>
                  </a:lnTo>
                  <a:lnTo>
                    <a:pt x="342" y="21"/>
                  </a:lnTo>
                  <a:lnTo>
                    <a:pt x="375" y="14"/>
                  </a:lnTo>
                  <a:lnTo>
                    <a:pt x="389" y="16"/>
                  </a:lnTo>
                  <a:lnTo>
                    <a:pt x="400" y="20"/>
                  </a:lnTo>
                  <a:lnTo>
                    <a:pt x="409" y="28"/>
                  </a:lnTo>
                  <a:lnTo>
                    <a:pt x="415" y="37"/>
                  </a:lnTo>
                  <a:lnTo>
                    <a:pt x="420" y="48"/>
                  </a:lnTo>
                  <a:lnTo>
                    <a:pt x="422" y="61"/>
                  </a:lnTo>
                  <a:lnTo>
                    <a:pt x="424" y="75"/>
                  </a:lnTo>
                  <a:lnTo>
                    <a:pt x="424" y="89"/>
                  </a:lnTo>
                  <a:lnTo>
                    <a:pt x="424" y="246"/>
                  </a:lnTo>
                  <a:lnTo>
                    <a:pt x="422" y="263"/>
                  </a:lnTo>
                  <a:lnTo>
                    <a:pt x="415" y="272"/>
                  </a:lnTo>
                  <a:lnTo>
                    <a:pt x="399" y="276"/>
                  </a:lnTo>
                  <a:lnTo>
                    <a:pt x="372" y="276"/>
                  </a:lnTo>
                  <a:lnTo>
                    <a:pt x="372" y="297"/>
                  </a:lnTo>
                  <a:lnTo>
                    <a:pt x="523" y="297"/>
                  </a:lnTo>
                  <a:lnTo>
                    <a:pt x="523" y="276"/>
                  </a:lnTo>
                  <a:lnTo>
                    <a:pt x="500" y="276"/>
                  </a:lnTo>
                  <a:lnTo>
                    <a:pt x="484" y="274"/>
                  </a:lnTo>
                  <a:lnTo>
                    <a:pt x="474" y="268"/>
                  </a:lnTo>
                  <a:lnTo>
                    <a:pt x="470" y="256"/>
                  </a:lnTo>
                  <a:lnTo>
                    <a:pt x="470" y="127"/>
                  </a:lnTo>
                  <a:lnTo>
                    <a:pt x="470" y="90"/>
                  </a:lnTo>
                  <a:lnTo>
                    <a:pt x="468" y="63"/>
                  </a:lnTo>
                  <a:lnTo>
                    <a:pt x="462" y="43"/>
                  </a:lnTo>
                  <a:lnTo>
                    <a:pt x="449" y="24"/>
                  </a:lnTo>
                  <a:lnTo>
                    <a:pt x="440" y="16"/>
                  </a:lnTo>
                  <a:lnTo>
                    <a:pt x="425" y="8"/>
                  </a:lnTo>
                  <a:lnTo>
                    <a:pt x="405" y="2"/>
                  </a:lnTo>
                  <a:lnTo>
                    <a:pt x="379" y="0"/>
                  </a:lnTo>
                  <a:lnTo>
                    <a:pt x="342" y="6"/>
                  </a:lnTo>
                  <a:lnTo>
                    <a:pt x="314" y="23"/>
                  </a:lnTo>
                  <a:lnTo>
                    <a:pt x="294" y="44"/>
                  </a:lnTo>
                  <a:lnTo>
                    <a:pt x="282" y="66"/>
                  </a:lnTo>
                  <a:lnTo>
                    <a:pt x="277" y="46"/>
                  </a:lnTo>
                  <a:lnTo>
                    <a:pt x="269" y="30"/>
                  </a:lnTo>
                  <a:lnTo>
                    <a:pt x="258" y="19"/>
                  </a:lnTo>
                  <a:lnTo>
                    <a:pt x="245" y="10"/>
                  </a:lnTo>
                  <a:lnTo>
                    <a:pt x="232" y="5"/>
                  </a:lnTo>
                  <a:lnTo>
                    <a:pt x="218" y="1"/>
                  </a:lnTo>
                  <a:lnTo>
                    <a:pt x="205" y="0"/>
                  </a:lnTo>
                  <a:lnTo>
                    <a:pt x="193" y="0"/>
                  </a:lnTo>
                  <a:lnTo>
                    <a:pt x="160" y="5"/>
                  </a:lnTo>
                  <a:lnTo>
                    <a:pt x="132" y="19"/>
                  </a:lnTo>
                  <a:lnTo>
                    <a:pt x="110" y="41"/>
                  </a:lnTo>
                  <a:lnTo>
                    <a:pt x="94" y="70"/>
                  </a:lnTo>
                  <a:lnTo>
                    <a:pt x="94" y="0"/>
                  </a:lnTo>
                  <a:lnTo>
                    <a:pt x="0" y="7"/>
                  </a:lnTo>
                  <a:lnTo>
                    <a:pt x="0" y="28"/>
                  </a:lnTo>
                  <a:lnTo>
                    <a:pt x="15" y="28"/>
                  </a:lnTo>
                  <a:lnTo>
                    <a:pt x="27" y="29"/>
                  </a:lnTo>
                  <a:lnTo>
                    <a:pt x="36" y="31"/>
                  </a:lnTo>
                  <a:lnTo>
                    <a:pt x="43" y="34"/>
                  </a:lnTo>
                  <a:lnTo>
                    <a:pt x="48" y="39"/>
                  </a:lnTo>
                  <a:lnTo>
                    <a:pt x="50" y="46"/>
                  </a:lnTo>
                  <a:lnTo>
                    <a:pt x="51" y="54"/>
                  </a:lnTo>
                  <a:lnTo>
                    <a:pt x="52" y="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Freeform 31"/>
            <p:cNvSpPr>
              <a:spLocks noChangeAspect="1" noEditPoints="1"/>
            </p:cNvSpPr>
            <p:nvPr/>
          </p:nvSpPr>
          <p:spPr bwMode="auto">
            <a:xfrm>
              <a:off x="3077" y="55"/>
              <a:ext cx="144" cy="450"/>
            </a:xfrm>
            <a:custGeom>
              <a:avLst/>
              <a:gdLst>
                <a:gd name="T0" fmla="*/ 97 w 144"/>
                <a:gd name="T1" fmla="*/ 153 h 450"/>
                <a:gd name="T2" fmla="*/ 3 w 144"/>
                <a:gd name="T3" fmla="*/ 160 h 450"/>
                <a:gd name="T4" fmla="*/ 3 w 144"/>
                <a:gd name="T5" fmla="*/ 181 h 450"/>
                <a:gd name="T6" fmla="*/ 29 w 144"/>
                <a:gd name="T7" fmla="*/ 182 h 450"/>
                <a:gd name="T8" fmla="*/ 44 w 144"/>
                <a:gd name="T9" fmla="*/ 187 h 450"/>
                <a:gd name="T10" fmla="*/ 51 w 144"/>
                <a:gd name="T11" fmla="*/ 198 h 450"/>
                <a:gd name="T12" fmla="*/ 53 w 144"/>
                <a:gd name="T13" fmla="*/ 218 h 450"/>
                <a:gd name="T14" fmla="*/ 53 w 144"/>
                <a:gd name="T15" fmla="*/ 399 h 450"/>
                <a:gd name="T16" fmla="*/ 51 w 144"/>
                <a:gd name="T17" fmla="*/ 416 h 450"/>
                <a:gd name="T18" fmla="*/ 43 w 144"/>
                <a:gd name="T19" fmla="*/ 425 h 450"/>
                <a:gd name="T20" fmla="*/ 27 w 144"/>
                <a:gd name="T21" fmla="*/ 429 h 450"/>
                <a:gd name="T22" fmla="*/ 0 w 144"/>
                <a:gd name="T23" fmla="*/ 429 h 450"/>
                <a:gd name="T24" fmla="*/ 0 w 144"/>
                <a:gd name="T25" fmla="*/ 450 h 450"/>
                <a:gd name="T26" fmla="*/ 144 w 144"/>
                <a:gd name="T27" fmla="*/ 450 h 450"/>
                <a:gd name="T28" fmla="*/ 144 w 144"/>
                <a:gd name="T29" fmla="*/ 429 h 450"/>
                <a:gd name="T30" fmla="*/ 118 w 144"/>
                <a:gd name="T31" fmla="*/ 428 h 450"/>
                <a:gd name="T32" fmla="*/ 104 w 144"/>
                <a:gd name="T33" fmla="*/ 424 h 450"/>
                <a:gd name="T34" fmla="*/ 98 w 144"/>
                <a:gd name="T35" fmla="*/ 415 h 450"/>
                <a:gd name="T36" fmla="*/ 97 w 144"/>
                <a:gd name="T37" fmla="*/ 400 h 450"/>
                <a:gd name="T38" fmla="*/ 97 w 144"/>
                <a:gd name="T39" fmla="*/ 153 h 450"/>
                <a:gd name="T40" fmla="*/ 99 w 144"/>
                <a:gd name="T41" fmla="*/ 35 h 450"/>
                <a:gd name="T42" fmla="*/ 97 w 144"/>
                <a:gd name="T43" fmla="*/ 21 h 450"/>
                <a:gd name="T44" fmla="*/ 89 w 144"/>
                <a:gd name="T45" fmla="*/ 9 h 450"/>
                <a:gd name="T46" fmla="*/ 77 w 144"/>
                <a:gd name="T47" fmla="*/ 2 h 450"/>
                <a:gd name="T48" fmla="*/ 64 w 144"/>
                <a:gd name="T49" fmla="*/ 0 h 450"/>
                <a:gd name="T50" fmla="*/ 50 w 144"/>
                <a:gd name="T51" fmla="*/ 3 h 450"/>
                <a:gd name="T52" fmla="*/ 39 w 144"/>
                <a:gd name="T53" fmla="*/ 11 h 450"/>
                <a:gd name="T54" fmla="*/ 31 w 144"/>
                <a:gd name="T55" fmla="*/ 22 h 450"/>
                <a:gd name="T56" fmla="*/ 28 w 144"/>
                <a:gd name="T57" fmla="*/ 35 h 450"/>
                <a:gd name="T58" fmla="*/ 31 w 144"/>
                <a:gd name="T59" fmla="*/ 49 h 450"/>
                <a:gd name="T60" fmla="*/ 39 w 144"/>
                <a:gd name="T61" fmla="*/ 60 h 450"/>
                <a:gd name="T62" fmla="*/ 50 w 144"/>
                <a:gd name="T63" fmla="*/ 68 h 450"/>
                <a:gd name="T64" fmla="*/ 64 w 144"/>
                <a:gd name="T65" fmla="*/ 71 h 450"/>
                <a:gd name="T66" fmla="*/ 77 w 144"/>
                <a:gd name="T67" fmla="*/ 69 h 450"/>
                <a:gd name="T68" fmla="*/ 89 w 144"/>
                <a:gd name="T69" fmla="*/ 61 h 450"/>
                <a:gd name="T70" fmla="*/ 97 w 144"/>
                <a:gd name="T71" fmla="*/ 50 h 450"/>
                <a:gd name="T72" fmla="*/ 99 w 144"/>
                <a:gd name="T73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4" h="450">
                  <a:moveTo>
                    <a:pt x="97" y="153"/>
                  </a:moveTo>
                  <a:lnTo>
                    <a:pt x="3" y="160"/>
                  </a:lnTo>
                  <a:lnTo>
                    <a:pt x="3" y="181"/>
                  </a:lnTo>
                  <a:lnTo>
                    <a:pt x="29" y="182"/>
                  </a:lnTo>
                  <a:lnTo>
                    <a:pt x="44" y="187"/>
                  </a:lnTo>
                  <a:lnTo>
                    <a:pt x="51" y="198"/>
                  </a:lnTo>
                  <a:lnTo>
                    <a:pt x="53" y="218"/>
                  </a:lnTo>
                  <a:lnTo>
                    <a:pt x="53" y="399"/>
                  </a:lnTo>
                  <a:lnTo>
                    <a:pt x="51" y="416"/>
                  </a:lnTo>
                  <a:lnTo>
                    <a:pt x="43" y="425"/>
                  </a:lnTo>
                  <a:lnTo>
                    <a:pt x="27" y="429"/>
                  </a:lnTo>
                  <a:lnTo>
                    <a:pt x="0" y="429"/>
                  </a:lnTo>
                  <a:lnTo>
                    <a:pt x="0" y="450"/>
                  </a:lnTo>
                  <a:lnTo>
                    <a:pt x="144" y="450"/>
                  </a:lnTo>
                  <a:lnTo>
                    <a:pt x="144" y="429"/>
                  </a:lnTo>
                  <a:lnTo>
                    <a:pt x="118" y="428"/>
                  </a:lnTo>
                  <a:lnTo>
                    <a:pt x="104" y="424"/>
                  </a:lnTo>
                  <a:lnTo>
                    <a:pt x="98" y="415"/>
                  </a:lnTo>
                  <a:lnTo>
                    <a:pt x="97" y="400"/>
                  </a:lnTo>
                  <a:lnTo>
                    <a:pt x="97" y="153"/>
                  </a:lnTo>
                  <a:close/>
                  <a:moveTo>
                    <a:pt x="99" y="35"/>
                  </a:moveTo>
                  <a:lnTo>
                    <a:pt x="97" y="21"/>
                  </a:lnTo>
                  <a:lnTo>
                    <a:pt x="89" y="9"/>
                  </a:lnTo>
                  <a:lnTo>
                    <a:pt x="77" y="2"/>
                  </a:lnTo>
                  <a:lnTo>
                    <a:pt x="64" y="0"/>
                  </a:lnTo>
                  <a:lnTo>
                    <a:pt x="50" y="3"/>
                  </a:lnTo>
                  <a:lnTo>
                    <a:pt x="39" y="11"/>
                  </a:lnTo>
                  <a:lnTo>
                    <a:pt x="31" y="22"/>
                  </a:lnTo>
                  <a:lnTo>
                    <a:pt x="28" y="35"/>
                  </a:lnTo>
                  <a:lnTo>
                    <a:pt x="31" y="49"/>
                  </a:lnTo>
                  <a:lnTo>
                    <a:pt x="39" y="60"/>
                  </a:lnTo>
                  <a:lnTo>
                    <a:pt x="50" y="68"/>
                  </a:lnTo>
                  <a:lnTo>
                    <a:pt x="64" y="71"/>
                  </a:lnTo>
                  <a:lnTo>
                    <a:pt x="77" y="69"/>
                  </a:lnTo>
                  <a:lnTo>
                    <a:pt x="89" y="61"/>
                  </a:lnTo>
                  <a:lnTo>
                    <a:pt x="97" y="50"/>
                  </a:lnTo>
                  <a:lnTo>
                    <a:pt x="99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0" name="Freeform 32"/>
            <p:cNvSpPr>
              <a:spLocks noChangeAspect="1"/>
            </p:cNvSpPr>
            <p:nvPr/>
          </p:nvSpPr>
          <p:spPr bwMode="auto">
            <a:xfrm>
              <a:off x="3263" y="208"/>
              <a:ext cx="336" cy="297"/>
            </a:xfrm>
            <a:custGeom>
              <a:avLst/>
              <a:gdLst>
                <a:gd name="T0" fmla="*/ 52 w 336"/>
                <a:gd name="T1" fmla="*/ 66 h 297"/>
                <a:gd name="T2" fmla="*/ 52 w 336"/>
                <a:gd name="T3" fmla="*/ 246 h 297"/>
                <a:gd name="T4" fmla="*/ 50 w 336"/>
                <a:gd name="T5" fmla="*/ 263 h 297"/>
                <a:gd name="T6" fmla="*/ 42 w 336"/>
                <a:gd name="T7" fmla="*/ 272 h 297"/>
                <a:gd name="T8" fmla="*/ 26 w 336"/>
                <a:gd name="T9" fmla="*/ 276 h 297"/>
                <a:gd name="T10" fmla="*/ 0 w 336"/>
                <a:gd name="T11" fmla="*/ 276 h 297"/>
                <a:gd name="T12" fmla="*/ 0 w 336"/>
                <a:gd name="T13" fmla="*/ 297 h 297"/>
                <a:gd name="T14" fmla="*/ 150 w 336"/>
                <a:gd name="T15" fmla="*/ 297 h 297"/>
                <a:gd name="T16" fmla="*/ 150 w 336"/>
                <a:gd name="T17" fmla="*/ 276 h 297"/>
                <a:gd name="T18" fmla="*/ 123 w 336"/>
                <a:gd name="T19" fmla="*/ 276 h 297"/>
                <a:gd name="T20" fmla="*/ 107 w 336"/>
                <a:gd name="T21" fmla="*/ 272 h 297"/>
                <a:gd name="T22" fmla="*/ 100 w 336"/>
                <a:gd name="T23" fmla="*/ 263 h 297"/>
                <a:gd name="T24" fmla="*/ 98 w 336"/>
                <a:gd name="T25" fmla="*/ 246 h 297"/>
                <a:gd name="T26" fmla="*/ 98 w 336"/>
                <a:gd name="T27" fmla="*/ 122 h 297"/>
                <a:gd name="T28" fmla="*/ 106 w 336"/>
                <a:gd name="T29" fmla="*/ 75 h 297"/>
                <a:gd name="T30" fmla="*/ 127 w 336"/>
                <a:gd name="T31" fmla="*/ 42 h 297"/>
                <a:gd name="T32" fmla="*/ 156 w 336"/>
                <a:gd name="T33" fmla="*/ 21 h 297"/>
                <a:gd name="T34" fmla="*/ 188 w 336"/>
                <a:gd name="T35" fmla="*/ 14 h 297"/>
                <a:gd name="T36" fmla="*/ 203 w 336"/>
                <a:gd name="T37" fmla="*/ 16 h 297"/>
                <a:gd name="T38" fmla="*/ 214 w 336"/>
                <a:gd name="T39" fmla="*/ 20 h 297"/>
                <a:gd name="T40" fmla="*/ 222 w 336"/>
                <a:gd name="T41" fmla="*/ 28 h 297"/>
                <a:gd name="T42" fmla="*/ 229 w 336"/>
                <a:gd name="T43" fmla="*/ 37 h 297"/>
                <a:gd name="T44" fmla="*/ 233 w 336"/>
                <a:gd name="T45" fmla="*/ 48 h 297"/>
                <a:gd name="T46" fmla="*/ 236 w 336"/>
                <a:gd name="T47" fmla="*/ 61 h 297"/>
                <a:gd name="T48" fmla="*/ 237 w 336"/>
                <a:gd name="T49" fmla="*/ 75 h 297"/>
                <a:gd name="T50" fmla="*/ 238 w 336"/>
                <a:gd name="T51" fmla="*/ 89 h 297"/>
                <a:gd name="T52" fmla="*/ 238 w 336"/>
                <a:gd name="T53" fmla="*/ 246 h 297"/>
                <a:gd name="T54" fmla="*/ 236 w 336"/>
                <a:gd name="T55" fmla="*/ 263 h 297"/>
                <a:gd name="T56" fmla="*/ 229 w 336"/>
                <a:gd name="T57" fmla="*/ 272 h 297"/>
                <a:gd name="T58" fmla="*/ 213 w 336"/>
                <a:gd name="T59" fmla="*/ 276 h 297"/>
                <a:gd name="T60" fmla="*/ 186 w 336"/>
                <a:gd name="T61" fmla="*/ 276 h 297"/>
                <a:gd name="T62" fmla="*/ 186 w 336"/>
                <a:gd name="T63" fmla="*/ 297 h 297"/>
                <a:gd name="T64" fmla="*/ 336 w 336"/>
                <a:gd name="T65" fmla="*/ 297 h 297"/>
                <a:gd name="T66" fmla="*/ 336 w 336"/>
                <a:gd name="T67" fmla="*/ 276 h 297"/>
                <a:gd name="T68" fmla="*/ 314 w 336"/>
                <a:gd name="T69" fmla="*/ 276 h 297"/>
                <a:gd name="T70" fmla="*/ 297 w 336"/>
                <a:gd name="T71" fmla="*/ 274 h 297"/>
                <a:gd name="T72" fmla="*/ 288 w 336"/>
                <a:gd name="T73" fmla="*/ 268 h 297"/>
                <a:gd name="T74" fmla="*/ 284 w 336"/>
                <a:gd name="T75" fmla="*/ 256 h 297"/>
                <a:gd name="T76" fmla="*/ 284 w 336"/>
                <a:gd name="T77" fmla="*/ 127 h 297"/>
                <a:gd name="T78" fmla="*/ 284 w 336"/>
                <a:gd name="T79" fmla="*/ 90 h 297"/>
                <a:gd name="T80" fmla="*/ 282 w 336"/>
                <a:gd name="T81" fmla="*/ 63 h 297"/>
                <a:gd name="T82" fmla="*/ 275 w 336"/>
                <a:gd name="T83" fmla="*/ 43 h 297"/>
                <a:gd name="T84" fmla="*/ 263 w 336"/>
                <a:gd name="T85" fmla="*/ 24 h 297"/>
                <a:gd name="T86" fmla="*/ 254 w 336"/>
                <a:gd name="T87" fmla="*/ 16 h 297"/>
                <a:gd name="T88" fmla="*/ 239 w 336"/>
                <a:gd name="T89" fmla="*/ 8 h 297"/>
                <a:gd name="T90" fmla="*/ 219 w 336"/>
                <a:gd name="T91" fmla="*/ 2 h 297"/>
                <a:gd name="T92" fmla="*/ 193 w 336"/>
                <a:gd name="T93" fmla="*/ 0 h 297"/>
                <a:gd name="T94" fmla="*/ 160 w 336"/>
                <a:gd name="T95" fmla="*/ 5 h 297"/>
                <a:gd name="T96" fmla="*/ 132 w 336"/>
                <a:gd name="T97" fmla="*/ 19 h 297"/>
                <a:gd name="T98" fmla="*/ 110 w 336"/>
                <a:gd name="T99" fmla="*/ 41 h 297"/>
                <a:gd name="T100" fmla="*/ 94 w 336"/>
                <a:gd name="T101" fmla="*/ 70 h 297"/>
                <a:gd name="T102" fmla="*/ 94 w 336"/>
                <a:gd name="T103" fmla="*/ 0 h 297"/>
                <a:gd name="T104" fmla="*/ 0 w 336"/>
                <a:gd name="T105" fmla="*/ 7 h 297"/>
                <a:gd name="T106" fmla="*/ 0 w 336"/>
                <a:gd name="T107" fmla="*/ 28 h 297"/>
                <a:gd name="T108" fmla="*/ 15 w 336"/>
                <a:gd name="T109" fmla="*/ 28 h 297"/>
                <a:gd name="T110" fmla="*/ 27 w 336"/>
                <a:gd name="T111" fmla="*/ 29 h 297"/>
                <a:gd name="T112" fmla="*/ 36 w 336"/>
                <a:gd name="T113" fmla="*/ 31 h 297"/>
                <a:gd name="T114" fmla="*/ 43 w 336"/>
                <a:gd name="T115" fmla="*/ 34 h 297"/>
                <a:gd name="T116" fmla="*/ 48 w 336"/>
                <a:gd name="T117" fmla="*/ 39 h 297"/>
                <a:gd name="T118" fmla="*/ 50 w 336"/>
                <a:gd name="T119" fmla="*/ 46 h 297"/>
                <a:gd name="T120" fmla="*/ 51 w 336"/>
                <a:gd name="T121" fmla="*/ 54 h 297"/>
                <a:gd name="T122" fmla="*/ 52 w 336"/>
                <a:gd name="T123" fmla="*/ 6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6" h="297">
                  <a:moveTo>
                    <a:pt x="52" y="66"/>
                  </a:moveTo>
                  <a:lnTo>
                    <a:pt x="52" y="246"/>
                  </a:lnTo>
                  <a:lnTo>
                    <a:pt x="50" y="263"/>
                  </a:lnTo>
                  <a:lnTo>
                    <a:pt x="42" y="272"/>
                  </a:lnTo>
                  <a:lnTo>
                    <a:pt x="26" y="276"/>
                  </a:lnTo>
                  <a:lnTo>
                    <a:pt x="0" y="276"/>
                  </a:lnTo>
                  <a:lnTo>
                    <a:pt x="0" y="297"/>
                  </a:lnTo>
                  <a:lnTo>
                    <a:pt x="150" y="297"/>
                  </a:lnTo>
                  <a:lnTo>
                    <a:pt x="150" y="276"/>
                  </a:lnTo>
                  <a:lnTo>
                    <a:pt x="123" y="276"/>
                  </a:lnTo>
                  <a:lnTo>
                    <a:pt x="107" y="272"/>
                  </a:lnTo>
                  <a:lnTo>
                    <a:pt x="100" y="263"/>
                  </a:lnTo>
                  <a:lnTo>
                    <a:pt x="98" y="246"/>
                  </a:lnTo>
                  <a:lnTo>
                    <a:pt x="98" y="122"/>
                  </a:lnTo>
                  <a:lnTo>
                    <a:pt x="106" y="75"/>
                  </a:lnTo>
                  <a:lnTo>
                    <a:pt x="127" y="42"/>
                  </a:lnTo>
                  <a:lnTo>
                    <a:pt x="156" y="21"/>
                  </a:lnTo>
                  <a:lnTo>
                    <a:pt x="188" y="14"/>
                  </a:lnTo>
                  <a:lnTo>
                    <a:pt x="203" y="16"/>
                  </a:lnTo>
                  <a:lnTo>
                    <a:pt x="214" y="20"/>
                  </a:lnTo>
                  <a:lnTo>
                    <a:pt x="222" y="28"/>
                  </a:lnTo>
                  <a:lnTo>
                    <a:pt x="229" y="37"/>
                  </a:lnTo>
                  <a:lnTo>
                    <a:pt x="233" y="48"/>
                  </a:lnTo>
                  <a:lnTo>
                    <a:pt x="236" y="61"/>
                  </a:lnTo>
                  <a:lnTo>
                    <a:pt x="237" y="75"/>
                  </a:lnTo>
                  <a:lnTo>
                    <a:pt x="238" y="89"/>
                  </a:lnTo>
                  <a:lnTo>
                    <a:pt x="238" y="246"/>
                  </a:lnTo>
                  <a:lnTo>
                    <a:pt x="236" y="263"/>
                  </a:lnTo>
                  <a:lnTo>
                    <a:pt x="229" y="272"/>
                  </a:lnTo>
                  <a:lnTo>
                    <a:pt x="213" y="276"/>
                  </a:lnTo>
                  <a:lnTo>
                    <a:pt x="186" y="276"/>
                  </a:lnTo>
                  <a:lnTo>
                    <a:pt x="186" y="297"/>
                  </a:lnTo>
                  <a:lnTo>
                    <a:pt x="336" y="297"/>
                  </a:lnTo>
                  <a:lnTo>
                    <a:pt x="336" y="276"/>
                  </a:lnTo>
                  <a:lnTo>
                    <a:pt x="314" y="276"/>
                  </a:lnTo>
                  <a:lnTo>
                    <a:pt x="297" y="274"/>
                  </a:lnTo>
                  <a:lnTo>
                    <a:pt x="288" y="268"/>
                  </a:lnTo>
                  <a:lnTo>
                    <a:pt x="284" y="256"/>
                  </a:lnTo>
                  <a:lnTo>
                    <a:pt x="284" y="127"/>
                  </a:lnTo>
                  <a:lnTo>
                    <a:pt x="284" y="90"/>
                  </a:lnTo>
                  <a:lnTo>
                    <a:pt x="282" y="63"/>
                  </a:lnTo>
                  <a:lnTo>
                    <a:pt x="275" y="43"/>
                  </a:lnTo>
                  <a:lnTo>
                    <a:pt x="263" y="24"/>
                  </a:lnTo>
                  <a:lnTo>
                    <a:pt x="254" y="16"/>
                  </a:lnTo>
                  <a:lnTo>
                    <a:pt x="239" y="8"/>
                  </a:lnTo>
                  <a:lnTo>
                    <a:pt x="219" y="2"/>
                  </a:lnTo>
                  <a:lnTo>
                    <a:pt x="193" y="0"/>
                  </a:lnTo>
                  <a:lnTo>
                    <a:pt x="160" y="5"/>
                  </a:lnTo>
                  <a:lnTo>
                    <a:pt x="132" y="19"/>
                  </a:lnTo>
                  <a:lnTo>
                    <a:pt x="110" y="41"/>
                  </a:lnTo>
                  <a:lnTo>
                    <a:pt x="94" y="70"/>
                  </a:lnTo>
                  <a:lnTo>
                    <a:pt x="94" y="0"/>
                  </a:lnTo>
                  <a:lnTo>
                    <a:pt x="0" y="7"/>
                  </a:lnTo>
                  <a:lnTo>
                    <a:pt x="0" y="28"/>
                  </a:lnTo>
                  <a:lnTo>
                    <a:pt x="15" y="28"/>
                  </a:lnTo>
                  <a:lnTo>
                    <a:pt x="27" y="29"/>
                  </a:lnTo>
                  <a:lnTo>
                    <a:pt x="36" y="31"/>
                  </a:lnTo>
                  <a:lnTo>
                    <a:pt x="43" y="34"/>
                  </a:lnTo>
                  <a:lnTo>
                    <a:pt x="48" y="39"/>
                  </a:lnTo>
                  <a:lnTo>
                    <a:pt x="50" y="46"/>
                  </a:lnTo>
                  <a:lnTo>
                    <a:pt x="51" y="54"/>
                  </a:lnTo>
                  <a:lnTo>
                    <a:pt x="52" y="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Freeform 33"/>
            <p:cNvSpPr>
              <a:spLocks noChangeAspect="1" noEditPoints="1"/>
            </p:cNvSpPr>
            <p:nvPr/>
          </p:nvSpPr>
          <p:spPr bwMode="auto">
            <a:xfrm>
              <a:off x="2153" y="744"/>
              <a:ext cx="270" cy="423"/>
            </a:xfrm>
            <a:custGeom>
              <a:avLst/>
              <a:gdLst>
                <a:gd name="T0" fmla="*/ 198 w 270"/>
                <a:gd name="T1" fmla="*/ 6 h 423"/>
                <a:gd name="T2" fmla="*/ 195 w 270"/>
                <a:gd name="T3" fmla="*/ 1 h 423"/>
                <a:gd name="T4" fmla="*/ 190 w 270"/>
                <a:gd name="T5" fmla="*/ 0 h 423"/>
                <a:gd name="T6" fmla="*/ 183 w 270"/>
                <a:gd name="T7" fmla="*/ 2 h 423"/>
                <a:gd name="T8" fmla="*/ 180 w 270"/>
                <a:gd name="T9" fmla="*/ 11 h 423"/>
                <a:gd name="T10" fmla="*/ 154 w 270"/>
                <a:gd name="T11" fmla="*/ 119 h 423"/>
                <a:gd name="T12" fmla="*/ 95 w 270"/>
                <a:gd name="T13" fmla="*/ 131 h 423"/>
                <a:gd name="T14" fmla="*/ 46 w 270"/>
                <a:gd name="T15" fmla="*/ 160 h 423"/>
                <a:gd name="T16" fmla="*/ 12 w 270"/>
                <a:gd name="T17" fmla="*/ 199 h 423"/>
                <a:gd name="T18" fmla="*/ 0 w 270"/>
                <a:gd name="T19" fmla="*/ 245 h 423"/>
                <a:gd name="T20" fmla="*/ 2 w 270"/>
                <a:gd name="T21" fmla="*/ 264 h 423"/>
                <a:gd name="T22" fmla="*/ 8 w 270"/>
                <a:gd name="T23" fmla="*/ 281 h 423"/>
                <a:gd name="T24" fmla="*/ 18 w 270"/>
                <a:gd name="T25" fmla="*/ 296 h 423"/>
                <a:gd name="T26" fmla="*/ 31 w 270"/>
                <a:gd name="T27" fmla="*/ 308 h 423"/>
                <a:gd name="T28" fmla="*/ 46 w 270"/>
                <a:gd name="T29" fmla="*/ 318 h 423"/>
                <a:gd name="T30" fmla="*/ 63 w 270"/>
                <a:gd name="T31" fmla="*/ 326 h 423"/>
                <a:gd name="T32" fmla="*/ 81 w 270"/>
                <a:gd name="T33" fmla="*/ 330 h 423"/>
                <a:gd name="T34" fmla="*/ 100 w 270"/>
                <a:gd name="T35" fmla="*/ 333 h 423"/>
                <a:gd name="T36" fmla="*/ 89 w 270"/>
                <a:gd name="T37" fmla="*/ 377 h 423"/>
                <a:gd name="T38" fmla="*/ 86 w 270"/>
                <a:gd name="T39" fmla="*/ 392 h 423"/>
                <a:gd name="T40" fmla="*/ 82 w 270"/>
                <a:gd name="T41" fmla="*/ 405 h 423"/>
                <a:gd name="T42" fmla="*/ 80 w 270"/>
                <a:gd name="T43" fmla="*/ 414 h 423"/>
                <a:gd name="T44" fmla="*/ 80 w 270"/>
                <a:gd name="T45" fmla="*/ 418 h 423"/>
                <a:gd name="T46" fmla="*/ 83 w 270"/>
                <a:gd name="T47" fmla="*/ 423 h 423"/>
                <a:gd name="T48" fmla="*/ 87 w 270"/>
                <a:gd name="T49" fmla="*/ 423 h 423"/>
                <a:gd name="T50" fmla="*/ 94 w 270"/>
                <a:gd name="T51" fmla="*/ 421 h 423"/>
                <a:gd name="T52" fmla="*/ 97 w 270"/>
                <a:gd name="T53" fmla="*/ 412 h 423"/>
                <a:gd name="T54" fmla="*/ 117 w 270"/>
                <a:gd name="T55" fmla="*/ 333 h 423"/>
                <a:gd name="T56" fmla="*/ 174 w 270"/>
                <a:gd name="T57" fmla="*/ 321 h 423"/>
                <a:gd name="T58" fmla="*/ 224 w 270"/>
                <a:gd name="T59" fmla="*/ 292 h 423"/>
                <a:gd name="T60" fmla="*/ 258 w 270"/>
                <a:gd name="T61" fmla="*/ 252 h 423"/>
                <a:gd name="T62" fmla="*/ 270 w 270"/>
                <a:gd name="T63" fmla="*/ 206 h 423"/>
                <a:gd name="T64" fmla="*/ 269 w 270"/>
                <a:gd name="T65" fmla="*/ 188 h 423"/>
                <a:gd name="T66" fmla="*/ 263 w 270"/>
                <a:gd name="T67" fmla="*/ 172 h 423"/>
                <a:gd name="T68" fmla="*/ 254 w 270"/>
                <a:gd name="T69" fmla="*/ 158 h 423"/>
                <a:gd name="T70" fmla="*/ 242 w 270"/>
                <a:gd name="T71" fmla="*/ 145 h 423"/>
                <a:gd name="T72" fmla="*/ 227 w 270"/>
                <a:gd name="T73" fmla="*/ 135 h 423"/>
                <a:gd name="T74" fmla="*/ 210 w 270"/>
                <a:gd name="T75" fmla="*/ 127 h 423"/>
                <a:gd name="T76" fmla="*/ 191 w 270"/>
                <a:gd name="T77" fmla="*/ 122 h 423"/>
                <a:gd name="T78" fmla="*/ 170 w 270"/>
                <a:gd name="T79" fmla="*/ 119 h 423"/>
                <a:gd name="T80" fmla="*/ 198 w 270"/>
                <a:gd name="T81" fmla="*/ 6 h 423"/>
                <a:gd name="T82" fmla="*/ 104 w 270"/>
                <a:gd name="T83" fmla="*/ 319 h 423"/>
                <a:gd name="T84" fmla="*/ 77 w 270"/>
                <a:gd name="T85" fmla="*/ 314 h 423"/>
                <a:gd name="T86" fmla="*/ 55 w 270"/>
                <a:gd name="T87" fmla="*/ 302 h 423"/>
                <a:gd name="T88" fmla="*/ 40 w 270"/>
                <a:gd name="T89" fmla="*/ 282 h 423"/>
                <a:gd name="T90" fmla="*/ 34 w 270"/>
                <a:gd name="T91" fmla="*/ 253 h 423"/>
                <a:gd name="T92" fmla="*/ 41 w 270"/>
                <a:gd name="T93" fmla="*/ 215 h 423"/>
                <a:gd name="T94" fmla="*/ 62 w 270"/>
                <a:gd name="T95" fmla="*/ 178 h 423"/>
                <a:gd name="T96" fmla="*/ 98 w 270"/>
                <a:gd name="T97" fmla="*/ 148 h 423"/>
                <a:gd name="T98" fmla="*/ 150 w 270"/>
                <a:gd name="T99" fmla="*/ 132 h 423"/>
                <a:gd name="T100" fmla="*/ 104 w 270"/>
                <a:gd name="T101" fmla="*/ 319 h 423"/>
                <a:gd name="T102" fmla="*/ 166 w 270"/>
                <a:gd name="T103" fmla="*/ 132 h 423"/>
                <a:gd name="T104" fmla="*/ 193 w 270"/>
                <a:gd name="T105" fmla="*/ 137 h 423"/>
                <a:gd name="T106" fmla="*/ 215 w 270"/>
                <a:gd name="T107" fmla="*/ 149 h 423"/>
                <a:gd name="T108" fmla="*/ 230 w 270"/>
                <a:gd name="T109" fmla="*/ 169 h 423"/>
                <a:gd name="T110" fmla="*/ 236 w 270"/>
                <a:gd name="T111" fmla="*/ 198 h 423"/>
                <a:gd name="T112" fmla="*/ 229 w 270"/>
                <a:gd name="T113" fmla="*/ 238 h 423"/>
                <a:gd name="T114" fmla="*/ 207 w 270"/>
                <a:gd name="T115" fmla="*/ 276 h 423"/>
                <a:gd name="T116" fmla="*/ 170 w 270"/>
                <a:gd name="T117" fmla="*/ 305 h 423"/>
                <a:gd name="T118" fmla="*/ 120 w 270"/>
                <a:gd name="T119" fmla="*/ 319 h 423"/>
                <a:gd name="T120" fmla="*/ 166 w 270"/>
                <a:gd name="T121" fmla="*/ 13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0" h="423">
                  <a:moveTo>
                    <a:pt x="198" y="6"/>
                  </a:moveTo>
                  <a:lnTo>
                    <a:pt x="195" y="1"/>
                  </a:lnTo>
                  <a:lnTo>
                    <a:pt x="190" y="0"/>
                  </a:lnTo>
                  <a:lnTo>
                    <a:pt x="183" y="2"/>
                  </a:lnTo>
                  <a:lnTo>
                    <a:pt x="180" y="11"/>
                  </a:lnTo>
                  <a:lnTo>
                    <a:pt x="154" y="119"/>
                  </a:lnTo>
                  <a:lnTo>
                    <a:pt x="95" y="131"/>
                  </a:lnTo>
                  <a:lnTo>
                    <a:pt x="46" y="160"/>
                  </a:lnTo>
                  <a:lnTo>
                    <a:pt x="12" y="199"/>
                  </a:lnTo>
                  <a:lnTo>
                    <a:pt x="0" y="245"/>
                  </a:lnTo>
                  <a:lnTo>
                    <a:pt x="2" y="264"/>
                  </a:lnTo>
                  <a:lnTo>
                    <a:pt x="8" y="281"/>
                  </a:lnTo>
                  <a:lnTo>
                    <a:pt x="18" y="296"/>
                  </a:lnTo>
                  <a:lnTo>
                    <a:pt x="31" y="308"/>
                  </a:lnTo>
                  <a:lnTo>
                    <a:pt x="46" y="318"/>
                  </a:lnTo>
                  <a:lnTo>
                    <a:pt x="63" y="326"/>
                  </a:lnTo>
                  <a:lnTo>
                    <a:pt x="81" y="330"/>
                  </a:lnTo>
                  <a:lnTo>
                    <a:pt x="100" y="333"/>
                  </a:lnTo>
                  <a:lnTo>
                    <a:pt x="89" y="377"/>
                  </a:lnTo>
                  <a:lnTo>
                    <a:pt x="86" y="392"/>
                  </a:lnTo>
                  <a:lnTo>
                    <a:pt x="82" y="405"/>
                  </a:lnTo>
                  <a:lnTo>
                    <a:pt x="80" y="414"/>
                  </a:lnTo>
                  <a:lnTo>
                    <a:pt x="80" y="418"/>
                  </a:lnTo>
                  <a:lnTo>
                    <a:pt x="83" y="423"/>
                  </a:lnTo>
                  <a:lnTo>
                    <a:pt x="87" y="423"/>
                  </a:lnTo>
                  <a:lnTo>
                    <a:pt x="94" y="421"/>
                  </a:lnTo>
                  <a:lnTo>
                    <a:pt x="97" y="412"/>
                  </a:lnTo>
                  <a:lnTo>
                    <a:pt x="117" y="333"/>
                  </a:lnTo>
                  <a:lnTo>
                    <a:pt x="174" y="321"/>
                  </a:lnTo>
                  <a:lnTo>
                    <a:pt x="224" y="292"/>
                  </a:lnTo>
                  <a:lnTo>
                    <a:pt x="258" y="252"/>
                  </a:lnTo>
                  <a:lnTo>
                    <a:pt x="270" y="206"/>
                  </a:lnTo>
                  <a:lnTo>
                    <a:pt x="269" y="188"/>
                  </a:lnTo>
                  <a:lnTo>
                    <a:pt x="263" y="172"/>
                  </a:lnTo>
                  <a:lnTo>
                    <a:pt x="254" y="158"/>
                  </a:lnTo>
                  <a:lnTo>
                    <a:pt x="242" y="145"/>
                  </a:lnTo>
                  <a:lnTo>
                    <a:pt x="227" y="135"/>
                  </a:lnTo>
                  <a:lnTo>
                    <a:pt x="210" y="127"/>
                  </a:lnTo>
                  <a:lnTo>
                    <a:pt x="191" y="122"/>
                  </a:lnTo>
                  <a:lnTo>
                    <a:pt x="170" y="119"/>
                  </a:lnTo>
                  <a:lnTo>
                    <a:pt x="198" y="6"/>
                  </a:lnTo>
                  <a:close/>
                  <a:moveTo>
                    <a:pt x="104" y="319"/>
                  </a:moveTo>
                  <a:lnTo>
                    <a:pt x="77" y="314"/>
                  </a:lnTo>
                  <a:lnTo>
                    <a:pt x="55" y="302"/>
                  </a:lnTo>
                  <a:lnTo>
                    <a:pt x="40" y="282"/>
                  </a:lnTo>
                  <a:lnTo>
                    <a:pt x="34" y="253"/>
                  </a:lnTo>
                  <a:lnTo>
                    <a:pt x="41" y="215"/>
                  </a:lnTo>
                  <a:lnTo>
                    <a:pt x="62" y="178"/>
                  </a:lnTo>
                  <a:lnTo>
                    <a:pt x="98" y="148"/>
                  </a:lnTo>
                  <a:lnTo>
                    <a:pt x="150" y="132"/>
                  </a:lnTo>
                  <a:lnTo>
                    <a:pt x="104" y="319"/>
                  </a:lnTo>
                  <a:close/>
                  <a:moveTo>
                    <a:pt x="166" y="132"/>
                  </a:moveTo>
                  <a:lnTo>
                    <a:pt x="193" y="137"/>
                  </a:lnTo>
                  <a:lnTo>
                    <a:pt x="215" y="149"/>
                  </a:lnTo>
                  <a:lnTo>
                    <a:pt x="230" y="169"/>
                  </a:lnTo>
                  <a:lnTo>
                    <a:pt x="236" y="198"/>
                  </a:lnTo>
                  <a:lnTo>
                    <a:pt x="229" y="238"/>
                  </a:lnTo>
                  <a:lnTo>
                    <a:pt x="207" y="276"/>
                  </a:lnTo>
                  <a:lnTo>
                    <a:pt x="170" y="305"/>
                  </a:lnTo>
                  <a:lnTo>
                    <a:pt x="120" y="319"/>
                  </a:lnTo>
                  <a:lnTo>
                    <a:pt x="166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Freeform 34"/>
            <p:cNvSpPr>
              <a:spLocks noChangeAspect="1"/>
            </p:cNvSpPr>
            <p:nvPr/>
          </p:nvSpPr>
          <p:spPr bwMode="auto">
            <a:xfrm>
              <a:off x="2491" y="800"/>
              <a:ext cx="259" cy="307"/>
            </a:xfrm>
            <a:custGeom>
              <a:avLst/>
              <a:gdLst>
                <a:gd name="T0" fmla="*/ 241 w 259"/>
                <a:gd name="T1" fmla="*/ 165 h 307"/>
                <a:gd name="T2" fmla="*/ 247 w 259"/>
                <a:gd name="T3" fmla="*/ 165 h 307"/>
                <a:gd name="T4" fmla="*/ 253 w 259"/>
                <a:gd name="T5" fmla="*/ 163 h 307"/>
                <a:gd name="T6" fmla="*/ 258 w 259"/>
                <a:gd name="T7" fmla="*/ 160 h 307"/>
                <a:gd name="T8" fmla="*/ 259 w 259"/>
                <a:gd name="T9" fmla="*/ 153 h 307"/>
                <a:gd name="T10" fmla="*/ 258 w 259"/>
                <a:gd name="T11" fmla="*/ 147 h 307"/>
                <a:gd name="T12" fmla="*/ 253 w 259"/>
                <a:gd name="T13" fmla="*/ 143 h 307"/>
                <a:gd name="T14" fmla="*/ 247 w 259"/>
                <a:gd name="T15" fmla="*/ 142 h 307"/>
                <a:gd name="T16" fmla="*/ 241 w 259"/>
                <a:gd name="T17" fmla="*/ 142 h 307"/>
                <a:gd name="T18" fmla="*/ 23 w 259"/>
                <a:gd name="T19" fmla="*/ 142 h 307"/>
                <a:gd name="T20" fmla="*/ 37 w 259"/>
                <a:gd name="T21" fmla="*/ 94 h 307"/>
                <a:gd name="T22" fmla="*/ 67 w 259"/>
                <a:gd name="T23" fmla="*/ 57 h 307"/>
                <a:gd name="T24" fmla="*/ 109 w 259"/>
                <a:gd name="T25" fmla="*/ 31 h 307"/>
                <a:gd name="T26" fmla="*/ 160 w 259"/>
                <a:gd name="T27" fmla="*/ 22 h 307"/>
                <a:gd name="T28" fmla="*/ 241 w 259"/>
                <a:gd name="T29" fmla="*/ 22 h 307"/>
                <a:gd name="T30" fmla="*/ 247 w 259"/>
                <a:gd name="T31" fmla="*/ 22 h 307"/>
                <a:gd name="T32" fmla="*/ 253 w 259"/>
                <a:gd name="T33" fmla="*/ 21 h 307"/>
                <a:gd name="T34" fmla="*/ 258 w 259"/>
                <a:gd name="T35" fmla="*/ 18 h 307"/>
                <a:gd name="T36" fmla="*/ 259 w 259"/>
                <a:gd name="T37" fmla="*/ 11 h 307"/>
                <a:gd name="T38" fmla="*/ 258 w 259"/>
                <a:gd name="T39" fmla="*/ 4 h 307"/>
                <a:gd name="T40" fmla="*/ 253 w 259"/>
                <a:gd name="T41" fmla="*/ 1 h 307"/>
                <a:gd name="T42" fmla="*/ 247 w 259"/>
                <a:gd name="T43" fmla="*/ 0 h 307"/>
                <a:gd name="T44" fmla="*/ 241 w 259"/>
                <a:gd name="T45" fmla="*/ 0 h 307"/>
                <a:gd name="T46" fmla="*/ 159 w 259"/>
                <a:gd name="T47" fmla="*/ 0 h 307"/>
                <a:gd name="T48" fmla="*/ 127 w 259"/>
                <a:gd name="T49" fmla="*/ 2 h 307"/>
                <a:gd name="T50" fmla="*/ 97 w 259"/>
                <a:gd name="T51" fmla="*/ 11 h 307"/>
                <a:gd name="T52" fmla="*/ 70 w 259"/>
                <a:gd name="T53" fmla="*/ 26 h 307"/>
                <a:gd name="T54" fmla="*/ 46 w 259"/>
                <a:gd name="T55" fmla="*/ 44 h 307"/>
                <a:gd name="T56" fmla="*/ 27 w 259"/>
                <a:gd name="T57" fmla="*/ 67 h 307"/>
                <a:gd name="T58" fmla="*/ 13 w 259"/>
                <a:gd name="T59" fmla="*/ 93 h 307"/>
                <a:gd name="T60" fmla="*/ 3 w 259"/>
                <a:gd name="T61" fmla="*/ 122 h 307"/>
                <a:gd name="T62" fmla="*/ 0 w 259"/>
                <a:gd name="T63" fmla="*/ 153 h 307"/>
                <a:gd name="T64" fmla="*/ 3 w 259"/>
                <a:gd name="T65" fmla="*/ 185 h 307"/>
                <a:gd name="T66" fmla="*/ 13 w 259"/>
                <a:gd name="T67" fmla="*/ 214 h 307"/>
                <a:gd name="T68" fmla="*/ 27 w 259"/>
                <a:gd name="T69" fmla="*/ 240 h 307"/>
                <a:gd name="T70" fmla="*/ 47 w 259"/>
                <a:gd name="T71" fmla="*/ 262 h 307"/>
                <a:gd name="T72" fmla="*/ 70 w 259"/>
                <a:gd name="T73" fmla="*/ 281 h 307"/>
                <a:gd name="T74" fmla="*/ 97 w 259"/>
                <a:gd name="T75" fmla="*/ 295 h 307"/>
                <a:gd name="T76" fmla="*/ 127 w 259"/>
                <a:gd name="T77" fmla="*/ 304 h 307"/>
                <a:gd name="T78" fmla="*/ 159 w 259"/>
                <a:gd name="T79" fmla="*/ 307 h 307"/>
                <a:gd name="T80" fmla="*/ 241 w 259"/>
                <a:gd name="T81" fmla="*/ 307 h 307"/>
                <a:gd name="T82" fmla="*/ 247 w 259"/>
                <a:gd name="T83" fmla="*/ 307 h 307"/>
                <a:gd name="T84" fmla="*/ 253 w 259"/>
                <a:gd name="T85" fmla="*/ 306 h 307"/>
                <a:gd name="T86" fmla="*/ 258 w 259"/>
                <a:gd name="T87" fmla="*/ 302 h 307"/>
                <a:gd name="T88" fmla="*/ 259 w 259"/>
                <a:gd name="T89" fmla="*/ 296 h 307"/>
                <a:gd name="T90" fmla="*/ 258 w 259"/>
                <a:gd name="T91" fmla="*/ 289 h 307"/>
                <a:gd name="T92" fmla="*/ 253 w 259"/>
                <a:gd name="T93" fmla="*/ 286 h 307"/>
                <a:gd name="T94" fmla="*/ 247 w 259"/>
                <a:gd name="T95" fmla="*/ 284 h 307"/>
                <a:gd name="T96" fmla="*/ 241 w 259"/>
                <a:gd name="T97" fmla="*/ 284 h 307"/>
                <a:gd name="T98" fmla="*/ 160 w 259"/>
                <a:gd name="T99" fmla="*/ 284 h 307"/>
                <a:gd name="T100" fmla="*/ 109 w 259"/>
                <a:gd name="T101" fmla="*/ 275 h 307"/>
                <a:gd name="T102" fmla="*/ 67 w 259"/>
                <a:gd name="T103" fmla="*/ 250 h 307"/>
                <a:gd name="T104" fmla="*/ 37 w 259"/>
                <a:gd name="T105" fmla="*/ 212 h 307"/>
                <a:gd name="T106" fmla="*/ 23 w 259"/>
                <a:gd name="T107" fmla="*/ 165 h 307"/>
                <a:gd name="T108" fmla="*/ 241 w 259"/>
                <a:gd name="T109" fmla="*/ 16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9" h="307">
                  <a:moveTo>
                    <a:pt x="241" y="165"/>
                  </a:moveTo>
                  <a:lnTo>
                    <a:pt x="247" y="165"/>
                  </a:lnTo>
                  <a:lnTo>
                    <a:pt x="253" y="163"/>
                  </a:lnTo>
                  <a:lnTo>
                    <a:pt x="258" y="160"/>
                  </a:lnTo>
                  <a:lnTo>
                    <a:pt x="259" y="153"/>
                  </a:lnTo>
                  <a:lnTo>
                    <a:pt x="258" y="147"/>
                  </a:lnTo>
                  <a:lnTo>
                    <a:pt x="253" y="143"/>
                  </a:lnTo>
                  <a:lnTo>
                    <a:pt x="247" y="142"/>
                  </a:lnTo>
                  <a:lnTo>
                    <a:pt x="241" y="142"/>
                  </a:lnTo>
                  <a:lnTo>
                    <a:pt x="23" y="142"/>
                  </a:lnTo>
                  <a:lnTo>
                    <a:pt x="37" y="94"/>
                  </a:lnTo>
                  <a:lnTo>
                    <a:pt x="67" y="57"/>
                  </a:lnTo>
                  <a:lnTo>
                    <a:pt x="109" y="31"/>
                  </a:lnTo>
                  <a:lnTo>
                    <a:pt x="160" y="22"/>
                  </a:lnTo>
                  <a:lnTo>
                    <a:pt x="241" y="22"/>
                  </a:lnTo>
                  <a:lnTo>
                    <a:pt x="247" y="22"/>
                  </a:lnTo>
                  <a:lnTo>
                    <a:pt x="253" y="21"/>
                  </a:lnTo>
                  <a:lnTo>
                    <a:pt x="258" y="18"/>
                  </a:lnTo>
                  <a:lnTo>
                    <a:pt x="259" y="11"/>
                  </a:lnTo>
                  <a:lnTo>
                    <a:pt x="258" y="4"/>
                  </a:lnTo>
                  <a:lnTo>
                    <a:pt x="253" y="1"/>
                  </a:lnTo>
                  <a:lnTo>
                    <a:pt x="247" y="0"/>
                  </a:lnTo>
                  <a:lnTo>
                    <a:pt x="241" y="0"/>
                  </a:lnTo>
                  <a:lnTo>
                    <a:pt x="159" y="0"/>
                  </a:lnTo>
                  <a:lnTo>
                    <a:pt x="127" y="2"/>
                  </a:lnTo>
                  <a:lnTo>
                    <a:pt x="97" y="11"/>
                  </a:lnTo>
                  <a:lnTo>
                    <a:pt x="70" y="26"/>
                  </a:lnTo>
                  <a:lnTo>
                    <a:pt x="46" y="44"/>
                  </a:lnTo>
                  <a:lnTo>
                    <a:pt x="27" y="67"/>
                  </a:lnTo>
                  <a:lnTo>
                    <a:pt x="13" y="93"/>
                  </a:lnTo>
                  <a:lnTo>
                    <a:pt x="3" y="122"/>
                  </a:lnTo>
                  <a:lnTo>
                    <a:pt x="0" y="153"/>
                  </a:lnTo>
                  <a:lnTo>
                    <a:pt x="3" y="185"/>
                  </a:lnTo>
                  <a:lnTo>
                    <a:pt x="13" y="214"/>
                  </a:lnTo>
                  <a:lnTo>
                    <a:pt x="27" y="240"/>
                  </a:lnTo>
                  <a:lnTo>
                    <a:pt x="47" y="262"/>
                  </a:lnTo>
                  <a:lnTo>
                    <a:pt x="70" y="281"/>
                  </a:lnTo>
                  <a:lnTo>
                    <a:pt x="97" y="295"/>
                  </a:lnTo>
                  <a:lnTo>
                    <a:pt x="127" y="304"/>
                  </a:lnTo>
                  <a:lnTo>
                    <a:pt x="159" y="307"/>
                  </a:lnTo>
                  <a:lnTo>
                    <a:pt x="241" y="307"/>
                  </a:lnTo>
                  <a:lnTo>
                    <a:pt x="247" y="307"/>
                  </a:lnTo>
                  <a:lnTo>
                    <a:pt x="253" y="306"/>
                  </a:lnTo>
                  <a:lnTo>
                    <a:pt x="258" y="302"/>
                  </a:lnTo>
                  <a:lnTo>
                    <a:pt x="259" y="296"/>
                  </a:lnTo>
                  <a:lnTo>
                    <a:pt x="258" y="289"/>
                  </a:lnTo>
                  <a:lnTo>
                    <a:pt x="253" y="286"/>
                  </a:lnTo>
                  <a:lnTo>
                    <a:pt x="247" y="284"/>
                  </a:lnTo>
                  <a:lnTo>
                    <a:pt x="241" y="284"/>
                  </a:lnTo>
                  <a:lnTo>
                    <a:pt x="160" y="284"/>
                  </a:lnTo>
                  <a:lnTo>
                    <a:pt x="109" y="275"/>
                  </a:lnTo>
                  <a:lnTo>
                    <a:pt x="67" y="250"/>
                  </a:lnTo>
                  <a:lnTo>
                    <a:pt x="37" y="212"/>
                  </a:lnTo>
                  <a:lnTo>
                    <a:pt x="23" y="165"/>
                  </a:lnTo>
                  <a:lnTo>
                    <a:pt x="241" y="1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Freeform 35"/>
            <p:cNvSpPr>
              <a:spLocks noChangeAspect="1" noEditPoints="1"/>
            </p:cNvSpPr>
            <p:nvPr/>
          </p:nvSpPr>
          <p:spPr bwMode="auto">
            <a:xfrm>
              <a:off x="2813" y="739"/>
              <a:ext cx="235" cy="338"/>
            </a:xfrm>
            <a:custGeom>
              <a:avLst/>
              <a:gdLst>
                <a:gd name="T0" fmla="*/ 84 w 235"/>
                <a:gd name="T1" fmla="*/ 105 h 338"/>
                <a:gd name="T2" fmla="*/ 59 w 235"/>
                <a:gd name="T3" fmla="*/ 47 h 338"/>
                <a:gd name="T4" fmla="*/ 107 w 235"/>
                <a:gd name="T5" fmla="*/ 17 h 338"/>
                <a:gd name="T6" fmla="*/ 148 w 235"/>
                <a:gd name="T7" fmla="*/ 30 h 338"/>
                <a:gd name="T8" fmla="*/ 182 w 235"/>
                <a:gd name="T9" fmla="*/ 63 h 338"/>
                <a:gd name="T10" fmla="*/ 198 w 235"/>
                <a:gd name="T11" fmla="*/ 100 h 338"/>
                <a:gd name="T12" fmla="*/ 212 w 235"/>
                <a:gd name="T13" fmla="*/ 88 h 338"/>
                <a:gd name="T14" fmla="*/ 204 w 235"/>
                <a:gd name="T15" fmla="*/ 0 h 338"/>
                <a:gd name="T16" fmla="*/ 174 w 235"/>
                <a:gd name="T17" fmla="*/ 14 h 338"/>
                <a:gd name="T18" fmla="*/ 126 w 235"/>
                <a:gd name="T19" fmla="*/ 2 h 338"/>
                <a:gd name="T20" fmla="*/ 29 w 235"/>
                <a:gd name="T21" fmla="*/ 24 h 338"/>
                <a:gd name="T22" fmla="*/ 3 w 235"/>
                <a:gd name="T23" fmla="*/ 118 h 338"/>
                <a:gd name="T24" fmla="*/ 84 w 235"/>
                <a:gd name="T25" fmla="*/ 188 h 338"/>
                <a:gd name="T26" fmla="*/ 128 w 235"/>
                <a:gd name="T27" fmla="*/ 209 h 338"/>
                <a:gd name="T28" fmla="*/ 163 w 235"/>
                <a:gd name="T29" fmla="*/ 240 h 338"/>
                <a:gd name="T30" fmla="*/ 168 w 235"/>
                <a:gd name="T31" fmla="*/ 291 h 338"/>
                <a:gd name="T32" fmla="*/ 110 w 235"/>
                <a:gd name="T33" fmla="*/ 322 h 338"/>
                <a:gd name="T34" fmla="*/ 61 w 235"/>
                <a:gd name="T35" fmla="*/ 303 h 338"/>
                <a:gd name="T36" fmla="*/ 24 w 235"/>
                <a:gd name="T37" fmla="*/ 253 h 338"/>
                <a:gd name="T38" fmla="*/ 17 w 235"/>
                <a:gd name="T39" fmla="*/ 222 h 338"/>
                <a:gd name="T40" fmla="*/ 3 w 235"/>
                <a:gd name="T41" fmla="*/ 235 h 338"/>
                <a:gd name="T42" fmla="*/ 12 w 235"/>
                <a:gd name="T43" fmla="*/ 338 h 338"/>
                <a:gd name="T44" fmla="*/ 41 w 235"/>
                <a:gd name="T45" fmla="*/ 325 h 338"/>
                <a:gd name="T46" fmla="*/ 93 w 235"/>
                <a:gd name="T47" fmla="*/ 337 h 338"/>
                <a:gd name="T48" fmla="*/ 197 w 235"/>
                <a:gd name="T49" fmla="*/ 313 h 338"/>
                <a:gd name="T50" fmla="*/ 230 w 235"/>
                <a:gd name="T51" fmla="*/ 212 h 338"/>
                <a:gd name="T52" fmla="*/ 144 w 235"/>
                <a:gd name="T53" fmla="*/ 133 h 338"/>
                <a:gd name="T54" fmla="*/ 189 w 235"/>
                <a:gd name="T55" fmla="*/ 45 h 338"/>
                <a:gd name="T56" fmla="*/ 190 w 235"/>
                <a:gd name="T57" fmla="*/ 28 h 338"/>
                <a:gd name="T58" fmla="*/ 20 w 235"/>
                <a:gd name="T59" fmla="*/ 313 h 338"/>
                <a:gd name="T60" fmla="*/ 22 w 235"/>
                <a:gd name="T61" fmla="*/ 285 h 338"/>
                <a:gd name="T62" fmla="*/ 42 w 235"/>
                <a:gd name="T63" fmla="*/ 308 h 338"/>
                <a:gd name="T64" fmla="*/ 129 w 235"/>
                <a:gd name="T65" fmla="*/ 145 h 338"/>
                <a:gd name="T66" fmla="*/ 192 w 235"/>
                <a:gd name="T67" fmla="*/ 182 h 338"/>
                <a:gd name="T68" fmla="*/ 216 w 235"/>
                <a:gd name="T69" fmla="*/ 224 h 338"/>
                <a:gd name="T70" fmla="*/ 205 w 235"/>
                <a:gd name="T71" fmla="*/ 284 h 338"/>
                <a:gd name="T72" fmla="*/ 184 w 235"/>
                <a:gd name="T73" fmla="*/ 294 h 338"/>
                <a:gd name="T74" fmla="*/ 187 w 235"/>
                <a:gd name="T75" fmla="*/ 269 h 338"/>
                <a:gd name="T76" fmla="*/ 170 w 235"/>
                <a:gd name="T77" fmla="*/ 222 h 338"/>
                <a:gd name="T78" fmla="*/ 131 w 235"/>
                <a:gd name="T79" fmla="*/ 192 h 338"/>
                <a:gd name="T80" fmla="*/ 70 w 235"/>
                <a:gd name="T81" fmla="*/ 163 h 338"/>
                <a:gd name="T82" fmla="*/ 16 w 235"/>
                <a:gd name="T83" fmla="*/ 95 h 338"/>
                <a:gd name="T84" fmla="*/ 32 w 235"/>
                <a:gd name="T85" fmla="*/ 44 h 338"/>
                <a:gd name="T86" fmla="*/ 43 w 235"/>
                <a:gd name="T87" fmla="*/ 42 h 338"/>
                <a:gd name="T88" fmla="*/ 39 w 235"/>
                <a:gd name="T89" fmla="*/ 6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338">
                  <a:moveTo>
                    <a:pt x="144" y="133"/>
                  </a:moveTo>
                  <a:lnTo>
                    <a:pt x="112" y="120"/>
                  </a:lnTo>
                  <a:lnTo>
                    <a:pt x="84" y="105"/>
                  </a:lnTo>
                  <a:lnTo>
                    <a:pt x="63" y="87"/>
                  </a:lnTo>
                  <a:lnTo>
                    <a:pt x="55" y="65"/>
                  </a:lnTo>
                  <a:lnTo>
                    <a:pt x="59" y="47"/>
                  </a:lnTo>
                  <a:lnTo>
                    <a:pt x="69" y="31"/>
                  </a:lnTo>
                  <a:lnTo>
                    <a:pt x="85" y="21"/>
                  </a:lnTo>
                  <a:lnTo>
                    <a:pt x="107" y="17"/>
                  </a:lnTo>
                  <a:lnTo>
                    <a:pt x="120" y="19"/>
                  </a:lnTo>
                  <a:lnTo>
                    <a:pt x="134" y="23"/>
                  </a:lnTo>
                  <a:lnTo>
                    <a:pt x="148" y="30"/>
                  </a:lnTo>
                  <a:lnTo>
                    <a:pt x="160" y="40"/>
                  </a:lnTo>
                  <a:lnTo>
                    <a:pt x="172" y="51"/>
                  </a:lnTo>
                  <a:lnTo>
                    <a:pt x="182" y="63"/>
                  </a:lnTo>
                  <a:lnTo>
                    <a:pt x="190" y="77"/>
                  </a:lnTo>
                  <a:lnTo>
                    <a:pt x="195" y="92"/>
                  </a:lnTo>
                  <a:lnTo>
                    <a:pt x="198" y="100"/>
                  </a:lnTo>
                  <a:lnTo>
                    <a:pt x="204" y="103"/>
                  </a:lnTo>
                  <a:lnTo>
                    <a:pt x="211" y="99"/>
                  </a:lnTo>
                  <a:lnTo>
                    <a:pt x="212" y="88"/>
                  </a:lnTo>
                  <a:lnTo>
                    <a:pt x="212" y="16"/>
                  </a:lnTo>
                  <a:lnTo>
                    <a:pt x="211" y="5"/>
                  </a:lnTo>
                  <a:lnTo>
                    <a:pt x="204" y="0"/>
                  </a:lnTo>
                  <a:lnTo>
                    <a:pt x="197" y="4"/>
                  </a:lnTo>
                  <a:lnTo>
                    <a:pt x="188" y="11"/>
                  </a:lnTo>
                  <a:lnTo>
                    <a:pt x="174" y="14"/>
                  </a:lnTo>
                  <a:lnTo>
                    <a:pt x="158" y="12"/>
                  </a:lnTo>
                  <a:lnTo>
                    <a:pt x="146" y="8"/>
                  </a:lnTo>
                  <a:lnTo>
                    <a:pt x="126" y="2"/>
                  </a:lnTo>
                  <a:lnTo>
                    <a:pt x="106" y="0"/>
                  </a:lnTo>
                  <a:lnTo>
                    <a:pt x="63" y="7"/>
                  </a:lnTo>
                  <a:lnTo>
                    <a:pt x="29" y="24"/>
                  </a:lnTo>
                  <a:lnTo>
                    <a:pt x="7" y="54"/>
                  </a:lnTo>
                  <a:lnTo>
                    <a:pt x="0" y="95"/>
                  </a:lnTo>
                  <a:lnTo>
                    <a:pt x="3" y="118"/>
                  </a:lnTo>
                  <a:lnTo>
                    <a:pt x="15" y="141"/>
                  </a:lnTo>
                  <a:lnTo>
                    <a:pt x="41" y="165"/>
                  </a:lnTo>
                  <a:lnTo>
                    <a:pt x="84" y="188"/>
                  </a:lnTo>
                  <a:lnTo>
                    <a:pt x="99" y="194"/>
                  </a:lnTo>
                  <a:lnTo>
                    <a:pt x="113" y="202"/>
                  </a:lnTo>
                  <a:lnTo>
                    <a:pt x="128" y="209"/>
                  </a:lnTo>
                  <a:lnTo>
                    <a:pt x="141" y="218"/>
                  </a:lnTo>
                  <a:lnTo>
                    <a:pt x="153" y="228"/>
                  </a:lnTo>
                  <a:lnTo>
                    <a:pt x="163" y="240"/>
                  </a:lnTo>
                  <a:lnTo>
                    <a:pt x="169" y="253"/>
                  </a:lnTo>
                  <a:lnTo>
                    <a:pt x="171" y="269"/>
                  </a:lnTo>
                  <a:lnTo>
                    <a:pt x="168" y="291"/>
                  </a:lnTo>
                  <a:lnTo>
                    <a:pt x="158" y="308"/>
                  </a:lnTo>
                  <a:lnTo>
                    <a:pt x="139" y="318"/>
                  </a:lnTo>
                  <a:lnTo>
                    <a:pt x="110" y="322"/>
                  </a:lnTo>
                  <a:lnTo>
                    <a:pt x="92" y="319"/>
                  </a:lnTo>
                  <a:lnTo>
                    <a:pt x="76" y="313"/>
                  </a:lnTo>
                  <a:lnTo>
                    <a:pt x="61" y="303"/>
                  </a:lnTo>
                  <a:lnTo>
                    <a:pt x="48" y="291"/>
                  </a:lnTo>
                  <a:lnTo>
                    <a:pt x="32" y="271"/>
                  </a:lnTo>
                  <a:lnTo>
                    <a:pt x="24" y="253"/>
                  </a:lnTo>
                  <a:lnTo>
                    <a:pt x="20" y="238"/>
                  </a:lnTo>
                  <a:lnTo>
                    <a:pt x="20" y="227"/>
                  </a:lnTo>
                  <a:lnTo>
                    <a:pt x="17" y="222"/>
                  </a:lnTo>
                  <a:lnTo>
                    <a:pt x="12" y="219"/>
                  </a:lnTo>
                  <a:lnTo>
                    <a:pt x="4" y="224"/>
                  </a:lnTo>
                  <a:lnTo>
                    <a:pt x="3" y="235"/>
                  </a:lnTo>
                  <a:lnTo>
                    <a:pt x="3" y="322"/>
                  </a:lnTo>
                  <a:lnTo>
                    <a:pt x="4" y="333"/>
                  </a:lnTo>
                  <a:lnTo>
                    <a:pt x="12" y="338"/>
                  </a:lnTo>
                  <a:lnTo>
                    <a:pt x="19" y="334"/>
                  </a:lnTo>
                  <a:lnTo>
                    <a:pt x="31" y="326"/>
                  </a:lnTo>
                  <a:lnTo>
                    <a:pt x="41" y="325"/>
                  </a:lnTo>
                  <a:lnTo>
                    <a:pt x="58" y="327"/>
                  </a:lnTo>
                  <a:lnTo>
                    <a:pt x="69" y="331"/>
                  </a:lnTo>
                  <a:lnTo>
                    <a:pt x="93" y="337"/>
                  </a:lnTo>
                  <a:lnTo>
                    <a:pt x="109" y="338"/>
                  </a:lnTo>
                  <a:lnTo>
                    <a:pt x="157" y="331"/>
                  </a:lnTo>
                  <a:lnTo>
                    <a:pt x="197" y="313"/>
                  </a:lnTo>
                  <a:lnTo>
                    <a:pt x="224" y="283"/>
                  </a:lnTo>
                  <a:lnTo>
                    <a:pt x="235" y="242"/>
                  </a:lnTo>
                  <a:lnTo>
                    <a:pt x="230" y="212"/>
                  </a:lnTo>
                  <a:lnTo>
                    <a:pt x="214" y="183"/>
                  </a:lnTo>
                  <a:lnTo>
                    <a:pt x="186" y="156"/>
                  </a:lnTo>
                  <a:lnTo>
                    <a:pt x="144" y="133"/>
                  </a:lnTo>
                  <a:close/>
                  <a:moveTo>
                    <a:pt x="196" y="54"/>
                  </a:moveTo>
                  <a:lnTo>
                    <a:pt x="193" y="50"/>
                  </a:lnTo>
                  <a:lnTo>
                    <a:pt x="189" y="45"/>
                  </a:lnTo>
                  <a:lnTo>
                    <a:pt x="183" y="39"/>
                  </a:lnTo>
                  <a:lnTo>
                    <a:pt x="175" y="30"/>
                  </a:lnTo>
                  <a:lnTo>
                    <a:pt x="190" y="28"/>
                  </a:lnTo>
                  <a:lnTo>
                    <a:pt x="196" y="26"/>
                  </a:lnTo>
                  <a:lnTo>
                    <a:pt x="196" y="54"/>
                  </a:lnTo>
                  <a:close/>
                  <a:moveTo>
                    <a:pt x="20" y="313"/>
                  </a:moveTo>
                  <a:lnTo>
                    <a:pt x="20" y="283"/>
                  </a:lnTo>
                  <a:lnTo>
                    <a:pt x="20" y="283"/>
                  </a:lnTo>
                  <a:lnTo>
                    <a:pt x="22" y="285"/>
                  </a:lnTo>
                  <a:lnTo>
                    <a:pt x="26" y="290"/>
                  </a:lnTo>
                  <a:lnTo>
                    <a:pt x="32" y="298"/>
                  </a:lnTo>
                  <a:lnTo>
                    <a:pt x="42" y="308"/>
                  </a:lnTo>
                  <a:lnTo>
                    <a:pt x="20" y="313"/>
                  </a:lnTo>
                  <a:close/>
                  <a:moveTo>
                    <a:pt x="91" y="130"/>
                  </a:moveTo>
                  <a:lnTo>
                    <a:pt x="129" y="145"/>
                  </a:lnTo>
                  <a:lnTo>
                    <a:pt x="157" y="158"/>
                  </a:lnTo>
                  <a:lnTo>
                    <a:pt x="177" y="169"/>
                  </a:lnTo>
                  <a:lnTo>
                    <a:pt x="192" y="182"/>
                  </a:lnTo>
                  <a:lnTo>
                    <a:pt x="203" y="195"/>
                  </a:lnTo>
                  <a:lnTo>
                    <a:pt x="211" y="209"/>
                  </a:lnTo>
                  <a:lnTo>
                    <a:pt x="216" y="224"/>
                  </a:lnTo>
                  <a:lnTo>
                    <a:pt x="218" y="242"/>
                  </a:lnTo>
                  <a:lnTo>
                    <a:pt x="214" y="266"/>
                  </a:lnTo>
                  <a:lnTo>
                    <a:pt x="205" y="284"/>
                  </a:lnTo>
                  <a:lnTo>
                    <a:pt x="192" y="297"/>
                  </a:lnTo>
                  <a:lnTo>
                    <a:pt x="180" y="304"/>
                  </a:lnTo>
                  <a:lnTo>
                    <a:pt x="184" y="294"/>
                  </a:lnTo>
                  <a:lnTo>
                    <a:pt x="186" y="283"/>
                  </a:lnTo>
                  <a:lnTo>
                    <a:pt x="187" y="274"/>
                  </a:lnTo>
                  <a:lnTo>
                    <a:pt x="187" y="269"/>
                  </a:lnTo>
                  <a:lnTo>
                    <a:pt x="185" y="251"/>
                  </a:lnTo>
                  <a:lnTo>
                    <a:pt x="179" y="236"/>
                  </a:lnTo>
                  <a:lnTo>
                    <a:pt x="170" y="222"/>
                  </a:lnTo>
                  <a:lnTo>
                    <a:pt x="158" y="211"/>
                  </a:lnTo>
                  <a:lnTo>
                    <a:pt x="145" y="200"/>
                  </a:lnTo>
                  <a:lnTo>
                    <a:pt x="131" y="192"/>
                  </a:lnTo>
                  <a:lnTo>
                    <a:pt x="116" y="184"/>
                  </a:lnTo>
                  <a:lnTo>
                    <a:pt x="102" y="178"/>
                  </a:lnTo>
                  <a:lnTo>
                    <a:pt x="70" y="163"/>
                  </a:lnTo>
                  <a:lnTo>
                    <a:pt x="42" y="146"/>
                  </a:lnTo>
                  <a:lnTo>
                    <a:pt x="23" y="124"/>
                  </a:lnTo>
                  <a:lnTo>
                    <a:pt x="16" y="95"/>
                  </a:lnTo>
                  <a:lnTo>
                    <a:pt x="17" y="78"/>
                  </a:lnTo>
                  <a:lnTo>
                    <a:pt x="22" y="60"/>
                  </a:lnTo>
                  <a:lnTo>
                    <a:pt x="32" y="44"/>
                  </a:lnTo>
                  <a:lnTo>
                    <a:pt x="47" y="31"/>
                  </a:lnTo>
                  <a:lnTo>
                    <a:pt x="48" y="32"/>
                  </a:lnTo>
                  <a:lnTo>
                    <a:pt x="43" y="42"/>
                  </a:lnTo>
                  <a:lnTo>
                    <a:pt x="40" y="52"/>
                  </a:lnTo>
                  <a:lnTo>
                    <a:pt x="39" y="60"/>
                  </a:lnTo>
                  <a:lnTo>
                    <a:pt x="39" y="65"/>
                  </a:lnTo>
                  <a:lnTo>
                    <a:pt x="91" y="1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4" name="Freeform 36"/>
            <p:cNvSpPr>
              <a:spLocks noChangeAspect="1"/>
            </p:cNvSpPr>
            <p:nvPr/>
          </p:nvSpPr>
          <p:spPr bwMode="auto">
            <a:xfrm>
              <a:off x="3753" y="47"/>
              <a:ext cx="486" cy="458"/>
            </a:xfrm>
            <a:custGeom>
              <a:avLst/>
              <a:gdLst>
                <a:gd name="T0" fmla="*/ 451 w 486"/>
                <a:gd name="T1" fmla="*/ 296 h 458"/>
                <a:gd name="T2" fmla="*/ 451 w 486"/>
                <a:gd name="T3" fmla="*/ 288 h 458"/>
                <a:gd name="T4" fmla="*/ 438 w 486"/>
                <a:gd name="T5" fmla="*/ 287 h 458"/>
                <a:gd name="T6" fmla="*/ 420 w 486"/>
                <a:gd name="T7" fmla="*/ 327 h 458"/>
                <a:gd name="T8" fmla="*/ 389 w 486"/>
                <a:gd name="T9" fmla="*/ 382 h 458"/>
                <a:gd name="T10" fmla="*/ 350 w 486"/>
                <a:gd name="T11" fmla="*/ 418 h 458"/>
                <a:gd name="T12" fmla="*/ 292 w 486"/>
                <a:gd name="T13" fmla="*/ 435 h 458"/>
                <a:gd name="T14" fmla="*/ 155 w 486"/>
                <a:gd name="T15" fmla="*/ 437 h 458"/>
                <a:gd name="T16" fmla="*/ 140 w 486"/>
                <a:gd name="T17" fmla="*/ 437 h 458"/>
                <a:gd name="T18" fmla="*/ 131 w 486"/>
                <a:gd name="T19" fmla="*/ 430 h 458"/>
                <a:gd name="T20" fmla="*/ 135 w 486"/>
                <a:gd name="T21" fmla="*/ 414 h 458"/>
                <a:gd name="T22" fmla="*/ 247 w 486"/>
                <a:gd name="T23" fmla="*/ 230 h 458"/>
                <a:gd name="T24" fmla="*/ 280 w 486"/>
                <a:gd name="T25" fmla="*/ 233 h 458"/>
                <a:gd name="T26" fmla="*/ 297 w 486"/>
                <a:gd name="T27" fmla="*/ 240 h 458"/>
                <a:gd name="T28" fmla="*/ 303 w 486"/>
                <a:gd name="T29" fmla="*/ 249 h 458"/>
                <a:gd name="T30" fmla="*/ 304 w 486"/>
                <a:gd name="T31" fmla="*/ 262 h 458"/>
                <a:gd name="T32" fmla="*/ 299 w 486"/>
                <a:gd name="T33" fmla="*/ 294 h 458"/>
                <a:gd name="T34" fmla="*/ 299 w 486"/>
                <a:gd name="T35" fmla="*/ 307 h 458"/>
                <a:gd name="T36" fmla="*/ 312 w 486"/>
                <a:gd name="T37" fmla="*/ 306 h 458"/>
                <a:gd name="T38" fmla="*/ 354 w 486"/>
                <a:gd name="T39" fmla="*/ 138 h 458"/>
                <a:gd name="T40" fmla="*/ 346 w 486"/>
                <a:gd name="T41" fmla="*/ 131 h 458"/>
                <a:gd name="T42" fmla="*/ 336 w 486"/>
                <a:gd name="T43" fmla="*/ 143 h 458"/>
                <a:gd name="T44" fmla="*/ 326 w 486"/>
                <a:gd name="T45" fmla="*/ 175 h 458"/>
                <a:gd name="T46" fmla="*/ 311 w 486"/>
                <a:gd name="T47" fmla="*/ 195 h 458"/>
                <a:gd name="T48" fmla="*/ 287 w 486"/>
                <a:gd name="T49" fmla="*/ 206 h 458"/>
                <a:gd name="T50" fmla="*/ 249 w 486"/>
                <a:gd name="T51" fmla="*/ 209 h 458"/>
                <a:gd name="T52" fmla="*/ 226 w 486"/>
                <a:gd name="T53" fmla="*/ 47 h 458"/>
                <a:gd name="T54" fmla="*/ 235 w 486"/>
                <a:gd name="T55" fmla="*/ 25 h 458"/>
                <a:gd name="T56" fmla="*/ 262 w 486"/>
                <a:gd name="T57" fmla="*/ 21 h 458"/>
                <a:gd name="T58" fmla="*/ 385 w 486"/>
                <a:gd name="T59" fmla="*/ 22 h 458"/>
                <a:gd name="T60" fmla="*/ 425 w 486"/>
                <a:gd name="T61" fmla="*/ 30 h 458"/>
                <a:gd name="T62" fmla="*/ 448 w 486"/>
                <a:gd name="T63" fmla="*/ 48 h 458"/>
                <a:gd name="T64" fmla="*/ 458 w 486"/>
                <a:gd name="T65" fmla="*/ 77 h 458"/>
                <a:gd name="T66" fmla="*/ 458 w 486"/>
                <a:gd name="T67" fmla="*/ 106 h 458"/>
                <a:gd name="T68" fmla="*/ 458 w 486"/>
                <a:gd name="T69" fmla="*/ 121 h 458"/>
                <a:gd name="T70" fmla="*/ 455 w 486"/>
                <a:gd name="T71" fmla="*/ 144 h 458"/>
                <a:gd name="T72" fmla="*/ 463 w 486"/>
                <a:gd name="T73" fmla="*/ 152 h 458"/>
                <a:gd name="T74" fmla="*/ 473 w 486"/>
                <a:gd name="T75" fmla="*/ 135 h 458"/>
                <a:gd name="T76" fmla="*/ 486 w 486"/>
                <a:gd name="T77" fmla="*/ 8 h 458"/>
                <a:gd name="T78" fmla="*/ 478 w 486"/>
                <a:gd name="T79" fmla="*/ 1 h 458"/>
                <a:gd name="T80" fmla="*/ 130 w 486"/>
                <a:gd name="T81" fmla="*/ 0 h 458"/>
                <a:gd name="T82" fmla="*/ 115 w 486"/>
                <a:gd name="T83" fmla="*/ 2 h 458"/>
                <a:gd name="T84" fmla="*/ 109 w 486"/>
                <a:gd name="T85" fmla="*/ 14 h 458"/>
                <a:gd name="T86" fmla="*/ 128 w 486"/>
                <a:gd name="T87" fmla="*/ 21 h 458"/>
                <a:gd name="T88" fmla="*/ 159 w 486"/>
                <a:gd name="T89" fmla="*/ 23 h 458"/>
                <a:gd name="T90" fmla="*/ 172 w 486"/>
                <a:gd name="T91" fmla="*/ 33 h 458"/>
                <a:gd name="T92" fmla="*/ 168 w 486"/>
                <a:gd name="T93" fmla="*/ 50 h 458"/>
                <a:gd name="T94" fmla="*/ 78 w 486"/>
                <a:gd name="T95" fmla="*/ 414 h 458"/>
                <a:gd name="T96" fmla="*/ 72 w 486"/>
                <a:gd name="T97" fmla="*/ 427 h 458"/>
                <a:gd name="T98" fmla="*/ 60 w 486"/>
                <a:gd name="T99" fmla="*/ 434 h 458"/>
                <a:gd name="T100" fmla="*/ 36 w 486"/>
                <a:gd name="T101" fmla="*/ 437 h 458"/>
                <a:gd name="T102" fmla="*/ 11 w 486"/>
                <a:gd name="T103" fmla="*/ 437 h 458"/>
                <a:gd name="T104" fmla="*/ 1 w 486"/>
                <a:gd name="T105" fmla="*/ 442 h 458"/>
                <a:gd name="T106" fmla="*/ 5 w 486"/>
                <a:gd name="T107" fmla="*/ 457 h 458"/>
                <a:gd name="T108" fmla="*/ 367 w 486"/>
                <a:gd name="T109" fmla="*/ 458 h 458"/>
                <a:gd name="T110" fmla="*/ 381 w 486"/>
                <a:gd name="T111" fmla="*/ 456 h 458"/>
                <a:gd name="T112" fmla="*/ 387 w 486"/>
                <a:gd name="T113" fmla="*/ 447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6" h="458">
                  <a:moveTo>
                    <a:pt x="449" y="301"/>
                  </a:moveTo>
                  <a:lnTo>
                    <a:pt x="451" y="296"/>
                  </a:lnTo>
                  <a:lnTo>
                    <a:pt x="452" y="292"/>
                  </a:lnTo>
                  <a:lnTo>
                    <a:pt x="451" y="288"/>
                  </a:lnTo>
                  <a:lnTo>
                    <a:pt x="444" y="284"/>
                  </a:lnTo>
                  <a:lnTo>
                    <a:pt x="438" y="287"/>
                  </a:lnTo>
                  <a:lnTo>
                    <a:pt x="436" y="292"/>
                  </a:lnTo>
                  <a:lnTo>
                    <a:pt x="420" y="327"/>
                  </a:lnTo>
                  <a:lnTo>
                    <a:pt x="405" y="357"/>
                  </a:lnTo>
                  <a:lnTo>
                    <a:pt x="389" y="382"/>
                  </a:lnTo>
                  <a:lnTo>
                    <a:pt x="371" y="402"/>
                  </a:lnTo>
                  <a:lnTo>
                    <a:pt x="350" y="418"/>
                  </a:lnTo>
                  <a:lnTo>
                    <a:pt x="324" y="429"/>
                  </a:lnTo>
                  <a:lnTo>
                    <a:pt x="292" y="435"/>
                  </a:lnTo>
                  <a:lnTo>
                    <a:pt x="253" y="437"/>
                  </a:lnTo>
                  <a:lnTo>
                    <a:pt x="155" y="437"/>
                  </a:lnTo>
                  <a:lnTo>
                    <a:pt x="146" y="437"/>
                  </a:lnTo>
                  <a:lnTo>
                    <a:pt x="140" y="437"/>
                  </a:lnTo>
                  <a:lnTo>
                    <a:pt x="133" y="435"/>
                  </a:lnTo>
                  <a:lnTo>
                    <a:pt x="131" y="430"/>
                  </a:lnTo>
                  <a:lnTo>
                    <a:pt x="132" y="426"/>
                  </a:lnTo>
                  <a:lnTo>
                    <a:pt x="135" y="414"/>
                  </a:lnTo>
                  <a:lnTo>
                    <a:pt x="180" y="230"/>
                  </a:lnTo>
                  <a:lnTo>
                    <a:pt x="247" y="230"/>
                  </a:lnTo>
                  <a:lnTo>
                    <a:pt x="266" y="231"/>
                  </a:lnTo>
                  <a:lnTo>
                    <a:pt x="280" y="233"/>
                  </a:lnTo>
                  <a:lnTo>
                    <a:pt x="290" y="236"/>
                  </a:lnTo>
                  <a:lnTo>
                    <a:pt x="297" y="240"/>
                  </a:lnTo>
                  <a:lnTo>
                    <a:pt x="301" y="244"/>
                  </a:lnTo>
                  <a:lnTo>
                    <a:pt x="303" y="249"/>
                  </a:lnTo>
                  <a:lnTo>
                    <a:pt x="303" y="255"/>
                  </a:lnTo>
                  <a:lnTo>
                    <a:pt x="304" y="262"/>
                  </a:lnTo>
                  <a:lnTo>
                    <a:pt x="303" y="272"/>
                  </a:lnTo>
                  <a:lnTo>
                    <a:pt x="299" y="294"/>
                  </a:lnTo>
                  <a:lnTo>
                    <a:pt x="297" y="302"/>
                  </a:lnTo>
                  <a:lnTo>
                    <a:pt x="299" y="307"/>
                  </a:lnTo>
                  <a:lnTo>
                    <a:pt x="306" y="309"/>
                  </a:lnTo>
                  <a:lnTo>
                    <a:pt x="312" y="306"/>
                  </a:lnTo>
                  <a:lnTo>
                    <a:pt x="316" y="296"/>
                  </a:lnTo>
                  <a:lnTo>
                    <a:pt x="354" y="138"/>
                  </a:lnTo>
                  <a:lnTo>
                    <a:pt x="352" y="133"/>
                  </a:lnTo>
                  <a:lnTo>
                    <a:pt x="346" y="131"/>
                  </a:lnTo>
                  <a:lnTo>
                    <a:pt x="340" y="134"/>
                  </a:lnTo>
                  <a:lnTo>
                    <a:pt x="336" y="143"/>
                  </a:lnTo>
                  <a:lnTo>
                    <a:pt x="331" y="161"/>
                  </a:lnTo>
                  <a:lnTo>
                    <a:pt x="326" y="175"/>
                  </a:lnTo>
                  <a:lnTo>
                    <a:pt x="319" y="187"/>
                  </a:lnTo>
                  <a:lnTo>
                    <a:pt x="311" y="195"/>
                  </a:lnTo>
                  <a:lnTo>
                    <a:pt x="300" y="202"/>
                  </a:lnTo>
                  <a:lnTo>
                    <a:pt x="287" y="206"/>
                  </a:lnTo>
                  <a:lnTo>
                    <a:pt x="270" y="209"/>
                  </a:lnTo>
                  <a:lnTo>
                    <a:pt x="249" y="209"/>
                  </a:lnTo>
                  <a:lnTo>
                    <a:pt x="186" y="209"/>
                  </a:lnTo>
                  <a:lnTo>
                    <a:pt x="226" y="47"/>
                  </a:lnTo>
                  <a:lnTo>
                    <a:pt x="230" y="33"/>
                  </a:lnTo>
                  <a:lnTo>
                    <a:pt x="235" y="25"/>
                  </a:lnTo>
                  <a:lnTo>
                    <a:pt x="245" y="22"/>
                  </a:lnTo>
                  <a:lnTo>
                    <a:pt x="262" y="21"/>
                  </a:lnTo>
                  <a:lnTo>
                    <a:pt x="357" y="21"/>
                  </a:lnTo>
                  <a:lnTo>
                    <a:pt x="385" y="22"/>
                  </a:lnTo>
                  <a:lnTo>
                    <a:pt x="407" y="25"/>
                  </a:lnTo>
                  <a:lnTo>
                    <a:pt x="425" y="30"/>
                  </a:lnTo>
                  <a:lnTo>
                    <a:pt x="438" y="38"/>
                  </a:lnTo>
                  <a:lnTo>
                    <a:pt x="448" y="48"/>
                  </a:lnTo>
                  <a:lnTo>
                    <a:pt x="454" y="61"/>
                  </a:lnTo>
                  <a:lnTo>
                    <a:pt x="458" y="77"/>
                  </a:lnTo>
                  <a:lnTo>
                    <a:pt x="458" y="96"/>
                  </a:lnTo>
                  <a:lnTo>
                    <a:pt x="458" y="106"/>
                  </a:lnTo>
                  <a:lnTo>
                    <a:pt x="458" y="113"/>
                  </a:lnTo>
                  <a:lnTo>
                    <a:pt x="458" y="121"/>
                  </a:lnTo>
                  <a:lnTo>
                    <a:pt x="456" y="132"/>
                  </a:lnTo>
                  <a:lnTo>
                    <a:pt x="455" y="144"/>
                  </a:lnTo>
                  <a:lnTo>
                    <a:pt x="457" y="149"/>
                  </a:lnTo>
                  <a:lnTo>
                    <a:pt x="463" y="152"/>
                  </a:lnTo>
                  <a:lnTo>
                    <a:pt x="470" y="148"/>
                  </a:lnTo>
                  <a:lnTo>
                    <a:pt x="473" y="135"/>
                  </a:lnTo>
                  <a:lnTo>
                    <a:pt x="486" y="18"/>
                  </a:lnTo>
                  <a:lnTo>
                    <a:pt x="486" y="8"/>
                  </a:lnTo>
                  <a:lnTo>
                    <a:pt x="484" y="3"/>
                  </a:lnTo>
                  <a:lnTo>
                    <a:pt x="478" y="1"/>
                  </a:lnTo>
                  <a:lnTo>
                    <a:pt x="468" y="0"/>
                  </a:lnTo>
                  <a:lnTo>
                    <a:pt x="130" y="0"/>
                  </a:lnTo>
                  <a:lnTo>
                    <a:pt x="121" y="0"/>
                  </a:lnTo>
                  <a:lnTo>
                    <a:pt x="115" y="2"/>
                  </a:lnTo>
                  <a:lnTo>
                    <a:pt x="111" y="6"/>
                  </a:lnTo>
                  <a:lnTo>
                    <a:pt x="109" y="14"/>
                  </a:lnTo>
                  <a:lnTo>
                    <a:pt x="114" y="20"/>
                  </a:lnTo>
                  <a:lnTo>
                    <a:pt x="128" y="21"/>
                  </a:lnTo>
                  <a:lnTo>
                    <a:pt x="146" y="21"/>
                  </a:lnTo>
                  <a:lnTo>
                    <a:pt x="159" y="23"/>
                  </a:lnTo>
                  <a:lnTo>
                    <a:pt x="168" y="26"/>
                  </a:lnTo>
                  <a:lnTo>
                    <a:pt x="172" y="33"/>
                  </a:lnTo>
                  <a:lnTo>
                    <a:pt x="171" y="38"/>
                  </a:lnTo>
                  <a:lnTo>
                    <a:pt x="168" y="50"/>
                  </a:lnTo>
                  <a:lnTo>
                    <a:pt x="80" y="405"/>
                  </a:lnTo>
                  <a:lnTo>
                    <a:pt x="78" y="414"/>
                  </a:lnTo>
                  <a:lnTo>
                    <a:pt x="75" y="422"/>
                  </a:lnTo>
                  <a:lnTo>
                    <a:pt x="72" y="427"/>
                  </a:lnTo>
                  <a:lnTo>
                    <a:pt x="67" y="431"/>
                  </a:lnTo>
                  <a:lnTo>
                    <a:pt x="60" y="434"/>
                  </a:lnTo>
                  <a:lnTo>
                    <a:pt x="50" y="436"/>
                  </a:lnTo>
                  <a:lnTo>
                    <a:pt x="36" y="437"/>
                  </a:lnTo>
                  <a:lnTo>
                    <a:pt x="19" y="437"/>
                  </a:lnTo>
                  <a:lnTo>
                    <a:pt x="11" y="437"/>
                  </a:lnTo>
                  <a:lnTo>
                    <a:pt x="5" y="439"/>
                  </a:lnTo>
                  <a:lnTo>
                    <a:pt x="1" y="442"/>
                  </a:lnTo>
                  <a:lnTo>
                    <a:pt x="0" y="450"/>
                  </a:lnTo>
                  <a:lnTo>
                    <a:pt x="5" y="457"/>
                  </a:lnTo>
                  <a:lnTo>
                    <a:pt x="19" y="458"/>
                  </a:lnTo>
                  <a:lnTo>
                    <a:pt x="367" y="458"/>
                  </a:lnTo>
                  <a:lnTo>
                    <a:pt x="376" y="458"/>
                  </a:lnTo>
                  <a:lnTo>
                    <a:pt x="381" y="456"/>
                  </a:lnTo>
                  <a:lnTo>
                    <a:pt x="385" y="453"/>
                  </a:lnTo>
                  <a:lnTo>
                    <a:pt x="387" y="447"/>
                  </a:lnTo>
                  <a:lnTo>
                    <a:pt x="449" y="3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5" name="Freeform 37"/>
            <p:cNvSpPr>
              <a:spLocks noChangeAspect="1"/>
            </p:cNvSpPr>
            <p:nvPr/>
          </p:nvSpPr>
          <p:spPr bwMode="auto">
            <a:xfrm>
              <a:off x="4326" y="0"/>
              <a:ext cx="155" cy="673"/>
            </a:xfrm>
            <a:custGeom>
              <a:avLst/>
              <a:gdLst>
                <a:gd name="T0" fmla="*/ 155 w 155"/>
                <a:gd name="T1" fmla="*/ 667 h 673"/>
                <a:gd name="T2" fmla="*/ 155 w 155"/>
                <a:gd name="T3" fmla="*/ 665 h 673"/>
                <a:gd name="T4" fmla="*/ 154 w 155"/>
                <a:gd name="T5" fmla="*/ 663 h 673"/>
                <a:gd name="T6" fmla="*/ 150 w 155"/>
                <a:gd name="T7" fmla="*/ 659 h 673"/>
                <a:gd name="T8" fmla="*/ 144 w 155"/>
                <a:gd name="T9" fmla="*/ 652 h 673"/>
                <a:gd name="T10" fmla="*/ 92 w 155"/>
                <a:gd name="T11" fmla="*/ 581 h 673"/>
                <a:gd name="T12" fmla="*/ 60 w 155"/>
                <a:gd name="T13" fmla="*/ 501 h 673"/>
                <a:gd name="T14" fmla="*/ 43 w 155"/>
                <a:gd name="T15" fmla="*/ 417 h 673"/>
                <a:gd name="T16" fmla="*/ 39 w 155"/>
                <a:gd name="T17" fmla="*/ 337 h 673"/>
                <a:gd name="T18" fmla="*/ 44 w 155"/>
                <a:gd name="T19" fmla="*/ 249 h 673"/>
                <a:gd name="T20" fmla="*/ 62 w 155"/>
                <a:gd name="T21" fmla="*/ 165 h 673"/>
                <a:gd name="T22" fmla="*/ 95 w 155"/>
                <a:gd name="T23" fmla="*/ 87 h 673"/>
                <a:gd name="T24" fmla="*/ 147 w 155"/>
                <a:gd name="T25" fmla="*/ 18 h 673"/>
                <a:gd name="T26" fmla="*/ 154 w 155"/>
                <a:gd name="T27" fmla="*/ 10 h 673"/>
                <a:gd name="T28" fmla="*/ 155 w 155"/>
                <a:gd name="T29" fmla="*/ 7 h 673"/>
                <a:gd name="T30" fmla="*/ 153 w 155"/>
                <a:gd name="T31" fmla="*/ 2 h 673"/>
                <a:gd name="T32" fmla="*/ 148 w 155"/>
                <a:gd name="T33" fmla="*/ 0 h 673"/>
                <a:gd name="T34" fmla="*/ 135 w 155"/>
                <a:gd name="T35" fmla="*/ 9 h 673"/>
                <a:gd name="T36" fmla="*/ 107 w 155"/>
                <a:gd name="T37" fmla="*/ 34 h 673"/>
                <a:gd name="T38" fmla="*/ 74 w 155"/>
                <a:gd name="T39" fmla="*/ 75 h 673"/>
                <a:gd name="T40" fmla="*/ 42 w 155"/>
                <a:gd name="T41" fmla="*/ 131 h 673"/>
                <a:gd name="T42" fmla="*/ 21 w 155"/>
                <a:gd name="T43" fmla="*/ 187 h 673"/>
                <a:gd name="T44" fmla="*/ 8 w 155"/>
                <a:gd name="T45" fmla="*/ 241 h 673"/>
                <a:gd name="T46" fmla="*/ 1 w 155"/>
                <a:gd name="T47" fmla="*/ 291 h 673"/>
                <a:gd name="T48" fmla="*/ 0 w 155"/>
                <a:gd name="T49" fmla="*/ 337 h 673"/>
                <a:gd name="T50" fmla="*/ 1 w 155"/>
                <a:gd name="T51" fmla="*/ 381 h 673"/>
                <a:gd name="T52" fmla="*/ 8 w 155"/>
                <a:gd name="T53" fmla="*/ 433 h 673"/>
                <a:gd name="T54" fmla="*/ 22 w 155"/>
                <a:gd name="T55" fmla="*/ 489 h 673"/>
                <a:gd name="T56" fmla="*/ 44 w 155"/>
                <a:gd name="T57" fmla="*/ 547 h 673"/>
                <a:gd name="T58" fmla="*/ 76 w 155"/>
                <a:gd name="T59" fmla="*/ 601 h 673"/>
                <a:gd name="T60" fmla="*/ 109 w 155"/>
                <a:gd name="T61" fmla="*/ 641 h 673"/>
                <a:gd name="T62" fmla="*/ 135 w 155"/>
                <a:gd name="T63" fmla="*/ 665 h 673"/>
                <a:gd name="T64" fmla="*/ 148 w 155"/>
                <a:gd name="T65" fmla="*/ 673 h 673"/>
                <a:gd name="T66" fmla="*/ 153 w 155"/>
                <a:gd name="T67" fmla="*/ 672 h 673"/>
                <a:gd name="T68" fmla="*/ 155 w 155"/>
                <a:gd name="T69" fmla="*/ 667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5" h="673">
                  <a:moveTo>
                    <a:pt x="155" y="667"/>
                  </a:moveTo>
                  <a:lnTo>
                    <a:pt x="155" y="665"/>
                  </a:lnTo>
                  <a:lnTo>
                    <a:pt x="154" y="663"/>
                  </a:lnTo>
                  <a:lnTo>
                    <a:pt x="150" y="659"/>
                  </a:lnTo>
                  <a:lnTo>
                    <a:pt x="144" y="652"/>
                  </a:lnTo>
                  <a:lnTo>
                    <a:pt x="92" y="581"/>
                  </a:lnTo>
                  <a:lnTo>
                    <a:pt x="60" y="501"/>
                  </a:lnTo>
                  <a:lnTo>
                    <a:pt x="43" y="417"/>
                  </a:lnTo>
                  <a:lnTo>
                    <a:pt x="39" y="337"/>
                  </a:lnTo>
                  <a:lnTo>
                    <a:pt x="44" y="249"/>
                  </a:lnTo>
                  <a:lnTo>
                    <a:pt x="62" y="165"/>
                  </a:lnTo>
                  <a:lnTo>
                    <a:pt x="95" y="87"/>
                  </a:lnTo>
                  <a:lnTo>
                    <a:pt x="147" y="18"/>
                  </a:lnTo>
                  <a:lnTo>
                    <a:pt x="154" y="10"/>
                  </a:lnTo>
                  <a:lnTo>
                    <a:pt x="155" y="7"/>
                  </a:lnTo>
                  <a:lnTo>
                    <a:pt x="153" y="2"/>
                  </a:lnTo>
                  <a:lnTo>
                    <a:pt x="148" y="0"/>
                  </a:lnTo>
                  <a:lnTo>
                    <a:pt x="135" y="9"/>
                  </a:lnTo>
                  <a:lnTo>
                    <a:pt x="107" y="34"/>
                  </a:lnTo>
                  <a:lnTo>
                    <a:pt x="74" y="75"/>
                  </a:lnTo>
                  <a:lnTo>
                    <a:pt x="42" y="131"/>
                  </a:lnTo>
                  <a:lnTo>
                    <a:pt x="21" y="187"/>
                  </a:lnTo>
                  <a:lnTo>
                    <a:pt x="8" y="241"/>
                  </a:lnTo>
                  <a:lnTo>
                    <a:pt x="1" y="291"/>
                  </a:lnTo>
                  <a:lnTo>
                    <a:pt x="0" y="337"/>
                  </a:lnTo>
                  <a:lnTo>
                    <a:pt x="1" y="381"/>
                  </a:lnTo>
                  <a:lnTo>
                    <a:pt x="8" y="433"/>
                  </a:lnTo>
                  <a:lnTo>
                    <a:pt x="22" y="489"/>
                  </a:lnTo>
                  <a:lnTo>
                    <a:pt x="44" y="547"/>
                  </a:lnTo>
                  <a:lnTo>
                    <a:pt x="76" y="601"/>
                  </a:lnTo>
                  <a:lnTo>
                    <a:pt x="109" y="641"/>
                  </a:lnTo>
                  <a:lnTo>
                    <a:pt x="135" y="665"/>
                  </a:lnTo>
                  <a:lnTo>
                    <a:pt x="148" y="673"/>
                  </a:lnTo>
                  <a:lnTo>
                    <a:pt x="153" y="672"/>
                  </a:lnTo>
                  <a:lnTo>
                    <a:pt x="155" y="6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6" name="Freeform 38"/>
            <p:cNvSpPr>
              <a:spLocks noChangeAspect="1" noEditPoints="1"/>
            </p:cNvSpPr>
            <p:nvPr/>
          </p:nvSpPr>
          <p:spPr bwMode="auto">
            <a:xfrm>
              <a:off x="4555" y="38"/>
              <a:ext cx="351" cy="605"/>
            </a:xfrm>
            <a:custGeom>
              <a:avLst/>
              <a:gdLst>
                <a:gd name="T0" fmla="*/ 261 w 351"/>
                <a:gd name="T1" fmla="*/ 11 h 605"/>
                <a:gd name="T2" fmla="*/ 261 w 351"/>
                <a:gd name="T3" fmla="*/ 3 h 605"/>
                <a:gd name="T4" fmla="*/ 247 w 351"/>
                <a:gd name="T5" fmla="*/ 2 h 605"/>
                <a:gd name="T6" fmla="*/ 205 w 351"/>
                <a:gd name="T7" fmla="*/ 169 h 605"/>
                <a:gd name="T8" fmla="*/ 128 w 351"/>
                <a:gd name="T9" fmla="*/ 186 h 605"/>
                <a:gd name="T10" fmla="*/ 62 w 351"/>
                <a:gd name="T11" fmla="*/ 228 h 605"/>
                <a:gd name="T12" fmla="*/ 17 w 351"/>
                <a:gd name="T13" fmla="*/ 286 h 605"/>
                <a:gd name="T14" fmla="*/ 0 w 351"/>
                <a:gd name="T15" fmla="*/ 353 h 605"/>
                <a:gd name="T16" fmla="*/ 33 w 351"/>
                <a:gd name="T17" fmla="*/ 436 h 605"/>
                <a:gd name="T18" fmla="*/ 129 w 351"/>
                <a:gd name="T19" fmla="*/ 475 h 605"/>
                <a:gd name="T20" fmla="*/ 107 w 351"/>
                <a:gd name="T21" fmla="*/ 561 h 605"/>
                <a:gd name="T22" fmla="*/ 99 w 351"/>
                <a:gd name="T23" fmla="*/ 592 h 605"/>
                <a:gd name="T24" fmla="*/ 101 w 351"/>
                <a:gd name="T25" fmla="*/ 604 h 605"/>
                <a:gd name="T26" fmla="*/ 113 w 351"/>
                <a:gd name="T27" fmla="*/ 602 h 605"/>
                <a:gd name="T28" fmla="*/ 116 w 351"/>
                <a:gd name="T29" fmla="*/ 592 h 605"/>
                <a:gd name="T30" fmla="*/ 121 w 351"/>
                <a:gd name="T31" fmla="*/ 575 h 605"/>
                <a:gd name="T32" fmla="*/ 186 w 351"/>
                <a:gd name="T33" fmla="*/ 470 h 605"/>
                <a:gd name="T34" fmla="*/ 258 w 351"/>
                <a:gd name="T35" fmla="*/ 439 h 605"/>
                <a:gd name="T36" fmla="*/ 315 w 351"/>
                <a:gd name="T37" fmla="*/ 388 h 605"/>
                <a:gd name="T38" fmla="*/ 347 w 351"/>
                <a:gd name="T39" fmla="*/ 324 h 605"/>
                <a:gd name="T40" fmla="*/ 344 w 351"/>
                <a:gd name="T41" fmla="*/ 250 h 605"/>
                <a:gd name="T42" fmla="*/ 282 w 351"/>
                <a:gd name="T43" fmla="*/ 183 h 605"/>
                <a:gd name="T44" fmla="*/ 260 w 351"/>
                <a:gd name="T45" fmla="*/ 16 h 605"/>
                <a:gd name="T46" fmla="*/ 116 w 351"/>
                <a:gd name="T47" fmla="*/ 458 h 605"/>
                <a:gd name="T48" fmla="*/ 86 w 351"/>
                <a:gd name="T49" fmla="*/ 448 h 605"/>
                <a:gd name="T50" fmla="*/ 61 w 351"/>
                <a:gd name="T51" fmla="*/ 426 h 605"/>
                <a:gd name="T52" fmla="*/ 46 w 351"/>
                <a:gd name="T53" fmla="*/ 391 h 605"/>
                <a:gd name="T54" fmla="*/ 46 w 351"/>
                <a:gd name="T55" fmla="*/ 337 h 605"/>
                <a:gd name="T56" fmla="*/ 67 w 351"/>
                <a:gd name="T57" fmla="*/ 276 h 605"/>
                <a:gd name="T58" fmla="*/ 107 w 351"/>
                <a:gd name="T59" fmla="*/ 224 h 605"/>
                <a:gd name="T60" fmla="*/ 165 w 351"/>
                <a:gd name="T61" fmla="*/ 191 h 605"/>
                <a:gd name="T62" fmla="*/ 132 w 351"/>
                <a:gd name="T63" fmla="*/ 460 h 605"/>
                <a:gd name="T64" fmla="*/ 254 w 351"/>
                <a:gd name="T65" fmla="*/ 191 h 605"/>
                <a:gd name="T66" fmla="*/ 301 w 351"/>
                <a:gd name="T67" fmla="*/ 237 h 605"/>
                <a:gd name="T68" fmla="*/ 305 w 351"/>
                <a:gd name="T69" fmla="*/ 307 h 605"/>
                <a:gd name="T70" fmla="*/ 284 w 351"/>
                <a:gd name="T71" fmla="*/ 367 h 605"/>
                <a:gd name="T72" fmla="*/ 244 w 351"/>
                <a:gd name="T73" fmla="*/ 420 h 605"/>
                <a:gd name="T74" fmla="*/ 185 w 351"/>
                <a:gd name="T75" fmla="*/ 453 h 605"/>
                <a:gd name="T76" fmla="*/ 218 w 351"/>
                <a:gd name="T77" fmla="*/ 184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1" h="605">
                  <a:moveTo>
                    <a:pt x="260" y="16"/>
                  </a:moveTo>
                  <a:lnTo>
                    <a:pt x="261" y="11"/>
                  </a:lnTo>
                  <a:lnTo>
                    <a:pt x="262" y="6"/>
                  </a:lnTo>
                  <a:lnTo>
                    <a:pt x="261" y="3"/>
                  </a:lnTo>
                  <a:lnTo>
                    <a:pt x="254" y="0"/>
                  </a:lnTo>
                  <a:lnTo>
                    <a:pt x="247" y="2"/>
                  </a:lnTo>
                  <a:lnTo>
                    <a:pt x="244" y="13"/>
                  </a:lnTo>
                  <a:lnTo>
                    <a:pt x="205" y="169"/>
                  </a:lnTo>
                  <a:lnTo>
                    <a:pt x="165" y="174"/>
                  </a:lnTo>
                  <a:lnTo>
                    <a:pt x="128" y="186"/>
                  </a:lnTo>
                  <a:lnTo>
                    <a:pt x="93" y="205"/>
                  </a:lnTo>
                  <a:lnTo>
                    <a:pt x="62" y="228"/>
                  </a:lnTo>
                  <a:lnTo>
                    <a:pt x="37" y="255"/>
                  </a:lnTo>
                  <a:lnTo>
                    <a:pt x="17" y="286"/>
                  </a:lnTo>
                  <a:lnTo>
                    <a:pt x="4" y="319"/>
                  </a:lnTo>
                  <a:lnTo>
                    <a:pt x="0" y="353"/>
                  </a:lnTo>
                  <a:lnTo>
                    <a:pt x="8" y="399"/>
                  </a:lnTo>
                  <a:lnTo>
                    <a:pt x="33" y="436"/>
                  </a:lnTo>
                  <a:lnTo>
                    <a:pt x="74" y="463"/>
                  </a:lnTo>
                  <a:lnTo>
                    <a:pt x="129" y="475"/>
                  </a:lnTo>
                  <a:lnTo>
                    <a:pt x="113" y="538"/>
                  </a:lnTo>
                  <a:lnTo>
                    <a:pt x="107" y="561"/>
                  </a:lnTo>
                  <a:lnTo>
                    <a:pt x="103" y="579"/>
                  </a:lnTo>
                  <a:lnTo>
                    <a:pt x="99" y="592"/>
                  </a:lnTo>
                  <a:lnTo>
                    <a:pt x="98" y="597"/>
                  </a:lnTo>
                  <a:lnTo>
                    <a:pt x="101" y="604"/>
                  </a:lnTo>
                  <a:lnTo>
                    <a:pt x="106" y="605"/>
                  </a:lnTo>
                  <a:lnTo>
                    <a:pt x="113" y="602"/>
                  </a:lnTo>
                  <a:lnTo>
                    <a:pt x="114" y="599"/>
                  </a:lnTo>
                  <a:lnTo>
                    <a:pt x="116" y="592"/>
                  </a:lnTo>
                  <a:lnTo>
                    <a:pt x="119" y="583"/>
                  </a:lnTo>
                  <a:lnTo>
                    <a:pt x="121" y="575"/>
                  </a:lnTo>
                  <a:lnTo>
                    <a:pt x="146" y="475"/>
                  </a:lnTo>
                  <a:lnTo>
                    <a:pt x="186" y="470"/>
                  </a:lnTo>
                  <a:lnTo>
                    <a:pt x="223" y="458"/>
                  </a:lnTo>
                  <a:lnTo>
                    <a:pt x="258" y="439"/>
                  </a:lnTo>
                  <a:lnTo>
                    <a:pt x="289" y="415"/>
                  </a:lnTo>
                  <a:lnTo>
                    <a:pt x="315" y="388"/>
                  </a:lnTo>
                  <a:lnTo>
                    <a:pt x="334" y="357"/>
                  </a:lnTo>
                  <a:lnTo>
                    <a:pt x="347" y="324"/>
                  </a:lnTo>
                  <a:lnTo>
                    <a:pt x="351" y="291"/>
                  </a:lnTo>
                  <a:lnTo>
                    <a:pt x="344" y="250"/>
                  </a:lnTo>
                  <a:lnTo>
                    <a:pt x="322" y="212"/>
                  </a:lnTo>
                  <a:lnTo>
                    <a:pt x="282" y="183"/>
                  </a:lnTo>
                  <a:lnTo>
                    <a:pt x="222" y="169"/>
                  </a:lnTo>
                  <a:lnTo>
                    <a:pt x="260" y="16"/>
                  </a:lnTo>
                  <a:close/>
                  <a:moveTo>
                    <a:pt x="132" y="460"/>
                  </a:moveTo>
                  <a:lnTo>
                    <a:pt x="116" y="458"/>
                  </a:lnTo>
                  <a:lnTo>
                    <a:pt x="101" y="454"/>
                  </a:lnTo>
                  <a:lnTo>
                    <a:pt x="86" y="448"/>
                  </a:lnTo>
                  <a:lnTo>
                    <a:pt x="73" y="438"/>
                  </a:lnTo>
                  <a:lnTo>
                    <a:pt x="61" y="426"/>
                  </a:lnTo>
                  <a:lnTo>
                    <a:pt x="52" y="410"/>
                  </a:lnTo>
                  <a:lnTo>
                    <a:pt x="46" y="391"/>
                  </a:lnTo>
                  <a:lnTo>
                    <a:pt x="43" y="367"/>
                  </a:lnTo>
                  <a:lnTo>
                    <a:pt x="46" y="337"/>
                  </a:lnTo>
                  <a:lnTo>
                    <a:pt x="54" y="306"/>
                  </a:lnTo>
                  <a:lnTo>
                    <a:pt x="67" y="276"/>
                  </a:lnTo>
                  <a:lnTo>
                    <a:pt x="85" y="248"/>
                  </a:lnTo>
                  <a:lnTo>
                    <a:pt x="107" y="224"/>
                  </a:lnTo>
                  <a:lnTo>
                    <a:pt x="134" y="205"/>
                  </a:lnTo>
                  <a:lnTo>
                    <a:pt x="165" y="191"/>
                  </a:lnTo>
                  <a:lnTo>
                    <a:pt x="201" y="184"/>
                  </a:lnTo>
                  <a:lnTo>
                    <a:pt x="132" y="460"/>
                  </a:lnTo>
                  <a:close/>
                  <a:moveTo>
                    <a:pt x="218" y="184"/>
                  </a:moveTo>
                  <a:lnTo>
                    <a:pt x="254" y="191"/>
                  </a:lnTo>
                  <a:lnTo>
                    <a:pt x="282" y="209"/>
                  </a:lnTo>
                  <a:lnTo>
                    <a:pt x="301" y="237"/>
                  </a:lnTo>
                  <a:lnTo>
                    <a:pt x="307" y="276"/>
                  </a:lnTo>
                  <a:lnTo>
                    <a:pt x="305" y="307"/>
                  </a:lnTo>
                  <a:lnTo>
                    <a:pt x="297" y="338"/>
                  </a:lnTo>
                  <a:lnTo>
                    <a:pt x="284" y="367"/>
                  </a:lnTo>
                  <a:lnTo>
                    <a:pt x="266" y="395"/>
                  </a:lnTo>
                  <a:lnTo>
                    <a:pt x="244" y="420"/>
                  </a:lnTo>
                  <a:lnTo>
                    <a:pt x="216" y="439"/>
                  </a:lnTo>
                  <a:lnTo>
                    <a:pt x="185" y="453"/>
                  </a:lnTo>
                  <a:lnTo>
                    <a:pt x="149" y="460"/>
                  </a:lnTo>
                  <a:lnTo>
                    <a:pt x="218" y="1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7" name="Freeform 39"/>
            <p:cNvSpPr>
              <a:spLocks noChangeAspect="1"/>
            </p:cNvSpPr>
            <p:nvPr/>
          </p:nvSpPr>
          <p:spPr bwMode="auto">
            <a:xfrm>
              <a:off x="4977" y="434"/>
              <a:ext cx="78" cy="201"/>
            </a:xfrm>
            <a:custGeom>
              <a:avLst/>
              <a:gdLst>
                <a:gd name="T0" fmla="*/ 78 w 78"/>
                <a:gd name="T1" fmla="*/ 70 h 201"/>
                <a:gd name="T2" fmla="*/ 75 w 78"/>
                <a:gd name="T3" fmla="*/ 41 h 201"/>
                <a:gd name="T4" fmla="*/ 67 w 78"/>
                <a:gd name="T5" fmla="*/ 18 h 201"/>
                <a:gd name="T6" fmla="*/ 53 w 78"/>
                <a:gd name="T7" fmla="*/ 5 h 201"/>
                <a:gd name="T8" fmla="*/ 35 w 78"/>
                <a:gd name="T9" fmla="*/ 0 h 201"/>
                <a:gd name="T10" fmla="*/ 20 w 78"/>
                <a:gd name="T11" fmla="*/ 3 h 201"/>
                <a:gd name="T12" fmla="*/ 9 w 78"/>
                <a:gd name="T13" fmla="*/ 10 h 201"/>
                <a:gd name="T14" fmla="*/ 2 w 78"/>
                <a:gd name="T15" fmla="*/ 22 h 201"/>
                <a:gd name="T16" fmla="*/ 0 w 78"/>
                <a:gd name="T17" fmla="*/ 35 h 201"/>
                <a:gd name="T18" fmla="*/ 2 w 78"/>
                <a:gd name="T19" fmla="*/ 49 h 201"/>
                <a:gd name="T20" fmla="*/ 9 w 78"/>
                <a:gd name="T21" fmla="*/ 60 h 201"/>
                <a:gd name="T22" fmla="*/ 20 w 78"/>
                <a:gd name="T23" fmla="*/ 68 h 201"/>
                <a:gd name="T24" fmla="*/ 35 w 78"/>
                <a:gd name="T25" fmla="*/ 71 h 201"/>
                <a:gd name="T26" fmla="*/ 48 w 78"/>
                <a:gd name="T27" fmla="*/ 69 h 201"/>
                <a:gd name="T28" fmla="*/ 59 w 78"/>
                <a:gd name="T29" fmla="*/ 62 h 201"/>
                <a:gd name="T30" fmla="*/ 62 w 78"/>
                <a:gd name="T31" fmla="*/ 60 h 201"/>
                <a:gd name="T32" fmla="*/ 63 w 78"/>
                <a:gd name="T33" fmla="*/ 62 h 201"/>
                <a:gd name="T34" fmla="*/ 63 w 78"/>
                <a:gd name="T35" fmla="*/ 70 h 201"/>
                <a:gd name="T36" fmla="*/ 59 w 78"/>
                <a:gd name="T37" fmla="*/ 106 h 201"/>
                <a:gd name="T38" fmla="*/ 49 w 78"/>
                <a:gd name="T39" fmla="*/ 137 h 201"/>
                <a:gd name="T40" fmla="*/ 34 w 78"/>
                <a:gd name="T41" fmla="*/ 163 h 201"/>
                <a:gd name="T42" fmla="*/ 18 w 78"/>
                <a:gd name="T43" fmla="*/ 183 h 201"/>
                <a:gd name="T44" fmla="*/ 11 w 78"/>
                <a:gd name="T45" fmla="*/ 190 h 201"/>
                <a:gd name="T46" fmla="*/ 10 w 78"/>
                <a:gd name="T47" fmla="*/ 193 h 201"/>
                <a:gd name="T48" fmla="*/ 13 w 78"/>
                <a:gd name="T49" fmla="*/ 199 h 201"/>
                <a:gd name="T50" fmla="*/ 17 w 78"/>
                <a:gd name="T51" fmla="*/ 201 h 201"/>
                <a:gd name="T52" fmla="*/ 30 w 78"/>
                <a:gd name="T53" fmla="*/ 192 h 201"/>
                <a:gd name="T54" fmla="*/ 51 w 78"/>
                <a:gd name="T55" fmla="*/ 165 h 201"/>
                <a:gd name="T56" fmla="*/ 70 w 78"/>
                <a:gd name="T57" fmla="*/ 124 h 201"/>
                <a:gd name="T58" fmla="*/ 78 w 78"/>
                <a:gd name="T59" fmla="*/ 7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" h="201">
                  <a:moveTo>
                    <a:pt x="78" y="70"/>
                  </a:moveTo>
                  <a:lnTo>
                    <a:pt x="75" y="41"/>
                  </a:lnTo>
                  <a:lnTo>
                    <a:pt x="67" y="18"/>
                  </a:lnTo>
                  <a:lnTo>
                    <a:pt x="53" y="5"/>
                  </a:lnTo>
                  <a:lnTo>
                    <a:pt x="35" y="0"/>
                  </a:lnTo>
                  <a:lnTo>
                    <a:pt x="20" y="3"/>
                  </a:lnTo>
                  <a:lnTo>
                    <a:pt x="9" y="10"/>
                  </a:lnTo>
                  <a:lnTo>
                    <a:pt x="2" y="22"/>
                  </a:lnTo>
                  <a:lnTo>
                    <a:pt x="0" y="35"/>
                  </a:lnTo>
                  <a:lnTo>
                    <a:pt x="2" y="49"/>
                  </a:lnTo>
                  <a:lnTo>
                    <a:pt x="9" y="60"/>
                  </a:lnTo>
                  <a:lnTo>
                    <a:pt x="20" y="68"/>
                  </a:lnTo>
                  <a:lnTo>
                    <a:pt x="35" y="71"/>
                  </a:lnTo>
                  <a:lnTo>
                    <a:pt x="48" y="69"/>
                  </a:lnTo>
                  <a:lnTo>
                    <a:pt x="59" y="62"/>
                  </a:lnTo>
                  <a:lnTo>
                    <a:pt x="62" y="60"/>
                  </a:lnTo>
                  <a:lnTo>
                    <a:pt x="63" y="62"/>
                  </a:lnTo>
                  <a:lnTo>
                    <a:pt x="63" y="70"/>
                  </a:lnTo>
                  <a:lnTo>
                    <a:pt x="59" y="106"/>
                  </a:lnTo>
                  <a:lnTo>
                    <a:pt x="49" y="137"/>
                  </a:lnTo>
                  <a:lnTo>
                    <a:pt x="34" y="163"/>
                  </a:lnTo>
                  <a:lnTo>
                    <a:pt x="18" y="183"/>
                  </a:lnTo>
                  <a:lnTo>
                    <a:pt x="11" y="190"/>
                  </a:lnTo>
                  <a:lnTo>
                    <a:pt x="10" y="193"/>
                  </a:lnTo>
                  <a:lnTo>
                    <a:pt x="13" y="199"/>
                  </a:lnTo>
                  <a:lnTo>
                    <a:pt x="17" y="201"/>
                  </a:lnTo>
                  <a:lnTo>
                    <a:pt x="30" y="192"/>
                  </a:lnTo>
                  <a:lnTo>
                    <a:pt x="51" y="165"/>
                  </a:lnTo>
                  <a:lnTo>
                    <a:pt x="70" y="124"/>
                  </a:lnTo>
                  <a:lnTo>
                    <a:pt x="78" y="7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8" name="Freeform 40"/>
            <p:cNvSpPr>
              <a:spLocks noChangeAspect="1"/>
            </p:cNvSpPr>
            <p:nvPr/>
          </p:nvSpPr>
          <p:spPr bwMode="auto">
            <a:xfrm>
              <a:off x="5243" y="45"/>
              <a:ext cx="310" cy="460"/>
            </a:xfrm>
            <a:custGeom>
              <a:avLst/>
              <a:gdLst>
                <a:gd name="T0" fmla="*/ 228 w 310"/>
                <a:gd name="T1" fmla="*/ 52 h 460"/>
                <a:gd name="T2" fmla="*/ 230 w 310"/>
                <a:gd name="T3" fmla="*/ 44 h 460"/>
                <a:gd name="T4" fmla="*/ 232 w 310"/>
                <a:gd name="T5" fmla="*/ 37 h 460"/>
                <a:gd name="T6" fmla="*/ 236 w 310"/>
                <a:gd name="T7" fmla="*/ 32 h 460"/>
                <a:gd name="T8" fmla="*/ 241 w 310"/>
                <a:gd name="T9" fmla="*/ 27 h 460"/>
                <a:gd name="T10" fmla="*/ 248 w 310"/>
                <a:gd name="T11" fmla="*/ 25 h 460"/>
                <a:gd name="T12" fmla="*/ 258 w 310"/>
                <a:gd name="T13" fmla="*/ 23 h 460"/>
                <a:gd name="T14" fmla="*/ 271 w 310"/>
                <a:gd name="T15" fmla="*/ 21 h 460"/>
                <a:gd name="T16" fmla="*/ 289 w 310"/>
                <a:gd name="T17" fmla="*/ 21 h 460"/>
                <a:gd name="T18" fmla="*/ 299 w 310"/>
                <a:gd name="T19" fmla="*/ 21 h 460"/>
                <a:gd name="T20" fmla="*/ 306 w 310"/>
                <a:gd name="T21" fmla="*/ 19 h 460"/>
                <a:gd name="T22" fmla="*/ 309 w 310"/>
                <a:gd name="T23" fmla="*/ 16 h 460"/>
                <a:gd name="T24" fmla="*/ 310 w 310"/>
                <a:gd name="T25" fmla="*/ 8 h 460"/>
                <a:gd name="T26" fmla="*/ 306 w 310"/>
                <a:gd name="T27" fmla="*/ 1 h 460"/>
                <a:gd name="T28" fmla="*/ 300 w 310"/>
                <a:gd name="T29" fmla="*/ 0 h 460"/>
                <a:gd name="T30" fmla="*/ 123 w 310"/>
                <a:gd name="T31" fmla="*/ 0 h 460"/>
                <a:gd name="T32" fmla="*/ 119 w 310"/>
                <a:gd name="T33" fmla="*/ 0 h 460"/>
                <a:gd name="T34" fmla="*/ 114 w 310"/>
                <a:gd name="T35" fmla="*/ 2 h 460"/>
                <a:gd name="T36" fmla="*/ 111 w 310"/>
                <a:gd name="T37" fmla="*/ 6 h 460"/>
                <a:gd name="T38" fmla="*/ 109 w 310"/>
                <a:gd name="T39" fmla="*/ 14 h 460"/>
                <a:gd name="T40" fmla="*/ 114 w 310"/>
                <a:gd name="T41" fmla="*/ 20 h 460"/>
                <a:gd name="T42" fmla="*/ 128 w 310"/>
                <a:gd name="T43" fmla="*/ 21 h 460"/>
                <a:gd name="T44" fmla="*/ 147 w 310"/>
                <a:gd name="T45" fmla="*/ 21 h 460"/>
                <a:gd name="T46" fmla="*/ 161 w 310"/>
                <a:gd name="T47" fmla="*/ 23 h 460"/>
                <a:gd name="T48" fmla="*/ 171 w 310"/>
                <a:gd name="T49" fmla="*/ 26 h 460"/>
                <a:gd name="T50" fmla="*/ 174 w 310"/>
                <a:gd name="T51" fmla="*/ 34 h 460"/>
                <a:gd name="T52" fmla="*/ 174 w 310"/>
                <a:gd name="T53" fmla="*/ 38 h 460"/>
                <a:gd name="T54" fmla="*/ 173 w 310"/>
                <a:gd name="T55" fmla="*/ 45 h 460"/>
                <a:gd name="T56" fmla="*/ 82 w 310"/>
                <a:gd name="T57" fmla="*/ 407 h 460"/>
                <a:gd name="T58" fmla="*/ 80 w 310"/>
                <a:gd name="T59" fmla="*/ 416 h 460"/>
                <a:gd name="T60" fmla="*/ 78 w 310"/>
                <a:gd name="T61" fmla="*/ 423 h 460"/>
                <a:gd name="T62" fmla="*/ 74 w 310"/>
                <a:gd name="T63" fmla="*/ 428 h 460"/>
                <a:gd name="T64" fmla="*/ 70 w 310"/>
                <a:gd name="T65" fmla="*/ 433 h 460"/>
                <a:gd name="T66" fmla="*/ 63 w 310"/>
                <a:gd name="T67" fmla="*/ 436 h 460"/>
                <a:gd name="T68" fmla="*/ 52 w 310"/>
                <a:gd name="T69" fmla="*/ 438 h 460"/>
                <a:gd name="T70" fmla="*/ 39 w 310"/>
                <a:gd name="T71" fmla="*/ 439 h 460"/>
                <a:gd name="T72" fmla="*/ 22 w 310"/>
                <a:gd name="T73" fmla="*/ 439 h 460"/>
                <a:gd name="T74" fmla="*/ 12 w 310"/>
                <a:gd name="T75" fmla="*/ 439 h 460"/>
                <a:gd name="T76" fmla="*/ 5 w 310"/>
                <a:gd name="T77" fmla="*/ 441 h 460"/>
                <a:gd name="T78" fmla="*/ 1 w 310"/>
                <a:gd name="T79" fmla="*/ 445 h 460"/>
                <a:gd name="T80" fmla="*/ 0 w 310"/>
                <a:gd name="T81" fmla="*/ 452 h 460"/>
                <a:gd name="T82" fmla="*/ 4 w 310"/>
                <a:gd name="T83" fmla="*/ 459 h 460"/>
                <a:gd name="T84" fmla="*/ 10 w 310"/>
                <a:gd name="T85" fmla="*/ 460 h 460"/>
                <a:gd name="T86" fmla="*/ 188 w 310"/>
                <a:gd name="T87" fmla="*/ 460 h 460"/>
                <a:gd name="T88" fmla="*/ 192 w 310"/>
                <a:gd name="T89" fmla="*/ 460 h 460"/>
                <a:gd name="T90" fmla="*/ 196 w 310"/>
                <a:gd name="T91" fmla="*/ 459 h 460"/>
                <a:gd name="T92" fmla="*/ 200 w 310"/>
                <a:gd name="T93" fmla="*/ 455 h 460"/>
                <a:gd name="T94" fmla="*/ 201 w 310"/>
                <a:gd name="T95" fmla="*/ 447 h 460"/>
                <a:gd name="T96" fmla="*/ 200 w 310"/>
                <a:gd name="T97" fmla="*/ 442 h 460"/>
                <a:gd name="T98" fmla="*/ 196 w 310"/>
                <a:gd name="T99" fmla="*/ 440 h 460"/>
                <a:gd name="T100" fmla="*/ 190 w 310"/>
                <a:gd name="T101" fmla="*/ 439 h 460"/>
                <a:gd name="T102" fmla="*/ 181 w 310"/>
                <a:gd name="T103" fmla="*/ 439 h 460"/>
                <a:gd name="T104" fmla="*/ 167 w 310"/>
                <a:gd name="T105" fmla="*/ 439 h 460"/>
                <a:gd name="T106" fmla="*/ 152 w 310"/>
                <a:gd name="T107" fmla="*/ 438 h 460"/>
                <a:gd name="T108" fmla="*/ 138 w 310"/>
                <a:gd name="T109" fmla="*/ 434 h 460"/>
                <a:gd name="T110" fmla="*/ 135 w 310"/>
                <a:gd name="T111" fmla="*/ 426 h 460"/>
                <a:gd name="T112" fmla="*/ 138 w 310"/>
                <a:gd name="T113" fmla="*/ 411 h 460"/>
                <a:gd name="T114" fmla="*/ 228 w 310"/>
                <a:gd name="T115" fmla="*/ 52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0" h="460">
                  <a:moveTo>
                    <a:pt x="228" y="52"/>
                  </a:moveTo>
                  <a:lnTo>
                    <a:pt x="230" y="44"/>
                  </a:lnTo>
                  <a:lnTo>
                    <a:pt x="232" y="37"/>
                  </a:lnTo>
                  <a:lnTo>
                    <a:pt x="236" y="32"/>
                  </a:lnTo>
                  <a:lnTo>
                    <a:pt x="241" y="27"/>
                  </a:lnTo>
                  <a:lnTo>
                    <a:pt x="248" y="25"/>
                  </a:lnTo>
                  <a:lnTo>
                    <a:pt x="258" y="23"/>
                  </a:lnTo>
                  <a:lnTo>
                    <a:pt x="271" y="21"/>
                  </a:lnTo>
                  <a:lnTo>
                    <a:pt x="289" y="21"/>
                  </a:lnTo>
                  <a:lnTo>
                    <a:pt x="299" y="21"/>
                  </a:lnTo>
                  <a:lnTo>
                    <a:pt x="306" y="19"/>
                  </a:lnTo>
                  <a:lnTo>
                    <a:pt x="309" y="16"/>
                  </a:lnTo>
                  <a:lnTo>
                    <a:pt x="310" y="8"/>
                  </a:lnTo>
                  <a:lnTo>
                    <a:pt x="306" y="1"/>
                  </a:lnTo>
                  <a:lnTo>
                    <a:pt x="300" y="0"/>
                  </a:lnTo>
                  <a:lnTo>
                    <a:pt x="123" y="0"/>
                  </a:lnTo>
                  <a:lnTo>
                    <a:pt x="119" y="0"/>
                  </a:lnTo>
                  <a:lnTo>
                    <a:pt x="114" y="2"/>
                  </a:lnTo>
                  <a:lnTo>
                    <a:pt x="111" y="6"/>
                  </a:lnTo>
                  <a:lnTo>
                    <a:pt x="109" y="14"/>
                  </a:lnTo>
                  <a:lnTo>
                    <a:pt x="114" y="20"/>
                  </a:lnTo>
                  <a:lnTo>
                    <a:pt x="128" y="21"/>
                  </a:lnTo>
                  <a:lnTo>
                    <a:pt x="147" y="21"/>
                  </a:lnTo>
                  <a:lnTo>
                    <a:pt x="161" y="23"/>
                  </a:lnTo>
                  <a:lnTo>
                    <a:pt x="171" y="26"/>
                  </a:lnTo>
                  <a:lnTo>
                    <a:pt x="174" y="34"/>
                  </a:lnTo>
                  <a:lnTo>
                    <a:pt x="174" y="38"/>
                  </a:lnTo>
                  <a:lnTo>
                    <a:pt x="173" y="45"/>
                  </a:lnTo>
                  <a:lnTo>
                    <a:pt x="82" y="407"/>
                  </a:lnTo>
                  <a:lnTo>
                    <a:pt x="80" y="416"/>
                  </a:lnTo>
                  <a:lnTo>
                    <a:pt x="78" y="423"/>
                  </a:lnTo>
                  <a:lnTo>
                    <a:pt x="74" y="428"/>
                  </a:lnTo>
                  <a:lnTo>
                    <a:pt x="70" y="433"/>
                  </a:lnTo>
                  <a:lnTo>
                    <a:pt x="63" y="436"/>
                  </a:lnTo>
                  <a:lnTo>
                    <a:pt x="52" y="438"/>
                  </a:lnTo>
                  <a:lnTo>
                    <a:pt x="39" y="439"/>
                  </a:lnTo>
                  <a:lnTo>
                    <a:pt x="22" y="439"/>
                  </a:lnTo>
                  <a:lnTo>
                    <a:pt x="12" y="439"/>
                  </a:lnTo>
                  <a:lnTo>
                    <a:pt x="5" y="441"/>
                  </a:lnTo>
                  <a:lnTo>
                    <a:pt x="1" y="445"/>
                  </a:lnTo>
                  <a:lnTo>
                    <a:pt x="0" y="452"/>
                  </a:lnTo>
                  <a:lnTo>
                    <a:pt x="4" y="459"/>
                  </a:lnTo>
                  <a:lnTo>
                    <a:pt x="10" y="460"/>
                  </a:lnTo>
                  <a:lnTo>
                    <a:pt x="188" y="460"/>
                  </a:lnTo>
                  <a:lnTo>
                    <a:pt x="192" y="460"/>
                  </a:lnTo>
                  <a:lnTo>
                    <a:pt x="196" y="459"/>
                  </a:lnTo>
                  <a:lnTo>
                    <a:pt x="200" y="455"/>
                  </a:lnTo>
                  <a:lnTo>
                    <a:pt x="201" y="447"/>
                  </a:lnTo>
                  <a:lnTo>
                    <a:pt x="200" y="442"/>
                  </a:lnTo>
                  <a:lnTo>
                    <a:pt x="196" y="440"/>
                  </a:lnTo>
                  <a:lnTo>
                    <a:pt x="190" y="439"/>
                  </a:lnTo>
                  <a:lnTo>
                    <a:pt x="181" y="439"/>
                  </a:lnTo>
                  <a:lnTo>
                    <a:pt x="167" y="439"/>
                  </a:lnTo>
                  <a:lnTo>
                    <a:pt x="152" y="438"/>
                  </a:lnTo>
                  <a:lnTo>
                    <a:pt x="138" y="434"/>
                  </a:lnTo>
                  <a:lnTo>
                    <a:pt x="135" y="426"/>
                  </a:lnTo>
                  <a:lnTo>
                    <a:pt x="138" y="411"/>
                  </a:lnTo>
                  <a:lnTo>
                    <a:pt x="228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Freeform 41"/>
            <p:cNvSpPr>
              <a:spLocks noChangeAspect="1"/>
            </p:cNvSpPr>
            <p:nvPr/>
          </p:nvSpPr>
          <p:spPr bwMode="auto">
            <a:xfrm>
              <a:off x="5604" y="0"/>
              <a:ext cx="156" cy="673"/>
            </a:xfrm>
            <a:custGeom>
              <a:avLst/>
              <a:gdLst>
                <a:gd name="T0" fmla="*/ 156 w 156"/>
                <a:gd name="T1" fmla="*/ 337 h 673"/>
                <a:gd name="T2" fmla="*/ 154 w 156"/>
                <a:gd name="T3" fmla="*/ 293 h 673"/>
                <a:gd name="T4" fmla="*/ 147 w 156"/>
                <a:gd name="T5" fmla="*/ 240 h 673"/>
                <a:gd name="T6" fmla="*/ 134 w 156"/>
                <a:gd name="T7" fmla="*/ 184 h 673"/>
                <a:gd name="T8" fmla="*/ 111 w 156"/>
                <a:gd name="T9" fmla="*/ 127 h 673"/>
                <a:gd name="T10" fmla="*/ 79 w 156"/>
                <a:gd name="T11" fmla="*/ 72 h 673"/>
                <a:gd name="T12" fmla="*/ 47 w 156"/>
                <a:gd name="T13" fmla="*/ 33 h 673"/>
                <a:gd name="T14" fmla="*/ 21 w 156"/>
                <a:gd name="T15" fmla="*/ 8 h 673"/>
                <a:gd name="T16" fmla="*/ 7 w 156"/>
                <a:gd name="T17" fmla="*/ 0 h 673"/>
                <a:gd name="T18" fmla="*/ 2 w 156"/>
                <a:gd name="T19" fmla="*/ 2 h 673"/>
                <a:gd name="T20" fmla="*/ 0 w 156"/>
                <a:gd name="T21" fmla="*/ 7 h 673"/>
                <a:gd name="T22" fmla="*/ 0 w 156"/>
                <a:gd name="T23" fmla="*/ 8 h 673"/>
                <a:gd name="T24" fmla="*/ 2 w 156"/>
                <a:gd name="T25" fmla="*/ 11 h 673"/>
                <a:gd name="T26" fmla="*/ 6 w 156"/>
                <a:gd name="T27" fmla="*/ 15 h 673"/>
                <a:gd name="T28" fmla="*/ 13 w 156"/>
                <a:gd name="T29" fmla="*/ 22 h 673"/>
                <a:gd name="T30" fmla="*/ 57 w 156"/>
                <a:gd name="T31" fmla="*/ 80 h 673"/>
                <a:gd name="T32" fmla="*/ 90 w 156"/>
                <a:gd name="T33" fmla="*/ 152 h 673"/>
                <a:gd name="T34" fmla="*/ 110 w 156"/>
                <a:gd name="T35" fmla="*/ 237 h 673"/>
                <a:gd name="T36" fmla="*/ 117 w 156"/>
                <a:gd name="T37" fmla="*/ 337 h 673"/>
                <a:gd name="T38" fmla="*/ 112 w 156"/>
                <a:gd name="T39" fmla="*/ 423 h 673"/>
                <a:gd name="T40" fmla="*/ 94 w 156"/>
                <a:gd name="T41" fmla="*/ 507 h 673"/>
                <a:gd name="T42" fmla="*/ 61 w 156"/>
                <a:gd name="T43" fmla="*/ 586 h 673"/>
                <a:gd name="T44" fmla="*/ 9 w 156"/>
                <a:gd name="T45" fmla="*/ 655 h 673"/>
                <a:gd name="T46" fmla="*/ 1 w 156"/>
                <a:gd name="T47" fmla="*/ 663 h 673"/>
                <a:gd name="T48" fmla="*/ 0 w 156"/>
                <a:gd name="T49" fmla="*/ 667 h 673"/>
                <a:gd name="T50" fmla="*/ 2 w 156"/>
                <a:gd name="T51" fmla="*/ 672 h 673"/>
                <a:gd name="T52" fmla="*/ 7 w 156"/>
                <a:gd name="T53" fmla="*/ 673 h 673"/>
                <a:gd name="T54" fmla="*/ 21 w 156"/>
                <a:gd name="T55" fmla="*/ 665 h 673"/>
                <a:gd name="T56" fmla="*/ 48 w 156"/>
                <a:gd name="T57" fmla="*/ 640 h 673"/>
                <a:gd name="T58" fmla="*/ 81 w 156"/>
                <a:gd name="T59" fmla="*/ 598 h 673"/>
                <a:gd name="T60" fmla="*/ 113 w 156"/>
                <a:gd name="T61" fmla="*/ 542 h 673"/>
                <a:gd name="T62" fmla="*/ 135 w 156"/>
                <a:gd name="T63" fmla="*/ 487 h 673"/>
                <a:gd name="T64" fmla="*/ 147 w 156"/>
                <a:gd name="T65" fmla="*/ 433 h 673"/>
                <a:gd name="T66" fmla="*/ 154 w 156"/>
                <a:gd name="T67" fmla="*/ 382 h 673"/>
                <a:gd name="T68" fmla="*/ 156 w 156"/>
                <a:gd name="T69" fmla="*/ 337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673">
                  <a:moveTo>
                    <a:pt x="156" y="337"/>
                  </a:moveTo>
                  <a:lnTo>
                    <a:pt x="154" y="293"/>
                  </a:lnTo>
                  <a:lnTo>
                    <a:pt x="147" y="240"/>
                  </a:lnTo>
                  <a:lnTo>
                    <a:pt x="134" y="184"/>
                  </a:lnTo>
                  <a:lnTo>
                    <a:pt x="111" y="127"/>
                  </a:lnTo>
                  <a:lnTo>
                    <a:pt x="79" y="72"/>
                  </a:lnTo>
                  <a:lnTo>
                    <a:pt x="47" y="33"/>
                  </a:lnTo>
                  <a:lnTo>
                    <a:pt x="21" y="8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1"/>
                  </a:lnTo>
                  <a:lnTo>
                    <a:pt x="6" y="15"/>
                  </a:lnTo>
                  <a:lnTo>
                    <a:pt x="13" y="22"/>
                  </a:lnTo>
                  <a:lnTo>
                    <a:pt x="57" y="80"/>
                  </a:lnTo>
                  <a:lnTo>
                    <a:pt x="90" y="152"/>
                  </a:lnTo>
                  <a:lnTo>
                    <a:pt x="110" y="237"/>
                  </a:lnTo>
                  <a:lnTo>
                    <a:pt x="117" y="337"/>
                  </a:lnTo>
                  <a:lnTo>
                    <a:pt x="112" y="423"/>
                  </a:lnTo>
                  <a:lnTo>
                    <a:pt x="94" y="507"/>
                  </a:lnTo>
                  <a:lnTo>
                    <a:pt x="61" y="586"/>
                  </a:lnTo>
                  <a:lnTo>
                    <a:pt x="9" y="655"/>
                  </a:lnTo>
                  <a:lnTo>
                    <a:pt x="1" y="663"/>
                  </a:lnTo>
                  <a:lnTo>
                    <a:pt x="0" y="667"/>
                  </a:lnTo>
                  <a:lnTo>
                    <a:pt x="2" y="672"/>
                  </a:lnTo>
                  <a:lnTo>
                    <a:pt x="7" y="673"/>
                  </a:lnTo>
                  <a:lnTo>
                    <a:pt x="21" y="665"/>
                  </a:lnTo>
                  <a:lnTo>
                    <a:pt x="48" y="640"/>
                  </a:lnTo>
                  <a:lnTo>
                    <a:pt x="81" y="598"/>
                  </a:lnTo>
                  <a:lnTo>
                    <a:pt x="113" y="542"/>
                  </a:lnTo>
                  <a:lnTo>
                    <a:pt x="135" y="487"/>
                  </a:lnTo>
                  <a:lnTo>
                    <a:pt x="147" y="433"/>
                  </a:lnTo>
                  <a:lnTo>
                    <a:pt x="154" y="382"/>
                  </a:lnTo>
                  <a:lnTo>
                    <a:pt x="156" y="3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61" name="Freeform 160"/>
          <p:cNvSpPr/>
          <p:nvPr/>
        </p:nvSpPr>
        <p:spPr>
          <a:xfrm>
            <a:off x="393700" y="1060028"/>
            <a:ext cx="8216900" cy="5321300"/>
          </a:xfrm>
          <a:custGeom>
            <a:avLst/>
            <a:gdLst>
              <a:gd name="connsiteX0" fmla="*/ 0 w 8216900"/>
              <a:gd name="connsiteY0" fmla="*/ 0 h 5321300"/>
              <a:gd name="connsiteX1" fmla="*/ 8191500 w 8216900"/>
              <a:gd name="connsiteY1" fmla="*/ 12700 h 5321300"/>
              <a:gd name="connsiteX2" fmla="*/ 8191500 w 8216900"/>
              <a:gd name="connsiteY2" fmla="*/ 1816100 h 5321300"/>
              <a:gd name="connsiteX3" fmla="*/ 5727700 w 8216900"/>
              <a:gd name="connsiteY3" fmla="*/ 1816100 h 5321300"/>
              <a:gd name="connsiteX4" fmla="*/ 5727700 w 8216900"/>
              <a:gd name="connsiteY4" fmla="*/ 901700 h 5321300"/>
              <a:gd name="connsiteX5" fmla="*/ 2489200 w 8216900"/>
              <a:gd name="connsiteY5" fmla="*/ 901700 h 5321300"/>
              <a:gd name="connsiteX6" fmla="*/ 2476500 w 8216900"/>
              <a:gd name="connsiteY6" fmla="*/ 1765300 h 5321300"/>
              <a:gd name="connsiteX7" fmla="*/ 723900 w 8216900"/>
              <a:gd name="connsiteY7" fmla="*/ 1765300 h 5321300"/>
              <a:gd name="connsiteX8" fmla="*/ 723900 w 8216900"/>
              <a:gd name="connsiteY8" fmla="*/ 1841500 h 5321300"/>
              <a:gd name="connsiteX9" fmla="*/ 8191500 w 8216900"/>
              <a:gd name="connsiteY9" fmla="*/ 1841500 h 5321300"/>
              <a:gd name="connsiteX10" fmla="*/ 8216900 w 8216900"/>
              <a:gd name="connsiteY10" fmla="*/ 5321300 h 5321300"/>
              <a:gd name="connsiteX11" fmla="*/ 12700 w 8216900"/>
              <a:gd name="connsiteY11" fmla="*/ 5270500 h 5321300"/>
              <a:gd name="connsiteX12" fmla="*/ 0 w 8216900"/>
              <a:gd name="connsiteY12" fmla="*/ 0 h 532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16900" h="5321300">
                <a:moveTo>
                  <a:pt x="0" y="0"/>
                </a:moveTo>
                <a:lnTo>
                  <a:pt x="8191500" y="12700"/>
                </a:lnTo>
                <a:lnTo>
                  <a:pt x="8191500" y="1816100"/>
                </a:lnTo>
                <a:lnTo>
                  <a:pt x="5727700" y="1816100"/>
                </a:lnTo>
                <a:lnTo>
                  <a:pt x="5727700" y="901700"/>
                </a:lnTo>
                <a:lnTo>
                  <a:pt x="2489200" y="901700"/>
                </a:lnTo>
                <a:lnTo>
                  <a:pt x="2476500" y="1765300"/>
                </a:lnTo>
                <a:lnTo>
                  <a:pt x="723900" y="1765300"/>
                </a:lnTo>
                <a:lnTo>
                  <a:pt x="723900" y="1841500"/>
                </a:lnTo>
                <a:lnTo>
                  <a:pt x="8191500" y="1841500"/>
                </a:lnTo>
                <a:lnTo>
                  <a:pt x="8216900" y="5321300"/>
                </a:lnTo>
                <a:lnTo>
                  <a:pt x="12700" y="5270500"/>
                </a:lnTo>
                <a:cubicBezTo>
                  <a:pt x="8467" y="3509433"/>
                  <a:pt x="4233" y="1748367"/>
                  <a:pt x="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Slide Number Placeholder 1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11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31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9" grpId="0" animBg="1"/>
      <p:bldP spid="17" grpId="0" animBg="1"/>
      <p:bldP spid="4" grpId="0" animBg="1"/>
      <p:bldP spid="18" grpId="0" animBg="1"/>
      <p:bldP spid="38" grpId="0" animBg="1"/>
      <p:bldP spid="19" grpId="0"/>
      <p:bldP spid="1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Image-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745" name="TextBox 744"/>
          <p:cNvSpPr txBox="1"/>
          <p:nvPr/>
        </p:nvSpPr>
        <p:spPr>
          <a:xfrm>
            <a:off x="150987" y="1269921"/>
            <a:ext cx="8957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cmss17" pitchFamily="34" charset="0"/>
              </a:rPr>
              <a:t>Implicit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region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competition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 [Chan &amp; </a:t>
            </a:r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Vese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, 2001]</a:t>
            </a:r>
            <a:endParaRPr lang="fr-FR" sz="2400" b="1" dirty="0" smtClean="0">
              <a:latin typeface="cmss17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50" y="3884546"/>
            <a:ext cx="2392902" cy="206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2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35" t="49376" r="66057" b="5192"/>
          <a:stretch/>
        </p:blipFill>
        <p:spPr bwMode="auto">
          <a:xfrm>
            <a:off x="6372554" y="3717032"/>
            <a:ext cx="237591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8256" name="Picture 6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22" y="3884546"/>
            <a:ext cx="2392902" cy="206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67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1403648" y="1700808"/>
            <a:ext cx="6344413" cy="792088"/>
            <a:chOff x="0" y="0"/>
            <a:chExt cx="5759" cy="719"/>
          </a:xfrm>
        </p:grpSpPr>
        <p:sp>
          <p:nvSpPr>
            <p:cNvPr id="48" name="Freeform 68"/>
            <p:cNvSpPr>
              <a:spLocks noChangeAspect="1"/>
            </p:cNvSpPr>
            <p:nvPr/>
          </p:nvSpPr>
          <p:spPr bwMode="auto">
            <a:xfrm>
              <a:off x="0" y="301"/>
              <a:ext cx="234" cy="132"/>
            </a:xfrm>
            <a:custGeom>
              <a:avLst/>
              <a:gdLst>
                <a:gd name="T0" fmla="*/ 24 w 234"/>
                <a:gd name="T1" fmla="*/ 110 h 132"/>
                <a:gd name="T2" fmla="*/ 19 w 234"/>
                <a:gd name="T3" fmla="*/ 121 h 132"/>
                <a:gd name="T4" fmla="*/ 0 w 234"/>
                <a:gd name="T5" fmla="*/ 123 h 132"/>
                <a:gd name="T6" fmla="*/ 68 w 234"/>
                <a:gd name="T7" fmla="*/ 132 h 132"/>
                <a:gd name="T8" fmla="*/ 56 w 234"/>
                <a:gd name="T9" fmla="*/ 123 h 132"/>
                <a:gd name="T10" fmla="*/ 45 w 234"/>
                <a:gd name="T11" fmla="*/ 117 h 132"/>
                <a:gd name="T12" fmla="*/ 44 w 234"/>
                <a:gd name="T13" fmla="*/ 54 h 132"/>
                <a:gd name="T14" fmla="*/ 57 w 234"/>
                <a:gd name="T15" fmla="*/ 19 h 132"/>
                <a:gd name="T16" fmla="*/ 85 w 234"/>
                <a:gd name="T17" fmla="*/ 6 h 132"/>
                <a:gd name="T18" fmla="*/ 96 w 234"/>
                <a:gd name="T19" fmla="*/ 9 h 132"/>
                <a:gd name="T20" fmla="*/ 103 w 234"/>
                <a:gd name="T21" fmla="*/ 17 h 132"/>
                <a:gd name="T22" fmla="*/ 106 w 234"/>
                <a:gd name="T23" fmla="*/ 27 h 132"/>
                <a:gd name="T24" fmla="*/ 107 w 234"/>
                <a:gd name="T25" fmla="*/ 40 h 132"/>
                <a:gd name="T26" fmla="*/ 106 w 234"/>
                <a:gd name="T27" fmla="*/ 117 h 132"/>
                <a:gd name="T28" fmla="*/ 96 w 234"/>
                <a:gd name="T29" fmla="*/ 123 h 132"/>
                <a:gd name="T30" fmla="*/ 83 w 234"/>
                <a:gd name="T31" fmla="*/ 132 h 132"/>
                <a:gd name="T32" fmla="*/ 151 w 234"/>
                <a:gd name="T33" fmla="*/ 123 h 132"/>
                <a:gd name="T34" fmla="*/ 132 w 234"/>
                <a:gd name="T35" fmla="*/ 121 h 132"/>
                <a:gd name="T36" fmla="*/ 128 w 234"/>
                <a:gd name="T37" fmla="*/ 110 h 132"/>
                <a:gd name="T38" fmla="*/ 131 w 234"/>
                <a:gd name="T39" fmla="*/ 34 h 132"/>
                <a:gd name="T40" fmla="*/ 154 w 234"/>
                <a:gd name="T41" fmla="*/ 9 h 132"/>
                <a:gd name="T42" fmla="*/ 174 w 234"/>
                <a:gd name="T43" fmla="*/ 7 h 132"/>
                <a:gd name="T44" fmla="*/ 183 w 234"/>
                <a:gd name="T45" fmla="*/ 13 h 132"/>
                <a:gd name="T46" fmla="*/ 188 w 234"/>
                <a:gd name="T47" fmla="*/ 22 h 132"/>
                <a:gd name="T48" fmla="*/ 190 w 234"/>
                <a:gd name="T49" fmla="*/ 33 h 132"/>
                <a:gd name="T50" fmla="*/ 190 w 234"/>
                <a:gd name="T51" fmla="*/ 110 h 132"/>
                <a:gd name="T52" fmla="*/ 186 w 234"/>
                <a:gd name="T53" fmla="*/ 121 h 132"/>
                <a:gd name="T54" fmla="*/ 167 w 234"/>
                <a:gd name="T55" fmla="*/ 123 h 132"/>
                <a:gd name="T56" fmla="*/ 234 w 234"/>
                <a:gd name="T57" fmla="*/ 132 h 132"/>
                <a:gd name="T58" fmla="*/ 224 w 234"/>
                <a:gd name="T59" fmla="*/ 123 h 132"/>
                <a:gd name="T60" fmla="*/ 212 w 234"/>
                <a:gd name="T61" fmla="*/ 119 h 132"/>
                <a:gd name="T62" fmla="*/ 211 w 234"/>
                <a:gd name="T63" fmla="*/ 57 h 132"/>
                <a:gd name="T64" fmla="*/ 210 w 234"/>
                <a:gd name="T65" fmla="*/ 28 h 132"/>
                <a:gd name="T66" fmla="*/ 201 w 234"/>
                <a:gd name="T67" fmla="*/ 11 h 132"/>
                <a:gd name="T68" fmla="*/ 191 w 234"/>
                <a:gd name="T69" fmla="*/ 3 h 132"/>
                <a:gd name="T70" fmla="*/ 170 w 234"/>
                <a:gd name="T71" fmla="*/ 0 h 132"/>
                <a:gd name="T72" fmla="*/ 141 w 234"/>
                <a:gd name="T73" fmla="*/ 10 h 132"/>
                <a:gd name="T74" fmla="*/ 127 w 234"/>
                <a:gd name="T75" fmla="*/ 29 h 132"/>
                <a:gd name="T76" fmla="*/ 121 w 234"/>
                <a:gd name="T77" fmla="*/ 14 h 132"/>
                <a:gd name="T78" fmla="*/ 110 w 234"/>
                <a:gd name="T79" fmla="*/ 5 h 132"/>
                <a:gd name="T80" fmla="*/ 98 w 234"/>
                <a:gd name="T81" fmla="*/ 1 h 132"/>
                <a:gd name="T82" fmla="*/ 87 w 234"/>
                <a:gd name="T83" fmla="*/ 0 h 132"/>
                <a:gd name="T84" fmla="*/ 60 w 234"/>
                <a:gd name="T85" fmla="*/ 9 h 132"/>
                <a:gd name="T86" fmla="*/ 43 w 234"/>
                <a:gd name="T87" fmla="*/ 31 h 132"/>
                <a:gd name="T88" fmla="*/ 0 w 234"/>
                <a:gd name="T89" fmla="*/ 3 h 132"/>
                <a:gd name="T90" fmla="*/ 7 w 234"/>
                <a:gd name="T91" fmla="*/ 13 h 132"/>
                <a:gd name="T92" fmla="*/ 17 w 234"/>
                <a:gd name="T93" fmla="*/ 14 h 132"/>
                <a:gd name="T94" fmla="*/ 22 w 234"/>
                <a:gd name="T95" fmla="*/ 18 h 132"/>
                <a:gd name="T96" fmla="*/ 23 w 234"/>
                <a:gd name="T97" fmla="*/ 2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4" h="132">
                  <a:moveTo>
                    <a:pt x="24" y="29"/>
                  </a:moveTo>
                  <a:lnTo>
                    <a:pt x="24" y="110"/>
                  </a:lnTo>
                  <a:lnTo>
                    <a:pt x="23" y="117"/>
                  </a:lnTo>
                  <a:lnTo>
                    <a:pt x="19" y="121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132"/>
                  </a:lnTo>
                  <a:lnTo>
                    <a:pt x="68" y="132"/>
                  </a:lnTo>
                  <a:lnTo>
                    <a:pt x="68" y="123"/>
                  </a:lnTo>
                  <a:lnTo>
                    <a:pt x="56" y="123"/>
                  </a:lnTo>
                  <a:lnTo>
                    <a:pt x="48" y="121"/>
                  </a:lnTo>
                  <a:lnTo>
                    <a:pt x="45" y="117"/>
                  </a:lnTo>
                  <a:lnTo>
                    <a:pt x="44" y="110"/>
                  </a:lnTo>
                  <a:lnTo>
                    <a:pt x="44" y="54"/>
                  </a:lnTo>
                  <a:lnTo>
                    <a:pt x="48" y="34"/>
                  </a:lnTo>
                  <a:lnTo>
                    <a:pt x="57" y="19"/>
                  </a:lnTo>
                  <a:lnTo>
                    <a:pt x="70" y="9"/>
                  </a:lnTo>
                  <a:lnTo>
                    <a:pt x="85" y="6"/>
                  </a:lnTo>
                  <a:lnTo>
                    <a:pt x="91" y="7"/>
                  </a:lnTo>
                  <a:lnTo>
                    <a:pt x="96" y="9"/>
                  </a:lnTo>
                  <a:lnTo>
                    <a:pt x="100" y="13"/>
                  </a:lnTo>
                  <a:lnTo>
                    <a:pt x="103" y="17"/>
                  </a:lnTo>
                  <a:lnTo>
                    <a:pt x="105" y="22"/>
                  </a:lnTo>
                  <a:lnTo>
                    <a:pt x="106" y="27"/>
                  </a:lnTo>
                  <a:lnTo>
                    <a:pt x="107" y="33"/>
                  </a:lnTo>
                  <a:lnTo>
                    <a:pt x="107" y="40"/>
                  </a:lnTo>
                  <a:lnTo>
                    <a:pt x="107" y="110"/>
                  </a:lnTo>
                  <a:lnTo>
                    <a:pt x="106" y="117"/>
                  </a:lnTo>
                  <a:lnTo>
                    <a:pt x="103" y="121"/>
                  </a:lnTo>
                  <a:lnTo>
                    <a:pt x="96" y="123"/>
                  </a:lnTo>
                  <a:lnTo>
                    <a:pt x="83" y="123"/>
                  </a:lnTo>
                  <a:lnTo>
                    <a:pt x="83" y="132"/>
                  </a:lnTo>
                  <a:lnTo>
                    <a:pt x="151" y="132"/>
                  </a:lnTo>
                  <a:lnTo>
                    <a:pt x="151" y="123"/>
                  </a:lnTo>
                  <a:lnTo>
                    <a:pt x="139" y="123"/>
                  </a:lnTo>
                  <a:lnTo>
                    <a:pt x="132" y="121"/>
                  </a:lnTo>
                  <a:lnTo>
                    <a:pt x="128" y="117"/>
                  </a:lnTo>
                  <a:lnTo>
                    <a:pt x="128" y="110"/>
                  </a:lnTo>
                  <a:lnTo>
                    <a:pt x="128" y="54"/>
                  </a:lnTo>
                  <a:lnTo>
                    <a:pt x="131" y="34"/>
                  </a:lnTo>
                  <a:lnTo>
                    <a:pt x="141" y="19"/>
                  </a:lnTo>
                  <a:lnTo>
                    <a:pt x="154" y="9"/>
                  </a:lnTo>
                  <a:lnTo>
                    <a:pt x="168" y="6"/>
                  </a:lnTo>
                  <a:lnTo>
                    <a:pt x="174" y="7"/>
                  </a:lnTo>
                  <a:lnTo>
                    <a:pt x="179" y="9"/>
                  </a:lnTo>
                  <a:lnTo>
                    <a:pt x="183" y="13"/>
                  </a:lnTo>
                  <a:lnTo>
                    <a:pt x="186" y="17"/>
                  </a:lnTo>
                  <a:lnTo>
                    <a:pt x="188" y="22"/>
                  </a:lnTo>
                  <a:lnTo>
                    <a:pt x="189" y="27"/>
                  </a:lnTo>
                  <a:lnTo>
                    <a:pt x="190" y="33"/>
                  </a:lnTo>
                  <a:lnTo>
                    <a:pt x="190" y="40"/>
                  </a:lnTo>
                  <a:lnTo>
                    <a:pt x="190" y="110"/>
                  </a:lnTo>
                  <a:lnTo>
                    <a:pt x="189" y="117"/>
                  </a:lnTo>
                  <a:lnTo>
                    <a:pt x="186" y="121"/>
                  </a:lnTo>
                  <a:lnTo>
                    <a:pt x="179" y="123"/>
                  </a:lnTo>
                  <a:lnTo>
                    <a:pt x="167" y="123"/>
                  </a:lnTo>
                  <a:lnTo>
                    <a:pt x="167" y="132"/>
                  </a:lnTo>
                  <a:lnTo>
                    <a:pt x="234" y="132"/>
                  </a:lnTo>
                  <a:lnTo>
                    <a:pt x="234" y="123"/>
                  </a:lnTo>
                  <a:lnTo>
                    <a:pt x="224" y="123"/>
                  </a:lnTo>
                  <a:lnTo>
                    <a:pt x="217" y="122"/>
                  </a:lnTo>
                  <a:lnTo>
                    <a:pt x="212" y="119"/>
                  </a:lnTo>
                  <a:lnTo>
                    <a:pt x="211" y="114"/>
                  </a:lnTo>
                  <a:lnTo>
                    <a:pt x="211" y="57"/>
                  </a:lnTo>
                  <a:lnTo>
                    <a:pt x="211" y="40"/>
                  </a:lnTo>
                  <a:lnTo>
                    <a:pt x="210" y="28"/>
                  </a:lnTo>
                  <a:lnTo>
                    <a:pt x="207" y="19"/>
                  </a:lnTo>
                  <a:lnTo>
                    <a:pt x="201" y="11"/>
                  </a:lnTo>
                  <a:lnTo>
                    <a:pt x="197" y="7"/>
                  </a:lnTo>
                  <a:lnTo>
                    <a:pt x="191" y="3"/>
                  </a:lnTo>
                  <a:lnTo>
                    <a:pt x="182" y="1"/>
                  </a:lnTo>
                  <a:lnTo>
                    <a:pt x="170" y="0"/>
                  </a:lnTo>
                  <a:lnTo>
                    <a:pt x="153" y="3"/>
                  </a:lnTo>
                  <a:lnTo>
                    <a:pt x="141" y="10"/>
                  </a:lnTo>
                  <a:lnTo>
                    <a:pt x="132" y="20"/>
                  </a:lnTo>
                  <a:lnTo>
                    <a:pt x="127" y="29"/>
                  </a:lnTo>
                  <a:lnTo>
                    <a:pt x="124" y="21"/>
                  </a:lnTo>
                  <a:lnTo>
                    <a:pt x="121" y="14"/>
                  </a:lnTo>
                  <a:lnTo>
                    <a:pt x="116" y="8"/>
                  </a:lnTo>
                  <a:lnTo>
                    <a:pt x="110" y="5"/>
                  </a:lnTo>
                  <a:lnTo>
                    <a:pt x="104" y="2"/>
                  </a:lnTo>
                  <a:lnTo>
                    <a:pt x="98" y="1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72" y="2"/>
                  </a:lnTo>
                  <a:lnTo>
                    <a:pt x="60" y="9"/>
                  </a:lnTo>
                  <a:lnTo>
                    <a:pt x="50" y="19"/>
                  </a:lnTo>
                  <a:lnTo>
                    <a:pt x="43" y="31"/>
                  </a:lnTo>
                  <a:lnTo>
                    <a:pt x="43" y="0"/>
                  </a:lnTo>
                  <a:lnTo>
                    <a:pt x="0" y="3"/>
                  </a:lnTo>
                  <a:lnTo>
                    <a:pt x="0" y="13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7" y="14"/>
                  </a:lnTo>
                  <a:lnTo>
                    <a:pt x="20" y="15"/>
                  </a:lnTo>
                  <a:lnTo>
                    <a:pt x="22" y="18"/>
                  </a:lnTo>
                  <a:lnTo>
                    <a:pt x="23" y="20"/>
                  </a:lnTo>
                  <a:lnTo>
                    <a:pt x="23" y="24"/>
                  </a:lnTo>
                  <a:lnTo>
                    <a:pt x="24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69"/>
            <p:cNvSpPr>
              <a:spLocks noChangeAspect="1" noEditPoints="1"/>
            </p:cNvSpPr>
            <p:nvPr/>
          </p:nvSpPr>
          <p:spPr bwMode="auto">
            <a:xfrm>
              <a:off x="250" y="233"/>
              <a:ext cx="64" cy="200"/>
            </a:xfrm>
            <a:custGeom>
              <a:avLst/>
              <a:gdLst>
                <a:gd name="T0" fmla="*/ 43 w 64"/>
                <a:gd name="T1" fmla="*/ 68 h 200"/>
                <a:gd name="T2" fmla="*/ 1 w 64"/>
                <a:gd name="T3" fmla="*/ 71 h 200"/>
                <a:gd name="T4" fmla="*/ 1 w 64"/>
                <a:gd name="T5" fmla="*/ 81 h 200"/>
                <a:gd name="T6" fmla="*/ 13 w 64"/>
                <a:gd name="T7" fmla="*/ 81 h 200"/>
                <a:gd name="T8" fmla="*/ 19 w 64"/>
                <a:gd name="T9" fmla="*/ 83 h 200"/>
                <a:gd name="T10" fmla="*/ 22 w 64"/>
                <a:gd name="T11" fmla="*/ 88 h 200"/>
                <a:gd name="T12" fmla="*/ 23 w 64"/>
                <a:gd name="T13" fmla="*/ 97 h 200"/>
                <a:gd name="T14" fmla="*/ 23 w 64"/>
                <a:gd name="T15" fmla="*/ 178 h 200"/>
                <a:gd name="T16" fmla="*/ 22 w 64"/>
                <a:gd name="T17" fmla="*/ 185 h 200"/>
                <a:gd name="T18" fmla="*/ 19 w 64"/>
                <a:gd name="T19" fmla="*/ 189 h 200"/>
                <a:gd name="T20" fmla="*/ 12 w 64"/>
                <a:gd name="T21" fmla="*/ 191 h 200"/>
                <a:gd name="T22" fmla="*/ 0 w 64"/>
                <a:gd name="T23" fmla="*/ 191 h 200"/>
                <a:gd name="T24" fmla="*/ 0 w 64"/>
                <a:gd name="T25" fmla="*/ 200 h 200"/>
                <a:gd name="T26" fmla="*/ 64 w 64"/>
                <a:gd name="T27" fmla="*/ 200 h 200"/>
                <a:gd name="T28" fmla="*/ 64 w 64"/>
                <a:gd name="T29" fmla="*/ 191 h 200"/>
                <a:gd name="T30" fmla="*/ 52 w 64"/>
                <a:gd name="T31" fmla="*/ 191 h 200"/>
                <a:gd name="T32" fmla="*/ 46 w 64"/>
                <a:gd name="T33" fmla="*/ 189 h 200"/>
                <a:gd name="T34" fmla="*/ 43 w 64"/>
                <a:gd name="T35" fmla="*/ 185 h 200"/>
                <a:gd name="T36" fmla="*/ 43 w 64"/>
                <a:gd name="T37" fmla="*/ 178 h 200"/>
                <a:gd name="T38" fmla="*/ 43 w 64"/>
                <a:gd name="T39" fmla="*/ 68 h 200"/>
                <a:gd name="T40" fmla="*/ 44 w 64"/>
                <a:gd name="T41" fmla="*/ 16 h 200"/>
                <a:gd name="T42" fmla="*/ 43 w 64"/>
                <a:gd name="T43" fmla="*/ 9 h 200"/>
                <a:gd name="T44" fmla="*/ 39 w 64"/>
                <a:gd name="T45" fmla="*/ 4 h 200"/>
                <a:gd name="T46" fmla="*/ 34 w 64"/>
                <a:gd name="T47" fmla="*/ 1 h 200"/>
                <a:gd name="T48" fmla="*/ 28 w 64"/>
                <a:gd name="T49" fmla="*/ 0 h 200"/>
                <a:gd name="T50" fmla="*/ 22 w 64"/>
                <a:gd name="T51" fmla="*/ 1 h 200"/>
                <a:gd name="T52" fmla="*/ 17 w 64"/>
                <a:gd name="T53" fmla="*/ 5 h 200"/>
                <a:gd name="T54" fmla="*/ 14 w 64"/>
                <a:gd name="T55" fmla="*/ 10 h 200"/>
                <a:gd name="T56" fmla="*/ 12 w 64"/>
                <a:gd name="T57" fmla="*/ 16 h 200"/>
                <a:gd name="T58" fmla="*/ 14 w 64"/>
                <a:gd name="T59" fmla="*/ 22 h 200"/>
                <a:gd name="T60" fmla="*/ 17 w 64"/>
                <a:gd name="T61" fmla="*/ 27 h 200"/>
                <a:gd name="T62" fmla="*/ 22 w 64"/>
                <a:gd name="T63" fmla="*/ 30 h 200"/>
                <a:gd name="T64" fmla="*/ 28 w 64"/>
                <a:gd name="T65" fmla="*/ 32 h 200"/>
                <a:gd name="T66" fmla="*/ 34 w 64"/>
                <a:gd name="T67" fmla="*/ 31 h 200"/>
                <a:gd name="T68" fmla="*/ 39 w 64"/>
                <a:gd name="T69" fmla="*/ 27 h 200"/>
                <a:gd name="T70" fmla="*/ 43 w 64"/>
                <a:gd name="T71" fmla="*/ 22 h 200"/>
                <a:gd name="T72" fmla="*/ 44 w 64"/>
                <a:gd name="T73" fmla="*/ 1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" h="200">
                  <a:moveTo>
                    <a:pt x="43" y="68"/>
                  </a:moveTo>
                  <a:lnTo>
                    <a:pt x="1" y="71"/>
                  </a:lnTo>
                  <a:lnTo>
                    <a:pt x="1" y="81"/>
                  </a:lnTo>
                  <a:lnTo>
                    <a:pt x="13" y="81"/>
                  </a:lnTo>
                  <a:lnTo>
                    <a:pt x="19" y="83"/>
                  </a:lnTo>
                  <a:lnTo>
                    <a:pt x="22" y="88"/>
                  </a:lnTo>
                  <a:lnTo>
                    <a:pt x="23" y="97"/>
                  </a:lnTo>
                  <a:lnTo>
                    <a:pt x="23" y="178"/>
                  </a:lnTo>
                  <a:lnTo>
                    <a:pt x="22" y="185"/>
                  </a:lnTo>
                  <a:lnTo>
                    <a:pt x="19" y="189"/>
                  </a:lnTo>
                  <a:lnTo>
                    <a:pt x="12" y="191"/>
                  </a:lnTo>
                  <a:lnTo>
                    <a:pt x="0" y="191"/>
                  </a:lnTo>
                  <a:lnTo>
                    <a:pt x="0" y="200"/>
                  </a:lnTo>
                  <a:lnTo>
                    <a:pt x="64" y="200"/>
                  </a:lnTo>
                  <a:lnTo>
                    <a:pt x="64" y="191"/>
                  </a:lnTo>
                  <a:lnTo>
                    <a:pt x="52" y="191"/>
                  </a:lnTo>
                  <a:lnTo>
                    <a:pt x="46" y="189"/>
                  </a:lnTo>
                  <a:lnTo>
                    <a:pt x="43" y="185"/>
                  </a:lnTo>
                  <a:lnTo>
                    <a:pt x="43" y="178"/>
                  </a:lnTo>
                  <a:lnTo>
                    <a:pt x="43" y="68"/>
                  </a:lnTo>
                  <a:close/>
                  <a:moveTo>
                    <a:pt x="44" y="16"/>
                  </a:moveTo>
                  <a:lnTo>
                    <a:pt x="43" y="9"/>
                  </a:lnTo>
                  <a:lnTo>
                    <a:pt x="39" y="4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22" y="1"/>
                  </a:lnTo>
                  <a:lnTo>
                    <a:pt x="17" y="5"/>
                  </a:lnTo>
                  <a:lnTo>
                    <a:pt x="14" y="10"/>
                  </a:lnTo>
                  <a:lnTo>
                    <a:pt x="12" y="16"/>
                  </a:lnTo>
                  <a:lnTo>
                    <a:pt x="14" y="22"/>
                  </a:lnTo>
                  <a:lnTo>
                    <a:pt x="17" y="27"/>
                  </a:lnTo>
                  <a:lnTo>
                    <a:pt x="22" y="30"/>
                  </a:lnTo>
                  <a:lnTo>
                    <a:pt x="28" y="32"/>
                  </a:lnTo>
                  <a:lnTo>
                    <a:pt x="34" y="31"/>
                  </a:lnTo>
                  <a:lnTo>
                    <a:pt x="39" y="27"/>
                  </a:lnTo>
                  <a:lnTo>
                    <a:pt x="43" y="22"/>
                  </a:lnTo>
                  <a:lnTo>
                    <a:pt x="44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70"/>
            <p:cNvSpPr>
              <a:spLocks noChangeAspect="1"/>
            </p:cNvSpPr>
            <p:nvPr/>
          </p:nvSpPr>
          <p:spPr bwMode="auto">
            <a:xfrm>
              <a:off x="335" y="301"/>
              <a:ext cx="151" cy="132"/>
            </a:xfrm>
            <a:custGeom>
              <a:avLst/>
              <a:gdLst>
                <a:gd name="T0" fmla="*/ 24 w 151"/>
                <a:gd name="T1" fmla="*/ 29 h 132"/>
                <a:gd name="T2" fmla="*/ 24 w 151"/>
                <a:gd name="T3" fmla="*/ 110 h 132"/>
                <a:gd name="T4" fmla="*/ 23 w 151"/>
                <a:gd name="T5" fmla="*/ 117 h 132"/>
                <a:gd name="T6" fmla="*/ 20 w 151"/>
                <a:gd name="T7" fmla="*/ 121 h 132"/>
                <a:gd name="T8" fmla="*/ 12 w 151"/>
                <a:gd name="T9" fmla="*/ 123 h 132"/>
                <a:gd name="T10" fmla="*/ 0 w 151"/>
                <a:gd name="T11" fmla="*/ 123 h 132"/>
                <a:gd name="T12" fmla="*/ 0 w 151"/>
                <a:gd name="T13" fmla="*/ 132 h 132"/>
                <a:gd name="T14" fmla="*/ 68 w 151"/>
                <a:gd name="T15" fmla="*/ 132 h 132"/>
                <a:gd name="T16" fmla="*/ 68 w 151"/>
                <a:gd name="T17" fmla="*/ 123 h 132"/>
                <a:gd name="T18" fmla="*/ 56 w 151"/>
                <a:gd name="T19" fmla="*/ 123 h 132"/>
                <a:gd name="T20" fmla="*/ 49 w 151"/>
                <a:gd name="T21" fmla="*/ 121 h 132"/>
                <a:gd name="T22" fmla="*/ 45 w 151"/>
                <a:gd name="T23" fmla="*/ 117 h 132"/>
                <a:gd name="T24" fmla="*/ 44 w 151"/>
                <a:gd name="T25" fmla="*/ 110 h 132"/>
                <a:gd name="T26" fmla="*/ 44 w 151"/>
                <a:gd name="T27" fmla="*/ 54 h 132"/>
                <a:gd name="T28" fmla="*/ 48 w 151"/>
                <a:gd name="T29" fmla="*/ 34 h 132"/>
                <a:gd name="T30" fmla="*/ 57 w 151"/>
                <a:gd name="T31" fmla="*/ 19 h 132"/>
                <a:gd name="T32" fmla="*/ 70 w 151"/>
                <a:gd name="T33" fmla="*/ 9 h 132"/>
                <a:gd name="T34" fmla="*/ 85 w 151"/>
                <a:gd name="T35" fmla="*/ 6 h 132"/>
                <a:gd name="T36" fmla="*/ 91 w 151"/>
                <a:gd name="T37" fmla="*/ 7 h 132"/>
                <a:gd name="T38" fmla="*/ 96 w 151"/>
                <a:gd name="T39" fmla="*/ 9 h 132"/>
                <a:gd name="T40" fmla="*/ 100 w 151"/>
                <a:gd name="T41" fmla="*/ 13 h 132"/>
                <a:gd name="T42" fmla="*/ 103 w 151"/>
                <a:gd name="T43" fmla="*/ 17 h 132"/>
                <a:gd name="T44" fmla="*/ 105 w 151"/>
                <a:gd name="T45" fmla="*/ 22 h 132"/>
                <a:gd name="T46" fmla="*/ 106 w 151"/>
                <a:gd name="T47" fmla="*/ 27 h 132"/>
                <a:gd name="T48" fmla="*/ 107 w 151"/>
                <a:gd name="T49" fmla="*/ 33 h 132"/>
                <a:gd name="T50" fmla="*/ 107 w 151"/>
                <a:gd name="T51" fmla="*/ 40 h 132"/>
                <a:gd name="T52" fmla="*/ 107 w 151"/>
                <a:gd name="T53" fmla="*/ 110 h 132"/>
                <a:gd name="T54" fmla="*/ 106 w 151"/>
                <a:gd name="T55" fmla="*/ 117 h 132"/>
                <a:gd name="T56" fmla="*/ 103 w 151"/>
                <a:gd name="T57" fmla="*/ 121 h 132"/>
                <a:gd name="T58" fmla="*/ 96 w 151"/>
                <a:gd name="T59" fmla="*/ 123 h 132"/>
                <a:gd name="T60" fmla="*/ 84 w 151"/>
                <a:gd name="T61" fmla="*/ 123 h 132"/>
                <a:gd name="T62" fmla="*/ 84 w 151"/>
                <a:gd name="T63" fmla="*/ 132 h 132"/>
                <a:gd name="T64" fmla="*/ 151 w 151"/>
                <a:gd name="T65" fmla="*/ 132 h 132"/>
                <a:gd name="T66" fmla="*/ 151 w 151"/>
                <a:gd name="T67" fmla="*/ 123 h 132"/>
                <a:gd name="T68" fmla="*/ 141 w 151"/>
                <a:gd name="T69" fmla="*/ 123 h 132"/>
                <a:gd name="T70" fmla="*/ 134 w 151"/>
                <a:gd name="T71" fmla="*/ 122 h 132"/>
                <a:gd name="T72" fmla="*/ 129 w 151"/>
                <a:gd name="T73" fmla="*/ 119 h 132"/>
                <a:gd name="T74" fmla="*/ 128 w 151"/>
                <a:gd name="T75" fmla="*/ 114 h 132"/>
                <a:gd name="T76" fmla="*/ 128 w 151"/>
                <a:gd name="T77" fmla="*/ 57 h 132"/>
                <a:gd name="T78" fmla="*/ 128 w 151"/>
                <a:gd name="T79" fmla="*/ 40 h 132"/>
                <a:gd name="T80" fmla="*/ 127 w 151"/>
                <a:gd name="T81" fmla="*/ 28 h 132"/>
                <a:gd name="T82" fmla="*/ 124 w 151"/>
                <a:gd name="T83" fmla="*/ 19 h 132"/>
                <a:gd name="T84" fmla="*/ 118 w 151"/>
                <a:gd name="T85" fmla="*/ 11 h 132"/>
                <a:gd name="T86" fmla="*/ 114 w 151"/>
                <a:gd name="T87" fmla="*/ 7 h 132"/>
                <a:gd name="T88" fmla="*/ 108 w 151"/>
                <a:gd name="T89" fmla="*/ 3 h 132"/>
                <a:gd name="T90" fmla="*/ 99 w 151"/>
                <a:gd name="T91" fmla="*/ 1 h 132"/>
                <a:gd name="T92" fmla="*/ 87 w 151"/>
                <a:gd name="T93" fmla="*/ 0 h 132"/>
                <a:gd name="T94" fmla="*/ 72 w 151"/>
                <a:gd name="T95" fmla="*/ 2 h 132"/>
                <a:gd name="T96" fmla="*/ 60 w 151"/>
                <a:gd name="T97" fmla="*/ 9 h 132"/>
                <a:gd name="T98" fmla="*/ 50 w 151"/>
                <a:gd name="T99" fmla="*/ 19 h 132"/>
                <a:gd name="T100" fmla="*/ 43 w 151"/>
                <a:gd name="T101" fmla="*/ 31 h 132"/>
                <a:gd name="T102" fmla="*/ 43 w 151"/>
                <a:gd name="T103" fmla="*/ 0 h 132"/>
                <a:gd name="T104" fmla="*/ 0 w 151"/>
                <a:gd name="T105" fmla="*/ 3 h 132"/>
                <a:gd name="T106" fmla="*/ 0 w 151"/>
                <a:gd name="T107" fmla="*/ 13 h 132"/>
                <a:gd name="T108" fmla="*/ 7 w 151"/>
                <a:gd name="T109" fmla="*/ 13 h 132"/>
                <a:gd name="T110" fmla="*/ 13 w 151"/>
                <a:gd name="T111" fmla="*/ 13 h 132"/>
                <a:gd name="T112" fmla="*/ 17 w 151"/>
                <a:gd name="T113" fmla="*/ 14 h 132"/>
                <a:gd name="T114" fmla="*/ 20 w 151"/>
                <a:gd name="T115" fmla="*/ 15 h 132"/>
                <a:gd name="T116" fmla="*/ 22 w 151"/>
                <a:gd name="T117" fmla="*/ 18 h 132"/>
                <a:gd name="T118" fmla="*/ 23 w 151"/>
                <a:gd name="T119" fmla="*/ 20 h 132"/>
                <a:gd name="T120" fmla="*/ 24 w 151"/>
                <a:gd name="T121" fmla="*/ 24 h 132"/>
                <a:gd name="T122" fmla="*/ 24 w 151"/>
                <a:gd name="T123" fmla="*/ 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32">
                  <a:moveTo>
                    <a:pt x="24" y="29"/>
                  </a:moveTo>
                  <a:lnTo>
                    <a:pt x="24" y="110"/>
                  </a:lnTo>
                  <a:lnTo>
                    <a:pt x="23" y="117"/>
                  </a:lnTo>
                  <a:lnTo>
                    <a:pt x="20" y="121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132"/>
                  </a:lnTo>
                  <a:lnTo>
                    <a:pt x="68" y="132"/>
                  </a:lnTo>
                  <a:lnTo>
                    <a:pt x="68" y="123"/>
                  </a:lnTo>
                  <a:lnTo>
                    <a:pt x="56" y="123"/>
                  </a:lnTo>
                  <a:lnTo>
                    <a:pt x="49" y="121"/>
                  </a:lnTo>
                  <a:lnTo>
                    <a:pt x="45" y="117"/>
                  </a:lnTo>
                  <a:lnTo>
                    <a:pt x="44" y="110"/>
                  </a:lnTo>
                  <a:lnTo>
                    <a:pt x="44" y="54"/>
                  </a:lnTo>
                  <a:lnTo>
                    <a:pt x="48" y="34"/>
                  </a:lnTo>
                  <a:lnTo>
                    <a:pt x="57" y="19"/>
                  </a:lnTo>
                  <a:lnTo>
                    <a:pt x="70" y="9"/>
                  </a:lnTo>
                  <a:lnTo>
                    <a:pt x="85" y="6"/>
                  </a:lnTo>
                  <a:lnTo>
                    <a:pt x="91" y="7"/>
                  </a:lnTo>
                  <a:lnTo>
                    <a:pt x="96" y="9"/>
                  </a:lnTo>
                  <a:lnTo>
                    <a:pt x="100" y="13"/>
                  </a:lnTo>
                  <a:lnTo>
                    <a:pt x="103" y="17"/>
                  </a:lnTo>
                  <a:lnTo>
                    <a:pt x="105" y="22"/>
                  </a:lnTo>
                  <a:lnTo>
                    <a:pt x="106" y="27"/>
                  </a:lnTo>
                  <a:lnTo>
                    <a:pt x="107" y="33"/>
                  </a:lnTo>
                  <a:lnTo>
                    <a:pt x="107" y="40"/>
                  </a:lnTo>
                  <a:lnTo>
                    <a:pt x="107" y="110"/>
                  </a:lnTo>
                  <a:lnTo>
                    <a:pt x="106" y="117"/>
                  </a:lnTo>
                  <a:lnTo>
                    <a:pt x="103" y="121"/>
                  </a:lnTo>
                  <a:lnTo>
                    <a:pt x="96" y="123"/>
                  </a:lnTo>
                  <a:lnTo>
                    <a:pt x="84" y="123"/>
                  </a:lnTo>
                  <a:lnTo>
                    <a:pt x="84" y="132"/>
                  </a:lnTo>
                  <a:lnTo>
                    <a:pt x="151" y="132"/>
                  </a:lnTo>
                  <a:lnTo>
                    <a:pt x="151" y="123"/>
                  </a:lnTo>
                  <a:lnTo>
                    <a:pt x="141" y="123"/>
                  </a:lnTo>
                  <a:lnTo>
                    <a:pt x="134" y="122"/>
                  </a:lnTo>
                  <a:lnTo>
                    <a:pt x="129" y="119"/>
                  </a:lnTo>
                  <a:lnTo>
                    <a:pt x="128" y="114"/>
                  </a:lnTo>
                  <a:lnTo>
                    <a:pt x="128" y="57"/>
                  </a:lnTo>
                  <a:lnTo>
                    <a:pt x="128" y="40"/>
                  </a:lnTo>
                  <a:lnTo>
                    <a:pt x="127" y="28"/>
                  </a:lnTo>
                  <a:lnTo>
                    <a:pt x="124" y="19"/>
                  </a:lnTo>
                  <a:lnTo>
                    <a:pt x="118" y="11"/>
                  </a:lnTo>
                  <a:lnTo>
                    <a:pt x="114" y="7"/>
                  </a:lnTo>
                  <a:lnTo>
                    <a:pt x="108" y="3"/>
                  </a:lnTo>
                  <a:lnTo>
                    <a:pt x="99" y="1"/>
                  </a:lnTo>
                  <a:lnTo>
                    <a:pt x="87" y="0"/>
                  </a:lnTo>
                  <a:lnTo>
                    <a:pt x="72" y="2"/>
                  </a:lnTo>
                  <a:lnTo>
                    <a:pt x="60" y="9"/>
                  </a:lnTo>
                  <a:lnTo>
                    <a:pt x="50" y="19"/>
                  </a:lnTo>
                  <a:lnTo>
                    <a:pt x="43" y="31"/>
                  </a:lnTo>
                  <a:lnTo>
                    <a:pt x="43" y="0"/>
                  </a:lnTo>
                  <a:lnTo>
                    <a:pt x="0" y="3"/>
                  </a:lnTo>
                  <a:lnTo>
                    <a:pt x="0" y="13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7" y="14"/>
                  </a:lnTo>
                  <a:lnTo>
                    <a:pt x="20" y="15"/>
                  </a:lnTo>
                  <a:lnTo>
                    <a:pt x="22" y="18"/>
                  </a:lnTo>
                  <a:lnTo>
                    <a:pt x="23" y="20"/>
                  </a:lnTo>
                  <a:lnTo>
                    <a:pt x="24" y="24"/>
                  </a:lnTo>
                  <a:lnTo>
                    <a:pt x="24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71"/>
            <p:cNvSpPr>
              <a:spLocks noChangeAspect="1" noEditPoints="1"/>
            </p:cNvSpPr>
            <p:nvPr/>
          </p:nvSpPr>
          <p:spPr bwMode="auto">
            <a:xfrm>
              <a:off x="183" y="483"/>
              <a:ext cx="121" cy="188"/>
            </a:xfrm>
            <a:custGeom>
              <a:avLst/>
              <a:gdLst>
                <a:gd name="T0" fmla="*/ 88 w 121"/>
                <a:gd name="T1" fmla="*/ 2 h 188"/>
                <a:gd name="T2" fmla="*/ 87 w 121"/>
                <a:gd name="T3" fmla="*/ 0 h 188"/>
                <a:gd name="T4" fmla="*/ 85 w 121"/>
                <a:gd name="T5" fmla="*/ 0 h 188"/>
                <a:gd name="T6" fmla="*/ 82 w 121"/>
                <a:gd name="T7" fmla="*/ 1 h 188"/>
                <a:gd name="T8" fmla="*/ 81 w 121"/>
                <a:gd name="T9" fmla="*/ 4 h 188"/>
                <a:gd name="T10" fmla="*/ 69 w 121"/>
                <a:gd name="T11" fmla="*/ 52 h 188"/>
                <a:gd name="T12" fmla="*/ 42 w 121"/>
                <a:gd name="T13" fmla="*/ 58 h 188"/>
                <a:gd name="T14" fmla="*/ 20 w 121"/>
                <a:gd name="T15" fmla="*/ 71 h 188"/>
                <a:gd name="T16" fmla="*/ 5 w 121"/>
                <a:gd name="T17" fmla="*/ 88 h 188"/>
                <a:gd name="T18" fmla="*/ 0 w 121"/>
                <a:gd name="T19" fmla="*/ 109 h 188"/>
                <a:gd name="T20" fmla="*/ 1 w 121"/>
                <a:gd name="T21" fmla="*/ 117 h 188"/>
                <a:gd name="T22" fmla="*/ 4 w 121"/>
                <a:gd name="T23" fmla="*/ 125 h 188"/>
                <a:gd name="T24" fmla="*/ 8 w 121"/>
                <a:gd name="T25" fmla="*/ 131 h 188"/>
                <a:gd name="T26" fmla="*/ 14 w 121"/>
                <a:gd name="T27" fmla="*/ 137 h 188"/>
                <a:gd name="T28" fmla="*/ 20 w 121"/>
                <a:gd name="T29" fmla="*/ 141 h 188"/>
                <a:gd name="T30" fmla="*/ 28 w 121"/>
                <a:gd name="T31" fmla="*/ 144 h 188"/>
                <a:gd name="T32" fmla="*/ 36 w 121"/>
                <a:gd name="T33" fmla="*/ 147 h 188"/>
                <a:gd name="T34" fmla="*/ 45 w 121"/>
                <a:gd name="T35" fmla="*/ 148 h 188"/>
                <a:gd name="T36" fmla="*/ 40 w 121"/>
                <a:gd name="T37" fmla="*/ 167 h 188"/>
                <a:gd name="T38" fmla="*/ 38 w 121"/>
                <a:gd name="T39" fmla="*/ 174 h 188"/>
                <a:gd name="T40" fmla="*/ 37 w 121"/>
                <a:gd name="T41" fmla="*/ 180 h 188"/>
                <a:gd name="T42" fmla="*/ 36 w 121"/>
                <a:gd name="T43" fmla="*/ 184 h 188"/>
                <a:gd name="T44" fmla="*/ 36 w 121"/>
                <a:gd name="T45" fmla="*/ 186 h 188"/>
                <a:gd name="T46" fmla="*/ 37 w 121"/>
                <a:gd name="T47" fmla="*/ 188 h 188"/>
                <a:gd name="T48" fmla="*/ 39 w 121"/>
                <a:gd name="T49" fmla="*/ 188 h 188"/>
                <a:gd name="T50" fmla="*/ 42 w 121"/>
                <a:gd name="T51" fmla="*/ 187 h 188"/>
                <a:gd name="T52" fmla="*/ 43 w 121"/>
                <a:gd name="T53" fmla="*/ 183 h 188"/>
                <a:gd name="T54" fmla="*/ 52 w 121"/>
                <a:gd name="T55" fmla="*/ 148 h 188"/>
                <a:gd name="T56" fmla="*/ 78 w 121"/>
                <a:gd name="T57" fmla="*/ 142 h 188"/>
                <a:gd name="T58" fmla="*/ 100 w 121"/>
                <a:gd name="T59" fmla="*/ 130 h 188"/>
                <a:gd name="T60" fmla="*/ 115 w 121"/>
                <a:gd name="T61" fmla="*/ 112 h 188"/>
                <a:gd name="T62" fmla="*/ 121 w 121"/>
                <a:gd name="T63" fmla="*/ 91 h 188"/>
                <a:gd name="T64" fmla="*/ 120 w 121"/>
                <a:gd name="T65" fmla="*/ 83 h 188"/>
                <a:gd name="T66" fmla="*/ 117 w 121"/>
                <a:gd name="T67" fmla="*/ 76 h 188"/>
                <a:gd name="T68" fmla="*/ 113 w 121"/>
                <a:gd name="T69" fmla="*/ 70 h 188"/>
                <a:gd name="T70" fmla="*/ 108 w 121"/>
                <a:gd name="T71" fmla="*/ 64 h 188"/>
                <a:gd name="T72" fmla="*/ 101 w 121"/>
                <a:gd name="T73" fmla="*/ 59 h 188"/>
                <a:gd name="T74" fmla="*/ 94 w 121"/>
                <a:gd name="T75" fmla="*/ 56 h 188"/>
                <a:gd name="T76" fmla="*/ 85 w 121"/>
                <a:gd name="T77" fmla="*/ 54 h 188"/>
                <a:gd name="T78" fmla="*/ 76 w 121"/>
                <a:gd name="T79" fmla="*/ 52 h 188"/>
                <a:gd name="T80" fmla="*/ 88 w 121"/>
                <a:gd name="T81" fmla="*/ 2 h 188"/>
                <a:gd name="T82" fmla="*/ 46 w 121"/>
                <a:gd name="T83" fmla="*/ 142 h 188"/>
                <a:gd name="T84" fmla="*/ 35 w 121"/>
                <a:gd name="T85" fmla="*/ 139 h 188"/>
                <a:gd name="T86" fmla="*/ 25 w 121"/>
                <a:gd name="T87" fmla="*/ 134 h 188"/>
                <a:gd name="T88" fmla="*/ 18 w 121"/>
                <a:gd name="T89" fmla="*/ 125 h 188"/>
                <a:gd name="T90" fmla="*/ 15 w 121"/>
                <a:gd name="T91" fmla="*/ 112 h 188"/>
                <a:gd name="T92" fmla="*/ 18 w 121"/>
                <a:gd name="T93" fmla="*/ 95 h 188"/>
                <a:gd name="T94" fmla="*/ 28 w 121"/>
                <a:gd name="T95" fmla="*/ 79 h 188"/>
                <a:gd name="T96" fmla="*/ 44 w 121"/>
                <a:gd name="T97" fmla="*/ 65 h 188"/>
                <a:gd name="T98" fmla="*/ 67 w 121"/>
                <a:gd name="T99" fmla="*/ 58 h 188"/>
                <a:gd name="T100" fmla="*/ 46 w 121"/>
                <a:gd name="T101" fmla="*/ 142 h 188"/>
                <a:gd name="T102" fmla="*/ 74 w 121"/>
                <a:gd name="T103" fmla="*/ 58 h 188"/>
                <a:gd name="T104" fmla="*/ 86 w 121"/>
                <a:gd name="T105" fmla="*/ 60 h 188"/>
                <a:gd name="T106" fmla="*/ 96 w 121"/>
                <a:gd name="T107" fmla="*/ 66 h 188"/>
                <a:gd name="T108" fmla="*/ 103 w 121"/>
                <a:gd name="T109" fmla="*/ 75 h 188"/>
                <a:gd name="T110" fmla="*/ 106 w 121"/>
                <a:gd name="T111" fmla="*/ 88 h 188"/>
                <a:gd name="T112" fmla="*/ 102 w 121"/>
                <a:gd name="T113" fmla="*/ 105 h 188"/>
                <a:gd name="T114" fmla="*/ 92 w 121"/>
                <a:gd name="T115" fmla="*/ 122 h 188"/>
                <a:gd name="T116" fmla="*/ 76 w 121"/>
                <a:gd name="T117" fmla="*/ 135 h 188"/>
                <a:gd name="T118" fmla="*/ 54 w 121"/>
                <a:gd name="T119" fmla="*/ 142 h 188"/>
                <a:gd name="T120" fmla="*/ 74 w 121"/>
                <a:gd name="T121" fmla="*/ 5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1" h="188">
                  <a:moveTo>
                    <a:pt x="88" y="2"/>
                  </a:moveTo>
                  <a:lnTo>
                    <a:pt x="87" y="0"/>
                  </a:lnTo>
                  <a:lnTo>
                    <a:pt x="85" y="0"/>
                  </a:lnTo>
                  <a:lnTo>
                    <a:pt x="82" y="1"/>
                  </a:lnTo>
                  <a:lnTo>
                    <a:pt x="81" y="4"/>
                  </a:lnTo>
                  <a:lnTo>
                    <a:pt x="69" y="52"/>
                  </a:lnTo>
                  <a:lnTo>
                    <a:pt x="42" y="58"/>
                  </a:lnTo>
                  <a:lnTo>
                    <a:pt x="20" y="71"/>
                  </a:lnTo>
                  <a:lnTo>
                    <a:pt x="5" y="88"/>
                  </a:lnTo>
                  <a:lnTo>
                    <a:pt x="0" y="109"/>
                  </a:lnTo>
                  <a:lnTo>
                    <a:pt x="1" y="117"/>
                  </a:lnTo>
                  <a:lnTo>
                    <a:pt x="4" y="125"/>
                  </a:lnTo>
                  <a:lnTo>
                    <a:pt x="8" y="131"/>
                  </a:lnTo>
                  <a:lnTo>
                    <a:pt x="14" y="137"/>
                  </a:lnTo>
                  <a:lnTo>
                    <a:pt x="20" y="141"/>
                  </a:lnTo>
                  <a:lnTo>
                    <a:pt x="28" y="144"/>
                  </a:lnTo>
                  <a:lnTo>
                    <a:pt x="36" y="147"/>
                  </a:lnTo>
                  <a:lnTo>
                    <a:pt x="45" y="148"/>
                  </a:lnTo>
                  <a:lnTo>
                    <a:pt x="40" y="167"/>
                  </a:lnTo>
                  <a:lnTo>
                    <a:pt x="38" y="174"/>
                  </a:lnTo>
                  <a:lnTo>
                    <a:pt x="37" y="180"/>
                  </a:lnTo>
                  <a:lnTo>
                    <a:pt x="36" y="184"/>
                  </a:lnTo>
                  <a:lnTo>
                    <a:pt x="36" y="186"/>
                  </a:lnTo>
                  <a:lnTo>
                    <a:pt x="37" y="188"/>
                  </a:lnTo>
                  <a:lnTo>
                    <a:pt x="39" y="188"/>
                  </a:lnTo>
                  <a:lnTo>
                    <a:pt x="42" y="187"/>
                  </a:lnTo>
                  <a:lnTo>
                    <a:pt x="43" y="183"/>
                  </a:lnTo>
                  <a:lnTo>
                    <a:pt x="52" y="148"/>
                  </a:lnTo>
                  <a:lnTo>
                    <a:pt x="78" y="142"/>
                  </a:lnTo>
                  <a:lnTo>
                    <a:pt x="100" y="130"/>
                  </a:lnTo>
                  <a:lnTo>
                    <a:pt x="115" y="112"/>
                  </a:lnTo>
                  <a:lnTo>
                    <a:pt x="121" y="91"/>
                  </a:lnTo>
                  <a:lnTo>
                    <a:pt x="120" y="83"/>
                  </a:lnTo>
                  <a:lnTo>
                    <a:pt x="117" y="76"/>
                  </a:lnTo>
                  <a:lnTo>
                    <a:pt x="113" y="70"/>
                  </a:lnTo>
                  <a:lnTo>
                    <a:pt x="108" y="64"/>
                  </a:lnTo>
                  <a:lnTo>
                    <a:pt x="101" y="59"/>
                  </a:lnTo>
                  <a:lnTo>
                    <a:pt x="94" y="56"/>
                  </a:lnTo>
                  <a:lnTo>
                    <a:pt x="85" y="54"/>
                  </a:lnTo>
                  <a:lnTo>
                    <a:pt x="76" y="52"/>
                  </a:lnTo>
                  <a:lnTo>
                    <a:pt x="88" y="2"/>
                  </a:lnTo>
                  <a:close/>
                  <a:moveTo>
                    <a:pt x="46" y="142"/>
                  </a:moveTo>
                  <a:lnTo>
                    <a:pt x="35" y="139"/>
                  </a:lnTo>
                  <a:lnTo>
                    <a:pt x="25" y="134"/>
                  </a:lnTo>
                  <a:lnTo>
                    <a:pt x="18" y="125"/>
                  </a:lnTo>
                  <a:lnTo>
                    <a:pt x="15" y="112"/>
                  </a:lnTo>
                  <a:lnTo>
                    <a:pt x="18" y="95"/>
                  </a:lnTo>
                  <a:lnTo>
                    <a:pt x="28" y="79"/>
                  </a:lnTo>
                  <a:lnTo>
                    <a:pt x="44" y="65"/>
                  </a:lnTo>
                  <a:lnTo>
                    <a:pt x="67" y="58"/>
                  </a:lnTo>
                  <a:lnTo>
                    <a:pt x="46" y="142"/>
                  </a:lnTo>
                  <a:close/>
                  <a:moveTo>
                    <a:pt x="74" y="58"/>
                  </a:moveTo>
                  <a:lnTo>
                    <a:pt x="86" y="60"/>
                  </a:lnTo>
                  <a:lnTo>
                    <a:pt x="96" y="66"/>
                  </a:lnTo>
                  <a:lnTo>
                    <a:pt x="103" y="75"/>
                  </a:lnTo>
                  <a:lnTo>
                    <a:pt x="106" y="88"/>
                  </a:lnTo>
                  <a:lnTo>
                    <a:pt x="102" y="105"/>
                  </a:lnTo>
                  <a:lnTo>
                    <a:pt x="92" y="122"/>
                  </a:lnTo>
                  <a:lnTo>
                    <a:pt x="76" y="135"/>
                  </a:lnTo>
                  <a:lnTo>
                    <a:pt x="54" y="142"/>
                  </a:lnTo>
                  <a:lnTo>
                    <a:pt x="74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72"/>
            <p:cNvSpPr>
              <a:spLocks noChangeAspect="1"/>
            </p:cNvSpPr>
            <p:nvPr/>
          </p:nvSpPr>
          <p:spPr bwMode="auto">
            <a:xfrm>
              <a:off x="580" y="0"/>
              <a:ext cx="146" cy="719"/>
            </a:xfrm>
            <a:custGeom>
              <a:avLst/>
              <a:gdLst>
                <a:gd name="T0" fmla="*/ 85 w 146"/>
                <a:gd name="T1" fmla="*/ 446 h 719"/>
                <a:gd name="T2" fmla="*/ 77 w 146"/>
                <a:gd name="T3" fmla="*/ 416 h 719"/>
                <a:gd name="T4" fmla="*/ 45 w 146"/>
                <a:gd name="T5" fmla="*/ 377 h 719"/>
                <a:gd name="T6" fmla="*/ 37 w 146"/>
                <a:gd name="T7" fmla="*/ 349 h 719"/>
                <a:gd name="T8" fmla="*/ 64 w 146"/>
                <a:gd name="T9" fmla="*/ 324 h 719"/>
                <a:gd name="T10" fmla="*/ 79 w 146"/>
                <a:gd name="T11" fmla="*/ 299 h 719"/>
                <a:gd name="T12" fmla="*/ 85 w 146"/>
                <a:gd name="T13" fmla="*/ 279 h 719"/>
                <a:gd name="T14" fmla="*/ 85 w 146"/>
                <a:gd name="T15" fmla="*/ 99 h 719"/>
                <a:gd name="T16" fmla="*/ 86 w 146"/>
                <a:gd name="T17" fmla="*/ 82 h 719"/>
                <a:gd name="T18" fmla="*/ 93 w 146"/>
                <a:gd name="T19" fmla="*/ 60 h 719"/>
                <a:gd name="T20" fmla="*/ 110 w 146"/>
                <a:gd name="T21" fmla="*/ 36 h 719"/>
                <a:gd name="T22" fmla="*/ 143 w 146"/>
                <a:gd name="T23" fmla="*/ 13 h 719"/>
                <a:gd name="T24" fmla="*/ 146 w 146"/>
                <a:gd name="T25" fmla="*/ 7 h 719"/>
                <a:gd name="T26" fmla="*/ 145 w 146"/>
                <a:gd name="T27" fmla="*/ 1 h 719"/>
                <a:gd name="T28" fmla="*/ 139 w 146"/>
                <a:gd name="T29" fmla="*/ 0 h 719"/>
                <a:gd name="T30" fmla="*/ 134 w 146"/>
                <a:gd name="T31" fmla="*/ 1 h 719"/>
                <a:gd name="T32" fmla="*/ 127 w 146"/>
                <a:gd name="T33" fmla="*/ 4 h 719"/>
                <a:gd name="T34" fmla="*/ 85 w 146"/>
                <a:gd name="T35" fmla="*/ 33 h 719"/>
                <a:gd name="T36" fmla="*/ 61 w 146"/>
                <a:gd name="T37" fmla="*/ 79 h 719"/>
                <a:gd name="T38" fmla="*/ 60 w 146"/>
                <a:gd name="T39" fmla="*/ 88 h 719"/>
                <a:gd name="T40" fmla="*/ 60 w 146"/>
                <a:gd name="T41" fmla="*/ 107 h 719"/>
                <a:gd name="T42" fmla="*/ 60 w 146"/>
                <a:gd name="T43" fmla="*/ 254 h 719"/>
                <a:gd name="T44" fmla="*/ 60 w 146"/>
                <a:gd name="T45" fmla="*/ 270 h 719"/>
                <a:gd name="T46" fmla="*/ 55 w 146"/>
                <a:gd name="T47" fmla="*/ 297 h 719"/>
                <a:gd name="T48" fmla="*/ 28 w 146"/>
                <a:gd name="T49" fmla="*/ 336 h 719"/>
                <a:gd name="T50" fmla="*/ 2 w 146"/>
                <a:gd name="T51" fmla="*/ 353 h 719"/>
                <a:gd name="T52" fmla="*/ 0 w 146"/>
                <a:gd name="T53" fmla="*/ 357 h 719"/>
                <a:gd name="T54" fmla="*/ 0 w 146"/>
                <a:gd name="T55" fmla="*/ 363 h 719"/>
                <a:gd name="T56" fmla="*/ 2 w 146"/>
                <a:gd name="T57" fmla="*/ 366 h 719"/>
                <a:gd name="T58" fmla="*/ 21 w 146"/>
                <a:gd name="T59" fmla="*/ 378 h 719"/>
                <a:gd name="T60" fmla="*/ 51 w 146"/>
                <a:gd name="T61" fmla="*/ 412 h 719"/>
                <a:gd name="T62" fmla="*/ 60 w 146"/>
                <a:gd name="T63" fmla="*/ 444 h 719"/>
                <a:gd name="T64" fmla="*/ 60 w 146"/>
                <a:gd name="T65" fmla="*/ 626 h 719"/>
                <a:gd name="T66" fmla="*/ 80 w 146"/>
                <a:gd name="T67" fmla="*/ 681 h 719"/>
                <a:gd name="T68" fmla="*/ 128 w 146"/>
                <a:gd name="T69" fmla="*/ 716 h 719"/>
                <a:gd name="T70" fmla="*/ 134 w 146"/>
                <a:gd name="T71" fmla="*/ 719 h 719"/>
                <a:gd name="T72" fmla="*/ 139 w 146"/>
                <a:gd name="T73" fmla="*/ 719 h 719"/>
                <a:gd name="T74" fmla="*/ 145 w 146"/>
                <a:gd name="T75" fmla="*/ 718 h 719"/>
                <a:gd name="T76" fmla="*/ 146 w 146"/>
                <a:gd name="T77" fmla="*/ 713 h 719"/>
                <a:gd name="T78" fmla="*/ 143 w 146"/>
                <a:gd name="T79" fmla="*/ 706 h 719"/>
                <a:gd name="T80" fmla="*/ 112 w 146"/>
                <a:gd name="T81" fmla="*/ 686 h 719"/>
                <a:gd name="T82" fmla="*/ 86 w 146"/>
                <a:gd name="T83" fmla="*/ 637 h 719"/>
                <a:gd name="T84" fmla="*/ 85 w 146"/>
                <a:gd name="T85" fmla="*/ 630 h 719"/>
                <a:gd name="T86" fmla="*/ 85 w 146"/>
                <a:gd name="T87" fmla="*/ 61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6" h="719">
                  <a:moveTo>
                    <a:pt x="85" y="459"/>
                  </a:moveTo>
                  <a:lnTo>
                    <a:pt x="85" y="446"/>
                  </a:lnTo>
                  <a:lnTo>
                    <a:pt x="83" y="432"/>
                  </a:lnTo>
                  <a:lnTo>
                    <a:pt x="77" y="416"/>
                  </a:lnTo>
                  <a:lnTo>
                    <a:pt x="66" y="398"/>
                  </a:lnTo>
                  <a:lnTo>
                    <a:pt x="45" y="377"/>
                  </a:lnTo>
                  <a:lnTo>
                    <a:pt x="17" y="360"/>
                  </a:lnTo>
                  <a:lnTo>
                    <a:pt x="37" y="349"/>
                  </a:lnTo>
                  <a:lnTo>
                    <a:pt x="52" y="337"/>
                  </a:lnTo>
                  <a:lnTo>
                    <a:pt x="64" y="324"/>
                  </a:lnTo>
                  <a:lnTo>
                    <a:pt x="73" y="311"/>
                  </a:lnTo>
                  <a:lnTo>
                    <a:pt x="79" y="299"/>
                  </a:lnTo>
                  <a:lnTo>
                    <a:pt x="83" y="288"/>
                  </a:lnTo>
                  <a:lnTo>
                    <a:pt x="85" y="279"/>
                  </a:lnTo>
                  <a:lnTo>
                    <a:pt x="85" y="271"/>
                  </a:lnTo>
                  <a:lnTo>
                    <a:pt x="85" y="99"/>
                  </a:lnTo>
                  <a:lnTo>
                    <a:pt x="85" y="91"/>
                  </a:lnTo>
                  <a:lnTo>
                    <a:pt x="86" y="82"/>
                  </a:lnTo>
                  <a:lnTo>
                    <a:pt x="88" y="71"/>
                  </a:lnTo>
                  <a:lnTo>
                    <a:pt x="93" y="60"/>
                  </a:lnTo>
                  <a:lnTo>
                    <a:pt x="99" y="48"/>
                  </a:lnTo>
                  <a:lnTo>
                    <a:pt x="110" y="36"/>
                  </a:lnTo>
                  <a:lnTo>
                    <a:pt x="124" y="24"/>
                  </a:lnTo>
                  <a:lnTo>
                    <a:pt x="143" y="13"/>
                  </a:lnTo>
                  <a:lnTo>
                    <a:pt x="145" y="11"/>
                  </a:lnTo>
                  <a:lnTo>
                    <a:pt x="146" y="7"/>
                  </a:lnTo>
                  <a:lnTo>
                    <a:pt x="146" y="3"/>
                  </a:lnTo>
                  <a:lnTo>
                    <a:pt x="145" y="1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7" y="0"/>
                  </a:lnTo>
                  <a:lnTo>
                    <a:pt x="134" y="1"/>
                  </a:lnTo>
                  <a:lnTo>
                    <a:pt x="131" y="2"/>
                  </a:lnTo>
                  <a:lnTo>
                    <a:pt x="127" y="4"/>
                  </a:lnTo>
                  <a:lnTo>
                    <a:pt x="105" y="16"/>
                  </a:lnTo>
                  <a:lnTo>
                    <a:pt x="85" y="33"/>
                  </a:lnTo>
                  <a:lnTo>
                    <a:pt x="70" y="54"/>
                  </a:lnTo>
                  <a:lnTo>
                    <a:pt x="61" y="79"/>
                  </a:lnTo>
                  <a:lnTo>
                    <a:pt x="61" y="83"/>
                  </a:lnTo>
                  <a:lnTo>
                    <a:pt x="60" y="88"/>
                  </a:lnTo>
                  <a:lnTo>
                    <a:pt x="60" y="95"/>
                  </a:lnTo>
                  <a:lnTo>
                    <a:pt x="60" y="107"/>
                  </a:lnTo>
                  <a:lnTo>
                    <a:pt x="60" y="246"/>
                  </a:lnTo>
                  <a:lnTo>
                    <a:pt x="60" y="254"/>
                  </a:lnTo>
                  <a:lnTo>
                    <a:pt x="60" y="262"/>
                  </a:lnTo>
                  <a:lnTo>
                    <a:pt x="60" y="270"/>
                  </a:lnTo>
                  <a:lnTo>
                    <a:pt x="60" y="274"/>
                  </a:lnTo>
                  <a:lnTo>
                    <a:pt x="55" y="297"/>
                  </a:lnTo>
                  <a:lnTo>
                    <a:pt x="44" y="318"/>
                  </a:lnTo>
                  <a:lnTo>
                    <a:pt x="28" y="336"/>
                  </a:lnTo>
                  <a:lnTo>
                    <a:pt x="5" y="352"/>
                  </a:lnTo>
                  <a:lnTo>
                    <a:pt x="2" y="353"/>
                  </a:lnTo>
                  <a:lnTo>
                    <a:pt x="1" y="355"/>
                  </a:lnTo>
                  <a:lnTo>
                    <a:pt x="0" y="357"/>
                  </a:lnTo>
                  <a:lnTo>
                    <a:pt x="0" y="359"/>
                  </a:lnTo>
                  <a:lnTo>
                    <a:pt x="0" y="363"/>
                  </a:lnTo>
                  <a:lnTo>
                    <a:pt x="0" y="364"/>
                  </a:lnTo>
                  <a:lnTo>
                    <a:pt x="2" y="366"/>
                  </a:lnTo>
                  <a:lnTo>
                    <a:pt x="4" y="367"/>
                  </a:lnTo>
                  <a:lnTo>
                    <a:pt x="21" y="378"/>
                  </a:lnTo>
                  <a:lnTo>
                    <a:pt x="37" y="392"/>
                  </a:lnTo>
                  <a:lnTo>
                    <a:pt x="51" y="412"/>
                  </a:lnTo>
                  <a:lnTo>
                    <a:pt x="59" y="437"/>
                  </a:lnTo>
                  <a:lnTo>
                    <a:pt x="60" y="444"/>
                  </a:lnTo>
                  <a:lnTo>
                    <a:pt x="60" y="448"/>
                  </a:lnTo>
                  <a:lnTo>
                    <a:pt x="60" y="626"/>
                  </a:lnTo>
                  <a:lnTo>
                    <a:pt x="66" y="656"/>
                  </a:lnTo>
                  <a:lnTo>
                    <a:pt x="80" y="681"/>
                  </a:lnTo>
                  <a:lnTo>
                    <a:pt x="101" y="701"/>
                  </a:lnTo>
                  <a:lnTo>
                    <a:pt x="128" y="716"/>
                  </a:lnTo>
                  <a:lnTo>
                    <a:pt x="132" y="718"/>
                  </a:lnTo>
                  <a:lnTo>
                    <a:pt x="134" y="719"/>
                  </a:lnTo>
                  <a:lnTo>
                    <a:pt x="136" y="719"/>
                  </a:lnTo>
                  <a:lnTo>
                    <a:pt x="139" y="719"/>
                  </a:lnTo>
                  <a:lnTo>
                    <a:pt x="143" y="719"/>
                  </a:lnTo>
                  <a:lnTo>
                    <a:pt x="145" y="718"/>
                  </a:lnTo>
                  <a:lnTo>
                    <a:pt x="146" y="716"/>
                  </a:lnTo>
                  <a:lnTo>
                    <a:pt x="146" y="713"/>
                  </a:lnTo>
                  <a:lnTo>
                    <a:pt x="145" y="708"/>
                  </a:lnTo>
                  <a:lnTo>
                    <a:pt x="143" y="706"/>
                  </a:lnTo>
                  <a:lnTo>
                    <a:pt x="130" y="699"/>
                  </a:lnTo>
                  <a:lnTo>
                    <a:pt x="112" y="686"/>
                  </a:lnTo>
                  <a:lnTo>
                    <a:pt x="96" y="666"/>
                  </a:lnTo>
                  <a:lnTo>
                    <a:pt x="86" y="637"/>
                  </a:lnTo>
                  <a:lnTo>
                    <a:pt x="86" y="634"/>
                  </a:lnTo>
                  <a:lnTo>
                    <a:pt x="85" y="630"/>
                  </a:lnTo>
                  <a:lnTo>
                    <a:pt x="85" y="623"/>
                  </a:lnTo>
                  <a:lnTo>
                    <a:pt x="85" y="612"/>
                  </a:lnTo>
                  <a:lnTo>
                    <a:pt x="85" y="4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73"/>
            <p:cNvSpPr>
              <a:spLocks noChangeAspect="1"/>
            </p:cNvSpPr>
            <p:nvPr/>
          </p:nvSpPr>
          <p:spPr bwMode="auto">
            <a:xfrm>
              <a:off x="778" y="230"/>
              <a:ext cx="218" cy="203"/>
            </a:xfrm>
            <a:custGeom>
              <a:avLst/>
              <a:gdLst>
                <a:gd name="T0" fmla="*/ 202 w 218"/>
                <a:gd name="T1" fmla="*/ 131 h 203"/>
                <a:gd name="T2" fmla="*/ 202 w 218"/>
                <a:gd name="T3" fmla="*/ 127 h 203"/>
                <a:gd name="T4" fmla="*/ 196 w 218"/>
                <a:gd name="T5" fmla="*/ 127 h 203"/>
                <a:gd name="T6" fmla="*/ 188 w 218"/>
                <a:gd name="T7" fmla="*/ 145 h 203"/>
                <a:gd name="T8" fmla="*/ 174 w 218"/>
                <a:gd name="T9" fmla="*/ 169 h 203"/>
                <a:gd name="T10" fmla="*/ 157 w 218"/>
                <a:gd name="T11" fmla="*/ 185 h 203"/>
                <a:gd name="T12" fmla="*/ 131 w 218"/>
                <a:gd name="T13" fmla="*/ 193 h 203"/>
                <a:gd name="T14" fmla="*/ 69 w 218"/>
                <a:gd name="T15" fmla="*/ 194 h 203"/>
                <a:gd name="T16" fmla="*/ 63 w 218"/>
                <a:gd name="T17" fmla="*/ 194 h 203"/>
                <a:gd name="T18" fmla="*/ 59 w 218"/>
                <a:gd name="T19" fmla="*/ 191 h 203"/>
                <a:gd name="T20" fmla="*/ 61 w 218"/>
                <a:gd name="T21" fmla="*/ 184 h 203"/>
                <a:gd name="T22" fmla="*/ 111 w 218"/>
                <a:gd name="T23" fmla="*/ 102 h 203"/>
                <a:gd name="T24" fmla="*/ 125 w 218"/>
                <a:gd name="T25" fmla="*/ 103 h 203"/>
                <a:gd name="T26" fmla="*/ 133 w 218"/>
                <a:gd name="T27" fmla="*/ 106 h 203"/>
                <a:gd name="T28" fmla="*/ 136 w 218"/>
                <a:gd name="T29" fmla="*/ 110 h 203"/>
                <a:gd name="T30" fmla="*/ 136 w 218"/>
                <a:gd name="T31" fmla="*/ 116 h 203"/>
                <a:gd name="T32" fmla="*/ 134 w 218"/>
                <a:gd name="T33" fmla="*/ 131 h 203"/>
                <a:gd name="T34" fmla="*/ 134 w 218"/>
                <a:gd name="T35" fmla="*/ 136 h 203"/>
                <a:gd name="T36" fmla="*/ 140 w 218"/>
                <a:gd name="T37" fmla="*/ 136 h 203"/>
                <a:gd name="T38" fmla="*/ 159 w 218"/>
                <a:gd name="T39" fmla="*/ 61 h 203"/>
                <a:gd name="T40" fmla="*/ 155 w 218"/>
                <a:gd name="T41" fmla="*/ 58 h 203"/>
                <a:gd name="T42" fmla="*/ 151 w 218"/>
                <a:gd name="T43" fmla="*/ 63 h 203"/>
                <a:gd name="T44" fmla="*/ 146 w 218"/>
                <a:gd name="T45" fmla="*/ 77 h 203"/>
                <a:gd name="T46" fmla="*/ 139 w 218"/>
                <a:gd name="T47" fmla="*/ 86 h 203"/>
                <a:gd name="T48" fmla="*/ 128 w 218"/>
                <a:gd name="T49" fmla="*/ 91 h 203"/>
                <a:gd name="T50" fmla="*/ 111 w 218"/>
                <a:gd name="T51" fmla="*/ 93 h 203"/>
                <a:gd name="T52" fmla="*/ 101 w 218"/>
                <a:gd name="T53" fmla="*/ 20 h 203"/>
                <a:gd name="T54" fmla="*/ 105 w 218"/>
                <a:gd name="T55" fmla="*/ 11 h 203"/>
                <a:gd name="T56" fmla="*/ 117 w 218"/>
                <a:gd name="T57" fmla="*/ 9 h 203"/>
                <a:gd name="T58" fmla="*/ 172 w 218"/>
                <a:gd name="T59" fmla="*/ 9 h 203"/>
                <a:gd name="T60" fmla="*/ 190 w 218"/>
                <a:gd name="T61" fmla="*/ 13 h 203"/>
                <a:gd name="T62" fmla="*/ 201 w 218"/>
                <a:gd name="T63" fmla="*/ 21 h 203"/>
                <a:gd name="T64" fmla="*/ 205 w 218"/>
                <a:gd name="T65" fmla="*/ 34 h 203"/>
                <a:gd name="T66" fmla="*/ 205 w 218"/>
                <a:gd name="T67" fmla="*/ 46 h 203"/>
                <a:gd name="T68" fmla="*/ 205 w 218"/>
                <a:gd name="T69" fmla="*/ 53 h 203"/>
                <a:gd name="T70" fmla="*/ 204 w 218"/>
                <a:gd name="T71" fmla="*/ 63 h 203"/>
                <a:gd name="T72" fmla="*/ 207 w 218"/>
                <a:gd name="T73" fmla="*/ 67 h 203"/>
                <a:gd name="T74" fmla="*/ 212 w 218"/>
                <a:gd name="T75" fmla="*/ 59 h 203"/>
                <a:gd name="T76" fmla="*/ 218 w 218"/>
                <a:gd name="T77" fmla="*/ 3 h 203"/>
                <a:gd name="T78" fmla="*/ 214 w 218"/>
                <a:gd name="T79" fmla="*/ 0 h 203"/>
                <a:gd name="T80" fmla="*/ 58 w 218"/>
                <a:gd name="T81" fmla="*/ 0 h 203"/>
                <a:gd name="T82" fmla="*/ 51 w 218"/>
                <a:gd name="T83" fmla="*/ 0 h 203"/>
                <a:gd name="T84" fmla="*/ 49 w 218"/>
                <a:gd name="T85" fmla="*/ 6 h 203"/>
                <a:gd name="T86" fmla="*/ 58 w 218"/>
                <a:gd name="T87" fmla="*/ 9 h 203"/>
                <a:gd name="T88" fmla="*/ 71 w 218"/>
                <a:gd name="T89" fmla="*/ 9 h 203"/>
                <a:gd name="T90" fmla="*/ 77 w 218"/>
                <a:gd name="T91" fmla="*/ 14 h 203"/>
                <a:gd name="T92" fmla="*/ 75 w 218"/>
                <a:gd name="T93" fmla="*/ 21 h 203"/>
                <a:gd name="T94" fmla="*/ 35 w 218"/>
                <a:gd name="T95" fmla="*/ 184 h 203"/>
                <a:gd name="T96" fmla="*/ 32 w 218"/>
                <a:gd name="T97" fmla="*/ 190 h 203"/>
                <a:gd name="T98" fmla="*/ 27 w 218"/>
                <a:gd name="T99" fmla="*/ 193 h 203"/>
                <a:gd name="T100" fmla="*/ 16 w 218"/>
                <a:gd name="T101" fmla="*/ 194 h 203"/>
                <a:gd name="T102" fmla="*/ 5 w 218"/>
                <a:gd name="T103" fmla="*/ 194 h 203"/>
                <a:gd name="T104" fmla="*/ 1 w 218"/>
                <a:gd name="T105" fmla="*/ 196 h 203"/>
                <a:gd name="T106" fmla="*/ 2 w 218"/>
                <a:gd name="T107" fmla="*/ 203 h 203"/>
                <a:gd name="T108" fmla="*/ 164 w 218"/>
                <a:gd name="T109" fmla="*/ 203 h 203"/>
                <a:gd name="T110" fmla="*/ 171 w 218"/>
                <a:gd name="T111" fmla="*/ 203 h 203"/>
                <a:gd name="T112" fmla="*/ 173 w 218"/>
                <a:gd name="T113" fmla="*/ 19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8" h="203">
                  <a:moveTo>
                    <a:pt x="201" y="134"/>
                  </a:moveTo>
                  <a:lnTo>
                    <a:pt x="202" y="131"/>
                  </a:lnTo>
                  <a:lnTo>
                    <a:pt x="203" y="129"/>
                  </a:lnTo>
                  <a:lnTo>
                    <a:pt x="202" y="127"/>
                  </a:lnTo>
                  <a:lnTo>
                    <a:pt x="199" y="126"/>
                  </a:lnTo>
                  <a:lnTo>
                    <a:pt x="196" y="127"/>
                  </a:lnTo>
                  <a:lnTo>
                    <a:pt x="195" y="130"/>
                  </a:lnTo>
                  <a:lnTo>
                    <a:pt x="188" y="145"/>
                  </a:lnTo>
                  <a:lnTo>
                    <a:pt x="181" y="158"/>
                  </a:lnTo>
                  <a:lnTo>
                    <a:pt x="174" y="169"/>
                  </a:lnTo>
                  <a:lnTo>
                    <a:pt x="166" y="179"/>
                  </a:lnTo>
                  <a:lnTo>
                    <a:pt x="157" y="185"/>
                  </a:lnTo>
                  <a:lnTo>
                    <a:pt x="145" y="190"/>
                  </a:lnTo>
                  <a:lnTo>
                    <a:pt x="131" y="193"/>
                  </a:lnTo>
                  <a:lnTo>
                    <a:pt x="113" y="194"/>
                  </a:lnTo>
                  <a:lnTo>
                    <a:pt x="69" y="194"/>
                  </a:lnTo>
                  <a:lnTo>
                    <a:pt x="65" y="194"/>
                  </a:lnTo>
                  <a:lnTo>
                    <a:pt x="63" y="194"/>
                  </a:lnTo>
                  <a:lnTo>
                    <a:pt x="60" y="193"/>
                  </a:lnTo>
                  <a:lnTo>
                    <a:pt x="59" y="191"/>
                  </a:lnTo>
                  <a:lnTo>
                    <a:pt x="59" y="189"/>
                  </a:lnTo>
                  <a:lnTo>
                    <a:pt x="61" y="184"/>
                  </a:lnTo>
                  <a:lnTo>
                    <a:pt x="81" y="102"/>
                  </a:lnTo>
                  <a:lnTo>
                    <a:pt x="111" y="102"/>
                  </a:lnTo>
                  <a:lnTo>
                    <a:pt x="119" y="102"/>
                  </a:lnTo>
                  <a:lnTo>
                    <a:pt x="125" y="103"/>
                  </a:lnTo>
                  <a:lnTo>
                    <a:pt x="130" y="104"/>
                  </a:lnTo>
                  <a:lnTo>
                    <a:pt x="133" y="106"/>
                  </a:lnTo>
                  <a:lnTo>
                    <a:pt x="135" y="108"/>
                  </a:lnTo>
                  <a:lnTo>
                    <a:pt x="136" y="110"/>
                  </a:lnTo>
                  <a:lnTo>
                    <a:pt x="136" y="113"/>
                  </a:lnTo>
                  <a:lnTo>
                    <a:pt x="136" y="116"/>
                  </a:lnTo>
                  <a:lnTo>
                    <a:pt x="136" y="121"/>
                  </a:lnTo>
                  <a:lnTo>
                    <a:pt x="134" y="131"/>
                  </a:lnTo>
                  <a:lnTo>
                    <a:pt x="133" y="134"/>
                  </a:lnTo>
                  <a:lnTo>
                    <a:pt x="134" y="136"/>
                  </a:lnTo>
                  <a:lnTo>
                    <a:pt x="137" y="137"/>
                  </a:lnTo>
                  <a:lnTo>
                    <a:pt x="140" y="136"/>
                  </a:lnTo>
                  <a:lnTo>
                    <a:pt x="142" y="131"/>
                  </a:lnTo>
                  <a:lnTo>
                    <a:pt x="159" y="61"/>
                  </a:lnTo>
                  <a:lnTo>
                    <a:pt x="158" y="59"/>
                  </a:lnTo>
                  <a:lnTo>
                    <a:pt x="155" y="58"/>
                  </a:lnTo>
                  <a:lnTo>
                    <a:pt x="152" y="59"/>
                  </a:lnTo>
                  <a:lnTo>
                    <a:pt x="151" y="63"/>
                  </a:lnTo>
                  <a:lnTo>
                    <a:pt x="148" y="71"/>
                  </a:lnTo>
                  <a:lnTo>
                    <a:pt x="146" y="77"/>
                  </a:lnTo>
                  <a:lnTo>
                    <a:pt x="143" y="83"/>
                  </a:lnTo>
                  <a:lnTo>
                    <a:pt x="139" y="86"/>
                  </a:lnTo>
                  <a:lnTo>
                    <a:pt x="134" y="89"/>
                  </a:lnTo>
                  <a:lnTo>
                    <a:pt x="128" y="91"/>
                  </a:lnTo>
                  <a:lnTo>
                    <a:pt x="121" y="92"/>
                  </a:lnTo>
                  <a:lnTo>
                    <a:pt x="111" y="93"/>
                  </a:lnTo>
                  <a:lnTo>
                    <a:pt x="83" y="93"/>
                  </a:lnTo>
                  <a:lnTo>
                    <a:pt x="101" y="20"/>
                  </a:lnTo>
                  <a:lnTo>
                    <a:pt x="103" y="14"/>
                  </a:lnTo>
                  <a:lnTo>
                    <a:pt x="105" y="11"/>
                  </a:lnTo>
                  <a:lnTo>
                    <a:pt x="110" y="9"/>
                  </a:lnTo>
                  <a:lnTo>
                    <a:pt x="117" y="9"/>
                  </a:lnTo>
                  <a:lnTo>
                    <a:pt x="160" y="9"/>
                  </a:lnTo>
                  <a:lnTo>
                    <a:pt x="172" y="9"/>
                  </a:lnTo>
                  <a:lnTo>
                    <a:pt x="182" y="11"/>
                  </a:lnTo>
                  <a:lnTo>
                    <a:pt x="190" y="13"/>
                  </a:lnTo>
                  <a:lnTo>
                    <a:pt x="196" y="16"/>
                  </a:lnTo>
                  <a:lnTo>
                    <a:pt x="201" y="21"/>
                  </a:lnTo>
                  <a:lnTo>
                    <a:pt x="203" y="26"/>
                  </a:lnTo>
                  <a:lnTo>
                    <a:pt x="205" y="34"/>
                  </a:lnTo>
                  <a:lnTo>
                    <a:pt x="205" y="42"/>
                  </a:lnTo>
                  <a:lnTo>
                    <a:pt x="205" y="46"/>
                  </a:lnTo>
                  <a:lnTo>
                    <a:pt x="205" y="50"/>
                  </a:lnTo>
                  <a:lnTo>
                    <a:pt x="205" y="53"/>
                  </a:lnTo>
                  <a:lnTo>
                    <a:pt x="204" y="58"/>
                  </a:lnTo>
                  <a:lnTo>
                    <a:pt x="204" y="63"/>
                  </a:lnTo>
                  <a:lnTo>
                    <a:pt x="205" y="66"/>
                  </a:lnTo>
                  <a:lnTo>
                    <a:pt x="207" y="67"/>
                  </a:lnTo>
                  <a:lnTo>
                    <a:pt x="210" y="65"/>
                  </a:lnTo>
                  <a:lnTo>
                    <a:pt x="212" y="59"/>
                  </a:lnTo>
                  <a:lnTo>
                    <a:pt x="218" y="8"/>
                  </a:lnTo>
                  <a:lnTo>
                    <a:pt x="218" y="3"/>
                  </a:lnTo>
                  <a:lnTo>
                    <a:pt x="217" y="1"/>
                  </a:lnTo>
                  <a:lnTo>
                    <a:pt x="214" y="0"/>
                  </a:lnTo>
                  <a:lnTo>
                    <a:pt x="209" y="0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50" y="2"/>
                  </a:lnTo>
                  <a:lnTo>
                    <a:pt x="49" y="6"/>
                  </a:lnTo>
                  <a:lnTo>
                    <a:pt x="51" y="8"/>
                  </a:lnTo>
                  <a:lnTo>
                    <a:pt x="58" y="9"/>
                  </a:lnTo>
                  <a:lnTo>
                    <a:pt x="65" y="9"/>
                  </a:lnTo>
                  <a:lnTo>
                    <a:pt x="71" y="9"/>
                  </a:lnTo>
                  <a:lnTo>
                    <a:pt x="75" y="11"/>
                  </a:lnTo>
                  <a:lnTo>
                    <a:pt x="77" y="14"/>
                  </a:lnTo>
                  <a:lnTo>
                    <a:pt x="77" y="16"/>
                  </a:lnTo>
                  <a:lnTo>
                    <a:pt x="75" y="21"/>
                  </a:lnTo>
                  <a:lnTo>
                    <a:pt x="36" y="180"/>
                  </a:lnTo>
                  <a:lnTo>
                    <a:pt x="35" y="184"/>
                  </a:lnTo>
                  <a:lnTo>
                    <a:pt x="34" y="187"/>
                  </a:lnTo>
                  <a:lnTo>
                    <a:pt x="32" y="190"/>
                  </a:lnTo>
                  <a:lnTo>
                    <a:pt x="30" y="191"/>
                  </a:lnTo>
                  <a:lnTo>
                    <a:pt x="27" y="193"/>
                  </a:lnTo>
                  <a:lnTo>
                    <a:pt x="22" y="194"/>
                  </a:lnTo>
                  <a:lnTo>
                    <a:pt x="16" y="194"/>
                  </a:lnTo>
                  <a:lnTo>
                    <a:pt x="9" y="194"/>
                  </a:lnTo>
                  <a:lnTo>
                    <a:pt x="5" y="194"/>
                  </a:lnTo>
                  <a:lnTo>
                    <a:pt x="3" y="195"/>
                  </a:lnTo>
                  <a:lnTo>
                    <a:pt x="1" y="196"/>
                  </a:lnTo>
                  <a:lnTo>
                    <a:pt x="0" y="200"/>
                  </a:lnTo>
                  <a:lnTo>
                    <a:pt x="2" y="203"/>
                  </a:lnTo>
                  <a:lnTo>
                    <a:pt x="9" y="203"/>
                  </a:lnTo>
                  <a:lnTo>
                    <a:pt x="164" y="203"/>
                  </a:lnTo>
                  <a:lnTo>
                    <a:pt x="168" y="203"/>
                  </a:lnTo>
                  <a:lnTo>
                    <a:pt x="171" y="203"/>
                  </a:lnTo>
                  <a:lnTo>
                    <a:pt x="172" y="201"/>
                  </a:lnTo>
                  <a:lnTo>
                    <a:pt x="173" y="198"/>
                  </a:lnTo>
                  <a:lnTo>
                    <a:pt x="201" y="13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74"/>
            <p:cNvSpPr>
              <a:spLocks noChangeAspect="1"/>
            </p:cNvSpPr>
            <p:nvPr/>
          </p:nvSpPr>
          <p:spPr bwMode="auto">
            <a:xfrm>
              <a:off x="1034" y="208"/>
              <a:ext cx="70" cy="300"/>
            </a:xfrm>
            <a:custGeom>
              <a:avLst/>
              <a:gdLst>
                <a:gd name="T0" fmla="*/ 70 w 70"/>
                <a:gd name="T1" fmla="*/ 297 h 300"/>
                <a:gd name="T2" fmla="*/ 70 w 70"/>
                <a:gd name="T3" fmla="*/ 297 h 300"/>
                <a:gd name="T4" fmla="*/ 69 w 70"/>
                <a:gd name="T5" fmla="*/ 296 h 300"/>
                <a:gd name="T6" fmla="*/ 68 w 70"/>
                <a:gd name="T7" fmla="*/ 294 h 300"/>
                <a:gd name="T8" fmla="*/ 65 w 70"/>
                <a:gd name="T9" fmla="*/ 291 h 300"/>
                <a:gd name="T10" fmla="*/ 42 w 70"/>
                <a:gd name="T11" fmla="*/ 259 h 300"/>
                <a:gd name="T12" fmla="*/ 27 w 70"/>
                <a:gd name="T13" fmla="*/ 224 h 300"/>
                <a:gd name="T14" fmla="*/ 20 w 70"/>
                <a:gd name="T15" fmla="*/ 186 h 300"/>
                <a:gd name="T16" fmla="*/ 18 w 70"/>
                <a:gd name="T17" fmla="*/ 150 h 300"/>
                <a:gd name="T18" fmla="*/ 20 w 70"/>
                <a:gd name="T19" fmla="*/ 112 h 300"/>
                <a:gd name="T20" fmla="*/ 28 w 70"/>
                <a:gd name="T21" fmla="*/ 74 h 300"/>
                <a:gd name="T22" fmla="*/ 43 w 70"/>
                <a:gd name="T23" fmla="*/ 39 h 300"/>
                <a:gd name="T24" fmla="*/ 66 w 70"/>
                <a:gd name="T25" fmla="*/ 9 h 300"/>
                <a:gd name="T26" fmla="*/ 69 w 70"/>
                <a:gd name="T27" fmla="*/ 5 h 300"/>
                <a:gd name="T28" fmla="*/ 70 w 70"/>
                <a:gd name="T29" fmla="*/ 3 h 300"/>
                <a:gd name="T30" fmla="*/ 69 w 70"/>
                <a:gd name="T31" fmla="*/ 1 h 300"/>
                <a:gd name="T32" fmla="*/ 67 w 70"/>
                <a:gd name="T33" fmla="*/ 0 h 300"/>
                <a:gd name="T34" fmla="*/ 61 w 70"/>
                <a:gd name="T35" fmla="*/ 4 h 300"/>
                <a:gd name="T36" fmla="*/ 49 w 70"/>
                <a:gd name="T37" fmla="*/ 16 h 300"/>
                <a:gd name="T38" fmla="*/ 34 w 70"/>
                <a:gd name="T39" fmla="*/ 34 h 300"/>
                <a:gd name="T40" fmla="*/ 19 w 70"/>
                <a:gd name="T41" fmla="*/ 59 h 300"/>
                <a:gd name="T42" fmla="*/ 10 w 70"/>
                <a:gd name="T43" fmla="*/ 84 h 300"/>
                <a:gd name="T44" fmla="*/ 4 w 70"/>
                <a:gd name="T45" fmla="*/ 108 h 300"/>
                <a:gd name="T46" fmla="*/ 1 w 70"/>
                <a:gd name="T47" fmla="*/ 130 h 300"/>
                <a:gd name="T48" fmla="*/ 0 w 70"/>
                <a:gd name="T49" fmla="*/ 150 h 300"/>
                <a:gd name="T50" fmla="*/ 1 w 70"/>
                <a:gd name="T51" fmla="*/ 170 h 300"/>
                <a:gd name="T52" fmla="*/ 4 w 70"/>
                <a:gd name="T53" fmla="*/ 193 h 300"/>
                <a:gd name="T54" fmla="*/ 10 w 70"/>
                <a:gd name="T55" fmla="*/ 218 h 300"/>
                <a:gd name="T56" fmla="*/ 20 w 70"/>
                <a:gd name="T57" fmla="*/ 244 h 300"/>
                <a:gd name="T58" fmla="*/ 35 w 70"/>
                <a:gd name="T59" fmla="*/ 268 h 300"/>
                <a:gd name="T60" fmla="*/ 49 w 70"/>
                <a:gd name="T61" fmla="*/ 286 h 300"/>
                <a:gd name="T62" fmla="*/ 61 w 70"/>
                <a:gd name="T63" fmla="*/ 297 h 300"/>
                <a:gd name="T64" fmla="*/ 67 w 70"/>
                <a:gd name="T65" fmla="*/ 300 h 300"/>
                <a:gd name="T66" fmla="*/ 69 w 70"/>
                <a:gd name="T67" fmla="*/ 300 h 300"/>
                <a:gd name="T68" fmla="*/ 70 w 70"/>
                <a:gd name="T69" fmla="*/ 29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300">
                  <a:moveTo>
                    <a:pt x="70" y="297"/>
                  </a:moveTo>
                  <a:lnTo>
                    <a:pt x="70" y="297"/>
                  </a:lnTo>
                  <a:lnTo>
                    <a:pt x="69" y="296"/>
                  </a:lnTo>
                  <a:lnTo>
                    <a:pt x="68" y="294"/>
                  </a:lnTo>
                  <a:lnTo>
                    <a:pt x="65" y="291"/>
                  </a:lnTo>
                  <a:lnTo>
                    <a:pt x="42" y="259"/>
                  </a:lnTo>
                  <a:lnTo>
                    <a:pt x="27" y="224"/>
                  </a:lnTo>
                  <a:lnTo>
                    <a:pt x="20" y="186"/>
                  </a:lnTo>
                  <a:lnTo>
                    <a:pt x="18" y="150"/>
                  </a:lnTo>
                  <a:lnTo>
                    <a:pt x="20" y="112"/>
                  </a:lnTo>
                  <a:lnTo>
                    <a:pt x="28" y="74"/>
                  </a:lnTo>
                  <a:lnTo>
                    <a:pt x="43" y="39"/>
                  </a:lnTo>
                  <a:lnTo>
                    <a:pt x="66" y="9"/>
                  </a:lnTo>
                  <a:lnTo>
                    <a:pt x="69" y="5"/>
                  </a:lnTo>
                  <a:lnTo>
                    <a:pt x="70" y="3"/>
                  </a:lnTo>
                  <a:lnTo>
                    <a:pt x="69" y="1"/>
                  </a:lnTo>
                  <a:lnTo>
                    <a:pt x="67" y="0"/>
                  </a:lnTo>
                  <a:lnTo>
                    <a:pt x="61" y="4"/>
                  </a:lnTo>
                  <a:lnTo>
                    <a:pt x="49" y="16"/>
                  </a:lnTo>
                  <a:lnTo>
                    <a:pt x="34" y="34"/>
                  </a:lnTo>
                  <a:lnTo>
                    <a:pt x="19" y="59"/>
                  </a:lnTo>
                  <a:lnTo>
                    <a:pt x="10" y="84"/>
                  </a:lnTo>
                  <a:lnTo>
                    <a:pt x="4" y="108"/>
                  </a:lnTo>
                  <a:lnTo>
                    <a:pt x="1" y="130"/>
                  </a:lnTo>
                  <a:lnTo>
                    <a:pt x="0" y="150"/>
                  </a:lnTo>
                  <a:lnTo>
                    <a:pt x="1" y="170"/>
                  </a:lnTo>
                  <a:lnTo>
                    <a:pt x="4" y="193"/>
                  </a:lnTo>
                  <a:lnTo>
                    <a:pt x="10" y="218"/>
                  </a:lnTo>
                  <a:lnTo>
                    <a:pt x="20" y="244"/>
                  </a:lnTo>
                  <a:lnTo>
                    <a:pt x="35" y="268"/>
                  </a:lnTo>
                  <a:lnTo>
                    <a:pt x="49" y="286"/>
                  </a:lnTo>
                  <a:lnTo>
                    <a:pt x="61" y="297"/>
                  </a:lnTo>
                  <a:lnTo>
                    <a:pt x="67" y="300"/>
                  </a:lnTo>
                  <a:lnTo>
                    <a:pt x="69" y="300"/>
                  </a:lnTo>
                  <a:lnTo>
                    <a:pt x="70" y="2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75"/>
            <p:cNvSpPr>
              <a:spLocks noChangeAspect="1" noEditPoints="1"/>
            </p:cNvSpPr>
            <p:nvPr/>
          </p:nvSpPr>
          <p:spPr bwMode="auto">
            <a:xfrm>
              <a:off x="1134" y="225"/>
              <a:ext cx="157" cy="270"/>
            </a:xfrm>
            <a:custGeom>
              <a:avLst/>
              <a:gdLst>
                <a:gd name="T0" fmla="*/ 117 w 157"/>
                <a:gd name="T1" fmla="*/ 5 h 270"/>
                <a:gd name="T2" fmla="*/ 117 w 157"/>
                <a:gd name="T3" fmla="*/ 2 h 270"/>
                <a:gd name="T4" fmla="*/ 111 w 157"/>
                <a:gd name="T5" fmla="*/ 1 h 270"/>
                <a:gd name="T6" fmla="*/ 92 w 157"/>
                <a:gd name="T7" fmla="*/ 76 h 270"/>
                <a:gd name="T8" fmla="*/ 57 w 157"/>
                <a:gd name="T9" fmla="*/ 83 h 270"/>
                <a:gd name="T10" fmla="*/ 28 w 157"/>
                <a:gd name="T11" fmla="*/ 102 h 270"/>
                <a:gd name="T12" fmla="*/ 8 w 157"/>
                <a:gd name="T13" fmla="*/ 128 h 270"/>
                <a:gd name="T14" fmla="*/ 0 w 157"/>
                <a:gd name="T15" fmla="*/ 158 h 270"/>
                <a:gd name="T16" fmla="*/ 15 w 157"/>
                <a:gd name="T17" fmla="*/ 195 h 270"/>
                <a:gd name="T18" fmla="*/ 58 w 157"/>
                <a:gd name="T19" fmla="*/ 212 h 270"/>
                <a:gd name="T20" fmla="*/ 48 w 157"/>
                <a:gd name="T21" fmla="*/ 250 h 270"/>
                <a:gd name="T22" fmla="*/ 44 w 157"/>
                <a:gd name="T23" fmla="*/ 264 h 270"/>
                <a:gd name="T24" fmla="*/ 45 w 157"/>
                <a:gd name="T25" fmla="*/ 269 h 270"/>
                <a:gd name="T26" fmla="*/ 51 w 157"/>
                <a:gd name="T27" fmla="*/ 269 h 270"/>
                <a:gd name="T28" fmla="*/ 52 w 157"/>
                <a:gd name="T29" fmla="*/ 264 h 270"/>
                <a:gd name="T30" fmla="*/ 54 w 157"/>
                <a:gd name="T31" fmla="*/ 257 h 270"/>
                <a:gd name="T32" fmla="*/ 83 w 157"/>
                <a:gd name="T33" fmla="*/ 210 h 270"/>
                <a:gd name="T34" fmla="*/ 116 w 157"/>
                <a:gd name="T35" fmla="*/ 196 h 270"/>
                <a:gd name="T36" fmla="*/ 141 w 157"/>
                <a:gd name="T37" fmla="*/ 173 h 270"/>
                <a:gd name="T38" fmla="*/ 155 w 157"/>
                <a:gd name="T39" fmla="*/ 145 h 270"/>
                <a:gd name="T40" fmla="*/ 154 w 157"/>
                <a:gd name="T41" fmla="*/ 112 h 270"/>
                <a:gd name="T42" fmla="*/ 126 w 157"/>
                <a:gd name="T43" fmla="*/ 82 h 270"/>
                <a:gd name="T44" fmla="*/ 116 w 157"/>
                <a:gd name="T45" fmla="*/ 8 h 270"/>
                <a:gd name="T46" fmla="*/ 52 w 157"/>
                <a:gd name="T47" fmla="*/ 205 h 270"/>
                <a:gd name="T48" fmla="*/ 39 w 157"/>
                <a:gd name="T49" fmla="*/ 200 h 270"/>
                <a:gd name="T50" fmla="*/ 27 w 157"/>
                <a:gd name="T51" fmla="*/ 190 h 270"/>
                <a:gd name="T52" fmla="*/ 20 w 157"/>
                <a:gd name="T53" fmla="*/ 174 h 270"/>
                <a:gd name="T54" fmla="*/ 21 w 157"/>
                <a:gd name="T55" fmla="*/ 150 h 270"/>
                <a:gd name="T56" fmla="*/ 30 w 157"/>
                <a:gd name="T57" fmla="*/ 123 h 270"/>
                <a:gd name="T58" fmla="*/ 48 w 157"/>
                <a:gd name="T59" fmla="*/ 100 h 270"/>
                <a:gd name="T60" fmla="*/ 74 w 157"/>
                <a:gd name="T61" fmla="*/ 85 h 270"/>
                <a:gd name="T62" fmla="*/ 59 w 157"/>
                <a:gd name="T63" fmla="*/ 205 h 270"/>
                <a:gd name="T64" fmla="*/ 114 w 157"/>
                <a:gd name="T65" fmla="*/ 85 h 270"/>
                <a:gd name="T66" fmla="*/ 134 w 157"/>
                <a:gd name="T67" fmla="*/ 106 h 270"/>
                <a:gd name="T68" fmla="*/ 136 w 157"/>
                <a:gd name="T69" fmla="*/ 137 h 270"/>
                <a:gd name="T70" fmla="*/ 127 w 157"/>
                <a:gd name="T71" fmla="*/ 164 h 270"/>
                <a:gd name="T72" fmla="*/ 109 w 157"/>
                <a:gd name="T73" fmla="*/ 187 h 270"/>
                <a:gd name="T74" fmla="*/ 83 w 157"/>
                <a:gd name="T75" fmla="*/ 202 h 270"/>
                <a:gd name="T76" fmla="*/ 98 w 157"/>
                <a:gd name="T77" fmla="*/ 8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7" h="270">
                  <a:moveTo>
                    <a:pt x="116" y="8"/>
                  </a:moveTo>
                  <a:lnTo>
                    <a:pt x="117" y="5"/>
                  </a:lnTo>
                  <a:lnTo>
                    <a:pt x="117" y="3"/>
                  </a:lnTo>
                  <a:lnTo>
                    <a:pt x="117" y="2"/>
                  </a:lnTo>
                  <a:lnTo>
                    <a:pt x="114" y="0"/>
                  </a:lnTo>
                  <a:lnTo>
                    <a:pt x="111" y="1"/>
                  </a:lnTo>
                  <a:lnTo>
                    <a:pt x="109" y="6"/>
                  </a:lnTo>
                  <a:lnTo>
                    <a:pt x="92" y="76"/>
                  </a:lnTo>
                  <a:lnTo>
                    <a:pt x="74" y="78"/>
                  </a:lnTo>
                  <a:lnTo>
                    <a:pt x="57" y="83"/>
                  </a:lnTo>
                  <a:lnTo>
                    <a:pt x="42" y="92"/>
                  </a:lnTo>
                  <a:lnTo>
                    <a:pt x="28" y="102"/>
                  </a:lnTo>
                  <a:lnTo>
                    <a:pt x="16" y="114"/>
                  </a:lnTo>
                  <a:lnTo>
                    <a:pt x="8" y="128"/>
                  </a:lnTo>
                  <a:lnTo>
                    <a:pt x="2" y="143"/>
                  </a:lnTo>
                  <a:lnTo>
                    <a:pt x="0" y="158"/>
                  </a:lnTo>
                  <a:lnTo>
                    <a:pt x="4" y="178"/>
                  </a:lnTo>
                  <a:lnTo>
                    <a:pt x="15" y="195"/>
                  </a:lnTo>
                  <a:lnTo>
                    <a:pt x="33" y="207"/>
                  </a:lnTo>
                  <a:lnTo>
                    <a:pt x="58" y="212"/>
                  </a:lnTo>
                  <a:lnTo>
                    <a:pt x="51" y="240"/>
                  </a:lnTo>
                  <a:lnTo>
                    <a:pt x="48" y="250"/>
                  </a:lnTo>
                  <a:lnTo>
                    <a:pt x="46" y="258"/>
                  </a:lnTo>
                  <a:lnTo>
                    <a:pt x="44" y="264"/>
                  </a:lnTo>
                  <a:lnTo>
                    <a:pt x="44" y="266"/>
                  </a:lnTo>
                  <a:lnTo>
                    <a:pt x="45" y="269"/>
                  </a:lnTo>
                  <a:lnTo>
                    <a:pt x="48" y="270"/>
                  </a:lnTo>
                  <a:lnTo>
                    <a:pt x="51" y="269"/>
                  </a:lnTo>
                  <a:lnTo>
                    <a:pt x="51" y="267"/>
                  </a:lnTo>
                  <a:lnTo>
                    <a:pt x="52" y="264"/>
                  </a:lnTo>
                  <a:lnTo>
                    <a:pt x="53" y="260"/>
                  </a:lnTo>
                  <a:lnTo>
                    <a:pt x="54" y="257"/>
                  </a:lnTo>
                  <a:lnTo>
                    <a:pt x="65" y="212"/>
                  </a:lnTo>
                  <a:lnTo>
                    <a:pt x="83" y="210"/>
                  </a:lnTo>
                  <a:lnTo>
                    <a:pt x="100" y="204"/>
                  </a:lnTo>
                  <a:lnTo>
                    <a:pt x="116" y="196"/>
                  </a:lnTo>
                  <a:lnTo>
                    <a:pt x="129" y="185"/>
                  </a:lnTo>
                  <a:lnTo>
                    <a:pt x="141" y="173"/>
                  </a:lnTo>
                  <a:lnTo>
                    <a:pt x="149" y="159"/>
                  </a:lnTo>
                  <a:lnTo>
                    <a:pt x="155" y="145"/>
                  </a:lnTo>
                  <a:lnTo>
                    <a:pt x="157" y="130"/>
                  </a:lnTo>
                  <a:lnTo>
                    <a:pt x="154" y="112"/>
                  </a:lnTo>
                  <a:lnTo>
                    <a:pt x="144" y="95"/>
                  </a:lnTo>
                  <a:lnTo>
                    <a:pt x="126" y="82"/>
                  </a:lnTo>
                  <a:lnTo>
                    <a:pt x="99" y="76"/>
                  </a:lnTo>
                  <a:lnTo>
                    <a:pt x="116" y="8"/>
                  </a:lnTo>
                  <a:close/>
                  <a:moveTo>
                    <a:pt x="59" y="205"/>
                  </a:moveTo>
                  <a:lnTo>
                    <a:pt x="52" y="205"/>
                  </a:lnTo>
                  <a:lnTo>
                    <a:pt x="45" y="203"/>
                  </a:lnTo>
                  <a:lnTo>
                    <a:pt x="39" y="200"/>
                  </a:lnTo>
                  <a:lnTo>
                    <a:pt x="32" y="196"/>
                  </a:lnTo>
                  <a:lnTo>
                    <a:pt x="27" y="190"/>
                  </a:lnTo>
                  <a:lnTo>
                    <a:pt x="23" y="183"/>
                  </a:lnTo>
                  <a:lnTo>
                    <a:pt x="20" y="174"/>
                  </a:lnTo>
                  <a:lnTo>
                    <a:pt x="19" y="164"/>
                  </a:lnTo>
                  <a:lnTo>
                    <a:pt x="21" y="150"/>
                  </a:lnTo>
                  <a:lnTo>
                    <a:pt x="24" y="137"/>
                  </a:lnTo>
                  <a:lnTo>
                    <a:pt x="30" y="123"/>
                  </a:lnTo>
                  <a:lnTo>
                    <a:pt x="38" y="111"/>
                  </a:lnTo>
                  <a:lnTo>
                    <a:pt x="48" y="100"/>
                  </a:lnTo>
                  <a:lnTo>
                    <a:pt x="60" y="92"/>
                  </a:lnTo>
                  <a:lnTo>
                    <a:pt x="74" y="85"/>
                  </a:lnTo>
                  <a:lnTo>
                    <a:pt x="90" y="82"/>
                  </a:lnTo>
                  <a:lnTo>
                    <a:pt x="59" y="205"/>
                  </a:lnTo>
                  <a:close/>
                  <a:moveTo>
                    <a:pt x="98" y="82"/>
                  </a:moveTo>
                  <a:lnTo>
                    <a:pt x="114" y="85"/>
                  </a:lnTo>
                  <a:lnTo>
                    <a:pt x="126" y="93"/>
                  </a:lnTo>
                  <a:lnTo>
                    <a:pt x="134" y="106"/>
                  </a:lnTo>
                  <a:lnTo>
                    <a:pt x="137" y="123"/>
                  </a:lnTo>
                  <a:lnTo>
                    <a:pt x="136" y="137"/>
                  </a:lnTo>
                  <a:lnTo>
                    <a:pt x="133" y="151"/>
                  </a:lnTo>
                  <a:lnTo>
                    <a:pt x="127" y="164"/>
                  </a:lnTo>
                  <a:lnTo>
                    <a:pt x="119" y="176"/>
                  </a:lnTo>
                  <a:lnTo>
                    <a:pt x="109" y="187"/>
                  </a:lnTo>
                  <a:lnTo>
                    <a:pt x="97" y="196"/>
                  </a:lnTo>
                  <a:lnTo>
                    <a:pt x="83" y="202"/>
                  </a:lnTo>
                  <a:lnTo>
                    <a:pt x="67" y="205"/>
                  </a:lnTo>
                  <a:lnTo>
                    <a:pt x="98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76"/>
            <p:cNvSpPr>
              <a:spLocks noChangeAspect="1"/>
            </p:cNvSpPr>
            <p:nvPr/>
          </p:nvSpPr>
          <p:spPr bwMode="auto">
            <a:xfrm>
              <a:off x="1317" y="208"/>
              <a:ext cx="69" cy="300"/>
            </a:xfrm>
            <a:custGeom>
              <a:avLst/>
              <a:gdLst>
                <a:gd name="T0" fmla="*/ 69 w 69"/>
                <a:gd name="T1" fmla="*/ 150 h 300"/>
                <a:gd name="T2" fmla="*/ 69 w 69"/>
                <a:gd name="T3" fmla="*/ 131 h 300"/>
                <a:gd name="T4" fmla="*/ 66 w 69"/>
                <a:gd name="T5" fmla="*/ 108 h 300"/>
                <a:gd name="T6" fmla="*/ 60 w 69"/>
                <a:gd name="T7" fmla="*/ 82 h 300"/>
                <a:gd name="T8" fmla="*/ 50 w 69"/>
                <a:gd name="T9" fmla="*/ 57 h 300"/>
                <a:gd name="T10" fmla="*/ 35 w 69"/>
                <a:gd name="T11" fmla="*/ 33 h 300"/>
                <a:gd name="T12" fmla="*/ 21 w 69"/>
                <a:gd name="T13" fmla="*/ 15 h 300"/>
                <a:gd name="T14" fmla="*/ 9 w 69"/>
                <a:gd name="T15" fmla="*/ 4 h 300"/>
                <a:gd name="T16" fmla="*/ 3 w 69"/>
                <a:gd name="T17" fmla="*/ 0 h 300"/>
                <a:gd name="T18" fmla="*/ 1 w 69"/>
                <a:gd name="T19" fmla="*/ 1 h 300"/>
                <a:gd name="T20" fmla="*/ 0 w 69"/>
                <a:gd name="T21" fmla="*/ 3 h 300"/>
                <a:gd name="T22" fmla="*/ 0 w 69"/>
                <a:gd name="T23" fmla="*/ 4 h 300"/>
                <a:gd name="T24" fmla="*/ 1 w 69"/>
                <a:gd name="T25" fmla="*/ 5 h 300"/>
                <a:gd name="T26" fmla="*/ 2 w 69"/>
                <a:gd name="T27" fmla="*/ 7 h 300"/>
                <a:gd name="T28" fmla="*/ 6 w 69"/>
                <a:gd name="T29" fmla="*/ 10 h 300"/>
                <a:gd name="T30" fmla="*/ 25 w 69"/>
                <a:gd name="T31" fmla="*/ 36 h 300"/>
                <a:gd name="T32" fmla="*/ 40 w 69"/>
                <a:gd name="T33" fmla="*/ 68 h 300"/>
                <a:gd name="T34" fmla="*/ 49 w 69"/>
                <a:gd name="T35" fmla="*/ 106 h 300"/>
                <a:gd name="T36" fmla="*/ 52 w 69"/>
                <a:gd name="T37" fmla="*/ 150 h 300"/>
                <a:gd name="T38" fmla="*/ 50 w 69"/>
                <a:gd name="T39" fmla="*/ 189 h 300"/>
                <a:gd name="T40" fmla="*/ 42 w 69"/>
                <a:gd name="T41" fmla="*/ 226 h 300"/>
                <a:gd name="T42" fmla="*/ 27 w 69"/>
                <a:gd name="T43" fmla="*/ 261 h 300"/>
                <a:gd name="T44" fmla="*/ 4 w 69"/>
                <a:gd name="T45" fmla="*/ 292 h 300"/>
                <a:gd name="T46" fmla="*/ 0 w 69"/>
                <a:gd name="T47" fmla="*/ 296 h 300"/>
                <a:gd name="T48" fmla="*/ 0 w 69"/>
                <a:gd name="T49" fmla="*/ 297 h 300"/>
                <a:gd name="T50" fmla="*/ 1 w 69"/>
                <a:gd name="T51" fmla="*/ 300 h 300"/>
                <a:gd name="T52" fmla="*/ 3 w 69"/>
                <a:gd name="T53" fmla="*/ 300 h 300"/>
                <a:gd name="T54" fmla="*/ 9 w 69"/>
                <a:gd name="T55" fmla="*/ 296 h 300"/>
                <a:gd name="T56" fmla="*/ 21 w 69"/>
                <a:gd name="T57" fmla="*/ 285 h 300"/>
                <a:gd name="T58" fmla="*/ 36 w 69"/>
                <a:gd name="T59" fmla="*/ 267 h 300"/>
                <a:gd name="T60" fmla="*/ 50 w 69"/>
                <a:gd name="T61" fmla="*/ 242 h 300"/>
                <a:gd name="T62" fmla="*/ 60 w 69"/>
                <a:gd name="T63" fmla="*/ 217 h 300"/>
                <a:gd name="T64" fmla="*/ 66 w 69"/>
                <a:gd name="T65" fmla="*/ 193 h 300"/>
                <a:gd name="T66" fmla="*/ 69 w 69"/>
                <a:gd name="T67" fmla="*/ 171 h 300"/>
                <a:gd name="T68" fmla="*/ 69 w 69"/>
                <a:gd name="T69" fmla="*/ 15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300">
                  <a:moveTo>
                    <a:pt x="69" y="150"/>
                  </a:moveTo>
                  <a:lnTo>
                    <a:pt x="69" y="131"/>
                  </a:lnTo>
                  <a:lnTo>
                    <a:pt x="66" y="108"/>
                  </a:lnTo>
                  <a:lnTo>
                    <a:pt x="60" y="82"/>
                  </a:lnTo>
                  <a:lnTo>
                    <a:pt x="50" y="57"/>
                  </a:lnTo>
                  <a:lnTo>
                    <a:pt x="35" y="33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6" y="10"/>
                  </a:lnTo>
                  <a:lnTo>
                    <a:pt x="25" y="36"/>
                  </a:lnTo>
                  <a:lnTo>
                    <a:pt x="40" y="68"/>
                  </a:lnTo>
                  <a:lnTo>
                    <a:pt x="49" y="106"/>
                  </a:lnTo>
                  <a:lnTo>
                    <a:pt x="52" y="150"/>
                  </a:lnTo>
                  <a:lnTo>
                    <a:pt x="50" y="189"/>
                  </a:lnTo>
                  <a:lnTo>
                    <a:pt x="42" y="226"/>
                  </a:lnTo>
                  <a:lnTo>
                    <a:pt x="27" y="261"/>
                  </a:lnTo>
                  <a:lnTo>
                    <a:pt x="4" y="292"/>
                  </a:lnTo>
                  <a:lnTo>
                    <a:pt x="0" y="296"/>
                  </a:lnTo>
                  <a:lnTo>
                    <a:pt x="0" y="297"/>
                  </a:lnTo>
                  <a:lnTo>
                    <a:pt x="1" y="300"/>
                  </a:lnTo>
                  <a:lnTo>
                    <a:pt x="3" y="300"/>
                  </a:lnTo>
                  <a:lnTo>
                    <a:pt x="9" y="296"/>
                  </a:lnTo>
                  <a:lnTo>
                    <a:pt x="21" y="285"/>
                  </a:lnTo>
                  <a:lnTo>
                    <a:pt x="36" y="267"/>
                  </a:lnTo>
                  <a:lnTo>
                    <a:pt x="50" y="242"/>
                  </a:lnTo>
                  <a:lnTo>
                    <a:pt x="60" y="217"/>
                  </a:lnTo>
                  <a:lnTo>
                    <a:pt x="66" y="193"/>
                  </a:lnTo>
                  <a:lnTo>
                    <a:pt x="69" y="171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77"/>
            <p:cNvSpPr>
              <a:spLocks noChangeAspect="1" noEditPoints="1"/>
            </p:cNvSpPr>
            <p:nvPr/>
          </p:nvSpPr>
          <p:spPr bwMode="auto">
            <a:xfrm>
              <a:off x="1517" y="323"/>
              <a:ext cx="199" cy="70"/>
            </a:xfrm>
            <a:custGeom>
              <a:avLst/>
              <a:gdLst>
                <a:gd name="T0" fmla="*/ 189 w 199"/>
                <a:gd name="T1" fmla="*/ 12 h 70"/>
                <a:gd name="T2" fmla="*/ 193 w 199"/>
                <a:gd name="T3" fmla="*/ 12 h 70"/>
                <a:gd name="T4" fmla="*/ 196 w 199"/>
                <a:gd name="T5" fmla="*/ 12 h 70"/>
                <a:gd name="T6" fmla="*/ 198 w 199"/>
                <a:gd name="T7" fmla="*/ 10 h 70"/>
                <a:gd name="T8" fmla="*/ 199 w 199"/>
                <a:gd name="T9" fmla="*/ 6 h 70"/>
                <a:gd name="T10" fmla="*/ 198 w 199"/>
                <a:gd name="T11" fmla="*/ 3 h 70"/>
                <a:gd name="T12" fmla="*/ 196 w 199"/>
                <a:gd name="T13" fmla="*/ 1 h 70"/>
                <a:gd name="T14" fmla="*/ 193 w 199"/>
                <a:gd name="T15" fmla="*/ 0 h 70"/>
                <a:gd name="T16" fmla="*/ 189 w 199"/>
                <a:gd name="T17" fmla="*/ 0 h 70"/>
                <a:gd name="T18" fmla="*/ 10 w 199"/>
                <a:gd name="T19" fmla="*/ 0 h 70"/>
                <a:gd name="T20" fmla="*/ 7 w 199"/>
                <a:gd name="T21" fmla="*/ 0 h 70"/>
                <a:gd name="T22" fmla="*/ 3 w 199"/>
                <a:gd name="T23" fmla="*/ 1 h 70"/>
                <a:gd name="T24" fmla="*/ 1 w 199"/>
                <a:gd name="T25" fmla="*/ 3 h 70"/>
                <a:gd name="T26" fmla="*/ 0 w 199"/>
                <a:gd name="T27" fmla="*/ 6 h 70"/>
                <a:gd name="T28" fmla="*/ 1 w 199"/>
                <a:gd name="T29" fmla="*/ 10 h 70"/>
                <a:gd name="T30" fmla="*/ 4 w 199"/>
                <a:gd name="T31" fmla="*/ 12 h 70"/>
                <a:gd name="T32" fmla="*/ 7 w 199"/>
                <a:gd name="T33" fmla="*/ 12 h 70"/>
                <a:gd name="T34" fmla="*/ 10 w 199"/>
                <a:gd name="T35" fmla="*/ 12 h 70"/>
                <a:gd name="T36" fmla="*/ 189 w 199"/>
                <a:gd name="T37" fmla="*/ 12 h 70"/>
                <a:gd name="T38" fmla="*/ 189 w 199"/>
                <a:gd name="T39" fmla="*/ 70 h 70"/>
                <a:gd name="T40" fmla="*/ 193 w 199"/>
                <a:gd name="T41" fmla="*/ 70 h 70"/>
                <a:gd name="T42" fmla="*/ 196 w 199"/>
                <a:gd name="T43" fmla="*/ 70 h 70"/>
                <a:gd name="T44" fmla="*/ 198 w 199"/>
                <a:gd name="T45" fmla="*/ 68 h 70"/>
                <a:gd name="T46" fmla="*/ 199 w 199"/>
                <a:gd name="T47" fmla="*/ 64 h 70"/>
                <a:gd name="T48" fmla="*/ 198 w 199"/>
                <a:gd name="T49" fmla="*/ 61 h 70"/>
                <a:gd name="T50" fmla="*/ 196 w 199"/>
                <a:gd name="T51" fmla="*/ 59 h 70"/>
                <a:gd name="T52" fmla="*/ 193 w 199"/>
                <a:gd name="T53" fmla="*/ 59 h 70"/>
                <a:gd name="T54" fmla="*/ 189 w 199"/>
                <a:gd name="T55" fmla="*/ 59 h 70"/>
                <a:gd name="T56" fmla="*/ 10 w 199"/>
                <a:gd name="T57" fmla="*/ 59 h 70"/>
                <a:gd name="T58" fmla="*/ 7 w 199"/>
                <a:gd name="T59" fmla="*/ 59 h 70"/>
                <a:gd name="T60" fmla="*/ 4 w 199"/>
                <a:gd name="T61" fmla="*/ 59 h 70"/>
                <a:gd name="T62" fmla="*/ 1 w 199"/>
                <a:gd name="T63" fmla="*/ 61 h 70"/>
                <a:gd name="T64" fmla="*/ 0 w 199"/>
                <a:gd name="T65" fmla="*/ 64 h 70"/>
                <a:gd name="T66" fmla="*/ 1 w 199"/>
                <a:gd name="T67" fmla="*/ 68 h 70"/>
                <a:gd name="T68" fmla="*/ 3 w 199"/>
                <a:gd name="T69" fmla="*/ 70 h 70"/>
                <a:gd name="T70" fmla="*/ 7 w 199"/>
                <a:gd name="T71" fmla="*/ 70 h 70"/>
                <a:gd name="T72" fmla="*/ 10 w 199"/>
                <a:gd name="T73" fmla="*/ 70 h 70"/>
                <a:gd name="T74" fmla="*/ 189 w 199"/>
                <a:gd name="T7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9" h="70">
                  <a:moveTo>
                    <a:pt x="189" y="12"/>
                  </a:moveTo>
                  <a:lnTo>
                    <a:pt x="193" y="12"/>
                  </a:lnTo>
                  <a:lnTo>
                    <a:pt x="196" y="12"/>
                  </a:lnTo>
                  <a:lnTo>
                    <a:pt x="198" y="10"/>
                  </a:lnTo>
                  <a:lnTo>
                    <a:pt x="199" y="6"/>
                  </a:lnTo>
                  <a:lnTo>
                    <a:pt x="198" y="3"/>
                  </a:lnTo>
                  <a:lnTo>
                    <a:pt x="196" y="1"/>
                  </a:lnTo>
                  <a:lnTo>
                    <a:pt x="193" y="0"/>
                  </a:lnTo>
                  <a:lnTo>
                    <a:pt x="189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10" y="12"/>
                  </a:lnTo>
                  <a:lnTo>
                    <a:pt x="189" y="12"/>
                  </a:lnTo>
                  <a:close/>
                  <a:moveTo>
                    <a:pt x="189" y="70"/>
                  </a:moveTo>
                  <a:lnTo>
                    <a:pt x="193" y="70"/>
                  </a:lnTo>
                  <a:lnTo>
                    <a:pt x="196" y="70"/>
                  </a:lnTo>
                  <a:lnTo>
                    <a:pt x="198" y="68"/>
                  </a:lnTo>
                  <a:lnTo>
                    <a:pt x="199" y="64"/>
                  </a:lnTo>
                  <a:lnTo>
                    <a:pt x="198" y="61"/>
                  </a:lnTo>
                  <a:lnTo>
                    <a:pt x="196" y="59"/>
                  </a:lnTo>
                  <a:lnTo>
                    <a:pt x="193" y="59"/>
                  </a:lnTo>
                  <a:lnTo>
                    <a:pt x="189" y="59"/>
                  </a:lnTo>
                  <a:lnTo>
                    <a:pt x="10" y="59"/>
                  </a:lnTo>
                  <a:lnTo>
                    <a:pt x="7" y="59"/>
                  </a:lnTo>
                  <a:lnTo>
                    <a:pt x="4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1" y="68"/>
                  </a:lnTo>
                  <a:lnTo>
                    <a:pt x="3" y="70"/>
                  </a:lnTo>
                  <a:lnTo>
                    <a:pt x="7" y="70"/>
                  </a:lnTo>
                  <a:lnTo>
                    <a:pt x="10" y="70"/>
                  </a:lnTo>
                  <a:lnTo>
                    <a:pt x="189" y="7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Freeform 78"/>
            <p:cNvSpPr>
              <a:spLocks noChangeAspect="1"/>
            </p:cNvSpPr>
            <p:nvPr/>
          </p:nvSpPr>
          <p:spPr bwMode="auto">
            <a:xfrm>
              <a:off x="1832" y="27"/>
              <a:ext cx="266" cy="665"/>
            </a:xfrm>
            <a:custGeom>
              <a:avLst/>
              <a:gdLst>
                <a:gd name="T0" fmla="*/ 21 w 266"/>
                <a:gd name="T1" fmla="*/ 651 h 665"/>
                <a:gd name="T2" fmla="*/ 28 w 266"/>
                <a:gd name="T3" fmla="*/ 643 h 665"/>
                <a:gd name="T4" fmla="*/ 28 w 266"/>
                <a:gd name="T5" fmla="*/ 631 h 665"/>
                <a:gd name="T6" fmla="*/ 20 w 266"/>
                <a:gd name="T7" fmla="*/ 624 h 665"/>
                <a:gd name="T8" fmla="*/ 9 w 266"/>
                <a:gd name="T9" fmla="*/ 624 h 665"/>
                <a:gd name="T10" fmla="*/ 1 w 266"/>
                <a:gd name="T11" fmla="*/ 631 h 665"/>
                <a:gd name="T12" fmla="*/ 3 w 266"/>
                <a:gd name="T13" fmla="*/ 648 h 665"/>
                <a:gd name="T14" fmla="*/ 21 w 266"/>
                <a:gd name="T15" fmla="*/ 663 h 665"/>
                <a:gd name="T16" fmla="*/ 49 w 266"/>
                <a:gd name="T17" fmla="*/ 662 h 665"/>
                <a:gd name="T18" fmla="*/ 74 w 266"/>
                <a:gd name="T19" fmla="*/ 639 h 665"/>
                <a:gd name="T20" fmla="*/ 93 w 266"/>
                <a:gd name="T21" fmla="*/ 596 h 665"/>
                <a:gd name="T22" fmla="*/ 109 w 266"/>
                <a:gd name="T23" fmla="*/ 540 h 665"/>
                <a:gd name="T24" fmla="*/ 149 w 266"/>
                <a:gd name="T25" fmla="*/ 366 h 665"/>
                <a:gd name="T26" fmla="*/ 184 w 266"/>
                <a:gd name="T27" fmla="*/ 175 h 665"/>
                <a:gd name="T28" fmla="*/ 201 w 266"/>
                <a:gd name="T29" fmla="*/ 92 h 665"/>
                <a:gd name="T30" fmla="*/ 212 w 266"/>
                <a:gd name="T31" fmla="*/ 45 h 665"/>
                <a:gd name="T32" fmla="*/ 225 w 266"/>
                <a:gd name="T33" fmla="*/ 12 h 665"/>
                <a:gd name="T34" fmla="*/ 240 w 266"/>
                <a:gd name="T35" fmla="*/ 7 h 665"/>
                <a:gd name="T36" fmla="*/ 250 w 266"/>
                <a:gd name="T37" fmla="*/ 11 h 665"/>
                <a:gd name="T38" fmla="*/ 245 w 266"/>
                <a:gd name="T39" fmla="*/ 14 h 665"/>
                <a:gd name="T40" fmla="*/ 238 w 266"/>
                <a:gd name="T41" fmla="*/ 22 h 665"/>
                <a:gd name="T42" fmla="*/ 238 w 266"/>
                <a:gd name="T43" fmla="*/ 34 h 665"/>
                <a:gd name="T44" fmla="*/ 246 w 266"/>
                <a:gd name="T45" fmla="*/ 41 h 665"/>
                <a:gd name="T46" fmla="*/ 257 w 266"/>
                <a:gd name="T47" fmla="*/ 41 h 665"/>
                <a:gd name="T48" fmla="*/ 265 w 266"/>
                <a:gd name="T49" fmla="*/ 34 h 665"/>
                <a:gd name="T50" fmla="*/ 263 w 266"/>
                <a:gd name="T51" fmla="*/ 16 h 665"/>
                <a:gd name="T52" fmla="*/ 245 w 266"/>
                <a:gd name="T53" fmla="*/ 2 h 665"/>
                <a:gd name="T54" fmla="*/ 217 w 266"/>
                <a:gd name="T55" fmla="*/ 6 h 665"/>
                <a:gd name="T56" fmla="*/ 190 w 266"/>
                <a:gd name="T57" fmla="*/ 53 h 665"/>
                <a:gd name="T58" fmla="*/ 175 w 266"/>
                <a:gd name="T59" fmla="*/ 101 h 665"/>
                <a:gd name="T60" fmla="*/ 162 w 266"/>
                <a:gd name="T61" fmla="*/ 154 h 665"/>
                <a:gd name="T62" fmla="*/ 141 w 266"/>
                <a:gd name="T63" fmla="*/ 247 h 665"/>
                <a:gd name="T64" fmla="*/ 115 w 266"/>
                <a:gd name="T65" fmla="*/ 372 h 665"/>
                <a:gd name="T66" fmla="*/ 90 w 266"/>
                <a:gd name="T67" fmla="*/ 513 h 665"/>
                <a:gd name="T68" fmla="*/ 74 w 266"/>
                <a:gd name="T69" fmla="*/ 590 h 665"/>
                <a:gd name="T70" fmla="*/ 66 w 266"/>
                <a:gd name="T71" fmla="*/ 615 h 665"/>
                <a:gd name="T72" fmla="*/ 56 w 266"/>
                <a:gd name="T73" fmla="*/ 640 h 665"/>
                <a:gd name="T74" fmla="*/ 41 w 266"/>
                <a:gd name="T75" fmla="*/ 656 h 665"/>
                <a:gd name="T76" fmla="*/ 25 w 266"/>
                <a:gd name="T77" fmla="*/ 658 h 665"/>
                <a:gd name="T78" fmla="*/ 16 w 266"/>
                <a:gd name="T79" fmla="*/ 653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6" h="665">
                  <a:moveTo>
                    <a:pt x="14" y="652"/>
                  </a:moveTo>
                  <a:lnTo>
                    <a:pt x="21" y="651"/>
                  </a:lnTo>
                  <a:lnTo>
                    <a:pt x="26" y="647"/>
                  </a:lnTo>
                  <a:lnTo>
                    <a:pt x="28" y="643"/>
                  </a:lnTo>
                  <a:lnTo>
                    <a:pt x="29" y="637"/>
                  </a:lnTo>
                  <a:lnTo>
                    <a:pt x="28" y="631"/>
                  </a:lnTo>
                  <a:lnTo>
                    <a:pt x="25" y="626"/>
                  </a:lnTo>
                  <a:lnTo>
                    <a:pt x="20" y="624"/>
                  </a:lnTo>
                  <a:lnTo>
                    <a:pt x="15" y="623"/>
                  </a:lnTo>
                  <a:lnTo>
                    <a:pt x="9" y="624"/>
                  </a:lnTo>
                  <a:lnTo>
                    <a:pt x="5" y="626"/>
                  </a:lnTo>
                  <a:lnTo>
                    <a:pt x="1" y="631"/>
                  </a:lnTo>
                  <a:lnTo>
                    <a:pt x="0" y="638"/>
                  </a:lnTo>
                  <a:lnTo>
                    <a:pt x="3" y="648"/>
                  </a:lnTo>
                  <a:lnTo>
                    <a:pt x="10" y="657"/>
                  </a:lnTo>
                  <a:lnTo>
                    <a:pt x="21" y="663"/>
                  </a:lnTo>
                  <a:lnTo>
                    <a:pt x="33" y="665"/>
                  </a:lnTo>
                  <a:lnTo>
                    <a:pt x="49" y="662"/>
                  </a:lnTo>
                  <a:lnTo>
                    <a:pt x="63" y="653"/>
                  </a:lnTo>
                  <a:lnTo>
                    <a:pt x="74" y="639"/>
                  </a:lnTo>
                  <a:lnTo>
                    <a:pt x="84" y="620"/>
                  </a:lnTo>
                  <a:lnTo>
                    <a:pt x="93" y="596"/>
                  </a:lnTo>
                  <a:lnTo>
                    <a:pt x="102" y="570"/>
                  </a:lnTo>
                  <a:lnTo>
                    <a:pt x="109" y="540"/>
                  </a:lnTo>
                  <a:lnTo>
                    <a:pt x="117" y="508"/>
                  </a:lnTo>
                  <a:lnTo>
                    <a:pt x="149" y="366"/>
                  </a:lnTo>
                  <a:lnTo>
                    <a:pt x="176" y="222"/>
                  </a:lnTo>
                  <a:lnTo>
                    <a:pt x="184" y="175"/>
                  </a:lnTo>
                  <a:lnTo>
                    <a:pt x="193" y="131"/>
                  </a:lnTo>
                  <a:lnTo>
                    <a:pt x="201" y="92"/>
                  </a:lnTo>
                  <a:lnTo>
                    <a:pt x="208" y="59"/>
                  </a:lnTo>
                  <a:lnTo>
                    <a:pt x="212" y="45"/>
                  </a:lnTo>
                  <a:lnTo>
                    <a:pt x="218" y="27"/>
                  </a:lnTo>
                  <a:lnTo>
                    <a:pt x="225" y="12"/>
                  </a:lnTo>
                  <a:lnTo>
                    <a:pt x="234" y="6"/>
                  </a:lnTo>
                  <a:lnTo>
                    <a:pt x="240" y="7"/>
                  </a:lnTo>
                  <a:lnTo>
                    <a:pt x="246" y="9"/>
                  </a:lnTo>
                  <a:lnTo>
                    <a:pt x="250" y="11"/>
                  </a:lnTo>
                  <a:lnTo>
                    <a:pt x="252" y="13"/>
                  </a:lnTo>
                  <a:lnTo>
                    <a:pt x="245" y="14"/>
                  </a:lnTo>
                  <a:lnTo>
                    <a:pt x="241" y="18"/>
                  </a:lnTo>
                  <a:lnTo>
                    <a:pt x="238" y="22"/>
                  </a:lnTo>
                  <a:lnTo>
                    <a:pt x="237" y="28"/>
                  </a:lnTo>
                  <a:lnTo>
                    <a:pt x="238" y="34"/>
                  </a:lnTo>
                  <a:lnTo>
                    <a:pt x="242" y="39"/>
                  </a:lnTo>
                  <a:lnTo>
                    <a:pt x="246" y="41"/>
                  </a:lnTo>
                  <a:lnTo>
                    <a:pt x="251" y="42"/>
                  </a:lnTo>
                  <a:lnTo>
                    <a:pt x="257" y="41"/>
                  </a:lnTo>
                  <a:lnTo>
                    <a:pt x="261" y="39"/>
                  </a:lnTo>
                  <a:lnTo>
                    <a:pt x="265" y="34"/>
                  </a:lnTo>
                  <a:lnTo>
                    <a:pt x="266" y="27"/>
                  </a:lnTo>
                  <a:lnTo>
                    <a:pt x="263" y="16"/>
                  </a:lnTo>
                  <a:lnTo>
                    <a:pt x="256" y="7"/>
                  </a:lnTo>
                  <a:lnTo>
                    <a:pt x="245" y="2"/>
                  </a:lnTo>
                  <a:lnTo>
                    <a:pt x="233" y="0"/>
                  </a:lnTo>
                  <a:lnTo>
                    <a:pt x="217" y="6"/>
                  </a:lnTo>
                  <a:lnTo>
                    <a:pt x="203" y="23"/>
                  </a:lnTo>
                  <a:lnTo>
                    <a:pt x="190" y="53"/>
                  </a:lnTo>
                  <a:lnTo>
                    <a:pt x="177" y="93"/>
                  </a:lnTo>
                  <a:lnTo>
                    <a:pt x="175" y="101"/>
                  </a:lnTo>
                  <a:lnTo>
                    <a:pt x="170" y="122"/>
                  </a:lnTo>
                  <a:lnTo>
                    <a:pt x="162" y="154"/>
                  </a:lnTo>
                  <a:lnTo>
                    <a:pt x="152" y="196"/>
                  </a:lnTo>
                  <a:lnTo>
                    <a:pt x="141" y="247"/>
                  </a:lnTo>
                  <a:lnTo>
                    <a:pt x="128" y="306"/>
                  </a:lnTo>
                  <a:lnTo>
                    <a:pt x="115" y="372"/>
                  </a:lnTo>
                  <a:lnTo>
                    <a:pt x="103" y="443"/>
                  </a:lnTo>
                  <a:lnTo>
                    <a:pt x="90" y="513"/>
                  </a:lnTo>
                  <a:lnTo>
                    <a:pt x="76" y="581"/>
                  </a:lnTo>
                  <a:lnTo>
                    <a:pt x="74" y="590"/>
                  </a:lnTo>
                  <a:lnTo>
                    <a:pt x="71" y="602"/>
                  </a:lnTo>
                  <a:lnTo>
                    <a:pt x="66" y="615"/>
                  </a:lnTo>
                  <a:lnTo>
                    <a:pt x="62" y="628"/>
                  </a:lnTo>
                  <a:lnTo>
                    <a:pt x="56" y="640"/>
                  </a:lnTo>
                  <a:lnTo>
                    <a:pt x="49" y="650"/>
                  </a:lnTo>
                  <a:lnTo>
                    <a:pt x="41" y="656"/>
                  </a:lnTo>
                  <a:lnTo>
                    <a:pt x="33" y="659"/>
                  </a:lnTo>
                  <a:lnTo>
                    <a:pt x="25" y="658"/>
                  </a:lnTo>
                  <a:lnTo>
                    <a:pt x="20" y="655"/>
                  </a:lnTo>
                  <a:lnTo>
                    <a:pt x="16" y="653"/>
                  </a:lnTo>
                  <a:lnTo>
                    <a:pt x="14" y="6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79"/>
            <p:cNvSpPr>
              <a:spLocks noChangeAspect="1"/>
            </p:cNvSpPr>
            <p:nvPr/>
          </p:nvSpPr>
          <p:spPr bwMode="auto">
            <a:xfrm>
              <a:off x="1993" y="558"/>
              <a:ext cx="147" cy="148"/>
            </a:xfrm>
            <a:custGeom>
              <a:avLst/>
              <a:gdLst>
                <a:gd name="T0" fmla="*/ 140 w 147"/>
                <a:gd name="T1" fmla="*/ 112 h 148"/>
                <a:gd name="T2" fmla="*/ 139 w 147"/>
                <a:gd name="T3" fmla="*/ 118 h 148"/>
                <a:gd name="T4" fmla="*/ 136 w 147"/>
                <a:gd name="T5" fmla="*/ 128 h 148"/>
                <a:gd name="T6" fmla="*/ 133 w 147"/>
                <a:gd name="T7" fmla="*/ 131 h 148"/>
                <a:gd name="T8" fmla="*/ 121 w 147"/>
                <a:gd name="T9" fmla="*/ 133 h 148"/>
                <a:gd name="T10" fmla="*/ 107 w 147"/>
                <a:gd name="T11" fmla="*/ 124 h 148"/>
                <a:gd name="T12" fmla="*/ 117 w 147"/>
                <a:gd name="T13" fmla="*/ 108 h 148"/>
                <a:gd name="T14" fmla="*/ 133 w 147"/>
                <a:gd name="T15" fmla="*/ 87 h 148"/>
                <a:gd name="T16" fmla="*/ 143 w 147"/>
                <a:gd name="T17" fmla="*/ 65 h 148"/>
                <a:gd name="T18" fmla="*/ 139 w 147"/>
                <a:gd name="T19" fmla="*/ 32 h 148"/>
                <a:gd name="T20" fmla="*/ 102 w 147"/>
                <a:gd name="T21" fmla="*/ 4 h 148"/>
                <a:gd name="T22" fmla="*/ 46 w 147"/>
                <a:gd name="T23" fmla="*/ 4 h 148"/>
                <a:gd name="T24" fmla="*/ 9 w 147"/>
                <a:gd name="T25" fmla="*/ 32 h 148"/>
                <a:gd name="T26" fmla="*/ 5 w 147"/>
                <a:gd name="T27" fmla="*/ 65 h 148"/>
                <a:gd name="T28" fmla="*/ 18 w 147"/>
                <a:gd name="T29" fmla="*/ 90 h 148"/>
                <a:gd name="T30" fmla="*/ 37 w 147"/>
                <a:gd name="T31" fmla="*/ 117 h 148"/>
                <a:gd name="T32" fmla="*/ 26 w 147"/>
                <a:gd name="T33" fmla="*/ 133 h 148"/>
                <a:gd name="T34" fmla="*/ 15 w 147"/>
                <a:gd name="T35" fmla="*/ 132 h 148"/>
                <a:gd name="T36" fmla="*/ 12 w 147"/>
                <a:gd name="T37" fmla="*/ 129 h 148"/>
                <a:gd name="T38" fmla="*/ 9 w 147"/>
                <a:gd name="T39" fmla="*/ 119 h 148"/>
                <a:gd name="T40" fmla="*/ 8 w 147"/>
                <a:gd name="T41" fmla="*/ 112 h 148"/>
                <a:gd name="T42" fmla="*/ 8 w 147"/>
                <a:gd name="T43" fmla="*/ 148 h 148"/>
                <a:gd name="T44" fmla="*/ 50 w 147"/>
                <a:gd name="T45" fmla="*/ 147 h 148"/>
                <a:gd name="T46" fmla="*/ 50 w 147"/>
                <a:gd name="T47" fmla="*/ 131 h 148"/>
                <a:gd name="T48" fmla="*/ 43 w 147"/>
                <a:gd name="T49" fmla="*/ 109 h 148"/>
                <a:gd name="T50" fmla="*/ 30 w 147"/>
                <a:gd name="T51" fmla="*/ 75 h 148"/>
                <a:gd name="T52" fmla="*/ 30 w 147"/>
                <a:gd name="T53" fmla="*/ 32 h 148"/>
                <a:gd name="T54" fmla="*/ 56 w 147"/>
                <a:gd name="T55" fmla="*/ 9 h 148"/>
                <a:gd name="T56" fmla="*/ 92 w 147"/>
                <a:gd name="T57" fmla="*/ 9 h 148"/>
                <a:gd name="T58" fmla="*/ 118 w 147"/>
                <a:gd name="T59" fmla="*/ 32 h 148"/>
                <a:gd name="T60" fmla="*/ 118 w 147"/>
                <a:gd name="T61" fmla="*/ 75 h 148"/>
                <a:gd name="T62" fmla="*/ 105 w 147"/>
                <a:gd name="T63" fmla="*/ 108 h 148"/>
                <a:gd name="T64" fmla="*/ 97 w 147"/>
                <a:gd name="T65" fmla="*/ 131 h 148"/>
                <a:gd name="T66" fmla="*/ 96 w 147"/>
                <a:gd name="T67" fmla="*/ 146 h 148"/>
                <a:gd name="T68" fmla="*/ 99 w 147"/>
                <a:gd name="T69" fmla="*/ 148 h 148"/>
                <a:gd name="T70" fmla="*/ 140 w 147"/>
                <a:gd name="T7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7" h="148">
                  <a:moveTo>
                    <a:pt x="147" y="112"/>
                  </a:moveTo>
                  <a:lnTo>
                    <a:pt x="140" y="112"/>
                  </a:lnTo>
                  <a:lnTo>
                    <a:pt x="140" y="114"/>
                  </a:lnTo>
                  <a:lnTo>
                    <a:pt x="139" y="118"/>
                  </a:lnTo>
                  <a:lnTo>
                    <a:pt x="138" y="123"/>
                  </a:lnTo>
                  <a:lnTo>
                    <a:pt x="136" y="128"/>
                  </a:lnTo>
                  <a:lnTo>
                    <a:pt x="135" y="130"/>
                  </a:lnTo>
                  <a:lnTo>
                    <a:pt x="133" y="131"/>
                  </a:lnTo>
                  <a:lnTo>
                    <a:pt x="129" y="132"/>
                  </a:lnTo>
                  <a:lnTo>
                    <a:pt x="121" y="133"/>
                  </a:lnTo>
                  <a:lnTo>
                    <a:pt x="104" y="133"/>
                  </a:lnTo>
                  <a:lnTo>
                    <a:pt x="107" y="124"/>
                  </a:lnTo>
                  <a:lnTo>
                    <a:pt x="111" y="116"/>
                  </a:lnTo>
                  <a:lnTo>
                    <a:pt x="117" y="108"/>
                  </a:lnTo>
                  <a:lnTo>
                    <a:pt x="125" y="97"/>
                  </a:lnTo>
                  <a:lnTo>
                    <a:pt x="133" y="87"/>
                  </a:lnTo>
                  <a:lnTo>
                    <a:pt x="139" y="76"/>
                  </a:lnTo>
                  <a:lnTo>
                    <a:pt x="143" y="65"/>
                  </a:lnTo>
                  <a:lnTo>
                    <a:pt x="145" y="52"/>
                  </a:lnTo>
                  <a:lnTo>
                    <a:pt x="139" y="32"/>
                  </a:lnTo>
                  <a:lnTo>
                    <a:pt x="124" y="16"/>
                  </a:lnTo>
                  <a:lnTo>
                    <a:pt x="102" y="4"/>
                  </a:lnTo>
                  <a:lnTo>
                    <a:pt x="74" y="0"/>
                  </a:lnTo>
                  <a:lnTo>
                    <a:pt x="46" y="4"/>
                  </a:lnTo>
                  <a:lnTo>
                    <a:pt x="23" y="16"/>
                  </a:lnTo>
                  <a:lnTo>
                    <a:pt x="9" y="32"/>
                  </a:lnTo>
                  <a:lnTo>
                    <a:pt x="3" y="52"/>
                  </a:lnTo>
                  <a:lnTo>
                    <a:pt x="5" y="65"/>
                  </a:lnTo>
                  <a:lnTo>
                    <a:pt x="10" y="78"/>
                  </a:lnTo>
                  <a:lnTo>
                    <a:pt x="18" y="90"/>
                  </a:lnTo>
                  <a:lnTo>
                    <a:pt x="28" y="104"/>
                  </a:lnTo>
                  <a:lnTo>
                    <a:pt x="37" y="117"/>
                  </a:lnTo>
                  <a:lnTo>
                    <a:pt x="44" y="133"/>
                  </a:lnTo>
                  <a:lnTo>
                    <a:pt x="26" y="133"/>
                  </a:lnTo>
                  <a:lnTo>
                    <a:pt x="19" y="132"/>
                  </a:lnTo>
                  <a:lnTo>
                    <a:pt x="15" y="132"/>
                  </a:lnTo>
                  <a:lnTo>
                    <a:pt x="13" y="130"/>
                  </a:lnTo>
                  <a:lnTo>
                    <a:pt x="12" y="129"/>
                  </a:lnTo>
                  <a:lnTo>
                    <a:pt x="10" y="124"/>
                  </a:lnTo>
                  <a:lnTo>
                    <a:pt x="9" y="119"/>
                  </a:lnTo>
                  <a:lnTo>
                    <a:pt x="8" y="115"/>
                  </a:lnTo>
                  <a:lnTo>
                    <a:pt x="8" y="112"/>
                  </a:lnTo>
                  <a:lnTo>
                    <a:pt x="0" y="112"/>
                  </a:lnTo>
                  <a:lnTo>
                    <a:pt x="8" y="148"/>
                  </a:lnTo>
                  <a:lnTo>
                    <a:pt x="46" y="148"/>
                  </a:lnTo>
                  <a:lnTo>
                    <a:pt x="50" y="147"/>
                  </a:lnTo>
                  <a:lnTo>
                    <a:pt x="52" y="143"/>
                  </a:lnTo>
                  <a:lnTo>
                    <a:pt x="50" y="131"/>
                  </a:lnTo>
                  <a:lnTo>
                    <a:pt x="47" y="120"/>
                  </a:lnTo>
                  <a:lnTo>
                    <a:pt x="43" y="109"/>
                  </a:lnTo>
                  <a:lnTo>
                    <a:pt x="39" y="100"/>
                  </a:lnTo>
                  <a:lnTo>
                    <a:pt x="30" y="75"/>
                  </a:lnTo>
                  <a:lnTo>
                    <a:pt x="26" y="52"/>
                  </a:lnTo>
                  <a:lnTo>
                    <a:pt x="30" y="32"/>
                  </a:lnTo>
                  <a:lnTo>
                    <a:pt x="41" y="18"/>
                  </a:lnTo>
                  <a:lnTo>
                    <a:pt x="56" y="9"/>
                  </a:lnTo>
                  <a:lnTo>
                    <a:pt x="74" y="6"/>
                  </a:lnTo>
                  <a:lnTo>
                    <a:pt x="92" y="9"/>
                  </a:lnTo>
                  <a:lnTo>
                    <a:pt x="107" y="18"/>
                  </a:lnTo>
                  <a:lnTo>
                    <a:pt x="118" y="32"/>
                  </a:lnTo>
                  <a:lnTo>
                    <a:pt x="122" y="52"/>
                  </a:lnTo>
                  <a:lnTo>
                    <a:pt x="118" y="75"/>
                  </a:lnTo>
                  <a:lnTo>
                    <a:pt x="109" y="99"/>
                  </a:lnTo>
                  <a:lnTo>
                    <a:pt x="105" y="108"/>
                  </a:lnTo>
                  <a:lnTo>
                    <a:pt x="101" y="119"/>
                  </a:lnTo>
                  <a:lnTo>
                    <a:pt x="97" y="131"/>
                  </a:lnTo>
                  <a:lnTo>
                    <a:pt x="96" y="143"/>
                  </a:lnTo>
                  <a:lnTo>
                    <a:pt x="96" y="146"/>
                  </a:lnTo>
                  <a:lnTo>
                    <a:pt x="97" y="147"/>
                  </a:lnTo>
                  <a:lnTo>
                    <a:pt x="99" y="148"/>
                  </a:lnTo>
                  <a:lnTo>
                    <a:pt x="102" y="148"/>
                  </a:lnTo>
                  <a:lnTo>
                    <a:pt x="140" y="148"/>
                  </a:lnTo>
                  <a:lnTo>
                    <a:pt x="147" y="1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80"/>
            <p:cNvSpPr>
              <a:spLocks noChangeAspect="1"/>
            </p:cNvSpPr>
            <p:nvPr/>
          </p:nvSpPr>
          <p:spPr bwMode="auto">
            <a:xfrm>
              <a:off x="2228" y="229"/>
              <a:ext cx="252" cy="204"/>
            </a:xfrm>
            <a:custGeom>
              <a:avLst/>
              <a:gdLst>
                <a:gd name="T0" fmla="*/ 219 w 252"/>
                <a:gd name="T1" fmla="*/ 16 h 204"/>
                <a:gd name="T2" fmla="*/ 229 w 252"/>
                <a:gd name="T3" fmla="*/ 10 h 204"/>
                <a:gd name="T4" fmla="*/ 247 w 252"/>
                <a:gd name="T5" fmla="*/ 9 h 204"/>
                <a:gd name="T6" fmla="*/ 252 w 252"/>
                <a:gd name="T7" fmla="*/ 6 h 204"/>
                <a:gd name="T8" fmla="*/ 251 w 252"/>
                <a:gd name="T9" fmla="*/ 0 h 204"/>
                <a:gd name="T10" fmla="*/ 171 w 252"/>
                <a:gd name="T11" fmla="*/ 0 h 204"/>
                <a:gd name="T12" fmla="*/ 167 w 252"/>
                <a:gd name="T13" fmla="*/ 0 h 204"/>
                <a:gd name="T14" fmla="*/ 165 w 252"/>
                <a:gd name="T15" fmla="*/ 6 h 204"/>
                <a:gd name="T16" fmla="*/ 174 w 252"/>
                <a:gd name="T17" fmla="*/ 9 h 204"/>
                <a:gd name="T18" fmla="*/ 185 w 252"/>
                <a:gd name="T19" fmla="*/ 10 h 204"/>
                <a:gd name="T20" fmla="*/ 193 w 252"/>
                <a:gd name="T21" fmla="*/ 14 h 204"/>
                <a:gd name="T22" fmla="*/ 192 w 252"/>
                <a:gd name="T23" fmla="*/ 20 h 204"/>
                <a:gd name="T24" fmla="*/ 83 w 252"/>
                <a:gd name="T25" fmla="*/ 93 h 204"/>
                <a:gd name="T26" fmla="*/ 102 w 252"/>
                <a:gd name="T27" fmla="*/ 16 h 204"/>
                <a:gd name="T28" fmla="*/ 113 w 252"/>
                <a:gd name="T29" fmla="*/ 10 h 204"/>
                <a:gd name="T30" fmla="*/ 131 w 252"/>
                <a:gd name="T31" fmla="*/ 9 h 204"/>
                <a:gd name="T32" fmla="*/ 135 w 252"/>
                <a:gd name="T33" fmla="*/ 6 h 204"/>
                <a:gd name="T34" fmla="*/ 134 w 252"/>
                <a:gd name="T35" fmla="*/ 0 h 204"/>
                <a:gd name="T36" fmla="*/ 55 w 252"/>
                <a:gd name="T37" fmla="*/ 0 h 204"/>
                <a:gd name="T38" fmla="*/ 51 w 252"/>
                <a:gd name="T39" fmla="*/ 0 h 204"/>
                <a:gd name="T40" fmla="*/ 49 w 252"/>
                <a:gd name="T41" fmla="*/ 6 h 204"/>
                <a:gd name="T42" fmla="*/ 57 w 252"/>
                <a:gd name="T43" fmla="*/ 9 h 204"/>
                <a:gd name="T44" fmla="*/ 69 w 252"/>
                <a:gd name="T45" fmla="*/ 10 h 204"/>
                <a:gd name="T46" fmla="*/ 77 w 252"/>
                <a:gd name="T47" fmla="*/ 14 h 204"/>
                <a:gd name="T48" fmla="*/ 76 w 252"/>
                <a:gd name="T49" fmla="*/ 20 h 204"/>
                <a:gd name="T50" fmla="*/ 34 w 252"/>
                <a:gd name="T51" fmla="*/ 185 h 204"/>
                <a:gd name="T52" fmla="*/ 32 w 252"/>
                <a:gd name="T53" fmla="*/ 191 h 204"/>
                <a:gd name="T54" fmla="*/ 26 w 252"/>
                <a:gd name="T55" fmla="*/ 194 h 204"/>
                <a:gd name="T56" fmla="*/ 16 w 252"/>
                <a:gd name="T57" fmla="*/ 195 h 204"/>
                <a:gd name="T58" fmla="*/ 5 w 252"/>
                <a:gd name="T59" fmla="*/ 195 h 204"/>
                <a:gd name="T60" fmla="*/ 1 w 252"/>
                <a:gd name="T61" fmla="*/ 198 h 204"/>
                <a:gd name="T62" fmla="*/ 2 w 252"/>
                <a:gd name="T63" fmla="*/ 204 h 204"/>
                <a:gd name="T64" fmla="*/ 13 w 252"/>
                <a:gd name="T65" fmla="*/ 204 h 204"/>
                <a:gd name="T66" fmla="*/ 34 w 252"/>
                <a:gd name="T67" fmla="*/ 204 h 204"/>
                <a:gd name="T68" fmla="*/ 62 w 252"/>
                <a:gd name="T69" fmla="*/ 204 h 204"/>
                <a:gd name="T70" fmla="*/ 83 w 252"/>
                <a:gd name="T71" fmla="*/ 204 h 204"/>
                <a:gd name="T72" fmla="*/ 86 w 252"/>
                <a:gd name="T73" fmla="*/ 202 h 204"/>
                <a:gd name="T74" fmla="*/ 85 w 252"/>
                <a:gd name="T75" fmla="*/ 195 h 204"/>
                <a:gd name="T76" fmla="*/ 71 w 252"/>
                <a:gd name="T77" fmla="*/ 195 h 204"/>
                <a:gd name="T78" fmla="*/ 61 w 252"/>
                <a:gd name="T79" fmla="*/ 193 h 204"/>
                <a:gd name="T80" fmla="*/ 60 w 252"/>
                <a:gd name="T81" fmla="*/ 185 h 204"/>
                <a:gd name="T82" fmla="*/ 172 w 252"/>
                <a:gd name="T83" fmla="*/ 102 h 204"/>
                <a:gd name="T84" fmla="*/ 157 w 252"/>
                <a:gd name="T85" fmla="*/ 161 h 204"/>
                <a:gd name="T86" fmla="*/ 151 w 252"/>
                <a:gd name="T87" fmla="*/ 185 h 204"/>
                <a:gd name="T88" fmla="*/ 143 w 252"/>
                <a:gd name="T89" fmla="*/ 194 h 204"/>
                <a:gd name="T90" fmla="*/ 124 w 252"/>
                <a:gd name="T91" fmla="*/ 195 h 204"/>
                <a:gd name="T92" fmla="*/ 119 w 252"/>
                <a:gd name="T93" fmla="*/ 196 h 204"/>
                <a:gd name="T94" fmla="*/ 117 w 252"/>
                <a:gd name="T95" fmla="*/ 201 h 204"/>
                <a:gd name="T96" fmla="*/ 121 w 252"/>
                <a:gd name="T97" fmla="*/ 204 h 204"/>
                <a:gd name="T98" fmla="*/ 140 w 252"/>
                <a:gd name="T99" fmla="*/ 204 h 204"/>
                <a:gd name="T100" fmla="*/ 159 w 252"/>
                <a:gd name="T101" fmla="*/ 203 h 204"/>
                <a:gd name="T102" fmla="*/ 198 w 252"/>
                <a:gd name="T103" fmla="*/ 204 h 204"/>
                <a:gd name="T104" fmla="*/ 201 w 252"/>
                <a:gd name="T105" fmla="*/ 204 h 204"/>
                <a:gd name="T106" fmla="*/ 204 w 252"/>
                <a:gd name="T107" fmla="*/ 198 h 204"/>
                <a:gd name="T108" fmla="*/ 195 w 252"/>
                <a:gd name="T109" fmla="*/ 195 h 204"/>
                <a:gd name="T110" fmla="*/ 181 w 252"/>
                <a:gd name="T111" fmla="*/ 194 h 204"/>
                <a:gd name="T112" fmla="*/ 176 w 252"/>
                <a:gd name="T113" fmla="*/ 190 h 204"/>
                <a:gd name="T114" fmla="*/ 217 w 252"/>
                <a:gd name="T115" fmla="*/ 2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2" h="204">
                  <a:moveTo>
                    <a:pt x="217" y="23"/>
                  </a:moveTo>
                  <a:lnTo>
                    <a:pt x="219" y="16"/>
                  </a:lnTo>
                  <a:lnTo>
                    <a:pt x="222" y="12"/>
                  </a:lnTo>
                  <a:lnTo>
                    <a:pt x="229" y="10"/>
                  </a:lnTo>
                  <a:lnTo>
                    <a:pt x="242" y="9"/>
                  </a:lnTo>
                  <a:lnTo>
                    <a:pt x="247" y="9"/>
                  </a:lnTo>
                  <a:lnTo>
                    <a:pt x="250" y="8"/>
                  </a:lnTo>
                  <a:lnTo>
                    <a:pt x="252" y="6"/>
                  </a:lnTo>
                  <a:lnTo>
                    <a:pt x="252" y="3"/>
                  </a:lnTo>
                  <a:lnTo>
                    <a:pt x="251" y="0"/>
                  </a:lnTo>
                  <a:lnTo>
                    <a:pt x="248" y="0"/>
                  </a:lnTo>
                  <a:lnTo>
                    <a:pt x="171" y="0"/>
                  </a:lnTo>
                  <a:lnTo>
                    <a:pt x="169" y="0"/>
                  </a:lnTo>
                  <a:lnTo>
                    <a:pt x="167" y="0"/>
                  </a:lnTo>
                  <a:lnTo>
                    <a:pt x="166" y="2"/>
                  </a:lnTo>
                  <a:lnTo>
                    <a:pt x="165" y="6"/>
                  </a:lnTo>
                  <a:lnTo>
                    <a:pt x="167" y="9"/>
                  </a:lnTo>
                  <a:lnTo>
                    <a:pt x="174" y="9"/>
                  </a:lnTo>
                  <a:lnTo>
                    <a:pt x="178" y="9"/>
                  </a:lnTo>
                  <a:lnTo>
                    <a:pt x="185" y="10"/>
                  </a:lnTo>
                  <a:lnTo>
                    <a:pt x="191" y="11"/>
                  </a:lnTo>
                  <a:lnTo>
                    <a:pt x="193" y="14"/>
                  </a:lnTo>
                  <a:lnTo>
                    <a:pt x="193" y="16"/>
                  </a:lnTo>
                  <a:lnTo>
                    <a:pt x="192" y="20"/>
                  </a:lnTo>
                  <a:lnTo>
                    <a:pt x="174" y="93"/>
                  </a:lnTo>
                  <a:lnTo>
                    <a:pt x="83" y="93"/>
                  </a:lnTo>
                  <a:lnTo>
                    <a:pt x="100" y="23"/>
                  </a:lnTo>
                  <a:lnTo>
                    <a:pt x="102" y="16"/>
                  </a:lnTo>
                  <a:lnTo>
                    <a:pt x="106" y="12"/>
                  </a:lnTo>
                  <a:lnTo>
                    <a:pt x="113" y="10"/>
                  </a:lnTo>
                  <a:lnTo>
                    <a:pt x="126" y="9"/>
                  </a:lnTo>
                  <a:lnTo>
                    <a:pt x="131" y="9"/>
                  </a:lnTo>
                  <a:lnTo>
                    <a:pt x="134" y="8"/>
                  </a:lnTo>
                  <a:lnTo>
                    <a:pt x="135" y="6"/>
                  </a:lnTo>
                  <a:lnTo>
                    <a:pt x="136" y="3"/>
                  </a:lnTo>
                  <a:lnTo>
                    <a:pt x="134" y="0"/>
                  </a:lnTo>
                  <a:lnTo>
                    <a:pt x="132" y="0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49" y="2"/>
                  </a:lnTo>
                  <a:lnTo>
                    <a:pt x="49" y="6"/>
                  </a:lnTo>
                  <a:lnTo>
                    <a:pt x="51" y="9"/>
                  </a:lnTo>
                  <a:lnTo>
                    <a:pt x="57" y="9"/>
                  </a:lnTo>
                  <a:lnTo>
                    <a:pt x="61" y="9"/>
                  </a:lnTo>
                  <a:lnTo>
                    <a:pt x="69" y="10"/>
                  </a:lnTo>
                  <a:lnTo>
                    <a:pt x="75" y="11"/>
                  </a:lnTo>
                  <a:lnTo>
                    <a:pt x="77" y="14"/>
                  </a:lnTo>
                  <a:lnTo>
                    <a:pt x="77" y="16"/>
                  </a:lnTo>
                  <a:lnTo>
                    <a:pt x="76" y="20"/>
                  </a:lnTo>
                  <a:lnTo>
                    <a:pt x="35" y="181"/>
                  </a:lnTo>
                  <a:lnTo>
                    <a:pt x="34" y="185"/>
                  </a:lnTo>
                  <a:lnTo>
                    <a:pt x="33" y="188"/>
                  </a:lnTo>
                  <a:lnTo>
                    <a:pt x="32" y="191"/>
                  </a:lnTo>
                  <a:lnTo>
                    <a:pt x="30" y="192"/>
                  </a:lnTo>
                  <a:lnTo>
                    <a:pt x="26" y="194"/>
                  </a:lnTo>
                  <a:lnTo>
                    <a:pt x="22" y="195"/>
                  </a:lnTo>
                  <a:lnTo>
                    <a:pt x="16" y="195"/>
                  </a:lnTo>
                  <a:lnTo>
                    <a:pt x="8" y="195"/>
                  </a:lnTo>
                  <a:lnTo>
                    <a:pt x="5" y="195"/>
                  </a:lnTo>
                  <a:lnTo>
                    <a:pt x="2" y="196"/>
                  </a:lnTo>
                  <a:lnTo>
                    <a:pt x="1" y="198"/>
                  </a:lnTo>
                  <a:lnTo>
                    <a:pt x="0" y="201"/>
                  </a:lnTo>
                  <a:lnTo>
                    <a:pt x="2" y="204"/>
                  </a:lnTo>
                  <a:lnTo>
                    <a:pt x="4" y="204"/>
                  </a:lnTo>
                  <a:lnTo>
                    <a:pt x="13" y="204"/>
                  </a:lnTo>
                  <a:lnTo>
                    <a:pt x="23" y="204"/>
                  </a:lnTo>
                  <a:lnTo>
                    <a:pt x="34" y="204"/>
                  </a:lnTo>
                  <a:lnTo>
                    <a:pt x="42" y="203"/>
                  </a:lnTo>
                  <a:lnTo>
                    <a:pt x="62" y="204"/>
                  </a:lnTo>
                  <a:lnTo>
                    <a:pt x="81" y="204"/>
                  </a:lnTo>
                  <a:lnTo>
                    <a:pt x="83" y="204"/>
                  </a:lnTo>
                  <a:lnTo>
                    <a:pt x="85" y="204"/>
                  </a:lnTo>
                  <a:lnTo>
                    <a:pt x="86" y="202"/>
                  </a:lnTo>
                  <a:lnTo>
                    <a:pt x="87" y="198"/>
                  </a:lnTo>
                  <a:lnTo>
                    <a:pt x="85" y="195"/>
                  </a:lnTo>
                  <a:lnTo>
                    <a:pt x="79" y="195"/>
                  </a:lnTo>
                  <a:lnTo>
                    <a:pt x="71" y="195"/>
                  </a:lnTo>
                  <a:lnTo>
                    <a:pt x="65" y="194"/>
                  </a:lnTo>
                  <a:lnTo>
                    <a:pt x="61" y="193"/>
                  </a:lnTo>
                  <a:lnTo>
                    <a:pt x="59" y="190"/>
                  </a:lnTo>
                  <a:lnTo>
                    <a:pt x="60" y="185"/>
                  </a:lnTo>
                  <a:lnTo>
                    <a:pt x="80" y="102"/>
                  </a:lnTo>
                  <a:lnTo>
                    <a:pt x="172" y="102"/>
                  </a:lnTo>
                  <a:lnTo>
                    <a:pt x="163" y="136"/>
                  </a:lnTo>
                  <a:lnTo>
                    <a:pt x="157" y="161"/>
                  </a:lnTo>
                  <a:lnTo>
                    <a:pt x="153" y="177"/>
                  </a:lnTo>
                  <a:lnTo>
                    <a:pt x="151" y="185"/>
                  </a:lnTo>
                  <a:lnTo>
                    <a:pt x="148" y="191"/>
                  </a:lnTo>
                  <a:lnTo>
                    <a:pt x="143" y="194"/>
                  </a:lnTo>
                  <a:lnTo>
                    <a:pt x="136" y="195"/>
                  </a:lnTo>
                  <a:lnTo>
                    <a:pt x="124" y="195"/>
                  </a:lnTo>
                  <a:lnTo>
                    <a:pt x="121" y="195"/>
                  </a:lnTo>
                  <a:lnTo>
                    <a:pt x="119" y="196"/>
                  </a:lnTo>
                  <a:lnTo>
                    <a:pt x="117" y="198"/>
                  </a:lnTo>
                  <a:lnTo>
                    <a:pt x="117" y="201"/>
                  </a:lnTo>
                  <a:lnTo>
                    <a:pt x="119" y="204"/>
                  </a:lnTo>
                  <a:lnTo>
                    <a:pt x="121" y="204"/>
                  </a:lnTo>
                  <a:lnTo>
                    <a:pt x="129" y="204"/>
                  </a:lnTo>
                  <a:lnTo>
                    <a:pt x="140" y="204"/>
                  </a:lnTo>
                  <a:lnTo>
                    <a:pt x="151" y="204"/>
                  </a:lnTo>
                  <a:lnTo>
                    <a:pt x="159" y="203"/>
                  </a:lnTo>
                  <a:lnTo>
                    <a:pt x="178" y="204"/>
                  </a:lnTo>
                  <a:lnTo>
                    <a:pt x="198" y="204"/>
                  </a:lnTo>
                  <a:lnTo>
                    <a:pt x="200" y="204"/>
                  </a:lnTo>
                  <a:lnTo>
                    <a:pt x="201" y="204"/>
                  </a:lnTo>
                  <a:lnTo>
                    <a:pt x="203" y="202"/>
                  </a:lnTo>
                  <a:lnTo>
                    <a:pt x="204" y="198"/>
                  </a:lnTo>
                  <a:lnTo>
                    <a:pt x="201" y="195"/>
                  </a:lnTo>
                  <a:lnTo>
                    <a:pt x="195" y="195"/>
                  </a:lnTo>
                  <a:lnTo>
                    <a:pt x="187" y="195"/>
                  </a:lnTo>
                  <a:lnTo>
                    <a:pt x="181" y="194"/>
                  </a:lnTo>
                  <a:lnTo>
                    <a:pt x="177" y="193"/>
                  </a:lnTo>
                  <a:lnTo>
                    <a:pt x="176" y="190"/>
                  </a:lnTo>
                  <a:lnTo>
                    <a:pt x="177" y="185"/>
                  </a:lnTo>
                  <a:lnTo>
                    <a:pt x="217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81"/>
            <p:cNvSpPr>
              <a:spLocks noChangeAspect="1"/>
            </p:cNvSpPr>
            <p:nvPr/>
          </p:nvSpPr>
          <p:spPr bwMode="auto">
            <a:xfrm>
              <a:off x="2521" y="208"/>
              <a:ext cx="70" cy="300"/>
            </a:xfrm>
            <a:custGeom>
              <a:avLst/>
              <a:gdLst>
                <a:gd name="T0" fmla="*/ 70 w 70"/>
                <a:gd name="T1" fmla="*/ 297 h 300"/>
                <a:gd name="T2" fmla="*/ 69 w 70"/>
                <a:gd name="T3" fmla="*/ 297 h 300"/>
                <a:gd name="T4" fmla="*/ 69 w 70"/>
                <a:gd name="T5" fmla="*/ 296 h 300"/>
                <a:gd name="T6" fmla="*/ 67 w 70"/>
                <a:gd name="T7" fmla="*/ 294 h 300"/>
                <a:gd name="T8" fmla="*/ 65 w 70"/>
                <a:gd name="T9" fmla="*/ 291 h 300"/>
                <a:gd name="T10" fmla="*/ 41 w 70"/>
                <a:gd name="T11" fmla="*/ 259 h 300"/>
                <a:gd name="T12" fmla="*/ 27 w 70"/>
                <a:gd name="T13" fmla="*/ 224 h 300"/>
                <a:gd name="T14" fmla="*/ 20 w 70"/>
                <a:gd name="T15" fmla="*/ 186 h 300"/>
                <a:gd name="T16" fmla="*/ 17 w 70"/>
                <a:gd name="T17" fmla="*/ 150 h 300"/>
                <a:gd name="T18" fmla="*/ 20 w 70"/>
                <a:gd name="T19" fmla="*/ 112 h 300"/>
                <a:gd name="T20" fmla="*/ 28 w 70"/>
                <a:gd name="T21" fmla="*/ 74 h 300"/>
                <a:gd name="T22" fmla="*/ 43 w 70"/>
                <a:gd name="T23" fmla="*/ 39 h 300"/>
                <a:gd name="T24" fmla="*/ 66 w 70"/>
                <a:gd name="T25" fmla="*/ 9 h 300"/>
                <a:gd name="T26" fmla="*/ 69 w 70"/>
                <a:gd name="T27" fmla="*/ 5 h 300"/>
                <a:gd name="T28" fmla="*/ 70 w 70"/>
                <a:gd name="T29" fmla="*/ 3 h 300"/>
                <a:gd name="T30" fmla="*/ 69 w 70"/>
                <a:gd name="T31" fmla="*/ 1 h 300"/>
                <a:gd name="T32" fmla="*/ 67 w 70"/>
                <a:gd name="T33" fmla="*/ 0 h 300"/>
                <a:gd name="T34" fmla="*/ 60 w 70"/>
                <a:gd name="T35" fmla="*/ 4 h 300"/>
                <a:gd name="T36" fmla="*/ 48 w 70"/>
                <a:gd name="T37" fmla="*/ 16 h 300"/>
                <a:gd name="T38" fmla="*/ 33 w 70"/>
                <a:gd name="T39" fmla="*/ 34 h 300"/>
                <a:gd name="T40" fmla="*/ 19 w 70"/>
                <a:gd name="T41" fmla="*/ 59 h 300"/>
                <a:gd name="T42" fmla="*/ 10 w 70"/>
                <a:gd name="T43" fmla="*/ 84 h 300"/>
                <a:gd name="T44" fmla="*/ 4 w 70"/>
                <a:gd name="T45" fmla="*/ 108 h 300"/>
                <a:gd name="T46" fmla="*/ 1 w 70"/>
                <a:gd name="T47" fmla="*/ 130 h 300"/>
                <a:gd name="T48" fmla="*/ 0 w 70"/>
                <a:gd name="T49" fmla="*/ 150 h 300"/>
                <a:gd name="T50" fmla="*/ 1 w 70"/>
                <a:gd name="T51" fmla="*/ 170 h 300"/>
                <a:gd name="T52" fmla="*/ 4 w 70"/>
                <a:gd name="T53" fmla="*/ 193 h 300"/>
                <a:gd name="T54" fmla="*/ 10 w 70"/>
                <a:gd name="T55" fmla="*/ 218 h 300"/>
                <a:gd name="T56" fmla="*/ 20 w 70"/>
                <a:gd name="T57" fmla="*/ 244 h 300"/>
                <a:gd name="T58" fmla="*/ 34 w 70"/>
                <a:gd name="T59" fmla="*/ 268 h 300"/>
                <a:gd name="T60" fmla="*/ 49 w 70"/>
                <a:gd name="T61" fmla="*/ 286 h 300"/>
                <a:gd name="T62" fmla="*/ 61 w 70"/>
                <a:gd name="T63" fmla="*/ 297 h 300"/>
                <a:gd name="T64" fmla="*/ 67 w 70"/>
                <a:gd name="T65" fmla="*/ 300 h 300"/>
                <a:gd name="T66" fmla="*/ 69 w 70"/>
                <a:gd name="T67" fmla="*/ 300 h 300"/>
                <a:gd name="T68" fmla="*/ 70 w 70"/>
                <a:gd name="T69" fmla="*/ 29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300">
                  <a:moveTo>
                    <a:pt x="70" y="297"/>
                  </a:moveTo>
                  <a:lnTo>
                    <a:pt x="69" y="297"/>
                  </a:lnTo>
                  <a:lnTo>
                    <a:pt x="69" y="296"/>
                  </a:lnTo>
                  <a:lnTo>
                    <a:pt x="67" y="294"/>
                  </a:lnTo>
                  <a:lnTo>
                    <a:pt x="65" y="291"/>
                  </a:lnTo>
                  <a:lnTo>
                    <a:pt x="41" y="259"/>
                  </a:lnTo>
                  <a:lnTo>
                    <a:pt x="27" y="224"/>
                  </a:lnTo>
                  <a:lnTo>
                    <a:pt x="20" y="186"/>
                  </a:lnTo>
                  <a:lnTo>
                    <a:pt x="17" y="150"/>
                  </a:lnTo>
                  <a:lnTo>
                    <a:pt x="20" y="112"/>
                  </a:lnTo>
                  <a:lnTo>
                    <a:pt x="28" y="74"/>
                  </a:lnTo>
                  <a:lnTo>
                    <a:pt x="43" y="39"/>
                  </a:lnTo>
                  <a:lnTo>
                    <a:pt x="66" y="9"/>
                  </a:lnTo>
                  <a:lnTo>
                    <a:pt x="69" y="5"/>
                  </a:lnTo>
                  <a:lnTo>
                    <a:pt x="70" y="3"/>
                  </a:lnTo>
                  <a:lnTo>
                    <a:pt x="69" y="1"/>
                  </a:lnTo>
                  <a:lnTo>
                    <a:pt x="67" y="0"/>
                  </a:lnTo>
                  <a:lnTo>
                    <a:pt x="60" y="4"/>
                  </a:lnTo>
                  <a:lnTo>
                    <a:pt x="48" y="16"/>
                  </a:lnTo>
                  <a:lnTo>
                    <a:pt x="33" y="34"/>
                  </a:lnTo>
                  <a:lnTo>
                    <a:pt x="19" y="59"/>
                  </a:lnTo>
                  <a:lnTo>
                    <a:pt x="10" y="84"/>
                  </a:lnTo>
                  <a:lnTo>
                    <a:pt x="4" y="108"/>
                  </a:lnTo>
                  <a:lnTo>
                    <a:pt x="1" y="130"/>
                  </a:lnTo>
                  <a:lnTo>
                    <a:pt x="0" y="150"/>
                  </a:lnTo>
                  <a:lnTo>
                    <a:pt x="1" y="170"/>
                  </a:lnTo>
                  <a:lnTo>
                    <a:pt x="4" y="193"/>
                  </a:lnTo>
                  <a:lnTo>
                    <a:pt x="10" y="218"/>
                  </a:lnTo>
                  <a:lnTo>
                    <a:pt x="20" y="244"/>
                  </a:lnTo>
                  <a:lnTo>
                    <a:pt x="34" y="268"/>
                  </a:lnTo>
                  <a:lnTo>
                    <a:pt x="49" y="286"/>
                  </a:lnTo>
                  <a:lnTo>
                    <a:pt x="61" y="297"/>
                  </a:lnTo>
                  <a:lnTo>
                    <a:pt x="67" y="300"/>
                  </a:lnTo>
                  <a:lnTo>
                    <a:pt x="69" y="300"/>
                  </a:lnTo>
                  <a:lnTo>
                    <a:pt x="70" y="2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82"/>
            <p:cNvSpPr>
              <a:spLocks noChangeAspect="1" noEditPoints="1"/>
            </p:cNvSpPr>
            <p:nvPr/>
          </p:nvSpPr>
          <p:spPr bwMode="auto">
            <a:xfrm>
              <a:off x="2624" y="225"/>
              <a:ext cx="156" cy="270"/>
            </a:xfrm>
            <a:custGeom>
              <a:avLst/>
              <a:gdLst>
                <a:gd name="T0" fmla="*/ 116 w 156"/>
                <a:gd name="T1" fmla="*/ 5 h 270"/>
                <a:gd name="T2" fmla="*/ 116 w 156"/>
                <a:gd name="T3" fmla="*/ 2 h 270"/>
                <a:gd name="T4" fmla="*/ 110 w 156"/>
                <a:gd name="T5" fmla="*/ 1 h 270"/>
                <a:gd name="T6" fmla="*/ 91 w 156"/>
                <a:gd name="T7" fmla="*/ 76 h 270"/>
                <a:gd name="T8" fmla="*/ 57 w 156"/>
                <a:gd name="T9" fmla="*/ 83 h 270"/>
                <a:gd name="T10" fmla="*/ 27 w 156"/>
                <a:gd name="T11" fmla="*/ 102 h 270"/>
                <a:gd name="T12" fmla="*/ 7 w 156"/>
                <a:gd name="T13" fmla="*/ 128 h 270"/>
                <a:gd name="T14" fmla="*/ 0 w 156"/>
                <a:gd name="T15" fmla="*/ 158 h 270"/>
                <a:gd name="T16" fmla="*/ 15 w 156"/>
                <a:gd name="T17" fmla="*/ 195 h 270"/>
                <a:gd name="T18" fmla="*/ 57 w 156"/>
                <a:gd name="T19" fmla="*/ 212 h 270"/>
                <a:gd name="T20" fmla="*/ 48 w 156"/>
                <a:gd name="T21" fmla="*/ 250 h 270"/>
                <a:gd name="T22" fmla="*/ 44 w 156"/>
                <a:gd name="T23" fmla="*/ 264 h 270"/>
                <a:gd name="T24" fmla="*/ 45 w 156"/>
                <a:gd name="T25" fmla="*/ 269 h 270"/>
                <a:gd name="T26" fmla="*/ 50 w 156"/>
                <a:gd name="T27" fmla="*/ 269 h 270"/>
                <a:gd name="T28" fmla="*/ 52 w 156"/>
                <a:gd name="T29" fmla="*/ 264 h 270"/>
                <a:gd name="T30" fmla="*/ 54 w 156"/>
                <a:gd name="T31" fmla="*/ 257 h 270"/>
                <a:gd name="T32" fmla="*/ 83 w 156"/>
                <a:gd name="T33" fmla="*/ 210 h 270"/>
                <a:gd name="T34" fmla="*/ 115 w 156"/>
                <a:gd name="T35" fmla="*/ 196 h 270"/>
                <a:gd name="T36" fmla="*/ 140 w 156"/>
                <a:gd name="T37" fmla="*/ 173 h 270"/>
                <a:gd name="T38" fmla="*/ 155 w 156"/>
                <a:gd name="T39" fmla="*/ 145 h 270"/>
                <a:gd name="T40" fmla="*/ 153 w 156"/>
                <a:gd name="T41" fmla="*/ 112 h 270"/>
                <a:gd name="T42" fmla="*/ 126 w 156"/>
                <a:gd name="T43" fmla="*/ 82 h 270"/>
                <a:gd name="T44" fmla="*/ 116 w 156"/>
                <a:gd name="T45" fmla="*/ 8 h 270"/>
                <a:gd name="T46" fmla="*/ 52 w 156"/>
                <a:gd name="T47" fmla="*/ 205 h 270"/>
                <a:gd name="T48" fmla="*/ 38 w 156"/>
                <a:gd name="T49" fmla="*/ 200 h 270"/>
                <a:gd name="T50" fmla="*/ 27 w 156"/>
                <a:gd name="T51" fmla="*/ 190 h 270"/>
                <a:gd name="T52" fmla="*/ 20 w 156"/>
                <a:gd name="T53" fmla="*/ 174 h 270"/>
                <a:gd name="T54" fmla="*/ 20 w 156"/>
                <a:gd name="T55" fmla="*/ 150 h 270"/>
                <a:gd name="T56" fmla="*/ 29 w 156"/>
                <a:gd name="T57" fmla="*/ 123 h 270"/>
                <a:gd name="T58" fmla="*/ 47 w 156"/>
                <a:gd name="T59" fmla="*/ 100 h 270"/>
                <a:gd name="T60" fmla="*/ 74 w 156"/>
                <a:gd name="T61" fmla="*/ 85 h 270"/>
                <a:gd name="T62" fmla="*/ 59 w 156"/>
                <a:gd name="T63" fmla="*/ 205 h 270"/>
                <a:gd name="T64" fmla="*/ 113 w 156"/>
                <a:gd name="T65" fmla="*/ 85 h 270"/>
                <a:gd name="T66" fmla="*/ 134 w 156"/>
                <a:gd name="T67" fmla="*/ 106 h 270"/>
                <a:gd name="T68" fmla="*/ 136 w 156"/>
                <a:gd name="T69" fmla="*/ 137 h 270"/>
                <a:gd name="T70" fmla="*/ 127 w 156"/>
                <a:gd name="T71" fmla="*/ 164 h 270"/>
                <a:gd name="T72" fmla="*/ 109 w 156"/>
                <a:gd name="T73" fmla="*/ 187 h 270"/>
                <a:gd name="T74" fmla="*/ 82 w 156"/>
                <a:gd name="T75" fmla="*/ 202 h 270"/>
                <a:gd name="T76" fmla="*/ 97 w 156"/>
                <a:gd name="T77" fmla="*/ 8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6" h="270">
                  <a:moveTo>
                    <a:pt x="116" y="8"/>
                  </a:moveTo>
                  <a:lnTo>
                    <a:pt x="116" y="5"/>
                  </a:lnTo>
                  <a:lnTo>
                    <a:pt x="117" y="3"/>
                  </a:lnTo>
                  <a:lnTo>
                    <a:pt x="116" y="2"/>
                  </a:lnTo>
                  <a:lnTo>
                    <a:pt x="113" y="0"/>
                  </a:lnTo>
                  <a:lnTo>
                    <a:pt x="110" y="1"/>
                  </a:lnTo>
                  <a:lnTo>
                    <a:pt x="109" y="6"/>
                  </a:lnTo>
                  <a:lnTo>
                    <a:pt x="91" y="76"/>
                  </a:lnTo>
                  <a:lnTo>
                    <a:pt x="74" y="78"/>
                  </a:lnTo>
                  <a:lnTo>
                    <a:pt x="57" y="83"/>
                  </a:lnTo>
                  <a:lnTo>
                    <a:pt x="41" y="92"/>
                  </a:lnTo>
                  <a:lnTo>
                    <a:pt x="27" y="102"/>
                  </a:lnTo>
                  <a:lnTo>
                    <a:pt x="16" y="114"/>
                  </a:lnTo>
                  <a:lnTo>
                    <a:pt x="7" y="128"/>
                  </a:lnTo>
                  <a:lnTo>
                    <a:pt x="2" y="143"/>
                  </a:lnTo>
                  <a:lnTo>
                    <a:pt x="0" y="158"/>
                  </a:lnTo>
                  <a:lnTo>
                    <a:pt x="3" y="178"/>
                  </a:lnTo>
                  <a:lnTo>
                    <a:pt x="15" y="195"/>
                  </a:lnTo>
                  <a:lnTo>
                    <a:pt x="33" y="207"/>
                  </a:lnTo>
                  <a:lnTo>
                    <a:pt x="57" y="212"/>
                  </a:lnTo>
                  <a:lnTo>
                    <a:pt x="50" y="240"/>
                  </a:lnTo>
                  <a:lnTo>
                    <a:pt x="48" y="250"/>
                  </a:lnTo>
                  <a:lnTo>
                    <a:pt x="45" y="258"/>
                  </a:lnTo>
                  <a:lnTo>
                    <a:pt x="44" y="264"/>
                  </a:lnTo>
                  <a:lnTo>
                    <a:pt x="44" y="266"/>
                  </a:lnTo>
                  <a:lnTo>
                    <a:pt x="45" y="269"/>
                  </a:lnTo>
                  <a:lnTo>
                    <a:pt x="47" y="270"/>
                  </a:lnTo>
                  <a:lnTo>
                    <a:pt x="50" y="269"/>
                  </a:lnTo>
                  <a:lnTo>
                    <a:pt x="51" y="267"/>
                  </a:lnTo>
                  <a:lnTo>
                    <a:pt x="52" y="264"/>
                  </a:lnTo>
                  <a:lnTo>
                    <a:pt x="53" y="260"/>
                  </a:lnTo>
                  <a:lnTo>
                    <a:pt x="54" y="257"/>
                  </a:lnTo>
                  <a:lnTo>
                    <a:pt x="65" y="212"/>
                  </a:lnTo>
                  <a:lnTo>
                    <a:pt x="83" y="210"/>
                  </a:lnTo>
                  <a:lnTo>
                    <a:pt x="99" y="204"/>
                  </a:lnTo>
                  <a:lnTo>
                    <a:pt x="115" y="196"/>
                  </a:lnTo>
                  <a:lnTo>
                    <a:pt x="129" y="185"/>
                  </a:lnTo>
                  <a:lnTo>
                    <a:pt x="140" y="173"/>
                  </a:lnTo>
                  <a:lnTo>
                    <a:pt x="149" y="159"/>
                  </a:lnTo>
                  <a:lnTo>
                    <a:pt x="155" y="145"/>
                  </a:lnTo>
                  <a:lnTo>
                    <a:pt x="156" y="130"/>
                  </a:lnTo>
                  <a:lnTo>
                    <a:pt x="153" y="112"/>
                  </a:lnTo>
                  <a:lnTo>
                    <a:pt x="143" y="95"/>
                  </a:lnTo>
                  <a:lnTo>
                    <a:pt x="126" y="82"/>
                  </a:lnTo>
                  <a:lnTo>
                    <a:pt x="99" y="76"/>
                  </a:lnTo>
                  <a:lnTo>
                    <a:pt x="116" y="8"/>
                  </a:lnTo>
                  <a:close/>
                  <a:moveTo>
                    <a:pt x="59" y="205"/>
                  </a:moveTo>
                  <a:lnTo>
                    <a:pt x="52" y="205"/>
                  </a:lnTo>
                  <a:lnTo>
                    <a:pt x="45" y="203"/>
                  </a:lnTo>
                  <a:lnTo>
                    <a:pt x="38" y="200"/>
                  </a:lnTo>
                  <a:lnTo>
                    <a:pt x="32" y="196"/>
                  </a:lnTo>
                  <a:lnTo>
                    <a:pt x="27" y="190"/>
                  </a:lnTo>
                  <a:lnTo>
                    <a:pt x="23" y="183"/>
                  </a:lnTo>
                  <a:lnTo>
                    <a:pt x="20" y="174"/>
                  </a:lnTo>
                  <a:lnTo>
                    <a:pt x="19" y="164"/>
                  </a:lnTo>
                  <a:lnTo>
                    <a:pt x="20" y="150"/>
                  </a:lnTo>
                  <a:lnTo>
                    <a:pt x="24" y="137"/>
                  </a:lnTo>
                  <a:lnTo>
                    <a:pt x="29" y="123"/>
                  </a:lnTo>
                  <a:lnTo>
                    <a:pt x="37" y="111"/>
                  </a:lnTo>
                  <a:lnTo>
                    <a:pt x="47" y="100"/>
                  </a:lnTo>
                  <a:lnTo>
                    <a:pt x="60" y="92"/>
                  </a:lnTo>
                  <a:lnTo>
                    <a:pt x="74" y="85"/>
                  </a:lnTo>
                  <a:lnTo>
                    <a:pt x="89" y="82"/>
                  </a:lnTo>
                  <a:lnTo>
                    <a:pt x="59" y="205"/>
                  </a:lnTo>
                  <a:close/>
                  <a:moveTo>
                    <a:pt x="97" y="82"/>
                  </a:moveTo>
                  <a:lnTo>
                    <a:pt x="113" y="85"/>
                  </a:lnTo>
                  <a:lnTo>
                    <a:pt x="126" y="93"/>
                  </a:lnTo>
                  <a:lnTo>
                    <a:pt x="134" y="106"/>
                  </a:lnTo>
                  <a:lnTo>
                    <a:pt x="137" y="123"/>
                  </a:lnTo>
                  <a:lnTo>
                    <a:pt x="136" y="137"/>
                  </a:lnTo>
                  <a:lnTo>
                    <a:pt x="132" y="151"/>
                  </a:lnTo>
                  <a:lnTo>
                    <a:pt x="127" y="164"/>
                  </a:lnTo>
                  <a:lnTo>
                    <a:pt x="119" y="176"/>
                  </a:lnTo>
                  <a:lnTo>
                    <a:pt x="109" y="187"/>
                  </a:lnTo>
                  <a:lnTo>
                    <a:pt x="96" y="196"/>
                  </a:lnTo>
                  <a:lnTo>
                    <a:pt x="82" y="202"/>
                  </a:lnTo>
                  <a:lnTo>
                    <a:pt x="66" y="205"/>
                  </a:lnTo>
                  <a:lnTo>
                    <a:pt x="97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6" name="Freeform 83"/>
            <p:cNvSpPr>
              <a:spLocks noChangeAspect="1"/>
            </p:cNvSpPr>
            <p:nvPr/>
          </p:nvSpPr>
          <p:spPr bwMode="auto">
            <a:xfrm>
              <a:off x="2816" y="208"/>
              <a:ext cx="70" cy="300"/>
            </a:xfrm>
            <a:custGeom>
              <a:avLst/>
              <a:gdLst>
                <a:gd name="T0" fmla="*/ 70 w 70"/>
                <a:gd name="T1" fmla="*/ 297 h 300"/>
                <a:gd name="T2" fmla="*/ 69 w 70"/>
                <a:gd name="T3" fmla="*/ 297 h 300"/>
                <a:gd name="T4" fmla="*/ 69 w 70"/>
                <a:gd name="T5" fmla="*/ 296 h 300"/>
                <a:gd name="T6" fmla="*/ 67 w 70"/>
                <a:gd name="T7" fmla="*/ 294 h 300"/>
                <a:gd name="T8" fmla="*/ 65 w 70"/>
                <a:gd name="T9" fmla="*/ 291 h 300"/>
                <a:gd name="T10" fmla="*/ 41 w 70"/>
                <a:gd name="T11" fmla="*/ 259 h 300"/>
                <a:gd name="T12" fmla="*/ 27 w 70"/>
                <a:gd name="T13" fmla="*/ 224 h 300"/>
                <a:gd name="T14" fmla="*/ 20 w 70"/>
                <a:gd name="T15" fmla="*/ 186 h 300"/>
                <a:gd name="T16" fmla="*/ 17 w 70"/>
                <a:gd name="T17" fmla="*/ 150 h 300"/>
                <a:gd name="T18" fmla="*/ 20 w 70"/>
                <a:gd name="T19" fmla="*/ 112 h 300"/>
                <a:gd name="T20" fmla="*/ 28 w 70"/>
                <a:gd name="T21" fmla="*/ 74 h 300"/>
                <a:gd name="T22" fmla="*/ 43 w 70"/>
                <a:gd name="T23" fmla="*/ 39 h 300"/>
                <a:gd name="T24" fmla="*/ 66 w 70"/>
                <a:gd name="T25" fmla="*/ 9 h 300"/>
                <a:gd name="T26" fmla="*/ 69 w 70"/>
                <a:gd name="T27" fmla="*/ 5 h 300"/>
                <a:gd name="T28" fmla="*/ 70 w 70"/>
                <a:gd name="T29" fmla="*/ 3 h 300"/>
                <a:gd name="T30" fmla="*/ 69 w 70"/>
                <a:gd name="T31" fmla="*/ 1 h 300"/>
                <a:gd name="T32" fmla="*/ 67 w 70"/>
                <a:gd name="T33" fmla="*/ 0 h 300"/>
                <a:gd name="T34" fmla="*/ 60 w 70"/>
                <a:gd name="T35" fmla="*/ 4 h 300"/>
                <a:gd name="T36" fmla="*/ 48 w 70"/>
                <a:gd name="T37" fmla="*/ 16 h 300"/>
                <a:gd name="T38" fmla="*/ 34 w 70"/>
                <a:gd name="T39" fmla="*/ 34 h 300"/>
                <a:gd name="T40" fmla="*/ 19 w 70"/>
                <a:gd name="T41" fmla="*/ 59 h 300"/>
                <a:gd name="T42" fmla="*/ 10 w 70"/>
                <a:gd name="T43" fmla="*/ 84 h 300"/>
                <a:gd name="T44" fmla="*/ 4 w 70"/>
                <a:gd name="T45" fmla="*/ 108 h 300"/>
                <a:gd name="T46" fmla="*/ 1 w 70"/>
                <a:gd name="T47" fmla="*/ 130 h 300"/>
                <a:gd name="T48" fmla="*/ 0 w 70"/>
                <a:gd name="T49" fmla="*/ 150 h 300"/>
                <a:gd name="T50" fmla="*/ 1 w 70"/>
                <a:gd name="T51" fmla="*/ 170 h 300"/>
                <a:gd name="T52" fmla="*/ 4 w 70"/>
                <a:gd name="T53" fmla="*/ 193 h 300"/>
                <a:gd name="T54" fmla="*/ 10 w 70"/>
                <a:gd name="T55" fmla="*/ 218 h 300"/>
                <a:gd name="T56" fmla="*/ 20 w 70"/>
                <a:gd name="T57" fmla="*/ 244 h 300"/>
                <a:gd name="T58" fmla="*/ 34 w 70"/>
                <a:gd name="T59" fmla="*/ 268 h 300"/>
                <a:gd name="T60" fmla="*/ 49 w 70"/>
                <a:gd name="T61" fmla="*/ 286 h 300"/>
                <a:gd name="T62" fmla="*/ 61 w 70"/>
                <a:gd name="T63" fmla="*/ 297 h 300"/>
                <a:gd name="T64" fmla="*/ 67 w 70"/>
                <a:gd name="T65" fmla="*/ 300 h 300"/>
                <a:gd name="T66" fmla="*/ 69 w 70"/>
                <a:gd name="T67" fmla="*/ 300 h 300"/>
                <a:gd name="T68" fmla="*/ 70 w 70"/>
                <a:gd name="T69" fmla="*/ 29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300">
                  <a:moveTo>
                    <a:pt x="70" y="297"/>
                  </a:moveTo>
                  <a:lnTo>
                    <a:pt x="69" y="297"/>
                  </a:lnTo>
                  <a:lnTo>
                    <a:pt x="69" y="296"/>
                  </a:lnTo>
                  <a:lnTo>
                    <a:pt x="67" y="294"/>
                  </a:lnTo>
                  <a:lnTo>
                    <a:pt x="65" y="291"/>
                  </a:lnTo>
                  <a:lnTo>
                    <a:pt x="41" y="259"/>
                  </a:lnTo>
                  <a:lnTo>
                    <a:pt x="27" y="224"/>
                  </a:lnTo>
                  <a:lnTo>
                    <a:pt x="20" y="186"/>
                  </a:lnTo>
                  <a:lnTo>
                    <a:pt x="17" y="150"/>
                  </a:lnTo>
                  <a:lnTo>
                    <a:pt x="20" y="112"/>
                  </a:lnTo>
                  <a:lnTo>
                    <a:pt x="28" y="74"/>
                  </a:lnTo>
                  <a:lnTo>
                    <a:pt x="43" y="39"/>
                  </a:lnTo>
                  <a:lnTo>
                    <a:pt x="66" y="9"/>
                  </a:lnTo>
                  <a:lnTo>
                    <a:pt x="69" y="5"/>
                  </a:lnTo>
                  <a:lnTo>
                    <a:pt x="70" y="3"/>
                  </a:lnTo>
                  <a:lnTo>
                    <a:pt x="69" y="1"/>
                  </a:lnTo>
                  <a:lnTo>
                    <a:pt x="67" y="0"/>
                  </a:lnTo>
                  <a:lnTo>
                    <a:pt x="60" y="4"/>
                  </a:lnTo>
                  <a:lnTo>
                    <a:pt x="48" y="16"/>
                  </a:lnTo>
                  <a:lnTo>
                    <a:pt x="34" y="34"/>
                  </a:lnTo>
                  <a:lnTo>
                    <a:pt x="19" y="59"/>
                  </a:lnTo>
                  <a:lnTo>
                    <a:pt x="10" y="84"/>
                  </a:lnTo>
                  <a:lnTo>
                    <a:pt x="4" y="108"/>
                  </a:lnTo>
                  <a:lnTo>
                    <a:pt x="1" y="130"/>
                  </a:lnTo>
                  <a:lnTo>
                    <a:pt x="0" y="150"/>
                  </a:lnTo>
                  <a:lnTo>
                    <a:pt x="1" y="170"/>
                  </a:lnTo>
                  <a:lnTo>
                    <a:pt x="4" y="193"/>
                  </a:lnTo>
                  <a:lnTo>
                    <a:pt x="10" y="218"/>
                  </a:lnTo>
                  <a:lnTo>
                    <a:pt x="20" y="244"/>
                  </a:lnTo>
                  <a:lnTo>
                    <a:pt x="34" y="268"/>
                  </a:lnTo>
                  <a:lnTo>
                    <a:pt x="49" y="286"/>
                  </a:lnTo>
                  <a:lnTo>
                    <a:pt x="61" y="297"/>
                  </a:lnTo>
                  <a:lnTo>
                    <a:pt x="67" y="300"/>
                  </a:lnTo>
                  <a:lnTo>
                    <a:pt x="69" y="300"/>
                  </a:lnTo>
                  <a:lnTo>
                    <a:pt x="70" y="2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7" name="Freeform 84"/>
            <p:cNvSpPr>
              <a:spLocks noChangeAspect="1"/>
            </p:cNvSpPr>
            <p:nvPr/>
          </p:nvSpPr>
          <p:spPr bwMode="auto">
            <a:xfrm>
              <a:off x="2911" y="300"/>
              <a:ext cx="168" cy="133"/>
            </a:xfrm>
            <a:custGeom>
              <a:avLst/>
              <a:gdLst>
                <a:gd name="T0" fmla="*/ 97 w 168"/>
                <a:gd name="T1" fmla="*/ 60 h 133"/>
                <a:gd name="T2" fmla="*/ 132 w 168"/>
                <a:gd name="T3" fmla="*/ 21 h 133"/>
                <a:gd name="T4" fmla="*/ 135 w 168"/>
                <a:gd name="T5" fmla="*/ 18 h 133"/>
                <a:gd name="T6" fmla="*/ 139 w 168"/>
                <a:gd name="T7" fmla="*/ 16 h 133"/>
                <a:gd name="T8" fmla="*/ 148 w 168"/>
                <a:gd name="T9" fmla="*/ 15 h 133"/>
                <a:gd name="T10" fmla="*/ 162 w 168"/>
                <a:gd name="T11" fmla="*/ 14 h 133"/>
                <a:gd name="T12" fmla="*/ 162 w 168"/>
                <a:gd name="T13" fmla="*/ 0 h 133"/>
                <a:gd name="T14" fmla="*/ 104 w 168"/>
                <a:gd name="T15" fmla="*/ 0 h 133"/>
                <a:gd name="T16" fmla="*/ 104 w 168"/>
                <a:gd name="T17" fmla="*/ 14 h 133"/>
                <a:gd name="T18" fmla="*/ 110 w 168"/>
                <a:gd name="T19" fmla="*/ 15 h 133"/>
                <a:gd name="T20" fmla="*/ 115 w 168"/>
                <a:gd name="T21" fmla="*/ 17 h 133"/>
                <a:gd name="T22" fmla="*/ 114 w 168"/>
                <a:gd name="T23" fmla="*/ 19 h 133"/>
                <a:gd name="T24" fmla="*/ 113 w 168"/>
                <a:gd name="T25" fmla="*/ 21 h 133"/>
                <a:gd name="T26" fmla="*/ 88 w 168"/>
                <a:gd name="T27" fmla="*/ 49 h 133"/>
                <a:gd name="T28" fmla="*/ 58 w 168"/>
                <a:gd name="T29" fmla="*/ 14 h 133"/>
                <a:gd name="T30" fmla="*/ 70 w 168"/>
                <a:gd name="T31" fmla="*/ 14 h 133"/>
                <a:gd name="T32" fmla="*/ 70 w 168"/>
                <a:gd name="T33" fmla="*/ 0 h 133"/>
                <a:gd name="T34" fmla="*/ 1 w 168"/>
                <a:gd name="T35" fmla="*/ 0 h 133"/>
                <a:gd name="T36" fmla="*/ 1 w 168"/>
                <a:gd name="T37" fmla="*/ 14 h 133"/>
                <a:gd name="T38" fmla="*/ 22 w 168"/>
                <a:gd name="T39" fmla="*/ 14 h 133"/>
                <a:gd name="T40" fmla="*/ 69 w 168"/>
                <a:gd name="T41" fmla="*/ 70 h 133"/>
                <a:gd name="T42" fmla="*/ 30 w 168"/>
                <a:gd name="T43" fmla="*/ 114 h 133"/>
                <a:gd name="T44" fmla="*/ 25 w 168"/>
                <a:gd name="T45" fmla="*/ 117 h 133"/>
                <a:gd name="T46" fmla="*/ 18 w 168"/>
                <a:gd name="T47" fmla="*/ 119 h 133"/>
                <a:gd name="T48" fmla="*/ 10 w 168"/>
                <a:gd name="T49" fmla="*/ 119 h 133"/>
                <a:gd name="T50" fmla="*/ 0 w 168"/>
                <a:gd name="T51" fmla="*/ 119 h 133"/>
                <a:gd name="T52" fmla="*/ 0 w 168"/>
                <a:gd name="T53" fmla="*/ 133 h 133"/>
                <a:gd name="T54" fmla="*/ 58 w 168"/>
                <a:gd name="T55" fmla="*/ 133 h 133"/>
                <a:gd name="T56" fmla="*/ 58 w 168"/>
                <a:gd name="T57" fmla="*/ 119 h 133"/>
                <a:gd name="T58" fmla="*/ 50 w 168"/>
                <a:gd name="T59" fmla="*/ 118 h 133"/>
                <a:gd name="T60" fmla="*/ 47 w 168"/>
                <a:gd name="T61" fmla="*/ 116 h 133"/>
                <a:gd name="T62" fmla="*/ 47 w 168"/>
                <a:gd name="T63" fmla="*/ 115 h 133"/>
                <a:gd name="T64" fmla="*/ 49 w 168"/>
                <a:gd name="T65" fmla="*/ 113 h 133"/>
                <a:gd name="T66" fmla="*/ 78 w 168"/>
                <a:gd name="T67" fmla="*/ 80 h 133"/>
                <a:gd name="T68" fmla="*/ 111 w 168"/>
                <a:gd name="T69" fmla="*/ 119 h 133"/>
                <a:gd name="T70" fmla="*/ 99 w 168"/>
                <a:gd name="T71" fmla="*/ 119 h 133"/>
                <a:gd name="T72" fmla="*/ 99 w 168"/>
                <a:gd name="T73" fmla="*/ 133 h 133"/>
                <a:gd name="T74" fmla="*/ 168 w 168"/>
                <a:gd name="T75" fmla="*/ 133 h 133"/>
                <a:gd name="T76" fmla="*/ 168 w 168"/>
                <a:gd name="T77" fmla="*/ 119 h 133"/>
                <a:gd name="T78" fmla="*/ 147 w 168"/>
                <a:gd name="T79" fmla="*/ 119 h 133"/>
                <a:gd name="T80" fmla="*/ 97 w 168"/>
                <a:gd name="T81" fmla="*/ 6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8" h="133">
                  <a:moveTo>
                    <a:pt x="97" y="60"/>
                  </a:moveTo>
                  <a:lnTo>
                    <a:pt x="132" y="21"/>
                  </a:lnTo>
                  <a:lnTo>
                    <a:pt x="135" y="18"/>
                  </a:lnTo>
                  <a:lnTo>
                    <a:pt x="139" y="16"/>
                  </a:lnTo>
                  <a:lnTo>
                    <a:pt x="148" y="15"/>
                  </a:lnTo>
                  <a:lnTo>
                    <a:pt x="162" y="14"/>
                  </a:lnTo>
                  <a:lnTo>
                    <a:pt x="162" y="0"/>
                  </a:lnTo>
                  <a:lnTo>
                    <a:pt x="104" y="0"/>
                  </a:lnTo>
                  <a:lnTo>
                    <a:pt x="104" y="14"/>
                  </a:lnTo>
                  <a:lnTo>
                    <a:pt x="110" y="15"/>
                  </a:lnTo>
                  <a:lnTo>
                    <a:pt x="115" y="17"/>
                  </a:lnTo>
                  <a:lnTo>
                    <a:pt x="114" y="19"/>
                  </a:lnTo>
                  <a:lnTo>
                    <a:pt x="113" y="21"/>
                  </a:lnTo>
                  <a:lnTo>
                    <a:pt x="88" y="49"/>
                  </a:lnTo>
                  <a:lnTo>
                    <a:pt x="58" y="14"/>
                  </a:lnTo>
                  <a:lnTo>
                    <a:pt x="70" y="14"/>
                  </a:lnTo>
                  <a:lnTo>
                    <a:pt x="70" y="0"/>
                  </a:lnTo>
                  <a:lnTo>
                    <a:pt x="1" y="0"/>
                  </a:lnTo>
                  <a:lnTo>
                    <a:pt x="1" y="14"/>
                  </a:lnTo>
                  <a:lnTo>
                    <a:pt x="22" y="14"/>
                  </a:lnTo>
                  <a:lnTo>
                    <a:pt x="69" y="70"/>
                  </a:lnTo>
                  <a:lnTo>
                    <a:pt x="30" y="114"/>
                  </a:lnTo>
                  <a:lnTo>
                    <a:pt x="25" y="117"/>
                  </a:lnTo>
                  <a:lnTo>
                    <a:pt x="1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33"/>
                  </a:lnTo>
                  <a:lnTo>
                    <a:pt x="58" y="133"/>
                  </a:lnTo>
                  <a:lnTo>
                    <a:pt x="58" y="119"/>
                  </a:lnTo>
                  <a:lnTo>
                    <a:pt x="50" y="118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9" y="113"/>
                  </a:lnTo>
                  <a:lnTo>
                    <a:pt x="78" y="80"/>
                  </a:lnTo>
                  <a:lnTo>
                    <a:pt x="111" y="119"/>
                  </a:lnTo>
                  <a:lnTo>
                    <a:pt x="99" y="119"/>
                  </a:lnTo>
                  <a:lnTo>
                    <a:pt x="99" y="133"/>
                  </a:lnTo>
                  <a:lnTo>
                    <a:pt x="168" y="133"/>
                  </a:lnTo>
                  <a:lnTo>
                    <a:pt x="168" y="119"/>
                  </a:lnTo>
                  <a:lnTo>
                    <a:pt x="147" y="119"/>
                  </a:lnTo>
                  <a:lnTo>
                    <a:pt x="97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8" name="Freeform 85"/>
            <p:cNvSpPr>
              <a:spLocks noChangeAspect="1"/>
            </p:cNvSpPr>
            <p:nvPr/>
          </p:nvSpPr>
          <p:spPr bwMode="auto">
            <a:xfrm>
              <a:off x="3101" y="208"/>
              <a:ext cx="70" cy="300"/>
            </a:xfrm>
            <a:custGeom>
              <a:avLst/>
              <a:gdLst>
                <a:gd name="T0" fmla="*/ 70 w 70"/>
                <a:gd name="T1" fmla="*/ 150 h 300"/>
                <a:gd name="T2" fmla="*/ 69 w 70"/>
                <a:gd name="T3" fmla="*/ 131 h 300"/>
                <a:gd name="T4" fmla="*/ 66 w 70"/>
                <a:gd name="T5" fmla="*/ 108 h 300"/>
                <a:gd name="T6" fmla="*/ 60 w 70"/>
                <a:gd name="T7" fmla="*/ 82 h 300"/>
                <a:gd name="T8" fmla="*/ 50 w 70"/>
                <a:gd name="T9" fmla="*/ 57 h 300"/>
                <a:gd name="T10" fmla="*/ 36 w 70"/>
                <a:gd name="T11" fmla="*/ 33 h 300"/>
                <a:gd name="T12" fmla="*/ 21 w 70"/>
                <a:gd name="T13" fmla="*/ 15 h 300"/>
                <a:gd name="T14" fmla="*/ 9 w 70"/>
                <a:gd name="T15" fmla="*/ 4 h 300"/>
                <a:gd name="T16" fmla="*/ 3 w 70"/>
                <a:gd name="T17" fmla="*/ 0 h 300"/>
                <a:gd name="T18" fmla="*/ 1 w 70"/>
                <a:gd name="T19" fmla="*/ 1 h 300"/>
                <a:gd name="T20" fmla="*/ 0 w 70"/>
                <a:gd name="T21" fmla="*/ 3 h 300"/>
                <a:gd name="T22" fmla="*/ 0 w 70"/>
                <a:gd name="T23" fmla="*/ 4 h 300"/>
                <a:gd name="T24" fmla="*/ 1 w 70"/>
                <a:gd name="T25" fmla="*/ 5 h 300"/>
                <a:gd name="T26" fmla="*/ 3 w 70"/>
                <a:gd name="T27" fmla="*/ 7 h 300"/>
                <a:gd name="T28" fmla="*/ 6 w 70"/>
                <a:gd name="T29" fmla="*/ 10 h 300"/>
                <a:gd name="T30" fmla="*/ 26 w 70"/>
                <a:gd name="T31" fmla="*/ 36 h 300"/>
                <a:gd name="T32" fmla="*/ 40 w 70"/>
                <a:gd name="T33" fmla="*/ 68 h 300"/>
                <a:gd name="T34" fmla="*/ 49 w 70"/>
                <a:gd name="T35" fmla="*/ 106 h 300"/>
                <a:gd name="T36" fmla="*/ 53 w 70"/>
                <a:gd name="T37" fmla="*/ 150 h 300"/>
                <a:gd name="T38" fmla="*/ 50 w 70"/>
                <a:gd name="T39" fmla="*/ 189 h 300"/>
                <a:gd name="T40" fmla="*/ 42 w 70"/>
                <a:gd name="T41" fmla="*/ 226 h 300"/>
                <a:gd name="T42" fmla="*/ 28 w 70"/>
                <a:gd name="T43" fmla="*/ 261 h 300"/>
                <a:gd name="T44" fmla="*/ 4 w 70"/>
                <a:gd name="T45" fmla="*/ 292 h 300"/>
                <a:gd name="T46" fmla="*/ 1 w 70"/>
                <a:gd name="T47" fmla="*/ 296 h 300"/>
                <a:gd name="T48" fmla="*/ 0 w 70"/>
                <a:gd name="T49" fmla="*/ 297 h 300"/>
                <a:gd name="T50" fmla="*/ 1 w 70"/>
                <a:gd name="T51" fmla="*/ 300 h 300"/>
                <a:gd name="T52" fmla="*/ 3 w 70"/>
                <a:gd name="T53" fmla="*/ 300 h 300"/>
                <a:gd name="T54" fmla="*/ 10 w 70"/>
                <a:gd name="T55" fmla="*/ 296 h 300"/>
                <a:gd name="T56" fmla="*/ 22 w 70"/>
                <a:gd name="T57" fmla="*/ 285 h 300"/>
                <a:gd name="T58" fmla="*/ 37 w 70"/>
                <a:gd name="T59" fmla="*/ 267 h 300"/>
                <a:gd name="T60" fmla="*/ 51 w 70"/>
                <a:gd name="T61" fmla="*/ 242 h 300"/>
                <a:gd name="T62" fmla="*/ 60 w 70"/>
                <a:gd name="T63" fmla="*/ 217 h 300"/>
                <a:gd name="T64" fmla="*/ 66 w 70"/>
                <a:gd name="T65" fmla="*/ 193 h 300"/>
                <a:gd name="T66" fmla="*/ 69 w 70"/>
                <a:gd name="T67" fmla="*/ 171 h 300"/>
                <a:gd name="T68" fmla="*/ 70 w 70"/>
                <a:gd name="T69" fmla="*/ 15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300">
                  <a:moveTo>
                    <a:pt x="70" y="150"/>
                  </a:moveTo>
                  <a:lnTo>
                    <a:pt x="69" y="131"/>
                  </a:lnTo>
                  <a:lnTo>
                    <a:pt x="66" y="108"/>
                  </a:lnTo>
                  <a:lnTo>
                    <a:pt x="60" y="82"/>
                  </a:lnTo>
                  <a:lnTo>
                    <a:pt x="50" y="57"/>
                  </a:lnTo>
                  <a:lnTo>
                    <a:pt x="36" y="33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7"/>
                  </a:lnTo>
                  <a:lnTo>
                    <a:pt x="6" y="10"/>
                  </a:lnTo>
                  <a:lnTo>
                    <a:pt x="26" y="36"/>
                  </a:lnTo>
                  <a:lnTo>
                    <a:pt x="40" y="68"/>
                  </a:lnTo>
                  <a:lnTo>
                    <a:pt x="49" y="106"/>
                  </a:lnTo>
                  <a:lnTo>
                    <a:pt x="53" y="150"/>
                  </a:lnTo>
                  <a:lnTo>
                    <a:pt x="50" y="189"/>
                  </a:lnTo>
                  <a:lnTo>
                    <a:pt x="42" y="226"/>
                  </a:lnTo>
                  <a:lnTo>
                    <a:pt x="28" y="261"/>
                  </a:lnTo>
                  <a:lnTo>
                    <a:pt x="4" y="292"/>
                  </a:lnTo>
                  <a:lnTo>
                    <a:pt x="1" y="296"/>
                  </a:lnTo>
                  <a:lnTo>
                    <a:pt x="0" y="297"/>
                  </a:lnTo>
                  <a:lnTo>
                    <a:pt x="1" y="300"/>
                  </a:lnTo>
                  <a:lnTo>
                    <a:pt x="3" y="300"/>
                  </a:lnTo>
                  <a:lnTo>
                    <a:pt x="10" y="296"/>
                  </a:lnTo>
                  <a:lnTo>
                    <a:pt x="22" y="285"/>
                  </a:lnTo>
                  <a:lnTo>
                    <a:pt x="37" y="267"/>
                  </a:lnTo>
                  <a:lnTo>
                    <a:pt x="51" y="242"/>
                  </a:lnTo>
                  <a:lnTo>
                    <a:pt x="60" y="217"/>
                  </a:lnTo>
                  <a:lnTo>
                    <a:pt x="66" y="193"/>
                  </a:lnTo>
                  <a:lnTo>
                    <a:pt x="69" y="171"/>
                  </a:lnTo>
                  <a:lnTo>
                    <a:pt x="70" y="1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9" name="Freeform 86"/>
            <p:cNvSpPr>
              <a:spLocks noChangeAspect="1"/>
            </p:cNvSpPr>
            <p:nvPr/>
          </p:nvSpPr>
          <p:spPr bwMode="auto">
            <a:xfrm>
              <a:off x="3219" y="208"/>
              <a:ext cx="69" cy="300"/>
            </a:xfrm>
            <a:custGeom>
              <a:avLst/>
              <a:gdLst>
                <a:gd name="T0" fmla="*/ 69 w 69"/>
                <a:gd name="T1" fmla="*/ 150 h 300"/>
                <a:gd name="T2" fmla="*/ 69 w 69"/>
                <a:gd name="T3" fmla="*/ 131 h 300"/>
                <a:gd name="T4" fmla="*/ 66 w 69"/>
                <a:gd name="T5" fmla="*/ 108 h 300"/>
                <a:gd name="T6" fmla="*/ 60 w 69"/>
                <a:gd name="T7" fmla="*/ 82 h 300"/>
                <a:gd name="T8" fmla="*/ 50 w 69"/>
                <a:gd name="T9" fmla="*/ 57 h 300"/>
                <a:gd name="T10" fmla="*/ 35 w 69"/>
                <a:gd name="T11" fmla="*/ 33 h 300"/>
                <a:gd name="T12" fmla="*/ 21 w 69"/>
                <a:gd name="T13" fmla="*/ 15 h 300"/>
                <a:gd name="T14" fmla="*/ 9 w 69"/>
                <a:gd name="T15" fmla="*/ 4 h 300"/>
                <a:gd name="T16" fmla="*/ 3 w 69"/>
                <a:gd name="T17" fmla="*/ 0 h 300"/>
                <a:gd name="T18" fmla="*/ 1 w 69"/>
                <a:gd name="T19" fmla="*/ 1 h 300"/>
                <a:gd name="T20" fmla="*/ 0 w 69"/>
                <a:gd name="T21" fmla="*/ 3 h 300"/>
                <a:gd name="T22" fmla="*/ 0 w 69"/>
                <a:gd name="T23" fmla="*/ 4 h 300"/>
                <a:gd name="T24" fmla="*/ 1 w 69"/>
                <a:gd name="T25" fmla="*/ 5 h 300"/>
                <a:gd name="T26" fmla="*/ 2 w 69"/>
                <a:gd name="T27" fmla="*/ 7 h 300"/>
                <a:gd name="T28" fmla="*/ 6 w 69"/>
                <a:gd name="T29" fmla="*/ 10 h 300"/>
                <a:gd name="T30" fmla="*/ 25 w 69"/>
                <a:gd name="T31" fmla="*/ 36 h 300"/>
                <a:gd name="T32" fmla="*/ 40 w 69"/>
                <a:gd name="T33" fmla="*/ 68 h 300"/>
                <a:gd name="T34" fmla="*/ 49 w 69"/>
                <a:gd name="T35" fmla="*/ 106 h 300"/>
                <a:gd name="T36" fmla="*/ 52 w 69"/>
                <a:gd name="T37" fmla="*/ 150 h 300"/>
                <a:gd name="T38" fmla="*/ 50 w 69"/>
                <a:gd name="T39" fmla="*/ 189 h 300"/>
                <a:gd name="T40" fmla="*/ 42 w 69"/>
                <a:gd name="T41" fmla="*/ 226 h 300"/>
                <a:gd name="T42" fmla="*/ 27 w 69"/>
                <a:gd name="T43" fmla="*/ 261 h 300"/>
                <a:gd name="T44" fmla="*/ 4 w 69"/>
                <a:gd name="T45" fmla="*/ 292 h 300"/>
                <a:gd name="T46" fmla="*/ 0 w 69"/>
                <a:gd name="T47" fmla="*/ 296 h 300"/>
                <a:gd name="T48" fmla="*/ 0 w 69"/>
                <a:gd name="T49" fmla="*/ 297 h 300"/>
                <a:gd name="T50" fmla="*/ 1 w 69"/>
                <a:gd name="T51" fmla="*/ 300 h 300"/>
                <a:gd name="T52" fmla="*/ 3 w 69"/>
                <a:gd name="T53" fmla="*/ 300 h 300"/>
                <a:gd name="T54" fmla="*/ 9 w 69"/>
                <a:gd name="T55" fmla="*/ 296 h 300"/>
                <a:gd name="T56" fmla="*/ 21 w 69"/>
                <a:gd name="T57" fmla="*/ 285 h 300"/>
                <a:gd name="T58" fmla="*/ 36 w 69"/>
                <a:gd name="T59" fmla="*/ 267 h 300"/>
                <a:gd name="T60" fmla="*/ 50 w 69"/>
                <a:gd name="T61" fmla="*/ 242 h 300"/>
                <a:gd name="T62" fmla="*/ 60 w 69"/>
                <a:gd name="T63" fmla="*/ 217 h 300"/>
                <a:gd name="T64" fmla="*/ 66 w 69"/>
                <a:gd name="T65" fmla="*/ 193 h 300"/>
                <a:gd name="T66" fmla="*/ 69 w 69"/>
                <a:gd name="T67" fmla="*/ 171 h 300"/>
                <a:gd name="T68" fmla="*/ 69 w 69"/>
                <a:gd name="T69" fmla="*/ 15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300">
                  <a:moveTo>
                    <a:pt x="69" y="150"/>
                  </a:moveTo>
                  <a:lnTo>
                    <a:pt x="69" y="131"/>
                  </a:lnTo>
                  <a:lnTo>
                    <a:pt x="66" y="108"/>
                  </a:lnTo>
                  <a:lnTo>
                    <a:pt x="60" y="82"/>
                  </a:lnTo>
                  <a:lnTo>
                    <a:pt x="50" y="57"/>
                  </a:lnTo>
                  <a:lnTo>
                    <a:pt x="35" y="33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6" y="10"/>
                  </a:lnTo>
                  <a:lnTo>
                    <a:pt x="25" y="36"/>
                  </a:lnTo>
                  <a:lnTo>
                    <a:pt x="40" y="68"/>
                  </a:lnTo>
                  <a:lnTo>
                    <a:pt x="49" y="106"/>
                  </a:lnTo>
                  <a:lnTo>
                    <a:pt x="52" y="150"/>
                  </a:lnTo>
                  <a:lnTo>
                    <a:pt x="50" y="189"/>
                  </a:lnTo>
                  <a:lnTo>
                    <a:pt x="42" y="226"/>
                  </a:lnTo>
                  <a:lnTo>
                    <a:pt x="27" y="261"/>
                  </a:lnTo>
                  <a:lnTo>
                    <a:pt x="4" y="292"/>
                  </a:lnTo>
                  <a:lnTo>
                    <a:pt x="0" y="296"/>
                  </a:lnTo>
                  <a:lnTo>
                    <a:pt x="0" y="297"/>
                  </a:lnTo>
                  <a:lnTo>
                    <a:pt x="1" y="300"/>
                  </a:lnTo>
                  <a:lnTo>
                    <a:pt x="3" y="300"/>
                  </a:lnTo>
                  <a:lnTo>
                    <a:pt x="9" y="296"/>
                  </a:lnTo>
                  <a:lnTo>
                    <a:pt x="21" y="285"/>
                  </a:lnTo>
                  <a:lnTo>
                    <a:pt x="36" y="267"/>
                  </a:lnTo>
                  <a:lnTo>
                    <a:pt x="50" y="242"/>
                  </a:lnTo>
                  <a:lnTo>
                    <a:pt x="60" y="217"/>
                  </a:lnTo>
                  <a:lnTo>
                    <a:pt x="66" y="193"/>
                  </a:lnTo>
                  <a:lnTo>
                    <a:pt x="69" y="171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0" name="Freeform 87"/>
            <p:cNvSpPr>
              <a:spLocks noChangeAspect="1"/>
            </p:cNvSpPr>
            <p:nvPr/>
          </p:nvSpPr>
          <p:spPr bwMode="auto">
            <a:xfrm>
              <a:off x="3425" y="301"/>
              <a:ext cx="122" cy="136"/>
            </a:xfrm>
            <a:custGeom>
              <a:avLst/>
              <a:gdLst>
                <a:gd name="T0" fmla="*/ 16 w 122"/>
                <a:gd name="T1" fmla="*/ 122 h 136"/>
                <a:gd name="T2" fmla="*/ 18 w 122"/>
                <a:gd name="T3" fmla="*/ 134 h 136"/>
                <a:gd name="T4" fmla="*/ 30 w 122"/>
                <a:gd name="T5" fmla="*/ 134 h 136"/>
                <a:gd name="T6" fmla="*/ 37 w 122"/>
                <a:gd name="T7" fmla="*/ 120 h 136"/>
                <a:gd name="T8" fmla="*/ 45 w 122"/>
                <a:gd name="T9" fmla="*/ 89 h 136"/>
                <a:gd name="T10" fmla="*/ 49 w 122"/>
                <a:gd name="T11" fmla="*/ 71 h 136"/>
                <a:gd name="T12" fmla="*/ 55 w 122"/>
                <a:gd name="T13" fmla="*/ 49 h 136"/>
                <a:gd name="T14" fmla="*/ 59 w 122"/>
                <a:gd name="T15" fmla="*/ 36 h 136"/>
                <a:gd name="T16" fmla="*/ 68 w 122"/>
                <a:gd name="T17" fmla="*/ 22 h 136"/>
                <a:gd name="T18" fmla="*/ 76 w 122"/>
                <a:gd name="T19" fmla="*/ 14 h 136"/>
                <a:gd name="T20" fmla="*/ 89 w 122"/>
                <a:gd name="T21" fmla="*/ 8 h 136"/>
                <a:gd name="T22" fmla="*/ 103 w 122"/>
                <a:gd name="T23" fmla="*/ 7 h 136"/>
                <a:gd name="T24" fmla="*/ 109 w 122"/>
                <a:gd name="T25" fmla="*/ 9 h 136"/>
                <a:gd name="T26" fmla="*/ 104 w 122"/>
                <a:gd name="T27" fmla="*/ 12 h 136"/>
                <a:gd name="T28" fmla="*/ 96 w 122"/>
                <a:gd name="T29" fmla="*/ 21 h 136"/>
                <a:gd name="T30" fmla="*/ 95 w 122"/>
                <a:gd name="T31" fmla="*/ 30 h 136"/>
                <a:gd name="T32" fmla="*/ 101 w 122"/>
                <a:gd name="T33" fmla="*/ 36 h 136"/>
                <a:gd name="T34" fmla="*/ 112 w 122"/>
                <a:gd name="T35" fmla="*/ 36 h 136"/>
                <a:gd name="T36" fmla="*/ 121 w 122"/>
                <a:gd name="T37" fmla="*/ 27 h 136"/>
                <a:gd name="T38" fmla="*/ 121 w 122"/>
                <a:gd name="T39" fmla="*/ 12 h 136"/>
                <a:gd name="T40" fmla="*/ 108 w 122"/>
                <a:gd name="T41" fmla="*/ 1 h 136"/>
                <a:gd name="T42" fmla="*/ 84 w 122"/>
                <a:gd name="T43" fmla="*/ 2 h 136"/>
                <a:gd name="T44" fmla="*/ 65 w 122"/>
                <a:gd name="T45" fmla="*/ 16 h 136"/>
                <a:gd name="T46" fmla="*/ 56 w 122"/>
                <a:gd name="T47" fmla="*/ 14 h 136"/>
                <a:gd name="T48" fmla="*/ 42 w 122"/>
                <a:gd name="T49" fmla="*/ 2 h 136"/>
                <a:gd name="T50" fmla="*/ 23 w 122"/>
                <a:gd name="T51" fmla="*/ 2 h 136"/>
                <a:gd name="T52" fmla="*/ 12 w 122"/>
                <a:gd name="T53" fmla="*/ 12 h 136"/>
                <a:gd name="T54" fmla="*/ 6 w 122"/>
                <a:gd name="T55" fmla="*/ 26 h 136"/>
                <a:gd name="T56" fmla="*/ 1 w 122"/>
                <a:gd name="T57" fmla="*/ 43 h 136"/>
                <a:gd name="T58" fmla="*/ 2 w 122"/>
                <a:gd name="T59" fmla="*/ 49 h 136"/>
                <a:gd name="T60" fmla="*/ 6 w 122"/>
                <a:gd name="T61" fmla="*/ 49 h 136"/>
                <a:gd name="T62" fmla="*/ 8 w 122"/>
                <a:gd name="T63" fmla="*/ 46 h 136"/>
                <a:gd name="T64" fmla="*/ 13 w 122"/>
                <a:gd name="T65" fmla="*/ 28 h 136"/>
                <a:gd name="T66" fmla="*/ 24 w 122"/>
                <a:gd name="T67" fmla="*/ 9 h 136"/>
                <a:gd name="T68" fmla="*/ 35 w 122"/>
                <a:gd name="T69" fmla="*/ 7 h 136"/>
                <a:gd name="T70" fmla="*/ 39 w 122"/>
                <a:gd name="T71" fmla="*/ 13 h 136"/>
                <a:gd name="T72" fmla="*/ 40 w 122"/>
                <a:gd name="T73" fmla="*/ 25 h 136"/>
                <a:gd name="T74" fmla="*/ 38 w 122"/>
                <a:gd name="T75" fmla="*/ 36 h 136"/>
                <a:gd name="T76" fmla="*/ 18 w 122"/>
                <a:gd name="T77" fmla="*/ 11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136">
                  <a:moveTo>
                    <a:pt x="18" y="115"/>
                  </a:moveTo>
                  <a:lnTo>
                    <a:pt x="16" y="122"/>
                  </a:lnTo>
                  <a:lnTo>
                    <a:pt x="15" y="128"/>
                  </a:lnTo>
                  <a:lnTo>
                    <a:pt x="18" y="134"/>
                  </a:lnTo>
                  <a:lnTo>
                    <a:pt x="24" y="136"/>
                  </a:lnTo>
                  <a:lnTo>
                    <a:pt x="30" y="134"/>
                  </a:lnTo>
                  <a:lnTo>
                    <a:pt x="35" y="127"/>
                  </a:lnTo>
                  <a:lnTo>
                    <a:pt x="37" y="120"/>
                  </a:lnTo>
                  <a:lnTo>
                    <a:pt x="41" y="105"/>
                  </a:lnTo>
                  <a:lnTo>
                    <a:pt x="45" y="89"/>
                  </a:lnTo>
                  <a:lnTo>
                    <a:pt x="47" y="80"/>
                  </a:lnTo>
                  <a:lnTo>
                    <a:pt x="49" y="71"/>
                  </a:lnTo>
                  <a:lnTo>
                    <a:pt x="52" y="60"/>
                  </a:lnTo>
                  <a:lnTo>
                    <a:pt x="55" y="49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3" y="30"/>
                  </a:lnTo>
                  <a:lnTo>
                    <a:pt x="68" y="22"/>
                  </a:lnTo>
                  <a:lnTo>
                    <a:pt x="74" y="16"/>
                  </a:lnTo>
                  <a:lnTo>
                    <a:pt x="76" y="14"/>
                  </a:lnTo>
                  <a:lnTo>
                    <a:pt x="82" y="11"/>
                  </a:lnTo>
                  <a:lnTo>
                    <a:pt x="89" y="8"/>
                  </a:lnTo>
                  <a:lnTo>
                    <a:pt x="97" y="6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09" y="9"/>
                  </a:lnTo>
                  <a:lnTo>
                    <a:pt x="110" y="10"/>
                  </a:lnTo>
                  <a:lnTo>
                    <a:pt x="104" y="12"/>
                  </a:lnTo>
                  <a:lnTo>
                    <a:pt x="99" y="16"/>
                  </a:lnTo>
                  <a:lnTo>
                    <a:pt x="96" y="21"/>
                  </a:lnTo>
                  <a:lnTo>
                    <a:pt x="94" y="27"/>
                  </a:lnTo>
                  <a:lnTo>
                    <a:pt x="95" y="30"/>
                  </a:lnTo>
                  <a:lnTo>
                    <a:pt x="97" y="34"/>
                  </a:lnTo>
                  <a:lnTo>
                    <a:pt x="101" y="36"/>
                  </a:lnTo>
                  <a:lnTo>
                    <a:pt x="106" y="37"/>
                  </a:lnTo>
                  <a:lnTo>
                    <a:pt x="112" y="36"/>
                  </a:lnTo>
                  <a:lnTo>
                    <a:pt x="117" y="32"/>
                  </a:lnTo>
                  <a:lnTo>
                    <a:pt x="121" y="27"/>
                  </a:lnTo>
                  <a:lnTo>
                    <a:pt x="122" y="19"/>
                  </a:lnTo>
                  <a:lnTo>
                    <a:pt x="121" y="12"/>
                  </a:lnTo>
                  <a:lnTo>
                    <a:pt x="116" y="6"/>
                  </a:lnTo>
                  <a:lnTo>
                    <a:pt x="108" y="1"/>
                  </a:lnTo>
                  <a:lnTo>
                    <a:pt x="97" y="0"/>
                  </a:lnTo>
                  <a:lnTo>
                    <a:pt x="84" y="2"/>
                  </a:lnTo>
                  <a:lnTo>
                    <a:pt x="73" y="8"/>
                  </a:lnTo>
                  <a:lnTo>
                    <a:pt x="65" y="16"/>
                  </a:lnTo>
                  <a:lnTo>
                    <a:pt x="59" y="23"/>
                  </a:lnTo>
                  <a:lnTo>
                    <a:pt x="56" y="14"/>
                  </a:lnTo>
                  <a:lnTo>
                    <a:pt x="50" y="6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3" y="2"/>
                  </a:lnTo>
                  <a:lnTo>
                    <a:pt x="17" y="6"/>
                  </a:lnTo>
                  <a:lnTo>
                    <a:pt x="12" y="12"/>
                  </a:lnTo>
                  <a:lnTo>
                    <a:pt x="10" y="17"/>
                  </a:lnTo>
                  <a:lnTo>
                    <a:pt x="6" y="26"/>
                  </a:lnTo>
                  <a:lnTo>
                    <a:pt x="3" y="35"/>
                  </a:lnTo>
                  <a:lnTo>
                    <a:pt x="1" y="43"/>
                  </a:lnTo>
                  <a:lnTo>
                    <a:pt x="0" y="46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6" y="49"/>
                  </a:lnTo>
                  <a:lnTo>
                    <a:pt x="7" y="48"/>
                  </a:lnTo>
                  <a:lnTo>
                    <a:pt x="8" y="46"/>
                  </a:lnTo>
                  <a:lnTo>
                    <a:pt x="9" y="42"/>
                  </a:lnTo>
                  <a:lnTo>
                    <a:pt x="13" y="28"/>
                  </a:lnTo>
                  <a:lnTo>
                    <a:pt x="18" y="16"/>
                  </a:lnTo>
                  <a:lnTo>
                    <a:pt x="24" y="9"/>
                  </a:lnTo>
                  <a:lnTo>
                    <a:pt x="31" y="6"/>
                  </a:lnTo>
                  <a:lnTo>
                    <a:pt x="35" y="7"/>
                  </a:lnTo>
                  <a:lnTo>
                    <a:pt x="37" y="9"/>
                  </a:lnTo>
                  <a:lnTo>
                    <a:pt x="39" y="13"/>
                  </a:lnTo>
                  <a:lnTo>
                    <a:pt x="40" y="20"/>
                  </a:lnTo>
                  <a:lnTo>
                    <a:pt x="40" y="25"/>
                  </a:lnTo>
                  <a:lnTo>
                    <a:pt x="39" y="29"/>
                  </a:lnTo>
                  <a:lnTo>
                    <a:pt x="38" y="36"/>
                  </a:lnTo>
                  <a:lnTo>
                    <a:pt x="35" y="45"/>
                  </a:lnTo>
                  <a:lnTo>
                    <a:pt x="18" y="1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1" name="Freeform 88"/>
            <p:cNvSpPr>
              <a:spLocks noChangeAspect="1"/>
            </p:cNvSpPr>
            <p:nvPr/>
          </p:nvSpPr>
          <p:spPr bwMode="auto">
            <a:xfrm>
              <a:off x="3565" y="336"/>
              <a:ext cx="99" cy="143"/>
            </a:xfrm>
            <a:custGeom>
              <a:avLst/>
              <a:gdLst>
                <a:gd name="T0" fmla="*/ 73 w 99"/>
                <a:gd name="T1" fmla="*/ 16 h 143"/>
                <a:gd name="T2" fmla="*/ 74 w 99"/>
                <a:gd name="T3" fmla="*/ 12 h 143"/>
                <a:gd name="T4" fmla="*/ 77 w 99"/>
                <a:gd name="T5" fmla="*/ 9 h 143"/>
                <a:gd name="T6" fmla="*/ 82 w 99"/>
                <a:gd name="T7" fmla="*/ 8 h 143"/>
                <a:gd name="T8" fmla="*/ 91 w 99"/>
                <a:gd name="T9" fmla="*/ 7 h 143"/>
                <a:gd name="T10" fmla="*/ 97 w 99"/>
                <a:gd name="T11" fmla="*/ 7 h 143"/>
                <a:gd name="T12" fmla="*/ 99 w 99"/>
                <a:gd name="T13" fmla="*/ 3 h 143"/>
                <a:gd name="T14" fmla="*/ 98 w 99"/>
                <a:gd name="T15" fmla="*/ 1 h 143"/>
                <a:gd name="T16" fmla="*/ 95 w 99"/>
                <a:gd name="T17" fmla="*/ 0 h 143"/>
                <a:gd name="T18" fmla="*/ 81 w 99"/>
                <a:gd name="T19" fmla="*/ 1 h 143"/>
                <a:gd name="T20" fmla="*/ 53 w 99"/>
                <a:gd name="T21" fmla="*/ 1 h 143"/>
                <a:gd name="T22" fmla="*/ 38 w 99"/>
                <a:gd name="T23" fmla="*/ 0 h 143"/>
                <a:gd name="T24" fmla="*/ 37 w 99"/>
                <a:gd name="T25" fmla="*/ 0 h 143"/>
                <a:gd name="T26" fmla="*/ 35 w 99"/>
                <a:gd name="T27" fmla="*/ 0 h 143"/>
                <a:gd name="T28" fmla="*/ 34 w 99"/>
                <a:gd name="T29" fmla="*/ 2 h 143"/>
                <a:gd name="T30" fmla="*/ 34 w 99"/>
                <a:gd name="T31" fmla="*/ 4 h 143"/>
                <a:gd name="T32" fmla="*/ 35 w 99"/>
                <a:gd name="T33" fmla="*/ 7 h 143"/>
                <a:gd name="T34" fmla="*/ 41 w 99"/>
                <a:gd name="T35" fmla="*/ 7 h 143"/>
                <a:gd name="T36" fmla="*/ 43 w 99"/>
                <a:gd name="T37" fmla="*/ 7 h 143"/>
                <a:gd name="T38" fmla="*/ 49 w 99"/>
                <a:gd name="T39" fmla="*/ 8 h 143"/>
                <a:gd name="T40" fmla="*/ 53 w 99"/>
                <a:gd name="T41" fmla="*/ 9 h 143"/>
                <a:gd name="T42" fmla="*/ 54 w 99"/>
                <a:gd name="T43" fmla="*/ 11 h 143"/>
                <a:gd name="T44" fmla="*/ 53 w 99"/>
                <a:gd name="T45" fmla="*/ 15 h 143"/>
                <a:gd name="T46" fmla="*/ 25 w 99"/>
                <a:gd name="T47" fmla="*/ 127 h 143"/>
                <a:gd name="T48" fmla="*/ 24 w 99"/>
                <a:gd name="T49" fmla="*/ 131 h 143"/>
                <a:gd name="T50" fmla="*/ 22 w 99"/>
                <a:gd name="T51" fmla="*/ 134 h 143"/>
                <a:gd name="T52" fmla="*/ 17 w 99"/>
                <a:gd name="T53" fmla="*/ 135 h 143"/>
                <a:gd name="T54" fmla="*/ 7 w 99"/>
                <a:gd name="T55" fmla="*/ 136 h 143"/>
                <a:gd name="T56" fmla="*/ 4 w 99"/>
                <a:gd name="T57" fmla="*/ 136 h 143"/>
                <a:gd name="T58" fmla="*/ 2 w 99"/>
                <a:gd name="T59" fmla="*/ 136 h 143"/>
                <a:gd name="T60" fmla="*/ 0 w 99"/>
                <a:gd name="T61" fmla="*/ 138 h 143"/>
                <a:gd name="T62" fmla="*/ 0 w 99"/>
                <a:gd name="T63" fmla="*/ 140 h 143"/>
                <a:gd name="T64" fmla="*/ 0 w 99"/>
                <a:gd name="T65" fmla="*/ 142 h 143"/>
                <a:gd name="T66" fmla="*/ 3 w 99"/>
                <a:gd name="T67" fmla="*/ 143 h 143"/>
                <a:gd name="T68" fmla="*/ 9 w 99"/>
                <a:gd name="T69" fmla="*/ 143 h 143"/>
                <a:gd name="T70" fmla="*/ 17 w 99"/>
                <a:gd name="T71" fmla="*/ 143 h 143"/>
                <a:gd name="T72" fmla="*/ 25 w 99"/>
                <a:gd name="T73" fmla="*/ 143 h 143"/>
                <a:gd name="T74" fmla="*/ 31 w 99"/>
                <a:gd name="T75" fmla="*/ 142 h 143"/>
                <a:gd name="T76" fmla="*/ 46 w 99"/>
                <a:gd name="T77" fmla="*/ 143 h 143"/>
                <a:gd name="T78" fmla="*/ 60 w 99"/>
                <a:gd name="T79" fmla="*/ 143 h 143"/>
                <a:gd name="T80" fmla="*/ 62 w 99"/>
                <a:gd name="T81" fmla="*/ 143 h 143"/>
                <a:gd name="T82" fmla="*/ 63 w 99"/>
                <a:gd name="T83" fmla="*/ 143 h 143"/>
                <a:gd name="T84" fmla="*/ 64 w 99"/>
                <a:gd name="T85" fmla="*/ 141 h 143"/>
                <a:gd name="T86" fmla="*/ 65 w 99"/>
                <a:gd name="T87" fmla="*/ 139 h 143"/>
                <a:gd name="T88" fmla="*/ 63 w 99"/>
                <a:gd name="T89" fmla="*/ 136 h 143"/>
                <a:gd name="T90" fmla="*/ 58 w 99"/>
                <a:gd name="T91" fmla="*/ 136 h 143"/>
                <a:gd name="T92" fmla="*/ 55 w 99"/>
                <a:gd name="T93" fmla="*/ 136 h 143"/>
                <a:gd name="T94" fmla="*/ 49 w 99"/>
                <a:gd name="T95" fmla="*/ 135 h 143"/>
                <a:gd name="T96" fmla="*/ 45 w 99"/>
                <a:gd name="T97" fmla="*/ 134 h 143"/>
                <a:gd name="T98" fmla="*/ 44 w 99"/>
                <a:gd name="T99" fmla="*/ 132 h 143"/>
                <a:gd name="T100" fmla="*/ 44 w 99"/>
                <a:gd name="T101" fmla="*/ 131 h 143"/>
                <a:gd name="T102" fmla="*/ 45 w 99"/>
                <a:gd name="T103" fmla="*/ 128 h 143"/>
                <a:gd name="T104" fmla="*/ 73 w 99"/>
                <a:gd name="T105" fmla="*/ 1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9" h="143">
                  <a:moveTo>
                    <a:pt x="73" y="16"/>
                  </a:moveTo>
                  <a:lnTo>
                    <a:pt x="74" y="12"/>
                  </a:lnTo>
                  <a:lnTo>
                    <a:pt x="77" y="9"/>
                  </a:lnTo>
                  <a:lnTo>
                    <a:pt x="82" y="8"/>
                  </a:lnTo>
                  <a:lnTo>
                    <a:pt x="91" y="7"/>
                  </a:lnTo>
                  <a:lnTo>
                    <a:pt x="97" y="7"/>
                  </a:lnTo>
                  <a:lnTo>
                    <a:pt x="99" y="3"/>
                  </a:lnTo>
                  <a:lnTo>
                    <a:pt x="98" y="1"/>
                  </a:lnTo>
                  <a:lnTo>
                    <a:pt x="95" y="0"/>
                  </a:lnTo>
                  <a:lnTo>
                    <a:pt x="81" y="1"/>
                  </a:lnTo>
                  <a:lnTo>
                    <a:pt x="53" y="1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5" y="7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9" y="8"/>
                  </a:lnTo>
                  <a:lnTo>
                    <a:pt x="53" y="9"/>
                  </a:lnTo>
                  <a:lnTo>
                    <a:pt x="54" y="11"/>
                  </a:lnTo>
                  <a:lnTo>
                    <a:pt x="53" y="15"/>
                  </a:lnTo>
                  <a:lnTo>
                    <a:pt x="25" y="127"/>
                  </a:lnTo>
                  <a:lnTo>
                    <a:pt x="24" y="131"/>
                  </a:lnTo>
                  <a:lnTo>
                    <a:pt x="22" y="134"/>
                  </a:lnTo>
                  <a:lnTo>
                    <a:pt x="17" y="135"/>
                  </a:lnTo>
                  <a:lnTo>
                    <a:pt x="7" y="136"/>
                  </a:lnTo>
                  <a:lnTo>
                    <a:pt x="4" y="136"/>
                  </a:lnTo>
                  <a:lnTo>
                    <a:pt x="2" y="136"/>
                  </a:lnTo>
                  <a:lnTo>
                    <a:pt x="0" y="138"/>
                  </a:lnTo>
                  <a:lnTo>
                    <a:pt x="0" y="140"/>
                  </a:lnTo>
                  <a:lnTo>
                    <a:pt x="0" y="142"/>
                  </a:lnTo>
                  <a:lnTo>
                    <a:pt x="3" y="143"/>
                  </a:lnTo>
                  <a:lnTo>
                    <a:pt x="9" y="143"/>
                  </a:lnTo>
                  <a:lnTo>
                    <a:pt x="17" y="143"/>
                  </a:lnTo>
                  <a:lnTo>
                    <a:pt x="25" y="143"/>
                  </a:lnTo>
                  <a:lnTo>
                    <a:pt x="31" y="142"/>
                  </a:lnTo>
                  <a:lnTo>
                    <a:pt x="46" y="143"/>
                  </a:lnTo>
                  <a:lnTo>
                    <a:pt x="60" y="143"/>
                  </a:lnTo>
                  <a:lnTo>
                    <a:pt x="62" y="143"/>
                  </a:lnTo>
                  <a:lnTo>
                    <a:pt x="63" y="143"/>
                  </a:lnTo>
                  <a:lnTo>
                    <a:pt x="64" y="141"/>
                  </a:lnTo>
                  <a:lnTo>
                    <a:pt x="65" y="139"/>
                  </a:lnTo>
                  <a:lnTo>
                    <a:pt x="63" y="136"/>
                  </a:lnTo>
                  <a:lnTo>
                    <a:pt x="58" y="136"/>
                  </a:lnTo>
                  <a:lnTo>
                    <a:pt x="55" y="136"/>
                  </a:lnTo>
                  <a:lnTo>
                    <a:pt x="49" y="135"/>
                  </a:lnTo>
                  <a:lnTo>
                    <a:pt x="45" y="134"/>
                  </a:lnTo>
                  <a:lnTo>
                    <a:pt x="44" y="132"/>
                  </a:lnTo>
                  <a:lnTo>
                    <a:pt x="44" y="131"/>
                  </a:lnTo>
                  <a:lnTo>
                    <a:pt x="45" y="128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2" name="Freeform 89"/>
            <p:cNvSpPr>
              <a:spLocks noChangeAspect="1"/>
            </p:cNvSpPr>
            <p:nvPr/>
          </p:nvSpPr>
          <p:spPr bwMode="auto">
            <a:xfrm>
              <a:off x="3721" y="208"/>
              <a:ext cx="70" cy="300"/>
            </a:xfrm>
            <a:custGeom>
              <a:avLst/>
              <a:gdLst>
                <a:gd name="T0" fmla="*/ 70 w 70"/>
                <a:gd name="T1" fmla="*/ 297 h 300"/>
                <a:gd name="T2" fmla="*/ 70 w 70"/>
                <a:gd name="T3" fmla="*/ 297 h 300"/>
                <a:gd name="T4" fmla="*/ 69 w 70"/>
                <a:gd name="T5" fmla="*/ 296 h 300"/>
                <a:gd name="T6" fmla="*/ 68 w 70"/>
                <a:gd name="T7" fmla="*/ 294 h 300"/>
                <a:gd name="T8" fmla="*/ 65 w 70"/>
                <a:gd name="T9" fmla="*/ 291 h 300"/>
                <a:gd name="T10" fmla="*/ 42 w 70"/>
                <a:gd name="T11" fmla="*/ 259 h 300"/>
                <a:gd name="T12" fmla="*/ 27 w 70"/>
                <a:gd name="T13" fmla="*/ 224 h 300"/>
                <a:gd name="T14" fmla="*/ 20 w 70"/>
                <a:gd name="T15" fmla="*/ 186 h 300"/>
                <a:gd name="T16" fmla="*/ 18 w 70"/>
                <a:gd name="T17" fmla="*/ 150 h 300"/>
                <a:gd name="T18" fmla="*/ 20 w 70"/>
                <a:gd name="T19" fmla="*/ 112 h 300"/>
                <a:gd name="T20" fmla="*/ 28 w 70"/>
                <a:gd name="T21" fmla="*/ 74 h 300"/>
                <a:gd name="T22" fmla="*/ 43 w 70"/>
                <a:gd name="T23" fmla="*/ 39 h 300"/>
                <a:gd name="T24" fmla="*/ 66 w 70"/>
                <a:gd name="T25" fmla="*/ 9 h 300"/>
                <a:gd name="T26" fmla="*/ 69 w 70"/>
                <a:gd name="T27" fmla="*/ 5 h 300"/>
                <a:gd name="T28" fmla="*/ 70 w 70"/>
                <a:gd name="T29" fmla="*/ 3 h 300"/>
                <a:gd name="T30" fmla="*/ 69 w 70"/>
                <a:gd name="T31" fmla="*/ 1 h 300"/>
                <a:gd name="T32" fmla="*/ 67 w 70"/>
                <a:gd name="T33" fmla="*/ 0 h 300"/>
                <a:gd name="T34" fmla="*/ 61 w 70"/>
                <a:gd name="T35" fmla="*/ 4 h 300"/>
                <a:gd name="T36" fmla="*/ 48 w 70"/>
                <a:gd name="T37" fmla="*/ 16 h 300"/>
                <a:gd name="T38" fmla="*/ 34 w 70"/>
                <a:gd name="T39" fmla="*/ 34 h 300"/>
                <a:gd name="T40" fmla="*/ 19 w 70"/>
                <a:gd name="T41" fmla="*/ 59 h 300"/>
                <a:gd name="T42" fmla="*/ 10 w 70"/>
                <a:gd name="T43" fmla="*/ 84 h 300"/>
                <a:gd name="T44" fmla="*/ 4 w 70"/>
                <a:gd name="T45" fmla="*/ 108 h 300"/>
                <a:gd name="T46" fmla="*/ 1 w 70"/>
                <a:gd name="T47" fmla="*/ 130 h 300"/>
                <a:gd name="T48" fmla="*/ 0 w 70"/>
                <a:gd name="T49" fmla="*/ 150 h 300"/>
                <a:gd name="T50" fmla="*/ 1 w 70"/>
                <a:gd name="T51" fmla="*/ 170 h 300"/>
                <a:gd name="T52" fmla="*/ 4 w 70"/>
                <a:gd name="T53" fmla="*/ 193 h 300"/>
                <a:gd name="T54" fmla="*/ 10 w 70"/>
                <a:gd name="T55" fmla="*/ 218 h 300"/>
                <a:gd name="T56" fmla="*/ 20 w 70"/>
                <a:gd name="T57" fmla="*/ 244 h 300"/>
                <a:gd name="T58" fmla="*/ 35 w 70"/>
                <a:gd name="T59" fmla="*/ 268 h 300"/>
                <a:gd name="T60" fmla="*/ 49 w 70"/>
                <a:gd name="T61" fmla="*/ 286 h 300"/>
                <a:gd name="T62" fmla="*/ 61 w 70"/>
                <a:gd name="T63" fmla="*/ 297 h 300"/>
                <a:gd name="T64" fmla="*/ 67 w 70"/>
                <a:gd name="T65" fmla="*/ 300 h 300"/>
                <a:gd name="T66" fmla="*/ 69 w 70"/>
                <a:gd name="T67" fmla="*/ 300 h 300"/>
                <a:gd name="T68" fmla="*/ 70 w 70"/>
                <a:gd name="T69" fmla="*/ 29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300">
                  <a:moveTo>
                    <a:pt x="70" y="297"/>
                  </a:moveTo>
                  <a:lnTo>
                    <a:pt x="70" y="297"/>
                  </a:lnTo>
                  <a:lnTo>
                    <a:pt x="69" y="296"/>
                  </a:lnTo>
                  <a:lnTo>
                    <a:pt x="68" y="294"/>
                  </a:lnTo>
                  <a:lnTo>
                    <a:pt x="65" y="291"/>
                  </a:lnTo>
                  <a:lnTo>
                    <a:pt x="42" y="259"/>
                  </a:lnTo>
                  <a:lnTo>
                    <a:pt x="27" y="224"/>
                  </a:lnTo>
                  <a:lnTo>
                    <a:pt x="20" y="186"/>
                  </a:lnTo>
                  <a:lnTo>
                    <a:pt x="18" y="150"/>
                  </a:lnTo>
                  <a:lnTo>
                    <a:pt x="20" y="112"/>
                  </a:lnTo>
                  <a:lnTo>
                    <a:pt x="28" y="74"/>
                  </a:lnTo>
                  <a:lnTo>
                    <a:pt x="43" y="39"/>
                  </a:lnTo>
                  <a:lnTo>
                    <a:pt x="66" y="9"/>
                  </a:lnTo>
                  <a:lnTo>
                    <a:pt x="69" y="5"/>
                  </a:lnTo>
                  <a:lnTo>
                    <a:pt x="70" y="3"/>
                  </a:lnTo>
                  <a:lnTo>
                    <a:pt x="69" y="1"/>
                  </a:lnTo>
                  <a:lnTo>
                    <a:pt x="67" y="0"/>
                  </a:lnTo>
                  <a:lnTo>
                    <a:pt x="61" y="4"/>
                  </a:lnTo>
                  <a:lnTo>
                    <a:pt x="48" y="16"/>
                  </a:lnTo>
                  <a:lnTo>
                    <a:pt x="34" y="34"/>
                  </a:lnTo>
                  <a:lnTo>
                    <a:pt x="19" y="59"/>
                  </a:lnTo>
                  <a:lnTo>
                    <a:pt x="10" y="84"/>
                  </a:lnTo>
                  <a:lnTo>
                    <a:pt x="4" y="108"/>
                  </a:lnTo>
                  <a:lnTo>
                    <a:pt x="1" y="130"/>
                  </a:lnTo>
                  <a:lnTo>
                    <a:pt x="0" y="150"/>
                  </a:lnTo>
                  <a:lnTo>
                    <a:pt x="1" y="170"/>
                  </a:lnTo>
                  <a:lnTo>
                    <a:pt x="4" y="193"/>
                  </a:lnTo>
                  <a:lnTo>
                    <a:pt x="10" y="218"/>
                  </a:lnTo>
                  <a:lnTo>
                    <a:pt x="20" y="244"/>
                  </a:lnTo>
                  <a:lnTo>
                    <a:pt x="35" y="268"/>
                  </a:lnTo>
                  <a:lnTo>
                    <a:pt x="49" y="286"/>
                  </a:lnTo>
                  <a:lnTo>
                    <a:pt x="61" y="297"/>
                  </a:lnTo>
                  <a:lnTo>
                    <a:pt x="67" y="300"/>
                  </a:lnTo>
                  <a:lnTo>
                    <a:pt x="69" y="300"/>
                  </a:lnTo>
                  <a:lnTo>
                    <a:pt x="70" y="2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3" name="Freeform 90"/>
            <p:cNvSpPr>
              <a:spLocks noChangeAspect="1"/>
            </p:cNvSpPr>
            <p:nvPr/>
          </p:nvSpPr>
          <p:spPr bwMode="auto">
            <a:xfrm>
              <a:off x="3813" y="300"/>
              <a:ext cx="169" cy="133"/>
            </a:xfrm>
            <a:custGeom>
              <a:avLst/>
              <a:gdLst>
                <a:gd name="T0" fmla="*/ 97 w 169"/>
                <a:gd name="T1" fmla="*/ 60 h 133"/>
                <a:gd name="T2" fmla="*/ 132 w 169"/>
                <a:gd name="T3" fmla="*/ 21 h 133"/>
                <a:gd name="T4" fmla="*/ 135 w 169"/>
                <a:gd name="T5" fmla="*/ 18 h 133"/>
                <a:gd name="T6" fmla="*/ 139 w 169"/>
                <a:gd name="T7" fmla="*/ 16 h 133"/>
                <a:gd name="T8" fmla="*/ 148 w 169"/>
                <a:gd name="T9" fmla="*/ 15 h 133"/>
                <a:gd name="T10" fmla="*/ 163 w 169"/>
                <a:gd name="T11" fmla="*/ 14 h 133"/>
                <a:gd name="T12" fmla="*/ 163 w 169"/>
                <a:gd name="T13" fmla="*/ 0 h 133"/>
                <a:gd name="T14" fmla="*/ 104 w 169"/>
                <a:gd name="T15" fmla="*/ 0 h 133"/>
                <a:gd name="T16" fmla="*/ 104 w 169"/>
                <a:gd name="T17" fmla="*/ 14 h 133"/>
                <a:gd name="T18" fmla="*/ 110 w 169"/>
                <a:gd name="T19" fmla="*/ 15 h 133"/>
                <a:gd name="T20" fmla="*/ 115 w 169"/>
                <a:gd name="T21" fmla="*/ 17 h 133"/>
                <a:gd name="T22" fmla="*/ 114 w 169"/>
                <a:gd name="T23" fmla="*/ 19 h 133"/>
                <a:gd name="T24" fmla="*/ 113 w 169"/>
                <a:gd name="T25" fmla="*/ 21 h 133"/>
                <a:gd name="T26" fmla="*/ 88 w 169"/>
                <a:gd name="T27" fmla="*/ 49 h 133"/>
                <a:gd name="T28" fmla="*/ 59 w 169"/>
                <a:gd name="T29" fmla="*/ 14 h 133"/>
                <a:gd name="T30" fmla="*/ 71 w 169"/>
                <a:gd name="T31" fmla="*/ 14 h 133"/>
                <a:gd name="T32" fmla="*/ 71 w 169"/>
                <a:gd name="T33" fmla="*/ 0 h 133"/>
                <a:gd name="T34" fmla="*/ 1 w 169"/>
                <a:gd name="T35" fmla="*/ 0 h 133"/>
                <a:gd name="T36" fmla="*/ 1 w 169"/>
                <a:gd name="T37" fmla="*/ 14 h 133"/>
                <a:gd name="T38" fmla="*/ 23 w 169"/>
                <a:gd name="T39" fmla="*/ 14 h 133"/>
                <a:gd name="T40" fmla="*/ 69 w 169"/>
                <a:gd name="T41" fmla="*/ 70 h 133"/>
                <a:gd name="T42" fmla="*/ 30 w 169"/>
                <a:gd name="T43" fmla="*/ 114 h 133"/>
                <a:gd name="T44" fmla="*/ 25 w 169"/>
                <a:gd name="T45" fmla="*/ 117 h 133"/>
                <a:gd name="T46" fmla="*/ 19 w 169"/>
                <a:gd name="T47" fmla="*/ 119 h 133"/>
                <a:gd name="T48" fmla="*/ 10 w 169"/>
                <a:gd name="T49" fmla="*/ 119 h 133"/>
                <a:gd name="T50" fmla="*/ 0 w 169"/>
                <a:gd name="T51" fmla="*/ 119 h 133"/>
                <a:gd name="T52" fmla="*/ 0 w 169"/>
                <a:gd name="T53" fmla="*/ 133 h 133"/>
                <a:gd name="T54" fmla="*/ 58 w 169"/>
                <a:gd name="T55" fmla="*/ 133 h 133"/>
                <a:gd name="T56" fmla="*/ 58 w 169"/>
                <a:gd name="T57" fmla="*/ 119 h 133"/>
                <a:gd name="T58" fmla="*/ 51 w 169"/>
                <a:gd name="T59" fmla="*/ 118 h 133"/>
                <a:gd name="T60" fmla="*/ 47 w 169"/>
                <a:gd name="T61" fmla="*/ 116 h 133"/>
                <a:gd name="T62" fmla="*/ 47 w 169"/>
                <a:gd name="T63" fmla="*/ 115 h 133"/>
                <a:gd name="T64" fmla="*/ 49 w 169"/>
                <a:gd name="T65" fmla="*/ 113 h 133"/>
                <a:gd name="T66" fmla="*/ 78 w 169"/>
                <a:gd name="T67" fmla="*/ 80 h 133"/>
                <a:gd name="T68" fmla="*/ 111 w 169"/>
                <a:gd name="T69" fmla="*/ 119 h 133"/>
                <a:gd name="T70" fmla="*/ 100 w 169"/>
                <a:gd name="T71" fmla="*/ 119 h 133"/>
                <a:gd name="T72" fmla="*/ 100 w 169"/>
                <a:gd name="T73" fmla="*/ 133 h 133"/>
                <a:gd name="T74" fmla="*/ 169 w 169"/>
                <a:gd name="T75" fmla="*/ 133 h 133"/>
                <a:gd name="T76" fmla="*/ 169 w 169"/>
                <a:gd name="T77" fmla="*/ 119 h 133"/>
                <a:gd name="T78" fmla="*/ 147 w 169"/>
                <a:gd name="T79" fmla="*/ 119 h 133"/>
                <a:gd name="T80" fmla="*/ 97 w 169"/>
                <a:gd name="T81" fmla="*/ 6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9" h="133">
                  <a:moveTo>
                    <a:pt x="97" y="60"/>
                  </a:moveTo>
                  <a:lnTo>
                    <a:pt x="132" y="21"/>
                  </a:lnTo>
                  <a:lnTo>
                    <a:pt x="135" y="18"/>
                  </a:lnTo>
                  <a:lnTo>
                    <a:pt x="139" y="16"/>
                  </a:lnTo>
                  <a:lnTo>
                    <a:pt x="148" y="15"/>
                  </a:lnTo>
                  <a:lnTo>
                    <a:pt x="163" y="14"/>
                  </a:lnTo>
                  <a:lnTo>
                    <a:pt x="163" y="0"/>
                  </a:lnTo>
                  <a:lnTo>
                    <a:pt x="104" y="0"/>
                  </a:lnTo>
                  <a:lnTo>
                    <a:pt x="104" y="14"/>
                  </a:lnTo>
                  <a:lnTo>
                    <a:pt x="110" y="15"/>
                  </a:lnTo>
                  <a:lnTo>
                    <a:pt x="115" y="17"/>
                  </a:lnTo>
                  <a:lnTo>
                    <a:pt x="114" y="19"/>
                  </a:lnTo>
                  <a:lnTo>
                    <a:pt x="113" y="21"/>
                  </a:lnTo>
                  <a:lnTo>
                    <a:pt x="88" y="49"/>
                  </a:lnTo>
                  <a:lnTo>
                    <a:pt x="59" y="14"/>
                  </a:lnTo>
                  <a:lnTo>
                    <a:pt x="71" y="14"/>
                  </a:lnTo>
                  <a:lnTo>
                    <a:pt x="71" y="0"/>
                  </a:lnTo>
                  <a:lnTo>
                    <a:pt x="1" y="0"/>
                  </a:lnTo>
                  <a:lnTo>
                    <a:pt x="1" y="14"/>
                  </a:lnTo>
                  <a:lnTo>
                    <a:pt x="23" y="14"/>
                  </a:lnTo>
                  <a:lnTo>
                    <a:pt x="69" y="70"/>
                  </a:lnTo>
                  <a:lnTo>
                    <a:pt x="30" y="114"/>
                  </a:lnTo>
                  <a:lnTo>
                    <a:pt x="25" y="117"/>
                  </a:lnTo>
                  <a:lnTo>
                    <a:pt x="19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33"/>
                  </a:lnTo>
                  <a:lnTo>
                    <a:pt x="58" y="133"/>
                  </a:lnTo>
                  <a:lnTo>
                    <a:pt x="58" y="119"/>
                  </a:lnTo>
                  <a:lnTo>
                    <a:pt x="51" y="118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9" y="113"/>
                  </a:lnTo>
                  <a:lnTo>
                    <a:pt x="78" y="80"/>
                  </a:lnTo>
                  <a:lnTo>
                    <a:pt x="111" y="119"/>
                  </a:lnTo>
                  <a:lnTo>
                    <a:pt x="100" y="119"/>
                  </a:lnTo>
                  <a:lnTo>
                    <a:pt x="100" y="133"/>
                  </a:lnTo>
                  <a:lnTo>
                    <a:pt x="169" y="133"/>
                  </a:lnTo>
                  <a:lnTo>
                    <a:pt x="169" y="119"/>
                  </a:lnTo>
                  <a:lnTo>
                    <a:pt x="147" y="119"/>
                  </a:lnTo>
                  <a:lnTo>
                    <a:pt x="97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4" name="Freeform 91"/>
            <p:cNvSpPr>
              <a:spLocks noChangeAspect="1"/>
            </p:cNvSpPr>
            <p:nvPr/>
          </p:nvSpPr>
          <p:spPr bwMode="auto">
            <a:xfrm>
              <a:off x="4007" y="208"/>
              <a:ext cx="69" cy="300"/>
            </a:xfrm>
            <a:custGeom>
              <a:avLst/>
              <a:gdLst>
                <a:gd name="T0" fmla="*/ 69 w 69"/>
                <a:gd name="T1" fmla="*/ 150 h 300"/>
                <a:gd name="T2" fmla="*/ 68 w 69"/>
                <a:gd name="T3" fmla="*/ 131 h 300"/>
                <a:gd name="T4" fmla="*/ 65 w 69"/>
                <a:gd name="T5" fmla="*/ 108 h 300"/>
                <a:gd name="T6" fmla="*/ 59 w 69"/>
                <a:gd name="T7" fmla="*/ 82 h 300"/>
                <a:gd name="T8" fmla="*/ 49 w 69"/>
                <a:gd name="T9" fmla="*/ 57 h 300"/>
                <a:gd name="T10" fmla="*/ 35 w 69"/>
                <a:gd name="T11" fmla="*/ 33 h 300"/>
                <a:gd name="T12" fmla="*/ 20 w 69"/>
                <a:gd name="T13" fmla="*/ 15 h 300"/>
                <a:gd name="T14" fmla="*/ 9 w 69"/>
                <a:gd name="T15" fmla="*/ 4 h 300"/>
                <a:gd name="T16" fmla="*/ 3 w 69"/>
                <a:gd name="T17" fmla="*/ 0 h 300"/>
                <a:gd name="T18" fmla="*/ 1 w 69"/>
                <a:gd name="T19" fmla="*/ 1 h 300"/>
                <a:gd name="T20" fmla="*/ 0 w 69"/>
                <a:gd name="T21" fmla="*/ 3 h 300"/>
                <a:gd name="T22" fmla="*/ 0 w 69"/>
                <a:gd name="T23" fmla="*/ 4 h 300"/>
                <a:gd name="T24" fmla="*/ 0 w 69"/>
                <a:gd name="T25" fmla="*/ 5 h 300"/>
                <a:gd name="T26" fmla="*/ 2 w 69"/>
                <a:gd name="T27" fmla="*/ 7 h 300"/>
                <a:gd name="T28" fmla="*/ 5 w 69"/>
                <a:gd name="T29" fmla="*/ 10 h 300"/>
                <a:gd name="T30" fmla="*/ 25 w 69"/>
                <a:gd name="T31" fmla="*/ 36 h 300"/>
                <a:gd name="T32" fmla="*/ 40 w 69"/>
                <a:gd name="T33" fmla="*/ 68 h 300"/>
                <a:gd name="T34" fmla="*/ 49 w 69"/>
                <a:gd name="T35" fmla="*/ 106 h 300"/>
                <a:gd name="T36" fmla="*/ 52 w 69"/>
                <a:gd name="T37" fmla="*/ 150 h 300"/>
                <a:gd name="T38" fmla="*/ 50 w 69"/>
                <a:gd name="T39" fmla="*/ 189 h 300"/>
                <a:gd name="T40" fmla="*/ 42 w 69"/>
                <a:gd name="T41" fmla="*/ 226 h 300"/>
                <a:gd name="T42" fmla="*/ 27 w 69"/>
                <a:gd name="T43" fmla="*/ 261 h 300"/>
                <a:gd name="T44" fmla="*/ 4 w 69"/>
                <a:gd name="T45" fmla="*/ 292 h 300"/>
                <a:gd name="T46" fmla="*/ 0 w 69"/>
                <a:gd name="T47" fmla="*/ 296 h 300"/>
                <a:gd name="T48" fmla="*/ 0 w 69"/>
                <a:gd name="T49" fmla="*/ 297 h 300"/>
                <a:gd name="T50" fmla="*/ 1 w 69"/>
                <a:gd name="T51" fmla="*/ 300 h 300"/>
                <a:gd name="T52" fmla="*/ 3 w 69"/>
                <a:gd name="T53" fmla="*/ 300 h 300"/>
                <a:gd name="T54" fmla="*/ 9 w 69"/>
                <a:gd name="T55" fmla="*/ 296 h 300"/>
                <a:gd name="T56" fmla="*/ 21 w 69"/>
                <a:gd name="T57" fmla="*/ 285 h 300"/>
                <a:gd name="T58" fmla="*/ 36 w 69"/>
                <a:gd name="T59" fmla="*/ 267 h 300"/>
                <a:gd name="T60" fmla="*/ 50 w 69"/>
                <a:gd name="T61" fmla="*/ 242 h 300"/>
                <a:gd name="T62" fmla="*/ 60 w 69"/>
                <a:gd name="T63" fmla="*/ 217 h 300"/>
                <a:gd name="T64" fmla="*/ 65 w 69"/>
                <a:gd name="T65" fmla="*/ 193 h 300"/>
                <a:gd name="T66" fmla="*/ 68 w 69"/>
                <a:gd name="T67" fmla="*/ 171 h 300"/>
                <a:gd name="T68" fmla="*/ 69 w 69"/>
                <a:gd name="T69" fmla="*/ 15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300">
                  <a:moveTo>
                    <a:pt x="69" y="150"/>
                  </a:moveTo>
                  <a:lnTo>
                    <a:pt x="68" y="131"/>
                  </a:lnTo>
                  <a:lnTo>
                    <a:pt x="65" y="108"/>
                  </a:lnTo>
                  <a:lnTo>
                    <a:pt x="59" y="82"/>
                  </a:lnTo>
                  <a:lnTo>
                    <a:pt x="49" y="57"/>
                  </a:lnTo>
                  <a:lnTo>
                    <a:pt x="35" y="33"/>
                  </a:lnTo>
                  <a:lnTo>
                    <a:pt x="20" y="15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25" y="36"/>
                  </a:lnTo>
                  <a:lnTo>
                    <a:pt x="40" y="68"/>
                  </a:lnTo>
                  <a:lnTo>
                    <a:pt x="49" y="106"/>
                  </a:lnTo>
                  <a:lnTo>
                    <a:pt x="52" y="150"/>
                  </a:lnTo>
                  <a:lnTo>
                    <a:pt x="50" y="189"/>
                  </a:lnTo>
                  <a:lnTo>
                    <a:pt x="42" y="226"/>
                  </a:lnTo>
                  <a:lnTo>
                    <a:pt x="27" y="261"/>
                  </a:lnTo>
                  <a:lnTo>
                    <a:pt x="4" y="292"/>
                  </a:lnTo>
                  <a:lnTo>
                    <a:pt x="0" y="296"/>
                  </a:lnTo>
                  <a:lnTo>
                    <a:pt x="0" y="297"/>
                  </a:lnTo>
                  <a:lnTo>
                    <a:pt x="1" y="300"/>
                  </a:lnTo>
                  <a:lnTo>
                    <a:pt x="3" y="300"/>
                  </a:lnTo>
                  <a:lnTo>
                    <a:pt x="9" y="296"/>
                  </a:lnTo>
                  <a:lnTo>
                    <a:pt x="21" y="285"/>
                  </a:lnTo>
                  <a:lnTo>
                    <a:pt x="36" y="267"/>
                  </a:lnTo>
                  <a:lnTo>
                    <a:pt x="50" y="242"/>
                  </a:lnTo>
                  <a:lnTo>
                    <a:pt x="60" y="217"/>
                  </a:lnTo>
                  <a:lnTo>
                    <a:pt x="65" y="193"/>
                  </a:lnTo>
                  <a:lnTo>
                    <a:pt x="68" y="171"/>
                  </a:lnTo>
                  <a:lnTo>
                    <a:pt x="69" y="1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6" name="Freeform 92"/>
            <p:cNvSpPr>
              <a:spLocks noChangeAspect="1" noEditPoints="1"/>
            </p:cNvSpPr>
            <p:nvPr/>
          </p:nvSpPr>
          <p:spPr bwMode="auto">
            <a:xfrm>
              <a:off x="4216" y="225"/>
              <a:ext cx="143" cy="212"/>
            </a:xfrm>
            <a:custGeom>
              <a:avLst/>
              <a:gdLst>
                <a:gd name="T0" fmla="*/ 143 w 143"/>
                <a:gd name="T1" fmla="*/ 2 h 212"/>
                <a:gd name="T2" fmla="*/ 132 w 143"/>
                <a:gd name="T3" fmla="*/ 1 h 212"/>
                <a:gd name="T4" fmla="*/ 109 w 143"/>
                <a:gd name="T5" fmla="*/ 3 h 212"/>
                <a:gd name="T6" fmla="*/ 98 w 143"/>
                <a:gd name="T7" fmla="*/ 5 h 212"/>
                <a:gd name="T8" fmla="*/ 99 w 143"/>
                <a:gd name="T9" fmla="*/ 12 h 212"/>
                <a:gd name="T10" fmla="*/ 113 w 143"/>
                <a:gd name="T11" fmla="*/ 13 h 212"/>
                <a:gd name="T12" fmla="*/ 119 w 143"/>
                <a:gd name="T13" fmla="*/ 16 h 212"/>
                <a:gd name="T14" fmla="*/ 118 w 143"/>
                <a:gd name="T15" fmla="*/ 24 h 212"/>
                <a:gd name="T16" fmla="*/ 95 w 143"/>
                <a:gd name="T17" fmla="*/ 87 h 212"/>
                <a:gd name="T18" fmla="*/ 82 w 143"/>
                <a:gd name="T19" fmla="*/ 77 h 212"/>
                <a:gd name="T20" fmla="*/ 60 w 143"/>
                <a:gd name="T21" fmla="*/ 78 h 212"/>
                <a:gd name="T22" fmla="*/ 34 w 143"/>
                <a:gd name="T23" fmla="*/ 92 h 212"/>
                <a:gd name="T24" fmla="*/ 14 w 143"/>
                <a:gd name="T25" fmla="*/ 117 h 212"/>
                <a:gd name="T26" fmla="*/ 2 w 143"/>
                <a:gd name="T27" fmla="*/ 147 h 212"/>
                <a:gd name="T28" fmla="*/ 3 w 143"/>
                <a:gd name="T29" fmla="*/ 183 h 212"/>
                <a:gd name="T30" fmla="*/ 24 w 143"/>
                <a:gd name="T31" fmla="*/ 208 h 212"/>
                <a:gd name="T32" fmla="*/ 46 w 143"/>
                <a:gd name="T33" fmla="*/ 211 h 212"/>
                <a:gd name="T34" fmla="*/ 66 w 143"/>
                <a:gd name="T35" fmla="*/ 202 h 212"/>
                <a:gd name="T36" fmla="*/ 82 w 143"/>
                <a:gd name="T37" fmla="*/ 198 h 212"/>
                <a:gd name="T38" fmla="*/ 96 w 143"/>
                <a:gd name="T39" fmla="*/ 210 h 212"/>
                <a:gd name="T40" fmla="*/ 114 w 143"/>
                <a:gd name="T41" fmla="*/ 210 h 212"/>
                <a:gd name="T42" fmla="*/ 125 w 143"/>
                <a:gd name="T43" fmla="*/ 202 h 212"/>
                <a:gd name="T44" fmla="*/ 132 w 143"/>
                <a:gd name="T45" fmla="*/ 186 h 212"/>
                <a:gd name="T46" fmla="*/ 137 w 143"/>
                <a:gd name="T47" fmla="*/ 169 h 212"/>
                <a:gd name="T48" fmla="*/ 136 w 143"/>
                <a:gd name="T49" fmla="*/ 163 h 212"/>
                <a:gd name="T50" fmla="*/ 131 w 143"/>
                <a:gd name="T51" fmla="*/ 164 h 212"/>
                <a:gd name="T52" fmla="*/ 126 w 143"/>
                <a:gd name="T53" fmla="*/ 182 h 212"/>
                <a:gd name="T54" fmla="*/ 115 w 143"/>
                <a:gd name="T55" fmla="*/ 202 h 212"/>
                <a:gd name="T56" fmla="*/ 102 w 143"/>
                <a:gd name="T57" fmla="*/ 204 h 212"/>
                <a:gd name="T58" fmla="*/ 98 w 143"/>
                <a:gd name="T59" fmla="*/ 196 h 212"/>
                <a:gd name="T60" fmla="*/ 98 w 143"/>
                <a:gd name="T61" fmla="*/ 183 h 212"/>
                <a:gd name="T62" fmla="*/ 143 w 143"/>
                <a:gd name="T63" fmla="*/ 4 h 212"/>
                <a:gd name="T64" fmla="*/ 80 w 143"/>
                <a:gd name="T65" fmla="*/ 176 h 212"/>
                <a:gd name="T66" fmla="*/ 77 w 143"/>
                <a:gd name="T67" fmla="*/ 181 h 212"/>
                <a:gd name="T68" fmla="*/ 65 w 143"/>
                <a:gd name="T69" fmla="*/ 194 h 212"/>
                <a:gd name="T70" fmla="*/ 48 w 143"/>
                <a:gd name="T71" fmla="*/ 204 h 212"/>
                <a:gd name="T72" fmla="*/ 32 w 143"/>
                <a:gd name="T73" fmla="*/ 202 h 212"/>
                <a:gd name="T74" fmla="*/ 23 w 143"/>
                <a:gd name="T75" fmla="*/ 186 h 212"/>
                <a:gd name="T76" fmla="*/ 23 w 143"/>
                <a:gd name="T77" fmla="*/ 162 h 212"/>
                <a:gd name="T78" fmla="*/ 33 w 143"/>
                <a:gd name="T79" fmla="*/ 125 h 212"/>
                <a:gd name="T80" fmla="*/ 46 w 143"/>
                <a:gd name="T81" fmla="*/ 99 h 212"/>
                <a:gd name="T82" fmla="*/ 64 w 143"/>
                <a:gd name="T83" fmla="*/ 84 h 212"/>
                <a:gd name="T84" fmla="*/ 80 w 143"/>
                <a:gd name="T85" fmla="*/ 83 h 212"/>
                <a:gd name="T86" fmla="*/ 89 w 143"/>
                <a:gd name="T87" fmla="*/ 90 h 212"/>
                <a:gd name="T88" fmla="*/ 94 w 143"/>
                <a:gd name="T89" fmla="*/ 100 h 212"/>
                <a:gd name="T90" fmla="*/ 96 w 143"/>
                <a:gd name="T91" fmla="*/ 107 h 212"/>
                <a:gd name="T92" fmla="*/ 96 w 143"/>
                <a:gd name="T93" fmla="*/ 11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3" h="212">
                  <a:moveTo>
                    <a:pt x="143" y="4"/>
                  </a:moveTo>
                  <a:lnTo>
                    <a:pt x="143" y="2"/>
                  </a:lnTo>
                  <a:lnTo>
                    <a:pt x="139" y="0"/>
                  </a:lnTo>
                  <a:lnTo>
                    <a:pt x="132" y="1"/>
                  </a:lnTo>
                  <a:lnTo>
                    <a:pt x="120" y="2"/>
                  </a:lnTo>
                  <a:lnTo>
                    <a:pt x="109" y="3"/>
                  </a:lnTo>
                  <a:lnTo>
                    <a:pt x="101" y="4"/>
                  </a:lnTo>
                  <a:lnTo>
                    <a:pt x="98" y="5"/>
                  </a:lnTo>
                  <a:lnTo>
                    <a:pt x="97" y="9"/>
                  </a:lnTo>
                  <a:lnTo>
                    <a:pt x="99" y="12"/>
                  </a:lnTo>
                  <a:lnTo>
                    <a:pt x="104" y="13"/>
                  </a:lnTo>
                  <a:lnTo>
                    <a:pt x="113" y="13"/>
                  </a:lnTo>
                  <a:lnTo>
                    <a:pt x="117" y="14"/>
                  </a:lnTo>
                  <a:lnTo>
                    <a:pt x="119" y="16"/>
                  </a:lnTo>
                  <a:lnTo>
                    <a:pt x="119" y="18"/>
                  </a:lnTo>
                  <a:lnTo>
                    <a:pt x="118" y="24"/>
                  </a:lnTo>
                  <a:lnTo>
                    <a:pt x="100" y="95"/>
                  </a:lnTo>
                  <a:lnTo>
                    <a:pt x="95" y="87"/>
                  </a:lnTo>
                  <a:lnTo>
                    <a:pt x="89" y="81"/>
                  </a:lnTo>
                  <a:lnTo>
                    <a:pt x="82" y="77"/>
                  </a:lnTo>
                  <a:lnTo>
                    <a:pt x="73" y="76"/>
                  </a:lnTo>
                  <a:lnTo>
                    <a:pt x="60" y="78"/>
                  </a:lnTo>
                  <a:lnTo>
                    <a:pt x="46" y="83"/>
                  </a:lnTo>
                  <a:lnTo>
                    <a:pt x="34" y="92"/>
                  </a:lnTo>
                  <a:lnTo>
                    <a:pt x="23" y="103"/>
                  </a:lnTo>
                  <a:lnTo>
                    <a:pt x="14" y="117"/>
                  </a:lnTo>
                  <a:lnTo>
                    <a:pt x="7" y="131"/>
                  </a:lnTo>
                  <a:lnTo>
                    <a:pt x="2" y="147"/>
                  </a:lnTo>
                  <a:lnTo>
                    <a:pt x="0" y="164"/>
                  </a:lnTo>
                  <a:lnTo>
                    <a:pt x="3" y="183"/>
                  </a:lnTo>
                  <a:lnTo>
                    <a:pt x="12" y="198"/>
                  </a:lnTo>
                  <a:lnTo>
                    <a:pt x="24" y="208"/>
                  </a:lnTo>
                  <a:lnTo>
                    <a:pt x="40" y="212"/>
                  </a:lnTo>
                  <a:lnTo>
                    <a:pt x="46" y="211"/>
                  </a:lnTo>
                  <a:lnTo>
                    <a:pt x="55" y="208"/>
                  </a:lnTo>
                  <a:lnTo>
                    <a:pt x="66" y="202"/>
                  </a:lnTo>
                  <a:lnTo>
                    <a:pt x="79" y="189"/>
                  </a:lnTo>
                  <a:lnTo>
                    <a:pt x="82" y="198"/>
                  </a:lnTo>
                  <a:lnTo>
                    <a:pt x="88" y="205"/>
                  </a:lnTo>
                  <a:lnTo>
                    <a:pt x="96" y="210"/>
                  </a:lnTo>
                  <a:lnTo>
                    <a:pt x="107" y="212"/>
                  </a:lnTo>
                  <a:lnTo>
                    <a:pt x="114" y="210"/>
                  </a:lnTo>
                  <a:lnTo>
                    <a:pt x="120" y="207"/>
                  </a:lnTo>
                  <a:lnTo>
                    <a:pt x="125" y="202"/>
                  </a:lnTo>
                  <a:lnTo>
                    <a:pt x="129" y="195"/>
                  </a:lnTo>
                  <a:lnTo>
                    <a:pt x="132" y="186"/>
                  </a:lnTo>
                  <a:lnTo>
                    <a:pt x="135" y="176"/>
                  </a:lnTo>
                  <a:lnTo>
                    <a:pt x="137" y="169"/>
                  </a:lnTo>
                  <a:lnTo>
                    <a:pt x="138" y="165"/>
                  </a:lnTo>
                  <a:lnTo>
                    <a:pt x="136" y="163"/>
                  </a:lnTo>
                  <a:lnTo>
                    <a:pt x="134" y="162"/>
                  </a:lnTo>
                  <a:lnTo>
                    <a:pt x="131" y="164"/>
                  </a:lnTo>
                  <a:lnTo>
                    <a:pt x="130" y="168"/>
                  </a:lnTo>
                  <a:lnTo>
                    <a:pt x="126" y="182"/>
                  </a:lnTo>
                  <a:lnTo>
                    <a:pt x="121" y="194"/>
                  </a:lnTo>
                  <a:lnTo>
                    <a:pt x="115" y="202"/>
                  </a:lnTo>
                  <a:lnTo>
                    <a:pt x="107" y="205"/>
                  </a:lnTo>
                  <a:lnTo>
                    <a:pt x="102" y="204"/>
                  </a:lnTo>
                  <a:lnTo>
                    <a:pt x="99" y="200"/>
                  </a:lnTo>
                  <a:lnTo>
                    <a:pt x="98" y="196"/>
                  </a:lnTo>
                  <a:lnTo>
                    <a:pt x="98" y="191"/>
                  </a:lnTo>
                  <a:lnTo>
                    <a:pt x="98" y="183"/>
                  </a:lnTo>
                  <a:lnTo>
                    <a:pt x="100" y="177"/>
                  </a:lnTo>
                  <a:lnTo>
                    <a:pt x="143" y="4"/>
                  </a:lnTo>
                  <a:close/>
                  <a:moveTo>
                    <a:pt x="81" y="173"/>
                  </a:moveTo>
                  <a:lnTo>
                    <a:pt x="80" y="176"/>
                  </a:lnTo>
                  <a:lnTo>
                    <a:pt x="79" y="178"/>
                  </a:lnTo>
                  <a:lnTo>
                    <a:pt x="77" y="181"/>
                  </a:lnTo>
                  <a:lnTo>
                    <a:pt x="75" y="184"/>
                  </a:lnTo>
                  <a:lnTo>
                    <a:pt x="65" y="194"/>
                  </a:lnTo>
                  <a:lnTo>
                    <a:pt x="56" y="201"/>
                  </a:lnTo>
                  <a:lnTo>
                    <a:pt x="48" y="204"/>
                  </a:lnTo>
                  <a:lnTo>
                    <a:pt x="41" y="205"/>
                  </a:lnTo>
                  <a:lnTo>
                    <a:pt x="32" y="202"/>
                  </a:lnTo>
                  <a:lnTo>
                    <a:pt x="26" y="195"/>
                  </a:lnTo>
                  <a:lnTo>
                    <a:pt x="23" y="186"/>
                  </a:lnTo>
                  <a:lnTo>
                    <a:pt x="22" y="177"/>
                  </a:lnTo>
                  <a:lnTo>
                    <a:pt x="23" y="162"/>
                  </a:lnTo>
                  <a:lnTo>
                    <a:pt x="27" y="144"/>
                  </a:lnTo>
                  <a:lnTo>
                    <a:pt x="33" y="125"/>
                  </a:lnTo>
                  <a:lnTo>
                    <a:pt x="38" y="111"/>
                  </a:lnTo>
                  <a:lnTo>
                    <a:pt x="46" y="99"/>
                  </a:lnTo>
                  <a:lnTo>
                    <a:pt x="55" y="90"/>
                  </a:lnTo>
                  <a:lnTo>
                    <a:pt x="64" y="84"/>
                  </a:lnTo>
                  <a:lnTo>
                    <a:pt x="73" y="82"/>
                  </a:lnTo>
                  <a:lnTo>
                    <a:pt x="80" y="83"/>
                  </a:lnTo>
                  <a:lnTo>
                    <a:pt x="85" y="86"/>
                  </a:lnTo>
                  <a:lnTo>
                    <a:pt x="89" y="90"/>
                  </a:lnTo>
                  <a:lnTo>
                    <a:pt x="92" y="95"/>
                  </a:lnTo>
                  <a:lnTo>
                    <a:pt x="94" y="100"/>
                  </a:lnTo>
                  <a:lnTo>
                    <a:pt x="96" y="104"/>
                  </a:lnTo>
                  <a:lnTo>
                    <a:pt x="96" y="107"/>
                  </a:lnTo>
                  <a:lnTo>
                    <a:pt x="97" y="109"/>
                  </a:lnTo>
                  <a:lnTo>
                    <a:pt x="96" y="114"/>
                  </a:lnTo>
                  <a:lnTo>
                    <a:pt x="81" y="1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7" name="Freeform 93"/>
            <p:cNvSpPr>
              <a:spLocks noChangeAspect="1"/>
            </p:cNvSpPr>
            <p:nvPr/>
          </p:nvSpPr>
          <p:spPr bwMode="auto">
            <a:xfrm>
              <a:off x="4369" y="300"/>
              <a:ext cx="168" cy="133"/>
            </a:xfrm>
            <a:custGeom>
              <a:avLst/>
              <a:gdLst>
                <a:gd name="T0" fmla="*/ 97 w 168"/>
                <a:gd name="T1" fmla="*/ 60 h 133"/>
                <a:gd name="T2" fmla="*/ 132 w 168"/>
                <a:gd name="T3" fmla="*/ 21 h 133"/>
                <a:gd name="T4" fmla="*/ 135 w 168"/>
                <a:gd name="T5" fmla="*/ 18 h 133"/>
                <a:gd name="T6" fmla="*/ 139 w 168"/>
                <a:gd name="T7" fmla="*/ 16 h 133"/>
                <a:gd name="T8" fmla="*/ 148 w 168"/>
                <a:gd name="T9" fmla="*/ 15 h 133"/>
                <a:gd name="T10" fmla="*/ 162 w 168"/>
                <a:gd name="T11" fmla="*/ 14 h 133"/>
                <a:gd name="T12" fmla="*/ 162 w 168"/>
                <a:gd name="T13" fmla="*/ 0 h 133"/>
                <a:gd name="T14" fmla="*/ 104 w 168"/>
                <a:gd name="T15" fmla="*/ 0 h 133"/>
                <a:gd name="T16" fmla="*/ 104 w 168"/>
                <a:gd name="T17" fmla="*/ 14 h 133"/>
                <a:gd name="T18" fmla="*/ 110 w 168"/>
                <a:gd name="T19" fmla="*/ 15 h 133"/>
                <a:gd name="T20" fmla="*/ 115 w 168"/>
                <a:gd name="T21" fmla="*/ 17 h 133"/>
                <a:gd name="T22" fmla="*/ 114 w 168"/>
                <a:gd name="T23" fmla="*/ 19 h 133"/>
                <a:gd name="T24" fmla="*/ 113 w 168"/>
                <a:gd name="T25" fmla="*/ 21 h 133"/>
                <a:gd name="T26" fmla="*/ 88 w 168"/>
                <a:gd name="T27" fmla="*/ 49 h 133"/>
                <a:gd name="T28" fmla="*/ 58 w 168"/>
                <a:gd name="T29" fmla="*/ 14 h 133"/>
                <a:gd name="T30" fmla="*/ 70 w 168"/>
                <a:gd name="T31" fmla="*/ 14 h 133"/>
                <a:gd name="T32" fmla="*/ 70 w 168"/>
                <a:gd name="T33" fmla="*/ 0 h 133"/>
                <a:gd name="T34" fmla="*/ 1 w 168"/>
                <a:gd name="T35" fmla="*/ 0 h 133"/>
                <a:gd name="T36" fmla="*/ 1 w 168"/>
                <a:gd name="T37" fmla="*/ 14 h 133"/>
                <a:gd name="T38" fmla="*/ 22 w 168"/>
                <a:gd name="T39" fmla="*/ 14 h 133"/>
                <a:gd name="T40" fmla="*/ 69 w 168"/>
                <a:gd name="T41" fmla="*/ 70 h 133"/>
                <a:gd name="T42" fmla="*/ 30 w 168"/>
                <a:gd name="T43" fmla="*/ 114 h 133"/>
                <a:gd name="T44" fmla="*/ 25 w 168"/>
                <a:gd name="T45" fmla="*/ 117 h 133"/>
                <a:gd name="T46" fmla="*/ 18 w 168"/>
                <a:gd name="T47" fmla="*/ 119 h 133"/>
                <a:gd name="T48" fmla="*/ 10 w 168"/>
                <a:gd name="T49" fmla="*/ 119 h 133"/>
                <a:gd name="T50" fmla="*/ 0 w 168"/>
                <a:gd name="T51" fmla="*/ 119 h 133"/>
                <a:gd name="T52" fmla="*/ 0 w 168"/>
                <a:gd name="T53" fmla="*/ 133 h 133"/>
                <a:gd name="T54" fmla="*/ 58 w 168"/>
                <a:gd name="T55" fmla="*/ 133 h 133"/>
                <a:gd name="T56" fmla="*/ 58 w 168"/>
                <a:gd name="T57" fmla="*/ 119 h 133"/>
                <a:gd name="T58" fmla="*/ 50 w 168"/>
                <a:gd name="T59" fmla="*/ 118 h 133"/>
                <a:gd name="T60" fmla="*/ 47 w 168"/>
                <a:gd name="T61" fmla="*/ 116 h 133"/>
                <a:gd name="T62" fmla="*/ 47 w 168"/>
                <a:gd name="T63" fmla="*/ 115 h 133"/>
                <a:gd name="T64" fmla="*/ 49 w 168"/>
                <a:gd name="T65" fmla="*/ 113 h 133"/>
                <a:gd name="T66" fmla="*/ 78 w 168"/>
                <a:gd name="T67" fmla="*/ 80 h 133"/>
                <a:gd name="T68" fmla="*/ 111 w 168"/>
                <a:gd name="T69" fmla="*/ 119 h 133"/>
                <a:gd name="T70" fmla="*/ 99 w 168"/>
                <a:gd name="T71" fmla="*/ 119 h 133"/>
                <a:gd name="T72" fmla="*/ 99 w 168"/>
                <a:gd name="T73" fmla="*/ 133 h 133"/>
                <a:gd name="T74" fmla="*/ 168 w 168"/>
                <a:gd name="T75" fmla="*/ 133 h 133"/>
                <a:gd name="T76" fmla="*/ 168 w 168"/>
                <a:gd name="T77" fmla="*/ 119 h 133"/>
                <a:gd name="T78" fmla="*/ 147 w 168"/>
                <a:gd name="T79" fmla="*/ 119 h 133"/>
                <a:gd name="T80" fmla="*/ 97 w 168"/>
                <a:gd name="T81" fmla="*/ 6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8" h="133">
                  <a:moveTo>
                    <a:pt x="97" y="60"/>
                  </a:moveTo>
                  <a:lnTo>
                    <a:pt x="132" y="21"/>
                  </a:lnTo>
                  <a:lnTo>
                    <a:pt x="135" y="18"/>
                  </a:lnTo>
                  <a:lnTo>
                    <a:pt x="139" y="16"/>
                  </a:lnTo>
                  <a:lnTo>
                    <a:pt x="148" y="15"/>
                  </a:lnTo>
                  <a:lnTo>
                    <a:pt x="162" y="14"/>
                  </a:lnTo>
                  <a:lnTo>
                    <a:pt x="162" y="0"/>
                  </a:lnTo>
                  <a:lnTo>
                    <a:pt x="104" y="0"/>
                  </a:lnTo>
                  <a:lnTo>
                    <a:pt x="104" y="14"/>
                  </a:lnTo>
                  <a:lnTo>
                    <a:pt x="110" y="15"/>
                  </a:lnTo>
                  <a:lnTo>
                    <a:pt x="115" y="17"/>
                  </a:lnTo>
                  <a:lnTo>
                    <a:pt x="114" y="19"/>
                  </a:lnTo>
                  <a:lnTo>
                    <a:pt x="113" y="21"/>
                  </a:lnTo>
                  <a:lnTo>
                    <a:pt x="88" y="49"/>
                  </a:lnTo>
                  <a:lnTo>
                    <a:pt x="58" y="14"/>
                  </a:lnTo>
                  <a:lnTo>
                    <a:pt x="70" y="14"/>
                  </a:lnTo>
                  <a:lnTo>
                    <a:pt x="70" y="0"/>
                  </a:lnTo>
                  <a:lnTo>
                    <a:pt x="1" y="0"/>
                  </a:lnTo>
                  <a:lnTo>
                    <a:pt x="1" y="14"/>
                  </a:lnTo>
                  <a:lnTo>
                    <a:pt x="22" y="14"/>
                  </a:lnTo>
                  <a:lnTo>
                    <a:pt x="69" y="70"/>
                  </a:lnTo>
                  <a:lnTo>
                    <a:pt x="30" y="114"/>
                  </a:lnTo>
                  <a:lnTo>
                    <a:pt x="25" y="117"/>
                  </a:lnTo>
                  <a:lnTo>
                    <a:pt x="1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33"/>
                  </a:lnTo>
                  <a:lnTo>
                    <a:pt x="58" y="133"/>
                  </a:lnTo>
                  <a:lnTo>
                    <a:pt x="58" y="119"/>
                  </a:lnTo>
                  <a:lnTo>
                    <a:pt x="50" y="118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9" y="113"/>
                  </a:lnTo>
                  <a:lnTo>
                    <a:pt x="78" y="80"/>
                  </a:lnTo>
                  <a:lnTo>
                    <a:pt x="111" y="119"/>
                  </a:lnTo>
                  <a:lnTo>
                    <a:pt x="99" y="119"/>
                  </a:lnTo>
                  <a:lnTo>
                    <a:pt x="99" y="133"/>
                  </a:lnTo>
                  <a:lnTo>
                    <a:pt x="168" y="133"/>
                  </a:lnTo>
                  <a:lnTo>
                    <a:pt x="168" y="119"/>
                  </a:lnTo>
                  <a:lnTo>
                    <a:pt x="147" y="119"/>
                  </a:lnTo>
                  <a:lnTo>
                    <a:pt x="97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8" name="Freeform 94"/>
            <p:cNvSpPr>
              <a:spLocks noChangeAspect="1"/>
            </p:cNvSpPr>
            <p:nvPr/>
          </p:nvSpPr>
          <p:spPr bwMode="auto">
            <a:xfrm>
              <a:off x="4625" y="259"/>
              <a:ext cx="199" cy="199"/>
            </a:xfrm>
            <a:custGeom>
              <a:avLst/>
              <a:gdLst>
                <a:gd name="T0" fmla="*/ 106 w 199"/>
                <a:gd name="T1" fmla="*/ 105 h 199"/>
                <a:gd name="T2" fmla="*/ 190 w 199"/>
                <a:gd name="T3" fmla="*/ 105 h 199"/>
                <a:gd name="T4" fmla="*/ 193 w 199"/>
                <a:gd name="T5" fmla="*/ 105 h 199"/>
                <a:gd name="T6" fmla="*/ 196 w 199"/>
                <a:gd name="T7" fmla="*/ 105 h 199"/>
                <a:gd name="T8" fmla="*/ 198 w 199"/>
                <a:gd name="T9" fmla="*/ 103 h 199"/>
                <a:gd name="T10" fmla="*/ 199 w 199"/>
                <a:gd name="T11" fmla="*/ 99 h 199"/>
                <a:gd name="T12" fmla="*/ 198 w 199"/>
                <a:gd name="T13" fmla="*/ 96 h 199"/>
                <a:gd name="T14" fmla="*/ 196 w 199"/>
                <a:gd name="T15" fmla="*/ 94 h 199"/>
                <a:gd name="T16" fmla="*/ 193 w 199"/>
                <a:gd name="T17" fmla="*/ 93 h 199"/>
                <a:gd name="T18" fmla="*/ 190 w 199"/>
                <a:gd name="T19" fmla="*/ 93 h 199"/>
                <a:gd name="T20" fmla="*/ 106 w 199"/>
                <a:gd name="T21" fmla="*/ 93 h 199"/>
                <a:gd name="T22" fmla="*/ 106 w 199"/>
                <a:gd name="T23" fmla="*/ 10 h 199"/>
                <a:gd name="T24" fmla="*/ 106 w 199"/>
                <a:gd name="T25" fmla="*/ 6 h 199"/>
                <a:gd name="T26" fmla="*/ 105 w 199"/>
                <a:gd name="T27" fmla="*/ 3 h 199"/>
                <a:gd name="T28" fmla="*/ 103 w 199"/>
                <a:gd name="T29" fmla="*/ 0 h 199"/>
                <a:gd name="T30" fmla="*/ 100 w 199"/>
                <a:gd name="T31" fmla="*/ 0 h 199"/>
                <a:gd name="T32" fmla="*/ 96 w 199"/>
                <a:gd name="T33" fmla="*/ 0 h 199"/>
                <a:gd name="T34" fmla="*/ 95 w 199"/>
                <a:gd name="T35" fmla="*/ 3 h 199"/>
                <a:gd name="T36" fmla="*/ 94 w 199"/>
                <a:gd name="T37" fmla="*/ 6 h 199"/>
                <a:gd name="T38" fmla="*/ 94 w 199"/>
                <a:gd name="T39" fmla="*/ 10 h 199"/>
                <a:gd name="T40" fmla="*/ 94 w 199"/>
                <a:gd name="T41" fmla="*/ 93 h 199"/>
                <a:gd name="T42" fmla="*/ 10 w 199"/>
                <a:gd name="T43" fmla="*/ 93 h 199"/>
                <a:gd name="T44" fmla="*/ 7 w 199"/>
                <a:gd name="T45" fmla="*/ 93 h 199"/>
                <a:gd name="T46" fmla="*/ 3 w 199"/>
                <a:gd name="T47" fmla="*/ 94 h 199"/>
                <a:gd name="T48" fmla="*/ 1 w 199"/>
                <a:gd name="T49" fmla="*/ 96 h 199"/>
                <a:gd name="T50" fmla="*/ 0 w 199"/>
                <a:gd name="T51" fmla="*/ 99 h 199"/>
                <a:gd name="T52" fmla="*/ 1 w 199"/>
                <a:gd name="T53" fmla="*/ 103 h 199"/>
                <a:gd name="T54" fmla="*/ 3 w 199"/>
                <a:gd name="T55" fmla="*/ 105 h 199"/>
                <a:gd name="T56" fmla="*/ 7 w 199"/>
                <a:gd name="T57" fmla="*/ 105 h 199"/>
                <a:gd name="T58" fmla="*/ 10 w 199"/>
                <a:gd name="T59" fmla="*/ 105 h 199"/>
                <a:gd name="T60" fmla="*/ 94 w 199"/>
                <a:gd name="T61" fmla="*/ 105 h 199"/>
                <a:gd name="T62" fmla="*/ 94 w 199"/>
                <a:gd name="T63" fmla="*/ 189 h 199"/>
                <a:gd name="T64" fmla="*/ 94 w 199"/>
                <a:gd name="T65" fmla="*/ 193 h 199"/>
                <a:gd name="T66" fmla="*/ 95 w 199"/>
                <a:gd name="T67" fmla="*/ 196 h 199"/>
                <a:gd name="T68" fmla="*/ 96 w 199"/>
                <a:gd name="T69" fmla="*/ 198 h 199"/>
                <a:gd name="T70" fmla="*/ 100 w 199"/>
                <a:gd name="T71" fmla="*/ 199 h 199"/>
                <a:gd name="T72" fmla="*/ 103 w 199"/>
                <a:gd name="T73" fmla="*/ 198 h 199"/>
                <a:gd name="T74" fmla="*/ 105 w 199"/>
                <a:gd name="T75" fmla="*/ 196 h 199"/>
                <a:gd name="T76" fmla="*/ 106 w 199"/>
                <a:gd name="T77" fmla="*/ 193 h 199"/>
                <a:gd name="T78" fmla="*/ 106 w 199"/>
                <a:gd name="T79" fmla="*/ 189 h 199"/>
                <a:gd name="T80" fmla="*/ 106 w 199"/>
                <a:gd name="T81" fmla="*/ 10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9" h="199">
                  <a:moveTo>
                    <a:pt x="106" y="105"/>
                  </a:moveTo>
                  <a:lnTo>
                    <a:pt x="190" y="105"/>
                  </a:lnTo>
                  <a:lnTo>
                    <a:pt x="193" y="105"/>
                  </a:lnTo>
                  <a:lnTo>
                    <a:pt x="196" y="105"/>
                  </a:lnTo>
                  <a:lnTo>
                    <a:pt x="198" y="103"/>
                  </a:lnTo>
                  <a:lnTo>
                    <a:pt x="199" y="99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3"/>
                  </a:lnTo>
                  <a:lnTo>
                    <a:pt x="190" y="93"/>
                  </a:lnTo>
                  <a:lnTo>
                    <a:pt x="106" y="93"/>
                  </a:lnTo>
                  <a:lnTo>
                    <a:pt x="106" y="10"/>
                  </a:lnTo>
                  <a:lnTo>
                    <a:pt x="106" y="6"/>
                  </a:lnTo>
                  <a:lnTo>
                    <a:pt x="105" y="3"/>
                  </a:lnTo>
                  <a:lnTo>
                    <a:pt x="103" y="0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95" y="3"/>
                  </a:lnTo>
                  <a:lnTo>
                    <a:pt x="94" y="6"/>
                  </a:lnTo>
                  <a:lnTo>
                    <a:pt x="94" y="10"/>
                  </a:lnTo>
                  <a:lnTo>
                    <a:pt x="94" y="93"/>
                  </a:lnTo>
                  <a:lnTo>
                    <a:pt x="10" y="93"/>
                  </a:lnTo>
                  <a:lnTo>
                    <a:pt x="7" y="93"/>
                  </a:lnTo>
                  <a:lnTo>
                    <a:pt x="3" y="94"/>
                  </a:lnTo>
                  <a:lnTo>
                    <a:pt x="1" y="96"/>
                  </a:lnTo>
                  <a:lnTo>
                    <a:pt x="0" y="99"/>
                  </a:lnTo>
                  <a:lnTo>
                    <a:pt x="1" y="103"/>
                  </a:lnTo>
                  <a:lnTo>
                    <a:pt x="3" y="105"/>
                  </a:lnTo>
                  <a:lnTo>
                    <a:pt x="7" y="105"/>
                  </a:lnTo>
                  <a:lnTo>
                    <a:pt x="10" y="105"/>
                  </a:lnTo>
                  <a:lnTo>
                    <a:pt x="94" y="105"/>
                  </a:lnTo>
                  <a:lnTo>
                    <a:pt x="94" y="189"/>
                  </a:lnTo>
                  <a:lnTo>
                    <a:pt x="94" y="193"/>
                  </a:lnTo>
                  <a:lnTo>
                    <a:pt x="95" y="196"/>
                  </a:lnTo>
                  <a:lnTo>
                    <a:pt x="96" y="198"/>
                  </a:lnTo>
                  <a:lnTo>
                    <a:pt x="100" y="199"/>
                  </a:lnTo>
                  <a:lnTo>
                    <a:pt x="103" y="198"/>
                  </a:lnTo>
                  <a:lnTo>
                    <a:pt x="105" y="196"/>
                  </a:lnTo>
                  <a:lnTo>
                    <a:pt x="106" y="193"/>
                  </a:lnTo>
                  <a:lnTo>
                    <a:pt x="106" y="189"/>
                  </a:lnTo>
                  <a:lnTo>
                    <a:pt x="106" y="1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9" name="Freeform 95"/>
            <p:cNvSpPr>
              <a:spLocks noChangeAspect="1"/>
            </p:cNvSpPr>
            <p:nvPr/>
          </p:nvSpPr>
          <p:spPr bwMode="auto">
            <a:xfrm>
              <a:off x="4915" y="229"/>
              <a:ext cx="245" cy="211"/>
            </a:xfrm>
            <a:custGeom>
              <a:avLst/>
              <a:gdLst>
                <a:gd name="T0" fmla="*/ 151 w 245"/>
                <a:gd name="T1" fmla="*/ 19 h 211"/>
                <a:gd name="T2" fmla="*/ 185 w 245"/>
                <a:gd name="T3" fmla="*/ 36 h 211"/>
                <a:gd name="T4" fmla="*/ 187 w 245"/>
                <a:gd name="T5" fmla="*/ 58 h 211"/>
                <a:gd name="T6" fmla="*/ 181 w 245"/>
                <a:gd name="T7" fmla="*/ 75 h 211"/>
                <a:gd name="T8" fmla="*/ 166 w 245"/>
                <a:gd name="T9" fmla="*/ 92 h 211"/>
                <a:gd name="T10" fmla="*/ 141 w 245"/>
                <a:gd name="T11" fmla="*/ 104 h 211"/>
                <a:gd name="T12" fmla="*/ 114 w 245"/>
                <a:gd name="T13" fmla="*/ 108 h 211"/>
                <a:gd name="T14" fmla="*/ 101 w 245"/>
                <a:gd name="T15" fmla="*/ 117 h 211"/>
                <a:gd name="T16" fmla="*/ 100 w 245"/>
                <a:gd name="T17" fmla="*/ 122 h 211"/>
                <a:gd name="T18" fmla="*/ 105 w 245"/>
                <a:gd name="T19" fmla="*/ 123 h 211"/>
                <a:gd name="T20" fmla="*/ 113 w 245"/>
                <a:gd name="T21" fmla="*/ 128 h 211"/>
                <a:gd name="T22" fmla="*/ 121 w 245"/>
                <a:gd name="T23" fmla="*/ 137 h 211"/>
                <a:gd name="T24" fmla="*/ 130 w 245"/>
                <a:gd name="T25" fmla="*/ 154 h 211"/>
                <a:gd name="T26" fmla="*/ 144 w 245"/>
                <a:gd name="T27" fmla="*/ 186 h 211"/>
                <a:gd name="T28" fmla="*/ 163 w 245"/>
                <a:gd name="T29" fmla="*/ 208 h 211"/>
                <a:gd name="T30" fmla="*/ 188 w 245"/>
                <a:gd name="T31" fmla="*/ 209 h 211"/>
                <a:gd name="T32" fmla="*/ 212 w 245"/>
                <a:gd name="T33" fmla="*/ 199 h 211"/>
                <a:gd name="T34" fmla="*/ 232 w 245"/>
                <a:gd name="T35" fmla="*/ 184 h 211"/>
                <a:gd name="T36" fmla="*/ 243 w 245"/>
                <a:gd name="T37" fmla="*/ 171 h 211"/>
                <a:gd name="T38" fmla="*/ 244 w 245"/>
                <a:gd name="T39" fmla="*/ 166 h 211"/>
                <a:gd name="T40" fmla="*/ 238 w 245"/>
                <a:gd name="T41" fmla="*/ 166 h 211"/>
                <a:gd name="T42" fmla="*/ 226 w 245"/>
                <a:gd name="T43" fmla="*/ 173 h 211"/>
                <a:gd name="T44" fmla="*/ 216 w 245"/>
                <a:gd name="T45" fmla="*/ 184 h 211"/>
                <a:gd name="T46" fmla="*/ 204 w 245"/>
                <a:gd name="T47" fmla="*/ 193 h 211"/>
                <a:gd name="T48" fmla="*/ 184 w 245"/>
                <a:gd name="T49" fmla="*/ 191 h 211"/>
                <a:gd name="T50" fmla="*/ 167 w 245"/>
                <a:gd name="T51" fmla="*/ 167 h 211"/>
                <a:gd name="T52" fmla="*/ 150 w 245"/>
                <a:gd name="T53" fmla="*/ 130 h 211"/>
                <a:gd name="T54" fmla="*/ 170 w 245"/>
                <a:gd name="T55" fmla="*/ 101 h 211"/>
                <a:gd name="T56" fmla="*/ 208 w 245"/>
                <a:gd name="T57" fmla="*/ 60 h 211"/>
                <a:gd name="T58" fmla="*/ 211 w 245"/>
                <a:gd name="T59" fmla="*/ 25 h 211"/>
                <a:gd name="T60" fmla="*/ 195 w 245"/>
                <a:gd name="T61" fmla="*/ 9 h 211"/>
                <a:gd name="T62" fmla="*/ 168 w 245"/>
                <a:gd name="T63" fmla="*/ 2 h 211"/>
                <a:gd name="T64" fmla="*/ 135 w 245"/>
                <a:gd name="T65" fmla="*/ 0 h 211"/>
                <a:gd name="T66" fmla="*/ 98 w 245"/>
                <a:gd name="T67" fmla="*/ 0 h 211"/>
                <a:gd name="T68" fmla="*/ 64 w 245"/>
                <a:gd name="T69" fmla="*/ 4 h 211"/>
                <a:gd name="T70" fmla="*/ 32 w 245"/>
                <a:gd name="T71" fmla="*/ 17 h 211"/>
                <a:gd name="T72" fmla="*/ 14 w 245"/>
                <a:gd name="T73" fmla="*/ 32 h 211"/>
                <a:gd name="T74" fmla="*/ 4 w 245"/>
                <a:gd name="T75" fmla="*/ 45 h 211"/>
                <a:gd name="T76" fmla="*/ 1 w 245"/>
                <a:gd name="T77" fmla="*/ 53 h 211"/>
                <a:gd name="T78" fmla="*/ 1 w 245"/>
                <a:gd name="T79" fmla="*/ 57 h 211"/>
                <a:gd name="T80" fmla="*/ 7 w 245"/>
                <a:gd name="T81" fmla="*/ 57 h 211"/>
                <a:gd name="T82" fmla="*/ 15 w 245"/>
                <a:gd name="T83" fmla="*/ 54 h 211"/>
                <a:gd name="T84" fmla="*/ 21 w 245"/>
                <a:gd name="T85" fmla="*/ 49 h 211"/>
                <a:gd name="T86" fmla="*/ 25 w 245"/>
                <a:gd name="T87" fmla="*/ 44 h 211"/>
                <a:gd name="T88" fmla="*/ 31 w 245"/>
                <a:gd name="T89" fmla="*/ 32 h 211"/>
                <a:gd name="T90" fmla="*/ 54 w 245"/>
                <a:gd name="T91" fmla="*/ 19 h 211"/>
                <a:gd name="T92" fmla="*/ 75 w 245"/>
                <a:gd name="T93" fmla="*/ 32 h 211"/>
                <a:gd name="T94" fmla="*/ 69 w 245"/>
                <a:gd name="T95" fmla="*/ 76 h 211"/>
                <a:gd name="T96" fmla="*/ 48 w 245"/>
                <a:gd name="T97" fmla="*/ 156 h 211"/>
                <a:gd name="T98" fmla="*/ 29 w 245"/>
                <a:gd name="T99" fmla="*/ 208 h 211"/>
                <a:gd name="T100" fmla="*/ 30 w 245"/>
                <a:gd name="T101" fmla="*/ 211 h 211"/>
                <a:gd name="T102" fmla="*/ 37 w 245"/>
                <a:gd name="T103" fmla="*/ 210 h 211"/>
                <a:gd name="T104" fmla="*/ 49 w 245"/>
                <a:gd name="T105" fmla="*/ 202 h 211"/>
                <a:gd name="T106" fmla="*/ 55 w 245"/>
                <a:gd name="T107" fmla="*/ 194 h 211"/>
                <a:gd name="T108" fmla="*/ 66 w 245"/>
                <a:gd name="T109" fmla="*/ 165 h 211"/>
                <a:gd name="T110" fmla="*/ 82 w 245"/>
                <a:gd name="T111" fmla="*/ 115 h 211"/>
                <a:gd name="T112" fmla="*/ 97 w 245"/>
                <a:gd name="T113" fmla="*/ 51 h 211"/>
                <a:gd name="T114" fmla="*/ 115 w 245"/>
                <a:gd name="T115" fmla="*/ 1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5" h="211">
                  <a:moveTo>
                    <a:pt x="115" y="16"/>
                  </a:moveTo>
                  <a:lnTo>
                    <a:pt x="151" y="19"/>
                  </a:lnTo>
                  <a:lnTo>
                    <a:pt x="173" y="26"/>
                  </a:lnTo>
                  <a:lnTo>
                    <a:pt x="185" y="36"/>
                  </a:lnTo>
                  <a:lnTo>
                    <a:pt x="188" y="50"/>
                  </a:lnTo>
                  <a:lnTo>
                    <a:pt x="187" y="58"/>
                  </a:lnTo>
                  <a:lnTo>
                    <a:pt x="185" y="66"/>
                  </a:lnTo>
                  <a:lnTo>
                    <a:pt x="181" y="75"/>
                  </a:lnTo>
                  <a:lnTo>
                    <a:pt x="175" y="84"/>
                  </a:lnTo>
                  <a:lnTo>
                    <a:pt x="166" y="92"/>
                  </a:lnTo>
                  <a:lnTo>
                    <a:pt x="155" y="99"/>
                  </a:lnTo>
                  <a:lnTo>
                    <a:pt x="141" y="104"/>
                  </a:lnTo>
                  <a:lnTo>
                    <a:pt x="124" y="106"/>
                  </a:lnTo>
                  <a:lnTo>
                    <a:pt x="114" y="108"/>
                  </a:lnTo>
                  <a:lnTo>
                    <a:pt x="106" y="112"/>
                  </a:lnTo>
                  <a:lnTo>
                    <a:pt x="101" y="117"/>
                  </a:lnTo>
                  <a:lnTo>
                    <a:pt x="99" y="120"/>
                  </a:lnTo>
                  <a:lnTo>
                    <a:pt x="100" y="122"/>
                  </a:lnTo>
                  <a:lnTo>
                    <a:pt x="101" y="122"/>
                  </a:lnTo>
                  <a:lnTo>
                    <a:pt x="105" y="123"/>
                  </a:lnTo>
                  <a:lnTo>
                    <a:pt x="109" y="125"/>
                  </a:lnTo>
                  <a:lnTo>
                    <a:pt x="113" y="128"/>
                  </a:lnTo>
                  <a:lnTo>
                    <a:pt x="117" y="132"/>
                  </a:lnTo>
                  <a:lnTo>
                    <a:pt x="121" y="137"/>
                  </a:lnTo>
                  <a:lnTo>
                    <a:pt x="125" y="144"/>
                  </a:lnTo>
                  <a:lnTo>
                    <a:pt x="130" y="154"/>
                  </a:lnTo>
                  <a:lnTo>
                    <a:pt x="135" y="166"/>
                  </a:lnTo>
                  <a:lnTo>
                    <a:pt x="144" y="186"/>
                  </a:lnTo>
                  <a:lnTo>
                    <a:pt x="153" y="200"/>
                  </a:lnTo>
                  <a:lnTo>
                    <a:pt x="163" y="208"/>
                  </a:lnTo>
                  <a:lnTo>
                    <a:pt x="174" y="211"/>
                  </a:lnTo>
                  <a:lnTo>
                    <a:pt x="188" y="209"/>
                  </a:lnTo>
                  <a:lnTo>
                    <a:pt x="201" y="205"/>
                  </a:lnTo>
                  <a:lnTo>
                    <a:pt x="212" y="199"/>
                  </a:lnTo>
                  <a:lnTo>
                    <a:pt x="223" y="192"/>
                  </a:lnTo>
                  <a:lnTo>
                    <a:pt x="232" y="184"/>
                  </a:lnTo>
                  <a:lnTo>
                    <a:pt x="239" y="177"/>
                  </a:lnTo>
                  <a:lnTo>
                    <a:pt x="243" y="171"/>
                  </a:lnTo>
                  <a:lnTo>
                    <a:pt x="245" y="167"/>
                  </a:lnTo>
                  <a:lnTo>
                    <a:pt x="244" y="166"/>
                  </a:lnTo>
                  <a:lnTo>
                    <a:pt x="242" y="165"/>
                  </a:lnTo>
                  <a:lnTo>
                    <a:pt x="238" y="166"/>
                  </a:lnTo>
                  <a:lnTo>
                    <a:pt x="232" y="169"/>
                  </a:lnTo>
                  <a:lnTo>
                    <a:pt x="226" y="173"/>
                  </a:lnTo>
                  <a:lnTo>
                    <a:pt x="220" y="178"/>
                  </a:lnTo>
                  <a:lnTo>
                    <a:pt x="216" y="184"/>
                  </a:lnTo>
                  <a:lnTo>
                    <a:pt x="211" y="189"/>
                  </a:lnTo>
                  <a:lnTo>
                    <a:pt x="204" y="193"/>
                  </a:lnTo>
                  <a:lnTo>
                    <a:pt x="194" y="194"/>
                  </a:lnTo>
                  <a:lnTo>
                    <a:pt x="184" y="191"/>
                  </a:lnTo>
                  <a:lnTo>
                    <a:pt x="175" y="181"/>
                  </a:lnTo>
                  <a:lnTo>
                    <a:pt x="167" y="167"/>
                  </a:lnTo>
                  <a:lnTo>
                    <a:pt x="159" y="150"/>
                  </a:lnTo>
                  <a:lnTo>
                    <a:pt x="150" y="130"/>
                  </a:lnTo>
                  <a:lnTo>
                    <a:pt x="141" y="116"/>
                  </a:lnTo>
                  <a:lnTo>
                    <a:pt x="170" y="101"/>
                  </a:lnTo>
                  <a:lnTo>
                    <a:pt x="193" y="82"/>
                  </a:lnTo>
                  <a:lnTo>
                    <a:pt x="208" y="60"/>
                  </a:lnTo>
                  <a:lnTo>
                    <a:pt x="213" y="37"/>
                  </a:lnTo>
                  <a:lnTo>
                    <a:pt x="211" y="25"/>
                  </a:lnTo>
                  <a:lnTo>
                    <a:pt x="205" y="15"/>
                  </a:lnTo>
                  <a:lnTo>
                    <a:pt x="195" y="9"/>
                  </a:lnTo>
                  <a:lnTo>
                    <a:pt x="183" y="4"/>
                  </a:lnTo>
                  <a:lnTo>
                    <a:pt x="168" y="2"/>
                  </a:lnTo>
                  <a:lnTo>
                    <a:pt x="152" y="0"/>
                  </a:lnTo>
                  <a:lnTo>
                    <a:pt x="135" y="0"/>
                  </a:lnTo>
                  <a:lnTo>
                    <a:pt x="118" y="0"/>
                  </a:lnTo>
                  <a:lnTo>
                    <a:pt x="98" y="0"/>
                  </a:lnTo>
                  <a:lnTo>
                    <a:pt x="80" y="1"/>
                  </a:lnTo>
                  <a:lnTo>
                    <a:pt x="64" y="4"/>
                  </a:lnTo>
                  <a:lnTo>
                    <a:pt x="46" y="10"/>
                  </a:lnTo>
                  <a:lnTo>
                    <a:pt x="32" y="17"/>
                  </a:lnTo>
                  <a:lnTo>
                    <a:pt x="22" y="25"/>
                  </a:lnTo>
                  <a:lnTo>
                    <a:pt x="14" y="32"/>
                  </a:lnTo>
                  <a:lnTo>
                    <a:pt x="8" y="39"/>
                  </a:lnTo>
                  <a:lnTo>
                    <a:pt x="4" y="45"/>
                  </a:lnTo>
                  <a:lnTo>
                    <a:pt x="2" y="50"/>
                  </a:lnTo>
                  <a:lnTo>
                    <a:pt x="1" y="53"/>
                  </a:lnTo>
                  <a:lnTo>
                    <a:pt x="0" y="55"/>
                  </a:lnTo>
                  <a:lnTo>
                    <a:pt x="1" y="57"/>
                  </a:lnTo>
                  <a:lnTo>
                    <a:pt x="3" y="58"/>
                  </a:lnTo>
                  <a:lnTo>
                    <a:pt x="7" y="57"/>
                  </a:lnTo>
                  <a:lnTo>
                    <a:pt x="11" y="55"/>
                  </a:lnTo>
                  <a:lnTo>
                    <a:pt x="15" y="54"/>
                  </a:lnTo>
                  <a:lnTo>
                    <a:pt x="18" y="52"/>
                  </a:lnTo>
                  <a:lnTo>
                    <a:pt x="21" y="49"/>
                  </a:lnTo>
                  <a:lnTo>
                    <a:pt x="24" y="47"/>
                  </a:lnTo>
                  <a:lnTo>
                    <a:pt x="25" y="44"/>
                  </a:lnTo>
                  <a:lnTo>
                    <a:pt x="27" y="40"/>
                  </a:lnTo>
                  <a:lnTo>
                    <a:pt x="31" y="32"/>
                  </a:lnTo>
                  <a:lnTo>
                    <a:pt x="39" y="24"/>
                  </a:lnTo>
                  <a:lnTo>
                    <a:pt x="54" y="19"/>
                  </a:lnTo>
                  <a:lnTo>
                    <a:pt x="77" y="16"/>
                  </a:lnTo>
                  <a:lnTo>
                    <a:pt x="75" y="32"/>
                  </a:lnTo>
                  <a:lnTo>
                    <a:pt x="73" y="52"/>
                  </a:lnTo>
                  <a:lnTo>
                    <a:pt x="69" y="76"/>
                  </a:lnTo>
                  <a:lnTo>
                    <a:pt x="63" y="106"/>
                  </a:lnTo>
                  <a:lnTo>
                    <a:pt x="48" y="156"/>
                  </a:lnTo>
                  <a:lnTo>
                    <a:pt x="30" y="205"/>
                  </a:lnTo>
                  <a:lnTo>
                    <a:pt x="29" y="208"/>
                  </a:lnTo>
                  <a:lnTo>
                    <a:pt x="29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7" y="210"/>
                  </a:lnTo>
                  <a:lnTo>
                    <a:pt x="44" y="207"/>
                  </a:lnTo>
                  <a:lnTo>
                    <a:pt x="49" y="202"/>
                  </a:lnTo>
                  <a:lnTo>
                    <a:pt x="53" y="198"/>
                  </a:lnTo>
                  <a:lnTo>
                    <a:pt x="55" y="194"/>
                  </a:lnTo>
                  <a:lnTo>
                    <a:pt x="60" y="183"/>
                  </a:lnTo>
                  <a:lnTo>
                    <a:pt x="66" y="165"/>
                  </a:lnTo>
                  <a:lnTo>
                    <a:pt x="74" y="143"/>
                  </a:lnTo>
                  <a:lnTo>
                    <a:pt x="82" y="115"/>
                  </a:lnTo>
                  <a:lnTo>
                    <a:pt x="90" y="85"/>
                  </a:lnTo>
                  <a:lnTo>
                    <a:pt x="97" y="51"/>
                  </a:lnTo>
                  <a:lnTo>
                    <a:pt x="101" y="16"/>
                  </a:lnTo>
                  <a:lnTo>
                    <a:pt x="115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0" name="Freeform 96"/>
            <p:cNvSpPr>
              <a:spLocks noChangeAspect="1"/>
            </p:cNvSpPr>
            <p:nvPr/>
          </p:nvSpPr>
          <p:spPr bwMode="auto">
            <a:xfrm>
              <a:off x="5194" y="208"/>
              <a:ext cx="69" cy="300"/>
            </a:xfrm>
            <a:custGeom>
              <a:avLst/>
              <a:gdLst>
                <a:gd name="T0" fmla="*/ 69 w 69"/>
                <a:gd name="T1" fmla="*/ 297 h 300"/>
                <a:gd name="T2" fmla="*/ 69 w 69"/>
                <a:gd name="T3" fmla="*/ 297 h 300"/>
                <a:gd name="T4" fmla="*/ 69 w 69"/>
                <a:gd name="T5" fmla="*/ 296 h 300"/>
                <a:gd name="T6" fmla="*/ 67 w 69"/>
                <a:gd name="T7" fmla="*/ 294 h 300"/>
                <a:gd name="T8" fmla="*/ 64 w 69"/>
                <a:gd name="T9" fmla="*/ 291 h 300"/>
                <a:gd name="T10" fmla="*/ 41 w 69"/>
                <a:gd name="T11" fmla="*/ 259 h 300"/>
                <a:gd name="T12" fmla="*/ 27 w 69"/>
                <a:gd name="T13" fmla="*/ 224 h 300"/>
                <a:gd name="T14" fmla="*/ 19 w 69"/>
                <a:gd name="T15" fmla="*/ 186 h 300"/>
                <a:gd name="T16" fmla="*/ 17 w 69"/>
                <a:gd name="T17" fmla="*/ 150 h 300"/>
                <a:gd name="T18" fmla="*/ 19 w 69"/>
                <a:gd name="T19" fmla="*/ 112 h 300"/>
                <a:gd name="T20" fmla="*/ 27 w 69"/>
                <a:gd name="T21" fmla="*/ 74 h 300"/>
                <a:gd name="T22" fmla="*/ 42 w 69"/>
                <a:gd name="T23" fmla="*/ 39 h 300"/>
                <a:gd name="T24" fmla="*/ 65 w 69"/>
                <a:gd name="T25" fmla="*/ 9 h 300"/>
                <a:gd name="T26" fmla="*/ 69 w 69"/>
                <a:gd name="T27" fmla="*/ 5 h 300"/>
                <a:gd name="T28" fmla="*/ 69 w 69"/>
                <a:gd name="T29" fmla="*/ 3 h 300"/>
                <a:gd name="T30" fmla="*/ 68 w 69"/>
                <a:gd name="T31" fmla="*/ 1 h 300"/>
                <a:gd name="T32" fmla="*/ 66 w 69"/>
                <a:gd name="T33" fmla="*/ 0 h 300"/>
                <a:gd name="T34" fmla="*/ 60 w 69"/>
                <a:gd name="T35" fmla="*/ 4 h 300"/>
                <a:gd name="T36" fmla="*/ 48 w 69"/>
                <a:gd name="T37" fmla="*/ 16 h 300"/>
                <a:gd name="T38" fmla="*/ 33 w 69"/>
                <a:gd name="T39" fmla="*/ 34 h 300"/>
                <a:gd name="T40" fmla="*/ 19 w 69"/>
                <a:gd name="T41" fmla="*/ 59 h 300"/>
                <a:gd name="T42" fmla="*/ 9 w 69"/>
                <a:gd name="T43" fmla="*/ 84 h 300"/>
                <a:gd name="T44" fmla="*/ 4 w 69"/>
                <a:gd name="T45" fmla="*/ 108 h 300"/>
                <a:gd name="T46" fmla="*/ 0 w 69"/>
                <a:gd name="T47" fmla="*/ 130 h 300"/>
                <a:gd name="T48" fmla="*/ 0 w 69"/>
                <a:gd name="T49" fmla="*/ 150 h 300"/>
                <a:gd name="T50" fmla="*/ 0 w 69"/>
                <a:gd name="T51" fmla="*/ 170 h 300"/>
                <a:gd name="T52" fmla="*/ 4 w 69"/>
                <a:gd name="T53" fmla="*/ 193 h 300"/>
                <a:gd name="T54" fmla="*/ 10 w 69"/>
                <a:gd name="T55" fmla="*/ 218 h 300"/>
                <a:gd name="T56" fmla="*/ 20 w 69"/>
                <a:gd name="T57" fmla="*/ 244 h 300"/>
                <a:gd name="T58" fmla="*/ 34 w 69"/>
                <a:gd name="T59" fmla="*/ 268 h 300"/>
                <a:gd name="T60" fmla="*/ 48 w 69"/>
                <a:gd name="T61" fmla="*/ 286 h 300"/>
                <a:gd name="T62" fmla="*/ 60 w 69"/>
                <a:gd name="T63" fmla="*/ 297 h 300"/>
                <a:gd name="T64" fmla="*/ 66 w 69"/>
                <a:gd name="T65" fmla="*/ 300 h 300"/>
                <a:gd name="T66" fmla="*/ 68 w 69"/>
                <a:gd name="T67" fmla="*/ 300 h 300"/>
                <a:gd name="T68" fmla="*/ 69 w 69"/>
                <a:gd name="T69" fmla="*/ 29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300">
                  <a:moveTo>
                    <a:pt x="69" y="297"/>
                  </a:moveTo>
                  <a:lnTo>
                    <a:pt x="69" y="297"/>
                  </a:lnTo>
                  <a:lnTo>
                    <a:pt x="69" y="296"/>
                  </a:lnTo>
                  <a:lnTo>
                    <a:pt x="67" y="294"/>
                  </a:lnTo>
                  <a:lnTo>
                    <a:pt x="64" y="291"/>
                  </a:lnTo>
                  <a:lnTo>
                    <a:pt x="41" y="259"/>
                  </a:lnTo>
                  <a:lnTo>
                    <a:pt x="27" y="224"/>
                  </a:lnTo>
                  <a:lnTo>
                    <a:pt x="19" y="186"/>
                  </a:lnTo>
                  <a:lnTo>
                    <a:pt x="17" y="150"/>
                  </a:lnTo>
                  <a:lnTo>
                    <a:pt x="19" y="112"/>
                  </a:lnTo>
                  <a:lnTo>
                    <a:pt x="27" y="74"/>
                  </a:lnTo>
                  <a:lnTo>
                    <a:pt x="42" y="39"/>
                  </a:lnTo>
                  <a:lnTo>
                    <a:pt x="65" y="9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1"/>
                  </a:lnTo>
                  <a:lnTo>
                    <a:pt x="66" y="0"/>
                  </a:lnTo>
                  <a:lnTo>
                    <a:pt x="60" y="4"/>
                  </a:lnTo>
                  <a:lnTo>
                    <a:pt x="48" y="16"/>
                  </a:lnTo>
                  <a:lnTo>
                    <a:pt x="33" y="34"/>
                  </a:lnTo>
                  <a:lnTo>
                    <a:pt x="19" y="59"/>
                  </a:lnTo>
                  <a:lnTo>
                    <a:pt x="9" y="84"/>
                  </a:lnTo>
                  <a:lnTo>
                    <a:pt x="4" y="108"/>
                  </a:lnTo>
                  <a:lnTo>
                    <a:pt x="0" y="130"/>
                  </a:lnTo>
                  <a:lnTo>
                    <a:pt x="0" y="150"/>
                  </a:lnTo>
                  <a:lnTo>
                    <a:pt x="0" y="170"/>
                  </a:lnTo>
                  <a:lnTo>
                    <a:pt x="4" y="193"/>
                  </a:lnTo>
                  <a:lnTo>
                    <a:pt x="10" y="218"/>
                  </a:lnTo>
                  <a:lnTo>
                    <a:pt x="20" y="244"/>
                  </a:lnTo>
                  <a:lnTo>
                    <a:pt x="34" y="268"/>
                  </a:lnTo>
                  <a:lnTo>
                    <a:pt x="48" y="286"/>
                  </a:lnTo>
                  <a:lnTo>
                    <a:pt x="60" y="297"/>
                  </a:lnTo>
                  <a:lnTo>
                    <a:pt x="66" y="300"/>
                  </a:lnTo>
                  <a:lnTo>
                    <a:pt x="68" y="300"/>
                  </a:lnTo>
                  <a:lnTo>
                    <a:pt x="69" y="2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1" name="Freeform 97"/>
            <p:cNvSpPr>
              <a:spLocks noChangeAspect="1" noEditPoints="1"/>
            </p:cNvSpPr>
            <p:nvPr/>
          </p:nvSpPr>
          <p:spPr bwMode="auto">
            <a:xfrm>
              <a:off x="5293" y="225"/>
              <a:ext cx="157" cy="270"/>
            </a:xfrm>
            <a:custGeom>
              <a:avLst/>
              <a:gdLst>
                <a:gd name="T0" fmla="*/ 117 w 157"/>
                <a:gd name="T1" fmla="*/ 5 h 270"/>
                <a:gd name="T2" fmla="*/ 117 w 157"/>
                <a:gd name="T3" fmla="*/ 2 h 270"/>
                <a:gd name="T4" fmla="*/ 111 w 157"/>
                <a:gd name="T5" fmla="*/ 1 h 270"/>
                <a:gd name="T6" fmla="*/ 92 w 157"/>
                <a:gd name="T7" fmla="*/ 76 h 270"/>
                <a:gd name="T8" fmla="*/ 58 w 157"/>
                <a:gd name="T9" fmla="*/ 83 h 270"/>
                <a:gd name="T10" fmla="*/ 28 w 157"/>
                <a:gd name="T11" fmla="*/ 102 h 270"/>
                <a:gd name="T12" fmla="*/ 8 w 157"/>
                <a:gd name="T13" fmla="*/ 128 h 270"/>
                <a:gd name="T14" fmla="*/ 0 w 157"/>
                <a:gd name="T15" fmla="*/ 158 h 270"/>
                <a:gd name="T16" fmla="*/ 15 w 157"/>
                <a:gd name="T17" fmla="*/ 195 h 270"/>
                <a:gd name="T18" fmla="*/ 58 w 157"/>
                <a:gd name="T19" fmla="*/ 212 h 270"/>
                <a:gd name="T20" fmla="*/ 48 w 157"/>
                <a:gd name="T21" fmla="*/ 250 h 270"/>
                <a:gd name="T22" fmla="*/ 45 w 157"/>
                <a:gd name="T23" fmla="*/ 264 h 270"/>
                <a:gd name="T24" fmla="*/ 46 w 157"/>
                <a:gd name="T25" fmla="*/ 269 h 270"/>
                <a:gd name="T26" fmla="*/ 51 w 157"/>
                <a:gd name="T27" fmla="*/ 269 h 270"/>
                <a:gd name="T28" fmla="*/ 52 w 157"/>
                <a:gd name="T29" fmla="*/ 264 h 270"/>
                <a:gd name="T30" fmla="*/ 54 w 157"/>
                <a:gd name="T31" fmla="*/ 257 h 270"/>
                <a:gd name="T32" fmla="*/ 83 w 157"/>
                <a:gd name="T33" fmla="*/ 210 h 270"/>
                <a:gd name="T34" fmla="*/ 116 w 157"/>
                <a:gd name="T35" fmla="*/ 196 h 270"/>
                <a:gd name="T36" fmla="*/ 141 w 157"/>
                <a:gd name="T37" fmla="*/ 173 h 270"/>
                <a:gd name="T38" fmla="*/ 155 w 157"/>
                <a:gd name="T39" fmla="*/ 145 h 270"/>
                <a:gd name="T40" fmla="*/ 154 w 157"/>
                <a:gd name="T41" fmla="*/ 112 h 270"/>
                <a:gd name="T42" fmla="*/ 126 w 157"/>
                <a:gd name="T43" fmla="*/ 82 h 270"/>
                <a:gd name="T44" fmla="*/ 117 w 157"/>
                <a:gd name="T45" fmla="*/ 8 h 270"/>
                <a:gd name="T46" fmla="*/ 52 w 157"/>
                <a:gd name="T47" fmla="*/ 205 h 270"/>
                <a:gd name="T48" fmla="*/ 39 w 157"/>
                <a:gd name="T49" fmla="*/ 200 h 270"/>
                <a:gd name="T50" fmla="*/ 28 w 157"/>
                <a:gd name="T51" fmla="*/ 190 h 270"/>
                <a:gd name="T52" fmla="*/ 21 w 157"/>
                <a:gd name="T53" fmla="*/ 174 h 270"/>
                <a:gd name="T54" fmla="*/ 21 w 157"/>
                <a:gd name="T55" fmla="*/ 150 h 270"/>
                <a:gd name="T56" fmla="*/ 30 w 157"/>
                <a:gd name="T57" fmla="*/ 123 h 270"/>
                <a:gd name="T58" fmla="*/ 48 w 157"/>
                <a:gd name="T59" fmla="*/ 100 h 270"/>
                <a:gd name="T60" fmla="*/ 74 w 157"/>
                <a:gd name="T61" fmla="*/ 85 h 270"/>
                <a:gd name="T62" fmla="*/ 59 w 157"/>
                <a:gd name="T63" fmla="*/ 205 h 270"/>
                <a:gd name="T64" fmla="*/ 114 w 157"/>
                <a:gd name="T65" fmla="*/ 85 h 270"/>
                <a:gd name="T66" fmla="*/ 135 w 157"/>
                <a:gd name="T67" fmla="*/ 106 h 270"/>
                <a:gd name="T68" fmla="*/ 137 w 157"/>
                <a:gd name="T69" fmla="*/ 137 h 270"/>
                <a:gd name="T70" fmla="*/ 127 w 157"/>
                <a:gd name="T71" fmla="*/ 164 h 270"/>
                <a:gd name="T72" fmla="*/ 109 w 157"/>
                <a:gd name="T73" fmla="*/ 187 h 270"/>
                <a:gd name="T74" fmla="*/ 83 w 157"/>
                <a:gd name="T75" fmla="*/ 202 h 270"/>
                <a:gd name="T76" fmla="*/ 98 w 157"/>
                <a:gd name="T77" fmla="*/ 8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7" h="270">
                  <a:moveTo>
                    <a:pt x="117" y="8"/>
                  </a:moveTo>
                  <a:lnTo>
                    <a:pt x="117" y="5"/>
                  </a:lnTo>
                  <a:lnTo>
                    <a:pt x="117" y="3"/>
                  </a:lnTo>
                  <a:lnTo>
                    <a:pt x="117" y="2"/>
                  </a:lnTo>
                  <a:lnTo>
                    <a:pt x="114" y="0"/>
                  </a:lnTo>
                  <a:lnTo>
                    <a:pt x="111" y="1"/>
                  </a:lnTo>
                  <a:lnTo>
                    <a:pt x="109" y="6"/>
                  </a:lnTo>
                  <a:lnTo>
                    <a:pt x="92" y="76"/>
                  </a:lnTo>
                  <a:lnTo>
                    <a:pt x="74" y="78"/>
                  </a:lnTo>
                  <a:lnTo>
                    <a:pt x="58" y="83"/>
                  </a:lnTo>
                  <a:lnTo>
                    <a:pt x="42" y="92"/>
                  </a:lnTo>
                  <a:lnTo>
                    <a:pt x="28" y="102"/>
                  </a:lnTo>
                  <a:lnTo>
                    <a:pt x="17" y="114"/>
                  </a:lnTo>
                  <a:lnTo>
                    <a:pt x="8" y="128"/>
                  </a:lnTo>
                  <a:lnTo>
                    <a:pt x="2" y="143"/>
                  </a:lnTo>
                  <a:lnTo>
                    <a:pt x="0" y="158"/>
                  </a:lnTo>
                  <a:lnTo>
                    <a:pt x="4" y="178"/>
                  </a:lnTo>
                  <a:lnTo>
                    <a:pt x="15" y="195"/>
                  </a:lnTo>
                  <a:lnTo>
                    <a:pt x="33" y="207"/>
                  </a:lnTo>
                  <a:lnTo>
                    <a:pt x="58" y="212"/>
                  </a:lnTo>
                  <a:lnTo>
                    <a:pt x="51" y="240"/>
                  </a:lnTo>
                  <a:lnTo>
                    <a:pt x="48" y="250"/>
                  </a:lnTo>
                  <a:lnTo>
                    <a:pt x="46" y="258"/>
                  </a:lnTo>
                  <a:lnTo>
                    <a:pt x="45" y="264"/>
                  </a:lnTo>
                  <a:lnTo>
                    <a:pt x="44" y="266"/>
                  </a:lnTo>
                  <a:lnTo>
                    <a:pt x="46" y="269"/>
                  </a:lnTo>
                  <a:lnTo>
                    <a:pt x="48" y="270"/>
                  </a:lnTo>
                  <a:lnTo>
                    <a:pt x="51" y="269"/>
                  </a:lnTo>
                  <a:lnTo>
                    <a:pt x="52" y="267"/>
                  </a:lnTo>
                  <a:lnTo>
                    <a:pt x="52" y="264"/>
                  </a:lnTo>
                  <a:lnTo>
                    <a:pt x="53" y="260"/>
                  </a:lnTo>
                  <a:lnTo>
                    <a:pt x="54" y="257"/>
                  </a:lnTo>
                  <a:lnTo>
                    <a:pt x="66" y="212"/>
                  </a:lnTo>
                  <a:lnTo>
                    <a:pt x="83" y="210"/>
                  </a:lnTo>
                  <a:lnTo>
                    <a:pt x="100" y="204"/>
                  </a:lnTo>
                  <a:lnTo>
                    <a:pt x="116" y="196"/>
                  </a:lnTo>
                  <a:lnTo>
                    <a:pt x="130" y="185"/>
                  </a:lnTo>
                  <a:lnTo>
                    <a:pt x="141" y="173"/>
                  </a:lnTo>
                  <a:lnTo>
                    <a:pt x="150" y="159"/>
                  </a:lnTo>
                  <a:lnTo>
                    <a:pt x="155" y="145"/>
                  </a:lnTo>
                  <a:lnTo>
                    <a:pt x="157" y="130"/>
                  </a:lnTo>
                  <a:lnTo>
                    <a:pt x="154" y="112"/>
                  </a:lnTo>
                  <a:lnTo>
                    <a:pt x="144" y="95"/>
                  </a:lnTo>
                  <a:lnTo>
                    <a:pt x="126" y="82"/>
                  </a:lnTo>
                  <a:lnTo>
                    <a:pt x="100" y="76"/>
                  </a:lnTo>
                  <a:lnTo>
                    <a:pt x="117" y="8"/>
                  </a:lnTo>
                  <a:close/>
                  <a:moveTo>
                    <a:pt x="59" y="205"/>
                  </a:moveTo>
                  <a:lnTo>
                    <a:pt x="52" y="205"/>
                  </a:lnTo>
                  <a:lnTo>
                    <a:pt x="46" y="203"/>
                  </a:lnTo>
                  <a:lnTo>
                    <a:pt x="39" y="200"/>
                  </a:lnTo>
                  <a:lnTo>
                    <a:pt x="33" y="196"/>
                  </a:lnTo>
                  <a:lnTo>
                    <a:pt x="28" y="190"/>
                  </a:lnTo>
                  <a:lnTo>
                    <a:pt x="24" y="183"/>
                  </a:lnTo>
                  <a:lnTo>
                    <a:pt x="21" y="174"/>
                  </a:lnTo>
                  <a:lnTo>
                    <a:pt x="20" y="164"/>
                  </a:lnTo>
                  <a:lnTo>
                    <a:pt x="21" y="150"/>
                  </a:lnTo>
                  <a:lnTo>
                    <a:pt x="25" y="137"/>
                  </a:lnTo>
                  <a:lnTo>
                    <a:pt x="30" y="123"/>
                  </a:lnTo>
                  <a:lnTo>
                    <a:pt x="38" y="111"/>
                  </a:lnTo>
                  <a:lnTo>
                    <a:pt x="48" y="100"/>
                  </a:lnTo>
                  <a:lnTo>
                    <a:pt x="60" y="92"/>
                  </a:lnTo>
                  <a:lnTo>
                    <a:pt x="74" y="85"/>
                  </a:lnTo>
                  <a:lnTo>
                    <a:pt x="90" y="82"/>
                  </a:lnTo>
                  <a:lnTo>
                    <a:pt x="59" y="205"/>
                  </a:lnTo>
                  <a:close/>
                  <a:moveTo>
                    <a:pt x="98" y="82"/>
                  </a:moveTo>
                  <a:lnTo>
                    <a:pt x="114" y="85"/>
                  </a:lnTo>
                  <a:lnTo>
                    <a:pt x="127" y="93"/>
                  </a:lnTo>
                  <a:lnTo>
                    <a:pt x="135" y="106"/>
                  </a:lnTo>
                  <a:lnTo>
                    <a:pt x="138" y="123"/>
                  </a:lnTo>
                  <a:lnTo>
                    <a:pt x="137" y="137"/>
                  </a:lnTo>
                  <a:lnTo>
                    <a:pt x="133" y="151"/>
                  </a:lnTo>
                  <a:lnTo>
                    <a:pt x="127" y="164"/>
                  </a:lnTo>
                  <a:lnTo>
                    <a:pt x="119" y="176"/>
                  </a:lnTo>
                  <a:lnTo>
                    <a:pt x="109" y="187"/>
                  </a:lnTo>
                  <a:lnTo>
                    <a:pt x="97" y="196"/>
                  </a:lnTo>
                  <a:lnTo>
                    <a:pt x="83" y="202"/>
                  </a:lnTo>
                  <a:lnTo>
                    <a:pt x="67" y="205"/>
                  </a:lnTo>
                  <a:lnTo>
                    <a:pt x="98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2" name="Freeform 98"/>
            <p:cNvSpPr>
              <a:spLocks noChangeAspect="1"/>
            </p:cNvSpPr>
            <p:nvPr/>
          </p:nvSpPr>
          <p:spPr bwMode="auto">
            <a:xfrm>
              <a:off x="5476" y="208"/>
              <a:ext cx="70" cy="300"/>
            </a:xfrm>
            <a:custGeom>
              <a:avLst/>
              <a:gdLst>
                <a:gd name="T0" fmla="*/ 70 w 70"/>
                <a:gd name="T1" fmla="*/ 150 h 300"/>
                <a:gd name="T2" fmla="*/ 69 w 70"/>
                <a:gd name="T3" fmla="*/ 131 h 300"/>
                <a:gd name="T4" fmla="*/ 66 w 70"/>
                <a:gd name="T5" fmla="*/ 108 h 300"/>
                <a:gd name="T6" fmla="*/ 60 w 70"/>
                <a:gd name="T7" fmla="*/ 82 h 300"/>
                <a:gd name="T8" fmla="*/ 50 w 70"/>
                <a:gd name="T9" fmla="*/ 57 h 300"/>
                <a:gd name="T10" fmla="*/ 35 w 70"/>
                <a:gd name="T11" fmla="*/ 33 h 300"/>
                <a:gd name="T12" fmla="*/ 21 w 70"/>
                <a:gd name="T13" fmla="*/ 15 h 300"/>
                <a:gd name="T14" fmla="*/ 9 w 70"/>
                <a:gd name="T15" fmla="*/ 4 h 300"/>
                <a:gd name="T16" fmla="*/ 3 w 70"/>
                <a:gd name="T17" fmla="*/ 0 h 300"/>
                <a:gd name="T18" fmla="*/ 1 w 70"/>
                <a:gd name="T19" fmla="*/ 1 h 300"/>
                <a:gd name="T20" fmla="*/ 0 w 70"/>
                <a:gd name="T21" fmla="*/ 3 h 300"/>
                <a:gd name="T22" fmla="*/ 0 w 70"/>
                <a:gd name="T23" fmla="*/ 4 h 300"/>
                <a:gd name="T24" fmla="*/ 1 w 70"/>
                <a:gd name="T25" fmla="*/ 5 h 300"/>
                <a:gd name="T26" fmla="*/ 3 w 70"/>
                <a:gd name="T27" fmla="*/ 7 h 300"/>
                <a:gd name="T28" fmla="*/ 6 w 70"/>
                <a:gd name="T29" fmla="*/ 10 h 300"/>
                <a:gd name="T30" fmla="*/ 26 w 70"/>
                <a:gd name="T31" fmla="*/ 36 h 300"/>
                <a:gd name="T32" fmla="*/ 40 w 70"/>
                <a:gd name="T33" fmla="*/ 68 h 300"/>
                <a:gd name="T34" fmla="*/ 49 w 70"/>
                <a:gd name="T35" fmla="*/ 106 h 300"/>
                <a:gd name="T36" fmla="*/ 52 w 70"/>
                <a:gd name="T37" fmla="*/ 150 h 300"/>
                <a:gd name="T38" fmla="*/ 50 w 70"/>
                <a:gd name="T39" fmla="*/ 189 h 300"/>
                <a:gd name="T40" fmla="*/ 42 w 70"/>
                <a:gd name="T41" fmla="*/ 226 h 300"/>
                <a:gd name="T42" fmla="*/ 27 w 70"/>
                <a:gd name="T43" fmla="*/ 261 h 300"/>
                <a:gd name="T44" fmla="*/ 4 w 70"/>
                <a:gd name="T45" fmla="*/ 292 h 300"/>
                <a:gd name="T46" fmla="*/ 1 w 70"/>
                <a:gd name="T47" fmla="*/ 296 h 300"/>
                <a:gd name="T48" fmla="*/ 0 w 70"/>
                <a:gd name="T49" fmla="*/ 297 h 300"/>
                <a:gd name="T50" fmla="*/ 1 w 70"/>
                <a:gd name="T51" fmla="*/ 300 h 300"/>
                <a:gd name="T52" fmla="*/ 3 w 70"/>
                <a:gd name="T53" fmla="*/ 300 h 300"/>
                <a:gd name="T54" fmla="*/ 9 w 70"/>
                <a:gd name="T55" fmla="*/ 296 h 300"/>
                <a:gd name="T56" fmla="*/ 22 w 70"/>
                <a:gd name="T57" fmla="*/ 285 h 300"/>
                <a:gd name="T58" fmla="*/ 36 w 70"/>
                <a:gd name="T59" fmla="*/ 267 h 300"/>
                <a:gd name="T60" fmla="*/ 51 w 70"/>
                <a:gd name="T61" fmla="*/ 242 h 300"/>
                <a:gd name="T62" fmla="*/ 60 w 70"/>
                <a:gd name="T63" fmla="*/ 217 h 300"/>
                <a:gd name="T64" fmla="*/ 66 w 70"/>
                <a:gd name="T65" fmla="*/ 193 h 300"/>
                <a:gd name="T66" fmla="*/ 69 w 70"/>
                <a:gd name="T67" fmla="*/ 171 h 300"/>
                <a:gd name="T68" fmla="*/ 70 w 70"/>
                <a:gd name="T69" fmla="*/ 15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300">
                  <a:moveTo>
                    <a:pt x="70" y="150"/>
                  </a:moveTo>
                  <a:lnTo>
                    <a:pt x="69" y="131"/>
                  </a:lnTo>
                  <a:lnTo>
                    <a:pt x="66" y="108"/>
                  </a:lnTo>
                  <a:lnTo>
                    <a:pt x="60" y="82"/>
                  </a:lnTo>
                  <a:lnTo>
                    <a:pt x="50" y="57"/>
                  </a:lnTo>
                  <a:lnTo>
                    <a:pt x="35" y="33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7"/>
                  </a:lnTo>
                  <a:lnTo>
                    <a:pt x="6" y="10"/>
                  </a:lnTo>
                  <a:lnTo>
                    <a:pt x="26" y="36"/>
                  </a:lnTo>
                  <a:lnTo>
                    <a:pt x="40" y="68"/>
                  </a:lnTo>
                  <a:lnTo>
                    <a:pt x="49" y="106"/>
                  </a:lnTo>
                  <a:lnTo>
                    <a:pt x="52" y="150"/>
                  </a:lnTo>
                  <a:lnTo>
                    <a:pt x="50" y="189"/>
                  </a:lnTo>
                  <a:lnTo>
                    <a:pt x="42" y="226"/>
                  </a:lnTo>
                  <a:lnTo>
                    <a:pt x="27" y="261"/>
                  </a:lnTo>
                  <a:lnTo>
                    <a:pt x="4" y="292"/>
                  </a:lnTo>
                  <a:lnTo>
                    <a:pt x="1" y="296"/>
                  </a:lnTo>
                  <a:lnTo>
                    <a:pt x="0" y="297"/>
                  </a:lnTo>
                  <a:lnTo>
                    <a:pt x="1" y="300"/>
                  </a:lnTo>
                  <a:lnTo>
                    <a:pt x="3" y="300"/>
                  </a:lnTo>
                  <a:lnTo>
                    <a:pt x="9" y="296"/>
                  </a:lnTo>
                  <a:lnTo>
                    <a:pt x="22" y="285"/>
                  </a:lnTo>
                  <a:lnTo>
                    <a:pt x="36" y="267"/>
                  </a:lnTo>
                  <a:lnTo>
                    <a:pt x="51" y="242"/>
                  </a:lnTo>
                  <a:lnTo>
                    <a:pt x="60" y="217"/>
                  </a:lnTo>
                  <a:lnTo>
                    <a:pt x="66" y="193"/>
                  </a:lnTo>
                  <a:lnTo>
                    <a:pt x="69" y="171"/>
                  </a:lnTo>
                  <a:lnTo>
                    <a:pt x="70" y="1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3" name="Freeform 99"/>
            <p:cNvSpPr>
              <a:spLocks noChangeAspect="1"/>
            </p:cNvSpPr>
            <p:nvPr/>
          </p:nvSpPr>
          <p:spPr bwMode="auto">
            <a:xfrm>
              <a:off x="5613" y="0"/>
              <a:ext cx="146" cy="719"/>
            </a:xfrm>
            <a:custGeom>
              <a:avLst/>
              <a:gdLst>
                <a:gd name="T0" fmla="*/ 89 w 146"/>
                <a:gd name="T1" fmla="*/ 428 h 719"/>
                <a:gd name="T2" fmla="*/ 117 w 146"/>
                <a:gd name="T3" fmla="*/ 384 h 719"/>
                <a:gd name="T4" fmla="*/ 146 w 146"/>
                <a:gd name="T5" fmla="*/ 364 h 719"/>
                <a:gd name="T6" fmla="*/ 146 w 146"/>
                <a:gd name="T7" fmla="*/ 357 h 719"/>
                <a:gd name="T8" fmla="*/ 144 w 146"/>
                <a:gd name="T9" fmla="*/ 354 h 719"/>
                <a:gd name="T10" fmla="*/ 124 w 146"/>
                <a:gd name="T11" fmla="*/ 341 h 719"/>
                <a:gd name="T12" fmla="*/ 101 w 146"/>
                <a:gd name="T13" fmla="*/ 317 h 719"/>
                <a:gd name="T14" fmla="*/ 89 w 146"/>
                <a:gd name="T15" fmla="*/ 293 h 719"/>
                <a:gd name="T16" fmla="*/ 86 w 146"/>
                <a:gd name="T17" fmla="*/ 276 h 719"/>
                <a:gd name="T18" fmla="*/ 85 w 146"/>
                <a:gd name="T19" fmla="*/ 93 h 719"/>
                <a:gd name="T20" fmla="*/ 66 w 146"/>
                <a:gd name="T21" fmla="*/ 39 h 719"/>
                <a:gd name="T22" fmla="*/ 18 w 146"/>
                <a:gd name="T23" fmla="*/ 3 h 719"/>
                <a:gd name="T24" fmla="*/ 12 w 146"/>
                <a:gd name="T25" fmla="*/ 1 h 719"/>
                <a:gd name="T26" fmla="*/ 7 w 146"/>
                <a:gd name="T27" fmla="*/ 0 h 719"/>
                <a:gd name="T28" fmla="*/ 1 w 146"/>
                <a:gd name="T29" fmla="*/ 1 h 719"/>
                <a:gd name="T30" fmla="*/ 0 w 146"/>
                <a:gd name="T31" fmla="*/ 7 h 719"/>
                <a:gd name="T32" fmla="*/ 3 w 146"/>
                <a:gd name="T33" fmla="*/ 13 h 719"/>
                <a:gd name="T34" fmla="*/ 34 w 146"/>
                <a:gd name="T35" fmla="*/ 34 h 719"/>
                <a:gd name="T36" fmla="*/ 60 w 146"/>
                <a:gd name="T37" fmla="*/ 82 h 719"/>
                <a:gd name="T38" fmla="*/ 60 w 146"/>
                <a:gd name="T39" fmla="*/ 90 h 719"/>
                <a:gd name="T40" fmla="*/ 60 w 146"/>
                <a:gd name="T41" fmla="*/ 107 h 719"/>
                <a:gd name="T42" fmla="*/ 61 w 146"/>
                <a:gd name="T43" fmla="*/ 273 h 719"/>
                <a:gd name="T44" fmla="*/ 68 w 146"/>
                <a:gd name="T45" fmla="*/ 304 h 719"/>
                <a:gd name="T46" fmla="*/ 101 w 146"/>
                <a:gd name="T47" fmla="*/ 343 h 719"/>
                <a:gd name="T48" fmla="*/ 109 w 146"/>
                <a:gd name="T49" fmla="*/ 371 h 719"/>
                <a:gd name="T50" fmla="*/ 82 w 146"/>
                <a:gd name="T51" fmla="*/ 395 h 719"/>
                <a:gd name="T52" fmla="*/ 67 w 146"/>
                <a:gd name="T53" fmla="*/ 420 h 719"/>
                <a:gd name="T54" fmla="*/ 61 w 146"/>
                <a:gd name="T55" fmla="*/ 440 h 719"/>
                <a:gd name="T56" fmla="*/ 60 w 146"/>
                <a:gd name="T57" fmla="*/ 621 h 719"/>
                <a:gd name="T58" fmla="*/ 58 w 146"/>
                <a:gd name="T59" fmla="*/ 646 h 719"/>
                <a:gd name="T60" fmla="*/ 43 w 146"/>
                <a:gd name="T61" fmla="*/ 675 h 719"/>
                <a:gd name="T62" fmla="*/ 22 w 146"/>
                <a:gd name="T63" fmla="*/ 695 h 719"/>
                <a:gd name="T64" fmla="*/ 2 w 146"/>
                <a:gd name="T65" fmla="*/ 706 h 719"/>
                <a:gd name="T66" fmla="*/ 0 w 146"/>
                <a:gd name="T67" fmla="*/ 713 h 719"/>
                <a:gd name="T68" fmla="*/ 1 w 146"/>
                <a:gd name="T69" fmla="*/ 718 h 719"/>
                <a:gd name="T70" fmla="*/ 7 w 146"/>
                <a:gd name="T71" fmla="*/ 719 h 719"/>
                <a:gd name="T72" fmla="*/ 11 w 146"/>
                <a:gd name="T73" fmla="*/ 719 h 719"/>
                <a:gd name="T74" fmla="*/ 19 w 146"/>
                <a:gd name="T75" fmla="*/ 716 h 719"/>
                <a:gd name="T76" fmla="*/ 61 w 146"/>
                <a:gd name="T77" fmla="*/ 686 h 719"/>
                <a:gd name="T78" fmla="*/ 85 w 146"/>
                <a:gd name="T79" fmla="*/ 641 h 719"/>
                <a:gd name="T80" fmla="*/ 85 w 146"/>
                <a:gd name="T81" fmla="*/ 632 h 719"/>
                <a:gd name="T82" fmla="*/ 85 w 146"/>
                <a:gd name="T83" fmla="*/ 61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719">
                  <a:moveTo>
                    <a:pt x="85" y="454"/>
                  </a:moveTo>
                  <a:lnTo>
                    <a:pt x="89" y="428"/>
                  </a:lnTo>
                  <a:lnTo>
                    <a:pt x="99" y="405"/>
                  </a:lnTo>
                  <a:lnTo>
                    <a:pt x="117" y="384"/>
                  </a:lnTo>
                  <a:lnTo>
                    <a:pt x="144" y="366"/>
                  </a:lnTo>
                  <a:lnTo>
                    <a:pt x="146" y="364"/>
                  </a:lnTo>
                  <a:lnTo>
                    <a:pt x="146" y="360"/>
                  </a:lnTo>
                  <a:lnTo>
                    <a:pt x="146" y="357"/>
                  </a:lnTo>
                  <a:lnTo>
                    <a:pt x="145" y="355"/>
                  </a:lnTo>
                  <a:lnTo>
                    <a:pt x="144" y="354"/>
                  </a:lnTo>
                  <a:lnTo>
                    <a:pt x="142" y="353"/>
                  </a:lnTo>
                  <a:lnTo>
                    <a:pt x="124" y="341"/>
                  </a:lnTo>
                  <a:lnTo>
                    <a:pt x="111" y="329"/>
                  </a:lnTo>
                  <a:lnTo>
                    <a:pt x="101" y="317"/>
                  </a:lnTo>
                  <a:lnTo>
                    <a:pt x="94" y="304"/>
                  </a:lnTo>
                  <a:lnTo>
                    <a:pt x="89" y="293"/>
                  </a:lnTo>
                  <a:lnTo>
                    <a:pt x="87" y="283"/>
                  </a:lnTo>
                  <a:lnTo>
                    <a:pt x="86" y="276"/>
                  </a:lnTo>
                  <a:lnTo>
                    <a:pt x="85" y="271"/>
                  </a:lnTo>
                  <a:lnTo>
                    <a:pt x="85" y="93"/>
                  </a:lnTo>
                  <a:lnTo>
                    <a:pt x="80" y="63"/>
                  </a:lnTo>
                  <a:lnTo>
                    <a:pt x="66" y="39"/>
                  </a:lnTo>
                  <a:lnTo>
                    <a:pt x="44" y="19"/>
                  </a:lnTo>
                  <a:lnTo>
                    <a:pt x="18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16" y="21"/>
                  </a:lnTo>
                  <a:lnTo>
                    <a:pt x="34" y="34"/>
                  </a:lnTo>
                  <a:lnTo>
                    <a:pt x="50" y="54"/>
                  </a:lnTo>
                  <a:lnTo>
                    <a:pt x="60" y="82"/>
                  </a:lnTo>
                  <a:lnTo>
                    <a:pt x="60" y="85"/>
                  </a:lnTo>
                  <a:lnTo>
                    <a:pt x="60" y="90"/>
                  </a:lnTo>
                  <a:lnTo>
                    <a:pt x="60" y="96"/>
                  </a:lnTo>
                  <a:lnTo>
                    <a:pt x="60" y="107"/>
                  </a:lnTo>
                  <a:lnTo>
                    <a:pt x="60" y="261"/>
                  </a:lnTo>
                  <a:lnTo>
                    <a:pt x="61" y="273"/>
                  </a:lnTo>
                  <a:lnTo>
                    <a:pt x="63" y="287"/>
                  </a:lnTo>
                  <a:lnTo>
                    <a:pt x="68" y="304"/>
                  </a:lnTo>
                  <a:lnTo>
                    <a:pt x="79" y="322"/>
                  </a:lnTo>
                  <a:lnTo>
                    <a:pt x="101" y="343"/>
                  </a:lnTo>
                  <a:lnTo>
                    <a:pt x="129" y="359"/>
                  </a:lnTo>
                  <a:lnTo>
                    <a:pt x="109" y="371"/>
                  </a:lnTo>
                  <a:lnTo>
                    <a:pt x="94" y="383"/>
                  </a:lnTo>
                  <a:lnTo>
                    <a:pt x="82" y="395"/>
                  </a:lnTo>
                  <a:lnTo>
                    <a:pt x="73" y="408"/>
                  </a:lnTo>
                  <a:lnTo>
                    <a:pt x="67" y="420"/>
                  </a:lnTo>
                  <a:lnTo>
                    <a:pt x="63" y="431"/>
                  </a:lnTo>
                  <a:lnTo>
                    <a:pt x="61" y="440"/>
                  </a:lnTo>
                  <a:lnTo>
                    <a:pt x="60" y="448"/>
                  </a:lnTo>
                  <a:lnTo>
                    <a:pt x="60" y="621"/>
                  </a:lnTo>
                  <a:lnTo>
                    <a:pt x="60" y="633"/>
                  </a:lnTo>
                  <a:lnTo>
                    <a:pt x="58" y="646"/>
                  </a:lnTo>
                  <a:lnTo>
                    <a:pt x="53" y="660"/>
                  </a:lnTo>
                  <a:lnTo>
                    <a:pt x="43" y="675"/>
                  </a:lnTo>
                  <a:lnTo>
                    <a:pt x="33" y="686"/>
                  </a:lnTo>
                  <a:lnTo>
                    <a:pt x="22" y="695"/>
                  </a:lnTo>
                  <a:lnTo>
                    <a:pt x="12" y="701"/>
                  </a:lnTo>
                  <a:lnTo>
                    <a:pt x="2" y="706"/>
                  </a:lnTo>
                  <a:lnTo>
                    <a:pt x="0" y="709"/>
                  </a:lnTo>
                  <a:lnTo>
                    <a:pt x="0" y="713"/>
                  </a:lnTo>
                  <a:lnTo>
                    <a:pt x="0" y="716"/>
                  </a:lnTo>
                  <a:lnTo>
                    <a:pt x="1" y="718"/>
                  </a:lnTo>
                  <a:lnTo>
                    <a:pt x="3" y="719"/>
                  </a:lnTo>
                  <a:lnTo>
                    <a:pt x="7" y="719"/>
                  </a:lnTo>
                  <a:lnTo>
                    <a:pt x="9" y="719"/>
                  </a:lnTo>
                  <a:lnTo>
                    <a:pt x="11" y="719"/>
                  </a:lnTo>
                  <a:lnTo>
                    <a:pt x="14" y="718"/>
                  </a:lnTo>
                  <a:lnTo>
                    <a:pt x="19" y="716"/>
                  </a:lnTo>
                  <a:lnTo>
                    <a:pt x="41" y="703"/>
                  </a:lnTo>
                  <a:lnTo>
                    <a:pt x="61" y="686"/>
                  </a:lnTo>
                  <a:lnTo>
                    <a:pt x="76" y="666"/>
                  </a:lnTo>
                  <a:lnTo>
                    <a:pt x="85" y="641"/>
                  </a:lnTo>
                  <a:lnTo>
                    <a:pt x="85" y="636"/>
                  </a:lnTo>
                  <a:lnTo>
                    <a:pt x="85" y="632"/>
                  </a:lnTo>
                  <a:lnTo>
                    <a:pt x="85" y="624"/>
                  </a:lnTo>
                  <a:lnTo>
                    <a:pt x="85" y="612"/>
                  </a:lnTo>
                  <a:lnTo>
                    <a:pt x="85" y="45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5772709" y="2315531"/>
            <a:ext cx="2903747" cy="1010683"/>
            <a:chOff x="5772709" y="2315531"/>
            <a:chExt cx="2903747" cy="1010683"/>
          </a:xfrm>
        </p:grpSpPr>
        <p:sp>
          <p:nvSpPr>
            <p:cNvPr id="149" name="Rectangle 148"/>
            <p:cNvSpPr/>
            <p:nvPr/>
          </p:nvSpPr>
          <p:spPr>
            <a:xfrm>
              <a:off x="5772709" y="2895327"/>
              <a:ext cx="290374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200" b="1" dirty="0" err="1" smtClean="0">
                  <a:solidFill>
                    <a:srgbClr val="0B5ED7"/>
                  </a:solidFill>
                  <a:latin typeface="cmss17" pitchFamily="34" charset="0"/>
                </a:rPr>
                <a:t>Regularization</a:t>
              </a:r>
              <a:r>
                <a:rPr lang="fr-FR" sz="2200" b="1" dirty="0">
                  <a:solidFill>
                    <a:srgbClr val="0B5ED7"/>
                  </a:solidFill>
                  <a:latin typeface="cmss17" pitchFamily="34" charset="0"/>
                </a:rPr>
                <a:t> </a:t>
              </a:r>
              <a:r>
                <a:rPr lang="fr-FR" sz="2200" b="1" dirty="0" err="1" smtClean="0">
                  <a:solidFill>
                    <a:srgbClr val="0B5ED7"/>
                  </a:solidFill>
                  <a:latin typeface="cmss17" pitchFamily="34" charset="0"/>
                </a:rPr>
                <a:t>term</a:t>
              </a:r>
              <a:endParaRPr lang="fr-FR" sz="2200" b="1" dirty="0">
                <a:solidFill>
                  <a:srgbClr val="0B5ED7"/>
                </a:solidFill>
              </a:endParaRPr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 flipH="1" flipV="1">
              <a:off x="6953219" y="2315531"/>
              <a:ext cx="281472" cy="579796"/>
            </a:xfrm>
            <a:prstGeom prst="straightConnector1">
              <a:avLst/>
            </a:prstGeom>
            <a:ln w="28575">
              <a:solidFill>
                <a:srgbClr val="0B5ED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6" name="TextBox 755"/>
          <p:cNvSpPr txBox="1"/>
          <p:nvPr/>
        </p:nvSpPr>
        <p:spPr>
          <a:xfrm>
            <a:off x="847815" y="6011282"/>
            <a:ext cx="1769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Original image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61" name="Freeform 103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2340972" y="6092582"/>
            <a:ext cx="132080" cy="193835"/>
          </a:xfrm>
          <a:custGeom>
            <a:avLst/>
            <a:gdLst>
              <a:gd name="T0" fmla="*/ 385 w 524"/>
              <a:gd name="T1" fmla="*/ 87 h 769"/>
              <a:gd name="T2" fmla="*/ 389 w 524"/>
              <a:gd name="T3" fmla="*/ 73 h 769"/>
              <a:gd name="T4" fmla="*/ 393 w 524"/>
              <a:gd name="T5" fmla="*/ 62 h 769"/>
              <a:gd name="T6" fmla="*/ 399 w 524"/>
              <a:gd name="T7" fmla="*/ 52 h 769"/>
              <a:gd name="T8" fmla="*/ 407 w 524"/>
              <a:gd name="T9" fmla="*/ 45 h 769"/>
              <a:gd name="T10" fmla="*/ 419 w 524"/>
              <a:gd name="T11" fmla="*/ 41 h 769"/>
              <a:gd name="T12" fmla="*/ 436 w 524"/>
              <a:gd name="T13" fmla="*/ 37 h 769"/>
              <a:gd name="T14" fmla="*/ 458 w 524"/>
              <a:gd name="T15" fmla="*/ 35 h 769"/>
              <a:gd name="T16" fmla="*/ 488 w 524"/>
              <a:gd name="T17" fmla="*/ 35 h 769"/>
              <a:gd name="T18" fmla="*/ 505 w 524"/>
              <a:gd name="T19" fmla="*/ 35 h 769"/>
              <a:gd name="T20" fmla="*/ 517 w 524"/>
              <a:gd name="T21" fmla="*/ 32 h 769"/>
              <a:gd name="T22" fmla="*/ 523 w 524"/>
              <a:gd name="T23" fmla="*/ 26 h 769"/>
              <a:gd name="T24" fmla="*/ 524 w 524"/>
              <a:gd name="T25" fmla="*/ 14 h 769"/>
              <a:gd name="T26" fmla="*/ 518 w 524"/>
              <a:gd name="T27" fmla="*/ 2 h 769"/>
              <a:gd name="T28" fmla="*/ 508 w 524"/>
              <a:gd name="T29" fmla="*/ 0 h 769"/>
              <a:gd name="T30" fmla="*/ 208 w 524"/>
              <a:gd name="T31" fmla="*/ 0 h 769"/>
              <a:gd name="T32" fmla="*/ 201 w 524"/>
              <a:gd name="T33" fmla="*/ 0 h 769"/>
              <a:gd name="T34" fmla="*/ 193 w 524"/>
              <a:gd name="T35" fmla="*/ 3 h 769"/>
              <a:gd name="T36" fmla="*/ 187 w 524"/>
              <a:gd name="T37" fmla="*/ 9 h 769"/>
              <a:gd name="T38" fmla="*/ 185 w 524"/>
              <a:gd name="T39" fmla="*/ 22 h 769"/>
              <a:gd name="T40" fmla="*/ 192 w 524"/>
              <a:gd name="T41" fmla="*/ 34 h 769"/>
              <a:gd name="T42" fmla="*/ 216 w 524"/>
              <a:gd name="T43" fmla="*/ 35 h 769"/>
              <a:gd name="T44" fmla="*/ 249 w 524"/>
              <a:gd name="T45" fmla="*/ 35 h 769"/>
              <a:gd name="T46" fmla="*/ 273 w 524"/>
              <a:gd name="T47" fmla="*/ 37 h 769"/>
              <a:gd name="T48" fmla="*/ 289 w 524"/>
              <a:gd name="T49" fmla="*/ 44 h 769"/>
              <a:gd name="T50" fmla="*/ 295 w 524"/>
              <a:gd name="T51" fmla="*/ 56 h 769"/>
              <a:gd name="T52" fmla="*/ 294 w 524"/>
              <a:gd name="T53" fmla="*/ 64 h 769"/>
              <a:gd name="T54" fmla="*/ 293 w 524"/>
              <a:gd name="T55" fmla="*/ 75 h 769"/>
              <a:gd name="T56" fmla="*/ 139 w 524"/>
              <a:gd name="T57" fmla="*/ 681 h 769"/>
              <a:gd name="T58" fmla="*/ 136 w 524"/>
              <a:gd name="T59" fmla="*/ 696 h 769"/>
              <a:gd name="T60" fmla="*/ 132 w 524"/>
              <a:gd name="T61" fmla="*/ 707 h 769"/>
              <a:gd name="T62" fmla="*/ 126 w 524"/>
              <a:gd name="T63" fmla="*/ 716 h 769"/>
              <a:gd name="T64" fmla="*/ 118 w 524"/>
              <a:gd name="T65" fmla="*/ 724 h 769"/>
              <a:gd name="T66" fmla="*/ 106 w 524"/>
              <a:gd name="T67" fmla="*/ 728 h 769"/>
              <a:gd name="T68" fmla="*/ 88 w 524"/>
              <a:gd name="T69" fmla="*/ 732 h 769"/>
              <a:gd name="T70" fmla="*/ 66 w 524"/>
              <a:gd name="T71" fmla="*/ 734 h 769"/>
              <a:gd name="T72" fmla="*/ 36 w 524"/>
              <a:gd name="T73" fmla="*/ 734 h 769"/>
              <a:gd name="T74" fmla="*/ 20 w 524"/>
              <a:gd name="T75" fmla="*/ 734 h 769"/>
              <a:gd name="T76" fmla="*/ 8 w 524"/>
              <a:gd name="T77" fmla="*/ 737 h 769"/>
              <a:gd name="T78" fmla="*/ 2 w 524"/>
              <a:gd name="T79" fmla="*/ 743 h 769"/>
              <a:gd name="T80" fmla="*/ 0 w 524"/>
              <a:gd name="T81" fmla="*/ 756 h 769"/>
              <a:gd name="T82" fmla="*/ 7 w 524"/>
              <a:gd name="T83" fmla="*/ 768 h 769"/>
              <a:gd name="T84" fmla="*/ 17 w 524"/>
              <a:gd name="T85" fmla="*/ 769 h 769"/>
              <a:gd name="T86" fmla="*/ 318 w 524"/>
              <a:gd name="T87" fmla="*/ 769 h 769"/>
              <a:gd name="T88" fmla="*/ 325 w 524"/>
              <a:gd name="T89" fmla="*/ 769 h 769"/>
              <a:gd name="T90" fmla="*/ 332 w 524"/>
              <a:gd name="T91" fmla="*/ 767 h 769"/>
              <a:gd name="T92" fmla="*/ 338 w 524"/>
              <a:gd name="T93" fmla="*/ 760 h 769"/>
              <a:gd name="T94" fmla="*/ 340 w 524"/>
              <a:gd name="T95" fmla="*/ 748 h 769"/>
              <a:gd name="T96" fmla="*/ 338 w 524"/>
              <a:gd name="T97" fmla="*/ 740 h 769"/>
              <a:gd name="T98" fmla="*/ 332 w 524"/>
              <a:gd name="T99" fmla="*/ 736 h 769"/>
              <a:gd name="T100" fmla="*/ 322 w 524"/>
              <a:gd name="T101" fmla="*/ 734 h 769"/>
              <a:gd name="T102" fmla="*/ 306 w 524"/>
              <a:gd name="T103" fmla="*/ 734 h 769"/>
              <a:gd name="T104" fmla="*/ 282 w 524"/>
              <a:gd name="T105" fmla="*/ 734 h 769"/>
              <a:gd name="T106" fmla="*/ 257 w 524"/>
              <a:gd name="T107" fmla="*/ 732 h 769"/>
              <a:gd name="T108" fmla="*/ 234 w 524"/>
              <a:gd name="T109" fmla="*/ 726 h 769"/>
              <a:gd name="T110" fmla="*/ 229 w 524"/>
              <a:gd name="T111" fmla="*/ 713 h 769"/>
              <a:gd name="T112" fmla="*/ 234 w 524"/>
              <a:gd name="T113" fmla="*/ 687 h 769"/>
              <a:gd name="T114" fmla="*/ 385 w 524"/>
              <a:gd name="T115" fmla="*/ 87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24" h="769">
                <a:moveTo>
                  <a:pt x="385" y="87"/>
                </a:moveTo>
                <a:lnTo>
                  <a:pt x="389" y="73"/>
                </a:lnTo>
                <a:lnTo>
                  <a:pt x="393" y="62"/>
                </a:lnTo>
                <a:lnTo>
                  <a:pt x="399" y="52"/>
                </a:lnTo>
                <a:lnTo>
                  <a:pt x="407" y="45"/>
                </a:lnTo>
                <a:lnTo>
                  <a:pt x="419" y="41"/>
                </a:lnTo>
                <a:lnTo>
                  <a:pt x="436" y="37"/>
                </a:lnTo>
                <a:lnTo>
                  <a:pt x="458" y="35"/>
                </a:lnTo>
                <a:lnTo>
                  <a:pt x="488" y="35"/>
                </a:lnTo>
                <a:lnTo>
                  <a:pt x="505" y="35"/>
                </a:lnTo>
                <a:lnTo>
                  <a:pt x="517" y="32"/>
                </a:lnTo>
                <a:lnTo>
                  <a:pt x="523" y="26"/>
                </a:lnTo>
                <a:lnTo>
                  <a:pt x="524" y="14"/>
                </a:lnTo>
                <a:lnTo>
                  <a:pt x="518" y="2"/>
                </a:lnTo>
                <a:lnTo>
                  <a:pt x="508" y="0"/>
                </a:lnTo>
                <a:lnTo>
                  <a:pt x="208" y="0"/>
                </a:lnTo>
                <a:lnTo>
                  <a:pt x="201" y="0"/>
                </a:lnTo>
                <a:lnTo>
                  <a:pt x="193" y="3"/>
                </a:lnTo>
                <a:lnTo>
                  <a:pt x="187" y="9"/>
                </a:lnTo>
                <a:lnTo>
                  <a:pt x="185" y="22"/>
                </a:lnTo>
                <a:lnTo>
                  <a:pt x="192" y="34"/>
                </a:lnTo>
                <a:lnTo>
                  <a:pt x="216" y="35"/>
                </a:lnTo>
                <a:lnTo>
                  <a:pt x="249" y="35"/>
                </a:lnTo>
                <a:lnTo>
                  <a:pt x="273" y="37"/>
                </a:lnTo>
                <a:lnTo>
                  <a:pt x="289" y="44"/>
                </a:lnTo>
                <a:lnTo>
                  <a:pt x="295" y="56"/>
                </a:lnTo>
                <a:lnTo>
                  <a:pt x="294" y="64"/>
                </a:lnTo>
                <a:lnTo>
                  <a:pt x="293" y="75"/>
                </a:lnTo>
                <a:lnTo>
                  <a:pt x="139" y="681"/>
                </a:lnTo>
                <a:lnTo>
                  <a:pt x="136" y="696"/>
                </a:lnTo>
                <a:lnTo>
                  <a:pt x="132" y="707"/>
                </a:lnTo>
                <a:lnTo>
                  <a:pt x="126" y="716"/>
                </a:lnTo>
                <a:lnTo>
                  <a:pt x="118" y="724"/>
                </a:lnTo>
                <a:lnTo>
                  <a:pt x="106" y="728"/>
                </a:lnTo>
                <a:lnTo>
                  <a:pt x="88" y="732"/>
                </a:lnTo>
                <a:lnTo>
                  <a:pt x="66" y="734"/>
                </a:lnTo>
                <a:lnTo>
                  <a:pt x="36" y="734"/>
                </a:lnTo>
                <a:lnTo>
                  <a:pt x="20" y="734"/>
                </a:lnTo>
                <a:lnTo>
                  <a:pt x="8" y="737"/>
                </a:lnTo>
                <a:lnTo>
                  <a:pt x="2" y="743"/>
                </a:lnTo>
                <a:lnTo>
                  <a:pt x="0" y="756"/>
                </a:lnTo>
                <a:lnTo>
                  <a:pt x="7" y="768"/>
                </a:lnTo>
                <a:lnTo>
                  <a:pt x="17" y="769"/>
                </a:lnTo>
                <a:lnTo>
                  <a:pt x="318" y="769"/>
                </a:lnTo>
                <a:lnTo>
                  <a:pt x="325" y="769"/>
                </a:lnTo>
                <a:lnTo>
                  <a:pt x="332" y="767"/>
                </a:lnTo>
                <a:lnTo>
                  <a:pt x="338" y="760"/>
                </a:lnTo>
                <a:lnTo>
                  <a:pt x="340" y="748"/>
                </a:lnTo>
                <a:lnTo>
                  <a:pt x="338" y="740"/>
                </a:lnTo>
                <a:lnTo>
                  <a:pt x="332" y="736"/>
                </a:lnTo>
                <a:lnTo>
                  <a:pt x="322" y="734"/>
                </a:lnTo>
                <a:lnTo>
                  <a:pt x="306" y="734"/>
                </a:lnTo>
                <a:lnTo>
                  <a:pt x="282" y="734"/>
                </a:lnTo>
                <a:lnTo>
                  <a:pt x="257" y="732"/>
                </a:lnTo>
                <a:lnTo>
                  <a:pt x="234" y="726"/>
                </a:lnTo>
                <a:lnTo>
                  <a:pt x="229" y="713"/>
                </a:lnTo>
                <a:lnTo>
                  <a:pt x="234" y="687"/>
                </a:lnTo>
                <a:lnTo>
                  <a:pt x="385" y="87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9" name="TextBox 158"/>
          <p:cNvSpPr txBox="1"/>
          <p:nvPr/>
        </p:nvSpPr>
        <p:spPr>
          <a:xfrm>
            <a:off x="3645322" y="6011996"/>
            <a:ext cx="198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Image-</a:t>
            </a:r>
            <a:r>
              <a:rPr lang="fr-FR" dirty="0" err="1" smtClean="0">
                <a:latin typeface="cmss17" pitchFamily="34" charset="0"/>
              </a:rPr>
              <a:t>based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error</a:t>
            </a:r>
            <a:endParaRPr lang="fr-FR" dirty="0">
              <a:latin typeface="cmss17" pitchFamily="34" charset="0"/>
            </a:endParaRPr>
          </a:p>
        </p:txBody>
      </p:sp>
      <p:grpSp>
        <p:nvGrpSpPr>
          <p:cNvPr id="764" name="Group 106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5457458" y="6114771"/>
            <a:ext cx="266670" cy="193835"/>
            <a:chOff x="-3" y="0"/>
            <a:chExt cx="908" cy="660"/>
          </a:xfrm>
        </p:grpSpPr>
        <p:sp>
          <p:nvSpPr>
            <p:cNvPr id="766" name="Freeform 107"/>
            <p:cNvSpPr>
              <a:spLocks noChangeAspect="1"/>
            </p:cNvSpPr>
            <p:nvPr/>
          </p:nvSpPr>
          <p:spPr bwMode="auto">
            <a:xfrm>
              <a:off x="-3" y="0"/>
              <a:ext cx="459" cy="511"/>
            </a:xfrm>
            <a:custGeom>
              <a:avLst/>
              <a:gdLst>
                <a:gd name="T0" fmla="*/ 61 w 459"/>
                <a:gd name="T1" fmla="*/ 460 h 511"/>
                <a:gd name="T2" fmla="*/ 67 w 459"/>
                <a:gd name="T3" fmla="*/ 503 h 511"/>
                <a:gd name="T4" fmla="*/ 112 w 459"/>
                <a:gd name="T5" fmla="*/ 503 h 511"/>
                <a:gd name="T6" fmla="*/ 139 w 459"/>
                <a:gd name="T7" fmla="*/ 452 h 511"/>
                <a:gd name="T8" fmla="*/ 168 w 459"/>
                <a:gd name="T9" fmla="*/ 337 h 511"/>
                <a:gd name="T10" fmla="*/ 185 w 459"/>
                <a:gd name="T11" fmla="*/ 267 h 511"/>
                <a:gd name="T12" fmla="*/ 205 w 459"/>
                <a:gd name="T13" fmla="*/ 185 h 511"/>
                <a:gd name="T14" fmla="*/ 220 w 459"/>
                <a:gd name="T15" fmla="*/ 138 h 511"/>
                <a:gd name="T16" fmla="*/ 255 w 459"/>
                <a:gd name="T17" fmla="*/ 85 h 511"/>
                <a:gd name="T18" fmla="*/ 286 w 459"/>
                <a:gd name="T19" fmla="*/ 53 h 511"/>
                <a:gd name="T20" fmla="*/ 332 w 459"/>
                <a:gd name="T21" fmla="*/ 30 h 511"/>
                <a:gd name="T22" fmla="*/ 385 w 459"/>
                <a:gd name="T23" fmla="*/ 27 h 511"/>
                <a:gd name="T24" fmla="*/ 409 w 459"/>
                <a:gd name="T25" fmla="*/ 36 h 511"/>
                <a:gd name="T26" fmla="*/ 389 w 459"/>
                <a:gd name="T27" fmla="*/ 46 h 511"/>
                <a:gd name="T28" fmla="*/ 359 w 459"/>
                <a:gd name="T29" fmla="*/ 79 h 511"/>
                <a:gd name="T30" fmla="*/ 357 w 459"/>
                <a:gd name="T31" fmla="*/ 114 h 511"/>
                <a:gd name="T32" fmla="*/ 377 w 459"/>
                <a:gd name="T33" fmla="*/ 136 h 511"/>
                <a:gd name="T34" fmla="*/ 420 w 459"/>
                <a:gd name="T35" fmla="*/ 135 h 511"/>
                <a:gd name="T36" fmla="*/ 454 w 459"/>
                <a:gd name="T37" fmla="*/ 101 h 511"/>
                <a:gd name="T38" fmla="*/ 453 w 459"/>
                <a:gd name="T39" fmla="*/ 45 h 511"/>
                <a:gd name="T40" fmla="*/ 404 w 459"/>
                <a:gd name="T41" fmla="*/ 6 h 511"/>
                <a:gd name="T42" fmla="*/ 315 w 459"/>
                <a:gd name="T43" fmla="*/ 9 h 511"/>
                <a:gd name="T44" fmla="*/ 243 w 459"/>
                <a:gd name="T45" fmla="*/ 60 h 511"/>
                <a:gd name="T46" fmla="*/ 209 w 459"/>
                <a:gd name="T47" fmla="*/ 52 h 511"/>
                <a:gd name="T48" fmla="*/ 156 w 459"/>
                <a:gd name="T49" fmla="*/ 7 h 511"/>
                <a:gd name="T50" fmla="*/ 85 w 459"/>
                <a:gd name="T51" fmla="*/ 7 h 511"/>
                <a:gd name="T52" fmla="*/ 46 w 459"/>
                <a:gd name="T53" fmla="*/ 46 h 511"/>
                <a:gd name="T54" fmla="*/ 21 w 459"/>
                <a:gd name="T55" fmla="*/ 97 h 511"/>
                <a:gd name="T56" fmla="*/ 3 w 459"/>
                <a:gd name="T57" fmla="*/ 161 h 511"/>
                <a:gd name="T58" fmla="*/ 6 w 459"/>
                <a:gd name="T59" fmla="*/ 183 h 511"/>
                <a:gd name="T60" fmla="*/ 21 w 459"/>
                <a:gd name="T61" fmla="*/ 184 h 511"/>
                <a:gd name="T62" fmla="*/ 29 w 459"/>
                <a:gd name="T63" fmla="*/ 174 h 511"/>
                <a:gd name="T64" fmla="*/ 48 w 459"/>
                <a:gd name="T65" fmla="*/ 104 h 511"/>
                <a:gd name="T66" fmla="*/ 88 w 459"/>
                <a:gd name="T67" fmla="*/ 35 h 511"/>
                <a:gd name="T68" fmla="*/ 129 w 459"/>
                <a:gd name="T69" fmla="*/ 27 h 511"/>
                <a:gd name="T70" fmla="*/ 147 w 459"/>
                <a:gd name="T71" fmla="*/ 50 h 511"/>
                <a:gd name="T72" fmla="*/ 150 w 459"/>
                <a:gd name="T73" fmla="*/ 93 h 511"/>
                <a:gd name="T74" fmla="*/ 141 w 459"/>
                <a:gd name="T75" fmla="*/ 135 h 511"/>
                <a:gd name="T76" fmla="*/ 67 w 459"/>
                <a:gd name="T77" fmla="*/ 432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9" h="511">
                  <a:moveTo>
                    <a:pt x="67" y="432"/>
                  </a:moveTo>
                  <a:lnTo>
                    <a:pt x="61" y="460"/>
                  </a:lnTo>
                  <a:lnTo>
                    <a:pt x="57" y="480"/>
                  </a:lnTo>
                  <a:lnTo>
                    <a:pt x="67" y="503"/>
                  </a:lnTo>
                  <a:lnTo>
                    <a:pt x="90" y="511"/>
                  </a:lnTo>
                  <a:lnTo>
                    <a:pt x="112" y="503"/>
                  </a:lnTo>
                  <a:lnTo>
                    <a:pt x="131" y="479"/>
                  </a:lnTo>
                  <a:lnTo>
                    <a:pt x="139" y="452"/>
                  </a:lnTo>
                  <a:lnTo>
                    <a:pt x="153" y="396"/>
                  </a:lnTo>
                  <a:lnTo>
                    <a:pt x="168" y="337"/>
                  </a:lnTo>
                  <a:lnTo>
                    <a:pt x="176" y="301"/>
                  </a:lnTo>
                  <a:lnTo>
                    <a:pt x="185" y="267"/>
                  </a:lnTo>
                  <a:lnTo>
                    <a:pt x="195" y="225"/>
                  </a:lnTo>
                  <a:lnTo>
                    <a:pt x="205" y="185"/>
                  </a:lnTo>
                  <a:lnTo>
                    <a:pt x="213" y="154"/>
                  </a:lnTo>
                  <a:lnTo>
                    <a:pt x="220" y="138"/>
                  </a:lnTo>
                  <a:lnTo>
                    <a:pt x="235" y="112"/>
                  </a:lnTo>
                  <a:lnTo>
                    <a:pt x="255" y="85"/>
                  </a:lnTo>
                  <a:lnTo>
                    <a:pt x="276" y="62"/>
                  </a:lnTo>
                  <a:lnTo>
                    <a:pt x="286" y="53"/>
                  </a:lnTo>
                  <a:lnTo>
                    <a:pt x="306" y="41"/>
                  </a:lnTo>
                  <a:lnTo>
                    <a:pt x="332" y="30"/>
                  </a:lnTo>
                  <a:lnTo>
                    <a:pt x="366" y="25"/>
                  </a:lnTo>
                  <a:lnTo>
                    <a:pt x="385" y="27"/>
                  </a:lnTo>
                  <a:lnTo>
                    <a:pt x="400" y="31"/>
                  </a:lnTo>
                  <a:lnTo>
                    <a:pt x="409" y="36"/>
                  </a:lnTo>
                  <a:lnTo>
                    <a:pt x="413" y="38"/>
                  </a:lnTo>
                  <a:lnTo>
                    <a:pt x="389" y="46"/>
                  </a:lnTo>
                  <a:lnTo>
                    <a:pt x="371" y="60"/>
                  </a:lnTo>
                  <a:lnTo>
                    <a:pt x="359" y="79"/>
                  </a:lnTo>
                  <a:lnTo>
                    <a:pt x="354" y="100"/>
                  </a:lnTo>
                  <a:lnTo>
                    <a:pt x="357" y="114"/>
                  </a:lnTo>
                  <a:lnTo>
                    <a:pt x="364" y="127"/>
                  </a:lnTo>
                  <a:lnTo>
                    <a:pt x="377" y="136"/>
                  </a:lnTo>
                  <a:lnTo>
                    <a:pt x="397" y="140"/>
                  </a:lnTo>
                  <a:lnTo>
                    <a:pt x="420" y="135"/>
                  </a:lnTo>
                  <a:lnTo>
                    <a:pt x="439" y="122"/>
                  </a:lnTo>
                  <a:lnTo>
                    <a:pt x="454" y="101"/>
                  </a:lnTo>
                  <a:lnTo>
                    <a:pt x="459" y="73"/>
                  </a:lnTo>
                  <a:lnTo>
                    <a:pt x="453" y="45"/>
                  </a:lnTo>
                  <a:lnTo>
                    <a:pt x="434" y="22"/>
                  </a:lnTo>
                  <a:lnTo>
                    <a:pt x="404" y="6"/>
                  </a:lnTo>
                  <a:lnTo>
                    <a:pt x="366" y="0"/>
                  </a:lnTo>
                  <a:lnTo>
                    <a:pt x="315" y="9"/>
                  </a:lnTo>
                  <a:lnTo>
                    <a:pt x="274" y="31"/>
                  </a:lnTo>
                  <a:lnTo>
                    <a:pt x="243" y="60"/>
                  </a:lnTo>
                  <a:lnTo>
                    <a:pt x="221" y="87"/>
                  </a:lnTo>
                  <a:lnTo>
                    <a:pt x="209" y="52"/>
                  </a:lnTo>
                  <a:lnTo>
                    <a:pt x="187" y="24"/>
                  </a:lnTo>
                  <a:lnTo>
                    <a:pt x="156" y="7"/>
                  </a:lnTo>
                  <a:lnTo>
                    <a:pt x="119" y="0"/>
                  </a:lnTo>
                  <a:lnTo>
                    <a:pt x="85" y="7"/>
                  </a:lnTo>
                  <a:lnTo>
                    <a:pt x="62" y="24"/>
                  </a:lnTo>
                  <a:lnTo>
                    <a:pt x="46" y="46"/>
                  </a:lnTo>
                  <a:lnTo>
                    <a:pt x="35" y="64"/>
                  </a:lnTo>
                  <a:lnTo>
                    <a:pt x="21" y="97"/>
                  </a:lnTo>
                  <a:lnTo>
                    <a:pt x="11" y="132"/>
                  </a:lnTo>
                  <a:lnTo>
                    <a:pt x="3" y="161"/>
                  </a:lnTo>
                  <a:lnTo>
                    <a:pt x="0" y="174"/>
                  </a:lnTo>
                  <a:lnTo>
                    <a:pt x="6" y="183"/>
                  </a:lnTo>
                  <a:lnTo>
                    <a:pt x="14" y="185"/>
                  </a:lnTo>
                  <a:lnTo>
                    <a:pt x="21" y="184"/>
                  </a:lnTo>
                  <a:lnTo>
                    <a:pt x="25" y="181"/>
                  </a:lnTo>
                  <a:lnTo>
                    <a:pt x="29" y="174"/>
                  </a:lnTo>
                  <a:lnTo>
                    <a:pt x="33" y="159"/>
                  </a:lnTo>
                  <a:lnTo>
                    <a:pt x="48" y="104"/>
                  </a:lnTo>
                  <a:lnTo>
                    <a:pt x="66" y="62"/>
                  </a:lnTo>
                  <a:lnTo>
                    <a:pt x="88" y="35"/>
                  </a:lnTo>
                  <a:lnTo>
                    <a:pt x="116" y="25"/>
                  </a:lnTo>
                  <a:lnTo>
                    <a:pt x="129" y="27"/>
                  </a:lnTo>
                  <a:lnTo>
                    <a:pt x="140" y="35"/>
                  </a:lnTo>
                  <a:lnTo>
                    <a:pt x="147" y="50"/>
                  </a:lnTo>
                  <a:lnTo>
                    <a:pt x="151" y="77"/>
                  </a:lnTo>
                  <a:lnTo>
                    <a:pt x="150" y="93"/>
                  </a:lnTo>
                  <a:lnTo>
                    <a:pt x="147" y="111"/>
                  </a:lnTo>
                  <a:lnTo>
                    <a:pt x="141" y="135"/>
                  </a:lnTo>
                  <a:lnTo>
                    <a:pt x="132" y="171"/>
                  </a:lnTo>
                  <a:lnTo>
                    <a:pt x="67" y="4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7" name="Freeform 108"/>
            <p:cNvSpPr>
              <a:spLocks noChangeAspect="1"/>
            </p:cNvSpPr>
            <p:nvPr/>
          </p:nvSpPr>
          <p:spPr bwMode="auto">
            <a:xfrm>
              <a:off x="532" y="121"/>
              <a:ext cx="373" cy="539"/>
            </a:xfrm>
            <a:custGeom>
              <a:avLst/>
              <a:gdLst>
                <a:gd name="T0" fmla="*/ 275 w 373"/>
                <a:gd name="T1" fmla="*/ 62 h 539"/>
                <a:gd name="T2" fmla="*/ 281 w 373"/>
                <a:gd name="T3" fmla="*/ 46 h 539"/>
                <a:gd name="T4" fmla="*/ 290 w 373"/>
                <a:gd name="T5" fmla="*/ 35 h 539"/>
                <a:gd name="T6" fmla="*/ 309 w 373"/>
                <a:gd name="T7" fmla="*/ 30 h 539"/>
                <a:gd name="T8" fmla="*/ 343 w 373"/>
                <a:gd name="T9" fmla="*/ 28 h 539"/>
                <a:gd name="T10" fmla="*/ 365 w 373"/>
                <a:gd name="T11" fmla="*/ 26 h 539"/>
                <a:gd name="T12" fmla="*/ 373 w 373"/>
                <a:gd name="T13" fmla="*/ 12 h 539"/>
                <a:gd name="T14" fmla="*/ 369 w 373"/>
                <a:gd name="T15" fmla="*/ 3 h 539"/>
                <a:gd name="T16" fmla="*/ 360 w 373"/>
                <a:gd name="T17" fmla="*/ 0 h 539"/>
                <a:gd name="T18" fmla="*/ 307 w 373"/>
                <a:gd name="T19" fmla="*/ 3 h 539"/>
                <a:gd name="T20" fmla="*/ 199 w 373"/>
                <a:gd name="T21" fmla="*/ 3 h 539"/>
                <a:gd name="T22" fmla="*/ 145 w 373"/>
                <a:gd name="T23" fmla="*/ 0 h 539"/>
                <a:gd name="T24" fmla="*/ 140 w 373"/>
                <a:gd name="T25" fmla="*/ 0 h 539"/>
                <a:gd name="T26" fmla="*/ 135 w 373"/>
                <a:gd name="T27" fmla="*/ 2 h 539"/>
                <a:gd name="T28" fmla="*/ 130 w 373"/>
                <a:gd name="T29" fmla="*/ 7 h 539"/>
                <a:gd name="T30" fmla="*/ 128 w 373"/>
                <a:gd name="T31" fmla="*/ 17 h 539"/>
                <a:gd name="T32" fmla="*/ 135 w 373"/>
                <a:gd name="T33" fmla="*/ 27 h 539"/>
                <a:gd name="T34" fmla="*/ 154 w 373"/>
                <a:gd name="T35" fmla="*/ 28 h 539"/>
                <a:gd name="T36" fmla="*/ 164 w 373"/>
                <a:gd name="T37" fmla="*/ 28 h 539"/>
                <a:gd name="T38" fmla="*/ 184 w 373"/>
                <a:gd name="T39" fmla="*/ 30 h 539"/>
                <a:gd name="T40" fmla="*/ 201 w 373"/>
                <a:gd name="T41" fmla="*/ 33 h 539"/>
                <a:gd name="T42" fmla="*/ 205 w 373"/>
                <a:gd name="T43" fmla="*/ 41 h 539"/>
                <a:gd name="T44" fmla="*/ 202 w 373"/>
                <a:gd name="T45" fmla="*/ 57 h 539"/>
                <a:gd name="T46" fmla="*/ 97 w 373"/>
                <a:gd name="T47" fmla="*/ 477 h 539"/>
                <a:gd name="T48" fmla="*/ 92 w 373"/>
                <a:gd name="T49" fmla="*/ 493 h 539"/>
                <a:gd name="T50" fmla="*/ 83 w 373"/>
                <a:gd name="T51" fmla="*/ 503 h 539"/>
                <a:gd name="T52" fmla="*/ 64 w 373"/>
                <a:gd name="T53" fmla="*/ 509 h 539"/>
                <a:gd name="T54" fmla="*/ 29 w 373"/>
                <a:gd name="T55" fmla="*/ 511 h 539"/>
                <a:gd name="T56" fmla="*/ 16 w 373"/>
                <a:gd name="T57" fmla="*/ 511 h 539"/>
                <a:gd name="T58" fmla="*/ 7 w 373"/>
                <a:gd name="T59" fmla="*/ 513 h 539"/>
                <a:gd name="T60" fmla="*/ 2 w 373"/>
                <a:gd name="T61" fmla="*/ 518 h 539"/>
                <a:gd name="T62" fmla="*/ 0 w 373"/>
                <a:gd name="T63" fmla="*/ 528 h 539"/>
                <a:gd name="T64" fmla="*/ 2 w 373"/>
                <a:gd name="T65" fmla="*/ 534 h 539"/>
                <a:gd name="T66" fmla="*/ 13 w 373"/>
                <a:gd name="T67" fmla="*/ 539 h 539"/>
                <a:gd name="T68" fmla="*/ 36 w 373"/>
                <a:gd name="T69" fmla="*/ 539 h 539"/>
                <a:gd name="T70" fmla="*/ 66 w 373"/>
                <a:gd name="T71" fmla="*/ 538 h 539"/>
                <a:gd name="T72" fmla="*/ 96 w 373"/>
                <a:gd name="T73" fmla="*/ 537 h 539"/>
                <a:gd name="T74" fmla="*/ 119 w 373"/>
                <a:gd name="T75" fmla="*/ 536 h 539"/>
                <a:gd name="T76" fmla="*/ 174 w 373"/>
                <a:gd name="T77" fmla="*/ 537 h 539"/>
                <a:gd name="T78" fmla="*/ 229 w 373"/>
                <a:gd name="T79" fmla="*/ 539 h 539"/>
                <a:gd name="T80" fmla="*/ 233 w 373"/>
                <a:gd name="T81" fmla="*/ 539 h 539"/>
                <a:gd name="T82" fmla="*/ 238 w 373"/>
                <a:gd name="T83" fmla="*/ 537 h 539"/>
                <a:gd name="T84" fmla="*/ 243 w 373"/>
                <a:gd name="T85" fmla="*/ 532 h 539"/>
                <a:gd name="T86" fmla="*/ 245 w 373"/>
                <a:gd name="T87" fmla="*/ 522 h 539"/>
                <a:gd name="T88" fmla="*/ 238 w 373"/>
                <a:gd name="T89" fmla="*/ 512 h 539"/>
                <a:gd name="T90" fmla="*/ 219 w 373"/>
                <a:gd name="T91" fmla="*/ 511 h 539"/>
                <a:gd name="T92" fmla="*/ 208 w 373"/>
                <a:gd name="T93" fmla="*/ 510 h 539"/>
                <a:gd name="T94" fmla="*/ 185 w 373"/>
                <a:gd name="T95" fmla="*/ 509 h 539"/>
                <a:gd name="T96" fmla="*/ 170 w 373"/>
                <a:gd name="T97" fmla="*/ 505 h 539"/>
                <a:gd name="T98" fmla="*/ 168 w 373"/>
                <a:gd name="T99" fmla="*/ 497 h 539"/>
                <a:gd name="T100" fmla="*/ 168 w 373"/>
                <a:gd name="T101" fmla="*/ 492 h 539"/>
                <a:gd name="T102" fmla="*/ 171 w 373"/>
                <a:gd name="T103" fmla="*/ 480 h 539"/>
                <a:gd name="T104" fmla="*/ 275 w 373"/>
                <a:gd name="T105" fmla="*/ 62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3" h="539">
                  <a:moveTo>
                    <a:pt x="275" y="62"/>
                  </a:moveTo>
                  <a:lnTo>
                    <a:pt x="281" y="46"/>
                  </a:lnTo>
                  <a:lnTo>
                    <a:pt x="290" y="35"/>
                  </a:lnTo>
                  <a:lnTo>
                    <a:pt x="309" y="30"/>
                  </a:lnTo>
                  <a:lnTo>
                    <a:pt x="343" y="28"/>
                  </a:lnTo>
                  <a:lnTo>
                    <a:pt x="365" y="26"/>
                  </a:lnTo>
                  <a:lnTo>
                    <a:pt x="373" y="12"/>
                  </a:lnTo>
                  <a:lnTo>
                    <a:pt x="369" y="3"/>
                  </a:lnTo>
                  <a:lnTo>
                    <a:pt x="360" y="0"/>
                  </a:lnTo>
                  <a:lnTo>
                    <a:pt x="307" y="3"/>
                  </a:lnTo>
                  <a:lnTo>
                    <a:pt x="199" y="3"/>
                  </a:lnTo>
                  <a:lnTo>
                    <a:pt x="145" y="0"/>
                  </a:lnTo>
                  <a:lnTo>
                    <a:pt x="140" y="0"/>
                  </a:lnTo>
                  <a:lnTo>
                    <a:pt x="135" y="2"/>
                  </a:lnTo>
                  <a:lnTo>
                    <a:pt x="130" y="7"/>
                  </a:lnTo>
                  <a:lnTo>
                    <a:pt x="128" y="17"/>
                  </a:lnTo>
                  <a:lnTo>
                    <a:pt x="135" y="27"/>
                  </a:lnTo>
                  <a:lnTo>
                    <a:pt x="154" y="28"/>
                  </a:lnTo>
                  <a:lnTo>
                    <a:pt x="164" y="28"/>
                  </a:lnTo>
                  <a:lnTo>
                    <a:pt x="184" y="30"/>
                  </a:lnTo>
                  <a:lnTo>
                    <a:pt x="201" y="33"/>
                  </a:lnTo>
                  <a:lnTo>
                    <a:pt x="205" y="41"/>
                  </a:lnTo>
                  <a:lnTo>
                    <a:pt x="202" y="57"/>
                  </a:lnTo>
                  <a:lnTo>
                    <a:pt x="97" y="477"/>
                  </a:lnTo>
                  <a:lnTo>
                    <a:pt x="92" y="493"/>
                  </a:lnTo>
                  <a:lnTo>
                    <a:pt x="83" y="503"/>
                  </a:lnTo>
                  <a:lnTo>
                    <a:pt x="64" y="509"/>
                  </a:lnTo>
                  <a:lnTo>
                    <a:pt x="29" y="511"/>
                  </a:lnTo>
                  <a:lnTo>
                    <a:pt x="16" y="511"/>
                  </a:lnTo>
                  <a:lnTo>
                    <a:pt x="7" y="513"/>
                  </a:lnTo>
                  <a:lnTo>
                    <a:pt x="2" y="518"/>
                  </a:lnTo>
                  <a:lnTo>
                    <a:pt x="0" y="528"/>
                  </a:lnTo>
                  <a:lnTo>
                    <a:pt x="2" y="534"/>
                  </a:lnTo>
                  <a:lnTo>
                    <a:pt x="13" y="539"/>
                  </a:lnTo>
                  <a:lnTo>
                    <a:pt x="36" y="539"/>
                  </a:lnTo>
                  <a:lnTo>
                    <a:pt x="66" y="538"/>
                  </a:lnTo>
                  <a:lnTo>
                    <a:pt x="96" y="537"/>
                  </a:lnTo>
                  <a:lnTo>
                    <a:pt x="119" y="536"/>
                  </a:lnTo>
                  <a:lnTo>
                    <a:pt x="174" y="537"/>
                  </a:lnTo>
                  <a:lnTo>
                    <a:pt x="229" y="539"/>
                  </a:lnTo>
                  <a:lnTo>
                    <a:pt x="233" y="539"/>
                  </a:lnTo>
                  <a:lnTo>
                    <a:pt x="238" y="537"/>
                  </a:lnTo>
                  <a:lnTo>
                    <a:pt x="243" y="532"/>
                  </a:lnTo>
                  <a:lnTo>
                    <a:pt x="245" y="522"/>
                  </a:lnTo>
                  <a:lnTo>
                    <a:pt x="238" y="512"/>
                  </a:lnTo>
                  <a:lnTo>
                    <a:pt x="219" y="511"/>
                  </a:lnTo>
                  <a:lnTo>
                    <a:pt x="208" y="510"/>
                  </a:lnTo>
                  <a:lnTo>
                    <a:pt x="185" y="509"/>
                  </a:lnTo>
                  <a:lnTo>
                    <a:pt x="170" y="505"/>
                  </a:lnTo>
                  <a:lnTo>
                    <a:pt x="168" y="497"/>
                  </a:lnTo>
                  <a:lnTo>
                    <a:pt x="168" y="492"/>
                  </a:lnTo>
                  <a:lnTo>
                    <a:pt x="171" y="480"/>
                  </a:lnTo>
                  <a:lnTo>
                    <a:pt x="275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167" name="Straight Arrow Connector 166"/>
          <p:cNvCxnSpPr/>
          <p:nvPr/>
        </p:nvCxnSpPr>
        <p:spPr>
          <a:xfrm flipV="1">
            <a:off x="4644008" y="2276872"/>
            <a:ext cx="237855" cy="563173"/>
          </a:xfrm>
          <a:prstGeom prst="straightConnector1">
            <a:avLst/>
          </a:prstGeom>
          <a:ln w="28575">
            <a:solidFill>
              <a:srgbClr val="0B5E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ectangle 168"/>
          <p:cNvSpPr/>
          <p:nvPr/>
        </p:nvSpPr>
        <p:spPr>
          <a:xfrm>
            <a:off x="827584" y="2852936"/>
            <a:ext cx="475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 err="1" smtClean="0">
                <a:solidFill>
                  <a:srgbClr val="0B5ED7"/>
                </a:solidFill>
                <a:latin typeface="cmss17" pitchFamily="34" charset="0"/>
              </a:rPr>
              <a:t>Sum</a:t>
            </a:r>
            <a:r>
              <a:rPr lang="fr-FR" sz="2200" b="1" dirty="0" smtClean="0">
                <a:solidFill>
                  <a:srgbClr val="0B5ED7"/>
                </a:solidFill>
                <a:latin typeface="cmss17" pitchFamily="34" charset="0"/>
              </a:rPr>
              <a:t> of the </a:t>
            </a:r>
            <a:r>
              <a:rPr lang="fr-FR" sz="2200" b="1" dirty="0" err="1" smtClean="0">
                <a:solidFill>
                  <a:srgbClr val="0B5ED7"/>
                </a:solidFill>
                <a:latin typeface="cmss17" pitchFamily="34" charset="0"/>
              </a:rPr>
              <a:t>pointwise</a:t>
            </a:r>
            <a:r>
              <a:rPr lang="fr-FR" sz="2200" b="1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200" b="1" dirty="0" err="1" smtClean="0">
                <a:solidFill>
                  <a:srgbClr val="0B5ED7"/>
                </a:solidFill>
                <a:latin typeface="cmss17" pitchFamily="34" charset="0"/>
              </a:rPr>
              <a:t>errors</a:t>
            </a:r>
            <a:r>
              <a:rPr lang="fr-FR" sz="2200" b="1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br>
              <a:rPr lang="fr-FR" sz="2200" b="1" dirty="0" smtClean="0">
                <a:solidFill>
                  <a:srgbClr val="0B5ED7"/>
                </a:solidFill>
                <a:latin typeface="cmss17" pitchFamily="34" charset="0"/>
              </a:rPr>
            </a:br>
            <a:r>
              <a:rPr lang="fr-FR" sz="2200" b="1" dirty="0" err="1" smtClean="0">
                <a:solidFill>
                  <a:srgbClr val="0B5ED7"/>
                </a:solidFill>
                <a:latin typeface="cmss17" pitchFamily="34" charset="0"/>
              </a:rPr>
              <a:t>inside</a:t>
            </a:r>
            <a:r>
              <a:rPr lang="fr-FR" sz="2200" b="1" dirty="0" smtClean="0">
                <a:solidFill>
                  <a:srgbClr val="0B5ED7"/>
                </a:solidFill>
                <a:latin typeface="cmss17" pitchFamily="34" charset="0"/>
              </a:rPr>
              <a:t> the segmentation</a:t>
            </a:r>
            <a:endParaRPr lang="fr-FR" sz="2200" b="1" dirty="0">
              <a:solidFill>
                <a:srgbClr val="0B5ED7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6084168" y="600514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mss17" pitchFamily="34" charset="0"/>
              </a:rPr>
              <a:t>Desired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function</a:t>
            </a:r>
            <a:r>
              <a:rPr lang="fr-FR" dirty="0" smtClean="0">
                <a:latin typeface="cmss17" pitchFamily="34" charset="0"/>
              </a:rPr>
              <a:t> 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95" name="Freeform 113"/>
          <p:cNvSpPr>
            <a:spLocks noChangeAspect="1" noEditPoints="1"/>
          </p:cNvSpPr>
          <p:nvPr>
            <p:custDataLst>
              <p:tags r:id="rId5"/>
            </p:custDataLst>
          </p:nvPr>
        </p:nvSpPr>
        <p:spPr bwMode="auto">
          <a:xfrm>
            <a:off x="8172400" y="6011996"/>
            <a:ext cx="189218" cy="322277"/>
          </a:xfrm>
          <a:custGeom>
            <a:avLst/>
            <a:gdLst>
              <a:gd name="T0" fmla="*/ 441 w 593"/>
              <a:gd name="T1" fmla="*/ 18 h 1010"/>
              <a:gd name="T2" fmla="*/ 441 w 593"/>
              <a:gd name="T3" fmla="*/ 5 h 1010"/>
              <a:gd name="T4" fmla="*/ 418 w 593"/>
              <a:gd name="T5" fmla="*/ 4 h 1010"/>
              <a:gd name="T6" fmla="*/ 346 w 593"/>
              <a:gd name="T7" fmla="*/ 282 h 1010"/>
              <a:gd name="T8" fmla="*/ 216 w 593"/>
              <a:gd name="T9" fmla="*/ 311 h 1010"/>
              <a:gd name="T10" fmla="*/ 105 w 593"/>
              <a:gd name="T11" fmla="*/ 381 h 1010"/>
              <a:gd name="T12" fmla="*/ 29 w 593"/>
              <a:gd name="T13" fmla="*/ 478 h 1010"/>
              <a:gd name="T14" fmla="*/ 0 w 593"/>
              <a:gd name="T15" fmla="*/ 590 h 1010"/>
              <a:gd name="T16" fmla="*/ 57 w 593"/>
              <a:gd name="T17" fmla="*/ 728 h 1010"/>
              <a:gd name="T18" fmla="*/ 217 w 593"/>
              <a:gd name="T19" fmla="*/ 793 h 1010"/>
              <a:gd name="T20" fmla="*/ 182 w 593"/>
              <a:gd name="T21" fmla="*/ 936 h 1010"/>
              <a:gd name="T22" fmla="*/ 168 w 593"/>
              <a:gd name="T23" fmla="*/ 988 h 1010"/>
              <a:gd name="T24" fmla="*/ 171 w 593"/>
              <a:gd name="T25" fmla="*/ 1008 h 1010"/>
              <a:gd name="T26" fmla="*/ 191 w 593"/>
              <a:gd name="T27" fmla="*/ 1005 h 1010"/>
              <a:gd name="T28" fmla="*/ 197 w 593"/>
              <a:gd name="T29" fmla="*/ 988 h 1010"/>
              <a:gd name="T30" fmla="*/ 204 w 593"/>
              <a:gd name="T31" fmla="*/ 960 h 1010"/>
              <a:gd name="T32" fmla="*/ 314 w 593"/>
              <a:gd name="T33" fmla="*/ 784 h 1010"/>
              <a:gd name="T34" fmla="*/ 436 w 593"/>
              <a:gd name="T35" fmla="*/ 732 h 1010"/>
              <a:gd name="T36" fmla="*/ 532 w 593"/>
              <a:gd name="T37" fmla="*/ 647 h 1010"/>
              <a:gd name="T38" fmla="*/ 586 w 593"/>
              <a:gd name="T39" fmla="*/ 541 h 1010"/>
              <a:gd name="T40" fmla="*/ 581 w 593"/>
              <a:gd name="T41" fmla="*/ 417 h 1010"/>
              <a:gd name="T42" fmla="*/ 476 w 593"/>
              <a:gd name="T43" fmla="*/ 305 h 1010"/>
              <a:gd name="T44" fmla="*/ 439 w 593"/>
              <a:gd name="T45" fmla="*/ 27 h 1010"/>
              <a:gd name="T46" fmla="*/ 197 w 593"/>
              <a:gd name="T47" fmla="*/ 765 h 1010"/>
              <a:gd name="T48" fmla="*/ 146 w 593"/>
              <a:gd name="T49" fmla="*/ 747 h 1010"/>
              <a:gd name="T50" fmla="*/ 103 w 593"/>
              <a:gd name="T51" fmla="*/ 710 h 1010"/>
              <a:gd name="T52" fmla="*/ 77 w 593"/>
              <a:gd name="T53" fmla="*/ 652 h 1010"/>
              <a:gd name="T54" fmla="*/ 78 w 593"/>
              <a:gd name="T55" fmla="*/ 562 h 1010"/>
              <a:gd name="T56" fmla="*/ 113 w 593"/>
              <a:gd name="T57" fmla="*/ 461 h 1010"/>
              <a:gd name="T58" fmla="*/ 181 w 593"/>
              <a:gd name="T59" fmla="*/ 374 h 1010"/>
              <a:gd name="T60" fmla="*/ 280 w 593"/>
              <a:gd name="T61" fmla="*/ 318 h 1010"/>
              <a:gd name="T62" fmla="*/ 223 w 593"/>
              <a:gd name="T63" fmla="*/ 768 h 1010"/>
              <a:gd name="T64" fmla="*/ 429 w 593"/>
              <a:gd name="T65" fmla="*/ 318 h 1010"/>
              <a:gd name="T66" fmla="*/ 508 w 593"/>
              <a:gd name="T67" fmla="*/ 396 h 1010"/>
              <a:gd name="T68" fmla="*/ 515 w 593"/>
              <a:gd name="T69" fmla="*/ 512 h 1010"/>
              <a:gd name="T70" fmla="*/ 480 w 593"/>
              <a:gd name="T71" fmla="*/ 613 h 1010"/>
              <a:gd name="T72" fmla="*/ 412 w 593"/>
              <a:gd name="T73" fmla="*/ 700 h 1010"/>
              <a:gd name="T74" fmla="*/ 313 w 593"/>
              <a:gd name="T75" fmla="*/ 757 h 1010"/>
              <a:gd name="T76" fmla="*/ 369 w 593"/>
              <a:gd name="T77" fmla="*/ 30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93" h="1010">
                <a:moveTo>
                  <a:pt x="439" y="27"/>
                </a:moveTo>
                <a:lnTo>
                  <a:pt x="441" y="18"/>
                </a:lnTo>
                <a:lnTo>
                  <a:pt x="442" y="11"/>
                </a:lnTo>
                <a:lnTo>
                  <a:pt x="441" y="5"/>
                </a:lnTo>
                <a:lnTo>
                  <a:pt x="429" y="0"/>
                </a:lnTo>
                <a:lnTo>
                  <a:pt x="418" y="4"/>
                </a:lnTo>
                <a:lnTo>
                  <a:pt x="412" y="22"/>
                </a:lnTo>
                <a:lnTo>
                  <a:pt x="346" y="282"/>
                </a:lnTo>
                <a:lnTo>
                  <a:pt x="280" y="290"/>
                </a:lnTo>
                <a:lnTo>
                  <a:pt x="216" y="311"/>
                </a:lnTo>
                <a:lnTo>
                  <a:pt x="158" y="341"/>
                </a:lnTo>
                <a:lnTo>
                  <a:pt x="105" y="381"/>
                </a:lnTo>
                <a:lnTo>
                  <a:pt x="62" y="426"/>
                </a:lnTo>
                <a:lnTo>
                  <a:pt x="29" y="478"/>
                </a:lnTo>
                <a:lnTo>
                  <a:pt x="8" y="533"/>
                </a:lnTo>
                <a:lnTo>
                  <a:pt x="0" y="590"/>
                </a:lnTo>
                <a:lnTo>
                  <a:pt x="15" y="665"/>
                </a:lnTo>
                <a:lnTo>
                  <a:pt x="57" y="728"/>
                </a:lnTo>
                <a:lnTo>
                  <a:pt x="125" y="773"/>
                </a:lnTo>
                <a:lnTo>
                  <a:pt x="217" y="793"/>
                </a:lnTo>
                <a:lnTo>
                  <a:pt x="191" y="898"/>
                </a:lnTo>
                <a:lnTo>
                  <a:pt x="182" y="936"/>
                </a:lnTo>
                <a:lnTo>
                  <a:pt x="174" y="967"/>
                </a:lnTo>
                <a:lnTo>
                  <a:pt x="168" y="988"/>
                </a:lnTo>
                <a:lnTo>
                  <a:pt x="167" y="997"/>
                </a:lnTo>
                <a:lnTo>
                  <a:pt x="171" y="1008"/>
                </a:lnTo>
                <a:lnTo>
                  <a:pt x="180" y="1010"/>
                </a:lnTo>
                <a:lnTo>
                  <a:pt x="191" y="1005"/>
                </a:lnTo>
                <a:lnTo>
                  <a:pt x="194" y="999"/>
                </a:lnTo>
                <a:lnTo>
                  <a:pt x="197" y="988"/>
                </a:lnTo>
                <a:lnTo>
                  <a:pt x="201" y="974"/>
                </a:lnTo>
                <a:lnTo>
                  <a:pt x="204" y="960"/>
                </a:lnTo>
                <a:lnTo>
                  <a:pt x="247" y="793"/>
                </a:lnTo>
                <a:lnTo>
                  <a:pt x="314" y="784"/>
                </a:lnTo>
                <a:lnTo>
                  <a:pt x="377" y="764"/>
                </a:lnTo>
                <a:lnTo>
                  <a:pt x="436" y="732"/>
                </a:lnTo>
                <a:lnTo>
                  <a:pt x="488" y="693"/>
                </a:lnTo>
                <a:lnTo>
                  <a:pt x="532" y="647"/>
                </a:lnTo>
                <a:lnTo>
                  <a:pt x="565" y="596"/>
                </a:lnTo>
                <a:lnTo>
                  <a:pt x="586" y="541"/>
                </a:lnTo>
                <a:lnTo>
                  <a:pt x="593" y="485"/>
                </a:lnTo>
                <a:lnTo>
                  <a:pt x="581" y="417"/>
                </a:lnTo>
                <a:lnTo>
                  <a:pt x="543" y="354"/>
                </a:lnTo>
                <a:lnTo>
                  <a:pt x="476" y="305"/>
                </a:lnTo>
                <a:lnTo>
                  <a:pt x="376" y="282"/>
                </a:lnTo>
                <a:lnTo>
                  <a:pt x="439" y="27"/>
                </a:lnTo>
                <a:close/>
                <a:moveTo>
                  <a:pt x="223" y="768"/>
                </a:moveTo>
                <a:lnTo>
                  <a:pt x="197" y="765"/>
                </a:lnTo>
                <a:lnTo>
                  <a:pt x="171" y="758"/>
                </a:lnTo>
                <a:lnTo>
                  <a:pt x="146" y="747"/>
                </a:lnTo>
                <a:lnTo>
                  <a:pt x="123" y="731"/>
                </a:lnTo>
                <a:lnTo>
                  <a:pt x="103" y="710"/>
                </a:lnTo>
                <a:lnTo>
                  <a:pt x="88" y="684"/>
                </a:lnTo>
                <a:lnTo>
                  <a:pt x="77" y="652"/>
                </a:lnTo>
                <a:lnTo>
                  <a:pt x="74" y="613"/>
                </a:lnTo>
                <a:lnTo>
                  <a:pt x="78" y="562"/>
                </a:lnTo>
                <a:lnTo>
                  <a:pt x="91" y="510"/>
                </a:lnTo>
                <a:lnTo>
                  <a:pt x="113" y="461"/>
                </a:lnTo>
                <a:lnTo>
                  <a:pt x="143" y="415"/>
                </a:lnTo>
                <a:lnTo>
                  <a:pt x="181" y="374"/>
                </a:lnTo>
                <a:lnTo>
                  <a:pt x="227" y="341"/>
                </a:lnTo>
                <a:lnTo>
                  <a:pt x="280" y="318"/>
                </a:lnTo>
                <a:lnTo>
                  <a:pt x="340" y="307"/>
                </a:lnTo>
                <a:lnTo>
                  <a:pt x="223" y="768"/>
                </a:lnTo>
                <a:close/>
                <a:moveTo>
                  <a:pt x="369" y="307"/>
                </a:moveTo>
                <a:lnTo>
                  <a:pt x="429" y="318"/>
                </a:lnTo>
                <a:lnTo>
                  <a:pt x="476" y="348"/>
                </a:lnTo>
                <a:lnTo>
                  <a:pt x="508" y="396"/>
                </a:lnTo>
                <a:lnTo>
                  <a:pt x="519" y="461"/>
                </a:lnTo>
                <a:lnTo>
                  <a:pt x="515" y="512"/>
                </a:lnTo>
                <a:lnTo>
                  <a:pt x="501" y="563"/>
                </a:lnTo>
                <a:lnTo>
                  <a:pt x="480" y="613"/>
                </a:lnTo>
                <a:lnTo>
                  <a:pt x="449" y="659"/>
                </a:lnTo>
                <a:lnTo>
                  <a:pt x="412" y="700"/>
                </a:lnTo>
                <a:lnTo>
                  <a:pt x="366" y="733"/>
                </a:lnTo>
                <a:lnTo>
                  <a:pt x="313" y="757"/>
                </a:lnTo>
                <a:lnTo>
                  <a:pt x="253" y="768"/>
                </a:lnTo>
                <a:lnTo>
                  <a:pt x="369" y="307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8" name="TextBox 177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1/4 – </a:t>
            </a:r>
            <a:r>
              <a:rPr lang="fr-FR" dirty="0" err="1" smtClean="0">
                <a:latin typeface="cmss17" pitchFamily="34" charset="0"/>
              </a:rPr>
              <a:t>Implicit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template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deformation</a:t>
            </a:r>
            <a:r>
              <a:rPr lang="fr-FR" dirty="0">
                <a:latin typeface="cmss17" pitchFamily="34" charset="0"/>
              </a:rPr>
              <a:t>:</a:t>
            </a:r>
            <a:r>
              <a:rPr lang="fr-FR" dirty="0" smtClean="0">
                <a:latin typeface="cmss17" pitchFamily="34" charset="0"/>
              </a:rPr>
              <a:t> background and contributions</a:t>
            </a:r>
            <a:endParaRPr lang="fr-FR" dirty="0">
              <a:latin typeface="cmss17" pitchFamily="34" charset="0"/>
            </a:endParaRPr>
          </a:p>
        </p:txBody>
      </p:sp>
      <p:pic>
        <p:nvPicPr>
          <p:cNvPr id="8306" name="Picture 1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18" y="3872390"/>
            <a:ext cx="2406995" cy="207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12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920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Implicit</a:t>
            </a:r>
            <a:r>
              <a:rPr lang="fr-FR" dirty="0" smtClean="0"/>
              <a:t> </a:t>
            </a:r>
            <a:r>
              <a:rPr lang="fr-FR" dirty="0"/>
              <a:t>T</a:t>
            </a:r>
            <a:r>
              <a:rPr lang="fr-FR" dirty="0" smtClean="0"/>
              <a:t>emplate </a:t>
            </a:r>
            <a:r>
              <a:rPr lang="fr-FR" dirty="0" err="1" smtClean="0"/>
              <a:t>Deformation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461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24" t="6126" r="62512" b="13042"/>
          <a:stretch/>
        </p:blipFill>
        <p:spPr bwMode="auto">
          <a:xfrm>
            <a:off x="3134700" y="4005064"/>
            <a:ext cx="1617363" cy="167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2" name="Picture 2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35" t="49376" r="66057" b="5192"/>
          <a:stretch/>
        </p:blipFill>
        <p:spPr bwMode="auto">
          <a:xfrm>
            <a:off x="5580871" y="4041928"/>
            <a:ext cx="1621071" cy="167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3" name="Straight Arrow Connector 462"/>
          <p:cNvCxnSpPr/>
          <p:nvPr/>
        </p:nvCxnSpPr>
        <p:spPr>
          <a:xfrm>
            <a:off x="4809799" y="4856110"/>
            <a:ext cx="679621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6" name="Group 342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3827297" y="5945940"/>
            <a:ext cx="296853" cy="291372"/>
            <a:chOff x="1" y="-1"/>
            <a:chExt cx="1029" cy="1010"/>
          </a:xfrm>
        </p:grpSpPr>
        <p:sp>
          <p:nvSpPr>
            <p:cNvPr id="468" name="Freeform 343"/>
            <p:cNvSpPr>
              <a:spLocks noChangeAspect="1" noEditPoints="1"/>
            </p:cNvSpPr>
            <p:nvPr/>
          </p:nvSpPr>
          <p:spPr bwMode="auto">
            <a:xfrm>
              <a:off x="1" y="-1"/>
              <a:ext cx="590" cy="1010"/>
            </a:xfrm>
            <a:custGeom>
              <a:avLst/>
              <a:gdLst>
                <a:gd name="T0" fmla="*/ 439 w 590"/>
                <a:gd name="T1" fmla="*/ 18 h 1010"/>
                <a:gd name="T2" fmla="*/ 439 w 590"/>
                <a:gd name="T3" fmla="*/ 5 h 1010"/>
                <a:gd name="T4" fmla="*/ 416 w 590"/>
                <a:gd name="T5" fmla="*/ 4 h 1010"/>
                <a:gd name="T6" fmla="*/ 344 w 590"/>
                <a:gd name="T7" fmla="*/ 282 h 1010"/>
                <a:gd name="T8" fmla="*/ 215 w 590"/>
                <a:gd name="T9" fmla="*/ 311 h 1010"/>
                <a:gd name="T10" fmla="*/ 105 w 590"/>
                <a:gd name="T11" fmla="*/ 381 h 1010"/>
                <a:gd name="T12" fmla="*/ 29 w 590"/>
                <a:gd name="T13" fmla="*/ 478 h 1010"/>
                <a:gd name="T14" fmla="*/ 0 w 590"/>
                <a:gd name="T15" fmla="*/ 590 h 1010"/>
                <a:gd name="T16" fmla="*/ 57 w 590"/>
                <a:gd name="T17" fmla="*/ 728 h 1010"/>
                <a:gd name="T18" fmla="*/ 216 w 590"/>
                <a:gd name="T19" fmla="*/ 793 h 1010"/>
                <a:gd name="T20" fmla="*/ 181 w 590"/>
                <a:gd name="T21" fmla="*/ 936 h 1010"/>
                <a:gd name="T22" fmla="*/ 167 w 590"/>
                <a:gd name="T23" fmla="*/ 988 h 1010"/>
                <a:gd name="T24" fmla="*/ 170 w 590"/>
                <a:gd name="T25" fmla="*/ 1008 h 1010"/>
                <a:gd name="T26" fmla="*/ 191 w 590"/>
                <a:gd name="T27" fmla="*/ 1005 h 1010"/>
                <a:gd name="T28" fmla="*/ 196 w 590"/>
                <a:gd name="T29" fmla="*/ 988 h 1010"/>
                <a:gd name="T30" fmla="*/ 203 w 590"/>
                <a:gd name="T31" fmla="*/ 960 h 1010"/>
                <a:gd name="T32" fmla="*/ 312 w 590"/>
                <a:gd name="T33" fmla="*/ 784 h 1010"/>
                <a:gd name="T34" fmla="*/ 434 w 590"/>
                <a:gd name="T35" fmla="*/ 732 h 1010"/>
                <a:gd name="T36" fmla="*/ 529 w 590"/>
                <a:gd name="T37" fmla="*/ 647 h 1010"/>
                <a:gd name="T38" fmla="*/ 583 w 590"/>
                <a:gd name="T39" fmla="*/ 541 h 1010"/>
                <a:gd name="T40" fmla="*/ 578 w 590"/>
                <a:gd name="T41" fmla="*/ 417 h 1010"/>
                <a:gd name="T42" fmla="*/ 474 w 590"/>
                <a:gd name="T43" fmla="*/ 305 h 1010"/>
                <a:gd name="T44" fmla="*/ 437 w 590"/>
                <a:gd name="T45" fmla="*/ 27 h 1010"/>
                <a:gd name="T46" fmla="*/ 196 w 590"/>
                <a:gd name="T47" fmla="*/ 765 h 1010"/>
                <a:gd name="T48" fmla="*/ 145 w 590"/>
                <a:gd name="T49" fmla="*/ 747 h 1010"/>
                <a:gd name="T50" fmla="*/ 102 w 590"/>
                <a:gd name="T51" fmla="*/ 710 h 1010"/>
                <a:gd name="T52" fmla="*/ 77 w 590"/>
                <a:gd name="T53" fmla="*/ 652 h 1010"/>
                <a:gd name="T54" fmla="*/ 78 w 590"/>
                <a:gd name="T55" fmla="*/ 562 h 1010"/>
                <a:gd name="T56" fmla="*/ 113 w 590"/>
                <a:gd name="T57" fmla="*/ 461 h 1010"/>
                <a:gd name="T58" fmla="*/ 180 w 590"/>
                <a:gd name="T59" fmla="*/ 374 h 1010"/>
                <a:gd name="T60" fmla="*/ 278 w 590"/>
                <a:gd name="T61" fmla="*/ 318 h 1010"/>
                <a:gd name="T62" fmla="*/ 222 w 590"/>
                <a:gd name="T63" fmla="*/ 768 h 1010"/>
                <a:gd name="T64" fmla="*/ 427 w 590"/>
                <a:gd name="T65" fmla="*/ 318 h 1010"/>
                <a:gd name="T66" fmla="*/ 505 w 590"/>
                <a:gd name="T67" fmla="*/ 396 h 1010"/>
                <a:gd name="T68" fmla="*/ 512 w 590"/>
                <a:gd name="T69" fmla="*/ 512 h 1010"/>
                <a:gd name="T70" fmla="*/ 477 w 590"/>
                <a:gd name="T71" fmla="*/ 613 h 1010"/>
                <a:gd name="T72" fmla="*/ 410 w 590"/>
                <a:gd name="T73" fmla="*/ 700 h 1010"/>
                <a:gd name="T74" fmla="*/ 311 w 590"/>
                <a:gd name="T75" fmla="*/ 757 h 1010"/>
                <a:gd name="T76" fmla="*/ 367 w 590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0" h="1010">
                  <a:moveTo>
                    <a:pt x="437" y="27"/>
                  </a:moveTo>
                  <a:lnTo>
                    <a:pt x="439" y="18"/>
                  </a:lnTo>
                  <a:lnTo>
                    <a:pt x="440" y="11"/>
                  </a:lnTo>
                  <a:lnTo>
                    <a:pt x="439" y="5"/>
                  </a:lnTo>
                  <a:lnTo>
                    <a:pt x="427" y="0"/>
                  </a:lnTo>
                  <a:lnTo>
                    <a:pt x="416" y="4"/>
                  </a:lnTo>
                  <a:lnTo>
                    <a:pt x="410" y="22"/>
                  </a:lnTo>
                  <a:lnTo>
                    <a:pt x="344" y="282"/>
                  </a:lnTo>
                  <a:lnTo>
                    <a:pt x="278" y="290"/>
                  </a:lnTo>
                  <a:lnTo>
                    <a:pt x="215" y="311"/>
                  </a:lnTo>
                  <a:lnTo>
                    <a:pt x="157" y="341"/>
                  </a:lnTo>
                  <a:lnTo>
                    <a:pt x="105" y="381"/>
                  </a:lnTo>
                  <a:lnTo>
                    <a:pt x="62" y="426"/>
                  </a:lnTo>
                  <a:lnTo>
                    <a:pt x="29" y="478"/>
                  </a:lnTo>
                  <a:lnTo>
                    <a:pt x="8" y="533"/>
                  </a:lnTo>
                  <a:lnTo>
                    <a:pt x="0" y="590"/>
                  </a:lnTo>
                  <a:lnTo>
                    <a:pt x="15" y="665"/>
                  </a:lnTo>
                  <a:lnTo>
                    <a:pt x="57" y="728"/>
                  </a:lnTo>
                  <a:lnTo>
                    <a:pt x="124" y="773"/>
                  </a:lnTo>
                  <a:lnTo>
                    <a:pt x="216" y="793"/>
                  </a:lnTo>
                  <a:lnTo>
                    <a:pt x="191" y="898"/>
                  </a:lnTo>
                  <a:lnTo>
                    <a:pt x="181" y="936"/>
                  </a:lnTo>
                  <a:lnTo>
                    <a:pt x="173" y="967"/>
                  </a:lnTo>
                  <a:lnTo>
                    <a:pt x="167" y="988"/>
                  </a:lnTo>
                  <a:lnTo>
                    <a:pt x="166" y="997"/>
                  </a:lnTo>
                  <a:lnTo>
                    <a:pt x="170" y="1008"/>
                  </a:lnTo>
                  <a:lnTo>
                    <a:pt x="179" y="1010"/>
                  </a:lnTo>
                  <a:lnTo>
                    <a:pt x="191" y="1005"/>
                  </a:lnTo>
                  <a:lnTo>
                    <a:pt x="193" y="999"/>
                  </a:lnTo>
                  <a:lnTo>
                    <a:pt x="196" y="988"/>
                  </a:lnTo>
                  <a:lnTo>
                    <a:pt x="200" y="974"/>
                  </a:lnTo>
                  <a:lnTo>
                    <a:pt x="203" y="960"/>
                  </a:lnTo>
                  <a:lnTo>
                    <a:pt x="245" y="793"/>
                  </a:lnTo>
                  <a:lnTo>
                    <a:pt x="312" y="784"/>
                  </a:lnTo>
                  <a:lnTo>
                    <a:pt x="376" y="764"/>
                  </a:lnTo>
                  <a:lnTo>
                    <a:pt x="434" y="732"/>
                  </a:lnTo>
                  <a:lnTo>
                    <a:pt x="486" y="693"/>
                  </a:lnTo>
                  <a:lnTo>
                    <a:pt x="529" y="647"/>
                  </a:lnTo>
                  <a:lnTo>
                    <a:pt x="562" y="596"/>
                  </a:lnTo>
                  <a:lnTo>
                    <a:pt x="583" y="541"/>
                  </a:lnTo>
                  <a:lnTo>
                    <a:pt x="590" y="485"/>
                  </a:lnTo>
                  <a:lnTo>
                    <a:pt x="578" y="417"/>
                  </a:lnTo>
                  <a:lnTo>
                    <a:pt x="541" y="354"/>
                  </a:lnTo>
                  <a:lnTo>
                    <a:pt x="474" y="305"/>
                  </a:lnTo>
                  <a:lnTo>
                    <a:pt x="374" y="282"/>
                  </a:lnTo>
                  <a:lnTo>
                    <a:pt x="437" y="27"/>
                  </a:lnTo>
                  <a:close/>
                  <a:moveTo>
                    <a:pt x="222" y="768"/>
                  </a:moveTo>
                  <a:lnTo>
                    <a:pt x="196" y="765"/>
                  </a:lnTo>
                  <a:lnTo>
                    <a:pt x="170" y="758"/>
                  </a:lnTo>
                  <a:lnTo>
                    <a:pt x="145" y="747"/>
                  </a:lnTo>
                  <a:lnTo>
                    <a:pt x="122" y="731"/>
                  </a:lnTo>
                  <a:lnTo>
                    <a:pt x="102" y="710"/>
                  </a:lnTo>
                  <a:lnTo>
                    <a:pt x="87" y="684"/>
                  </a:lnTo>
                  <a:lnTo>
                    <a:pt x="77" y="652"/>
                  </a:lnTo>
                  <a:lnTo>
                    <a:pt x="73" y="613"/>
                  </a:lnTo>
                  <a:lnTo>
                    <a:pt x="78" y="562"/>
                  </a:lnTo>
                  <a:lnTo>
                    <a:pt x="91" y="510"/>
                  </a:lnTo>
                  <a:lnTo>
                    <a:pt x="113" y="461"/>
                  </a:lnTo>
                  <a:lnTo>
                    <a:pt x="143" y="415"/>
                  </a:lnTo>
                  <a:lnTo>
                    <a:pt x="180" y="374"/>
                  </a:lnTo>
                  <a:lnTo>
                    <a:pt x="226" y="341"/>
                  </a:lnTo>
                  <a:lnTo>
                    <a:pt x="278" y="318"/>
                  </a:lnTo>
                  <a:lnTo>
                    <a:pt x="338" y="307"/>
                  </a:lnTo>
                  <a:lnTo>
                    <a:pt x="222" y="768"/>
                  </a:lnTo>
                  <a:close/>
                  <a:moveTo>
                    <a:pt x="367" y="307"/>
                  </a:moveTo>
                  <a:lnTo>
                    <a:pt x="427" y="318"/>
                  </a:lnTo>
                  <a:lnTo>
                    <a:pt x="474" y="348"/>
                  </a:lnTo>
                  <a:lnTo>
                    <a:pt x="505" y="396"/>
                  </a:lnTo>
                  <a:lnTo>
                    <a:pt x="517" y="461"/>
                  </a:lnTo>
                  <a:lnTo>
                    <a:pt x="512" y="512"/>
                  </a:lnTo>
                  <a:lnTo>
                    <a:pt x="499" y="563"/>
                  </a:lnTo>
                  <a:lnTo>
                    <a:pt x="477" y="613"/>
                  </a:lnTo>
                  <a:lnTo>
                    <a:pt x="447" y="659"/>
                  </a:lnTo>
                  <a:lnTo>
                    <a:pt x="410" y="700"/>
                  </a:lnTo>
                  <a:lnTo>
                    <a:pt x="364" y="733"/>
                  </a:lnTo>
                  <a:lnTo>
                    <a:pt x="311" y="757"/>
                  </a:lnTo>
                  <a:lnTo>
                    <a:pt x="251" y="768"/>
                  </a:lnTo>
                  <a:lnTo>
                    <a:pt x="367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9" name="Freeform 344"/>
            <p:cNvSpPr>
              <a:spLocks noChangeAspect="1" noEditPoints="1"/>
            </p:cNvSpPr>
            <p:nvPr/>
          </p:nvSpPr>
          <p:spPr bwMode="auto">
            <a:xfrm>
              <a:off x="665" y="417"/>
              <a:ext cx="365" cy="538"/>
            </a:xfrm>
            <a:custGeom>
              <a:avLst/>
              <a:gdLst>
                <a:gd name="T0" fmla="*/ 365 w 365"/>
                <a:gd name="T1" fmla="*/ 271 h 538"/>
                <a:gd name="T2" fmla="*/ 356 w 365"/>
                <a:gd name="T3" fmla="*/ 158 h 538"/>
                <a:gd name="T4" fmla="*/ 319 w 365"/>
                <a:gd name="T5" fmla="*/ 68 h 538"/>
                <a:gd name="T6" fmla="*/ 296 w 365"/>
                <a:gd name="T7" fmla="*/ 42 h 538"/>
                <a:gd name="T8" fmla="*/ 265 w 365"/>
                <a:gd name="T9" fmla="*/ 21 h 538"/>
                <a:gd name="T10" fmla="*/ 227 w 365"/>
                <a:gd name="T11" fmla="*/ 6 h 538"/>
                <a:gd name="T12" fmla="*/ 183 w 365"/>
                <a:gd name="T13" fmla="*/ 0 h 538"/>
                <a:gd name="T14" fmla="*/ 122 w 365"/>
                <a:gd name="T15" fmla="*/ 9 h 538"/>
                <a:gd name="T16" fmla="*/ 77 w 365"/>
                <a:gd name="T17" fmla="*/ 35 h 538"/>
                <a:gd name="T18" fmla="*/ 45 w 365"/>
                <a:gd name="T19" fmla="*/ 71 h 538"/>
                <a:gd name="T20" fmla="*/ 23 w 365"/>
                <a:gd name="T21" fmla="*/ 115 h 538"/>
                <a:gd name="T22" fmla="*/ 10 w 365"/>
                <a:gd name="T23" fmla="*/ 161 h 538"/>
                <a:gd name="T24" fmla="*/ 3 w 365"/>
                <a:gd name="T25" fmla="*/ 205 h 538"/>
                <a:gd name="T26" fmla="*/ 0 w 365"/>
                <a:gd name="T27" fmla="*/ 244 h 538"/>
                <a:gd name="T28" fmla="*/ 0 w 365"/>
                <a:gd name="T29" fmla="*/ 271 h 538"/>
                <a:gd name="T30" fmla="*/ 0 w 365"/>
                <a:gd name="T31" fmla="*/ 299 h 538"/>
                <a:gd name="T32" fmla="*/ 3 w 365"/>
                <a:gd name="T33" fmla="*/ 337 h 538"/>
                <a:gd name="T34" fmla="*/ 10 w 365"/>
                <a:gd name="T35" fmla="*/ 381 h 538"/>
                <a:gd name="T36" fmla="*/ 23 w 365"/>
                <a:gd name="T37" fmla="*/ 426 h 538"/>
                <a:gd name="T38" fmla="*/ 45 w 365"/>
                <a:gd name="T39" fmla="*/ 469 h 538"/>
                <a:gd name="T40" fmla="*/ 77 w 365"/>
                <a:gd name="T41" fmla="*/ 505 h 538"/>
                <a:gd name="T42" fmla="*/ 122 w 365"/>
                <a:gd name="T43" fmla="*/ 529 h 538"/>
                <a:gd name="T44" fmla="*/ 183 w 365"/>
                <a:gd name="T45" fmla="*/ 538 h 538"/>
                <a:gd name="T46" fmla="*/ 243 w 365"/>
                <a:gd name="T47" fmla="*/ 529 h 538"/>
                <a:gd name="T48" fmla="*/ 288 w 365"/>
                <a:gd name="T49" fmla="*/ 505 h 538"/>
                <a:gd name="T50" fmla="*/ 321 w 365"/>
                <a:gd name="T51" fmla="*/ 469 h 538"/>
                <a:gd name="T52" fmla="*/ 343 w 365"/>
                <a:gd name="T53" fmla="*/ 426 h 538"/>
                <a:gd name="T54" fmla="*/ 356 w 365"/>
                <a:gd name="T55" fmla="*/ 381 h 538"/>
                <a:gd name="T56" fmla="*/ 363 w 365"/>
                <a:gd name="T57" fmla="*/ 337 h 538"/>
                <a:gd name="T58" fmla="*/ 365 w 365"/>
                <a:gd name="T59" fmla="*/ 299 h 538"/>
                <a:gd name="T60" fmla="*/ 365 w 365"/>
                <a:gd name="T61" fmla="*/ 271 h 538"/>
                <a:gd name="T62" fmla="*/ 183 w 365"/>
                <a:gd name="T63" fmla="*/ 516 h 538"/>
                <a:gd name="T64" fmla="*/ 154 w 365"/>
                <a:gd name="T65" fmla="*/ 512 h 538"/>
                <a:gd name="T66" fmla="*/ 125 w 365"/>
                <a:gd name="T67" fmla="*/ 498 h 538"/>
                <a:gd name="T68" fmla="*/ 100 w 365"/>
                <a:gd name="T69" fmla="*/ 471 h 538"/>
                <a:gd name="T70" fmla="*/ 83 w 365"/>
                <a:gd name="T71" fmla="*/ 430 h 538"/>
                <a:gd name="T72" fmla="*/ 76 w 365"/>
                <a:gd name="T73" fmla="*/ 393 h 538"/>
                <a:gd name="T74" fmla="*/ 73 w 365"/>
                <a:gd name="T75" fmla="*/ 350 h 538"/>
                <a:gd name="T76" fmla="*/ 72 w 365"/>
                <a:gd name="T77" fmla="*/ 306 h 538"/>
                <a:gd name="T78" fmla="*/ 72 w 365"/>
                <a:gd name="T79" fmla="*/ 261 h 538"/>
                <a:gd name="T80" fmla="*/ 73 w 365"/>
                <a:gd name="T81" fmla="*/ 176 h 538"/>
                <a:gd name="T82" fmla="*/ 83 w 365"/>
                <a:gd name="T83" fmla="*/ 101 h 538"/>
                <a:gd name="T84" fmla="*/ 101 w 365"/>
                <a:gd name="T85" fmla="*/ 63 h 538"/>
                <a:gd name="T86" fmla="*/ 127 w 365"/>
                <a:gd name="T87" fmla="*/ 38 h 538"/>
                <a:gd name="T88" fmla="*/ 156 w 365"/>
                <a:gd name="T89" fmla="*/ 26 h 538"/>
                <a:gd name="T90" fmla="*/ 183 w 365"/>
                <a:gd name="T91" fmla="*/ 22 h 538"/>
                <a:gd name="T92" fmla="*/ 214 w 365"/>
                <a:gd name="T93" fmla="*/ 27 h 538"/>
                <a:gd name="T94" fmla="*/ 242 w 365"/>
                <a:gd name="T95" fmla="*/ 41 h 538"/>
                <a:gd name="T96" fmla="*/ 265 w 365"/>
                <a:gd name="T97" fmla="*/ 64 h 538"/>
                <a:gd name="T98" fmla="*/ 280 w 365"/>
                <a:gd name="T99" fmla="*/ 94 h 538"/>
                <a:gd name="T100" fmla="*/ 292 w 365"/>
                <a:gd name="T101" fmla="*/ 168 h 538"/>
                <a:gd name="T102" fmla="*/ 294 w 365"/>
                <a:gd name="T103" fmla="*/ 261 h 538"/>
                <a:gd name="T104" fmla="*/ 293 w 365"/>
                <a:gd name="T105" fmla="*/ 348 h 538"/>
                <a:gd name="T106" fmla="*/ 284 w 365"/>
                <a:gd name="T107" fmla="*/ 427 h 538"/>
                <a:gd name="T108" fmla="*/ 266 w 365"/>
                <a:gd name="T109" fmla="*/ 471 h 538"/>
                <a:gd name="T110" fmla="*/ 239 w 365"/>
                <a:gd name="T111" fmla="*/ 499 h 538"/>
                <a:gd name="T112" fmla="*/ 209 w 365"/>
                <a:gd name="T113" fmla="*/ 513 h 538"/>
                <a:gd name="T114" fmla="*/ 183 w 365"/>
                <a:gd name="T115" fmla="*/ 51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5" h="538">
                  <a:moveTo>
                    <a:pt x="365" y="271"/>
                  </a:moveTo>
                  <a:lnTo>
                    <a:pt x="356" y="158"/>
                  </a:lnTo>
                  <a:lnTo>
                    <a:pt x="319" y="68"/>
                  </a:lnTo>
                  <a:lnTo>
                    <a:pt x="296" y="42"/>
                  </a:lnTo>
                  <a:lnTo>
                    <a:pt x="265" y="21"/>
                  </a:lnTo>
                  <a:lnTo>
                    <a:pt x="227" y="6"/>
                  </a:lnTo>
                  <a:lnTo>
                    <a:pt x="183" y="0"/>
                  </a:lnTo>
                  <a:lnTo>
                    <a:pt x="122" y="9"/>
                  </a:lnTo>
                  <a:lnTo>
                    <a:pt x="77" y="35"/>
                  </a:lnTo>
                  <a:lnTo>
                    <a:pt x="45" y="71"/>
                  </a:lnTo>
                  <a:lnTo>
                    <a:pt x="23" y="115"/>
                  </a:lnTo>
                  <a:lnTo>
                    <a:pt x="10" y="161"/>
                  </a:lnTo>
                  <a:lnTo>
                    <a:pt x="3" y="205"/>
                  </a:lnTo>
                  <a:lnTo>
                    <a:pt x="0" y="244"/>
                  </a:lnTo>
                  <a:lnTo>
                    <a:pt x="0" y="271"/>
                  </a:lnTo>
                  <a:lnTo>
                    <a:pt x="0" y="299"/>
                  </a:lnTo>
                  <a:lnTo>
                    <a:pt x="3" y="337"/>
                  </a:lnTo>
                  <a:lnTo>
                    <a:pt x="10" y="381"/>
                  </a:lnTo>
                  <a:lnTo>
                    <a:pt x="23" y="426"/>
                  </a:lnTo>
                  <a:lnTo>
                    <a:pt x="45" y="469"/>
                  </a:lnTo>
                  <a:lnTo>
                    <a:pt x="77" y="505"/>
                  </a:lnTo>
                  <a:lnTo>
                    <a:pt x="122" y="529"/>
                  </a:lnTo>
                  <a:lnTo>
                    <a:pt x="183" y="538"/>
                  </a:lnTo>
                  <a:lnTo>
                    <a:pt x="243" y="529"/>
                  </a:lnTo>
                  <a:lnTo>
                    <a:pt x="288" y="505"/>
                  </a:lnTo>
                  <a:lnTo>
                    <a:pt x="321" y="469"/>
                  </a:lnTo>
                  <a:lnTo>
                    <a:pt x="343" y="426"/>
                  </a:lnTo>
                  <a:lnTo>
                    <a:pt x="356" y="381"/>
                  </a:lnTo>
                  <a:lnTo>
                    <a:pt x="363" y="337"/>
                  </a:lnTo>
                  <a:lnTo>
                    <a:pt x="365" y="299"/>
                  </a:lnTo>
                  <a:lnTo>
                    <a:pt x="365" y="271"/>
                  </a:lnTo>
                  <a:close/>
                  <a:moveTo>
                    <a:pt x="183" y="516"/>
                  </a:moveTo>
                  <a:lnTo>
                    <a:pt x="154" y="512"/>
                  </a:lnTo>
                  <a:lnTo>
                    <a:pt x="125" y="498"/>
                  </a:lnTo>
                  <a:lnTo>
                    <a:pt x="100" y="471"/>
                  </a:lnTo>
                  <a:lnTo>
                    <a:pt x="83" y="430"/>
                  </a:lnTo>
                  <a:lnTo>
                    <a:pt x="76" y="393"/>
                  </a:lnTo>
                  <a:lnTo>
                    <a:pt x="73" y="350"/>
                  </a:lnTo>
                  <a:lnTo>
                    <a:pt x="72" y="306"/>
                  </a:lnTo>
                  <a:lnTo>
                    <a:pt x="72" y="261"/>
                  </a:lnTo>
                  <a:lnTo>
                    <a:pt x="73" y="176"/>
                  </a:lnTo>
                  <a:lnTo>
                    <a:pt x="83" y="101"/>
                  </a:lnTo>
                  <a:lnTo>
                    <a:pt x="101" y="63"/>
                  </a:lnTo>
                  <a:lnTo>
                    <a:pt x="127" y="38"/>
                  </a:lnTo>
                  <a:lnTo>
                    <a:pt x="156" y="26"/>
                  </a:lnTo>
                  <a:lnTo>
                    <a:pt x="183" y="22"/>
                  </a:lnTo>
                  <a:lnTo>
                    <a:pt x="214" y="27"/>
                  </a:lnTo>
                  <a:lnTo>
                    <a:pt x="242" y="41"/>
                  </a:lnTo>
                  <a:lnTo>
                    <a:pt x="265" y="64"/>
                  </a:lnTo>
                  <a:lnTo>
                    <a:pt x="280" y="94"/>
                  </a:lnTo>
                  <a:lnTo>
                    <a:pt x="292" y="168"/>
                  </a:lnTo>
                  <a:lnTo>
                    <a:pt x="294" y="261"/>
                  </a:lnTo>
                  <a:lnTo>
                    <a:pt x="293" y="348"/>
                  </a:lnTo>
                  <a:lnTo>
                    <a:pt x="284" y="427"/>
                  </a:lnTo>
                  <a:lnTo>
                    <a:pt x="266" y="471"/>
                  </a:lnTo>
                  <a:lnTo>
                    <a:pt x="239" y="499"/>
                  </a:lnTo>
                  <a:lnTo>
                    <a:pt x="209" y="513"/>
                  </a:lnTo>
                  <a:lnTo>
                    <a:pt x="183" y="5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70" name="5-Point Star 469"/>
          <p:cNvSpPr/>
          <p:nvPr>
            <p:custDataLst>
              <p:tags r:id="rId4"/>
            </p:custDataLst>
          </p:nvPr>
        </p:nvSpPr>
        <p:spPr bwMode="auto">
          <a:xfrm>
            <a:off x="2094246" y="4304739"/>
            <a:ext cx="933422" cy="886750"/>
          </a:xfrm>
          <a:prstGeom prst="star5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476" name="Group 347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5641512" y="5742213"/>
            <a:ext cx="1453397" cy="291372"/>
            <a:chOff x="1" y="-1"/>
            <a:chExt cx="5038" cy="1010"/>
          </a:xfrm>
        </p:grpSpPr>
        <p:sp>
          <p:nvSpPr>
            <p:cNvPr id="478" name="Freeform 348"/>
            <p:cNvSpPr>
              <a:spLocks noChangeAspect="1" noEditPoints="1"/>
            </p:cNvSpPr>
            <p:nvPr/>
          </p:nvSpPr>
          <p:spPr bwMode="auto">
            <a:xfrm>
              <a:off x="1" y="-1"/>
              <a:ext cx="586" cy="1010"/>
            </a:xfrm>
            <a:custGeom>
              <a:avLst/>
              <a:gdLst>
                <a:gd name="T0" fmla="*/ 436 w 586"/>
                <a:gd name="T1" fmla="*/ 18 h 1010"/>
                <a:gd name="T2" fmla="*/ 436 w 586"/>
                <a:gd name="T3" fmla="*/ 5 h 1010"/>
                <a:gd name="T4" fmla="*/ 413 w 586"/>
                <a:gd name="T5" fmla="*/ 4 h 1010"/>
                <a:gd name="T6" fmla="*/ 342 w 586"/>
                <a:gd name="T7" fmla="*/ 282 h 1010"/>
                <a:gd name="T8" fmla="*/ 214 w 586"/>
                <a:gd name="T9" fmla="*/ 311 h 1010"/>
                <a:gd name="T10" fmla="*/ 104 w 586"/>
                <a:gd name="T11" fmla="*/ 381 h 1010"/>
                <a:gd name="T12" fmla="*/ 28 w 586"/>
                <a:gd name="T13" fmla="*/ 478 h 1010"/>
                <a:gd name="T14" fmla="*/ 0 w 586"/>
                <a:gd name="T15" fmla="*/ 590 h 1010"/>
                <a:gd name="T16" fmla="*/ 56 w 586"/>
                <a:gd name="T17" fmla="*/ 728 h 1010"/>
                <a:gd name="T18" fmla="*/ 215 w 586"/>
                <a:gd name="T19" fmla="*/ 793 h 1010"/>
                <a:gd name="T20" fmla="*/ 180 w 586"/>
                <a:gd name="T21" fmla="*/ 936 h 1010"/>
                <a:gd name="T22" fmla="*/ 166 w 586"/>
                <a:gd name="T23" fmla="*/ 988 h 1010"/>
                <a:gd name="T24" fmla="*/ 169 w 586"/>
                <a:gd name="T25" fmla="*/ 1008 h 1010"/>
                <a:gd name="T26" fmla="*/ 189 w 586"/>
                <a:gd name="T27" fmla="*/ 1005 h 1010"/>
                <a:gd name="T28" fmla="*/ 195 w 586"/>
                <a:gd name="T29" fmla="*/ 988 h 1010"/>
                <a:gd name="T30" fmla="*/ 202 w 586"/>
                <a:gd name="T31" fmla="*/ 960 h 1010"/>
                <a:gd name="T32" fmla="*/ 310 w 586"/>
                <a:gd name="T33" fmla="*/ 784 h 1010"/>
                <a:gd name="T34" fmla="*/ 431 w 586"/>
                <a:gd name="T35" fmla="*/ 732 h 1010"/>
                <a:gd name="T36" fmla="*/ 526 w 586"/>
                <a:gd name="T37" fmla="*/ 647 h 1010"/>
                <a:gd name="T38" fmla="*/ 579 w 586"/>
                <a:gd name="T39" fmla="*/ 541 h 1010"/>
                <a:gd name="T40" fmla="*/ 574 w 586"/>
                <a:gd name="T41" fmla="*/ 417 h 1010"/>
                <a:gd name="T42" fmla="*/ 470 w 586"/>
                <a:gd name="T43" fmla="*/ 305 h 1010"/>
                <a:gd name="T44" fmla="*/ 434 w 586"/>
                <a:gd name="T45" fmla="*/ 27 h 1010"/>
                <a:gd name="T46" fmla="*/ 195 w 586"/>
                <a:gd name="T47" fmla="*/ 765 h 1010"/>
                <a:gd name="T48" fmla="*/ 144 w 586"/>
                <a:gd name="T49" fmla="*/ 747 h 1010"/>
                <a:gd name="T50" fmla="*/ 102 w 586"/>
                <a:gd name="T51" fmla="*/ 710 h 1010"/>
                <a:gd name="T52" fmla="*/ 77 w 586"/>
                <a:gd name="T53" fmla="*/ 652 h 1010"/>
                <a:gd name="T54" fmla="*/ 77 w 586"/>
                <a:gd name="T55" fmla="*/ 562 h 1010"/>
                <a:gd name="T56" fmla="*/ 112 w 586"/>
                <a:gd name="T57" fmla="*/ 461 h 1010"/>
                <a:gd name="T58" fmla="*/ 179 w 586"/>
                <a:gd name="T59" fmla="*/ 374 h 1010"/>
                <a:gd name="T60" fmla="*/ 276 w 586"/>
                <a:gd name="T61" fmla="*/ 318 h 1010"/>
                <a:gd name="T62" fmla="*/ 220 w 586"/>
                <a:gd name="T63" fmla="*/ 768 h 1010"/>
                <a:gd name="T64" fmla="*/ 424 w 586"/>
                <a:gd name="T65" fmla="*/ 318 h 1010"/>
                <a:gd name="T66" fmla="*/ 502 w 586"/>
                <a:gd name="T67" fmla="*/ 396 h 1010"/>
                <a:gd name="T68" fmla="*/ 509 w 586"/>
                <a:gd name="T69" fmla="*/ 512 h 1010"/>
                <a:gd name="T70" fmla="*/ 474 w 586"/>
                <a:gd name="T71" fmla="*/ 613 h 1010"/>
                <a:gd name="T72" fmla="*/ 407 w 586"/>
                <a:gd name="T73" fmla="*/ 700 h 1010"/>
                <a:gd name="T74" fmla="*/ 309 w 586"/>
                <a:gd name="T75" fmla="*/ 757 h 1010"/>
                <a:gd name="T76" fmla="*/ 365 w 586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6" h="1010">
                  <a:moveTo>
                    <a:pt x="434" y="27"/>
                  </a:moveTo>
                  <a:lnTo>
                    <a:pt x="436" y="18"/>
                  </a:lnTo>
                  <a:lnTo>
                    <a:pt x="437" y="11"/>
                  </a:lnTo>
                  <a:lnTo>
                    <a:pt x="436" y="5"/>
                  </a:lnTo>
                  <a:lnTo>
                    <a:pt x="424" y="0"/>
                  </a:lnTo>
                  <a:lnTo>
                    <a:pt x="413" y="4"/>
                  </a:lnTo>
                  <a:lnTo>
                    <a:pt x="407" y="22"/>
                  </a:lnTo>
                  <a:lnTo>
                    <a:pt x="342" y="282"/>
                  </a:lnTo>
                  <a:lnTo>
                    <a:pt x="276" y="290"/>
                  </a:lnTo>
                  <a:lnTo>
                    <a:pt x="214" y="311"/>
                  </a:lnTo>
                  <a:lnTo>
                    <a:pt x="156" y="341"/>
                  </a:lnTo>
                  <a:lnTo>
                    <a:pt x="104" y="381"/>
                  </a:lnTo>
                  <a:lnTo>
                    <a:pt x="62" y="426"/>
                  </a:lnTo>
                  <a:lnTo>
                    <a:pt x="28" y="478"/>
                  </a:lnTo>
                  <a:lnTo>
                    <a:pt x="8" y="533"/>
                  </a:lnTo>
                  <a:lnTo>
                    <a:pt x="0" y="590"/>
                  </a:lnTo>
                  <a:lnTo>
                    <a:pt x="15" y="665"/>
                  </a:lnTo>
                  <a:lnTo>
                    <a:pt x="56" y="728"/>
                  </a:lnTo>
                  <a:lnTo>
                    <a:pt x="124" y="773"/>
                  </a:lnTo>
                  <a:lnTo>
                    <a:pt x="215" y="793"/>
                  </a:lnTo>
                  <a:lnTo>
                    <a:pt x="189" y="898"/>
                  </a:lnTo>
                  <a:lnTo>
                    <a:pt x="180" y="936"/>
                  </a:lnTo>
                  <a:lnTo>
                    <a:pt x="172" y="967"/>
                  </a:lnTo>
                  <a:lnTo>
                    <a:pt x="166" y="988"/>
                  </a:lnTo>
                  <a:lnTo>
                    <a:pt x="165" y="997"/>
                  </a:lnTo>
                  <a:lnTo>
                    <a:pt x="169" y="1008"/>
                  </a:lnTo>
                  <a:lnTo>
                    <a:pt x="178" y="1010"/>
                  </a:lnTo>
                  <a:lnTo>
                    <a:pt x="189" y="1005"/>
                  </a:lnTo>
                  <a:lnTo>
                    <a:pt x="191" y="999"/>
                  </a:lnTo>
                  <a:lnTo>
                    <a:pt x="195" y="988"/>
                  </a:lnTo>
                  <a:lnTo>
                    <a:pt x="198" y="974"/>
                  </a:lnTo>
                  <a:lnTo>
                    <a:pt x="202" y="960"/>
                  </a:lnTo>
                  <a:lnTo>
                    <a:pt x="244" y="793"/>
                  </a:lnTo>
                  <a:lnTo>
                    <a:pt x="310" y="784"/>
                  </a:lnTo>
                  <a:lnTo>
                    <a:pt x="373" y="764"/>
                  </a:lnTo>
                  <a:lnTo>
                    <a:pt x="431" y="732"/>
                  </a:lnTo>
                  <a:lnTo>
                    <a:pt x="483" y="693"/>
                  </a:lnTo>
                  <a:lnTo>
                    <a:pt x="526" y="647"/>
                  </a:lnTo>
                  <a:lnTo>
                    <a:pt x="558" y="596"/>
                  </a:lnTo>
                  <a:lnTo>
                    <a:pt x="579" y="541"/>
                  </a:lnTo>
                  <a:lnTo>
                    <a:pt x="586" y="485"/>
                  </a:lnTo>
                  <a:lnTo>
                    <a:pt x="574" y="417"/>
                  </a:lnTo>
                  <a:lnTo>
                    <a:pt x="537" y="354"/>
                  </a:lnTo>
                  <a:lnTo>
                    <a:pt x="470" y="305"/>
                  </a:lnTo>
                  <a:lnTo>
                    <a:pt x="372" y="282"/>
                  </a:lnTo>
                  <a:lnTo>
                    <a:pt x="434" y="27"/>
                  </a:lnTo>
                  <a:close/>
                  <a:moveTo>
                    <a:pt x="220" y="768"/>
                  </a:moveTo>
                  <a:lnTo>
                    <a:pt x="195" y="765"/>
                  </a:lnTo>
                  <a:lnTo>
                    <a:pt x="169" y="758"/>
                  </a:lnTo>
                  <a:lnTo>
                    <a:pt x="144" y="747"/>
                  </a:lnTo>
                  <a:lnTo>
                    <a:pt x="121" y="731"/>
                  </a:lnTo>
                  <a:lnTo>
                    <a:pt x="102" y="710"/>
                  </a:lnTo>
                  <a:lnTo>
                    <a:pt x="87" y="684"/>
                  </a:lnTo>
                  <a:lnTo>
                    <a:pt x="77" y="652"/>
                  </a:lnTo>
                  <a:lnTo>
                    <a:pt x="73" y="613"/>
                  </a:lnTo>
                  <a:lnTo>
                    <a:pt x="77" y="562"/>
                  </a:lnTo>
                  <a:lnTo>
                    <a:pt x="90" y="510"/>
                  </a:lnTo>
                  <a:lnTo>
                    <a:pt x="112" y="461"/>
                  </a:lnTo>
                  <a:lnTo>
                    <a:pt x="142" y="415"/>
                  </a:lnTo>
                  <a:lnTo>
                    <a:pt x="179" y="374"/>
                  </a:lnTo>
                  <a:lnTo>
                    <a:pt x="224" y="341"/>
                  </a:lnTo>
                  <a:lnTo>
                    <a:pt x="276" y="318"/>
                  </a:lnTo>
                  <a:lnTo>
                    <a:pt x="336" y="307"/>
                  </a:lnTo>
                  <a:lnTo>
                    <a:pt x="220" y="768"/>
                  </a:lnTo>
                  <a:close/>
                  <a:moveTo>
                    <a:pt x="365" y="307"/>
                  </a:moveTo>
                  <a:lnTo>
                    <a:pt x="424" y="318"/>
                  </a:lnTo>
                  <a:lnTo>
                    <a:pt x="471" y="348"/>
                  </a:lnTo>
                  <a:lnTo>
                    <a:pt x="502" y="396"/>
                  </a:lnTo>
                  <a:lnTo>
                    <a:pt x="513" y="461"/>
                  </a:lnTo>
                  <a:lnTo>
                    <a:pt x="509" y="512"/>
                  </a:lnTo>
                  <a:lnTo>
                    <a:pt x="496" y="563"/>
                  </a:lnTo>
                  <a:lnTo>
                    <a:pt x="474" y="613"/>
                  </a:lnTo>
                  <a:lnTo>
                    <a:pt x="444" y="659"/>
                  </a:lnTo>
                  <a:lnTo>
                    <a:pt x="407" y="700"/>
                  </a:lnTo>
                  <a:lnTo>
                    <a:pt x="361" y="733"/>
                  </a:lnTo>
                  <a:lnTo>
                    <a:pt x="309" y="757"/>
                  </a:lnTo>
                  <a:lnTo>
                    <a:pt x="250" y="768"/>
                  </a:lnTo>
                  <a:lnTo>
                    <a:pt x="365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9" name="Freeform 349"/>
            <p:cNvSpPr>
              <a:spLocks noChangeAspect="1" noEditPoints="1"/>
            </p:cNvSpPr>
            <p:nvPr/>
          </p:nvSpPr>
          <p:spPr bwMode="auto">
            <a:xfrm>
              <a:off x="993" y="366"/>
              <a:ext cx="743" cy="263"/>
            </a:xfrm>
            <a:custGeom>
              <a:avLst/>
              <a:gdLst>
                <a:gd name="T0" fmla="*/ 705 w 743"/>
                <a:gd name="T1" fmla="*/ 45 h 263"/>
                <a:gd name="T2" fmla="*/ 718 w 743"/>
                <a:gd name="T3" fmla="*/ 45 h 263"/>
                <a:gd name="T4" fmla="*/ 730 w 743"/>
                <a:gd name="T5" fmla="*/ 42 h 263"/>
                <a:gd name="T6" fmla="*/ 739 w 743"/>
                <a:gd name="T7" fmla="*/ 36 h 263"/>
                <a:gd name="T8" fmla="*/ 743 w 743"/>
                <a:gd name="T9" fmla="*/ 23 h 263"/>
                <a:gd name="T10" fmla="*/ 739 w 743"/>
                <a:gd name="T11" fmla="*/ 9 h 263"/>
                <a:gd name="T12" fmla="*/ 730 w 743"/>
                <a:gd name="T13" fmla="*/ 3 h 263"/>
                <a:gd name="T14" fmla="*/ 718 w 743"/>
                <a:gd name="T15" fmla="*/ 0 h 263"/>
                <a:gd name="T16" fmla="*/ 706 w 743"/>
                <a:gd name="T17" fmla="*/ 0 h 263"/>
                <a:gd name="T18" fmla="*/ 36 w 743"/>
                <a:gd name="T19" fmla="*/ 0 h 263"/>
                <a:gd name="T20" fmla="*/ 24 w 743"/>
                <a:gd name="T21" fmla="*/ 0 h 263"/>
                <a:gd name="T22" fmla="*/ 12 w 743"/>
                <a:gd name="T23" fmla="*/ 3 h 263"/>
                <a:gd name="T24" fmla="*/ 3 w 743"/>
                <a:gd name="T25" fmla="*/ 9 h 263"/>
                <a:gd name="T26" fmla="*/ 0 w 743"/>
                <a:gd name="T27" fmla="*/ 23 h 263"/>
                <a:gd name="T28" fmla="*/ 3 w 743"/>
                <a:gd name="T29" fmla="*/ 36 h 263"/>
                <a:gd name="T30" fmla="*/ 12 w 743"/>
                <a:gd name="T31" fmla="*/ 42 h 263"/>
                <a:gd name="T32" fmla="*/ 25 w 743"/>
                <a:gd name="T33" fmla="*/ 45 h 263"/>
                <a:gd name="T34" fmla="*/ 38 w 743"/>
                <a:gd name="T35" fmla="*/ 45 h 263"/>
                <a:gd name="T36" fmla="*/ 705 w 743"/>
                <a:gd name="T37" fmla="*/ 45 h 263"/>
                <a:gd name="T38" fmla="*/ 706 w 743"/>
                <a:gd name="T39" fmla="*/ 263 h 263"/>
                <a:gd name="T40" fmla="*/ 718 w 743"/>
                <a:gd name="T41" fmla="*/ 263 h 263"/>
                <a:gd name="T42" fmla="*/ 730 w 743"/>
                <a:gd name="T43" fmla="*/ 260 h 263"/>
                <a:gd name="T44" fmla="*/ 739 w 743"/>
                <a:gd name="T45" fmla="*/ 254 h 263"/>
                <a:gd name="T46" fmla="*/ 743 w 743"/>
                <a:gd name="T47" fmla="*/ 240 h 263"/>
                <a:gd name="T48" fmla="*/ 739 w 743"/>
                <a:gd name="T49" fmla="*/ 227 h 263"/>
                <a:gd name="T50" fmla="*/ 730 w 743"/>
                <a:gd name="T51" fmla="*/ 221 h 263"/>
                <a:gd name="T52" fmla="*/ 718 w 743"/>
                <a:gd name="T53" fmla="*/ 218 h 263"/>
                <a:gd name="T54" fmla="*/ 705 w 743"/>
                <a:gd name="T55" fmla="*/ 218 h 263"/>
                <a:gd name="T56" fmla="*/ 38 w 743"/>
                <a:gd name="T57" fmla="*/ 218 h 263"/>
                <a:gd name="T58" fmla="*/ 25 w 743"/>
                <a:gd name="T59" fmla="*/ 218 h 263"/>
                <a:gd name="T60" fmla="*/ 12 w 743"/>
                <a:gd name="T61" fmla="*/ 221 h 263"/>
                <a:gd name="T62" fmla="*/ 3 w 743"/>
                <a:gd name="T63" fmla="*/ 227 h 263"/>
                <a:gd name="T64" fmla="*/ 0 w 743"/>
                <a:gd name="T65" fmla="*/ 240 h 263"/>
                <a:gd name="T66" fmla="*/ 3 w 743"/>
                <a:gd name="T67" fmla="*/ 254 h 263"/>
                <a:gd name="T68" fmla="*/ 12 w 743"/>
                <a:gd name="T69" fmla="*/ 260 h 263"/>
                <a:gd name="T70" fmla="*/ 24 w 743"/>
                <a:gd name="T71" fmla="*/ 263 h 263"/>
                <a:gd name="T72" fmla="*/ 36 w 743"/>
                <a:gd name="T73" fmla="*/ 263 h 263"/>
                <a:gd name="T74" fmla="*/ 706 w 743"/>
                <a:gd name="T75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43" h="263">
                  <a:moveTo>
                    <a:pt x="705" y="45"/>
                  </a:moveTo>
                  <a:lnTo>
                    <a:pt x="718" y="45"/>
                  </a:lnTo>
                  <a:lnTo>
                    <a:pt x="730" y="42"/>
                  </a:lnTo>
                  <a:lnTo>
                    <a:pt x="739" y="36"/>
                  </a:lnTo>
                  <a:lnTo>
                    <a:pt x="743" y="23"/>
                  </a:lnTo>
                  <a:lnTo>
                    <a:pt x="739" y="9"/>
                  </a:lnTo>
                  <a:lnTo>
                    <a:pt x="730" y="3"/>
                  </a:lnTo>
                  <a:lnTo>
                    <a:pt x="718" y="0"/>
                  </a:lnTo>
                  <a:lnTo>
                    <a:pt x="706" y="0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12" y="3"/>
                  </a:lnTo>
                  <a:lnTo>
                    <a:pt x="3" y="9"/>
                  </a:lnTo>
                  <a:lnTo>
                    <a:pt x="0" y="23"/>
                  </a:lnTo>
                  <a:lnTo>
                    <a:pt x="3" y="36"/>
                  </a:lnTo>
                  <a:lnTo>
                    <a:pt x="12" y="42"/>
                  </a:lnTo>
                  <a:lnTo>
                    <a:pt x="25" y="45"/>
                  </a:lnTo>
                  <a:lnTo>
                    <a:pt x="38" y="45"/>
                  </a:lnTo>
                  <a:lnTo>
                    <a:pt x="705" y="45"/>
                  </a:lnTo>
                  <a:close/>
                  <a:moveTo>
                    <a:pt x="706" y="263"/>
                  </a:moveTo>
                  <a:lnTo>
                    <a:pt x="718" y="263"/>
                  </a:lnTo>
                  <a:lnTo>
                    <a:pt x="730" y="260"/>
                  </a:lnTo>
                  <a:lnTo>
                    <a:pt x="739" y="254"/>
                  </a:lnTo>
                  <a:lnTo>
                    <a:pt x="743" y="240"/>
                  </a:lnTo>
                  <a:lnTo>
                    <a:pt x="739" y="227"/>
                  </a:lnTo>
                  <a:lnTo>
                    <a:pt x="730" y="221"/>
                  </a:lnTo>
                  <a:lnTo>
                    <a:pt x="718" y="218"/>
                  </a:lnTo>
                  <a:lnTo>
                    <a:pt x="705" y="218"/>
                  </a:lnTo>
                  <a:lnTo>
                    <a:pt x="38" y="218"/>
                  </a:lnTo>
                  <a:lnTo>
                    <a:pt x="25" y="218"/>
                  </a:lnTo>
                  <a:lnTo>
                    <a:pt x="12" y="221"/>
                  </a:lnTo>
                  <a:lnTo>
                    <a:pt x="3" y="227"/>
                  </a:lnTo>
                  <a:lnTo>
                    <a:pt x="0" y="240"/>
                  </a:lnTo>
                  <a:lnTo>
                    <a:pt x="3" y="254"/>
                  </a:lnTo>
                  <a:lnTo>
                    <a:pt x="12" y="260"/>
                  </a:lnTo>
                  <a:lnTo>
                    <a:pt x="24" y="263"/>
                  </a:lnTo>
                  <a:lnTo>
                    <a:pt x="36" y="263"/>
                  </a:lnTo>
                  <a:lnTo>
                    <a:pt x="706" y="26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0" name="Freeform 350"/>
            <p:cNvSpPr>
              <a:spLocks noChangeAspect="1" noEditPoints="1"/>
            </p:cNvSpPr>
            <p:nvPr/>
          </p:nvSpPr>
          <p:spPr bwMode="auto">
            <a:xfrm>
              <a:off x="2160" y="-1"/>
              <a:ext cx="586" cy="1010"/>
            </a:xfrm>
            <a:custGeom>
              <a:avLst/>
              <a:gdLst>
                <a:gd name="T0" fmla="*/ 436 w 586"/>
                <a:gd name="T1" fmla="*/ 18 h 1010"/>
                <a:gd name="T2" fmla="*/ 436 w 586"/>
                <a:gd name="T3" fmla="*/ 5 h 1010"/>
                <a:gd name="T4" fmla="*/ 414 w 586"/>
                <a:gd name="T5" fmla="*/ 4 h 1010"/>
                <a:gd name="T6" fmla="*/ 342 w 586"/>
                <a:gd name="T7" fmla="*/ 282 h 1010"/>
                <a:gd name="T8" fmla="*/ 214 w 586"/>
                <a:gd name="T9" fmla="*/ 311 h 1010"/>
                <a:gd name="T10" fmla="*/ 105 w 586"/>
                <a:gd name="T11" fmla="*/ 381 h 1010"/>
                <a:gd name="T12" fmla="*/ 29 w 586"/>
                <a:gd name="T13" fmla="*/ 478 h 1010"/>
                <a:gd name="T14" fmla="*/ 0 w 586"/>
                <a:gd name="T15" fmla="*/ 590 h 1010"/>
                <a:gd name="T16" fmla="*/ 57 w 586"/>
                <a:gd name="T17" fmla="*/ 728 h 1010"/>
                <a:gd name="T18" fmla="*/ 215 w 586"/>
                <a:gd name="T19" fmla="*/ 793 h 1010"/>
                <a:gd name="T20" fmla="*/ 180 w 586"/>
                <a:gd name="T21" fmla="*/ 936 h 1010"/>
                <a:gd name="T22" fmla="*/ 167 w 586"/>
                <a:gd name="T23" fmla="*/ 988 h 1010"/>
                <a:gd name="T24" fmla="*/ 169 w 586"/>
                <a:gd name="T25" fmla="*/ 1008 h 1010"/>
                <a:gd name="T26" fmla="*/ 190 w 586"/>
                <a:gd name="T27" fmla="*/ 1005 h 1010"/>
                <a:gd name="T28" fmla="*/ 195 w 586"/>
                <a:gd name="T29" fmla="*/ 988 h 1010"/>
                <a:gd name="T30" fmla="*/ 202 w 586"/>
                <a:gd name="T31" fmla="*/ 960 h 1010"/>
                <a:gd name="T32" fmla="*/ 310 w 586"/>
                <a:gd name="T33" fmla="*/ 784 h 1010"/>
                <a:gd name="T34" fmla="*/ 432 w 586"/>
                <a:gd name="T35" fmla="*/ 732 h 1010"/>
                <a:gd name="T36" fmla="*/ 526 w 586"/>
                <a:gd name="T37" fmla="*/ 647 h 1010"/>
                <a:gd name="T38" fmla="*/ 579 w 586"/>
                <a:gd name="T39" fmla="*/ 541 h 1010"/>
                <a:gd name="T40" fmla="*/ 574 w 586"/>
                <a:gd name="T41" fmla="*/ 417 h 1010"/>
                <a:gd name="T42" fmla="*/ 471 w 586"/>
                <a:gd name="T43" fmla="*/ 305 h 1010"/>
                <a:gd name="T44" fmla="*/ 434 w 586"/>
                <a:gd name="T45" fmla="*/ 27 h 1010"/>
                <a:gd name="T46" fmla="*/ 195 w 586"/>
                <a:gd name="T47" fmla="*/ 765 h 1010"/>
                <a:gd name="T48" fmla="*/ 145 w 586"/>
                <a:gd name="T49" fmla="*/ 747 h 1010"/>
                <a:gd name="T50" fmla="*/ 102 w 586"/>
                <a:gd name="T51" fmla="*/ 710 h 1010"/>
                <a:gd name="T52" fmla="*/ 77 w 586"/>
                <a:gd name="T53" fmla="*/ 652 h 1010"/>
                <a:gd name="T54" fmla="*/ 77 w 586"/>
                <a:gd name="T55" fmla="*/ 562 h 1010"/>
                <a:gd name="T56" fmla="*/ 112 w 586"/>
                <a:gd name="T57" fmla="*/ 461 h 1010"/>
                <a:gd name="T58" fmla="*/ 179 w 586"/>
                <a:gd name="T59" fmla="*/ 374 h 1010"/>
                <a:gd name="T60" fmla="*/ 277 w 586"/>
                <a:gd name="T61" fmla="*/ 318 h 1010"/>
                <a:gd name="T62" fmla="*/ 221 w 586"/>
                <a:gd name="T63" fmla="*/ 768 h 1010"/>
                <a:gd name="T64" fmla="*/ 424 w 586"/>
                <a:gd name="T65" fmla="*/ 318 h 1010"/>
                <a:gd name="T66" fmla="*/ 502 w 586"/>
                <a:gd name="T67" fmla="*/ 396 h 1010"/>
                <a:gd name="T68" fmla="*/ 509 w 586"/>
                <a:gd name="T69" fmla="*/ 512 h 1010"/>
                <a:gd name="T70" fmla="*/ 475 w 586"/>
                <a:gd name="T71" fmla="*/ 613 h 1010"/>
                <a:gd name="T72" fmla="*/ 407 w 586"/>
                <a:gd name="T73" fmla="*/ 700 h 1010"/>
                <a:gd name="T74" fmla="*/ 309 w 586"/>
                <a:gd name="T75" fmla="*/ 757 h 1010"/>
                <a:gd name="T76" fmla="*/ 365 w 586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6" h="1010">
                  <a:moveTo>
                    <a:pt x="434" y="27"/>
                  </a:moveTo>
                  <a:lnTo>
                    <a:pt x="436" y="18"/>
                  </a:lnTo>
                  <a:lnTo>
                    <a:pt x="438" y="11"/>
                  </a:lnTo>
                  <a:lnTo>
                    <a:pt x="436" y="5"/>
                  </a:lnTo>
                  <a:lnTo>
                    <a:pt x="424" y="0"/>
                  </a:lnTo>
                  <a:lnTo>
                    <a:pt x="414" y="4"/>
                  </a:lnTo>
                  <a:lnTo>
                    <a:pt x="408" y="22"/>
                  </a:lnTo>
                  <a:lnTo>
                    <a:pt x="342" y="282"/>
                  </a:lnTo>
                  <a:lnTo>
                    <a:pt x="277" y="290"/>
                  </a:lnTo>
                  <a:lnTo>
                    <a:pt x="214" y="311"/>
                  </a:lnTo>
                  <a:lnTo>
                    <a:pt x="156" y="341"/>
                  </a:lnTo>
                  <a:lnTo>
                    <a:pt x="105" y="381"/>
                  </a:lnTo>
                  <a:lnTo>
                    <a:pt x="62" y="426"/>
                  </a:lnTo>
                  <a:lnTo>
                    <a:pt x="29" y="478"/>
                  </a:lnTo>
                  <a:lnTo>
                    <a:pt x="8" y="533"/>
                  </a:lnTo>
                  <a:lnTo>
                    <a:pt x="0" y="590"/>
                  </a:lnTo>
                  <a:lnTo>
                    <a:pt x="15" y="665"/>
                  </a:lnTo>
                  <a:lnTo>
                    <a:pt x="57" y="728"/>
                  </a:lnTo>
                  <a:lnTo>
                    <a:pt x="124" y="773"/>
                  </a:lnTo>
                  <a:lnTo>
                    <a:pt x="215" y="793"/>
                  </a:lnTo>
                  <a:lnTo>
                    <a:pt x="190" y="898"/>
                  </a:lnTo>
                  <a:lnTo>
                    <a:pt x="180" y="936"/>
                  </a:lnTo>
                  <a:lnTo>
                    <a:pt x="172" y="967"/>
                  </a:lnTo>
                  <a:lnTo>
                    <a:pt x="167" y="988"/>
                  </a:lnTo>
                  <a:lnTo>
                    <a:pt x="165" y="997"/>
                  </a:lnTo>
                  <a:lnTo>
                    <a:pt x="169" y="1008"/>
                  </a:lnTo>
                  <a:lnTo>
                    <a:pt x="178" y="1010"/>
                  </a:lnTo>
                  <a:lnTo>
                    <a:pt x="190" y="1005"/>
                  </a:lnTo>
                  <a:lnTo>
                    <a:pt x="192" y="999"/>
                  </a:lnTo>
                  <a:lnTo>
                    <a:pt x="195" y="988"/>
                  </a:lnTo>
                  <a:lnTo>
                    <a:pt x="199" y="974"/>
                  </a:lnTo>
                  <a:lnTo>
                    <a:pt x="202" y="960"/>
                  </a:lnTo>
                  <a:lnTo>
                    <a:pt x="244" y="793"/>
                  </a:lnTo>
                  <a:lnTo>
                    <a:pt x="310" y="784"/>
                  </a:lnTo>
                  <a:lnTo>
                    <a:pt x="373" y="764"/>
                  </a:lnTo>
                  <a:lnTo>
                    <a:pt x="432" y="732"/>
                  </a:lnTo>
                  <a:lnTo>
                    <a:pt x="483" y="693"/>
                  </a:lnTo>
                  <a:lnTo>
                    <a:pt x="526" y="647"/>
                  </a:lnTo>
                  <a:lnTo>
                    <a:pt x="558" y="596"/>
                  </a:lnTo>
                  <a:lnTo>
                    <a:pt x="579" y="541"/>
                  </a:lnTo>
                  <a:lnTo>
                    <a:pt x="586" y="485"/>
                  </a:lnTo>
                  <a:lnTo>
                    <a:pt x="574" y="417"/>
                  </a:lnTo>
                  <a:lnTo>
                    <a:pt x="538" y="354"/>
                  </a:lnTo>
                  <a:lnTo>
                    <a:pt x="471" y="305"/>
                  </a:lnTo>
                  <a:lnTo>
                    <a:pt x="372" y="282"/>
                  </a:lnTo>
                  <a:lnTo>
                    <a:pt x="434" y="27"/>
                  </a:lnTo>
                  <a:close/>
                  <a:moveTo>
                    <a:pt x="221" y="768"/>
                  </a:moveTo>
                  <a:lnTo>
                    <a:pt x="195" y="765"/>
                  </a:lnTo>
                  <a:lnTo>
                    <a:pt x="169" y="758"/>
                  </a:lnTo>
                  <a:lnTo>
                    <a:pt x="145" y="747"/>
                  </a:lnTo>
                  <a:lnTo>
                    <a:pt x="122" y="731"/>
                  </a:lnTo>
                  <a:lnTo>
                    <a:pt x="102" y="710"/>
                  </a:lnTo>
                  <a:lnTo>
                    <a:pt x="87" y="684"/>
                  </a:lnTo>
                  <a:lnTo>
                    <a:pt x="77" y="652"/>
                  </a:lnTo>
                  <a:lnTo>
                    <a:pt x="73" y="613"/>
                  </a:lnTo>
                  <a:lnTo>
                    <a:pt x="77" y="562"/>
                  </a:lnTo>
                  <a:lnTo>
                    <a:pt x="91" y="510"/>
                  </a:lnTo>
                  <a:lnTo>
                    <a:pt x="112" y="461"/>
                  </a:lnTo>
                  <a:lnTo>
                    <a:pt x="142" y="415"/>
                  </a:lnTo>
                  <a:lnTo>
                    <a:pt x="179" y="374"/>
                  </a:lnTo>
                  <a:lnTo>
                    <a:pt x="224" y="341"/>
                  </a:lnTo>
                  <a:lnTo>
                    <a:pt x="277" y="318"/>
                  </a:lnTo>
                  <a:lnTo>
                    <a:pt x="336" y="307"/>
                  </a:lnTo>
                  <a:lnTo>
                    <a:pt x="221" y="768"/>
                  </a:lnTo>
                  <a:close/>
                  <a:moveTo>
                    <a:pt x="365" y="307"/>
                  </a:moveTo>
                  <a:lnTo>
                    <a:pt x="424" y="318"/>
                  </a:lnTo>
                  <a:lnTo>
                    <a:pt x="471" y="348"/>
                  </a:lnTo>
                  <a:lnTo>
                    <a:pt x="502" y="396"/>
                  </a:lnTo>
                  <a:lnTo>
                    <a:pt x="514" y="461"/>
                  </a:lnTo>
                  <a:lnTo>
                    <a:pt x="509" y="512"/>
                  </a:lnTo>
                  <a:lnTo>
                    <a:pt x="496" y="563"/>
                  </a:lnTo>
                  <a:lnTo>
                    <a:pt x="475" y="613"/>
                  </a:lnTo>
                  <a:lnTo>
                    <a:pt x="445" y="659"/>
                  </a:lnTo>
                  <a:lnTo>
                    <a:pt x="407" y="700"/>
                  </a:lnTo>
                  <a:lnTo>
                    <a:pt x="362" y="733"/>
                  </a:lnTo>
                  <a:lnTo>
                    <a:pt x="309" y="757"/>
                  </a:lnTo>
                  <a:lnTo>
                    <a:pt x="250" y="768"/>
                  </a:lnTo>
                  <a:lnTo>
                    <a:pt x="365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1" name="Freeform 351"/>
            <p:cNvSpPr>
              <a:spLocks noChangeAspect="1" noEditPoints="1"/>
            </p:cNvSpPr>
            <p:nvPr/>
          </p:nvSpPr>
          <p:spPr bwMode="auto">
            <a:xfrm>
              <a:off x="2809" y="417"/>
              <a:ext cx="363" cy="538"/>
            </a:xfrm>
            <a:custGeom>
              <a:avLst/>
              <a:gdLst>
                <a:gd name="T0" fmla="*/ 363 w 363"/>
                <a:gd name="T1" fmla="*/ 271 h 538"/>
                <a:gd name="T2" fmla="*/ 354 w 363"/>
                <a:gd name="T3" fmla="*/ 158 h 538"/>
                <a:gd name="T4" fmla="*/ 317 w 363"/>
                <a:gd name="T5" fmla="*/ 68 h 538"/>
                <a:gd name="T6" fmla="*/ 295 w 363"/>
                <a:gd name="T7" fmla="*/ 42 h 538"/>
                <a:gd name="T8" fmla="*/ 264 w 363"/>
                <a:gd name="T9" fmla="*/ 21 h 538"/>
                <a:gd name="T10" fmla="*/ 226 w 363"/>
                <a:gd name="T11" fmla="*/ 6 h 538"/>
                <a:gd name="T12" fmla="*/ 182 w 363"/>
                <a:gd name="T13" fmla="*/ 0 h 538"/>
                <a:gd name="T14" fmla="*/ 122 w 363"/>
                <a:gd name="T15" fmla="*/ 9 h 538"/>
                <a:gd name="T16" fmla="*/ 77 w 363"/>
                <a:gd name="T17" fmla="*/ 35 h 538"/>
                <a:gd name="T18" fmla="*/ 45 w 363"/>
                <a:gd name="T19" fmla="*/ 71 h 538"/>
                <a:gd name="T20" fmla="*/ 23 w 363"/>
                <a:gd name="T21" fmla="*/ 115 h 538"/>
                <a:gd name="T22" fmla="*/ 10 w 363"/>
                <a:gd name="T23" fmla="*/ 161 h 538"/>
                <a:gd name="T24" fmla="*/ 3 w 363"/>
                <a:gd name="T25" fmla="*/ 205 h 538"/>
                <a:gd name="T26" fmla="*/ 0 w 363"/>
                <a:gd name="T27" fmla="*/ 244 h 538"/>
                <a:gd name="T28" fmla="*/ 0 w 363"/>
                <a:gd name="T29" fmla="*/ 271 h 538"/>
                <a:gd name="T30" fmla="*/ 0 w 363"/>
                <a:gd name="T31" fmla="*/ 299 h 538"/>
                <a:gd name="T32" fmla="*/ 3 w 363"/>
                <a:gd name="T33" fmla="*/ 337 h 538"/>
                <a:gd name="T34" fmla="*/ 10 w 363"/>
                <a:gd name="T35" fmla="*/ 381 h 538"/>
                <a:gd name="T36" fmla="*/ 23 w 363"/>
                <a:gd name="T37" fmla="*/ 426 h 538"/>
                <a:gd name="T38" fmla="*/ 45 w 363"/>
                <a:gd name="T39" fmla="*/ 469 h 538"/>
                <a:gd name="T40" fmla="*/ 77 w 363"/>
                <a:gd name="T41" fmla="*/ 505 h 538"/>
                <a:gd name="T42" fmla="*/ 122 w 363"/>
                <a:gd name="T43" fmla="*/ 529 h 538"/>
                <a:gd name="T44" fmla="*/ 182 w 363"/>
                <a:gd name="T45" fmla="*/ 538 h 538"/>
                <a:gd name="T46" fmla="*/ 242 w 363"/>
                <a:gd name="T47" fmla="*/ 529 h 538"/>
                <a:gd name="T48" fmla="*/ 287 w 363"/>
                <a:gd name="T49" fmla="*/ 505 h 538"/>
                <a:gd name="T50" fmla="*/ 319 w 363"/>
                <a:gd name="T51" fmla="*/ 469 h 538"/>
                <a:gd name="T52" fmla="*/ 341 w 363"/>
                <a:gd name="T53" fmla="*/ 426 h 538"/>
                <a:gd name="T54" fmla="*/ 354 w 363"/>
                <a:gd name="T55" fmla="*/ 381 h 538"/>
                <a:gd name="T56" fmla="*/ 361 w 363"/>
                <a:gd name="T57" fmla="*/ 337 h 538"/>
                <a:gd name="T58" fmla="*/ 363 w 363"/>
                <a:gd name="T59" fmla="*/ 299 h 538"/>
                <a:gd name="T60" fmla="*/ 363 w 363"/>
                <a:gd name="T61" fmla="*/ 271 h 538"/>
                <a:gd name="T62" fmla="*/ 182 w 363"/>
                <a:gd name="T63" fmla="*/ 516 h 538"/>
                <a:gd name="T64" fmla="*/ 153 w 363"/>
                <a:gd name="T65" fmla="*/ 512 h 538"/>
                <a:gd name="T66" fmla="*/ 124 w 363"/>
                <a:gd name="T67" fmla="*/ 498 h 538"/>
                <a:gd name="T68" fmla="*/ 99 w 363"/>
                <a:gd name="T69" fmla="*/ 471 h 538"/>
                <a:gd name="T70" fmla="*/ 83 w 363"/>
                <a:gd name="T71" fmla="*/ 430 h 538"/>
                <a:gd name="T72" fmla="*/ 76 w 363"/>
                <a:gd name="T73" fmla="*/ 393 h 538"/>
                <a:gd name="T74" fmla="*/ 73 w 363"/>
                <a:gd name="T75" fmla="*/ 350 h 538"/>
                <a:gd name="T76" fmla="*/ 71 w 363"/>
                <a:gd name="T77" fmla="*/ 306 h 538"/>
                <a:gd name="T78" fmla="*/ 71 w 363"/>
                <a:gd name="T79" fmla="*/ 261 h 538"/>
                <a:gd name="T80" fmla="*/ 73 w 363"/>
                <a:gd name="T81" fmla="*/ 176 h 538"/>
                <a:gd name="T82" fmla="*/ 83 w 363"/>
                <a:gd name="T83" fmla="*/ 101 h 538"/>
                <a:gd name="T84" fmla="*/ 101 w 363"/>
                <a:gd name="T85" fmla="*/ 63 h 538"/>
                <a:gd name="T86" fmla="*/ 126 w 363"/>
                <a:gd name="T87" fmla="*/ 38 h 538"/>
                <a:gd name="T88" fmla="*/ 155 w 363"/>
                <a:gd name="T89" fmla="*/ 26 h 538"/>
                <a:gd name="T90" fmla="*/ 182 w 363"/>
                <a:gd name="T91" fmla="*/ 22 h 538"/>
                <a:gd name="T92" fmla="*/ 213 w 363"/>
                <a:gd name="T93" fmla="*/ 27 h 538"/>
                <a:gd name="T94" fmla="*/ 241 w 363"/>
                <a:gd name="T95" fmla="*/ 41 h 538"/>
                <a:gd name="T96" fmla="*/ 264 w 363"/>
                <a:gd name="T97" fmla="*/ 64 h 538"/>
                <a:gd name="T98" fmla="*/ 279 w 363"/>
                <a:gd name="T99" fmla="*/ 94 h 538"/>
                <a:gd name="T100" fmla="*/ 290 w 363"/>
                <a:gd name="T101" fmla="*/ 168 h 538"/>
                <a:gd name="T102" fmla="*/ 292 w 363"/>
                <a:gd name="T103" fmla="*/ 261 h 538"/>
                <a:gd name="T104" fmla="*/ 291 w 363"/>
                <a:gd name="T105" fmla="*/ 348 h 538"/>
                <a:gd name="T106" fmla="*/ 282 w 363"/>
                <a:gd name="T107" fmla="*/ 427 h 538"/>
                <a:gd name="T108" fmla="*/ 264 w 363"/>
                <a:gd name="T109" fmla="*/ 471 h 538"/>
                <a:gd name="T110" fmla="*/ 238 w 363"/>
                <a:gd name="T111" fmla="*/ 499 h 538"/>
                <a:gd name="T112" fmla="*/ 208 w 363"/>
                <a:gd name="T113" fmla="*/ 513 h 538"/>
                <a:gd name="T114" fmla="*/ 182 w 363"/>
                <a:gd name="T115" fmla="*/ 51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3" h="538">
                  <a:moveTo>
                    <a:pt x="363" y="271"/>
                  </a:moveTo>
                  <a:lnTo>
                    <a:pt x="354" y="158"/>
                  </a:lnTo>
                  <a:lnTo>
                    <a:pt x="317" y="68"/>
                  </a:lnTo>
                  <a:lnTo>
                    <a:pt x="295" y="42"/>
                  </a:lnTo>
                  <a:lnTo>
                    <a:pt x="264" y="21"/>
                  </a:lnTo>
                  <a:lnTo>
                    <a:pt x="226" y="6"/>
                  </a:lnTo>
                  <a:lnTo>
                    <a:pt x="182" y="0"/>
                  </a:lnTo>
                  <a:lnTo>
                    <a:pt x="122" y="9"/>
                  </a:lnTo>
                  <a:lnTo>
                    <a:pt x="77" y="35"/>
                  </a:lnTo>
                  <a:lnTo>
                    <a:pt x="45" y="71"/>
                  </a:lnTo>
                  <a:lnTo>
                    <a:pt x="23" y="115"/>
                  </a:lnTo>
                  <a:lnTo>
                    <a:pt x="10" y="161"/>
                  </a:lnTo>
                  <a:lnTo>
                    <a:pt x="3" y="205"/>
                  </a:lnTo>
                  <a:lnTo>
                    <a:pt x="0" y="244"/>
                  </a:lnTo>
                  <a:lnTo>
                    <a:pt x="0" y="271"/>
                  </a:lnTo>
                  <a:lnTo>
                    <a:pt x="0" y="299"/>
                  </a:lnTo>
                  <a:lnTo>
                    <a:pt x="3" y="337"/>
                  </a:lnTo>
                  <a:lnTo>
                    <a:pt x="10" y="381"/>
                  </a:lnTo>
                  <a:lnTo>
                    <a:pt x="23" y="426"/>
                  </a:lnTo>
                  <a:lnTo>
                    <a:pt x="45" y="469"/>
                  </a:lnTo>
                  <a:lnTo>
                    <a:pt x="77" y="505"/>
                  </a:lnTo>
                  <a:lnTo>
                    <a:pt x="122" y="529"/>
                  </a:lnTo>
                  <a:lnTo>
                    <a:pt x="182" y="538"/>
                  </a:lnTo>
                  <a:lnTo>
                    <a:pt x="242" y="529"/>
                  </a:lnTo>
                  <a:lnTo>
                    <a:pt x="287" y="505"/>
                  </a:lnTo>
                  <a:lnTo>
                    <a:pt x="319" y="469"/>
                  </a:lnTo>
                  <a:lnTo>
                    <a:pt x="341" y="426"/>
                  </a:lnTo>
                  <a:lnTo>
                    <a:pt x="354" y="381"/>
                  </a:lnTo>
                  <a:lnTo>
                    <a:pt x="361" y="337"/>
                  </a:lnTo>
                  <a:lnTo>
                    <a:pt x="363" y="299"/>
                  </a:lnTo>
                  <a:lnTo>
                    <a:pt x="363" y="271"/>
                  </a:lnTo>
                  <a:close/>
                  <a:moveTo>
                    <a:pt x="182" y="516"/>
                  </a:moveTo>
                  <a:lnTo>
                    <a:pt x="153" y="512"/>
                  </a:lnTo>
                  <a:lnTo>
                    <a:pt x="124" y="498"/>
                  </a:lnTo>
                  <a:lnTo>
                    <a:pt x="99" y="471"/>
                  </a:lnTo>
                  <a:lnTo>
                    <a:pt x="83" y="430"/>
                  </a:lnTo>
                  <a:lnTo>
                    <a:pt x="76" y="393"/>
                  </a:lnTo>
                  <a:lnTo>
                    <a:pt x="73" y="350"/>
                  </a:lnTo>
                  <a:lnTo>
                    <a:pt x="71" y="306"/>
                  </a:lnTo>
                  <a:lnTo>
                    <a:pt x="71" y="261"/>
                  </a:lnTo>
                  <a:lnTo>
                    <a:pt x="73" y="176"/>
                  </a:lnTo>
                  <a:lnTo>
                    <a:pt x="83" y="101"/>
                  </a:lnTo>
                  <a:lnTo>
                    <a:pt x="101" y="63"/>
                  </a:lnTo>
                  <a:lnTo>
                    <a:pt x="126" y="38"/>
                  </a:lnTo>
                  <a:lnTo>
                    <a:pt x="155" y="26"/>
                  </a:lnTo>
                  <a:lnTo>
                    <a:pt x="182" y="22"/>
                  </a:lnTo>
                  <a:lnTo>
                    <a:pt x="213" y="27"/>
                  </a:lnTo>
                  <a:lnTo>
                    <a:pt x="241" y="41"/>
                  </a:lnTo>
                  <a:lnTo>
                    <a:pt x="264" y="64"/>
                  </a:lnTo>
                  <a:lnTo>
                    <a:pt x="279" y="94"/>
                  </a:lnTo>
                  <a:lnTo>
                    <a:pt x="290" y="168"/>
                  </a:lnTo>
                  <a:lnTo>
                    <a:pt x="292" y="261"/>
                  </a:lnTo>
                  <a:lnTo>
                    <a:pt x="291" y="348"/>
                  </a:lnTo>
                  <a:lnTo>
                    <a:pt x="282" y="427"/>
                  </a:lnTo>
                  <a:lnTo>
                    <a:pt x="264" y="471"/>
                  </a:lnTo>
                  <a:lnTo>
                    <a:pt x="238" y="499"/>
                  </a:lnTo>
                  <a:lnTo>
                    <a:pt x="208" y="513"/>
                  </a:lnTo>
                  <a:lnTo>
                    <a:pt x="182" y="5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2" name="Freeform 352"/>
            <p:cNvSpPr>
              <a:spLocks noChangeAspect="1" noEditPoints="1"/>
            </p:cNvSpPr>
            <p:nvPr/>
          </p:nvSpPr>
          <p:spPr bwMode="auto">
            <a:xfrm>
              <a:off x="3589" y="280"/>
              <a:ext cx="435" cy="435"/>
            </a:xfrm>
            <a:custGeom>
              <a:avLst/>
              <a:gdLst>
                <a:gd name="T0" fmla="*/ 435 w 435"/>
                <a:gd name="T1" fmla="*/ 217 h 435"/>
                <a:gd name="T2" fmla="*/ 418 w 435"/>
                <a:gd name="T3" fmla="*/ 133 h 435"/>
                <a:gd name="T4" fmla="*/ 370 w 435"/>
                <a:gd name="T5" fmla="*/ 64 h 435"/>
                <a:gd name="T6" fmla="*/ 302 w 435"/>
                <a:gd name="T7" fmla="*/ 16 h 435"/>
                <a:gd name="T8" fmla="*/ 218 w 435"/>
                <a:gd name="T9" fmla="*/ 0 h 435"/>
                <a:gd name="T10" fmla="*/ 133 w 435"/>
                <a:gd name="T11" fmla="*/ 17 h 435"/>
                <a:gd name="T12" fmla="*/ 64 w 435"/>
                <a:gd name="T13" fmla="*/ 64 h 435"/>
                <a:gd name="T14" fmla="*/ 17 w 435"/>
                <a:gd name="T15" fmla="*/ 134 h 435"/>
                <a:gd name="T16" fmla="*/ 0 w 435"/>
                <a:gd name="T17" fmla="*/ 217 h 435"/>
                <a:gd name="T18" fmla="*/ 17 w 435"/>
                <a:gd name="T19" fmla="*/ 302 h 435"/>
                <a:gd name="T20" fmla="*/ 64 w 435"/>
                <a:gd name="T21" fmla="*/ 371 h 435"/>
                <a:gd name="T22" fmla="*/ 133 w 435"/>
                <a:gd name="T23" fmla="*/ 418 h 435"/>
                <a:gd name="T24" fmla="*/ 218 w 435"/>
                <a:gd name="T25" fmla="*/ 435 h 435"/>
                <a:gd name="T26" fmla="*/ 302 w 435"/>
                <a:gd name="T27" fmla="*/ 418 h 435"/>
                <a:gd name="T28" fmla="*/ 370 w 435"/>
                <a:gd name="T29" fmla="*/ 371 h 435"/>
                <a:gd name="T30" fmla="*/ 418 w 435"/>
                <a:gd name="T31" fmla="*/ 302 h 435"/>
                <a:gd name="T32" fmla="*/ 435 w 435"/>
                <a:gd name="T33" fmla="*/ 217 h 435"/>
                <a:gd name="T34" fmla="*/ 218 w 435"/>
                <a:gd name="T35" fmla="*/ 391 h 435"/>
                <a:gd name="T36" fmla="*/ 150 w 435"/>
                <a:gd name="T37" fmla="*/ 377 h 435"/>
                <a:gd name="T38" fmla="*/ 95 w 435"/>
                <a:gd name="T39" fmla="*/ 339 h 435"/>
                <a:gd name="T40" fmla="*/ 58 w 435"/>
                <a:gd name="T41" fmla="*/ 284 h 435"/>
                <a:gd name="T42" fmla="*/ 44 w 435"/>
                <a:gd name="T43" fmla="*/ 217 h 435"/>
                <a:gd name="T44" fmla="*/ 58 w 435"/>
                <a:gd name="T45" fmla="*/ 151 h 435"/>
                <a:gd name="T46" fmla="*/ 95 w 435"/>
                <a:gd name="T47" fmla="*/ 95 h 435"/>
                <a:gd name="T48" fmla="*/ 150 w 435"/>
                <a:gd name="T49" fmla="*/ 58 h 435"/>
                <a:gd name="T50" fmla="*/ 218 w 435"/>
                <a:gd name="T51" fmla="*/ 44 h 435"/>
                <a:gd name="T52" fmla="*/ 284 w 435"/>
                <a:gd name="T53" fmla="*/ 58 h 435"/>
                <a:gd name="T54" fmla="*/ 339 w 435"/>
                <a:gd name="T55" fmla="*/ 95 h 435"/>
                <a:gd name="T56" fmla="*/ 376 w 435"/>
                <a:gd name="T57" fmla="*/ 150 h 435"/>
                <a:gd name="T58" fmla="*/ 390 w 435"/>
                <a:gd name="T59" fmla="*/ 217 h 435"/>
                <a:gd name="T60" fmla="*/ 376 w 435"/>
                <a:gd name="T61" fmla="*/ 285 h 435"/>
                <a:gd name="T62" fmla="*/ 339 w 435"/>
                <a:gd name="T63" fmla="*/ 340 h 435"/>
                <a:gd name="T64" fmla="*/ 284 w 435"/>
                <a:gd name="T65" fmla="*/ 377 h 435"/>
                <a:gd name="T66" fmla="*/ 218 w 435"/>
                <a:gd name="T67" fmla="*/ 391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5" h="435">
                  <a:moveTo>
                    <a:pt x="435" y="217"/>
                  </a:moveTo>
                  <a:lnTo>
                    <a:pt x="418" y="133"/>
                  </a:lnTo>
                  <a:lnTo>
                    <a:pt x="370" y="64"/>
                  </a:lnTo>
                  <a:lnTo>
                    <a:pt x="302" y="16"/>
                  </a:lnTo>
                  <a:lnTo>
                    <a:pt x="218" y="0"/>
                  </a:lnTo>
                  <a:lnTo>
                    <a:pt x="133" y="17"/>
                  </a:lnTo>
                  <a:lnTo>
                    <a:pt x="64" y="64"/>
                  </a:lnTo>
                  <a:lnTo>
                    <a:pt x="17" y="134"/>
                  </a:lnTo>
                  <a:lnTo>
                    <a:pt x="0" y="217"/>
                  </a:lnTo>
                  <a:lnTo>
                    <a:pt x="17" y="302"/>
                  </a:lnTo>
                  <a:lnTo>
                    <a:pt x="64" y="371"/>
                  </a:lnTo>
                  <a:lnTo>
                    <a:pt x="133" y="418"/>
                  </a:lnTo>
                  <a:lnTo>
                    <a:pt x="218" y="435"/>
                  </a:lnTo>
                  <a:lnTo>
                    <a:pt x="302" y="418"/>
                  </a:lnTo>
                  <a:lnTo>
                    <a:pt x="370" y="371"/>
                  </a:lnTo>
                  <a:lnTo>
                    <a:pt x="418" y="302"/>
                  </a:lnTo>
                  <a:lnTo>
                    <a:pt x="435" y="217"/>
                  </a:lnTo>
                  <a:close/>
                  <a:moveTo>
                    <a:pt x="218" y="391"/>
                  </a:moveTo>
                  <a:lnTo>
                    <a:pt x="150" y="377"/>
                  </a:lnTo>
                  <a:lnTo>
                    <a:pt x="95" y="339"/>
                  </a:lnTo>
                  <a:lnTo>
                    <a:pt x="58" y="284"/>
                  </a:lnTo>
                  <a:lnTo>
                    <a:pt x="44" y="217"/>
                  </a:lnTo>
                  <a:lnTo>
                    <a:pt x="58" y="151"/>
                  </a:lnTo>
                  <a:lnTo>
                    <a:pt x="95" y="95"/>
                  </a:lnTo>
                  <a:lnTo>
                    <a:pt x="150" y="58"/>
                  </a:lnTo>
                  <a:lnTo>
                    <a:pt x="218" y="44"/>
                  </a:lnTo>
                  <a:lnTo>
                    <a:pt x="284" y="58"/>
                  </a:lnTo>
                  <a:lnTo>
                    <a:pt x="339" y="95"/>
                  </a:lnTo>
                  <a:lnTo>
                    <a:pt x="376" y="150"/>
                  </a:lnTo>
                  <a:lnTo>
                    <a:pt x="390" y="217"/>
                  </a:lnTo>
                  <a:lnTo>
                    <a:pt x="376" y="285"/>
                  </a:lnTo>
                  <a:lnTo>
                    <a:pt x="339" y="340"/>
                  </a:lnTo>
                  <a:lnTo>
                    <a:pt x="284" y="377"/>
                  </a:lnTo>
                  <a:lnTo>
                    <a:pt x="218" y="3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3" name="Freeform 353"/>
            <p:cNvSpPr>
              <a:spLocks noChangeAspect="1"/>
            </p:cNvSpPr>
            <p:nvPr/>
          </p:nvSpPr>
          <p:spPr bwMode="auto">
            <a:xfrm>
              <a:off x="4361" y="-1"/>
              <a:ext cx="678" cy="1010"/>
            </a:xfrm>
            <a:custGeom>
              <a:avLst/>
              <a:gdLst>
                <a:gd name="T0" fmla="*/ 510 w 678"/>
                <a:gd name="T1" fmla="*/ 12 h 1010"/>
                <a:gd name="T2" fmla="*/ 497 w 678"/>
                <a:gd name="T3" fmla="*/ 0 h 1010"/>
                <a:gd name="T4" fmla="*/ 480 w 678"/>
                <a:gd name="T5" fmla="*/ 22 h 1010"/>
                <a:gd name="T6" fmla="*/ 239 w 678"/>
                <a:gd name="T7" fmla="*/ 751 h 1010"/>
                <a:gd name="T8" fmla="*/ 175 w 678"/>
                <a:gd name="T9" fmla="*/ 688 h 1010"/>
                <a:gd name="T10" fmla="*/ 168 w 678"/>
                <a:gd name="T11" fmla="*/ 619 h 1010"/>
                <a:gd name="T12" fmla="*/ 193 w 678"/>
                <a:gd name="T13" fmla="*/ 526 h 1010"/>
                <a:gd name="T14" fmla="*/ 236 w 678"/>
                <a:gd name="T15" fmla="*/ 406 h 1010"/>
                <a:gd name="T16" fmla="*/ 233 w 678"/>
                <a:gd name="T17" fmla="*/ 339 h 1010"/>
                <a:gd name="T18" fmla="*/ 186 w 678"/>
                <a:gd name="T19" fmla="*/ 290 h 1010"/>
                <a:gd name="T20" fmla="*/ 80 w 678"/>
                <a:gd name="T21" fmla="*/ 308 h 1010"/>
                <a:gd name="T22" fmla="*/ 8 w 678"/>
                <a:gd name="T23" fmla="*/ 425 h 1010"/>
                <a:gd name="T24" fmla="*/ 6 w 678"/>
                <a:gd name="T25" fmla="*/ 466 h 1010"/>
                <a:gd name="T26" fmla="*/ 25 w 678"/>
                <a:gd name="T27" fmla="*/ 464 h 1010"/>
                <a:gd name="T28" fmla="*/ 57 w 678"/>
                <a:gd name="T29" fmla="*/ 380 h 1010"/>
                <a:gd name="T30" fmla="*/ 115 w 678"/>
                <a:gd name="T31" fmla="*/ 314 h 1010"/>
                <a:gd name="T32" fmla="*/ 153 w 678"/>
                <a:gd name="T33" fmla="*/ 308 h 1010"/>
                <a:gd name="T34" fmla="*/ 170 w 678"/>
                <a:gd name="T35" fmla="*/ 323 h 1010"/>
                <a:gd name="T36" fmla="*/ 166 w 678"/>
                <a:gd name="T37" fmla="*/ 388 h 1010"/>
                <a:gd name="T38" fmla="*/ 116 w 678"/>
                <a:gd name="T39" fmla="*/ 527 h 1010"/>
                <a:gd name="T40" fmla="*/ 94 w 678"/>
                <a:gd name="T41" fmla="*/ 612 h 1010"/>
                <a:gd name="T42" fmla="*/ 108 w 678"/>
                <a:gd name="T43" fmla="*/ 699 h 1010"/>
                <a:gd name="T44" fmla="*/ 212 w 678"/>
                <a:gd name="T45" fmla="*/ 777 h 1010"/>
                <a:gd name="T46" fmla="*/ 283 w 678"/>
                <a:gd name="T47" fmla="*/ 814 h 1010"/>
                <a:gd name="T48" fmla="*/ 272 w 678"/>
                <a:gd name="T49" fmla="*/ 856 h 1010"/>
                <a:gd name="T50" fmla="*/ 258 w 678"/>
                <a:gd name="T51" fmla="*/ 913 h 1010"/>
                <a:gd name="T52" fmla="*/ 241 w 678"/>
                <a:gd name="T53" fmla="*/ 982 h 1010"/>
                <a:gd name="T54" fmla="*/ 239 w 678"/>
                <a:gd name="T55" fmla="*/ 1005 h 1010"/>
                <a:gd name="T56" fmla="*/ 256 w 678"/>
                <a:gd name="T57" fmla="*/ 1009 h 1010"/>
                <a:gd name="T58" fmla="*/ 264 w 678"/>
                <a:gd name="T59" fmla="*/ 999 h 1010"/>
                <a:gd name="T60" fmla="*/ 271 w 678"/>
                <a:gd name="T61" fmla="*/ 972 h 1010"/>
                <a:gd name="T62" fmla="*/ 317 w 678"/>
                <a:gd name="T63" fmla="*/ 792 h 1010"/>
                <a:gd name="T64" fmla="*/ 416 w 678"/>
                <a:gd name="T65" fmla="*/ 777 h 1010"/>
                <a:gd name="T66" fmla="*/ 562 w 678"/>
                <a:gd name="T67" fmla="*/ 672 h 1010"/>
                <a:gd name="T68" fmla="*/ 615 w 678"/>
                <a:gd name="T69" fmla="*/ 598 h 1010"/>
                <a:gd name="T70" fmla="*/ 643 w 678"/>
                <a:gd name="T71" fmla="*/ 537 h 1010"/>
                <a:gd name="T72" fmla="*/ 665 w 678"/>
                <a:gd name="T73" fmla="*/ 457 h 1010"/>
                <a:gd name="T74" fmla="*/ 678 w 678"/>
                <a:gd name="T75" fmla="*/ 361 h 1010"/>
                <a:gd name="T76" fmla="*/ 660 w 678"/>
                <a:gd name="T77" fmla="*/ 299 h 1010"/>
                <a:gd name="T78" fmla="*/ 629 w 678"/>
                <a:gd name="T79" fmla="*/ 283 h 1010"/>
                <a:gd name="T80" fmla="*/ 590 w 678"/>
                <a:gd name="T81" fmla="*/ 301 h 1010"/>
                <a:gd name="T82" fmla="*/ 573 w 678"/>
                <a:gd name="T83" fmla="*/ 337 h 1010"/>
                <a:gd name="T84" fmla="*/ 590 w 678"/>
                <a:gd name="T85" fmla="*/ 367 h 1010"/>
                <a:gd name="T86" fmla="*/ 615 w 678"/>
                <a:gd name="T87" fmla="*/ 399 h 1010"/>
                <a:gd name="T88" fmla="*/ 630 w 678"/>
                <a:gd name="T89" fmla="*/ 463 h 1010"/>
                <a:gd name="T90" fmla="*/ 596 w 678"/>
                <a:gd name="T91" fmla="*/ 577 h 1010"/>
                <a:gd name="T92" fmla="*/ 533 w 678"/>
                <a:gd name="T93" fmla="*/ 667 h 1010"/>
                <a:gd name="T94" fmla="*/ 406 w 678"/>
                <a:gd name="T95" fmla="*/ 754 h 1010"/>
                <a:gd name="T96" fmla="*/ 323 w 678"/>
                <a:gd name="T97" fmla="*/ 76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78" h="1010">
                  <a:moveTo>
                    <a:pt x="507" y="29"/>
                  </a:moveTo>
                  <a:lnTo>
                    <a:pt x="510" y="12"/>
                  </a:lnTo>
                  <a:lnTo>
                    <a:pt x="506" y="2"/>
                  </a:lnTo>
                  <a:lnTo>
                    <a:pt x="497" y="0"/>
                  </a:lnTo>
                  <a:lnTo>
                    <a:pt x="486" y="3"/>
                  </a:lnTo>
                  <a:lnTo>
                    <a:pt x="480" y="22"/>
                  </a:lnTo>
                  <a:lnTo>
                    <a:pt x="295" y="765"/>
                  </a:lnTo>
                  <a:lnTo>
                    <a:pt x="239" y="751"/>
                  </a:lnTo>
                  <a:lnTo>
                    <a:pt x="199" y="726"/>
                  </a:lnTo>
                  <a:lnTo>
                    <a:pt x="175" y="688"/>
                  </a:lnTo>
                  <a:lnTo>
                    <a:pt x="167" y="639"/>
                  </a:lnTo>
                  <a:lnTo>
                    <a:pt x="168" y="619"/>
                  </a:lnTo>
                  <a:lnTo>
                    <a:pt x="175" y="585"/>
                  </a:lnTo>
                  <a:lnTo>
                    <a:pt x="193" y="526"/>
                  </a:lnTo>
                  <a:lnTo>
                    <a:pt x="228" y="430"/>
                  </a:lnTo>
                  <a:lnTo>
                    <a:pt x="236" y="406"/>
                  </a:lnTo>
                  <a:lnTo>
                    <a:pt x="240" y="375"/>
                  </a:lnTo>
                  <a:lnTo>
                    <a:pt x="233" y="339"/>
                  </a:lnTo>
                  <a:lnTo>
                    <a:pt x="215" y="310"/>
                  </a:lnTo>
                  <a:lnTo>
                    <a:pt x="186" y="290"/>
                  </a:lnTo>
                  <a:lnTo>
                    <a:pt x="148" y="283"/>
                  </a:lnTo>
                  <a:lnTo>
                    <a:pt x="80" y="308"/>
                  </a:lnTo>
                  <a:lnTo>
                    <a:pt x="35" y="366"/>
                  </a:lnTo>
                  <a:lnTo>
                    <a:pt x="8" y="425"/>
                  </a:lnTo>
                  <a:lnTo>
                    <a:pt x="0" y="456"/>
                  </a:lnTo>
                  <a:lnTo>
                    <a:pt x="6" y="466"/>
                  </a:lnTo>
                  <a:lnTo>
                    <a:pt x="14" y="467"/>
                  </a:lnTo>
                  <a:lnTo>
                    <a:pt x="25" y="464"/>
                  </a:lnTo>
                  <a:lnTo>
                    <a:pt x="32" y="447"/>
                  </a:lnTo>
                  <a:lnTo>
                    <a:pt x="57" y="380"/>
                  </a:lnTo>
                  <a:lnTo>
                    <a:pt x="85" y="337"/>
                  </a:lnTo>
                  <a:lnTo>
                    <a:pt x="115" y="314"/>
                  </a:lnTo>
                  <a:lnTo>
                    <a:pt x="145" y="308"/>
                  </a:lnTo>
                  <a:lnTo>
                    <a:pt x="153" y="308"/>
                  </a:lnTo>
                  <a:lnTo>
                    <a:pt x="162" y="312"/>
                  </a:lnTo>
                  <a:lnTo>
                    <a:pt x="170" y="323"/>
                  </a:lnTo>
                  <a:lnTo>
                    <a:pt x="173" y="344"/>
                  </a:lnTo>
                  <a:lnTo>
                    <a:pt x="166" y="388"/>
                  </a:lnTo>
                  <a:lnTo>
                    <a:pt x="147" y="440"/>
                  </a:lnTo>
                  <a:lnTo>
                    <a:pt x="116" y="527"/>
                  </a:lnTo>
                  <a:lnTo>
                    <a:pt x="100" y="581"/>
                  </a:lnTo>
                  <a:lnTo>
                    <a:pt x="94" y="612"/>
                  </a:lnTo>
                  <a:lnTo>
                    <a:pt x="93" y="630"/>
                  </a:lnTo>
                  <a:lnTo>
                    <a:pt x="108" y="699"/>
                  </a:lnTo>
                  <a:lnTo>
                    <a:pt x="151" y="747"/>
                  </a:lnTo>
                  <a:lnTo>
                    <a:pt x="212" y="777"/>
                  </a:lnTo>
                  <a:lnTo>
                    <a:pt x="288" y="789"/>
                  </a:lnTo>
                  <a:lnTo>
                    <a:pt x="283" y="814"/>
                  </a:lnTo>
                  <a:lnTo>
                    <a:pt x="278" y="833"/>
                  </a:lnTo>
                  <a:lnTo>
                    <a:pt x="272" y="856"/>
                  </a:lnTo>
                  <a:lnTo>
                    <a:pt x="263" y="892"/>
                  </a:lnTo>
                  <a:lnTo>
                    <a:pt x="258" y="913"/>
                  </a:lnTo>
                  <a:lnTo>
                    <a:pt x="249" y="948"/>
                  </a:lnTo>
                  <a:lnTo>
                    <a:pt x="241" y="982"/>
                  </a:lnTo>
                  <a:lnTo>
                    <a:pt x="238" y="998"/>
                  </a:lnTo>
                  <a:lnTo>
                    <a:pt x="239" y="1005"/>
                  </a:lnTo>
                  <a:lnTo>
                    <a:pt x="251" y="1010"/>
                  </a:lnTo>
                  <a:lnTo>
                    <a:pt x="256" y="1009"/>
                  </a:lnTo>
                  <a:lnTo>
                    <a:pt x="261" y="1005"/>
                  </a:lnTo>
                  <a:lnTo>
                    <a:pt x="264" y="999"/>
                  </a:lnTo>
                  <a:lnTo>
                    <a:pt x="268" y="988"/>
                  </a:lnTo>
                  <a:lnTo>
                    <a:pt x="271" y="972"/>
                  </a:lnTo>
                  <a:lnTo>
                    <a:pt x="275" y="959"/>
                  </a:lnTo>
                  <a:lnTo>
                    <a:pt x="317" y="792"/>
                  </a:lnTo>
                  <a:lnTo>
                    <a:pt x="358" y="790"/>
                  </a:lnTo>
                  <a:lnTo>
                    <a:pt x="416" y="777"/>
                  </a:lnTo>
                  <a:lnTo>
                    <a:pt x="485" y="741"/>
                  </a:lnTo>
                  <a:lnTo>
                    <a:pt x="562" y="672"/>
                  </a:lnTo>
                  <a:lnTo>
                    <a:pt x="592" y="634"/>
                  </a:lnTo>
                  <a:lnTo>
                    <a:pt x="615" y="598"/>
                  </a:lnTo>
                  <a:lnTo>
                    <a:pt x="632" y="565"/>
                  </a:lnTo>
                  <a:lnTo>
                    <a:pt x="643" y="537"/>
                  </a:lnTo>
                  <a:lnTo>
                    <a:pt x="653" y="504"/>
                  </a:lnTo>
                  <a:lnTo>
                    <a:pt x="665" y="457"/>
                  </a:lnTo>
                  <a:lnTo>
                    <a:pt x="674" y="406"/>
                  </a:lnTo>
                  <a:lnTo>
                    <a:pt x="678" y="361"/>
                  </a:lnTo>
                  <a:lnTo>
                    <a:pt x="673" y="323"/>
                  </a:lnTo>
                  <a:lnTo>
                    <a:pt x="660" y="299"/>
                  </a:lnTo>
                  <a:lnTo>
                    <a:pt x="644" y="286"/>
                  </a:lnTo>
                  <a:lnTo>
                    <a:pt x="629" y="283"/>
                  </a:lnTo>
                  <a:lnTo>
                    <a:pt x="609" y="288"/>
                  </a:lnTo>
                  <a:lnTo>
                    <a:pt x="590" y="301"/>
                  </a:lnTo>
                  <a:lnTo>
                    <a:pt x="578" y="318"/>
                  </a:lnTo>
                  <a:lnTo>
                    <a:pt x="573" y="337"/>
                  </a:lnTo>
                  <a:lnTo>
                    <a:pt x="578" y="354"/>
                  </a:lnTo>
                  <a:lnTo>
                    <a:pt x="590" y="367"/>
                  </a:lnTo>
                  <a:lnTo>
                    <a:pt x="601" y="380"/>
                  </a:lnTo>
                  <a:lnTo>
                    <a:pt x="615" y="399"/>
                  </a:lnTo>
                  <a:lnTo>
                    <a:pt x="626" y="427"/>
                  </a:lnTo>
                  <a:lnTo>
                    <a:pt x="630" y="463"/>
                  </a:lnTo>
                  <a:lnTo>
                    <a:pt x="620" y="519"/>
                  </a:lnTo>
                  <a:lnTo>
                    <a:pt x="596" y="577"/>
                  </a:lnTo>
                  <a:lnTo>
                    <a:pt x="564" y="628"/>
                  </a:lnTo>
                  <a:lnTo>
                    <a:pt x="533" y="667"/>
                  </a:lnTo>
                  <a:lnTo>
                    <a:pt x="464" y="725"/>
                  </a:lnTo>
                  <a:lnTo>
                    <a:pt x="406" y="754"/>
                  </a:lnTo>
                  <a:lnTo>
                    <a:pt x="359" y="765"/>
                  </a:lnTo>
                  <a:lnTo>
                    <a:pt x="323" y="767"/>
                  </a:lnTo>
                  <a:lnTo>
                    <a:pt x="507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84" name="TextBox 483"/>
          <p:cNvSpPr txBox="1"/>
          <p:nvPr/>
        </p:nvSpPr>
        <p:spPr>
          <a:xfrm>
            <a:off x="1957341" y="5543751"/>
            <a:ext cx="124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mss17" pitchFamily="34" charset="0"/>
              </a:rPr>
              <a:t>Shape</a:t>
            </a:r>
          </a:p>
          <a:p>
            <a:pPr algn="ctr"/>
            <a:r>
              <a:rPr lang="fr-FR" dirty="0" err="1" smtClean="0">
                <a:latin typeface="cmss17" pitchFamily="34" charset="0"/>
              </a:rPr>
              <a:t>prior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45" name="TextBox 744"/>
          <p:cNvSpPr txBox="1"/>
          <p:nvPr/>
        </p:nvSpPr>
        <p:spPr>
          <a:xfrm>
            <a:off x="107504" y="1269921"/>
            <a:ext cx="8957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 smtClean="0">
                <a:latin typeface="cmss17" pitchFamily="34" charset="0"/>
              </a:rPr>
              <a:t>Implicit</a:t>
            </a:r>
            <a:r>
              <a:rPr lang="fr-FR" sz="2200" dirty="0" smtClean="0">
                <a:latin typeface="cmss17" pitchFamily="34" charset="0"/>
              </a:rPr>
              <a:t> </a:t>
            </a:r>
            <a:r>
              <a:rPr lang="fr-FR" sz="2200" dirty="0" err="1" smtClean="0">
                <a:latin typeface="cmss17" pitchFamily="34" charset="0"/>
              </a:rPr>
              <a:t>function</a:t>
            </a:r>
            <a:r>
              <a:rPr lang="fr-FR" sz="2200" dirty="0" smtClean="0">
                <a:latin typeface="cmss17" pitchFamily="34" charset="0"/>
              </a:rPr>
              <a:t> = </a:t>
            </a:r>
            <a:r>
              <a:rPr lang="fr-FR" sz="2200" b="1" dirty="0" err="1" smtClean="0">
                <a:latin typeface="cmss17" pitchFamily="34" charset="0"/>
              </a:rPr>
              <a:t>Deformation</a:t>
            </a:r>
            <a:r>
              <a:rPr lang="fr-FR" sz="2200" dirty="0" smtClean="0">
                <a:latin typeface="cmss17" pitchFamily="34" charset="0"/>
              </a:rPr>
              <a:t> of an </a:t>
            </a:r>
            <a:r>
              <a:rPr lang="fr-FR" sz="2200" dirty="0" err="1" smtClean="0">
                <a:latin typeface="cmss17" pitchFamily="34" charset="0"/>
              </a:rPr>
              <a:t>implicit</a:t>
            </a:r>
            <a:r>
              <a:rPr lang="fr-FR" sz="2200" dirty="0" smtClean="0">
                <a:latin typeface="cmss17" pitchFamily="34" charset="0"/>
              </a:rPr>
              <a:t> </a:t>
            </a:r>
            <a:r>
              <a:rPr lang="fr-FR" sz="2200" dirty="0" err="1" smtClean="0">
                <a:latin typeface="cmss17" pitchFamily="34" charset="0"/>
              </a:rPr>
              <a:t>template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 [Huang et al., 2004]</a:t>
            </a:r>
          </a:p>
        </p:txBody>
      </p:sp>
      <p:grpSp>
        <p:nvGrpSpPr>
          <p:cNvPr id="477" name="Group 476"/>
          <p:cNvGrpSpPr/>
          <p:nvPr/>
        </p:nvGrpSpPr>
        <p:grpSpPr>
          <a:xfrm>
            <a:off x="1259632" y="2924944"/>
            <a:ext cx="6768752" cy="936104"/>
            <a:chOff x="1259632" y="2924944"/>
            <a:chExt cx="6768752" cy="936104"/>
          </a:xfrm>
        </p:grpSpPr>
        <p:sp>
          <p:nvSpPr>
            <p:cNvPr id="106" name="Rectangle 105"/>
            <p:cNvSpPr/>
            <p:nvPr/>
          </p:nvSpPr>
          <p:spPr>
            <a:xfrm>
              <a:off x="1455331" y="2924944"/>
              <a:ext cx="6573053" cy="9361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928545" y="3019599"/>
              <a:ext cx="30278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dirty="0" smtClean="0">
                  <a:solidFill>
                    <a:srgbClr val="0B5ED7"/>
                  </a:solidFill>
                  <a:latin typeface="cmss17" pitchFamily="34" charset="0"/>
                  <a:sym typeface="Wingdings" pitchFamily="2" charset="2"/>
                </a:rPr>
                <a:t>Segmentation </a:t>
              </a:r>
              <a:r>
                <a:rPr lang="fr-FR" sz="2200" dirty="0" smtClean="0">
                  <a:solidFill>
                    <a:srgbClr val="0B5ED7"/>
                  </a:solidFill>
                  <a:latin typeface="Calibri"/>
                  <a:cs typeface="Calibri"/>
                  <a:sym typeface="Wingdings" pitchFamily="2" charset="2"/>
                </a:rPr>
                <a:t>≈ </a:t>
              </a:r>
              <a:r>
                <a:rPr lang="fr-FR" sz="2200" dirty="0" smtClean="0">
                  <a:solidFill>
                    <a:srgbClr val="0B5ED7"/>
                  </a:solidFill>
                  <a:latin typeface="cmss17" pitchFamily="34" charset="0"/>
                  <a:sym typeface="Wingdings" pitchFamily="2" charset="2"/>
                </a:rPr>
                <a:t>Template</a:t>
              </a:r>
            </a:p>
            <a:p>
              <a:r>
                <a:rPr lang="fr-FR" sz="2200" dirty="0" err="1" smtClean="0">
                  <a:solidFill>
                    <a:srgbClr val="0B5ED7"/>
                  </a:solidFill>
                  <a:latin typeface="cmss17" pitchFamily="34" charset="0"/>
                  <a:sym typeface="Wingdings" pitchFamily="2" charset="2"/>
                </a:rPr>
                <a:t>Topology</a:t>
              </a:r>
              <a:r>
                <a:rPr lang="fr-FR" sz="2200" dirty="0" smtClean="0">
                  <a:solidFill>
                    <a:srgbClr val="0B5ED7"/>
                  </a:solidFill>
                  <a:latin typeface="cmss17" pitchFamily="34" charset="0"/>
                  <a:sym typeface="Wingdings" pitchFamily="2" charset="2"/>
                </a:rPr>
                <a:t> </a:t>
              </a:r>
              <a:r>
                <a:rPr lang="fr-FR" sz="2200" dirty="0" err="1" smtClean="0">
                  <a:solidFill>
                    <a:srgbClr val="0B5ED7"/>
                  </a:solidFill>
                  <a:latin typeface="cmss17" pitchFamily="34" charset="0"/>
                  <a:sym typeface="Wingdings" pitchFamily="2" charset="2"/>
                </a:rPr>
                <a:t>preservation</a:t>
              </a:r>
              <a:endParaRPr lang="fr-FR" sz="2200" dirty="0" smtClean="0">
                <a:solidFill>
                  <a:srgbClr val="0B5ED7"/>
                </a:solidFill>
                <a:latin typeface="cmss17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259632" y="3019599"/>
              <a:ext cx="30278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200" dirty="0" smtClean="0">
                  <a:latin typeface="cmss17" pitchFamily="34" charset="0"/>
                  <a:sym typeface="Wingdings" pitchFamily="2" charset="2"/>
                </a:rPr>
                <a:t>has a </a:t>
              </a:r>
              <a:r>
                <a:rPr lang="fr-FR" sz="2200" dirty="0" err="1" smtClean="0">
                  <a:latin typeface="cmss17" pitchFamily="34" charset="0"/>
                  <a:sym typeface="Wingdings" pitchFamily="2" charset="2"/>
                </a:rPr>
                <a:t>low</a:t>
              </a:r>
              <a:r>
                <a:rPr lang="fr-FR" sz="2200" dirty="0" smtClean="0">
                  <a:latin typeface="cmss17" pitchFamily="34" charset="0"/>
                  <a:sym typeface="Wingdings" pitchFamily="2" charset="2"/>
                </a:rPr>
                <a:t> magnitude</a:t>
              </a:r>
            </a:p>
            <a:p>
              <a:pPr algn="r"/>
              <a:r>
                <a:rPr lang="fr-FR" sz="2200" dirty="0" err="1" smtClean="0">
                  <a:latin typeface="cmss17" pitchFamily="34" charset="0"/>
                  <a:sym typeface="Wingdings" pitchFamily="2" charset="2"/>
                </a:rPr>
                <a:t>is</a:t>
              </a:r>
              <a:r>
                <a:rPr lang="fr-FR" sz="2200" dirty="0" smtClean="0">
                  <a:latin typeface="cmss17" pitchFamily="34" charset="0"/>
                  <a:sym typeface="Wingdings" pitchFamily="2" charset="2"/>
                </a:rPr>
                <a:t> a diffeomorphism</a:t>
              </a:r>
              <a:endParaRPr lang="fr-FR" sz="2200" dirty="0" smtClean="0">
                <a:latin typeface="cmss17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4355976" y="3212976"/>
              <a:ext cx="5379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4355976" y="3573016"/>
              <a:ext cx="5379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5" name="Freeform 42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 bwMode="auto">
            <a:xfrm>
              <a:off x="1644055" y="3078485"/>
              <a:ext cx="200701" cy="295925"/>
            </a:xfrm>
            <a:custGeom>
              <a:avLst/>
              <a:gdLst>
                <a:gd name="T0" fmla="*/ 515 w 685"/>
                <a:gd name="T1" fmla="*/ 12 h 1010"/>
                <a:gd name="T2" fmla="*/ 502 w 685"/>
                <a:gd name="T3" fmla="*/ 0 h 1010"/>
                <a:gd name="T4" fmla="*/ 485 w 685"/>
                <a:gd name="T5" fmla="*/ 22 h 1010"/>
                <a:gd name="T6" fmla="*/ 241 w 685"/>
                <a:gd name="T7" fmla="*/ 751 h 1010"/>
                <a:gd name="T8" fmla="*/ 177 w 685"/>
                <a:gd name="T9" fmla="*/ 688 h 1010"/>
                <a:gd name="T10" fmla="*/ 170 w 685"/>
                <a:gd name="T11" fmla="*/ 619 h 1010"/>
                <a:gd name="T12" fmla="*/ 195 w 685"/>
                <a:gd name="T13" fmla="*/ 526 h 1010"/>
                <a:gd name="T14" fmla="*/ 238 w 685"/>
                <a:gd name="T15" fmla="*/ 406 h 1010"/>
                <a:gd name="T16" fmla="*/ 236 w 685"/>
                <a:gd name="T17" fmla="*/ 339 h 1010"/>
                <a:gd name="T18" fmla="*/ 188 w 685"/>
                <a:gd name="T19" fmla="*/ 290 h 1010"/>
                <a:gd name="T20" fmla="*/ 81 w 685"/>
                <a:gd name="T21" fmla="*/ 308 h 1010"/>
                <a:gd name="T22" fmla="*/ 8 w 685"/>
                <a:gd name="T23" fmla="*/ 425 h 1010"/>
                <a:gd name="T24" fmla="*/ 6 w 685"/>
                <a:gd name="T25" fmla="*/ 466 h 1010"/>
                <a:gd name="T26" fmla="*/ 25 w 685"/>
                <a:gd name="T27" fmla="*/ 464 h 1010"/>
                <a:gd name="T28" fmla="*/ 57 w 685"/>
                <a:gd name="T29" fmla="*/ 380 h 1010"/>
                <a:gd name="T30" fmla="*/ 116 w 685"/>
                <a:gd name="T31" fmla="*/ 314 h 1010"/>
                <a:gd name="T32" fmla="*/ 154 w 685"/>
                <a:gd name="T33" fmla="*/ 308 h 1010"/>
                <a:gd name="T34" fmla="*/ 171 w 685"/>
                <a:gd name="T35" fmla="*/ 323 h 1010"/>
                <a:gd name="T36" fmla="*/ 167 w 685"/>
                <a:gd name="T37" fmla="*/ 388 h 1010"/>
                <a:gd name="T38" fmla="*/ 117 w 685"/>
                <a:gd name="T39" fmla="*/ 527 h 1010"/>
                <a:gd name="T40" fmla="*/ 95 w 685"/>
                <a:gd name="T41" fmla="*/ 612 h 1010"/>
                <a:gd name="T42" fmla="*/ 109 w 685"/>
                <a:gd name="T43" fmla="*/ 699 h 1010"/>
                <a:gd name="T44" fmla="*/ 214 w 685"/>
                <a:gd name="T45" fmla="*/ 777 h 1010"/>
                <a:gd name="T46" fmla="*/ 285 w 685"/>
                <a:gd name="T47" fmla="*/ 814 h 1010"/>
                <a:gd name="T48" fmla="*/ 275 w 685"/>
                <a:gd name="T49" fmla="*/ 856 h 1010"/>
                <a:gd name="T50" fmla="*/ 260 w 685"/>
                <a:gd name="T51" fmla="*/ 913 h 1010"/>
                <a:gd name="T52" fmla="*/ 243 w 685"/>
                <a:gd name="T53" fmla="*/ 982 h 1010"/>
                <a:gd name="T54" fmla="*/ 242 w 685"/>
                <a:gd name="T55" fmla="*/ 1005 h 1010"/>
                <a:gd name="T56" fmla="*/ 258 w 685"/>
                <a:gd name="T57" fmla="*/ 1009 h 1010"/>
                <a:gd name="T58" fmla="*/ 266 w 685"/>
                <a:gd name="T59" fmla="*/ 999 h 1010"/>
                <a:gd name="T60" fmla="*/ 274 w 685"/>
                <a:gd name="T61" fmla="*/ 972 h 1010"/>
                <a:gd name="T62" fmla="*/ 320 w 685"/>
                <a:gd name="T63" fmla="*/ 792 h 1010"/>
                <a:gd name="T64" fmla="*/ 420 w 685"/>
                <a:gd name="T65" fmla="*/ 777 h 1010"/>
                <a:gd name="T66" fmla="*/ 567 w 685"/>
                <a:gd name="T67" fmla="*/ 672 h 1010"/>
                <a:gd name="T68" fmla="*/ 621 w 685"/>
                <a:gd name="T69" fmla="*/ 598 h 1010"/>
                <a:gd name="T70" fmla="*/ 650 w 685"/>
                <a:gd name="T71" fmla="*/ 537 h 1010"/>
                <a:gd name="T72" fmla="*/ 671 w 685"/>
                <a:gd name="T73" fmla="*/ 457 h 1010"/>
                <a:gd name="T74" fmla="*/ 685 w 685"/>
                <a:gd name="T75" fmla="*/ 361 h 1010"/>
                <a:gd name="T76" fmla="*/ 667 w 685"/>
                <a:gd name="T77" fmla="*/ 299 h 1010"/>
                <a:gd name="T78" fmla="*/ 635 w 685"/>
                <a:gd name="T79" fmla="*/ 283 h 1010"/>
                <a:gd name="T80" fmla="*/ 596 w 685"/>
                <a:gd name="T81" fmla="*/ 301 h 1010"/>
                <a:gd name="T82" fmla="*/ 578 w 685"/>
                <a:gd name="T83" fmla="*/ 337 h 1010"/>
                <a:gd name="T84" fmla="*/ 596 w 685"/>
                <a:gd name="T85" fmla="*/ 367 h 1010"/>
                <a:gd name="T86" fmla="*/ 620 w 685"/>
                <a:gd name="T87" fmla="*/ 399 h 1010"/>
                <a:gd name="T88" fmla="*/ 636 w 685"/>
                <a:gd name="T89" fmla="*/ 463 h 1010"/>
                <a:gd name="T90" fmla="*/ 602 w 685"/>
                <a:gd name="T91" fmla="*/ 577 h 1010"/>
                <a:gd name="T92" fmla="*/ 538 w 685"/>
                <a:gd name="T93" fmla="*/ 667 h 1010"/>
                <a:gd name="T94" fmla="*/ 410 w 685"/>
                <a:gd name="T95" fmla="*/ 754 h 1010"/>
                <a:gd name="T96" fmla="*/ 326 w 685"/>
                <a:gd name="T97" fmla="*/ 76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5" h="1010">
                  <a:moveTo>
                    <a:pt x="512" y="29"/>
                  </a:moveTo>
                  <a:lnTo>
                    <a:pt x="515" y="12"/>
                  </a:lnTo>
                  <a:lnTo>
                    <a:pt x="511" y="2"/>
                  </a:lnTo>
                  <a:lnTo>
                    <a:pt x="502" y="0"/>
                  </a:lnTo>
                  <a:lnTo>
                    <a:pt x="491" y="3"/>
                  </a:lnTo>
                  <a:lnTo>
                    <a:pt x="485" y="22"/>
                  </a:lnTo>
                  <a:lnTo>
                    <a:pt x="298" y="765"/>
                  </a:lnTo>
                  <a:lnTo>
                    <a:pt x="241" y="751"/>
                  </a:lnTo>
                  <a:lnTo>
                    <a:pt x="201" y="726"/>
                  </a:lnTo>
                  <a:lnTo>
                    <a:pt x="177" y="688"/>
                  </a:lnTo>
                  <a:lnTo>
                    <a:pt x="169" y="639"/>
                  </a:lnTo>
                  <a:lnTo>
                    <a:pt x="170" y="619"/>
                  </a:lnTo>
                  <a:lnTo>
                    <a:pt x="176" y="585"/>
                  </a:lnTo>
                  <a:lnTo>
                    <a:pt x="195" y="526"/>
                  </a:lnTo>
                  <a:lnTo>
                    <a:pt x="230" y="430"/>
                  </a:lnTo>
                  <a:lnTo>
                    <a:pt x="238" y="406"/>
                  </a:lnTo>
                  <a:lnTo>
                    <a:pt x="242" y="375"/>
                  </a:lnTo>
                  <a:lnTo>
                    <a:pt x="236" y="339"/>
                  </a:lnTo>
                  <a:lnTo>
                    <a:pt x="217" y="310"/>
                  </a:lnTo>
                  <a:lnTo>
                    <a:pt x="188" y="290"/>
                  </a:lnTo>
                  <a:lnTo>
                    <a:pt x="149" y="283"/>
                  </a:lnTo>
                  <a:lnTo>
                    <a:pt x="81" y="308"/>
                  </a:lnTo>
                  <a:lnTo>
                    <a:pt x="35" y="366"/>
                  </a:lnTo>
                  <a:lnTo>
                    <a:pt x="8" y="425"/>
                  </a:lnTo>
                  <a:lnTo>
                    <a:pt x="0" y="456"/>
                  </a:lnTo>
                  <a:lnTo>
                    <a:pt x="6" y="466"/>
                  </a:lnTo>
                  <a:lnTo>
                    <a:pt x="14" y="467"/>
                  </a:lnTo>
                  <a:lnTo>
                    <a:pt x="25" y="464"/>
                  </a:lnTo>
                  <a:lnTo>
                    <a:pt x="32" y="447"/>
                  </a:lnTo>
                  <a:lnTo>
                    <a:pt x="57" y="380"/>
                  </a:lnTo>
                  <a:lnTo>
                    <a:pt x="86" y="337"/>
                  </a:lnTo>
                  <a:lnTo>
                    <a:pt x="116" y="314"/>
                  </a:lnTo>
                  <a:lnTo>
                    <a:pt x="146" y="308"/>
                  </a:lnTo>
                  <a:lnTo>
                    <a:pt x="154" y="308"/>
                  </a:lnTo>
                  <a:lnTo>
                    <a:pt x="164" y="312"/>
                  </a:lnTo>
                  <a:lnTo>
                    <a:pt x="171" y="323"/>
                  </a:lnTo>
                  <a:lnTo>
                    <a:pt x="174" y="344"/>
                  </a:lnTo>
                  <a:lnTo>
                    <a:pt x="167" y="388"/>
                  </a:lnTo>
                  <a:lnTo>
                    <a:pt x="148" y="440"/>
                  </a:lnTo>
                  <a:lnTo>
                    <a:pt x="117" y="527"/>
                  </a:lnTo>
                  <a:lnTo>
                    <a:pt x="101" y="581"/>
                  </a:lnTo>
                  <a:lnTo>
                    <a:pt x="95" y="612"/>
                  </a:lnTo>
                  <a:lnTo>
                    <a:pt x="94" y="630"/>
                  </a:lnTo>
                  <a:lnTo>
                    <a:pt x="109" y="699"/>
                  </a:lnTo>
                  <a:lnTo>
                    <a:pt x="152" y="747"/>
                  </a:lnTo>
                  <a:lnTo>
                    <a:pt x="214" y="777"/>
                  </a:lnTo>
                  <a:lnTo>
                    <a:pt x="291" y="789"/>
                  </a:lnTo>
                  <a:lnTo>
                    <a:pt x="285" y="814"/>
                  </a:lnTo>
                  <a:lnTo>
                    <a:pt x="281" y="833"/>
                  </a:lnTo>
                  <a:lnTo>
                    <a:pt x="275" y="856"/>
                  </a:lnTo>
                  <a:lnTo>
                    <a:pt x="266" y="892"/>
                  </a:lnTo>
                  <a:lnTo>
                    <a:pt x="260" y="913"/>
                  </a:lnTo>
                  <a:lnTo>
                    <a:pt x="251" y="948"/>
                  </a:lnTo>
                  <a:lnTo>
                    <a:pt x="243" y="982"/>
                  </a:lnTo>
                  <a:lnTo>
                    <a:pt x="240" y="998"/>
                  </a:lnTo>
                  <a:lnTo>
                    <a:pt x="242" y="1005"/>
                  </a:lnTo>
                  <a:lnTo>
                    <a:pt x="253" y="1010"/>
                  </a:lnTo>
                  <a:lnTo>
                    <a:pt x="258" y="1009"/>
                  </a:lnTo>
                  <a:lnTo>
                    <a:pt x="264" y="1005"/>
                  </a:lnTo>
                  <a:lnTo>
                    <a:pt x="266" y="999"/>
                  </a:lnTo>
                  <a:lnTo>
                    <a:pt x="270" y="988"/>
                  </a:lnTo>
                  <a:lnTo>
                    <a:pt x="274" y="972"/>
                  </a:lnTo>
                  <a:lnTo>
                    <a:pt x="277" y="959"/>
                  </a:lnTo>
                  <a:lnTo>
                    <a:pt x="320" y="792"/>
                  </a:lnTo>
                  <a:lnTo>
                    <a:pt x="361" y="790"/>
                  </a:lnTo>
                  <a:lnTo>
                    <a:pt x="420" y="777"/>
                  </a:lnTo>
                  <a:lnTo>
                    <a:pt x="490" y="741"/>
                  </a:lnTo>
                  <a:lnTo>
                    <a:pt x="567" y="672"/>
                  </a:lnTo>
                  <a:lnTo>
                    <a:pt x="598" y="634"/>
                  </a:lnTo>
                  <a:lnTo>
                    <a:pt x="621" y="598"/>
                  </a:lnTo>
                  <a:lnTo>
                    <a:pt x="638" y="565"/>
                  </a:lnTo>
                  <a:lnTo>
                    <a:pt x="650" y="537"/>
                  </a:lnTo>
                  <a:lnTo>
                    <a:pt x="659" y="504"/>
                  </a:lnTo>
                  <a:lnTo>
                    <a:pt x="671" y="457"/>
                  </a:lnTo>
                  <a:lnTo>
                    <a:pt x="681" y="406"/>
                  </a:lnTo>
                  <a:lnTo>
                    <a:pt x="685" y="361"/>
                  </a:lnTo>
                  <a:lnTo>
                    <a:pt x="680" y="323"/>
                  </a:lnTo>
                  <a:lnTo>
                    <a:pt x="667" y="299"/>
                  </a:lnTo>
                  <a:lnTo>
                    <a:pt x="651" y="286"/>
                  </a:lnTo>
                  <a:lnTo>
                    <a:pt x="635" y="283"/>
                  </a:lnTo>
                  <a:lnTo>
                    <a:pt x="614" y="288"/>
                  </a:lnTo>
                  <a:lnTo>
                    <a:pt x="596" y="301"/>
                  </a:lnTo>
                  <a:lnTo>
                    <a:pt x="583" y="318"/>
                  </a:lnTo>
                  <a:lnTo>
                    <a:pt x="578" y="337"/>
                  </a:lnTo>
                  <a:lnTo>
                    <a:pt x="583" y="354"/>
                  </a:lnTo>
                  <a:lnTo>
                    <a:pt x="596" y="367"/>
                  </a:lnTo>
                  <a:lnTo>
                    <a:pt x="607" y="380"/>
                  </a:lnTo>
                  <a:lnTo>
                    <a:pt x="620" y="399"/>
                  </a:lnTo>
                  <a:lnTo>
                    <a:pt x="632" y="427"/>
                  </a:lnTo>
                  <a:lnTo>
                    <a:pt x="636" y="463"/>
                  </a:lnTo>
                  <a:lnTo>
                    <a:pt x="626" y="519"/>
                  </a:lnTo>
                  <a:lnTo>
                    <a:pt x="602" y="577"/>
                  </a:lnTo>
                  <a:lnTo>
                    <a:pt x="570" y="628"/>
                  </a:lnTo>
                  <a:lnTo>
                    <a:pt x="538" y="667"/>
                  </a:lnTo>
                  <a:lnTo>
                    <a:pt x="469" y="725"/>
                  </a:lnTo>
                  <a:lnTo>
                    <a:pt x="410" y="754"/>
                  </a:lnTo>
                  <a:lnTo>
                    <a:pt x="362" y="765"/>
                  </a:lnTo>
                  <a:lnTo>
                    <a:pt x="326" y="767"/>
                  </a:lnTo>
                  <a:lnTo>
                    <a:pt x="512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" name="Freeform 42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 bwMode="auto">
            <a:xfrm>
              <a:off x="1735113" y="3430632"/>
              <a:ext cx="200701" cy="295925"/>
            </a:xfrm>
            <a:custGeom>
              <a:avLst/>
              <a:gdLst>
                <a:gd name="T0" fmla="*/ 515 w 685"/>
                <a:gd name="T1" fmla="*/ 12 h 1010"/>
                <a:gd name="T2" fmla="*/ 502 w 685"/>
                <a:gd name="T3" fmla="*/ 0 h 1010"/>
                <a:gd name="T4" fmla="*/ 485 w 685"/>
                <a:gd name="T5" fmla="*/ 22 h 1010"/>
                <a:gd name="T6" fmla="*/ 241 w 685"/>
                <a:gd name="T7" fmla="*/ 751 h 1010"/>
                <a:gd name="T8" fmla="*/ 177 w 685"/>
                <a:gd name="T9" fmla="*/ 688 h 1010"/>
                <a:gd name="T10" fmla="*/ 170 w 685"/>
                <a:gd name="T11" fmla="*/ 619 h 1010"/>
                <a:gd name="T12" fmla="*/ 195 w 685"/>
                <a:gd name="T13" fmla="*/ 526 h 1010"/>
                <a:gd name="T14" fmla="*/ 238 w 685"/>
                <a:gd name="T15" fmla="*/ 406 h 1010"/>
                <a:gd name="T16" fmla="*/ 236 w 685"/>
                <a:gd name="T17" fmla="*/ 339 h 1010"/>
                <a:gd name="T18" fmla="*/ 188 w 685"/>
                <a:gd name="T19" fmla="*/ 290 h 1010"/>
                <a:gd name="T20" fmla="*/ 81 w 685"/>
                <a:gd name="T21" fmla="*/ 308 h 1010"/>
                <a:gd name="T22" fmla="*/ 8 w 685"/>
                <a:gd name="T23" fmla="*/ 425 h 1010"/>
                <a:gd name="T24" fmla="*/ 6 w 685"/>
                <a:gd name="T25" fmla="*/ 466 h 1010"/>
                <a:gd name="T26" fmla="*/ 25 w 685"/>
                <a:gd name="T27" fmla="*/ 464 h 1010"/>
                <a:gd name="T28" fmla="*/ 57 w 685"/>
                <a:gd name="T29" fmla="*/ 380 h 1010"/>
                <a:gd name="T30" fmla="*/ 116 w 685"/>
                <a:gd name="T31" fmla="*/ 314 h 1010"/>
                <a:gd name="T32" fmla="*/ 154 w 685"/>
                <a:gd name="T33" fmla="*/ 308 h 1010"/>
                <a:gd name="T34" fmla="*/ 171 w 685"/>
                <a:gd name="T35" fmla="*/ 323 h 1010"/>
                <a:gd name="T36" fmla="*/ 167 w 685"/>
                <a:gd name="T37" fmla="*/ 388 h 1010"/>
                <a:gd name="T38" fmla="*/ 117 w 685"/>
                <a:gd name="T39" fmla="*/ 527 h 1010"/>
                <a:gd name="T40" fmla="*/ 95 w 685"/>
                <a:gd name="T41" fmla="*/ 612 h 1010"/>
                <a:gd name="T42" fmla="*/ 109 w 685"/>
                <a:gd name="T43" fmla="*/ 699 h 1010"/>
                <a:gd name="T44" fmla="*/ 214 w 685"/>
                <a:gd name="T45" fmla="*/ 777 h 1010"/>
                <a:gd name="T46" fmla="*/ 285 w 685"/>
                <a:gd name="T47" fmla="*/ 814 h 1010"/>
                <a:gd name="T48" fmla="*/ 275 w 685"/>
                <a:gd name="T49" fmla="*/ 856 h 1010"/>
                <a:gd name="T50" fmla="*/ 260 w 685"/>
                <a:gd name="T51" fmla="*/ 913 h 1010"/>
                <a:gd name="T52" fmla="*/ 243 w 685"/>
                <a:gd name="T53" fmla="*/ 982 h 1010"/>
                <a:gd name="T54" fmla="*/ 242 w 685"/>
                <a:gd name="T55" fmla="*/ 1005 h 1010"/>
                <a:gd name="T56" fmla="*/ 258 w 685"/>
                <a:gd name="T57" fmla="*/ 1009 h 1010"/>
                <a:gd name="T58" fmla="*/ 266 w 685"/>
                <a:gd name="T59" fmla="*/ 999 h 1010"/>
                <a:gd name="T60" fmla="*/ 274 w 685"/>
                <a:gd name="T61" fmla="*/ 972 h 1010"/>
                <a:gd name="T62" fmla="*/ 320 w 685"/>
                <a:gd name="T63" fmla="*/ 792 h 1010"/>
                <a:gd name="T64" fmla="*/ 420 w 685"/>
                <a:gd name="T65" fmla="*/ 777 h 1010"/>
                <a:gd name="T66" fmla="*/ 567 w 685"/>
                <a:gd name="T67" fmla="*/ 672 h 1010"/>
                <a:gd name="T68" fmla="*/ 621 w 685"/>
                <a:gd name="T69" fmla="*/ 598 h 1010"/>
                <a:gd name="T70" fmla="*/ 650 w 685"/>
                <a:gd name="T71" fmla="*/ 537 h 1010"/>
                <a:gd name="T72" fmla="*/ 671 w 685"/>
                <a:gd name="T73" fmla="*/ 457 h 1010"/>
                <a:gd name="T74" fmla="*/ 685 w 685"/>
                <a:gd name="T75" fmla="*/ 361 h 1010"/>
                <a:gd name="T76" fmla="*/ 667 w 685"/>
                <a:gd name="T77" fmla="*/ 299 h 1010"/>
                <a:gd name="T78" fmla="*/ 635 w 685"/>
                <a:gd name="T79" fmla="*/ 283 h 1010"/>
                <a:gd name="T80" fmla="*/ 596 w 685"/>
                <a:gd name="T81" fmla="*/ 301 h 1010"/>
                <a:gd name="T82" fmla="*/ 578 w 685"/>
                <a:gd name="T83" fmla="*/ 337 h 1010"/>
                <a:gd name="T84" fmla="*/ 596 w 685"/>
                <a:gd name="T85" fmla="*/ 367 h 1010"/>
                <a:gd name="T86" fmla="*/ 620 w 685"/>
                <a:gd name="T87" fmla="*/ 399 h 1010"/>
                <a:gd name="T88" fmla="*/ 636 w 685"/>
                <a:gd name="T89" fmla="*/ 463 h 1010"/>
                <a:gd name="T90" fmla="*/ 602 w 685"/>
                <a:gd name="T91" fmla="*/ 577 h 1010"/>
                <a:gd name="T92" fmla="*/ 538 w 685"/>
                <a:gd name="T93" fmla="*/ 667 h 1010"/>
                <a:gd name="T94" fmla="*/ 410 w 685"/>
                <a:gd name="T95" fmla="*/ 754 h 1010"/>
                <a:gd name="T96" fmla="*/ 326 w 685"/>
                <a:gd name="T97" fmla="*/ 76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5" h="1010">
                  <a:moveTo>
                    <a:pt x="512" y="29"/>
                  </a:moveTo>
                  <a:lnTo>
                    <a:pt x="515" y="12"/>
                  </a:lnTo>
                  <a:lnTo>
                    <a:pt x="511" y="2"/>
                  </a:lnTo>
                  <a:lnTo>
                    <a:pt x="502" y="0"/>
                  </a:lnTo>
                  <a:lnTo>
                    <a:pt x="491" y="3"/>
                  </a:lnTo>
                  <a:lnTo>
                    <a:pt x="485" y="22"/>
                  </a:lnTo>
                  <a:lnTo>
                    <a:pt x="298" y="765"/>
                  </a:lnTo>
                  <a:lnTo>
                    <a:pt x="241" y="751"/>
                  </a:lnTo>
                  <a:lnTo>
                    <a:pt x="201" y="726"/>
                  </a:lnTo>
                  <a:lnTo>
                    <a:pt x="177" y="688"/>
                  </a:lnTo>
                  <a:lnTo>
                    <a:pt x="169" y="639"/>
                  </a:lnTo>
                  <a:lnTo>
                    <a:pt x="170" y="619"/>
                  </a:lnTo>
                  <a:lnTo>
                    <a:pt x="176" y="585"/>
                  </a:lnTo>
                  <a:lnTo>
                    <a:pt x="195" y="526"/>
                  </a:lnTo>
                  <a:lnTo>
                    <a:pt x="230" y="430"/>
                  </a:lnTo>
                  <a:lnTo>
                    <a:pt x="238" y="406"/>
                  </a:lnTo>
                  <a:lnTo>
                    <a:pt x="242" y="375"/>
                  </a:lnTo>
                  <a:lnTo>
                    <a:pt x="236" y="339"/>
                  </a:lnTo>
                  <a:lnTo>
                    <a:pt x="217" y="310"/>
                  </a:lnTo>
                  <a:lnTo>
                    <a:pt x="188" y="290"/>
                  </a:lnTo>
                  <a:lnTo>
                    <a:pt x="149" y="283"/>
                  </a:lnTo>
                  <a:lnTo>
                    <a:pt x="81" y="308"/>
                  </a:lnTo>
                  <a:lnTo>
                    <a:pt x="35" y="366"/>
                  </a:lnTo>
                  <a:lnTo>
                    <a:pt x="8" y="425"/>
                  </a:lnTo>
                  <a:lnTo>
                    <a:pt x="0" y="456"/>
                  </a:lnTo>
                  <a:lnTo>
                    <a:pt x="6" y="466"/>
                  </a:lnTo>
                  <a:lnTo>
                    <a:pt x="14" y="467"/>
                  </a:lnTo>
                  <a:lnTo>
                    <a:pt x="25" y="464"/>
                  </a:lnTo>
                  <a:lnTo>
                    <a:pt x="32" y="447"/>
                  </a:lnTo>
                  <a:lnTo>
                    <a:pt x="57" y="380"/>
                  </a:lnTo>
                  <a:lnTo>
                    <a:pt x="86" y="337"/>
                  </a:lnTo>
                  <a:lnTo>
                    <a:pt x="116" y="314"/>
                  </a:lnTo>
                  <a:lnTo>
                    <a:pt x="146" y="308"/>
                  </a:lnTo>
                  <a:lnTo>
                    <a:pt x="154" y="308"/>
                  </a:lnTo>
                  <a:lnTo>
                    <a:pt x="164" y="312"/>
                  </a:lnTo>
                  <a:lnTo>
                    <a:pt x="171" y="323"/>
                  </a:lnTo>
                  <a:lnTo>
                    <a:pt x="174" y="344"/>
                  </a:lnTo>
                  <a:lnTo>
                    <a:pt x="167" y="388"/>
                  </a:lnTo>
                  <a:lnTo>
                    <a:pt x="148" y="440"/>
                  </a:lnTo>
                  <a:lnTo>
                    <a:pt x="117" y="527"/>
                  </a:lnTo>
                  <a:lnTo>
                    <a:pt x="101" y="581"/>
                  </a:lnTo>
                  <a:lnTo>
                    <a:pt x="95" y="612"/>
                  </a:lnTo>
                  <a:lnTo>
                    <a:pt x="94" y="630"/>
                  </a:lnTo>
                  <a:lnTo>
                    <a:pt x="109" y="699"/>
                  </a:lnTo>
                  <a:lnTo>
                    <a:pt x="152" y="747"/>
                  </a:lnTo>
                  <a:lnTo>
                    <a:pt x="214" y="777"/>
                  </a:lnTo>
                  <a:lnTo>
                    <a:pt x="291" y="789"/>
                  </a:lnTo>
                  <a:lnTo>
                    <a:pt x="285" y="814"/>
                  </a:lnTo>
                  <a:lnTo>
                    <a:pt x="281" y="833"/>
                  </a:lnTo>
                  <a:lnTo>
                    <a:pt x="275" y="856"/>
                  </a:lnTo>
                  <a:lnTo>
                    <a:pt x="266" y="892"/>
                  </a:lnTo>
                  <a:lnTo>
                    <a:pt x="260" y="913"/>
                  </a:lnTo>
                  <a:lnTo>
                    <a:pt x="251" y="948"/>
                  </a:lnTo>
                  <a:lnTo>
                    <a:pt x="243" y="982"/>
                  </a:lnTo>
                  <a:lnTo>
                    <a:pt x="240" y="998"/>
                  </a:lnTo>
                  <a:lnTo>
                    <a:pt x="242" y="1005"/>
                  </a:lnTo>
                  <a:lnTo>
                    <a:pt x="253" y="1010"/>
                  </a:lnTo>
                  <a:lnTo>
                    <a:pt x="258" y="1009"/>
                  </a:lnTo>
                  <a:lnTo>
                    <a:pt x="264" y="1005"/>
                  </a:lnTo>
                  <a:lnTo>
                    <a:pt x="266" y="999"/>
                  </a:lnTo>
                  <a:lnTo>
                    <a:pt x="270" y="988"/>
                  </a:lnTo>
                  <a:lnTo>
                    <a:pt x="274" y="972"/>
                  </a:lnTo>
                  <a:lnTo>
                    <a:pt x="277" y="959"/>
                  </a:lnTo>
                  <a:lnTo>
                    <a:pt x="320" y="792"/>
                  </a:lnTo>
                  <a:lnTo>
                    <a:pt x="361" y="790"/>
                  </a:lnTo>
                  <a:lnTo>
                    <a:pt x="420" y="777"/>
                  </a:lnTo>
                  <a:lnTo>
                    <a:pt x="490" y="741"/>
                  </a:lnTo>
                  <a:lnTo>
                    <a:pt x="567" y="672"/>
                  </a:lnTo>
                  <a:lnTo>
                    <a:pt x="598" y="634"/>
                  </a:lnTo>
                  <a:lnTo>
                    <a:pt x="621" y="598"/>
                  </a:lnTo>
                  <a:lnTo>
                    <a:pt x="638" y="565"/>
                  </a:lnTo>
                  <a:lnTo>
                    <a:pt x="650" y="537"/>
                  </a:lnTo>
                  <a:lnTo>
                    <a:pt x="659" y="504"/>
                  </a:lnTo>
                  <a:lnTo>
                    <a:pt x="671" y="457"/>
                  </a:lnTo>
                  <a:lnTo>
                    <a:pt x="681" y="406"/>
                  </a:lnTo>
                  <a:lnTo>
                    <a:pt x="685" y="361"/>
                  </a:lnTo>
                  <a:lnTo>
                    <a:pt x="680" y="323"/>
                  </a:lnTo>
                  <a:lnTo>
                    <a:pt x="667" y="299"/>
                  </a:lnTo>
                  <a:lnTo>
                    <a:pt x="651" y="286"/>
                  </a:lnTo>
                  <a:lnTo>
                    <a:pt x="635" y="283"/>
                  </a:lnTo>
                  <a:lnTo>
                    <a:pt x="614" y="288"/>
                  </a:lnTo>
                  <a:lnTo>
                    <a:pt x="596" y="301"/>
                  </a:lnTo>
                  <a:lnTo>
                    <a:pt x="583" y="318"/>
                  </a:lnTo>
                  <a:lnTo>
                    <a:pt x="578" y="337"/>
                  </a:lnTo>
                  <a:lnTo>
                    <a:pt x="583" y="354"/>
                  </a:lnTo>
                  <a:lnTo>
                    <a:pt x="596" y="367"/>
                  </a:lnTo>
                  <a:lnTo>
                    <a:pt x="607" y="380"/>
                  </a:lnTo>
                  <a:lnTo>
                    <a:pt x="620" y="399"/>
                  </a:lnTo>
                  <a:lnTo>
                    <a:pt x="632" y="427"/>
                  </a:lnTo>
                  <a:lnTo>
                    <a:pt x="636" y="463"/>
                  </a:lnTo>
                  <a:lnTo>
                    <a:pt x="626" y="519"/>
                  </a:lnTo>
                  <a:lnTo>
                    <a:pt x="602" y="577"/>
                  </a:lnTo>
                  <a:lnTo>
                    <a:pt x="570" y="628"/>
                  </a:lnTo>
                  <a:lnTo>
                    <a:pt x="538" y="667"/>
                  </a:lnTo>
                  <a:lnTo>
                    <a:pt x="469" y="725"/>
                  </a:lnTo>
                  <a:lnTo>
                    <a:pt x="410" y="754"/>
                  </a:lnTo>
                  <a:lnTo>
                    <a:pt x="362" y="765"/>
                  </a:lnTo>
                  <a:lnTo>
                    <a:pt x="326" y="767"/>
                  </a:lnTo>
                  <a:lnTo>
                    <a:pt x="512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6792436" y="2060848"/>
            <a:ext cx="822950" cy="473034"/>
          </a:xfrm>
          <a:prstGeom prst="rect">
            <a:avLst/>
          </a:prstGeom>
          <a:noFill/>
          <a:ln>
            <a:solidFill>
              <a:srgbClr val="0B5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/>
        </p:nvSpPr>
        <p:spPr>
          <a:xfrm>
            <a:off x="1523419" y="2078336"/>
            <a:ext cx="715750" cy="624234"/>
          </a:xfrm>
          <a:prstGeom prst="rect">
            <a:avLst/>
          </a:prstGeom>
          <a:noFill/>
          <a:ln>
            <a:solidFill>
              <a:srgbClr val="0B5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TextBox 60"/>
          <p:cNvSpPr txBox="1"/>
          <p:nvPr/>
        </p:nvSpPr>
        <p:spPr>
          <a:xfrm>
            <a:off x="3201202" y="5579948"/>
            <a:ext cx="153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mss17" pitchFamily="34" charset="0"/>
              </a:rPr>
              <a:t>Template</a:t>
            </a:r>
            <a:endParaRPr lang="fr-FR" b="1" dirty="0">
              <a:latin typeface="cmss17" pitchFamily="34" charset="0"/>
            </a:endParaRPr>
          </a:p>
        </p:txBody>
      </p:sp>
      <p:grpSp>
        <p:nvGrpSpPr>
          <p:cNvPr id="8" name="Group 4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1619672" y="1916833"/>
            <a:ext cx="6198949" cy="792088"/>
            <a:chOff x="0" y="-1"/>
            <a:chExt cx="5760" cy="736"/>
          </a:xfrm>
        </p:grpSpPr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0" y="307"/>
              <a:ext cx="239" cy="135"/>
            </a:xfrm>
            <a:custGeom>
              <a:avLst/>
              <a:gdLst>
                <a:gd name="T0" fmla="*/ 24 w 239"/>
                <a:gd name="T1" fmla="*/ 112 h 135"/>
                <a:gd name="T2" fmla="*/ 20 w 239"/>
                <a:gd name="T3" fmla="*/ 124 h 135"/>
                <a:gd name="T4" fmla="*/ 0 w 239"/>
                <a:gd name="T5" fmla="*/ 126 h 135"/>
                <a:gd name="T6" fmla="*/ 69 w 239"/>
                <a:gd name="T7" fmla="*/ 135 h 135"/>
                <a:gd name="T8" fmla="*/ 57 w 239"/>
                <a:gd name="T9" fmla="*/ 126 h 135"/>
                <a:gd name="T10" fmla="*/ 46 w 239"/>
                <a:gd name="T11" fmla="*/ 120 h 135"/>
                <a:gd name="T12" fmla="*/ 45 w 239"/>
                <a:gd name="T13" fmla="*/ 56 h 135"/>
                <a:gd name="T14" fmla="*/ 59 w 239"/>
                <a:gd name="T15" fmla="*/ 19 h 135"/>
                <a:gd name="T16" fmla="*/ 87 w 239"/>
                <a:gd name="T17" fmla="*/ 7 h 135"/>
                <a:gd name="T18" fmla="*/ 98 w 239"/>
                <a:gd name="T19" fmla="*/ 9 h 135"/>
                <a:gd name="T20" fmla="*/ 105 w 239"/>
                <a:gd name="T21" fmla="*/ 17 h 135"/>
                <a:gd name="T22" fmla="*/ 109 w 239"/>
                <a:gd name="T23" fmla="*/ 28 h 135"/>
                <a:gd name="T24" fmla="*/ 109 w 239"/>
                <a:gd name="T25" fmla="*/ 41 h 135"/>
                <a:gd name="T26" fmla="*/ 108 w 239"/>
                <a:gd name="T27" fmla="*/ 120 h 135"/>
                <a:gd name="T28" fmla="*/ 98 w 239"/>
                <a:gd name="T29" fmla="*/ 126 h 135"/>
                <a:gd name="T30" fmla="*/ 85 w 239"/>
                <a:gd name="T31" fmla="*/ 135 h 135"/>
                <a:gd name="T32" fmla="*/ 154 w 239"/>
                <a:gd name="T33" fmla="*/ 126 h 135"/>
                <a:gd name="T34" fmla="*/ 135 w 239"/>
                <a:gd name="T35" fmla="*/ 124 h 135"/>
                <a:gd name="T36" fmla="*/ 130 w 239"/>
                <a:gd name="T37" fmla="*/ 112 h 135"/>
                <a:gd name="T38" fmla="*/ 134 w 239"/>
                <a:gd name="T39" fmla="*/ 34 h 135"/>
                <a:gd name="T40" fmla="*/ 157 w 239"/>
                <a:gd name="T41" fmla="*/ 10 h 135"/>
                <a:gd name="T42" fmla="*/ 178 w 239"/>
                <a:gd name="T43" fmla="*/ 7 h 135"/>
                <a:gd name="T44" fmla="*/ 187 w 239"/>
                <a:gd name="T45" fmla="*/ 13 h 135"/>
                <a:gd name="T46" fmla="*/ 192 w 239"/>
                <a:gd name="T47" fmla="*/ 22 h 135"/>
                <a:gd name="T48" fmla="*/ 194 w 239"/>
                <a:gd name="T49" fmla="*/ 34 h 135"/>
                <a:gd name="T50" fmla="*/ 194 w 239"/>
                <a:gd name="T51" fmla="*/ 112 h 135"/>
                <a:gd name="T52" fmla="*/ 190 w 239"/>
                <a:gd name="T53" fmla="*/ 124 h 135"/>
                <a:gd name="T54" fmla="*/ 171 w 239"/>
                <a:gd name="T55" fmla="*/ 126 h 135"/>
                <a:gd name="T56" fmla="*/ 239 w 239"/>
                <a:gd name="T57" fmla="*/ 135 h 135"/>
                <a:gd name="T58" fmla="*/ 229 w 239"/>
                <a:gd name="T59" fmla="*/ 126 h 135"/>
                <a:gd name="T60" fmla="*/ 217 w 239"/>
                <a:gd name="T61" fmla="*/ 122 h 135"/>
                <a:gd name="T62" fmla="*/ 216 w 239"/>
                <a:gd name="T63" fmla="*/ 58 h 135"/>
                <a:gd name="T64" fmla="*/ 214 w 239"/>
                <a:gd name="T65" fmla="*/ 29 h 135"/>
                <a:gd name="T66" fmla="*/ 206 w 239"/>
                <a:gd name="T67" fmla="*/ 11 h 135"/>
                <a:gd name="T68" fmla="*/ 195 w 239"/>
                <a:gd name="T69" fmla="*/ 4 h 135"/>
                <a:gd name="T70" fmla="*/ 174 w 239"/>
                <a:gd name="T71" fmla="*/ 0 h 135"/>
                <a:gd name="T72" fmla="*/ 144 w 239"/>
                <a:gd name="T73" fmla="*/ 10 h 135"/>
                <a:gd name="T74" fmla="*/ 129 w 239"/>
                <a:gd name="T75" fmla="*/ 30 h 135"/>
                <a:gd name="T76" fmla="*/ 123 w 239"/>
                <a:gd name="T77" fmla="*/ 14 h 135"/>
                <a:gd name="T78" fmla="*/ 113 w 239"/>
                <a:gd name="T79" fmla="*/ 5 h 135"/>
                <a:gd name="T80" fmla="*/ 100 w 239"/>
                <a:gd name="T81" fmla="*/ 1 h 135"/>
                <a:gd name="T82" fmla="*/ 89 w 239"/>
                <a:gd name="T83" fmla="*/ 0 h 135"/>
                <a:gd name="T84" fmla="*/ 61 w 239"/>
                <a:gd name="T85" fmla="*/ 9 h 135"/>
                <a:gd name="T86" fmla="*/ 43 w 239"/>
                <a:gd name="T87" fmla="*/ 32 h 135"/>
                <a:gd name="T88" fmla="*/ 0 w 239"/>
                <a:gd name="T89" fmla="*/ 3 h 135"/>
                <a:gd name="T90" fmla="*/ 7 w 239"/>
                <a:gd name="T91" fmla="*/ 13 h 135"/>
                <a:gd name="T92" fmla="*/ 17 w 239"/>
                <a:gd name="T93" fmla="*/ 14 h 135"/>
                <a:gd name="T94" fmla="*/ 22 w 239"/>
                <a:gd name="T95" fmla="*/ 18 h 135"/>
                <a:gd name="T96" fmla="*/ 24 w 239"/>
                <a:gd name="T97" fmla="*/ 2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9" h="135">
                  <a:moveTo>
                    <a:pt x="24" y="30"/>
                  </a:moveTo>
                  <a:lnTo>
                    <a:pt x="24" y="112"/>
                  </a:lnTo>
                  <a:lnTo>
                    <a:pt x="23" y="120"/>
                  </a:lnTo>
                  <a:lnTo>
                    <a:pt x="20" y="124"/>
                  </a:lnTo>
                  <a:lnTo>
                    <a:pt x="13" y="126"/>
                  </a:lnTo>
                  <a:lnTo>
                    <a:pt x="0" y="126"/>
                  </a:lnTo>
                  <a:lnTo>
                    <a:pt x="0" y="135"/>
                  </a:lnTo>
                  <a:lnTo>
                    <a:pt x="69" y="135"/>
                  </a:lnTo>
                  <a:lnTo>
                    <a:pt x="69" y="126"/>
                  </a:lnTo>
                  <a:lnTo>
                    <a:pt x="57" y="126"/>
                  </a:lnTo>
                  <a:lnTo>
                    <a:pt x="49" y="124"/>
                  </a:lnTo>
                  <a:lnTo>
                    <a:pt x="46" y="120"/>
                  </a:lnTo>
                  <a:lnTo>
                    <a:pt x="45" y="112"/>
                  </a:lnTo>
                  <a:lnTo>
                    <a:pt x="45" y="56"/>
                  </a:lnTo>
                  <a:lnTo>
                    <a:pt x="49" y="34"/>
                  </a:lnTo>
                  <a:lnTo>
                    <a:pt x="59" y="19"/>
                  </a:lnTo>
                  <a:lnTo>
                    <a:pt x="72" y="10"/>
                  </a:lnTo>
                  <a:lnTo>
                    <a:pt x="87" y="7"/>
                  </a:lnTo>
                  <a:lnTo>
                    <a:pt x="93" y="7"/>
                  </a:lnTo>
                  <a:lnTo>
                    <a:pt x="98" y="9"/>
                  </a:lnTo>
                  <a:lnTo>
                    <a:pt x="102" y="13"/>
                  </a:lnTo>
                  <a:lnTo>
                    <a:pt x="105" y="17"/>
                  </a:lnTo>
                  <a:lnTo>
                    <a:pt x="107" y="22"/>
                  </a:lnTo>
                  <a:lnTo>
                    <a:pt x="109" y="28"/>
                  </a:lnTo>
                  <a:lnTo>
                    <a:pt x="109" y="34"/>
                  </a:lnTo>
                  <a:lnTo>
                    <a:pt x="109" y="41"/>
                  </a:lnTo>
                  <a:lnTo>
                    <a:pt x="109" y="112"/>
                  </a:lnTo>
                  <a:lnTo>
                    <a:pt x="108" y="120"/>
                  </a:lnTo>
                  <a:lnTo>
                    <a:pt x="105" y="124"/>
                  </a:lnTo>
                  <a:lnTo>
                    <a:pt x="98" y="126"/>
                  </a:lnTo>
                  <a:lnTo>
                    <a:pt x="85" y="126"/>
                  </a:lnTo>
                  <a:lnTo>
                    <a:pt x="85" y="135"/>
                  </a:lnTo>
                  <a:lnTo>
                    <a:pt x="154" y="135"/>
                  </a:lnTo>
                  <a:lnTo>
                    <a:pt x="154" y="126"/>
                  </a:lnTo>
                  <a:lnTo>
                    <a:pt x="142" y="126"/>
                  </a:lnTo>
                  <a:lnTo>
                    <a:pt x="135" y="124"/>
                  </a:lnTo>
                  <a:lnTo>
                    <a:pt x="131" y="120"/>
                  </a:lnTo>
                  <a:lnTo>
                    <a:pt x="130" y="112"/>
                  </a:lnTo>
                  <a:lnTo>
                    <a:pt x="130" y="56"/>
                  </a:lnTo>
                  <a:lnTo>
                    <a:pt x="134" y="34"/>
                  </a:lnTo>
                  <a:lnTo>
                    <a:pt x="144" y="19"/>
                  </a:lnTo>
                  <a:lnTo>
                    <a:pt x="157" y="10"/>
                  </a:lnTo>
                  <a:lnTo>
                    <a:pt x="172" y="7"/>
                  </a:lnTo>
                  <a:lnTo>
                    <a:pt x="178" y="7"/>
                  </a:lnTo>
                  <a:lnTo>
                    <a:pt x="184" y="9"/>
                  </a:lnTo>
                  <a:lnTo>
                    <a:pt x="187" y="13"/>
                  </a:lnTo>
                  <a:lnTo>
                    <a:pt x="190" y="17"/>
                  </a:lnTo>
                  <a:lnTo>
                    <a:pt x="192" y="22"/>
                  </a:lnTo>
                  <a:lnTo>
                    <a:pt x="194" y="28"/>
                  </a:lnTo>
                  <a:lnTo>
                    <a:pt x="194" y="34"/>
                  </a:lnTo>
                  <a:lnTo>
                    <a:pt x="194" y="41"/>
                  </a:lnTo>
                  <a:lnTo>
                    <a:pt x="194" y="112"/>
                  </a:lnTo>
                  <a:lnTo>
                    <a:pt x="194" y="120"/>
                  </a:lnTo>
                  <a:lnTo>
                    <a:pt x="190" y="124"/>
                  </a:lnTo>
                  <a:lnTo>
                    <a:pt x="183" y="126"/>
                  </a:lnTo>
                  <a:lnTo>
                    <a:pt x="171" y="126"/>
                  </a:lnTo>
                  <a:lnTo>
                    <a:pt x="171" y="135"/>
                  </a:lnTo>
                  <a:lnTo>
                    <a:pt x="239" y="135"/>
                  </a:lnTo>
                  <a:lnTo>
                    <a:pt x="239" y="126"/>
                  </a:lnTo>
                  <a:lnTo>
                    <a:pt x="229" y="126"/>
                  </a:lnTo>
                  <a:lnTo>
                    <a:pt x="222" y="125"/>
                  </a:lnTo>
                  <a:lnTo>
                    <a:pt x="217" y="122"/>
                  </a:lnTo>
                  <a:lnTo>
                    <a:pt x="216" y="117"/>
                  </a:lnTo>
                  <a:lnTo>
                    <a:pt x="216" y="58"/>
                  </a:lnTo>
                  <a:lnTo>
                    <a:pt x="215" y="41"/>
                  </a:lnTo>
                  <a:lnTo>
                    <a:pt x="214" y="29"/>
                  </a:lnTo>
                  <a:lnTo>
                    <a:pt x="212" y="20"/>
                  </a:lnTo>
                  <a:lnTo>
                    <a:pt x="206" y="11"/>
                  </a:lnTo>
                  <a:lnTo>
                    <a:pt x="202" y="7"/>
                  </a:lnTo>
                  <a:lnTo>
                    <a:pt x="195" y="4"/>
                  </a:lnTo>
                  <a:lnTo>
                    <a:pt x="186" y="1"/>
                  </a:lnTo>
                  <a:lnTo>
                    <a:pt x="174" y="0"/>
                  </a:lnTo>
                  <a:lnTo>
                    <a:pt x="157" y="3"/>
                  </a:lnTo>
                  <a:lnTo>
                    <a:pt x="144" y="10"/>
                  </a:lnTo>
                  <a:lnTo>
                    <a:pt x="135" y="20"/>
                  </a:lnTo>
                  <a:lnTo>
                    <a:pt x="129" y="30"/>
                  </a:lnTo>
                  <a:lnTo>
                    <a:pt x="127" y="21"/>
                  </a:lnTo>
                  <a:lnTo>
                    <a:pt x="123" y="14"/>
                  </a:lnTo>
                  <a:lnTo>
                    <a:pt x="118" y="9"/>
                  </a:lnTo>
                  <a:lnTo>
                    <a:pt x="113" y="5"/>
                  </a:lnTo>
                  <a:lnTo>
                    <a:pt x="107" y="2"/>
                  </a:lnTo>
                  <a:lnTo>
                    <a:pt x="100" y="1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73" y="2"/>
                  </a:lnTo>
                  <a:lnTo>
                    <a:pt x="61" y="9"/>
                  </a:lnTo>
                  <a:lnTo>
                    <a:pt x="51" y="19"/>
                  </a:lnTo>
                  <a:lnTo>
                    <a:pt x="43" y="32"/>
                  </a:lnTo>
                  <a:lnTo>
                    <a:pt x="43" y="0"/>
                  </a:lnTo>
                  <a:lnTo>
                    <a:pt x="0" y="3"/>
                  </a:lnTo>
                  <a:lnTo>
                    <a:pt x="0" y="13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7" y="14"/>
                  </a:lnTo>
                  <a:lnTo>
                    <a:pt x="20" y="16"/>
                  </a:lnTo>
                  <a:lnTo>
                    <a:pt x="22" y="18"/>
                  </a:lnTo>
                  <a:lnTo>
                    <a:pt x="23" y="21"/>
                  </a:lnTo>
                  <a:lnTo>
                    <a:pt x="24" y="25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/>
            <p:cNvSpPr>
              <a:spLocks noChangeAspect="1" noEditPoints="1"/>
            </p:cNvSpPr>
            <p:nvPr/>
          </p:nvSpPr>
          <p:spPr bwMode="auto">
            <a:xfrm>
              <a:off x="255" y="237"/>
              <a:ext cx="66" cy="205"/>
            </a:xfrm>
            <a:custGeom>
              <a:avLst/>
              <a:gdLst>
                <a:gd name="T0" fmla="*/ 44 w 66"/>
                <a:gd name="T1" fmla="*/ 70 h 205"/>
                <a:gd name="T2" fmla="*/ 2 w 66"/>
                <a:gd name="T3" fmla="*/ 73 h 205"/>
                <a:gd name="T4" fmla="*/ 2 w 66"/>
                <a:gd name="T5" fmla="*/ 83 h 205"/>
                <a:gd name="T6" fmla="*/ 13 w 66"/>
                <a:gd name="T7" fmla="*/ 83 h 205"/>
                <a:gd name="T8" fmla="*/ 20 w 66"/>
                <a:gd name="T9" fmla="*/ 86 h 205"/>
                <a:gd name="T10" fmla="*/ 24 w 66"/>
                <a:gd name="T11" fmla="*/ 91 h 205"/>
                <a:gd name="T12" fmla="*/ 24 w 66"/>
                <a:gd name="T13" fmla="*/ 100 h 205"/>
                <a:gd name="T14" fmla="*/ 24 w 66"/>
                <a:gd name="T15" fmla="*/ 182 h 205"/>
                <a:gd name="T16" fmla="*/ 23 w 66"/>
                <a:gd name="T17" fmla="*/ 190 h 205"/>
                <a:gd name="T18" fmla="*/ 20 w 66"/>
                <a:gd name="T19" fmla="*/ 194 h 205"/>
                <a:gd name="T20" fmla="*/ 13 w 66"/>
                <a:gd name="T21" fmla="*/ 196 h 205"/>
                <a:gd name="T22" fmla="*/ 0 w 66"/>
                <a:gd name="T23" fmla="*/ 196 h 205"/>
                <a:gd name="T24" fmla="*/ 0 w 66"/>
                <a:gd name="T25" fmla="*/ 205 h 205"/>
                <a:gd name="T26" fmla="*/ 66 w 66"/>
                <a:gd name="T27" fmla="*/ 205 h 205"/>
                <a:gd name="T28" fmla="*/ 66 w 66"/>
                <a:gd name="T29" fmla="*/ 196 h 205"/>
                <a:gd name="T30" fmla="*/ 54 w 66"/>
                <a:gd name="T31" fmla="*/ 195 h 205"/>
                <a:gd name="T32" fmla="*/ 48 w 66"/>
                <a:gd name="T33" fmla="*/ 194 h 205"/>
                <a:gd name="T34" fmla="*/ 45 w 66"/>
                <a:gd name="T35" fmla="*/ 189 h 205"/>
                <a:gd name="T36" fmla="*/ 44 w 66"/>
                <a:gd name="T37" fmla="*/ 182 h 205"/>
                <a:gd name="T38" fmla="*/ 44 w 66"/>
                <a:gd name="T39" fmla="*/ 70 h 205"/>
                <a:gd name="T40" fmla="*/ 46 w 66"/>
                <a:gd name="T41" fmla="*/ 17 h 205"/>
                <a:gd name="T42" fmla="*/ 44 w 66"/>
                <a:gd name="T43" fmla="*/ 10 h 205"/>
                <a:gd name="T44" fmla="*/ 41 w 66"/>
                <a:gd name="T45" fmla="*/ 5 h 205"/>
                <a:gd name="T46" fmla="*/ 36 w 66"/>
                <a:gd name="T47" fmla="*/ 2 h 205"/>
                <a:gd name="T48" fmla="*/ 29 w 66"/>
                <a:gd name="T49" fmla="*/ 0 h 205"/>
                <a:gd name="T50" fmla="*/ 23 w 66"/>
                <a:gd name="T51" fmla="*/ 2 h 205"/>
                <a:gd name="T52" fmla="*/ 18 w 66"/>
                <a:gd name="T53" fmla="*/ 5 h 205"/>
                <a:gd name="T54" fmla="*/ 14 w 66"/>
                <a:gd name="T55" fmla="*/ 11 h 205"/>
                <a:gd name="T56" fmla="*/ 13 w 66"/>
                <a:gd name="T57" fmla="*/ 17 h 205"/>
                <a:gd name="T58" fmla="*/ 14 w 66"/>
                <a:gd name="T59" fmla="*/ 23 h 205"/>
                <a:gd name="T60" fmla="*/ 18 w 66"/>
                <a:gd name="T61" fmla="*/ 28 h 205"/>
                <a:gd name="T62" fmla="*/ 23 w 66"/>
                <a:gd name="T63" fmla="*/ 31 h 205"/>
                <a:gd name="T64" fmla="*/ 29 w 66"/>
                <a:gd name="T65" fmla="*/ 33 h 205"/>
                <a:gd name="T66" fmla="*/ 36 w 66"/>
                <a:gd name="T67" fmla="*/ 32 h 205"/>
                <a:gd name="T68" fmla="*/ 41 w 66"/>
                <a:gd name="T69" fmla="*/ 28 h 205"/>
                <a:gd name="T70" fmla="*/ 44 w 66"/>
                <a:gd name="T71" fmla="*/ 23 h 205"/>
                <a:gd name="T72" fmla="*/ 46 w 66"/>
                <a:gd name="T73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205">
                  <a:moveTo>
                    <a:pt x="44" y="70"/>
                  </a:moveTo>
                  <a:lnTo>
                    <a:pt x="2" y="73"/>
                  </a:lnTo>
                  <a:lnTo>
                    <a:pt x="2" y="83"/>
                  </a:lnTo>
                  <a:lnTo>
                    <a:pt x="13" y="83"/>
                  </a:lnTo>
                  <a:lnTo>
                    <a:pt x="20" y="86"/>
                  </a:lnTo>
                  <a:lnTo>
                    <a:pt x="24" y="91"/>
                  </a:lnTo>
                  <a:lnTo>
                    <a:pt x="24" y="100"/>
                  </a:lnTo>
                  <a:lnTo>
                    <a:pt x="24" y="182"/>
                  </a:lnTo>
                  <a:lnTo>
                    <a:pt x="23" y="190"/>
                  </a:lnTo>
                  <a:lnTo>
                    <a:pt x="20" y="194"/>
                  </a:lnTo>
                  <a:lnTo>
                    <a:pt x="13" y="196"/>
                  </a:lnTo>
                  <a:lnTo>
                    <a:pt x="0" y="196"/>
                  </a:lnTo>
                  <a:lnTo>
                    <a:pt x="0" y="205"/>
                  </a:lnTo>
                  <a:lnTo>
                    <a:pt x="66" y="205"/>
                  </a:lnTo>
                  <a:lnTo>
                    <a:pt x="66" y="196"/>
                  </a:lnTo>
                  <a:lnTo>
                    <a:pt x="54" y="195"/>
                  </a:lnTo>
                  <a:lnTo>
                    <a:pt x="48" y="194"/>
                  </a:lnTo>
                  <a:lnTo>
                    <a:pt x="45" y="189"/>
                  </a:lnTo>
                  <a:lnTo>
                    <a:pt x="44" y="182"/>
                  </a:lnTo>
                  <a:lnTo>
                    <a:pt x="44" y="70"/>
                  </a:lnTo>
                  <a:close/>
                  <a:moveTo>
                    <a:pt x="46" y="17"/>
                  </a:moveTo>
                  <a:lnTo>
                    <a:pt x="44" y="10"/>
                  </a:lnTo>
                  <a:lnTo>
                    <a:pt x="41" y="5"/>
                  </a:lnTo>
                  <a:lnTo>
                    <a:pt x="36" y="2"/>
                  </a:lnTo>
                  <a:lnTo>
                    <a:pt x="29" y="0"/>
                  </a:lnTo>
                  <a:lnTo>
                    <a:pt x="23" y="2"/>
                  </a:lnTo>
                  <a:lnTo>
                    <a:pt x="18" y="5"/>
                  </a:lnTo>
                  <a:lnTo>
                    <a:pt x="14" y="11"/>
                  </a:lnTo>
                  <a:lnTo>
                    <a:pt x="13" y="17"/>
                  </a:lnTo>
                  <a:lnTo>
                    <a:pt x="14" y="23"/>
                  </a:lnTo>
                  <a:lnTo>
                    <a:pt x="18" y="28"/>
                  </a:lnTo>
                  <a:lnTo>
                    <a:pt x="23" y="31"/>
                  </a:lnTo>
                  <a:lnTo>
                    <a:pt x="29" y="33"/>
                  </a:lnTo>
                  <a:lnTo>
                    <a:pt x="36" y="32"/>
                  </a:lnTo>
                  <a:lnTo>
                    <a:pt x="41" y="28"/>
                  </a:lnTo>
                  <a:lnTo>
                    <a:pt x="44" y="23"/>
                  </a:lnTo>
                  <a:lnTo>
                    <a:pt x="46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/>
            <p:cNvSpPr>
              <a:spLocks noChangeAspect="1"/>
            </p:cNvSpPr>
            <p:nvPr/>
          </p:nvSpPr>
          <p:spPr bwMode="auto">
            <a:xfrm>
              <a:off x="340" y="307"/>
              <a:ext cx="154" cy="135"/>
            </a:xfrm>
            <a:custGeom>
              <a:avLst/>
              <a:gdLst>
                <a:gd name="T0" fmla="*/ 24 w 154"/>
                <a:gd name="T1" fmla="*/ 30 h 135"/>
                <a:gd name="T2" fmla="*/ 24 w 154"/>
                <a:gd name="T3" fmla="*/ 112 h 135"/>
                <a:gd name="T4" fmla="*/ 23 w 154"/>
                <a:gd name="T5" fmla="*/ 120 h 135"/>
                <a:gd name="T6" fmla="*/ 20 w 154"/>
                <a:gd name="T7" fmla="*/ 124 h 135"/>
                <a:gd name="T8" fmla="*/ 12 w 154"/>
                <a:gd name="T9" fmla="*/ 126 h 135"/>
                <a:gd name="T10" fmla="*/ 0 w 154"/>
                <a:gd name="T11" fmla="*/ 126 h 135"/>
                <a:gd name="T12" fmla="*/ 0 w 154"/>
                <a:gd name="T13" fmla="*/ 135 h 135"/>
                <a:gd name="T14" fmla="*/ 69 w 154"/>
                <a:gd name="T15" fmla="*/ 135 h 135"/>
                <a:gd name="T16" fmla="*/ 69 w 154"/>
                <a:gd name="T17" fmla="*/ 126 h 135"/>
                <a:gd name="T18" fmla="*/ 57 w 154"/>
                <a:gd name="T19" fmla="*/ 126 h 135"/>
                <a:gd name="T20" fmla="*/ 49 w 154"/>
                <a:gd name="T21" fmla="*/ 124 h 135"/>
                <a:gd name="T22" fmla="*/ 46 w 154"/>
                <a:gd name="T23" fmla="*/ 120 h 135"/>
                <a:gd name="T24" fmla="*/ 45 w 154"/>
                <a:gd name="T25" fmla="*/ 112 h 135"/>
                <a:gd name="T26" fmla="*/ 45 w 154"/>
                <a:gd name="T27" fmla="*/ 56 h 135"/>
                <a:gd name="T28" fmla="*/ 49 w 154"/>
                <a:gd name="T29" fmla="*/ 34 h 135"/>
                <a:gd name="T30" fmla="*/ 58 w 154"/>
                <a:gd name="T31" fmla="*/ 19 h 135"/>
                <a:gd name="T32" fmla="*/ 72 w 154"/>
                <a:gd name="T33" fmla="*/ 10 h 135"/>
                <a:gd name="T34" fmla="*/ 86 w 154"/>
                <a:gd name="T35" fmla="*/ 7 h 135"/>
                <a:gd name="T36" fmla="*/ 93 w 154"/>
                <a:gd name="T37" fmla="*/ 7 h 135"/>
                <a:gd name="T38" fmla="*/ 98 w 154"/>
                <a:gd name="T39" fmla="*/ 9 h 135"/>
                <a:gd name="T40" fmla="*/ 102 w 154"/>
                <a:gd name="T41" fmla="*/ 13 h 135"/>
                <a:gd name="T42" fmla="*/ 105 w 154"/>
                <a:gd name="T43" fmla="*/ 17 h 135"/>
                <a:gd name="T44" fmla="*/ 107 w 154"/>
                <a:gd name="T45" fmla="*/ 22 h 135"/>
                <a:gd name="T46" fmla="*/ 108 w 154"/>
                <a:gd name="T47" fmla="*/ 28 h 135"/>
                <a:gd name="T48" fmla="*/ 109 w 154"/>
                <a:gd name="T49" fmla="*/ 34 h 135"/>
                <a:gd name="T50" fmla="*/ 109 w 154"/>
                <a:gd name="T51" fmla="*/ 41 h 135"/>
                <a:gd name="T52" fmla="*/ 109 w 154"/>
                <a:gd name="T53" fmla="*/ 112 h 135"/>
                <a:gd name="T54" fmla="*/ 108 w 154"/>
                <a:gd name="T55" fmla="*/ 120 h 135"/>
                <a:gd name="T56" fmla="*/ 105 w 154"/>
                <a:gd name="T57" fmla="*/ 124 h 135"/>
                <a:gd name="T58" fmla="*/ 98 w 154"/>
                <a:gd name="T59" fmla="*/ 126 h 135"/>
                <a:gd name="T60" fmla="*/ 85 w 154"/>
                <a:gd name="T61" fmla="*/ 126 h 135"/>
                <a:gd name="T62" fmla="*/ 85 w 154"/>
                <a:gd name="T63" fmla="*/ 135 h 135"/>
                <a:gd name="T64" fmla="*/ 154 w 154"/>
                <a:gd name="T65" fmla="*/ 135 h 135"/>
                <a:gd name="T66" fmla="*/ 154 w 154"/>
                <a:gd name="T67" fmla="*/ 126 h 135"/>
                <a:gd name="T68" fmla="*/ 144 w 154"/>
                <a:gd name="T69" fmla="*/ 126 h 135"/>
                <a:gd name="T70" fmla="*/ 136 w 154"/>
                <a:gd name="T71" fmla="*/ 125 h 135"/>
                <a:gd name="T72" fmla="*/ 132 w 154"/>
                <a:gd name="T73" fmla="*/ 122 h 135"/>
                <a:gd name="T74" fmla="*/ 130 w 154"/>
                <a:gd name="T75" fmla="*/ 117 h 135"/>
                <a:gd name="T76" fmla="*/ 130 w 154"/>
                <a:gd name="T77" fmla="*/ 58 h 135"/>
                <a:gd name="T78" fmla="*/ 130 w 154"/>
                <a:gd name="T79" fmla="*/ 41 h 135"/>
                <a:gd name="T80" fmla="*/ 129 w 154"/>
                <a:gd name="T81" fmla="*/ 29 h 135"/>
                <a:gd name="T82" fmla="*/ 126 w 154"/>
                <a:gd name="T83" fmla="*/ 20 h 135"/>
                <a:gd name="T84" fmla="*/ 121 w 154"/>
                <a:gd name="T85" fmla="*/ 11 h 135"/>
                <a:gd name="T86" fmla="*/ 116 w 154"/>
                <a:gd name="T87" fmla="*/ 7 h 135"/>
                <a:gd name="T88" fmla="*/ 110 w 154"/>
                <a:gd name="T89" fmla="*/ 4 h 135"/>
                <a:gd name="T90" fmla="*/ 100 w 154"/>
                <a:gd name="T91" fmla="*/ 1 h 135"/>
                <a:gd name="T92" fmla="*/ 89 w 154"/>
                <a:gd name="T93" fmla="*/ 0 h 135"/>
                <a:gd name="T94" fmla="*/ 73 w 154"/>
                <a:gd name="T95" fmla="*/ 2 h 135"/>
                <a:gd name="T96" fmla="*/ 61 w 154"/>
                <a:gd name="T97" fmla="*/ 9 h 135"/>
                <a:gd name="T98" fmla="*/ 51 w 154"/>
                <a:gd name="T99" fmla="*/ 19 h 135"/>
                <a:gd name="T100" fmla="*/ 43 w 154"/>
                <a:gd name="T101" fmla="*/ 32 h 135"/>
                <a:gd name="T102" fmla="*/ 43 w 154"/>
                <a:gd name="T103" fmla="*/ 0 h 135"/>
                <a:gd name="T104" fmla="*/ 0 w 154"/>
                <a:gd name="T105" fmla="*/ 3 h 135"/>
                <a:gd name="T106" fmla="*/ 0 w 154"/>
                <a:gd name="T107" fmla="*/ 13 h 135"/>
                <a:gd name="T108" fmla="*/ 7 w 154"/>
                <a:gd name="T109" fmla="*/ 13 h 135"/>
                <a:gd name="T110" fmla="*/ 13 w 154"/>
                <a:gd name="T111" fmla="*/ 13 h 135"/>
                <a:gd name="T112" fmla="*/ 17 w 154"/>
                <a:gd name="T113" fmla="*/ 14 h 135"/>
                <a:gd name="T114" fmla="*/ 20 w 154"/>
                <a:gd name="T115" fmla="*/ 16 h 135"/>
                <a:gd name="T116" fmla="*/ 22 w 154"/>
                <a:gd name="T117" fmla="*/ 18 h 135"/>
                <a:gd name="T118" fmla="*/ 23 w 154"/>
                <a:gd name="T119" fmla="*/ 21 h 135"/>
                <a:gd name="T120" fmla="*/ 24 w 154"/>
                <a:gd name="T121" fmla="*/ 25 h 135"/>
                <a:gd name="T122" fmla="*/ 24 w 154"/>
                <a:gd name="T123" fmla="*/ 3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4" h="135">
                  <a:moveTo>
                    <a:pt x="24" y="30"/>
                  </a:moveTo>
                  <a:lnTo>
                    <a:pt x="24" y="112"/>
                  </a:lnTo>
                  <a:lnTo>
                    <a:pt x="23" y="120"/>
                  </a:lnTo>
                  <a:lnTo>
                    <a:pt x="20" y="124"/>
                  </a:lnTo>
                  <a:lnTo>
                    <a:pt x="12" y="126"/>
                  </a:lnTo>
                  <a:lnTo>
                    <a:pt x="0" y="126"/>
                  </a:lnTo>
                  <a:lnTo>
                    <a:pt x="0" y="135"/>
                  </a:lnTo>
                  <a:lnTo>
                    <a:pt x="69" y="135"/>
                  </a:lnTo>
                  <a:lnTo>
                    <a:pt x="69" y="126"/>
                  </a:lnTo>
                  <a:lnTo>
                    <a:pt x="57" y="126"/>
                  </a:lnTo>
                  <a:lnTo>
                    <a:pt x="49" y="124"/>
                  </a:lnTo>
                  <a:lnTo>
                    <a:pt x="46" y="120"/>
                  </a:lnTo>
                  <a:lnTo>
                    <a:pt x="45" y="112"/>
                  </a:lnTo>
                  <a:lnTo>
                    <a:pt x="45" y="56"/>
                  </a:lnTo>
                  <a:lnTo>
                    <a:pt x="49" y="34"/>
                  </a:lnTo>
                  <a:lnTo>
                    <a:pt x="58" y="19"/>
                  </a:lnTo>
                  <a:lnTo>
                    <a:pt x="72" y="10"/>
                  </a:lnTo>
                  <a:lnTo>
                    <a:pt x="86" y="7"/>
                  </a:lnTo>
                  <a:lnTo>
                    <a:pt x="93" y="7"/>
                  </a:lnTo>
                  <a:lnTo>
                    <a:pt x="98" y="9"/>
                  </a:lnTo>
                  <a:lnTo>
                    <a:pt x="102" y="13"/>
                  </a:lnTo>
                  <a:lnTo>
                    <a:pt x="105" y="17"/>
                  </a:lnTo>
                  <a:lnTo>
                    <a:pt x="107" y="22"/>
                  </a:lnTo>
                  <a:lnTo>
                    <a:pt x="108" y="28"/>
                  </a:lnTo>
                  <a:lnTo>
                    <a:pt x="109" y="34"/>
                  </a:lnTo>
                  <a:lnTo>
                    <a:pt x="109" y="41"/>
                  </a:lnTo>
                  <a:lnTo>
                    <a:pt x="109" y="112"/>
                  </a:lnTo>
                  <a:lnTo>
                    <a:pt x="108" y="120"/>
                  </a:lnTo>
                  <a:lnTo>
                    <a:pt x="105" y="124"/>
                  </a:lnTo>
                  <a:lnTo>
                    <a:pt x="98" y="126"/>
                  </a:lnTo>
                  <a:lnTo>
                    <a:pt x="85" y="126"/>
                  </a:lnTo>
                  <a:lnTo>
                    <a:pt x="85" y="135"/>
                  </a:lnTo>
                  <a:lnTo>
                    <a:pt x="154" y="135"/>
                  </a:lnTo>
                  <a:lnTo>
                    <a:pt x="154" y="126"/>
                  </a:lnTo>
                  <a:lnTo>
                    <a:pt x="144" y="126"/>
                  </a:lnTo>
                  <a:lnTo>
                    <a:pt x="136" y="125"/>
                  </a:lnTo>
                  <a:lnTo>
                    <a:pt x="132" y="122"/>
                  </a:lnTo>
                  <a:lnTo>
                    <a:pt x="130" y="117"/>
                  </a:lnTo>
                  <a:lnTo>
                    <a:pt x="130" y="58"/>
                  </a:lnTo>
                  <a:lnTo>
                    <a:pt x="130" y="41"/>
                  </a:lnTo>
                  <a:lnTo>
                    <a:pt x="129" y="29"/>
                  </a:lnTo>
                  <a:lnTo>
                    <a:pt x="126" y="20"/>
                  </a:lnTo>
                  <a:lnTo>
                    <a:pt x="121" y="11"/>
                  </a:lnTo>
                  <a:lnTo>
                    <a:pt x="116" y="7"/>
                  </a:lnTo>
                  <a:lnTo>
                    <a:pt x="110" y="4"/>
                  </a:lnTo>
                  <a:lnTo>
                    <a:pt x="100" y="1"/>
                  </a:lnTo>
                  <a:lnTo>
                    <a:pt x="89" y="0"/>
                  </a:lnTo>
                  <a:lnTo>
                    <a:pt x="73" y="2"/>
                  </a:lnTo>
                  <a:lnTo>
                    <a:pt x="61" y="9"/>
                  </a:lnTo>
                  <a:lnTo>
                    <a:pt x="51" y="19"/>
                  </a:lnTo>
                  <a:lnTo>
                    <a:pt x="43" y="32"/>
                  </a:lnTo>
                  <a:lnTo>
                    <a:pt x="43" y="0"/>
                  </a:lnTo>
                  <a:lnTo>
                    <a:pt x="0" y="3"/>
                  </a:lnTo>
                  <a:lnTo>
                    <a:pt x="0" y="13"/>
                  </a:lnTo>
                  <a:lnTo>
                    <a:pt x="7" y="13"/>
                  </a:lnTo>
                  <a:lnTo>
                    <a:pt x="13" y="13"/>
                  </a:lnTo>
                  <a:lnTo>
                    <a:pt x="17" y="14"/>
                  </a:lnTo>
                  <a:lnTo>
                    <a:pt x="20" y="16"/>
                  </a:lnTo>
                  <a:lnTo>
                    <a:pt x="22" y="18"/>
                  </a:lnTo>
                  <a:lnTo>
                    <a:pt x="23" y="21"/>
                  </a:lnTo>
                  <a:lnTo>
                    <a:pt x="24" y="25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/>
            <p:cNvSpPr>
              <a:spLocks noChangeAspect="1"/>
            </p:cNvSpPr>
            <p:nvPr/>
          </p:nvSpPr>
          <p:spPr bwMode="auto">
            <a:xfrm>
              <a:off x="170" y="493"/>
              <a:ext cx="144" cy="192"/>
            </a:xfrm>
            <a:custGeom>
              <a:avLst/>
              <a:gdLst>
                <a:gd name="T0" fmla="*/ 108 w 144"/>
                <a:gd name="T1" fmla="*/ 2 h 192"/>
                <a:gd name="T2" fmla="*/ 104 w 144"/>
                <a:gd name="T3" fmla="*/ 0 h 192"/>
                <a:gd name="T4" fmla="*/ 100 w 144"/>
                <a:gd name="T5" fmla="*/ 4 h 192"/>
                <a:gd name="T6" fmla="*/ 53 w 144"/>
                <a:gd name="T7" fmla="*/ 142 h 192"/>
                <a:gd name="T8" fmla="*/ 40 w 144"/>
                <a:gd name="T9" fmla="*/ 130 h 192"/>
                <a:gd name="T10" fmla="*/ 38 w 144"/>
                <a:gd name="T11" fmla="*/ 119 h 192"/>
                <a:gd name="T12" fmla="*/ 38 w 144"/>
                <a:gd name="T13" fmla="*/ 115 h 192"/>
                <a:gd name="T14" fmla="*/ 40 w 144"/>
                <a:gd name="T15" fmla="*/ 107 h 192"/>
                <a:gd name="T16" fmla="*/ 45 w 144"/>
                <a:gd name="T17" fmla="*/ 93 h 192"/>
                <a:gd name="T18" fmla="*/ 51 w 144"/>
                <a:gd name="T19" fmla="*/ 78 h 192"/>
                <a:gd name="T20" fmla="*/ 50 w 144"/>
                <a:gd name="T21" fmla="*/ 65 h 192"/>
                <a:gd name="T22" fmla="*/ 39 w 144"/>
                <a:gd name="T23" fmla="*/ 55 h 192"/>
                <a:gd name="T24" fmla="*/ 24 w 144"/>
                <a:gd name="T25" fmla="*/ 55 h 192"/>
                <a:gd name="T26" fmla="*/ 12 w 144"/>
                <a:gd name="T27" fmla="*/ 63 h 192"/>
                <a:gd name="T28" fmla="*/ 5 w 144"/>
                <a:gd name="T29" fmla="*/ 75 h 192"/>
                <a:gd name="T30" fmla="*/ 1 w 144"/>
                <a:gd name="T31" fmla="*/ 84 h 192"/>
                <a:gd name="T32" fmla="*/ 2 w 144"/>
                <a:gd name="T33" fmla="*/ 89 h 192"/>
                <a:gd name="T34" fmla="*/ 7 w 144"/>
                <a:gd name="T35" fmla="*/ 89 h 192"/>
                <a:gd name="T36" fmla="*/ 12 w 144"/>
                <a:gd name="T37" fmla="*/ 75 h 192"/>
                <a:gd name="T38" fmla="*/ 24 w 144"/>
                <a:gd name="T39" fmla="*/ 62 h 192"/>
                <a:gd name="T40" fmla="*/ 35 w 144"/>
                <a:gd name="T41" fmla="*/ 62 h 192"/>
                <a:gd name="T42" fmla="*/ 35 w 144"/>
                <a:gd name="T43" fmla="*/ 75 h 192"/>
                <a:gd name="T44" fmla="*/ 29 w 144"/>
                <a:gd name="T45" fmla="*/ 92 h 192"/>
                <a:gd name="T46" fmla="*/ 24 w 144"/>
                <a:gd name="T47" fmla="*/ 105 h 192"/>
                <a:gd name="T48" fmla="*/ 22 w 144"/>
                <a:gd name="T49" fmla="*/ 113 h 192"/>
                <a:gd name="T50" fmla="*/ 21 w 144"/>
                <a:gd name="T51" fmla="*/ 117 h 192"/>
                <a:gd name="T52" fmla="*/ 23 w 144"/>
                <a:gd name="T53" fmla="*/ 127 h 192"/>
                <a:gd name="T54" fmla="*/ 30 w 144"/>
                <a:gd name="T55" fmla="*/ 139 h 192"/>
                <a:gd name="T56" fmla="*/ 43 w 144"/>
                <a:gd name="T57" fmla="*/ 146 h 192"/>
                <a:gd name="T58" fmla="*/ 57 w 144"/>
                <a:gd name="T59" fmla="*/ 150 h 192"/>
                <a:gd name="T60" fmla="*/ 63 w 144"/>
                <a:gd name="T61" fmla="*/ 154 h 192"/>
                <a:gd name="T62" fmla="*/ 60 w 144"/>
                <a:gd name="T63" fmla="*/ 165 h 192"/>
                <a:gd name="T64" fmla="*/ 56 w 144"/>
                <a:gd name="T65" fmla="*/ 178 h 192"/>
                <a:gd name="T66" fmla="*/ 54 w 144"/>
                <a:gd name="T67" fmla="*/ 188 h 192"/>
                <a:gd name="T68" fmla="*/ 55 w 144"/>
                <a:gd name="T69" fmla="*/ 192 h 192"/>
                <a:gd name="T70" fmla="*/ 60 w 144"/>
                <a:gd name="T71" fmla="*/ 191 h 192"/>
                <a:gd name="T72" fmla="*/ 71 w 144"/>
                <a:gd name="T73" fmla="*/ 151 h 192"/>
                <a:gd name="T74" fmla="*/ 91 w 144"/>
                <a:gd name="T75" fmla="*/ 148 h 192"/>
                <a:gd name="T76" fmla="*/ 121 w 144"/>
                <a:gd name="T77" fmla="*/ 128 h 192"/>
                <a:gd name="T78" fmla="*/ 137 w 144"/>
                <a:gd name="T79" fmla="*/ 105 h 192"/>
                <a:gd name="T80" fmla="*/ 142 w 144"/>
                <a:gd name="T81" fmla="*/ 89 h 192"/>
                <a:gd name="T82" fmla="*/ 144 w 144"/>
                <a:gd name="T83" fmla="*/ 71 h 192"/>
                <a:gd name="T84" fmla="*/ 139 w 144"/>
                <a:gd name="T85" fmla="*/ 56 h 192"/>
                <a:gd name="T86" fmla="*/ 134 w 144"/>
                <a:gd name="T87" fmla="*/ 54 h 192"/>
                <a:gd name="T88" fmla="*/ 126 w 144"/>
                <a:gd name="T89" fmla="*/ 57 h 192"/>
                <a:gd name="T90" fmla="*/ 122 w 144"/>
                <a:gd name="T91" fmla="*/ 65 h 192"/>
                <a:gd name="T92" fmla="*/ 125 w 144"/>
                <a:gd name="T93" fmla="*/ 71 h 192"/>
                <a:gd name="T94" fmla="*/ 131 w 144"/>
                <a:gd name="T95" fmla="*/ 78 h 192"/>
                <a:gd name="T96" fmla="*/ 134 w 144"/>
                <a:gd name="T97" fmla="*/ 89 h 192"/>
                <a:gd name="T98" fmla="*/ 117 w 144"/>
                <a:gd name="T99" fmla="*/ 124 h 192"/>
                <a:gd name="T100" fmla="*/ 72 w 144"/>
                <a:gd name="T101" fmla="*/ 14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4" h="192">
                  <a:moveTo>
                    <a:pt x="107" y="6"/>
                  </a:moveTo>
                  <a:lnTo>
                    <a:pt x="108" y="2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101" y="1"/>
                  </a:lnTo>
                  <a:lnTo>
                    <a:pt x="100" y="4"/>
                  </a:lnTo>
                  <a:lnTo>
                    <a:pt x="65" y="144"/>
                  </a:lnTo>
                  <a:lnTo>
                    <a:pt x="53" y="142"/>
                  </a:lnTo>
                  <a:lnTo>
                    <a:pt x="45" y="137"/>
                  </a:lnTo>
                  <a:lnTo>
                    <a:pt x="40" y="130"/>
                  </a:lnTo>
                  <a:lnTo>
                    <a:pt x="38" y="120"/>
                  </a:lnTo>
                  <a:lnTo>
                    <a:pt x="38" y="119"/>
                  </a:lnTo>
                  <a:lnTo>
                    <a:pt x="38" y="117"/>
                  </a:lnTo>
                  <a:lnTo>
                    <a:pt x="38" y="115"/>
                  </a:lnTo>
                  <a:lnTo>
                    <a:pt x="39" y="111"/>
                  </a:lnTo>
                  <a:lnTo>
                    <a:pt x="40" y="107"/>
                  </a:lnTo>
                  <a:lnTo>
                    <a:pt x="43" y="101"/>
                  </a:lnTo>
                  <a:lnTo>
                    <a:pt x="45" y="93"/>
                  </a:lnTo>
                  <a:lnTo>
                    <a:pt x="49" y="85"/>
                  </a:lnTo>
                  <a:lnTo>
                    <a:pt x="51" y="78"/>
                  </a:lnTo>
                  <a:lnTo>
                    <a:pt x="52" y="72"/>
                  </a:lnTo>
                  <a:lnTo>
                    <a:pt x="50" y="65"/>
                  </a:lnTo>
                  <a:lnTo>
                    <a:pt x="46" y="59"/>
                  </a:lnTo>
                  <a:lnTo>
                    <a:pt x="39" y="55"/>
                  </a:lnTo>
                  <a:lnTo>
                    <a:pt x="32" y="54"/>
                  </a:lnTo>
                  <a:lnTo>
                    <a:pt x="24" y="55"/>
                  </a:lnTo>
                  <a:lnTo>
                    <a:pt x="18" y="59"/>
                  </a:lnTo>
                  <a:lnTo>
                    <a:pt x="12" y="63"/>
                  </a:lnTo>
                  <a:lnTo>
                    <a:pt x="8" y="69"/>
                  </a:lnTo>
                  <a:lnTo>
                    <a:pt x="5" y="75"/>
                  </a:lnTo>
                  <a:lnTo>
                    <a:pt x="2" y="80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2" y="89"/>
                  </a:lnTo>
                  <a:lnTo>
                    <a:pt x="4" y="90"/>
                  </a:lnTo>
                  <a:lnTo>
                    <a:pt x="7" y="89"/>
                  </a:lnTo>
                  <a:lnTo>
                    <a:pt x="8" y="86"/>
                  </a:lnTo>
                  <a:lnTo>
                    <a:pt x="12" y="75"/>
                  </a:lnTo>
                  <a:lnTo>
                    <a:pt x="18" y="66"/>
                  </a:lnTo>
                  <a:lnTo>
                    <a:pt x="24" y="62"/>
                  </a:lnTo>
                  <a:lnTo>
                    <a:pt x="31" y="60"/>
                  </a:lnTo>
                  <a:lnTo>
                    <a:pt x="35" y="62"/>
                  </a:lnTo>
                  <a:lnTo>
                    <a:pt x="36" y="68"/>
                  </a:lnTo>
                  <a:lnTo>
                    <a:pt x="35" y="75"/>
                  </a:lnTo>
                  <a:lnTo>
                    <a:pt x="32" y="83"/>
                  </a:lnTo>
                  <a:lnTo>
                    <a:pt x="29" y="92"/>
                  </a:lnTo>
                  <a:lnTo>
                    <a:pt x="26" y="99"/>
                  </a:lnTo>
                  <a:lnTo>
                    <a:pt x="24" y="105"/>
                  </a:lnTo>
                  <a:lnTo>
                    <a:pt x="23" y="110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1" y="117"/>
                  </a:lnTo>
                  <a:lnTo>
                    <a:pt x="21" y="119"/>
                  </a:lnTo>
                  <a:lnTo>
                    <a:pt x="23" y="127"/>
                  </a:lnTo>
                  <a:lnTo>
                    <a:pt x="26" y="134"/>
                  </a:lnTo>
                  <a:lnTo>
                    <a:pt x="30" y="139"/>
                  </a:lnTo>
                  <a:lnTo>
                    <a:pt x="36" y="144"/>
                  </a:lnTo>
                  <a:lnTo>
                    <a:pt x="43" y="146"/>
                  </a:lnTo>
                  <a:lnTo>
                    <a:pt x="50" y="149"/>
                  </a:lnTo>
                  <a:lnTo>
                    <a:pt x="57" y="150"/>
                  </a:lnTo>
                  <a:lnTo>
                    <a:pt x="63" y="150"/>
                  </a:lnTo>
                  <a:lnTo>
                    <a:pt x="63" y="154"/>
                  </a:lnTo>
                  <a:lnTo>
                    <a:pt x="61" y="159"/>
                  </a:lnTo>
                  <a:lnTo>
                    <a:pt x="60" y="165"/>
                  </a:lnTo>
                  <a:lnTo>
                    <a:pt x="58" y="172"/>
                  </a:lnTo>
                  <a:lnTo>
                    <a:pt x="56" y="178"/>
                  </a:lnTo>
                  <a:lnTo>
                    <a:pt x="55" y="184"/>
                  </a:lnTo>
                  <a:lnTo>
                    <a:pt x="54" y="188"/>
                  </a:lnTo>
                  <a:lnTo>
                    <a:pt x="54" y="190"/>
                  </a:lnTo>
                  <a:lnTo>
                    <a:pt x="55" y="192"/>
                  </a:lnTo>
                  <a:lnTo>
                    <a:pt x="57" y="192"/>
                  </a:lnTo>
                  <a:lnTo>
                    <a:pt x="60" y="191"/>
                  </a:lnTo>
                  <a:lnTo>
                    <a:pt x="62" y="188"/>
                  </a:lnTo>
                  <a:lnTo>
                    <a:pt x="71" y="151"/>
                  </a:lnTo>
                  <a:lnTo>
                    <a:pt x="79" y="150"/>
                  </a:lnTo>
                  <a:lnTo>
                    <a:pt x="91" y="148"/>
                  </a:lnTo>
                  <a:lnTo>
                    <a:pt x="105" y="141"/>
                  </a:lnTo>
                  <a:lnTo>
                    <a:pt x="121" y="128"/>
                  </a:lnTo>
                  <a:lnTo>
                    <a:pt x="130" y="118"/>
                  </a:lnTo>
                  <a:lnTo>
                    <a:pt x="137" y="105"/>
                  </a:lnTo>
                  <a:lnTo>
                    <a:pt x="139" y="98"/>
                  </a:lnTo>
                  <a:lnTo>
                    <a:pt x="142" y="89"/>
                  </a:lnTo>
                  <a:lnTo>
                    <a:pt x="144" y="79"/>
                  </a:lnTo>
                  <a:lnTo>
                    <a:pt x="144" y="71"/>
                  </a:lnTo>
                  <a:lnTo>
                    <a:pt x="143" y="61"/>
                  </a:lnTo>
                  <a:lnTo>
                    <a:pt x="139" y="56"/>
                  </a:lnTo>
                  <a:lnTo>
                    <a:pt x="135" y="54"/>
                  </a:lnTo>
                  <a:lnTo>
                    <a:pt x="134" y="54"/>
                  </a:lnTo>
                  <a:lnTo>
                    <a:pt x="129" y="55"/>
                  </a:lnTo>
                  <a:lnTo>
                    <a:pt x="126" y="57"/>
                  </a:lnTo>
                  <a:lnTo>
                    <a:pt x="123" y="61"/>
                  </a:lnTo>
                  <a:lnTo>
                    <a:pt x="122" y="65"/>
                  </a:lnTo>
                  <a:lnTo>
                    <a:pt x="123" y="69"/>
                  </a:lnTo>
                  <a:lnTo>
                    <a:pt x="125" y="71"/>
                  </a:lnTo>
                  <a:lnTo>
                    <a:pt x="128" y="74"/>
                  </a:lnTo>
                  <a:lnTo>
                    <a:pt x="131" y="78"/>
                  </a:lnTo>
                  <a:lnTo>
                    <a:pt x="133" y="83"/>
                  </a:lnTo>
                  <a:lnTo>
                    <a:pt x="134" y="89"/>
                  </a:lnTo>
                  <a:lnTo>
                    <a:pt x="129" y="105"/>
                  </a:lnTo>
                  <a:lnTo>
                    <a:pt x="117" y="124"/>
                  </a:lnTo>
                  <a:lnTo>
                    <a:pt x="97" y="139"/>
                  </a:lnTo>
                  <a:lnTo>
                    <a:pt x="72" y="145"/>
                  </a:lnTo>
                  <a:lnTo>
                    <a:pt x="107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/>
            <p:cNvSpPr>
              <a:spLocks noChangeAspect="1"/>
            </p:cNvSpPr>
            <p:nvPr/>
          </p:nvSpPr>
          <p:spPr bwMode="auto">
            <a:xfrm>
              <a:off x="590" y="-1"/>
              <a:ext cx="149" cy="736"/>
            </a:xfrm>
            <a:custGeom>
              <a:avLst/>
              <a:gdLst>
                <a:gd name="T0" fmla="*/ 87 w 149"/>
                <a:gd name="T1" fmla="*/ 457 h 736"/>
                <a:gd name="T2" fmla="*/ 79 w 149"/>
                <a:gd name="T3" fmla="*/ 425 h 736"/>
                <a:gd name="T4" fmla="*/ 46 w 149"/>
                <a:gd name="T5" fmla="*/ 385 h 736"/>
                <a:gd name="T6" fmla="*/ 38 w 149"/>
                <a:gd name="T7" fmla="*/ 357 h 736"/>
                <a:gd name="T8" fmla="*/ 66 w 149"/>
                <a:gd name="T9" fmla="*/ 332 h 736"/>
                <a:gd name="T10" fmla="*/ 81 w 149"/>
                <a:gd name="T11" fmla="*/ 306 h 736"/>
                <a:gd name="T12" fmla="*/ 87 w 149"/>
                <a:gd name="T13" fmla="*/ 286 h 736"/>
                <a:gd name="T14" fmla="*/ 87 w 149"/>
                <a:gd name="T15" fmla="*/ 101 h 736"/>
                <a:gd name="T16" fmla="*/ 88 w 149"/>
                <a:gd name="T17" fmla="*/ 84 h 736"/>
                <a:gd name="T18" fmla="*/ 95 w 149"/>
                <a:gd name="T19" fmla="*/ 61 h 736"/>
                <a:gd name="T20" fmla="*/ 112 w 149"/>
                <a:gd name="T21" fmla="*/ 37 h 736"/>
                <a:gd name="T22" fmla="*/ 147 w 149"/>
                <a:gd name="T23" fmla="*/ 14 h 736"/>
                <a:gd name="T24" fmla="*/ 149 w 149"/>
                <a:gd name="T25" fmla="*/ 7 h 736"/>
                <a:gd name="T26" fmla="*/ 148 w 149"/>
                <a:gd name="T27" fmla="*/ 1 h 736"/>
                <a:gd name="T28" fmla="*/ 143 w 149"/>
                <a:gd name="T29" fmla="*/ 0 h 736"/>
                <a:gd name="T30" fmla="*/ 137 w 149"/>
                <a:gd name="T31" fmla="*/ 1 h 736"/>
                <a:gd name="T32" fmla="*/ 130 w 149"/>
                <a:gd name="T33" fmla="*/ 4 h 736"/>
                <a:gd name="T34" fmla="*/ 87 w 149"/>
                <a:gd name="T35" fmla="*/ 34 h 736"/>
                <a:gd name="T36" fmla="*/ 63 w 149"/>
                <a:gd name="T37" fmla="*/ 81 h 736"/>
                <a:gd name="T38" fmla="*/ 62 w 149"/>
                <a:gd name="T39" fmla="*/ 90 h 736"/>
                <a:gd name="T40" fmla="*/ 62 w 149"/>
                <a:gd name="T41" fmla="*/ 110 h 736"/>
                <a:gd name="T42" fmla="*/ 62 w 149"/>
                <a:gd name="T43" fmla="*/ 260 h 736"/>
                <a:gd name="T44" fmla="*/ 62 w 149"/>
                <a:gd name="T45" fmla="*/ 276 h 736"/>
                <a:gd name="T46" fmla="*/ 57 w 149"/>
                <a:gd name="T47" fmla="*/ 304 h 736"/>
                <a:gd name="T48" fmla="*/ 28 w 149"/>
                <a:gd name="T49" fmla="*/ 344 h 736"/>
                <a:gd name="T50" fmla="*/ 2 w 149"/>
                <a:gd name="T51" fmla="*/ 362 h 736"/>
                <a:gd name="T52" fmla="*/ 0 w 149"/>
                <a:gd name="T53" fmla="*/ 365 h 736"/>
                <a:gd name="T54" fmla="*/ 0 w 149"/>
                <a:gd name="T55" fmla="*/ 371 h 736"/>
                <a:gd name="T56" fmla="*/ 2 w 149"/>
                <a:gd name="T57" fmla="*/ 374 h 736"/>
                <a:gd name="T58" fmla="*/ 21 w 149"/>
                <a:gd name="T59" fmla="*/ 386 h 736"/>
                <a:gd name="T60" fmla="*/ 52 w 149"/>
                <a:gd name="T61" fmla="*/ 422 h 736"/>
                <a:gd name="T62" fmla="*/ 62 w 149"/>
                <a:gd name="T63" fmla="*/ 454 h 736"/>
                <a:gd name="T64" fmla="*/ 62 w 149"/>
                <a:gd name="T65" fmla="*/ 641 h 736"/>
                <a:gd name="T66" fmla="*/ 82 w 149"/>
                <a:gd name="T67" fmla="*/ 696 h 736"/>
                <a:gd name="T68" fmla="*/ 131 w 149"/>
                <a:gd name="T69" fmla="*/ 732 h 736"/>
                <a:gd name="T70" fmla="*/ 137 w 149"/>
                <a:gd name="T71" fmla="*/ 735 h 736"/>
                <a:gd name="T72" fmla="*/ 143 w 149"/>
                <a:gd name="T73" fmla="*/ 736 h 736"/>
                <a:gd name="T74" fmla="*/ 148 w 149"/>
                <a:gd name="T75" fmla="*/ 735 h 736"/>
                <a:gd name="T76" fmla="*/ 149 w 149"/>
                <a:gd name="T77" fmla="*/ 729 h 736"/>
                <a:gd name="T78" fmla="*/ 147 w 149"/>
                <a:gd name="T79" fmla="*/ 722 h 736"/>
                <a:gd name="T80" fmla="*/ 115 w 149"/>
                <a:gd name="T81" fmla="*/ 701 h 736"/>
                <a:gd name="T82" fmla="*/ 88 w 149"/>
                <a:gd name="T83" fmla="*/ 652 h 736"/>
                <a:gd name="T84" fmla="*/ 87 w 149"/>
                <a:gd name="T85" fmla="*/ 644 h 736"/>
                <a:gd name="T86" fmla="*/ 87 w 149"/>
                <a:gd name="T87" fmla="*/ 626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" h="736">
                  <a:moveTo>
                    <a:pt x="87" y="469"/>
                  </a:moveTo>
                  <a:lnTo>
                    <a:pt x="87" y="457"/>
                  </a:lnTo>
                  <a:lnTo>
                    <a:pt x="85" y="442"/>
                  </a:lnTo>
                  <a:lnTo>
                    <a:pt x="79" y="425"/>
                  </a:lnTo>
                  <a:lnTo>
                    <a:pt x="68" y="407"/>
                  </a:lnTo>
                  <a:lnTo>
                    <a:pt x="46" y="385"/>
                  </a:lnTo>
                  <a:lnTo>
                    <a:pt x="17" y="368"/>
                  </a:lnTo>
                  <a:lnTo>
                    <a:pt x="38" y="357"/>
                  </a:lnTo>
                  <a:lnTo>
                    <a:pt x="54" y="344"/>
                  </a:lnTo>
                  <a:lnTo>
                    <a:pt x="66" y="332"/>
                  </a:lnTo>
                  <a:lnTo>
                    <a:pt x="75" y="319"/>
                  </a:lnTo>
                  <a:lnTo>
                    <a:pt x="81" y="306"/>
                  </a:lnTo>
                  <a:lnTo>
                    <a:pt x="85" y="295"/>
                  </a:lnTo>
                  <a:lnTo>
                    <a:pt x="87" y="286"/>
                  </a:lnTo>
                  <a:lnTo>
                    <a:pt x="87" y="278"/>
                  </a:lnTo>
                  <a:lnTo>
                    <a:pt x="87" y="101"/>
                  </a:lnTo>
                  <a:lnTo>
                    <a:pt x="87" y="93"/>
                  </a:lnTo>
                  <a:lnTo>
                    <a:pt x="88" y="84"/>
                  </a:lnTo>
                  <a:lnTo>
                    <a:pt x="90" y="73"/>
                  </a:lnTo>
                  <a:lnTo>
                    <a:pt x="95" y="61"/>
                  </a:lnTo>
                  <a:lnTo>
                    <a:pt x="102" y="49"/>
                  </a:lnTo>
                  <a:lnTo>
                    <a:pt x="112" y="37"/>
                  </a:lnTo>
                  <a:lnTo>
                    <a:pt x="127" y="25"/>
                  </a:lnTo>
                  <a:lnTo>
                    <a:pt x="147" y="14"/>
                  </a:lnTo>
                  <a:lnTo>
                    <a:pt x="149" y="12"/>
                  </a:lnTo>
                  <a:lnTo>
                    <a:pt x="149" y="7"/>
                  </a:lnTo>
                  <a:lnTo>
                    <a:pt x="149" y="3"/>
                  </a:lnTo>
                  <a:lnTo>
                    <a:pt x="148" y="1"/>
                  </a:lnTo>
                  <a:lnTo>
                    <a:pt x="146" y="1"/>
                  </a:lnTo>
                  <a:lnTo>
                    <a:pt x="143" y="0"/>
                  </a:lnTo>
                  <a:lnTo>
                    <a:pt x="140" y="0"/>
                  </a:lnTo>
                  <a:lnTo>
                    <a:pt x="137" y="1"/>
                  </a:lnTo>
                  <a:lnTo>
                    <a:pt x="134" y="2"/>
                  </a:lnTo>
                  <a:lnTo>
                    <a:pt x="130" y="4"/>
                  </a:lnTo>
                  <a:lnTo>
                    <a:pt x="107" y="17"/>
                  </a:lnTo>
                  <a:lnTo>
                    <a:pt x="87" y="34"/>
                  </a:lnTo>
                  <a:lnTo>
                    <a:pt x="72" y="55"/>
                  </a:lnTo>
                  <a:lnTo>
                    <a:pt x="63" y="81"/>
                  </a:lnTo>
                  <a:lnTo>
                    <a:pt x="62" y="85"/>
                  </a:lnTo>
                  <a:lnTo>
                    <a:pt x="62" y="90"/>
                  </a:lnTo>
                  <a:lnTo>
                    <a:pt x="62" y="98"/>
                  </a:lnTo>
                  <a:lnTo>
                    <a:pt x="62" y="110"/>
                  </a:lnTo>
                  <a:lnTo>
                    <a:pt x="62" y="252"/>
                  </a:lnTo>
                  <a:lnTo>
                    <a:pt x="62" y="260"/>
                  </a:lnTo>
                  <a:lnTo>
                    <a:pt x="62" y="268"/>
                  </a:lnTo>
                  <a:lnTo>
                    <a:pt x="62" y="276"/>
                  </a:lnTo>
                  <a:lnTo>
                    <a:pt x="62" y="281"/>
                  </a:lnTo>
                  <a:lnTo>
                    <a:pt x="57" y="304"/>
                  </a:lnTo>
                  <a:lnTo>
                    <a:pt x="45" y="325"/>
                  </a:lnTo>
                  <a:lnTo>
                    <a:pt x="28" y="344"/>
                  </a:lnTo>
                  <a:lnTo>
                    <a:pt x="5" y="360"/>
                  </a:lnTo>
                  <a:lnTo>
                    <a:pt x="2" y="362"/>
                  </a:lnTo>
                  <a:lnTo>
                    <a:pt x="1" y="363"/>
                  </a:lnTo>
                  <a:lnTo>
                    <a:pt x="0" y="365"/>
                  </a:lnTo>
                  <a:lnTo>
                    <a:pt x="0" y="368"/>
                  </a:lnTo>
                  <a:lnTo>
                    <a:pt x="0" y="371"/>
                  </a:lnTo>
                  <a:lnTo>
                    <a:pt x="1" y="373"/>
                  </a:lnTo>
                  <a:lnTo>
                    <a:pt x="2" y="374"/>
                  </a:lnTo>
                  <a:lnTo>
                    <a:pt x="5" y="376"/>
                  </a:lnTo>
                  <a:lnTo>
                    <a:pt x="21" y="386"/>
                  </a:lnTo>
                  <a:lnTo>
                    <a:pt x="38" y="402"/>
                  </a:lnTo>
                  <a:lnTo>
                    <a:pt x="52" y="422"/>
                  </a:lnTo>
                  <a:lnTo>
                    <a:pt x="61" y="448"/>
                  </a:lnTo>
                  <a:lnTo>
                    <a:pt x="62" y="454"/>
                  </a:lnTo>
                  <a:lnTo>
                    <a:pt x="62" y="459"/>
                  </a:lnTo>
                  <a:lnTo>
                    <a:pt x="62" y="641"/>
                  </a:lnTo>
                  <a:lnTo>
                    <a:pt x="67" y="671"/>
                  </a:lnTo>
                  <a:lnTo>
                    <a:pt x="82" y="696"/>
                  </a:lnTo>
                  <a:lnTo>
                    <a:pt x="104" y="717"/>
                  </a:lnTo>
                  <a:lnTo>
                    <a:pt x="131" y="732"/>
                  </a:lnTo>
                  <a:lnTo>
                    <a:pt x="135" y="734"/>
                  </a:lnTo>
                  <a:lnTo>
                    <a:pt x="137" y="735"/>
                  </a:lnTo>
                  <a:lnTo>
                    <a:pt x="140" y="736"/>
                  </a:lnTo>
                  <a:lnTo>
                    <a:pt x="143" y="736"/>
                  </a:lnTo>
                  <a:lnTo>
                    <a:pt x="146" y="736"/>
                  </a:lnTo>
                  <a:lnTo>
                    <a:pt x="148" y="735"/>
                  </a:lnTo>
                  <a:lnTo>
                    <a:pt x="149" y="733"/>
                  </a:lnTo>
                  <a:lnTo>
                    <a:pt x="149" y="729"/>
                  </a:lnTo>
                  <a:lnTo>
                    <a:pt x="149" y="724"/>
                  </a:lnTo>
                  <a:lnTo>
                    <a:pt x="147" y="722"/>
                  </a:lnTo>
                  <a:lnTo>
                    <a:pt x="133" y="715"/>
                  </a:lnTo>
                  <a:lnTo>
                    <a:pt x="115" y="701"/>
                  </a:lnTo>
                  <a:lnTo>
                    <a:pt x="98" y="681"/>
                  </a:lnTo>
                  <a:lnTo>
                    <a:pt x="88" y="652"/>
                  </a:lnTo>
                  <a:lnTo>
                    <a:pt x="88" y="649"/>
                  </a:lnTo>
                  <a:lnTo>
                    <a:pt x="87" y="644"/>
                  </a:lnTo>
                  <a:lnTo>
                    <a:pt x="87" y="637"/>
                  </a:lnTo>
                  <a:lnTo>
                    <a:pt x="87" y="626"/>
                  </a:lnTo>
                  <a:lnTo>
                    <a:pt x="87" y="4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/>
            <p:cNvSpPr>
              <a:spLocks noChangeAspect="1"/>
            </p:cNvSpPr>
            <p:nvPr/>
          </p:nvSpPr>
          <p:spPr bwMode="auto">
            <a:xfrm>
              <a:off x="798" y="26"/>
              <a:ext cx="272" cy="681"/>
            </a:xfrm>
            <a:custGeom>
              <a:avLst/>
              <a:gdLst>
                <a:gd name="T0" fmla="*/ 22 w 272"/>
                <a:gd name="T1" fmla="*/ 666 h 681"/>
                <a:gd name="T2" fmla="*/ 29 w 272"/>
                <a:gd name="T3" fmla="*/ 658 h 681"/>
                <a:gd name="T4" fmla="*/ 29 w 272"/>
                <a:gd name="T5" fmla="*/ 646 h 681"/>
                <a:gd name="T6" fmla="*/ 21 w 272"/>
                <a:gd name="T7" fmla="*/ 638 h 681"/>
                <a:gd name="T8" fmla="*/ 10 w 272"/>
                <a:gd name="T9" fmla="*/ 638 h 681"/>
                <a:gd name="T10" fmla="*/ 2 w 272"/>
                <a:gd name="T11" fmla="*/ 646 h 681"/>
                <a:gd name="T12" fmla="*/ 3 w 272"/>
                <a:gd name="T13" fmla="*/ 664 h 681"/>
                <a:gd name="T14" fmla="*/ 21 w 272"/>
                <a:gd name="T15" fmla="*/ 679 h 681"/>
                <a:gd name="T16" fmla="*/ 51 w 272"/>
                <a:gd name="T17" fmla="*/ 678 h 681"/>
                <a:gd name="T18" fmla="*/ 76 w 272"/>
                <a:gd name="T19" fmla="*/ 654 h 681"/>
                <a:gd name="T20" fmla="*/ 96 w 272"/>
                <a:gd name="T21" fmla="*/ 611 h 681"/>
                <a:gd name="T22" fmla="*/ 112 w 272"/>
                <a:gd name="T23" fmla="*/ 553 h 681"/>
                <a:gd name="T24" fmla="*/ 153 w 272"/>
                <a:gd name="T25" fmla="*/ 375 h 681"/>
                <a:gd name="T26" fmla="*/ 189 w 272"/>
                <a:gd name="T27" fmla="*/ 180 h 681"/>
                <a:gd name="T28" fmla="*/ 205 w 272"/>
                <a:gd name="T29" fmla="*/ 95 h 681"/>
                <a:gd name="T30" fmla="*/ 217 w 272"/>
                <a:gd name="T31" fmla="*/ 47 h 681"/>
                <a:gd name="T32" fmla="*/ 231 w 272"/>
                <a:gd name="T33" fmla="*/ 13 h 681"/>
                <a:gd name="T34" fmla="*/ 246 w 272"/>
                <a:gd name="T35" fmla="*/ 8 h 681"/>
                <a:gd name="T36" fmla="*/ 256 w 272"/>
                <a:gd name="T37" fmla="*/ 13 h 681"/>
                <a:gd name="T38" fmla="*/ 251 w 272"/>
                <a:gd name="T39" fmla="*/ 16 h 681"/>
                <a:gd name="T40" fmla="*/ 243 w 272"/>
                <a:gd name="T41" fmla="*/ 24 h 681"/>
                <a:gd name="T42" fmla="*/ 244 w 272"/>
                <a:gd name="T43" fmla="*/ 36 h 681"/>
                <a:gd name="T44" fmla="*/ 252 w 272"/>
                <a:gd name="T45" fmla="*/ 43 h 681"/>
                <a:gd name="T46" fmla="*/ 263 w 272"/>
                <a:gd name="T47" fmla="*/ 43 h 681"/>
                <a:gd name="T48" fmla="*/ 271 w 272"/>
                <a:gd name="T49" fmla="*/ 36 h 681"/>
                <a:gd name="T50" fmla="*/ 269 w 272"/>
                <a:gd name="T51" fmla="*/ 17 h 681"/>
                <a:gd name="T52" fmla="*/ 251 w 272"/>
                <a:gd name="T53" fmla="*/ 2 h 681"/>
                <a:gd name="T54" fmla="*/ 222 w 272"/>
                <a:gd name="T55" fmla="*/ 7 h 681"/>
                <a:gd name="T56" fmla="*/ 194 w 272"/>
                <a:gd name="T57" fmla="*/ 55 h 681"/>
                <a:gd name="T58" fmla="*/ 179 w 272"/>
                <a:gd name="T59" fmla="*/ 104 h 681"/>
                <a:gd name="T60" fmla="*/ 166 w 272"/>
                <a:gd name="T61" fmla="*/ 158 h 681"/>
                <a:gd name="T62" fmla="*/ 144 w 272"/>
                <a:gd name="T63" fmla="*/ 254 h 681"/>
                <a:gd name="T64" fmla="*/ 118 w 272"/>
                <a:gd name="T65" fmla="*/ 381 h 681"/>
                <a:gd name="T66" fmla="*/ 93 w 272"/>
                <a:gd name="T67" fmla="*/ 526 h 681"/>
                <a:gd name="T68" fmla="*/ 76 w 272"/>
                <a:gd name="T69" fmla="*/ 604 h 681"/>
                <a:gd name="T70" fmla="*/ 68 w 272"/>
                <a:gd name="T71" fmla="*/ 630 h 681"/>
                <a:gd name="T72" fmla="*/ 57 w 272"/>
                <a:gd name="T73" fmla="*/ 655 h 681"/>
                <a:gd name="T74" fmla="*/ 43 w 272"/>
                <a:gd name="T75" fmla="*/ 672 h 681"/>
                <a:gd name="T76" fmla="*/ 26 w 272"/>
                <a:gd name="T77" fmla="*/ 674 h 681"/>
                <a:gd name="T78" fmla="*/ 17 w 272"/>
                <a:gd name="T79" fmla="*/ 669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2" h="681">
                  <a:moveTo>
                    <a:pt x="15" y="668"/>
                  </a:moveTo>
                  <a:lnTo>
                    <a:pt x="22" y="666"/>
                  </a:lnTo>
                  <a:lnTo>
                    <a:pt x="26" y="663"/>
                  </a:lnTo>
                  <a:lnTo>
                    <a:pt x="29" y="658"/>
                  </a:lnTo>
                  <a:lnTo>
                    <a:pt x="30" y="653"/>
                  </a:lnTo>
                  <a:lnTo>
                    <a:pt x="29" y="646"/>
                  </a:lnTo>
                  <a:lnTo>
                    <a:pt x="25" y="641"/>
                  </a:lnTo>
                  <a:lnTo>
                    <a:pt x="21" y="638"/>
                  </a:lnTo>
                  <a:lnTo>
                    <a:pt x="15" y="638"/>
                  </a:lnTo>
                  <a:lnTo>
                    <a:pt x="10" y="638"/>
                  </a:lnTo>
                  <a:lnTo>
                    <a:pt x="5" y="641"/>
                  </a:lnTo>
                  <a:lnTo>
                    <a:pt x="2" y="646"/>
                  </a:lnTo>
                  <a:lnTo>
                    <a:pt x="0" y="653"/>
                  </a:lnTo>
                  <a:lnTo>
                    <a:pt x="3" y="664"/>
                  </a:lnTo>
                  <a:lnTo>
                    <a:pt x="10" y="673"/>
                  </a:lnTo>
                  <a:lnTo>
                    <a:pt x="21" y="679"/>
                  </a:lnTo>
                  <a:lnTo>
                    <a:pt x="34" y="681"/>
                  </a:lnTo>
                  <a:lnTo>
                    <a:pt x="51" y="678"/>
                  </a:lnTo>
                  <a:lnTo>
                    <a:pt x="64" y="669"/>
                  </a:lnTo>
                  <a:lnTo>
                    <a:pt x="76" y="654"/>
                  </a:lnTo>
                  <a:lnTo>
                    <a:pt x="87" y="634"/>
                  </a:lnTo>
                  <a:lnTo>
                    <a:pt x="96" y="611"/>
                  </a:lnTo>
                  <a:lnTo>
                    <a:pt x="104" y="583"/>
                  </a:lnTo>
                  <a:lnTo>
                    <a:pt x="112" y="553"/>
                  </a:lnTo>
                  <a:lnTo>
                    <a:pt x="120" y="521"/>
                  </a:lnTo>
                  <a:lnTo>
                    <a:pt x="153" y="375"/>
                  </a:lnTo>
                  <a:lnTo>
                    <a:pt x="180" y="228"/>
                  </a:lnTo>
                  <a:lnTo>
                    <a:pt x="189" y="180"/>
                  </a:lnTo>
                  <a:lnTo>
                    <a:pt x="197" y="135"/>
                  </a:lnTo>
                  <a:lnTo>
                    <a:pt x="205" y="95"/>
                  </a:lnTo>
                  <a:lnTo>
                    <a:pt x="213" y="62"/>
                  </a:lnTo>
                  <a:lnTo>
                    <a:pt x="217" y="47"/>
                  </a:lnTo>
                  <a:lnTo>
                    <a:pt x="223" y="29"/>
                  </a:lnTo>
                  <a:lnTo>
                    <a:pt x="231" y="13"/>
                  </a:lnTo>
                  <a:lnTo>
                    <a:pt x="239" y="7"/>
                  </a:lnTo>
                  <a:lnTo>
                    <a:pt x="246" y="8"/>
                  </a:lnTo>
                  <a:lnTo>
                    <a:pt x="252" y="10"/>
                  </a:lnTo>
                  <a:lnTo>
                    <a:pt x="256" y="13"/>
                  </a:lnTo>
                  <a:lnTo>
                    <a:pt x="258" y="14"/>
                  </a:lnTo>
                  <a:lnTo>
                    <a:pt x="251" y="16"/>
                  </a:lnTo>
                  <a:lnTo>
                    <a:pt x="246" y="19"/>
                  </a:lnTo>
                  <a:lnTo>
                    <a:pt x="243" y="24"/>
                  </a:lnTo>
                  <a:lnTo>
                    <a:pt x="243" y="29"/>
                  </a:lnTo>
                  <a:lnTo>
                    <a:pt x="244" y="36"/>
                  </a:lnTo>
                  <a:lnTo>
                    <a:pt x="247" y="40"/>
                  </a:lnTo>
                  <a:lnTo>
                    <a:pt x="252" y="43"/>
                  </a:lnTo>
                  <a:lnTo>
                    <a:pt x="257" y="44"/>
                  </a:lnTo>
                  <a:lnTo>
                    <a:pt x="263" y="43"/>
                  </a:lnTo>
                  <a:lnTo>
                    <a:pt x="267" y="41"/>
                  </a:lnTo>
                  <a:lnTo>
                    <a:pt x="271" y="36"/>
                  </a:lnTo>
                  <a:lnTo>
                    <a:pt x="272" y="29"/>
                  </a:lnTo>
                  <a:lnTo>
                    <a:pt x="269" y="17"/>
                  </a:lnTo>
                  <a:lnTo>
                    <a:pt x="262" y="8"/>
                  </a:lnTo>
                  <a:lnTo>
                    <a:pt x="251" y="2"/>
                  </a:lnTo>
                  <a:lnTo>
                    <a:pt x="239" y="0"/>
                  </a:lnTo>
                  <a:lnTo>
                    <a:pt x="222" y="7"/>
                  </a:lnTo>
                  <a:lnTo>
                    <a:pt x="208" y="25"/>
                  </a:lnTo>
                  <a:lnTo>
                    <a:pt x="194" y="55"/>
                  </a:lnTo>
                  <a:lnTo>
                    <a:pt x="181" y="96"/>
                  </a:lnTo>
                  <a:lnTo>
                    <a:pt x="179" y="104"/>
                  </a:lnTo>
                  <a:lnTo>
                    <a:pt x="174" y="125"/>
                  </a:lnTo>
                  <a:lnTo>
                    <a:pt x="166" y="158"/>
                  </a:lnTo>
                  <a:lnTo>
                    <a:pt x="156" y="201"/>
                  </a:lnTo>
                  <a:lnTo>
                    <a:pt x="144" y="254"/>
                  </a:lnTo>
                  <a:lnTo>
                    <a:pt x="131" y="314"/>
                  </a:lnTo>
                  <a:lnTo>
                    <a:pt x="118" y="381"/>
                  </a:lnTo>
                  <a:lnTo>
                    <a:pt x="105" y="454"/>
                  </a:lnTo>
                  <a:lnTo>
                    <a:pt x="93" y="526"/>
                  </a:lnTo>
                  <a:lnTo>
                    <a:pt x="78" y="595"/>
                  </a:lnTo>
                  <a:lnTo>
                    <a:pt x="76" y="604"/>
                  </a:lnTo>
                  <a:lnTo>
                    <a:pt x="73" y="617"/>
                  </a:lnTo>
                  <a:lnTo>
                    <a:pt x="68" y="630"/>
                  </a:lnTo>
                  <a:lnTo>
                    <a:pt x="63" y="643"/>
                  </a:lnTo>
                  <a:lnTo>
                    <a:pt x="57" y="655"/>
                  </a:lnTo>
                  <a:lnTo>
                    <a:pt x="50" y="665"/>
                  </a:lnTo>
                  <a:lnTo>
                    <a:pt x="43" y="672"/>
                  </a:lnTo>
                  <a:lnTo>
                    <a:pt x="34" y="675"/>
                  </a:lnTo>
                  <a:lnTo>
                    <a:pt x="26" y="674"/>
                  </a:lnTo>
                  <a:lnTo>
                    <a:pt x="21" y="671"/>
                  </a:lnTo>
                  <a:lnTo>
                    <a:pt x="17" y="669"/>
                  </a:lnTo>
                  <a:lnTo>
                    <a:pt x="15" y="66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/>
            <p:cNvSpPr>
              <a:spLocks noChangeAspect="1"/>
            </p:cNvSpPr>
            <p:nvPr/>
          </p:nvSpPr>
          <p:spPr bwMode="auto">
            <a:xfrm>
              <a:off x="963" y="570"/>
              <a:ext cx="150" cy="151"/>
            </a:xfrm>
            <a:custGeom>
              <a:avLst/>
              <a:gdLst>
                <a:gd name="T0" fmla="*/ 143 w 150"/>
                <a:gd name="T1" fmla="*/ 115 h 151"/>
                <a:gd name="T2" fmla="*/ 142 w 150"/>
                <a:gd name="T3" fmla="*/ 121 h 151"/>
                <a:gd name="T4" fmla="*/ 139 w 150"/>
                <a:gd name="T5" fmla="*/ 130 h 151"/>
                <a:gd name="T6" fmla="*/ 136 w 150"/>
                <a:gd name="T7" fmla="*/ 134 h 151"/>
                <a:gd name="T8" fmla="*/ 124 w 150"/>
                <a:gd name="T9" fmla="*/ 136 h 151"/>
                <a:gd name="T10" fmla="*/ 109 w 150"/>
                <a:gd name="T11" fmla="*/ 127 h 151"/>
                <a:gd name="T12" fmla="*/ 120 w 150"/>
                <a:gd name="T13" fmla="*/ 110 h 151"/>
                <a:gd name="T14" fmla="*/ 135 w 150"/>
                <a:gd name="T15" fmla="*/ 88 h 151"/>
                <a:gd name="T16" fmla="*/ 146 w 150"/>
                <a:gd name="T17" fmla="*/ 66 h 151"/>
                <a:gd name="T18" fmla="*/ 142 w 150"/>
                <a:gd name="T19" fmla="*/ 33 h 151"/>
                <a:gd name="T20" fmla="*/ 104 w 150"/>
                <a:gd name="T21" fmla="*/ 4 h 151"/>
                <a:gd name="T22" fmla="*/ 47 w 150"/>
                <a:gd name="T23" fmla="*/ 4 h 151"/>
                <a:gd name="T24" fmla="*/ 9 w 150"/>
                <a:gd name="T25" fmla="*/ 33 h 151"/>
                <a:gd name="T26" fmla="*/ 5 w 150"/>
                <a:gd name="T27" fmla="*/ 67 h 151"/>
                <a:gd name="T28" fmla="*/ 18 w 150"/>
                <a:gd name="T29" fmla="*/ 92 h 151"/>
                <a:gd name="T30" fmla="*/ 38 w 150"/>
                <a:gd name="T31" fmla="*/ 120 h 151"/>
                <a:gd name="T32" fmla="*/ 27 w 150"/>
                <a:gd name="T33" fmla="*/ 136 h 151"/>
                <a:gd name="T34" fmla="*/ 15 w 150"/>
                <a:gd name="T35" fmla="*/ 134 h 151"/>
                <a:gd name="T36" fmla="*/ 12 w 150"/>
                <a:gd name="T37" fmla="*/ 131 h 151"/>
                <a:gd name="T38" fmla="*/ 9 w 150"/>
                <a:gd name="T39" fmla="*/ 122 h 151"/>
                <a:gd name="T40" fmla="*/ 8 w 150"/>
                <a:gd name="T41" fmla="*/ 115 h 151"/>
                <a:gd name="T42" fmla="*/ 8 w 150"/>
                <a:gd name="T43" fmla="*/ 151 h 151"/>
                <a:gd name="T44" fmla="*/ 51 w 150"/>
                <a:gd name="T45" fmla="*/ 150 h 151"/>
                <a:gd name="T46" fmla="*/ 51 w 150"/>
                <a:gd name="T47" fmla="*/ 134 h 151"/>
                <a:gd name="T48" fmla="*/ 44 w 150"/>
                <a:gd name="T49" fmla="*/ 111 h 151"/>
                <a:gd name="T50" fmla="*/ 30 w 150"/>
                <a:gd name="T51" fmla="*/ 76 h 151"/>
                <a:gd name="T52" fmla="*/ 30 w 150"/>
                <a:gd name="T53" fmla="*/ 33 h 151"/>
                <a:gd name="T54" fmla="*/ 57 w 150"/>
                <a:gd name="T55" fmla="*/ 9 h 151"/>
                <a:gd name="T56" fmla="*/ 94 w 150"/>
                <a:gd name="T57" fmla="*/ 9 h 151"/>
                <a:gd name="T58" fmla="*/ 121 w 150"/>
                <a:gd name="T59" fmla="*/ 33 h 151"/>
                <a:gd name="T60" fmla="*/ 121 w 150"/>
                <a:gd name="T61" fmla="*/ 77 h 151"/>
                <a:gd name="T62" fmla="*/ 107 w 150"/>
                <a:gd name="T63" fmla="*/ 110 h 151"/>
                <a:gd name="T64" fmla="*/ 100 w 150"/>
                <a:gd name="T65" fmla="*/ 134 h 151"/>
                <a:gd name="T66" fmla="*/ 98 w 150"/>
                <a:gd name="T67" fmla="*/ 149 h 151"/>
                <a:gd name="T68" fmla="*/ 101 w 150"/>
                <a:gd name="T69" fmla="*/ 151 h 151"/>
                <a:gd name="T70" fmla="*/ 143 w 150"/>
                <a:gd name="T7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0" h="151">
                  <a:moveTo>
                    <a:pt x="150" y="115"/>
                  </a:moveTo>
                  <a:lnTo>
                    <a:pt x="143" y="115"/>
                  </a:lnTo>
                  <a:lnTo>
                    <a:pt x="143" y="117"/>
                  </a:lnTo>
                  <a:lnTo>
                    <a:pt x="142" y="121"/>
                  </a:lnTo>
                  <a:lnTo>
                    <a:pt x="141" y="126"/>
                  </a:lnTo>
                  <a:lnTo>
                    <a:pt x="139" y="130"/>
                  </a:lnTo>
                  <a:lnTo>
                    <a:pt x="138" y="133"/>
                  </a:lnTo>
                  <a:lnTo>
                    <a:pt x="136" y="134"/>
                  </a:lnTo>
                  <a:lnTo>
                    <a:pt x="132" y="135"/>
                  </a:lnTo>
                  <a:lnTo>
                    <a:pt x="124" y="136"/>
                  </a:lnTo>
                  <a:lnTo>
                    <a:pt x="106" y="136"/>
                  </a:lnTo>
                  <a:lnTo>
                    <a:pt x="109" y="127"/>
                  </a:lnTo>
                  <a:lnTo>
                    <a:pt x="114" y="119"/>
                  </a:lnTo>
                  <a:lnTo>
                    <a:pt x="120" y="110"/>
                  </a:lnTo>
                  <a:lnTo>
                    <a:pt x="128" y="99"/>
                  </a:lnTo>
                  <a:lnTo>
                    <a:pt x="135" y="88"/>
                  </a:lnTo>
                  <a:lnTo>
                    <a:pt x="142" y="77"/>
                  </a:lnTo>
                  <a:lnTo>
                    <a:pt x="146" y="66"/>
                  </a:lnTo>
                  <a:lnTo>
                    <a:pt x="148" y="53"/>
                  </a:lnTo>
                  <a:lnTo>
                    <a:pt x="142" y="33"/>
                  </a:lnTo>
                  <a:lnTo>
                    <a:pt x="127" y="16"/>
                  </a:lnTo>
                  <a:lnTo>
                    <a:pt x="104" y="4"/>
                  </a:lnTo>
                  <a:lnTo>
                    <a:pt x="75" y="0"/>
                  </a:lnTo>
                  <a:lnTo>
                    <a:pt x="47" y="4"/>
                  </a:lnTo>
                  <a:lnTo>
                    <a:pt x="24" y="16"/>
                  </a:lnTo>
                  <a:lnTo>
                    <a:pt x="9" y="33"/>
                  </a:lnTo>
                  <a:lnTo>
                    <a:pt x="3" y="53"/>
                  </a:lnTo>
                  <a:lnTo>
                    <a:pt x="5" y="67"/>
                  </a:lnTo>
                  <a:lnTo>
                    <a:pt x="10" y="79"/>
                  </a:lnTo>
                  <a:lnTo>
                    <a:pt x="18" y="92"/>
                  </a:lnTo>
                  <a:lnTo>
                    <a:pt x="28" y="106"/>
                  </a:lnTo>
                  <a:lnTo>
                    <a:pt x="38" y="120"/>
                  </a:lnTo>
                  <a:lnTo>
                    <a:pt x="45" y="136"/>
                  </a:lnTo>
                  <a:lnTo>
                    <a:pt x="27" y="136"/>
                  </a:lnTo>
                  <a:lnTo>
                    <a:pt x="19" y="135"/>
                  </a:lnTo>
                  <a:lnTo>
                    <a:pt x="15" y="134"/>
                  </a:lnTo>
                  <a:lnTo>
                    <a:pt x="13" y="133"/>
                  </a:lnTo>
                  <a:lnTo>
                    <a:pt x="12" y="131"/>
                  </a:lnTo>
                  <a:lnTo>
                    <a:pt x="11" y="127"/>
                  </a:lnTo>
                  <a:lnTo>
                    <a:pt x="9" y="122"/>
                  </a:lnTo>
                  <a:lnTo>
                    <a:pt x="8" y="117"/>
                  </a:lnTo>
                  <a:lnTo>
                    <a:pt x="8" y="115"/>
                  </a:lnTo>
                  <a:lnTo>
                    <a:pt x="0" y="115"/>
                  </a:lnTo>
                  <a:lnTo>
                    <a:pt x="8" y="151"/>
                  </a:lnTo>
                  <a:lnTo>
                    <a:pt x="47" y="151"/>
                  </a:lnTo>
                  <a:lnTo>
                    <a:pt x="51" y="150"/>
                  </a:lnTo>
                  <a:lnTo>
                    <a:pt x="53" y="146"/>
                  </a:lnTo>
                  <a:lnTo>
                    <a:pt x="51" y="134"/>
                  </a:lnTo>
                  <a:lnTo>
                    <a:pt x="48" y="122"/>
                  </a:lnTo>
                  <a:lnTo>
                    <a:pt x="44" y="111"/>
                  </a:lnTo>
                  <a:lnTo>
                    <a:pt x="40" y="102"/>
                  </a:lnTo>
                  <a:lnTo>
                    <a:pt x="30" y="76"/>
                  </a:lnTo>
                  <a:lnTo>
                    <a:pt x="26" y="53"/>
                  </a:lnTo>
                  <a:lnTo>
                    <a:pt x="30" y="33"/>
                  </a:lnTo>
                  <a:lnTo>
                    <a:pt x="41" y="18"/>
                  </a:lnTo>
                  <a:lnTo>
                    <a:pt x="57" y="9"/>
                  </a:lnTo>
                  <a:lnTo>
                    <a:pt x="75" y="6"/>
                  </a:lnTo>
                  <a:lnTo>
                    <a:pt x="94" y="9"/>
                  </a:lnTo>
                  <a:lnTo>
                    <a:pt x="110" y="18"/>
                  </a:lnTo>
                  <a:lnTo>
                    <a:pt x="121" y="33"/>
                  </a:lnTo>
                  <a:lnTo>
                    <a:pt x="125" y="53"/>
                  </a:lnTo>
                  <a:lnTo>
                    <a:pt x="121" y="77"/>
                  </a:lnTo>
                  <a:lnTo>
                    <a:pt x="111" y="101"/>
                  </a:lnTo>
                  <a:lnTo>
                    <a:pt x="107" y="110"/>
                  </a:lnTo>
                  <a:lnTo>
                    <a:pt x="103" y="121"/>
                  </a:lnTo>
                  <a:lnTo>
                    <a:pt x="100" y="134"/>
                  </a:lnTo>
                  <a:lnTo>
                    <a:pt x="98" y="146"/>
                  </a:lnTo>
                  <a:lnTo>
                    <a:pt x="98" y="149"/>
                  </a:lnTo>
                  <a:lnTo>
                    <a:pt x="99" y="150"/>
                  </a:lnTo>
                  <a:lnTo>
                    <a:pt x="101" y="151"/>
                  </a:lnTo>
                  <a:lnTo>
                    <a:pt x="104" y="151"/>
                  </a:lnTo>
                  <a:lnTo>
                    <a:pt x="143" y="151"/>
                  </a:lnTo>
                  <a:lnTo>
                    <a:pt x="150" y="1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2"/>
            <p:cNvSpPr>
              <a:spLocks noChangeAspect="1"/>
            </p:cNvSpPr>
            <p:nvPr/>
          </p:nvSpPr>
          <p:spPr bwMode="auto">
            <a:xfrm>
              <a:off x="1203" y="233"/>
              <a:ext cx="258" cy="209"/>
            </a:xfrm>
            <a:custGeom>
              <a:avLst/>
              <a:gdLst>
                <a:gd name="T0" fmla="*/ 224 w 258"/>
                <a:gd name="T1" fmla="*/ 17 h 209"/>
                <a:gd name="T2" fmla="*/ 235 w 258"/>
                <a:gd name="T3" fmla="*/ 10 h 209"/>
                <a:gd name="T4" fmla="*/ 253 w 258"/>
                <a:gd name="T5" fmla="*/ 9 h 209"/>
                <a:gd name="T6" fmla="*/ 258 w 258"/>
                <a:gd name="T7" fmla="*/ 7 h 209"/>
                <a:gd name="T8" fmla="*/ 256 w 258"/>
                <a:gd name="T9" fmla="*/ 0 h 209"/>
                <a:gd name="T10" fmla="*/ 175 w 258"/>
                <a:gd name="T11" fmla="*/ 0 h 209"/>
                <a:gd name="T12" fmla="*/ 171 w 258"/>
                <a:gd name="T13" fmla="*/ 1 h 209"/>
                <a:gd name="T14" fmla="*/ 169 w 258"/>
                <a:gd name="T15" fmla="*/ 6 h 209"/>
                <a:gd name="T16" fmla="*/ 178 w 258"/>
                <a:gd name="T17" fmla="*/ 9 h 209"/>
                <a:gd name="T18" fmla="*/ 190 w 258"/>
                <a:gd name="T19" fmla="*/ 10 h 209"/>
                <a:gd name="T20" fmla="*/ 198 w 258"/>
                <a:gd name="T21" fmla="*/ 15 h 209"/>
                <a:gd name="T22" fmla="*/ 197 w 258"/>
                <a:gd name="T23" fmla="*/ 21 h 209"/>
                <a:gd name="T24" fmla="*/ 85 w 258"/>
                <a:gd name="T25" fmla="*/ 96 h 209"/>
                <a:gd name="T26" fmla="*/ 105 w 258"/>
                <a:gd name="T27" fmla="*/ 17 h 209"/>
                <a:gd name="T28" fmla="*/ 116 w 258"/>
                <a:gd name="T29" fmla="*/ 10 h 209"/>
                <a:gd name="T30" fmla="*/ 134 w 258"/>
                <a:gd name="T31" fmla="*/ 9 h 209"/>
                <a:gd name="T32" fmla="*/ 139 w 258"/>
                <a:gd name="T33" fmla="*/ 7 h 209"/>
                <a:gd name="T34" fmla="*/ 137 w 258"/>
                <a:gd name="T35" fmla="*/ 0 h 209"/>
                <a:gd name="T36" fmla="*/ 56 w 258"/>
                <a:gd name="T37" fmla="*/ 0 h 209"/>
                <a:gd name="T38" fmla="*/ 52 w 258"/>
                <a:gd name="T39" fmla="*/ 1 h 209"/>
                <a:gd name="T40" fmla="*/ 50 w 258"/>
                <a:gd name="T41" fmla="*/ 6 h 209"/>
                <a:gd name="T42" fmla="*/ 59 w 258"/>
                <a:gd name="T43" fmla="*/ 9 h 209"/>
                <a:gd name="T44" fmla="*/ 70 w 258"/>
                <a:gd name="T45" fmla="*/ 10 h 209"/>
                <a:gd name="T46" fmla="*/ 79 w 258"/>
                <a:gd name="T47" fmla="*/ 15 h 209"/>
                <a:gd name="T48" fmla="*/ 77 w 258"/>
                <a:gd name="T49" fmla="*/ 21 h 209"/>
                <a:gd name="T50" fmla="*/ 35 w 258"/>
                <a:gd name="T51" fmla="*/ 190 h 209"/>
                <a:gd name="T52" fmla="*/ 33 w 258"/>
                <a:gd name="T53" fmla="*/ 195 h 209"/>
                <a:gd name="T54" fmla="*/ 27 w 258"/>
                <a:gd name="T55" fmla="*/ 198 h 209"/>
                <a:gd name="T56" fmla="*/ 17 w 258"/>
                <a:gd name="T57" fmla="*/ 200 h 209"/>
                <a:gd name="T58" fmla="*/ 5 w 258"/>
                <a:gd name="T59" fmla="*/ 200 h 209"/>
                <a:gd name="T60" fmla="*/ 1 w 258"/>
                <a:gd name="T61" fmla="*/ 202 h 209"/>
                <a:gd name="T62" fmla="*/ 2 w 258"/>
                <a:gd name="T63" fmla="*/ 209 h 209"/>
                <a:gd name="T64" fmla="*/ 13 w 258"/>
                <a:gd name="T65" fmla="*/ 209 h 209"/>
                <a:gd name="T66" fmla="*/ 35 w 258"/>
                <a:gd name="T67" fmla="*/ 209 h 209"/>
                <a:gd name="T68" fmla="*/ 63 w 258"/>
                <a:gd name="T69" fmla="*/ 209 h 209"/>
                <a:gd name="T70" fmla="*/ 85 w 258"/>
                <a:gd name="T71" fmla="*/ 209 h 209"/>
                <a:gd name="T72" fmla="*/ 89 w 258"/>
                <a:gd name="T73" fmla="*/ 207 h 209"/>
                <a:gd name="T74" fmla="*/ 87 w 258"/>
                <a:gd name="T75" fmla="*/ 200 h 209"/>
                <a:gd name="T76" fmla="*/ 73 w 258"/>
                <a:gd name="T77" fmla="*/ 200 h 209"/>
                <a:gd name="T78" fmla="*/ 62 w 258"/>
                <a:gd name="T79" fmla="*/ 198 h 209"/>
                <a:gd name="T80" fmla="*/ 62 w 258"/>
                <a:gd name="T81" fmla="*/ 189 h 209"/>
                <a:gd name="T82" fmla="*/ 176 w 258"/>
                <a:gd name="T83" fmla="*/ 105 h 209"/>
                <a:gd name="T84" fmla="*/ 161 w 258"/>
                <a:gd name="T85" fmla="*/ 165 h 209"/>
                <a:gd name="T86" fmla="*/ 155 w 258"/>
                <a:gd name="T87" fmla="*/ 190 h 209"/>
                <a:gd name="T88" fmla="*/ 147 w 258"/>
                <a:gd name="T89" fmla="*/ 198 h 209"/>
                <a:gd name="T90" fmla="*/ 127 w 258"/>
                <a:gd name="T91" fmla="*/ 200 h 209"/>
                <a:gd name="T92" fmla="*/ 121 w 258"/>
                <a:gd name="T93" fmla="*/ 201 h 209"/>
                <a:gd name="T94" fmla="*/ 119 w 258"/>
                <a:gd name="T95" fmla="*/ 206 h 209"/>
                <a:gd name="T96" fmla="*/ 124 w 258"/>
                <a:gd name="T97" fmla="*/ 209 h 209"/>
                <a:gd name="T98" fmla="*/ 143 w 258"/>
                <a:gd name="T99" fmla="*/ 209 h 209"/>
                <a:gd name="T100" fmla="*/ 163 w 258"/>
                <a:gd name="T101" fmla="*/ 208 h 209"/>
                <a:gd name="T102" fmla="*/ 202 w 258"/>
                <a:gd name="T103" fmla="*/ 209 h 209"/>
                <a:gd name="T104" fmla="*/ 206 w 258"/>
                <a:gd name="T105" fmla="*/ 209 h 209"/>
                <a:gd name="T106" fmla="*/ 208 w 258"/>
                <a:gd name="T107" fmla="*/ 203 h 209"/>
                <a:gd name="T108" fmla="*/ 200 w 258"/>
                <a:gd name="T109" fmla="*/ 200 h 209"/>
                <a:gd name="T110" fmla="*/ 186 w 258"/>
                <a:gd name="T111" fmla="*/ 199 h 209"/>
                <a:gd name="T112" fmla="*/ 180 w 258"/>
                <a:gd name="T113" fmla="*/ 194 h 209"/>
                <a:gd name="T114" fmla="*/ 222 w 258"/>
                <a:gd name="T115" fmla="*/ 2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8" h="209">
                  <a:moveTo>
                    <a:pt x="222" y="24"/>
                  </a:moveTo>
                  <a:lnTo>
                    <a:pt x="224" y="17"/>
                  </a:lnTo>
                  <a:lnTo>
                    <a:pt x="228" y="12"/>
                  </a:lnTo>
                  <a:lnTo>
                    <a:pt x="235" y="10"/>
                  </a:lnTo>
                  <a:lnTo>
                    <a:pt x="248" y="9"/>
                  </a:lnTo>
                  <a:lnTo>
                    <a:pt x="253" y="9"/>
                  </a:lnTo>
                  <a:lnTo>
                    <a:pt x="256" y="9"/>
                  </a:lnTo>
                  <a:lnTo>
                    <a:pt x="258" y="7"/>
                  </a:lnTo>
                  <a:lnTo>
                    <a:pt x="258" y="3"/>
                  </a:lnTo>
                  <a:lnTo>
                    <a:pt x="256" y="0"/>
                  </a:lnTo>
                  <a:lnTo>
                    <a:pt x="254" y="0"/>
                  </a:lnTo>
                  <a:lnTo>
                    <a:pt x="175" y="0"/>
                  </a:lnTo>
                  <a:lnTo>
                    <a:pt x="173" y="0"/>
                  </a:lnTo>
                  <a:lnTo>
                    <a:pt x="171" y="1"/>
                  </a:lnTo>
                  <a:lnTo>
                    <a:pt x="170" y="3"/>
                  </a:lnTo>
                  <a:lnTo>
                    <a:pt x="169" y="6"/>
                  </a:lnTo>
                  <a:lnTo>
                    <a:pt x="171" y="9"/>
                  </a:lnTo>
                  <a:lnTo>
                    <a:pt x="178" y="9"/>
                  </a:lnTo>
                  <a:lnTo>
                    <a:pt x="182" y="10"/>
                  </a:lnTo>
                  <a:lnTo>
                    <a:pt x="190" y="10"/>
                  </a:lnTo>
                  <a:lnTo>
                    <a:pt x="196" y="11"/>
                  </a:lnTo>
                  <a:lnTo>
                    <a:pt x="198" y="15"/>
                  </a:lnTo>
                  <a:lnTo>
                    <a:pt x="198" y="17"/>
                  </a:lnTo>
                  <a:lnTo>
                    <a:pt x="197" y="21"/>
                  </a:lnTo>
                  <a:lnTo>
                    <a:pt x="178" y="96"/>
                  </a:lnTo>
                  <a:lnTo>
                    <a:pt x="85" y="96"/>
                  </a:lnTo>
                  <a:lnTo>
                    <a:pt x="103" y="24"/>
                  </a:lnTo>
                  <a:lnTo>
                    <a:pt x="105" y="17"/>
                  </a:lnTo>
                  <a:lnTo>
                    <a:pt x="108" y="12"/>
                  </a:lnTo>
                  <a:lnTo>
                    <a:pt x="116" y="10"/>
                  </a:lnTo>
                  <a:lnTo>
                    <a:pt x="129" y="9"/>
                  </a:lnTo>
                  <a:lnTo>
                    <a:pt x="134" y="9"/>
                  </a:lnTo>
                  <a:lnTo>
                    <a:pt x="137" y="9"/>
                  </a:lnTo>
                  <a:lnTo>
                    <a:pt x="139" y="7"/>
                  </a:lnTo>
                  <a:lnTo>
                    <a:pt x="139" y="3"/>
                  </a:lnTo>
                  <a:lnTo>
                    <a:pt x="137" y="0"/>
                  </a:lnTo>
                  <a:lnTo>
                    <a:pt x="135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2" y="1"/>
                  </a:lnTo>
                  <a:lnTo>
                    <a:pt x="51" y="3"/>
                  </a:lnTo>
                  <a:lnTo>
                    <a:pt x="50" y="6"/>
                  </a:lnTo>
                  <a:lnTo>
                    <a:pt x="52" y="9"/>
                  </a:lnTo>
                  <a:lnTo>
                    <a:pt x="59" y="9"/>
                  </a:lnTo>
                  <a:lnTo>
                    <a:pt x="63" y="10"/>
                  </a:lnTo>
                  <a:lnTo>
                    <a:pt x="70" y="10"/>
                  </a:lnTo>
                  <a:lnTo>
                    <a:pt x="77" y="11"/>
                  </a:lnTo>
                  <a:lnTo>
                    <a:pt x="79" y="15"/>
                  </a:lnTo>
                  <a:lnTo>
                    <a:pt x="78" y="17"/>
                  </a:lnTo>
                  <a:lnTo>
                    <a:pt x="77" y="21"/>
                  </a:lnTo>
                  <a:lnTo>
                    <a:pt x="36" y="185"/>
                  </a:lnTo>
                  <a:lnTo>
                    <a:pt x="35" y="190"/>
                  </a:lnTo>
                  <a:lnTo>
                    <a:pt x="34" y="193"/>
                  </a:lnTo>
                  <a:lnTo>
                    <a:pt x="33" y="195"/>
                  </a:lnTo>
                  <a:lnTo>
                    <a:pt x="30" y="197"/>
                  </a:lnTo>
                  <a:lnTo>
                    <a:pt x="27" y="198"/>
                  </a:lnTo>
                  <a:lnTo>
                    <a:pt x="23" y="199"/>
                  </a:lnTo>
                  <a:lnTo>
                    <a:pt x="17" y="200"/>
                  </a:lnTo>
                  <a:lnTo>
                    <a:pt x="9" y="200"/>
                  </a:lnTo>
                  <a:lnTo>
                    <a:pt x="5" y="200"/>
                  </a:lnTo>
                  <a:lnTo>
                    <a:pt x="2" y="201"/>
                  </a:lnTo>
                  <a:lnTo>
                    <a:pt x="1" y="202"/>
                  </a:lnTo>
                  <a:lnTo>
                    <a:pt x="0" y="206"/>
                  </a:lnTo>
                  <a:lnTo>
                    <a:pt x="2" y="209"/>
                  </a:lnTo>
                  <a:lnTo>
                    <a:pt x="5" y="209"/>
                  </a:lnTo>
                  <a:lnTo>
                    <a:pt x="13" y="209"/>
                  </a:lnTo>
                  <a:lnTo>
                    <a:pt x="24" y="209"/>
                  </a:lnTo>
                  <a:lnTo>
                    <a:pt x="35" y="209"/>
                  </a:lnTo>
                  <a:lnTo>
                    <a:pt x="43" y="208"/>
                  </a:lnTo>
                  <a:lnTo>
                    <a:pt x="63" y="209"/>
                  </a:lnTo>
                  <a:lnTo>
                    <a:pt x="83" y="209"/>
                  </a:lnTo>
                  <a:lnTo>
                    <a:pt x="85" y="209"/>
                  </a:lnTo>
                  <a:lnTo>
                    <a:pt x="87" y="209"/>
                  </a:lnTo>
                  <a:lnTo>
                    <a:pt x="89" y="207"/>
                  </a:lnTo>
                  <a:lnTo>
                    <a:pt x="89" y="203"/>
                  </a:lnTo>
                  <a:lnTo>
                    <a:pt x="87" y="200"/>
                  </a:lnTo>
                  <a:lnTo>
                    <a:pt x="81" y="200"/>
                  </a:lnTo>
                  <a:lnTo>
                    <a:pt x="73" y="200"/>
                  </a:lnTo>
                  <a:lnTo>
                    <a:pt x="66" y="199"/>
                  </a:lnTo>
                  <a:lnTo>
                    <a:pt x="62" y="198"/>
                  </a:lnTo>
                  <a:lnTo>
                    <a:pt x="61" y="194"/>
                  </a:lnTo>
                  <a:lnTo>
                    <a:pt x="62" y="189"/>
                  </a:lnTo>
                  <a:lnTo>
                    <a:pt x="82" y="105"/>
                  </a:lnTo>
                  <a:lnTo>
                    <a:pt x="176" y="105"/>
                  </a:lnTo>
                  <a:lnTo>
                    <a:pt x="167" y="139"/>
                  </a:lnTo>
                  <a:lnTo>
                    <a:pt x="161" y="165"/>
                  </a:lnTo>
                  <a:lnTo>
                    <a:pt x="157" y="182"/>
                  </a:lnTo>
                  <a:lnTo>
                    <a:pt x="155" y="190"/>
                  </a:lnTo>
                  <a:lnTo>
                    <a:pt x="152" y="196"/>
                  </a:lnTo>
                  <a:lnTo>
                    <a:pt x="147" y="198"/>
                  </a:lnTo>
                  <a:lnTo>
                    <a:pt x="139" y="200"/>
                  </a:lnTo>
                  <a:lnTo>
                    <a:pt x="127" y="200"/>
                  </a:lnTo>
                  <a:lnTo>
                    <a:pt x="124" y="200"/>
                  </a:lnTo>
                  <a:lnTo>
                    <a:pt x="121" y="201"/>
                  </a:lnTo>
                  <a:lnTo>
                    <a:pt x="120" y="202"/>
                  </a:lnTo>
                  <a:lnTo>
                    <a:pt x="119" y="206"/>
                  </a:lnTo>
                  <a:lnTo>
                    <a:pt x="121" y="209"/>
                  </a:lnTo>
                  <a:lnTo>
                    <a:pt x="124" y="209"/>
                  </a:lnTo>
                  <a:lnTo>
                    <a:pt x="132" y="209"/>
                  </a:lnTo>
                  <a:lnTo>
                    <a:pt x="143" y="209"/>
                  </a:lnTo>
                  <a:lnTo>
                    <a:pt x="154" y="209"/>
                  </a:lnTo>
                  <a:lnTo>
                    <a:pt x="163" y="208"/>
                  </a:lnTo>
                  <a:lnTo>
                    <a:pt x="182" y="209"/>
                  </a:lnTo>
                  <a:lnTo>
                    <a:pt x="202" y="209"/>
                  </a:lnTo>
                  <a:lnTo>
                    <a:pt x="204" y="209"/>
                  </a:lnTo>
                  <a:lnTo>
                    <a:pt x="206" y="209"/>
                  </a:lnTo>
                  <a:lnTo>
                    <a:pt x="208" y="207"/>
                  </a:lnTo>
                  <a:lnTo>
                    <a:pt x="208" y="203"/>
                  </a:lnTo>
                  <a:lnTo>
                    <a:pt x="206" y="200"/>
                  </a:lnTo>
                  <a:lnTo>
                    <a:pt x="200" y="200"/>
                  </a:lnTo>
                  <a:lnTo>
                    <a:pt x="192" y="200"/>
                  </a:lnTo>
                  <a:lnTo>
                    <a:pt x="186" y="199"/>
                  </a:lnTo>
                  <a:lnTo>
                    <a:pt x="181" y="198"/>
                  </a:lnTo>
                  <a:lnTo>
                    <a:pt x="180" y="194"/>
                  </a:lnTo>
                  <a:lnTo>
                    <a:pt x="181" y="189"/>
                  </a:lnTo>
                  <a:lnTo>
                    <a:pt x="222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3"/>
            <p:cNvSpPr>
              <a:spLocks noChangeAspect="1"/>
            </p:cNvSpPr>
            <p:nvPr/>
          </p:nvSpPr>
          <p:spPr bwMode="auto">
            <a:xfrm>
              <a:off x="1503" y="212"/>
              <a:ext cx="71" cy="307"/>
            </a:xfrm>
            <a:custGeom>
              <a:avLst/>
              <a:gdLst>
                <a:gd name="T0" fmla="*/ 71 w 71"/>
                <a:gd name="T1" fmla="*/ 304 h 307"/>
                <a:gd name="T2" fmla="*/ 71 w 71"/>
                <a:gd name="T3" fmla="*/ 303 h 307"/>
                <a:gd name="T4" fmla="*/ 70 w 71"/>
                <a:gd name="T5" fmla="*/ 302 h 307"/>
                <a:gd name="T6" fmla="*/ 69 w 71"/>
                <a:gd name="T7" fmla="*/ 300 h 307"/>
                <a:gd name="T8" fmla="*/ 66 w 71"/>
                <a:gd name="T9" fmla="*/ 297 h 307"/>
                <a:gd name="T10" fmla="*/ 42 w 71"/>
                <a:gd name="T11" fmla="*/ 265 h 307"/>
                <a:gd name="T12" fmla="*/ 27 w 71"/>
                <a:gd name="T13" fmla="*/ 229 h 307"/>
                <a:gd name="T14" fmla="*/ 20 w 71"/>
                <a:gd name="T15" fmla="*/ 190 h 307"/>
                <a:gd name="T16" fmla="*/ 18 w 71"/>
                <a:gd name="T17" fmla="*/ 154 h 307"/>
                <a:gd name="T18" fmla="*/ 20 w 71"/>
                <a:gd name="T19" fmla="*/ 114 h 307"/>
                <a:gd name="T20" fmla="*/ 28 w 71"/>
                <a:gd name="T21" fmla="*/ 76 h 307"/>
                <a:gd name="T22" fmla="*/ 43 w 71"/>
                <a:gd name="T23" fmla="*/ 40 h 307"/>
                <a:gd name="T24" fmla="*/ 67 w 71"/>
                <a:gd name="T25" fmla="*/ 9 h 307"/>
                <a:gd name="T26" fmla="*/ 70 w 71"/>
                <a:gd name="T27" fmla="*/ 5 h 307"/>
                <a:gd name="T28" fmla="*/ 71 w 71"/>
                <a:gd name="T29" fmla="*/ 4 h 307"/>
                <a:gd name="T30" fmla="*/ 70 w 71"/>
                <a:gd name="T31" fmla="*/ 1 h 307"/>
                <a:gd name="T32" fmla="*/ 68 w 71"/>
                <a:gd name="T33" fmla="*/ 0 h 307"/>
                <a:gd name="T34" fmla="*/ 62 w 71"/>
                <a:gd name="T35" fmla="*/ 4 h 307"/>
                <a:gd name="T36" fmla="*/ 49 w 71"/>
                <a:gd name="T37" fmla="*/ 16 h 307"/>
                <a:gd name="T38" fmla="*/ 34 w 71"/>
                <a:gd name="T39" fmla="*/ 34 h 307"/>
                <a:gd name="T40" fmla="*/ 19 w 71"/>
                <a:gd name="T41" fmla="*/ 60 h 307"/>
                <a:gd name="T42" fmla="*/ 10 w 71"/>
                <a:gd name="T43" fmla="*/ 85 h 307"/>
                <a:gd name="T44" fmla="*/ 4 w 71"/>
                <a:gd name="T45" fmla="*/ 110 h 307"/>
                <a:gd name="T46" fmla="*/ 1 w 71"/>
                <a:gd name="T47" fmla="*/ 133 h 307"/>
                <a:gd name="T48" fmla="*/ 0 w 71"/>
                <a:gd name="T49" fmla="*/ 154 h 307"/>
                <a:gd name="T50" fmla="*/ 1 w 71"/>
                <a:gd name="T51" fmla="*/ 174 h 307"/>
                <a:gd name="T52" fmla="*/ 4 w 71"/>
                <a:gd name="T53" fmla="*/ 197 h 307"/>
                <a:gd name="T54" fmla="*/ 10 w 71"/>
                <a:gd name="T55" fmla="*/ 223 h 307"/>
                <a:gd name="T56" fmla="*/ 20 w 71"/>
                <a:gd name="T57" fmla="*/ 249 h 307"/>
                <a:gd name="T58" fmla="*/ 35 w 71"/>
                <a:gd name="T59" fmla="*/ 274 h 307"/>
                <a:gd name="T60" fmla="*/ 50 w 71"/>
                <a:gd name="T61" fmla="*/ 292 h 307"/>
                <a:gd name="T62" fmla="*/ 62 w 71"/>
                <a:gd name="T63" fmla="*/ 303 h 307"/>
                <a:gd name="T64" fmla="*/ 68 w 71"/>
                <a:gd name="T65" fmla="*/ 307 h 307"/>
                <a:gd name="T66" fmla="*/ 70 w 71"/>
                <a:gd name="T67" fmla="*/ 306 h 307"/>
                <a:gd name="T68" fmla="*/ 71 w 71"/>
                <a:gd name="T69" fmla="*/ 30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307">
                  <a:moveTo>
                    <a:pt x="71" y="304"/>
                  </a:moveTo>
                  <a:lnTo>
                    <a:pt x="71" y="303"/>
                  </a:lnTo>
                  <a:lnTo>
                    <a:pt x="70" y="302"/>
                  </a:lnTo>
                  <a:lnTo>
                    <a:pt x="69" y="300"/>
                  </a:lnTo>
                  <a:lnTo>
                    <a:pt x="66" y="297"/>
                  </a:lnTo>
                  <a:lnTo>
                    <a:pt x="42" y="265"/>
                  </a:lnTo>
                  <a:lnTo>
                    <a:pt x="27" y="229"/>
                  </a:lnTo>
                  <a:lnTo>
                    <a:pt x="20" y="190"/>
                  </a:lnTo>
                  <a:lnTo>
                    <a:pt x="18" y="154"/>
                  </a:lnTo>
                  <a:lnTo>
                    <a:pt x="20" y="114"/>
                  </a:lnTo>
                  <a:lnTo>
                    <a:pt x="28" y="76"/>
                  </a:lnTo>
                  <a:lnTo>
                    <a:pt x="43" y="40"/>
                  </a:lnTo>
                  <a:lnTo>
                    <a:pt x="67" y="9"/>
                  </a:lnTo>
                  <a:lnTo>
                    <a:pt x="70" y="5"/>
                  </a:lnTo>
                  <a:lnTo>
                    <a:pt x="71" y="4"/>
                  </a:lnTo>
                  <a:lnTo>
                    <a:pt x="70" y="1"/>
                  </a:lnTo>
                  <a:lnTo>
                    <a:pt x="68" y="0"/>
                  </a:lnTo>
                  <a:lnTo>
                    <a:pt x="62" y="4"/>
                  </a:lnTo>
                  <a:lnTo>
                    <a:pt x="49" y="16"/>
                  </a:lnTo>
                  <a:lnTo>
                    <a:pt x="34" y="34"/>
                  </a:lnTo>
                  <a:lnTo>
                    <a:pt x="19" y="60"/>
                  </a:lnTo>
                  <a:lnTo>
                    <a:pt x="10" y="85"/>
                  </a:lnTo>
                  <a:lnTo>
                    <a:pt x="4" y="110"/>
                  </a:lnTo>
                  <a:lnTo>
                    <a:pt x="1" y="133"/>
                  </a:lnTo>
                  <a:lnTo>
                    <a:pt x="0" y="154"/>
                  </a:lnTo>
                  <a:lnTo>
                    <a:pt x="1" y="174"/>
                  </a:lnTo>
                  <a:lnTo>
                    <a:pt x="4" y="197"/>
                  </a:lnTo>
                  <a:lnTo>
                    <a:pt x="10" y="223"/>
                  </a:lnTo>
                  <a:lnTo>
                    <a:pt x="20" y="249"/>
                  </a:lnTo>
                  <a:lnTo>
                    <a:pt x="35" y="274"/>
                  </a:lnTo>
                  <a:lnTo>
                    <a:pt x="50" y="292"/>
                  </a:lnTo>
                  <a:lnTo>
                    <a:pt x="62" y="303"/>
                  </a:lnTo>
                  <a:lnTo>
                    <a:pt x="68" y="307"/>
                  </a:lnTo>
                  <a:lnTo>
                    <a:pt x="70" y="306"/>
                  </a:lnTo>
                  <a:lnTo>
                    <a:pt x="71" y="3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4"/>
            <p:cNvSpPr>
              <a:spLocks noChangeAspect="1" noEditPoints="1"/>
            </p:cNvSpPr>
            <p:nvPr/>
          </p:nvSpPr>
          <p:spPr bwMode="auto">
            <a:xfrm>
              <a:off x="1605" y="230"/>
              <a:ext cx="160" cy="275"/>
            </a:xfrm>
            <a:custGeom>
              <a:avLst/>
              <a:gdLst>
                <a:gd name="T0" fmla="*/ 119 w 160"/>
                <a:gd name="T1" fmla="*/ 5 h 275"/>
                <a:gd name="T2" fmla="*/ 119 w 160"/>
                <a:gd name="T3" fmla="*/ 1 h 275"/>
                <a:gd name="T4" fmla="*/ 113 w 160"/>
                <a:gd name="T5" fmla="*/ 1 h 275"/>
                <a:gd name="T6" fmla="*/ 93 w 160"/>
                <a:gd name="T7" fmla="*/ 77 h 275"/>
                <a:gd name="T8" fmla="*/ 58 w 160"/>
                <a:gd name="T9" fmla="*/ 85 h 275"/>
                <a:gd name="T10" fmla="*/ 28 w 160"/>
                <a:gd name="T11" fmla="*/ 104 h 275"/>
                <a:gd name="T12" fmla="*/ 7 w 160"/>
                <a:gd name="T13" fmla="*/ 130 h 275"/>
                <a:gd name="T14" fmla="*/ 0 w 160"/>
                <a:gd name="T15" fmla="*/ 161 h 275"/>
                <a:gd name="T16" fmla="*/ 15 w 160"/>
                <a:gd name="T17" fmla="*/ 198 h 275"/>
                <a:gd name="T18" fmla="*/ 59 w 160"/>
                <a:gd name="T19" fmla="*/ 216 h 275"/>
                <a:gd name="T20" fmla="*/ 49 w 160"/>
                <a:gd name="T21" fmla="*/ 255 h 275"/>
                <a:gd name="T22" fmla="*/ 45 w 160"/>
                <a:gd name="T23" fmla="*/ 269 h 275"/>
                <a:gd name="T24" fmla="*/ 46 w 160"/>
                <a:gd name="T25" fmla="*/ 275 h 275"/>
                <a:gd name="T26" fmla="*/ 52 w 160"/>
                <a:gd name="T27" fmla="*/ 274 h 275"/>
                <a:gd name="T28" fmla="*/ 53 w 160"/>
                <a:gd name="T29" fmla="*/ 269 h 275"/>
                <a:gd name="T30" fmla="*/ 55 w 160"/>
                <a:gd name="T31" fmla="*/ 262 h 275"/>
                <a:gd name="T32" fmla="*/ 85 w 160"/>
                <a:gd name="T33" fmla="*/ 214 h 275"/>
                <a:gd name="T34" fmla="*/ 118 w 160"/>
                <a:gd name="T35" fmla="*/ 200 h 275"/>
                <a:gd name="T36" fmla="*/ 144 w 160"/>
                <a:gd name="T37" fmla="*/ 176 h 275"/>
                <a:gd name="T38" fmla="*/ 158 w 160"/>
                <a:gd name="T39" fmla="*/ 147 h 275"/>
                <a:gd name="T40" fmla="*/ 157 w 160"/>
                <a:gd name="T41" fmla="*/ 114 h 275"/>
                <a:gd name="T42" fmla="*/ 129 w 160"/>
                <a:gd name="T43" fmla="*/ 83 h 275"/>
                <a:gd name="T44" fmla="*/ 119 w 160"/>
                <a:gd name="T45" fmla="*/ 7 h 275"/>
                <a:gd name="T46" fmla="*/ 53 w 160"/>
                <a:gd name="T47" fmla="*/ 208 h 275"/>
                <a:gd name="T48" fmla="*/ 39 w 160"/>
                <a:gd name="T49" fmla="*/ 204 h 275"/>
                <a:gd name="T50" fmla="*/ 28 w 160"/>
                <a:gd name="T51" fmla="*/ 194 h 275"/>
                <a:gd name="T52" fmla="*/ 21 w 160"/>
                <a:gd name="T53" fmla="*/ 178 h 275"/>
                <a:gd name="T54" fmla="*/ 21 w 160"/>
                <a:gd name="T55" fmla="*/ 153 h 275"/>
                <a:gd name="T56" fmla="*/ 30 w 160"/>
                <a:gd name="T57" fmla="*/ 125 h 275"/>
                <a:gd name="T58" fmla="*/ 49 w 160"/>
                <a:gd name="T59" fmla="*/ 102 h 275"/>
                <a:gd name="T60" fmla="*/ 75 w 160"/>
                <a:gd name="T61" fmla="*/ 87 h 275"/>
                <a:gd name="T62" fmla="*/ 60 w 160"/>
                <a:gd name="T63" fmla="*/ 209 h 275"/>
                <a:gd name="T64" fmla="*/ 116 w 160"/>
                <a:gd name="T65" fmla="*/ 87 h 275"/>
                <a:gd name="T66" fmla="*/ 137 w 160"/>
                <a:gd name="T67" fmla="*/ 108 h 275"/>
                <a:gd name="T68" fmla="*/ 139 w 160"/>
                <a:gd name="T69" fmla="*/ 139 h 275"/>
                <a:gd name="T70" fmla="*/ 130 w 160"/>
                <a:gd name="T71" fmla="*/ 167 h 275"/>
                <a:gd name="T72" fmla="*/ 111 w 160"/>
                <a:gd name="T73" fmla="*/ 191 h 275"/>
                <a:gd name="T74" fmla="*/ 84 w 160"/>
                <a:gd name="T75" fmla="*/ 206 h 275"/>
                <a:gd name="T76" fmla="*/ 100 w 160"/>
                <a:gd name="T77" fmla="*/ 8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0" h="275">
                  <a:moveTo>
                    <a:pt x="119" y="7"/>
                  </a:moveTo>
                  <a:lnTo>
                    <a:pt x="119" y="5"/>
                  </a:lnTo>
                  <a:lnTo>
                    <a:pt x="119" y="3"/>
                  </a:lnTo>
                  <a:lnTo>
                    <a:pt x="119" y="1"/>
                  </a:lnTo>
                  <a:lnTo>
                    <a:pt x="116" y="0"/>
                  </a:lnTo>
                  <a:lnTo>
                    <a:pt x="113" y="1"/>
                  </a:lnTo>
                  <a:lnTo>
                    <a:pt x="111" y="6"/>
                  </a:lnTo>
                  <a:lnTo>
                    <a:pt x="93" y="77"/>
                  </a:lnTo>
                  <a:lnTo>
                    <a:pt x="75" y="79"/>
                  </a:lnTo>
                  <a:lnTo>
                    <a:pt x="58" y="85"/>
                  </a:lnTo>
                  <a:lnTo>
                    <a:pt x="42" y="93"/>
                  </a:lnTo>
                  <a:lnTo>
                    <a:pt x="28" y="104"/>
                  </a:lnTo>
                  <a:lnTo>
                    <a:pt x="17" y="116"/>
                  </a:lnTo>
                  <a:lnTo>
                    <a:pt x="7" y="130"/>
                  </a:lnTo>
                  <a:lnTo>
                    <a:pt x="2" y="145"/>
                  </a:lnTo>
                  <a:lnTo>
                    <a:pt x="0" y="161"/>
                  </a:lnTo>
                  <a:lnTo>
                    <a:pt x="4" y="181"/>
                  </a:lnTo>
                  <a:lnTo>
                    <a:pt x="15" y="198"/>
                  </a:lnTo>
                  <a:lnTo>
                    <a:pt x="34" y="211"/>
                  </a:lnTo>
                  <a:lnTo>
                    <a:pt x="59" y="216"/>
                  </a:lnTo>
                  <a:lnTo>
                    <a:pt x="52" y="245"/>
                  </a:lnTo>
                  <a:lnTo>
                    <a:pt x="49" y="255"/>
                  </a:lnTo>
                  <a:lnTo>
                    <a:pt x="47" y="263"/>
                  </a:lnTo>
                  <a:lnTo>
                    <a:pt x="45" y="269"/>
                  </a:lnTo>
                  <a:lnTo>
                    <a:pt x="45" y="272"/>
                  </a:lnTo>
                  <a:lnTo>
                    <a:pt x="46" y="275"/>
                  </a:lnTo>
                  <a:lnTo>
                    <a:pt x="48" y="275"/>
                  </a:lnTo>
                  <a:lnTo>
                    <a:pt x="52" y="274"/>
                  </a:lnTo>
                  <a:lnTo>
                    <a:pt x="52" y="272"/>
                  </a:lnTo>
                  <a:lnTo>
                    <a:pt x="53" y="269"/>
                  </a:lnTo>
                  <a:lnTo>
                    <a:pt x="54" y="265"/>
                  </a:lnTo>
                  <a:lnTo>
                    <a:pt x="55" y="262"/>
                  </a:lnTo>
                  <a:lnTo>
                    <a:pt x="66" y="216"/>
                  </a:lnTo>
                  <a:lnTo>
                    <a:pt x="85" y="214"/>
                  </a:lnTo>
                  <a:lnTo>
                    <a:pt x="102" y="208"/>
                  </a:lnTo>
                  <a:lnTo>
                    <a:pt x="118" y="200"/>
                  </a:lnTo>
                  <a:lnTo>
                    <a:pt x="132" y="189"/>
                  </a:lnTo>
                  <a:lnTo>
                    <a:pt x="144" y="176"/>
                  </a:lnTo>
                  <a:lnTo>
                    <a:pt x="153" y="162"/>
                  </a:lnTo>
                  <a:lnTo>
                    <a:pt x="158" y="147"/>
                  </a:lnTo>
                  <a:lnTo>
                    <a:pt x="160" y="132"/>
                  </a:lnTo>
                  <a:lnTo>
                    <a:pt x="157" y="114"/>
                  </a:lnTo>
                  <a:lnTo>
                    <a:pt x="147" y="96"/>
                  </a:lnTo>
                  <a:lnTo>
                    <a:pt x="129" y="83"/>
                  </a:lnTo>
                  <a:lnTo>
                    <a:pt x="101" y="77"/>
                  </a:lnTo>
                  <a:lnTo>
                    <a:pt x="119" y="7"/>
                  </a:lnTo>
                  <a:close/>
                  <a:moveTo>
                    <a:pt x="60" y="209"/>
                  </a:moveTo>
                  <a:lnTo>
                    <a:pt x="53" y="208"/>
                  </a:lnTo>
                  <a:lnTo>
                    <a:pt x="46" y="207"/>
                  </a:lnTo>
                  <a:lnTo>
                    <a:pt x="39" y="204"/>
                  </a:lnTo>
                  <a:lnTo>
                    <a:pt x="33" y="199"/>
                  </a:lnTo>
                  <a:lnTo>
                    <a:pt x="28" y="194"/>
                  </a:lnTo>
                  <a:lnTo>
                    <a:pt x="23" y="186"/>
                  </a:lnTo>
                  <a:lnTo>
                    <a:pt x="21" y="178"/>
                  </a:lnTo>
                  <a:lnTo>
                    <a:pt x="20" y="167"/>
                  </a:lnTo>
                  <a:lnTo>
                    <a:pt x="21" y="153"/>
                  </a:lnTo>
                  <a:lnTo>
                    <a:pt x="24" y="139"/>
                  </a:lnTo>
                  <a:lnTo>
                    <a:pt x="30" y="125"/>
                  </a:lnTo>
                  <a:lnTo>
                    <a:pt x="38" y="113"/>
                  </a:lnTo>
                  <a:lnTo>
                    <a:pt x="49" y="102"/>
                  </a:lnTo>
                  <a:lnTo>
                    <a:pt x="61" y="93"/>
                  </a:lnTo>
                  <a:lnTo>
                    <a:pt x="75" y="87"/>
                  </a:lnTo>
                  <a:lnTo>
                    <a:pt x="92" y="83"/>
                  </a:lnTo>
                  <a:lnTo>
                    <a:pt x="60" y="209"/>
                  </a:lnTo>
                  <a:close/>
                  <a:moveTo>
                    <a:pt x="100" y="83"/>
                  </a:moveTo>
                  <a:lnTo>
                    <a:pt x="116" y="87"/>
                  </a:lnTo>
                  <a:lnTo>
                    <a:pt x="129" y="95"/>
                  </a:lnTo>
                  <a:lnTo>
                    <a:pt x="137" y="108"/>
                  </a:lnTo>
                  <a:lnTo>
                    <a:pt x="140" y="126"/>
                  </a:lnTo>
                  <a:lnTo>
                    <a:pt x="139" y="139"/>
                  </a:lnTo>
                  <a:lnTo>
                    <a:pt x="135" y="153"/>
                  </a:lnTo>
                  <a:lnTo>
                    <a:pt x="130" y="167"/>
                  </a:lnTo>
                  <a:lnTo>
                    <a:pt x="121" y="180"/>
                  </a:lnTo>
                  <a:lnTo>
                    <a:pt x="111" y="191"/>
                  </a:lnTo>
                  <a:lnTo>
                    <a:pt x="99" y="200"/>
                  </a:lnTo>
                  <a:lnTo>
                    <a:pt x="84" y="206"/>
                  </a:lnTo>
                  <a:lnTo>
                    <a:pt x="68" y="209"/>
                  </a:lnTo>
                  <a:lnTo>
                    <a:pt x="100" y="83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5"/>
            <p:cNvSpPr>
              <a:spLocks noChangeAspect="1" noEditPoints="1"/>
            </p:cNvSpPr>
            <p:nvPr/>
          </p:nvSpPr>
          <p:spPr bwMode="auto">
            <a:xfrm>
              <a:off x="1785" y="347"/>
              <a:ext cx="100" cy="147"/>
            </a:xfrm>
            <a:custGeom>
              <a:avLst/>
              <a:gdLst>
                <a:gd name="T0" fmla="*/ 100 w 100"/>
                <a:gd name="T1" fmla="*/ 74 h 147"/>
                <a:gd name="T2" fmla="*/ 97 w 100"/>
                <a:gd name="T3" fmla="*/ 43 h 147"/>
                <a:gd name="T4" fmla="*/ 87 w 100"/>
                <a:gd name="T5" fmla="*/ 18 h 147"/>
                <a:gd name="T6" fmla="*/ 81 w 100"/>
                <a:gd name="T7" fmla="*/ 11 h 147"/>
                <a:gd name="T8" fmla="*/ 73 w 100"/>
                <a:gd name="T9" fmla="*/ 5 h 147"/>
                <a:gd name="T10" fmla="*/ 62 w 100"/>
                <a:gd name="T11" fmla="*/ 1 h 147"/>
                <a:gd name="T12" fmla="*/ 50 w 100"/>
                <a:gd name="T13" fmla="*/ 0 h 147"/>
                <a:gd name="T14" fmla="*/ 34 w 100"/>
                <a:gd name="T15" fmla="*/ 2 h 147"/>
                <a:gd name="T16" fmla="*/ 21 w 100"/>
                <a:gd name="T17" fmla="*/ 9 h 147"/>
                <a:gd name="T18" fmla="*/ 13 w 100"/>
                <a:gd name="T19" fmla="*/ 19 h 147"/>
                <a:gd name="T20" fmla="*/ 7 w 100"/>
                <a:gd name="T21" fmla="*/ 31 h 147"/>
                <a:gd name="T22" fmla="*/ 3 w 100"/>
                <a:gd name="T23" fmla="*/ 44 h 147"/>
                <a:gd name="T24" fmla="*/ 1 w 100"/>
                <a:gd name="T25" fmla="*/ 56 h 147"/>
                <a:gd name="T26" fmla="*/ 0 w 100"/>
                <a:gd name="T27" fmla="*/ 66 h 147"/>
                <a:gd name="T28" fmla="*/ 0 w 100"/>
                <a:gd name="T29" fmla="*/ 74 h 147"/>
                <a:gd name="T30" fmla="*/ 0 w 100"/>
                <a:gd name="T31" fmla="*/ 81 h 147"/>
                <a:gd name="T32" fmla="*/ 1 w 100"/>
                <a:gd name="T33" fmla="*/ 92 h 147"/>
                <a:gd name="T34" fmla="*/ 3 w 100"/>
                <a:gd name="T35" fmla="*/ 104 h 147"/>
                <a:gd name="T36" fmla="*/ 7 w 100"/>
                <a:gd name="T37" fmla="*/ 116 h 147"/>
                <a:gd name="T38" fmla="*/ 13 w 100"/>
                <a:gd name="T39" fmla="*/ 128 h 147"/>
                <a:gd name="T40" fmla="*/ 21 w 100"/>
                <a:gd name="T41" fmla="*/ 137 h 147"/>
                <a:gd name="T42" fmla="*/ 34 w 100"/>
                <a:gd name="T43" fmla="*/ 144 h 147"/>
                <a:gd name="T44" fmla="*/ 50 w 100"/>
                <a:gd name="T45" fmla="*/ 147 h 147"/>
                <a:gd name="T46" fmla="*/ 67 w 100"/>
                <a:gd name="T47" fmla="*/ 144 h 147"/>
                <a:gd name="T48" fmla="*/ 79 w 100"/>
                <a:gd name="T49" fmla="*/ 137 h 147"/>
                <a:gd name="T50" fmla="*/ 88 w 100"/>
                <a:gd name="T51" fmla="*/ 128 h 147"/>
                <a:gd name="T52" fmla="*/ 94 w 100"/>
                <a:gd name="T53" fmla="*/ 116 h 147"/>
                <a:gd name="T54" fmla="*/ 97 w 100"/>
                <a:gd name="T55" fmla="*/ 104 h 147"/>
                <a:gd name="T56" fmla="*/ 99 w 100"/>
                <a:gd name="T57" fmla="*/ 92 h 147"/>
                <a:gd name="T58" fmla="*/ 100 w 100"/>
                <a:gd name="T59" fmla="*/ 81 h 147"/>
                <a:gd name="T60" fmla="*/ 100 w 100"/>
                <a:gd name="T61" fmla="*/ 74 h 147"/>
                <a:gd name="T62" fmla="*/ 50 w 100"/>
                <a:gd name="T63" fmla="*/ 141 h 147"/>
                <a:gd name="T64" fmla="*/ 42 w 100"/>
                <a:gd name="T65" fmla="*/ 139 h 147"/>
                <a:gd name="T66" fmla="*/ 34 w 100"/>
                <a:gd name="T67" fmla="*/ 135 h 147"/>
                <a:gd name="T68" fmla="*/ 28 w 100"/>
                <a:gd name="T69" fmla="*/ 128 h 147"/>
                <a:gd name="T70" fmla="*/ 23 w 100"/>
                <a:gd name="T71" fmla="*/ 117 h 147"/>
                <a:gd name="T72" fmla="*/ 21 w 100"/>
                <a:gd name="T73" fmla="*/ 107 h 147"/>
                <a:gd name="T74" fmla="*/ 20 w 100"/>
                <a:gd name="T75" fmla="*/ 95 h 147"/>
                <a:gd name="T76" fmla="*/ 20 w 100"/>
                <a:gd name="T77" fmla="*/ 83 h 147"/>
                <a:gd name="T78" fmla="*/ 20 w 100"/>
                <a:gd name="T79" fmla="*/ 71 h 147"/>
                <a:gd name="T80" fmla="*/ 20 w 100"/>
                <a:gd name="T81" fmla="*/ 48 h 147"/>
                <a:gd name="T82" fmla="*/ 23 w 100"/>
                <a:gd name="T83" fmla="*/ 27 h 147"/>
                <a:gd name="T84" fmla="*/ 28 w 100"/>
                <a:gd name="T85" fmla="*/ 17 h 147"/>
                <a:gd name="T86" fmla="*/ 35 w 100"/>
                <a:gd name="T87" fmla="*/ 10 h 147"/>
                <a:gd name="T88" fmla="*/ 43 w 100"/>
                <a:gd name="T89" fmla="*/ 7 h 147"/>
                <a:gd name="T90" fmla="*/ 50 w 100"/>
                <a:gd name="T91" fmla="*/ 6 h 147"/>
                <a:gd name="T92" fmla="*/ 59 w 100"/>
                <a:gd name="T93" fmla="*/ 7 h 147"/>
                <a:gd name="T94" fmla="*/ 66 w 100"/>
                <a:gd name="T95" fmla="*/ 11 h 147"/>
                <a:gd name="T96" fmla="*/ 73 w 100"/>
                <a:gd name="T97" fmla="*/ 17 h 147"/>
                <a:gd name="T98" fmla="*/ 77 w 100"/>
                <a:gd name="T99" fmla="*/ 25 h 147"/>
                <a:gd name="T100" fmla="*/ 80 w 100"/>
                <a:gd name="T101" fmla="*/ 45 h 147"/>
                <a:gd name="T102" fmla="*/ 80 w 100"/>
                <a:gd name="T103" fmla="*/ 71 h 147"/>
                <a:gd name="T104" fmla="*/ 80 w 100"/>
                <a:gd name="T105" fmla="*/ 95 h 147"/>
                <a:gd name="T106" fmla="*/ 78 w 100"/>
                <a:gd name="T107" fmla="*/ 116 h 147"/>
                <a:gd name="T108" fmla="*/ 73 w 100"/>
                <a:gd name="T109" fmla="*/ 128 h 147"/>
                <a:gd name="T110" fmla="*/ 65 w 100"/>
                <a:gd name="T111" fmla="*/ 136 h 147"/>
                <a:gd name="T112" fmla="*/ 57 w 100"/>
                <a:gd name="T113" fmla="*/ 140 h 147"/>
                <a:gd name="T114" fmla="*/ 50 w 100"/>
                <a:gd name="T115" fmla="*/ 14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" h="147">
                  <a:moveTo>
                    <a:pt x="100" y="74"/>
                  </a:moveTo>
                  <a:lnTo>
                    <a:pt x="97" y="43"/>
                  </a:lnTo>
                  <a:lnTo>
                    <a:pt x="87" y="18"/>
                  </a:lnTo>
                  <a:lnTo>
                    <a:pt x="81" y="11"/>
                  </a:lnTo>
                  <a:lnTo>
                    <a:pt x="73" y="5"/>
                  </a:lnTo>
                  <a:lnTo>
                    <a:pt x="62" y="1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1" y="9"/>
                  </a:lnTo>
                  <a:lnTo>
                    <a:pt x="13" y="19"/>
                  </a:lnTo>
                  <a:lnTo>
                    <a:pt x="7" y="31"/>
                  </a:lnTo>
                  <a:lnTo>
                    <a:pt x="3" y="44"/>
                  </a:lnTo>
                  <a:lnTo>
                    <a:pt x="1" y="56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0" y="81"/>
                  </a:lnTo>
                  <a:lnTo>
                    <a:pt x="1" y="92"/>
                  </a:lnTo>
                  <a:lnTo>
                    <a:pt x="3" y="104"/>
                  </a:lnTo>
                  <a:lnTo>
                    <a:pt x="7" y="116"/>
                  </a:lnTo>
                  <a:lnTo>
                    <a:pt x="13" y="128"/>
                  </a:lnTo>
                  <a:lnTo>
                    <a:pt x="21" y="137"/>
                  </a:lnTo>
                  <a:lnTo>
                    <a:pt x="34" y="144"/>
                  </a:lnTo>
                  <a:lnTo>
                    <a:pt x="50" y="147"/>
                  </a:lnTo>
                  <a:lnTo>
                    <a:pt x="67" y="144"/>
                  </a:lnTo>
                  <a:lnTo>
                    <a:pt x="79" y="137"/>
                  </a:lnTo>
                  <a:lnTo>
                    <a:pt x="88" y="128"/>
                  </a:lnTo>
                  <a:lnTo>
                    <a:pt x="94" y="116"/>
                  </a:lnTo>
                  <a:lnTo>
                    <a:pt x="97" y="104"/>
                  </a:lnTo>
                  <a:lnTo>
                    <a:pt x="99" y="92"/>
                  </a:lnTo>
                  <a:lnTo>
                    <a:pt x="100" y="81"/>
                  </a:lnTo>
                  <a:lnTo>
                    <a:pt x="100" y="74"/>
                  </a:lnTo>
                  <a:close/>
                  <a:moveTo>
                    <a:pt x="50" y="141"/>
                  </a:moveTo>
                  <a:lnTo>
                    <a:pt x="42" y="139"/>
                  </a:lnTo>
                  <a:lnTo>
                    <a:pt x="34" y="135"/>
                  </a:lnTo>
                  <a:lnTo>
                    <a:pt x="28" y="128"/>
                  </a:lnTo>
                  <a:lnTo>
                    <a:pt x="23" y="117"/>
                  </a:lnTo>
                  <a:lnTo>
                    <a:pt x="21" y="107"/>
                  </a:lnTo>
                  <a:lnTo>
                    <a:pt x="20" y="95"/>
                  </a:lnTo>
                  <a:lnTo>
                    <a:pt x="20" y="83"/>
                  </a:lnTo>
                  <a:lnTo>
                    <a:pt x="20" y="71"/>
                  </a:lnTo>
                  <a:lnTo>
                    <a:pt x="20" y="48"/>
                  </a:lnTo>
                  <a:lnTo>
                    <a:pt x="23" y="27"/>
                  </a:lnTo>
                  <a:lnTo>
                    <a:pt x="28" y="17"/>
                  </a:lnTo>
                  <a:lnTo>
                    <a:pt x="35" y="10"/>
                  </a:lnTo>
                  <a:lnTo>
                    <a:pt x="43" y="7"/>
                  </a:lnTo>
                  <a:lnTo>
                    <a:pt x="50" y="6"/>
                  </a:lnTo>
                  <a:lnTo>
                    <a:pt x="59" y="7"/>
                  </a:lnTo>
                  <a:lnTo>
                    <a:pt x="66" y="11"/>
                  </a:lnTo>
                  <a:lnTo>
                    <a:pt x="73" y="17"/>
                  </a:lnTo>
                  <a:lnTo>
                    <a:pt x="77" y="25"/>
                  </a:lnTo>
                  <a:lnTo>
                    <a:pt x="80" y="45"/>
                  </a:lnTo>
                  <a:lnTo>
                    <a:pt x="80" y="71"/>
                  </a:lnTo>
                  <a:lnTo>
                    <a:pt x="80" y="95"/>
                  </a:lnTo>
                  <a:lnTo>
                    <a:pt x="78" y="116"/>
                  </a:lnTo>
                  <a:lnTo>
                    <a:pt x="73" y="128"/>
                  </a:lnTo>
                  <a:lnTo>
                    <a:pt x="65" y="136"/>
                  </a:lnTo>
                  <a:lnTo>
                    <a:pt x="57" y="140"/>
                  </a:lnTo>
                  <a:lnTo>
                    <a:pt x="50" y="141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6"/>
            <p:cNvSpPr>
              <a:spLocks noChangeAspect="1" noEditPoints="1"/>
            </p:cNvSpPr>
            <p:nvPr/>
          </p:nvSpPr>
          <p:spPr bwMode="auto">
            <a:xfrm>
              <a:off x="1996" y="306"/>
              <a:ext cx="119" cy="119"/>
            </a:xfrm>
            <a:custGeom>
              <a:avLst/>
              <a:gdLst>
                <a:gd name="T0" fmla="*/ 119 w 119"/>
                <a:gd name="T1" fmla="*/ 60 h 119"/>
                <a:gd name="T2" fmla="*/ 115 w 119"/>
                <a:gd name="T3" fmla="*/ 37 h 119"/>
                <a:gd name="T4" fmla="*/ 102 w 119"/>
                <a:gd name="T5" fmla="*/ 18 h 119"/>
                <a:gd name="T6" fmla="*/ 83 w 119"/>
                <a:gd name="T7" fmla="*/ 5 h 119"/>
                <a:gd name="T8" fmla="*/ 60 w 119"/>
                <a:gd name="T9" fmla="*/ 0 h 119"/>
                <a:gd name="T10" fmla="*/ 37 w 119"/>
                <a:gd name="T11" fmla="*/ 5 h 119"/>
                <a:gd name="T12" fmla="*/ 18 w 119"/>
                <a:gd name="T13" fmla="*/ 18 h 119"/>
                <a:gd name="T14" fmla="*/ 5 w 119"/>
                <a:gd name="T15" fmla="*/ 37 h 119"/>
                <a:gd name="T16" fmla="*/ 0 w 119"/>
                <a:gd name="T17" fmla="*/ 60 h 119"/>
                <a:gd name="T18" fmla="*/ 5 w 119"/>
                <a:gd name="T19" fmla="*/ 83 h 119"/>
                <a:gd name="T20" fmla="*/ 18 w 119"/>
                <a:gd name="T21" fmla="*/ 102 h 119"/>
                <a:gd name="T22" fmla="*/ 37 w 119"/>
                <a:gd name="T23" fmla="*/ 114 h 119"/>
                <a:gd name="T24" fmla="*/ 60 w 119"/>
                <a:gd name="T25" fmla="*/ 119 h 119"/>
                <a:gd name="T26" fmla="*/ 83 w 119"/>
                <a:gd name="T27" fmla="*/ 114 h 119"/>
                <a:gd name="T28" fmla="*/ 102 w 119"/>
                <a:gd name="T29" fmla="*/ 102 h 119"/>
                <a:gd name="T30" fmla="*/ 115 w 119"/>
                <a:gd name="T31" fmla="*/ 83 h 119"/>
                <a:gd name="T32" fmla="*/ 119 w 119"/>
                <a:gd name="T33" fmla="*/ 60 h 119"/>
                <a:gd name="T34" fmla="*/ 60 w 119"/>
                <a:gd name="T35" fmla="*/ 107 h 119"/>
                <a:gd name="T36" fmla="*/ 41 w 119"/>
                <a:gd name="T37" fmla="*/ 103 h 119"/>
                <a:gd name="T38" fmla="*/ 26 w 119"/>
                <a:gd name="T39" fmla="*/ 93 h 119"/>
                <a:gd name="T40" fmla="*/ 16 w 119"/>
                <a:gd name="T41" fmla="*/ 78 h 119"/>
                <a:gd name="T42" fmla="*/ 12 w 119"/>
                <a:gd name="T43" fmla="*/ 60 h 119"/>
                <a:gd name="T44" fmla="*/ 16 w 119"/>
                <a:gd name="T45" fmla="*/ 41 h 119"/>
                <a:gd name="T46" fmla="*/ 26 w 119"/>
                <a:gd name="T47" fmla="*/ 26 h 119"/>
                <a:gd name="T48" fmla="*/ 41 w 119"/>
                <a:gd name="T49" fmla="*/ 16 h 119"/>
                <a:gd name="T50" fmla="*/ 60 w 119"/>
                <a:gd name="T51" fmla="*/ 12 h 119"/>
                <a:gd name="T52" fmla="*/ 78 w 119"/>
                <a:gd name="T53" fmla="*/ 16 h 119"/>
                <a:gd name="T54" fmla="*/ 93 w 119"/>
                <a:gd name="T55" fmla="*/ 26 h 119"/>
                <a:gd name="T56" fmla="*/ 103 w 119"/>
                <a:gd name="T57" fmla="*/ 41 h 119"/>
                <a:gd name="T58" fmla="*/ 107 w 119"/>
                <a:gd name="T59" fmla="*/ 60 h 119"/>
                <a:gd name="T60" fmla="*/ 103 w 119"/>
                <a:gd name="T61" fmla="*/ 78 h 119"/>
                <a:gd name="T62" fmla="*/ 93 w 119"/>
                <a:gd name="T63" fmla="*/ 93 h 119"/>
                <a:gd name="T64" fmla="*/ 78 w 119"/>
                <a:gd name="T65" fmla="*/ 103 h 119"/>
                <a:gd name="T66" fmla="*/ 60 w 119"/>
                <a:gd name="T67" fmla="*/ 10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" h="119">
                  <a:moveTo>
                    <a:pt x="119" y="60"/>
                  </a:moveTo>
                  <a:lnTo>
                    <a:pt x="115" y="37"/>
                  </a:lnTo>
                  <a:lnTo>
                    <a:pt x="102" y="18"/>
                  </a:lnTo>
                  <a:lnTo>
                    <a:pt x="83" y="5"/>
                  </a:lnTo>
                  <a:lnTo>
                    <a:pt x="60" y="0"/>
                  </a:lnTo>
                  <a:lnTo>
                    <a:pt x="37" y="5"/>
                  </a:lnTo>
                  <a:lnTo>
                    <a:pt x="18" y="18"/>
                  </a:lnTo>
                  <a:lnTo>
                    <a:pt x="5" y="37"/>
                  </a:lnTo>
                  <a:lnTo>
                    <a:pt x="0" y="60"/>
                  </a:lnTo>
                  <a:lnTo>
                    <a:pt x="5" y="83"/>
                  </a:lnTo>
                  <a:lnTo>
                    <a:pt x="18" y="102"/>
                  </a:lnTo>
                  <a:lnTo>
                    <a:pt x="37" y="114"/>
                  </a:lnTo>
                  <a:lnTo>
                    <a:pt x="60" y="119"/>
                  </a:lnTo>
                  <a:lnTo>
                    <a:pt x="83" y="114"/>
                  </a:lnTo>
                  <a:lnTo>
                    <a:pt x="102" y="102"/>
                  </a:lnTo>
                  <a:lnTo>
                    <a:pt x="115" y="83"/>
                  </a:lnTo>
                  <a:lnTo>
                    <a:pt x="119" y="60"/>
                  </a:lnTo>
                  <a:close/>
                  <a:moveTo>
                    <a:pt x="60" y="107"/>
                  </a:moveTo>
                  <a:lnTo>
                    <a:pt x="41" y="103"/>
                  </a:lnTo>
                  <a:lnTo>
                    <a:pt x="26" y="93"/>
                  </a:lnTo>
                  <a:lnTo>
                    <a:pt x="16" y="78"/>
                  </a:lnTo>
                  <a:lnTo>
                    <a:pt x="12" y="60"/>
                  </a:lnTo>
                  <a:lnTo>
                    <a:pt x="16" y="41"/>
                  </a:lnTo>
                  <a:lnTo>
                    <a:pt x="26" y="26"/>
                  </a:lnTo>
                  <a:lnTo>
                    <a:pt x="41" y="16"/>
                  </a:lnTo>
                  <a:lnTo>
                    <a:pt x="60" y="12"/>
                  </a:lnTo>
                  <a:lnTo>
                    <a:pt x="78" y="16"/>
                  </a:lnTo>
                  <a:lnTo>
                    <a:pt x="93" y="26"/>
                  </a:lnTo>
                  <a:lnTo>
                    <a:pt x="103" y="41"/>
                  </a:lnTo>
                  <a:lnTo>
                    <a:pt x="107" y="60"/>
                  </a:lnTo>
                  <a:lnTo>
                    <a:pt x="103" y="78"/>
                  </a:lnTo>
                  <a:lnTo>
                    <a:pt x="93" y="93"/>
                  </a:lnTo>
                  <a:lnTo>
                    <a:pt x="78" y="103"/>
                  </a:lnTo>
                  <a:lnTo>
                    <a:pt x="60" y="107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7"/>
            <p:cNvSpPr>
              <a:spLocks noChangeAspect="1"/>
            </p:cNvSpPr>
            <p:nvPr/>
          </p:nvSpPr>
          <p:spPr bwMode="auto">
            <a:xfrm>
              <a:off x="2208" y="230"/>
              <a:ext cx="185" cy="275"/>
            </a:xfrm>
            <a:custGeom>
              <a:avLst/>
              <a:gdLst>
                <a:gd name="T0" fmla="*/ 140 w 185"/>
                <a:gd name="T1" fmla="*/ 3 h 275"/>
                <a:gd name="T2" fmla="*/ 136 w 185"/>
                <a:gd name="T3" fmla="*/ 0 h 275"/>
                <a:gd name="T4" fmla="*/ 131 w 185"/>
                <a:gd name="T5" fmla="*/ 6 h 275"/>
                <a:gd name="T6" fmla="*/ 65 w 185"/>
                <a:gd name="T7" fmla="*/ 205 h 275"/>
                <a:gd name="T8" fmla="*/ 48 w 185"/>
                <a:gd name="T9" fmla="*/ 188 h 275"/>
                <a:gd name="T10" fmla="*/ 46 w 185"/>
                <a:gd name="T11" fmla="*/ 169 h 275"/>
                <a:gd name="T12" fmla="*/ 53 w 185"/>
                <a:gd name="T13" fmla="*/ 143 h 275"/>
                <a:gd name="T14" fmla="*/ 64 w 185"/>
                <a:gd name="T15" fmla="*/ 110 h 275"/>
                <a:gd name="T16" fmla="*/ 64 w 185"/>
                <a:gd name="T17" fmla="*/ 92 h 275"/>
                <a:gd name="T18" fmla="*/ 51 w 185"/>
                <a:gd name="T19" fmla="*/ 79 h 275"/>
                <a:gd name="T20" fmla="*/ 22 w 185"/>
                <a:gd name="T21" fmla="*/ 84 h 275"/>
                <a:gd name="T22" fmla="*/ 2 w 185"/>
                <a:gd name="T23" fmla="*/ 116 h 275"/>
                <a:gd name="T24" fmla="*/ 1 w 185"/>
                <a:gd name="T25" fmla="*/ 127 h 275"/>
                <a:gd name="T26" fmla="*/ 7 w 185"/>
                <a:gd name="T27" fmla="*/ 126 h 275"/>
                <a:gd name="T28" fmla="*/ 15 w 185"/>
                <a:gd name="T29" fmla="*/ 103 h 275"/>
                <a:gd name="T30" fmla="*/ 31 w 185"/>
                <a:gd name="T31" fmla="*/ 85 h 275"/>
                <a:gd name="T32" fmla="*/ 42 w 185"/>
                <a:gd name="T33" fmla="*/ 84 h 275"/>
                <a:gd name="T34" fmla="*/ 46 w 185"/>
                <a:gd name="T35" fmla="*/ 88 h 275"/>
                <a:gd name="T36" fmla="*/ 45 w 185"/>
                <a:gd name="T37" fmla="*/ 106 h 275"/>
                <a:gd name="T38" fmla="*/ 31 w 185"/>
                <a:gd name="T39" fmla="*/ 143 h 275"/>
                <a:gd name="T40" fmla="*/ 25 w 185"/>
                <a:gd name="T41" fmla="*/ 167 h 275"/>
                <a:gd name="T42" fmla="*/ 29 w 185"/>
                <a:gd name="T43" fmla="*/ 190 h 275"/>
                <a:gd name="T44" fmla="*/ 58 w 185"/>
                <a:gd name="T45" fmla="*/ 212 h 275"/>
                <a:gd name="T46" fmla="*/ 77 w 185"/>
                <a:gd name="T47" fmla="*/ 222 h 275"/>
                <a:gd name="T48" fmla="*/ 74 w 185"/>
                <a:gd name="T49" fmla="*/ 233 h 275"/>
                <a:gd name="T50" fmla="*/ 70 w 185"/>
                <a:gd name="T51" fmla="*/ 249 h 275"/>
                <a:gd name="T52" fmla="*/ 66 w 185"/>
                <a:gd name="T53" fmla="*/ 268 h 275"/>
                <a:gd name="T54" fmla="*/ 65 w 185"/>
                <a:gd name="T55" fmla="*/ 274 h 275"/>
                <a:gd name="T56" fmla="*/ 70 w 185"/>
                <a:gd name="T57" fmla="*/ 275 h 275"/>
                <a:gd name="T58" fmla="*/ 72 w 185"/>
                <a:gd name="T59" fmla="*/ 272 h 275"/>
                <a:gd name="T60" fmla="*/ 74 w 185"/>
                <a:gd name="T61" fmla="*/ 265 h 275"/>
                <a:gd name="T62" fmla="*/ 86 w 185"/>
                <a:gd name="T63" fmla="*/ 216 h 275"/>
                <a:gd name="T64" fmla="*/ 114 w 185"/>
                <a:gd name="T65" fmla="*/ 212 h 275"/>
                <a:gd name="T66" fmla="*/ 154 w 185"/>
                <a:gd name="T67" fmla="*/ 183 h 275"/>
                <a:gd name="T68" fmla="*/ 168 w 185"/>
                <a:gd name="T69" fmla="*/ 163 h 275"/>
                <a:gd name="T70" fmla="*/ 176 w 185"/>
                <a:gd name="T71" fmla="*/ 146 h 275"/>
                <a:gd name="T72" fmla="*/ 182 w 185"/>
                <a:gd name="T73" fmla="*/ 124 h 275"/>
                <a:gd name="T74" fmla="*/ 185 w 185"/>
                <a:gd name="T75" fmla="*/ 98 h 275"/>
                <a:gd name="T76" fmla="*/ 181 w 185"/>
                <a:gd name="T77" fmla="*/ 81 h 275"/>
                <a:gd name="T78" fmla="*/ 172 w 185"/>
                <a:gd name="T79" fmla="*/ 77 h 275"/>
                <a:gd name="T80" fmla="*/ 161 w 185"/>
                <a:gd name="T81" fmla="*/ 82 h 275"/>
                <a:gd name="T82" fmla="*/ 157 w 185"/>
                <a:gd name="T83" fmla="*/ 92 h 275"/>
                <a:gd name="T84" fmla="*/ 161 w 185"/>
                <a:gd name="T85" fmla="*/ 100 h 275"/>
                <a:gd name="T86" fmla="*/ 168 w 185"/>
                <a:gd name="T87" fmla="*/ 109 h 275"/>
                <a:gd name="T88" fmla="*/ 172 w 185"/>
                <a:gd name="T89" fmla="*/ 126 h 275"/>
                <a:gd name="T90" fmla="*/ 163 w 185"/>
                <a:gd name="T91" fmla="*/ 157 h 275"/>
                <a:gd name="T92" fmla="*/ 146 w 185"/>
                <a:gd name="T93" fmla="*/ 182 h 275"/>
                <a:gd name="T94" fmla="*/ 111 w 185"/>
                <a:gd name="T95" fmla="*/ 206 h 275"/>
                <a:gd name="T96" fmla="*/ 88 w 185"/>
                <a:gd name="T97" fmla="*/ 20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5" h="275">
                  <a:moveTo>
                    <a:pt x="139" y="8"/>
                  </a:moveTo>
                  <a:lnTo>
                    <a:pt x="140" y="3"/>
                  </a:lnTo>
                  <a:lnTo>
                    <a:pt x="138" y="0"/>
                  </a:lnTo>
                  <a:lnTo>
                    <a:pt x="136" y="0"/>
                  </a:lnTo>
                  <a:lnTo>
                    <a:pt x="133" y="1"/>
                  </a:lnTo>
                  <a:lnTo>
                    <a:pt x="131" y="6"/>
                  </a:lnTo>
                  <a:lnTo>
                    <a:pt x="80" y="208"/>
                  </a:lnTo>
                  <a:lnTo>
                    <a:pt x="65" y="205"/>
                  </a:lnTo>
                  <a:lnTo>
                    <a:pt x="54" y="198"/>
                  </a:lnTo>
                  <a:lnTo>
                    <a:pt x="48" y="188"/>
                  </a:lnTo>
                  <a:lnTo>
                    <a:pt x="45" y="174"/>
                  </a:lnTo>
                  <a:lnTo>
                    <a:pt x="46" y="169"/>
                  </a:lnTo>
                  <a:lnTo>
                    <a:pt x="48" y="159"/>
                  </a:lnTo>
                  <a:lnTo>
                    <a:pt x="53" y="143"/>
                  </a:lnTo>
                  <a:lnTo>
                    <a:pt x="62" y="117"/>
                  </a:lnTo>
                  <a:lnTo>
                    <a:pt x="64" y="110"/>
                  </a:lnTo>
                  <a:lnTo>
                    <a:pt x="65" y="102"/>
                  </a:lnTo>
                  <a:lnTo>
                    <a:pt x="64" y="92"/>
                  </a:lnTo>
                  <a:lnTo>
                    <a:pt x="59" y="84"/>
                  </a:lnTo>
                  <a:lnTo>
                    <a:pt x="51" y="79"/>
                  </a:lnTo>
                  <a:lnTo>
                    <a:pt x="40" y="77"/>
                  </a:lnTo>
                  <a:lnTo>
                    <a:pt x="22" y="84"/>
                  </a:lnTo>
                  <a:lnTo>
                    <a:pt x="9" y="99"/>
                  </a:lnTo>
                  <a:lnTo>
                    <a:pt x="2" y="116"/>
                  </a:lnTo>
                  <a:lnTo>
                    <a:pt x="0" y="124"/>
                  </a:lnTo>
                  <a:lnTo>
                    <a:pt x="1" y="127"/>
                  </a:lnTo>
                  <a:lnTo>
                    <a:pt x="3" y="127"/>
                  </a:lnTo>
                  <a:lnTo>
                    <a:pt x="7" y="126"/>
                  </a:lnTo>
                  <a:lnTo>
                    <a:pt x="8" y="122"/>
                  </a:lnTo>
                  <a:lnTo>
                    <a:pt x="15" y="103"/>
                  </a:lnTo>
                  <a:lnTo>
                    <a:pt x="23" y="92"/>
                  </a:lnTo>
                  <a:lnTo>
                    <a:pt x="31" y="85"/>
                  </a:lnTo>
                  <a:lnTo>
                    <a:pt x="39" y="84"/>
                  </a:lnTo>
                  <a:lnTo>
                    <a:pt x="42" y="84"/>
                  </a:lnTo>
                  <a:lnTo>
                    <a:pt x="44" y="85"/>
                  </a:lnTo>
                  <a:lnTo>
                    <a:pt x="46" y="88"/>
                  </a:lnTo>
                  <a:lnTo>
                    <a:pt x="47" y="93"/>
                  </a:lnTo>
                  <a:lnTo>
                    <a:pt x="45" y="106"/>
                  </a:lnTo>
                  <a:lnTo>
                    <a:pt x="40" y="120"/>
                  </a:lnTo>
                  <a:lnTo>
                    <a:pt x="31" y="143"/>
                  </a:lnTo>
                  <a:lnTo>
                    <a:pt x="27" y="158"/>
                  </a:lnTo>
                  <a:lnTo>
                    <a:pt x="25" y="167"/>
                  </a:lnTo>
                  <a:lnTo>
                    <a:pt x="25" y="172"/>
                  </a:lnTo>
                  <a:lnTo>
                    <a:pt x="29" y="190"/>
                  </a:lnTo>
                  <a:lnTo>
                    <a:pt x="41" y="204"/>
                  </a:lnTo>
                  <a:lnTo>
                    <a:pt x="58" y="212"/>
                  </a:lnTo>
                  <a:lnTo>
                    <a:pt x="79" y="215"/>
                  </a:lnTo>
                  <a:lnTo>
                    <a:pt x="77" y="222"/>
                  </a:lnTo>
                  <a:lnTo>
                    <a:pt x="76" y="227"/>
                  </a:lnTo>
                  <a:lnTo>
                    <a:pt x="74" y="233"/>
                  </a:lnTo>
                  <a:lnTo>
                    <a:pt x="72" y="243"/>
                  </a:lnTo>
                  <a:lnTo>
                    <a:pt x="70" y="249"/>
                  </a:lnTo>
                  <a:lnTo>
                    <a:pt x="68" y="258"/>
                  </a:lnTo>
                  <a:lnTo>
                    <a:pt x="66" y="268"/>
                  </a:lnTo>
                  <a:lnTo>
                    <a:pt x="65" y="272"/>
                  </a:lnTo>
                  <a:lnTo>
                    <a:pt x="65" y="274"/>
                  </a:lnTo>
                  <a:lnTo>
                    <a:pt x="68" y="275"/>
                  </a:lnTo>
                  <a:lnTo>
                    <a:pt x="70" y="275"/>
                  </a:lnTo>
                  <a:lnTo>
                    <a:pt x="71" y="274"/>
                  </a:lnTo>
                  <a:lnTo>
                    <a:pt x="72" y="272"/>
                  </a:lnTo>
                  <a:lnTo>
                    <a:pt x="73" y="269"/>
                  </a:lnTo>
                  <a:lnTo>
                    <a:pt x="74" y="265"/>
                  </a:lnTo>
                  <a:lnTo>
                    <a:pt x="75" y="261"/>
                  </a:lnTo>
                  <a:lnTo>
                    <a:pt x="86" y="216"/>
                  </a:lnTo>
                  <a:lnTo>
                    <a:pt x="98" y="215"/>
                  </a:lnTo>
                  <a:lnTo>
                    <a:pt x="114" y="212"/>
                  </a:lnTo>
                  <a:lnTo>
                    <a:pt x="133" y="202"/>
                  </a:lnTo>
                  <a:lnTo>
                    <a:pt x="154" y="183"/>
                  </a:lnTo>
                  <a:lnTo>
                    <a:pt x="162" y="173"/>
                  </a:lnTo>
                  <a:lnTo>
                    <a:pt x="168" y="163"/>
                  </a:lnTo>
                  <a:lnTo>
                    <a:pt x="173" y="154"/>
                  </a:lnTo>
                  <a:lnTo>
                    <a:pt x="176" y="146"/>
                  </a:lnTo>
                  <a:lnTo>
                    <a:pt x="179" y="137"/>
                  </a:lnTo>
                  <a:lnTo>
                    <a:pt x="182" y="124"/>
                  </a:lnTo>
                  <a:lnTo>
                    <a:pt x="184" y="110"/>
                  </a:lnTo>
                  <a:lnTo>
                    <a:pt x="185" y="98"/>
                  </a:lnTo>
                  <a:lnTo>
                    <a:pt x="184" y="88"/>
                  </a:lnTo>
                  <a:lnTo>
                    <a:pt x="181" y="81"/>
                  </a:lnTo>
                  <a:lnTo>
                    <a:pt x="176" y="78"/>
                  </a:lnTo>
                  <a:lnTo>
                    <a:pt x="172" y="77"/>
                  </a:lnTo>
                  <a:lnTo>
                    <a:pt x="166" y="78"/>
                  </a:lnTo>
                  <a:lnTo>
                    <a:pt x="161" y="82"/>
                  </a:lnTo>
                  <a:lnTo>
                    <a:pt x="158" y="86"/>
                  </a:lnTo>
                  <a:lnTo>
                    <a:pt x="157" y="92"/>
                  </a:lnTo>
                  <a:lnTo>
                    <a:pt x="158" y="96"/>
                  </a:lnTo>
                  <a:lnTo>
                    <a:pt x="161" y="100"/>
                  </a:lnTo>
                  <a:lnTo>
                    <a:pt x="164" y="103"/>
                  </a:lnTo>
                  <a:lnTo>
                    <a:pt x="168" y="109"/>
                  </a:lnTo>
                  <a:lnTo>
                    <a:pt x="171" y="116"/>
                  </a:lnTo>
                  <a:lnTo>
                    <a:pt x="172" y="126"/>
                  </a:lnTo>
                  <a:lnTo>
                    <a:pt x="170" y="141"/>
                  </a:lnTo>
                  <a:lnTo>
                    <a:pt x="163" y="157"/>
                  </a:lnTo>
                  <a:lnTo>
                    <a:pt x="154" y="171"/>
                  </a:lnTo>
                  <a:lnTo>
                    <a:pt x="146" y="182"/>
                  </a:lnTo>
                  <a:lnTo>
                    <a:pt x="127" y="197"/>
                  </a:lnTo>
                  <a:lnTo>
                    <a:pt x="111" y="206"/>
                  </a:lnTo>
                  <a:lnTo>
                    <a:pt x="98" y="208"/>
                  </a:lnTo>
                  <a:lnTo>
                    <a:pt x="88" y="209"/>
                  </a:lnTo>
                  <a:lnTo>
                    <a:pt x="139" y="8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8"/>
            <p:cNvSpPr>
              <a:spLocks noChangeAspect="1"/>
            </p:cNvSpPr>
            <p:nvPr/>
          </p:nvSpPr>
          <p:spPr bwMode="auto">
            <a:xfrm>
              <a:off x="2440" y="212"/>
              <a:ext cx="71" cy="307"/>
            </a:xfrm>
            <a:custGeom>
              <a:avLst/>
              <a:gdLst>
                <a:gd name="T0" fmla="*/ 71 w 71"/>
                <a:gd name="T1" fmla="*/ 304 h 307"/>
                <a:gd name="T2" fmla="*/ 71 w 71"/>
                <a:gd name="T3" fmla="*/ 303 h 307"/>
                <a:gd name="T4" fmla="*/ 71 w 71"/>
                <a:gd name="T5" fmla="*/ 302 h 307"/>
                <a:gd name="T6" fmla="*/ 69 w 71"/>
                <a:gd name="T7" fmla="*/ 300 h 307"/>
                <a:gd name="T8" fmla="*/ 66 w 71"/>
                <a:gd name="T9" fmla="*/ 297 h 307"/>
                <a:gd name="T10" fmla="*/ 42 w 71"/>
                <a:gd name="T11" fmla="*/ 265 h 307"/>
                <a:gd name="T12" fmla="*/ 28 w 71"/>
                <a:gd name="T13" fmla="*/ 229 h 307"/>
                <a:gd name="T14" fmla="*/ 20 w 71"/>
                <a:gd name="T15" fmla="*/ 190 h 307"/>
                <a:gd name="T16" fmla="*/ 18 w 71"/>
                <a:gd name="T17" fmla="*/ 154 h 307"/>
                <a:gd name="T18" fmla="*/ 20 w 71"/>
                <a:gd name="T19" fmla="*/ 114 h 307"/>
                <a:gd name="T20" fmla="*/ 28 w 71"/>
                <a:gd name="T21" fmla="*/ 76 h 307"/>
                <a:gd name="T22" fmla="*/ 44 w 71"/>
                <a:gd name="T23" fmla="*/ 40 h 307"/>
                <a:gd name="T24" fmla="*/ 67 w 71"/>
                <a:gd name="T25" fmla="*/ 9 h 307"/>
                <a:gd name="T26" fmla="*/ 71 w 71"/>
                <a:gd name="T27" fmla="*/ 5 h 307"/>
                <a:gd name="T28" fmla="*/ 71 w 71"/>
                <a:gd name="T29" fmla="*/ 4 h 307"/>
                <a:gd name="T30" fmla="*/ 70 w 71"/>
                <a:gd name="T31" fmla="*/ 1 h 307"/>
                <a:gd name="T32" fmla="*/ 68 w 71"/>
                <a:gd name="T33" fmla="*/ 0 h 307"/>
                <a:gd name="T34" fmla="*/ 62 w 71"/>
                <a:gd name="T35" fmla="*/ 4 h 307"/>
                <a:gd name="T36" fmla="*/ 49 w 71"/>
                <a:gd name="T37" fmla="*/ 16 h 307"/>
                <a:gd name="T38" fmla="*/ 34 w 71"/>
                <a:gd name="T39" fmla="*/ 34 h 307"/>
                <a:gd name="T40" fmla="*/ 20 w 71"/>
                <a:gd name="T41" fmla="*/ 60 h 307"/>
                <a:gd name="T42" fmla="*/ 10 w 71"/>
                <a:gd name="T43" fmla="*/ 85 h 307"/>
                <a:gd name="T44" fmla="*/ 4 w 71"/>
                <a:gd name="T45" fmla="*/ 110 h 307"/>
                <a:gd name="T46" fmla="*/ 1 w 71"/>
                <a:gd name="T47" fmla="*/ 133 h 307"/>
                <a:gd name="T48" fmla="*/ 0 w 71"/>
                <a:gd name="T49" fmla="*/ 154 h 307"/>
                <a:gd name="T50" fmla="*/ 1 w 71"/>
                <a:gd name="T51" fmla="*/ 174 h 307"/>
                <a:gd name="T52" fmla="*/ 4 w 71"/>
                <a:gd name="T53" fmla="*/ 197 h 307"/>
                <a:gd name="T54" fmla="*/ 10 w 71"/>
                <a:gd name="T55" fmla="*/ 223 h 307"/>
                <a:gd name="T56" fmla="*/ 20 w 71"/>
                <a:gd name="T57" fmla="*/ 249 h 307"/>
                <a:gd name="T58" fmla="*/ 35 w 71"/>
                <a:gd name="T59" fmla="*/ 274 h 307"/>
                <a:gd name="T60" fmla="*/ 50 w 71"/>
                <a:gd name="T61" fmla="*/ 292 h 307"/>
                <a:gd name="T62" fmla="*/ 62 w 71"/>
                <a:gd name="T63" fmla="*/ 303 h 307"/>
                <a:gd name="T64" fmla="*/ 68 w 71"/>
                <a:gd name="T65" fmla="*/ 307 h 307"/>
                <a:gd name="T66" fmla="*/ 70 w 71"/>
                <a:gd name="T67" fmla="*/ 306 h 307"/>
                <a:gd name="T68" fmla="*/ 71 w 71"/>
                <a:gd name="T69" fmla="*/ 30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307">
                  <a:moveTo>
                    <a:pt x="71" y="304"/>
                  </a:moveTo>
                  <a:lnTo>
                    <a:pt x="71" y="303"/>
                  </a:lnTo>
                  <a:lnTo>
                    <a:pt x="71" y="302"/>
                  </a:lnTo>
                  <a:lnTo>
                    <a:pt x="69" y="300"/>
                  </a:lnTo>
                  <a:lnTo>
                    <a:pt x="66" y="297"/>
                  </a:lnTo>
                  <a:lnTo>
                    <a:pt x="42" y="265"/>
                  </a:lnTo>
                  <a:lnTo>
                    <a:pt x="28" y="229"/>
                  </a:lnTo>
                  <a:lnTo>
                    <a:pt x="20" y="190"/>
                  </a:lnTo>
                  <a:lnTo>
                    <a:pt x="18" y="154"/>
                  </a:lnTo>
                  <a:lnTo>
                    <a:pt x="20" y="114"/>
                  </a:lnTo>
                  <a:lnTo>
                    <a:pt x="28" y="76"/>
                  </a:lnTo>
                  <a:lnTo>
                    <a:pt x="44" y="40"/>
                  </a:lnTo>
                  <a:lnTo>
                    <a:pt x="67" y="9"/>
                  </a:lnTo>
                  <a:lnTo>
                    <a:pt x="71" y="5"/>
                  </a:lnTo>
                  <a:lnTo>
                    <a:pt x="71" y="4"/>
                  </a:lnTo>
                  <a:lnTo>
                    <a:pt x="70" y="1"/>
                  </a:lnTo>
                  <a:lnTo>
                    <a:pt x="68" y="0"/>
                  </a:lnTo>
                  <a:lnTo>
                    <a:pt x="62" y="4"/>
                  </a:lnTo>
                  <a:lnTo>
                    <a:pt x="49" y="16"/>
                  </a:lnTo>
                  <a:lnTo>
                    <a:pt x="34" y="34"/>
                  </a:lnTo>
                  <a:lnTo>
                    <a:pt x="20" y="60"/>
                  </a:lnTo>
                  <a:lnTo>
                    <a:pt x="10" y="85"/>
                  </a:lnTo>
                  <a:lnTo>
                    <a:pt x="4" y="110"/>
                  </a:lnTo>
                  <a:lnTo>
                    <a:pt x="1" y="133"/>
                  </a:lnTo>
                  <a:lnTo>
                    <a:pt x="0" y="154"/>
                  </a:lnTo>
                  <a:lnTo>
                    <a:pt x="1" y="174"/>
                  </a:lnTo>
                  <a:lnTo>
                    <a:pt x="4" y="197"/>
                  </a:lnTo>
                  <a:lnTo>
                    <a:pt x="10" y="223"/>
                  </a:lnTo>
                  <a:lnTo>
                    <a:pt x="20" y="249"/>
                  </a:lnTo>
                  <a:lnTo>
                    <a:pt x="35" y="274"/>
                  </a:lnTo>
                  <a:lnTo>
                    <a:pt x="50" y="292"/>
                  </a:lnTo>
                  <a:lnTo>
                    <a:pt x="62" y="303"/>
                  </a:lnTo>
                  <a:lnTo>
                    <a:pt x="68" y="307"/>
                  </a:lnTo>
                  <a:lnTo>
                    <a:pt x="70" y="306"/>
                  </a:lnTo>
                  <a:lnTo>
                    <a:pt x="71" y="3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2537" y="306"/>
              <a:ext cx="172" cy="136"/>
            </a:xfrm>
            <a:custGeom>
              <a:avLst/>
              <a:gdLst>
                <a:gd name="T0" fmla="*/ 99 w 172"/>
                <a:gd name="T1" fmla="*/ 61 h 136"/>
                <a:gd name="T2" fmla="*/ 135 w 172"/>
                <a:gd name="T3" fmla="*/ 21 h 136"/>
                <a:gd name="T4" fmla="*/ 138 w 172"/>
                <a:gd name="T5" fmla="*/ 18 h 136"/>
                <a:gd name="T6" fmla="*/ 142 w 172"/>
                <a:gd name="T7" fmla="*/ 16 h 136"/>
                <a:gd name="T8" fmla="*/ 151 w 172"/>
                <a:gd name="T9" fmla="*/ 15 h 136"/>
                <a:gd name="T10" fmla="*/ 166 w 172"/>
                <a:gd name="T11" fmla="*/ 15 h 136"/>
                <a:gd name="T12" fmla="*/ 166 w 172"/>
                <a:gd name="T13" fmla="*/ 0 h 136"/>
                <a:gd name="T14" fmla="*/ 106 w 172"/>
                <a:gd name="T15" fmla="*/ 0 h 136"/>
                <a:gd name="T16" fmla="*/ 106 w 172"/>
                <a:gd name="T17" fmla="*/ 15 h 136"/>
                <a:gd name="T18" fmla="*/ 112 w 172"/>
                <a:gd name="T19" fmla="*/ 15 h 136"/>
                <a:gd name="T20" fmla="*/ 118 w 172"/>
                <a:gd name="T21" fmla="*/ 17 h 136"/>
                <a:gd name="T22" fmla="*/ 117 w 172"/>
                <a:gd name="T23" fmla="*/ 20 h 136"/>
                <a:gd name="T24" fmla="*/ 115 w 172"/>
                <a:gd name="T25" fmla="*/ 21 h 136"/>
                <a:gd name="T26" fmla="*/ 90 w 172"/>
                <a:gd name="T27" fmla="*/ 50 h 136"/>
                <a:gd name="T28" fmla="*/ 60 w 172"/>
                <a:gd name="T29" fmla="*/ 15 h 136"/>
                <a:gd name="T30" fmla="*/ 72 w 172"/>
                <a:gd name="T31" fmla="*/ 15 h 136"/>
                <a:gd name="T32" fmla="*/ 72 w 172"/>
                <a:gd name="T33" fmla="*/ 0 h 136"/>
                <a:gd name="T34" fmla="*/ 1 w 172"/>
                <a:gd name="T35" fmla="*/ 0 h 136"/>
                <a:gd name="T36" fmla="*/ 1 w 172"/>
                <a:gd name="T37" fmla="*/ 15 h 136"/>
                <a:gd name="T38" fmla="*/ 23 w 172"/>
                <a:gd name="T39" fmla="*/ 15 h 136"/>
                <a:gd name="T40" fmla="*/ 71 w 172"/>
                <a:gd name="T41" fmla="*/ 71 h 136"/>
                <a:gd name="T42" fmla="*/ 31 w 172"/>
                <a:gd name="T43" fmla="*/ 116 h 136"/>
                <a:gd name="T44" fmla="*/ 26 w 172"/>
                <a:gd name="T45" fmla="*/ 119 h 136"/>
                <a:gd name="T46" fmla="*/ 19 w 172"/>
                <a:gd name="T47" fmla="*/ 121 h 136"/>
                <a:gd name="T48" fmla="*/ 10 w 172"/>
                <a:gd name="T49" fmla="*/ 122 h 136"/>
                <a:gd name="T50" fmla="*/ 0 w 172"/>
                <a:gd name="T51" fmla="*/ 122 h 136"/>
                <a:gd name="T52" fmla="*/ 0 w 172"/>
                <a:gd name="T53" fmla="*/ 136 h 136"/>
                <a:gd name="T54" fmla="*/ 59 w 172"/>
                <a:gd name="T55" fmla="*/ 136 h 136"/>
                <a:gd name="T56" fmla="*/ 59 w 172"/>
                <a:gd name="T57" fmla="*/ 122 h 136"/>
                <a:gd name="T58" fmla="*/ 52 w 172"/>
                <a:gd name="T59" fmla="*/ 121 h 136"/>
                <a:gd name="T60" fmla="*/ 48 w 172"/>
                <a:gd name="T61" fmla="*/ 119 h 136"/>
                <a:gd name="T62" fmla="*/ 48 w 172"/>
                <a:gd name="T63" fmla="*/ 118 h 136"/>
                <a:gd name="T64" fmla="*/ 50 w 172"/>
                <a:gd name="T65" fmla="*/ 115 h 136"/>
                <a:gd name="T66" fmla="*/ 80 w 172"/>
                <a:gd name="T67" fmla="*/ 82 h 136"/>
                <a:gd name="T68" fmla="*/ 114 w 172"/>
                <a:gd name="T69" fmla="*/ 122 h 136"/>
                <a:gd name="T70" fmla="*/ 102 w 172"/>
                <a:gd name="T71" fmla="*/ 122 h 136"/>
                <a:gd name="T72" fmla="*/ 102 w 172"/>
                <a:gd name="T73" fmla="*/ 136 h 136"/>
                <a:gd name="T74" fmla="*/ 172 w 172"/>
                <a:gd name="T75" fmla="*/ 136 h 136"/>
                <a:gd name="T76" fmla="*/ 172 w 172"/>
                <a:gd name="T77" fmla="*/ 122 h 136"/>
                <a:gd name="T78" fmla="*/ 150 w 172"/>
                <a:gd name="T79" fmla="*/ 122 h 136"/>
                <a:gd name="T80" fmla="*/ 99 w 172"/>
                <a:gd name="T81" fmla="*/ 6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2" h="136">
                  <a:moveTo>
                    <a:pt x="99" y="61"/>
                  </a:moveTo>
                  <a:lnTo>
                    <a:pt x="135" y="21"/>
                  </a:lnTo>
                  <a:lnTo>
                    <a:pt x="138" y="18"/>
                  </a:lnTo>
                  <a:lnTo>
                    <a:pt x="142" y="16"/>
                  </a:lnTo>
                  <a:lnTo>
                    <a:pt x="151" y="15"/>
                  </a:lnTo>
                  <a:lnTo>
                    <a:pt x="166" y="15"/>
                  </a:lnTo>
                  <a:lnTo>
                    <a:pt x="166" y="0"/>
                  </a:lnTo>
                  <a:lnTo>
                    <a:pt x="106" y="0"/>
                  </a:lnTo>
                  <a:lnTo>
                    <a:pt x="106" y="15"/>
                  </a:lnTo>
                  <a:lnTo>
                    <a:pt x="112" y="15"/>
                  </a:lnTo>
                  <a:lnTo>
                    <a:pt x="118" y="17"/>
                  </a:lnTo>
                  <a:lnTo>
                    <a:pt x="117" y="20"/>
                  </a:lnTo>
                  <a:lnTo>
                    <a:pt x="115" y="21"/>
                  </a:lnTo>
                  <a:lnTo>
                    <a:pt x="90" y="50"/>
                  </a:lnTo>
                  <a:lnTo>
                    <a:pt x="60" y="15"/>
                  </a:lnTo>
                  <a:lnTo>
                    <a:pt x="72" y="15"/>
                  </a:lnTo>
                  <a:lnTo>
                    <a:pt x="72" y="0"/>
                  </a:lnTo>
                  <a:lnTo>
                    <a:pt x="1" y="0"/>
                  </a:lnTo>
                  <a:lnTo>
                    <a:pt x="1" y="15"/>
                  </a:lnTo>
                  <a:lnTo>
                    <a:pt x="23" y="15"/>
                  </a:lnTo>
                  <a:lnTo>
                    <a:pt x="71" y="71"/>
                  </a:lnTo>
                  <a:lnTo>
                    <a:pt x="31" y="116"/>
                  </a:lnTo>
                  <a:lnTo>
                    <a:pt x="26" y="119"/>
                  </a:lnTo>
                  <a:lnTo>
                    <a:pt x="19" y="121"/>
                  </a:lnTo>
                  <a:lnTo>
                    <a:pt x="10" y="122"/>
                  </a:lnTo>
                  <a:lnTo>
                    <a:pt x="0" y="122"/>
                  </a:lnTo>
                  <a:lnTo>
                    <a:pt x="0" y="136"/>
                  </a:lnTo>
                  <a:lnTo>
                    <a:pt x="59" y="136"/>
                  </a:lnTo>
                  <a:lnTo>
                    <a:pt x="59" y="122"/>
                  </a:lnTo>
                  <a:lnTo>
                    <a:pt x="52" y="121"/>
                  </a:lnTo>
                  <a:lnTo>
                    <a:pt x="48" y="119"/>
                  </a:lnTo>
                  <a:lnTo>
                    <a:pt x="48" y="118"/>
                  </a:lnTo>
                  <a:lnTo>
                    <a:pt x="50" y="115"/>
                  </a:lnTo>
                  <a:lnTo>
                    <a:pt x="80" y="82"/>
                  </a:lnTo>
                  <a:lnTo>
                    <a:pt x="114" y="122"/>
                  </a:lnTo>
                  <a:lnTo>
                    <a:pt x="102" y="122"/>
                  </a:lnTo>
                  <a:lnTo>
                    <a:pt x="102" y="136"/>
                  </a:lnTo>
                  <a:lnTo>
                    <a:pt x="172" y="136"/>
                  </a:lnTo>
                  <a:lnTo>
                    <a:pt x="172" y="122"/>
                  </a:lnTo>
                  <a:lnTo>
                    <a:pt x="150" y="122"/>
                  </a:lnTo>
                  <a:lnTo>
                    <a:pt x="99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35" y="212"/>
              <a:ext cx="71" cy="307"/>
            </a:xfrm>
            <a:custGeom>
              <a:avLst/>
              <a:gdLst>
                <a:gd name="T0" fmla="*/ 71 w 71"/>
                <a:gd name="T1" fmla="*/ 154 h 307"/>
                <a:gd name="T2" fmla="*/ 70 w 71"/>
                <a:gd name="T3" fmla="*/ 134 h 307"/>
                <a:gd name="T4" fmla="*/ 67 w 71"/>
                <a:gd name="T5" fmla="*/ 110 h 307"/>
                <a:gd name="T6" fmla="*/ 61 w 71"/>
                <a:gd name="T7" fmla="*/ 84 h 307"/>
                <a:gd name="T8" fmla="*/ 51 w 71"/>
                <a:gd name="T9" fmla="*/ 58 h 307"/>
                <a:gd name="T10" fmla="*/ 36 w 71"/>
                <a:gd name="T11" fmla="*/ 33 h 307"/>
                <a:gd name="T12" fmla="*/ 21 w 71"/>
                <a:gd name="T13" fmla="*/ 15 h 307"/>
                <a:gd name="T14" fmla="*/ 9 w 71"/>
                <a:gd name="T15" fmla="*/ 4 h 307"/>
                <a:gd name="T16" fmla="*/ 3 w 71"/>
                <a:gd name="T17" fmla="*/ 0 h 307"/>
                <a:gd name="T18" fmla="*/ 1 w 71"/>
                <a:gd name="T19" fmla="*/ 1 h 307"/>
                <a:gd name="T20" fmla="*/ 0 w 71"/>
                <a:gd name="T21" fmla="*/ 4 h 307"/>
                <a:gd name="T22" fmla="*/ 0 w 71"/>
                <a:gd name="T23" fmla="*/ 4 h 307"/>
                <a:gd name="T24" fmla="*/ 1 w 71"/>
                <a:gd name="T25" fmla="*/ 5 h 307"/>
                <a:gd name="T26" fmla="*/ 2 w 71"/>
                <a:gd name="T27" fmla="*/ 7 h 307"/>
                <a:gd name="T28" fmla="*/ 6 w 71"/>
                <a:gd name="T29" fmla="*/ 11 h 307"/>
                <a:gd name="T30" fmla="*/ 26 w 71"/>
                <a:gd name="T31" fmla="*/ 37 h 307"/>
                <a:gd name="T32" fmla="*/ 41 w 71"/>
                <a:gd name="T33" fmla="*/ 70 h 307"/>
                <a:gd name="T34" fmla="*/ 50 w 71"/>
                <a:gd name="T35" fmla="*/ 109 h 307"/>
                <a:gd name="T36" fmla="*/ 53 w 71"/>
                <a:gd name="T37" fmla="*/ 154 h 307"/>
                <a:gd name="T38" fmla="*/ 51 w 71"/>
                <a:gd name="T39" fmla="*/ 193 h 307"/>
                <a:gd name="T40" fmla="*/ 43 w 71"/>
                <a:gd name="T41" fmla="*/ 231 h 307"/>
                <a:gd name="T42" fmla="*/ 28 w 71"/>
                <a:gd name="T43" fmla="*/ 267 h 307"/>
                <a:gd name="T44" fmla="*/ 4 w 71"/>
                <a:gd name="T45" fmla="*/ 299 h 307"/>
                <a:gd name="T46" fmla="*/ 0 w 71"/>
                <a:gd name="T47" fmla="*/ 302 h 307"/>
                <a:gd name="T48" fmla="*/ 0 w 71"/>
                <a:gd name="T49" fmla="*/ 304 h 307"/>
                <a:gd name="T50" fmla="*/ 1 w 71"/>
                <a:gd name="T51" fmla="*/ 306 h 307"/>
                <a:gd name="T52" fmla="*/ 3 w 71"/>
                <a:gd name="T53" fmla="*/ 307 h 307"/>
                <a:gd name="T54" fmla="*/ 9 w 71"/>
                <a:gd name="T55" fmla="*/ 303 h 307"/>
                <a:gd name="T56" fmla="*/ 22 w 71"/>
                <a:gd name="T57" fmla="*/ 292 h 307"/>
                <a:gd name="T58" fmla="*/ 37 w 71"/>
                <a:gd name="T59" fmla="*/ 273 h 307"/>
                <a:gd name="T60" fmla="*/ 52 w 71"/>
                <a:gd name="T61" fmla="*/ 247 h 307"/>
                <a:gd name="T62" fmla="*/ 61 w 71"/>
                <a:gd name="T63" fmla="*/ 222 h 307"/>
                <a:gd name="T64" fmla="*/ 67 w 71"/>
                <a:gd name="T65" fmla="*/ 197 h 307"/>
                <a:gd name="T66" fmla="*/ 70 w 71"/>
                <a:gd name="T67" fmla="*/ 174 h 307"/>
                <a:gd name="T68" fmla="*/ 71 w 71"/>
                <a:gd name="T69" fmla="*/ 15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307">
                  <a:moveTo>
                    <a:pt x="71" y="154"/>
                  </a:moveTo>
                  <a:lnTo>
                    <a:pt x="70" y="134"/>
                  </a:lnTo>
                  <a:lnTo>
                    <a:pt x="67" y="110"/>
                  </a:lnTo>
                  <a:lnTo>
                    <a:pt x="61" y="84"/>
                  </a:lnTo>
                  <a:lnTo>
                    <a:pt x="51" y="58"/>
                  </a:lnTo>
                  <a:lnTo>
                    <a:pt x="36" y="33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6" y="11"/>
                  </a:lnTo>
                  <a:lnTo>
                    <a:pt x="26" y="37"/>
                  </a:lnTo>
                  <a:lnTo>
                    <a:pt x="41" y="70"/>
                  </a:lnTo>
                  <a:lnTo>
                    <a:pt x="50" y="109"/>
                  </a:lnTo>
                  <a:lnTo>
                    <a:pt x="53" y="154"/>
                  </a:lnTo>
                  <a:lnTo>
                    <a:pt x="51" y="193"/>
                  </a:lnTo>
                  <a:lnTo>
                    <a:pt x="43" y="231"/>
                  </a:lnTo>
                  <a:lnTo>
                    <a:pt x="28" y="267"/>
                  </a:lnTo>
                  <a:lnTo>
                    <a:pt x="4" y="299"/>
                  </a:lnTo>
                  <a:lnTo>
                    <a:pt x="0" y="302"/>
                  </a:lnTo>
                  <a:lnTo>
                    <a:pt x="0" y="304"/>
                  </a:lnTo>
                  <a:lnTo>
                    <a:pt x="1" y="306"/>
                  </a:lnTo>
                  <a:lnTo>
                    <a:pt x="3" y="307"/>
                  </a:lnTo>
                  <a:lnTo>
                    <a:pt x="9" y="303"/>
                  </a:lnTo>
                  <a:lnTo>
                    <a:pt x="22" y="292"/>
                  </a:lnTo>
                  <a:lnTo>
                    <a:pt x="37" y="273"/>
                  </a:lnTo>
                  <a:lnTo>
                    <a:pt x="52" y="247"/>
                  </a:lnTo>
                  <a:lnTo>
                    <a:pt x="61" y="222"/>
                  </a:lnTo>
                  <a:lnTo>
                    <a:pt x="67" y="197"/>
                  </a:lnTo>
                  <a:lnTo>
                    <a:pt x="70" y="174"/>
                  </a:lnTo>
                  <a:lnTo>
                    <a:pt x="71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52" y="212"/>
              <a:ext cx="71" cy="307"/>
            </a:xfrm>
            <a:custGeom>
              <a:avLst/>
              <a:gdLst>
                <a:gd name="T0" fmla="*/ 71 w 71"/>
                <a:gd name="T1" fmla="*/ 154 h 307"/>
                <a:gd name="T2" fmla="*/ 70 w 71"/>
                <a:gd name="T3" fmla="*/ 134 h 307"/>
                <a:gd name="T4" fmla="*/ 67 w 71"/>
                <a:gd name="T5" fmla="*/ 110 h 307"/>
                <a:gd name="T6" fmla="*/ 61 w 71"/>
                <a:gd name="T7" fmla="*/ 84 h 307"/>
                <a:gd name="T8" fmla="*/ 51 w 71"/>
                <a:gd name="T9" fmla="*/ 58 h 307"/>
                <a:gd name="T10" fmla="*/ 36 w 71"/>
                <a:gd name="T11" fmla="*/ 33 h 307"/>
                <a:gd name="T12" fmla="*/ 21 w 71"/>
                <a:gd name="T13" fmla="*/ 15 h 307"/>
                <a:gd name="T14" fmla="*/ 9 w 71"/>
                <a:gd name="T15" fmla="*/ 4 h 307"/>
                <a:gd name="T16" fmla="*/ 3 w 71"/>
                <a:gd name="T17" fmla="*/ 0 h 307"/>
                <a:gd name="T18" fmla="*/ 1 w 71"/>
                <a:gd name="T19" fmla="*/ 1 h 307"/>
                <a:gd name="T20" fmla="*/ 0 w 71"/>
                <a:gd name="T21" fmla="*/ 4 h 307"/>
                <a:gd name="T22" fmla="*/ 0 w 71"/>
                <a:gd name="T23" fmla="*/ 4 h 307"/>
                <a:gd name="T24" fmla="*/ 1 w 71"/>
                <a:gd name="T25" fmla="*/ 5 h 307"/>
                <a:gd name="T26" fmla="*/ 3 w 71"/>
                <a:gd name="T27" fmla="*/ 7 h 307"/>
                <a:gd name="T28" fmla="*/ 6 w 71"/>
                <a:gd name="T29" fmla="*/ 11 h 307"/>
                <a:gd name="T30" fmla="*/ 26 w 71"/>
                <a:gd name="T31" fmla="*/ 37 h 307"/>
                <a:gd name="T32" fmla="*/ 41 w 71"/>
                <a:gd name="T33" fmla="*/ 70 h 307"/>
                <a:gd name="T34" fmla="*/ 50 w 71"/>
                <a:gd name="T35" fmla="*/ 109 h 307"/>
                <a:gd name="T36" fmla="*/ 53 w 71"/>
                <a:gd name="T37" fmla="*/ 154 h 307"/>
                <a:gd name="T38" fmla="*/ 51 w 71"/>
                <a:gd name="T39" fmla="*/ 193 h 307"/>
                <a:gd name="T40" fmla="*/ 43 w 71"/>
                <a:gd name="T41" fmla="*/ 231 h 307"/>
                <a:gd name="T42" fmla="*/ 28 w 71"/>
                <a:gd name="T43" fmla="*/ 267 h 307"/>
                <a:gd name="T44" fmla="*/ 4 w 71"/>
                <a:gd name="T45" fmla="*/ 299 h 307"/>
                <a:gd name="T46" fmla="*/ 0 w 71"/>
                <a:gd name="T47" fmla="*/ 302 h 307"/>
                <a:gd name="T48" fmla="*/ 0 w 71"/>
                <a:gd name="T49" fmla="*/ 304 h 307"/>
                <a:gd name="T50" fmla="*/ 1 w 71"/>
                <a:gd name="T51" fmla="*/ 306 h 307"/>
                <a:gd name="T52" fmla="*/ 3 w 71"/>
                <a:gd name="T53" fmla="*/ 307 h 307"/>
                <a:gd name="T54" fmla="*/ 9 w 71"/>
                <a:gd name="T55" fmla="*/ 303 h 307"/>
                <a:gd name="T56" fmla="*/ 22 w 71"/>
                <a:gd name="T57" fmla="*/ 292 h 307"/>
                <a:gd name="T58" fmla="*/ 37 w 71"/>
                <a:gd name="T59" fmla="*/ 273 h 307"/>
                <a:gd name="T60" fmla="*/ 52 w 71"/>
                <a:gd name="T61" fmla="*/ 247 h 307"/>
                <a:gd name="T62" fmla="*/ 61 w 71"/>
                <a:gd name="T63" fmla="*/ 222 h 307"/>
                <a:gd name="T64" fmla="*/ 67 w 71"/>
                <a:gd name="T65" fmla="*/ 197 h 307"/>
                <a:gd name="T66" fmla="*/ 70 w 71"/>
                <a:gd name="T67" fmla="*/ 174 h 307"/>
                <a:gd name="T68" fmla="*/ 71 w 71"/>
                <a:gd name="T69" fmla="*/ 15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307">
                  <a:moveTo>
                    <a:pt x="71" y="154"/>
                  </a:moveTo>
                  <a:lnTo>
                    <a:pt x="70" y="134"/>
                  </a:lnTo>
                  <a:lnTo>
                    <a:pt x="67" y="110"/>
                  </a:lnTo>
                  <a:lnTo>
                    <a:pt x="61" y="84"/>
                  </a:lnTo>
                  <a:lnTo>
                    <a:pt x="51" y="58"/>
                  </a:lnTo>
                  <a:lnTo>
                    <a:pt x="36" y="33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7"/>
                  </a:lnTo>
                  <a:lnTo>
                    <a:pt x="6" y="11"/>
                  </a:lnTo>
                  <a:lnTo>
                    <a:pt x="26" y="37"/>
                  </a:lnTo>
                  <a:lnTo>
                    <a:pt x="41" y="70"/>
                  </a:lnTo>
                  <a:lnTo>
                    <a:pt x="50" y="109"/>
                  </a:lnTo>
                  <a:lnTo>
                    <a:pt x="53" y="154"/>
                  </a:lnTo>
                  <a:lnTo>
                    <a:pt x="51" y="193"/>
                  </a:lnTo>
                  <a:lnTo>
                    <a:pt x="43" y="231"/>
                  </a:lnTo>
                  <a:lnTo>
                    <a:pt x="28" y="267"/>
                  </a:lnTo>
                  <a:lnTo>
                    <a:pt x="4" y="299"/>
                  </a:lnTo>
                  <a:lnTo>
                    <a:pt x="0" y="302"/>
                  </a:lnTo>
                  <a:lnTo>
                    <a:pt x="0" y="304"/>
                  </a:lnTo>
                  <a:lnTo>
                    <a:pt x="1" y="306"/>
                  </a:lnTo>
                  <a:lnTo>
                    <a:pt x="3" y="307"/>
                  </a:lnTo>
                  <a:lnTo>
                    <a:pt x="9" y="303"/>
                  </a:lnTo>
                  <a:lnTo>
                    <a:pt x="22" y="292"/>
                  </a:lnTo>
                  <a:lnTo>
                    <a:pt x="37" y="273"/>
                  </a:lnTo>
                  <a:lnTo>
                    <a:pt x="52" y="247"/>
                  </a:lnTo>
                  <a:lnTo>
                    <a:pt x="61" y="222"/>
                  </a:lnTo>
                  <a:lnTo>
                    <a:pt x="67" y="197"/>
                  </a:lnTo>
                  <a:lnTo>
                    <a:pt x="70" y="174"/>
                  </a:lnTo>
                  <a:lnTo>
                    <a:pt x="71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3066" y="307"/>
              <a:ext cx="125" cy="139"/>
            </a:xfrm>
            <a:custGeom>
              <a:avLst/>
              <a:gdLst>
                <a:gd name="T0" fmla="*/ 16 w 125"/>
                <a:gd name="T1" fmla="*/ 125 h 139"/>
                <a:gd name="T2" fmla="*/ 18 w 125"/>
                <a:gd name="T3" fmla="*/ 137 h 139"/>
                <a:gd name="T4" fmla="*/ 30 w 125"/>
                <a:gd name="T5" fmla="*/ 137 h 139"/>
                <a:gd name="T6" fmla="*/ 38 w 125"/>
                <a:gd name="T7" fmla="*/ 123 h 139"/>
                <a:gd name="T8" fmla="*/ 46 w 125"/>
                <a:gd name="T9" fmla="*/ 91 h 139"/>
                <a:gd name="T10" fmla="*/ 50 w 125"/>
                <a:gd name="T11" fmla="*/ 72 h 139"/>
                <a:gd name="T12" fmla="*/ 56 w 125"/>
                <a:gd name="T13" fmla="*/ 50 h 139"/>
                <a:gd name="T14" fmla="*/ 60 w 125"/>
                <a:gd name="T15" fmla="*/ 37 h 139"/>
                <a:gd name="T16" fmla="*/ 69 w 125"/>
                <a:gd name="T17" fmla="*/ 23 h 139"/>
                <a:gd name="T18" fmla="*/ 78 w 125"/>
                <a:gd name="T19" fmla="*/ 14 h 139"/>
                <a:gd name="T20" fmla="*/ 90 w 125"/>
                <a:gd name="T21" fmla="*/ 8 h 139"/>
                <a:gd name="T22" fmla="*/ 105 w 125"/>
                <a:gd name="T23" fmla="*/ 7 h 139"/>
                <a:gd name="T24" fmla="*/ 111 w 125"/>
                <a:gd name="T25" fmla="*/ 10 h 139"/>
                <a:gd name="T26" fmla="*/ 106 w 125"/>
                <a:gd name="T27" fmla="*/ 13 h 139"/>
                <a:gd name="T28" fmla="*/ 97 w 125"/>
                <a:gd name="T29" fmla="*/ 21 h 139"/>
                <a:gd name="T30" fmla="*/ 97 w 125"/>
                <a:gd name="T31" fmla="*/ 31 h 139"/>
                <a:gd name="T32" fmla="*/ 103 w 125"/>
                <a:gd name="T33" fmla="*/ 37 h 139"/>
                <a:gd name="T34" fmla="*/ 114 w 125"/>
                <a:gd name="T35" fmla="*/ 37 h 139"/>
                <a:gd name="T36" fmla="*/ 123 w 125"/>
                <a:gd name="T37" fmla="*/ 27 h 139"/>
                <a:gd name="T38" fmla="*/ 123 w 125"/>
                <a:gd name="T39" fmla="*/ 12 h 139"/>
                <a:gd name="T40" fmla="*/ 110 w 125"/>
                <a:gd name="T41" fmla="*/ 2 h 139"/>
                <a:gd name="T42" fmla="*/ 86 w 125"/>
                <a:gd name="T43" fmla="*/ 2 h 139"/>
                <a:gd name="T44" fmla="*/ 66 w 125"/>
                <a:gd name="T45" fmla="*/ 16 h 139"/>
                <a:gd name="T46" fmla="*/ 57 w 125"/>
                <a:gd name="T47" fmla="*/ 14 h 139"/>
                <a:gd name="T48" fmla="*/ 42 w 125"/>
                <a:gd name="T49" fmla="*/ 2 h 139"/>
                <a:gd name="T50" fmla="*/ 23 w 125"/>
                <a:gd name="T51" fmla="*/ 2 h 139"/>
                <a:gd name="T52" fmla="*/ 12 w 125"/>
                <a:gd name="T53" fmla="*/ 12 h 139"/>
                <a:gd name="T54" fmla="*/ 6 w 125"/>
                <a:gd name="T55" fmla="*/ 26 h 139"/>
                <a:gd name="T56" fmla="*/ 1 w 125"/>
                <a:gd name="T57" fmla="*/ 44 h 139"/>
                <a:gd name="T58" fmla="*/ 2 w 125"/>
                <a:gd name="T59" fmla="*/ 50 h 139"/>
                <a:gd name="T60" fmla="*/ 6 w 125"/>
                <a:gd name="T61" fmla="*/ 50 h 139"/>
                <a:gd name="T62" fmla="*/ 8 w 125"/>
                <a:gd name="T63" fmla="*/ 47 h 139"/>
                <a:gd name="T64" fmla="*/ 13 w 125"/>
                <a:gd name="T65" fmla="*/ 28 h 139"/>
                <a:gd name="T66" fmla="*/ 24 w 125"/>
                <a:gd name="T67" fmla="*/ 9 h 139"/>
                <a:gd name="T68" fmla="*/ 35 w 125"/>
                <a:gd name="T69" fmla="*/ 7 h 139"/>
                <a:gd name="T70" fmla="*/ 40 w 125"/>
                <a:gd name="T71" fmla="*/ 14 h 139"/>
                <a:gd name="T72" fmla="*/ 41 w 125"/>
                <a:gd name="T73" fmla="*/ 25 h 139"/>
                <a:gd name="T74" fmla="*/ 38 w 125"/>
                <a:gd name="T75" fmla="*/ 37 h 139"/>
                <a:gd name="T76" fmla="*/ 18 w 125"/>
                <a:gd name="T77" fmla="*/ 11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" h="139">
                  <a:moveTo>
                    <a:pt x="18" y="117"/>
                  </a:moveTo>
                  <a:lnTo>
                    <a:pt x="16" y="125"/>
                  </a:lnTo>
                  <a:lnTo>
                    <a:pt x="15" y="130"/>
                  </a:lnTo>
                  <a:lnTo>
                    <a:pt x="18" y="137"/>
                  </a:lnTo>
                  <a:lnTo>
                    <a:pt x="24" y="139"/>
                  </a:lnTo>
                  <a:lnTo>
                    <a:pt x="30" y="137"/>
                  </a:lnTo>
                  <a:lnTo>
                    <a:pt x="36" y="130"/>
                  </a:lnTo>
                  <a:lnTo>
                    <a:pt x="38" y="123"/>
                  </a:lnTo>
                  <a:lnTo>
                    <a:pt x="41" y="108"/>
                  </a:lnTo>
                  <a:lnTo>
                    <a:pt x="46" y="91"/>
                  </a:lnTo>
                  <a:lnTo>
                    <a:pt x="48" y="82"/>
                  </a:lnTo>
                  <a:lnTo>
                    <a:pt x="50" y="72"/>
                  </a:lnTo>
                  <a:lnTo>
                    <a:pt x="53" y="61"/>
                  </a:lnTo>
                  <a:lnTo>
                    <a:pt x="56" y="50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4" y="30"/>
                  </a:lnTo>
                  <a:lnTo>
                    <a:pt x="69" y="23"/>
                  </a:lnTo>
                  <a:lnTo>
                    <a:pt x="75" y="17"/>
                  </a:lnTo>
                  <a:lnTo>
                    <a:pt x="78" y="14"/>
                  </a:lnTo>
                  <a:lnTo>
                    <a:pt x="83" y="11"/>
                  </a:lnTo>
                  <a:lnTo>
                    <a:pt x="90" y="8"/>
                  </a:lnTo>
                  <a:lnTo>
                    <a:pt x="99" y="7"/>
                  </a:lnTo>
                  <a:lnTo>
                    <a:pt x="105" y="7"/>
                  </a:lnTo>
                  <a:lnTo>
                    <a:pt x="109" y="8"/>
                  </a:lnTo>
                  <a:lnTo>
                    <a:pt x="111" y="10"/>
                  </a:lnTo>
                  <a:lnTo>
                    <a:pt x="112" y="10"/>
                  </a:lnTo>
                  <a:lnTo>
                    <a:pt x="106" y="13"/>
                  </a:lnTo>
                  <a:lnTo>
                    <a:pt x="101" y="16"/>
                  </a:lnTo>
                  <a:lnTo>
                    <a:pt x="97" y="21"/>
                  </a:lnTo>
                  <a:lnTo>
                    <a:pt x="96" y="27"/>
                  </a:lnTo>
                  <a:lnTo>
                    <a:pt x="97" y="31"/>
                  </a:lnTo>
                  <a:lnTo>
                    <a:pt x="99" y="34"/>
                  </a:lnTo>
                  <a:lnTo>
                    <a:pt x="103" y="37"/>
                  </a:lnTo>
                  <a:lnTo>
                    <a:pt x="108" y="38"/>
                  </a:lnTo>
                  <a:lnTo>
                    <a:pt x="114" y="37"/>
                  </a:lnTo>
                  <a:lnTo>
                    <a:pt x="119" y="33"/>
                  </a:lnTo>
                  <a:lnTo>
                    <a:pt x="123" y="27"/>
                  </a:lnTo>
                  <a:lnTo>
                    <a:pt x="125" y="20"/>
                  </a:lnTo>
                  <a:lnTo>
                    <a:pt x="123" y="12"/>
                  </a:lnTo>
                  <a:lnTo>
                    <a:pt x="118" y="6"/>
                  </a:lnTo>
                  <a:lnTo>
                    <a:pt x="110" y="2"/>
                  </a:lnTo>
                  <a:lnTo>
                    <a:pt x="99" y="0"/>
                  </a:lnTo>
                  <a:lnTo>
                    <a:pt x="86" y="2"/>
                  </a:lnTo>
                  <a:lnTo>
                    <a:pt x="74" y="8"/>
                  </a:lnTo>
                  <a:lnTo>
                    <a:pt x="66" y="16"/>
                  </a:lnTo>
                  <a:lnTo>
                    <a:pt x="60" y="24"/>
                  </a:lnTo>
                  <a:lnTo>
                    <a:pt x="57" y="14"/>
                  </a:lnTo>
                  <a:lnTo>
                    <a:pt x="51" y="7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3" y="2"/>
                  </a:lnTo>
                  <a:lnTo>
                    <a:pt x="17" y="7"/>
                  </a:lnTo>
                  <a:lnTo>
                    <a:pt x="12" y="12"/>
                  </a:lnTo>
                  <a:lnTo>
                    <a:pt x="10" y="17"/>
                  </a:lnTo>
                  <a:lnTo>
                    <a:pt x="6" y="26"/>
                  </a:lnTo>
                  <a:lnTo>
                    <a:pt x="3" y="36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2" y="50"/>
                  </a:lnTo>
                  <a:lnTo>
                    <a:pt x="4" y="50"/>
                  </a:lnTo>
                  <a:lnTo>
                    <a:pt x="6" y="50"/>
                  </a:lnTo>
                  <a:lnTo>
                    <a:pt x="7" y="49"/>
                  </a:lnTo>
                  <a:lnTo>
                    <a:pt x="8" y="47"/>
                  </a:lnTo>
                  <a:lnTo>
                    <a:pt x="9" y="43"/>
                  </a:lnTo>
                  <a:lnTo>
                    <a:pt x="13" y="28"/>
                  </a:lnTo>
                  <a:lnTo>
                    <a:pt x="18" y="17"/>
                  </a:lnTo>
                  <a:lnTo>
                    <a:pt x="24" y="9"/>
                  </a:lnTo>
                  <a:lnTo>
                    <a:pt x="31" y="7"/>
                  </a:lnTo>
                  <a:lnTo>
                    <a:pt x="35" y="7"/>
                  </a:lnTo>
                  <a:lnTo>
                    <a:pt x="38" y="9"/>
                  </a:lnTo>
                  <a:lnTo>
                    <a:pt x="40" y="14"/>
                  </a:lnTo>
                  <a:lnTo>
                    <a:pt x="41" y="21"/>
                  </a:lnTo>
                  <a:lnTo>
                    <a:pt x="41" y="25"/>
                  </a:lnTo>
                  <a:lnTo>
                    <a:pt x="40" y="30"/>
                  </a:lnTo>
                  <a:lnTo>
                    <a:pt x="38" y="37"/>
                  </a:lnTo>
                  <a:lnTo>
                    <a:pt x="36" y="47"/>
                  </a:lnTo>
                  <a:lnTo>
                    <a:pt x="18" y="1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3209" y="343"/>
              <a:ext cx="101" cy="146"/>
            </a:xfrm>
            <a:custGeom>
              <a:avLst/>
              <a:gdLst>
                <a:gd name="T0" fmla="*/ 74 w 101"/>
                <a:gd name="T1" fmla="*/ 17 h 146"/>
                <a:gd name="T2" fmla="*/ 76 w 101"/>
                <a:gd name="T3" fmla="*/ 12 h 146"/>
                <a:gd name="T4" fmla="*/ 78 w 101"/>
                <a:gd name="T5" fmla="*/ 9 h 146"/>
                <a:gd name="T6" fmla="*/ 83 w 101"/>
                <a:gd name="T7" fmla="*/ 8 h 146"/>
                <a:gd name="T8" fmla="*/ 93 w 101"/>
                <a:gd name="T9" fmla="*/ 7 h 146"/>
                <a:gd name="T10" fmla="*/ 99 w 101"/>
                <a:gd name="T11" fmla="*/ 7 h 146"/>
                <a:gd name="T12" fmla="*/ 101 w 101"/>
                <a:gd name="T13" fmla="*/ 3 h 146"/>
                <a:gd name="T14" fmla="*/ 100 w 101"/>
                <a:gd name="T15" fmla="*/ 1 h 146"/>
                <a:gd name="T16" fmla="*/ 97 w 101"/>
                <a:gd name="T17" fmla="*/ 0 h 146"/>
                <a:gd name="T18" fmla="*/ 83 w 101"/>
                <a:gd name="T19" fmla="*/ 0 h 146"/>
                <a:gd name="T20" fmla="*/ 54 w 101"/>
                <a:gd name="T21" fmla="*/ 0 h 146"/>
                <a:gd name="T22" fmla="*/ 39 w 101"/>
                <a:gd name="T23" fmla="*/ 0 h 146"/>
                <a:gd name="T24" fmla="*/ 38 w 101"/>
                <a:gd name="T25" fmla="*/ 0 h 146"/>
                <a:gd name="T26" fmla="*/ 36 w 101"/>
                <a:gd name="T27" fmla="*/ 0 h 146"/>
                <a:gd name="T28" fmla="*/ 35 w 101"/>
                <a:gd name="T29" fmla="*/ 2 h 146"/>
                <a:gd name="T30" fmla="*/ 34 w 101"/>
                <a:gd name="T31" fmla="*/ 4 h 146"/>
                <a:gd name="T32" fmla="*/ 36 w 101"/>
                <a:gd name="T33" fmla="*/ 7 h 146"/>
                <a:gd name="T34" fmla="*/ 41 w 101"/>
                <a:gd name="T35" fmla="*/ 7 h 146"/>
                <a:gd name="T36" fmla="*/ 44 w 101"/>
                <a:gd name="T37" fmla="*/ 7 h 146"/>
                <a:gd name="T38" fmla="*/ 50 w 101"/>
                <a:gd name="T39" fmla="*/ 8 h 146"/>
                <a:gd name="T40" fmla="*/ 54 w 101"/>
                <a:gd name="T41" fmla="*/ 9 h 146"/>
                <a:gd name="T42" fmla="*/ 55 w 101"/>
                <a:gd name="T43" fmla="*/ 11 h 146"/>
                <a:gd name="T44" fmla="*/ 54 w 101"/>
                <a:gd name="T45" fmla="*/ 15 h 146"/>
                <a:gd name="T46" fmla="*/ 26 w 101"/>
                <a:gd name="T47" fmla="*/ 129 h 146"/>
                <a:gd name="T48" fmla="*/ 25 w 101"/>
                <a:gd name="T49" fmla="*/ 134 h 146"/>
                <a:gd name="T50" fmla="*/ 22 w 101"/>
                <a:gd name="T51" fmla="*/ 136 h 146"/>
                <a:gd name="T52" fmla="*/ 17 w 101"/>
                <a:gd name="T53" fmla="*/ 138 h 146"/>
                <a:gd name="T54" fmla="*/ 7 w 101"/>
                <a:gd name="T55" fmla="*/ 139 h 146"/>
                <a:gd name="T56" fmla="*/ 4 w 101"/>
                <a:gd name="T57" fmla="*/ 139 h 146"/>
                <a:gd name="T58" fmla="*/ 1 w 101"/>
                <a:gd name="T59" fmla="*/ 139 h 146"/>
                <a:gd name="T60" fmla="*/ 0 w 101"/>
                <a:gd name="T61" fmla="*/ 140 h 146"/>
                <a:gd name="T62" fmla="*/ 0 w 101"/>
                <a:gd name="T63" fmla="*/ 143 h 146"/>
                <a:gd name="T64" fmla="*/ 0 w 101"/>
                <a:gd name="T65" fmla="*/ 145 h 146"/>
                <a:gd name="T66" fmla="*/ 3 w 101"/>
                <a:gd name="T67" fmla="*/ 146 h 146"/>
                <a:gd name="T68" fmla="*/ 9 w 101"/>
                <a:gd name="T69" fmla="*/ 146 h 146"/>
                <a:gd name="T70" fmla="*/ 18 w 101"/>
                <a:gd name="T71" fmla="*/ 146 h 146"/>
                <a:gd name="T72" fmla="*/ 26 w 101"/>
                <a:gd name="T73" fmla="*/ 146 h 146"/>
                <a:gd name="T74" fmla="*/ 32 w 101"/>
                <a:gd name="T75" fmla="*/ 145 h 146"/>
                <a:gd name="T76" fmla="*/ 47 w 101"/>
                <a:gd name="T77" fmla="*/ 146 h 146"/>
                <a:gd name="T78" fmla="*/ 62 w 101"/>
                <a:gd name="T79" fmla="*/ 146 h 146"/>
                <a:gd name="T80" fmla="*/ 63 w 101"/>
                <a:gd name="T81" fmla="*/ 146 h 146"/>
                <a:gd name="T82" fmla="*/ 64 w 101"/>
                <a:gd name="T83" fmla="*/ 146 h 146"/>
                <a:gd name="T84" fmla="*/ 66 w 101"/>
                <a:gd name="T85" fmla="*/ 144 h 146"/>
                <a:gd name="T86" fmla="*/ 66 w 101"/>
                <a:gd name="T87" fmla="*/ 141 h 146"/>
                <a:gd name="T88" fmla="*/ 64 w 101"/>
                <a:gd name="T89" fmla="*/ 139 h 146"/>
                <a:gd name="T90" fmla="*/ 59 w 101"/>
                <a:gd name="T91" fmla="*/ 139 h 146"/>
                <a:gd name="T92" fmla="*/ 56 w 101"/>
                <a:gd name="T93" fmla="*/ 138 h 146"/>
                <a:gd name="T94" fmla="*/ 50 w 101"/>
                <a:gd name="T95" fmla="*/ 138 h 146"/>
                <a:gd name="T96" fmla="*/ 46 w 101"/>
                <a:gd name="T97" fmla="*/ 137 h 146"/>
                <a:gd name="T98" fmla="*/ 45 w 101"/>
                <a:gd name="T99" fmla="*/ 135 h 146"/>
                <a:gd name="T100" fmla="*/ 45 w 101"/>
                <a:gd name="T101" fmla="*/ 134 h 146"/>
                <a:gd name="T102" fmla="*/ 46 w 101"/>
                <a:gd name="T103" fmla="*/ 130 h 146"/>
                <a:gd name="T104" fmla="*/ 74 w 101"/>
                <a:gd name="T105" fmla="*/ 1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1" h="146">
                  <a:moveTo>
                    <a:pt x="74" y="17"/>
                  </a:moveTo>
                  <a:lnTo>
                    <a:pt x="76" y="12"/>
                  </a:lnTo>
                  <a:lnTo>
                    <a:pt x="78" y="9"/>
                  </a:lnTo>
                  <a:lnTo>
                    <a:pt x="83" y="8"/>
                  </a:lnTo>
                  <a:lnTo>
                    <a:pt x="93" y="7"/>
                  </a:lnTo>
                  <a:lnTo>
                    <a:pt x="99" y="7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97" y="0"/>
                  </a:lnTo>
                  <a:lnTo>
                    <a:pt x="83" y="0"/>
                  </a:lnTo>
                  <a:lnTo>
                    <a:pt x="54" y="0"/>
                  </a:lnTo>
                  <a:lnTo>
                    <a:pt x="39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6" y="7"/>
                  </a:lnTo>
                  <a:lnTo>
                    <a:pt x="41" y="7"/>
                  </a:lnTo>
                  <a:lnTo>
                    <a:pt x="44" y="7"/>
                  </a:lnTo>
                  <a:lnTo>
                    <a:pt x="50" y="8"/>
                  </a:lnTo>
                  <a:lnTo>
                    <a:pt x="54" y="9"/>
                  </a:lnTo>
                  <a:lnTo>
                    <a:pt x="55" y="11"/>
                  </a:lnTo>
                  <a:lnTo>
                    <a:pt x="54" y="15"/>
                  </a:lnTo>
                  <a:lnTo>
                    <a:pt x="26" y="129"/>
                  </a:lnTo>
                  <a:lnTo>
                    <a:pt x="25" y="134"/>
                  </a:lnTo>
                  <a:lnTo>
                    <a:pt x="22" y="136"/>
                  </a:lnTo>
                  <a:lnTo>
                    <a:pt x="17" y="138"/>
                  </a:lnTo>
                  <a:lnTo>
                    <a:pt x="7" y="139"/>
                  </a:lnTo>
                  <a:lnTo>
                    <a:pt x="4" y="139"/>
                  </a:lnTo>
                  <a:lnTo>
                    <a:pt x="1" y="139"/>
                  </a:lnTo>
                  <a:lnTo>
                    <a:pt x="0" y="140"/>
                  </a:lnTo>
                  <a:lnTo>
                    <a:pt x="0" y="143"/>
                  </a:lnTo>
                  <a:lnTo>
                    <a:pt x="0" y="145"/>
                  </a:lnTo>
                  <a:lnTo>
                    <a:pt x="3" y="146"/>
                  </a:lnTo>
                  <a:lnTo>
                    <a:pt x="9" y="146"/>
                  </a:lnTo>
                  <a:lnTo>
                    <a:pt x="18" y="146"/>
                  </a:lnTo>
                  <a:lnTo>
                    <a:pt x="26" y="146"/>
                  </a:lnTo>
                  <a:lnTo>
                    <a:pt x="32" y="145"/>
                  </a:lnTo>
                  <a:lnTo>
                    <a:pt x="47" y="146"/>
                  </a:lnTo>
                  <a:lnTo>
                    <a:pt x="62" y="146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6" y="144"/>
                  </a:lnTo>
                  <a:lnTo>
                    <a:pt x="66" y="141"/>
                  </a:lnTo>
                  <a:lnTo>
                    <a:pt x="64" y="139"/>
                  </a:lnTo>
                  <a:lnTo>
                    <a:pt x="59" y="139"/>
                  </a:lnTo>
                  <a:lnTo>
                    <a:pt x="56" y="138"/>
                  </a:lnTo>
                  <a:lnTo>
                    <a:pt x="50" y="138"/>
                  </a:lnTo>
                  <a:lnTo>
                    <a:pt x="46" y="137"/>
                  </a:lnTo>
                  <a:lnTo>
                    <a:pt x="45" y="135"/>
                  </a:lnTo>
                  <a:lnTo>
                    <a:pt x="45" y="134"/>
                  </a:lnTo>
                  <a:lnTo>
                    <a:pt x="46" y="130"/>
                  </a:lnTo>
                  <a:lnTo>
                    <a:pt x="74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3366" y="212"/>
              <a:ext cx="71" cy="307"/>
            </a:xfrm>
            <a:custGeom>
              <a:avLst/>
              <a:gdLst>
                <a:gd name="T0" fmla="*/ 71 w 71"/>
                <a:gd name="T1" fmla="*/ 304 h 307"/>
                <a:gd name="T2" fmla="*/ 71 w 71"/>
                <a:gd name="T3" fmla="*/ 303 h 307"/>
                <a:gd name="T4" fmla="*/ 70 w 71"/>
                <a:gd name="T5" fmla="*/ 302 h 307"/>
                <a:gd name="T6" fmla="*/ 69 w 71"/>
                <a:gd name="T7" fmla="*/ 300 h 307"/>
                <a:gd name="T8" fmla="*/ 66 w 71"/>
                <a:gd name="T9" fmla="*/ 297 h 307"/>
                <a:gd name="T10" fmla="*/ 42 w 71"/>
                <a:gd name="T11" fmla="*/ 265 h 307"/>
                <a:gd name="T12" fmla="*/ 27 w 71"/>
                <a:gd name="T13" fmla="*/ 229 h 307"/>
                <a:gd name="T14" fmla="*/ 20 w 71"/>
                <a:gd name="T15" fmla="*/ 190 h 307"/>
                <a:gd name="T16" fmla="*/ 18 w 71"/>
                <a:gd name="T17" fmla="*/ 154 h 307"/>
                <a:gd name="T18" fmla="*/ 20 w 71"/>
                <a:gd name="T19" fmla="*/ 114 h 307"/>
                <a:gd name="T20" fmla="*/ 28 w 71"/>
                <a:gd name="T21" fmla="*/ 76 h 307"/>
                <a:gd name="T22" fmla="*/ 43 w 71"/>
                <a:gd name="T23" fmla="*/ 40 h 307"/>
                <a:gd name="T24" fmla="*/ 67 w 71"/>
                <a:gd name="T25" fmla="*/ 9 h 307"/>
                <a:gd name="T26" fmla="*/ 70 w 71"/>
                <a:gd name="T27" fmla="*/ 5 h 307"/>
                <a:gd name="T28" fmla="*/ 71 w 71"/>
                <a:gd name="T29" fmla="*/ 4 h 307"/>
                <a:gd name="T30" fmla="*/ 70 w 71"/>
                <a:gd name="T31" fmla="*/ 1 h 307"/>
                <a:gd name="T32" fmla="*/ 68 w 71"/>
                <a:gd name="T33" fmla="*/ 0 h 307"/>
                <a:gd name="T34" fmla="*/ 61 w 71"/>
                <a:gd name="T35" fmla="*/ 4 h 307"/>
                <a:gd name="T36" fmla="*/ 49 w 71"/>
                <a:gd name="T37" fmla="*/ 16 h 307"/>
                <a:gd name="T38" fmla="*/ 34 w 71"/>
                <a:gd name="T39" fmla="*/ 34 h 307"/>
                <a:gd name="T40" fmla="*/ 19 w 71"/>
                <a:gd name="T41" fmla="*/ 60 h 307"/>
                <a:gd name="T42" fmla="*/ 9 w 71"/>
                <a:gd name="T43" fmla="*/ 85 h 307"/>
                <a:gd name="T44" fmla="*/ 4 w 71"/>
                <a:gd name="T45" fmla="*/ 110 h 307"/>
                <a:gd name="T46" fmla="*/ 1 w 71"/>
                <a:gd name="T47" fmla="*/ 133 h 307"/>
                <a:gd name="T48" fmla="*/ 0 w 71"/>
                <a:gd name="T49" fmla="*/ 154 h 307"/>
                <a:gd name="T50" fmla="*/ 1 w 71"/>
                <a:gd name="T51" fmla="*/ 174 h 307"/>
                <a:gd name="T52" fmla="*/ 4 w 71"/>
                <a:gd name="T53" fmla="*/ 197 h 307"/>
                <a:gd name="T54" fmla="*/ 10 w 71"/>
                <a:gd name="T55" fmla="*/ 223 h 307"/>
                <a:gd name="T56" fmla="*/ 20 w 71"/>
                <a:gd name="T57" fmla="*/ 249 h 307"/>
                <a:gd name="T58" fmla="*/ 35 w 71"/>
                <a:gd name="T59" fmla="*/ 274 h 307"/>
                <a:gd name="T60" fmla="*/ 50 w 71"/>
                <a:gd name="T61" fmla="*/ 292 h 307"/>
                <a:gd name="T62" fmla="*/ 62 w 71"/>
                <a:gd name="T63" fmla="*/ 303 h 307"/>
                <a:gd name="T64" fmla="*/ 68 w 71"/>
                <a:gd name="T65" fmla="*/ 307 h 307"/>
                <a:gd name="T66" fmla="*/ 70 w 71"/>
                <a:gd name="T67" fmla="*/ 306 h 307"/>
                <a:gd name="T68" fmla="*/ 71 w 71"/>
                <a:gd name="T69" fmla="*/ 30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307">
                  <a:moveTo>
                    <a:pt x="71" y="304"/>
                  </a:moveTo>
                  <a:lnTo>
                    <a:pt x="71" y="303"/>
                  </a:lnTo>
                  <a:lnTo>
                    <a:pt x="70" y="302"/>
                  </a:lnTo>
                  <a:lnTo>
                    <a:pt x="69" y="300"/>
                  </a:lnTo>
                  <a:lnTo>
                    <a:pt x="66" y="297"/>
                  </a:lnTo>
                  <a:lnTo>
                    <a:pt x="42" y="265"/>
                  </a:lnTo>
                  <a:lnTo>
                    <a:pt x="27" y="229"/>
                  </a:lnTo>
                  <a:lnTo>
                    <a:pt x="20" y="190"/>
                  </a:lnTo>
                  <a:lnTo>
                    <a:pt x="18" y="154"/>
                  </a:lnTo>
                  <a:lnTo>
                    <a:pt x="20" y="114"/>
                  </a:lnTo>
                  <a:lnTo>
                    <a:pt x="28" y="76"/>
                  </a:lnTo>
                  <a:lnTo>
                    <a:pt x="43" y="40"/>
                  </a:lnTo>
                  <a:lnTo>
                    <a:pt x="67" y="9"/>
                  </a:lnTo>
                  <a:lnTo>
                    <a:pt x="70" y="5"/>
                  </a:lnTo>
                  <a:lnTo>
                    <a:pt x="71" y="4"/>
                  </a:lnTo>
                  <a:lnTo>
                    <a:pt x="70" y="1"/>
                  </a:lnTo>
                  <a:lnTo>
                    <a:pt x="68" y="0"/>
                  </a:lnTo>
                  <a:lnTo>
                    <a:pt x="61" y="4"/>
                  </a:lnTo>
                  <a:lnTo>
                    <a:pt x="49" y="16"/>
                  </a:lnTo>
                  <a:lnTo>
                    <a:pt x="34" y="34"/>
                  </a:lnTo>
                  <a:lnTo>
                    <a:pt x="19" y="60"/>
                  </a:lnTo>
                  <a:lnTo>
                    <a:pt x="9" y="85"/>
                  </a:lnTo>
                  <a:lnTo>
                    <a:pt x="4" y="110"/>
                  </a:lnTo>
                  <a:lnTo>
                    <a:pt x="1" y="133"/>
                  </a:lnTo>
                  <a:lnTo>
                    <a:pt x="0" y="154"/>
                  </a:lnTo>
                  <a:lnTo>
                    <a:pt x="1" y="174"/>
                  </a:lnTo>
                  <a:lnTo>
                    <a:pt x="4" y="197"/>
                  </a:lnTo>
                  <a:lnTo>
                    <a:pt x="10" y="223"/>
                  </a:lnTo>
                  <a:lnTo>
                    <a:pt x="20" y="249"/>
                  </a:lnTo>
                  <a:lnTo>
                    <a:pt x="35" y="274"/>
                  </a:lnTo>
                  <a:lnTo>
                    <a:pt x="50" y="292"/>
                  </a:lnTo>
                  <a:lnTo>
                    <a:pt x="62" y="303"/>
                  </a:lnTo>
                  <a:lnTo>
                    <a:pt x="68" y="307"/>
                  </a:lnTo>
                  <a:lnTo>
                    <a:pt x="70" y="306"/>
                  </a:lnTo>
                  <a:lnTo>
                    <a:pt x="71" y="3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3462" y="306"/>
              <a:ext cx="173" cy="136"/>
            </a:xfrm>
            <a:custGeom>
              <a:avLst/>
              <a:gdLst>
                <a:gd name="T0" fmla="*/ 100 w 173"/>
                <a:gd name="T1" fmla="*/ 61 h 136"/>
                <a:gd name="T2" fmla="*/ 135 w 173"/>
                <a:gd name="T3" fmla="*/ 21 h 136"/>
                <a:gd name="T4" fmla="*/ 138 w 173"/>
                <a:gd name="T5" fmla="*/ 18 h 136"/>
                <a:gd name="T6" fmla="*/ 143 w 173"/>
                <a:gd name="T7" fmla="*/ 16 h 136"/>
                <a:gd name="T8" fmla="*/ 152 w 173"/>
                <a:gd name="T9" fmla="*/ 15 h 136"/>
                <a:gd name="T10" fmla="*/ 167 w 173"/>
                <a:gd name="T11" fmla="*/ 15 h 136"/>
                <a:gd name="T12" fmla="*/ 167 w 173"/>
                <a:gd name="T13" fmla="*/ 0 h 136"/>
                <a:gd name="T14" fmla="*/ 107 w 173"/>
                <a:gd name="T15" fmla="*/ 0 h 136"/>
                <a:gd name="T16" fmla="*/ 107 w 173"/>
                <a:gd name="T17" fmla="*/ 15 h 136"/>
                <a:gd name="T18" fmla="*/ 113 w 173"/>
                <a:gd name="T19" fmla="*/ 15 h 136"/>
                <a:gd name="T20" fmla="*/ 118 w 173"/>
                <a:gd name="T21" fmla="*/ 17 h 136"/>
                <a:gd name="T22" fmla="*/ 117 w 173"/>
                <a:gd name="T23" fmla="*/ 20 h 136"/>
                <a:gd name="T24" fmla="*/ 116 w 173"/>
                <a:gd name="T25" fmla="*/ 21 h 136"/>
                <a:gd name="T26" fmla="*/ 90 w 173"/>
                <a:gd name="T27" fmla="*/ 50 h 136"/>
                <a:gd name="T28" fmla="*/ 60 w 173"/>
                <a:gd name="T29" fmla="*/ 15 h 136"/>
                <a:gd name="T30" fmla="*/ 73 w 173"/>
                <a:gd name="T31" fmla="*/ 15 h 136"/>
                <a:gd name="T32" fmla="*/ 73 w 173"/>
                <a:gd name="T33" fmla="*/ 0 h 136"/>
                <a:gd name="T34" fmla="*/ 2 w 173"/>
                <a:gd name="T35" fmla="*/ 0 h 136"/>
                <a:gd name="T36" fmla="*/ 2 w 173"/>
                <a:gd name="T37" fmla="*/ 15 h 136"/>
                <a:gd name="T38" fmla="*/ 24 w 173"/>
                <a:gd name="T39" fmla="*/ 15 h 136"/>
                <a:gd name="T40" fmla="*/ 71 w 173"/>
                <a:gd name="T41" fmla="*/ 71 h 136"/>
                <a:gd name="T42" fmla="*/ 31 w 173"/>
                <a:gd name="T43" fmla="*/ 116 h 136"/>
                <a:gd name="T44" fmla="*/ 26 w 173"/>
                <a:gd name="T45" fmla="*/ 119 h 136"/>
                <a:gd name="T46" fmla="*/ 19 w 173"/>
                <a:gd name="T47" fmla="*/ 121 h 136"/>
                <a:gd name="T48" fmla="*/ 11 w 173"/>
                <a:gd name="T49" fmla="*/ 122 h 136"/>
                <a:gd name="T50" fmla="*/ 0 w 173"/>
                <a:gd name="T51" fmla="*/ 122 h 136"/>
                <a:gd name="T52" fmla="*/ 0 w 173"/>
                <a:gd name="T53" fmla="*/ 136 h 136"/>
                <a:gd name="T54" fmla="*/ 60 w 173"/>
                <a:gd name="T55" fmla="*/ 136 h 136"/>
                <a:gd name="T56" fmla="*/ 60 w 173"/>
                <a:gd name="T57" fmla="*/ 122 h 136"/>
                <a:gd name="T58" fmla="*/ 52 w 173"/>
                <a:gd name="T59" fmla="*/ 121 h 136"/>
                <a:gd name="T60" fmla="*/ 49 w 173"/>
                <a:gd name="T61" fmla="*/ 119 h 136"/>
                <a:gd name="T62" fmla="*/ 49 w 173"/>
                <a:gd name="T63" fmla="*/ 118 h 136"/>
                <a:gd name="T64" fmla="*/ 51 w 173"/>
                <a:gd name="T65" fmla="*/ 115 h 136"/>
                <a:gd name="T66" fmla="*/ 81 w 173"/>
                <a:gd name="T67" fmla="*/ 82 h 136"/>
                <a:gd name="T68" fmla="*/ 114 w 173"/>
                <a:gd name="T69" fmla="*/ 122 h 136"/>
                <a:gd name="T70" fmla="*/ 102 w 173"/>
                <a:gd name="T71" fmla="*/ 122 h 136"/>
                <a:gd name="T72" fmla="*/ 102 w 173"/>
                <a:gd name="T73" fmla="*/ 136 h 136"/>
                <a:gd name="T74" fmla="*/ 173 w 173"/>
                <a:gd name="T75" fmla="*/ 136 h 136"/>
                <a:gd name="T76" fmla="*/ 173 w 173"/>
                <a:gd name="T77" fmla="*/ 122 h 136"/>
                <a:gd name="T78" fmla="*/ 151 w 173"/>
                <a:gd name="T79" fmla="*/ 122 h 136"/>
                <a:gd name="T80" fmla="*/ 100 w 173"/>
                <a:gd name="T81" fmla="*/ 6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3" h="136">
                  <a:moveTo>
                    <a:pt x="100" y="61"/>
                  </a:moveTo>
                  <a:lnTo>
                    <a:pt x="135" y="21"/>
                  </a:lnTo>
                  <a:lnTo>
                    <a:pt x="138" y="18"/>
                  </a:lnTo>
                  <a:lnTo>
                    <a:pt x="143" y="16"/>
                  </a:lnTo>
                  <a:lnTo>
                    <a:pt x="152" y="15"/>
                  </a:lnTo>
                  <a:lnTo>
                    <a:pt x="167" y="15"/>
                  </a:lnTo>
                  <a:lnTo>
                    <a:pt x="167" y="0"/>
                  </a:lnTo>
                  <a:lnTo>
                    <a:pt x="107" y="0"/>
                  </a:lnTo>
                  <a:lnTo>
                    <a:pt x="107" y="15"/>
                  </a:lnTo>
                  <a:lnTo>
                    <a:pt x="113" y="15"/>
                  </a:lnTo>
                  <a:lnTo>
                    <a:pt x="118" y="17"/>
                  </a:lnTo>
                  <a:lnTo>
                    <a:pt x="117" y="20"/>
                  </a:lnTo>
                  <a:lnTo>
                    <a:pt x="116" y="21"/>
                  </a:lnTo>
                  <a:lnTo>
                    <a:pt x="90" y="50"/>
                  </a:lnTo>
                  <a:lnTo>
                    <a:pt x="60" y="15"/>
                  </a:lnTo>
                  <a:lnTo>
                    <a:pt x="73" y="15"/>
                  </a:lnTo>
                  <a:lnTo>
                    <a:pt x="73" y="0"/>
                  </a:lnTo>
                  <a:lnTo>
                    <a:pt x="2" y="0"/>
                  </a:lnTo>
                  <a:lnTo>
                    <a:pt x="2" y="15"/>
                  </a:lnTo>
                  <a:lnTo>
                    <a:pt x="24" y="15"/>
                  </a:lnTo>
                  <a:lnTo>
                    <a:pt x="71" y="71"/>
                  </a:lnTo>
                  <a:lnTo>
                    <a:pt x="31" y="116"/>
                  </a:lnTo>
                  <a:lnTo>
                    <a:pt x="26" y="119"/>
                  </a:lnTo>
                  <a:lnTo>
                    <a:pt x="19" y="121"/>
                  </a:lnTo>
                  <a:lnTo>
                    <a:pt x="11" y="122"/>
                  </a:lnTo>
                  <a:lnTo>
                    <a:pt x="0" y="122"/>
                  </a:lnTo>
                  <a:lnTo>
                    <a:pt x="0" y="136"/>
                  </a:lnTo>
                  <a:lnTo>
                    <a:pt x="60" y="136"/>
                  </a:lnTo>
                  <a:lnTo>
                    <a:pt x="60" y="122"/>
                  </a:lnTo>
                  <a:lnTo>
                    <a:pt x="52" y="121"/>
                  </a:lnTo>
                  <a:lnTo>
                    <a:pt x="49" y="119"/>
                  </a:lnTo>
                  <a:lnTo>
                    <a:pt x="49" y="118"/>
                  </a:lnTo>
                  <a:lnTo>
                    <a:pt x="51" y="115"/>
                  </a:lnTo>
                  <a:lnTo>
                    <a:pt x="81" y="82"/>
                  </a:lnTo>
                  <a:lnTo>
                    <a:pt x="114" y="122"/>
                  </a:lnTo>
                  <a:lnTo>
                    <a:pt x="102" y="122"/>
                  </a:lnTo>
                  <a:lnTo>
                    <a:pt x="102" y="136"/>
                  </a:lnTo>
                  <a:lnTo>
                    <a:pt x="173" y="136"/>
                  </a:lnTo>
                  <a:lnTo>
                    <a:pt x="173" y="122"/>
                  </a:lnTo>
                  <a:lnTo>
                    <a:pt x="151" y="122"/>
                  </a:lnTo>
                  <a:lnTo>
                    <a:pt x="100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3658" y="212"/>
              <a:ext cx="71" cy="307"/>
            </a:xfrm>
            <a:custGeom>
              <a:avLst/>
              <a:gdLst>
                <a:gd name="T0" fmla="*/ 71 w 71"/>
                <a:gd name="T1" fmla="*/ 154 h 307"/>
                <a:gd name="T2" fmla="*/ 70 w 71"/>
                <a:gd name="T3" fmla="*/ 134 h 307"/>
                <a:gd name="T4" fmla="*/ 67 w 71"/>
                <a:gd name="T5" fmla="*/ 110 h 307"/>
                <a:gd name="T6" fmla="*/ 61 w 71"/>
                <a:gd name="T7" fmla="*/ 84 h 307"/>
                <a:gd name="T8" fmla="*/ 50 w 71"/>
                <a:gd name="T9" fmla="*/ 58 h 307"/>
                <a:gd name="T10" fmla="*/ 36 w 71"/>
                <a:gd name="T11" fmla="*/ 33 h 307"/>
                <a:gd name="T12" fmla="*/ 21 w 71"/>
                <a:gd name="T13" fmla="*/ 15 h 307"/>
                <a:gd name="T14" fmla="*/ 9 w 71"/>
                <a:gd name="T15" fmla="*/ 4 h 307"/>
                <a:gd name="T16" fmla="*/ 3 w 71"/>
                <a:gd name="T17" fmla="*/ 0 h 307"/>
                <a:gd name="T18" fmla="*/ 0 w 71"/>
                <a:gd name="T19" fmla="*/ 1 h 307"/>
                <a:gd name="T20" fmla="*/ 0 w 71"/>
                <a:gd name="T21" fmla="*/ 4 h 307"/>
                <a:gd name="T22" fmla="*/ 0 w 71"/>
                <a:gd name="T23" fmla="*/ 4 h 307"/>
                <a:gd name="T24" fmla="*/ 0 w 71"/>
                <a:gd name="T25" fmla="*/ 5 h 307"/>
                <a:gd name="T26" fmla="*/ 2 w 71"/>
                <a:gd name="T27" fmla="*/ 7 h 307"/>
                <a:gd name="T28" fmla="*/ 5 w 71"/>
                <a:gd name="T29" fmla="*/ 11 h 307"/>
                <a:gd name="T30" fmla="*/ 25 w 71"/>
                <a:gd name="T31" fmla="*/ 37 h 307"/>
                <a:gd name="T32" fmla="*/ 40 w 71"/>
                <a:gd name="T33" fmla="*/ 70 h 307"/>
                <a:gd name="T34" fmla="*/ 50 w 71"/>
                <a:gd name="T35" fmla="*/ 109 h 307"/>
                <a:gd name="T36" fmla="*/ 53 w 71"/>
                <a:gd name="T37" fmla="*/ 154 h 307"/>
                <a:gd name="T38" fmla="*/ 50 w 71"/>
                <a:gd name="T39" fmla="*/ 193 h 307"/>
                <a:gd name="T40" fmla="*/ 42 w 71"/>
                <a:gd name="T41" fmla="*/ 231 h 307"/>
                <a:gd name="T42" fmla="*/ 27 w 71"/>
                <a:gd name="T43" fmla="*/ 267 h 307"/>
                <a:gd name="T44" fmla="*/ 3 w 71"/>
                <a:gd name="T45" fmla="*/ 299 h 307"/>
                <a:gd name="T46" fmla="*/ 0 w 71"/>
                <a:gd name="T47" fmla="*/ 302 h 307"/>
                <a:gd name="T48" fmla="*/ 0 w 71"/>
                <a:gd name="T49" fmla="*/ 304 h 307"/>
                <a:gd name="T50" fmla="*/ 0 w 71"/>
                <a:gd name="T51" fmla="*/ 306 h 307"/>
                <a:gd name="T52" fmla="*/ 3 w 71"/>
                <a:gd name="T53" fmla="*/ 307 h 307"/>
                <a:gd name="T54" fmla="*/ 9 w 71"/>
                <a:gd name="T55" fmla="*/ 303 h 307"/>
                <a:gd name="T56" fmla="*/ 21 w 71"/>
                <a:gd name="T57" fmla="*/ 292 h 307"/>
                <a:gd name="T58" fmla="*/ 36 w 71"/>
                <a:gd name="T59" fmla="*/ 273 h 307"/>
                <a:gd name="T60" fmla="*/ 51 w 71"/>
                <a:gd name="T61" fmla="*/ 247 h 307"/>
                <a:gd name="T62" fmla="*/ 61 w 71"/>
                <a:gd name="T63" fmla="*/ 222 h 307"/>
                <a:gd name="T64" fmla="*/ 67 w 71"/>
                <a:gd name="T65" fmla="*/ 197 h 307"/>
                <a:gd name="T66" fmla="*/ 70 w 71"/>
                <a:gd name="T67" fmla="*/ 174 h 307"/>
                <a:gd name="T68" fmla="*/ 71 w 71"/>
                <a:gd name="T69" fmla="*/ 15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307">
                  <a:moveTo>
                    <a:pt x="71" y="154"/>
                  </a:moveTo>
                  <a:lnTo>
                    <a:pt x="70" y="134"/>
                  </a:lnTo>
                  <a:lnTo>
                    <a:pt x="67" y="110"/>
                  </a:lnTo>
                  <a:lnTo>
                    <a:pt x="61" y="84"/>
                  </a:lnTo>
                  <a:lnTo>
                    <a:pt x="50" y="58"/>
                  </a:lnTo>
                  <a:lnTo>
                    <a:pt x="36" y="33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11"/>
                  </a:lnTo>
                  <a:lnTo>
                    <a:pt x="25" y="37"/>
                  </a:lnTo>
                  <a:lnTo>
                    <a:pt x="40" y="70"/>
                  </a:lnTo>
                  <a:lnTo>
                    <a:pt x="50" y="109"/>
                  </a:lnTo>
                  <a:lnTo>
                    <a:pt x="53" y="154"/>
                  </a:lnTo>
                  <a:lnTo>
                    <a:pt x="50" y="193"/>
                  </a:lnTo>
                  <a:lnTo>
                    <a:pt x="42" y="231"/>
                  </a:lnTo>
                  <a:lnTo>
                    <a:pt x="27" y="267"/>
                  </a:lnTo>
                  <a:lnTo>
                    <a:pt x="3" y="299"/>
                  </a:lnTo>
                  <a:lnTo>
                    <a:pt x="0" y="302"/>
                  </a:lnTo>
                  <a:lnTo>
                    <a:pt x="0" y="304"/>
                  </a:lnTo>
                  <a:lnTo>
                    <a:pt x="0" y="306"/>
                  </a:lnTo>
                  <a:lnTo>
                    <a:pt x="3" y="307"/>
                  </a:lnTo>
                  <a:lnTo>
                    <a:pt x="9" y="303"/>
                  </a:lnTo>
                  <a:lnTo>
                    <a:pt x="21" y="292"/>
                  </a:lnTo>
                  <a:lnTo>
                    <a:pt x="36" y="273"/>
                  </a:lnTo>
                  <a:lnTo>
                    <a:pt x="51" y="247"/>
                  </a:lnTo>
                  <a:lnTo>
                    <a:pt x="61" y="222"/>
                  </a:lnTo>
                  <a:lnTo>
                    <a:pt x="67" y="197"/>
                  </a:lnTo>
                  <a:lnTo>
                    <a:pt x="70" y="174"/>
                  </a:lnTo>
                  <a:lnTo>
                    <a:pt x="71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8" name="Freeform 27"/>
            <p:cNvSpPr>
              <a:spLocks noChangeAspect="1" noEditPoints="1"/>
            </p:cNvSpPr>
            <p:nvPr/>
          </p:nvSpPr>
          <p:spPr bwMode="auto">
            <a:xfrm>
              <a:off x="3875" y="230"/>
              <a:ext cx="146" cy="216"/>
            </a:xfrm>
            <a:custGeom>
              <a:avLst/>
              <a:gdLst>
                <a:gd name="T0" fmla="*/ 145 w 146"/>
                <a:gd name="T1" fmla="*/ 1 h 216"/>
                <a:gd name="T2" fmla="*/ 134 w 146"/>
                <a:gd name="T3" fmla="*/ 0 h 216"/>
                <a:gd name="T4" fmla="*/ 110 w 146"/>
                <a:gd name="T5" fmla="*/ 2 h 216"/>
                <a:gd name="T6" fmla="*/ 100 w 146"/>
                <a:gd name="T7" fmla="*/ 5 h 216"/>
                <a:gd name="T8" fmla="*/ 100 w 146"/>
                <a:gd name="T9" fmla="*/ 12 h 216"/>
                <a:gd name="T10" fmla="*/ 115 w 146"/>
                <a:gd name="T11" fmla="*/ 13 h 216"/>
                <a:gd name="T12" fmla="*/ 121 w 146"/>
                <a:gd name="T13" fmla="*/ 16 h 216"/>
                <a:gd name="T14" fmla="*/ 120 w 146"/>
                <a:gd name="T15" fmla="*/ 24 h 216"/>
                <a:gd name="T16" fmla="*/ 97 w 146"/>
                <a:gd name="T17" fmla="*/ 89 h 216"/>
                <a:gd name="T18" fmla="*/ 83 w 146"/>
                <a:gd name="T19" fmla="*/ 78 h 216"/>
                <a:gd name="T20" fmla="*/ 60 w 146"/>
                <a:gd name="T21" fmla="*/ 79 h 216"/>
                <a:gd name="T22" fmla="*/ 35 w 146"/>
                <a:gd name="T23" fmla="*/ 93 h 216"/>
                <a:gd name="T24" fmla="*/ 14 w 146"/>
                <a:gd name="T25" fmla="*/ 119 h 216"/>
                <a:gd name="T26" fmla="*/ 2 w 146"/>
                <a:gd name="T27" fmla="*/ 150 h 216"/>
                <a:gd name="T28" fmla="*/ 3 w 146"/>
                <a:gd name="T29" fmla="*/ 187 h 216"/>
                <a:gd name="T30" fmla="*/ 24 w 146"/>
                <a:gd name="T31" fmla="*/ 212 h 216"/>
                <a:gd name="T32" fmla="*/ 47 w 146"/>
                <a:gd name="T33" fmla="*/ 215 h 216"/>
                <a:gd name="T34" fmla="*/ 67 w 146"/>
                <a:gd name="T35" fmla="*/ 206 h 216"/>
                <a:gd name="T36" fmla="*/ 84 w 146"/>
                <a:gd name="T37" fmla="*/ 202 h 216"/>
                <a:gd name="T38" fmla="*/ 98 w 146"/>
                <a:gd name="T39" fmla="*/ 214 h 216"/>
                <a:gd name="T40" fmla="*/ 116 w 146"/>
                <a:gd name="T41" fmla="*/ 214 h 216"/>
                <a:gd name="T42" fmla="*/ 127 w 146"/>
                <a:gd name="T43" fmla="*/ 206 h 216"/>
                <a:gd name="T44" fmla="*/ 135 w 146"/>
                <a:gd name="T45" fmla="*/ 190 h 216"/>
                <a:gd name="T46" fmla="*/ 140 w 146"/>
                <a:gd name="T47" fmla="*/ 172 h 216"/>
                <a:gd name="T48" fmla="*/ 139 w 146"/>
                <a:gd name="T49" fmla="*/ 166 h 216"/>
                <a:gd name="T50" fmla="*/ 134 w 146"/>
                <a:gd name="T51" fmla="*/ 167 h 216"/>
                <a:gd name="T52" fmla="*/ 128 w 146"/>
                <a:gd name="T53" fmla="*/ 185 h 216"/>
                <a:gd name="T54" fmla="*/ 117 w 146"/>
                <a:gd name="T55" fmla="*/ 206 h 216"/>
                <a:gd name="T56" fmla="*/ 104 w 146"/>
                <a:gd name="T57" fmla="*/ 208 h 216"/>
                <a:gd name="T58" fmla="*/ 100 w 146"/>
                <a:gd name="T59" fmla="*/ 200 h 216"/>
                <a:gd name="T60" fmla="*/ 100 w 146"/>
                <a:gd name="T61" fmla="*/ 187 h 216"/>
                <a:gd name="T62" fmla="*/ 146 w 146"/>
                <a:gd name="T63" fmla="*/ 3 h 216"/>
                <a:gd name="T64" fmla="*/ 81 w 146"/>
                <a:gd name="T65" fmla="*/ 179 h 216"/>
                <a:gd name="T66" fmla="*/ 79 w 146"/>
                <a:gd name="T67" fmla="*/ 184 h 216"/>
                <a:gd name="T68" fmla="*/ 66 w 146"/>
                <a:gd name="T69" fmla="*/ 198 h 216"/>
                <a:gd name="T70" fmla="*/ 48 w 146"/>
                <a:gd name="T71" fmla="*/ 208 h 216"/>
                <a:gd name="T72" fmla="*/ 32 w 146"/>
                <a:gd name="T73" fmla="*/ 206 h 216"/>
                <a:gd name="T74" fmla="*/ 23 w 146"/>
                <a:gd name="T75" fmla="*/ 190 h 216"/>
                <a:gd name="T76" fmla="*/ 23 w 146"/>
                <a:gd name="T77" fmla="*/ 165 h 216"/>
                <a:gd name="T78" fmla="*/ 33 w 146"/>
                <a:gd name="T79" fmla="*/ 127 h 216"/>
                <a:gd name="T80" fmla="*/ 46 w 146"/>
                <a:gd name="T81" fmla="*/ 101 h 216"/>
                <a:gd name="T82" fmla="*/ 65 w 146"/>
                <a:gd name="T83" fmla="*/ 86 h 216"/>
                <a:gd name="T84" fmla="*/ 81 w 146"/>
                <a:gd name="T85" fmla="*/ 85 h 216"/>
                <a:gd name="T86" fmla="*/ 91 w 146"/>
                <a:gd name="T87" fmla="*/ 92 h 216"/>
                <a:gd name="T88" fmla="*/ 96 w 146"/>
                <a:gd name="T89" fmla="*/ 101 h 216"/>
                <a:gd name="T90" fmla="*/ 98 w 146"/>
                <a:gd name="T91" fmla="*/ 109 h 216"/>
                <a:gd name="T92" fmla="*/ 97 w 146"/>
                <a:gd name="T93" fmla="*/ 1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216">
                  <a:moveTo>
                    <a:pt x="146" y="3"/>
                  </a:moveTo>
                  <a:lnTo>
                    <a:pt x="145" y="1"/>
                  </a:lnTo>
                  <a:lnTo>
                    <a:pt x="142" y="0"/>
                  </a:lnTo>
                  <a:lnTo>
                    <a:pt x="134" y="0"/>
                  </a:lnTo>
                  <a:lnTo>
                    <a:pt x="123" y="1"/>
                  </a:lnTo>
                  <a:lnTo>
                    <a:pt x="110" y="2"/>
                  </a:lnTo>
                  <a:lnTo>
                    <a:pt x="103" y="3"/>
                  </a:lnTo>
                  <a:lnTo>
                    <a:pt x="100" y="5"/>
                  </a:lnTo>
                  <a:lnTo>
                    <a:pt x="99" y="9"/>
                  </a:lnTo>
                  <a:lnTo>
                    <a:pt x="100" y="12"/>
                  </a:lnTo>
                  <a:lnTo>
                    <a:pt x="106" y="12"/>
                  </a:lnTo>
                  <a:lnTo>
                    <a:pt x="115" y="13"/>
                  </a:lnTo>
                  <a:lnTo>
                    <a:pt x="119" y="14"/>
                  </a:lnTo>
                  <a:lnTo>
                    <a:pt x="121" y="16"/>
                  </a:lnTo>
                  <a:lnTo>
                    <a:pt x="121" y="18"/>
                  </a:lnTo>
                  <a:lnTo>
                    <a:pt x="120" y="24"/>
                  </a:lnTo>
                  <a:lnTo>
                    <a:pt x="102" y="97"/>
                  </a:lnTo>
                  <a:lnTo>
                    <a:pt x="97" y="89"/>
                  </a:lnTo>
                  <a:lnTo>
                    <a:pt x="91" y="82"/>
                  </a:lnTo>
                  <a:lnTo>
                    <a:pt x="83" y="78"/>
                  </a:lnTo>
                  <a:lnTo>
                    <a:pt x="74" y="77"/>
                  </a:lnTo>
                  <a:lnTo>
                    <a:pt x="60" y="79"/>
                  </a:lnTo>
                  <a:lnTo>
                    <a:pt x="47" y="85"/>
                  </a:lnTo>
                  <a:lnTo>
                    <a:pt x="35" y="93"/>
                  </a:lnTo>
                  <a:lnTo>
                    <a:pt x="23" y="105"/>
                  </a:lnTo>
                  <a:lnTo>
                    <a:pt x="14" y="119"/>
                  </a:lnTo>
                  <a:lnTo>
                    <a:pt x="6" y="134"/>
                  </a:lnTo>
                  <a:lnTo>
                    <a:pt x="2" y="150"/>
                  </a:lnTo>
                  <a:lnTo>
                    <a:pt x="0" y="167"/>
                  </a:lnTo>
                  <a:lnTo>
                    <a:pt x="3" y="187"/>
                  </a:lnTo>
                  <a:lnTo>
                    <a:pt x="11" y="202"/>
                  </a:lnTo>
                  <a:lnTo>
                    <a:pt x="24" y="212"/>
                  </a:lnTo>
                  <a:lnTo>
                    <a:pt x="41" y="216"/>
                  </a:lnTo>
                  <a:lnTo>
                    <a:pt x="47" y="215"/>
                  </a:lnTo>
                  <a:lnTo>
                    <a:pt x="56" y="212"/>
                  </a:lnTo>
                  <a:lnTo>
                    <a:pt x="67" y="206"/>
                  </a:lnTo>
                  <a:lnTo>
                    <a:pt x="81" y="193"/>
                  </a:lnTo>
                  <a:lnTo>
                    <a:pt x="84" y="202"/>
                  </a:lnTo>
                  <a:lnTo>
                    <a:pt x="90" y="209"/>
                  </a:lnTo>
                  <a:lnTo>
                    <a:pt x="98" y="214"/>
                  </a:lnTo>
                  <a:lnTo>
                    <a:pt x="108" y="216"/>
                  </a:lnTo>
                  <a:lnTo>
                    <a:pt x="116" y="214"/>
                  </a:lnTo>
                  <a:lnTo>
                    <a:pt x="122" y="211"/>
                  </a:lnTo>
                  <a:lnTo>
                    <a:pt x="127" y="206"/>
                  </a:lnTo>
                  <a:lnTo>
                    <a:pt x="131" y="199"/>
                  </a:lnTo>
                  <a:lnTo>
                    <a:pt x="135" y="190"/>
                  </a:lnTo>
                  <a:lnTo>
                    <a:pt x="138" y="180"/>
                  </a:lnTo>
                  <a:lnTo>
                    <a:pt x="140" y="172"/>
                  </a:lnTo>
                  <a:lnTo>
                    <a:pt x="140" y="168"/>
                  </a:lnTo>
                  <a:lnTo>
                    <a:pt x="139" y="166"/>
                  </a:lnTo>
                  <a:lnTo>
                    <a:pt x="137" y="165"/>
                  </a:lnTo>
                  <a:lnTo>
                    <a:pt x="134" y="167"/>
                  </a:lnTo>
                  <a:lnTo>
                    <a:pt x="132" y="171"/>
                  </a:lnTo>
                  <a:lnTo>
                    <a:pt x="128" y="185"/>
                  </a:lnTo>
                  <a:lnTo>
                    <a:pt x="123" y="197"/>
                  </a:lnTo>
                  <a:lnTo>
                    <a:pt x="117" y="206"/>
                  </a:lnTo>
                  <a:lnTo>
                    <a:pt x="109" y="209"/>
                  </a:lnTo>
                  <a:lnTo>
                    <a:pt x="104" y="208"/>
                  </a:lnTo>
                  <a:lnTo>
                    <a:pt x="101" y="204"/>
                  </a:lnTo>
                  <a:lnTo>
                    <a:pt x="100" y="200"/>
                  </a:lnTo>
                  <a:lnTo>
                    <a:pt x="100" y="195"/>
                  </a:lnTo>
                  <a:lnTo>
                    <a:pt x="100" y="187"/>
                  </a:lnTo>
                  <a:lnTo>
                    <a:pt x="102" y="180"/>
                  </a:lnTo>
                  <a:lnTo>
                    <a:pt x="146" y="3"/>
                  </a:lnTo>
                  <a:close/>
                  <a:moveTo>
                    <a:pt x="82" y="176"/>
                  </a:moveTo>
                  <a:lnTo>
                    <a:pt x="81" y="179"/>
                  </a:lnTo>
                  <a:lnTo>
                    <a:pt x="80" y="182"/>
                  </a:lnTo>
                  <a:lnTo>
                    <a:pt x="79" y="184"/>
                  </a:lnTo>
                  <a:lnTo>
                    <a:pt x="76" y="187"/>
                  </a:lnTo>
                  <a:lnTo>
                    <a:pt x="66" y="198"/>
                  </a:lnTo>
                  <a:lnTo>
                    <a:pt x="57" y="204"/>
                  </a:lnTo>
                  <a:lnTo>
                    <a:pt x="48" y="208"/>
                  </a:lnTo>
                  <a:lnTo>
                    <a:pt x="41" y="209"/>
                  </a:lnTo>
                  <a:lnTo>
                    <a:pt x="32" y="206"/>
                  </a:lnTo>
                  <a:lnTo>
                    <a:pt x="26" y="199"/>
                  </a:lnTo>
                  <a:lnTo>
                    <a:pt x="23" y="190"/>
                  </a:lnTo>
                  <a:lnTo>
                    <a:pt x="22" y="180"/>
                  </a:lnTo>
                  <a:lnTo>
                    <a:pt x="23" y="165"/>
                  </a:lnTo>
                  <a:lnTo>
                    <a:pt x="27" y="146"/>
                  </a:lnTo>
                  <a:lnTo>
                    <a:pt x="33" y="127"/>
                  </a:lnTo>
                  <a:lnTo>
                    <a:pt x="39" y="113"/>
                  </a:lnTo>
                  <a:lnTo>
                    <a:pt x="46" y="101"/>
                  </a:lnTo>
                  <a:lnTo>
                    <a:pt x="55" y="92"/>
                  </a:lnTo>
                  <a:lnTo>
                    <a:pt x="65" y="86"/>
                  </a:lnTo>
                  <a:lnTo>
                    <a:pt x="74" y="84"/>
                  </a:lnTo>
                  <a:lnTo>
                    <a:pt x="81" y="85"/>
                  </a:lnTo>
                  <a:lnTo>
                    <a:pt x="86" y="88"/>
                  </a:lnTo>
                  <a:lnTo>
                    <a:pt x="91" y="92"/>
                  </a:lnTo>
                  <a:lnTo>
                    <a:pt x="94" y="96"/>
                  </a:lnTo>
                  <a:lnTo>
                    <a:pt x="96" y="101"/>
                  </a:lnTo>
                  <a:lnTo>
                    <a:pt x="97" y="106"/>
                  </a:lnTo>
                  <a:lnTo>
                    <a:pt x="98" y="109"/>
                  </a:lnTo>
                  <a:lnTo>
                    <a:pt x="98" y="111"/>
                  </a:lnTo>
                  <a:lnTo>
                    <a:pt x="97" y="116"/>
                  </a:lnTo>
                  <a:lnTo>
                    <a:pt x="82" y="17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9" name="Freeform 28"/>
            <p:cNvSpPr>
              <a:spLocks noChangeAspect="1"/>
            </p:cNvSpPr>
            <p:nvPr/>
          </p:nvSpPr>
          <p:spPr bwMode="auto">
            <a:xfrm>
              <a:off x="4028" y="306"/>
              <a:ext cx="172" cy="136"/>
            </a:xfrm>
            <a:custGeom>
              <a:avLst/>
              <a:gdLst>
                <a:gd name="T0" fmla="*/ 99 w 172"/>
                <a:gd name="T1" fmla="*/ 61 h 136"/>
                <a:gd name="T2" fmla="*/ 135 w 172"/>
                <a:gd name="T3" fmla="*/ 21 h 136"/>
                <a:gd name="T4" fmla="*/ 138 w 172"/>
                <a:gd name="T5" fmla="*/ 18 h 136"/>
                <a:gd name="T6" fmla="*/ 142 w 172"/>
                <a:gd name="T7" fmla="*/ 16 h 136"/>
                <a:gd name="T8" fmla="*/ 151 w 172"/>
                <a:gd name="T9" fmla="*/ 15 h 136"/>
                <a:gd name="T10" fmla="*/ 166 w 172"/>
                <a:gd name="T11" fmla="*/ 15 h 136"/>
                <a:gd name="T12" fmla="*/ 166 w 172"/>
                <a:gd name="T13" fmla="*/ 0 h 136"/>
                <a:gd name="T14" fmla="*/ 106 w 172"/>
                <a:gd name="T15" fmla="*/ 0 h 136"/>
                <a:gd name="T16" fmla="*/ 106 w 172"/>
                <a:gd name="T17" fmla="*/ 15 h 136"/>
                <a:gd name="T18" fmla="*/ 112 w 172"/>
                <a:gd name="T19" fmla="*/ 15 h 136"/>
                <a:gd name="T20" fmla="*/ 118 w 172"/>
                <a:gd name="T21" fmla="*/ 17 h 136"/>
                <a:gd name="T22" fmla="*/ 117 w 172"/>
                <a:gd name="T23" fmla="*/ 20 h 136"/>
                <a:gd name="T24" fmla="*/ 115 w 172"/>
                <a:gd name="T25" fmla="*/ 21 h 136"/>
                <a:gd name="T26" fmla="*/ 90 w 172"/>
                <a:gd name="T27" fmla="*/ 50 h 136"/>
                <a:gd name="T28" fmla="*/ 60 w 172"/>
                <a:gd name="T29" fmla="*/ 15 h 136"/>
                <a:gd name="T30" fmla="*/ 72 w 172"/>
                <a:gd name="T31" fmla="*/ 15 h 136"/>
                <a:gd name="T32" fmla="*/ 72 w 172"/>
                <a:gd name="T33" fmla="*/ 0 h 136"/>
                <a:gd name="T34" fmla="*/ 1 w 172"/>
                <a:gd name="T35" fmla="*/ 0 h 136"/>
                <a:gd name="T36" fmla="*/ 1 w 172"/>
                <a:gd name="T37" fmla="*/ 15 h 136"/>
                <a:gd name="T38" fmla="*/ 23 w 172"/>
                <a:gd name="T39" fmla="*/ 15 h 136"/>
                <a:gd name="T40" fmla="*/ 71 w 172"/>
                <a:gd name="T41" fmla="*/ 71 h 136"/>
                <a:gd name="T42" fmla="*/ 31 w 172"/>
                <a:gd name="T43" fmla="*/ 116 h 136"/>
                <a:gd name="T44" fmla="*/ 26 w 172"/>
                <a:gd name="T45" fmla="*/ 119 h 136"/>
                <a:gd name="T46" fmla="*/ 19 w 172"/>
                <a:gd name="T47" fmla="*/ 121 h 136"/>
                <a:gd name="T48" fmla="*/ 10 w 172"/>
                <a:gd name="T49" fmla="*/ 122 h 136"/>
                <a:gd name="T50" fmla="*/ 0 w 172"/>
                <a:gd name="T51" fmla="*/ 122 h 136"/>
                <a:gd name="T52" fmla="*/ 0 w 172"/>
                <a:gd name="T53" fmla="*/ 136 h 136"/>
                <a:gd name="T54" fmla="*/ 59 w 172"/>
                <a:gd name="T55" fmla="*/ 136 h 136"/>
                <a:gd name="T56" fmla="*/ 59 w 172"/>
                <a:gd name="T57" fmla="*/ 122 h 136"/>
                <a:gd name="T58" fmla="*/ 52 w 172"/>
                <a:gd name="T59" fmla="*/ 121 h 136"/>
                <a:gd name="T60" fmla="*/ 48 w 172"/>
                <a:gd name="T61" fmla="*/ 119 h 136"/>
                <a:gd name="T62" fmla="*/ 48 w 172"/>
                <a:gd name="T63" fmla="*/ 118 h 136"/>
                <a:gd name="T64" fmla="*/ 50 w 172"/>
                <a:gd name="T65" fmla="*/ 115 h 136"/>
                <a:gd name="T66" fmla="*/ 80 w 172"/>
                <a:gd name="T67" fmla="*/ 82 h 136"/>
                <a:gd name="T68" fmla="*/ 114 w 172"/>
                <a:gd name="T69" fmla="*/ 122 h 136"/>
                <a:gd name="T70" fmla="*/ 102 w 172"/>
                <a:gd name="T71" fmla="*/ 122 h 136"/>
                <a:gd name="T72" fmla="*/ 102 w 172"/>
                <a:gd name="T73" fmla="*/ 136 h 136"/>
                <a:gd name="T74" fmla="*/ 172 w 172"/>
                <a:gd name="T75" fmla="*/ 136 h 136"/>
                <a:gd name="T76" fmla="*/ 172 w 172"/>
                <a:gd name="T77" fmla="*/ 122 h 136"/>
                <a:gd name="T78" fmla="*/ 150 w 172"/>
                <a:gd name="T79" fmla="*/ 122 h 136"/>
                <a:gd name="T80" fmla="*/ 99 w 172"/>
                <a:gd name="T81" fmla="*/ 6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2" h="136">
                  <a:moveTo>
                    <a:pt x="99" y="61"/>
                  </a:moveTo>
                  <a:lnTo>
                    <a:pt x="135" y="21"/>
                  </a:lnTo>
                  <a:lnTo>
                    <a:pt x="138" y="18"/>
                  </a:lnTo>
                  <a:lnTo>
                    <a:pt x="142" y="16"/>
                  </a:lnTo>
                  <a:lnTo>
                    <a:pt x="151" y="15"/>
                  </a:lnTo>
                  <a:lnTo>
                    <a:pt x="166" y="15"/>
                  </a:lnTo>
                  <a:lnTo>
                    <a:pt x="166" y="0"/>
                  </a:lnTo>
                  <a:lnTo>
                    <a:pt x="106" y="0"/>
                  </a:lnTo>
                  <a:lnTo>
                    <a:pt x="106" y="15"/>
                  </a:lnTo>
                  <a:lnTo>
                    <a:pt x="112" y="15"/>
                  </a:lnTo>
                  <a:lnTo>
                    <a:pt x="118" y="17"/>
                  </a:lnTo>
                  <a:lnTo>
                    <a:pt x="117" y="20"/>
                  </a:lnTo>
                  <a:lnTo>
                    <a:pt x="115" y="21"/>
                  </a:lnTo>
                  <a:lnTo>
                    <a:pt x="90" y="50"/>
                  </a:lnTo>
                  <a:lnTo>
                    <a:pt x="60" y="15"/>
                  </a:lnTo>
                  <a:lnTo>
                    <a:pt x="72" y="15"/>
                  </a:lnTo>
                  <a:lnTo>
                    <a:pt x="72" y="0"/>
                  </a:lnTo>
                  <a:lnTo>
                    <a:pt x="1" y="0"/>
                  </a:lnTo>
                  <a:lnTo>
                    <a:pt x="1" y="15"/>
                  </a:lnTo>
                  <a:lnTo>
                    <a:pt x="23" y="15"/>
                  </a:lnTo>
                  <a:lnTo>
                    <a:pt x="71" y="71"/>
                  </a:lnTo>
                  <a:lnTo>
                    <a:pt x="31" y="116"/>
                  </a:lnTo>
                  <a:lnTo>
                    <a:pt x="26" y="119"/>
                  </a:lnTo>
                  <a:lnTo>
                    <a:pt x="19" y="121"/>
                  </a:lnTo>
                  <a:lnTo>
                    <a:pt x="10" y="122"/>
                  </a:lnTo>
                  <a:lnTo>
                    <a:pt x="0" y="122"/>
                  </a:lnTo>
                  <a:lnTo>
                    <a:pt x="0" y="136"/>
                  </a:lnTo>
                  <a:lnTo>
                    <a:pt x="59" y="136"/>
                  </a:lnTo>
                  <a:lnTo>
                    <a:pt x="59" y="122"/>
                  </a:lnTo>
                  <a:lnTo>
                    <a:pt x="52" y="121"/>
                  </a:lnTo>
                  <a:lnTo>
                    <a:pt x="48" y="119"/>
                  </a:lnTo>
                  <a:lnTo>
                    <a:pt x="48" y="118"/>
                  </a:lnTo>
                  <a:lnTo>
                    <a:pt x="50" y="115"/>
                  </a:lnTo>
                  <a:lnTo>
                    <a:pt x="80" y="82"/>
                  </a:lnTo>
                  <a:lnTo>
                    <a:pt x="114" y="122"/>
                  </a:lnTo>
                  <a:lnTo>
                    <a:pt x="102" y="122"/>
                  </a:lnTo>
                  <a:lnTo>
                    <a:pt x="102" y="136"/>
                  </a:lnTo>
                  <a:lnTo>
                    <a:pt x="172" y="136"/>
                  </a:lnTo>
                  <a:lnTo>
                    <a:pt x="172" y="122"/>
                  </a:lnTo>
                  <a:lnTo>
                    <a:pt x="150" y="122"/>
                  </a:lnTo>
                  <a:lnTo>
                    <a:pt x="99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0" name="Freeform 29"/>
            <p:cNvSpPr>
              <a:spLocks noChangeAspect="1"/>
            </p:cNvSpPr>
            <p:nvPr/>
          </p:nvSpPr>
          <p:spPr bwMode="auto">
            <a:xfrm>
              <a:off x="4293" y="264"/>
              <a:ext cx="204" cy="204"/>
            </a:xfrm>
            <a:custGeom>
              <a:avLst/>
              <a:gdLst>
                <a:gd name="T0" fmla="*/ 108 w 204"/>
                <a:gd name="T1" fmla="*/ 108 h 204"/>
                <a:gd name="T2" fmla="*/ 193 w 204"/>
                <a:gd name="T3" fmla="*/ 108 h 204"/>
                <a:gd name="T4" fmla="*/ 197 w 204"/>
                <a:gd name="T5" fmla="*/ 108 h 204"/>
                <a:gd name="T6" fmla="*/ 200 w 204"/>
                <a:gd name="T7" fmla="*/ 107 h 204"/>
                <a:gd name="T8" fmla="*/ 203 w 204"/>
                <a:gd name="T9" fmla="*/ 105 h 204"/>
                <a:gd name="T10" fmla="*/ 204 w 204"/>
                <a:gd name="T11" fmla="*/ 102 h 204"/>
                <a:gd name="T12" fmla="*/ 203 w 204"/>
                <a:gd name="T13" fmla="*/ 98 h 204"/>
                <a:gd name="T14" fmla="*/ 200 w 204"/>
                <a:gd name="T15" fmla="*/ 96 h 204"/>
                <a:gd name="T16" fmla="*/ 197 w 204"/>
                <a:gd name="T17" fmla="*/ 96 h 204"/>
                <a:gd name="T18" fmla="*/ 193 w 204"/>
                <a:gd name="T19" fmla="*/ 96 h 204"/>
                <a:gd name="T20" fmla="*/ 108 w 204"/>
                <a:gd name="T21" fmla="*/ 96 h 204"/>
                <a:gd name="T22" fmla="*/ 108 w 204"/>
                <a:gd name="T23" fmla="*/ 10 h 204"/>
                <a:gd name="T24" fmla="*/ 108 w 204"/>
                <a:gd name="T25" fmla="*/ 6 h 204"/>
                <a:gd name="T26" fmla="*/ 107 w 204"/>
                <a:gd name="T27" fmla="*/ 3 h 204"/>
                <a:gd name="T28" fmla="*/ 105 w 204"/>
                <a:gd name="T29" fmla="*/ 1 h 204"/>
                <a:gd name="T30" fmla="*/ 102 w 204"/>
                <a:gd name="T31" fmla="*/ 0 h 204"/>
                <a:gd name="T32" fmla="*/ 98 w 204"/>
                <a:gd name="T33" fmla="*/ 1 h 204"/>
                <a:gd name="T34" fmla="*/ 97 w 204"/>
                <a:gd name="T35" fmla="*/ 3 h 204"/>
                <a:gd name="T36" fmla="*/ 96 w 204"/>
                <a:gd name="T37" fmla="*/ 6 h 204"/>
                <a:gd name="T38" fmla="*/ 96 w 204"/>
                <a:gd name="T39" fmla="*/ 10 h 204"/>
                <a:gd name="T40" fmla="*/ 96 w 204"/>
                <a:gd name="T41" fmla="*/ 96 h 204"/>
                <a:gd name="T42" fmla="*/ 10 w 204"/>
                <a:gd name="T43" fmla="*/ 96 h 204"/>
                <a:gd name="T44" fmla="*/ 7 w 204"/>
                <a:gd name="T45" fmla="*/ 96 h 204"/>
                <a:gd name="T46" fmla="*/ 3 w 204"/>
                <a:gd name="T47" fmla="*/ 96 h 204"/>
                <a:gd name="T48" fmla="*/ 1 w 204"/>
                <a:gd name="T49" fmla="*/ 98 h 204"/>
                <a:gd name="T50" fmla="*/ 0 w 204"/>
                <a:gd name="T51" fmla="*/ 102 h 204"/>
                <a:gd name="T52" fmla="*/ 1 w 204"/>
                <a:gd name="T53" fmla="*/ 105 h 204"/>
                <a:gd name="T54" fmla="*/ 3 w 204"/>
                <a:gd name="T55" fmla="*/ 107 h 204"/>
                <a:gd name="T56" fmla="*/ 7 w 204"/>
                <a:gd name="T57" fmla="*/ 108 h 204"/>
                <a:gd name="T58" fmla="*/ 10 w 204"/>
                <a:gd name="T59" fmla="*/ 108 h 204"/>
                <a:gd name="T60" fmla="*/ 96 w 204"/>
                <a:gd name="T61" fmla="*/ 108 h 204"/>
                <a:gd name="T62" fmla="*/ 96 w 204"/>
                <a:gd name="T63" fmla="*/ 194 h 204"/>
                <a:gd name="T64" fmla="*/ 96 w 204"/>
                <a:gd name="T65" fmla="*/ 197 h 204"/>
                <a:gd name="T66" fmla="*/ 97 w 204"/>
                <a:gd name="T67" fmla="*/ 200 h 204"/>
                <a:gd name="T68" fmla="*/ 98 w 204"/>
                <a:gd name="T69" fmla="*/ 203 h 204"/>
                <a:gd name="T70" fmla="*/ 102 w 204"/>
                <a:gd name="T71" fmla="*/ 204 h 204"/>
                <a:gd name="T72" fmla="*/ 105 w 204"/>
                <a:gd name="T73" fmla="*/ 203 h 204"/>
                <a:gd name="T74" fmla="*/ 107 w 204"/>
                <a:gd name="T75" fmla="*/ 200 h 204"/>
                <a:gd name="T76" fmla="*/ 108 w 204"/>
                <a:gd name="T77" fmla="*/ 197 h 204"/>
                <a:gd name="T78" fmla="*/ 108 w 204"/>
                <a:gd name="T79" fmla="*/ 194 h 204"/>
                <a:gd name="T80" fmla="*/ 108 w 204"/>
                <a:gd name="T81" fmla="*/ 10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4" h="204">
                  <a:moveTo>
                    <a:pt x="108" y="108"/>
                  </a:moveTo>
                  <a:lnTo>
                    <a:pt x="193" y="108"/>
                  </a:lnTo>
                  <a:lnTo>
                    <a:pt x="197" y="108"/>
                  </a:lnTo>
                  <a:lnTo>
                    <a:pt x="200" y="107"/>
                  </a:lnTo>
                  <a:lnTo>
                    <a:pt x="203" y="105"/>
                  </a:lnTo>
                  <a:lnTo>
                    <a:pt x="204" y="102"/>
                  </a:lnTo>
                  <a:lnTo>
                    <a:pt x="203" y="98"/>
                  </a:lnTo>
                  <a:lnTo>
                    <a:pt x="200" y="96"/>
                  </a:lnTo>
                  <a:lnTo>
                    <a:pt x="197" y="96"/>
                  </a:lnTo>
                  <a:lnTo>
                    <a:pt x="193" y="96"/>
                  </a:lnTo>
                  <a:lnTo>
                    <a:pt x="108" y="96"/>
                  </a:lnTo>
                  <a:lnTo>
                    <a:pt x="108" y="10"/>
                  </a:lnTo>
                  <a:lnTo>
                    <a:pt x="108" y="6"/>
                  </a:lnTo>
                  <a:lnTo>
                    <a:pt x="107" y="3"/>
                  </a:lnTo>
                  <a:lnTo>
                    <a:pt x="105" y="1"/>
                  </a:lnTo>
                  <a:lnTo>
                    <a:pt x="102" y="0"/>
                  </a:lnTo>
                  <a:lnTo>
                    <a:pt x="98" y="1"/>
                  </a:lnTo>
                  <a:lnTo>
                    <a:pt x="97" y="3"/>
                  </a:lnTo>
                  <a:lnTo>
                    <a:pt x="96" y="6"/>
                  </a:lnTo>
                  <a:lnTo>
                    <a:pt x="96" y="10"/>
                  </a:lnTo>
                  <a:lnTo>
                    <a:pt x="96" y="96"/>
                  </a:lnTo>
                  <a:lnTo>
                    <a:pt x="10" y="96"/>
                  </a:lnTo>
                  <a:lnTo>
                    <a:pt x="7" y="96"/>
                  </a:lnTo>
                  <a:lnTo>
                    <a:pt x="3" y="96"/>
                  </a:lnTo>
                  <a:lnTo>
                    <a:pt x="1" y="98"/>
                  </a:lnTo>
                  <a:lnTo>
                    <a:pt x="0" y="102"/>
                  </a:lnTo>
                  <a:lnTo>
                    <a:pt x="1" y="105"/>
                  </a:lnTo>
                  <a:lnTo>
                    <a:pt x="3" y="107"/>
                  </a:lnTo>
                  <a:lnTo>
                    <a:pt x="7" y="108"/>
                  </a:lnTo>
                  <a:lnTo>
                    <a:pt x="10" y="108"/>
                  </a:lnTo>
                  <a:lnTo>
                    <a:pt x="96" y="108"/>
                  </a:lnTo>
                  <a:lnTo>
                    <a:pt x="96" y="194"/>
                  </a:lnTo>
                  <a:lnTo>
                    <a:pt x="96" y="197"/>
                  </a:lnTo>
                  <a:lnTo>
                    <a:pt x="97" y="200"/>
                  </a:lnTo>
                  <a:lnTo>
                    <a:pt x="98" y="203"/>
                  </a:lnTo>
                  <a:lnTo>
                    <a:pt x="102" y="204"/>
                  </a:lnTo>
                  <a:lnTo>
                    <a:pt x="105" y="203"/>
                  </a:lnTo>
                  <a:lnTo>
                    <a:pt x="107" y="200"/>
                  </a:lnTo>
                  <a:lnTo>
                    <a:pt x="108" y="197"/>
                  </a:lnTo>
                  <a:lnTo>
                    <a:pt x="108" y="194"/>
                  </a:lnTo>
                  <a:lnTo>
                    <a:pt x="108" y="10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1" name="Freeform 30"/>
            <p:cNvSpPr>
              <a:spLocks noChangeAspect="1"/>
            </p:cNvSpPr>
            <p:nvPr/>
          </p:nvSpPr>
          <p:spPr bwMode="auto">
            <a:xfrm>
              <a:off x="4596" y="230"/>
              <a:ext cx="152" cy="216"/>
            </a:xfrm>
            <a:custGeom>
              <a:avLst/>
              <a:gdLst>
                <a:gd name="T0" fmla="*/ 94 w 152"/>
                <a:gd name="T1" fmla="*/ 123 h 216"/>
                <a:gd name="T2" fmla="*/ 103 w 152"/>
                <a:gd name="T3" fmla="*/ 149 h 216"/>
                <a:gd name="T4" fmla="*/ 113 w 152"/>
                <a:gd name="T5" fmla="*/ 175 h 216"/>
                <a:gd name="T6" fmla="*/ 121 w 152"/>
                <a:gd name="T7" fmla="*/ 197 h 216"/>
                <a:gd name="T8" fmla="*/ 126 w 152"/>
                <a:gd name="T9" fmla="*/ 209 h 216"/>
                <a:gd name="T10" fmla="*/ 129 w 152"/>
                <a:gd name="T11" fmla="*/ 213 h 216"/>
                <a:gd name="T12" fmla="*/ 133 w 152"/>
                <a:gd name="T13" fmla="*/ 215 h 216"/>
                <a:gd name="T14" fmla="*/ 137 w 152"/>
                <a:gd name="T15" fmla="*/ 216 h 216"/>
                <a:gd name="T16" fmla="*/ 142 w 152"/>
                <a:gd name="T17" fmla="*/ 216 h 216"/>
                <a:gd name="T18" fmla="*/ 149 w 152"/>
                <a:gd name="T19" fmla="*/ 216 h 216"/>
                <a:gd name="T20" fmla="*/ 152 w 152"/>
                <a:gd name="T21" fmla="*/ 214 h 216"/>
                <a:gd name="T22" fmla="*/ 152 w 152"/>
                <a:gd name="T23" fmla="*/ 213 h 216"/>
                <a:gd name="T24" fmla="*/ 151 w 152"/>
                <a:gd name="T25" fmla="*/ 210 h 216"/>
                <a:gd name="T26" fmla="*/ 147 w 152"/>
                <a:gd name="T27" fmla="*/ 204 h 216"/>
                <a:gd name="T28" fmla="*/ 144 w 152"/>
                <a:gd name="T29" fmla="*/ 196 h 216"/>
                <a:gd name="T30" fmla="*/ 81 w 152"/>
                <a:gd name="T31" fmla="*/ 21 h 216"/>
                <a:gd name="T32" fmla="*/ 75 w 152"/>
                <a:gd name="T33" fmla="*/ 11 h 216"/>
                <a:gd name="T34" fmla="*/ 65 w 152"/>
                <a:gd name="T35" fmla="*/ 4 h 216"/>
                <a:gd name="T36" fmla="*/ 55 w 152"/>
                <a:gd name="T37" fmla="*/ 1 h 216"/>
                <a:gd name="T38" fmla="*/ 44 w 152"/>
                <a:gd name="T39" fmla="*/ 0 h 216"/>
                <a:gd name="T40" fmla="*/ 40 w 152"/>
                <a:gd name="T41" fmla="*/ 0 h 216"/>
                <a:gd name="T42" fmla="*/ 38 w 152"/>
                <a:gd name="T43" fmla="*/ 3 h 216"/>
                <a:gd name="T44" fmla="*/ 39 w 152"/>
                <a:gd name="T45" fmla="*/ 5 h 216"/>
                <a:gd name="T46" fmla="*/ 41 w 152"/>
                <a:gd name="T47" fmla="*/ 6 h 216"/>
                <a:gd name="T48" fmla="*/ 47 w 152"/>
                <a:gd name="T49" fmla="*/ 8 h 216"/>
                <a:gd name="T50" fmla="*/ 52 w 152"/>
                <a:gd name="T51" fmla="*/ 11 h 216"/>
                <a:gd name="T52" fmla="*/ 56 w 152"/>
                <a:gd name="T53" fmla="*/ 18 h 216"/>
                <a:gd name="T54" fmla="*/ 61 w 152"/>
                <a:gd name="T55" fmla="*/ 31 h 216"/>
                <a:gd name="T56" fmla="*/ 91 w 152"/>
                <a:gd name="T57" fmla="*/ 114 h 216"/>
                <a:gd name="T58" fmla="*/ 6 w 152"/>
                <a:gd name="T59" fmla="*/ 198 h 216"/>
                <a:gd name="T60" fmla="*/ 2 w 152"/>
                <a:gd name="T61" fmla="*/ 203 h 216"/>
                <a:gd name="T62" fmla="*/ 0 w 152"/>
                <a:gd name="T63" fmla="*/ 207 h 216"/>
                <a:gd name="T64" fmla="*/ 1 w 152"/>
                <a:gd name="T65" fmla="*/ 211 h 216"/>
                <a:gd name="T66" fmla="*/ 3 w 152"/>
                <a:gd name="T67" fmla="*/ 214 h 216"/>
                <a:gd name="T68" fmla="*/ 6 w 152"/>
                <a:gd name="T69" fmla="*/ 216 h 216"/>
                <a:gd name="T70" fmla="*/ 10 w 152"/>
                <a:gd name="T71" fmla="*/ 216 h 216"/>
                <a:gd name="T72" fmla="*/ 16 w 152"/>
                <a:gd name="T73" fmla="*/ 214 h 216"/>
                <a:gd name="T74" fmla="*/ 20 w 152"/>
                <a:gd name="T75" fmla="*/ 210 h 216"/>
                <a:gd name="T76" fmla="*/ 94 w 152"/>
                <a:gd name="T77" fmla="*/ 12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2" h="216">
                  <a:moveTo>
                    <a:pt x="94" y="123"/>
                  </a:moveTo>
                  <a:lnTo>
                    <a:pt x="103" y="149"/>
                  </a:lnTo>
                  <a:lnTo>
                    <a:pt x="113" y="175"/>
                  </a:lnTo>
                  <a:lnTo>
                    <a:pt x="121" y="197"/>
                  </a:lnTo>
                  <a:lnTo>
                    <a:pt x="126" y="209"/>
                  </a:lnTo>
                  <a:lnTo>
                    <a:pt x="129" y="213"/>
                  </a:lnTo>
                  <a:lnTo>
                    <a:pt x="133" y="215"/>
                  </a:lnTo>
                  <a:lnTo>
                    <a:pt x="137" y="216"/>
                  </a:lnTo>
                  <a:lnTo>
                    <a:pt x="142" y="216"/>
                  </a:lnTo>
                  <a:lnTo>
                    <a:pt x="149" y="216"/>
                  </a:lnTo>
                  <a:lnTo>
                    <a:pt x="152" y="214"/>
                  </a:lnTo>
                  <a:lnTo>
                    <a:pt x="152" y="213"/>
                  </a:lnTo>
                  <a:lnTo>
                    <a:pt x="151" y="210"/>
                  </a:lnTo>
                  <a:lnTo>
                    <a:pt x="147" y="204"/>
                  </a:lnTo>
                  <a:lnTo>
                    <a:pt x="144" y="196"/>
                  </a:lnTo>
                  <a:lnTo>
                    <a:pt x="81" y="21"/>
                  </a:lnTo>
                  <a:lnTo>
                    <a:pt x="75" y="11"/>
                  </a:lnTo>
                  <a:lnTo>
                    <a:pt x="65" y="4"/>
                  </a:lnTo>
                  <a:lnTo>
                    <a:pt x="55" y="1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8" y="3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7" y="8"/>
                  </a:lnTo>
                  <a:lnTo>
                    <a:pt x="52" y="11"/>
                  </a:lnTo>
                  <a:lnTo>
                    <a:pt x="56" y="18"/>
                  </a:lnTo>
                  <a:lnTo>
                    <a:pt x="61" y="31"/>
                  </a:lnTo>
                  <a:lnTo>
                    <a:pt x="91" y="114"/>
                  </a:lnTo>
                  <a:lnTo>
                    <a:pt x="6" y="198"/>
                  </a:lnTo>
                  <a:lnTo>
                    <a:pt x="2" y="203"/>
                  </a:lnTo>
                  <a:lnTo>
                    <a:pt x="0" y="207"/>
                  </a:lnTo>
                  <a:lnTo>
                    <a:pt x="1" y="211"/>
                  </a:lnTo>
                  <a:lnTo>
                    <a:pt x="3" y="214"/>
                  </a:lnTo>
                  <a:lnTo>
                    <a:pt x="6" y="216"/>
                  </a:lnTo>
                  <a:lnTo>
                    <a:pt x="10" y="216"/>
                  </a:lnTo>
                  <a:lnTo>
                    <a:pt x="16" y="214"/>
                  </a:lnTo>
                  <a:lnTo>
                    <a:pt x="20" y="210"/>
                  </a:lnTo>
                  <a:lnTo>
                    <a:pt x="94" y="12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2" name="Freeform 31"/>
            <p:cNvSpPr>
              <a:spLocks noChangeAspect="1"/>
            </p:cNvSpPr>
            <p:nvPr/>
          </p:nvSpPr>
          <p:spPr bwMode="auto">
            <a:xfrm>
              <a:off x="4868" y="233"/>
              <a:ext cx="250" cy="216"/>
            </a:xfrm>
            <a:custGeom>
              <a:avLst/>
              <a:gdLst>
                <a:gd name="T0" fmla="*/ 154 w 250"/>
                <a:gd name="T1" fmla="*/ 19 h 216"/>
                <a:gd name="T2" fmla="*/ 188 w 250"/>
                <a:gd name="T3" fmla="*/ 38 h 216"/>
                <a:gd name="T4" fmla="*/ 191 w 250"/>
                <a:gd name="T5" fmla="*/ 59 h 216"/>
                <a:gd name="T6" fmla="*/ 184 w 250"/>
                <a:gd name="T7" fmla="*/ 77 h 216"/>
                <a:gd name="T8" fmla="*/ 169 w 250"/>
                <a:gd name="T9" fmla="*/ 95 h 216"/>
                <a:gd name="T10" fmla="*/ 144 w 250"/>
                <a:gd name="T11" fmla="*/ 107 h 216"/>
                <a:gd name="T12" fmla="*/ 116 w 250"/>
                <a:gd name="T13" fmla="*/ 111 h 216"/>
                <a:gd name="T14" fmla="*/ 103 w 250"/>
                <a:gd name="T15" fmla="*/ 120 h 216"/>
                <a:gd name="T16" fmla="*/ 102 w 250"/>
                <a:gd name="T17" fmla="*/ 125 h 216"/>
                <a:gd name="T18" fmla="*/ 107 w 250"/>
                <a:gd name="T19" fmla="*/ 126 h 216"/>
                <a:gd name="T20" fmla="*/ 115 w 250"/>
                <a:gd name="T21" fmla="*/ 131 h 216"/>
                <a:gd name="T22" fmla="*/ 123 w 250"/>
                <a:gd name="T23" fmla="*/ 140 h 216"/>
                <a:gd name="T24" fmla="*/ 132 w 250"/>
                <a:gd name="T25" fmla="*/ 158 h 216"/>
                <a:gd name="T26" fmla="*/ 147 w 250"/>
                <a:gd name="T27" fmla="*/ 191 h 216"/>
                <a:gd name="T28" fmla="*/ 166 w 250"/>
                <a:gd name="T29" fmla="*/ 213 h 216"/>
                <a:gd name="T30" fmla="*/ 191 w 250"/>
                <a:gd name="T31" fmla="*/ 214 h 216"/>
                <a:gd name="T32" fmla="*/ 217 w 250"/>
                <a:gd name="T33" fmla="*/ 204 h 216"/>
                <a:gd name="T34" fmla="*/ 237 w 250"/>
                <a:gd name="T35" fmla="*/ 189 h 216"/>
                <a:gd name="T36" fmla="*/ 248 w 250"/>
                <a:gd name="T37" fmla="*/ 175 h 216"/>
                <a:gd name="T38" fmla="*/ 249 w 250"/>
                <a:gd name="T39" fmla="*/ 170 h 216"/>
                <a:gd name="T40" fmla="*/ 242 w 250"/>
                <a:gd name="T41" fmla="*/ 170 h 216"/>
                <a:gd name="T42" fmla="*/ 230 w 250"/>
                <a:gd name="T43" fmla="*/ 177 h 216"/>
                <a:gd name="T44" fmla="*/ 220 w 250"/>
                <a:gd name="T45" fmla="*/ 188 h 216"/>
                <a:gd name="T46" fmla="*/ 208 w 250"/>
                <a:gd name="T47" fmla="*/ 198 h 216"/>
                <a:gd name="T48" fmla="*/ 187 w 250"/>
                <a:gd name="T49" fmla="*/ 196 h 216"/>
                <a:gd name="T50" fmla="*/ 170 w 250"/>
                <a:gd name="T51" fmla="*/ 171 h 216"/>
                <a:gd name="T52" fmla="*/ 153 w 250"/>
                <a:gd name="T53" fmla="*/ 133 h 216"/>
                <a:gd name="T54" fmla="*/ 174 w 250"/>
                <a:gd name="T55" fmla="*/ 104 h 216"/>
                <a:gd name="T56" fmla="*/ 212 w 250"/>
                <a:gd name="T57" fmla="*/ 62 h 216"/>
                <a:gd name="T58" fmla="*/ 215 w 250"/>
                <a:gd name="T59" fmla="*/ 26 h 216"/>
                <a:gd name="T60" fmla="*/ 199 w 250"/>
                <a:gd name="T61" fmla="*/ 9 h 216"/>
                <a:gd name="T62" fmla="*/ 171 w 250"/>
                <a:gd name="T63" fmla="*/ 2 h 216"/>
                <a:gd name="T64" fmla="*/ 137 w 250"/>
                <a:gd name="T65" fmla="*/ 0 h 216"/>
                <a:gd name="T66" fmla="*/ 99 w 250"/>
                <a:gd name="T67" fmla="*/ 0 h 216"/>
                <a:gd name="T68" fmla="*/ 65 w 250"/>
                <a:gd name="T69" fmla="*/ 5 h 216"/>
                <a:gd name="T70" fmla="*/ 33 w 250"/>
                <a:gd name="T71" fmla="*/ 18 h 216"/>
                <a:gd name="T72" fmla="*/ 14 w 250"/>
                <a:gd name="T73" fmla="*/ 33 h 216"/>
                <a:gd name="T74" fmla="*/ 4 w 250"/>
                <a:gd name="T75" fmla="*/ 46 h 216"/>
                <a:gd name="T76" fmla="*/ 0 w 250"/>
                <a:gd name="T77" fmla="*/ 55 h 216"/>
                <a:gd name="T78" fmla="*/ 1 w 250"/>
                <a:gd name="T79" fmla="*/ 59 h 216"/>
                <a:gd name="T80" fmla="*/ 7 w 250"/>
                <a:gd name="T81" fmla="*/ 59 h 216"/>
                <a:gd name="T82" fmla="*/ 15 w 250"/>
                <a:gd name="T83" fmla="*/ 55 h 216"/>
                <a:gd name="T84" fmla="*/ 21 w 250"/>
                <a:gd name="T85" fmla="*/ 51 h 216"/>
                <a:gd name="T86" fmla="*/ 25 w 250"/>
                <a:gd name="T87" fmla="*/ 45 h 216"/>
                <a:gd name="T88" fmla="*/ 31 w 250"/>
                <a:gd name="T89" fmla="*/ 33 h 216"/>
                <a:gd name="T90" fmla="*/ 54 w 250"/>
                <a:gd name="T91" fmla="*/ 20 h 216"/>
                <a:gd name="T92" fmla="*/ 77 w 250"/>
                <a:gd name="T93" fmla="*/ 33 h 216"/>
                <a:gd name="T94" fmla="*/ 70 w 250"/>
                <a:gd name="T95" fmla="*/ 78 h 216"/>
                <a:gd name="T96" fmla="*/ 49 w 250"/>
                <a:gd name="T97" fmla="*/ 160 h 216"/>
                <a:gd name="T98" fmla="*/ 29 w 250"/>
                <a:gd name="T99" fmla="*/ 213 h 216"/>
                <a:gd name="T100" fmla="*/ 30 w 250"/>
                <a:gd name="T101" fmla="*/ 216 h 216"/>
                <a:gd name="T102" fmla="*/ 37 w 250"/>
                <a:gd name="T103" fmla="*/ 215 h 216"/>
                <a:gd name="T104" fmla="*/ 50 w 250"/>
                <a:gd name="T105" fmla="*/ 207 h 216"/>
                <a:gd name="T106" fmla="*/ 56 w 250"/>
                <a:gd name="T107" fmla="*/ 198 h 216"/>
                <a:gd name="T108" fmla="*/ 67 w 250"/>
                <a:gd name="T109" fmla="*/ 169 h 216"/>
                <a:gd name="T110" fmla="*/ 84 w 250"/>
                <a:gd name="T111" fmla="*/ 118 h 216"/>
                <a:gd name="T112" fmla="*/ 98 w 250"/>
                <a:gd name="T113" fmla="*/ 53 h 216"/>
                <a:gd name="T114" fmla="*/ 118 w 250"/>
                <a:gd name="T115" fmla="*/ 1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0" h="216">
                  <a:moveTo>
                    <a:pt x="118" y="17"/>
                  </a:moveTo>
                  <a:lnTo>
                    <a:pt x="154" y="19"/>
                  </a:lnTo>
                  <a:lnTo>
                    <a:pt x="177" y="27"/>
                  </a:lnTo>
                  <a:lnTo>
                    <a:pt x="188" y="38"/>
                  </a:lnTo>
                  <a:lnTo>
                    <a:pt x="192" y="52"/>
                  </a:lnTo>
                  <a:lnTo>
                    <a:pt x="191" y="59"/>
                  </a:lnTo>
                  <a:lnTo>
                    <a:pt x="189" y="68"/>
                  </a:lnTo>
                  <a:lnTo>
                    <a:pt x="184" y="77"/>
                  </a:lnTo>
                  <a:lnTo>
                    <a:pt x="178" y="87"/>
                  </a:lnTo>
                  <a:lnTo>
                    <a:pt x="169" y="95"/>
                  </a:lnTo>
                  <a:lnTo>
                    <a:pt x="158" y="102"/>
                  </a:lnTo>
                  <a:lnTo>
                    <a:pt x="144" y="107"/>
                  </a:lnTo>
                  <a:lnTo>
                    <a:pt x="127" y="109"/>
                  </a:lnTo>
                  <a:lnTo>
                    <a:pt x="116" y="111"/>
                  </a:lnTo>
                  <a:lnTo>
                    <a:pt x="108" y="115"/>
                  </a:lnTo>
                  <a:lnTo>
                    <a:pt x="103" y="120"/>
                  </a:lnTo>
                  <a:lnTo>
                    <a:pt x="101" y="124"/>
                  </a:lnTo>
                  <a:lnTo>
                    <a:pt x="102" y="125"/>
                  </a:lnTo>
                  <a:lnTo>
                    <a:pt x="102" y="125"/>
                  </a:lnTo>
                  <a:lnTo>
                    <a:pt x="107" y="126"/>
                  </a:lnTo>
                  <a:lnTo>
                    <a:pt x="111" y="128"/>
                  </a:lnTo>
                  <a:lnTo>
                    <a:pt x="115" y="131"/>
                  </a:lnTo>
                  <a:lnTo>
                    <a:pt x="119" y="135"/>
                  </a:lnTo>
                  <a:lnTo>
                    <a:pt x="123" y="140"/>
                  </a:lnTo>
                  <a:lnTo>
                    <a:pt x="127" y="148"/>
                  </a:lnTo>
                  <a:lnTo>
                    <a:pt x="132" y="158"/>
                  </a:lnTo>
                  <a:lnTo>
                    <a:pt x="137" y="170"/>
                  </a:lnTo>
                  <a:lnTo>
                    <a:pt x="147" y="191"/>
                  </a:lnTo>
                  <a:lnTo>
                    <a:pt x="156" y="205"/>
                  </a:lnTo>
                  <a:lnTo>
                    <a:pt x="166" y="213"/>
                  </a:lnTo>
                  <a:lnTo>
                    <a:pt x="178" y="216"/>
                  </a:lnTo>
                  <a:lnTo>
                    <a:pt x="191" y="214"/>
                  </a:lnTo>
                  <a:lnTo>
                    <a:pt x="205" y="210"/>
                  </a:lnTo>
                  <a:lnTo>
                    <a:pt x="217" y="204"/>
                  </a:lnTo>
                  <a:lnTo>
                    <a:pt x="228" y="196"/>
                  </a:lnTo>
                  <a:lnTo>
                    <a:pt x="237" y="189"/>
                  </a:lnTo>
                  <a:lnTo>
                    <a:pt x="244" y="181"/>
                  </a:lnTo>
                  <a:lnTo>
                    <a:pt x="248" y="175"/>
                  </a:lnTo>
                  <a:lnTo>
                    <a:pt x="250" y="172"/>
                  </a:lnTo>
                  <a:lnTo>
                    <a:pt x="249" y="170"/>
                  </a:lnTo>
                  <a:lnTo>
                    <a:pt x="247" y="170"/>
                  </a:lnTo>
                  <a:lnTo>
                    <a:pt x="242" y="170"/>
                  </a:lnTo>
                  <a:lnTo>
                    <a:pt x="236" y="173"/>
                  </a:lnTo>
                  <a:lnTo>
                    <a:pt x="230" y="177"/>
                  </a:lnTo>
                  <a:lnTo>
                    <a:pt x="224" y="183"/>
                  </a:lnTo>
                  <a:lnTo>
                    <a:pt x="220" y="188"/>
                  </a:lnTo>
                  <a:lnTo>
                    <a:pt x="215" y="194"/>
                  </a:lnTo>
                  <a:lnTo>
                    <a:pt x="208" y="198"/>
                  </a:lnTo>
                  <a:lnTo>
                    <a:pt x="198" y="199"/>
                  </a:lnTo>
                  <a:lnTo>
                    <a:pt x="187" y="196"/>
                  </a:lnTo>
                  <a:lnTo>
                    <a:pt x="178" y="185"/>
                  </a:lnTo>
                  <a:lnTo>
                    <a:pt x="170" y="171"/>
                  </a:lnTo>
                  <a:lnTo>
                    <a:pt x="162" y="154"/>
                  </a:lnTo>
                  <a:lnTo>
                    <a:pt x="153" y="133"/>
                  </a:lnTo>
                  <a:lnTo>
                    <a:pt x="143" y="119"/>
                  </a:lnTo>
                  <a:lnTo>
                    <a:pt x="174" y="104"/>
                  </a:lnTo>
                  <a:lnTo>
                    <a:pt x="197" y="84"/>
                  </a:lnTo>
                  <a:lnTo>
                    <a:pt x="212" y="62"/>
                  </a:lnTo>
                  <a:lnTo>
                    <a:pt x="218" y="38"/>
                  </a:lnTo>
                  <a:lnTo>
                    <a:pt x="215" y="26"/>
                  </a:lnTo>
                  <a:lnTo>
                    <a:pt x="209" y="16"/>
                  </a:lnTo>
                  <a:lnTo>
                    <a:pt x="199" y="9"/>
                  </a:lnTo>
                  <a:lnTo>
                    <a:pt x="186" y="5"/>
                  </a:lnTo>
                  <a:lnTo>
                    <a:pt x="171" y="2"/>
                  </a:lnTo>
                  <a:lnTo>
                    <a:pt x="155" y="1"/>
                  </a:lnTo>
                  <a:lnTo>
                    <a:pt x="137" y="0"/>
                  </a:lnTo>
                  <a:lnTo>
                    <a:pt x="120" y="0"/>
                  </a:lnTo>
                  <a:lnTo>
                    <a:pt x="99" y="0"/>
                  </a:lnTo>
                  <a:lnTo>
                    <a:pt x="81" y="1"/>
                  </a:lnTo>
                  <a:lnTo>
                    <a:pt x="65" y="5"/>
                  </a:lnTo>
                  <a:lnTo>
                    <a:pt x="47" y="11"/>
                  </a:lnTo>
                  <a:lnTo>
                    <a:pt x="33" y="18"/>
                  </a:lnTo>
                  <a:lnTo>
                    <a:pt x="22" y="26"/>
                  </a:lnTo>
                  <a:lnTo>
                    <a:pt x="14" y="33"/>
                  </a:lnTo>
                  <a:lnTo>
                    <a:pt x="8" y="40"/>
                  </a:lnTo>
                  <a:lnTo>
                    <a:pt x="4" y="46"/>
                  </a:lnTo>
                  <a:lnTo>
                    <a:pt x="1" y="51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9"/>
                  </a:lnTo>
                  <a:lnTo>
                    <a:pt x="3" y="59"/>
                  </a:lnTo>
                  <a:lnTo>
                    <a:pt x="7" y="59"/>
                  </a:lnTo>
                  <a:lnTo>
                    <a:pt x="11" y="57"/>
                  </a:lnTo>
                  <a:lnTo>
                    <a:pt x="15" y="55"/>
                  </a:lnTo>
                  <a:lnTo>
                    <a:pt x="17" y="54"/>
                  </a:lnTo>
                  <a:lnTo>
                    <a:pt x="21" y="51"/>
                  </a:lnTo>
                  <a:lnTo>
                    <a:pt x="24" y="48"/>
                  </a:lnTo>
                  <a:lnTo>
                    <a:pt x="25" y="45"/>
                  </a:lnTo>
                  <a:lnTo>
                    <a:pt x="27" y="42"/>
                  </a:lnTo>
                  <a:lnTo>
                    <a:pt x="31" y="33"/>
                  </a:lnTo>
                  <a:lnTo>
                    <a:pt x="39" y="25"/>
                  </a:lnTo>
                  <a:lnTo>
                    <a:pt x="54" y="20"/>
                  </a:lnTo>
                  <a:lnTo>
                    <a:pt x="78" y="17"/>
                  </a:lnTo>
                  <a:lnTo>
                    <a:pt x="77" y="33"/>
                  </a:lnTo>
                  <a:lnTo>
                    <a:pt x="74" y="53"/>
                  </a:lnTo>
                  <a:lnTo>
                    <a:pt x="70" y="78"/>
                  </a:lnTo>
                  <a:lnTo>
                    <a:pt x="63" y="109"/>
                  </a:lnTo>
                  <a:lnTo>
                    <a:pt x="49" y="160"/>
                  </a:lnTo>
                  <a:lnTo>
                    <a:pt x="30" y="210"/>
                  </a:lnTo>
                  <a:lnTo>
                    <a:pt x="29" y="213"/>
                  </a:lnTo>
                  <a:lnTo>
                    <a:pt x="29" y="214"/>
                  </a:lnTo>
                  <a:lnTo>
                    <a:pt x="30" y="216"/>
                  </a:lnTo>
                  <a:lnTo>
                    <a:pt x="32" y="216"/>
                  </a:lnTo>
                  <a:lnTo>
                    <a:pt x="37" y="215"/>
                  </a:lnTo>
                  <a:lnTo>
                    <a:pt x="44" y="212"/>
                  </a:lnTo>
                  <a:lnTo>
                    <a:pt x="50" y="207"/>
                  </a:lnTo>
                  <a:lnTo>
                    <a:pt x="54" y="203"/>
                  </a:lnTo>
                  <a:lnTo>
                    <a:pt x="56" y="198"/>
                  </a:lnTo>
                  <a:lnTo>
                    <a:pt x="61" y="187"/>
                  </a:lnTo>
                  <a:lnTo>
                    <a:pt x="67" y="169"/>
                  </a:lnTo>
                  <a:lnTo>
                    <a:pt x="75" y="146"/>
                  </a:lnTo>
                  <a:lnTo>
                    <a:pt x="84" y="118"/>
                  </a:lnTo>
                  <a:lnTo>
                    <a:pt x="92" y="87"/>
                  </a:lnTo>
                  <a:lnTo>
                    <a:pt x="98" y="53"/>
                  </a:lnTo>
                  <a:lnTo>
                    <a:pt x="103" y="17"/>
                  </a:lnTo>
                  <a:lnTo>
                    <a:pt x="118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3" name="Freeform 32"/>
            <p:cNvSpPr>
              <a:spLocks noChangeAspect="1"/>
            </p:cNvSpPr>
            <p:nvPr/>
          </p:nvSpPr>
          <p:spPr bwMode="auto">
            <a:xfrm>
              <a:off x="5153" y="212"/>
              <a:ext cx="71" cy="307"/>
            </a:xfrm>
            <a:custGeom>
              <a:avLst/>
              <a:gdLst>
                <a:gd name="T0" fmla="*/ 71 w 71"/>
                <a:gd name="T1" fmla="*/ 304 h 307"/>
                <a:gd name="T2" fmla="*/ 70 w 71"/>
                <a:gd name="T3" fmla="*/ 303 h 307"/>
                <a:gd name="T4" fmla="*/ 70 w 71"/>
                <a:gd name="T5" fmla="*/ 302 h 307"/>
                <a:gd name="T6" fmla="*/ 68 w 71"/>
                <a:gd name="T7" fmla="*/ 300 h 307"/>
                <a:gd name="T8" fmla="*/ 65 w 71"/>
                <a:gd name="T9" fmla="*/ 297 h 307"/>
                <a:gd name="T10" fmla="*/ 42 w 71"/>
                <a:gd name="T11" fmla="*/ 265 h 307"/>
                <a:gd name="T12" fmla="*/ 27 w 71"/>
                <a:gd name="T13" fmla="*/ 229 h 307"/>
                <a:gd name="T14" fmla="*/ 19 w 71"/>
                <a:gd name="T15" fmla="*/ 190 h 307"/>
                <a:gd name="T16" fmla="*/ 17 w 71"/>
                <a:gd name="T17" fmla="*/ 154 h 307"/>
                <a:gd name="T18" fmla="*/ 20 w 71"/>
                <a:gd name="T19" fmla="*/ 114 h 307"/>
                <a:gd name="T20" fmla="*/ 28 w 71"/>
                <a:gd name="T21" fmla="*/ 76 h 307"/>
                <a:gd name="T22" fmla="*/ 43 w 71"/>
                <a:gd name="T23" fmla="*/ 40 h 307"/>
                <a:gd name="T24" fmla="*/ 67 w 71"/>
                <a:gd name="T25" fmla="*/ 9 h 307"/>
                <a:gd name="T26" fmla="*/ 70 w 71"/>
                <a:gd name="T27" fmla="*/ 5 h 307"/>
                <a:gd name="T28" fmla="*/ 71 w 71"/>
                <a:gd name="T29" fmla="*/ 4 h 307"/>
                <a:gd name="T30" fmla="*/ 70 w 71"/>
                <a:gd name="T31" fmla="*/ 1 h 307"/>
                <a:gd name="T32" fmla="*/ 67 w 71"/>
                <a:gd name="T33" fmla="*/ 0 h 307"/>
                <a:gd name="T34" fmla="*/ 61 w 71"/>
                <a:gd name="T35" fmla="*/ 4 h 307"/>
                <a:gd name="T36" fmla="*/ 49 w 71"/>
                <a:gd name="T37" fmla="*/ 16 h 307"/>
                <a:gd name="T38" fmla="*/ 34 w 71"/>
                <a:gd name="T39" fmla="*/ 34 h 307"/>
                <a:gd name="T40" fmla="*/ 19 w 71"/>
                <a:gd name="T41" fmla="*/ 60 h 307"/>
                <a:gd name="T42" fmla="*/ 9 w 71"/>
                <a:gd name="T43" fmla="*/ 85 h 307"/>
                <a:gd name="T44" fmla="*/ 3 w 71"/>
                <a:gd name="T45" fmla="*/ 110 h 307"/>
                <a:gd name="T46" fmla="*/ 0 w 71"/>
                <a:gd name="T47" fmla="*/ 133 h 307"/>
                <a:gd name="T48" fmla="*/ 0 w 71"/>
                <a:gd name="T49" fmla="*/ 154 h 307"/>
                <a:gd name="T50" fmla="*/ 0 w 71"/>
                <a:gd name="T51" fmla="*/ 174 h 307"/>
                <a:gd name="T52" fmla="*/ 3 w 71"/>
                <a:gd name="T53" fmla="*/ 197 h 307"/>
                <a:gd name="T54" fmla="*/ 9 w 71"/>
                <a:gd name="T55" fmla="*/ 223 h 307"/>
                <a:gd name="T56" fmla="*/ 20 w 71"/>
                <a:gd name="T57" fmla="*/ 249 h 307"/>
                <a:gd name="T58" fmla="*/ 35 w 71"/>
                <a:gd name="T59" fmla="*/ 274 h 307"/>
                <a:gd name="T60" fmla="*/ 49 w 71"/>
                <a:gd name="T61" fmla="*/ 292 h 307"/>
                <a:gd name="T62" fmla="*/ 61 w 71"/>
                <a:gd name="T63" fmla="*/ 303 h 307"/>
                <a:gd name="T64" fmla="*/ 67 w 71"/>
                <a:gd name="T65" fmla="*/ 307 h 307"/>
                <a:gd name="T66" fmla="*/ 70 w 71"/>
                <a:gd name="T67" fmla="*/ 306 h 307"/>
                <a:gd name="T68" fmla="*/ 71 w 71"/>
                <a:gd name="T69" fmla="*/ 30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307">
                  <a:moveTo>
                    <a:pt x="71" y="304"/>
                  </a:moveTo>
                  <a:lnTo>
                    <a:pt x="70" y="303"/>
                  </a:lnTo>
                  <a:lnTo>
                    <a:pt x="70" y="302"/>
                  </a:lnTo>
                  <a:lnTo>
                    <a:pt x="68" y="300"/>
                  </a:lnTo>
                  <a:lnTo>
                    <a:pt x="65" y="297"/>
                  </a:lnTo>
                  <a:lnTo>
                    <a:pt x="42" y="265"/>
                  </a:lnTo>
                  <a:lnTo>
                    <a:pt x="27" y="229"/>
                  </a:lnTo>
                  <a:lnTo>
                    <a:pt x="19" y="190"/>
                  </a:lnTo>
                  <a:lnTo>
                    <a:pt x="17" y="154"/>
                  </a:lnTo>
                  <a:lnTo>
                    <a:pt x="20" y="114"/>
                  </a:lnTo>
                  <a:lnTo>
                    <a:pt x="28" y="76"/>
                  </a:lnTo>
                  <a:lnTo>
                    <a:pt x="43" y="40"/>
                  </a:lnTo>
                  <a:lnTo>
                    <a:pt x="67" y="9"/>
                  </a:lnTo>
                  <a:lnTo>
                    <a:pt x="70" y="5"/>
                  </a:lnTo>
                  <a:lnTo>
                    <a:pt x="71" y="4"/>
                  </a:lnTo>
                  <a:lnTo>
                    <a:pt x="70" y="1"/>
                  </a:lnTo>
                  <a:lnTo>
                    <a:pt x="67" y="0"/>
                  </a:lnTo>
                  <a:lnTo>
                    <a:pt x="61" y="4"/>
                  </a:lnTo>
                  <a:lnTo>
                    <a:pt x="49" y="16"/>
                  </a:lnTo>
                  <a:lnTo>
                    <a:pt x="34" y="34"/>
                  </a:lnTo>
                  <a:lnTo>
                    <a:pt x="19" y="60"/>
                  </a:lnTo>
                  <a:lnTo>
                    <a:pt x="9" y="85"/>
                  </a:lnTo>
                  <a:lnTo>
                    <a:pt x="3" y="110"/>
                  </a:lnTo>
                  <a:lnTo>
                    <a:pt x="0" y="133"/>
                  </a:lnTo>
                  <a:lnTo>
                    <a:pt x="0" y="154"/>
                  </a:lnTo>
                  <a:lnTo>
                    <a:pt x="0" y="174"/>
                  </a:lnTo>
                  <a:lnTo>
                    <a:pt x="3" y="197"/>
                  </a:lnTo>
                  <a:lnTo>
                    <a:pt x="9" y="223"/>
                  </a:lnTo>
                  <a:lnTo>
                    <a:pt x="20" y="249"/>
                  </a:lnTo>
                  <a:lnTo>
                    <a:pt x="35" y="274"/>
                  </a:lnTo>
                  <a:lnTo>
                    <a:pt x="49" y="292"/>
                  </a:lnTo>
                  <a:lnTo>
                    <a:pt x="61" y="303"/>
                  </a:lnTo>
                  <a:lnTo>
                    <a:pt x="67" y="307"/>
                  </a:lnTo>
                  <a:lnTo>
                    <a:pt x="70" y="306"/>
                  </a:lnTo>
                  <a:lnTo>
                    <a:pt x="71" y="3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4" name="Freeform 33"/>
            <p:cNvSpPr>
              <a:spLocks noChangeAspect="1"/>
            </p:cNvSpPr>
            <p:nvPr/>
          </p:nvSpPr>
          <p:spPr bwMode="auto">
            <a:xfrm>
              <a:off x="5251" y="230"/>
              <a:ext cx="186" cy="275"/>
            </a:xfrm>
            <a:custGeom>
              <a:avLst/>
              <a:gdLst>
                <a:gd name="T0" fmla="*/ 140 w 186"/>
                <a:gd name="T1" fmla="*/ 3 h 275"/>
                <a:gd name="T2" fmla="*/ 136 w 186"/>
                <a:gd name="T3" fmla="*/ 0 h 275"/>
                <a:gd name="T4" fmla="*/ 132 w 186"/>
                <a:gd name="T5" fmla="*/ 6 h 275"/>
                <a:gd name="T6" fmla="*/ 65 w 186"/>
                <a:gd name="T7" fmla="*/ 205 h 275"/>
                <a:gd name="T8" fmla="*/ 48 w 186"/>
                <a:gd name="T9" fmla="*/ 188 h 275"/>
                <a:gd name="T10" fmla="*/ 46 w 186"/>
                <a:gd name="T11" fmla="*/ 169 h 275"/>
                <a:gd name="T12" fmla="*/ 53 w 186"/>
                <a:gd name="T13" fmla="*/ 143 h 275"/>
                <a:gd name="T14" fmla="*/ 65 w 186"/>
                <a:gd name="T15" fmla="*/ 110 h 275"/>
                <a:gd name="T16" fmla="*/ 64 w 186"/>
                <a:gd name="T17" fmla="*/ 92 h 275"/>
                <a:gd name="T18" fmla="*/ 51 w 186"/>
                <a:gd name="T19" fmla="*/ 79 h 275"/>
                <a:gd name="T20" fmla="*/ 22 w 186"/>
                <a:gd name="T21" fmla="*/ 84 h 275"/>
                <a:gd name="T22" fmla="*/ 2 w 186"/>
                <a:gd name="T23" fmla="*/ 116 h 275"/>
                <a:gd name="T24" fmla="*/ 2 w 186"/>
                <a:gd name="T25" fmla="*/ 127 h 275"/>
                <a:gd name="T26" fmla="*/ 7 w 186"/>
                <a:gd name="T27" fmla="*/ 126 h 275"/>
                <a:gd name="T28" fmla="*/ 16 w 186"/>
                <a:gd name="T29" fmla="*/ 103 h 275"/>
                <a:gd name="T30" fmla="*/ 32 w 186"/>
                <a:gd name="T31" fmla="*/ 85 h 275"/>
                <a:gd name="T32" fmla="*/ 42 w 186"/>
                <a:gd name="T33" fmla="*/ 84 h 275"/>
                <a:gd name="T34" fmla="*/ 47 w 186"/>
                <a:gd name="T35" fmla="*/ 88 h 275"/>
                <a:gd name="T36" fmla="*/ 45 w 186"/>
                <a:gd name="T37" fmla="*/ 106 h 275"/>
                <a:gd name="T38" fmla="*/ 32 w 186"/>
                <a:gd name="T39" fmla="*/ 143 h 275"/>
                <a:gd name="T40" fmla="*/ 26 w 186"/>
                <a:gd name="T41" fmla="*/ 167 h 275"/>
                <a:gd name="T42" fmla="*/ 30 w 186"/>
                <a:gd name="T43" fmla="*/ 190 h 275"/>
                <a:gd name="T44" fmla="*/ 58 w 186"/>
                <a:gd name="T45" fmla="*/ 212 h 275"/>
                <a:gd name="T46" fmla="*/ 77 w 186"/>
                <a:gd name="T47" fmla="*/ 222 h 275"/>
                <a:gd name="T48" fmla="*/ 75 w 186"/>
                <a:gd name="T49" fmla="*/ 233 h 275"/>
                <a:gd name="T50" fmla="*/ 71 w 186"/>
                <a:gd name="T51" fmla="*/ 249 h 275"/>
                <a:gd name="T52" fmla="*/ 66 w 186"/>
                <a:gd name="T53" fmla="*/ 268 h 275"/>
                <a:gd name="T54" fmla="*/ 66 w 186"/>
                <a:gd name="T55" fmla="*/ 274 h 275"/>
                <a:gd name="T56" fmla="*/ 70 w 186"/>
                <a:gd name="T57" fmla="*/ 275 h 275"/>
                <a:gd name="T58" fmla="*/ 72 w 186"/>
                <a:gd name="T59" fmla="*/ 272 h 275"/>
                <a:gd name="T60" fmla="*/ 74 w 186"/>
                <a:gd name="T61" fmla="*/ 265 h 275"/>
                <a:gd name="T62" fmla="*/ 87 w 186"/>
                <a:gd name="T63" fmla="*/ 216 h 275"/>
                <a:gd name="T64" fmla="*/ 114 w 186"/>
                <a:gd name="T65" fmla="*/ 212 h 275"/>
                <a:gd name="T66" fmla="*/ 154 w 186"/>
                <a:gd name="T67" fmla="*/ 183 h 275"/>
                <a:gd name="T68" fmla="*/ 169 w 186"/>
                <a:gd name="T69" fmla="*/ 163 h 275"/>
                <a:gd name="T70" fmla="*/ 176 w 186"/>
                <a:gd name="T71" fmla="*/ 146 h 275"/>
                <a:gd name="T72" fmla="*/ 182 w 186"/>
                <a:gd name="T73" fmla="*/ 124 h 275"/>
                <a:gd name="T74" fmla="*/ 186 w 186"/>
                <a:gd name="T75" fmla="*/ 98 h 275"/>
                <a:gd name="T76" fmla="*/ 181 w 186"/>
                <a:gd name="T77" fmla="*/ 81 h 275"/>
                <a:gd name="T78" fmla="*/ 172 w 186"/>
                <a:gd name="T79" fmla="*/ 77 h 275"/>
                <a:gd name="T80" fmla="*/ 162 w 186"/>
                <a:gd name="T81" fmla="*/ 82 h 275"/>
                <a:gd name="T82" fmla="*/ 157 w 186"/>
                <a:gd name="T83" fmla="*/ 92 h 275"/>
                <a:gd name="T84" fmla="*/ 162 w 186"/>
                <a:gd name="T85" fmla="*/ 100 h 275"/>
                <a:gd name="T86" fmla="*/ 168 w 186"/>
                <a:gd name="T87" fmla="*/ 109 h 275"/>
                <a:gd name="T88" fmla="*/ 173 w 186"/>
                <a:gd name="T89" fmla="*/ 126 h 275"/>
                <a:gd name="T90" fmla="*/ 163 w 186"/>
                <a:gd name="T91" fmla="*/ 157 h 275"/>
                <a:gd name="T92" fmla="*/ 146 w 186"/>
                <a:gd name="T93" fmla="*/ 182 h 275"/>
                <a:gd name="T94" fmla="*/ 111 w 186"/>
                <a:gd name="T95" fmla="*/ 206 h 275"/>
                <a:gd name="T96" fmla="*/ 88 w 186"/>
                <a:gd name="T97" fmla="*/ 20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6" h="275">
                  <a:moveTo>
                    <a:pt x="139" y="8"/>
                  </a:moveTo>
                  <a:lnTo>
                    <a:pt x="140" y="3"/>
                  </a:lnTo>
                  <a:lnTo>
                    <a:pt x="139" y="0"/>
                  </a:lnTo>
                  <a:lnTo>
                    <a:pt x="136" y="0"/>
                  </a:lnTo>
                  <a:lnTo>
                    <a:pt x="133" y="1"/>
                  </a:lnTo>
                  <a:lnTo>
                    <a:pt x="132" y="6"/>
                  </a:lnTo>
                  <a:lnTo>
                    <a:pt x="81" y="208"/>
                  </a:lnTo>
                  <a:lnTo>
                    <a:pt x="65" y="205"/>
                  </a:lnTo>
                  <a:lnTo>
                    <a:pt x="55" y="198"/>
                  </a:lnTo>
                  <a:lnTo>
                    <a:pt x="48" y="188"/>
                  </a:lnTo>
                  <a:lnTo>
                    <a:pt x="46" y="174"/>
                  </a:lnTo>
                  <a:lnTo>
                    <a:pt x="46" y="169"/>
                  </a:lnTo>
                  <a:lnTo>
                    <a:pt x="48" y="159"/>
                  </a:lnTo>
                  <a:lnTo>
                    <a:pt x="53" y="143"/>
                  </a:lnTo>
                  <a:lnTo>
                    <a:pt x="62" y="117"/>
                  </a:lnTo>
                  <a:lnTo>
                    <a:pt x="65" y="110"/>
                  </a:lnTo>
                  <a:lnTo>
                    <a:pt x="66" y="102"/>
                  </a:lnTo>
                  <a:lnTo>
                    <a:pt x="64" y="92"/>
                  </a:lnTo>
                  <a:lnTo>
                    <a:pt x="59" y="84"/>
                  </a:lnTo>
                  <a:lnTo>
                    <a:pt x="51" y="79"/>
                  </a:lnTo>
                  <a:lnTo>
                    <a:pt x="41" y="77"/>
                  </a:lnTo>
                  <a:lnTo>
                    <a:pt x="22" y="84"/>
                  </a:lnTo>
                  <a:lnTo>
                    <a:pt x="9" y="99"/>
                  </a:lnTo>
                  <a:lnTo>
                    <a:pt x="2" y="116"/>
                  </a:lnTo>
                  <a:lnTo>
                    <a:pt x="0" y="124"/>
                  </a:lnTo>
                  <a:lnTo>
                    <a:pt x="2" y="127"/>
                  </a:lnTo>
                  <a:lnTo>
                    <a:pt x="4" y="127"/>
                  </a:lnTo>
                  <a:lnTo>
                    <a:pt x="7" y="126"/>
                  </a:lnTo>
                  <a:lnTo>
                    <a:pt x="9" y="122"/>
                  </a:lnTo>
                  <a:lnTo>
                    <a:pt x="16" y="103"/>
                  </a:lnTo>
                  <a:lnTo>
                    <a:pt x="23" y="92"/>
                  </a:lnTo>
                  <a:lnTo>
                    <a:pt x="32" y="85"/>
                  </a:lnTo>
                  <a:lnTo>
                    <a:pt x="40" y="84"/>
                  </a:lnTo>
                  <a:lnTo>
                    <a:pt x="42" y="84"/>
                  </a:lnTo>
                  <a:lnTo>
                    <a:pt x="44" y="85"/>
                  </a:lnTo>
                  <a:lnTo>
                    <a:pt x="47" y="88"/>
                  </a:lnTo>
                  <a:lnTo>
                    <a:pt x="47" y="93"/>
                  </a:lnTo>
                  <a:lnTo>
                    <a:pt x="45" y="106"/>
                  </a:lnTo>
                  <a:lnTo>
                    <a:pt x="40" y="120"/>
                  </a:lnTo>
                  <a:lnTo>
                    <a:pt x="32" y="143"/>
                  </a:lnTo>
                  <a:lnTo>
                    <a:pt x="27" y="158"/>
                  </a:lnTo>
                  <a:lnTo>
                    <a:pt x="26" y="167"/>
                  </a:lnTo>
                  <a:lnTo>
                    <a:pt x="26" y="172"/>
                  </a:lnTo>
                  <a:lnTo>
                    <a:pt x="30" y="190"/>
                  </a:lnTo>
                  <a:lnTo>
                    <a:pt x="41" y="204"/>
                  </a:lnTo>
                  <a:lnTo>
                    <a:pt x="58" y="212"/>
                  </a:lnTo>
                  <a:lnTo>
                    <a:pt x="79" y="215"/>
                  </a:lnTo>
                  <a:lnTo>
                    <a:pt x="77" y="222"/>
                  </a:lnTo>
                  <a:lnTo>
                    <a:pt x="76" y="227"/>
                  </a:lnTo>
                  <a:lnTo>
                    <a:pt x="75" y="233"/>
                  </a:lnTo>
                  <a:lnTo>
                    <a:pt x="72" y="243"/>
                  </a:lnTo>
                  <a:lnTo>
                    <a:pt x="71" y="249"/>
                  </a:lnTo>
                  <a:lnTo>
                    <a:pt x="68" y="258"/>
                  </a:lnTo>
                  <a:lnTo>
                    <a:pt x="66" y="268"/>
                  </a:lnTo>
                  <a:lnTo>
                    <a:pt x="65" y="272"/>
                  </a:lnTo>
                  <a:lnTo>
                    <a:pt x="66" y="274"/>
                  </a:lnTo>
                  <a:lnTo>
                    <a:pt x="69" y="275"/>
                  </a:lnTo>
                  <a:lnTo>
                    <a:pt x="70" y="275"/>
                  </a:lnTo>
                  <a:lnTo>
                    <a:pt x="72" y="274"/>
                  </a:lnTo>
                  <a:lnTo>
                    <a:pt x="72" y="272"/>
                  </a:lnTo>
                  <a:lnTo>
                    <a:pt x="73" y="269"/>
                  </a:lnTo>
                  <a:lnTo>
                    <a:pt x="74" y="265"/>
                  </a:lnTo>
                  <a:lnTo>
                    <a:pt x="75" y="261"/>
                  </a:lnTo>
                  <a:lnTo>
                    <a:pt x="87" y="216"/>
                  </a:lnTo>
                  <a:lnTo>
                    <a:pt x="98" y="215"/>
                  </a:lnTo>
                  <a:lnTo>
                    <a:pt x="114" y="212"/>
                  </a:lnTo>
                  <a:lnTo>
                    <a:pt x="133" y="202"/>
                  </a:lnTo>
                  <a:lnTo>
                    <a:pt x="154" y="183"/>
                  </a:lnTo>
                  <a:lnTo>
                    <a:pt x="162" y="173"/>
                  </a:lnTo>
                  <a:lnTo>
                    <a:pt x="169" y="163"/>
                  </a:lnTo>
                  <a:lnTo>
                    <a:pt x="173" y="154"/>
                  </a:lnTo>
                  <a:lnTo>
                    <a:pt x="176" y="146"/>
                  </a:lnTo>
                  <a:lnTo>
                    <a:pt x="179" y="137"/>
                  </a:lnTo>
                  <a:lnTo>
                    <a:pt x="182" y="124"/>
                  </a:lnTo>
                  <a:lnTo>
                    <a:pt x="185" y="110"/>
                  </a:lnTo>
                  <a:lnTo>
                    <a:pt x="186" y="98"/>
                  </a:lnTo>
                  <a:lnTo>
                    <a:pt x="184" y="88"/>
                  </a:lnTo>
                  <a:lnTo>
                    <a:pt x="181" y="81"/>
                  </a:lnTo>
                  <a:lnTo>
                    <a:pt x="177" y="78"/>
                  </a:lnTo>
                  <a:lnTo>
                    <a:pt x="172" y="77"/>
                  </a:lnTo>
                  <a:lnTo>
                    <a:pt x="167" y="78"/>
                  </a:lnTo>
                  <a:lnTo>
                    <a:pt x="162" y="82"/>
                  </a:lnTo>
                  <a:lnTo>
                    <a:pt x="158" y="86"/>
                  </a:lnTo>
                  <a:lnTo>
                    <a:pt x="157" y="92"/>
                  </a:lnTo>
                  <a:lnTo>
                    <a:pt x="158" y="96"/>
                  </a:lnTo>
                  <a:lnTo>
                    <a:pt x="162" y="100"/>
                  </a:lnTo>
                  <a:lnTo>
                    <a:pt x="165" y="103"/>
                  </a:lnTo>
                  <a:lnTo>
                    <a:pt x="168" y="109"/>
                  </a:lnTo>
                  <a:lnTo>
                    <a:pt x="171" y="116"/>
                  </a:lnTo>
                  <a:lnTo>
                    <a:pt x="173" y="126"/>
                  </a:lnTo>
                  <a:lnTo>
                    <a:pt x="170" y="141"/>
                  </a:lnTo>
                  <a:lnTo>
                    <a:pt x="163" y="157"/>
                  </a:lnTo>
                  <a:lnTo>
                    <a:pt x="155" y="171"/>
                  </a:lnTo>
                  <a:lnTo>
                    <a:pt x="146" y="182"/>
                  </a:lnTo>
                  <a:lnTo>
                    <a:pt x="127" y="197"/>
                  </a:lnTo>
                  <a:lnTo>
                    <a:pt x="111" y="206"/>
                  </a:lnTo>
                  <a:lnTo>
                    <a:pt x="98" y="208"/>
                  </a:lnTo>
                  <a:lnTo>
                    <a:pt x="88" y="209"/>
                  </a:lnTo>
                  <a:lnTo>
                    <a:pt x="139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5" name="Freeform 34"/>
            <p:cNvSpPr>
              <a:spLocks noChangeAspect="1"/>
            </p:cNvSpPr>
            <p:nvPr/>
          </p:nvSpPr>
          <p:spPr bwMode="auto">
            <a:xfrm>
              <a:off x="5471" y="212"/>
              <a:ext cx="71" cy="307"/>
            </a:xfrm>
            <a:custGeom>
              <a:avLst/>
              <a:gdLst>
                <a:gd name="T0" fmla="*/ 71 w 71"/>
                <a:gd name="T1" fmla="*/ 154 h 307"/>
                <a:gd name="T2" fmla="*/ 70 w 71"/>
                <a:gd name="T3" fmla="*/ 134 h 307"/>
                <a:gd name="T4" fmla="*/ 67 w 71"/>
                <a:gd name="T5" fmla="*/ 110 h 307"/>
                <a:gd name="T6" fmla="*/ 61 w 71"/>
                <a:gd name="T7" fmla="*/ 84 h 307"/>
                <a:gd name="T8" fmla="*/ 50 w 71"/>
                <a:gd name="T9" fmla="*/ 58 h 307"/>
                <a:gd name="T10" fmla="*/ 36 w 71"/>
                <a:gd name="T11" fmla="*/ 33 h 307"/>
                <a:gd name="T12" fmla="*/ 21 w 71"/>
                <a:gd name="T13" fmla="*/ 15 h 307"/>
                <a:gd name="T14" fmla="*/ 9 w 71"/>
                <a:gd name="T15" fmla="*/ 4 h 307"/>
                <a:gd name="T16" fmla="*/ 3 w 71"/>
                <a:gd name="T17" fmla="*/ 0 h 307"/>
                <a:gd name="T18" fmla="*/ 1 w 71"/>
                <a:gd name="T19" fmla="*/ 1 h 307"/>
                <a:gd name="T20" fmla="*/ 0 w 71"/>
                <a:gd name="T21" fmla="*/ 4 h 307"/>
                <a:gd name="T22" fmla="*/ 0 w 71"/>
                <a:gd name="T23" fmla="*/ 4 h 307"/>
                <a:gd name="T24" fmla="*/ 0 w 71"/>
                <a:gd name="T25" fmla="*/ 5 h 307"/>
                <a:gd name="T26" fmla="*/ 2 w 71"/>
                <a:gd name="T27" fmla="*/ 7 h 307"/>
                <a:gd name="T28" fmla="*/ 5 w 71"/>
                <a:gd name="T29" fmla="*/ 11 h 307"/>
                <a:gd name="T30" fmla="*/ 26 w 71"/>
                <a:gd name="T31" fmla="*/ 37 h 307"/>
                <a:gd name="T32" fmla="*/ 40 w 71"/>
                <a:gd name="T33" fmla="*/ 70 h 307"/>
                <a:gd name="T34" fmla="*/ 50 w 71"/>
                <a:gd name="T35" fmla="*/ 109 h 307"/>
                <a:gd name="T36" fmla="*/ 53 w 71"/>
                <a:gd name="T37" fmla="*/ 154 h 307"/>
                <a:gd name="T38" fmla="*/ 51 w 71"/>
                <a:gd name="T39" fmla="*/ 193 h 307"/>
                <a:gd name="T40" fmla="*/ 43 w 71"/>
                <a:gd name="T41" fmla="*/ 231 h 307"/>
                <a:gd name="T42" fmla="*/ 27 w 71"/>
                <a:gd name="T43" fmla="*/ 267 h 307"/>
                <a:gd name="T44" fmla="*/ 4 w 71"/>
                <a:gd name="T45" fmla="*/ 299 h 307"/>
                <a:gd name="T46" fmla="*/ 0 w 71"/>
                <a:gd name="T47" fmla="*/ 302 h 307"/>
                <a:gd name="T48" fmla="*/ 0 w 71"/>
                <a:gd name="T49" fmla="*/ 304 h 307"/>
                <a:gd name="T50" fmla="*/ 1 w 71"/>
                <a:gd name="T51" fmla="*/ 306 h 307"/>
                <a:gd name="T52" fmla="*/ 3 w 71"/>
                <a:gd name="T53" fmla="*/ 307 h 307"/>
                <a:gd name="T54" fmla="*/ 9 w 71"/>
                <a:gd name="T55" fmla="*/ 303 h 307"/>
                <a:gd name="T56" fmla="*/ 21 w 71"/>
                <a:gd name="T57" fmla="*/ 292 h 307"/>
                <a:gd name="T58" fmla="*/ 37 w 71"/>
                <a:gd name="T59" fmla="*/ 273 h 307"/>
                <a:gd name="T60" fmla="*/ 51 w 71"/>
                <a:gd name="T61" fmla="*/ 247 h 307"/>
                <a:gd name="T62" fmla="*/ 61 w 71"/>
                <a:gd name="T63" fmla="*/ 222 h 307"/>
                <a:gd name="T64" fmla="*/ 67 w 71"/>
                <a:gd name="T65" fmla="*/ 197 h 307"/>
                <a:gd name="T66" fmla="*/ 70 w 71"/>
                <a:gd name="T67" fmla="*/ 174 h 307"/>
                <a:gd name="T68" fmla="*/ 71 w 71"/>
                <a:gd name="T69" fmla="*/ 15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307">
                  <a:moveTo>
                    <a:pt x="71" y="154"/>
                  </a:moveTo>
                  <a:lnTo>
                    <a:pt x="70" y="134"/>
                  </a:lnTo>
                  <a:lnTo>
                    <a:pt x="67" y="110"/>
                  </a:lnTo>
                  <a:lnTo>
                    <a:pt x="61" y="84"/>
                  </a:lnTo>
                  <a:lnTo>
                    <a:pt x="50" y="58"/>
                  </a:lnTo>
                  <a:lnTo>
                    <a:pt x="36" y="33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11"/>
                  </a:lnTo>
                  <a:lnTo>
                    <a:pt x="26" y="37"/>
                  </a:lnTo>
                  <a:lnTo>
                    <a:pt x="40" y="70"/>
                  </a:lnTo>
                  <a:lnTo>
                    <a:pt x="50" y="109"/>
                  </a:lnTo>
                  <a:lnTo>
                    <a:pt x="53" y="154"/>
                  </a:lnTo>
                  <a:lnTo>
                    <a:pt x="51" y="193"/>
                  </a:lnTo>
                  <a:lnTo>
                    <a:pt x="43" y="231"/>
                  </a:lnTo>
                  <a:lnTo>
                    <a:pt x="27" y="267"/>
                  </a:lnTo>
                  <a:lnTo>
                    <a:pt x="4" y="299"/>
                  </a:lnTo>
                  <a:lnTo>
                    <a:pt x="0" y="302"/>
                  </a:lnTo>
                  <a:lnTo>
                    <a:pt x="0" y="304"/>
                  </a:lnTo>
                  <a:lnTo>
                    <a:pt x="1" y="306"/>
                  </a:lnTo>
                  <a:lnTo>
                    <a:pt x="3" y="307"/>
                  </a:lnTo>
                  <a:lnTo>
                    <a:pt x="9" y="303"/>
                  </a:lnTo>
                  <a:lnTo>
                    <a:pt x="21" y="292"/>
                  </a:lnTo>
                  <a:lnTo>
                    <a:pt x="37" y="273"/>
                  </a:lnTo>
                  <a:lnTo>
                    <a:pt x="51" y="247"/>
                  </a:lnTo>
                  <a:lnTo>
                    <a:pt x="61" y="222"/>
                  </a:lnTo>
                  <a:lnTo>
                    <a:pt x="67" y="197"/>
                  </a:lnTo>
                  <a:lnTo>
                    <a:pt x="70" y="174"/>
                  </a:lnTo>
                  <a:lnTo>
                    <a:pt x="71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6" name="Freeform 35"/>
            <p:cNvSpPr>
              <a:spLocks noChangeAspect="1"/>
            </p:cNvSpPr>
            <p:nvPr/>
          </p:nvSpPr>
          <p:spPr bwMode="auto">
            <a:xfrm>
              <a:off x="5610" y="-1"/>
              <a:ext cx="150" cy="736"/>
            </a:xfrm>
            <a:custGeom>
              <a:avLst/>
              <a:gdLst>
                <a:gd name="T0" fmla="*/ 91 w 150"/>
                <a:gd name="T1" fmla="*/ 438 h 736"/>
                <a:gd name="T2" fmla="*/ 121 w 150"/>
                <a:gd name="T3" fmla="*/ 393 h 736"/>
                <a:gd name="T4" fmla="*/ 149 w 150"/>
                <a:gd name="T5" fmla="*/ 373 h 736"/>
                <a:gd name="T6" fmla="*/ 150 w 150"/>
                <a:gd name="T7" fmla="*/ 365 h 736"/>
                <a:gd name="T8" fmla="*/ 148 w 150"/>
                <a:gd name="T9" fmla="*/ 362 h 736"/>
                <a:gd name="T10" fmla="*/ 128 w 150"/>
                <a:gd name="T11" fmla="*/ 349 h 736"/>
                <a:gd name="T12" fmla="*/ 103 w 150"/>
                <a:gd name="T13" fmla="*/ 324 h 736"/>
                <a:gd name="T14" fmla="*/ 92 w 150"/>
                <a:gd name="T15" fmla="*/ 300 h 736"/>
                <a:gd name="T16" fmla="*/ 88 w 150"/>
                <a:gd name="T17" fmla="*/ 282 h 736"/>
                <a:gd name="T18" fmla="*/ 88 w 150"/>
                <a:gd name="T19" fmla="*/ 95 h 736"/>
                <a:gd name="T20" fmla="*/ 68 w 150"/>
                <a:gd name="T21" fmla="*/ 40 h 736"/>
                <a:gd name="T22" fmla="*/ 19 w 150"/>
                <a:gd name="T23" fmla="*/ 4 h 736"/>
                <a:gd name="T24" fmla="*/ 12 w 150"/>
                <a:gd name="T25" fmla="*/ 1 h 736"/>
                <a:gd name="T26" fmla="*/ 7 w 150"/>
                <a:gd name="T27" fmla="*/ 0 h 736"/>
                <a:gd name="T28" fmla="*/ 1 w 150"/>
                <a:gd name="T29" fmla="*/ 1 h 736"/>
                <a:gd name="T30" fmla="*/ 0 w 150"/>
                <a:gd name="T31" fmla="*/ 7 h 736"/>
                <a:gd name="T32" fmla="*/ 3 w 150"/>
                <a:gd name="T33" fmla="*/ 14 h 736"/>
                <a:gd name="T34" fmla="*/ 35 w 150"/>
                <a:gd name="T35" fmla="*/ 35 h 736"/>
                <a:gd name="T36" fmla="*/ 62 w 150"/>
                <a:gd name="T37" fmla="*/ 84 h 736"/>
                <a:gd name="T38" fmla="*/ 62 w 150"/>
                <a:gd name="T39" fmla="*/ 92 h 736"/>
                <a:gd name="T40" fmla="*/ 62 w 150"/>
                <a:gd name="T41" fmla="*/ 110 h 736"/>
                <a:gd name="T42" fmla="*/ 63 w 150"/>
                <a:gd name="T43" fmla="*/ 279 h 736"/>
                <a:gd name="T44" fmla="*/ 70 w 150"/>
                <a:gd name="T45" fmla="*/ 311 h 736"/>
                <a:gd name="T46" fmla="*/ 103 w 150"/>
                <a:gd name="T47" fmla="*/ 351 h 736"/>
                <a:gd name="T48" fmla="*/ 112 w 150"/>
                <a:gd name="T49" fmla="*/ 379 h 736"/>
                <a:gd name="T50" fmla="*/ 84 w 150"/>
                <a:gd name="T51" fmla="*/ 405 h 736"/>
                <a:gd name="T52" fmla="*/ 69 w 150"/>
                <a:gd name="T53" fmla="*/ 430 h 736"/>
                <a:gd name="T54" fmla="*/ 63 w 150"/>
                <a:gd name="T55" fmla="*/ 451 h 736"/>
                <a:gd name="T56" fmla="*/ 62 w 150"/>
                <a:gd name="T57" fmla="*/ 635 h 736"/>
                <a:gd name="T58" fmla="*/ 60 w 150"/>
                <a:gd name="T59" fmla="*/ 660 h 736"/>
                <a:gd name="T60" fmla="*/ 45 w 150"/>
                <a:gd name="T61" fmla="*/ 691 h 736"/>
                <a:gd name="T62" fmla="*/ 23 w 150"/>
                <a:gd name="T63" fmla="*/ 711 h 736"/>
                <a:gd name="T64" fmla="*/ 3 w 150"/>
                <a:gd name="T65" fmla="*/ 723 h 736"/>
                <a:gd name="T66" fmla="*/ 0 w 150"/>
                <a:gd name="T67" fmla="*/ 729 h 736"/>
                <a:gd name="T68" fmla="*/ 1 w 150"/>
                <a:gd name="T69" fmla="*/ 735 h 736"/>
                <a:gd name="T70" fmla="*/ 7 w 150"/>
                <a:gd name="T71" fmla="*/ 736 h 736"/>
                <a:gd name="T72" fmla="*/ 12 w 150"/>
                <a:gd name="T73" fmla="*/ 735 h 736"/>
                <a:gd name="T74" fmla="*/ 20 w 150"/>
                <a:gd name="T75" fmla="*/ 732 h 736"/>
                <a:gd name="T76" fmla="*/ 62 w 150"/>
                <a:gd name="T77" fmla="*/ 702 h 736"/>
                <a:gd name="T78" fmla="*/ 87 w 150"/>
                <a:gd name="T79" fmla="*/ 655 h 736"/>
                <a:gd name="T80" fmla="*/ 88 w 150"/>
                <a:gd name="T81" fmla="*/ 646 h 736"/>
                <a:gd name="T82" fmla="*/ 88 w 150"/>
                <a:gd name="T83" fmla="*/ 626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0" h="736">
                  <a:moveTo>
                    <a:pt x="88" y="464"/>
                  </a:moveTo>
                  <a:lnTo>
                    <a:pt x="91" y="438"/>
                  </a:lnTo>
                  <a:lnTo>
                    <a:pt x="102" y="414"/>
                  </a:lnTo>
                  <a:lnTo>
                    <a:pt x="121" y="393"/>
                  </a:lnTo>
                  <a:lnTo>
                    <a:pt x="147" y="375"/>
                  </a:lnTo>
                  <a:lnTo>
                    <a:pt x="149" y="373"/>
                  </a:lnTo>
                  <a:lnTo>
                    <a:pt x="150" y="368"/>
                  </a:lnTo>
                  <a:lnTo>
                    <a:pt x="150" y="365"/>
                  </a:lnTo>
                  <a:lnTo>
                    <a:pt x="149" y="363"/>
                  </a:lnTo>
                  <a:lnTo>
                    <a:pt x="148" y="362"/>
                  </a:lnTo>
                  <a:lnTo>
                    <a:pt x="146" y="361"/>
                  </a:lnTo>
                  <a:lnTo>
                    <a:pt x="128" y="349"/>
                  </a:lnTo>
                  <a:lnTo>
                    <a:pt x="114" y="337"/>
                  </a:lnTo>
                  <a:lnTo>
                    <a:pt x="103" y="324"/>
                  </a:lnTo>
                  <a:lnTo>
                    <a:pt x="96" y="311"/>
                  </a:lnTo>
                  <a:lnTo>
                    <a:pt x="92" y="300"/>
                  </a:lnTo>
                  <a:lnTo>
                    <a:pt x="89" y="290"/>
                  </a:lnTo>
                  <a:lnTo>
                    <a:pt x="88" y="282"/>
                  </a:lnTo>
                  <a:lnTo>
                    <a:pt x="88" y="277"/>
                  </a:lnTo>
                  <a:lnTo>
                    <a:pt x="88" y="95"/>
                  </a:lnTo>
                  <a:lnTo>
                    <a:pt x="82" y="65"/>
                  </a:lnTo>
                  <a:lnTo>
                    <a:pt x="68" y="40"/>
                  </a:lnTo>
                  <a:lnTo>
                    <a:pt x="46" y="19"/>
                  </a:lnTo>
                  <a:lnTo>
                    <a:pt x="19" y="4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2"/>
                  </a:lnTo>
                  <a:lnTo>
                    <a:pt x="3" y="14"/>
                  </a:lnTo>
                  <a:lnTo>
                    <a:pt x="17" y="21"/>
                  </a:lnTo>
                  <a:lnTo>
                    <a:pt x="35" y="35"/>
                  </a:lnTo>
                  <a:lnTo>
                    <a:pt x="52" y="55"/>
                  </a:lnTo>
                  <a:lnTo>
                    <a:pt x="62" y="84"/>
                  </a:lnTo>
                  <a:lnTo>
                    <a:pt x="62" y="87"/>
                  </a:lnTo>
                  <a:lnTo>
                    <a:pt x="62" y="92"/>
                  </a:lnTo>
                  <a:lnTo>
                    <a:pt x="62" y="99"/>
                  </a:lnTo>
                  <a:lnTo>
                    <a:pt x="62" y="110"/>
                  </a:lnTo>
                  <a:lnTo>
                    <a:pt x="62" y="267"/>
                  </a:lnTo>
                  <a:lnTo>
                    <a:pt x="63" y="279"/>
                  </a:lnTo>
                  <a:lnTo>
                    <a:pt x="65" y="294"/>
                  </a:lnTo>
                  <a:lnTo>
                    <a:pt x="70" y="311"/>
                  </a:lnTo>
                  <a:lnTo>
                    <a:pt x="82" y="329"/>
                  </a:lnTo>
                  <a:lnTo>
                    <a:pt x="103" y="351"/>
                  </a:lnTo>
                  <a:lnTo>
                    <a:pt x="132" y="368"/>
                  </a:lnTo>
                  <a:lnTo>
                    <a:pt x="112" y="379"/>
                  </a:lnTo>
                  <a:lnTo>
                    <a:pt x="96" y="392"/>
                  </a:lnTo>
                  <a:lnTo>
                    <a:pt x="84" y="405"/>
                  </a:lnTo>
                  <a:lnTo>
                    <a:pt x="75" y="417"/>
                  </a:lnTo>
                  <a:lnTo>
                    <a:pt x="69" y="430"/>
                  </a:lnTo>
                  <a:lnTo>
                    <a:pt x="65" y="441"/>
                  </a:lnTo>
                  <a:lnTo>
                    <a:pt x="63" y="451"/>
                  </a:lnTo>
                  <a:lnTo>
                    <a:pt x="62" y="458"/>
                  </a:lnTo>
                  <a:lnTo>
                    <a:pt x="62" y="635"/>
                  </a:lnTo>
                  <a:lnTo>
                    <a:pt x="62" y="647"/>
                  </a:lnTo>
                  <a:lnTo>
                    <a:pt x="60" y="660"/>
                  </a:lnTo>
                  <a:lnTo>
                    <a:pt x="55" y="675"/>
                  </a:lnTo>
                  <a:lnTo>
                    <a:pt x="45" y="691"/>
                  </a:lnTo>
                  <a:lnTo>
                    <a:pt x="34" y="702"/>
                  </a:lnTo>
                  <a:lnTo>
                    <a:pt x="23" y="711"/>
                  </a:lnTo>
                  <a:lnTo>
                    <a:pt x="13" y="717"/>
                  </a:lnTo>
                  <a:lnTo>
                    <a:pt x="3" y="723"/>
                  </a:lnTo>
                  <a:lnTo>
                    <a:pt x="1" y="725"/>
                  </a:lnTo>
                  <a:lnTo>
                    <a:pt x="0" y="729"/>
                  </a:lnTo>
                  <a:lnTo>
                    <a:pt x="1" y="733"/>
                  </a:lnTo>
                  <a:lnTo>
                    <a:pt x="1" y="735"/>
                  </a:lnTo>
                  <a:lnTo>
                    <a:pt x="3" y="736"/>
                  </a:lnTo>
                  <a:lnTo>
                    <a:pt x="7" y="736"/>
                  </a:lnTo>
                  <a:lnTo>
                    <a:pt x="10" y="736"/>
                  </a:lnTo>
                  <a:lnTo>
                    <a:pt x="12" y="735"/>
                  </a:lnTo>
                  <a:lnTo>
                    <a:pt x="15" y="734"/>
                  </a:lnTo>
                  <a:lnTo>
                    <a:pt x="20" y="732"/>
                  </a:lnTo>
                  <a:lnTo>
                    <a:pt x="42" y="719"/>
                  </a:lnTo>
                  <a:lnTo>
                    <a:pt x="62" y="702"/>
                  </a:lnTo>
                  <a:lnTo>
                    <a:pt x="78" y="681"/>
                  </a:lnTo>
                  <a:lnTo>
                    <a:pt x="87" y="655"/>
                  </a:lnTo>
                  <a:lnTo>
                    <a:pt x="87" y="651"/>
                  </a:lnTo>
                  <a:lnTo>
                    <a:pt x="88" y="646"/>
                  </a:lnTo>
                  <a:lnTo>
                    <a:pt x="88" y="638"/>
                  </a:lnTo>
                  <a:lnTo>
                    <a:pt x="88" y="626"/>
                  </a:lnTo>
                  <a:lnTo>
                    <a:pt x="88" y="46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1/4 – </a:t>
            </a:r>
            <a:r>
              <a:rPr lang="fr-FR" dirty="0" err="1" smtClean="0">
                <a:latin typeface="cmss17" pitchFamily="34" charset="0"/>
              </a:rPr>
              <a:t>Implicit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template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deformation</a:t>
            </a:r>
            <a:r>
              <a:rPr lang="fr-FR" dirty="0">
                <a:latin typeface="cmss17" pitchFamily="34" charset="0"/>
              </a:rPr>
              <a:t>:</a:t>
            </a:r>
            <a:r>
              <a:rPr lang="fr-FR" dirty="0" smtClean="0">
                <a:latin typeface="cmss17" pitchFamily="34" charset="0"/>
              </a:rPr>
              <a:t> background and contributions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13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920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Implicit</a:t>
            </a:r>
            <a:r>
              <a:rPr lang="fr-FR" dirty="0" smtClean="0"/>
              <a:t> Template </a:t>
            </a:r>
            <a:r>
              <a:rPr lang="fr-FR" dirty="0" err="1" smtClean="0"/>
              <a:t>Deformation</a:t>
            </a:r>
            <a:r>
              <a:rPr lang="fr-FR" dirty="0" smtClean="0"/>
              <a:t> formulation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grpSp>
        <p:nvGrpSpPr>
          <p:cNvPr id="457" name="Group 456"/>
          <p:cNvGrpSpPr/>
          <p:nvPr/>
        </p:nvGrpSpPr>
        <p:grpSpPr>
          <a:xfrm>
            <a:off x="2880621" y="2387334"/>
            <a:ext cx="6011861" cy="1581460"/>
            <a:chOff x="2880621" y="2279588"/>
            <a:chExt cx="6011861" cy="1581460"/>
          </a:xfrm>
        </p:grpSpPr>
        <p:sp>
          <p:nvSpPr>
            <p:cNvPr id="2" name="Rectangle 1"/>
            <p:cNvSpPr/>
            <p:nvPr/>
          </p:nvSpPr>
          <p:spPr>
            <a:xfrm>
              <a:off x="2880621" y="2780928"/>
              <a:ext cx="6011860" cy="10801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43" name="Group 742"/>
            <p:cNvGrpSpPr/>
            <p:nvPr/>
          </p:nvGrpSpPr>
          <p:grpSpPr>
            <a:xfrm>
              <a:off x="2880622" y="2279588"/>
              <a:ext cx="6011860" cy="1185682"/>
              <a:chOff x="2808615" y="4541310"/>
              <a:chExt cx="6011860" cy="1185682"/>
            </a:xfrm>
          </p:grpSpPr>
          <p:sp>
            <p:nvSpPr>
              <p:cNvPr id="514" name="TextBox 513"/>
              <p:cNvSpPr txBox="1"/>
              <p:nvPr/>
            </p:nvSpPr>
            <p:spPr>
              <a:xfrm>
                <a:off x="2808615" y="5080661"/>
                <a:ext cx="60118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>
                    <a:solidFill>
                      <a:srgbClr val="0B5ED7"/>
                    </a:solidFill>
                    <a:latin typeface="cmss17" pitchFamily="34" charset="0"/>
                  </a:rPr>
                  <a:t>Penalizes</a:t>
                </a:r>
                <a:r>
                  <a:rPr lang="fr-FR" dirty="0" smtClean="0">
                    <a:solidFill>
                      <a:srgbClr val="0B5ED7"/>
                    </a:solidFill>
                    <a:latin typeface="cmss17" pitchFamily="34" charset="0"/>
                  </a:rPr>
                  <a:t> magnitude and </a:t>
                </a:r>
                <a:r>
                  <a:rPr lang="fr-FR" dirty="0" err="1" smtClean="0">
                    <a:solidFill>
                      <a:srgbClr val="0B5ED7"/>
                    </a:solidFill>
                    <a:latin typeface="cmss17" pitchFamily="34" charset="0"/>
                  </a:rPr>
                  <a:t>irregularities</a:t>
                </a:r>
                <a:r>
                  <a:rPr lang="fr-FR" dirty="0" smtClean="0">
                    <a:solidFill>
                      <a:srgbClr val="0B5ED7"/>
                    </a:solidFill>
                    <a:latin typeface="cmss17" pitchFamily="34" charset="0"/>
                  </a:rPr>
                  <a:t> of the </a:t>
                </a:r>
                <a:r>
                  <a:rPr lang="fr-FR" dirty="0" err="1" smtClean="0">
                    <a:solidFill>
                      <a:srgbClr val="0B5ED7"/>
                    </a:solidFill>
                    <a:latin typeface="cmss17" pitchFamily="34" charset="0"/>
                  </a:rPr>
                  <a:t>deformation</a:t>
                </a:r>
                <a:r>
                  <a:rPr lang="fr-FR" dirty="0" smtClean="0">
                    <a:solidFill>
                      <a:srgbClr val="0B5ED7"/>
                    </a:solidFill>
                    <a:latin typeface="cmss17" pitchFamily="34" charset="0"/>
                  </a:rPr>
                  <a:t/>
                </a:r>
                <a:br>
                  <a:rPr lang="fr-FR" dirty="0" smtClean="0">
                    <a:solidFill>
                      <a:srgbClr val="0B5ED7"/>
                    </a:solidFill>
                    <a:latin typeface="cmss17" pitchFamily="34" charset="0"/>
                  </a:rPr>
                </a:br>
                <a:r>
                  <a:rPr lang="fr-FR" b="1" dirty="0" smtClean="0">
                    <a:latin typeface="cmss17" pitchFamily="34" charset="0"/>
                  </a:rPr>
                  <a:t>(pose-invariant)</a:t>
                </a:r>
              </a:p>
            </p:txBody>
          </p:sp>
          <p:cxnSp>
            <p:nvCxnSpPr>
              <p:cNvPr id="516" name="Straight Arrow Connector 515"/>
              <p:cNvCxnSpPr>
                <a:endCxn id="7" idx="2"/>
              </p:cNvCxnSpPr>
              <p:nvPr/>
            </p:nvCxnSpPr>
            <p:spPr>
              <a:xfrm flipV="1">
                <a:off x="7131562" y="4541310"/>
                <a:ext cx="355789" cy="501340"/>
              </a:xfrm>
              <a:prstGeom prst="straightConnector1">
                <a:avLst/>
              </a:prstGeom>
              <a:ln w="28575">
                <a:solidFill>
                  <a:srgbClr val="0B5ED7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2" name="Picture 2" descr="C:\Users\frq09368\Work\doc\Papers\MICCAI2011\Figures\StarGrid-1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3035" y="4336373"/>
            <a:ext cx="1530648" cy="1530648"/>
          </a:xfrm>
          <a:prstGeom prst="rect">
            <a:avLst/>
          </a:prstGeom>
          <a:noFill/>
        </p:spPr>
      </p:pic>
      <p:pic>
        <p:nvPicPr>
          <p:cNvPr id="453" name="Picture 3" descr="C:\Users\frq09368\Work\doc\Papers\MICCAI2011\Figures\StarGrid-2b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78223" y="4222835"/>
            <a:ext cx="1742251" cy="1742251"/>
          </a:xfrm>
          <a:prstGeom prst="rect">
            <a:avLst/>
          </a:prstGeom>
          <a:noFill/>
        </p:spPr>
      </p:pic>
      <p:cxnSp>
        <p:nvCxnSpPr>
          <p:cNvPr id="454" name="Straight Arrow Connector 453"/>
          <p:cNvCxnSpPr/>
          <p:nvPr>
            <p:custDataLst>
              <p:tags r:id="rId3"/>
            </p:custDataLst>
          </p:nvPr>
        </p:nvCxnSpPr>
        <p:spPr bwMode="auto">
          <a:xfrm>
            <a:off x="2261419" y="5108433"/>
            <a:ext cx="118645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5" name="Straight Arrow Connector 454"/>
          <p:cNvCxnSpPr/>
          <p:nvPr>
            <p:custDataLst>
              <p:tags r:id="rId4"/>
            </p:custDataLst>
          </p:nvPr>
        </p:nvCxnSpPr>
        <p:spPr bwMode="auto">
          <a:xfrm>
            <a:off x="5480886" y="5076584"/>
            <a:ext cx="147635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56" name="Picture 20" descr="C:\Users\frq09368\Work\doc\Papers\MICCAI2011\Figures\StarGrid-1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 l="7219" t="6867" r="5615" b="7895"/>
          <a:stretch>
            <a:fillRect/>
          </a:stretch>
        </p:blipFill>
        <p:spPr bwMode="auto">
          <a:xfrm rot="20813441">
            <a:off x="3578696" y="4350121"/>
            <a:ext cx="1550911" cy="1516622"/>
          </a:xfrm>
          <a:prstGeom prst="rect">
            <a:avLst/>
          </a:prstGeom>
          <a:noFill/>
        </p:spPr>
      </p:pic>
      <p:sp>
        <p:nvSpPr>
          <p:cNvPr id="497" name="Freeform 361"/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>
            <a:off x="2740460" y="4660459"/>
            <a:ext cx="221220" cy="225915"/>
          </a:xfrm>
          <a:custGeom>
            <a:avLst/>
            <a:gdLst>
              <a:gd name="T0" fmla="*/ 798 w 801"/>
              <a:gd name="T1" fmla="*/ 4 h 818"/>
              <a:gd name="T2" fmla="*/ 783 w 801"/>
              <a:gd name="T3" fmla="*/ 1 h 818"/>
              <a:gd name="T4" fmla="*/ 693 w 801"/>
              <a:gd name="T5" fmla="*/ 100 h 818"/>
              <a:gd name="T6" fmla="*/ 642 w 801"/>
              <a:gd name="T7" fmla="*/ 44 h 818"/>
              <a:gd name="T8" fmla="*/ 505 w 801"/>
              <a:gd name="T9" fmla="*/ 0 h 818"/>
              <a:gd name="T10" fmla="*/ 320 w 801"/>
              <a:gd name="T11" fmla="*/ 42 h 818"/>
              <a:gd name="T12" fmla="*/ 159 w 801"/>
              <a:gd name="T13" fmla="*/ 156 h 818"/>
              <a:gd name="T14" fmla="*/ 44 w 801"/>
              <a:gd name="T15" fmla="*/ 319 h 818"/>
              <a:gd name="T16" fmla="*/ 0 w 801"/>
              <a:gd name="T17" fmla="*/ 509 h 818"/>
              <a:gd name="T18" fmla="*/ 23 w 801"/>
              <a:gd name="T19" fmla="*/ 633 h 818"/>
              <a:gd name="T20" fmla="*/ 86 w 801"/>
              <a:gd name="T21" fmla="*/ 731 h 818"/>
              <a:gd name="T22" fmla="*/ 183 w 801"/>
              <a:gd name="T23" fmla="*/ 795 h 818"/>
              <a:gd name="T24" fmla="*/ 308 w 801"/>
              <a:gd name="T25" fmla="*/ 818 h 818"/>
              <a:gd name="T26" fmla="*/ 449 w 801"/>
              <a:gd name="T27" fmla="*/ 790 h 818"/>
              <a:gd name="T28" fmla="*/ 512 w 801"/>
              <a:gd name="T29" fmla="*/ 756 h 818"/>
              <a:gd name="T30" fmla="*/ 547 w 801"/>
              <a:gd name="T31" fmla="*/ 722 h 818"/>
              <a:gd name="T32" fmla="*/ 572 w 801"/>
              <a:gd name="T33" fmla="*/ 767 h 818"/>
              <a:gd name="T34" fmla="*/ 598 w 801"/>
              <a:gd name="T35" fmla="*/ 791 h 818"/>
              <a:gd name="T36" fmla="*/ 609 w 801"/>
              <a:gd name="T37" fmla="*/ 779 h 818"/>
              <a:gd name="T38" fmla="*/ 620 w 801"/>
              <a:gd name="T39" fmla="*/ 739 h 818"/>
              <a:gd name="T40" fmla="*/ 646 w 801"/>
              <a:gd name="T41" fmla="*/ 632 h 818"/>
              <a:gd name="T42" fmla="*/ 670 w 801"/>
              <a:gd name="T43" fmla="*/ 545 h 818"/>
              <a:gd name="T44" fmla="*/ 701 w 801"/>
              <a:gd name="T45" fmla="*/ 522 h 818"/>
              <a:gd name="T46" fmla="*/ 744 w 801"/>
              <a:gd name="T47" fmla="*/ 520 h 818"/>
              <a:gd name="T48" fmla="*/ 755 w 801"/>
              <a:gd name="T49" fmla="*/ 511 h 818"/>
              <a:gd name="T50" fmla="*/ 753 w 801"/>
              <a:gd name="T51" fmla="*/ 489 h 818"/>
              <a:gd name="T52" fmla="*/ 466 w 801"/>
              <a:gd name="T53" fmla="*/ 485 h 818"/>
              <a:gd name="T54" fmla="*/ 450 w 801"/>
              <a:gd name="T55" fmla="*/ 489 h 818"/>
              <a:gd name="T56" fmla="*/ 442 w 801"/>
              <a:gd name="T57" fmla="*/ 508 h 818"/>
              <a:gd name="T58" fmla="*/ 476 w 801"/>
              <a:gd name="T59" fmla="*/ 520 h 818"/>
              <a:gd name="T60" fmla="*/ 497 w 801"/>
              <a:gd name="T61" fmla="*/ 521 h 818"/>
              <a:gd name="T62" fmla="*/ 536 w 801"/>
              <a:gd name="T63" fmla="*/ 522 h 818"/>
              <a:gd name="T64" fmla="*/ 565 w 801"/>
              <a:gd name="T65" fmla="*/ 529 h 818"/>
              <a:gd name="T66" fmla="*/ 571 w 801"/>
              <a:gd name="T67" fmla="*/ 544 h 818"/>
              <a:gd name="T68" fmla="*/ 563 w 801"/>
              <a:gd name="T69" fmla="*/ 583 h 818"/>
              <a:gd name="T70" fmla="*/ 547 w 801"/>
              <a:gd name="T71" fmla="*/ 647 h 818"/>
              <a:gd name="T72" fmla="*/ 441 w 801"/>
              <a:gd name="T73" fmla="*/ 761 h 818"/>
              <a:gd name="T74" fmla="*/ 330 w 801"/>
              <a:gd name="T75" fmla="*/ 783 h 818"/>
              <a:gd name="T76" fmla="*/ 176 w 801"/>
              <a:gd name="T77" fmla="*/ 729 h 818"/>
              <a:gd name="T78" fmla="*/ 103 w 801"/>
              <a:gd name="T79" fmla="*/ 546 h 818"/>
              <a:gd name="T80" fmla="*/ 107 w 801"/>
              <a:gd name="T81" fmla="*/ 495 h 818"/>
              <a:gd name="T82" fmla="*/ 123 w 801"/>
              <a:gd name="T83" fmla="*/ 405 h 818"/>
              <a:gd name="T84" fmla="*/ 163 w 801"/>
              <a:gd name="T85" fmla="*/ 293 h 818"/>
              <a:gd name="T86" fmla="*/ 233 w 801"/>
              <a:gd name="T87" fmla="*/ 179 h 818"/>
              <a:gd name="T88" fmla="*/ 354 w 801"/>
              <a:gd name="T89" fmla="*/ 78 h 818"/>
              <a:gd name="T90" fmla="*/ 514 w 801"/>
              <a:gd name="T91" fmla="*/ 34 h 818"/>
              <a:gd name="T92" fmla="*/ 649 w 801"/>
              <a:gd name="T93" fmla="*/ 94 h 818"/>
              <a:gd name="T94" fmla="*/ 696 w 801"/>
              <a:gd name="T95" fmla="*/ 251 h 818"/>
              <a:gd name="T96" fmla="*/ 694 w 801"/>
              <a:gd name="T97" fmla="*/ 293 h 818"/>
              <a:gd name="T98" fmla="*/ 693 w 801"/>
              <a:gd name="T99" fmla="*/ 309 h 818"/>
              <a:gd name="T100" fmla="*/ 709 w 801"/>
              <a:gd name="T101" fmla="*/ 320 h 818"/>
              <a:gd name="T102" fmla="*/ 723 w 801"/>
              <a:gd name="T103" fmla="*/ 316 h 818"/>
              <a:gd name="T104" fmla="*/ 730 w 801"/>
              <a:gd name="T105" fmla="*/ 29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01" h="818">
                <a:moveTo>
                  <a:pt x="801" y="10"/>
                </a:moveTo>
                <a:lnTo>
                  <a:pt x="798" y="4"/>
                </a:lnTo>
                <a:lnTo>
                  <a:pt x="789" y="0"/>
                </a:lnTo>
                <a:lnTo>
                  <a:pt x="783" y="1"/>
                </a:lnTo>
                <a:lnTo>
                  <a:pt x="771" y="13"/>
                </a:lnTo>
                <a:lnTo>
                  <a:pt x="693" y="100"/>
                </a:lnTo>
                <a:lnTo>
                  <a:pt x="677" y="77"/>
                </a:lnTo>
                <a:lnTo>
                  <a:pt x="642" y="44"/>
                </a:lnTo>
                <a:lnTo>
                  <a:pt x="586" y="13"/>
                </a:lnTo>
                <a:lnTo>
                  <a:pt x="505" y="0"/>
                </a:lnTo>
                <a:lnTo>
                  <a:pt x="412" y="10"/>
                </a:lnTo>
                <a:lnTo>
                  <a:pt x="320" y="42"/>
                </a:lnTo>
                <a:lnTo>
                  <a:pt x="235" y="92"/>
                </a:lnTo>
                <a:lnTo>
                  <a:pt x="159" y="156"/>
                </a:lnTo>
                <a:lnTo>
                  <a:pt x="94" y="233"/>
                </a:lnTo>
                <a:lnTo>
                  <a:pt x="44" y="319"/>
                </a:lnTo>
                <a:lnTo>
                  <a:pt x="12" y="412"/>
                </a:lnTo>
                <a:lnTo>
                  <a:pt x="0" y="509"/>
                </a:lnTo>
                <a:lnTo>
                  <a:pt x="6" y="574"/>
                </a:lnTo>
                <a:lnTo>
                  <a:pt x="23" y="633"/>
                </a:lnTo>
                <a:lnTo>
                  <a:pt x="50" y="685"/>
                </a:lnTo>
                <a:lnTo>
                  <a:pt x="86" y="731"/>
                </a:lnTo>
                <a:lnTo>
                  <a:pt x="131" y="767"/>
                </a:lnTo>
                <a:lnTo>
                  <a:pt x="183" y="795"/>
                </a:lnTo>
                <a:lnTo>
                  <a:pt x="243" y="812"/>
                </a:lnTo>
                <a:lnTo>
                  <a:pt x="308" y="818"/>
                </a:lnTo>
                <a:lnTo>
                  <a:pt x="382" y="810"/>
                </a:lnTo>
                <a:lnTo>
                  <a:pt x="449" y="790"/>
                </a:lnTo>
                <a:lnTo>
                  <a:pt x="485" y="774"/>
                </a:lnTo>
                <a:lnTo>
                  <a:pt x="512" y="756"/>
                </a:lnTo>
                <a:lnTo>
                  <a:pt x="531" y="739"/>
                </a:lnTo>
                <a:lnTo>
                  <a:pt x="547" y="722"/>
                </a:lnTo>
                <a:lnTo>
                  <a:pt x="558" y="745"/>
                </a:lnTo>
                <a:lnTo>
                  <a:pt x="572" y="767"/>
                </a:lnTo>
                <a:lnTo>
                  <a:pt x="587" y="784"/>
                </a:lnTo>
                <a:lnTo>
                  <a:pt x="598" y="791"/>
                </a:lnTo>
                <a:lnTo>
                  <a:pt x="606" y="787"/>
                </a:lnTo>
                <a:lnTo>
                  <a:pt x="609" y="779"/>
                </a:lnTo>
                <a:lnTo>
                  <a:pt x="614" y="761"/>
                </a:lnTo>
                <a:lnTo>
                  <a:pt x="620" y="739"/>
                </a:lnTo>
                <a:lnTo>
                  <a:pt x="625" y="718"/>
                </a:lnTo>
                <a:lnTo>
                  <a:pt x="646" y="632"/>
                </a:lnTo>
                <a:lnTo>
                  <a:pt x="661" y="575"/>
                </a:lnTo>
                <a:lnTo>
                  <a:pt x="670" y="545"/>
                </a:lnTo>
                <a:lnTo>
                  <a:pt x="680" y="529"/>
                </a:lnTo>
                <a:lnTo>
                  <a:pt x="701" y="522"/>
                </a:lnTo>
                <a:lnTo>
                  <a:pt x="739" y="520"/>
                </a:lnTo>
                <a:lnTo>
                  <a:pt x="744" y="520"/>
                </a:lnTo>
                <a:lnTo>
                  <a:pt x="750" y="517"/>
                </a:lnTo>
                <a:lnTo>
                  <a:pt x="755" y="511"/>
                </a:lnTo>
                <a:lnTo>
                  <a:pt x="757" y="498"/>
                </a:lnTo>
                <a:lnTo>
                  <a:pt x="753" y="489"/>
                </a:lnTo>
                <a:lnTo>
                  <a:pt x="742" y="485"/>
                </a:lnTo>
                <a:lnTo>
                  <a:pt x="466" y="485"/>
                </a:lnTo>
                <a:lnTo>
                  <a:pt x="458" y="486"/>
                </a:lnTo>
                <a:lnTo>
                  <a:pt x="450" y="489"/>
                </a:lnTo>
                <a:lnTo>
                  <a:pt x="445" y="495"/>
                </a:lnTo>
                <a:lnTo>
                  <a:pt x="442" y="508"/>
                </a:lnTo>
                <a:lnTo>
                  <a:pt x="450" y="519"/>
                </a:lnTo>
                <a:lnTo>
                  <a:pt x="476" y="520"/>
                </a:lnTo>
                <a:lnTo>
                  <a:pt x="483" y="520"/>
                </a:lnTo>
                <a:lnTo>
                  <a:pt x="497" y="521"/>
                </a:lnTo>
                <a:lnTo>
                  <a:pt x="516" y="521"/>
                </a:lnTo>
                <a:lnTo>
                  <a:pt x="536" y="522"/>
                </a:lnTo>
                <a:lnTo>
                  <a:pt x="554" y="525"/>
                </a:lnTo>
                <a:lnTo>
                  <a:pt x="565" y="529"/>
                </a:lnTo>
                <a:lnTo>
                  <a:pt x="569" y="535"/>
                </a:lnTo>
                <a:lnTo>
                  <a:pt x="571" y="544"/>
                </a:lnTo>
                <a:lnTo>
                  <a:pt x="569" y="559"/>
                </a:lnTo>
                <a:lnTo>
                  <a:pt x="563" y="583"/>
                </a:lnTo>
                <a:lnTo>
                  <a:pt x="556" y="614"/>
                </a:lnTo>
                <a:lnTo>
                  <a:pt x="547" y="647"/>
                </a:lnTo>
                <a:lnTo>
                  <a:pt x="505" y="720"/>
                </a:lnTo>
                <a:lnTo>
                  <a:pt x="441" y="761"/>
                </a:lnTo>
                <a:lnTo>
                  <a:pt x="376" y="779"/>
                </a:lnTo>
                <a:lnTo>
                  <a:pt x="330" y="783"/>
                </a:lnTo>
                <a:lnTo>
                  <a:pt x="249" y="770"/>
                </a:lnTo>
                <a:lnTo>
                  <a:pt x="176" y="729"/>
                </a:lnTo>
                <a:lnTo>
                  <a:pt x="123" y="656"/>
                </a:lnTo>
                <a:lnTo>
                  <a:pt x="103" y="546"/>
                </a:lnTo>
                <a:lnTo>
                  <a:pt x="104" y="527"/>
                </a:lnTo>
                <a:lnTo>
                  <a:pt x="107" y="495"/>
                </a:lnTo>
                <a:lnTo>
                  <a:pt x="113" y="454"/>
                </a:lnTo>
                <a:lnTo>
                  <a:pt x="123" y="405"/>
                </a:lnTo>
                <a:lnTo>
                  <a:pt x="139" y="350"/>
                </a:lnTo>
                <a:lnTo>
                  <a:pt x="163" y="293"/>
                </a:lnTo>
                <a:lnTo>
                  <a:pt x="193" y="236"/>
                </a:lnTo>
                <a:lnTo>
                  <a:pt x="233" y="179"/>
                </a:lnTo>
                <a:lnTo>
                  <a:pt x="287" y="124"/>
                </a:lnTo>
                <a:lnTo>
                  <a:pt x="354" y="78"/>
                </a:lnTo>
                <a:lnTo>
                  <a:pt x="432" y="46"/>
                </a:lnTo>
                <a:lnTo>
                  <a:pt x="514" y="34"/>
                </a:lnTo>
                <a:lnTo>
                  <a:pt x="591" y="50"/>
                </a:lnTo>
                <a:lnTo>
                  <a:pt x="649" y="94"/>
                </a:lnTo>
                <a:lnTo>
                  <a:pt x="684" y="163"/>
                </a:lnTo>
                <a:lnTo>
                  <a:pt x="696" y="251"/>
                </a:lnTo>
                <a:lnTo>
                  <a:pt x="695" y="278"/>
                </a:lnTo>
                <a:lnTo>
                  <a:pt x="694" y="293"/>
                </a:lnTo>
                <a:lnTo>
                  <a:pt x="693" y="301"/>
                </a:lnTo>
                <a:lnTo>
                  <a:pt x="693" y="309"/>
                </a:lnTo>
                <a:lnTo>
                  <a:pt x="699" y="319"/>
                </a:lnTo>
                <a:lnTo>
                  <a:pt x="709" y="320"/>
                </a:lnTo>
                <a:lnTo>
                  <a:pt x="718" y="320"/>
                </a:lnTo>
                <a:lnTo>
                  <a:pt x="723" y="316"/>
                </a:lnTo>
                <a:lnTo>
                  <a:pt x="726" y="309"/>
                </a:lnTo>
                <a:lnTo>
                  <a:pt x="730" y="298"/>
                </a:lnTo>
                <a:lnTo>
                  <a:pt x="801" y="1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9" name="TextBox 518"/>
          <p:cNvSpPr txBox="1"/>
          <p:nvPr/>
        </p:nvSpPr>
        <p:spPr>
          <a:xfrm>
            <a:off x="5101418" y="5214832"/>
            <a:ext cx="215002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mss17" pitchFamily="34" charset="0"/>
              </a:rPr>
              <a:t>Free-</a:t>
            </a:r>
            <a:r>
              <a:rPr lang="fr-FR" dirty="0" err="1" smtClean="0">
                <a:latin typeface="cmss17" pitchFamily="34" charset="0"/>
              </a:rPr>
              <a:t>Form</a:t>
            </a:r>
            <a:r>
              <a:rPr lang="fr-FR" dirty="0" smtClean="0">
                <a:latin typeface="cmss17" pitchFamily="34" charset="0"/>
              </a:rPr>
              <a:t/>
            </a:r>
            <a:br>
              <a:rPr lang="fr-FR" dirty="0" smtClean="0">
                <a:latin typeface="cmss17" pitchFamily="34" charset="0"/>
              </a:rPr>
            </a:br>
            <a:r>
              <a:rPr lang="fr-FR" dirty="0" err="1" smtClean="0">
                <a:latin typeface="cmss17" pitchFamily="34" charset="0"/>
              </a:rPr>
              <a:t>deformation</a:t>
            </a:r>
            <a:endParaRPr lang="fr-FR" dirty="0" smtClean="0">
              <a:latin typeface="cmss17" pitchFamily="34" charset="0"/>
            </a:endParaRPr>
          </a:p>
        </p:txBody>
      </p:sp>
      <p:sp>
        <p:nvSpPr>
          <p:cNvPr id="520" name="TextBox 519"/>
          <p:cNvSpPr txBox="1"/>
          <p:nvPr/>
        </p:nvSpPr>
        <p:spPr>
          <a:xfrm>
            <a:off x="1759812" y="5160681"/>
            <a:ext cx="215002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mss17" pitchFamily="34" charset="0"/>
              </a:rPr>
              <a:t>Similarity</a:t>
            </a:r>
            <a:endParaRPr lang="fr-FR" dirty="0" smtClean="0">
              <a:latin typeface="cmss17" pitchFamily="34" charset="0"/>
            </a:endParaRPr>
          </a:p>
          <a:p>
            <a:pPr algn="ctr"/>
            <a:r>
              <a:rPr lang="fr-FR" dirty="0" smtClean="0">
                <a:latin typeface="cmss17" pitchFamily="34" charset="0"/>
              </a:rPr>
              <a:t>transformation</a:t>
            </a:r>
            <a:endParaRPr lang="fr-FR" dirty="0">
              <a:latin typeface="cmss17" pitchFamily="34" charset="0"/>
            </a:endParaRPr>
          </a:p>
        </p:txBody>
      </p:sp>
      <p:grpSp>
        <p:nvGrpSpPr>
          <p:cNvPr id="185" name="Group 4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5404549" y="4645976"/>
            <a:ext cx="1454630" cy="234479"/>
            <a:chOff x="3" y="-1"/>
            <a:chExt cx="5422" cy="874"/>
          </a:xfrm>
        </p:grpSpPr>
        <p:sp>
          <p:nvSpPr>
            <p:cNvPr id="186" name="Freeform 5"/>
            <p:cNvSpPr>
              <a:spLocks noChangeAspect="1"/>
            </p:cNvSpPr>
            <p:nvPr/>
          </p:nvSpPr>
          <p:spPr bwMode="auto">
            <a:xfrm>
              <a:off x="3" y="11"/>
              <a:ext cx="676" cy="769"/>
            </a:xfrm>
            <a:custGeom>
              <a:avLst/>
              <a:gdLst>
                <a:gd name="T0" fmla="*/ 379 w 676"/>
                <a:gd name="T1" fmla="*/ 74 h 769"/>
                <a:gd name="T2" fmla="*/ 389 w 676"/>
                <a:gd name="T3" fmla="*/ 54 h 769"/>
                <a:gd name="T4" fmla="*/ 412 w 676"/>
                <a:gd name="T5" fmla="*/ 41 h 769"/>
                <a:gd name="T6" fmla="*/ 459 w 676"/>
                <a:gd name="T7" fmla="*/ 36 h 769"/>
                <a:gd name="T8" fmla="*/ 514 w 676"/>
                <a:gd name="T9" fmla="*/ 35 h 769"/>
                <a:gd name="T10" fmla="*/ 534 w 676"/>
                <a:gd name="T11" fmla="*/ 26 h 769"/>
                <a:gd name="T12" fmla="*/ 529 w 676"/>
                <a:gd name="T13" fmla="*/ 2 h 769"/>
                <a:gd name="T14" fmla="*/ 204 w 676"/>
                <a:gd name="T15" fmla="*/ 0 h 769"/>
                <a:gd name="T16" fmla="*/ 191 w 676"/>
                <a:gd name="T17" fmla="*/ 3 h 769"/>
                <a:gd name="T18" fmla="*/ 183 w 676"/>
                <a:gd name="T19" fmla="*/ 22 h 769"/>
                <a:gd name="T20" fmla="*/ 214 w 676"/>
                <a:gd name="T21" fmla="*/ 35 h 769"/>
                <a:gd name="T22" fmla="*/ 256 w 676"/>
                <a:gd name="T23" fmla="*/ 37 h 769"/>
                <a:gd name="T24" fmla="*/ 287 w 676"/>
                <a:gd name="T25" fmla="*/ 55 h 769"/>
                <a:gd name="T26" fmla="*/ 282 w 676"/>
                <a:gd name="T27" fmla="*/ 77 h 769"/>
                <a:gd name="T28" fmla="*/ 129 w 676"/>
                <a:gd name="T29" fmla="*/ 695 h 769"/>
                <a:gd name="T30" fmla="*/ 118 w 676"/>
                <a:gd name="T31" fmla="*/ 716 h 769"/>
                <a:gd name="T32" fmla="*/ 99 w 676"/>
                <a:gd name="T33" fmla="*/ 728 h 769"/>
                <a:gd name="T34" fmla="*/ 60 w 676"/>
                <a:gd name="T35" fmla="*/ 733 h 769"/>
                <a:gd name="T36" fmla="*/ 18 w 676"/>
                <a:gd name="T37" fmla="*/ 734 h 769"/>
                <a:gd name="T38" fmla="*/ 2 w 676"/>
                <a:gd name="T39" fmla="*/ 743 h 769"/>
                <a:gd name="T40" fmla="*/ 8 w 676"/>
                <a:gd name="T41" fmla="*/ 767 h 769"/>
                <a:gd name="T42" fmla="*/ 548 w 676"/>
                <a:gd name="T43" fmla="*/ 769 h 769"/>
                <a:gd name="T44" fmla="*/ 573 w 676"/>
                <a:gd name="T45" fmla="*/ 766 h 769"/>
                <a:gd name="T46" fmla="*/ 583 w 676"/>
                <a:gd name="T47" fmla="*/ 749 h 769"/>
                <a:gd name="T48" fmla="*/ 675 w 676"/>
                <a:gd name="T49" fmla="*/ 494 h 769"/>
                <a:gd name="T50" fmla="*/ 673 w 676"/>
                <a:gd name="T51" fmla="*/ 483 h 769"/>
                <a:gd name="T52" fmla="*/ 652 w 676"/>
                <a:gd name="T53" fmla="*/ 483 h 769"/>
                <a:gd name="T54" fmla="*/ 628 w 676"/>
                <a:gd name="T55" fmla="*/ 541 h 769"/>
                <a:gd name="T56" fmla="*/ 589 w 676"/>
                <a:gd name="T57" fmla="*/ 621 h 769"/>
                <a:gd name="T58" fmla="*/ 526 w 676"/>
                <a:gd name="T59" fmla="*/ 687 h 769"/>
                <a:gd name="T60" fmla="*/ 429 w 676"/>
                <a:gd name="T61" fmla="*/ 728 h 769"/>
                <a:gd name="T62" fmla="*/ 257 w 676"/>
                <a:gd name="T63" fmla="*/ 734 h 769"/>
                <a:gd name="T64" fmla="*/ 233 w 676"/>
                <a:gd name="T65" fmla="*/ 733 h 769"/>
                <a:gd name="T66" fmla="*/ 218 w 676"/>
                <a:gd name="T67" fmla="*/ 721 h 769"/>
                <a:gd name="T68" fmla="*/ 224 w 676"/>
                <a:gd name="T69" fmla="*/ 695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6" h="769">
                  <a:moveTo>
                    <a:pt x="375" y="88"/>
                  </a:moveTo>
                  <a:lnTo>
                    <a:pt x="379" y="74"/>
                  </a:lnTo>
                  <a:lnTo>
                    <a:pt x="383" y="63"/>
                  </a:lnTo>
                  <a:lnTo>
                    <a:pt x="389" y="54"/>
                  </a:lnTo>
                  <a:lnTo>
                    <a:pt x="398" y="46"/>
                  </a:lnTo>
                  <a:lnTo>
                    <a:pt x="412" y="41"/>
                  </a:lnTo>
                  <a:lnTo>
                    <a:pt x="432" y="37"/>
                  </a:lnTo>
                  <a:lnTo>
                    <a:pt x="459" y="36"/>
                  </a:lnTo>
                  <a:lnTo>
                    <a:pt x="494" y="35"/>
                  </a:lnTo>
                  <a:lnTo>
                    <a:pt x="514" y="35"/>
                  </a:lnTo>
                  <a:lnTo>
                    <a:pt x="527" y="32"/>
                  </a:lnTo>
                  <a:lnTo>
                    <a:pt x="534" y="26"/>
                  </a:lnTo>
                  <a:lnTo>
                    <a:pt x="536" y="14"/>
                  </a:lnTo>
                  <a:lnTo>
                    <a:pt x="529" y="2"/>
                  </a:lnTo>
                  <a:lnTo>
                    <a:pt x="518" y="0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1" y="3"/>
                  </a:lnTo>
                  <a:lnTo>
                    <a:pt x="185" y="9"/>
                  </a:lnTo>
                  <a:lnTo>
                    <a:pt x="183" y="22"/>
                  </a:lnTo>
                  <a:lnTo>
                    <a:pt x="191" y="34"/>
                  </a:lnTo>
                  <a:lnTo>
                    <a:pt x="214" y="35"/>
                  </a:lnTo>
                  <a:lnTo>
                    <a:pt x="229" y="35"/>
                  </a:lnTo>
                  <a:lnTo>
                    <a:pt x="256" y="37"/>
                  </a:lnTo>
                  <a:lnTo>
                    <a:pt x="279" y="42"/>
                  </a:lnTo>
                  <a:lnTo>
                    <a:pt x="287" y="55"/>
                  </a:lnTo>
                  <a:lnTo>
                    <a:pt x="286" y="63"/>
                  </a:lnTo>
                  <a:lnTo>
                    <a:pt x="282" y="77"/>
                  </a:lnTo>
                  <a:lnTo>
                    <a:pt x="132" y="680"/>
                  </a:lnTo>
                  <a:lnTo>
                    <a:pt x="129" y="695"/>
                  </a:lnTo>
                  <a:lnTo>
                    <a:pt x="124" y="707"/>
                  </a:lnTo>
                  <a:lnTo>
                    <a:pt x="118" y="716"/>
                  </a:lnTo>
                  <a:lnTo>
                    <a:pt x="110" y="723"/>
                  </a:lnTo>
                  <a:lnTo>
                    <a:pt x="99" y="728"/>
                  </a:lnTo>
                  <a:lnTo>
                    <a:pt x="82" y="731"/>
                  </a:lnTo>
                  <a:lnTo>
                    <a:pt x="60" y="733"/>
                  </a:lnTo>
                  <a:lnTo>
                    <a:pt x="31" y="734"/>
                  </a:lnTo>
                  <a:lnTo>
                    <a:pt x="18" y="734"/>
                  </a:lnTo>
                  <a:lnTo>
                    <a:pt x="8" y="736"/>
                  </a:lnTo>
                  <a:lnTo>
                    <a:pt x="2" y="743"/>
                  </a:lnTo>
                  <a:lnTo>
                    <a:pt x="0" y="756"/>
                  </a:lnTo>
                  <a:lnTo>
                    <a:pt x="8" y="767"/>
                  </a:lnTo>
                  <a:lnTo>
                    <a:pt x="31" y="769"/>
                  </a:lnTo>
                  <a:lnTo>
                    <a:pt x="548" y="769"/>
                  </a:lnTo>
                  <a:lnTo>
                    <a:pt x="564" y="768"/>
                  </a:lnTo>
                  <a:lnTo>
                    <a:pt x="573" y="766"/>
                  </a:lnTo>
                  <a:lnTo>
                    <a:pt x="579" y="761"/>
                  </a:lnTo>
                  <a:lnTo>
                    <a:pt x="583" y="749"/>
                  </a:lnTo>
                  <a:lnTo>
                    <a:pt x="671" y="506"/>
                  </a:lnTo>
                  <a:lnTo>
                    <a:pt x="675" y="494"/>
                  </a:lnTo>
                  <a:lnTo>
                    <a:pt x="676" y="491"/>
                  </a:lnTo>
                  <a:lnTo>
                    <a:pt x="673" y="483"/>
                  </a:lnTo>
                  <a:lnTo>
                    <a:pt x="662" y="478"/>
                  </a:lnTo>
                  <a:lnTo>
                    <a:pt x="652" y="483"/>
                  </a:lnTo>
                  <a:lnTo>
                    <a:pt x="643" y="502"/>
                  </a:lnTo>
                  <a:lnTo>
                    <a:pt x="628" y="541"/>
                  </a:lnTo>
                  <a:lnTo>
                    <a:pt x="611" y="581"/>
                  </a:lnTo>
                  <a:lnTo>
                    <a:pt x="589" y="621"/>
                  </a:lnTo>
                  <a:lnTo>
                    <a:pt x="561" y="656"/>
                  </a:lnTo>
                  <a:lnTo>
                    <a:pt x="526" y="687"/>
                  </a:lnTo>
                  <a:lnTo>
                    <a:pt x="483" y="712"/>
                  </a:lnTo>
                  <a:lnTo>
                    <a:pt x="429" y="728"/>
                  </a:lnTo>
                  <a:lnTo>
                    <a:pt x="363" y="734"/>
                  </a:lnTo>
                  <a:lnTo>
                    <a:pt x="257" y="734"/>
                  </a:lnTo>
                  <a:lnTo>
                    <a:pt x="242" y="733"/>
                  </a:lnTo>
                  <a:lnTo>
                    <a:pt x="233" y="733"/>
                  </a:lnTo>
                  <a:lnTo>
                    <a:pt x="222" y="730"/>
                  </a:lnTo>
                  <a:lnTo>
                    <a:pt x="218" y="721"/>
                  </a:lnTo>
                  <a:lnTo>
                    <a:pt x="219" y="714"/>
                  </a:lnTo>
                  <a:lnTo>
                    <a:pt x="224" y="695"/>
                  </a:lnTo>
                  <a:lnTo>
                    <a:pt x="375" y="8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7" name="Freeform 6"/>
            <p:cNvSpPr>
              <a:spLocks noChangeAspect="1" noEditPoints="1"/>
            </p:cNvSpPr>
            <p:nvPr/>
          </p:nvSpPr>
          <p:spPr bwMode="auto">
            <a:xfrm>
              <a:off x="1091" y="367"/>
              <a:ext cx="744" cy="263"/>
            </a:xfrm>
            <a:custGeom>
              <a:avLst/>
              <a:gdLst>
                <a:gd name="T0" fmla="*/ 706 w 744"/>
                <a:gd name="T1" fmla="*/ 44 h 263"/>
                <a:gd name="T2" fmla="*/ 719 w 744"/>
                <a:gd name="T3" fmla="*/ 44 h 263"/>
                <a:gd name="T4" fmla="*/ 731 w 744"/>
                <a:gd name="T5" fmla="*/ 42 h 263"/>
                <a:gd name="T6" fmla="*/ 740 w 744"/>
                <a:gd name="T7" fmla="*/ 35 h 263"/>
                <a:gd name="T8" fmla="*/ 744 w 744"/>
                <a:gd name="T9" fmla="*/ 22 h 263"/>
                <a:gd name="T10" fmla="*/ 740 w 744"/>
                <a:gd name="T11" fmla="*/ 9 h 263"/>
                <a:gd name="T12" fmla="*/ 731 w 744"/>
                <a:gd name="T13" fmla="*/ 2 h 263"/>
                <a:gd name="T14" fmla="*/ 719 w 744"/>
                <a:gd name="T15" fmla="*/ 0 h 263"/>
                <a:gd name="T16" fmla="*/ 707 w 744"/>
                <a:gd name="T17" fmla="*/ 0 h 263"/>
                <a:gd name="T18" fmla="*/ 37 w 744"/>
                <a:gd name="T19" fmla="*/ 0 h 263"/>
                <a:gd name="T20" fmla="*/ 25 w 744"/>
                <a:gd name="T21" fmla="*/ 0 h 263"/>
                <a:gd name="T22" fmla="*/ 13 w 744"/>
                <a:gd name="T23" fmla="*/ 2 h 263"/>
                <a:gd name="T24" fmla="*/ 4 w 744"/>
                <a:gd name="T25" fmla="*/ 9 h 263"/>
                <a:gd name="T26" fmla="*/ 0 w 744"/>
                <a:gd name="T27" fmla="*/ 22 h 263"/>
                <a:gd name="T28" fmla="*/ 4 w 744"/>
                <a:gd name="T29" fmla="*/ 35 h 263"/>
                <a:gd name="T30" fmla="*/ 13 w 744"/>
                <a:gd name="T31" fmla="*/ 42 h 263"/>
                <a:gd name="T32" fmla="*/ 26 w 744"/>
                <a:gd name="T33" fmla="*/ 44 h 263"/>
                <a:gd name="T34" fmla="*/ 38 w 744"/>
                <a:gd name="T35" fmla="*/ 44 h 263"/>
                <a:gd name="T36" fmla="*/ 706 w 744"/>
                <a:gd name="T37" fmla="*/ 44 h 263"/>
                <a:gd name="T38" fmla="*/ 707 w 744"/>
                <a:gd name="T39" fmla="*/ 263 h 263"/>
                <a:gd name="T40" fmla="*/ 719 w 744"/>
                <a:gd name="T41" fmla="*/ 263 h 263"/>
                <a:gd name="T42" fmla="*/ 731 w 744"/>
                <a:gd name="T43" fmla="*/ 260 h 263"/>
                <a:gd name="T44" fmla="*/ 740 w 744"/>
                <a:gd name="T45" fmla="*/ 253 h 263"/>
                <a:gd name="T46" fmla="*/ 744 w 744"/>
                <a:gd name="T47" fmla="*/ 240 h 263"/>
                <a:gd name="T48" fmla="*/ 740 w 744"/>
                <a:gd name="T49" fmla="*/ 227 h 263"/>
                <a:gd name="T50" fmla="*/ 731 w 744"/>
                <a:gd name="T51" fmla="*/ 221 h 263"/>
                <a:gd name="T52" fmla="*/ 719 w 744"/>
                <a:gd name="T53" fmla="*/ 218 h 263"/>
                <a:gd name="T54" fmla="*/ 706 w 744"/>
                <a:gd name="T55" fmla="*/ 218 h 263"/>
                <a:gd name="T56" fmla="*/ 38 w 744"/>
                <a:gd name="T57" fmla="*/ 218 h 263"/>
                <a:gd name="T58" fmla="*/ 26 w 744"/>
                <a:gd name="T59" fmla="*/ 218 h 263"/>
                <a:gd name="T60" fmla="*/ 13 w 744"/>
                <a:gd name="T61" fmla="*/ 221 h 263"/>
                <a:gd name="T62" fmla="*/ 4 w 744"/>
                <a:gd name="T63" fmla="*/ 227 h 263"/>
                <a:gd name="T64" fmla="*/ 0 w 744"/>
                <a:gd name="T65" fmla="*/ 240 h 263"/>
                <a:gd name="T66" fmla="*/ 4 w 744"/>
                <a:gd name="T67" fmla="*/ 253 h 263"/>
                <a:gd name="T68" fmla="*/ 13 w 744"/>
                <a:gd name="T69" fmla="*/ 260 h 263"/>
                <a:gd name="T70" fmla="*/ 25 w 744"/>
                <a:gd name="T71" fmla="*/ 263 h 263"/>
                <a:gd name="T72" fmla="*/ 37 w 744"/>
                <a:gd name="T73" fmla="*/ 263 h 263"/>
                <a:gd name="T74" fmla="*/ 707 w 744"/>
                <a:gd name="T75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44" h="263">
                  <a:moveTo>
                    <a:pt x="706" y="44"/>
                  </a:moveTo>
                  <a:lnTo>
                    <a:pt x="719" y="44"/>
                  </a:lnTo>
                  <a:lnTo>
                    <a:pt x="731" y="42"/>
                  </a:lnTo>
                  <a:lnTo>
                    <a:pt x="740" y="35"/>
                  </a:lnTo>
                  <a:lnTo>
                    <a:pt x="744" y="22"/>
                  </a:lnTo>
                  <a:lnTo>
                    <a:pt x="740" y="9"/>
                  </a:lnTo>
                  <a:lnTo>
                    <a:pt x="731" y="2"/>
                  </a:lnTo>
                  <a:lnTo>
                    <a:pt x="719" y="0"/>
                  </a:lnTo>
                  <a:lnTo>
                    <a:pt x="707" y="0"/>
                  </a:lnTo>
                  <a:lnTo>
                    <a:pt x="37" y="0"/>
                  </a:lnTo>
                  <a:lnTo>
                    <a:pt x="25" y="0"/>
                  </a:lnTo>
                  <a:lnTo>
                    <a:pt x="13" y="2"/>
                  </a:lnTo>
                  <a:lnTo>
                    <a:pt x="4" y="9"/>
                  </a:lnTo>
                  <a:lnTo>
                    <a:pt x="0" y="22"/>
                  </a:lnTo>
                  <a:lnTo>
                    <a:pt x="4" y="35"/>
                  </a:lnTo>
                  <a:lnTo>
                    <a:pt x="13" y="42"/>
                  </a:lnTo>
                  <a:lnTo>
                    <a:pt x="26" y="44"/>
                  </a:lnTo>
                  <a:lnTo>
                    <a:pt x="38" y="44"/>
                  </a:lnTo>
                  <a:lnTo>
                    <a:pt x="706" y="44"/>
                  </a:lnTo>
                  <a:close/>
                  <a:moveTo>
                    <a:pt x="707" y="263"/>
                  </a:moveTo>
                  <a:lnTo>
                    <a:pt x="719" y="263"/>
                  </a:lnTo>
                  <a:lnTo>
                    <a:pt x="731" y="260"/>
                  </a:lnTo>
                  <a:lnTo>
                    <a:pt x="740" y="253"/>
                  </a:lnTo>
                  <a:lnTo>
                    <a:pt x="744" y="240"/>
                  </a:lnTo>
                  <a:lnTo>
                    <a:pt x="740" y="227"/>
                  </a:lnTo>
                  <a:lnTo>
                    <a:pt x="731" y="221"/>
                  </a:lnTo>
                  <a:lnTo>
                    <a:pt x="719" y="218"/>
                  </a:lnTo>
                  <a:lnTo>
                    <a:pt x="706" y="218"/>
                  </a:lnTo>
                  <a:lnTo>
                    <a:pt x="38" y="218"/>
                  </a:lnTo>
                  <a:lnTo>
                    <a:pt x="26" y="218"/>
                  </a:lnTo>
                  <a:lnTo>
                    <a:pt x="13" y="221"/>
                  </a:lnTo>
                  <a:lnTo>
                    <a:pt x="4" y="227"/>
                  </a:lnTo>
                  <a:lnTo>
                    <a:pt x="0" y="240"/>
                  </a:lnTo>
                  <a:lnTo>
                    <a:pt x="4" y="253"/>
                  </a:lnTo>
                  <a:lnTo>
                    <a:pt x="13" y="260"/>
                  </a:lnTo>
                  <a:lnTo>
                    <a:pt x="25" y="263"/>
                  </a:lnTo>
                  <a:lnTo>
                    <a:pt x="37" y="263"/>
                  </a:lnTo>
                  <a:lnTo>
                    <a:pt x="707" y="26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8" name="Freeform 7"/>
            <p:cNvSpPr>
              <a:spLocks noChangeAspect="1"/>
            </p:cNvSpPr>
            <p:nvPr/>
          </p:nvSpPr>
          <p:spPr bwMode="auto">
            <a:xfrm>
              <a:off x="2253" y="11"/>
              <a:ext cx="517" cy="769"/>
            </a:xfrm>
            <a:custGeom>
              <a:avLst/>
              <a:gdLst>
                <a:gd name="T0" fmla="*/ 380 w 517"/>
                <a:gd name="T1" fmla="*/ 87 h 769"/>
                <a:gd name="T2" fmla="*/ 384 w 517"/>
                <a:gd name="T3" fmla="*/ 73 h 769"/>
                <a:gd name="T4" fmla="*/ 388 w 517"/>
                <a:gd name="T5" fmla="*/ 62 h 769"/>
                <a:gd name="T6" fmla="*/ 394 w 517"/>
                <a:gd name="T7" fmla="*/ 52 h 769"/>
                <a:gd name="T8" fmla="*/ 402 w 517"/>
                <a:gd name="T9" fmla="*/ 45 h 769"/>
                <a:gd name="T10" fmla="*/ 414 w 517"/>
                <a:gd name="T11" fmla="*/ 41 h 769"/>
                <a:gd name="T12" fmla="*/ 430 w 517"/>
                <a:gd name="T13" fmla="*/ 37 h 769"/>
                <a:gd name="T14" fmla="*/ 452 w 517"/>
                <a:gd name="T15" fmla="*/ 35 h 769"/>
                <a:gd name="T16" fmla="*/ 482 w 517"/>
                <a:gd name="T17" fmla="*/ 35 h 769"/>
                <a:gd name="T18" fmla="*/ 499 w 517"/>
                <a:gd name="T19" fmla="*/ 35 h 769"/>
                <a:gd name="T20" fmla="*/ 510 w 517"/>
                <a:gd name="T21" fmla="*/ 32 h 769"/>
                <a:gd name="T22" fmla="*/ 516 w 517"/>
                <a:gd name="T23" fmla="*/ 26 h 769"/>
                <a:gd name="T24" fmla="*/ 517 w 517"/>
                <a:gd name="T25" fmla="*/ 14 h 769"/>
                <a:gd name="T26" fmla="*/ 511 w 517"/>
                <a:gd name="T27" fmla="*/ 2 h 769"/>
                <a:gd name="T28" fmla="*/ 501 w 517"/>
                <a:gd name="T29" fmla="*/ 0 h 769"/>
                <a:gd name="T30" fmla="*/ 205 w 517"/>
                <a:gd name="T31" fmla="*/ 0 h 769"/>
                <a:gd name="T32" fmla="*/ 198 w 517"/>
                <a:gd name="T33" fmla="*/ 0 h 769"/>
                <a:gd name="T34" fmla="*/ 190 w 517"/>
                <a:gd name="T35" fmla="*/ 3 h 769"/>
                <a:gd name="T36" fmla="*/ 185 w 517"/>
                <a:gd name="T37" fmla="*/ 9 h 769"/>
                <a:gd name="T38" fmla="*/ 182 w 517"/>
                <a:gd name="T39" fmla="*/ 22 h 769"/>
                <a:gd name="T40" fmla="*/ 190 w 517"/>
                <a:gd name="T41" fmla="*/ 34 h 769"/>
                <a:gd name="T42" fmla="*/ 213 w 517"/>
                <a:gd name="T43" fmla="*/ 35 h 769"/>
                <a:gd name="T44" fmla="*/ 245 w 517"/>
                <a:gd name="T45" fmla="*/ 35 h 769"/>
                <a:gd name="T46" fmla="*/ 270 w 517"/>
                <a:gd name="T47" fmla="*/ 37 h 769"/>
                <a:gd name="T48" fmla="*/ 285 w 517"/>
                <a:gd name="T49" fmla="*/ 44 h 769"/>
                <a:gd name="T50" fmla="*/ 291 w 517"/>
                <a:gd name="T51" fmla="*/ 56 h 769"/>
                <a:gd name="T52" fmla="*/ 290 w 517"/>
                <a:gd name="T53" fmla="*/ 64 h 769"/>
                <a:gd name="T54" fmla="*/ 289 w 517"/>
                <a:gd name="T55" fmla="*/ 75 h 769"/>
                <a:gd name="T56" fmla="*/ 138 w 517"/>
                <a:gd name="T57" fmla="*/ 680 h 769"/>
                <a:gd name="T58" fmla="*/ 134 w 517"/>
                <a:gd name="T59" fmla="*/ 695 h 769"/>
                <a:gd name="T60" fmla="*/ 130 w 517"/>
                <a:gd name="T61" fmla="*/ 706 h 769"/>
                <a:gd name="T62" fmla="*/ 124 w 517"/>
                <a:gd name="T63" fmla="*/ 715 h 769"/>
                <a:gd name="T64" fmla="*/ 116 w 517"/>
                <a:gd name="T65" fmla="*/ 723 h 769"/>
                <a:gd name="T66" fmla="*/ 104 w 517"/>
                <a:gd name="T67" fmla="*/ 728 h 769"/>
                <a:gd name="T68" fmla="*/ 87 w 517"/>
                <a:gd name="T69" fmla="*/ 731 h 769"/>
                <a:gd name="T70" fmla="*/ 65 w 517"/>
                <a:gd name="T71" fmla="*/ 733 h 769"/>
                <a:gd name="T72" fmla="*/ 36 w 517"/>
                <a:gd name="T73" fmla="*/ 734 h 769"/>
                <a:gd name="T74" fmla="*/ 19 w 517"/>
                <a:gd name="T75" fmla="*/ 734 h 769"/>
                <a:gd name="T76" fmla="*/ 8 w 517"/>
                <a:gd name="T77" fmla="*/ 736 h 769"/>
                <a:gd name="T78" fmla="*/ 2 w 517"/>
                <a:gd name="T79" fmla="*/ 743 h 769"/>
                <a:gd name="T80" fmla="*/ 0 w 517"/>
                <a:gd name="T81" fmla="*/ 756 h 769"/>
                <a:gd name="T82" fmla="*/ 7 w 517"/>
                <a:gd name="T83" fmla="*/ 767 h 769"/>
                <a:gd name="T84" fmla="*/ 17 w 517"/>
                <a:gd name="T85" fmla="*/ 769 h 769"/>
                <a:gd name="T86" fmla="*/ 313 w 517"/>
                <a:gd name="T87" fmla="*/ 769 h 769"/>
                <a:gd name="T88" fmla="*/ 320 w 517"/>
                <a:gd name="T89" fmla="*/ 768 h 769"/>
                <a:gd name="T90" fmla="*/ 328 w 517"/>
                <a:gd name="T91" fmla="*/ 766 h 769"/>
                <a:gd name="T92" fmla="*/ 333 w 517"/>
                <a:gd name="T93" fmla="*/ 759 h 769"/>
                <a:gd name="T94" fmla="*/ 335 w 517"/>
                <a:gd name="T95" fmla="*/ 747 h 769"/>
                <a:gd name="T96" fmla="*/ 334 w 517"/>
                <a:gd name="T97" fmla="*/ 739 h 769"/>
                <a:gd name="T98" fmla="*/ 328 w 517"/>
                <a:gd name="T99" fmla="*/ 735 h 769"/>
                <a:gd name="T100" fmla="*/ 318 w 517"/>
                <a:gd name="T101" fmla="*/ 734 h 769"/>
                <a:gd name="T102" fmla="*/ 302 w 517"/>
                <a:gd name="T103" fmla="*/ 734 h 769"/>
                <a:gd name="T104" fmla="*/ 279 w 517"/>
                <a:gd name="T105" fmla="*/ 733 h 769"/>
                <a:gd name="T106" fmla="*/ 254 w 517"/>
                <a:gd name="T107" fmla="*/ 731 h 769"/>
                <a:gd name="T108" fmla="*/ 231 w 517"/>
                <a:gd name="T109" fmla="*/ 726 h 769"/>
                <a:gd name="T110" fmla="*/ 226 w 517"/>
                <a:gd name="T111" fmla="*/ 712 h 769"/>
                <a:gd name="T112" fmla="*/ 231 w 517"/>
                <a:gd name="T113" fmla="*/ 686 h 769"/>
                <a:gd name="T114" fmla="*/ 380 w 517"/>
                <a:gd name="T115" fmla="*/ 87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7" h="769">
                  <a:moveTo>
                    <a:pt x="380" y="87"/>
                  </a:moveTo>
                  <a:lnTo>
                    <a:pt x="384" y="73"/>
                  </a:lnTo>
                  <a:lnTo>
                    <a:pt x="388" y="62"/>
                  </a:lnTo>
                  <a:lnTo>
                    <a:pt x="394" y="52"/>
                  </a:lnTo>
                  <a:lnTo>
                    <a:pt x="402" y="45"/>
                  </a:lnTo>
                  <a:lnTo>
                    <a:pt x="414" y="41"/>
                  </a:lnTo>
                  <a:lnTo>
                    <a:pt x="430" y="37"/>
                  </a:lnTo>
                  <a:lnTo>
                    <a:pt x="452" y="35"/>
                  </a:lnTo>
                  <a:lnTo>
                    <a:pt x="482" y="35"/>
                  </a:lnTo>
                  <a:lnTo>
                    <a:pt x="499" y="35"/>
                  </a:lnTo>
                  <a:lnTo>
                    <a:pt x="510" y="32"/>
                  </a:lnTo>
                  <a:lnTo>
                    <a:pt x="516" y="26"/>
                  </a:lnTo>
                  <a:lnTo>
                    <a:pt x="517" y="14"/>
                  </a:lnTo>
                  <a:lnTo>
                    <a:pt x="511" y="2"/>
                  </a:lnTo>
                  <a:lnTo>
                    <a:pt x="501" y="0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90" y="3"/>
                  </a:lnTo>
                  <a:lnTo>
                    <a:pt x="185" y="9"/>
                  </a:lnTo>
                  <a:lnTo>
                    <a:pt x="182" y="22"/>
                  </a:lnTo>
                  <a:lnTo>
                    <a:pt x="190" y="34"/>
                  </a:lnTo>
                  <a:lnTo>
                    <a:pt x="213" y="35"/>
                  </a:lnTo>
                  <a:lnTo>
                    <a:pt x="245" y="35"/>
                  </a:lnTo>
                  <a:lnTo>
                    <a:pt x="270" y="37"/>
                  </a:lnTo>
                  <a:lnTo>
                    <a:pt x="285" y="44"/>
                  </a:lnTo>
                  <a:lnTo>
                    <a:pt x="291" y="56"/>
                  </a:lnTo>
                  <a:lnTo>
                    <a:pt x="290" y="64"/>
                  </a:lnTo>
                  <a:lnTo>
                    <a:pt x="289" y="75"/>
                  </a:lnTo>
                  <a:lnTo>
                    <a:pt x="138" y="680"/>
                  </a:lnTo>
                  <a:lnTo>
                    <a:pt x="134" y="695"/>
                  </a:lnTo>
                  <a:lnTo>
                    <a:pt x="130" y="706"/>
                  </a:lnTo>
                  <a:lnTo>
                    <a:pt x="124" y="715"/>
                  </a:lnTo>
                  <a:lnTo>
                    <a:pt x="116" y="723"/>
                  </a:lnTo>
                  <a:lnTo>
                    <a:pt x="104" y="728"/>
                  </a:lnTo>
                  <a:lnTo>
                    <a:pt x="87" y="731"/>
                  </a:lnTo>
                  <a:lnTo>
                    <a:pt x="65" y="733"/>
                  </a:lnTo>
                  <a:lnTo>
                    <a:pt x="36" y="734"/>
                  </a:lnTo>
                  <a:lnTo>
                    <a:pt x="19" y="734"/>
                  </a:lnTo>
                  <a:lnTo>
                    <a:pt x="8" y="736"/>
                  </a:lnTo>
                  <a:lnTo>
                    <a:pt x="2" y="743"/>
                  </a:lnTo>
                  <a:lnTo>
                    <a:pt x="0" y="756"/>
                  </a:lnTo>
                  <a:lnTo>
                    <a:pt x="7" y="767"/>
                  </a:lnTo>
                  <a:lnTo>
                    <a:pt x="17" y="769"/>
                  </a:lnTo>
                  <a:lnTo>
                    <a:pt x="313" y="769"/>
                  </a:lnTo>
                  <a:lnTo>
                    <a:pt x="320" y="768"/>
                  </a:lnTo>
                  <a:lnTo>
                    <a:pt x="328" y="766"/>
                  </a:lnTo>
                  <a:lnTo>
                    <a:pt x="333" y="759"/>
                  </a:lnTo>
                  <a:lnTo>
                    <a:pt x="335" y="747"/>
                  </a:lnTo>
                  <a:lnTo>
                    <a:pt x="334" y="739"/>
                  </a:lnTo>
                  <a:lnTo>
                    <a:pt x="328" y="735"/>
                  </a:lnTo>
                  <a:lnTo>
                    <a:pt x="318" y="734"/>
                  </a:lnTo>
                  <a:lnTo>
                    <a:pt x="302" y="734"/>
                  </a:lnTo>
                  <a:lnTo>
                    <a:pt x="279" y="733"/>
                  </a:lnTo>
                  <a:lnTo>
                    <a:pt x="254" y="731"/>
                  </a:lnTo>
                  <a:lnTo>
                    <a:pt x="231" y="726"/>
                  </a:lnTo>
                  <a:lnTo>
                    <a:pt x="226" y="712"/>
                  </a:lnTo>
                  <a:lnTo>
                    <a:pt x="231" y="686"/>
                  </a:lnTo>
                  <a:lnTo>
                    <a:pt x="380" y="8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9" name="Freeform 8"/>
            <p:cNvSpPr>
              <a:spLocks noChangeAspect="1" noEditPoints="1"/>
            </p:cNvSpPr>
            <p:nvPr/>
          </p:nvSpPr>
          <p:spPr bwMode="auto">
            <a:xfrm>
              <a:off x="2837" y="-1"/>
              <a:ext cx="532" cy="793"/>
            </a:xfrm>
            <a:custGeom>
              <a:avLst/>
              <a:gdLst>
                <a:gd name="T0" fmla="*/ 530 w 532"/>
                <a:gd name="T1" fmla="*/ 5 h 793"/>
                <a:gd name="T2" fmla="*/ 491 w 532"/>
                <a:gd name="T3" fmla="*/ 2 h 793"/>
                <a:gd name="T4" fmla="*/ 403 w 532"/>
                <a:gd name="T5" fmla="*/ 9 h 793"/>
                <a:gd name="T6" fmla="*/ 364 w 532"/>
                <a:gd name="T7" fmla="*/ 18 h 793"/>
                <a:gd name="T8" fmla="*/ 367 w 532"/>
                <a:gd name="T9" fmla="*/ 45 h 793"/>
                <a:gd name="T10" fmla="*/ 418 w 532"/>
                <a:gd name="T11" fmla="*/ 48 h 793"/>
                <a:gd name="T12" fmla="*/ 442 w 532"/>
                <a:gd name="T13" fmla="*/ 59 h 793"/>
                <a:gd name="T14" fmla="*/ 440 w 532"/>
                <a:gd name="T15" fmla="*/ 89 h 793"/>
                <a:gd name="T16" fmla="*/ 355 w 532"/>
                <a:gd name="T17" fmla="*/ 326 h 793"/>
                <a:gd name="T18" fmla="*/ 304 w 532"/>
                <a:gd name="T19" fmla="*/ 289 h 793"/>
                <a:gd name="T20" fmla="*/ 220 w 532"/>
                <a:gd name="T21" fmla="*/ 290 h 793"/>
                <a:gd name="T22" fmla="*/ 126 w 532"/>
                <a:gd name="T23" fmla="*/ 344 h 793"/>
                <a:gd name="T24" fmla="*/ 51 w 532"/>
                <a:gd name="T25" fmla="*/ 437 h 793"/>
                <a:gd name="T26" fmla="*/ 6 w 532"/>
                <a:gd name="T27" fmla="*/ 552 h 793"/>
                <a:gd name="T28" fmla="*/ 11 w 532"/>
                <a:gd name="T29" fmla="*/ 685 h 793"/>
                <a:gd name="T30" fmla="*/ 88 w 532"/>
                <a:gd name="T31" fmla="*/ 780 h 793"/>
                <a:gd name="T32" fmla="*/ 171 w 532"/>
                <a:gd name="T33" fmla="*/ 791 h 793"/>
                <a:gd name="T34" fmla="*/ 246 w 532"/>
                <a:gd name="T35" fmla="*/ 755 h 793"/>
                <a:gd name="T36" fmla="*/ 306 w 532"/>
                <a:gd name="T37" fmla="*/ 741 h 793"/>
                <a:gd name="T38" fmla="*/ 358 w 532"/>
                <a:gd name="T39" fmla="*/ 786 h 793"/>
                <a:gd name="T40" fmla="*/ 422 w 532"/>
                <a:gd name="T41" fmla="*/ 788 h 793"/>
                <a:gd name="T42" fmla="*/ 464 w 532"/>
                <a:gd name="T43" fmla="*/ 756 h 793"/>
                <a:gd name="T44" fmla="*/ 492 w 532"/>
                <a:gd name="T45" fmla="*/ 697 h 793"/>
                <a:gd name="T46" fmla="*/ 510 w 532"/>
                <a:gd name="T47" fmla="*/ 632 h 793"/>
                <a:gd name="T48" fmla="*/ 506 w 532"/>
                <a:gd name="T49" fmla="*/ 610 h 793"/>
                <a:gd name="T50" fmla="*/ 488 w 532"/>
                <a:gd name="T51" fmla="*/ 612 h 793"/>
                <a:gd name="T52" fmla="*/ 468 w 532"/>
                <a:gd name="T53" fmla="*/ 681 h 793"/>
                <a:gd name="T54" fmla="*/ 428 w 532"/>
                <a:gd name="T55" fmla="*/ 756 h 793"/>
                <a:gd name="T56" fmla="*/ 380 w 532"/>
                <a:gd name="T57" fmla="*/ 763 h 793"/>
                <a:gd name="T58" fmla="*/ 365 w 532"/>
                <a:gd name="T59" fmla="*/ 734 h 793"/>
                <a:gd name="T60" fmla="*/ 366 w 532"/>
                <a:gd name="T61" fmla="*/ 686 h 793"/>
                <a:gd name="T62" fmla="*/ 532 w 532"/>
                <a:gd name="T63" fmla="*/ 12 h 793"/>
                <a:gd name="T64" fmla="*/ 296 w 532"/>
                <a:gd name="T65" fmla="*/ 659 h 793"/>
                <a:gd name="T66" fmla="*/ 287 w 532"/>
                <a:gd name="T67" fmla="*/ 676 h 793"/>
                <a:gd name="T68" fmla="*/ 241 w 532"/>
                <a:gd name="T69" fmla="*/ 727 h 793"/>
                <a:gd name="T70" fmla="*/ 177 w 532"/>
                <a:gd name="T71" fmla="*/ 764 h 793"/>
                <a:gd name="T72" fmla="*/ 116 w 532"/>
                <a:gd name="T73" fmla="*/ 757 h 793"/>
                <a:gd name="T74" fmla="*/ 83 w 532"/>
                <a:gd name="T75" fmla="*/ 697 h 793"/>
                <a:gd name="T76" fmla="*/ 85 w 532"/>
                <a:gd name="T77" fmla="*/ 607 h 793"/>
                <a:gd name="T78" fmla="*/ 121 w 532"/>
                <a:gd name="T79" fmla="*/ 468 h 793"/>
                <a:gd name="T80" fmla="*/ 169 w 532"/>
                <a:gd name="T81" fmla="*/ 371 h 793"/>
                <a:gd name="T82" fmla="*/ 236 w 532"/>
                <a:gd name="T83" fmla="*/ 316 h 793"/>
                <a:gd name="T84" fmla="*/ 295 w 532"/>
                <a:gd name="T85" fmla="*/ 312 h 793"/>
                <a:gd name="T86" fmla="*/ 331 w 532"/>
                <a:gd name="T87" fmla="*/ 338 h 793"/>
                <a:gd name="T88" fmla="*/ 350 w 532"/>
                <a:gd name="T89" fmla="*/ 373 h 793"/>
                <a:gd name="T90" fmla="*/ 358 w 532"/>
                <a:gd name="T91" fmla="*/ 400 h 793"/>
                <a:gd name="T92" fmla="*/ 356 w 532"/>
                <a:gd name="T93" fmla="*/ 426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2" h="793">
                  <a:moveTo>
                    <a:pt x="532" y="12"/>
                  </a:moveTo>
                  <a:lnTo>
                    <a:pt x="530" y="5"/>
                  </a:lnTo>
                  <a:lnTo>
                    <a:pt x="518" y="0"/>
                  </a:lnTo>
                  <a:lnTo>
                    <a:pt x="491" y="2"/>
                  </a:lnTo>
                  <a:lnTo>
                    <a:pt x="448" y="5"/>
                  </a:lnTo>
                  <a:lnTo>
                    <a:pt x="403" y="9"/>
                  </a:lnTo>
                  <a:lnTo>
                    <a:pt x="375" y="12"/>
                  </a:lnTo>
                  <a:lnTo>
                    <a:pt x="364" y="18"/>
                  </a:lnTo>
                  <a:lnTo>
                    <a:pt x="360" y="33"/>
                  </a:lnTo>
                  <a:lnTo>
                    <a:pt x="367" y="45"/>
                  </a:lnTo>
                  <a:lnTo>
                    <a:pt x="387" y="47"/>
                  </a:lnTo>
                  <a:lnTo>
                    <a:pt x="418" y="48"/>
                  </a:lnTo>
                  <a:lnTo>
                    <a:pt x="435" y="52"/>
                  </a:lnTo>
                  <a:lnTo>
                    <a:pt x="442" y="59"/>
                  </a:lnTo>
                  <a:lnTo>
                    <a:pt x="443" y="66"/>
                  </a:lnTo>
                  <a:lnTo>
                    <a:pt x="440" y="89"/>
                  </a:lnTo>
                  <a:lnTo>
                    <a:pt x="372" y="355"/>
                  </a:lnTo>
                  <a:lnTo>
                    <a:pt x="355" y="326"/>
                  </a:lnTo>
                  <a:lnTo>
                    <a:pt x="332" y="304"/>
                  </a:lnTo>
                  <a:lnTo>
                    <a:pt x="304" y="289"/>
                  </a:lnTo>
                  <a:lnTo>
                    <a:pt x="269" y="283"/>
                  </a:lnTo>
                  <a:lnTo>
                    <a:pt x="220" y="290"/>
                  </a:lnTo>
                  <a:lnTo>
                    <a:pt x="172" y="312"/>
                  </a:lnTo>
                  <a:lnTo>
                    <a:pt x="126" y="344"/>
                  </a:lnTo>
                  <a:lnTo>
                    <a:pt x="86" y="387"/>
                  </a:lnTo>
                  <a:lnTo>
                    <a:pt x="51" y="437"/>
                  </a:lnTo>
                  <a:lnTo>
                    <a:pt x="24" y="492"/>
                  </a:lnTo>
                  <a:lnTo>
                    <a:pt x="6" y="552"/>
                  </a:lnTo>
                  <a:lnTo>
                    <a:pt x="0" y="613"/>
                  </a:lnTo>
                  <a:lnTo>
                    <a:pt x="11" y="685"/>
                  </a:lnTo>
                  <a:lnTo>
                    <a:pt x="41" y="742"/>
                  </a:lnTo>
                  <a:lnTo>
                    <a:pt x="88" y="780"/>
                  </a:lnTo>
                  <a:lnTo>
                    <a:pt x="149" y="793"/>
                  </a:lnTo>
                  <a:lnTo>
                    <a:pt x="171" y="791"/>
                  </a:lnTo>
                  <a:lnTo>
                    <a:pt x="204" y="781"/>
                  </a:lnTo>
                  <a:lnTo>
                    <a:pt x="246" y="755"/>
                  </a:lnTo>
                  <a:lnTo>
                    <a:pt x="294" y="709"/>
                  </a:lnTo>
                  <a:lnTo>
                    <a:pt x="306" y="741"/>
                  </a:lnTo>
                  <a:lnTo>
                    <a:pt x="328" y="768"/>
                  </a:lnTo>
                  <a:lnTo>
                    <a:pt x="358" y="786"/>
                  </a:lnTo>
                  <a:lnTo>
                    <a:pt x="396" y="793"/>
                  </a:lnTo>
                  <a:lnTo>
                    <a:pt x="422" y="788"/>
                  </a:lnTo>
                  <a:lnTo>
                    <a:pt x="445" y="775"/>
                  </a:lnTo>
                  <a:lnTo>
                    <a:pt x="464" y="756"/>
                  </a:lnTo>
                  <a:lnTo>
                    <a:pt x="479" y="731"/>
                  </a:lnTo>
                  <a:lnTo>
                    <a:pt x="492" y="697"/>
                  </a:lnTo>
                  <a:lnTo>
                    <a:pt x="502" y="661"/>
                  </a:lnTo>
                  <a:lnTo>
                    <a:pt x="510" y="632"/>
                  </a:lnTo>
                  <a:lnTo>
                    <a:pt x="512" y="619"/>
                  </a:lnTo>
                  <a:lnTo>
                    <a:pt x="506" y="610"/>
                  </a:lnTo>
                  <a:lnTo>
                    <a:pt x="498" y="608"/>
                  </a:lnTo>
                  <a:lnTo>
                    <a:pt x="488" y="612"/>
                  </a:lnTo>
                  <a:lnTo>
                    <a:pt x="483" y="628"/>
                  </a:lnTo>
                  <a:lnTo>
                    <a:pt x="468" y="681"/>
                  </a:lnTo>
                  <a:lnTo>
                    <a:pt x="450" y="726"/>
                  </a:lnTo>
                  <a:lnTo>
                    <a:pt x="428" y="756"/>
                  </a:lnTo>
                  <a:lnTo>
                    <a:pt x="398" y="768"/>
                  </a:lnTo>
                  <a:lnTo>
                    <a:pt x="380" y="763"/>
                  </a:lnTo>
                  <a:lnTo>
                    <a:pt x="370" y="750"/>
                  </a:lnTo>
                  <a:lnTo>
                    <a:pt x="365" y="734"/>
                  </a:lnTo>
                  <a:lnTo>
                    <a:pt x="364" y="716"/>
                  </a:lnTo>
                  <a:lnTo>
                    <a:pt x="366" y="686"/>
                  </a:lnTo>
                  <a:lnTo>
                    <a:pt x="371" y="662"/>
                  </a:lnTo>
                  <a:lnTo>
                    <a:pt x="532" y="12"/>
                  </a:lnTo>
                  <a:close/>
                  <a:moveTo>
                    <a:pt x="300" y="647"/>
                  </a:moveTo>
                  <a:lnTo>
                    <a:pt x="296" y="659"/>
                  </a:lnTo>
                  <a:lnTo>
                    <a:pt x="293" y="668"/>
                  </a:lnTo>
                  <a:lnTo>
                    <a:pt x="287" y="676"/>
                  </a:lnTo>
                  <a:lnTo>
                    <a:pt x="277" y="688"/>
                  </a:lnTo>
                  <a:lnTo>
                    <a:pt x="241" y="727"/>
                  </a:lnTo>
                  <a:lnTo>
                    <a:pt x="207" y="751"/>
                  </a:lnTo>
                  <a:lnTo>
                    <a:pt x="177" y="764"/>
                  </a:lnTo>
                  <a:lnTo>
                    <a:pt x="151" y="768"/>
                  </a:lnTo>
                  <a:lnTo>
                    <a:pt x="116" y="757"/>
                  </a:lnTo>
                  <a:lnTo>
                    <a:pt x="94" y="732"/>
                  </a:lnTo>
                  <a:lnTo>
                    <a:pt x="83" y="697"/>
                  </a:lnTo>
                  <a:lnTo>
                    <a:pt x="79" y="662"/>
                  </a:lnTo>
                  <a:lnTo>
                    <a:pt x="85" y="607"/>
                  </a:lnTo>
                  <a:lnTo>
                    <a:pt x="100" y="538"/>
                  </a:lnTo>
                  <a:lnTo>
                    <a:pt x="121" y="468"/>
                  </a:lnTo>
                  <a:lnTo>
                    <a:pt x="141" y="416"/>
                  </a:lnTo>
                  <a:lnTo>
                    <a:pt x="169" y="371"/>
                  </a:lnTo>
                  <a:lnTo>
                    <a:pt x="202" y="337"/>
                  </a:lnTo>
                  <a:lnTo>
                    <a:pt x="236" y="316"/>
                  </a:lnTo>
                  <a:lnTo>
                    <a:pt x="271" y="308"/>
                  </a:lnTo>
                  <a:lnTo>
                    <a:pt x="295" y="312"/>
                  </a:lnTo>
                  <a:lnTo>
                    <a:pt x="315" y="323"/>
                  </a:lnTo>
                  <a:lnTo>
                    <a:pt x="331" y="338"/>
                  </a:lnTo>
                  <a:lnTo>
                    <a:pt x="342" y="355"/>
                  </a:lnTo>
                  <a:lnTo>
                    <a:pt x="350" y="373"/>
                  </a:lnTo>
                  <a:lnTo>
                    <a:pt x="355" y="389"/>
                  </a:lnTo>
                  <a:lnTo>
                    <a:pt x="358" y="400"/>
                  </a:lnTo>
                  <a:lnTo>
                    <a:pt x="359" y="407"/>
                  </a:lnTo>
                  <a:lnTo>
                    <a:pt x="356" y="426"/>
                  </a:lnTo>
                  <a:lnTo>
                    <a:pt x="300" y="64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0" name="Freeform 9"/>
            <p:cNvSpPr>
              <a:spLocks noChangeAspect="1"/>
            </p:cNvSpPr>
            <p:nvPr/>
          </p:nvSpPr>
          <p:spPr bwMode="auto">
            <a:xfrm>
              <a:off x="3689" y="124"/>
              <a:ext cx="743" cy="749"/>
            </a:xfrm>
            <a:custGeom>
              <a:avLst/>
              <a:gdLst>
                <a:gd name="T0" fmla="*/ 394 w 743"/>
                <a:gd name="T1" fmla="*/ 396 h 749"/>
                <a:gd name="T2" fmla="*/ 706 w 743"/>
                <a:gd name="T3" fmla="*/ 396 h 749"/>
                <a:gd name="T4" fmla="*/ 718 w 743"/>
                <a:gd name="T5" fmla="*/ 396 h 749"/>
                <a:gd name="T6" fmla="*/ 730 w 743"/>
                <a:gd name="T7" fmla="*/ 394 h 749"/>
                <a:gd name="T8" fmla="*/ 739 w 743"/>
                <a:gd name="T9" fmla="*/ 387 h 749"/>
                <a:gd name="T10" fmla="*/ 743 w 743"/>
                <a:gd name="T11" fmla="*/ 374 h 749"/>
                <a:gd name="T12" fmla="*/ 739 w 743"/>
                <a:gd name="T13" fmla="*/ 361 h 749"/>
                <a:gd name="T14" fmla="*/ 730 w 743"/>
                <a:gd name="T15" fmla="*/ 355 h 749"/>
                <a:gd name="T16" fmla="*/ 718 w 743"/>
                <a:gd name="T17" fmla="*/ 352 h 749"/>
                <a:gd name="T18" fmla="*/ 706 w 743"/>
                <a:gd name="T19" fmla="*/ 352 h 749"/>
                <a:gd name="T20" fmla="*/ 394 w 743"/>
                <a:gd name="T21" fmla="*/ 352 h 749"/>
                <a:gd name="T22" fmla="*/ 394 w 743"/>
                <a:gd name="T23" fmla="*/ 37 h 749"/>
                <a:gd name="T24" fmla="*/ 394 w 743"/>
                <a:gd name="T25" fmla="*/ 24 h 749"/>
                <a:gd name="T26" fmla="*/ 391 w 743"/>
                <a:gd name="T27" fmla="*/ 12 h 749"/>
                <a:gd name="T28" fmla="*/ 385 w 743"/>
                <a:gd name="T29" fmla="*/ 3 h 749"/>
                <a:gd name="T30" fmla="*/ 372 w 743"/>
                <a:gd name="T31" fmla="*/ 0 h 749"/>
                <a:gd name="T32" fmla="*/ 359 w 743"/>
                <a:gd name="T33" fmla="*/ 3 h 749"/>
                <a:gd name="T34" fmla="*/ 352 w 743"/>
                <a:gd name="T35" fmla="*/ 12 h 749"/>
                <a:gd name="T36" fmla="*/ 350 w 743"/>
                <a:gd name="T37" fmla="*/ 24 h 749"/>
                <a:gd name="T38" fmla="*/ 350 w 743"/>
                <a:gd name="T39" fmla="*/ 37 h 749"/>
                <a:gd name="T40" fmla="*/ 350 w 743"/>
                <a:gd name="T41" fmla="*/ 352 h 749"/>
                <a:gd name="T42" fmla="*/ 36 w 743"/>
                <a:gd name="T43" fmla="*/ 352 h 749"/>
                <a:gd name="T44" fmla="*/ 24 w 743"/>
                <a:gd name="T45" fmla="*/ 352 h 749"/>
                <a:gd name="T46" fmla="*/ 12 w 743"/>
                <a:gd name="T47" fmla="*/ 355 h 749"/>
                <a:gd name="T48" fmla="*/ 3 w 743"/>
                <a:gd name="T49" fmla="*/ 361 h 749"/>
                <a:gd name="T50" fmla="*/ 0 w 743"/>
                <a:gd name="T51" fmla="*/ 374 h 749"/>
                <a:gd name="T52" fmla="*/ 3 w 743"/>
                <a:gd name="T53" fmla="*/ 387 h 749"/>
                <a:gd name="T54" fmla="*/ 12 w 743"/>
                <a:gd name="T55" fmla="*/ 394 h 749"/>
                <a:gd name="T56" fmla="*/ 24 w 743"/>
                <a:gd name="T57" fmla="*/ 396 h 749"/>
                <a:gd name="T58" fmla="*/ 36 w 743"/>
                <a:gd name="T59" fmla="*/ 396 h 749"/>
                <a:gd name="T60" fmla="*/ 350 w 743"/>
                <a:gd name="T61" fmla="*/ 396 h 749"/>
                <a:gd name="T62" fmla="*/ 350 w 743"/>
                <a:gd name="T63" fmla="*/ 711 h 749"/>
                <a:gd name="T64" fmla="*/ 350 w 743"/>
                <a:gd name="T65" fmla="*/ 724 h 749"/>
                <a:gd name="T66" fmla="*/ 352 w 743"/>
                <a:gd name="T67" fmla="*/ 736 h 749"/>
                <a:gd name="T68" fmla="*/ 359 w 743"/>
                <a:gd name="T69" fmla="*/ 745 h 749"/>
                <a:gd name="T70" fmla="*/ 372 w 743"/>
                <a:gd name="T71" fmla="*/ 749 h 749"/>
                <a:gd name="T72" fmla="*/ 385 w 743"/>
                <a:gd name="T73" fmla="*/ 745 h 749"/>
                <a:gd name="T74" fmla="*/ 391 w 743"/>
                <a:gd name="T75" fmla="*/ 736 h 749"/>
                <a:gd name="T76" fmla="*/ 394 w 743"/>
                <a:gd name="T77" fmla="*/ 724 h 749"/>
                <a:gd name="T78" fmla="*/ 394 w 743"/>
                <a:gd name="T79" fmla="*/ 711 h 749"/>
                <a:gd name="T80" fmla="*/ 394 w 743"/>
                <a:gd name="T81" fmla="*/ 396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43" h="749">
                  <a:moveTo>
                    <a:pt x="394" y="396"/>
                  </a:moveTo>
                  <a:lnTo>
                    <a:pt x="706" y="396"/>
                  </a:lnTo>
                  <a:lnTo>
                    <a:pt x="718" y="396"/>
                  </a:lnTo>
                  <a:lnTo>
                    <a:pt x="730" y="394"/>
                  </a:lnTo>
                  <a:lnTo>
                    <a:pt x="739" y="387"/>
                  </a:lnTo>
                  <a:lnTo>
                    <a:pt x="743" y="374"/>
                  </a:lnTo>
                  <a:lnTo>
                    <a:pt x="739" y="361"/>
                  </a:lnTo>
                  <a:lnTo>
                    <a:pt x="730" y="355"/>
                  </a:lnTo>
                  <a:lnTo>
                    <a:pt x="718" y="352"/>
                  </a:lnTo>
                  <a:lnTo>
                    <a:pt x="706" y="352"/>
                  </a:lnTo>
                  <a:lnTo>
                    <a:pt x="394" y="352"/>
                  </a:lnTo>
                  <a:lnTo>
                    <a:pt x="394" y="37"/>
                  </a:lnTo>
                  <a:lnTo>
                    <a:pt x="394" y="24"/>
                  </a:lnTo>
                  <a:lnTo>
                    <a:pt x="391" y="12"/>
                  </a:lnTo>
                  <a:lnTo>
                    <a:pt x="385" y="3"/>
                  </a:lnTo>
                  <a:lnTo>
                    <a:pt x="372" y="0"/>
                  </a:lnTo>
                  <a:lnTo>
                    <a:pt x="359" y="3"/>
                  </a:lnTo>
                  <a:lnTo>
                    <a:pt x="352" y="12"/>
                  </a:lnTo>
                  <a:lnTo>
                    <a:pt x="350" y="24"/>
                  </a:lnTo>
                  <a:lnTo>
                    <a:pt x="350" y="37"/>
                  </a:lnTo>
                  <a:lnTo>
                    <a:pt x="350" y="352"/>
                  </a:lnTo>
                  <a:lnTo>
                    <a:pt x="36" y="352"/>
                  </a:lnTo>
                  <a:lnTo>
                    <a:pt x="24" y="352"/>
                  </a:lnTo>
                  <a:lnTo>
                    <a:pt x="12" y="355"/>
                  </a:lnTo>
                  <a:lnTo>
                    <a:pt x="3" y="361"/>
                  </a:lnTo>
                  <a:lnTo>
                    <a:pt x="0" y="374"/>
                  </a:lnTo>
                  <a:lnTo>
                    <a:pt x="3" y="387"/>
                  </a:lnTo>
                  <a:lnTo>
                    <a:pt x="12" y="394"/>
                  </a:lnTo>
                  <a:lnTo>
                    <a:pt x="24" y="396"/>
                  </a:lnTo>
                  <a:lnTo>
                    <a:pt x="36" y="396"/>
                  </a:lnTo>
                  <a:lnTo>
                    <a:pt x="350" y="396"/>
                  </a:lnTo>
                  <a:lnTo>
                    <a:pt x="350" y="711"/>
                  </a:lnTo>
                  <a:lnTo>
                    <a:pt x="350" y="724"/>
                  </a:lnTo>
                  <a:lnTo>
                    <a:pt x="352" y="736"/>
                  </a:lnTo>
                  <a:lnTo>
                    <a:pt x="359" y="745"/>
                  </a:lnTo>
                  <a:lnTo>
                    <a:pt x="372" y="749"/>
                  </a:lnTo>
                  <a:lnTo>
                    <a:pt x="385" y="745"/>
                  </a:lnTo>
                  <a:lnTo>
                    <a:pt x="391" y="736"/>
                  </a:lnTo>
                  <a:lnTo>
                    <a:pt x="394" y="724"/>
                  </a:lnTo>
                  <a:lnTo>
                    <a:pt x="394" y="711"/>
                  </a:lnTo>
                  <a:lnTo>
                    <a:pt x="394" y="39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1" name="Freeform 10"/>
            <p:cNvSpPr>
              <a:spLocks noChangeAspect="1"/>
            </p:cNvSpPr>
            <p:nvPr/>
          </p:nvSpPr>
          <p:spPr bwMode="auto">
            <a:xfrm>
              <a:off x="4788" y="273"/>
              <a:ext cx="637" cy="513"/>
            </a:xfrm>
            <a:custGeom>
              <a:avLst/>
              <a:gdLst>
                <a:gd name="T0" fmla="*/ 439 w 637"/>
                <a:gd name="T1" fmla="*/ 425 h 513"/>
                <a:gd name="T2" fmla="*/ 439 w 637"/>
                <a:gd name="T3" fmla="*/ 513 h 513"/>
                <a:gd name="T4" fmla="*/ 637 w 637"/>
                <a:gd name="T5" fmla="*/ 507 h 513"/>
                <a:gd name="T6" fmla="*/ 637 w 637"/>
                <a:gd name="T7" fmla="*/ 453 h 513"/>
                <a:gd name="T8" fmla="*/ 596 w 637"/>
                <a:gd name="T9" fmla="*/ 453 h 513"/>
                <a:gd name="T10" fmla="*/ 572 w 637"/>
                <a:gd name="T11" fmla="*/ 448 h 513"/>
                <a:gd name="T12" fmla="*/ 562 w 637"/>
                <a:gd name="T13" fmla="*/ 435 h 513"/>
                <a:gd name="T14" fmla="*/ 560 w 637"/>
                <a:gd name="T15" fmla="*/ 410 h 513"/>
                <a:gd name="T16" fmla="*/ 560 w 637"/>
                <a:gd name="T17" fmla="*/ 0 h 513"/>
                <a:gd name="T18" fmla="*/ 355 w 637"/>
                <a:gd name="T19" fmla="*/ 9 h 513"/>
                <a:gd name="T20" fmla="*/ 355 w 637"/>
                <a:gd name="T21" fmla="*/ 62 h 513"/>
                <a:gd name="T22" fmla="*/ 396 w 637"/>
                <a:gd name="T23" fmla="*/ 63 h 513"/>
                <a:gd name="T24" fmla="*/ 420 w 637"/>
                <a:gd name="T25" fmla="*/ 67 h 513"/>
                <a:gd name="T26" fmla="*/ 430 w 637"/>
                <a:gd name="T27" fmla="*/ 80 h 513"/>
                <a:gd name="T28" fmla="*/ 432 w 637"/>
                <a:gd name="T29" fmla="*/ 106 h 513"/>
                <a:gd name="T30" fmla="*/ 432 w 637"/>
                <a:gd name="T31" fmla="*/ 321 h 513"/>
                <a:gd name="T32" fmla="*/ 430 w 637"/>
                <a:gd name="T33" fmla="*/ 354 h 513"/>
                <a:gd name="T34" fmla="*/ 422 w 637"/>
                <a:gd name="T35" fmla="*/ 383 h 513"/>
                <a:gd name="T36" fmla="*/ 410 w 637"/>
                <a:gd name="T37" fmla="*/ 409 h 513"/>
                <a:gd name="T38" fmla="*/ 394 w 637"/>
                <a:gd name="T39" fmla="*/ 431 h 513"/>
                <a:gd name="T40" fmla="*/ 373 w 637"/>
                <a:gd name="T41" fmla="*/ 449 h 513"/>
                <a:gd name="T42" fmla="*/ 350 w 637"/>
                <a:gd name="T43" fmla="*/ 462 h 513"/>
                <a:gd name="T44" fmla="*/ 323 w 637"/>
                <a:gd name="T45" fmla="*/ 470 h 513"/>
                <a:gd name="T46" fmla="*/ 294 w 637"/>
                <a:gd name="T47" fmla="*/ 473 h 513"/>
                <a:gd name="T48" fmla="*/ 265 w 637"/>
                <a:gd name="T49" fmla="*/ 471 h 513"/>
                <a:gd name="T50" fmla="*/ 244 w 637"/>
                <a:gd name="T51" fmla="*/ 467 h 513"/>
                <a:gd name="T52" fmla="*/ 228 w 637"/>
                <a:gd name="T53" fmla="*/ 460 h 513"/>
                <a:gd name="T54" fmla="*/ 217 w 637"/>
                <a:gd name="T55" fmla="*/ 451 h 513"/>
                <a:gd name="T56" fmla="*/ 210 w 637"/>
                <a:gd name="T57" fmla="*/ 438 h 513"/>
                <a:gd name="T58" fmla="*/ 206 w 637"/>
                <a:gd name="T59" fmla="*/ 423 h 513"/>
                <a:gd name="T60" fmla="*/ 205 w 637"/>
                <a:gd name="T61" fmla="*/ 405 h 513"/>
                <a:gd name="T62" fmla="*/ 205 w 637"/>
                <a:gd name="T63" fmla="*/ 383 h 513"/>
                <a:gd name="T64" fmla="*/ 205 w 637"/>
                <a:gd name="T65" fmla="*/ 0 h 513"/>
                <a:gd name="T66" fmla="*/ 0 w 637"/>
                <a:gd name="T67" fmla="*/ 9 h 513"/>
                <a:gd name="T68" fmla="*/ 0 w 637"/>
                <a:gd name="T69" fmla="*/ 62 h 513"/>
                <a:gd name="T70" fmla="*/ 41 w 637"/>
                <a:gd name="T71" fmla="*/ 63 h 513"/>
                <a:gd name="T72" fmla="*/ 65 w 637"/>
                <a:gd name="T73" fmla="*/ 67 h 513"/>
                <a:gd name="T74" fmla="*/ 75 w 637"/>
                <a:gd name="T75" fmla="*/ 80 h 513"/>
                <a:gd name="T76" fmla="*/ 77 w 637"/>
                <a:gd name="T77" fmla="*/ 106 h 513"/>
                <a:gd name="T78" fmla="*/ 77 w 637"/>
                <a:gd name="T79" fmla="*/ 368 h 513"/>
                <a:gd name="T80" fmla="*/ 93 w 637"/>
                <a:gd name="T81" fmla="*/ 442 h 513"/>
                <a:gd name="T82" fmla="*/ 136 w 637"/>
                <a:gd name="T83" fmla="*/ 486 h 513"/>
                <a:gd name="T84" fmla="*/ 200 w 637"/>
                <a:gd name="T85" fmla="*/ 507 h 513"/>
                <a:gd name="T86" fmla="*/ 278 w 637"/>
                <a:gd name="T87" fmla="*/ 513 h 513"/>
                <a:gd name="T88" fmla="*/ 291 w 637"/>
                <a:gd name="T89" fmla="*/ 513 h 513"/>
                <a:gd name="T90" fmla="*/ 308 w 637"/>
                <a:gd name="T91" fmla="*/ 512 h 513"/>
                <a:gd name="T92" fmla="*/ 329 w 637"/>
                <a:gd name="T93" fmla="*/ 508 h 513"/>
                <a:gd name="T94" fmla="*/ 350 w 637"/>
                <a:gd name="T95" fmla="*/ 502 h 513"/>
                <a:gd name="T96" fmla="*/ 373 w 637"/>
                <a:gd name="T97" fmla="*/ 492 h 513"/>
                <a:gd name="T98" fmla="*/ 396 w 637"/>
                <a:gd name="T99" fmla="*/ 476 h 513"/>
                <a:gd name="T100" fmla="*/ 419 w 637"/>
                <a:gd name="T101" fmla="*/ 454 h 513"/>
                <a:gd name="T102" fmla="*/ 439 w 637"/>
                <a:gd name="T103" fmla="*/ 425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37" h="513">
                  <a:moveTo>
                    <a:pt x="439" y="425"/>
                  </a:moveTo>
                  <a:lnTo>
                    <a:pt x="439" y="513"/>
                  </a:lnTo>
                  <a:lnTo>
                    <a:pt x="637" y="507"/>
                  </a:lnTo>
                  <a:lnTo>
                    <a:pt x="637" y="453"/>
                  </a:lnTo>
                  <a:lnTo>
                    <a:pt x="596" y="453"/>
                  </a:lnTo>
                  <a:lnTo>
                    <a:pt x="572" y="448"/>
                  </a:lnTo>
                  <a:lnTo>
                    <a:pt x="562" y="435"/>
                  </a:lnTo>
                  <a:lnTo>
                    <a:pt x="560" y="410"/>
                  </a:lnTo>
                  <a:lnTo>
                    <a:pt x="560" y="0"/>
                  </a:lnTo>
                  <a:lnTo>
                    <a:pt x="355" y="9"/>
                  </a:lnTo>
                  <a:lnTo>
                    <a:pt x="355" y="62"/>
                  </a:lnTo>
                  <a:lnTo>
                    <a:pt x="396" y="63"/>
                  </a:lnTo>
                  <a:lnTo>
                    <a:pt x="420" y="67"/>
                  </a:lnTo>
                  <a:lnTo>
                    <a:pt x="430" y="80"/>
                  </a:lnTo>
                  <a:lnTo>
                    <a:pt x="432" y="106"/>
                  </a:lnTo>
                  <a:lnTo>
                    <a:pt x="432" y="321"/>
                  </a:lnTo>
                  <a:lnTo>
                    <a:pt x="430" y="354"/>
                  </a:lnTo>
                  <a:lnTo>
                    <a:pt x="422" y="383"/>
                  </a:lnTo>
                  <a:lnTo>
                    <a:pt x="410" y="409"/>
                  </a:lnTo>
                  <a:lnTo>
                    <a:pt x="394" y="431"/>
                  </a:lnTo>
                  <a:lnTo>
                    <a:pt x="373" y="449"/>
                  </a:lnTo>
                  <a:lnTo>
                    <a:pt x="350" y="462"/>
                  </a:lnTo>
                  <a:lnTo>
                    <a:pt x="323" y="470"/>
                  </a:lnTo>
                  <a:lnTo>
                    <a:pt x="294" y="473"/>
                  </a:lnTo>
                  <a:lnTo>
                    <a:pt x="265" y="471"/>
                  </a:lnTo>
                  <a:lnTo>
                    <a:pt x="244" y="467"/>
                  </a:lnTo>
                  <a:lnTo>
                    <a:pt x="228" y="460"/>
                  </a:lnTo>
                  <a:lnTo>
                    <a:pt x="217" y="451"/>
                  </a:lnTo>
                  <a:lnTo>
                    <a:pt x="210" y="438"/>
                  </a:lnTo>
                  <a:lnTo>
                    <a:pt x="206" y="423"/>
                  </a:lnTo>
                  <a:lnTo>
                    <a:pt x="205" y="405"/>
                  </a:lnTo>
                  <a:lnTo>
                    <a:pt x="205" y="383"/>
                  </a:lnTo>
                  <a:lnTo>
                    <a:pt x="205" y="0"/>
                  </a:lnTo>
                  <a:lnTo>
                    <a:pt x="0" y="9"/>
                  </a:lnTo>
                  <a:lnTo>
                    <a:pt x="0" y="62"/>
                  </a:lnTo>
                  <a:lnTo>
                    <a:pt x="41" y="63"/>
                  </a:lnTo>
                  <a:lnTo>
                    <a:pt x="65" y="67"/>
                  </a:lnTo>
                  <a:lnTo>
                    <a:pt x="75" y="80"/>
                  </a:lnTo>
                  <a:lnTo>
                    <a:pt x="77" y="106"/>
                  </a:lnTo>
                  <a:lnTo>
                    <a:pt x="77" y="368"/>
                  </a:lnTo>
                  <a:lnTo>
                    <a:pt x="93" y="442"/>
                  </a:lnTo>
                  <a:lnTo>
                    <a:pt x="136" y="486"/>
                  </a:lnTo>
                  <a:lnTo>
                    <a:pt x="200" y="507"/>
                  </a:lnTo>
                  <a:lnTo>
                    <a:pt x="278" y="513"/>
                  </a:lnTo>
                  <a:lnTo>
                    <a:pt x="291" y="513"/>
                  </a:lnTo>
                  <a:lnTo>
                    <a:pt x="308" y="512"/>
                  </a:lnTo>
                  <a:lnTo>
                    <a:pt x="329" y="508"/>
                  </a:lnTo>
                  <a:lnTo>
                    <a:pt x="350" y="502"/>
                  </a:lnTo>
                  <a:lnTo>
                    <a:pt x="373" y="492"/>
                  </a:lnTo>
                  <a:lnTo>
                    <a:pt x="396" y="476"/>
                  </a:lnTo>
                  <a:lnTo>
                    <a:pt x="419" y="454"/>
                  </a:lnTo>
                  <a:lnTo>
                    <a:pt x="439" y="4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44" name="TextBox 743"/>
          <p:cNvSpPr txBox="1"/>
          <p:nvPr/>
        </p:nvSpPr>
        <p:spPr>
          <a:xfrm>
            <a:off x="467544" y="1269921"/>
            <a:ext cx="8113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 smtClean="0">
                <a:latin typeface="cmss17" pitchFamily="34" charset="0"/>
              </a:rPr>
              <a:t>Decomposition</a:t>
            </a:r>
            <a:r>
              <a:rPr lang="fr-FR" sz="2200" dirty="0" smtClean="0">
                <a:latin typeface="cmss17" pitchFamily="34" charset="0"/>
              </a:rPr>
              <a:t> </a:t>
            </a:r>
            <a:r>
              <a:rPr lang="fr-FR" sz="2200" dirty="0" err="1" smtClean="0">
                <a:latin typeface="cmss17" pitchFamily="34" charset="0"/>
              </a:rPr>
              <a:t>into</a:t>
            </a:r>
            <a:r>
              <a:rPr lang="fr-FR" sz="2200" dirty="0" smtClean="0">
                <a:latin typeface="cmss17" pitchFamily="34" charset="0"/>
              </a:rPr>
              <a:t> a </a:t>
            </a:r>
            <a:r>
              <a:rPr lang="fr-FR" sz="2200" b="1" dirty="0" smtClean="0">
                <a:latin typeface="cmss17" pitchFamily="34" charset="0"/>
              </a:rPr>
              <a:t>pose</a:t>
            </a:r>
            <a:r>
              <a:rPr lang="fr-FR" sz="2200" dirty="0" smtClean="0">
                <a:latin typeface="cmss17" pitchFamily="34" charset="0"/>
              </a:rPr>
              <a:t> and a </a:t>
            </a:r>
            <a:r>
              <a:rPr lang="fr-FR" sz="2200" b="1" dirty="0" err="1" smtClean="0">
                <a:latin typeface="cmss17" pitchFamily="34" charset="0"/>
              </a:rPr>
              <a:t>deformation</a:t>
            </a:r>
            <a:r>
              <a:rPr lang="fr-FR" sz="2200" dirty="0" smtClean="0">
                <a:latin typeface="cmss17" pitchFamily="34" charset="0"/>
              </a:rPr>
              <a:t>  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[Mory et al., 2012]</a:t>
            </a:r>
            <a:endParaRPr lang="fr-FR" sz="22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42757" y="1914300"/>
            <a:ext cx="833202" cy="473034"/>
          </a:xfrm>
          <a:prstGeom prst="rect">
            <a:avLst/>
          </a:prstGeom>
          <a:noFill/>
          <a:ln>
            <a:solidFill>
              <a:srgbClr val="0B5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2195736" y="5723964"/>
            <a:ext cx="1253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mss17" pitchFamily="34" charset="0"/>
              </a:rPr>
              <a:t>(pose)</a:t>
            </a:r>
            <a:endParaRPr lang="fr-FR" b="1" dirty="0">
              <a:latin typeface="cmss17" pitchFamily="34" charset="0"/>
            </a:endParaRPr>
          </a:p>
        </p:txBody>
      </p:sp>
      <p:pic>
        <p:nvPicPr>
          <p:cNvPr id="131" name="Picture 418" descr="http://i.stack.imgur.com/QiTPe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t="18632" r="7000" b="7436"/>
          <a:stretch/>
        </p:blipFill>
        <p:spPr bwMode="auto">
          <a:xfrm>
            <a:off x="896012" y="2998948"/>
            <a:ext cx="1852638" cy="88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2" name="Group 25"/>
          <p:cNvGrpSpPr>
            <a:grpSpLocks noChangeAspect="1"/>
          </p:cNvGrpSpPr>
          <p:nvPr>
            <p:custDataLst>
              <p:tags r:id="rId9"/>
            </p:custDataLst>
          </p:nvPr>
        </p:nvGrpSpPr>
        <p:grpSpPr bwMode="auto">
          <a:xfrm>
            <a:off x="1121885" y="3068960"/>
            <a:ext cx="353771" cy="234429"/>
            <a:chOff x="-3" y="3"/>
            <a:chExt cx="1414" cy="937"/>
          </a:xfrm>
        </p:grpSpPr>
        <p:sp>
          <p:nvSpPr>
            <p:cNvPr id="501" name="Freeform 26"/>
            <p:cNvSpPr>
              <a:spLocks noChangeAspect="1"/>
            </p:cNvSpPr>
            <p:nvPr/>
          </p:nvSpPr>
          <p:spPr bwMode="auto">
            <a:xfrm>
              <a:off x="-3" y="3"/>
              <a:ext cx="956" cy="768"/>
            </a:xfrm>
            <a:custGeom>
              <a:avLst/>
              <a:gdLst>
                <a:gd name="T0" fmla="*/ 525 w 956"/>
                <a:gd name="T1" fmla="*/ 306 h 768"/>
                <a:gd name="T2" fmla="*/ 526 w 956"/>
                <a:gd name="T3" fmla="*/ 295 h 768"/>
                <a:gd name="T4" fmla="*/ 545 w 956"/>
                <a:gd name="T5" fmla="*/ 280 h 768"/>
                <a:gd name="T6" fmla="*/ 752 w 956"/>
                <a:gd name="T7" fmla="*/ 120 h 768"/>
                <a:gd name="T8" fmla="*/ 871 w 956"/>
                <a:gd name="T9" fmla="*/ 50 h 768"/>
                <a:gd name="T10" fmla="*/ 935 w 956"/>
                <a:gd name="T11" fmla="*/ 35 h 768"/>
                <a:gd name="T12" fmla="*/ 949 w 956"/>
                <a:gd name="T13" fmla="*/ 31 h 768"/>
                <a:gd name="T14" fmla="*/ 956 w 956"/>
                <a:gd name="T15" fmla="*/ 13 h 768"/>
                <a:gd name="T16" fmla="*/ 943 w 956"/>
                <a:gd name="T17" fmla="*/ 0 h 768"/>
                <a:gd name="T18" fmla="*/ 732 w 956"/>
                <a:gd name="T19" fmla="*/ 0 h 768"/>
                <a:gd name="T20" fmla="*/ 720 w 956"/>
                <a:gd name="T21" fmla="*/ 9 h 768"/>
                <a:gd name="T22" fmla="*/ 721 w 956"/>
                <a:gd name="T23" fmla="*/ 31 h 768"/>
                <a:gd name="T24" fmla="*/ 758 w 956"/>
                <a:gd name="T25" fmla="*/ 42 h 768"/>
                <a:gd name="T26" fmla="*/ 760 w 956"/>
                <a:gd name="T27" fmla="*/ 74 h 768"/>
                <a:gd name="T28" fmla="*/ 735 w 956"/>
                <a:gd name="T29" fmla="*/ 102 h 768"/>
                <a:gd name="T30" fmla="*/ 287 w 956"/>
                <a:gd name="T31" fmla="*/ 447 h 768"/>
                <a:gd name="T32" fmla="*/ 385 w 956"/>
                <a:gd name="T33" fmla="*/ 62 h 768"/>
                <a:gd name="T34" fmla="*/ 424 w 956"/>
                <a:gd name="T35" fmla="*/ 37 h 768"/>
                <a:gd name="T36" fmla="*/ 489 w 956"/>
                <a:gd name="T37" fmla="*/ 35 h 768"/>
                <a:gd name="T38" fmla="*/ 507 w 956"/>
                <a:gd name="T39" fmla="*/ 26 h 768"/>
                <a:gd name="T40" fmla="*/ 504 w 956"/>
                <a:gd name="T41" fmla="*/ 2 h 768"/>
                <a:gd name="T42" fmla="*/ 205 w 956"/>
                <a:gd name="T43" fmla="*/ 0 h 768"/>
                <a:gd name="T44" fmla="*/ 191 w 956"/>
                <a:gd name="T45" fmla="*/ 3 h 768"/>
                <a:gd name="T46" fmla="*/ 183 w 956"/>
                <a:gd name="T47" fmla="*/ 21 h 768"/>
                <a:gd name="T48" fmla="*/ 215 w 956"/>
                <a:gd name="T49" fmla="*/ 35 h 768"/>
                <a:gd name="T50" fmla="*/ 264 w 956"/>
                <a:gd name="T51" fmla="*/ 37 h 768"/>
                <a:gd name="T52" fmla="*/ 288 w 956"/>
                <a:gd name="T53" fmla="*/ 55 h 768"/>
                <a:gd name="T54" fmla="*/ 284 w 956"/>
                <a:gd name="T55" fmla="*/ 77 h 768"/>
                <a:gd name="T56" fmla="*/ 130 w 956"/>
                <a:gd name="T57" fmla="*/ 695 h 768"/>
                <a:gd name="T58" fmla="*/ 119 w 956"/>
                <a:gd name="T59" fmla="*/ 716 h 768"/>
                <a:gd name="T60" fmla="*/ 100 w 956"/>
                <a:gd name="T61" fmla="*/ 728 h 768"/>
                <a:gd name="T62" fmla="*/ 60 w 956"/>
                <a:gd name="T63" fmla="*/ 733 h 768"/>
                <a:gd name="T64" fmla="*/ 18 w 956"/>
                <a:gd name="T65" fmla="*/ 733 h 768"/>
                <a:gd name="T66" fmla="*/ 2 w 956"/>
                <a:gd name="T67" fmla="*/ 742 h 768"/>
                <a:gd name="T68" fmla="*/ 7 w 956"/>
                <a:gd name="T69" fmla="*/ 766 h 768"/>
                <a:gd name="T70" fmla="*/ 47 w 956"/>
                <a:gd name="T71" fmla="*/ 767 h 768"/>
                <a:gd name="T72" fmla="*/ 128 w 956"/>
                <a:gd name="T73" fmla="*/ 765 h 768"/>
                <a:gd name="T74" fmla="*/ 231 w 956"/>
                <a:gd name="T75" fmla="*/ 765 h 768"/>
                <a:gd name="T76" fmla="*/ 311 w 956"/>
                <a:gd name="T77" fmla="*/ 768 h 768"/>
                <a:gd name="T78" fmla="*/ 324 w 956"/>
                <a:gd name="T79" fmla="*/ 758 h 768"/>
                <a:gd name="T80" fmla="*/ 319 w 956"/>
                <a:gd name="T81" fmla="*/ 734 h 768"/>
                <a:gd name="T82" fmla="*/ 266 w 956"/>
                <a:gd name="T83" fmla="*/ 733 h 768"/>
                <a:gd name="T84" fmla="*/ 228 w 956"/>
                <a:gd name="T85" fmla="*/ 725 h 768"/>
                <a:gd name="T86" fmla="*/ 226 w 956"/>
                <a:gd name="T87" fmla="*/ 691 h 768"/>
                <a:gd name="T88" fmla="*/ 277 w 956"/>
                <a:gd name="T89" fmla="*/ 487 h 768"/>
                <a:gd name="T90" fmla="*/ 575 w 956"/>
                <a:gd name="T91" fmla="*/ 659 h 768"/>
                <a:gd name="T92" fmla="*/ 586 w 956"/>
                <a:gd name="T93" fmla="*/ 687 h 768"/>
                <a:gd name="T94" fmla="*/ 588 w 956"/>
                <a:gd name="T95" fmla="*/ 698 h 768"/>
                <a:gd name="T96" fmla="*/ 563 w 956"/>
                <a:gd name="T97" fmla="*/ 728 h 768"/>
                <a:gd name="T98" fmla="*/ 530 w 956"/>
                <a:gd name="T99" fmla="*/ 733 h 768"/>
                <a:gd name="T100" fmla="*/ 513 w 956"/>
                <a:gd name="T101" fmla="*/ 736 h 768"/>
                <a:gd name="T102" fmla="*/ 505 w 956"/>
                <a:gd name="T103" fmla="*/ 755 h 768"/>
                <a:gd name="T104" fmla="*/ 521 w 956"/>
                <a:gd name="T105" fmla="*/ 768 h 768"/>
                <a:gd name="T106" fmla="*/ 773 w 956"/>
                <a:gd name="T107" fmla="*/ 768 h 768"/>
                <a:gd name="T108" fmla="*/ 786 w 956"/>
                <a:gd name="T109" fmla="*/ 758 h 768"/>
                <a:gd name="T110" fmla="*/ 781 w 956"/>
                <a:gd name="T111" fmla="*/ 734 h 768"/>
                <a:gd name="T112" fmla="*/ 737 w 956"/>
                <a:gd name="T113" fmla="*/ 730 h 768"/>
                <a:gd name="T114" fmla="*/ 701 w 956"/>
                <a:gd name="T115" fmla="*/ 707 h 768"/>
                <a:gd name="T116" fmla="*/ 529 w 956"/>
                <a:gd name="T117" fmla="*/ 31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56" h="768">
                  <a:moveTo>
                    <a:pt x="529" y="314"/>
                  </a:moveTo>
                  <a:lnTo>
                    <a:pt x="525" y="306"/>
                  </a:lnTo>
                  <a:lnTo>
                    <a:pt x="523" y="298"/>
                  </a:lnTo>
                  <a:lnTo>
                    <a:pt x="526" y="295"/>
                  </a:lnTo>
                  <a:lnTo>
                    <a:pt x="535" y="288"/>
                  </a:lnTo>
                  <a:lnTo>
                    <a:pt x="545" y="280"/>
                  </a:lnTo>
                  <a:lnTo>
                    <a:pt x="556" y="272"/>
                  </a:lnTo>
                  <a:lnTo>
                    <a:pt x="752" y="120"/>
                  </a:lnTo>
                  <a:lnTo>
                    <a:pt x="820" y="75"/>
                  </a:lnTo>
                  <a:lnTo>
                    <a:pt x="871" y="50"/>
                  </a:lnTo>
                  <a:lnTo>
                    <a:pt x="907" y="39"/>
                  </a:lnTo>
                  <a:lnTo>
                    <a:pt x="935" y="35"/>
                  </a:lnTo>
                  <a:lnTo>
                    <a:pt x="942" y="34"/>
                  </a:lnTo>
                  <a:lnTo>
                    <a:pt x="949" y="31"/>
                  </a:lnTo>
                  <a:lnTo>
                    <a:pt x="954" y="24"/>
                  </a:lnTo>
                  <a:lnTo>
                    <a:pt x="956" y="13"/>
                  </a:lnTo>
                  <a:lnTo>
                    <a:pt x="952" y="5"/>
                  </a:lnTo>
                  <a:lnTo>
                    <a:pt x="943" y="0"/>
                  </a:lnTo>
                  <a:lnTo>
                    <a:pt x="739" y="0"/>
                  </a:lnTo>
                  <a:lnTo>
                    <a:pt x="732" y="0"/>
                  </a:lnTo>
                  <a:lnTo>
                    <a:pt x="725" y="3"/>
                  </a:lnTo>
                  <a:lnTo>
                    <a:pt x="720" y="9"/>
                  </a:lnTo>
                  <a:lnTo>
                    <a:pt x="717" y="22"/>
                  </a:lnTo>
                  <a:lnTo>
                    <a:pt x="721" y="31"/>
                  </a:lnTo>
                  <a:lnTo>
                    <a:pt x="731" y="35"/>
                  </a:lnTo>
                  <a:lnTo>
                    <a:pt x="758" y="42"/>
                  </a:lnTo>
                  <a:lnTo>
                    <a:pt x="766" y="58"/>
                  </a:lnTo>
                  <a:lnTo>
                    <a:pt x="760" y="74"/>
                  </a:lnTo>
                  <a:lnTo>
                    <a:pt x="748" y="90"/>
                  </a:lnTo>
                  <a:lnTo>
                    <a:pt x="735" y="102"/>
                  </a:lnTo>
                  <a:lnTo>
                    <a:pt x="725" y="110"/>
                  </a:lnTo>
                  <a:lnTo>
                    <a:pt x="287" y="447"/>
                  </a:lnTo>
                  <a:lnTo>
                    <a:pt x="377" y="87"/>
                  </a:lnTo>
                  <a:lnTo>
                    <a:pt x="385" y="62"/>
                  </a:lnTo>
                  <a:lnTo>
                    <a:pt x="397" y="45"/>
                  </a:lnTo>
                  <a:lnTo>
                    <a:pt x="424" y="37"/>
                  </a:lnTo>
                  <a:lnTo>
                    <a:pt x="472" y="35"/>
                  </a:lnTo>
                  <a:lnTo>
                    <a:pt x="489" y="35"/>
                  </a:lnTo>
                  <a:lnTo>
                    <a:pt x="501" y="32"/>
                  </a:lnTo>
                  <a:lnTo>
                    <a:pt x="507" y="26"/>
                  </a:lnTo>
                  <a:lnTo>
                    <a:pt x="510" y="13"/>
                  </a:lnTo>
                  <a:lnTo>
                    <a:pt x="504" y="2"/>
                  </a:lnTo>
                  <a:lnTo>
                    <a:pt x="494" y="0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91" y="3"/>
                  </a:lnTo>
                  <a:lnTo>
                    <a:pt x="185" y="9"/>
                  </a:lnTo>
                  <a:lnTo>
                    <a:pt x="183" y="21"/>
                  </a:lnTo>
                  <a:lnTo>
                    <a:pt x="191" y="33"/>
                  </a:lnTo>
                  <a:lnTo>
                    <a:pt x="215" y="35"/>
                  </a:lnTo>
                  <a:lnTo>
                    <a:pt x="240" y="36"/>
                  </a:lnTo>
                  <a:lnTo>
                    <a:pt x="264" y="37"/>
                  </a:lnTo>
                  <a:lnTo>
                    <a:pt x="283" y="42"/>
                  </a:lnTo>
                  <a:lnTo>
                    <a:pt x="288" y="55"/>
                  </a:lnTo>
                  <a:lnTo>
                    <a:pt x="287" y="63"/>
                  </a:lnTo>
                  <a:lnTo>
                    <a:pt x="284" y="77"/>
                  </a:lnTo>
                  <a:lnTo>
                    <a:pt x="133" y="680"/>
                  </a:lnTo>
                  <a:lnTo>
                    <a:pt x="130" y="695"/>
                  </a:lnTo>
                  <a:lnTo>
                    <a:pt x="125" y="707"/>
                  </a:lnTo>
                  <a:lnTo>
                    <a:pt x="119" y="716"/>
                  </a:lnTo>
                  <a:lnTo>
                    <a:pt x="111" y="723"/>
                  </a:lnTo>
                  <a:lnTo>
                    <a:pt x="100" y="728"/>
                  </a:lnTo>
                  <a:lnTo>
                    <a:pt x="83" y="731"/>
                  </a:lnTo>
                  <a:lnTo>
                    <a:pt x="60" y="733"/>
                  </a:lnTo>
                  <a:lnTo>
                    <a:pt x="31" y="733"/>
                  </a:lnTo>
                  <a:lnTo>
                    <a:pt x="18" y="733"/>
                  </a:lnTo>
                  <a:lnTo>
                    <a:pt x="8" y="736"/>
                  </a:lnTo>
                  <a:lnTo>
                    <a:pt x="2" y="742"/>
                  </a:lnTo>
                  <a:lnTo>
                    <a:pt x="0" y="754"/>
                  </a:lnTo>
                  <a:lnTo>
                    <a:pt x="7" y="766"/>
                  </a:lnTo>
                  <a:lnTo>
                    <a:pt x="16" y="768"/>
                  </a:lnTo>
                  <a:lnTo>
                    <a:pt x="47" y="767"/>
                  </a:lnTo>
                  <a:lnTo>
                    <a:pt x="88" y="766"/>
                  </a:lnTo>
                  <a:lnTo>
                    <a:pt x="128" y="765"/>
                  </a:lnTo>
                  <a:lnTo>
                    <a:pt x="159" y="764"/>
                  </a:lnTo>
                  <a:lnTo>
                    <a:pt x="231" y="765"/>
                  </a:lnTo>
                  <a:lnTo>
                    <a:pt x="304" y="768"/>
                  </a:lnTo>
                  <a:lnTo>
                    <a:pt x="311" y="768"/>
                  </a:lnTo>
                  <a:lnTo>
                    <a:pt x="318" y="765"/>
                  </a:lnTo>
                  <a:lnTo>
                    <a:pt x="324" y="758"/>
                  </a:lnTo>
                  <a:lnTo>
                    <a:pt x="327" y="746"/>
                  </a:lnTo>
                  <a:lnTo>
                    <a:pt x="319" y="734"/>
                  </a:lnTo>
                  <a:lnTo>
                    <a:pt x="295" y="733"/>
                  </a:lnTo>
                  <a:lnTo>
                    <a:pt x="266" y="733"/>
                  </a:lnTo>
                  <a:lnTo>
                    <a:pt x="243" y="730"/>
                  </a:lnTo>
                  <a:lnTo>
                    <a:pt x="228" y="725"/>
                  </a:lnTo>
                  <a:lnTo>
                    <a:pt x="222" y="713"/>
                  </a:lnTo>
                  <a:lnTo>
                    <a:pt x="226" y="691"/>
                  </a:lnTo>
                  <a:lnTo>
                    <a:pt x="232" y="663"/>
                  </a:lnTo>
                  <a:lnTo>
                    <a:pt x="277" y="487"/>
                  </a:lnTo>
                  <a:lnTo>
                    <a:pt x="445" y="356"/>
                  </a:lnTo>
                  <a:lnTo>
                    <a:pt x="575" y="659"/>
                  </a:lnTo>
                  <a:lnTo>
                    <a:pt x="583" y="677"/>
                  </a:lnTo>
                  <a:lnTo>
                    <a:pt x="586" y="687"/>
                  </a:lnTo>
                  <a:lnTo>
                    <a:pt x="588" y="693"/>
                  </a:lnTo>
                  <a:lnTo>
                    <a:pt x="588" y="698"/>
                  </a:lnTo>
                  <a:lnTo>
                    <a:pt x="580" y="718"/>
                  </a:lnTo>
                  <a:lnTo>
                    <a:pt x="563" y="728"/>
                  </a:lnTo>
                  <a:lnTo>
                    <a:pt x="543" y="732"/>
                  </a:lnTo>
                  <a:lnTo>
                    <a:pt x="530" y="733"/>
                  </a:lnTo>
                  <a:lnTo>
                    <a:pt x="521" y="733"/>
                  </a:lnTo>
                  <a:lnTo>
                    <a:pt x="513" y="736"/>
                  </a:lnTo>
                  <a:lnTo>
                    <a:pt x="507" y="742"/>
                  </a:lnTo>
                  <a:lnTo>
                    <a:pt x="505" y="755"/>
                  </a:lnTo>
                  <a:lnTo>
                    <a:pt x="512" y="766"/>
                  </a:lnTo>
                  <a:lnTo>
                    <a:pt x="521" y="768"/>
                  </a:lnTo>
                  <a:lnTo>
                    <a:pt x="768" y="768"/>
                  </a:lnTo>
                  <a:lnTo>
                    <a:pt x="773" y="768"/>
                  </a:lnTo>
                  <a:lnTo>
                    <a:pt x="780" y="765"/>
                  </a:lnTo>
                  <a:lnTo>
                    <a:pt x="786" y="758"/>
                  </a:lnTo>
                  <a:lnTo>
                    <a:pt x="788" y="746"/>
                  </a:lnTo>
                  <a:lnTo>
                    <a:pt x="781" y="734"/>
                  </a:lnTo>
                  <a:lnTo>
                    <a:pt x="766" y="733"/>
                  </a:lnTo>
                  <a:lnTo>
                    <a:pt x="737" y="730"/>
                  </a:lnTo>
                  <a:lnTo>
                    <a:pt x="716" y="722"/>
                  </a:lnTo>
                  <a:lnTo>
                    <a:pt x="701" y="707"/>
                  </a:lnTo>
                  <a:lnTo>
                    <a:pt x="688" y="683"/>
                  </a:lnTo>
                  <a:lnTo>
                    <a:pt x="529" y="3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2" name="Freeform 27"/>
            <p:cNvSpPr>
              <a:spLocks noChangeAspect="1" noEditPoints="1"/>
            </p:cNvSpPr>
            <p:nvPr/>
          </p:nvSpPr>
          <p:spPr bwMode="auto">
            <a:xfrm>
              <a:off x="956" y="593"/>
              <a:ext cx="455" cy="347"/>
            </a:xfrm>
            <a:custGeom>
              <a:avLst/>
              <a:gdLst>
                <a:gd name="T0" fmla="*/ 413 w 455"/>
                <a:gd name="T1" fmla="*/ 53 h 347"/>
                <a:gd name="T2" fmla="*/ 430 w 455"/>
                <a:gd name="T3" fmla="*/ 52 h 347"/>
                <a:gd name="T4" fmla="*/ 443 w 455"/>
                <a:gd name="T5" fmla="*/ 47 h 347"/>
                <a:gd name="T6" fmla="*/ 452 w 455"/>
                <a:gd name="T7" fmla="*/ 34 h 347"/>
                <a:gd name="T8" fmla="*/ 455 w 455"/>
                <a:gd name="T9" fmla="*/ 22 h 347"/>
                <a:gd name="T10" fmla="*/ 452 w 455"/>
                <a:gd name="T11" fmla="*/ 9 h 347"/>
                <a:gd name="T12" fmla="*/ 443 w 455"/>
                <a:gd name="T13" fmla="*/ 2 h 347"/>
                <a:gd name="T14" fmla="*/ 432 w 455"/>
                <a:gd name="T15" fmla="*/ 0 h 347"/>
                <a:gd name="T16" fmla="*/ 421 w 455"/>
                <a:gd name="T17" fmla="*/ 0 h 347"/>
                <a:gd name="T18" fmla="*/ 220 w 455"/>
                <a:gd name="T19" fmla="*/ 0 h 347"/>
                <a:gd name="T20" fmla="*/ 132 w 455"/>
                <a:gd name="T21" fmla="*/ 21 h 347"/>
                <a:gd name="T22" fmla="*/ 63 w 455"/>
                <a:gd name="T23" fmla="*/ 74 h 347"/>
                <a:gd name="T24" fmla="*/ 17 w 455"/>
                <a:gd name="T25" fmla="*/ 145 h 347"/>
                <a:gd name="T26" fmla="*/ 0 w 455"/>
                <a:gd name="T27" fmla="*/ 218 h 347"/>
                <a:gd name="T28" fmla="*/ 10 w 455"/>
                <a:gd name="T29" fmla="*/ 269 h 347"/>
                <a:gd name="T30" fmla="*/ 37 w 455"/>
                <a:gd name="T31" fmla="*/ 310 h 347"/>
                <a:gd name="T32" fmla="*/ 79 w 455"/>
                <a:gd name="T33" fmla="*/ 337 h 347"/>
                <a:gd name="T34" fmla="*/ 134 w 455"/>
                <a:gd name="T35" fmla="*/ 347 h 347"/>
                <a:gd name="T36" fmla="*/ 209 w 455"/>
                <a:gd name="T37" fmla="*/ 331 h 347"/>
                <a:gd name="T38" fmla="*/ 277 w 455"/>
                <a:gd name="T39" fmla="*/ 287 h 347"/>
                <a:gd name="T40" fmla="*/ 327 w 455"/>
                <a:gd name="T41" fmla="*/ 221 h 347"/>
                <a:gd name="T42" fmla="*/ 347 w 455"/>
                <a:gd name="T43" fmla="*/ 137 h 347"/>
                <a:gd name="T44" fmla="*/ 346 w 455"/>
                <a:gd name="T45" fmla="*/ 123 h 347"/>
                <a:gd name="T46" fmla="*/ 343 w 455"/>
                <a:gd name="T47" fmla="*/ 103 h 347"/>
                <a:gd name="T48" fmla="*/ 336 w 455"/>
                <a:gd name="T49" fmla="*/ 80 h 347"/>
                <a:gd name="T50" fmla="*/ 323 w 455"/>
                <a:gd name="T51" fmla="*/ 53 h 347"/>
                <a:gd name="T52" fmla="*/ 413 w 455"/>
                <a:gd name="T53" fmla="*/ 53 h 347"/>
                <a:gd name="T54" fmla="*/ 135 w 455"/>
                <a:gd name="T55" fmla="*/ 325 h 347"/>
                <a:gd name="T56" fmla="*/ 105 w 455"/>
                <a:gd name="T57" fmla="*/ 319 h 347"/>
                <a:gd name="T58" fmla="*/ 80 w 455"/>
                <a:gd name="T59" fmla="*/ 304 h 347"/>
                <a:gd name="T60" fmla="*/ 63 w 455"/>
                <a:gd name="T61" fmla="*/ 277 h 347"/>
                <a:gd name="T62" fmla="*/ 57 w 455"/>
                <a:gd name="T63" fmla="*/ 240 h 347"/>
                <a:gd name="T64" fmla="*/ 58 w 455"/>
                <a:gd name="T65" fmla="*/ 226 h 347"/>
                <a:gd name="T66" fmla="*/ 62 w 455"/>
                <a:gd name="T67" fmla="*/ 201 h 347"/>
                <a:gd name="T68" fmla="*/ 69 w 455"/>
                <a:gd name="T69" fmla="*/ 171 h 347"/>
                <a:gd name="T70" fmla="*/ 81 w 455"/>
                <a:gd name="T71" fmla="*/ 138 h 347"/>
                <a:gd name="T72" fmla="*/ 100 w 455"/>
                <a:gd name="T73" fmla="*/ 107 h 347"/>
                <a:gd name="T74" fmla="*/ 126 w 455"/>
                <a:gd name="T75" fmla="*/ 79 h 347"/>
                <a:gd name="T76" fmla="*/ 161 w 455"/>
                <a:gd name="T77" fmla="*/ 60 h 347"/>
                <a:gd name="T78" fmla="*/ 207 w 455"/>
                <a:gd name="T79" fmla="*/ 53 h 347"/>
                <a:gd name="T80" fmla="*/ 236 w 455"/>
                <a:gd name="T81" fmla="*/ 57 h 347"/>
                <a:gd name="T82" fmla="*/ 262 w 455"/>
                <a:gd name="T83" fmla="*/ 68 h 347"/>
                <a:gd name="T84" fmla="*/ 281 w 455"/>
                <a:gd name="T85" fmla="*/ 91 h 347"/>
                <a:gd name="T86" fmla="*/ 288 w 455"/>
                <a:gd name="T87" fmla="*/ 128 h 347"/>
                <a:gd name="T88" fmla="*/ 286 w 455"/>
                <a:gd name="T89" fmla="*/ 148 h 347"/>
                <a:gd name="T90" fmla="*/ 279 w 455"/>
                <a:gd name="T91" fmla="*/ 182 h 347"/>
                <a:gd name="T92" fmla="*/ 266 w 455"/>
                <a:gd name="T93" fmla="*/ 224 h 347"/>
                <a:gd name="T94" fmla="*/ 242 w 455"/>
                <a:gd name="T95" fmla="*/ 266 h 347"/>
                <a:gd name="T96" fmla="*/ 216 w 455"/>
                <a:gd name="T97" fmla="*/ 293 h 347"/>
                <a:gd name="T98" fmla="*/ 187 w 455"/>
                <a:gd name="T99" fmla="*/ 311 h 347"/>
                <a:gd name="T100" fmla="*/ 160 w 455"/>
                <a:gd name="T101" fmla="*/ 322 h 347"/>
                <a:gd name="T102" fmla="*/ 135 w 455"/>
                <a:gd name="T103" fmla="*/ 32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5" h="347">
                  <a:moveTo>
                    <a:pt x="413" y="53"/>
                  </a:moveTo>
                  <a:lnTo>
                    <a:pt x="430" y="52"/>
                  </a:lnTo>
                  <a:lnTo>
                    <a:pt x="443" y="47"/>
                  </a:lnTo>
                  <a:lnTo>
                    <a:pt x="452" y="34"/>
                  </a:lnTo>
                  <a:lnTo>
                    <a:pt x="455" y="22"/>
                  </a:lnTo>
                  <a:lnTo>
                    <a:pt x="452" y="9"/>
                  </a:lnTo>
                  <a:lnTo>
                    <a:pt x="443" y="2"/>
                  </a:lnTo>
                  <a:lnTo>
                    <a:pt x="432" y="0"/>
                  </a:lnTo>
                  <a:lnTo>
                    <a:pt x="421" y="0"/>
                  </a:lnTo>
                  <a:lnTo>
                    <a:pt x="220" y="0"/>
                  </a:lnTo>
                  <a:lnTo>
                    <a:pt x="132" y="21"/>
                  </a:lnTo>
                  <a:lnTo>
                    <a:pt x="63" y="74"/>
                  </a:lnTo>
                  <a:lnTo>
                    <a:pt x="17" y="145"/>
                  </a:lnTo>
                  <a:lnTo>
                    <a:pt x="0" y="218"/>
                  </a:lnTo>
                  <a:lnTo>
                    <a:pt x="10" y="269"/>
                  </a:lnTo>
                  <a:lnTo>
                    <a:pt x="37" y="310"/>
                  </a:lnTo>
                  <a:lnTo>
                    <a:pt x="79" y="337"/>
                  </a:lnTo>
                  <a:lnTo>
                    <a:pt x="134" y="347"/>
                  </a:lnTo>
                  <a:lnTo>
                    <a:pt x="209" y="331"/>
                  </a:lnTo>
                  <a:lnTo>
                    <a:pt x="277" y="287"/>
                  </a:lnTo>
                  <a:lnTo>
                    <a:pt x="327" y="221"/>
                  </a:lnTo>
                  <a:lnTo>
                    <a:pt x="347" y="137"/>
                  </a:lnTo>
                  <a:lnTo>
                    <a:pt x="346" y="123"/>
                  </a:lnTo>
                  <a:lnTo>
                    <a:pt x="343" y="103"/>
                  </a:lnTo>
                  <a:lnTo>
                    <a:pt x="336" y="80"/>
                  </a:lnTo>
                  <a:lnTo>
                    <a:pt x="323" y="53"/>
                  </a:lnTo>
                  <a:lnTo>
                    <a:pt x="413" y="53"/>
                  </a:lnTo>
                  <a:close/>
                  <a:moveTo>
                    <a:pt x="135" y="325"/>
                  </a:moveTo>
                  <a:lnTo>
                    <a:pt x="105" y="319"/>
                  </a:lnTo>
                  <a:lnTo>
                    <a:pt x="80" y="304"/>
                  </a:lnTo>
                  <a:lnTo>
                    <a:pt x="63" y="277"/>
                  </a:lnTo>
                  <a:lnTo>
                    <a:pt x="57" y="240"/>
                  </a:lnTo>
                  <a:lnTo>
                    <a:pt x="58" y="226"/>
                  </a:lnTo>
                  <a:lnTo>
                    <a:pt x="62" y="201"/>
                  </a:lnTo>
                  <a:lnTo>
                    <a:pt x="69" y="171"/>
                  </a:lnTo>
                  <a:lnTo>
                    <a:pt x="81" y="138"/>
                  </a:lnTo>
                  <a:lnTo>
                    <a:pt x="100" y="107"/>
                  </a:lnTo>
                  <a:lnTo>
                    <a:pt x="126" y="79"/>
                  </a:lnTo>
                  <a:lnTo>
                    <a:pt x="161" y="60"/>
                  </a:lnTo>
                  <a:lnTo>
                    <a:pt x="207" y="53"/>
                  </a:lnTo>
                  <a:lnTo>
                    <a:pt x="236" y="57"/>
                  </a:lnTo>
                  <a:lnTo>
                    <a:pt x="262" y="68"/>
                  </a:lnTo>
                  <a:lnTo>
                    <a:pt x="281" y="91"/>
                  </a:lnTo>
                  <a:lnTo>
                    <a:pt x="288" y="128"/>
                  </a:lnTo>
                  <a:lnTo>
                    <a:pt x="286" y="148"/>
                  </a:lnTo>
                  <a:lnTo>
                    <a:pt x="279" y="182"/>
                  </a:lnTo>
                  <a:lnTo>
                    <a:pt x="266" y="224"/>
                  </a:lnTo>
                  <a:lnTo>
                    <a:pt x="242" y="266"/>
                  </a:lnTo>
                  <a:lnTo>
                    <a:pt x="216" y="293"/>
                  </a:lnTo>
                  <a:lnTo>
                    <a:pt x="187" y="311"/>
                  </a:lnTo>
                  <a:lnTo>
                    <a:pt x="160" y="322"/>
                  </a:lnTo>
                  <a:lnTo>
                    <a:pt x="135" y="3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83" name="Group 192"/>
          <p:cNvGrpSpPr>
            <a:grpSpLocks noChangeAspect="1"/>
          </p:cNvGrpSpPr>
          <p:nvPr>
            <p:custDataLst>
              <p:tags r:id="rId10"/>
            </p:custDataLst>
          </p:nvPr>
        </p:nvGrpSpPr>
        <p:grpSpPr bwMode="auto">
          <a:xfrm>
            <a:off x="1411662" y="1774574"/>
            <a:ext cx="6724231" cy="790331"/>
            <a:chOff x="0" y="-1"/>
            <a:chExt cx="5760" cy="677"/>
          </a:xfrm>
        </p:grpSpPr>
        <p:sp>
          <p:nvSpPr>
            <p:cNvPr id="785" name="Freeform 193"/>
            <p:cNvSpPr>
              <a:spLocks noChangeAspect="1"/>
            </p:cNvSpPr>
            <p:nvPr/>
          </p:nvSpPr>
          <p:spPr bwMode="auto">
            <a:xfrm>
              <a:off x="0" y="282"/>
              <a:ext cx="219" cy="125"/>
            </a:xfrm>
            <a:custGeom>
              <a:avLst/>
              <a:gdLst>
                <a:gd name="T0" fmla="*/ 22 w 219"/>
                <a:gd name="T1" fmla="*/ 103 h 125"/>
                <a:gd name="T2" fmla="*/ 18 w 219"/>
                <a:gd name="T3" fmla="*/ 115 h 125"/>
                <a:gd name="T4" fmla="*/ 0 w 219"/>
                <a:gd name="T5" fmla="*/ 116 h 125"/>
                <a:gd name="T6" fmla="*/ 63 w 219"/>
                <a:gd name="T7" fmla="*/ 125 h 125"/>
                <a:gd name="T8" fmla="*/ 52 w 219"/>
                <a:gd name="T9" fmla="*/ 116 h 125"/>
                <a:gd name="T10" fmla="*/ 42 w 219"/>
                <a:gd name="T11" fmla="*/ 111 h 125"/>
                <a:gd name="T12" fmla="*/ 41 w 219"/>
                <a:gd name="T13" fmla="*/ 52 h 125"/>
                <a:gd name="T14" fmla="*/ 54 w 219"/>
                <a:gd name="T15" fmla="*/ 18 h 125"/>
                <a:gd name="T16" fmla="*/ 79 w 219"/>
                <a:gd name="T17" fmla="*/ 6 h 125"/>
                <a:gd name="T18" fmla="*/ 90 w 219"/>
                <a:gd name="T19" fmla="*/ 9 h 125"/>
                <a:gd name="T20" fmla="*/ 96 w 219"/>
                <a:gd name="T21" fmla="*/ 16 h 125"/>
                <a:gd name="T22" fmla="*/ 99 w 219"/>
                <a:gd name="T23" fmla="*/ 26 h 125"/>
                <a:gd name="T24" fmla="*/ 100 w 219"/>
                <a:gd name="T25" fmla="*/ 38 h 125"/>
                <a:gd name="T26" fmla="*/ 99 w 219"/>
                <a:gd name="T27" fmla="*/ 111 h 125"/>
                <a:gd name="T28" fmla="*/ 90 w 219"/>
                <a:gd name="T29" fmla="*/ 116 h 125"/>
                <a:gd name="T30" fmla="*/ 78 w 219"/>
                <a:gd name="T31" fmla="*/ 125 h 125"/>
                <a:gd name="T32" fmla="*/ 141 w 219"/>
                <a:gd name="T33" fmla="*/ 116 h 125"/>
                <a:gd name="T34" fmla="*/ 123 w 219"/>
                <a:gd name="T35" fmla="*/ 115 h 125"/>
                <a:gd name="T36" fmla="*/ 120 w 219"/>
                <a:gd name="T37" fmla="*/ 103 h 125"/>
                <a:gd name="T38" fmla="*/ 123 w 219"/>
                <a:gd name="T39" fmla="*/ 32 h 125"/>
                <a:gd name="T40" fmla="*/ 144 w 219"/>
                <a:gd name="T41" fmla="*/ 9 h 125"/>
                <a:gd name="T42" fmla="*/ 163 w 219"/>
                <a:gd name="T43" fmla="*/ 7 h 125"/>
                <a:gd name="T44" fmla="*/ 172 w 219"/>
                <a:gd name="T45" fmla="*/ 12 h 125"/>
                <a:gd name="T46" fmla="*/ 176 w 219"/>
                <a:gd name="T47" fmla="*/ 21 h 125"/>
                <a:gd name="T48" fmla="*/ 178 w 219"/>
                <a:gd name="T49" fmla="*/ 32 h 125"/>
                <a:gd name="T50" fmla="*/ 178 w 219"/>
                <a:gd name="T51" fmla="*/ 103 h 125"/>
                <a:gd name="T52" fmla="*/ 174 w 219"/>
                <a:gd name="T53" fmla="*/ 115 h 125"/>
                <a:gd name="T54" fmla="*/ 156 w 219"/>
                <a:gd name="T55" fmla="*/ 116 h 125"/>
                <a:gd name="T56" fmla="*/ 219 w 219"/>
                <a:gd name="T57" fmla="*/ 125 h 125"/>
                <a:gd name="T58" fmla="*/ 210 w 219"/>
                <a:gd name="T59" fmla="*/ 116 h 125"/>
                <a:gd name="T60" fmla="*/ 199 w 219"/>
                <a:gd name="T61" fmla="*/ 113 h 125"/>
                <a:gd name="T62" fmla="*/ 198 w 219"/>
                <a:gd name="T63" fmla="*/ 54 h 125"/>
                <a:gd name="T64" fmla="*/ 196 w 219"/>
                <a:gd name="T65" fmla="*/ 27 h 125"/>
                <a:gd name="T66" fmla="*/ 189 w 219"/>
                <a:gd name="T67" fmla="*/ 11 h 125"/>
                <a:gd name="T68" fmla="*/ 179 w 219"/>
                <a:gd name="T69" fmla="*/ 4 h 125"/>
                <a:gd name="T70" fmla="*/ 159 w 219"/>
                <a:gd name="T71" fmla="*/ 0 h 125"/>
                <a:gd name="T72" fmla="*/ 132 w 219"/>
                <a:gd name="T73" fmla="*/ 10 h 125"/>
                <a:gd name="T74" fmla="*/ 119 w 219"/>
                <a:gd name="T75" fmla="*/ 28 h 125"/>
                <a:gd name="T76" fmla="*/ 113 w 219"/>
                <a:gd name="T77" fmla="*/ 13 h 125"/>
                <a:gd name="T78" fmla="*/ 103 w 219"/>
                <a:gd name="T79" fmla="*/ 5 h 125"/>
                <a:gd name="T80" fmla="*/ 92 w 219"/>
                <a:gd name="T81" fmla="*/ 1 h 125"/>
                <a:gd name="T82" fmla="*/ 81 w 219"/>
                <a:gd name="T83" fmla="*/ 0 h 125"/>
                <a:gd name="T84" fmla="*/ 56 w 219"/>
                <a:gd name="T85" fmla="*/ 8 h 125"/>
                <a:gd name="T86" fmla="*/ 40 w 219"/>
                <a:gd name="T87" fmla="*/ 30 h 125"/>
                <a:gd name="T88" fmla="*/ 0 w 219"/>
                <a:gd name="T89" fmla="*/ 3 h 125"/>
                <a:gd name="T90" fmla="*/ 7 w 219"/>
                <a:gd name="T91" fmla="*/ 12 h 125"/>
                <a:gd name="T92" fmla="*/ 16 w 219"/>
                <a:gd name="T93" fmla="*/ 13 h 125"/>
                <a:gd name="T94" fmla="*/ 20 w 219"/>
                <a:gd name="T95" fmla="*/ 17 h 125"/>
                <a:gd name="T96" fmla="*/ 22 w 219"/>
                <a:gd name="T97" fmla="*/ 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9" h="125">
                  <a:moveTo>
                    <a:pt x="22" y="28"/>
                  </a:moveTo>
                  <a:lnTo>
                    <a:pt x="22" y="103"/>
                  </a:lnTo>
                  <a:lnTo>
                    <a:pt x="21" y="111"/>
                  </a:lnTo>
                  <a:lnTo>
                    <a:pt x="18" y="115"/>
                  </a:lnTo>
                  <a:lnTo>
                    <a:pt x="12" y="116"/>
                  </a:lnTo>
                  <a:lnTo>
                    <a:pt x="0" y="116"/>
                  </a:lnTo>
                  <a:lnTo>
                    <a:pt x="0" y="125"/>
                  </a:lnTo>
                  <a:lnTo>
                    <a:pt x="63" y="125"/>
                  </a:lnTo>
                  <a:lnTo>
                    <a:pt x="63" y="116"/>
                  </a:lnTo>
                  <a:lnTo>
                    <a:pt x="52" y="116"/>
                  </a:lnTo>
                  <a:lnTo>
                    <a:pt x="45" y="115"/>
                  </a:lnTo>
                  <a:lnTo>
                    <a:pt x="42" y="111"/>
                  </a:lnTo>
                  <a:lnTo>
                    <a:pt x="41" y="103"/>
                  </a:lnTo>
                  <a:lnTo>
                    <a:pt x="41" y="52"/>
                  </a:lnTo>
                  <a:lnTo>
                    <a:pt x="45" y="32"/>
                  </a:lnTo>
                  <a:lnTo>
                    <a:pt x="54" y="18"/>
                  </a:lnTo>
                  <a:lnTo>
                    <a:pt x="66" y="9"/>
                  </a:lnTo>
                  <a:lnTo>
                    <a:pt x="79" y="6"/>
                  </a:lnTo>
                  <a:lnTo>
                    <a:pt x="85" y="7"/>
                  </a:lnTo>
                  <a:lnTo>
                    <a:pt x="90" y="9"/>
                  </a:lnTo>
                  <a:lnTo>
                    <a:pt x="94" y="12"/>
                  </a:lnTo>
                  <a:lnTo>
                    <a:pt x="96" y="16"/>
                  </a:lnTo>
                  <a:lnTo>
                    <a:pt x="98" y="21"/>
                  </a:lnTo>
                  <a:lnTo>
                    <a:pt x="99" y="26"/>
                  </a:lnTo>
                  <a:lnTo>
                    <a:pt x="100" y="32"/>
                  </a:lnTo>
                  <a:lnTo>
                    <a:pt x="100" y="38"/>
                  </a:lnTo>
                  <a:lnTo>
                    <a:pt x="100" y="103"/>
                  </a:lnTo>
                  <a:lnTo>
                    <a:pt x="99" y="111"/>
                  </a:lnTo>
                  <a:lnTo>
                    <a:pt x="96" y="115"/>
                  </a:lnTo>
                  <a:lnTo>
                    <a:pt x="90" y="116"/>
                  </a:lnTo>
                  <a:lnTo>
                    <a:pt x="78" y="116"/>
                  </a:lnTo>
                  <a:lnTo>
                    <a:pt x="78" y="125"/>
                  </a:lnTo>
                  <a:lnTo>
                    <a:pt x="141" y="125"/>
                  </a:lnTo>
                  <a:lnTo>
                    <a:pt x="141" y="116"/>
                  </a:lnTo>
                  <a:lnTo>
                    <a:pt x="130" y="116"/>
                  </a:lnTo>
                  <a:lnTo>
                    <a:pt x="123" y="115"/>
                  </a:lnTo>
                  <a:lnTo>
                    <a:pt x="120" y="111"/>
                  </a:lnTo>
                  <a:lnTo>
                    <a:pt x="120" y="103"/>
                  </a:lnTo>
                  <a:lnTo>
                    <a:pt x="120" y="52"/>
                  </a:lnTo>
                  <a:lnTo>
                    <a:pt x="123" y="32"/>
                  </a:lnTo>
                  <a:lnTo>
                    <a:pt x="132" y="18"/>
                  </a:lnTo>
                  <a:lnTo>
                    <a:pt x="144" y="9"/>
                  </a:lnTo>
                  <a:lnTo>
                    <a:pt x="157" y="6"/>
                  </a:lnTo>
                  <a:lnTo>
                    <a:pt x="163" y="7"/>
                  </a:lnTo>
                  <a:lnTo>
                    <a:pt x="168" y="9"/>
                  </a:lnTo>
                  <a:lnTo>
                    <a:pt x="172" y="12"/>
                  </a:lnTo>
                  <a:lnTo>
                    <a:pt x="174" y="16"/>
                  </a:lnTo>
                  <a:lnTo>
                    <a:pt x="176" y="21"/>
                  </a:lnTo>
                  <a:lnTo>
                    <a:pt x="177" y="26"/>
                  </a:lnTo>
                  <a:lnTo>
                    <a:pt x="178" y="32"/>
                  </a:lnTo>
                  <a:lnTo>
                    <a:pt x="178" y="38"/>
                  </a:lnTo>
                  <a:lnTo>
                    <a:pt x="178" y="103"/>
                  </a:lnTo>
                  <a:lnTo>
                    <a:pt x="177" y="111"/>
                  </a:lnTo>
                  <a:lnTo>
                    <a:pt x="174" y="115"/>
                  </a:lnTo>
                  <a:lnTo>
                    <a:pt x="168" y="116"/>
                  </a:lnTo>
                  <a:lnTo>
                    <a:pt x="156" y="116"/>
                  </a:lnTo>
                  <a:lnTo>
                    <a:pt x="156" y="125"/>
                  </a:lnTo>
                  <a:lnTo>
                    <a:pt x="219" y="125"/>
                  </a:lnTo>
                  <a:lnTo>
                    <a:pt x="219" y="116"/>
                  </a:lnTo>
                  <a:lnTo>
                    <a:pt x="210" y="116"/>
                  </a:lnTo>
                  <a:lnTo>
                    <a:pt x="203" y="115"/>
                  </a:lnTo>
                  <a:lnTo>
                    <a:pt x="199" y="113"/>
                  </a:lnTo>
                  <a:lnTo>
                    <a:pt x="198" y="108"/>
                  </a:lnTo>
                  <a:lnTo>
                    <a:pt x="198" y="54"/>
                  </a:lnTo>
                  <a:lnTo>
                    <a:pt x="197" y="38"/>
                  </a:lnTo>
                  <a:lnTo>
                    <a:pt x="196" y="27"/>
                  </a:lnTo>
                  <a:lnTo>
                    <a:pt x="194" y="18"/>
                  </a:lnTo>
                  <a:lnTo>
                    <a:pt x="189" y="11"/>
                  </a:lnTo>
                  <a:lnTo>
                    <a:pt x="185" y="7"/>
                  </a:lnTo>
                  <a:lnTo>
                    <a:pt x="179" y="4"/>
                  </a:lnTo>
                  <a:lnTo>
                    <a:pt x="170" y="1"/>
                  </a:lnTo>
                  <a:lnTo>
                    <a:pt x="159" y="0"/>
                  </a:lnTo>
                  <a:lnTo>
                    <a:pt x="144" y="3"/>
                  </a:lnTo>
                  <a:lnTo>
                    <a:pt x="132" y="10"/>
                  </a:lnTo>
                  <a:lnTo>
                    <a:pt x="124" y="19"/>
                  </a:lnTo>
                  <a:lnTo>
                    <a:pt x="119" y="28"/>
                  </a:lnTo>
                  <a:lnTo>
                    <a:pt x="116" y="20"/>
                  </a:lnTo>
                  <a:lnTo>
                    <a:pt x="113" y="13"/>
                  </a:lnTo>
                  <a:lnTo>
                    <a:pt x="108" y="8"/>
                  </a:lnTo>
                  <a:lnTo>
                    <a:pt x="103" y="5"/>
                  </a:lnTo>
                  <a:lnTo>
                    <a:pt x="98" y="3"/>
                  </a:lnTo>
                  <a:lnTo>
                    <a:pt x="92" y="1"/>
                  </a:lnTo>
                  <a:lnTo>
                    <a:pt x="86" y="0"/>
                  </a:lnTo>
                  <a:lnTo>
                    <a:pt x="81" y="0"/>
                  </a:lnTo>
                  <a:lnTo>
                    <a:pt x="67" y="2"/>
                  </a:lnTo>
                  <a:lnTo>
                    <a:pt x="56" y="8"/>
                  </a:lnTo>
                  <a:lnTo>
                    <a:pt x="47" y="18"/>
                  </a:lnTo>
                  <a:lnTo>
                    <a:pt x="40" y="30"/>
                  </a:lnTo>
                  <a:lnTo>
                    <a:pt x="40" y="0"/>
                  </a:lnTo>
                  <a:lnTo>
                    <a:pt x="0" y="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2" y="13"/>
                  </a:lnTo>
                  <a:lnTo>
                    <a:pt x="16" y="13"/>
                  </a:lnTo>
                  <a:lnTo>
                    <a:pt x="19" y="15"/>
                  </a:lnTo>
                  <a:lnTo>
                    <a:pt x="20" y="17"/>
                  </a:lnTo>
                  <a:lnTo>
                    <a:pt x="21" y="20"/>
                  </a:lnTo>
                  <a:lnTo>
                    <a:pt x="22" y="23"/>
                  </a:lnTo>
                  <a:lnTo>
                    <a:pt x="22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6" name="Freeform 194"/>
            <p:cNvSpPr>
              <a:spLocks noChangeAspect="1" noEditPoints="1"/>
            </p:cNvSpPr>
            <p:nvPr/>
          </p:nvSpPr>
          <p:spPr bwMode="auto">
            <a:xfrm>
              <a:off x="234" y="218"/>
              <a:ext cx="60" cy="189"/>
            </a:xfrm>
            <a:custGeom>
              <a:avLst/>
              <a:gdLst>
                <a:gd name="T0" fmla="*/ 40 w 60"/>
                <a:gd name="T1" fmla="*/ 64 h 189"/>
                <a:gd name="T2" fmla="*/ 1 w 60"/>
                <a:gd name="T3" fmla="*/ 67 h 189"/>
                <a:gd name="T4" fmla="*/ 1 w 60"/>
                <a:gd name="T5" fmla="*/ 76 h 189"/>
                <a:gd name="T6" fmla="*/ 12 w 60"/>
                <a:gd name="T7" fmla="*/ 77 h 189"/>
                <a:gd name="T8" fmla="*/ 18 w 60"/>
                <a:gd name="T9" fmla="*/ 79 h 189"/>
                <a:gd name="T10" fmla="*/ 21 w 60"/>
                <a:gd name="T11" fmla="*/ 83 h 189"/>
                <a:gd name="T12" fmla="*/ 22 w 60"/>
                <a:gd name="T13" fmla="*/ 92 h 189"/>
                <a:gd name="T14" fmla="*/ 22 w 60"/>
                <a:gd name="T15" fmla="*/ 167 h 189"/>
                <a:gd name="T16" fmla="*/ 21 w 60"/>
                <a:gd name="T17" fmla="*/ 175 h 189"/>
                <a:gd name="T18" fmla="*/ 18 w 60"/>
                <a:gd name="T19" fmla="*/ 179 h 189"/>
                <a:gd name="T20" fmla="*/ 11 w 60"/>
                <a:gd name="T21" fmla="*/ 180 h 189"/>
                <a:gd name="T22" fmla="*/ 0 w 60"/>
                <a:gd name="T23" fmla="*/ 180 h 189"/>
                <a:gd name="T24" fmla="*/ 0 w 60"/>
                <a:gd name="T25" fmla="*/ 189 h 189"/>
                <a:gd name="T26" fmla="*/ 60 w 60"/>
                <a:gd name="T27" fmla="*/ 189 h 189"/>
                <a:gd name="T28" fmla="*/ 60 w 60"/>
                <a:gd name="T29" fmla="*/ 180 h 189"/>
                <a:gd name="T30" fmla="*/ 49 w 60"/>
                <a:gd name="T31" fmla="*/ 180 h 189"/>
                <a:gd name="T32" fmla="*/ 43 w 60"/>
                <a:gd name="T33" fmla="*/ 178 h 189"/>
                <a:gd name="T34" fmla="*/ 41 w 60"/>
                <a:gd name="T35" fmla="*/ 174 h 189"/>
                <a:gd name="T36" fmla="*/ 40 w 60"/>
                <a:gd name="T37" fmla="*/ 168 h 189"/>
                <a:gd name="T38" fmla="*/ 40 w 60"/>
                <a:gd name="T39" fmla="*/ 64 h 189"/>
                <a:gd name="T40" fmla="*/ 41 w 60"/>
                <a:gd name="T41" fmla="*/ 15 h 189"/>
                <a:gd name="T42" fmla="*/ 40 w 60"/>
                <a:gd name="T43" fmla="*/ 9 h 189"/>
                <a:gd name="T44" fmla="*/ 37 w 60"/>
                <a:gd name="T45" fmla="*/ 4 h 189"/>
                <a:gd name="T46" fmla="*/ 32 w 60"/>
                <a:gd name="T47" fmla="*/ 1 h 189"/>
                <a:gd name="T48" fmla="*/ 27 w 60"/>
                <a:gd name="T49" fmla="*/ 0 h 189"/>
                <a:gd name="T50" fmla="*/ 21 w 60"/>
                <a:gd name="T51" fmla="*/ 2 h 189"/>
                <a:gd name="T52" fmla="*/ 16 w 60"/>
                <a:gd name="T53" fmla="*/ 5 h 189"/>
                <a:gd name="T54" fmla="*/ 13 w 60"/>
                <a:gd name="T55" fmla="*/ 10 h 189"/>
                <a:gd name="T56" fmla="*/ 12 w 60"/>
                <a:gd name="T57" fmla="*/ 15 h 189"/>
                <a:gd name="T58" fmla="*/ 13 w 60"/>
                <a:gd name="T59" fmla="*/ 21 h 189"/>
                <a:gd name="T60" fmla="*/ 16 w 60"/>
                <a:gd name="T61" fmla="*/ 25 h 189"/>
                <a:gd name="T62" fmla="*/ 21 w 60"/>
                <a:gd name="T63" fmla="*/ 29 h 189"/>
                <a:gd name="T64" fmla="*/ 27 w 60"/>
                <a:gd name="T65" fmla="*/ 30 h 189"/>
                <a:gd name="T66" fmla="*/ 32 w 60"/>
                <a:gd name="T67" fmla="*/ 29 h 189"/>
                <a:gd name="T68" fmla="*/ 37 w 60"/>
                <a:gd name="T69" fmla="*/ 26 h 189"/>
                <a:gd name="T70" fmla="*/ 40 w 60"/>
                <a:gd name="T71" fmla="*/ 21 h 189"/>
                <a:gd name="T72" fmla="*/ 41 w 60"/>
                <a:gd name="T73" fmla="*/ 1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189">
                  <a:moveTo>
                    <a:pt x="40" y="64"/>
                  </a:moveTo>
                  <a:lnTo>
                    <a:pt x="1" y="67"/>
                  </a:lnTo>
                  <a:lnTo>
                    <a:pt x="1" y="76"/>
                  </a:lnTo>
                  <a:lnTo>
                    <a:pt x="12" y="77"/>
                  </a:lnTo>
                  <a:lnTo>
                    <a:pt x="18" y="79"/>
                  </a:lnTo>
                  <a:lnTo>
                    <a:pt x="21" y="83"/>
                  </a:lnTo>
                  <a:lnTo>
                    <a:pt x="22" y="92"/>
                  </a:lnTo>
                  <a:lnTo>
                    <a:pt x="22" y="167"/>
                  </a:lnTo>
                  <a:lnTo>
                    <a:pt x="21" y="175"/>
                  </a:lnTo>
                  <a:lnTo>
                    <a:pt x="18" y="179"/>
                  </a:lnTo>
                  <a:lnTo>
                    <a:pt x="11" y="180"/>
                  </a:lnTo>
                  <a:lnTo>
                    <a:pt x="0" y="180"/>
                  </a:lnTo>
                  <a:lnTo>
                    <a:pt x="0" y="189"/>
                  </a:lnTo>
                  <a:lnTo>
                    <a:pt x="60" y="189"/>
                  </a:lnTo>
                  <a:lnTo>
                    <a:pt x="60" y="180"/>
                  </a:lnTo>
                  <a:lnTo>
                    <a:pt x="49" y="180"/>
                  </a:lnTo>
                  <a:lnTo>
                    <a:pt x="43" y="178"/>
                  </a:lnTo>
                  <a:lnTo>
                    <a:pt x="41" y="174"/>
                  </a:lnTo>
                  <a:lnTo>
                    <a:pt x="40" y="168"/>
                  </a:lnTo>
                  <a:lnTo>
                    <a:pt x="40" y="64"/>
                  </a:lnTo>
                  <a:close/>
                  <a:moveTo>
                    <a:pt x="41" y="15"/>
                  </a:moveTo>
                  <a:lnTo>
                    <a:pt x="40" y="9"/>
                  </a:lnTo>
                  <a:lnTo>
                    <a:pt x="37" y="4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5"/>
                  </a:lnTo>
                  <a:lnTo>
                    <a:pt x="13" y="10"/>
                  </a:lnTo>
                  <a:lnTo>
                    <a:pt x="12" y="15"/>
                  </a:lnTo>
                  <a:lnTo>
                    <a:pt x="13" y="21"/>
                  </a:lnTo>
                  <a:lnTo>
                    <a:pt x="16" y="25"/>
                  </a:lnTo>
                  <a:lnTo>
                    <a:pt x="21" y="29"/>
                  </a:lnTo>
                  <a:lnTo>
                    <a:pt x="27" y="30"/>
                  </a:lnTo>
                  <a:lnTo>
                    <a:pt x="32" y="29"/>
                  </a:lnTo>
                  <a:lnTo>
                    <a:pt x="37" y="26"/>
                  </a:lnTo>
                  <a:lnTo>
                    <a:pt x="40" y="21"/>
                  </a:lnTo>
                  <a:lnTo>
                    <a:pt x="41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7" name="Freeform 195"/>
            <p:cNvSpPr>
              <a:spLocks noChangeAspect="1"/>
            </p:cNvSpPr>
            <p:nvPr/>
          </p:nvSpPr>
          <p:spPr bwMode="auto">
            <a:xfrm>
              <a:off x="311" y="282"/>
              <a:ext cx="142" cy="125"/>
            </a:xfrm>
            <a:custGeom>
              <a:avLst/>
              <a:gdLst>
                <a:gd name="T0" fmla="*/ 22 w 142"/>
                <a:gd name="T1" fmla="*/ 28 h 125"/>
                <a:gd name="T2" fmla="*/ 22 w 142"/>
                <a:gd name="T3" fmla="*/ 103 h 125"/>
                <a:gd name="T4" fmla="*/ 22 w 142"/>
                <a:gd name="T5" fmla="*/ 111 h 125"/>
                <a:gd name="T6" fmla="*/ 19 w 142"/>
                <a:gd name="T7" fmla="*/ 115 h 125"/>
                <a:gd name="T8" fmla="*/ 12 w 142"/>
                <a:gd name="T9" fmla="*/ 116 h 125"/>
                <a:gd name="T10" fmla="*/ 0 w 142"/>
                <a:gd name="T11" fmla="*/ 116 h 125"/>
                <a:gd name="T12" fmla="*/ 0 w 142"/>
                <a:gd name="T13" fmla="*/ 125 h 125"/>
                <a:gd name="T14" fmla="*/ 64 w 142"/>
                <a:gd name="T15" fmla="*/ 125 h 125"/>
                <a:gd name="T16" fmla="*/ 64 w 142"/>
                <a:gd name="T17" fmla="*/ 116 h 125"/>
                <a:gd name="T18" fmla="*/ 52 w 142"/>
                <a:gd name="T19" fmla="*/ 116 h 125"/>
                <a:gd name="T20" fmla="*/ 46 w 142"/>
                <a:gd name="T21" fmla="*/ 115 h 125"/>
                <a:gd name="T22" fmla="*/ 43 w 142"/>
                <a:gd name="T23" fmla="*/ 111 h 125"/>
                <a:gd name="T24" fmla="*/ 42 w 142"/>
                <a:gd name="T25" fmla="*/ 103 h 125"/>
                <a:gd name="T26" fmla="*/ 42 w 142"/>
                <a:gd name="T27" fmla="*/ 52 h 125"/>
                <a:gd name="T28" fmla="*/ 45 w 142"/>
                <a:gd name="T29" fmla="*/ 32 h 125"/>
                <a:gd name="T30" fmla="*/ 54 w 142"/>
                <a:gd name="T31" fmla="*/ 18 h 125"/>
                <a:gd name="T32" fmla="*/ 66 w 142"/>
                <a:gd name="T33" fmla="*/ 9 h 125"/>
                <a:gd name="T34" fmla="*/ 80 w 142"/>
                <a:gd name="T35" fmla="*/ 6 h 125"/>
                <a:gd name="T36" fmla="*/ 86 w 142"/>
                <a:gd name="T37" fmla="*/ 7 h 125"/>
                <a:gd name="T38" fmla="*/ 90 w 142"/>
                <a:gd name="T39" fmla="*/ 9 h 125"/>
                <a:gd name="T40" fmla="*/ 94 w 142"/>
                <a:gd name="T41" fmla="*/ 12 h 125"/>
                <a:gd name="T42" fmla="*/ 97 w 142"/>
                <a:gd name="T43" fmla="*/ 16 h 125"/>
                <a:gd name="T44" fmla="*/ 99 w 142"/>
                <a:gd name="T45" fmla="*/ 21 h 125"/>
                <a:gd name="T46" fmla="*/ 100 w 142"/>
                <a:gd name="T47" fmla="*/ 26 h 125"/>
                <a:gd name="T48" fmla="*/ 100 w 142"/>
                <a:gd name="T49" fmla="*/ 32 h 125"/>
                <a:gd name="T50" fmla="*/ 100 w 142"/>
                <a:gd name="T51" fmla="*/ 38 h 125"/>
                <a:gd name="T52" fmla="*/ 100 w 142"/>
                <a:gd name="T53" fmla="*/ 103 h 125"/>
                <a:gd name="T54" fmla="*/ 100 w 142"/>
                <a:gd name="T55" fmla="*/ 111 h 125"/>
                <a:gd name="T56" fmla="*/ 97 w 142"/>
                <a:gd name="T57" fmla="*/ 115 h 125"/>
                <a:gd name="T58" fmla="*/ 90 w 142"/>
                <a:gd name="T59" fmla="*/ 116 h 125"/>
                <a:gd name="T60" fmla="*/ 79 w 142"/>
                <a:gd name="T61" fmla="*/ 116 h 125"/>
                <a:gd name="T62" fmla="*/ 79 w 142"/>
                <a:gd name="T63" fmla="*/ 125 h 125"/>
                <a:gd name="T64" fmla="*/ 142 w 142"/>
                <a:gd name="T65" fmla="*/ 125 h 125"/>
                <a:gd name="T66" fmla="*/ 142 w 142"/>
                <a:gd name="T67" fmla="*/ 116 h 125"/>
                <a:gd name="T68" fmla="*/ 132 w 142"/>
                <a:gd name="T69" fmla="*/ 116 h 125"/>
                <a:gd name="T70" fmla="*/ 125 w 142"/>
                <a:gd name="T71" fmla="*/ 115 h 125"/>
                <a:gd name="T72" fmla="*/ 121 w 142"/>
                <a:gd name="T73" fmla="*/ 113 h 125"/>
                <a:gd name="T74" fmla="*/ 120 w 142"/>
                <a:gd name="T75" fmla="*/ 108 h 125"/>
                <a:gd name="T76" fmla="*/ 120 w 142"/>
                <a:gd name="T77" fmla="*/ 54 h 125"/>
                <a:gd name="T78" fmla="*/ 120 w 142"/>
                <a:gd name="T79" fmla="*/ 38 h 125"/>
                <a:gd name="T80" fmla="*/ 119 w 142"/>
                <a:gd name="T81" fmla="*/ 27 h 125"/>
                <a:gd name="T82" fmla="*/ 116 w 142"/>
                <a:gd name="T83" fmla="*/ 18 h 125"/>
                <a:gd name="T84" fmla="*/ 111 w 142"/>
                <a:gd name="T85" fmla="*/ 11 h 125"/>
                <a:gd name="T86" fmla="*/ 107 w 142"/>
                <a:gd name="T87" fmla="*/ 7 h 125"/>
                <a:gd name="T88" fmla="*/ 101 w 142"/>
                <a:gd name="T89" fmla="*/ 4 h 125"/>
                <a:gd name="T90" fmla="*/ 92 w 142"/>
                <a:gd name="T91" fmla="*/ 1 h 125"/>
                <a:gd name="T92" fmla="*/ 82 w 142"/>
                <a:gd name="T93" fmla="*/ 0 h 125"/>
                <a:gd name="T94" fmla="*/ 68 w 142"/>
                <a:gd name="T95" fmla="*/ 2 h 125"/>
                <a:gd name="T96" fmla="*/ 56 w 142"/>
                <a:gd name="T97" fmla="*/ 8 h 125"/>
                <a:gd name="T98" fmla="*/ 47 w 142"/>
                <a:gd name="T99" fmla="*/ 18 h 125"/>
                <a:gd name="T100" fmla="*/ 40 w 142"/>
                <a:gd name="T101" fmla="*/ 30 h 125"/>
                <a:gd name="T102" fmla="*/ 40 w 142"/>
                <a:gd name="T103" fmla="*/ 0 h 125"/>
                <a:gd name="T104" fmla="*/ 0 w 142"/>
                <a:gd name="T105" fmla="*/ 3 h 125"/>
                <a:gd name="T106" fmla="*/ 0 w 142"/>
                <a:gd name="T107" fmla="*/ 12 h 125"/>
                <a:gd name="T108" fmla="*/ 7 w 142"/>
                <a:gd name="T109" fmla="*/ 12 h 125"/>
                <a:gd name="T110" fmla="*/ 12 w 142"/>
                <a:gd name="T111" fmla="*/ 13 h 125"/>
                <a:gd name="T112" fmla="*/ 16 w 142"/>
                <a:gd name="T113" fmla="*/ 13 h 125"/>
                <a:gd name="T114" fmla="*/ 19 w 142"/>
                <a:gd name="T115" fmla="*/ 15 h 125"/>
                <a:gd name="T116" fmla="*/ 21 w 142"/>
                <a:gd name="T117" fmla="*/ 17 h 125"/>
                <a:gd name="T118" fmla="*/ 22 w 142"/>
                <a:gd name="T119" fmla="*/ 20 h 125"/>
                <a:gd name="T120" fmla="*/ 22 w 142"/>
                <a:gd name="T121" fmla="*/ 23 h 125"/>
                <a:gd name="T122" fmla="*/ 22 w 142"/>
                <a:gd name="T123" fmla="*/ 2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25">
                  <a:moveTo>
                    <a:pt x="22" y="28"/>
                  </a:moveTo>
                  <a:lnTo>
                    <a:pt x="22" y="103"/>
                  </a:lnTo>
                  <a:lnTo>
                    <a:pt x="22" y="111"/>
                  </a:lnTo>
                  <a:lnTo>
                    <a:pt x="19" y="115"/>
                  </a:lnTo>
                  <a:lnTo>
                    <a:pt x="12" y="116"/>
                  </a:lnTo>
                  <a:lnTo>
                    <a:pt x="0" y="116"/>
                  </a:lnTo>
                  <a:lnTo>
                    <a:pt x="0" y="125"/>
                  </a:lnTo>
                  <a:lnTo>
                    <a:pt x="64" y="125"/>
                  </a:lnTo>
                  <a:lnTo>
                    <a:pt x="64" y="116"/>
                  </a:lnTo>
                  <a:lnTo>
                    <a:pt x="52" y="116"/>
                  </a:lnTo>
                  <a:lnTo>
                    <a:pt x="46" y="115"/>
                  </a:lnTo>
                  <a:lnTo>
                    <a:pt x="43" y="111"/>
                  </a:lnTo>
                  <a:lnTo>
                    <a:pt x="42" y="103"/>
                  </a:lnTo>
                  <a:lnTo>
                    <a:pt x="42" y="52"/>
                  </a:lnTo>
                  <a:lnTo>
                    <a:pt x="45" y="32"/>
                  </a:lnTo>
                  <a:lnTo>
                    <a:pt x="54" y="18"/>
                  </a:lnTo>
                  <a:lnTo>
                    <a:pt x="66" y="9"/>
                  </a:lnTo>
                  <a:lnTo>
                    <a:pt x="80" y="6"/>
                  </a:lnTo>
                  <a:lnTo>
                    <a:pt x="86" y="7"/>
                  </a:lnTo>
                  <a:lnTo>
                    <a:pt x="90" y="9"/>
                  </a:lnTo>
                  <a:lnTo>
                    <a:pt x="94" y="12"/>
                  </a:lnTo>
                  <a:lnTo>
                    <a:pt x="97" y="16"/>
                  </a:lnTo>
                  <a:lnTo>
                    <a:pt x="99" y="21"/>
                  </a:lnTo>
                  <a:lnTo>
                    <a:pt x="100" y="26"/>
                  </a:lnTo>
                  <a:lnTo>
                    <a:pt x="100" y="32"/>
                  </a:lnTo>
                  <a:lnTo>
                    <a:pt x="100" y="38"/>
                  </a:lnTo>
                  <a:lnTo>
                    <a:pt x="100" y="103"/>
                  </a:lnTo>
                  <a:lnTo>
                    <a:pt x="100" y="111"/>
                  </a:lnTo>
                  <a:lnTo>
                    <a:pt x="97" y="115"/>
                  </a:lnTo>
                  <a:lnTo>
                    <a:pt x="90" y="116"/>
                  </a:lnTo>
                  <a:lnTo>
                    <a:pt x="79" y="116"/>
                  </a:lnTo>
                  <a:lnTo>
                    <a:pt x="79" y="125"/>
                  </a:lnTo>
                  <a:lnTo>
                    <a:pt x="142" y="125"/>
                  </a:lnTo>
                  <a:lnTo>
                    <a:pt x="142" y="116"/>
                  </a:lnTo>
                  <a:lnTo>
                    <a:pt x="132" y="116"/>
                  </a:lnTo>
                  <a:lnTo>
                    <a:pt x="125" y="115"/>
                  </a:lnTo>
                  <a:lnTo>
                    <a:pt x="121" y="113"/>
                  </a:lnTo>
                  <a:lnTo>
                    <a:pt x="120" y="108"/>
                  </a:lnTo>
                  <a:lnTo>
                    <a:pt x="120" y="54"/>
                  </a:lnTo>
                  <a:lnTo>
                    <a:pt x="120" y="38"/>
                  </a:lnTo>
                  <a:lnTo>
                    <a:pt x="119" y="27"/>
                  </a:lnTo>
                  <a:lnTo>
                    <a:pt x="116" y="18"/>
                  </a:lnTo>
                  <a:lnTo>
                    <a:pt x="111" y="11"/>
                  </a:lnTo>
                  <a:lnTo>
                    <a:pt x="107" y="7"/>
                  </a:lnTo>
                  <a:lnTo>
                    <a:pt x="101" y="4"/>
                  </a:lnTo>
                  <a:lnTo>
                    <a:pt x="92" y="1"/>
                  </a:lnTo>
                  <a:lnTo>
                    <a:pt x="82" y="0"/>
                  </a:lnTo>
                  <a:lnTo>
                    <a:pt x="68" y="2"/>
                  </a:lnTo>
                  <a:lnTo>
                    <a:pt x="56" y="8"/>
                  </a:lnTo>
                  <a:lnTo>
                    <a:pt x="47" y="18"/>
                  </a:lnTo>
                  <a:lnTo>
                    <a:pt x="40" y="30"/>
                  </a:lnTo>
                  <a:lnTo>
                    <a:pt x="40" y="0"/>
                  </a:lnTo>
                  <a:lnTo>
                    <a:pt x="0" y="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2" y="13"/>
                  </a:lnTo>
                  <a:lnTo>
                    <a:pt x="16" y="13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2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8" name="Freeform 196"/>
            <p:cNvSpPr>
              <a:spLocks noChangeAspect="1"/>
            </p:cNvSpPr>
            <p:nvPr/>
          </p:nvSpPr>
          <p:spPr bwMode="auto">
            <a:xfrm>
              <a:off x="40" y="455"/>
              <a:ext cx="128" cy="135"/>
            </a:xfrm>
            <a:custGeom>
              <a:avLst/>
              <a:gdLst>
                <a:gd name="T0" fmla="*/ 67 w 128"/>
                <a:gd name="T1" fmla="*/ 16 h 135"/>
                <a:gd name="T2" fmla="*/ 68 w 128"/>
                <a:gd name="T3" fmla="*/ 12 h 135"/>
                <a:gd name="T4" fmla="*/ 71 w 128"/>
                <a:gd name="T5" fmla="*/ 9 h 135"/>
                <a:gd name="T6" fmla="*/ 77 w 128"/>
                <a:gd name="T7" fmla="*/ 8 h 135"/>
                <a:gd name="T8" fmla="*/ 87 w 128"/>
                <a:gd name="T9" fmla="*/ 7 h 135"/>
                <a:gd name="T10" fmla="*/ 91 w 128"/>
                <a:gd name="T11" fmla="*/ 7 h 135"/>
                <a:gd name="T12" fmla="*/ 94 w 128"/>
                <a:gd name="T13" fmla="*/ 7 h 135"/>
                <a:gd name="T14" fmla="*/ 95 w 128"/>
                <a:gd name="T15" fmla="*/ 6 h 135"/>
                <a:gd name="T16" fmla="*/ 96 w 128"/>
                <a:gd name="T17" fmla="*/ 3 h 135"/>
                <a:gd name="T18" fmla="*/ 95 w 128"/>
                <a:gd name="T19" fmla="*/ 2 h 135"/>
                <a:gd name="T20" fmla="*/ 92 w 128"/>
                <a:gd name="T21" fmla="*/ 0 h 135"/>
                <a:gd name="T22" fmla="*/ 36 w 128"/>
                <a:gd name="T23" fmla="*/ 0 h 135"/>
                <a:gd name="T24" fmla="*/ 34 w 128"/>
                <a:gd name="T25" fmla="*/ 0 h 135"/>
                <a:gd name="T26" fmla="*/ 33 w 128"/>
                <a:gd name="T27" fmla="*/ 1 h 135"/>
                <a:gd name="T28" fmla="*/ 32 w 128"/>
                <a:gd name="T29" fmla="*/ 2 h 135"/>
                <a:gd name="T30" fmla="*/ 32 w 128"/>
                <a:gd name="T31" fmla="*/ 5 h 135"/>
                <a:gd name="T32" fmla="*/ 33 w 128"/>
                <a:gd name="T33" fmla="*/ 7 h 135"/>
                <a:gd name="T34" fmla="*/ 38 w 128"/>
                <a:gd name="T35" fmla="*/ 7 h 135"/>
                <a:gd name="T36" fmla="*/ 40 w 128"/>
                <a:gd name="T37" fmla="*/ 7 h 135"/>
                <a:gd name="T38" fmla="*/ 45 w 128"/>
                <a:gd name="T39" fmla="*/ 8 h 135"/>
                <a:gd name="T40" fmla="*/ 49 w 128"/>
                <a:gd name="T41" fmla="*/ 9 h 135"/>
                <a:gd name="T42" fmla="*/ 50 w 128"/>
                <a:gd name="T43" fmla="*/ 11 h 135"/>
                <a:gd name="T44" fmla="*/ 50 w 128"/>
                <a:gd name="T45" fmla="*/ 12 h 135"/>
                <a:gd name="T46" fmla="*/ 49 w 128"/>
                <a:gd name="T47" fmla="*/ 15 h 135"/>
                <a:gd name="T48" fmla="*/ 23 w 128"/>
                <a:gd name="T49" fmla="*/ 120 h 135"/>
                <a:gd name="T50" fmla="*/ 21 w 128"/>
                <a:gd name="T51" fmla="*/ 124 h 135"/>
                <a:gd name="T52" fmla="*/ 19 w 128"/>
                <a:gd name="T53" fmla="*/ 126 h 135"/>
                <a:gd name="T54" fmla="*/ 14 w 128"/>
                <a:gd name="T55" fmla="*/ 128 h 135"/>
                <a:gd name="T56" fmla="*/ 6 w 128"/>
                <a:gd name="T57" fmla="*/ 128 h 135"/>
                <a:gd name="T58" fmla="*/ 1 w 128"/>
                <a:gd name="T59" fmla="*/ 129 h 135"/>
                <a:gd name="T60" fmla="*/ 0 w 128"/>
                <a:gd name="T61" fmla="*/ 132 h 135"/>
                <a:gd name="T62" fmla="*/ 1 w 128"/>
                <a:gd name="T63" fmla="*/ 135 h 135"/>
                <a:gd name="T64" fmla="*/ 6 w 128"/>
                <a:gd name="T65" fmla="*/ 135 h 135"/>
                <a:gd name="T66" fmla="*/ 104 w 128"/>
                <a:gd name="T67" fmla="*/ 135 h 135"/>
                <a:gd name="T68" fmla="*/ 107 w 128"/>
                <a:gd name="T69" fmla="*/ 135 h 135"/>
                <a:gd name="T70" fmla="*/ 109 w 128"/>
                <a:gd name="T71" fmla="*/ 134 h 135"/>
                <a:gd name="T72" fmla="*/ 110 w 128"/>
                <a:gd name="T73" fmla="*/ 133 h 135"/>
                <a:gd name="T74" fmla="*/ 111 w 128"/>
                <a:gd name="T75" fmla="*/ 131 h 135"/>
                <a:gd name="T76" fmla="*/ 115 w 128"/>
                <a:gd name="T77" fmla="*/ 122 h 135"/>
                <a:gd name="T78" fmla="*/ 120 w 128"/>
                <a:gd name="T79" fmla="*/ 107 h 135"/>
                <a:gd name="T80" fmla="*/ 125 w 128"/>
                <a:gd name="T81" fmla="*/ 93 h 135"/>
                <a:gd name="T82" fmla="*/ 128 w 128"/>
                <a:gd name="T83" fmla="*/ 86 h 135"/>
                <a:gd name="T84" fmla="*/ 127 w 128"/>
                <a:gd name="T85" fmla="*/ 84 h 135"/>
                <a:gd name="T86" fmla="*/ 125 w 128"/>
                <a:gd name="T87" fmla="*/ 83 h 135"/>
                <a:gd name="T88" fmla="*/ 122 w 128"/>
                <a:gd name="T89" fmla="*/ 84 h 135"/>
                <a:gd name="T90" fmla="*/ 120 w 128"/>
                <a:gd name="T91" fmla="*/ 87 h 135"/>
                <a:gd name="T92" fmla="*/ 114 w 128"/>
                <a:gd name="T93" fmla="*/ 102 h 135"/>
                <a:gd name="T94" fmla="*/ 105 w 128"/>
                <a:gd name="T95" fmla="*/ 115 h 135"/>
                <a:gd name="T96" fmla="*/ 91 w 128"/>
                <a:gd name="T97" fmla="*/ 124 h 135"/>
                <a:gd name="T98" fmla="*/ 68 w 128"/>
                <a:gd name="T99" fmla="*/ 128 h 135"/>
                <a:gd name="T100" fmla="*/ 46 w 128"/>
                <a:gd name="T101" fmla="*/ 128 h 135"/>
                <a:gd name="T102" fmla="*/ 43 w 128"/>
                <a:gd name="T103" fmla="*/ 128 h 135"/>
                <a:gd name="T104" fmla="*/ 41 w 128"/>
                <a:gd name="T105" fmla="*/ 128 h 135"/>
                <a:gd name="T106" fmla="*/ 40 w 128"/>
                <a:gd name="T107" fmla="*/ 127 h 135"/>
                <a:gd name="T108" fmla="*/ 40 w 128"/>
                <a:gd name="T109" fmla="*/ 126 h 135"/>
                <a:gd name="T110" fmla="*/ 40 w 128"/>
                <a:gd name="T111" fmla="*/ 125 h 135"/>
                <a:gd name="T112" fmla="*/ 41 w 128"/>
                <a:gd name="T113" fmla="*/ 122 h 135"/>
                <a:gd name="T114" fmla="*/ 67 w 128"/>
                <a:gd name="T115" fmla="*/ 1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8" h="135">
                  <a:moveTo>
                    <a:pt x="67" y="16"/>
                  </a:moveTo>
                  <a:lnTo>
                    <a:pt x="68" y="12"/>
                  </a:lnTo>
                  <a:lnTo>
                    <a:pt x="71" y="9"/>
                  </a:lnTo>
                  <a:lnTo>
                    <a:pt x="77" y="8"/>
                  </a:lnTo>
                  <a:lnTo>
                    <a:pt x="87" y="7"/>
                  </a:lnTo>
                  <a:lnTo>
                    <a:pt x="91" y="7"/>
                  </a:lnTo>
                  <a:lnTo>
                    <a:pt x="94" y="7"/>
                  </a:lnTo>
                  <a:lnTo>
                    <a:pt x="95" y="6"/>
                  </a:lnTo>
                  <a:lnTo>
                    <a:pt x="96" y="3"/>
                  </a:lnTo>
                  <a:lnTo>
                    <a:pt x="95" y="2"/>
                  </a:lnTo>
                  <a:lnTo>
                    <a:pt x="92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1"/>
                  </a:lnTo>
                  <a:lnTo>
                    <a:pt x="32" y="2"/>
                  </a:lnTo>
                  <a:lnTo>
                    <a:pt x="32" y="5"/>
                  </a:lnTo>
                  <a:lnTo>
                    <a:pt x="33" y="7"/>
                  </a:lnTo>
                  <a:lnTo>
                    <a:pt x="38" y="7"/>
                  </a:lnTo>
                  <a:lnTo>
                    <a:pt x="40" y="7"/>
                  </a:lnTo>
                  <a:lnTo>
                    <a:pt x="45" y="8"/>
                  </a:lnTo>
                  <a:lnTo>
                    <a:pt x="49" y="9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49" y="15"/>
                  </a:lnTo>
                  <a:lnTo>
                    <a:pt x="23" y="120"/>
                  </a:lnTo>
                  <a:lnTo>
                    <a:pt x="21" y="124"/>
                  </a:lnTo>
                  <a:lnTo>
                    <a:pt x="19" y="126"/>
                  </a:lnTo>
                  <a:lnTo>
                    <a:pt x="14" y="128"/>
                  </a:lnTo>
                  <a:lnTo>
                    <a:pt x="6" y="128"/>
                  </a:lnTo>
                  <a:lnTo>
                    <a:pt x="1" y="129"/>
                  </a:lnTo>
                  <a:lnTo>
                    <a:pt x="0" y="132"/>
                  </a:lnTo>
                  <a:lnTo>
                    <a:pt x="1" y="135"/>
                  </a:lnTo>
                  <a:lnTo>
                    <a:pt x="6" y="135"/>
                  </a:lnTo>
                  <a:lnTo>
                    <a:pt x="104" y="135"/>
                  </a:lnTo>
                  <a:lnTo>
                    <a:pt x="107" y="135"/>
                  </a:lnTo>
                  <a:lnTo>
                    <a:pt x="109" y="134"/>
                  </a:lnTo>
                  <a:lnTo>
                    <a:pt x="110" y="133"/>
                  </a:lnTo>
                  <a:lnTo>
                    <a:pt x="111" y="131"/>
                  </a:lnTo>
                  <a:lnTo>
                    <a:pt x="115" y="122"/>
                  </a:lnTo>
                  <a:lnTo>
                    <a:pt x="120" y="107"/>
                  </a:lnTo>
                  <a:lnTo>
                    <a:pt x="125" y="93"/>
                  </a:lnTo>
                  <a:lnTo>
                    <a:pt x="128" y="86"/>
                  </a:lnTo>
                  <a:lnTo>
                    <a:pt x="127" y="84"/>
                  </a:lnTo>
                  <a:lnTo>
                    <a:pt x="125" y="83"/>
                  </a:lnTo>
                  <a:lnTo>
                    <a:pt x="122" y="84"/>
                  </a:lnTo>
                  <a:lnTo>
                    <a:pt x="120" y="87"/>
                  </a:lnTo>
                  <a:lnTo>
                    <a:pt x="114" y="102"/>
                  </a:lnTo>
                  <a:lnTo>
                    <a:pt x="105" y="115"/>
                  </a:lnTo>
                  <a:lnTo>
                    <a:pt x="91" y="124"/>
                  </a:lnTo>
                  <a:lnTo>
                    <a:pt x="68" y="128"/>
                  </a:lnTo>
                  <a:lnTo>
                    <a:pt x="46" y="128"/>
                  </a:lnTo>
                  <a:lnTo>
                    <a:pt x="43" y="128"/>
                  </a:lnTo>
                  <a:lnTo>
                    <a:pt x="41" y="128"/>
                  </a:lnTo>
                  <a:lnTo>
                    <a:pt x="40" y="127"/>
                  </a:lnTo>
                  <a:lnTo>
                    <a:pt x="40" y="126"/>
                  </a:lnTo>
                  <a:lnTo>
                    <a:pt x="40" y="125"/>
                  </a:lnTo>
                  <a:lnTo>
                    <a:pt x="41" y="122"/>
                  </a:lnTo>
                  <a:lnTo>
                    <a:pt x="67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9" name="Freeform 197"/>
            <p:cNvSpPr>
              <a:spLocks noChangeAspect="1"/>
            </p:cNvSpPr>
            <p:nvPr/>
          </p:nvSpPr>
          <p:spPr bwMode="auto">
            <a:xfrm>
              <a:off x="201" y="567"/>
              <a:ext cx="25" cy="61"/>
            </a:xfrm>
            <a:custGeom>
              <a:avLst/>
              <a:gdLst>
                <a:gd name="T0" fmla="*/ 19 w 25"/>
                <a:gd name="T1" fmla="*/ 20 h 61"/>
                <a:gd name="T2" fmla="*/ 19 w 25"/>
                <a:gd name="T3" fmla="*/ 28 h 61"/>
                <a:gd name="T4" fmla="*/ 17 w 25"/>
                <a:gd name="T5" fmla="*/ 37 h 61"/>
                <a:gd name="T6" fmla="*/ 12 w 25"/>
                <a:gd name="T7" fmla="*/ 47 h 61"/>
                <a:gd name="T8" fmla="*/ 4 w 25"/>
                <a:gd name="T9" fmla="*/ 56 h 61"/>
                <a:gd name="T10" fmla="*/ 3 w 25"/>
                <a:gd name="T11" fmla="*/ 58 h 61"/>
                <a:gd name="T12" fmla="*/ 4 w 25"/>
                <a:gd name="T13" fmla="*/ 60 h 61"/>
                <a:gd name="T14" fmla="*/ 6 w 25"/>
                <a:gd name="T15" fmla="*/ 61 h 61"/>
                <a:gd name="T16" fmla="*/ 7 w 25"/>
                <a:gd name="T17" fmla="*/ 60 h 61"/>
                <a:gd name="T18" fmla="*/ 10 w 25"/>
                <a:gd name="T19" fmla="*/ 58 h 61"/>
                <a:gd name="T20" fmla="*/ 13 w 25"/>
                <a:gd name="T21" fmla="*/ 55 h 61"/>
                <a:gd name="T22" fmla="*/ 16 w 25"/>
                <a:gd name="T23" fmla="*/ 50 h 61"/>
                <a:gd name="T24" fmla="*/ 20 w 25"/>
                <a:gd name="T25" fmla="*/ 45 h 61"/>
                <a:gd name="T26" fmla="*/ 22 w 25"/>
                <a:gd name="T27" fmla="*/ 38 h 61"/>
                <a:gd name="T28" fmla="*/ 24 w 25"/>
                <a:gd name="T29" fmla="*/ 30 h 61"/>
                <a:gd name="T30" fmla="*/ 25 w 25"/>
                <a:gd name="T31" fmla="*/ 22 h 61"/>
                <a:gd name="T32" fmla="*/ 24 w 25"/>
                <a:gd name="T33" fmla="*/ 13 h 61"/>
                <a:gd name="T34" fmla="*/ 21 w 25"/>
                <a:gd name="T35" fmla="*/ 7 h 61"/>
                <a:gd name="T36" fmla="*/ 17 w 25"/>
                <a:gd name="T37" fmla="*/ 2 h 61"/>
                <a:gd name="T38" fmla="*/ 11 w 25"/>
                <a:gd name="T39" fmla="*/ 0 h 61"/>
                <a:gd name="T40" fmla="*/ 7 w 25"/>
                <a:gd name="T41" fmla="*/ 1 h 61"/>
                <a:gd name="T42" fmla="*/ 3 w 25"/>
                <a:gd name="T43" fmla="*/ 4 h 61"/>
                <a:gd name="T44" fmla="*/ 1 w 25"/>
                <a:gd name="T45" fmla="*/ 7 h 61"/>
                <a:gd name="T46" fmla="*/ 0 w 25"/>
                <a:gd name="T47" fmla="*/ 12 h 61"/>
                <a:gd name="T48" fmla="*/ 1 w 25"/>
                <a:gd name="T49" fmla="*/ 16 h 61"/>
                <a:gd name="T50" fmla="*/ 3 w 25"/>
                <a:gd name="T51" fmla="*/ 20 h 61"/>
                <a:gd name="T52" fmla="*/ 7 w 25"/>
                <a:gd name="T53" fmla="*/ 22 h 61"/>
                <a:gd name="T54" fmla="*/ 11 w 25"/>
                <a:gd name="T55" fmla="*/ 23 h 61"/>
                <a:gd name="T56" fmla="*/ 17 w 25"/>
                <a:gd name="T57" fmla="*/ 22 h 61"/>
                <a:gd name="T58" fmla="*/ 19 w 25"/>
                <a:gd name="T59" fmla="*/ 2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61">
                  <a:moveTo>
                    <a:pt x="19" y="20"/>
                  </a:moveTo>
                  <a:lnTo>
                    <a:pt x="19" y="28"/>
                  </a:lnTo>
                  <a:lnTo>
                    <a:pt x="17" y="37"/>
                  </a:lnTo>
                  <a:lnTo>
                    <a:pt x="12" y="47"/>
                  </a:lnTo>
                  <a:lnTo>
                    <a:pt x="4" y="56"/>
                  </a:lnTo>
                  <a:lnTo>
                    <a:pt x="3" y="58"/>
                  </a:lnTo>
                  <a:lnTo>
                    <a:pt x="4" y="60"/>
                  </a:lnTo>
                  <a:lnTo>
                    <a:pt x="6" y="61"/>
                  </a:lnTo>
                  <a:lnTo>
                    <a:pt x="7" y="60"/>
                  </a:lnTo>
                  <a:lnTo>
                    <a:pt x="10" y="58"/>
                  </a:lnTo>
                  <a:lnTo>
                    <a:pt x="13" y="55"/>
                  </a:lnTo>
                  <a:lnTo>
                    <a:pt x="16" y="50"/>
                  </a:lnTo>
                  <a:lnTo>
                    <a:pt x="20" y="45"/>
                  </a:lnTo>
                  <a:lnTo>
                    <a:pt x="22" y="38"/>
                  </a:lnTo>
                  <a:lnTo>
                    <a:pt x="24" y="30"/>
                  </a:lnTo>
                  <a:lnTo>
                    <a:pt x="25" y="22"/>
                  </a:lnTo>
                  <a:lnTo>
                    <a:pt x="24" y="13"/>
                  </a:lnTo>
                  <a:lnTo>
                    <a:pt x="21" y="7"/>
                  </a:lnTo>
                  <a:lnTo>
                    <a:pt x="17" y="2"/>
                  </a:lnTo>
                  <a:lnTo>
                    <a:pt x="11" y="0"/>
                  </a:lnTo>
                  <a:lnTo>
                    <a:pt x="7" y="1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3" y="20"/>
                  </a:lnTo>
                  <a:lnTo>
                    <a:pt x="7" y="22"/>
                  </a:lnTo>
                  <a:lnTo>
                    <a:pt x="11" y="23"/>
                  </a:lnTo>
                  <a:lnTo>
                    <a:pt x="17" y="22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0" name="Freeform 198"/>
            <p:cNvSpPr>
              <a:spLocks noChangeAspect="1"/>
            </p:cNvSpPr>
            <p:nvPr/>
          </p:nvSpPr>
          <p:spPr bwMode="auto">
            <a:xfrm>
              <a:off x="260" y="451"/>
              <a:ext cx="152" cy="143"/>
            </a:xfrm>
            <a:custGeom>
              <a:avLst/>
              <a:gdLst>
                <a:gd name="T0" fmla="*/ 151 w 152"/>
                <a:gd name="T1" fmla="*/ 1 h 143"/>
                <a:gd name="T2" fmla="*/ 148 w 152"/>
                <a:gd name="T3" fmla="*/ 1 h 143"/>
                <a:gd name="T4" fmla="*/ 131 w 152"/>
                <a:gd name="T5" fmla="*/ 18 h 143"/>
                <a:gd name="T6" fmla="*/ 121 w 152"/>
                <a:gd name="T7" fmla="*/ 8 h 143"/>
                <a:gd name="T8" fmla="*/ 95 w 152"/>
                <a:gd name="T9" fmla="*/ 0 h 143"/>
                <a:gd name="T10" fmla="*/ 59 w 152"/>
                <a:gd name="T11" fmla="*/ 8 h 143"/>
                <a:gd name="T12" fmla="*/ 29 w 152"/>
                <a:gd name="T13" fmla="*/ 27 h 143"/>
                <a:gd name="T14" fmla="*/ 8 w 152"/>
                <a:gd name="T15" fmla="*/ 55 h 143"/>
                <a:gd name="T16" fmla="*/ 0 w 152"/>
                <a:gd name="T17" fmla="*/ 87 h 143"/>
                <a:gd name="T18" fmla="*/ 16 w 152"/>
                <a:gd name="T19" fmla="*/ 127 h 143"/>
                <a:gd name="T20" fmla="*/ 61 w 152"/>
                <a:gd name="T21" fmla="*/ 143 h 143"/>
                <a:gd name="T22" fmla="*/ 86 w 152"/>
                <a:gd name="T23" fmla="*/ 139 h 143"/>
                <a:gd name="T24" fmla="*/ 107 w 152"/>
                <a:gd name="T25" fmla="*/ 127 h 143"/>
                <a:gd name="T26" fmla="*/ 111 w 152"/>
                <a:gd name="T27" fmla="*/ 135 h 143"/>
                <a:gd name="T28" fmla="*/ 116 w 152"/>
                <a:gd name="T29" fmla="*/ 139 h 143"/>
                <a:gd name="T30" fmla="*/ 119 w 152"/>
                <a:gd name="T31" fmla="*/ 134 h 143"/>
                <a:gd name="T32" fmla="*/ 124 w 152"/>
                <a:gd name="T33" fmla="*/ 115 h 143"/>
                <a:gd name="T34" fmla="*/ 127 w 152"/>
                <a:gd name="T35" fmla="*/ 104 h 143"/>
                <a:gd name="T36" fmla="*/ 129 w 152"/>
                <a:gd name="T37" fmla="*/ 96 h 143"/>
                <a:gd name="T38" fmla="*/ 135 w 152"/>
                <a:gd name="T39" fmla="*/ 92 h 143"/>
                <a:gd name="T40" fmla="*/ 144 w 152"/>
                <a:gd name="T41" fmla="*/ 91 h 143"/>
                <a:gd name="T42" fmla="*/ 145 w 152"/>
                <a:gd name="T43" fmla="*/ 85 h 143"/>
                <a:gd name="T44" fmla="*/ 90 w 152"/>
                <a:gd name="T45" fmla="*/ 85 h 143"/>
                <a:gd name="T46" fmla="*/ 87 w 152"/>
                <a:gd name="T47" fmla="*/ 85 h 143"/>
                <a:gd name="T48" fmla="*/ 85 w 152"/>
                <a:gd name="T49" fmla="*/ 89 h 143"/>
                <a:gd name="T50" fmla="*/ 92 w 152"/>
                <a:gd name="T51" fmla="*/ 92 h 143"/>
                <a:gd name="T52" fmla="*/ 107 w 152"/>
                <a:gd name="T53" fmla="*/ 93 h 143"/>
                <a:gd name="T54" fmla="*/ 110 w 152"/>
                <a:gd name="T55" fmla="*/ 94 h 143"/>
                <a:gd name="T56" fmla="*/ 110 w 152"/>
                <a:gd name="T57" fmla="*/ 97 h 143"/>
                <a:gd name="T58" fmla="*/ 108 w 152"/>
                <a:gd name="T59" fmla="*/ 107 h 143"/>
                <a:gd name="T60" fmla="*/ 105 w 152"/>
                <a:gd name="T61" fmla="*/ 116 h 143"/>
                <a:gd name="T62" fmla="*/ 98 w 152"/>
                <a:gd name="T63" fmla="*/ 126 h 143"/>
                <a:gd name="T64" fmla="*/ 77 w 152"/>
                <a:gd name="T65" fmla="*/ 135 h 143"/>
                <a:gd name="T66" fmla="*/ 50 w 152"/>
                <a:gd name="T67" fmla="*/ 134 h 143"/>
                <a:gd name="T68" fmla="*/ 24 w 152"/>
                <a:gd name="T69" fmla="*/ 114 h 143"/>
                <a:gd name="T70" fmla="*/ 22 w 152"/>
                <a:gd name="T71" fmla="*/ 76 h 143"/>
                <a:gd name="T72" fmla="*/ 34 w 152"/>
                <a:gd name="T73" fmla="*/ 44 h 143"/>
                <a:gd name="T74" fmla="*/ 59 w 152"/>
                <a:gd name="T75" fmla="*/ 19 h 143"/>
                <a:gd name="T76" fmla="*/ 86 w 152"/>
                <a:gd name="T77" fmla="*/ 8 h 143"/>
                <a:gd name="T78" fmla="*/ 104 w 152"/>
                <a:gd name="T79" fmla="*/ 8 h 143"/>
                <a:gd name="T80" fmla="*/ 118 w 152"/>
                <a:gd name="T81" fmla="*/ 14 h 143"/>
                <a:gd name="T82" fmla="*/ 127 w 152"/>
                <a:gd name="T83" fmla="*/ 24 h 143"/>
                <a:gd name="T84" fmla="*/ 132 w 152"/>
                <a:gd name="T85" fmla="*/ 38 h 143"/>
                <a:gd name="T86" fmla="*/ 132 w 152"/>
                <a:gd name="T87" fmla="*/ 52 h 143"/>
                <a:gd name="T88" fmla="*/ 133 w 152"/>
                <a:gd name="T89" fmla="*/ 56 h 143"/>
                <a:gd name="T90" fmla="*/ 138 w 152"/>
                <a:gd name="T91" fmla="*/ 56 h 143"/>
                <a:gd name="T92" fmla="*/ 152 w 152"/>
                <a:gd name="T93" fmla="*/ 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2" h="143">
                  <a:moveTo>
                    <a:pt x="152" y="3"/>
                  </a:moveTo>
                  <a:lnTo>
                    <a:pt x="151" y="1"/>
                  </a:lnTo>
                  <a:lnTo>
                    <a:pt x="149" y="0"/>
                  </a:lnTo>
                  <a:lnTo>
                    <a:pt x="148" y="1"/>
                  </a:lnTo>
                  <a:lnTo>
                    <a:pt x="146" y="3"/>
                  </a:lnTo>
                  <a:lnTo>
                    <a:pt x="131" y="18"/>
                  </a:lnTo>
                  <a:lnTo>
                    <a:pt x="128" y="14"/>
                  </a:lnTo>
                  <a:lnTo>
                    <a:pt x="121" y="8"/>
                  </a:lnTo>
                  <a:lnTo>
                    <a:pt x="110" y="3"/>
                  </a:lnTo>
                  <a:lnTo>
                    <a:pt x="95" y="0"/>
                  </a:lnTo>
                  <a:lnTo>
                    <a:pt x="77" y="2"/>
                  </a:lnTo>
                  <a:lnTo>
                    <a:pt x="59" y="8"/>
                  </a:lnTo>
                  <a:lnTo>
                    <a:pt x="44" y="16"/>
                  </a:lnTo>
                  <a:lnTo>
                    <a:pt x="29" y="27"/>
                  </a:lnTo>
                  <a:lnTo>
                    <a:pt x="17" y="40"/>
                  </a:lnTo>
                  <a:lnTo>
                    <a:pt x="8" y="55"/>
                  </a:lnTo>
                  <a:lnTo>
                    <a:pt x="2" y="71"/>
                  </a:lnTo>
                  <a:lnTo>
                    <a:pt x="0" y="87"/>
                  </a:lnTo>
                  <a:lnTo>
                    <a:pt x="4" y="109"/>
                  </a:lnTo>
                  <a:lnTo>
                    <a:pt x="16" y="127"/>
                  </a:lnTo>
                  <a:lnTo>
                    <a:pt x="35" y="139"/>
                  </a:lnTo>
                  <a:lnTo>
                    <a:pt x="61" y="143"/>
                  </a:lnTo>
                  <a:lnTo>
                    <a:pt x="74" y="142"/>
                  </a:lnTo>
                  <a:lnTo>
                    <a:pt x="86" y="139"/>
                  </a:lnTo>
                  <a:lnTo>
                    <a:pt x="98" y="135"/>
                  </a:lnTo>
                  <a:lnTo>
                    <a:pt x="107" y="127"/>
                  </a:lnTo>
                  <a:lnTo>
                    <a:pt x="109" y="131"/>
                  </a:lnTo>
                  <a:lnTo>
                    <a:pt x="111" y="135"/>
                  </a:lnTo>
                  <a:lnTo>
                    <a:pt x="114" y="138"/>
                  </a:lnTo>
                  <a:lnTo>
                    <a:pt x="116" y="139"/>
                  </a:lnTo>
                  <a:lnTo>
                    <a:pt x="118" y="138"/>
                  </a:lnTo>
                  <a:lnTo>
                    <a:pt x="119" y="134"/>
                  </a:lnTo>
                  <a:lnTo>
                    <a:pt x="123" y="119"/>
                  </a:lnTo>
                  <a:lnTo>
                    <a:pt x="124" y="115"/>
                  </a:lnTo>
                  <a:lnTo>
                    <a:pt x="126" y="109"/>
                  </a:lnTo>
                  <a:lnTo>
                    <a:pt x="127" y="104"/>
                  </a:lnTo>
                  <a:lnTo>
                    <a:pt x="128" y="101"/>
                  </a:lnTo>
                  <a:lnTo>
                    <a:pt x="129" y="96"/>
                  </a:lnTo>
                  <a:lnTo>
                    <a:pt x="131" y="93"/>
                  </a:lnTo>
                  <a:lnTo>
                    <a:pt x="135" y="92"/>
                  </a:lnTo>
                  <a:lnTo>
                    <a:pt x="142" y="92"/>
                  </a:lnTo>
                  <a:lnTo>
                    <a:pt x="144" y="91"/>
                  </a:lnTo>
                  <a:lnTo>
                    <a:pt x="146" y="88"/>
                  </a:lnTo>
                  <a:lnTo>
                    <a:pt x="145" y="85"/>
                  </a:lnTo>
                  <a:lnTo>
                    <a:pt x="143" y="85"/>
                  </a:lnTo>
                  <a:lnTo>
                    <a:pt x="90" y="85"/>
                  </a:lnTo>
                  <a:lnTo>
                    <a:pt x="88" y="85"/>
                  </a:lnTo>
                  <a:lnTo>
                    <a:pt x="87" y="85"/>
                  </a:lnTo>
                  <a:lnTo>
                    <a:pt x="86" y="86"/>
                  </a:lnTo>
                  <a:lnTo>
                    <a:pt x="85" y="89"/>
                  </a:lnTo>
                  <a:lnTo>
                    <a:pt x="87" y="91"/>
                  </a:lnTo>
                  <a:lnTo>
                    <a:pt x="92" y="92"/>
                  </a:lnTo>
                  <a:lnTo>
                    <a:pt x="104" y="92"/>
                  </a:lnTo>
                  <a:lnTo>
                    <a:pt x="107" y="93"/>
                  </a:lnTo>
                  <a:lnTo>
                    <a:pt x="109" y="93"/>
                  </a:lnTo>
                  <a:lnTo>
                    <a:pt x="110" y="94"/>
                  </a:lnTo>
                  <a:lnTo>
                    <a:pt x="110" y="96"/>
                  </a:lnTo>
                  <a:lnTo>
                    <a:pt x="110" y="97"/>
                  </a:lnTo>
                  <a:lnTo>
                    <a:pt x="109" y="102"/>
                  </a:lnTo>
                  <a:lnTo>
                    <a:pt x="108" y="107"/>
                  </a:lnTo>
                  <a:lnTo>
                    <a:pt x="106" y="112"/>
                  </a:lnTo>
                  <a:lnTo>
                    <a:pt x="105" y="116"/>
                  </a:lnTo>
                  <a:lnTo>
                    <a:pt x="104" y="119"/>
                  </a:lnTo>
                  <a:lnTo>
                    <a:pt x="98" y="126"/>
                  </a:lnTo>
                  <a:lnTo>
                    <a:pt x="88" y="132"/>
                  </a:lnTo>
                  <a:lnTo>
                    <a:pt x="77" y="135"/>
                  </a:lnTo>
                  <a:lnTo>
                    <a:pt x="65" y="136"/>
                  </a:lnTo>
                  <a:lnTo>
                    <a:pt x="50" y="134"/>
                  </a:lnTo>
                  <a:lnTo>
                    <a:pt x="35" y="127"/>
                  </a:lnTo>
                  <a:lnTo>
                    <a:pt x="24" y="114"/>
                  </a:lnTo>
                  <a:lnTo>
                    <a:pt x="20" y="93"/>
                  </a:lnTo>
                  <a:lnTo>
                    <a:pt x="22" y="76"/>
                  </a:lnTo>
                  <a:lnTo>
                    <a:pt x="26" y="60"/>
                  </a:lnTo>
                  <a:lnTo>
                    <a:pt x="34" y="44"/>
                  </a:lnTo>
                  <a:lnTo>
                    <a:pt x="44" y="31"/>
                  </a:lnTo>
                  <a:lnTo>
                    <a:pt x="59" y="19"/>
                  </a:lnTo>
                  <a:lnTo>
                    <a:pt x="74" y="12"/>
                  </a:lnTo>
                  <a:lnTo>
                    <a:pt x="86" y="8"/>
                  </a:lnTo>
                  <a:lnTo>
                    <a:pt x="96" y="8"/>
                  </a:lnTo>
                  <a:lnTo>
                    <a:pt x="104" y="8"/>
                  </a:lnTo>
                  <a:lnTo>
                    <a:pt x="112" y="10"/>
                  </a:lnTo>
                  <a:lnTo>
                    <a:pt x="118" y="14"/>
                  </a:lnTo>
                  <a:lnTo>
                    <a:pt x="123" y="19"/>
                  </a:lnTo>
                  <a:lnTo>
                    <a:pt x="127" y="24"/>
                  </a:lnTo>
                  <a:lnTo>
                    <a:pt x="130" y="31"/>
                  </a:lnTo>
                  <a:lnTo>
                    <a:pt x="132" y="38"/>
                  </a:lnTo>
                  <a:lnTo>
                    <a:pt x="133" y="46"/>
                  </a:lnTo>
                  <a:lnTo>
                    <a:pt x="132" y="52"/>
                  </a:lnTo>
                  <a:lnTo>
                    <a:pt x="132" y="54"/>
                  </a:lnTo>
                  <a:lnTo>
                    <a:pt x="133" y="56"/>
                  </a:lnTo>
                  <a:lnTo>
                    <a:pt x="136" y="57"/>
                  </a:lnTo>
                  <a:lnTo>
                    <a:pt x="138" y="56"/>
                  </a:lnTo>
                  <a:lnTo>
                    <a:pt x="140" y="53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1" name="Freeform 199"/>
            <p:cNvSpPr>
              <a:spLocks noChangeAspect="1"/>
            </p:cNvSpPr>
            <p:nvPr/>
          </p:nvSpPr>
          <p:spPr bwMode="auto">
            <a:xfrm>
              <a:off x="541" y="-1"/>
              <a:ext cx="136" cy="677"/>
            </a:xfrm>
            <a:custGeom>
              <a:avLst/>
              <a:gdLst>
                <a:gd name="T0" fmla="*/ 79 w 136"/>
                <a:gd name="T1" fmla="*/ 420 h 677"/>
                <a:gd name="T2" fmla="*/ 72 w 136"/>
                <a:gd name="T3" fmla="*/ 391 h 677"/>
                <a:gd name="T4" fmla="*/ 42 w 136"/>
                <a:gd name="T5" fmla="*/ 355 h 677"/>
                <a:gd name="T6" fmla="*/ 34 w 136"/>
                <a:gd name="T7" fmla="*/ 328 h 677"/>
                <a:gd name="T8" fmla="*/ 60 w 136"/>
                <a:gd name="T9" fmla="*/ 305 h 677"/>
                <a:gd name="T10" fmla="*/ 74 w 136"/>
                <a:gd name="T11" fmla="*/ 282 h 677"/>
                <a:gd name="T12" fmla="*/ 79 w 136"/>
                <a:gd name="T13" fmla="*/ 263 h 677"/>
                <a:gd name="T14" fmla="*/ 80 w 136"/>
                <a:gd name="T15" fmla="*/ 93 h 677"/>
                <a:gd name="T16" fmla="*/ 80 w 136"/>
                <a:gd name="T17" fmla="*/ 77 h 677"/>
                <a:gd name="T18" fmla="*/ 86 w 136"/>
                <a:gd name="T19" fmla="*/ 57 h 677"/>
                <a:gd name="T20" fmla="*/ 103 w 136"/>
                <a:gd name="T21" fmla="*/ 34 h 677"/>
                <a:gd name="T22" fmla="*/ 134 w 136"/>
                <a:gd name="T23" fmla="*/ 13 h 677"/>
                <a:gd name="T24" fmla="*/ 136 w 136"/>
                <a:gd name="T25" fmla="*/ 7 h 677"/>
                <a:gd name="T26" fmla="*/ 136 w 136"/>
                <a:gd name="T27" fmla="*/ 1 h 677"/>
                <a:gd name="T28" fmla="*/ 130 w 136"/>
                <a:gd name="T29" fmla="*/ 0 h 677"/>
                <a:gd name="T30" fmla="*/ 125 w 136"/>
                <a:gd name="T31" fmla="*/ 1 h 677"/>
                <a:gd name="T32" fmla="*/ 118 w 136"/>
                <a:gd name="T33" fmla="*/ 4 h 677"/>
                <a:gd name="T34" fmla="*/ 79 w 136"/>
                <a:gd name="T35" fmla="*/ 31 h 677"/>
                <a:gd name="T36" fmla="*/ 57 w 136"/>
                <a:gd name="T37" fmla="*/ 74 h 677"/>
                <a:gd name="T38" fmla="*/ 56 w 136"/>
                <a:gd name="T39" fmla="*/ 83 h 677"/>
                <a:gd name="T40" fmla="*/ 56 w 136"/>
                <a:gd name="T41" fmla="*/ 101 h 677"/>
                <a:gd name="T42" fmla="*/ 56 w 136"/>
                <a:gd name="T43" fmla="*/ 239 h 677"/>
                <a:gd name="T44" fmla="*/ 56 w 136"/>
                <a:gd name="T45" fmla="*/ 254 h 677"/>
                <a:gd name="T46" fmla="*/ 51 w 136"/>
                <a:gd name="T47" fmla="*/ 280 h 677"/>
                <a:gd name="T48" fmla="*/ 26 w 136"/>
                <a:gd name="T49" fmla="*/ 316 h 677"/>
                <a:gd name="T50" fmla="*/ 2 w 136"/>
                <a:gd name="T51" fmla="*/ 333 h 677"/>
                <a:gd name="T52" fmla="*/ 0 w 136"/>
                <a:gd name="T53" fmla="*/ 336 h 677"/>
                <a:gd name="T54" fmla="*/ 0 w 136"/>
                <a:gd name="T55" fmla="*/ 341 h 677"/>
                <a:gd name="T56" fmla="*/ 1 w 136"/>
                <a:gd name="T57" fmla="*/ 344 h 677"/>
                <a:gd name="T58" fmla="*/ 19 w 136"/>
                <a:gd name="T59" fmla="*/ 355 h 677"/>
                <a:gd name="T60" fmla="*/ 47 w 136"/>
                <a:gd name="T61" fmla="*/ 388 h 677"/>
                <a:gd name="T62" fmla="*/ 56 w 136"/>
                <a:gd name="T63" fmla="*/ 418 h 677"/>
                <a:gd name="T64" fmla="*/ 56 w 136"/>
                <a:gd name="T65" fmla="*/ 589 h 677"/>
                <a:gd name="T66" fmla="*/ 75 w 136"/>
                <a:gd name="T67" fmla="*/ 641 h 677"/>
                <a:gd name="T68" fmla="*/ 119 w 136"/>
                <a:gd name="T69" fmla="*/ 674 h 677"/>
                <a:gd name="T70" fmla="*/ 125 w 136"/>
                <a:gd name="T71" fmla="*/ 676 h 677"/>
                <a:gd name="T72" fmla="*/ 130 w 136"/>
                <a:gd name="T73" fmla="*/ 677 h 677"/>
                <a:gd name="T74" fmla="*/ 135 w 136"/>
                <a:gd name="T75" fmla="*/ 676 h 677"/>
                <a:gd name="T76" fmla="*/ 136 w 136"/>
                <a:gd name="T77" fmla="*/ 671 h 677"/>
                <a:gd name="T78" fmla="*/ 134 w 136"/>
                <a:gd name="T79" fmla="*/ 664 h 677"/>
                <a:gd name="T80" fmla="*/ 105 w 136"/>
                <a:gd name="T81" fmla="*/ 645 h 677"/>
                <a:gd name="T82" fmla="*/ 80 w 136"/>
                <a:gd name="T83" fmla="*/ 600 h 677"/>
                <a:gd name="T84" fmla="*/ 80 w 136"/>
                <a:gd name="T85" fmla="*/ 593 h 677"/>
                <a:gd name="T86" fmla="*/ 80 w 136"/>
                <a:gd name="T87" fmla="*/ 576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677">
                  <a:moveTo>
                    <a:pt x="80" y="431"/>
                  </a:moveTo>
                  <a:lnTo>
                    <a:pt x="79" y="420"/>
                  </a:lnTo>
                  <a:lnTo>
                    <a:pt x="77" y="407"/>
                  </a:lnTo>
                  <a:lnTo>
                    <a:pt x="72" y="391"/>
                  </a:lnTo>
                  <a:lnTo>
                    <a:pt x="62" y="374"/>
                  </a:lnTo>
                  <a:lnTo>
                    <a:pt x="42" y="355"/>
                  </a:lnTo>
                  <a:lnTo>
                    <a:pt x="16" y="339"/>
                  </a:lnTo>
                  <a:lnTo>
                    <a:pt x="34" y="328"/>
                  </a:lnTo>
                  <a:lnTo>
                    <a:pt x="49" y="317"/>
                  </a:lnTo>
                  <a:lnTo>
                    <a:pt x="60" y="305"/>
                  </a:lnTo>
                  <a:lnTo>
                    <a:pt x="68" y="293"/>
                  </a:lnTo>
                  <a:lnTo>
                    <a:pt x="74" y="282"/>
                  </a:lnTo>
                  <a:lnTo>
                    <a:pt x="77" y="272"/>
                  </a:lnTo>
                  <a:lnTo>
                    <a:pt x="79" y="263"/>
                  </a:lnTo>
                  <a:lnTo>
                    <a:pt x="80" y="256"/>
                  </a:lnTo>
                  <a:lnTo>
                    <a:pt x="80" y="93"/>
                  </a:lnTo>
                  <a:lnTo>
                    <a:pt x="80" y="86"/>
                  </a:lnTo>
                  <a:lnTo>
                    <a:pt x="80" y="77"/>
                  </a:lnTo>
                  <a:lnTo>
                    <a:pt x="82" y="67"/>
                  </a:lnTo>
                  <a:lnTo>
                    <a:pt x="86" y="57"/>
                  </a:lnTo>
                  <a:lnTo>
                    <a:pt x="93" y="45"/>
                  </a:lnTo>
                  <a:lnTo>
                    <a:pt x="103" y="34"/>
                  </a:lnTo>
                  <a:lnTo>
                    <a:pt x="116" y="23"/>
                  </a:lnTo>
                  <a:lnTo>
                    <a:pt x="134" y="13"/>
                  </a:lnTo>
                  <a:lnTo>
                    <a:pt x="136" y="11"/>
                  </a:lnTo>
                  <a:lnTo>
                    <a:pt x="136" y="7"/>
                  </a:lnTo>
                  <a:lnTo>
                    <a:pt x="136" y="3"/>
                  </a:lnTo>
                  <a:lnTo>
                    <a:pt x="136" y="1"/>
                  </a:lnTo>
                  <a:lnTo>
                    <a:pt x="134" y="1"/>
                  </a:lnTo>
                  <a:lnTo>
                    <a:pt x="130" y="0"/>
                  </a:lnTo>
                  <a:lnTo>
                    <a:pt x="128" y="0"/>
                  </a:lnTo>
                  <a:lnTo>
                    <a:pt x="125" y="1"/>
                  </a:lnTo>
                  <a:lnTo>
                    <a:pt x="123" y="2"/>
                  </a:lnTo>
                  <a:lnTo>
                    <a:pt x="118" y="4"/>
                  </a:lnTo>
                  <a:lnTo>
                    <a:pt x="98" y="16"/>
                  </a:lnTo>
                  <a:lnTo>
                    <a:pt x="79" y="31"/>
                  </a:lnTo>
                  <a:lnTo>
                    <a:pt x="65" y="51"/>
                  </a:lnTo>
                  <a:lnTo>
                    <a:pt x="57" y="74"/>
                  </a:lnTo>
                  <a:lnTo>
                    <a:pt x="57" y="78"/>
                  </a:lnTo>
                  <a:lnTo>
                    <a:pt x="56" y="83"/>
                  </a:lnTo>
                  <a:lnTo>
                    <a:pt x="56" y="90"/>
                  </a:lnTo>
                  <a:lnTo>
                    <a:pt x="56" y="101"/>
                  </a:lnTo>
                  <a:lnTo>
                    <a:pt x="56" y="232"/>
                  </a:lnTo>
                  <a:lnTo>
                    <a:pt x="56" y="239"/>
                  </a:lnTo>
                  <a:lnTo>
                    <a:pt x="56" y="247"/>
                  </a:lnTo>
                  <a:lnTo>
                    <a:pt x="56" y="254"/>
                  </a:lnTo>
                  <a:lnTo>
                    <a:pt x="56" y="258"/>
                  </a:lnTo>
                  <a:lnTo>
                    <a:pt x="51" y="280"/>
                  </a:lnTo>
                  <a:lnTo>
                    <a:pt x="41" y="299"/>
                  </a:lnTo>
                  <a:lnTo>
                    <a:pt x="26" y="316"/>
                  </a:lnTo>
                  <a:lnTo>
                    <a:pt x="4" y="331"/>
                  </a:lnTo>
                  <a:lnTo>
                    <a:pt x="2" y="333"/>
                  </a:lnTo>
                  <a:lnTo>
                    <a:pt x="0" y="334"/>
                  </a:lnTo>
                  <a:lnTo>
                    <a:pt x="0" y="336"/>
                  </a:lnTo>
                  <a:lnTo>
                    <a:pt x="0" y="338"/>
                  </a:lnTo>
                  <a:lnTo>
                    <a:pt x="0" y="341"/>
                  </a:lnTo>
                  <a:lnTo>
                    <a:pt x="0" y="343"/>
                  </a:lnTo>
                  <a:lnTo>
                    <a:pt x="1" y="344"/>
                  </a:lnTo>
                  <a:lnTo>
                    <a:pt x="4" y="346"/>
                  </a:lnTo>
                  <a:lnTo>
                    <a:pt x="19" y="355"/>
                  </a:lnTo>
                  <a:lnTo>
                    <a:pt x="34" y="369"/>
                  </a:lnTo>
                  <a:lnTo>
                    <a:pt x="47" y="388"/>
                  </a:lnTo>
                  <a:lnTo>
                    <a:pt x="55" y="412"/>
                  </a:lnTo>
                  <a:lnTo>
                    <a:pt x="56" y="418"/>
                  </a:lnTo>
                  <a:lnTo>
                    <a:pt x="56" y="422"/>
                  </a:lnTo>
                  <a:lnTo>
                    <a:pt x="56" y="589"/>
                  </a:lnTo>
                  <a:lnTo>
                    <a:pt x="61" y="617"/>
                  </a:lnTo>
                  <a:lnTo>
                    <a:pt x="75" y="641"/>
                  </a:lnTo>
                  <a:lnTo>
                    <a:pt x="95" y="659"/>
                  </a:lnTo>
                  <a:lnTo>
                    <a:pt x="119" y="674"/>
                  </a:lnTo>
                  <a:lnTo>
                    <a:pt x="123" y="675"/>
                  </a:lnTo>
                  <a:lnTo>
                    <a:pt x="125" y="676"/>
                  </a:lnTo>
                  <a:lnTo>
                    <a:pt x="127" y="677"/>
                  </a:lnTo>
                  <a:lnTo>
                    <a:pt x="130" y="677"/>
                  </a:lnTo>
                  <a:lnTo>
                    <a:pt x="134" y="677"/>
                  </a:lnTo>
                  <a:lnTo>
                    <a:pt x="135" y="676"/>
                  </a:lnTo>
                  <a:lnTo>
                    <a:pt x="136" y="674"/>
                  </a:lnTo>
                  <a:lnTo>
                    <a:pt x="136" y="671"/>
                  </a:lnTo>
                  <a:lnTo>
                    <a:pt x="136" y="666"/>
                  </a:lnTo>
                  <a:lnTo>
                    <a:pt x="134" y="664"/>
                  </a:lnTo>
                  <a:lnTo>
                    <a:pt x="121" y="658"/>
                  </a:lnTo>
                  <a:lnTo>
                    <a:pt x="105" y="645"/>
                  </a:lnTo>
                  <a:lnTo>
                    <a:pt x="89" y="626"/>
                  </a:lnTo>
                  <a:lnTo>
                    <a:pt x="80" y="600"/>
                  </a:lnTo>
                  <a:lnTo>
                    <a:pt x="80" y="597"/>
                  </a:lnTo>
                  <a:lnTo>
                    <a:pt x="80" y="593"/>
                  </a:lnTo>
                  <a:lnTo>
                    <a:pt x="80" y="586"/>
                  </a:lnTo>
                  <a:lnTo>
                    <a:pt x="80" y="576"/>
                  </a:lnTo>
                  <a:lnTo>
                    <a:pt x="80" y="43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2" name="Freeform 200"/>
            <p:cNvSpPr>
              <a:spLocks noChangeAspect="1"/>
            </p:cNvSpPr>
            <p:nvPr/>
          </p:nvSpPr>
          <p:spPr bwMode="auto">
            <a:xfrm>
              <a:off x="732" y="24"/>
              <a:ext cx="248" cy="627"/>
            </a:xfrm>
            <a:custGeom>
              <a:avLst/>
              <a:gdLst>
                <a:gd name="T0" fmla="*/ 19 w 248"/>
                <a:gd name="T1" fmla="*/ 612 h 627"/>
                <a:gd name="T2" fmla="*/ 26 w 248"/>
                <a:gd name="T3" fmla="*/ 605 h 627"/>
                <a:gd name="T4" fmla="*/ 26 w 248"/>
                <a:gd name="T5" fmla="*/ 594 h 627"/>
                <a:gd name="T6" fmla="*/ 18 w 248"/>
                <a:gd name="T7" fmla="*/ 587 h 627"/>
                <a:gd name="T8" fmla="*/ 8 w 248"/>
                <a:gd name="T9" fmla="*/ 587 h 627"/>
                <a:gd name="T10" fmla="*/ 1 w 248"/>
                <a:gd name="T11" fmla="*/ 594 h 627"/>
                <a:gd name="T12" fmla="*/ 2 w 248"/>
                <a:gd name="T13" fmla="*/ 610 h 627"/>
                <a:gd name="T14" fmla="*/ 19 w 248"/>
                <a:gd name="T15" fmla="*/ 624 h 627"/>
                <a:gd name="T16" fmla="*/ 45 w 248"/>
                <a:gd name="T17" fmla="*/ 624 h 627"/>
                <a:gd name="T18" fmla="*/ 69 w 248"/>
                <a:gd name="T19" fmla="*/ 601 h 627"/>
                <a:gd name="T20" fmla="*/ 87 w 248"/>
                <a:gd name="T21" fmla="*/ 561 h 627"/>
                <a:gd name="T22" fmla="*/ 102 w 248"/>
                <a:gd name="T23" fmla="*/ 509 h 627"/>
                <a:gd name="T24" fmla="*/ 139 w 248"/>
                <a:gd name="T25" fmla="*/ 345 h 627"/>
                <a:gd name="T26" fmla="*/ 172 w 248"/>
                <a:gd name="T27" fmla="*/ 165 h 627"/>
                <a:gd name="T28" fmla="*/ 187 w 248"/>
                <a:gd name="T29" fmla="*/ 87 h 627"/>
                <a:gd name="T30" fmla="*/ 198 w 248"/>
                <a:gd name="T31" fmla="*/ 43 h 627"/>
                <a:gd name="T32" fmla="*/ 211 w 248"/>
                <a:gd name="T33" fmla="*/ 12 h 627"/>
                <a:gd name="T34" fmla="*/ 225 w 248"/>
                <a:gd name="T35" fmla="*/ 7 h 627"/>
                <a:gd name="T36" fmla="*/ 233 w 248"/>
                <a:gd name="T37" fmla="*/ 11 h 627"/>
                <a:gd name="T38" fmla="*/ 229 w 248"/>
                <a:gd name="T39" fmla="*/ 14 h 627"/>
                <a:gd name="T40" fmla="*/ 222 w 248"/>
                <a:gd name="T41" fmla="*/ 22 h 627"/>
                <a:gd name="T42" fmla="*/ 222 w 248"/>
                <a:gd name="T43" fmla="*/ 33 h 627"/>
                <a:gd name="T44" fmla="*/ 230 w 248"/>
                <a:gd name="T45" fmla="*/ 40 h 627"/>
                <a:gd name="T46" fmla="*/ 240 w 248"/>
                <a:gd name="T47" fmla="*/ 40 h 627"/>
                <a:gd name="T48" fmla="*/ 247 w 248"/>
                <a:gd name="T49" fmla="*/ 33 h 627"/>
                <a:gd name="T50" fmla="*/ 246 w 248"/>
                <a:gd name="T51" fmla="*/ 16 h 627"/>
                <a:gd name="T52" fmla="*/ 229 w 248"/>
                <a:gd name="T53" fmla="*/ 2 h 627"/>
                <a:gd name="T54" fmla="*/ 203 w 248"/>
                <a:gd name="T55" fmla="*/ 6 h 627"/>
                <a:gd name="T56" fmla="*/ 177 w 248"/>
                <a:gd name="T57" fmla="*/ 50 h 627"/>
                <a:gd name="T58" fmla="*/ 163 w 248"/>
                <a:gd name="T59" fmla="*/ 96 h 627"/>
                <a:gd name="T60" fmla="*/ 151 w 248"/>
                <a:gd name="T61" fmla="*/ 145 h 627"/>
                <a:gd name="T62" fmla="*/ 131 w 248"/>
                <a:gd name="T63" fmla="*/ 233 h 627"/>
                <a:gd name="T64" fmla="*/ 107 w 248"/>
                <a:gd name="T65" fmla="*/ 350 h 627"/>
                <a:gd name="T66" fmla="*/ 84 w 248"/>
                <a:gd name="T67" fmla="*/ 484 h 627"/>
                <a:gd name="T68" fmla="*/ 68 w 248"/>
                <a:gd name="T69" fmla="*/ 556 h 627"/>
                <a:gd name="T70" fmla="*/ 62 w 248"/>
                <a:gd name="T71" fmla="*/ 579 h 627"/>
                <a:gd name="T72" fmla="*/ 52 w 248"/>
                <a:gd name="T73" fmla="*/ 603 h 627"/>
                <a:gd name="T74" fmla="*/ 38 w 248"/>
                <a:gd name="T75" fmla="*/ 618 h 627"/>
                <a:gd name="T76" fmla="*/ 23 w 248"/>
                <a:gd name="T77" fmla="*/ 619 h 627"/>
                <a:gd name="T78" fmla="*/ 14 w 248"/>
                <a:gd name="T79" fmla="*/ 615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8" h="627">
                  <a:moveTo>
                    <a:pt x="13" y="614"/>
                  </a:moveTo>
                  <a:lnTo>
                    <a:pt x="19" y="612"/>
                  </a:lnTo>
                  <a:lnTo>
                    <a:pt x="23" y="609"/>
                  </a:lnTo>
                  <a:lnTo>
                    <a:pt x="26" y="605"/>
                  </a:lnTo>
                  <a:lnTo>
                    <a:pt x="27" y="600"/>
                  </a:lnTo>
                  <a:lnTo>
                    <a:pt x="26" y="594"/>
                  </a:lnTo>
                  <a:lnTo>
                    <a:pt x="22" y="590"/>
                  </a:lnTo>
                  <a:lnTo>
                    <a:pt x="18" y="587"/>
                  </a:lnTo>
                  <a:lnTo>
                    <a:pt x="13" y="586"/>
                  </a:lnTo>
                  <a:lnTo>
                    <a:pt x="8" y="587"/>
                  </a:lnTo>
                  <a:lnTo>
                    <a:pt x="4" y="590"/>
                  </a:lnTo>
                  <a:lnTo>
                    <a:pt x="1" y="594"/>
                  </a:lnTo>
                  <a:lnTo>
                    <a:pt x="0" y="600"/>
                  </a:lnTo>
                  <a:lnTo>
                    <a:pt x="2" y="610"/>
                  </a:lnTo>
                  <a:lnTo>
                    <a:pt x="9" y="619"/>
                  </a:lnTo>
                  <a:lnTo>
                    <a:pt x="19" y="624"/>
                  </a:lnTo>
                  <a:lnTo>
                    <a:pt x="31" y="627"/>
                  </a:lnTo>
                  <a:lnTo>
                    <a:pt x="45" y="624"/>
                  </a:lnTo>
                  <a:lnTo>
                    <a:pt x="58" y="615"/>
                  </a:lnTo>
                  <a:lnTo>
                    <a:pt x="69" y="601"/>
                  </a:lnTo>
                  <a:lnTo>
                    <a:pt x="78" y="583"/>
                  </a:lnTo>
                  <a:lnTo>
                    <a:pt x="87" y="561"/>
                  </a:lnTo>
                  <a:lnTo>
                    <a:pt x="95" y="536"/>
                  </a:lnTo>
                  <a:lnTo>
                    <a:pt x="102" y="509"/>
                  </a:lnTo>
                  <a:lnTo>
                    <a:pt x="109" y="479"/>
                  </a:lnTo>
                  <a:lnTo>
                    <a:pt x="139" y="345"/>
                  </a:lnTo>
                  <a:lnTo>
                    <a:pt x="164" y="209"/>
                  </a:lnTo>
                  <a:lnTo>
                    <a:pt x="172" y="165"/>
                  </a:lnTo>
                  <a:lnTo>
                    <a:pt x="180" y="124"/>
                  </a:lnTo>
                  <a:lnTo>
                    <a:pt x="187" y="87"/>
                  </a:lnTo>
                  <a:lnTo>
                    <a:pt x="195" y="57"/>
                  </a:lnTo>
                  <a:lnTo>
                    <a:pt x="198" y="43"/>
                  </a:lnTo>
                  <a:lnTo>
                    <a:pt x="204" y="26"/>
                  </a:lnTo>
                  <a:lnTo>
                    <a:pt x="211" y="12"/>
                  </a:lnTo>
                  <a:lnTo>
                    <a:pt x="219" y="6"/>
                  </a:lnTo>
                  <a:lnTo>
                    <a:pt x="225" y="7"/>
                  </a:lnTo>
                  <a:lnTo>
                    <a:pt x="230" y="9"/>
                  </a:lnTo>
                  <a:lnTo>
                    <a:pt x="233" y="11"/>
                  </a:lnTo>
                  <a:lnTo>
                    <a:pt x="235" y="13"/>
                  </a:lnTo>
                  <a:lnTo>
                    <a:pt x="229" y="14"/>
                  </a:lnTo>
                  <a:lnTo>
                    <a:pt x="225" y="17"/>
                  </a:lnTo>
                  <a:lnTo>
                    <a:pt x="222" y="22"/>
                  </a:lnTo>
                  <a:lnTo>
                    <a:pt x="221" y="27"/>
                  </a:lnTo>
                  <a:lnTo>
                    <a:pt x="222" y="33"/>
                  </a:lnTo>
                  <a:lnTo>
                    <a:pt x="226" y="37"/>
                  </a:lnTo>
                  <a:lnTo>
                    <a:pt x="230" y="40"/>
                  </a:lnTo>
                  <a:lnTo>
                    <a:pt x="235" y="41"/>
                  </a:lnTo>
                  <a:lnTo>
                    <a:pt x="240" y="40"/>
                  </a:lnTo>
                  <a:lnTo>
                    <a:pt x="244" y="37"/>
                  </a:lnTo>
                  <a:lnTo>
                    <a:pt x="247" y="33"/>
                  </a:lnTo>
                  <a:lnTo>
                    <a:pt x="248" y="26"/>
                  </a:lnTo>
                  <a:lnTo>
                    <a:pt x="246" y="16"/>
                  </a:lnTo>
                  <a:lnTo>
                    <a:pt x="239" y="8"/>
                  </a:lnTo>
                  <a:lnTo>
                    <a:pt x="229" y="2"/>
                  </a:lnTo>
                  <a:lnTo>
                    <a:pt x="218" y="0"/>
                  </a:lnTo>
                  <a:lnTo>
                    <a:pt x="203" y="6"/>
                  </a:lnTo>
                  <a:lnTo>
                    <a:pt x="189" y="23"/>
                  </a:lnTo>
                  <a:lnTo>
                    <a:pt x="177" y="50"/>
                  </a:lnTo>
                  <a:lnTo>
                    <a:pt x="165" y="88"/>
                  </a:lnTo>
                  <a:lnTo>
                    <a:pt x="163" y="96"/>
                  </a:lnTo>
                  <a:lnTo>
                    <a:pt x="158" y="115"/>
                  </a:lnTo>
                  <a:lnTo>
                    <a:pt x="151" y="145"/>
                  </a:lnTo>
                  <a:lnTo>
                    <a:pt x="142" y="185"/>
                  </a:lnTo>
                  <a:lnTo>
                    <a:pt x="131" y="233"/>
                  </a:lnTo>
                  <a:lnTo>
                    <a:pt x="119" y="289"/>
                  </a:lnTo>
                  <a:lnTo>
                    <a:pt x="107" y="350"/>
                  </a:lnTo>
                  <a:lnTo>
                    <a:pt x="95" y="417"/>
                  </a:lnTo>
                  <a:lnTo>
                    <a:pt x="84" y="484"/>
                  </a:lnTo>
                  <a:lnTo>
                    <a:pt x="71" y="547"/>
                  </a:lnTo>
                  <a:lnTo>
                    <a:pt x="68" y="556"/>
                  </a:lnTo>
                  <a:lnTo>
                    <a:pt x="66" y="567"/>
                  </a:lnTo>
                  <a:lnTo>
                    <a:pt x="62" y="579"/>
                  </a:lnTo>
                  <a:lnTo>
                    <a:pt x="57" y="591"/>
                  </a:lnTo>
                  <a:lnTo>
                    <a:pt x="52" y="603"/>
                  </a:lnTo>
                  <a:lnTo>
                    <a:pt x="45" y="612"/>
                  </a:lnTo>
                  <a:lnTo>
                    <a:pt x="38" y="618"/>
                  </a:lnTo>
                  <a:lnTo>
                    <a:pt x="30" y="620"/>
                  </a:lnTo>
                  <a:lnTo>
                    <a:pt x="23" y="619"/>
                  </a:lnTo>
                  <a:lnTo>
                    <a:pt x="18" y="617"/>
                  </a:lnTo>
                  <a:lnTo>
                    <a:pt x="14" y="615"/>
                  </a:lnTo>
                  <a:lnTo>
                    <a:pt x="13" y="6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3" name="Freeform 201"/>
            <p:cNvSpPr>
              <a:spLocks noChangeAspect="1"/>
            </p:cNvSpPr>
            <p:nvPr/>
          </p:nvSpPr>
          <p:spPr bwMode="auto">
            <a:xfrm>
              <a:off x="883" y="524"/>
              <a:ext cx="137" cy="139"/>
            </a:xfrm>
            <a:custGeom>
              <a:avLst/>
              <a:gdLst>
                <a:gd name="T0" fmla="*/ 130 w 137"/>
                <a:gd name="T1" fmla="*/ 106 h 139"/>
                <a:gd name="T2" fmla="*/ 129 w 137"/>
                <a:gd name="T3" fmla="*/ 111 h 139"/>
                <a:gd name="T4" fmla="*/ 127 w 137"/>
                <a:gd name="T5" fmla="*/ 120 h 139"/>
                <a:gd name="T6" fmla="*/ 124 w 137"/>
                <a:gd name="T7" fmla="*/ 124 h 139"/>
                <a:gd name="T8" fmla="*/ 113 w 137"/>
                <a:gd name="T9" fmla="*/ 125 h 139"/>
                <a:gd name="T10" fmla="*/ 99 w 137"/>
                <a:gd name="T11" fmla="*/ 117 h 139"/>
                <a:gd name="T12" fmla="*/ 109 w 137"/>
                <a:gd name="T13" fmla="*/ 101 h 139"/>
                <a:gd name="T14" fmla="*/ 123 w 137"/>
                <a:gd name="T15" fmla="*/ 82 h 139"/>
                <a:gd name="T16" fmla="*/ 133 w 137"/>
                <a:gd name="T17" fmla="*/ 61 h 139"/>
                <a:gd name="T18" fmla="*/ 130 w 137"/>
                <a:gd name="T19" fmla="*/ 30 h 139"/>
                <a:gd name="T20" fmla="*/ 95 w 137"/>
                <a:gd name="T21" fmla="*/ 4 h 139"/>
                <a:gd name="T22" fmla="*/ 42 w 137"/>
                <a:gd name="T23" fmla="*/ 4 h 139"/>
                <a:gd name="T24" fmla="*/ 7 w 137"/>
                <a:gd name="T25" fmla="*/ 30 h 139"/>
                <a:gd name="T26" fmla="*/ 4 w 137"/>
                <a:gd name="T27" fmla="*/ 62 h 139"/>
                <a:gd name="T28" fmla="*/ 16 w 137"/>
                <a:gd name="T29" fmla="*/ 85 h 139"/>
                <a:gd name="T30" fmla="*/ 34 w 137"/>
                <a:gd name="T31" fmla="*/ 110 h 139"/>
                <a:gd name="T32" fmla="*/ 24 w 137"/>
                <a:gd name="T33" fmla="*/ 125 h 139"/>
                <a:gd name="T34" fmla="*/ 13 w 137"/>
                <a:gd name="T35" fmla="*/ 124 h 139"/>
                <a:gd name="T36" fmla="*/ 10 w 137"/>
                <a:gd name="T37" fmla="*/ 121 h 139"/>
                <a:gd name="T38" fmla="*/ 8 w 137"/>
                <a:gd name="T39" fmla="*/ 112 h 139"/>
                <a:gd name="T40" fmla="*/ 6 w 137"/>
                <a:gd name="T41" fmla="*/ 106 h 139"/>
                <a:gd name="T42" fmla="*/ 7 w 137"/>
                <a:gd name="T43" fmla="*/ 139 h 139"/>
                <a:gd name="T44" fmla="*/ 46 w 137"/>
                <a:gd name="T45" fmla="*/ 138 h 139"/>
                <a:gd name="T46" fmla="*/ 46 w 137"/>
                <a:gd name="T47" fmla="*/ 124 h 139"/>
                <a:gd name="T48" fmla="*/ 40 w 137"/>
                <a:gd name="T49" fmla="*/ 102 h 139"/>
                <a:gd name="T50" fmla="*/ 27 w 137"/>
                <a:gd name="T51" fmla="*/ 70 h 139"/>
                <a:gd name="T52" fmla="*/ 27 w 137"/>
                <a:gd name="T53" fmla="*/ 30 h 139"/>
                <a:gd name="T54" fmla="*/ 52 w 137"/>
                <a:gd name="T55" fmla="*/ 8 h 139"/>
                <a:gd name="T56" fmla="*/ 85 w 137"/>
                <a:gd name="T57" fmla="*/ 8 h 139"/>
                <a:gd name="T58" fmla="*/ 110 w 137"/>
                <a:gd name="T59" fmla="*/ 31 h 139"/>
                <a:gd name="T60" fmla="*/ 110 w 137"/>
                <a:gd name="T61" fmla="*/ 71 h 139"/>
                <a:gd name="T62" fmla="*/ 97 w 137"/>
                <a:gd name="T63" fmla="*/ 101 h 139"/>
                <a:gd name="T64" fmla="*/ 90 w 137"/>
                <a:gd name="T65" fmla="*/ 123 h 139"/>
                <a:gd name="T66" fmla="*/ 90 w 137"/>
                <a:gd name="T67" fmla="*/ 137 h 139"/>
                <a:gd name="T68" fmla="*/ 92 w 137"/>
                <a:gd name="T69" fmla="*/ 139 h 139"/>
                <a:gd name="T70" fmla="*/ 130 w 137"/>
                <a:gd name="T7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7" h="139">
                  <a:moveTo>
                    <a:pt x="137" y="106"/>
                  </a:moveTo>
                  <a:lnTo>
                    <a:pt x="130" y="106"/>
                  </a:lnTo>
                  <a:lnTo>
                    <a:pt x="130" y="108"/>
                  </a:lnTo>
                  <a:lnTo>
                    <a:pt x="129" y="111"/>
                  </a:lnTo>
                  <a:lnTo>
                    <a:pt x="128" y="116"/>
                  </a:lnTo>
                  <a:lnTo>
                    <a:pt x="127" y="120"/>
                  </a:lnTo>
                  <a:lnTo>
                    <a:pt x="126" y="122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13" y="125"/>
                  </a:lnTo>
                  <a:lnTo>
                    <a:pt x="96" y="125"/>
                  </a:lnTo>
                  <a:lnTo>
                    <a:pt x="99" y="117"/>
                  </a:lnTo>
                  <a:lnTo>
                    <a:pt x="103" y="109"/>
                  </a:lnTo>
                  <a:lnTo>
                    <a:pt x="109" y="101"/>
                  </a:lnTo>
                  <a:lnTo>
                    <a:pt x="116" y="91"/>
                  </a:lnTo>
                  <a:lnTo>
                    <a:pt x="123" y="82"/>
                  </a:lnTo>
                  <a:lnTo>
                    <a:pt x="129" y="71"/>
                  </a:lnTo>
                  <a:lnTo>
                    <a:pt x="133" y="61"/>
                  </a:lnTo>
                  <a:lnTo>
                    <a:pt x="135" y="49"/>
                  </a:lnTo>
                  <a:lnTo>
                    <a:pt x="130" y="30"/>
                  </a:lnTo>
                  <a:lnTo>
                    <a:pt x="116" y="15"/>
                  </a:lnTo>
                  <a:lnTo>
                    <a:pt x="95" y="4"/>
                  </a:lnTo>
                  <a:lnTo>
                    <a:pt x="68" y="0"/>
                  </a:lnTo>
                  <a:lnTo>
                    <a:pt x="42" y="4"/>
                  </a:lnTo>
                  <a:lnTo>
                    <a:pt x="21" y="15"/>
                  </a:lnTo>
                  <a:lnTo>
                    <a:pt x="7" y="30"/>
                  </a:lnTo>
                  <a:lnTo>
                    <a:pt x="2" y="49"/>
                  </a:lnTo>
                  <a:lnTo>
                    <a:pt x="4" y="62"/>
                  </a:lnTo>
                  <a:lnTo>
                    <a:pt x="9" y="73"/>
                  </a:lnTo>
                  <a:lnTo>
                    <a:pt x="16" y="85"/>
                  </a:lnTo>
                  <a:lnTo>
                    <a:pt x="25" y="98"/>
                  </a:lnTo>
                  <a:lnTo>
                    <a:pt x="34" y="110"/>
                  </a:lnTo>
                  <a:lnTo>
                    <a:pt x="41" y="125"/>
                  </a:lnTo>
                  <a:lnTo>
                    <a:pt x="24" y="125"/>
                  </a:lnTo>
                  <a:lnTo>
                    <a:pt x="17" y="124"/>
                  </a:lnTo>
                  <a:lnTo>
                    <a:pt x="13" y="124"/>
                  </a:lnTo>
                  <a:lnTo>
                    <a:pt x="11" y="123"/>
                  </a:lnTo>
                  <a:lnTo>
                    <a:pt x="10" y="121"/>
                  </a:lnTo>
                  <a:lnTo>
                    <a:pt x="9" y="117"/>
                  </a:lnTo>
                  <a:lnTo>
                    <a:pt x="8" y="112"/>
                  </a:lnTo>
                  <a:lnTo>
                    <a:pt x="7" y="108"/>
                  </a:lnTo>
                  <a:lnTo>
                    <a:pt x="6" y="106"/>
                  </a:lnTo>
                  <a:lnTo>
                    <a:pt x="0" y="106"/>
                  </a:lnTo>
                  <a:lnTo>
                    <a:pt x="7" y="139"/>
                  </a:lnTo>
                  <a:lnTo>
                    <a:pt x="42" y="139"/>
                  </a:lnTo>
                  <a:lnTo>
                    <a:pt x="46" y="138"/>
                  </a:lnTo>
                  <a:lnTo>
                    <a:pt x="48" y="134"/>
                  </a:lnTo>
                  <a:lnTo>
                    <a:pt x="46" y="124"/>
                  </a:lnTo>
                  <a:lnTo>
                    <a:pt x="43" y="112"/>
                  </a:lnTo>
                  <a:lnTo>
                    <a:pt x="40" y="102"/>
                  </a:lnTo>
                  <a:lnTo>
                    <a:pt x="36" y="94"/>
                  </a:lnTo>
                  <a:lnTo>
                    <a:pt x="27" y="70"/>
                  </a:lnTo>
                  <a:lnTo>
                    <a:pt x="23" y="49"/>
                  </a:lnTo>
                  <a:lnTo>
                    <a:pt x="27" y="30"/>
                  </a:lnTo>
                  <a:lnTo>
                    <a:pt x="37" y="17"/>
                  </a:lnTo>
                  <a:lnTo>
                    <a:pt x="52" y="8"/>
                  </a:lnTo>
                  <a:lnTo>
                    <a:pt x="68" y="6"/>
                  </a:lnTo>
                  <a:lnTo>
                    <a:pt x="85" y="8"/>
                  </a:lnTo>
                  <a:lnTo>
                    <a:pt x="100" y="17"/>
                  </a:lnTo>
                  <a:lnTo>
                    <a:pt x="110" y="31"/>
                  </a:lnTo>
                  <a:lnTo>
                    <a:pt x="114" y="49"/>
                  </a:lnTo>
                  <a:lnTo>
                    <a:pt x="110" y="71"/>
                  </a:lnTo>
                  <a:lnTo>
                    <a:pt x="101" y="93"/>
                  </a:lnTo>
                  <a:lnTo>
                    <a:pt x="97" y="101"/>
                  </a:lnTo>
                  <a:lnTo>
                    <a:pt x="94" y="112"/>
                  </a:lnTo>
                  <a:lnTo>
                    <a:pt x="90" y="123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0" y="138"/>
                  </a:lnTo>
                  <a:lnTo>
                    <a:pt x="92" y="139"/>
                  </a:lnTo>
                  <a:lnTo>
                    <a:pt x="95" y="139"/>
                  </a:lnTo>
                  <a:lnTo>
                    <a:pt x="130" y="139"/>
                  </a:lnTo>
                  <a:lnTo>
                    <a:pt x="137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4" name="Freeform 202"/>
            <p:cNvSpPr>
              <a:spLocks noChangeAspect="1"/>
            </p:cNvSpPr>
            <p:nvPr/>
          </p:nvSpPr>
          <p:spPr bwMode="auto">
            <a:xfrm>
              <a:off x="1102" y="214"/>
              <a:ext cx="237" cy="193"/>
            </a:xfrm>
            <a:custGeom>
              <a:avLst/>
              <a:gdLst>
                <a:gd name="T0" fmla="*/ 206 w 237"/>
                <a:gd name="T1" fmla="*/ 16 h 193"/>
                <a:gd name="T2" fmla="*/ 215 w 237"/>
                <a:gd name="T3" fmla="*/ 10 h 193"/>
                <a:gd name="T4" fmla="*/ 232 w 237"/>
                <a:gd name="T5" fmla="*/ 9 h 193"/>
                <a:gd name="T6" fmla="*/ 236 w 237"/>
                <a:gd name="T7" fmla="*/ 7 h 193"/>
                <a:gd name="T8" fmla="*/ 235 w 237"/>
                <a:gd name="T9" fmla="*/ 1 h 193"/>
                <a:gd name="T10" fmla="*/ 161 w 237"/>
                <a:gd name="T11" fmla="*/ 0 h 193"/>
                <a:gd name="T12" fmla="*/ 157 w 237"/>
                <a:gd name="T13" fmla="*/ 1 h 193"/>
                <a:gd name="T14" fmla="*/ 155 w 237"/>
                <a:gd name="T15" fmla="*/ 6 h 193"/>
                <a:gd name="T16" fmla="*/ 163 w 237"/>
                <a:gd name="T17" fmla="*/ 9 h 193"/>
                <a:gd name="T18" fmla="*/ 174 w 237"/>
                <a:gd name="T19" fmla="*/ 10 h 193"/>
                <a:gd name="T20" fmla="*/ 182 w 237"/>
                <a:gd name="T21" fmla="*/ 14 h 193"/>
                <a:gd name="T22" fmla="*/ 180 w 237"/>
                <a:gd name="T23" fmla="*/ 20 h 193"/>
                <a:gd name="T24" fmla="*/ 78 w 237"/>
                <a:gd name="T25" fmla="*/ 88 h 193"/>
                <a:gd name="T26" fmla="*/ 96 w 237"/>
                <a:gd name="T27" fmla="*/ 16 h 193"/>
                <a:gd name="T28" fmla="*/ 106 w 237"/>
                <a:gd name="T29" fmla="*/ 10 h 193"/>
                <a:gd name="T30" fmla="*/ 123 w 237"/>
                <a:gd name="T31" fmla="*/ 9 h 193"/>
                <a:gd name="T32" fmla="*/ 127 w 237"/>
                <a:gd name="T33" fmla="*/ 7 h 193"/>
                <a:gd name="T34" fmla="*/ 126 w 237"/>
                <a:gd name="T35" fmla="*/ 1 h 193"/>
                <a:gd name="T36" fmla="*/ 52 w 237"/>
                <a:gd name="T37" fmla="*/ 0 h 193"/>
                <a:gd name="T38" fmla="*/ 48 w 237"/>
                <a:gd name="T39" fmla="*/ 1 h 193"/>
                <a:gd name="T40" fmla="*/ 46 w 237"/>
                <a:gd name="T41" fmla="*/ 6 h 193"/>
                <a:gd name="T42" fmla="*/ 54 w 237"/>
                <a:gd name="T43" fmla="*/ 9 h 193"/>
                <a:gd name="T44" fmla="*/ 65 w 237"/>
                <a:gd name="T45" fmla="*/ 10 h 193"/>
                <a:gd name="T46" fmla="*/ 72 w 237"/>
                <a:gd name="T47" fmla="*/ 14 h 193"/>
                <a:gd name="T48" fmla="*/ 71 w 237"/>
                <a:gd name="T49" fmla="*/ 20 h 193"/>
                <a:gd name="T50" fmla="*/ 33 w 237"/>
                <a:gd name="T51" fmla="*/ 175 h 193"/>
                <a:gd name="T52" fmla="*/ 30 w 237"/>
                <a:gd name="T53" fmla="*/ 180 h 193"/>
                <a:gd name="T54" fmla="*/ 25 w 237"/>
                <a:gd name="T55" fmla="*/ 183 h 193"/>
                <a:gd name="T56" fmla="*/ 15 w 237"/>
                <a:gd name="T57" fmla="*/ 184 h 193"/>
                <a:gd name="T58" fmla="*/ 5 w 237"/>
                <a:gd name="T59" fmla="*/ 184 h 193"/>
                <a:gd name="T60" fmla="*/ 1 w 237"/>
                <a:gd name="T61" fmla="*/ 186 h 193"/>
                <a:gd name="T62" fmla="*/ 2 w 237"/>
                <a:gd name="T63" fmla="*/ 192 h 193"/>
                <a:gd name="T64" fmla="*/ 12 w 237"/>
                <a:gd name="T65" fmla="*/ 193 h 193"/>
                <a:gd name="T66" fmla="*/ 32 w 237"/>
                <a:gd name="T67" fmla="*/ 192 h 193"/>
                <a:gd name="T68" fmla="*/ 58 w 237"/>
                <a:gd name="T69" fmla="*/ 192 h 193"/>
                <a:gd name="T70" fmla="*/ 78 w 237"/>
                <a:gd name="T71" fmla="*/ 193 h 193"/>
                <a:gd name="T72" fmla="*/ 81 w 237"/>
                <a:gd name="T73" fmla="*/ 190 h 193"/>
                <a:gd name="T74" fmla="*/ 80 w 237"/>
                <a:gd name="T75" fmla="*/ 184 h 193"/>
                <a:gd name="T76" fmla="*/ 67 w 237"/>
                <a:gd name="T77" fmla="*/ 184 h 193"/>
                <a:gd name="T78" fmla="*/ 57 w 237"/>
                <a:gd name="T79" fmla="*/ 182 h 193"/>
                <a:gd name="T80" fmla="*/ 57 w 237"/>
                <a:gd name="T81" fmla="*/ 174 h 193"/>
                <a:gd name="T82" fmla="*/ 161 w 237"/>
                <a:gd name="T83" fmla="*/ 97 h 193"/>
                <a:gd name="T84" fmla="*/ 148 w 237"/>
                <a:gd name="T85" fmla="*/ 152 h 193"/>
                <a:gd name="T86" fmla="*/ 142 w 237"/>
                <a:gd name="T87" fmla="*/ 175 h 193"/>
                <a:gd name="T88" fmla="*/ 135 w 237"/>
                <a:gd name="T89" fmla="*/ 183 h 193"/>
                <a:gd name="T90" fmla="*/ 116 w 237"/>
                <a:gd name="T91" fmla="*/ 184 h 193"/>
                <a:gd name="T92" fmla="*/ 111 w 237"/>
                <a:gd name="T93" fmla="*/ 185 h 193"/>
                <a:gd name="T94" fmla="*/ 110 w 237"/>
                <a:gd name="T95" fmla="*/ 190 h 193"/>
                <a:gd name="T96" fmla="*/ 113 w 237"/>
                <a:gd name="T97" fmla="*/ 193 h 193"/>
                <a:gd name="T98" fmla="*/ 131 w 237"/>
                <a:gd name="T99" fmla="*/ 192 h 193"/>
                <a:gd name="T100" fmla="*/ 149 w 237"/>
                <a:gd name="T101" fmla="*/ 192 h 193"/>
                <a:gd name="T102" fmla="*/ 185 w 237"/>
                <a:gd name="T103" fmla="*/ 193 h 193"/>
                <a:gd name="T104" fmla="*/ 189 w 237"/>
                <a:gd name="T105" fmla="*/ 192 h 193"/>
                <a:gd name="T106" fmla="*/ 191 w 237"/>
                <a:gd name="T107" fmla="*/ 187 h 193"/>
                <a:gd name="T108" fmla="*/ 183 w 237"/>
                <a:gd name="T109" fmla="*/ 184 h 193"/>
                <a:gd name="T110" fmla="*/ 170 w 237"/>
                <a:gd name="T111" fmla="*/ 183 h 193"/>
                <a:gd name="T112" fmla="*/ 165 w 237"/>
                <a:gd name="T113" fmla="*/ 179 h 193"/>
                <a:gd name="T114" fmla="*/ 204 w 237"/>
                <a:gd name="T115" fmla="*/ 2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7" h="193">
                  <a:moveTo>
                    <a:pt x="204" y="22"/>
                  </a:moveTo>
                  <a:lnTo>
                    <a:pt x="206" y="16"/>
                  </a:lnTo>
                  <a:lnTo>
                    <a:pt x="209" y="12"/>
                  </a:lnTo>
                  <a:lnTo>
                    <a:pt x="215" y="10"/>
                  </a:lnTo>
                  <a:lnTo>
                    <a:pt x="227" y="9"/>
                  </a:lnTo>
                  <a:lnTo>
                    <a:pt x="232" y="9"/>
                  </a:lnTo>
                  <a:lnTo>
                    <a:pt x="235" y="8"/>
                  </a:lnTo>
                  <a:lnTo>
                    <a:pt x="236" y="7"/>
                  </a:lnTo>
                  <a:lnTo>
                    <a:pt x="237" y="3"/>
                  </a:lnTo>
                  <a:lnTo>
                    <a:pt x="235" y="1"/>
                  </a:lnTo>
                  <a:lnTo>
                    <a:pt x="233" y="0"/>
                  </a:lnTo>
                  <a:lnTo>
                    <a:pt x="161" y="0"/>
                  </a:lnTo>
                  <a:lnTo>
                    <a:pt x="159" y="0"/>
                  </a:lnTo>
                  <a:lnTo>
                    <a:pt x="157" y="1"/>
                  </a:lnTo>
                  <a:lnTo>
                    <a:pt x="156" y="3"/>
                  </a:lnTo>
                  <a:lnTo>
                    <a:pt x="155" y="6"/>
                  </a:lnTo>
                  <a:lnTo>
                    <a:pt x="157" y="9"/>
                  </a:lnTo>
                  <a:lnTo>
                    <a:pt x="163" y="9"/>
                  </a:lnTo>
                  <a:lnTo>
                    <a:pt x="167" y="9"/>
                  </a:lnTo>
                  <a:lnTo>
                    <a:pt x="174" y="10"/>
                  </a:lnTo>
                  <a:lnTo>
                    <a:pt x="180" y="11"/>
                  </a:lnTo>
                  <a:lnTo>
                    <a:pt x="182" y="14"/>
                  </a:lnTo>
                  <a:lnTo>
                    <a:pt x="181" y="16"/>
                  </a:lnTo>
                  <a:lnTo>
                    <a:pt x="180" y="20"/>
                  </a:lnTo>
                  <a:lnTo>
                    <a:pt x="164" y="88"/>
                  </a:lnTo>
                  <a:lnTo>
                    <a:pt x="78" y="88"/>
                  </a:lnTo>
                  <a:lnTo>
                    <a:pt x="94" y="22"/>
                  </a:lnTo>
                  <a:lnTo>
                    <a:pt x="96" y="16"/>
                  </a:lnTo>
                  <a:lnTo>
                    <a:pt x="100" y="12"/>
                  </a:lnTo>
                  <a:lnTo>
                    <a:pt x="106" y="10"/>
                  </a:lnTo>
                  <a:lnTo>
                    <a:pt x="118" y="9"/>
                  </a:lnTo>
                  <a:lnTo>
                    <a:pt x="123" y="9"/>
                  </a:lnTo>
                  <a:lnTo>
                    <a:pt x="126" y="8"/>
                  </a:lnTo>
                  <a:lnTo>
                    <a:pt x="127" y="7"/>
                  </a:lnTo>
                  <a:lnTo>
                    <a:pt x="128" y="3"/>
                  </a:lnTo>
                  <a:lnTo>
                    <a:pt x="126" y="1"/>
                  </a:lnTo>
                  <a:lnTo>
                    <a:pt x="124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8" y="1"/>
                  </a:lnTo>
                  <a:lnTo>
                    <a:pt x="47" y="3"/>
                  </a:lnTo>
                  <a:lnTo>
                    <a:pt x="46" y="6"/>
                  </a:lnTo>
                  <a:lnTo>
                    <a:pt x="48" y="9"/>
                  </a:lnTo>
                  <a:lnTo>
                    <a:pt x="54" y="9"/>
                  </a:lnTo>
                  <a:lnTo>
                    <a:pt x="58" y="9"/>
                  </a:lnTo>
                  <a:lnTo>
                    <a:pt x="65" y="10"/>
                  </a:lnTo>
                  <a:lnTo>
                    <a:pt x="70" y="11"/>
                  </a:lnTo>
                  <a:lnTo>
                    <a:pt x="72" y="14"/>
                  </a:lnTo>
                  <a:lnTo>
                    <a:pt x="72" y="16"/>
                  </a:lnTo>
                  <a:lnTo>
                    <a:pt x="71" y="20"/>
                  </a:lnTo>
                  <a:lnTo>
                    <a:pt x="34" y="171"/>
                  </a:lnTo>
                  <a:lnTo>
                    <a:pt x="33" y="175"/>
                  </a:lnTo>
                  <a:lnTo>
                    <a:pt x="32" y="178"/>
                  </a:lnTo>
                  <a:lnTo>
                    <a:pt x="30" y="180"/>
                  </a:lnTo>
                  <a:lnTo>
                    <a:pt x="28" y="182"/>
                  </a:lnTo>
                  <a:lnTo>
                    <a:pt x="25" y="183"/>
                  </a:lnTo>
                  <a:lnTo>
                    <a:pt x="21" y="184"/>
                  </a:lnTo>
                  <a:lnTo>
                    <a:pt x="15" y="184"/>
                  </a:lnTo>
                  <a:lnTo>
                    <a:pt x="8" y="184"/>
                  </a:lnTo>
                  <a:lnTo>
                    <a:pt x="5" y="184"/>
                  </a:lnTo>
                  <a:lnTo>
                    <a:pt x="2" y="185"/>
                  </a:lnTo>
                  <a:lnTo>
                    <a:pt x="1" y="186"/>
                  </a:lnTo>
                  <a:lnTo>
                    <a:pt x="0" y="190"/>
                  </a:lnTo>
                  <a:lnTo>
                    <a:pt x="2" y="192"/>
                  </a:lnTo>
                  <a:lnTo>
                    <a:pt x="4" y="193"/>
                  </a:lnTo>
                  <a:lnTo>
                    <a:pt x="12" y="193"/>
                  </a:lnTo>
                  <a:lnTo>
                    <a:pt x="22" y="192"/>
                  </a:lnTo>
                  <a:lnTo>
                    <a:pt x="32" y="192"/>
                  </a:lnTo>
                  <a:lnTo>
                    <a:pt x="40" y="192"/>
                  </a:lnTo>
                  <a:lnTo>
                    <a:pt x="58" y="192"/>
                  </a:lnTo>
                  <a:lnTo>
                    <a:pt x="76" y="193"/>
                  </a:lnTo>
                  <a:lnTo>
                    <a:pt x="78" y="193"/>
                  </a:lnTo>
                  <a:lnTo>
                    <a:pt x="80" y="192"/>
                  </a:lnTo>
                  <a:lnTo>
                    <a:pt x="81" y="190"/>
                  </a:lnTo>
                  <a:lnTo>
                    <a:pt x="82" y="187"/>
                  </a:lnTo>
                  <a:lnTo>
                    <a:pt x="80" y="184"/>
                  </a:lnTo>
                  <a:lnTo>
                    <a:pt x="74" y="184"/>
                  </a:lnTo>
                  <a:lnTo>
                    <a:pt x="67" y="184"/>
                  </a:lnTo>
                  <a:lnTo>
                    <a:pt x="61" y="183"/>
                  </a:lnTo>
                  <a:lnTo>
                    <a:pt x="57" y="182"/>
                  </a:lnTo>
                  <a:lnTo>
                    <a:pt x="56" y="179"/>
                  </a:lnTo>
                  <a:lnTo>
                    <a:pt x="57" y="174"/>
                  </a:lnTo>
                  <a:lnTo>
                    <a:pt x="76" y="97"/>
                  </a:lnTo>
                  <a:lnTo>
                    <a:pt x="161" y="97"/>
                  </a:lnTo>
                  <a:lnTo>
                    <a:pt x="153" y="128"/>
                  </a:lnTo>
                  <a:lnTo>
                    <a:pt x="148" y="152"/>
                  </a:lnTo>
                  <a:lnTo>
                    <a:pt x="144" y="167"/>
                  </a:lnTo>
                  <a:lnTo>
                    <a:pt x="142" y="175"/>
                  </a:lnTo>
                  <a:lnTo>
                    <a:pt x="139" y="180"/>
                  </a:lnTo>
                  <a:lnTo>
                    <a:pt x="135" y="183"/>
                  </a:lnTo>
                  <a:lnTo>
                    <a:pt x="127" y="184"/>
                  </a:lnTo>
                  <a:lnTo>
                    <a:pt x="116" y="184"/>
                  </a:lnTo>
                  <a:lnTo>
                    <a:pt x="113" y="184"/>
                  </a:lnTo>
                  <a:lnTo>
                    <a:pt x="111" y="185"/>
                  </a:lnTo>
                  <a:lnTo>
                    <a:pt x="110" y="186"/>
                  </a:lnTo>
                  <a:lnTo>
                    <a:pt x="110" y="190"/>
                  </a:lnTo>
                  <a:lnTo>
                    <a:pt x="111" y="192"/>
                  </a:lnTo>
                  <a:lnTo>
                    <a:pt x="113" y="193"/>
                  </a:lnTo>
                  <a:lnTo>
                    <a:pt x="121" y="193"/>
                  </a:lnTo>
                  <a:lnTo>
                    <a:pt x="131" y="192"/>
                  </a:lnTo>
                  <a:lnTo>
                    <a:pt x="141" y="192"/>
                  </a:lnTo>
                  <a:lnTo>
                    <a:pt x="149" y="192"/>
                  </a:lnTo>
                  <a:lnTo>
                    <a:pt x="167" y="192"/>
                  </a:lnTo>
                  <a:lnTo>
                    <a:pt x="185" y="193"/>
                  </a:lnTo>
                  <a:lnTo>
                    <a:pt x="187" y="193"/>
                  </a:lnTo>
                  <a:lnTo>
                    <a:pt x="189" y="192"/>
                  </a:lnTo>
                  <a:lnTo>
                    <a:pt x="191" y="190"/>
                  </a:lnTo>
                  <a:lnTo>
                    <a:pt x="191" y="187"/>
                  </a:lnTo>
                  <a:lnTo>
                    <a:pt x="189" y="184"/>
                  </a:lnTo>
                  <a:lnTo>
                    <a:pt x="183" y="184"/>
                  </a:lnTo>
                  <a:lnTo>
                    <a:pt x="176" y="184"/>
                  </a:lnTo>
                  <a:lnTo>
                    <a:pt x="170" y="183"/>
                  </a:lnTo>
                  <a:lnTo>
                    <a:pt x="166" y="182"/>
                  </a:lnTo>
                  <a:lnTo>
                    <a:pt x="165" y="179"/>
                  </a:lnTo>
                  <a:lnTo>
                    <a:pt x="166" y="174"/>
                  </a:lnTo>
                  <a:lnTo>
                    <a:pt x="204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5" name="Freeform 203"/>
            <p:cNvSpPr>
              <a:spLocks noChangeAspect="1"/>
            </p:cNvSpPr>
            <p:nvPr/>
          </p:nvSpPr>
          <p:spPr bwMode="auto">
            <a:xfrm>
              <a:off x="1377" y="195"/>
              <a:ext cx="65" cy="282"/>
            </a:xfrm>
            <a:custGeom>
              <a:avLst/>
              <a:gdLst>
                <a:gd name="T0" fmla="*/ 65 w 65"/>
                <a:gd name="T1" fmla="*/ 280 h 282"/>
                <a:gd name="T2" fmla="*/ 65 w 65"/>
                <a:gd name="T3" fmla="*/ 279 h 282"/>
                <a:gd name="T4" fmla="*/ 64 w 65"/>
                <a:gd name="T5" fmla="*/ 278 h 282"/>
                <a:gd name="T6" fmla="*/ 63 w 65"/>
                <a:gd name="T7" fmla="*/ 276 h 282"/>
                <a:gd name="T8" fmla="*/ 60 w 65"/>
                <a:gd name="T9" fmla="*/ 273 h 282"/>
                <a:gd name="T10" fmla="*/ 39 w 65"/>
                <a:gd name="T11" fmla="*/ 244 h 282"/>
                <a:gd name="T12" fmla="*/ 25 w 65"/>
                <a:gd name="T13" fmla="*/ 210 h 282"/>
                <a:gd name="T14" fmla="*/ 18 w 65"/>
                <a:gd name="T15" fmla="*/ 175 h 282"/>
                <a:gd name="T16" fmla="*/ 16 w 65"/>
                <a:gd name="T17" fmla="*/ 141 h 282"/>
                <a:gd name="T18" fmla="*/ 18 w 65"/>
                <a:gd name="T19" fmla="*/ 105 h 282"/>
                <a:gd name="T20" fmla="*/ 26 w 65"/>
                <a:gd name="T21" fmla="*/ 69 h 282"/>
                <a:gd name="T22" fmla="*/ 40 w 65"/>
                <a:gd name="T23" fmla="*/ 37 h 282"/>
                <a:gd name="T24" fmla="*/ 61 w 65"/>
                <a:gd name="T25" fmla="*/ 8 h 282"/>
                <a:gd name="T26" fmla="*/ 65 w 65"/>
                <a:gd name="T27" fmla="*/ 5 h 282"/>
                <a:gd name="T28" fmla="*/ 65 w 65"/>
                <a:gd name="T29" fmla="*/ 3 h 282"/>
                <a:gd name="T30" fmla="*/ 64 w 65"/>
                <a:gd name="T31" fmla="*/ 1 h 282"/>
                <a:gd name="T32" fmla="*/ 62 w 65"/>
                <a:gd name="T33" fmla="*/ 0 h 282"/>
                <a:gd name="T34" fmla="*/ 56 w 65"/>
                <a:gd name="T35" fmla="*/ 4 h 282"/>
                <a:gd name="T36" fmla="*/ 45 w 65"/>
                <a:gd name="T37" fmla="*/ 15 h 282"/>
                <a:gd name="T38" fmla="*/ 31 w 65"/>
                <a:gd name="T39" fmla="*/ 32 h 282"/>
                <a:gd name="T40" fmla="*/ 18 w 65"/>
                <a:gd name="T41" fmla="*/ 55 h 282"/>
                <a:gd name="T42" fmla="*/ 9 w 65"/>
                <a:gd name="T43" fmla="*/ 79 h 282"/>
                <a:gd name="T44" fmla="*/ 3 w 65"/>
                <a:gd name="T45" fmla="*/ 101 h 282"/>
                <a:gd name="T46" fmla="*/ 1 w 65"/>
                <a:gd name="T47" fmla="*/ 122 h 282"/>
                <a:gd name="T48" fmla="*/ 0 w 65"/>
                <a:gd name="T49" fmla="*/ 141 h 282"/>
                <a:gd name="T50" fmla="*/ 1 w 65"/>
                <a:gd name="T51" fmla="*/ 160 h 282"/>
                <a:gd name="T52" fmla="*/ 3 w 65"/>
                <a:gd name="T53" fmla="*/ 182 h 282"/>
                <a:gd name="T54" fmla="*/ 9 w 65"/>
                <a:gd name="T55" fmla="*/ 205 h 282"/>
                <a:gd name="T56" fmla="*/ 18 w 65"/>
                <a:gd name="T57" fmla="*/ 229 h 282"/>
                <a:gd name="T58" fmla="*/ 32 w 65"/>
                <a:gd name="T59" fmla="*/ 252 h 282"/>
                <a:gd name="T60" fmla="*/ 46 w 65"/>
                <a:gd name="T61" fmla="*/ 269 h 282"/>
                <a:gd name="T62" fmla="*/ 57 w 65"/>
                <a:gd name="T63" fmla="*/ 279 h 282"/>
                <a:gd name="T64" fmla="*/ 62 w 65"/>
                <a:gd name="T65" fmla="*/ 282 h 282"/>
                <a:gd name="T66" fmla="*/ 64 w 65"/>
                <a:gd name="T67" fmla="*/ 282 h 282"/>
                <a:gd name="T68" fmla="*/ 65 w 65"/>
                <a:gd name="T69" fmla="*/ 28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" h="282">
                  <a:moveTo>
                    <a:pt x="65" y="280"/>
                  </a:moveTo>
                  <a:lnTo>
                    <a:pt x="65" y="279"/>
                  </a:lnTo>
                  <a:lnTo>
                    <a:pt x="64" y="278"/>
                  </a:lnTo>
                  <a:lnTo>
                    <a:pt x="63" y="276"/>
                  </a:lnTo>
                  <a:lnTo>
                    <a:pt x="60" y="273"/>
                  </a:lnTo>
                  <a:lnTo>
                    <a:pt x="39" y="244"/>
                  </a:lnTo>
                  <a:lnTo>
                    <a:pt x="25" y="210"/>
                  </a:lnTo>
                  <a:lnTo>
                    <a:pt x="18" y="175"/>
                  </a:lnTo>
                  <a:lnTo>
                    <a:pt x="16" y="141"/>
                  </a:lnTo>
                  <a:lnTo>
                    <a:pt x="18" y="105"/>
                  </a:lnTo>
                  <a:lnTo>
                    <a:pt x="26" y="69"/>
                  </a:lnTo>
                  <a:lnTo>
                    <a:pt x="40" y="37"/>
                  </a:lnTo>
                  <a:lnTo>
                    <a:pt x="61" y="8"/>
                  </a:lnTo>
                  <a:lnTo>
                    <a:pt x="65" y="5"/>
                  </a:lnTo>
                  <a:lnTo>
                    <a:pt x="65" y="3"/>
                  </a:lnTo>
                  <a:lnTo>
                    <a:pt x="64" y="1"/>
                  </a:lnTo>
                  <a:lnTo>
                    <a:pt x="62" y="0"/>
                  </a:lnTo>
                  <a:lnTo>
                    <a:pt x="56" y="4"/>
                  </a:lnTo>
                  <a:lnTo>
                    <a:pt x="45" y="15"/>
                  </a:lnTo>
                  <a:lnTo>
                    <a:pt x="31" y="32"/>
                  </a:lnTo>
                  <a:lnTo>
                    <a:pt x="18" y="55"/>
                  </a:lnTo>
                  <a:lnTo>
                    <a:pt x="9" y="79"/>
                  </a:lnTo>
                  <a:lnTo>
                    <a:pt x="3" y="101"/>
                  </a:lnTo>
                  <a:lnTo>
                    <a:pt x="1" y="122"/>
                  </a:lnTo>
                  <a:lnTo>
                    <a:pt x="0" y="141"/>
                  </a:lnTo>
                  <a:lnTo>
                    <a:pt x="1" y="160"/>
                  </a:lnTo>
                  <a:lnTo>
                    <a:pt x="3" y="182"/>
                  </a:lnTo>
                  <a:lnTo>
                    <a:pt x="9" y="205"/>
                  </a:lnTo>
                  <a:lnTo>
                    <a:pt x="18" y="229"/>
                  </a:lnTo>
                  <a:lnTo>
                    <a:pt x="32" y="252"/>
                  </a:lnTo>
                  <a:lnTo>
                    <a:pt x="46" y="269"/>
                  </a:lnTo>
                  <a:lnTo>
                    <a:pt x="57" y="279"/>
                  </a:lnTo>
                  <a:lnTo>
                    <a:pt x="62" y="282"/>
                  </a:lnTo>
                  <a:lnTo>
                    <a:pt x="64" y="282"/>
                  </a:lnTo>
                  <a:lnTo>
                    <a:pt x="65" y="2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6" name="Freeform 204"/>
            <p:cNvSpPr>
              <a:spLocks noChangeAspect="1" noEditPoints="1"/>
            </p:cNvSpPr>
            <p:nvPr/>
          </p:nvSpPr>
          <p:spPr bwMode="auto">
            <a:xfrm>
              <a:off x="1470" y="211"/>
              <a:ext cx="147" cy="254"/>
            </a:xfrm>
            <a:custGeom>
              <a:avLst/>
              <a:gdLst>
                <a:gd name="T0" fmla="*/ 110 w 147"/>
                <a:gd name="T1" fmla="*/ 5 h 254"/>
                <a:gd name="T2" fmla="*/ 110 w 147"/>
                <a:gd name="T3" fmla="*/ 1 h 254"/>
                <a:gd name="T4" fmla="*/ 104 w 147"/>
                <a:gd name="T5" fmla="*/ 1 h 254"/>
                <a:gd name="T6" fmla="*/ 86 w 147"/>
                <a:gd name="T7" fmla="*/ 71 h 254"/>
                <a:gd name="T8" fmla="*/ 54 w 147"/>
                <a:gd name="T9" fmla="*/ 78 h 254"/>
                <a:gd name="T10" fmla="*/ 26 w 147"/>
                <a:gd name="T11" fmla="*/ 96 h 254"/>
                <a:gd name="T12" fmla="*/ 7 w 147"/>
                <a:gd name="T13" fmla="*/ 120 h 254"/>
                <a:gd name="T14" fmla="*/ 0 w 147"/>
                <a:gd name="T15" fmla="*/ 148 h 254"/>
                <a:gd name="T16" fmla="*/ 14 w 147"/>
                <a:gd name="T17" fmla="*/ 183 h 254"/>
                <a:gd name="T18" fmla="*/ 54 w 147"/>
                <a:gd name="T19" fmla="*/ 199 h 254"/>
                <a:gd name="T20" fmla="*/ 45 w 147"/>
                <a:gd name="T21" fmla="*/ 235 h 254"/>
                <a:gd name="T22" fmla="*/ 42 w 147"/>
                <a:gd name="T23" fmla="*/ 248 h 254"/>
                <a:gd name="T24" fmla="*/ 43 w 147"/>
                <a:gd name="T25" fmla="*/ 253 h 254"/>
                <a:gd name="T26" fmla="*/ 48 w 147"/>
                <a:gd name="T27" fmla="*/ 252 h 254"/>
                <a:gd name="T28" fmla="*/ 49 w 147"/>
                <a:gd name="T29" fmla="*/ 248 h 254"/>
                <a:gd name="T30" fmla="*/ 51 w 147"/>
                <a:gd name="T31" fmla="*/ 241 h 254"/>
                <a:gd name="T32" fmla="*/ 78 w 147"/>
                <a:gd name="T33" fmla="*/ 197 h 254"/>
                <a:gd name="T34" fmla="*/ 108 w 147"/>
                <a:gd name="T35" fmla="*/ 184 h 254"/>
                <a:gd name="T36" fmla="*/ 132 w 147"/>
                <a:gd name="T37" fmla="*/ 163 h 254"/>
                <a:gd name="T38" fmla="*/ 145 w 147"/>
                <a:gd name="T39" fmla="*/ 136 h 254"/>
                <a:gd name="T40" fmla="*/ 144 w 147"/>
                <a:gd name="T41" fmla="*/ 105 h 254"/>
                <a:gd name="T42" fmla="*/ 118 w 147"/>
                <a:gd name="T43" fmla="*/ 77 h 254"/>
                <a:gd name="T44" fmla="*/ 109 w 147"/>
                <a:gd name="T45" fmla="*/ 7 h 254"/>
                <a:gd name="T46" fmla="*/ 49 w 147"/>
                <a:gd name="T47" fmla="*/ 192 h 254"/>
                <a:gd name="T48" fmla="*/ 36 w 147"/>
                <a:gd name="T49" fmla="*/ 188 h 254"/>
                <a:gd name="T50" fmla="*/ 26 w 147"/>
                <a:gd name="T51" fmla="*/ 179 h 254"/>
                <a:gd name="T52" fmla="*/ 19 w 147"/>
                <a:gd name="T53" fmla="*/ 164 h 254"/>
                <a:gd name="T54" fmla="*/ 19 w 147"/>
                <a:gd name="T55" fmla="*/ 141 h 254"/>
                <a:gd name="T56" fmla="*/ 28 w 147"/>
                <a:gd name="T57" fmla="*/ 116 h 254"/>
                <a:gd name="T58" fmla="*/ 45 w 147"/>
                <a:gd name="T59" fmla="*/ 94 h 254"/>
                <a:gd name="T60" fmla="*/ 70 w 147"/>
                <a:gd name="T61" fmla="*/ 80 h 254"/>
                <a:gd name="T62" fmla="*/ 55 w 147"/>
                <a:gd name="T63" fmla="*/ 193 h 254"/>
                <a:gd name="T64" fmla="*/ 107 w 147"/>
                <a:gd name="T65" fmla="*/ 80 h 254"/>
                <a:gd name="T66" fmla="*/ 126 w 147"/>
                <a:gd name="T67" fmla="*/ 100 h 254"/>
                <a:gd name="T68" fmla="*/ 128 w 147"/>
                <a:gd name="T69" fmla="*/ 129 h 254"/>
                <a:gd name="T70" fmla="*/ 119 w 147"/>
                <a:gd name="T71" fmla="*/ 154 h 254"/>
                <a:gd name="T72" fmla="*/ 102 w 147"/>
                <a:gd name="T73" fmla="*/ 176 h 254"/>
                <a:gd name="T74" fmla="*/ 78 w 147"/>
                <a:gd name="T75" fmla="*/ 190 h 254"/>
                <a:gd name="T76" fmla="*/ 92 w 147"/>
                <a:gd name="T77" fmla="*/ 7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254">
                  <a:moveTo>
                    <a:pt x="109" y="7"/>
                  </a:moveTo>
                  <a:lnTo>
                    <a:pt x="110" y="5"/>
                  </a:lnTo>
                  <a:lnTo>
                    <a:pt x="110" y="3"/>
                  </a:lnTo>
                  <a:lnTo>
                    <a:pt x="110" y="1"/>
                  </a:lnTo>
                  <a:lnTo>
                    <a:pt x="107" y="0"/>
                  </a:lnTo>
                  <a:lnTo>
                    <a:pt x="104" y="1"/>
                  </a:lnTo>
                  <a:lnTo>
                    <a:pt x="102" y="6"/>
                  </a:lnTo>
                  <a:lnTo>
                    <a:pt x="86" y="71"/>
                  </a:lnTo>
                  <a:lnTo>
                    <a:pt x="70" y="73"/>
                  </a:lnTo>
                  <a:lnTo>
                    <a:pt x="54" y="78"/>
                  </a:lnTo>
                  <a:lnTo>
                    <a:pt x="39" y="86"/>
                  </a:lnTo>
                  <a:lnTo>
                    <a:pt x="26" y="96"/>
                  </a:lnTo>
                  <a:lnTo>
                    <a:pt x="16" y="107"/>
                  </a:lnTo>
                  <a:lnTo>
                    <a:pt x="7" y="120"/>
                  </a:lnTo>
                  <a:lnTo>
                    <a:pt x="2" y="134"/>
                  </a:lnTo>
                  <a:lnTo>
                    <a:pt x="0" y="148"/>
                  </a:lnTo>
                  <a:lnTo>
                    <a:pt x="4" y="167"/>
                  </a:lnTo>
                  <a:lnTo>
                    <a:pt x="14" y="183"/>
                  </a:lnTo>
                  <a:lnTo>
                    <a:pt x="31" y="194"/>
                  </a:lnTo>
                  <a:lnTo>
                    <a:pt x="54" y="199"/>
                  </a:lnTo>
                  <a:lnTo>
                    <a:pt x="48" y="226"/>
                  </a:lnTo>
                  <a:lnTo>
                    <a:pt x="45" y="235"/>
                  </a:lnTo>
                  <a:lnTo>
                    <a:pt x="43" y="243"/>
                  </a:lnTo>
                  <a:lnTo>
                    <a:pt x="42" y="248"/>
                  </a:lnTo>
                  <a:lnTo>
                    <a:pt x="41" y="250"/>
                  </a:lnTo>
                  <a:lnTo>
                    <a:pt x="43" y="253"/>
                  </a:lnTo>
                  <a:lnTo>
                    <a:pt x="45" y="254"/>
                  </a:lnTo>
                  <a:lnTo>
                    <a:pt x="48" y="252"/>
                  </a:lnTo>
                  <a:lnTo>
                    <a:pt x="48" y="251"/>
                  </a:lnTo>
                  <a:lnTo>
                    <a:pt x="49" y="248"/>
                  </a:lnTo>
                  <a:lnTo>
                    <a:pt x="50" y="245"/>
                  </a:lnTo>
                  <a:lnTo>
                    <a:pt x="51" y="241"/>
                  </a:lnTo>
                  <a:lnTo>
                    <a:pt x="61" y="199"/>
                  </a:lnTo>
                  <a:lnTo>
                    <a:pt x="78" y="197"/>
                  </a:lnTo>
                  <a:lnTo>
                    <a:pt x="94" y="192"/>
                  </a:lnTo>
                  <a:lnTo>
                    <a:pt x="108" y="184"/>
                  </a:lnTo>
                  <a:lnTo>
                    <a:pt x="121" y="174"/>
                  </a:lnTo>
                  <a:lnTo>
                    <a:pt x="132" y="163"/>
                  </a:lnTo>
                  <a:lnTo>
                    <a:pt x="140" y="150"/>
                  </a:lnTo>
                  <a:lnTo>
                    <a:pt x="145" y="136"/>
                  </a:lnTo>
                  <a:lnTo>
                    <a:pt x="147" y="122"/>
                  </a:lnTo>
                  <a:lnTo>
                    <a:pt x="144" y="105"/>
                  </a:lnTo>
                  <a:lnTo>
                    <a:pt x="135" y="89"/>
                  </a:lnTo>
                  <a:lnTo>
                    <a:pt x="118" y="77"/>
                  </a:lnTo>
                  <a:lnTo>
                    <a:pt x="93" y="71"/>
                  </a:lnTo>
                  <a:lnTo>
                    <a:pt x="109" y="7"/>
                  </a:lnTo>
                  <a:close/>
                  <a:moveTo>
                    <a:pt x="55" y="193"/>
                  </a:moveTo>
                  <a:lnTo>
                    <a:pt x="49" y="192"/>
                  </a:lnTo>
                  <a:lnTo>
                    <a:pt x="43" y="191"/>
                  </a:lnTo>
                  <a:lnTo>
                    <a:pt x="36" y="188"/>
                  </a:lnTo>
                  <a:lnTo>
                    <a:pt x="31" y="184"/>
                  </a:lnTo>
                  <a:lnTo>
                    <a:pt x="26" y="179"/>
                  </a:lnTo>
                  <a:lnTo>
                    <a:pt x="22" y="172"/>
                  </a:lnTo>
                  <a:lnTo>
                    <a:pt x="19" y="164"/>
                  </a:lnTo>
                  <a:lnTo>
                    <a:pt x="18" y="154"/>
                  </a:lnTo>
                  <a:lnTo>
                    <a:pt x="19" y="141"/>
                  </a:lnTo>
                  <a:lnTo>
                    <a:pt x="23" y="128"/>
                  </a:lnTo>
                  <a:lnTo>
                    <a:pt x="28" y="116"/>
                  </a:lnTo>
                  <a:lnTo>
                    <a:pt x="36" y="104"/>
                  </a:lnTo>
                  <a:lnTo>
                    <a:pt x="45" y="94"/>
                  </a:lnTo>
                  <a:lnTo>
                    <a:pt x="56" y="86"/>
                  </a:lnTo>
                  <a:lnTo>
                    <a:pt x="70" y="80"/>
                  </a:lnTo>
                  <a:lnTo>
                    <a:pt x="84" y="77"/>
                  </a:lnTo>
                  <a:lnTo>
                    <a:pt x="55" y="193"/>
                  </a:lnTo>
                  <a:close/>
                  <a:moveTo>
                    <a:pt x="92" y="77"/>
                  </a:moveTo>
                  <a:lnTo>
                    <a:pt x="107" y="80"/>
                  </a:lnTo>
                  <a:lnTo>
                    <a:pt x="118" y="88"/>
                  </a:lnTo>
                  <a:lnTo>
                    <a:pt x="126" y="100"/>
                  </a:lnTo>
                  <a:lnTo>
                    <a:pt x="129" y="116"/>
                  </a:lnTo>
                  <a:lnTo>
                    <a:pt x="128" y="129"/>
                  </a:lnTo>
                  <a:lnTo>
                    <a:pt x="125" y="142"/>
                  </a:lnTo>
                  <a:lnTo>
                    <a:pt x="119" y="154"/>
                  </a:lnTo>
                  <a:lnTo>
                    <a:pt x="112" y="166"/>
                  </a:lnTo>
                  <a:lnTo>
                    <a:pt x="102" y="176"/>
                  </a:lnTo>
                  <a:lnTo>
                    <a:pt x="91" y="184"/>
                  </a:lnTo>
                  <a:lnTo>
                    <a:pt x="78" y="190"/>
                  </a:lnTo>
                  <a:lnTo>
                    <a:pt x="63" y="193"/>
                  </a:lnTo>
                  <a:lnTo>
                    <a:pt x="92" y="77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7" name="Freeform 205"/>
            <p:cNvSpPr>
              <a:spLocks noChangeAspect="1" noEditPoints="1"/>
            </p:cNvSpPr>
            <p:nvPr/>
          </p:nvSpPr>
          <p:spPr bwMode="auto">
            <a:xfrm>
              <a:off x="1636" y="319"/>
              <a:ext cx="91" cy="135"/>
            </a:xfrm>
            <a:custGeom>
              <a:avLst/>
              <a:gdLst>
                <a:gd name="T0" fmla="*/ 91 w 91"/>
                <a:gd name="T1" fmla="*/ 68 h 135"/>
                <a:gd name="T2" fmla="*/ 88 w 91"/>
                <a:gd name="T3" fmla="*/ 40 h 135"/>
                <a:gd name="T4" fmla="*/ 79 w 91"/>
                <a:gd name="T5" fmla="*/ 17 h 135"/>
                <a:gd name="T6" fmla="*/ 74 w 91"/>
                <a:gd name="T7" fmla="*/ 10 h 135"/>
                <a:gd name="T8" fmla="*/ 66 w 91"/>
                <a:gd name="T9" fmla="*/ 5 h 135"/>
                <a:gd name="T10" fmla="*/ 56 w 91"/>
                <a:gd name="T11" fmla="*/ 1 h 135"/>
                <a:gd name="T12" fmla="*/ 45 w 91"/>
                <a:gd name="T13" fmla="*/ 0 h 135"/>
                <a:gd name="T14" fmla="*/ 30 w 91"/>
                <a:gd name="T15" fmla="*/ 2 h 135"/>
                <a:gd name="T16" fmla="*/ 19 w 91"/>
                <a:gd name="T17" fmla="*/ 9 h 135"/>
                <a:gd name="T18" fmla="*/ 11 w 91"/>
                <a:gd name="T19" fmla="*/ 18 h 135"/>
                <a:gd name="T20" fmla="*/ 5 w 91"/>
                <a:gd name="T21" fmla="*/ 29 h 135"/>
                <a:gd name="T22" fmla="*/ 2 w 91"/>
                <a:gd name="T23" fmla="*/ 40 h 135"/>
                <a:gd name="T24" fmla="*/ 0 w 91"/>
                <a:gd name="T25" fmla="*/ 51 h 135"/>
                <a:gd name="T26" fmla="*/ 0 w 91"/>
                <a:gd name="T27" fmla="*/ 61 h 135"/>
                <a:gd name="T28" fmla="*/ 0 w 91"/>
                <a:gd name="T29" fmla="*/ 68 h 135"/>
                <a:gd name="T30" fmla="*/ 0 w 91"/>
                <a:gd name="T31" fmla="*/ 75 h 135"/>
                <a:gd name="T32" fmla="*/ 0 w 91"/>
                <a:gd name="T33" fmla="*/ 84 h 135"/>
                <a:gd name="T34" fmla="*/ 2 w 91"/>
                <a:gd name="T35" fmla="*/ 95 h 135"/>
                <a:gd name="T36" fmla="*/ 5 w 91"/>
                <a:gd name="T37" fmla="*/ 107 h 135"/>
                <a:gd name="T38" fmla="*/ 11 w 91"/>
                <a:gd name="T39" fmla="*/ 118 h 135"/>
                <a:gd name="T40" fmla="*/ 19 w 91"/>
                <a:gd name="T41" fmla="*/ 126 h 135"/>
                <a:gd name="T42" fmla="*/ 30 w 91"/>
                <a:gd name="T43" fmla="*/ 133 h 135"/>
                <a:gd name="T44" fmla="*/ 45 w 91"/>
                <a:gd name="T45" fmla="*/ 135 h 135"/>
                <a:gd name="T46" fmla="*/ 60 w 91"/>
                <a:gd name="T47" fmla="*/ 133 h 135"/>
                <a:gd name="T48" fmla="*/ 72 w 91"/>
                <a:gd name="T49" fmla="*/ 126 h 135"/>
                <a:gd name="T50" fmla="*/ 80 w 91"/>
                <a:gd name="T51" fmla="*/ 118 h 135"/>
                <a:gd name="T52" fmla="*/ 85 w 91"/>
                <a:gd name="T53" fmla="*/ 107 h 135"/>
                <a:gd name="T54" fmla="*/ 88 w 91"/>
                <a:gd name="T55" fmla="*/ 95 h 135"/>
                <a:gd name="T56" fmla="*/ 90 w 91"/>
                <a:gd name="T57" fmla="*/ 84 h 135"/>
                <a:gd name="T58" fmla="*/ 91 w 91"/>
                <a:gd name="T59" fmla="*/ 75 h 135"/>
                <a:gd name="T60" fmla="*/ 91 w 91"/>
                <a:gd name="T61" fmla="*/ 68 h 135"/>
                <a:gd name="T62" fmla="*/ 45 w 91"/>
                <a:gd name="T63" fmla="*/ 129 h 135"/>
                <a:gd name="T64" fmla="*/ 38 w 91"/>
                <a:gd name="T65" fmla="*/ 128 h 135"/>
                <a:gd name="T66" fmla="*/ 31 w 91"/>
                <a:gd name="T67" fmla="*/ 125 h 135"/>
                <a:gd name="T68" fmla="*/ 25 w 91"/>
                <a:gd name="T69" fmla="*/ 118 h 135"/>
                <a:gd name="T70" fmla="*/ 20 w 91"/>
                <a:gd name="T71" fmla="*/ 108 h 135"/>
                <a:gd name="T72" fmla="*/ 19 w 91"/>
                <a:gd name="T73" fmla="*/ 98 h 135"/>
                <a:gd name="T74" fmla="*/ 18 w 91"/>
                <a:gd name="T75" fmla="*/ 88 h 135"/>
                <a:gd name="T76" fmla="*/ 18 w 91"/>
                <a:gd name="T77" fmla="*/ 77 h 135"/>
                <a:gd name="T78" fmla="*/ 18 w 91"/>
                <a:gd name="T79" fmla="*/ 65 h 135"/>
                <a:gd name="T80" fmla="*/ 18 w 91"/>
                <a:gd name="T81" fmla="*/ 44 h 135"/>
                <a:gd name="T82" fmla="*/ 21 w 91"/>
                <a:gd name="T83" fmla="*/ 25 h 135"/>
                <a:gd name="T84" fmla="*/ 25 w 91"/>
                <a:gd name="T85" fmla="*/ 16 h 135"/>
                <a:gd name="T86" fmla="*/ 31 w 91"/>
                <a:gd name="T87" fmla="*/ 9 h 135"/>
                <a:gd name="T88" fmla="*/ 39 w 91"/>
                <a:gd name="T89" fmla="*/ 6 h 135"/>
                <a:gd name="T90" fmla="*/ 45 w 91"/>
                <a:gd name="T91" fmla="*/ 5 h 135"/>
                <a:gd name="T92" fmla="*/ 53 w 91"/>
                <a:gd name="T93" fmla="*/ 7 h 135"/>
                <a:gd name="T94" fmla="*/ 60 w 91"/>
                <a:gd name="T95" fmla="*/ 10 h 135"/>
                <a:gd name="T96" fmla="*/ 66 w 91"/>
                <a:gd name="T97" fmla="*/ 16 h 135"/>
                <a:gd name="T98" fmla="*/ 70 w 91"/>
                <a:gd name="T99" fmla="*/ 23 h 135"/>
                <a:gd name="T100" fmla="*/ 72 w 91"/>
                <a:gd name="T101" fmla="*/ 42 h 135"/>
                <a:gd name="T102" fmla="*/ 73 w 91"/>
                <a:gd name="T103" fmla="*/ 65 h 135"/>
                <a:gd name="T104" fmla="*/ 73 w 91"/>
                <a:gd name="T105" fmla="*/ 87 h 135"/>
                <a:gd name="T106" fmla="*/ 70 w 91"/>
                <a:gd name="T107" fmla="*/ 107 h 135"/>
                <a:gd name="T108" fmla="*/ 66 w 91"/>
                <a:gd name="T109" fmla="*/ 118 h 135"/>
                <a:gd name="T110" fmla="*/ 59 w 91"/>
                <a:gd name="T111" fmla="*/ 125 h 135"/>
                <a:gd name="T112" fmla="*/ 52 w 91"/>
                <a:gd name="T113" fmla="*/ 128 h 135"/>
                <a:gd name="T114" fmla="*/ 45 w 91"/>
                <a:gd name="T115" fmla="*/ 12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1" h="135">
                  <a:moveTo>
                    <a:pt x="91" y="68"/>
                  </a:moveTo>
                  <a:lnTo>
                    <a:pt x="88" y="40"/>
                  </a:lnTo>
                  <a:lnTo>
                    <a:pt x="79" y="17"/>
                  </a:lnTo>
                  <a:lnTo>
                    <a:pt x="74" y="10"/>
                  </a:lnTo>
                  <a:lnTo>
                    <a:pt x="66" y="5"/>
                  </a:lnTo>
                  <a:lnTo>
                    <a:pt x="56" y="1"/>
                  </a:lnTo>
                  <a:lnTo>
                    <a:pt x="45" y="0"/>
                  </a:lnTo>
                  <a:lnTo>
                    <a:pt x="30" y="2"/>
                  </a:lnTo>
                  <a:lnTo>
                    <a:pt x="19" y="9"/>
                  </a:lnTo>
                  <a:lnTo>
                    <a:pt x="11" y="18"/>
                  </a:lnTo>
                  <a:lnTo>
                    <a:pt x="5" y="29"/>
                  </a:lnTo>
                  <a:lnTo>
                    <a:pt x="2" y="40"/>
                  </a:lnTo>
                  <a:lnTo>
                    <a:pt x="0" y="51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75"/>
                  </a:lnTo>
                  <a:lnTo>
                    <a:pt x="0" y="84"/>
                  </a:lnTo>
                  <a:lnTo>
                    <a:pt x="2" y="95"/>
                  </a:lnTo>
                  <a:lnTo>
                    <a:pt x="5" y="107"/>
                  </a:lnTo>
                  <a:lnTo>
                    <a:pt x="11" y="118"/>
                  </a:lnTo>
                  <a:lnTo>
                    <a:pt x="19" y="126"/>
                  </a:lnTo>
                  <a:lnTo>
                    <a:pt x="30" y="133"/>
                  </a:lnTo>
                  <a:lnTo>
                    <a:pt x="45" y="135"/>
                  </a:lnTo>
                  <a:lnTo>
                    <a:pt x="60" y="133"/>
                  </a:lnTo>
                  <a:lnTo>
                    <a:pt x="72" y="126"/>
                  </a:lnTo>
                  <a:lnTo>
                    <a:pt x="80" y="118"/>
                  </a:lnTo>
                  <a:lnTo>
                    <a:pt x="85" y="107"/>
                  </a:lnTo>
                  <a:lnTo>
                    <a:pt x="88" y="95"/>
                  </a:lnTo>
                  <a:lnTo>
                    <a:pt x="90" y="84"/>
                  </a:lnTo>
                  <a:lnTo>
                    <a:pt x="91" y="75"/>
                  </a:lnTo>
                  <a:lnTo>
                    <a:pt x="91" y="68"/>
                  </a:lnTo>
                  <a:close/>
                  <a:moveTo>
                    <a:pt x="45" y="129"/>
                  </a:moveTo>
                  <a:lnTo>
                    <a:pt x="38" y="128"/>
                  </a:lnTo>
                  <a:lnTo>
                    <a:pt x="31" y="125"/>
                  </a:lnTo>
                  <a:lnTo>
                    <a:pt x="25" y="118"/>
                  </a:lnTo>
                  <a:lnTo>
                    <a:pt x="20" y="108"/>
                  </a:lnTo>
                  <a:lnTo>
                    <a:pt x="19" y="98"/>
                  </a:lnTo>
                  <a:lnTo>
                    <a:pt x="18" y="88"/>
                  </a:lnTo>
                  <a:lnTo>
                    <a:pt x="18" y="77"/>
                  </a:lnTo>
                  <a:lnTo>
                    <a:pt x="18" y="65"/>
                  </a:lnTo>
                  <a:lnTo>
                    <a:pt x="18" y="44"/>
                  </a:lnTo>
                  <a:lnTo>
                    <a:pt x="21" y="25"/>
                  </a:lnTo>
                  <a:lnTo>
                    <a:pt x="25" y="16"/>
                  </a:lnTo>
                  <a:lnTo>
                    <a:pt x="31" y="9"/>
                  </a:lnTo>
                  <a:lnTo>
                    <a:pt x="39" y="6"/>
                  </a:lnTo>
                  <a:lnTo>
                    <a:pt x="45" y="5"/>
                  </a:lnTo>
                  <a:lnTo>
                    <a:pt x="53" y="7"/>
                  </a:lnTo>
                  <a:lnTo>
                    <a:pt x="60" y="10"/>
                  </a:lnTo>
                  <a:lnTo>
                    <a:pt x="66" y="16"/>
                  </a:lnTo>
                  <a:lnTo>
                    <a:pt x="70" y="23"/>
                  </a:lnTo>
                  <a:lnTo>
                    <a:pt x="72" y="42"/>
                  </a:lnTo>
                  <a:lnTo>
                    <a:pt x="73" y="65"/>
                  </a:lnTo>
                  <a:lnTo>
                    <a:pt x="73" y="87"/>
                  </a:lnTo>
                  <a:lnTo>
                    <a:pt x="70" y="107"/>
                  </a:lnTo>
                  <a:lnTo>
                    <a:pt x="66" y="118"/>
                  </a:lnTo>
                  <a:lnTo>
                    <a:pt x="59" y="125"/>
                  </a:lnTo>
                  <a:lnTo>
                    <a:pt x="52" y="128"/>
                  </a:lnTo>
                  <a:lnTo>
                    <a:pt x="45" y="129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8" name="Freeform 206"/>
            <p:cNvSpPr>
              <a:spLocks noChangeAspect="1" noEditPoints="1"/>
            </p:cNvSpPr>
            <p:nvPr/>
          </p:nvSpPr>
          <p:spPr bwMode="auto">
            <a:xfrm>
              <a:off x="1829" y="282"/>
              <a:ext cx="109" cy="109"/>
            </a:xfrm>
            <a:custGeom>
              <a:avLst/>
              <a:gdLst>
                <a:gd name="T0" fmla="*/ 109 w 109"/>
                <a:gd name="T1" fmla="*/ 54 h 109"/>
                <a:gd name="T2" fmla="*/ 105 w 109"/>
                <a:gd name="T3" fmla="*/ 33 h 109"/>
                <a:gd name="T4" fmla="*/ 93 w 109"/>
                <a:gd name="T5" fmla="*/ 16 h 109"/>
                <a:gd name="T6" fmla="*/ 75 w 109"/>
                <a:gd name="T7" fmla="*/ 4 h 109"/>
                <a:gd name="T8" fmla="*/ 55 w 109"/>
                <a:gd name="T9" fmla="*/ 0 h 109"/>
                <a:gd name="T10" fmla="*/ 33 w 109"/>
                <a:gd name="T11" fmla="*/ 4 h 109"/>
                <a:gd name="T12" fmla="*/ 16 w 109"/>
                <a:gd name="T13" fmla="*/ 16 h 109"/>
                <a:gd name="T14" fmla="*/ 4 w 109"/>
                <a:gd name="T15" fmla="*/ 33 h 109"/>
                <a:gd name="T16" fmla="*/ 0 w 109"/>
                <a:gd name="T17" fmla="*/ 54 h 109"/>
                <a:gd name="T18" fmla="*/ 4 w 109"/>
                <a:gd name="T19" fmla="*/ 75 h 109"/>
                <a:gd name="T20" fmla="*/ 16 w 109"/>
                <a:gd name="T21" fmla="*/ 93 h 109"/>
                <a:gd name="T22" fmla="*/ 33 w 109"/>
                <a:gd name="T23" fmla="*/ 105 h 109"/>
                <a:gd name="T24" fmla="*/ 55 w 109"/>
                <a:gd name="T25" fmla="*/ 109 h 109"/>
                <a:gd name="T26" fmla="*/ 75 w 109"/>
                <a:gd name="T27" fmla="*/ 105 h 109"/>
                <a:gd name="T28" fmla="*/ 93 w 109"/>
                <a:gd name="T29" fmla="*/ 93 h 109"/>
                <a:gd name="T30" fmla="*/ 105 w 109"/>
                <a:gd name="T31" fmla="*/ 76 h 109"/>
                <a:gd name="T32" fmla="*/ 109 w 109"/>
                <a:gd name="T33" fmla="*/ 54 h 109"/>
                <a:gd name="T34" fmla="*/ 55 w 109"/>
                <a:gd name="T35" fmla="*/ 98 h 109"/>
                <a:gd name="T36" fmla="*/ 37 w 109"/>
                <a:gd name="T37" fmla="*/ 94 h 109"/>
                <a:gd name="T38" fmla="*/ 24 w 109"/>
                <a:gd name="T39" fmla="*/ 85 h 109"/>
                <a:gd name="T40" fmla="*/ 14 w 109"/>
                <a:gd name="T41" fmla="*/ 71 h 109"/>
                <a:gd name="T42" fmla="*/ 11 w 109"/>
                <a:gd name="T43" fmla="*/ 54 h 109"/>
                <a:gd name="T44" fmla="*/ 14 w 109"/>
                <a:gd name="T45" fmla="*/ 38 h 109"/>
                <a:gd name="T46" fmla="*/ 24 w 109"/>
                <a:gd name="T47" fmla="*/ 24 h 109"/>
                <a:gd name="T48" fmla="*/ 37 w 109"/>
                <a:gd name="T49" fmla="*/ 14 h 109"/>
                <a:gd name="T50" fmla="*/ 55 w 109"/>
                <a:gd name="T51" fmla="*/ 11 h 109"/>
                <a:gd name="T52" fmla="*/ 71 w 109"/>
                <a:gd name="T53" fmla="*/ 14 h 109"/>
                <a:gd name="T54" fmla="*/ 85 w 109"/>
                <a:gd name="T55" fmla="*/ 24 h 109"/>
                <a:gd name="T56" fmla="*/ 94 w 109"/>
                <a:gd name="T57" fmla="*/ 37 h 109"/>
                <a:gd name="T58" fmla="*/ 98 w 109"/>
                <a:gd name="T59" fmla="*/ 54 h 109"/>
                <a:gd name="T60" fmla="*/ 94 w 109"/>
                <a:gd name="T61" fmla="*/ 71 h 109"/>
                <a:gd name="T62" fmla="*/ 85 w 109"/>
                <a:gd name="T63" fmla="*/ 85 h 109"/>
                <a:gd name="T64" fmla="*/ 71 w 109"/>
                <a:gd name="T65" fmla="*/ 94 h 109"/>
                <a:gd name="T66" fmla="*/ 55 w 109"/>
                <a:gd name="T67" fmla="*/ 9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109">
                  <a:moveTo>
                    <a:pt x="109" y="54"/>
                  </a:moveTo>
                  <a:lnTo>
                    <a:pt x="105" y="33"/>
                  </a:lnTo>
                  <a:lnTo>
                    <a:pt x="93" y="16"/>
                  </a:lnTo>
                  <a:lnTo>
                    <a:pt x="75" y="4"/>
                  </a:lnTo>
                  <a:lnTo>
                    <a:pt x="55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3"/>
                  </a:lnTo>
                  <a:lnTo>
                    <a:pt x="0" y="54"/>
                  </a:lnTo>
                  <a:lnTo>
                    <a:pt x="4" y="75"/>
                  </a:lnTo>
                  <a:lnTo>
                    <a:pt x="16" y="93"/>
                  </a:lnTo>
                  <a:lnTo>
                    <a:pt x="33" y="105"/>
                  </a:lnTo>
                  <a:lnTo>
                    <a:pt x="55" y="109"/>
                  </a:lnTo>
                  <a:lnTo>
                    <a:pt x="75" y="105"/>
                  </a:lnTo>
                  <a:lnTo>
                    <a:pt x="93" y="93"/>
                  </a:lnTo>
                  <a:lnTo>
                    <a:pt x="105" y="76"/>
                  </a:lnTo>
                  <a:lnTo>
                    <a:pt x="109" y="54"/>
                  </a:lnTo>
                  <a:close/>
                  <a:moveTo>
                    <a:pt x="55" y="98"/>
                  </a:moveTo>
                  <a:lnTo>
                    <a:pt x="37" y="94"/>
                  </a:lnTo>
                  <a:lnTo>
                    <a:pt x="24" y="85"/>
                  </a:lnTo>
                  <a:lnTo>
                    <a:pt x="14" y="71"/>
                  </a:lnTo>
                  <a:lnTo>
                    <a:pt x="11" y="54"/>
                  </a:lnTo>
                  <a:lnTo>
                    <a:pt x="14" y="38"/>
                  </a:lnTo>
                  <a:lnTo>
                    <a:pt x="24" y="24"/>
                  </a:lnTo>
                  <a:lnTo>
                    <a:pt x="37" y="14"/>
                  </a:lnTo>
                  <a:lnTo>
                    <a:pt x="55" y="11"/>
                  </a:lnTo>
                  <a:lnTo>
                    <a:pt x="71" y="14"/>
                  </a:lnTo>
                  <a:lnTo>
                    <a:pt x="85" y="24"/>
                  </a:lnTo>
                  <a:lnTo>
                    <a:pt x="94" y="37"/>
                  </a:lnTo>
                  <a:lnTo>
                    <a:pt x="98" y="54"/>
                  </a:lnTo>
                  <a:lnTo>
                    <a:pt x="94" y="71"/>
                  </a:lnTo>
                  <a:lnTo>
                    <a:pt x="85" y="85"/>
                  </a:lnTo>
                  <a:lnTo>
                    <a:pt x="71" y="94"/>
                  </a:lnTo>
                  <a:lnTo>
                    <a:pt x="55" y="98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9" name="Freeform 207"/>
            <p:cNvSpPr>
              <a:spLocks noChangeAspect="1"/>
            </p:cNvSpPr>
            <p:nvPr/>
          </p:nvSpPr>
          <p:spPr bwMode="auto">
            <a:xfrm>
              <a:off x="2025" y="214"/>
              <a:ext cx="170" cy="193"/>
            </a:xfrm>
            <a:custGeom>
              <a:avLst/>
              <a:gdLst>
                <a:gd name="T0" fmla="*/ 95 w 170"/>
                <a:gd name="T1" fmla="*/ 19 h 193"/>
                <a:gd name="T2" fmla="*/ 98 w 170"/>
                <a:gd name="T3" fmla="*/ 14 h 193"/>
                <a:gd name="T4" fmla="*/ 104 w 170"/>
                <a:gd name="T5" fmla="*/ 11 h 193"/>
                <a:gd name="T6" fmla="*/ 116 w 170"/>
                <a:gd name="T7" fmla="*/ 9 h 193"/>
                <a:gd name="T8" fmla="*/ 130 w 170"/>
                <a:gd name="T9" fmla="*/ 9 h 193"/>
                <a:gd name="T10" fmla="*/ 135 w 170"/>
                <a:gd name="T11" fmla="*/ 7 h 193"/>
                <a:gd name="T12" fmla="*/ 133 w 170"/>
                <a:gd name="T13" fmla="*/ 1 h 193"/>
                <a:gd name="T14" fmla="*/ 52 w 170"/>
                <a:gd name="T15" fmla="*/ 0 h 193"/>
                <a:gd name="T16" fmla="*/ 48 w 170"/>
                <a:gd name="T17" fmla="*/ 1 h 193"/>
                <a:gd name="T18" fmla="*/ 46 w 170"/>
                <a:gd name="T19" fmla="*/ 6 h 193"/>
                <a:gd name="T20" fmla="*/ 54 w 170"/>
                <a:gd name="T21" fmla="*/ 9 h 193"/>
                <a:gd name="T22" fmla="*/ 65 w 170"/>
                <a:gd name="T23" fmla="*/ 10 h 193"/>
                <a:gd name="T24" fmla="*/ 72 w 170"/>
                <a:gd name="T25" fmla="*/ 14 h 193"/>
                <a:gd name="T26" fmla="*/ 71 w 170"/>
                <a:gd name="T27" fmla="*/ 20 h 193"/>
                <a:gd name="T28" fmla="*/ 33 w 170"/>
                <a:gd name="T29" fmla="*/ 175 h 193"/>
                <a:gd name="T30" fmla="*/ 30 w 170"/>
                <a:gd name="T31" fmla="*/ 180 h 193"/>
                <a:gd name="T32" fmla="*/ 25 w 170"/>
                <a:gd name="T33" fmla="*/ 183 h 193"/>
                <a:gd name="T34" fmla="*/ 15 w 170"/>
                <a:gd name="T35" fmla="*/ 184 h 193"/>
                <a:gd name="T36" fmla="*/ 5 w 170"/>
                <a:gd name="T37" fmla="*/ 184 h 193"/>
                <a:gd name="T38" fmla="*/ 1 w 170"/>
                <a:gd name="T39" fmla="*/ 186 h 193"/>
                <a:gd name="T40" fmla="*/ 2 w 170"/>
                <a:gd name="T41" fmla="*/ 192 h 193"/>
                <a:gd name="T42" fmla="*/ 138 w 170"/>
                <a:gd name="T43" fmla="*/ 193 h 193"/>
                <a:gd name="T44" fmla="*/ 144 w 170"/>
                <a:gd name="T45" fmla="*/ 192 h 193"/>
                <a:gd name="T46" fmla="*/ 147 w 170"/>
                <a:gd name="T47" fmla="*/ 188 h 193"/>
                <a:gd name="T48" fmla="*/ 170 w 170"/>
                <a:gd name="T49" fmla="*/ 124 h 193"/>
                <a:gd name="T50" fmla="*/ 169 w 170"/>
                <a:gd name="T51" fmla="*/ 121 h 193"/>
                <a:gd name="T52" fmla="*/ 164 w 170"/>
                <a:gd name="T53" fmla="*/ 121 h 193"/>
                <a:gd name="T54" fmla="*/ 158 w 170"/>
                <a:gd name="T55" fmla="*/ 136 h 193"/>
                <a:gd name="T56" fmla="*/ 148 w 170"/>
                <a:gd name="T57" fmla="*/ 156 h 193"/>
                <a:gd name="T58" fmla="*/ 133 w 170"/>
                <a:gd name="T59" fmla="*/ 173 h 193"/>
                <a:gd name="T60" fmla="*/ 108 w 170"/>
                <a:gd name="T61" fmla="*/ 183 h 193"/>
                <a:gd name="T62" fmla="*/ 65 w 170"/>
                <a:gd name="T63" fmla="*/ 184 h 193"/>
                <a:gd name="T64" fmla="*/ 59 w 170"/>
                <a:gd name="T65" fmla="*/ 184 h 193"/>
                <a:gd name="T66" fmla="*/ 55 w 170"/>
                <a:gd name="T67" fmla="*/ 181 h 193"/>
                <a:gd name="T68" fmla="*/ 57 w 170"/>
                <a:gd name="T69" fmla="*/ 17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0" h="193">
                  <a:moveTo>
                    <a:pt x="95" y="22"/>
                  </a:moveTo>
                  <a:lnTo>
                    <a:pt x="95" y="19"/>
                  </a:lnTo>
                  <a:lnTo>
                    <a:pt x="97" y="16"/>
                  </a:lnTo>
                  <a:lnTo>
                    <a:pt x="98" y="14"/>
                  </a:lnTo>
                  <a:lnTo>
                    <a:pt x="100" y="12"/>
                  </a:lnTo>
                  <a:lnTo>
                    <a:pt x="104" y="11"/>
                  </a:lnTo>
                  <a:lnTo>
                    <a:pt x="109" y="10"/>
                  </a:lnTo>
                  <a:lnTo>
                    <a:pt x="116" y="9"/>
                  </a:lnTo>
                  <a:lnTo>
                    <a:pt x="124" y="9"/>
                  </a:lnTo>
                  <a:lnTo>
                    <a:pt x="130" y="9"/>
                  </a:lnTo>
                  <a:lnTo>
                    <a:pt x="133" y="8"/>
                  </a:lnTo>
                  <a:lnTo>
                    <a:pt x="135" y="7"/>
                  </a:lnTo>
                  <a:lnTo>
                    <a:pt x="135" y="4"/>
                  </a:lnTo>
                  <a:lnTo>
                    <a:pt x="133" y="1"/>
                  </a:lnTo>
                  <a:lnTo>
                    <a:pt x="131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8" y="1"/>
                  </a:lnTo>
                  <a:lnTo>
                    <a:pt x="47" y="3"/>
                  </a:lnTo>
                  <a:lnTo>
                    <a:pt x="46" y="6"/>
                  </a:lnTo>
                  <a:lnTo>
                    <a:pt x="48" y="9"/>
                  </a:lnTo>
                  <a:lnTo>
                    <a:pt x="54" y="9"/>
                  </a:lnTo>
                  <a:lnTo>
                    <a:pt x="58" y="9"/>
                  </a:lnTo>
                  <a:lnTo>
                    <a:pt x="65" y="10"/>
                  </a:lnTo>
                  <a:lnTo>
                    <a:pt x="71" y="11"/>
                  </a:lnTo>
                  <a:lnTo>
                    <a:pt x="72" y="14"/>
                  </a:lnTo>
                  <a:lnTo>
                    <a:pt x="72" y="16"/>
                  </a:lnTo>
                  <a:lnTo>
                    <a:pt x="71" y="20"/>
                  </a:lnTo>
                  <a:lnTo>
                    <a:pt x="34" y="171"/>
                  </a:lnTo>
                  <a:lnTo>
                    <a:pt x="33" y="175"/>
                  </a:lnTo>
                  <a:lnTo>
                    <a:pt x="32" y="178"/>
                  </a:lnTo>
                  <a:lnTo>
                    <a:pt x="30" y="180"/>
                  </a:lnTo>
                  <a:lnTo>
                    <a:pt x="28" y="182"/>
                  </a:lnTo>
                  <a:lnTo>
                    <a:pt x="25" y="183"/>
                  </a:lnTo>
                  <a:lnTo>
                    <a:pt x="21" y="184"/>
                  </a:lnTo>
                  <a:lnTo>
                    <a:pt x="15" y="184"/>
                  </a:lnTo>
                  <a:lnTo>
                    <a:pt x="8" y="184"/>
                  </a:lnTo>
                  <a:lnTo>
                    <a:pt x="5" y="184"/>
                  </a:lnTo>
                  <a:lnTo>
                    <a:pt x="3" y="185"/>
                  </a:lnTo>
                  <a:lnTo>
                    <a:pt x="1" y="186"/>
                  </a:lnTo>
                  <a:lnTo>
                    <a:pt x="0" y="190"/>
                  </a:lnTo>
                  <a:lnTo>
                    <a:pt x="2" y="192"/>
                  </a:lnTo>
                  <a:lnTo>
                    <a:pt x="8" y="193"/>
                  </a:lnTo>
                  <a:lnTo>
                    <a:pt x="138" y="193"/>
                  </a:lnTo>
                  <a:lnTo>
                    <a:pt x="142" y="193"/>
                  </a:lnTo>
                  <a:lnTo>
                    <a:pt x="144" y="192"/>
                  </a:lnTo>
                  <a:lnTo>
                    <a:pt x="146" y="191"/>
                  </a:lnTo>
                  <a:lnTo>
                    <a:pt x="147" y="188"/>
                  </a:lnTo>
                  <a:lnTo>
                    <a:pt x="169" y="127"/>
                  </a:lnTo>
                  <a:lnTo>
                    <a:pt x="170" y="124"/>
                  </a:lnTo>
                  <a:lnTo>
                    <a:pt x="170" y="123"/>
                  </a:lnTo>
                  <a:lnTo>
                    <a:pt x="169" y="121"/>
                  </a:lnTo>
                  <a:lnTo>
                    <a:pt x="167" y="120"/>
                  </a:lnTo>
                  <a:lnTo>
                    <a:pt x="164" y="121"/>
                  </a:lnTo>
                  <a:lnTo>
                    <a:pt x="162" y="126"/>
                  </a:lnTo>
                  <a:lnTo>
                    <a:pt x="158" y="136"/>
                  </a:lnTo>
                  <a:lnTo>
                    <a:pt x="154" y="146"/>
                  </a:lnTo>
                  <a:lnTo>
                    <a:pt x="148" y="156"/>
                  </a:lnTo>
                  <a:lnTo>
                    <a:pt x="141" y="165"/>
                  </a:lnTo>
                  <a:lnTo>
                    <a:pt x="133" y="173"/>
                  </a:lnTo>
                  <a:lnTo>
                    <a:pt x="122" y="179"/>
                  </a:lnTo>
                  <a:lnTo>
                    <a:pt x="108" y="183"/>
                  </a:lnTo>
                  <a:lnTo>
                    <a:pt x="91" y="184"/>
                  </a:lnTo>
                  <a:lnTo>
                    <a:pt x="65" y="184"/>
                  </a:lnTo>
                  <a:lnTo>
                    <a:pt x="61" y="184"/>
                  </a:lnTo>
                  <a:lnTo>
                    <a:pt x="59" y="184"/>
                  </a:lnTo>
                  <a:lnTo>
                    <a:pt x="56" y="183"/>
                  </a:lnTo>
                  <a:lnTo>
                    <a:pt x="55" y="181"/>
                  </a:lnTo>
                  <a:lnTo>
                    <a:pt x="55" y="179"/>
                  </a:lnTo>
                  <a:lnTo>
                    <a:pt x="57" y="174"/>
                  </a:lnTo>
                  <a:lnTo>
                    <a:pt x="95" y="22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0" name="Freeform 208"/>
            <p:cNvSpPr>
              <a:spLocks noChangeAspect="1" noEditPoints="1"/>
            </p:cNvSpPr>
            <p:nvPr/>
          </p:nvSpPr>
          <p:spPr bwMode="auto">
            <a:xfrm>
              <a:off x="2285" y="282"/>
              <a:ext cx="109" cy="109"/>
            </a:xfrm>
            <a:custGeom>
              <a:avLst/>
              <a:gdLst>
                <a:gd name="T0" fmla="*/ 109 w 109"/>
                <a:gd name="T1" fmla="*/ 54 h 109"/>
                <a:gd name="T2" fmla="*/ 105 w 109"/>
                <a:gd name="T3" fmla="*/ 33 h 109"/>
                <a:gd name="T4" fmla="*/ 93 w 109"/>
                <a:gd name="T5" fmla="*/ 16 h 109"/>
                <a:gd name="T6" fmla="*/ 76 w 109"/>
                <a:gd name="T7" fmla="*/ 4 h 109"/>
                <a:gd name="T8" fmla="*/ 55 w 109"/>
                <a:gd name="T9" fmla="*/ 0 h 109"/>
                <a:gd name="T10" fmla="*/ 33 w 109"/>
                <a:gd name="T11" fmla="*/ 4 h 109"/>
                <a:gd name="T12" fmla="*/ 16 w 109"/>
                <a:gd name="T13" fmla="*/ 16 h 109"/>
                <a:gd name="T14" fmla="*/ 4 w 109"/>
                <a:gd name="T15" fmla="*/ 33 h 109"/>
                <a:gd name="T16" fmla="*/ 0 w 109"/>
                <a:gd name="T17" fmla="*/ 54 h 109"/>
                <a:gd name="T18" fmla="*/ 4 w 109"/>
                <a:gd name="T19" fmla="*/ 75 h 109"/>
                <a:gd name="T20" fmla="*/ 16 w 109"/>
                <a:gd name="T21" fmla="*/ 93 h 109"/>
                <a:gd name="T22" fmla="*/ 33 w 109"/>
                <a:gd name="T23" fmla="*/ 105 h 109"/>
                <a:gd name="T24" fmla="*/ 55 w 109"/>
                <a:gd name="T25" fmla="*/ 109 h 109"/>
                <a:gd name="T26" fmla="*/ 76 w 109"/>
                <a:gd name="T27" fmla="*/ 105 h 109"/>
                <a:gd name="T28" fmla="*/ 93 w 109"/>
                <a:gd name="T29" fmla="*/ 93 h 109"/>
                <a:gd name="T30" fmla="*/ 105 w 109"/>
                <a:gd name="T31" fmla="*/ 76 h 109"/>
                <a:gd name="T32" fmla="*/ 109 w 109"/>
                <a:gd name="T33" fmla="*/ 54 h 109"/>
                <a:gd name="T34" fmla="*/ 55 w 109"/>
                <a:gd name="T35" fmla="*/ 98 h 109"/>
                <a:gd name="T36" fmla="*/ 38 w 109"/>
                <a:gd name="T37" fmla="*/ 94 h 109"/>
                <a:gd name="T38" fmla="*/ 24 w 109"/>
                <a:gd name="T39" fmla="*/ 85 h 109"/>
                <a:gd name="T40" fmla="*/ 14 w 109"/>
                <a:gd name="T41" fmla="*/ 71 h 109"/>
                <a:gd name="T42" fmla="*/ 11 w 109"/>
                <a:gd name="T43" fmla="*/ 54 h 109"/>
                <a:gd name="T44" fmla="*/ 15 w 109"/>
                <a:gd name="T45" fmla="*/ 38 h 109"/>
                <a:gd name="T46" fmla="*/ 24 w 109"/>
                <a:gd name="T47" fmla="*/ 24 h 109"/>
                <a:gd name="T48" fmla="*/ 38 w 109"/>
                <a:gd name="T49" fmla="*/ 14 h 109"/>
                <a:gd name="T50" fmla="*/ 55 w 109"/>
                <a:gd name="T51" fmla="*/ 11 h 109"/>
                <a:gd name="T52" fmla="*/ 71 w 109"/>
                <a:gd name="T53" fmla="*/ 14 h 109"/>
                <a:gd name="T54" fmla="*/ 85 w 109"/>
                <a:gd name="T55" fmla="*/ 24 h 109"/>
                <a:gd name="T56" fmla="*/ 94 w 109"/>
                <a:gd name="T57" fmla="*/ 37 h 109"/>
                <a:gd name="T58" fmla="*/ 98 w 109"/>
                <a:gd name="T59" fmla="*/ 54 h 109"/>
                <a:gd name="T60" fmla="*/ 94 w 109"/>
                <a:gd name="T61" fmla="*/ 71 h 109"/>
                <a:gd name="T62" fmla="*/ 85 w 109"/>
                <a:gd name="T63" fmla="*/ 85 h 109"/>
                <a:gd name="T64" fmla="*/ 71 w 109"/>
                <a:gd name="T65" fmla="*/ 94 h 109"/>
                <a:gd name="T66" fmla="*/ 55 w 109"/>
                <a:gd name="T67" fmla="*/ 9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109">
                  <a:moveTo>
                    <a:pt x="109" y="54"/>
                  </a:moveTo>
                  <a:lnTo>
                    <a:pt x="105" y="33"/>
                  </a:lnTo>
                  <a:lnTo>
                    <a:pt x="93" y="16"/>
                  </a:lnTo>
                  <a:lnTo>
                    <a:pt x="76" y="4"/>
                  </a:lnTo>
                  <a:lnTo>
                    <a:pt x="55" y="0"/>
                  </a:lnTo>
                  <a:lnTo>
                    <a:pt x="33" y="4"/>
                  </a:lnTo>
                  <a:lnTo>
                    <a:pt x="16" y="16"/>
                  </a:lnTo>
                  <a:lnTo>
                    <a:pt x="4" y="33"/>
                  </a:lnTo>
                  <a:lnTo>
                    <a:pt x="0" y="54"/>
                  </a:lnTo>
                  <a:lnTo>
                    <a:pt x="4" y="75"/>
                  </a:lnTo>
                  <a:lnTo>
                    <a:pt x="16" y="93"/>
                  </a:lnTo>
                  <a:lnTo>
                    <a:pt x="33" y="105"/>
                  </a:lnTo>
                  <a:lnTo>
                    <a:pt x="55" y="109"/>
                  </a:lnTo>
                  <a:lnTo>
                    <a:pt x="76" y="105"/>
                  </a:lnTo>
                  <a:lnTo>
                    <a:pt x="93" y="93"/>
                  </a:lnTo>
                  <a:lnTo>
                    <a:pt x="105" y="76"/>
                  </a:lnTo>
                  <a:lnTo>
                    <a:pt x="109" y="54"/>
                  </a:lnTo>
                  <a:close/>
                  <a:moveTo>
                    <a:pt x="55" y="98"/>
                  </a:moveTo>
                  <a:lnTo>
                    <a:pt x="38" y="94"/>
                  </a:lnTo>
                  <a:lnTo>
                    <a:pt x="24" y="85"/>
                  </a:lnTo>
                  <a:lnTo>
                    <a:pt x="14" y="71"/>
                  </a:lnTo>
                  <a:lnTo>
                    <a:pt x="11" y="54"/>
                  </a:lnTo>
                  <a:lnTo>
                    <a:pt x="15" y="38"/>
                  </a:lnTo>
                  <a:lnTo>
                    <a:pt x="24" y="24"/>
                  </a:lnTo>
                  <a:lnTo>
                    <a:pt x="38" y="14"/>
                  </a:lnTo>
                  <a:lnTo>
                    <a:pt x="55" y="11"/>
                  </a:lnTo>
                  <a:lnTo>
                    <a:pt x="71" y="14"/>
                  </a:lnTo>
                  <a:lnTo>
                    <a:pt x="85" y="24"/>
                  </a:lnTo>
                  <a:lnTo>
                    <a:pt x="94" y="37"/>
                  </a:lnTo>
                  <a:lnTo>
                    <a:pt x="98" y="54"/>
                  </a:lnTo>
                  <a:lnTo>
                    <a:pt x="94" y="71"/>
                  </a:lnTo>
                  <a:lnTo>
                    <a:pt x="85" y="85"/>
                  </a:lnTo>
                  <a:lnTo>
                    <a:pt x="71" y="94"/>
                  </a:lnTo>
                  <a:lnTo>
                    <a:pt x="55" y="98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1" name="Freeform 209"/>
            <p:cNvSpPr>
              <a:spLocks noChangeAspect="1"/>
            </p:cNvSpPr>
            <p:nvPr/>
          </p:nvSpPr>
          <p:spPr bwMode="auto">
            <a:xfrm>
              <a:off x="2485" y="208"/>
              <a:ext cx="199" cy="205"/>
            </a:xfrm>
            <a:custGeom>
              <a:avLst/>
              <a:gdLst>
                <a:gd name="T0" fmla="*/ 198 w 199"/>
                <a:gd name="T1" fmla="*/ 1 h 205"/>
                <a:gd name="T2" fmla="*/ 195 w 199"/>
                <a:gd name="T3" fmla="*/ 1 h 205"/>
                <a:gd name="T4" fmla="*/ 172 w 199"/>
                <a:gd name="T5" fmla="*/ 25 h 205"/>
                <a:gd name="T6" fmla="*/ 160 w 199"/>
                <a:gd name="T7" fmla="*/ 11 h 205"/>
                <a:gd name="T8" fmla="*/ 125 w 199"/>
                <a:gd name="T9" fmla="*/ 0 h 205"/>
                <a:gd name="T10" fmla="*/ 79 w 199"/>
                <a:gd name="T11" fmla="*/ 11 h 205"/>
                <a:gd name="T12" fmla="*/ 39 w 199"/>
                <a:gd name="T13" fmla="*/ 39 h 205"/>
                <a:gd name="T14" fmla="*/ 11 w 199"/>
                <a:gd name="T15" fmla="*/ 80 h 205"/>
                <a:gd name="T16" fmla="*/ 0 w 199"/>
                <a:gd name="T17" fmla="*/ 128 h 205"/>
                <a:gd name="T18" fmla="*/ 5 w 199"/>
                <a:gd name="T19" fmla="*/ 159 h 205"/>
                <a:gd name="T20" fmla="*/ 21 w 199"/>
                <a:gd name="T21" fmla="*/ 183 h 205"/>
                <a:gd name="T22" fmla="*/ 45 w 199"/>
                <a:gd name="T23" fmla="*/ 199 h 205"/>
                <a:gd name="T24" fmla="*/ 76 w 199"/>
                <a:gd name="T25" fmla="*/ 205 h 205"/>
                <a:gd name="T26" fmla="*/ 112 w 199"/>
                <a:gd name="T27" fmla="*/ 198 h 205"/>
                <a:gd name="T28" fmla="*/ 127 w 199"/>
                <a:gd name="T29" fmla="*/ 190 h 205"/>
                <a:gd name="T30" fmla="*/ 136 w 199"/>
                <a:gd name="T31" fmla="*/ 181 h 205"/>
                <a:gd name="T32" fmla="*/ 142 w 199"/>
                <a:gd name="T33" fmla="*/ 192 h 205"/>
                <a:gd name="T34" fmla="*/ 149 w 199"/>
                <a:gd name="T35" fmla="*/ 198 h 205"/>
                <a:gd name="T36" fmla="*/ 151 w 199"/>
                <a:gd name="T37" fmla="*/ 195 h 205"/>
                <a:gd name="T38" fmla="*/ 154 w 199"/>
                <a:gd name="T39" fmla="*/ 185 h 205"/>
                <a:gd name="T40" fmla="*/ 161 w 199"/>
                <a:gd name="T41" fmla="*/ 158 h 205"/>
                <a:gd name="T42" fmla="*/ 166 w 199"/>
                <a:gd name="T43" fmla="*/ 137 h 205"/>
                <a:gd name="T44" fmla="*/ 174 w 199"/>
                <a:gd name="T45" fmla="*/ 131 h 205"/>
                <a:gd name="T46" fmla="*/ 185 w 199"/>
                <a:gd name="T47" fmla="*/ 130 h 205"/>
                <a:gd name="T48" fmla="*/ 188 w 199"/>
                <a:gd name="T49" fmla="*/ 128 h 205"/>
                <a:gd name="T50" fmla="*/ 187 w 199"/>
                <a:gd name="T51" fmla="*/ 123 h 205"/>
                <a:gd name="T52" fmla="*/ 116 w 199"/>
                <a:gd name="T53" fmla="*/ 122 h 205"/>
                <a:gd name="T54" fmla="*/ 112 w 199"/>
                <a:gd name="T55" fmla="*/ 123 h 205"/>
                <a:gd name="T56" fmla="*/ 110 w 199"/>
                <a:gd name="T57" fmla="*/ 127 h 205"/>
                <a:gd name="T58" fmla="*/ 118 w 199"/>
                <a:gd name="T59" fmla="*/ 131 h 205"/>
                <a:gd name="T60" fmla="*/ 123 w 199"/>
                <a:gd name="T61" fmla="*/ 131 h 205"/>
                <a:gd name="T62" fmla="*/ 133 w 199"/>
                <a:gd name="T63" fmla="*/ 131 h 205"/>
                <a:gd name="T64" fmla="*/ 140 w 199"/>
                <a:gd name="T65" fmla="*/ 133 h 205"/>
                <a:gd name="T66" fmla="*/ 142 w 199"/>
                <a:gd name="T67" fmla="*/ 137 h 205"/>
                <a:gd name="T68" fmla="*/ 140 w 199"/>
                <a:gd name="T69" fmla="*/ 146 h 205"/>
                <a:gd name="T70" fmla="*/ 136 w 199"/>
                <a:gd name="T71" fmla="*/ 162 h 205"/>
                <a:gd name="T72" fmla="*/ 110 w 199"/>
                <a:gd name="T73" fmla="*/ 191 h 205"/>
                <a:gd name="T74" fmla="*/ 82 w 199"/>
                <a:gd name="T75" fmla="*/ 196 h 205"/>
                <a:gd name="T76" fmla="*/ 43 w 199"/>
                <a:gd name="T77" fmla="*/ 183 h 205"/>
                <a:gd name="T78" fmla="*/ 25 w 199"/>
                <a:gd name="T79" fmla="*/ 137 h 205"/>
                <a:gd name="T80" fmla="*/ 26 w 199"/>
                <a:gd name="T81" fmla="*/ 124 h 205"/>
                <a:gd name="T82" fmla="*/ 30 w 199"/>
                <a:gd name="T83" fmla="*/ 102 h 205"/>
                <a:gd name="T84" fmla="*/ 40 w 199"/>
                <a:gd name="T85" fmla="*/ 74 h 205"/>
                <a:gd name="T86" fmla="*/ 58 w 199"/>
                <a:gd name="T87" fmla="*/ 45 h 205"/>
                <a:gd name="T88" fmla="*/ 88 w 199"/>
                <a:gd name="T89" fmla="*/ 20 h 205"/>
                <a:gd name="T90" fmla="*/ 128 w 199"/>
                <a:gd name="T91" fmla="*/ 9 h 205"/>
                <a:gd name="T92" fmla="*/ 161 w 199"/>
                <a:gd name="T93" fmla="*/ 24 h 205"/>
                <a:gd name="T94" fmla="*/ 173 w 199"/>
                <a:gd name="T95" fmla="*/ 63 h 205"/>
                <a:gd name="T96" fmla="*/ 173 w 199"/>
                <a:gd name="T97" fmla="*/ 74 h 205"/>
                <a:gd name="T98" fmla="*/ 172 w 199"/>
                <a:gd name="T99" fmla="*/ 78 h 205"/>
                <a:gd name="T100" fmla="*/ 176 w 199"/>
                <a:gd name="T101" fmla="*/ 80 h 205"/>
                <a:gd name="T102" fmla="*/ 180 w 199"/>
                <a:gd name="T103" fmla="*/ 80 h 205"/>
                <a:gd name="T104" fmla="*/ 181 w 199"/>
                <a:gd name="T105" fmla="*/ 7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9" h="205">
                  <a:moveTo>
                    <a:pt x="199" y="3"/>
                  </a:moveTo>
                  <a:lnTo>
                    <a:pt x="198" y="1"/>
                  </a:lnTo>
                  <a:lnTo>
                    <a:pt x="196" y="0"/>
                  </a:lnTo>
                  <a:lnTo>
                    <a:pt x="195" y="1"/>
                  </a:lnTo>
                  <a:lnTo>
                    <a:pt x="192" y="4"/>
                  </a:lnTo>
                  <a:lnTo>
                    <a:pt x="172" y="25"/>
                  </a:lnTo>
                  <a:lnTo>
                    <a:pt x="168" y="20"/>
                  </a:lnTo>
                  <a:lnTo>
                    <a:pt x="160" y="11"/>
                  </a:lnTo>
                  <a:lnTo>
                    <a:pt x="146" y="4"/>
                  </a:lnTo>
                  <a:lnTo>
                    <a:pt x="125" y="0"/>
                  </a:lnTo>
                  <a:lnTo>
                    <a:pt x="102" y="3"/>
                  </a:lnTo>
                  <a:lnTo>
                    <a:pt x="79" y="11"/>
                  </a:lnTo>
                  <a:lnTo>
                    <a:pt x="58" y="23"/>
                  </a:lnTo>
                  <a:lnTo>
                    <a:pt x="39" y="39"/>
                  </a:lnTo>
                  <a:lnTo>
                    <a:pt x="23" y="59"/>
                  </a:lnTo>
                  <a:lnTo>
                    <a:pt x="11" y="80"/>
                  </a:lnTo>
                  <a:lnTo>
                    <a:pt x="3" y="104"/>
                  </a:lnTo>
                  <a:lnTo>
                    <a:pt x="0" y="128"/>
                  </a:lnTo>
                  <a:lnTo>
                    <a:pt x="1" y="144"/>
                  </a:lnTo>
                  <a:lnTo>
                    <a:pt x="5" y="159"/>
                  </a:lnTo>
                  <a:lnTo>
                    <a:pt x="12" y="172"/>
                  </a:lnTo>
                  <a:lnTo>
                    <a:pt x="21" y="183"/>
                  </a:lnTo>
                  <a:lnTo>
                    <a:pt x="32" y="192"/>
                  </a:lnTo>
                  <a:lnTo>
                    <a:pt x="45" y="199"/>
                  </a:lnTo>
                  <a:lnTo>
                    <a:pt x="60" y="204"/>
                  </a:lnTo>
                  <a:lnTo>
                    <a:pt x="76" y="205"/>
                  </a:lnTo>
                  <a:lnTo>
                    <a:pt x="95" y="203"/>
                  </a:lnTo>
                  <a:lnTo>
                    <a:pt x="112" y="198"/>
                  </a:lnTo>
                  <a:lnTo>
                    <a:pt x="121" y="194"/>
                  </a:lnTo>
                  <a:lnTo>
                    <a:pt x="127" y="190"/>
                  </a:lnTo>
                  <a:lnTo>
                    <a:pt x="132" y="185"/>
                  </a:lnTo>
                  <a:lnTo>
                    <a:pt x="136" y="181"/>
                  </a:lnTo>
                  <a:lnTo>
                    <a:pt x="139" y="187"/>
                  </a:lnTo>
                  <a:lnTo>
                    <a:pt x="142" y="192"/>
                  </a:lnTo>
                  <a:lnTo>
                    <a:pt x="146" y="197"/>
                  </a:lnTo>
                  <a:lnTo>
                    <a:pt x="149" y="198"/>
                  </a:lnTo>
                  <a:lnTo>
                    <a:pt x="151" y="197"/>
                  </a:lnTo>
                  <a:lnTo>
                    <a:pt x="151" y="195"/>
                  </a:lnTo>
                  <a:lnTo>
                    <a:pt x="153" y="191"/>
                  </a:lnTo>
                  <a:lnTo>
                    <a:pt x="154" y="185"/>
                  </a:lnTo>
                  <a:lnTo>
                    <a:pt x="155" y="180"/>
                  </a:lnTo>
                  <a:lnTo>
                    <a:pt x="161" y="158"/>
                  </a:lnTo>
                  <a:lnTo>
                    <a:pt x="164" y="144"/>
                  </a:lnTo>
                  <a:lnTo>
                    <a:pt x="166" y="137"/>
                  </a:lnTo>
                  <a:lnTo>
                    <a:pt x="169" y="133"/>
                  </a:lnTo>
                  <a:lnTo>
                    <a:pt x="174" y="131"/>
                  </a:lnTo>
                  <a:lnTo>
                    <a:pt x="184" y="131"/>
                  </a:lnTo>
                  <a:lnTo>
                    <a:pt x="185" y="130"/>
                  </a:lnTo>
                  <a:lnTo>
                    <a:pt x="186" y="130"/>
                  </a:lnTo>
                  <a:lnTo>
                    <a:pt x="188" y="128"/>
                  </a:lnTo>
                  <a:lnTo>
                    <a:pt x="188" y="125"/>
                  </a:lnTo>
                  <a:lnTo>
                    <a:pt x="187" y="123"/>
                  </a:lnTo>
                  <a:lnTo>
                    <a:pt x="185" y="122"/>
                  </a:lnTo>
                  <a:lnTo>
                    <a:pt x="116" y="122"/>
                  </a:lnTo>
                  <a:lnTo>
                    <a:pt x="114" y="122"/>
                  </a:lnTo>
                  <a:lnTo>
                    <a:pt x="112" y="123"/>
                  </a:lnTo>
                  <a:lnTo>
                    <a:pt x="110" y="124"/>
                  </a:lnTo>
                  <a:lnTo>
                    <a:pt x="110" y="127"/>
                  </a:lnTo>
                  <a:lnTo>
                    <a:pt x="112" y="130"/>
                  </a:lnTo>
                  <a:lnTo>
                    <a:pt x="118" y="131"/>
                  </a:lnTo>
                  <a:lnTo>
                    <a:pt x="120" y="131"/>
                  </a:lnTo>
                  <a:lnTo>
                    <a:pt x="123" y="131"/>
                  </a:lnTo>
                  <a:lnTo>
                    <a:pt x="128" y="131"/>
                  </a:lnTo>
                  <a:lnTo>
                    <a:pt x="133" y="131"/>
                  </a:lnTo>
                  <a:lnTo>
                    <a:pt x="138" y="132"/>
                  </a:lnTo>
                  <a:lnTo>
                    <a:pt x="140" y="133"/>
                  </a:lnTo>
                  <a:lnTo>
                    <a:pt x="141" y="134"/>
                  </a:lnTo>
                  <a:lnTo>
                    <a:pt x="142" y="137"/>
                  </a:lnTo>
                  <a:lnTo>
                    <a:pt x="141" y="140"/>
                  </a:lnTo>
                  <a:lnTo>
                    <a:pt x="140" y="146"/>
                  </a:lnTo>
                  <a:lnTo>
                    <a:pt x="138" y="154"/>
                  </a:lnTo>
                  <a:lnTo>
                    <a:pt x="136" y="162"/>
                  </a:lnTo>
                  <a:lnTo>
                    <a:pt x="125" y="181"/>
                  </a:lnTo>
                  <a:lnTo>
                    <a:pt x="110" y="191"/>
                  </a:lnTo>
                  <a:lnTo>
                    <a:pt x="93" y="195"/>
                  </a:lnTo>
                  <a:lnTo>
                    <a:pt x="82" y="196"/>
                  </a:lnTo>
                  <a:lnTo>
                    <a:pt x="62" y="193"/>
                  </a:lnTo>
                  <a:lnTo>
                    <a:pt x="43" y="183"/>
                  </a:lnTo>
                  <a:lnTo>
                    <a:pt x="30" y="165"/>
                  </a:lnTo>
                  <a:lnTo>
                    <a:pt x="25" y="137"/>
                  </a:lnTo>
                  <a:lnTo>
                    <a:pt x="26" y="132"/>
                  </a:lnTo>
                  <a:lnTo>
                    <a:pt x="26" y="124"/>
                  </a:lnTo>
                  <a:lnTo>
                    <a:pt x="28" y="114"/>
                  </a:lnTo>
                  <a:lnTo>
                    <a:pt x="30" y="102"/>
                  </a:lnTo>
                  <a:lnTo>
                    <a:pt x="34" y="88"/>
                  </a:lnTo>
                  <a:lnTo>
                    <a:pt x="40" y="74"/>
                  </a:lnTo>
                  <a:lnTo>
                    <a:pt x="48" y="59"/>
                  </a:lnTo>
                  <a:lnTo>
                    <a:pt x="58" y="45"/>
                  </a:lnTo>
                  <a:lnTo>
                    <a:pt x="71" y="31"/>
                  </a:lnTo>
                  <a:lnTo>
                    <a:pt x="88" y="20"/>
                  </a:lnTo>
                  <a:lnTo>
                    <a:pt x="107" y="12"/>
                  </a:lnTo>
                  <a:lnTo>
                    <a:pt x="128" y="9"/>
                  </a:lnTo>
                  <a:lnTo>
                    <a:pt x="147" y="13"/>
                  </a:lnTo>
                  <a:lnTo>
                    <a:pt x="161" y="24"/>
                  </a:lnTo>
                  <a:lnTo>
                    <a:pt x="170" y="41"/>
                  </a:lnTo>
                  <a:lnTo>
                    <a:pt x="173" y="63"/>
                  </a:lnTo>
                  <a:lnTo>
                    <a:pt x="173" y="70"/>
                  </a:lnTo>
                  <a:lnTo>
                    <a:pt x="173" y="74"/>
                  </a:lnTo>
                  <a:lnTo>
                    <a:pt x="172" y="76"/>
                  </a:lnTo>
                  <a:lnTo>
                    <a:pt x="172" y="78"/>
                  </a:lnTo>
                  <a:lnTo>
                    <a:pt x="174" y="80"/>
                  </a:lnTo>
                  <a:lnTo>
                    <a:pt x="176" y="80"/>
                  </a:lnTo>
                  <a:lnTo>
                    <a:pt x="178" y="80"/>
                  </a:lnTo>
                  <a:lnTo>
                    <a:pt x="180" y="80"/>
                  </a:lnTo>
                  <a:lnTo>
                    <a:pt x="180" y="78"/>
                  </a:lnTo>
                  <a:lnTo>
                    <a:pt x="181" y="75"/>
                  </a:lnTo>
                  <a:lnTo>
                    <a:pt x="199" y="3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2" name="Freeform 210"/>
            <p:cNvSpPr>
              <a:spLocks noChangeAspect="1"/>
            </p:cNvSpPr>
            <p:nvPr/>
          </p:nvSpPr>
          <p:spPr bwMode="auto">
            <a:xfrm>
              <a:off x="2721" y="195"/>
              <a:ext cx="65" cy="282"/>
            </a:xfrm>
            <a:custGeom>
              <a:avLst/>
              <a:gdLst>
                <a:gd name="T0" fmla="*/ 65 w 65"/>
                <a:gd name="T1" fmla="*/ 280 h 282"/>
                <a:gd name="T2" fmla="*/ 65 w 65"/>
                <a:gd name="T3" fmla="*/ 279 h 282"/>
                <a:gd name="T4" fmla="*/ 65 w 65"/>
                <a:gd name="T5" fmla="*/ 278 h 282"/>
                <a:gd name="T6" fmla="*/ 63 w 65"/>
                <a:gd name="T7" fmla="*/ 276 h 282"/>
                <a:gd name="T8" fmla="*/ 61 w 65"/>
                <a:gd name="T9" fmla="*/ 273 h 282"/>
                <a:gd name="T10" fmla="*/ 39 w 65"/>
                <a:gd name="T11" fmla="*/ 244 h 282"/>
                <a:gd name="T12" fmla="*/ 25 w 65"/>
                <a:gd name="T13" fmla="*/ 210 h 282"/>
                <a:gd name="T14" fmla="*/ 19 w 65"/>
                <a:gd name="T15" fmla="*/ 175 h 282"/>
                <a:gd name="T16" fmla="*/ 17 w 65"/>
                <a:gd name="T17" fmla="*/ 141 h 282"/>
                <a:gd name="T18" fmla="*/ 19 w 65"/>
                <a:gd name="T19" fmla="*/ 105 h 282"/>
                <a:gd name="T20" fmla="*/ 26 w 65"/>
                <a:gd name="T21" fmla="*/ 69 h 282"/>
                <a:gd name="T22" fmla="*/ 40 w 65"/>
                <a:gd name="T23" fmla="*/ 37 h 282"/>
                <a:gd name="T24" fmla="*/ 62 w 65"/>
                <a:gd name="T25" fmla="*/ 8 h 282"/>
                <a:gd name="T26" fmla="*/ 65 w 65"/>
                <a:gd name="T27" fmla="*/ 5 h 282"/>
                <a:gd name="T28" fmla="*/ 65 w 65"/>
                <a:gd name="T29" fmla="*/ 3 h 282"/>
                <a:gd name="T30" fmla="*/ 65 w 65"/>
                <a:gd name="T31" fmla="*/ 1 h 282"/>
                <a:gd name="T32" fmla="*/ 63 w 65"/>
                <a:gd name="T33" fmla="*/ 0 h 282"/>
                <a:gd name="T34" fmla="*/ 57 w 65"/>
                <a:gd name="T35" fmla="*/ 4 h 282"/>
                <a:gd name="T36" fmla="*/ 45 w 65"/>
                <a:gd name="T37" fmla="*/ 15 h 282"/>
                <a:gd name="T38" fmla="*/ 32 w 65"/>
                <a:gd name="T39" fmla="*/ 32 h 282"/>
                <a:gd name="T40" fmla="*/ 18 w 65"/>
                <a:gd name="T41" fmla="*/ 55 h 282"/>
                <a:gd name="T42" fmla="*/ 9 w 65"/>
                <a:gd name="T43" fmla="*/ 79 h 282"/>
                <a:gd name="T44" fmla="*/ 4 w 65"/>
                <a:gd name="T45" fmla="*/ 101 h 282"/>
                <a:gd name="T46" fmla="*/ 1 w 65"/>
                <a:gd name="T47" fmla="*/ 122 h 282"/>
                <a:gd name="T48" fmla="*/ 0 w 65"/>
                <a:gd name="T49" fmla="*/ 141 h 282"/>
                <a:gd name="T50" fmla="*/ 1 w 65"/>
                <a:gd name="T51" fmla="*/ 160 h 282"/>
                <a:gd name="T52" fmla="*/ 4 w 65"/>
                <a:gd name="T53" fmla="*/ 182 h 282"/>
                <a:gd name="T54" fmla="*/ 9 w 65"/>
                <a:gd name="T55" fmla="*/ 205 h 282"/>
                <a:gd name="T56" fmla="*/ 19 w 65"/>
                <a:gd name="T57" fmla="*/ 229 h 282"/>
                <a:gd name="T58" fmla="*/ 32 w 65"/>
                <a:gd name="T59" fmla="*/ 252 h 282"/>
                <a:gd name="T60" fmla="*/ 46 w 65"/>
                <a:gd name="T61" fmla="*/ 269 h 282"/>
                <a:gd name="T62" fmla="*/ 57 w 65"/>
                <a:gd name="T63" fmla="*/ 279 h 282"/>
                <a:gd name="T64" fmla="*/ 63 w 65"/>
                <a:gd name="T65" fmla="*/ 282 h 282"/>
                <a:gd name="T66" fmla="*/ 65 w 65"/>
                <a:gd name="T67" fmla="*/ 282 h 282"/>
                <a:gd name="T68" fmla="*/ 65 w 65"/>
                <a:gd name="T69" fmla="*/ 28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" h="282">
                  <a:moveTo>
                    <a:pt x="65" y="280"/>
                  </a:moveTo>
                  <a:lnTo>
                    <a:pt x="65" y="279"/>
                  </a:lnTo>
                  <a:lnTo>
                    <a:pt x="65" y="278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39" y="244"/>
                  </a:lnTo>
                  <a:lnTo>
                    <a:pt x="25" y="210"/>
                  </a:lnTo>
                  <a:lnTo>
                    <a:pt x="19" y="175"/>
                  </a:lnTo>
                  <a:lnTo>
                    <a:pt x="17" y="141"/>
                  </a:lnTo>
                  <a:lnTo>
                    <a:pt x="19" y="105"/>
                  </a:lnTo>
                  <a:lnTo>
                    <a:pt x="26" y="69"/>
                  </a:lnTo>
                  <a:lnTo>
                    <a:pt x="40" y="37"/>
                  </a:lnTo>
                  <a:lnTo>
                    <a:pt x="62" y="8"/>
                  </a:lnTo>
                  <a:lnTo>
                    <a:pt x="65" y="5"/>
                  </a:lnTo>
                  <a:lnTo>
                    <a:pt x="65" y="3"/>
                  </a:lnTo>
                  <a:lnTo>
                    <a:pt x="65" y="1"/>
                  </a:lnTo>
                  <a:lnTo>
                    <a:pt x="63" y="0"/>
                  </a:lnTo>
                  <a:lnTo>
                    <a:pt x="57" y="4"/>
                  </a:lnTo>
                  <a:lnTo>
                    <a:pt x="45" y="15"/>
                  </a:lnTo>
                  <a:lnTo>
                    <a:pt x="32" y="32"/>
                  </a:lnTo>
                  <a:lnTo>
                    <a:pt x="18" y="55"/>
                  </a:lnTo>
                  <a:lnTo>
                    <a:pt x="9" y="79"/>
                  </a:lnTo>
                  <a:lnTo>
                    <a:pt x="4" y="101"/>
                  </a:lnTo>
                  <a:lnTo>
                    <a:pt x="1" y="122"/>
                  </a:lnTo>
                  <a:lnTo>
                    <a:pt x="0" y="141"/>
                  </a:lnTo>
                  <a:lnTo>
                    <a:pt x="1" y="160"/>
                  </a:lnTo>
                  <a:lnTo>
                    <a:pt x="4" y="182"/>
                  </a:lnTo>
                  <a:lnTo>
                    <a:pt x="9" y="205"/>
                  </a:lnTo>
                  <a:lnTo>
                    <a:pt x="19" y="229"/>
                  </a:lnTo>
                  <a:lnTo>
                    <a:pt x="32" y="252"/>
                  </a:lnTo>
                  <a:lnTo>
                    <a:pt x="46" y="269"/>
                  </a:lnTo>
                  <a:lnTo>
                    <a:pt x="57" y="279"/>
                  </a:lnTo>
                  <a:lnTo>
                    <a:pt x="63" y="282"/>
                  </a:lnTo>
                  <a:lnTo>
                    <a:pt x="65" y="282"/>
                  </a:lnTo>
                  <a:lnTo>
                    <a:pt x="65" y="2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3" name="Freeform 211"/>
            <p:cNvSpPr>
              <a:spLocks noChangeAspect="1"/>
            </p:cNvSpPr>
            <p:nvPr/>
          </p:nvSpPr>
          <p:spPr bwMode="auto">
            <a:xfrm>
              <a:off x="2807" y="282"/>
              <a:ext cx="158" cy="125"/>
            </a:xfrm>
            <a:custGeom>
              <a:avLst/>
              <a:gdLst>
                <a:gd name="T0" fmla="*/ 91 w 158"/>
                <a:gd name="T1" fmla="*/ 56 h 125"/>
                <a:gd name="T2" fmla="*/ 124 w 158"/>
                <a:gd name="T3" fmla="*/ 19 h 125"/>
                <a:gd name="T4" fmla="*/ 127 w 158"/>
                <a:gd name="T5" fmla="*/ 16 h 125"/>
                <a:gd name="T6" fmla="*/ 131 w 158"/>
                <a:gd name="T7" fmla="*/ 14 h 125"/>
                <a:gd name="T8" fmla="*/ 139 w 158"/>
                <a:gd name="T9" fmla="*/ 13 h 125"/>
                <a:gd name="T10" fmla="*/ 152 w 158"/>
                <a:gd name="T11" fmla="*/ 13 h 125"/>
                <a:gd name="T12" fmla="*/ 152 w 158"/>
                <a:gd name="T13" fmla="*/ 0 h 125"/>
                <a:gd name="T14" fmla="*/ 98 w 158"/>
                <a:gd name="T15" fmla="*/ 0 h 125"/>
                <a:gd name="T16" fmla="*/ 98 w 158"/>
                <a:gd name="T17" fmla="*/ 13 h 125"/>
                <a:gd name="T18" fmla="*/ 103 w 158"/>
                <a:gd name="T19" fmla="*/ 13 h 125"/>
                <a:gd name="T20" fmla="*/ 108 w 158"/>
                <a:gd name="T21" fmla="*/ 15 h 125"/>
                <a:gd name="T22" fmla="*/ 107 w 158"/>
                <a:gd name="T23" fmla="*/ 17 h 125"/>
                <a:gd name="T24" fmla="*/ 106 w 158"/>
                <a:gd name="T25" fmla="*/ 19 h 125"/>
                <a:gd name="T26" fmla="*/ 83 w 158"/>
                <a:gd name="T27" fmla="*/ 45 h 125"/>
                <a:gd name="T28" fmla="*/ 55 w 158"/>
                <a:gd name="T29" fmla="*/ 13 h 125"/>
                <a:gd name="T30" fmla="*/ 66 w 158"/>
                <a:gd name="T31" fmla="*/ 13 h 125"/>
                <a:gd name="T32" fmla="*/ 66 w 158"/>
                <a:gd name="T33" fmla="*/ 0 h 125"/>
                <a:gd name="T34" fmla="*/ 1 w 158"/>
                <a:gd name="T35" fmla="*/ 0 h 125"/>
                <a:gd name="T36" fmla="*/ 1 w 158"/>
                <a:gd name="T37" fmla="*/ 13 h 125"/>
                <a:gd name="T38" fmla="*/ 21 w 158"/>
                <a:gd name="T39" fmla="*/ 13 h 125"/>
                <a:gd name="T40" fmla="*/ 65 w 158"/>
                <a:gd name="T41" fmla="*/ 65 h 125"/>
                <a:gd name="T42" fmla="*/ 28 w 158"/>
                <a:gd name="T43" fmla="*/ 106 h 125"/>
                <a:gd name="T44" fmla="*/ 24 w 158"/>
                <a:gd name="T45" fmla="*/ 109 h 125"/>
                <a:gd name="T46" fmla="*/ 17 w 158"/>
                <a:gd name="T47" fmla="*/ 111 h 125"/>
                <a:gd name="T48" fmla="*/ 9 w 158"/>
                <a:gd name="T49" fmla="*/ 112 h 125"/>
                <a:gd name="T50" fmla="*/ 0 w 158"/>
                <a:gd name="T51" fmla="*/ 112 h 125"/>
                <a:gd name="T52" fmla="*/ 0 w 158"/>
                <a:gd name="T53" fmla="*/ 125 h 125"/>
                <a:gd name="T54" fmla="*/ 55 w 158"/>
                <a:gd name="T55" fmla="*/ 125 h 125"/>
                <a:gd name="T56" fmla="*/ 55 w 158"/>
                <a:gd name="T57" fmla="*/ 112 h 125"/>
                <a:gd name="T58" fmla="*/ 48 w 158"/>
                <a:gd name="T59" fmla="*/ 111 h 125"/>
                <a:gd name="T60" fmla="*/ 44 w 158"/>
                <a:gd name="T61" fmla="*/ 108 h 125"/>
                <a:gd name="T62" fmla="*/ 45 w 158"/>
                <a:gd name="T63" fmla="*/ 108 h 125"/>
                <a:gd name="T64" fmla="*/ 46 w 158"/>
                <a:gd name="T65" fmla="*/ 106 h 125"/>
                <a:gd name="T66" fmla="*/ 74 w 158"/>
                <a:gd name="T67" fmla="*/ 75 h 125"/>
                <a:gd name="T68" fmla="*/ 104 w 158"/>
                <a:gd name="T69" fmla="*/ 112 h 125"/>
                <a:gd name="T70" fmla="*/ 93 w 158"/>
                <a:gd name="T71" fmla="*/ 112 h 125"/>
                <a:gd name="T72" fmla="*/ 93 w 158"/>
                <a:gd name="T73" fmla="*/ 125 h 125"/>
                <a:gd name="T74" fmla="*/ 158 w 158"/>
                <a:gd name="T75" fmla="*/ 125 h 125"/>
                <a:gd name="T76" fmla="*/ 158 w 158"/>
                <a:gd name="T77" fmla="*/ 112 h 125"/>
                <a:gd name="T78" fmla="*/ 138 w 158"/>
                <a:gd name="T79" fmla="*/ 112 h 125"/>
                <a:gd name="T80" fmla="*/ 91 w 158"/>
                <a:gd name="T81" fmla="*/ 5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8" h="125">
                  <a:moveTo>
                    <a:pt x="91" y="56"/>
                  </a:moveTo>
                  <a:lnTo>
                    <a:pt x="124" y="19"/>
                  </a:lnTo>
                  <a:lnTo>
                    <a:pt x="127" y="16"/>
                  </a:lnTo>
                  <a:lnTo>
                    <a:pt x="131" y="14"/>
                  </a:lnTo>
                  <a:lnTo>
                    <a:pt x="139" y="13"/>
                  </a:lnTo>
                  <a:lnTo>
                    <a:pt x="152" y="13"/>
                  </a:lnTo>
                  <a:lnTo>
                    <a:pt x="152" y="0"/>
                  </a:lnTo>
                  <a:lnTo>
                    <a:pt x="98" y="0"/>
                  </a:lnTo>
                  <a:lnTo>
                    <a:pt x="98" y="13"/>
                  </a:lnTo>
                  <a:lnTo>
                    <a:pt x="103" y="13"/>
                  </a:lnTo>
                  <a:lnTo>
                    <a:pt x="108" y="15"/>
                  </a:lnTo>
                  <a:lnTo>
                    <a:pt x="107" y="17"/>
                  </a:lnTo>
                  <a:lnTo>
                    <a:pt x="106" y="19"/>
                  </a:lnTo>
                  <a:lnTo>
                    <a:pt x="83" y="45"/>
                  </a:lnTo>
                  <a:lnTo>
                    <a:pt x="55" y="13"/>
                  </a:lnTo>
                  <a:lnTo>
                    <a:pt x="66" y="13"/>
                  </a:lnTo>
                  <a:lnTo>
                    <a:pt x="66" y="0"/>
                  </a:lnTo>
                  <a:lnTo>
                    <a:pt x="1" y="0"/>
                  </a:lnTo>
                  <a:lnTo>
                    <a:pt x="1" y="13"/>
                  </a:lnTo>
                  <a:lnTo>
                    <a:pt x="21" y="13"/>
                  </a:lnTo>
                  <a:lnTo>
                    <a:pt x="65" y="65"/>
                  </a:lnTo>
                  <a:lnTo>
                    <a:pt x="28" y="106"/>
                  </a:lnTo>
                  <a:lnTo>
                    <a:pt x="24" y="109"/>
                  </a:lnTo>
                  <a:lnTo>
                    <a:pt x="17" y="111"/>
                  </a:lnTo>
                  <a:lnTo>
                    <a:pt x="9" y="112"/>
                  </a:lnTo>
                  <a:lnTo>
                    <a:pt x="0" y="112"/>
                  </a:lnTo>
                  <a:lnTo>
                    <a:pt x="0" y="125"/>
                  </a:lnTo>
                  <a:lnTo>
                    <a:pt x="55" y="125"/>
                  </a:lnTo>
                  <a:lnTo>
                    <a:pt x="55" y="112"/>
                  </a:lnTo>
                  <a:lnTo>
                    <a:pt x="48" y="111"/>
                  </a:lnTo>
                  <a:lnTo>
                    <a:pt x="44" y="108"/>
                  </a:lnTo>
                  <a:lnTo>
                    <a:pt x="45" y="108"/>
                  </a:lnTo>
                  <a:lnTo>
                    <a:pt x="46" y="106"/>
                  </a:lnTo>
                  <a:lnTo>
                    <a:pt x="74" y="75"/>
                  </a:lnTo>
                  <a:lnTo>
                    <a:pt x="104" y="112"/>
                  </a:lnTo>
                  <a:lnTo>
                    <a:pt x="93" y="112"/>
                  </a:lnTo>
                  <a:lnTo>
                    <a:pt x="93" y="125"/>
                  </a:lnTo>
                  <a:lnTo>
                    <a:pt x="158" y="125"/>
                  </a:lnTo>
                  <a:lnTo>
                    <a:pt x="158" y="112"/>
                  </a:lnTo>
                  <a:lnTo>
                    <a:pt x="138" y="112"/>
                  </a:lnTo>
                  <a:lnTo>
                    <a:pt x="91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4" name="Freeform 212"/>
            <p:cNvSpPr>
              <a:spLocks noChangeAspect="1"/>
            </p:cNvSpPr>
            <p:nvPr/>
          </p:nvSpPr>
          <p:spPr bwMode="auto">
            <a:xfrm>
              <a:off x="2989" y="195"/>
              <a:ext cx="65" cy="282"/>
            </a:xfrm>
            <a:custGeom>
              <a:avLst/>
              <a:gdLst>
                <a:gd name="T0" fmla="*/ 65 w 65"/>
                <a:gd name="T1" fmla="*/ 141 h 282"/>
                <a:gd name="T2" fmla="*/ 64 w 65"/>
                <a:gd name="T3" fmla="*/ 123 h 282"/>
                <a:gd name="T4" fmla="*/ 61 w 65"/>
                <a:gd name="T5" fmla="*/ 101 h 282"/>
                <a:gd name="T6" fmla="*/ 56 w 65"/>
                <a:gd name="T7" fmla="*/ 77 h 282"/>
                <a:gd name="T8" fmla="*/ 46 w 65"/>
                <a:gd name="T9" fmla="*/ 53 h 282"/>
                <a:gd name="T10" fmla="*/ 33 w 65"/>
                <a:gd name="T11" fmla="*/ 31 h 282"/>
                <a:gd name="T12" fmla="*/ 19 w 65"/>
                <a:gd name="T13" fmla="*/ 14 h 282"/>
                <a:gd name="T14" fmla="*/ 8 w 65"/>
                <a:gd name="T15" fmla="*/ 4 h 282"/>
                <a:gd name="T16" fmla="*/ 2 w 65"/>
                <a:gd name="T17" fmla="*/ 0 h 282"/>
                <a:gd name="T18" fmla="*/ 0 w 65"/>
                <a:gd name="T19" fmla="*/ 1 h 282"/>
                <a:gd name="T20" fmla="*/ 0 w 65"/>
                <a:gd name="T21" fmla="*/ 3 h 282"/>
                <a:gd name="T22" fmla="*/ 0 w 65"/>
                <a:gd name="T23" fmla="*/ 4 h 282"/>
                <a:gd name="T24" fmla="*/ 0 w 65"/>
                <a:gd name="T25" fmla="*/ 5 h 282"/>
                <a:gd name="T26" fmla="*/ 2 w 65"/>
                <a:gd name="T27" fmla="*/ 7 h 282"/>
                <a:gd name="T28" fmla="*/ 5 w 65"/>
                <a:gd name="T29" fmla="*/ 10 h 282"/>
                <a:gd name="T30" fmla="*/ 23 w 65"/>
                <a:gd name="T31" fmla="*/ 34 h 282"/>
                <a:gd name="T32" fmla="*/ 37 w 65"/>
                <a:gd name="T33" fmla="*/ 64 h 282"/>
                <a:gd name="T34" fmla="*/ 45 w 65"/>
                <a:gd name="T35" fmla="*/ 100 h 282"/>
                <a:gd name="T36" fmla="*/ 48 w 65"/>
                <a:gd name="T37" fmla="*/ 141 h 282"/>
                <a:gd name="T38" fmla="*/ 46 w 65"/>
                <a:gd name="T39" fmla="*/ 178 h 282"/>
                <a:gd name="T40" fmla="*/ 39 w 65"/>
                <a:gd name="T41" fmla="*/ 213 h 282"/>
                <a:gd name="T42" fmla="*/ 25 w 65"/>
                <a:gd name="T43" fmla="*/ 246 h 282"/>
                <a:gd name="T44" fmla="*/ 3 w 65"/>
                <a:gd name="T45" fmla="*/ 275 h 282"/>
                <a:gd name="T46" fmla="*/ 0 w 65"/>
                <a:gd name="T47" fmla="*/ 278 h 282"/>
                <a:gd name="T48" fmla="*/ 0 w 65"/>
                <a:gd name="T49" fmla="*/ 280 h 282"/>
                <a:gd name="T50" fmla="*/ 0 w 65"/>
                <a:gd name="T51" fmla="*/ 282 h 282"/>
                <a:gd name="T52" fmla="*/ 2 w 65"/>
                <a:gd name="T53" fmla="*/ 282 h 282"/>
                <a:gd name="T54" fmla="*/ 8 w 65"/>
                <a:gd name="T55" fmla="*/ 279 h 282"/>
                <a:gd name="T56" fmla="*/ 20 w 65"/>
                <a:gd name="T57" fmla="*/ 268 h 282"/>
                <a:gd name="T58" fmla="*/ 33 w 65"/>
                <a:gd name="T59" fmla="*/ 251 h 282"/>
                <a:gd name="T60" fmla="*/ 47 w 65"/>
                <a:gd name="T61" fmla="*/ 227 h 282"/>
                <a:gd name="T62" fmla="*/ 56 w 65"/>
                <a:gd name="T63" fmla="*/ 204 h 282"/>
                <a:gd name="T64" fmla="*/ 61 w 65"/>
                <a:gd name="T65" fmla="*/ 182 h 282"/>
                <a:gd name="T66" fmla="*/ 64 w 65"/>
                <a:gd name="T67" fmla="*/ 160 h 282"/>
                <a:gd name="T68" fmla="*/ 65 w 65"/>
                <a:gd name="T69" fmla="*/ 14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" h="282">
                  <a:moveTo>
                    <a:pt x="65" y="141"/>
                  </a:moveTo>
                  <a:lnTo>
                    <a:pt x="64" y="123"/>
                  </a:lnTo>
                  <a:lnTo>
                    <a:pt x="61" y="101"/>
                  </a:lnTo>
                  <a:lnTo>
                    <a:pt x="56" y="77"/>
                  </a:lnTo>
                  <a:lnTo>
                    <a:pt x="46" y="53"/>
                  </a:lnTo>
                  <a:lnTo>
                    <a:pt x="33" y="31"/>
                  </a:lnTo>
                  <a:lnTo>
                    <a:pt x="19" y="14"/>
                  </a:lnTo>
                  <a:lnTo>
                    <a:pt x="8" y="4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23" y="34"/>
                  </a:lnTo>
                  <a:lnTo>
                    <a:pt x="37" y="64"/>
                  </a:lnTo>
                  <a:lnTo>
                    <a:pt x="45" y="100"/>
                  </a:lnTo>
                  <a:lnTo>
                    <a:pt x="48" y="141"/>
                  </a:lnTo>
                  <a:lnTo>
                    <a:pt x="46" y="178"/>
                  </a:lnTo>
                  <a:lnTo>
                    <a:pt x="39" y="213"/>
                  </a:lnTo>
                  <a:lnTo>
                    <a:pt x="25" y="246"/>
                  </a:lnTo>
                  <a:lnTo>
                    <a:pt x="3" y="275"/>
                  </a:lnTo>
                  <a:lnTo>
                    <a:pt x="0" y="278"/>
                  </a:lnTo>
                  <a:lnTo>
                    <a:pt x="0" y="280"/>
                  </a:lnTo>
                  <a:lnTo>
                    <a:pt x="0" y="282"/>
                  </a:lnTo>
                  <a:lnTo>
                    <a:pt x="2" y="282"/>
                  </a:lnTo>
                  <a:lnTo>
                    <a:pt x="8" y="279"/>
                  </a:lnTo>
                  <a:lnTo>
                    <a:pt x="20" y="268"/>
                  </a:lnTo>
                  <a:lnTo>
                    <a:pt x="33" y="251"/>
                  </a:lnTo>
                  <a:lnTo>
                    <a:pt x="47" y="227"/>
                  </a:lnTo>
                  <a:lnTo>
                    <a:pt x="56" y="204"/>
                  </a:lnTo>
                  <a:lnTo>
                    <a:pt x="61" y="182"/>
                  </a:lnTo>
                  <a:lnTo>
                    <a:pt x="64" y="160"/>
                  </a:lnTo>
                  <a:lnTo>
                    <a:pt x="65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5" name="Freeform 213"/>
            <p:cNvSpPr>
              <a:spLocks noChangeAspect="1"/>
            </p:cNvSpPr>
            <p:nvPr/>
          </p:nvSpPr>
          <p:spPr bwMode="auto">
            <a:xfrm>
              <a:off x="3099" y="195"/>
              <a:ext cx="65" cy="282"/>
            </a:xfrm>
            <a:custGeom>
              <a:avLst/>
              <a:gdLst>
                <a:gd name="T0" fmla="*/ 65 w 65"/>
                <a:gd name="T1" fmla="*/ 141 h 282"/>
                <a:gd name="T2" fmla="*/ 64 w 65"/>
                <a:gd name="T3" fmla="*/ 123 h 282"/>
                <a:gd name="T4" fmla="*/ 61 w 65"/>
                <a:gd name="T5" fmla="*/ 101 h 282"/>
                <a:gd name="T6" fmla="*/ 56 w 65"/>
                <a:gd name="T7" fmla="*/ 77 h 282"/>
                <a:gd name="T8" fmla="*/ 46 w 65"/>
                <a:gd name="T9" fmla="*/ 53 h 282"/>
                <a:gd name="T10" fmla="*/ 33 w 65"/>
                <a:gd name="T11" fmla="*/ 31 h 282"/>
                <a:gd name="T12" fmla="*/ 19 w 65"/>
                <a:gd name="T13" fmla="*/ 14 h 282"/>
                <a:gd name="T14" fmla="*/ 8 w 65"/>
                <a:gd name="T15" fmla="*/ 4 h 282"/>
                <a:gd name="T16" fmla="*/ 2 w 65"/>
                <a:gd name="T17" fmla="*/ 0 h 282"/>
                <a:gd name="T18" fmla="*/ 0 w 65"/>
                <a:gd name="T19" fmla="*/ 1 h 282"/>
                <a:gd name="T20" fmla="*/ 0 w 65"/>
                <a:gd name="T21" fmla="*/ 3 h 282"/>
                <a:gd name="T22" fmla="*/ 0 w 65"/>
                <a:gd name="T23" fmla="*/ 4 h 282"/>
                <a:gd name="T24" fmla="*/ 0 w 65"/>
                <a:gd name="T25" fmla="*/ 5 h 282"/>
                <a:gd name="T26" fmla="*/ 2 w 65"/>
                <a:gd name="T27" fmla="*/ 7 h 282"/>
                <a:gd name="T28" fmla="*/ 5 w 65"/>
                <a:gd name="T29" fmla="*/ 10 h 282"/>
                <a:gd name="T30" fmla="*/ 23 w 65"/>
                <a:gd name="T31" fmla="*/ 34 h 282"/>
                <a:gd name="T32" fmla="*/ 37 w 65"/>
                <a:gd name="T33" fmla="*/ 64 h 282"/>
                <a:gd name="T34" fmla="*/ 45 w 65"/>
                <a:gd name="T35" fmla="*/ 100 h 282"/>
                <a:gd name="T36" fmla="*/ 48 w 65"/>
                <a:gd name="T37" fmla="*/ 141 h 282"/>
                <a:gd name="T38" fmla="*/ 46 w 65"/>
                <a:gd name="T39" fmla="*/ 178 h 282"/>
                <a:gd name="T40" fmla="*/ 39 w 65"/>
                <a:gd name="T41" fmla="*/ 213 h 282"/>
                <a:gd name="T42" fmla="*/ 25 w 65"/>
                <a:gd name="T43" fmla="*/ 246 h 282"/>
                <a:gd name="T44" fmla="*/ 3 w 65"/>
                <a:gd name="T45" fmla="*/ 275 h 282"/>
                <a:gd name="T46" fmla="*/ 0 w 65"/>
                <a:gd name="T47" fmla="*/ 278 h 282"/>
                <a:gd name="T48" fmla="*/ 0 w 65"/>
                <a:gd name="T49" fmla="*/ 280 h 282"/>
                <a:gd name="T50" fmla="*/ 0 w 65"/>
                <a:gd name="T51" fmla="*/ 282 h 282"/>
                <a:gd name="T52" fmla="*/ 2 w 65"/>
                <a:gd name="T53" fmla="*/ 282 h 282"/>
                <a:gd name="T54" fmla="*/ 8 w 65"/>
                <a:gd name="T55" fmla="*/ 279 h 282"/>
                <a:gd name="T56" fmla="*/ 20 w 65"/>
                <a:gd name="T57" fmla="*/ 268 h 282"/>
                <a:gd name="T58" fmla="*/ 33 w 65"/>
                <a:gd name="T59" fmla="*/ 251 h 282"/>
                <a:gd name="T60" fmla="*/ 47 w 65"/>
                <a:gd name="T61" fmla="*/ 227 h 282"/>
                <a:gd name="T62" fmla="*/ 56 w 65"/>
                <a:gd name="T63" fmla="*/ 204 h 282"/>
                <a:gd name="T64" fmla="*/ 61 w 65"/>
                <a:gd name="T65" fmla="*/ 182 h 282"/>
                <a:gd name="T66" fmla="*/ 64 w 65"/>
                <a:gd name="T67" fmla="*/ 160 h 282"/>
                <a:gd name="T68" fmla="*/ 65 w 65"/>
                <a:gd name="T69" fmla="*/ 14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" h="282">
                  <a:moveTo>
                    <a:pt x="65" y="141"/>
                  </a:moveTo>
                  <a:lnTo>
                    <a:pt x="64" y="123"/>
                  </a:lnTo>
                  <a:lnTo>
                    <a:pt x="61" y="101"/>
                  </a:lnTo>
                  <a:lnTo>
                    <a:pt x="56" y="77"/>
                  </a:lnTo>
                  <a:lnTo>
                    <a:pt x="46" y="53"/>
                  </a:lnTo>
                  <a:lnTo>
                    <a:pt x="33" y="31"/>
                  </a:lnTo>
                  <a:lnTo>
                    <a:pt x="19" y="14"/>
                  </a:lnTo>
                  <a:lnTo>
                    <a:pt x="8" y="4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23" y="34"/>
                  </a:lnTo>
                  <a:lnTo>
                    <a:pt x="37" y="64"/>
                  </a:lnTo>
                  <a:lnTo>
                    <a:pt x="45" y="100"/>
                  </a:lnTo>
                  <a:lnTo>
                    <a:pt x="48" y="141"/>
                  </a:lnTo>
                  <a:lnTo>
                    <a:pt x="46" y="178"/>
                  </a:lnTo>
                  <a:lnTo>
                    <a:pt x="39" y="213"/>
                  </a:lnTo>
                  <a:lnTo>
                    <a:pt x="25" y="246"/>
                  </a:lnTo>
                  <a:lnTo>
                    <a:pt x="3" y="275"/>
                  </a:lnTo>
                  <a:lnTo>
                    <a:pt x="0" y="278"/>
                  </a:lnTo>
                  <a:lnTo>
                    <a:pt x="0" y="280"/>
                  </a:lnTo>
                  <a:lnTo>
                    <a:pt x="0" y="282"/>
                  </a:lnTo>
                  <a:lnTo>
                    <a:pt x="2" y="282"/>
                  </a:lnTo>
                  <a:lnTo>
                    <a:pt x="8" y="279"/>
                  </a:lnTo>
                  <a:lnTo>
                    <a:pt x="20" y="268"/>
                  </a:lnTo>
                  <a:lnTo>
                    <a:pt x="33" y="251"/>
                  </a:lnTo>
                  <a:lnTo>
                    <a:pt x="47" y="227"/>
                  </a:lnTo>
                  <a:lnTo>
                    <a:pt x="56" y="204"/>
                  </a:lnTo>
                  <a:lnTo>
                    <a:pt x="61" y="182"/>
                  </a:lnTo>
                  <a:lnTo>
                    <a:pt x="64" y="160"/>
                  </a:lnTo>
                  <a:lnTo>
                    <a:pt x="65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6" name="Freeform 214"/>
            <p:cNvSpPr>
              <a:spLocks noChangeAspect="1"/>
            </p:cNvSpPr>
            <p:nvPr/>
          </p:nvSpPr>
          <p:spPr bwMode="auto">
            <a:xfrm>
              <a:off x="3292" y="282"/>
              <a:ext cx="114" cy="128"/>
            </a:xfrm>
            <a:custGeom>
              <a:avLst/>
              <a:gdLst>
                <a:gd name="T0" fmla="*/ 15 w 114"/>
                <a:gd name="T1" fmla="*/ 115 h 128"/>
                <a:gd name="T2" fmla="*/ 16 w 114"/>
                <a:gd name="T3" fmla="*/ 126 h 128"/>
                <a:gd name="T4" fmla="*/ 28 w 114"/>
                <a:gd name="T5" fmla="*/ 126 h 128"/>
                <a:gd name="T6" fmla="*/ 34 w 114"/>
                <a:gd name="T7" fmla="*/ 113 h 128"/>
                <a:gd name="T8" fmla="*/ 42 w 114"/>
                <a:gd name="T9" fmla="*/ 84 h 128"/>
                <a:gd name="T10" fmla="*/ 46 w 114"/>
                <a:gd name="T11" fmla="*/ 67 h 128"/>
                <a:gd name="T12" fmla="*/ 51 w 114"/>
                <a:gd name="T13" fmla="*/ 46 h 128"/>
                <a:gd name="T14" fmla="*/ 55 w 114"/>
                <a:gd name="T15" fmla="*/ 35 h 128"/>
                <a:gd name="T16" fmla="*/ 63 w 114"/>
                <a:gd name="T17" fmla="*/ 21 h 128"/>
                <a:gd name="T18" fmla="*/ 71 w 114"/>
                <a:gd name="T19" fmla="*/ 13 h 128"/>
                <a:gd name="T20" fmla="*/ 83 w 114"/>
                <a:gd name="T21" fmla="*/ 8 h 128"/>
                <a:gd name="T22" fmla="*/ 96 w 114"/>
                <a:gd name="T23" fmla="*/ 7 h 128"/>
                <a:gd name="T24" fmla="*/ 102 w 114"/>
                <a:gd name="T25" fmla="*/ 9 h 128"/>
                <a:gd name="T26" fmla="*/ 97 w 114"/>
                <a:gd name="T27" fmla="*/ 12 h 128"/>
                <a:gd name="T28" fmla="*/ 89 w 114"/>
                <a:gd name="T29" fmla="*/ 20 h 128"/>
                <a:gd name="T30" fmla="*/ 89 w 114"/>
                <a:gd name="T31" fmla="*/ 29 h 128"/>
                <a:gd name="T32" fmla="*/ 94 w 114"/>
                <a:gd name="T33" fmla="*/ 34 h 128"/>
                <a:gd name="T34" fmla="*/ 104 w 114"/>
                <a:gd name="T35" fmla="*/ 34 h 128"/>
                <a:gd name="T36" fmla="*/ 113 w 114"/>
                <a:gd name="T37" fmla="*/ 25 h 128"/>
                <a:gd name="T38" fmla="*/ 113 w 114"/>
                <a:gd name="T39" fmla="*/ 12 h 128"/>
                <a:gd name="T40" fmla="*/ 101 w 114"/>
                <a:gd name="T41" fmla="*/ 2 h 128"/>
                <a:gd name="T42" fmla="*/ 78 w 114"/>
                <a:gd name="T43" fmla="*/ 3 h 128"/>
                <a:gd name="T44" fmla="*/ 60 w 114"/>
                <a:gd name="T45" fmla="*/ 15 h 128"/>
                <a:gd name="T46" fmla="*/ 52 w 114"/>
                <a:gd name="T47" fmla="*/ 13 h 128"/>
                <a:gd name="T48" fmla="*/ 39 w 114"/>
                <a:gd name="T49" fmla="*/ 2 h 128"/>
                <a:gd name="T50" fmla="*/ 21 w 114"/>
                <a:gd name="T51" fmla="*/ 2 h 128"/>
                <a:gd name="T52" fmla="*/ 11 w 114"/>
                <a:gd name="T53" fmla="*/ 12 h 128"/>
                <a:gd name="T54" fmla="*/ 5 w 114"/>
                <a:gd name="T55" fmla="*/ 25 h 128"/>
                <a:gd name="T56" fmla="*/ 1 w 114"/>
                <a:gd name="T57" fmla="*/ 40 h 128"/>
                <a:gd name="T58" fmla="*/ 1 w 114"/>
                <a:gd name="T59" fmla="*/ 46 h 128"/>
                <a:gd name="T60" fmla="*/ 5 w 114"/>
                <a:gd name="T61" fmla="*/ 46 h 128"/>
                <a:gd name="T62" fmla="*/ 7 w 114"/>
                <a:gd name="T63" fmla="*/ 44 h 128"/>
                <a:gd name="T64" fmla="*/ 12 w 114"/>
                <a:gd name="T65" fmla="*/ 26 h 128"/>
                <a:gd name="T66" fmla="*/ 22 w 114"/>
                <a:gd name="T67" fmla="*/ 9 h 128"/>
                <a:gd name="T68" fmla="*/ 32 w 114"/>
                <a:gd name="T69" fmla="*/ 7 h 128"/>
                <a:gd name="T70" fmla="*/ 37 w 114"/>
                <a:gd name="T71" fmla="*/ 13 h 128"/>
                <a:gd name="T72" fmla="*/ 37 w 114"/>
                <a:gd name="T73" fmla="*/ 24 h 128"/>
                <a:gd name="T74" fmla="*/ 35 w 114"/>
                <a:gd name="T75" fmla="*/ 34 h 128"/>
                <a:gd name="T76" fmla="*/ 17 w 114"/>
                <a:gd name="T77" fmla="*/ 10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4" h="128">
                  <a:moveTo>
                    <a:pt x="17" y="108"/>
                  </a:moveTo>
                  <a:lnTo>
                    <a:pt x="15" y="115"/>
                  </a:lnTo>
                  <a:lnTo>
                    <a:pt x="14" y="120"/>
                  </a:lnTo>
                  <a:lnTo>
                    <a:pt x="16" y="126"/>
                  </a:lnTo>
                  <a:lnTo>
                    <a:pt x="22" y="128"/>
                  </a:lnTo>
                  <a:lnTo>
                    <a:pt x="28" y="126"/>
                  </a:lnTo>
                  <a:lnTo>
                    <a:pt x="33" y="120"/>
                  </a:lnTo>
                  <a:lnTo>
                    <a:pt x="34" y="113"/>
                  </a:lnTo>
                  <a:lnTo>
                    <a:pt x="38" y="99"/>
                  </a:lnTo>
                  <a:lnTo>
                    <a:pt x="42" y="84"/>
                  </a:lnTo>
                  <a:lnTo>
                    <a:pt x="44" y="75"/>
                  </a:lnTo>
                  <a:lnTo>
                    <a:pt x="46" y="67"/>
                  </a:lnTo>
                  <a:lnTo>
                    <a:pt x="49" y="57"/>
                  </a:lnTo>
                  <a:lnTo>
                    <a:pt x="51" y="46"/>
                  </a:lnTo>
                  <a:lnTo>
                    <a:pt x="53" y="39"/>
                  </a:lnTo>
                  <a:lnTo>
                    <a:pt x="55" y="35"/>
                  </a:lnTo>
                  <a:lnTo>
                    <a:pt x="58" y="28"/>
                  </a:lnTo>
                  <a:lnTo>
                    <a:pt x="63" y="21"/>
                  </a:lnTo>
                  <a:lnTo>
                    <a:pt x="68" y="16"/>
                  </a:lnTo>
                  <a:lnTo>
                    <a:pt x="71" y="13"/>
                  </a:lnTo>
                  <a:lnTo>
                    <a:pt x="76" y="10"/>
                  </a:lnTo>
                  <a:lnTo>
                    <a:pt x="83" y="8"/>
                  </a:lnTo>
                  <a:lnTo>
                    <a:pt x="91" y="6"/>
                  </a:lnTo>
                  <a:lnTo>
                    <a:pt x="96" y="7"/>
                  </a:lnTo>
                  <a:lnTo>
                    <a:pt x="99" y="8"/>
                  </a:lnTo>
                  <a:lnTo>
                    <a:pt x="102" y="9"/>
                  </a:lnTo>
                  <a:lnTo>
                    <a:pt x="103" y="10"/>
                  </a:lnTo>
                  <a:lnTo>
                    <a:pt x="97" y="12"/>
                  </a:lnTo>
                  <a:lnTo>
                    <a:pt x="92" y="15"/>
                  </a:lnTo>
                  <a:lnTo>
                    <a:pt x="89" y="20"/>
                  </a:lnTo>
                  <a:lnTo>
                    <a:pt x="88" y="25"/>
                  </a:lnTo>
                  <a:lnTo>
                    <a:pt x="89" y="29"/>
                  </a:lnTo>
                  <a:lnTo>
                    <a:pt x="91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4" y="34"/>
                  </a:lnTo>
                  <a:lnTo>
                    <a:pt x="109" y="31"/>
                  </a:lnTo>
                  <a:lnTo>
                    <a:pt x="113" y="25"/>
                  </a:lnTo>
                  <a:lnTo>
                    <a:pt x="114" y="19"/>
                  </a:lnTo>
                  <a:lnTo>
                    <a:pt x="113" y="12"/>
                  </a:lnTo>
                  <a:lnTo>
                    <a:pt x="108" y="6"/>
                  </a:lnTo>
                  <a:lnTo>
                    <a:pt x="101" y="2"/>
                  </a:lnTo>
                  <a:lnTo>
                    <a:pt x="91" y="0"/>
                  </a:lnTo>
                  <a:lnTo>
                    <a:pt x="78" y="3"/>
                  </a:lnTo>
                  <a:lnTo>
                    <a:pt x="68" y="8"/>
                  </a:lnTo>
                  <a:lnTo>
                    <a:pt x="60" y="15"/>
                  </a:lnTo>
                  <a:lnTo>
                    <a:pt x="55" y="22"/>
                  </a:lnTo>
                  <a:lnTo>
                    <a:pt x="52" y="13"/>
                  </a:lnTo>
                  <a:lnTo>
                    <a:pt x="46" y="6"/>
                  </a:lnTo>
                  <a:lnTo>
                    <a:pt x="39" y="2"/>
                  </a:lnTo>
                  <a:lnTo>
                    <a:pt x="29" y="0"/>
                  </a:lnTo>
                  <a:lnTo>
                    <a:pt x="21" y="2"/>
                  </a:lnTo>
                  <a:lnTo>
                    <a:pt x="15" y="6"/>
                  </a:lnTo>
                  <a:lnTo>
                    <a:pt x="11" y="12"/>
                  </a:lnTo>
                  <a:lnTo>
                    <a:pt x="9" y="16"/>
                  </a:lnTo>
                  <a:lnTo>
                    <a:pt x="5" y="25"/>
                  </a:lnTo>
                  <a:lnTo>
                    <a:pt x="2" y="33"/>
                  </a:lnTo>
                  <a:lnTo>
                    <a:pt x="1" y="40"/>
                  </a:lnTo>
                  <a:lnTo>
                    <a:pt x="0" y="44"/>
                  </a:lnTo>
                  <a:lnTo>
                    <a:pt x="1" y="46"/>
                  </a:lnTo>
                  <a:lnTo>
                    <a:pt x="3" y="46"/>
                  </a:lnTo>
                  <a:lnTo>
                    <a:pt x="5" y="46"/>
                  </a:lnTo>
                  <a:lnTo>
                    <a:pt x="6" y="46"/>
                  </a:lnTo>
                  <a:lnTo>
                    <a:pt x="7" y="44"/>
                  </a:lnTo>
                  <a:lnTo>
                    <a:pt x="8" y="40"/>
                  </a:lnTo>
                  <a:lnTo>
                    <a:pt x="12" y="26"/>
                  </a:lnTo>
                  <a:lnTo>
                    <a:pt x="16" y="16"/>
                  </a:lnTo>
                  <a:lnTo>
                    <a:pt x="22" y="9"/>
                  </a:lnTo>
                  <a:lnTo>
                    <a:pt x="29" y="6"/>
                  </a:lnTo>
                  <a:lnTo>
                    <a:pt x="32" y="7"/>
                  </a:lnTo>
                  <a:lnTo>
                    <a:pt x="35" y="9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37" y="24"/>
                  </a:lnTo>
                  <a:lnTo>
                    <a:pt x="36" y="28"/>
                  </a:lnTo>
                  <a:lnTo>
                    <a:pt x="35" y="34"/>
                  </a:lnTo>
                  <a:lnTo>
                    <a:pt x="33" y="43"/>
                  </a:lnTo>
                  <a:lnTo>
                    <a:pt x="17" y="10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7" name="Freeform 215"/>
            <p:cNvSpPr>
              <a:spLocks noChangeAspect="1"/>
            </p:cNvSpPr>
            <p:nvPr/>
          </p:nvSpPr>
          <p:spPr bwMode="auto">
            <a:xfrm>
              <a:off x="3422" y="315"/>
              <a:ext cx="93" cy="135"/>
            </a:xfrm>
            <a:custGeom>
              <a:avLst/>
              <a:gdLst>
                <a:gd name="T0" fmla="*/ 69 w 93"/>
                <a:gd name="T1" fmla="*/ 16 h 135"/>
                <a:gd name="T2" fmla="*/ 70 w 93"/>
                <a:gd name="T3" fmla="*/ 12 h 135"/>
                <a:gd name="T4" fmla="*/ 73 w 93"/>
                <a:gd name="T5" fmla="*/ 9 h 135"/>
                <a:gd name="T6" fmla="*/ 77 w 93"/>
                <a:gd name="T7" fmla="*/ 8 h 135"/>
                <a:gd name="T8" fmla="*/ 86 w 93"/>
                <a:gd name="T9" fmla="*/ 7 h 135"/>
                <a:gd name="T10" fmla="*/ 91 w 93"/>
                <a:gd name="T11" fmla="*/ 7 h 135"/>
                <a:gd name="T12" fmla="*/ 93 w 93"/>
                <a:gd name="T13" fmla="*/ 3 h 135"/>
                <a:gd name="T14" fmla="*/ 92 w 93"/>
                <a:gd name="T15" fmla="*/ 1 h 135"/>
                <a:gd name="T16" fmla="*/ 90 w 93"/>
                <a:gd name="T17" fmla="*/ 0 h 135"/>
                <a:gd name="T18" fmla="*/ 77 w 93"/>
                <a:gd name="T19" fmla="*/ 1 h 135"/>
                <a:gd name="T20" fmla="*/ 50 w 93"/>
                <a:gd name="T21" fmla="*/ 1 h 135"/>
                <a:gd name="T22" fmla="*/ 36 w 93"/>
                <a:gd name="T23" fmla="*/ 0 h 135"/>
                <a:gd name="T24" fmla="*/ 35 w 93"/>
                <a:gd name="T25" fmla="*/ 0 h 135"/>
                <a:gd name="T26" fmla="*/ 34 w 93"/>
                <a:gd name="T27" fmla="*/ 1 h 135"/>
                <a:gd name="T28" fmla="*/ 33 w 93"/>
                <a:gd name="T29" fmla="*/ 2 h 135"/>
                <a:gd name="T30" fmla="*/ 32 w 93"/>
                <a:gd name="T31" fmla="*/ 4 h 135"/>
                <a:gd name="T32" fmla="*/ 34 w 93"/>
                <a:gd name="T33" fmla="*/ 7 h 135"/>
                <a:gd name="T34" fmla="*/ 39 w 93"/>
                <a:gd name="T35" fmla="*/ 7 h 135"/>
                <a:gd name="T36" fmla="*/ 41 w 93"/>
                <a:gd name="T37" fmla="*/ 7 h 135"/>
                <a:gd name="T38" fmla="*/ 46 w 93"/>
                <a:gd name="T39" fmla="*/ 8 h 135"/>
                <a:gd name="T40" fmla="*/ 50 w 93"/>
                <a:gd name="T41" fmla="*/ 8 h 135"/>
                <a:gd name="T42" fmla="*/ 52 w 93"/>
                <a:gd name="T43" fmla="*/ 10 h 135"/>
                <a:gd name="T44" fmla="*/ 51 w 93"/>
                <a:gd name="T45" fmla="*/ 15 h 135"/>
                <a:gd name="T46" fmla="*/ 25 w 93"/>
                <a:gd name="T47" fmla="*/ 119 h 135"/>
                <a:gd name="T48" fmla="*/ 23 w 93"/>
                <a:gd name="T49" fmla="*/ 123 h 135"/>
                <a:gd name="T50" fmla="*/ 21 w 93"/>
                <a:gd name="T51" fmla="*/ 126 h 135"/>
                <a:gd name="T52" fmla="*/ 16 w 93"/>
                <a:gd name="T53" fmla="*/ 127 h 135"/>
                <a:gd name="T54" fmla="*/ 8 w 93"/>
                <a:gd name="T55" fmla="*/ 128 h 135"/>
                <a:gd name="T56" fmla="*/ 4 w 93"/>
                <a:gd name="T57" fmla="*/ 128 h 135"/>
                <a:gd name="T58" fmla="*/ 2 w 93"/>
                <a:gd name="T59" fmla="*/ 128 h 135"/>
                <a:gd name="T60" fmla="*/ 1 w 93"/>
                <a:gd name="T61" fmla="*/ 130 h 135"/>
                <a:gd name="T62" fmla="*/ 0 w 93"/>
                <a:gd name="T63" fmla="*/ 132 h 135"/>
                <a:gd name="T64" fmla="*/ 1 w 93"/>
                <a:gd name="T65" fmla="*/ 134 h 135"/>
                <a:gd name="T66" fmla="*/ 4 w 93"/>
                <a:gd name="T67" fmla="*/ 135 h 135"/>
                <a:gd name="T68" fmla="*/ 9 w 93"/>
                <a:gd name="T69" fmla="*/ 135 h 135"/>
                <a:gd name="T70" fmla="*/ 17 w 93"/>
                <a:gd name="T71" fmla="*/ 135 h 135"/>
                <a:gd name="T72" fmla="*/ 24 w 93"/>
                <a:gd name="T73" fmla="*/ 134 h 135"/>
                <a:gd name="T74" fmla="*/ 30 w 93"/>
                <a:gd name="T75" fmla="*/ 134 h 135"/>
                <a:gd name="T76" fmla="*/ 44 w 93"/>
                <a:gd name="T77" fmla="*/ 134 h 135"/>
                <a:gd name="T78" fmla="*/ 57 w 93"/>
                <a:gd name="T79" fmla="*/ 135 h 135"/>
                <a:gd name="T80" fmla="*/ 58 w 93"/>
                <a:gd name="T81" fmla="*/ 135 h 135"/>
                <a:gd name="T82" fmla="*/ 60 w 93"/>
                <a:gd name="T83" fmla="*/ 134 h 135"/>
                <a:gd name="T84" fmla="*/ 61 w 93"/>
                <a:gd name="T85" fmla="*/ 133 h 135"/>
                <a:gd name="T86" fmla="*/ 61 w 93"/>
                <a:gd name="T87" fmla="*/ 131 h 135"/>
                <a:gd name="T88" fmla="*/ 60 w 93"/>
                <a:gd name="T89" fmla="*/ 128 h 135"/>
                <a:gd name="T90" fmla="*/ 55 w 93"/>
                <a:gd name="T91" fmla="*/ 128 h 135"/>
                <a:gd name="T92" fmla="*/ 52 w 93"/>
                <a:gd name="T93" fmla="*/ 128 h 135"/>
                <a:gd name="T94" fmla="*/ 47 w 93"/>
                <a:gd name="T95" fmla="*/ 127 h 135"/>
                <a:gd name="T96" fmla="*/ 43 w 93"/>
                <a:gd name="T97" fmla="*/ 127 h 135"/>
                <a:gd name="T98" fmla="*/ 42 w 93"/>
                <a:gd name="T99" fmla="*/ 125 h 135"/>
                <a:gd name="T100" fmla="*/ 42 w 93"/>
                <a:gd name="T101" fmla="*/ 123 h 135"/>
                <a:gd name="T102" fmla="*/ 43 w 93"/>
                <a:gd name="T103" fmla="*/ 120 h 135"/>
                <a:gd name="T104" fmla="*/ 69 w 93"/>
                <a:gd name="T105" fmla="*/ 1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" h="135">
                  <a:moveTo>
                    <a:pt x="69" y="16"/>
                  </a:moveTo>
                  <a:lnTo>
                    <a:pt x="70" y="12"/>
                  </a:lnTo>
                  <a:lnTo>
                    <a:pt x="73" y="9"/>
                  </a:lnTo>
                  <a:lnTo>
                    <a:pt x="77" y="8"/>
                  </a:lnTo>
                  <a:lnTo>
                    <a:pt x="86" y="7"/>
                  </a:lnTo>
                  <a:lnTo>
                    <a:pt x="91" y="7"/>
                  </a:lnTo>
                  <a:lnTo>
                    <a:pt x="93" y="3"/>
                  </a:lnTo>
                  <a:lnTo>
                    <a:pt x="92" y="1"/>
                  </a:lnTo>
                  <a:lnTo>
                    <a:pt x="90" y="0"/>
                  </a:lnTo>
                  <a:lnTo>
                    <a:pt x="77" y="1"/>
                  </a:lnTo>
                  <a:lnTo>
                    <a:pt x="50" y="1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2" y="4"/>
                  </a:lnTo>
                  <a:lnTo>
                    <a:pt x="34" y="7"/>
                  </a:lnTo>
                  <a:lnTo>
                    <a:pt x="39" y="7"/>
                  </a:lnTo>
                  <a:lnTo>
                    <a:pt x="41" y="7"/>
                  </a:lnTo>
                  <a:lnTo>
                    <a:pt x="46" y="8"/>
                  </a:lnTo>
                  <a:lnTo>
                    <a:pt x="50" y="8"/>
                  </a:lnTo>
                  <a:lnTo>
                    <a:pt x="52" y="10"/>
                  </a:lnTo>
                  <a:lnTo>
                    <a:pt x="51" y="15"/>
                  </a:lnTo>
                  <a:lnTo>
                    <a:pt x="25" y="119"/>
                  </a:lnTo>
                  <a:lnTo>
                    <a:pt x="23" y="123"/>
                  </a:lnTo>
                  <a:lnTo>
                    <a:pt x="21" y="126"/>
                  </a:lnTo>
                  <a:lnTo>
                    <a:pt x="16" y="127"/>
                  </a:lnTo>
                  <a:lnTo>
                    <a:pt x="8" y="128"/>
                  </a:lnTo>
                  <a:lnTo>
                    <a:pt x="4" y="128"/>
                  </a:lnTo>
                  <a:lnTo>
                    <a:pt x="2" y="128"/>
                  </a:lnTo>
                  <a:lnTo>
                    <a:pt x="1" y="130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4" y="135"/>
                  </a:lnTo>
                  <a:lnTo>
                    <a:pt x="9" y="135"/>
                  </a:lnTo>
                  <a:lnTo>
                    <a:pt x="17" y="135"/>
                  </a:lnTo>
                  <a:lnTo>
                    <a:pt x="24" y="134"/>
                  </a:lnTo>
                  <a:lnTo>
                    <a:pt x="30" y="134"/>
                  </a:lnTo>
                  <a:lnTo>
                    <a:pt x="44" y="134"/>
                  </a:lnTo>
                  <a:lnTo>
                    <a:pt x="57" y="135"/>
                  </a:lnTo>
                  <a:lnTo>
                    <a:pt x="58" y="135"/>
                  </a:lnTo>
                  <a:lnTo>
                    <a:pt x="60" y="134"/>
                  </a:lnTo>
                  <a:lnTo>
                    <a:pt x="61" y="133"/>
                  </a:lnTo>
                  <a:lnTo>
                    <a:pt x="61" y="131"/>
                  </a:lnTo>
                  <a:lnTo>
                    <a:pt x="60" y="128"/>
                  </a:lnTo>
                  <a:lnTo>
                    <a:pt x="55" y="128"/>
                  </a:lnTo>
                  <a:lnTo>
                    <a:pt x="52" y="128"/>
                  </a:lnTo>
                  <a:lnTo>
                    <a:pt x="47" y="127"/>
                  </a:lnTo>
                  <a:lnTo>
                    <a:pt x="43" y="127"/>
                  </a:lnTo>
                  <a:lnTo>
                    <a:pt x="42" y="125"/>
                  </a:lnTo>
                  <a:lnTo>
                    <a:pt x="42" y="123"/>
                  </a:lnTo>
                  <a:lnTo>
                    <a:pt x="43" y="120"/>
                  </a:lnTo>
                  <a:lnTo>
                    <a:pt x="69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8" name="Freeform 216"/>
            <p:cNvSpPr>
              <a:spLocks noChangeAspect="1"/>
            </p:cNvSpPr>
            <p:nvPr/>
          </p:nvSpPr>
          <p:spPr bwMode="auto">
            <a:xfrm>
              <a:off x="3567" y="195"/>
              <a:ext cx="65" cy="282"/>
            </a:xfrm>
            <a:custGeom>
              <a:avLst/>
              <a:gdLst>
                <a:gd name="T0" fmla="*/ 65 w 65"/>
                <a:gd name="T1" fmla="*/ 280 h 282"/>
                <a:gd name="T2" fmla="*/ 65 w 65"/>
                <a:gd name="T3" fmla="*/ 279 h 282"/>
                <a:gd name="T4" fmla="*/ 64 w 65"/>
                <a:gd name="T5" fmla="*/ 278 h 282"/>
                <a:gd name="T6" fmla="*/ 63 w 65"/>
                <a:gd name="T7" fmla="*/ 276 h 282"/>
                <a:gd name="T8" fmla="*/ 60 w 65"/>
                <a:gd name="T9" fmla="*/ 273 h 282"/>
                <a:gd name="T10" fmla="*/ 38 w 65"/>
                <a:gd name="T11" fmla="*/ 244 h 282"/>
                <a:gd name="T12" fmla="*/ 25 w 65"/>
                <a:gd name="T13" fmla="*/ 210 h 282"/>
                <a:gd name="T14" fmla="*/ 18 w 65"/>
                <a:gd name="T15" fmla="*/ 175 h 282"/>
                <a:gd name="T16" fmla="*/ 16 w 65"/>
                <a:gd name="T17" fmla="*/ 141 h 282"/>
                <a:gd name="T18" fmla="*/ 18 w 65"/>
                <a:gd name="T19" fmla="*/ 105 h 282"/>
                <a:gd name="T20" fmla="*/ 25 w 65"/>
                <a:gd name="T21" fmla="*/ 69 h 282"/>
                <a:gd name="T22" fmla="*/ 39 w 65"/>
                <a:gd name="T23" fmla="*/ 37 h 282"/>
                <a:gd name="T24" fmla="*/ 61 w 65"/>
                <a:gd name="T25" fmla="*/ 8 h 282"/>
                <a:gd name="T26" fmla="*/ 64 w 65"/>
                <a:gd name="T27" fmla="*/ 5 h 282"/>
                <a:gd name="T28" fmla="*/ 65 w 65"/>
                <a:gd name="T29" fmla="*/ 3 h 282"/>
                <a:gd name="T30" fmla="*/ 64 w 65"/>
                <a:gd name="T31" fmla="*/ 1 h 282"/>
                <a:gd name="T32" fmla="*/ 62 w 65"/>
                <a:gd name="T33" fmla="*/ 0 h 282"/>
                <a:gd name="T34" fmla="*/ 56 w 65"/>
                <a:gd name="T35" fmla="*/ 4 h 282"/>
                <a:gd name="T36" fmla="*/ 45 w 65"/>
                <a:gd name="T37" fmla="*/ 15 h 282"/>
                <a:gd name="T38" fmla="*/ 31 w 65"/>
                <a:gd name="T39" fmla="*/ 32 h 282"/>
                <a:gd name="T40" fmla="*/ 17 w 65"/>
                <a:gd name="T41" fmla="*/ 55 h 282"/>
                <a:gd name="T42" fmla="*/ 8 w 65"/>
                <a:gd name="T43" fmla="*/ 79 h 282"/>
                <a:gd name="T44" fmla="*/ 3 w 65"/>
                <a:gd name="T45" fmla="*/ 101 h 282"/>
                <a:gd name="T46" fmla="*/ 0 w 65"/>
                <a:gd name="T47" fmla="*/ 122 h 282"/>
                <a:gd name="T48" fmla="*/ 0 w 65"/>
                <a:gd name="T49" fmla="*/ 141 h 282"/>
                <a:gd name="T50" fmla="*/ 0 w 65"/>
                <a:gd name="T51" fmla="*/ 160 h 282"/>
                <a:gd name="T52" fmla="*/ 3 w 65"/>
                <a:gd name="T53" fmla="*/ 182 h 282"/>
                <a:gd name="T54" fmla="*/ 9 w 65"/>
                <a:gd name="T55" fmla="*/ 205 h 282"/>
                <a:gd name="T56" fmla="*/ 18 w 65"/>
                <a:gd name="T57" fmla="*/ 229 h 282"/>
                <a:gd name="T58" fmla="*/ 32 w 65"/>
                <a:gd name="T59" fmla="*/ 252 h 282"/>
                <a:gd name="T60" fmla="*/ 45 w 65"/>
                <a:gd name="T61" fmla="*/ 269 h 282"/>
                <a:gd name="T62" fmla="*/ 56 w 65"/>
                <a:gd name="T63" fmla="*/ 279 h 282"/>
                <a:gd name="T64" fmla="*/ 62 w 65"/>
                <a:gd name="T65" fmla="*/ 282 h 282"/>
                <a:gd name="T66" fmla="*/ 64 w 65"/>
                <a:gd name="T67" fmla="*/ 282 h 282"/>
                <a:gd name="T68" fmla="*/ 65 w 65"/>
                <a:gd name="T69" fmla="*/ 28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" h="282">
                  <a:moveTo>
                    <a:pt x="65" y="280"/>
                  </a:moveTo>
                  <a:lnTo>
                    <a:pt x="65" y="279"/>
                  </a:lnTo>
                  <a:lnTo>
                    <a:pt x="64" y="278"/>
                  </a:lnTo>
                  <a:lnTo>
                    <a:pt x="63" y="276"/>
                  </a:lnTo>
                  <a:lnTo>
                    <a:pt x="60" y="273"/>
                  </a:lnTo>
                  <a:lnTo>
                    <a:pt x="38" y="244"/>
                  </a:lnTo>
                  <a:lnTo>
                    <a:pt x="25" y="210"/>
                  </a:lnTo>
                  <a:lnTo>
                    <a:pt x="18" y="175"/>
                  </a:lnTo>
                  <a:lnTo>
                    <a:pt x="16" y="141"/>
                  </a:lnTo>
                  <a:lnTo>
                    <a:pt x="18" y="105"/>
                  </a:lnTo>
                  <a:lnTo>
                    <a:pt x="25" y="69"/>
                  </a:lnTo>
                  <a:lnTo>
                    <a:pt x="39" y="37"/>
                  </a:lnTo>
                  <a:lnTo>
                    <a:pt x="61" y="8"/>
                  </a:lnTo>
                  <a:lnTo>
                    <a:pt x="64" y="5"/>
                  </a:lnTo>
                  <a:lnTo>
                    <a:pt x="65" y="3"/>
                  </a:lnTo>
                  <a:lnTo>
                    <a:pt x="64" y="1"/>
                  </a:lnTo>
                  <a:lnTo>
                    <a:pt x="62" y="0"/>
                  </a:lnTo>
                  <a:lnTo>
                    <a:pt x="56" y="4"/>
                  </a:lnTo>
                  <a:lnTo>
                    <a:pt x="45" y="15"/>
                  </a:lnTo>
                  <a:lnTo>
                    <a:pt x="31" y="32"/>
                  </a:lnTo>
                  <a:lnTo>
                    <a:pt x="17" y="55"/>
                  </a:lnTo>
                  <a:lnTo>
                    <a:pt x="8" y="79"/>
                  </a:lnTo>
                  <a:lnTo>
                    <a:pt x="3" y="101"/>
                  </a:lnTo>
                  <a:lnTo>
                    <a:pt x="0" y="122"/>
                  </a:lnTo>
                  <a:lnTo>
                    <a:pt x="0" y="141"/>
                  </a:lnTo>
                  <a:lnTo>
                    <a:pt x="0" y="160"/>
                  </a:lnTo>
                  <a:lnTo>
                    <a:pt x="3" y="182"/>
                  </a:lnTo>
                  <a:lnTo>
                    <a:pt x="9" y="205"/>
                  </a:lnTo>
                  <a:lnTo>
                    <a:pt x="18" y="229"/>
                  </a:lnTo>
                  <a:lnTo>
                    <a:pt x="32" y="252"/>
                  </a:lnTo>
                  <a:lnTo>
                    <a:pt x="45" y="269"/>
                  </a:lnTo>
                  <a:lnTo>
                    <a:pt x="56" y="279"/>
                  </a:lnTo>
                  <a:lnTo>
                    <a:pt x="62" y="282"/>
                  </a:lnTo>
                  <a:lnTo>
                    <a:pt x="64" y="282"/>
                  </a:lnTo>
                  <a:lnTo>
                    <a:pt x="65" y="2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9" name="Freeform 217"/>
            <p:cNvSpPr>
              <a:spLocks noChangeAspect="1"/>
            </p:cNvSpPr>
            <p:nvPr/>
          </p:nvSpPr>
          <p:spPr bwMode="auto">
            <a:xfrm>
              <a:off x="3655" y="282"/>
              <a:ext cx="158" cy="125"/>
            </a:xfrm>
            <a:custGeom>
              <a:avLst/>
              <a:gdLst>
                <a:gd name="T0" fmla="*/ 91 w 158"/>
                <a:gd name="T1" fmla="*/ 56 h 125"/>
                <a:gd name="T2" fmla="*/ 124 w 158"/>
                <a:gd name="T3" fmla="*/ 19 h 125"/>
                <a:gd name="T4" fmla="*/ 127 w 158"/>
                <a:gd name="T5" fmla="*/ 16 h 125"/>
                <a:gd name="T6" fmla="*/ 131 w 158"/>
                <a:gd name="T7" fmla="*/ 14 h 125"/>
                <a:gd name="T8" fmla="*/ 139 w 158"/>
                <a:gd name="T9" fmla="*/ 13 h 125"/>
                <a:gd name="T10" fmla="*/ 152 w 158"/>
                <a:gd name="T11" fmla="*/ 13 h 125"/>
                <a:gd name="T12" fmla="*/ 152 w 158"/>
                <a:gd name="T13" fmla="*/ 0 h 125"/>
                <a:gd name="T14" fmla="*/ 98 w 158"/>
                <a:gd name="T15" fmla="*/ 0 h 125"/>
                <a:gd name="T16" fmla="*/ 98 w 158"/>
                <a:gd name="T17" fmla="*/ 13 h 125"/>
                <a:gd name="T18" fmla="*/ 103 w 158"/>
                <a:gd name="T19" fmla="*/ 13 h 125"/>
                <a:gd name="T20" fmla="*/ 108 w 158"/>
                <a:gd name="T21" fmla="*/ 15 h 125"/>
                <a:gd name="T22" fmla="*/ 107 w 158"/>
                <a:gd name="T23" fmla="*/ 17 h 125"/>
                <a:gd name="T24" fmla="*/ 106 w 158"/>
                <a:gd name="T25" fmla="*/ 19 h 125"/>
                <a:gd name="T26" fmla="*/ 83 w 158"/>
                <a:gd name="T27" fmla="*/ 45 h 125"/>
                <a:gd name="T28" fmla="*/ 55 w 158"/>
                <a:gd name="T29" fmla="*/ 13 h 125"/>
                <a:gd name="T30" fmla="*/ 66 w 158"/>
                <a:gd name="T31" fmla="*/ 13 h 125"/>
                <a:gd name="T32" fmla="*/ 66 w 158"/>
                <a:gd name="T33" fmla="*/ 0 h 125"/>
                <a:gd name="T34" fmla="*/ 1 w 158"/>
                <a:gd name="T35" fmla="*/ 0 h 125"/>
                <a:gd name="T36" fmla="*/ 1 w 158"/>
                <a:gd name="T37" fmla="*/ 13 h 125"/>
                <a:gd name="T38" fmla="*/ 21 w 158"/>
                <a:gd name="T39" fmla="*/ 13 h 125"/>
                <a:gd name="T40" fmla="*/ 65 w 158"/>
                <a:gd name="T41" fmla="*/ 65 h 125"/>
                <a:gd name="T42" fmla="*/ 28 w 158"/>
                <a:gd name="T43" fmla="*/ 106 h 125"/>
                <a:gd name="T44" fmla="*/ 24 w 158"/>
                <a:gd name="T45" fmla="*/ 109 h 125"/>
                <a:gd name="T46" fmla="*/ 17 w 158"/>
                <a:gd name="T47" fmla="*/ 111 h 125"/>
                <a:gd name="T48" fmla="*/ 9 w 158"/>
                <a:gd name="T49" fmla="*/ 112 h 125"/>
                <a:gd name="T50" fmla="*/ 0 w 158"/>
                <a:gd name="T51" fmla="*/ 112 h 125"/>
                <a:gd name="T52" fmla="*/ 0 w 158"/>
                <a:gd name="T53" fmla="*/ 125 h 125"/>
                <a:gd name="T54" fmla="*/ 55 w 158"/>
                <a:gd name="T55" fmla="*/ 125 h 125"/>
                <a:gd name="T56" fmla="*/ 55 w 158"/>
                <a:gd name="T57" fmla="*/ 112 h 125"/>
                <a:gd name="T58" fmla="*/ 48 w 158"/>
                <a:gd name="T59" fmla="*/ 111 h 125"/>
                <a:gd name="T60" fmla="*/ 44 w 158"/>
                <a:gd name="T61" fmla="*/ 108 h 125"/>
                <a:gd name="T62" fmla="*/ 45 w 158"/>
                <a:gd name="T63" fmla="*/ 108 h 125"/>
                <a:gd name="T64" fmla="*/ 46 w 158"/>
                <a:gd name="T65" fmla="*/ 106 h 125"/>
                <a:gd name="T66" fmla="*/ 74 w 158"/>
                <a:gd name="T67" fmla="*/ 75 h 125"/>
                <a:gd name="T68" fmla="*/ 104 w 158"/>
                <a:gd name="T69" fmla="*/ 112 h 125"/>
                <a:gd name="T70" fmla="*/ 93 w 158"/>
                <a:gd name="T71" fmla="*/ 112 h 125"/>
                <a:gd name="T72" fmla="*/ 93 w 158"/>
                <a:gd name="T73" fmla="*/ 125 h 125"/>
                <a:gd name="T74" fmla="*/ 158 w 158"/>
                <a:gd name="T75" fmla="*/ 125 h 125"/>
                <a:gd name="T76" fmla="*/ 158 w 158"/>
                <a:gd name="T77" fmla="*/ 112 h 125"/>
                <a:gd name="T78" fmla="*/ 138 w 158"/>
                <a:gd name="T79" fmla="*/ 112 h 125"/>
                <a:gd name="T80" fmla="*/ 91 w 158"/>
                <a:gd name="T81" fmla="*/ 5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8" h="125">
                  <a:moveTo>
                    <a:pt x="91" y="56"/>
                  </a:moveTo>
                  <a:lnTo>
                    <a:pt x="124" y="19"/>
                  </a:lnTo>
                  <a:lnTo>
                    <a:pt x="127" y="16"/>
                  </a:lnTo>
                  <a:lnTo>
                    <a:pt x="131" y="14"/>
                  </a:lnTo>
                  <a:lnTo>
                    <a:pt x="139" y="13"/>
                  </a:lnTo>
                  <a:lnTo>
                    <a:pt x="152" y="13"/>
                  </a:lnTo>
                  <a:lnTo>
                    <a:pt x="152" y="0"/>
                  </a:lnTo>
                  <a:lnTo>
                    <a:pt x="98" y="0"/>
                  </a:lnTo>
                  <a:lnTo>
                    <a:pt x="98" y="13"/>
                  </a:lnTo>
                  <a:lnTo>
                    <a:pt x="103" y="13"/>
                  </a:lnTo>
                  <a:lnTo>
                    <a:pt x="108" y="15"/>
                  </a:lnTo>
                  <a:lnTo>
                    <a:pt x="107" y="17"/>
                  </a:lnTo>
                  <a:lnTo>
                    <a:pt x="106" y="19"/>
                  </a:lnTo>
                  <a:lnTo>
                    <a:pt x="83" y="45"/>
                  </a:lnTo>
                  <a:lnTo>
                    <a:pt x="55" y="13"/>
                  </a:lnTo>
                  <a:lnTo>
                    <a:pt x="66" y="13"/>
                  </a:lnTo>
                  <a:lnTo>
                    <a:pt x="66" y="0"/>
                  </a:lnTo>
                  <a:lnTo>
                    <a:pt x="1" y="0"/>
                  </a:lnTo>
                  <a:lnTo>
                    <a:pt x="1" y="13"/>
                  </a:lnTo>
                  <a:lnTo>
                    <a:pt x="21" y="13"/>
                  </a:lnTo>
                  <a:lnTo>
                    <a:pt x="65" y="65"/>
                  </a:lnTo>
                  <a:lnTo>
                    <a:pt x="28" y="106"/>
                  </a:lnTo>
                  <a:lnTo>
                    <a:pt x="24" y="109"/>
                  </a:lnTo>
                  <a:lnTo>
                    <a:pt x="17" y="111"/>
                  </a:lnTo>
                  <a:lnTo>
                    <a:pt x="9" y="112"/>
                  </a:lnTo>
                  <a:lnTo>
                    <a:pt x="0" y="112"/>
                  </a:lnTo>
                  <a:lnTo>
                    <a:pt x="0" y="125"/>
                  </a:lnTo>
                  <a:lnTo>
                    <a:pt x="55" y="125"/>
                  </a:lnTo>
                  <a:lnTo>
                    <a:pt x="55" y="112"/>
                  </a:lnTo>
                  <a:lnTo>
                    <a:pt x="48" y="111"/>
                  </a:lnTo>
                  <a:lnTo>
                    <a:pt x="44" y="108"/>
                  </a:lnTo>
                  <a:lnTo>
                    <a:pt x="45" y="108"/>
                  </a:lnTo>
                  <a:lnTo>
                    <a:pt x="46" y="106"/>
                  </a:lnTo>
                  <a:lnTo>
                    <a:pt x="74" y="75"/>
                  </a:lnTo>
                  <a:lnTo>
                    <a:pt x="104" y="112"/>
                  </a:lnTo>
                  <a:lnTo>
                    <a:pt x="93" y="112"/>
                  </a:lnTo>
                  <a:lnTo>
                    <a:pt x="93" y="125"/>
                  </a:lnTo>
                  <a:lnTo>
                    <a:pt x="158" y="125"/>
                  </a:lnTo>
                  <a:lnTo>
                    <a:pt x="158" y="112"/>
                  </a:lnTo>
                  <a:lnTo>
                    <a:pt x="138" y="112"/>
                  </a:lnTo>
                  <a:lnTo>
                    <a:pt x="91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0" name="Freeform 218"/>
            <p:cNvSpPr>
              <a:spLocks noChangeAspect="1"/>
            </p:cNvSpPr>
            <p:nvPr/>
          </p:nvSpPr>
          <p:spPr bwMode="auto">
            <a:xfrm>
              <a:off x="3834" y="195"/>
              <a:ext cx="65" cy="282"/>
            </a:xfrm>
            <a:custGeom>
              <a:avLst/>
              <a:gdLst>
                <a:gd name="T0" fmla="*/ 65 w 65"/>
                <a:gd name="T1" fmla="*/ 141 h 282"/>
                <a:gd name="T2" fmla="*/ 64 w 65"/>
                <a:gd name="T3" fmla="*/ 123 h 282"/>
                <a:gd name="T4" fmla="*/ 61 w 65"/>
                <a:gd name="T5" fmla="*/ 101 h 282"/>
                <a:gd name="T6" fmla="*/ 56 w 65"/>
                <a:gd name="T7" fmla="*/ 77 h 282"/>
                <a:gd name="T8" fmla="*/ 46 w 65"/>
                <a:gd name="T9" fmla="*/ 53 h 282"/>
                <a:gd name="T10" fmla="*/ 33 w 65"/>
                <a:gd name="T11" fmla="*/ 31 h 282"/>
                <a:gd name="T12" fmla="*/ 19 w 65"/>
                <a:gd name="T13" fmla="*/ 14 h 282"/>
                <a:gd name="T14" fmla="*/ 8 w 65"/>
                <a:gd name="T15" fmla="*/ 4 h 282"/>
                <a:gd name="T16" fmla="*/ 3 w 65"/>
                <a:gd name="T17" fmla="*/ 0 h 282"/>
                <a:gd name="T18" fmla="*/ 1 w 65"/>
                <a:gd name="T19" fmla="*/ 1 h 282"/>
                <a:gd name="T20" fmla="*/ 0 w 65"/>
                <a:gd name="T21" fmla="*/ 3 h 282"/>
                <a:gd name="T22" fmla="*/ 0 w 65"/>
                <a:gd name="T23" fmla="*/ 4 h 282"/>
                <a:gd name="T24" fmla="*/ 1 w 65"/>
                <a:gd name="T25" fmla="*/ 5 h 282"/>
                <a:gd name="T26" fmla="*/ 2 w 65"/>
                <a:gd name="T27" fmla="*/ 7 h 282"/>
                <a:gd name="T28" fmla="*/ 5 w 65"/>
                <a:gd name="T29" fmla="*/ 10 h 282"/>
                <a:gd name="T30" fmla="*/ 24 w 65"/>
                <a:gd name="T31" fmla="*/ 34 h 282"/>
                <a:gd name="T32" fmla="*/ 37 w 65"/>
                <a:gd name="T33" fmla="*/ 64 h 282"/>
                <a:gd name="T34" fmla="*/ 46 w 65"/>
                <a:gd name="T35" fmla="*/ 100 h 282"/>
                <a:gd name="T36" fmla="*/ 49 w 65"/>
                <a:gd name="T37" fmla="*/ 141 h 282"/>
                <a:gd name="T38" fmla="*/ 47 w 65"/>
                <a:gd name="T39" fmla="*/ 178 h 282"/>
                <a:gd name="T40" fmla="*/ 39 w 65"/>
                <a:gd name="T41" fmla="*/ 213 h 282"/>
                <a:gd name="T42" fmla="*/ 25 w 65"/>
                <a:gd name="T43" fmla="*/ 246 h 282"/>
                <a:gd name="T44" fmla="*/ 3 w 65"/>
                <a:gd name="T45" fmla="*/ 275 h 282"/>
                <a:gd name="T46" fmla="*/ 0 w 65"/>
                <a:gd name="T47" fmla="*/ 278 h 282"/>
                <a:gd name="T48" fmla="*/ 0 w 65"/>
                <a:gd name="T49" fmla="*/ 280 h 282"/>
                <a:gd name="T50" fmla="*/ 1 w 65"/>
                <a:gd name="T51" fmla="*/ 282 h 282"/>
                <a:gd name="T52" fmla="*/ 3 w 65"/>
                <a:gd name="T53" fmla="*/ 282 h 282"/>
                <a:gd name="T54" fmla="*/ 8 w 65"/>
                <a:gd name="T55" fmla="*/ 279 h 282"/>
                <a:gd name="T56" fmla="*/ 20 w 65"/>
                <a:gd name="T57" fmla="*/ 268 h 282"/>
                <a:gd name="T58" fmla="*/ 34 w 65"/>
                <a:gd name="T59" fmla="*/ 251 h 282"/>
                <a:gd name="T60" fmla="*/ 47 w 65"/>
                <a:gd name="T61" fmla="*/ 227 h 282"/>
                <a:gd name="T62" fmla="*/ 56 w 65"/>
                <a:gd name="T63" fmla="*/ 204 h 282"/>
                <a:gd name="T64" fmla="*/ 61 w 65"/>
                <a:gd name="T65" fmla="*/ 182 h 282"/>
                <a:gd name="T66" fmla="*/ 64 w 65"/>
                <a:gd name="T67" fmla="*/ 160 h 282"/>
                <a:gd name="T68" fmla="*/ 65 w 65"/>
                <a:gd name="T69" fmla="*/ 14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" h="282">
                  <a:moveTo>
                    <a:pt x="65" y="141"/>
                  </a:moveTo>
                  <a:lnTo>
                    <a:pt x="64" y="123"/>
                  </a:lnTo>
                  <a:lnTo>
                    <a:pt x="61" y="101"/>
                  </a:lnTo>
                  <a:lnTo>
                    <a:pt x="56" y="77"/>
                  </a:lnTo>
                  <a:lnTo>
                    <a:pt x="46" y="53"/>
                  </a:lnTo>
                  <a:lnTo>
                    <a:pt x="33" y="31"/>
                  </a:lnTo>
                  <a:lnTo>
                    <a:pt x="19" y="14"/>
                  </a:lnTo>
                  <a:lnTo>
                    <a:pt x="8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24" y="34"/>
                  </a:lnTo>
                  <a:lnTo>
                    <a:pt x="37" y="64"/>
                  </a:lnTo>
                  <a:lnTo>
                    <a:pt x="46" y="100"/>
                  </a:lnTo>
                  <a:lnTo>
                    <a:pt x="49" y="141"/>
                  </a:lnTo>
                  <a:lnTo>
                    <a:pt x="47" y="178"/>
                  </a:lnTo>
                  <a:lnTo>
                    <a:pt x="39" y="213"/>
                  </a:lnTo>
                  <a:lnTo>
                    <a:pt x="25" y="246"/>
                  </a:lnTo>
                  <a:lnTo>
                    <a:pt x="3" y="275"/>
                  </a:lnTo>
                  <a:lnTo>
                    <a:pt x="0" y="278"/>
                  </a:lnTo>
                  <a:lnTo>
                    <a:pt x="0" y="280"/>
                  </a:lnTo>
                  <a:lnTo>
                    <a:pt x="1" y="282"/>
                  </a:lnTo>
                  <a:lnTo>
                    <a:pt x="3" y="282"/>
                  </a:lnTo>
                  <a:lnTo>
                    <a:pt x="8" y="279"/>
                  </a:lnTo>
                  <a:lnTo>
                    <a:pt x="20" y="268"/>
                  </a:lnTo>
                  <a:lnTo>
                    <a:pt x="34" y="251"/>
                  </a:lnTo>
                  <a:lnTo>
                    <a:pt x="47" y="227"/>
                  </a:lnTo>
                  <a:lnTo>
                    <a:pt x="56" y="204"/>
                  </a:lnTo>
                  <a:lnTo>
                    <a:pt x="61" y="182"/>
                  </a:lnTo>
                  <a:lnTo>
                    <a:pt x="64" y="160"/>
                  </a:lnTo>
                  <a:lnTo>
                    <a:pt x="65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1" name="Freeform 219"/>
            <p:cNvSpPr>
              <a:spLocks noChangeAspect="1" noEditPoints="1"/>
            </p:cNvSpPr>
            <p:nvPr/>
          </p:nvSpPr>
          <p:spPr bwMode="auto">
            <a:xfrm>
              <a:off x="4033" y="211"/>
              <a:ext cx="134" cy="199"/>
            </a:xfrm>
            <a:custGeom>
              <a:avLst/>
              <a:gdLst>
                <a:gd name="T0" fmla="*/ 133 w 134"/>
                <a:gd name="T1" fmla="*/ 2 h 199"/>
                <a:gd name="T2" fmla="*/ 123 w 134"/>
                <a:gd name="T3" fmla="*/ 1 h 199"/>
                <a:gd name="T4" fmla="*/ 101 w 134"/>
                <a:gd name="T5" fmla="*/ 3 h 199"/>
                <a:gd name="T6" fmla="*/ 91 w 134"/>
                <a:gd name="T7" fmla="*/ 5 h 199"/>
                <a:gd name="T8" fmla="*/ 92 w 134"/>
                <a:gd name="T9" fmla="*/ 12 h 199"/>
                <a:gd name="T10" fmla="*/ 105 w 134"/>
                <a:gd name="T11" fmla="*/ 12 h 199"/>
                <a:gd name="T12" fmla="*/ 111 w 134"/>
                <a:gd name="T13" fmla="*/ 15 h 199"/>
                <a:gd name="T14" fmla="*/ 110 w 134"/>
                <a:gd name="T15" fmla="*/ 23 h 199"/>
                <a:gd name="T16" fmla="*/ 89 w 134"/>
                <a:gd name="T17" fmla="*/ 82 h 199"/>
                <a:gd name="T18" fmla="*/ 76 w 134"/>
                <a:gd name="T19" fmla="*/ 73 h 199"/>
                <a:gd name="T20" fmla="*/ 55 w 134"/>
                <a:gd name="T21" fmla="*/ 73 h 199"/>
                <a:gd name="T22" fmla="*/ 32 w 134"/>
                <a:gd name="T23" fmla="*/ 86 h 199"/>
                <a:gd name="T24" fmla="*/ 13 w 134"/>
                <a:gd name="T25" fmla="*/ 110 h 199"/>
                <a:gd name="T26" fmla="*/ 2 w 134"/>
                <a:gd name="T27" fmla="*/ 139 h 199"/>
                <a:gd name="T28" fmla="*/ 3 w 134"/>
                <a:gd name="T29" fmla="*/ 172 h 199"/>
                <a:gd name="T30" fmla="*/ 22 w 134"/>
                <a:gd name="T31" fmla="*/ 196 h 199"/>
                <a:gd name="T32" fmla="*/ 43 w 134"/>
                <a:gd name="T33" fmla="*/ 198 h 199"/>
                <a:gd name="T34" fmla="*/ 62 w 134"/>
                <a:gd name="T35" fmla="*/ 190 h 199"/>
                <a:gd name="T36" fmla="*/ 77 w 134"/>
                <a:gd name="T37" fmla="*/ 186 h 199"/>
                <a:gd name="T38" fmla="*/ 90 w 134"/>
                <a:gd name="T39" fmla="*/ 197 h 199"/>
                <a:gd name="T40" fmla="*/ 106 w 134"/>
                <a:gd name="T41" fmla="*/ 198 h 199"/>
                <a:gd name="T42" fmla="*/ 116 w 134"/>
                <a:gd name="T43" fmla="*/ 190 h 199"/>
                <a:gd name="T44" fmla="*/ 124 w 134"/>
                <a:gd name="T45" fmla="*/ 175 h 199"/>
                <a:gd name="T46" fmla="*/ 128 w 134"/>
                <a:gd name="T47" fmla="*/ 159 h 199"/>
                <a:gd name="T48" fmla="*/ 127 w 134"/>
                <a:gd name="T49" fmla="*/ 153 h 199"/>
                <a:gd name="T50" fmla="*/ 122 w 134"/>
                <a:gd name="T51" fmla="*/ 154 h 199"/>
                <a:gd name="T52" fmla="*/ 118 w 134"/>
                <a:gd name="T53" fmla="*/ 171 h 199"/>
                <a:gd name="T54" fmla="*/ 107 w 134"/>
                <a:gd name="T55" fmla="*/ 190 h 199"/>
                <a:gd name="T56" fmla="*/ 95 w 134"/>
                <a:gd name="T57" fmla="*/ 191 h 199"/>
                <a:gd name="T58" fmla="*/ 92 w 134"/>
                <a:gd name="T59" fmla="*/ 184 h 199"/>
                <a:gd name="T60" fmla="*/ 92 w 134"/>
                <a:gd name="T61" fmla="*/ 172 h 199"/>
                <a:gd name="T62" fmla="*/ 134 w 134"/>
                <a:gd name="T63" fmla="*/ 3 h 199"/>
                <a:gd name="T64" fmla="*/ 74 w 134"/>
                <a:gd name="T65" fmla="*/ 165 h 199"/>
                <a:gd name="T66" fmla="*/ 72 w 134"/>
                <a:gd name="T67" fmla="*/ 170 h 199"/>
                <a:gd name="T68" fmla="*/ 61 w 134"/>
                <a:gd name="T69" fmla="*/ 182 h 199"/>
                <a:gd name="T70" fmla="*/ 44 w 134"/>
                <a:gd name="T71" fmla="*/ 192 h 199"/>
                <a:gd name="T72" fmla="*/ 29 w 134"/>
                <a:gd name="T73" fmla="*/ 190 h 199"/>
                <a:gd name="T74" fmla="*/ 21 w 134"/>
                <a:gd name="T75" fmla="*/ 175 h 199"/>
                <a:gd name="T76" fmla="*/ 21 w 134"/>
                <a:gd name="T77" fmla="*/ 153 h 199"/>
                <a:gd name="T78" fmla="*/ 30 w 134"/>
                <a:gd name="T79" fmla="*/ 118 h 199"/>
                <a:gd name="T80" fmla="*/ 43 w 134"/>
                <a:gd name="T81" fmla="*/ 93 h 199"/>
                <a:gd name="T82" fmla="*/ 59 w 134"/>
                <a:gd name="T83" fmla="*/ 79 h 199"/>
                <a:gd name="T84" fmla="*/ 74 w 134"/>
                <a:gd name="T85" fmla="*/ 78 h 199"/>
                <a:gd name="T86" fmla="*/ 83 w 134"/>
                <a:gd name="T87" fmla="*/ 85 h 199"/>
                <a:gd name="T88" fmla="*/ 88 w 134"/>
                <a:gd name="T89" fmla="*/ 94 h 199"/>
                <a:gd name="T90" fmla="*/ 90 w 134"/>
                <a:gd name="T91" fmla="*/ 101 h 199"/>
                <a:gd name="T92" fmla="*/ 89 w 134"/>
                <a:gd name="T93" fmla="*/ 10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4" h="199">
                  <a:moveTo>
                    <a:pt x="134" y="3"/>
                  </a:moveTo>
                  <a:lnTo>
                    <a:pt x="133" y="2"/>
                  </a:lnTo>
                  <a:lnTo>
                    <a:pt x="130" y="0"/>
                  </a:lnTo>
                  <a:lnTo>
                    <a:pt x="123" y="1"/>
                  </a:lnTo>
                  <a:lnTo>
                    <a:pt x="112" y="1"/>
                  </a:lnTo>
                  <a:lnTo>
                    <a:pt x="101" y="3"/>
                  </a:lnTo>
                  <a:lnTo>
                    <a:pt x="94" y="3"/>
                  </a:lnTo>
                  <a:lnTo>
                    <a:pt x="91" y="5"/>
                  </a:lnTo>
                  <a:lnTo>
                    <a:pt x="90" y="9"/>
                  </a:lnTo>
                  <a:lnTo>
                    <a:pt x="92" y="12"/>
                  </a:lnTo>
                  <a:lnTo>
                    <a:pt x="97" y="12"/>
                  </a:lnTo>
                  <a:lnTo>
                    <a:pt x="105" y="12"/>
                  </a:lnTo>
                  <a:lnTo>
                    <a:pt x="109" y="13"/>
                  </a:lnTo>
                  <a:lnTo>
                    <a:pt x="111" y="15"/>
                  </a:lnTo>
                  <a:lnTo>
                    <a:pt x="111" y="17"/>
                  </a:lnTo>
                  <a:lnTo>
                    <a:pt x="110" y="23"/>
                  </a:lnTo>
                  <a:lnTo>
                    <a:pt x="93" y="89"/>
                  </a:lnTo>
                  <a:lnTo>
                    <a:pt x="89" y="82"/>
                  </a:lnTo>
                  <a:lnTo>
                    <a:pt x="83" y="76"/>
                  </a:lnTo>
                  <a:lnTo>
                    <a:pt x="76" y="73"/>
                  </a:lnTo>
                  <a:lnTo>
                    <a:pt x="68" y="71"/>
                  </a:lnTo>
                  <a:lnTo>
                    <a:pt x="55" y="73"/>
                  </a:lnTo>
                  <a:lnTo>
                    <a:pt x="43" y="78"/>
                  </a:lnTo>
                  <a:lnTo>
                    <a:pt x="32" y="86"/>
                  </a:lnTo>
                  <a:lnTo>
                    <a:pt x="22" y="97"/>
                  </a:lnTo>
                  <a:lnTo>
                    <a:pt x="13" y="110"/>
                  </a:lnTo>
                  <a:lnTo>
                    <a:pt x="6" y="124"/>
                  </a:lnTo>
                  <a:lnTo>
                    <a:pt x="2" y="139"/>
                  </a:lnTo>
                  <a:lnTo>
                    <a:pt x="0" y="154"/>
                  </a:lnTo>
                  <a:lnTo>
                    <a:pt x="3" y="172"/>
                  </a:lnTo>
                  <a:lnTo>
                    <a:pt x="10" y="186"/>
                  </a:lnTo>
                  <a:lnTo>
                    <a:pt x="22" y="196"/>
                  </a:lnTo>
                  <a:lnTo>
                    <a:pt x="37" y="199"/>
                  </a:lnTo>
                  <a:lnTo>
                    <a:pt x="43" y="198"/>
                  </a:lnTo>
                  <a:lnTo>
                    <a:pt x="51" y="196"/>
                  </a:lnTo>
                  <a:lnTo>
                    <a:pt x="62" y="190"/>
                  </a:lnTo>
                  <a:lnTo>
                    <a:pt x="74" y="178"/>
                  </a:lnTo>
                  <a:lnTo>
                    <a:pt x="77" y="186"/>
                  </a:lnTo>
                  <a:lnTo>
                    <a:pt x="82" y="193"/>
                  </a:lnTo>
                  <a:lnTo>
                    <a:pt x="90" y="197"/>
                  </a:lnTo>
                  <a:lnTo>
                    <a:pt x="99" y="199"/>
                  </a:lnTo>
                  <a:lnTo>
                    <a:pt x="106" y="198"/>
                  </a:lnTo>
                  <a:lnTo>
                    <a:pt x="112" y="195"/>
                  </a:lnTo>
                  <a:lnTo>
                    <a:pt x="116" y="190"/>
                  </a:lnTo>
                  <a:lnTo>
                    <a:pt x="120" y="183"/>
                  </a:lnTo>
                  <a:lnTo>
                    <a:pt x="124" y="175"/>
                  </a:lnTo>
                  <a:lnTo>
                    <a:pt x="126" y="166"/>
                  </a:lnTo>
                  <a:lnTo>
                    <a:pt x="128" y="159"/>
                  </a:lnTo>
                  <a:lnTo>
                    <a:pt x="129" y="155"/>
                  </a:lnTo>
                  <a:lnTo>
                    <a:pt x="127" y="153"/>
                  </a:lnTo>
                  <a:lnTo>
                    <a:pt x="125" y="153"/>
                  </a:lnTo>
                  <a:lnTo>
                    <a:pt x="122" y="154"/>
                  </a:lnTo>
                  <a:lnTo>
                    <a:pt x="121" y="158"/>
                  </a:lnTo>
                  <a:lnTo>
                    <a:pt x="118" y="171"/>
                  </a:lnTo>
                  <a:lnTo>
                    <a:pt x="113" y="182"/>
                  </a:lnTo>
                  <a:lnTo>
                    <a:pt x="107" y="190"/>
                  </a:lnTo>
                  <a:lnTo>
                    <a:pt x="100" y="193"/>
                  </a:lnTo>
                  <a:lnTo>
                    <a:pt x="95" y="191"/>
                  </a:lnTo>
                  <a:lnTo>
                    <a:pt x="93" y="188"/>
                  </a:lnTo>
                  <a:lnTo>
                    <a:pt x="92" y="184"/>
                  </a:lnTo>
                  <a:lnTo>
                    <a:pt x="91" y="180"/>
                  </a:lnTo>
                  <a:lnTo>
                    <a:pt x="92" y="172"/>
                  </a:lnTo>
                  <a:lnTo>
                    <a:pt x="93" y="166"/>
                  </a:lnTo>
                  <a:lnTo>
                    <a:pt x="134" y="3"/>
                  </a:lnTo>
                  <a:close/>
                  <a:moveTo>
                    <a:pt x="75" y="162"/>
                  </a:moveTo>
                  <a:lnTo>
                    <a:pt x="74" y="165"/>
                  </a:lnTo>
                  <a:lnTo>
                    <a:pt x="73" y="168"/>
                  </a:lnTo>
                  <a:lnTo>
                    <a:pt x="72" y="170"/>
                  </a:lnTo>
                  <a:lnTo>
                    <a:pt x="70" y="173"/>
                  </a:lnTo>
                  <a:lnTo>
                    <a:pt x="61" y="182"/>
                  </a:lnTo>
                  <a:lnTo>
                    <a:pt x="52" y="188"/>
                  </a:lnTo>
                  <a:lnTo>
                    <a:pt x="44" y="192"/>
                  </a:lnTo>
                  <a:lnTo>
                    <a:pt x="38" y="193"/>
                  </a:lnTo>
                  <a:lnTo>
                    <a:pt x="29" y="190"/>
                  </a:lnTo>
                  <a:lnTo>
                    <a:pt x="24" y="184"/>
                  </a:lnTo>
                  <a:lnTo>
                    <a:pt x="21" y="175"/>
                  </a:lnTo>
                  <a:lnTo>
                    <a:pt x="20" y="166"/>
                  </a:lnTo>
                  <a:lnTo>
                    <a:pt x="21" y="153"/>
                  </a:lnTo>
                  <a:lnTo>
                    <a:pt x="25" y="135"/>
                  </a:lnTo>
                  <a:lnTo>
                    <a:pt x="30" y="118"/>
                  </a:lnTo>
                  <a:lnTo>
                    <a:pt x="35" y="105"/>
                  </a:lnTo>
                  <a:lnTo>
                    <a:pt x="43" y="93"/>
                  </a:lnTo>
                  <a:lnTo>
                    <a:pt x="51" y="85"/>
                  </a:lnTo>
                  <a:lnTo>
                    <a:pt x="59" y="79"/>
                  </a:lnTo>
                  <a:lnTo>
                    <a:pt x="68" y="77"/>
                  </a:lnTo>
                  <a:lnTo>
                    <a:pt x="74" y="78"/>
                  </a:lnTo>
                  <a:lnTo>
                    <a:pt x="79" y="81"/>
                  </a:lnTo>
                  <a:lnTo>
                    <a:pt x="83" y="85"/>
                  </a:lnTo>
                  <a:lnTo>
                    <a:pt x="86" y="89"/>
                  </a:lnTo>
                  <a:lnTo>
                    <a:pt x="88" y="94"/>
                  </a:lnTo>
                  <a:lnTo>
                    <a:pt x="89" y="98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89" y="107"/>
                  </a:lnTo>
                  <a:lnTo>
                    <a:pt x="75" y="1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2" name="Freeform 220"/>
            <p:cNvSpPr>
              <a:spLocks noChangeAspect="1"/>
            </p:cNvSpPr>
            <p:nvPr/>
          </p:nvSpPr>
          <p:spPr bwMode="auto">
            <a:xfrm>
              <a:off x="4173" y="282"/>
              <a:ext cx="158" cy="125"/>
            </a:xfrm>
            <a:custGeom>
              <a:avLst/>
              <a:gdLst>
                <a:gd name="T0" fmla="*/ 91 w 158"/>
                <a:gd name="T1" fmla="*/ 56 h 125"/>
                <a:gd name="T2" fmla="*/ 124 w 158"/>
                <a:gd name="T3" fmla="*/ 19 h 125"/>
                <a:gd name="T4" fmla="*/ 126 w 158"/>
                <a:gd name="T5" fmla="*/ 16 h 125"/>
                <a:gd name="T6" fmla="*/ 131 w 158"/>
                <a:gd name="T7" fmla="*/ 14 h 125"/>
                <a:gd name="T8" fmla="*/ 139 w 158"/>
                <a:gd name="T9" fmla="*/ 13 h 125"/>
                <a:gd name="T10" fmla="*/ 152 w 158"/>
                <a:gd name="T11" fmla="*/ 13 h 125"/>
                <a:gd name="T12" fmla="*/ 152 w 158"/>
                <a:gd name="T13" fmla="*/ 0 h 125"/>
                <a:gd name="T14" fmla="*/ 98 w 158"/>
                <a:gd name="T15" fmla="*/ 0 h 125"/>
                <a:gd name="T16" fmla="*/ 98 w 158"/>
                <a:gd name="T17" fmla="*/ 13 h 125"/>
                <a:gd name="T18" fmla="*/ 103 w 158"/>
                <a:gd name="T19" fmla="*/ 13 h 125"/>
                <a:gd name="T20" fmla="*/ 108 w 158"/>
                <a:gd name="T21" fmla="*/ 15 h 125"/>
                <a:gd name="T22" fmla="*/ 107 w 158"/>
                <a:gd name="T23" fmla="*/ 17 h 125"/>
                <a:gd name="T24" fmla="*/ 106 w 158"/>
                <a:gd name="T25" fmla="*/ 19 h 125"/>
                <a:gd name="T26" fmla="*/ 82 w 158"/>
                <a:gd name="T27" fmla="*/ 45 h 125"/>
                <a:gd name="T28" fmla="*/ 55 w 158"/>
                <a:gd name="T29" fmla="*/ 13 h 125"/>
                <a:gd name="T30" fmla="*/ 66 w 158"/>
                <a:gd name="T31" fmla="*/ 13 h 125"/>
                <a:gd name="T32" fmla="*/ 66 w 158"/>
                <a:gd name="T33" fmla="*/ 0 h 125"/>
                <a:gd name="T34" fmla="*/ 1 w 158"/>
                <a:gd name="T35" fmla="*/ 0 h 125"/>
                <a:gd name="T36" fmla="*/ 1 w 158"/>
                <a:gd name="T37" fmla="*/ 13 h 125"/>
                <a:gd name="T38" fmla="*/ 21 w 158"/>
                <a:gd name="T39" fmla="*/ 13 h 125"/>
                <a:gd name="T40" fmla="*/ 65 w 158"/>
                <a:gd name="T41" fmla="*/ 65 h 125"/>
                <a:gd name="T42" fmla="*/ 28 w 158"/>
                <a:gd name="T43" fmla="*/ 106 h 125"/>
                <a:gd name="T44" fmla="*/ 24 w 158"/>
                <a:gd name="T45" fmla="*/ 109 h 125"/>
                <a:gd name="T46" fmla="*/ 17 w 158"/>
                <a:gd name="T47" fmla="*/ 111 h 125"/>
                <a:gd name="T48" fmla="*/ 9 w 158"/>
                <a:gd name="T49" fmla="*/ 112 h 125"/>
                <a:gd name="T50" fmla="*/ 0 w 158"/>
                <a:gd name="T51" fmla="*/ 112 h 125"/>
                <a:gd name="T52" fmla="*/ 0 w 158"/>
                <a:gd name="T53" fmla="*/ 125 h 125"/>
                <a:gd name="T54" fmla="*/ 55 w 158"/>
                <a:gd name="T55" fmla="*/ 125 h 125"/>
                <a:gd name="T56" fmla="*/ 55 w 158"/>
                <a:gd name="T57" fmla="*/ 112 h 125"/>
                <a:gd name="T58" fmla="*/ 48 w 158"/>
                <a:gd name="T59" fmla="*/ 111 h 125"/>
                <a:gd name="T60" fmla="*/ 44 w 158"/>
                <a:gd name="T61" fmla="*/ 108 h 125"/>
                <a:gd name="T62" fmla="*/ 44 w 158"/>
                <a:gd name="T63" fmla="*/ 108 h 125"/>
                <a:gd name="T64" fmla="*/ 46 w 158"/>
                <a:gd name="T65" fmla="*/ 106 h 125"/>
                <a:gd name="T66" fmla="*/ 73 w 158"/>
                <a:gd name="T67" fmla="*/ 75 h 125"/>
                <a:gd name="T68" fmla="*/ 104 w 158"/>
                <a:gd name="T69" fmla="*/ 112 h 125"/>
                <a:gd name="T70" fmla="*/ 93 w 158"/>
                <a:gd name="T71" fmla="*/ 112 h 125"/>
                <a:gd name="T72" fmla="*/ 93 w 158"/>
                <a:gd name="T73" fmla="*/ 125 h 125"/>
                <a:gd name="T74" fmla="*/ 158 w 158"/>
                <a:gd name="T75" fmla="*/ 125 h 125"/>
                <a:gd name="T76" fmla="*/ 158 w 158"/>
                <a:gd name="T77" fmla="*/ 112 h 125"/>
                <a:gd name="T78" fmla="*/ 138 w 158"/>
                <a:gd name="T79" fmla="*/ 112 h 125"/>
                <a:gd name="T80" fmla="*/ 91 w 158"/>
                <a:gd name="T81" fmla="*/ 5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8" h="125">
                  <a:moveTo>
                    <a:pt x="91" y="56"/>
                  </a:moveTo>
                  <a:lnTo>
                    <a:pt x="124" y="19"/>
                  </a:lnTo>
                  <a:lnTo>
                    <a:pt x="126" y="16"/>
                  </a:lnTo>
                  <a:lnTo>
                    <a:pt x="131" y="14"/>
                  </a:lnTo>
                  <a:lnTo>
                    <a:pt x="139" y="13"/>
                  </a:lnTo>
                  <a:lnTo>
                    <a:pt x="152" y="13"/>
                  </a:lnTo>
                  <a:lnTo>
                    <a:pt x="152" y="0"/>
                  </a:lnTo>
                  <a:lnTo>
                    <a:pt x="98" y="0"/>
                  </a:lnTo>
                  <a:lnTo>
                    <a:pt x="98" y="13"/>
                  </a:lnTo>
                  <a:lnTo>
                    <a:pt x="103" y="13"/>
                  </a:lnTo>
                  <a:lnTo>
                    <a:pt x="108" y="15"/>
                  </a:lnTo>
                  <a:lnTo>
                    <a:pt x="107" y="17"/>
                  </a:lnTo>
                  <a:lnTo>
                    <a:pt x="106" y="19"/>
                  </a:lnTo>
                  <a:lnTo>
                    <a:pt x="82" y="45"/>
                  </a:lnTo>
                  <a:lnTo>
                    <a:pt x="55" y="13"/>
                  </a:lnTo>
                  <a:lnTo>
                    <a:pt x="66" y="13"/>
                  </a:lnTo>
                  <a:lnTo>
                    <a:pt x="66" y="0"/>
                  </a:lnTo>
                  <a:lnTo>
                    <a:pt x="1" y="0"/>
                  </a:lnTo>
                  <a:lnTo>
                    <a:pt x="1" y="13"/>
                  </a:lnTo>
                  <a:lnTo>
                    <a:pt x="21" y="13"/>
                  </a:lnTo>
                  <a:lnTo>
                    <a:pt x="65" y="65"/>
                  </a:lnTo>
                  <a:lnTo>
                    <a:pt x="28" y="106"/>
                  </a:lnTo>
                  <a:lnTo>
                    <a:pt x="24" y="109"/>
                  </a:lnTo>
                  <a:lnTo>
                    <a:pt x="17" y="111"/>
                  </a:lnTo>
                  <a:lnTo>
                    <a:pt x="9" y="112"/>
                  </a:lnTo>
                  <a:lnTo>
                    <a:pt x="0" y="112"/>
                  </a:lnTo>
                  <a:lnTo>
                    <a:pt x="0" y="125"/>
                  </a:lnTo>
                  <a:lnTo>
                    <a:pt x="55" y="125"/>
                  </a:lnTo>
                  <a:lnTo>
                    <a:pt x="55" y="112"/>
                  </a:lnTo>
                  <a:lnTo>
                    <a:pt x="48" y="111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6" y="106"/>
                  </a:lnTo>
                  <a:lnTo>
                    <a:pt x="73" y="75"/>
                  </a:lnTo>
                  <a:lnTo>
                    <a:pt x="104" y="112"/>
                  </a:lnTo>
                  <a:lnTo>
                    <a:pt x="93" y="112"/>
                  </a:lnTo>
                  <a:lnTo>
                    <a:pt x="93" y="125"/>
                  </a:lnTo>
                  <a:lnTo>
                    <a:pt x="158" y="125"/>
                  </a:lnTo>
                  <a:lnTo>
                    <a:pt x="158" y="112"/>
                  </a:lnTo>
                  <a:lnTo>
                    <a:pt x="138" y="112"/>
                  </a:lnTo>
                  <a:lnTo>
                    <a:pt x="91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3" name="Freeform 221"/>
            <p:cNvSpPr>
              <a:spLocks noChangeAspect="1"/>
            </p:cNvSpPr>
            <p:nvPr/>
          </p:nvSpPr>
          <p:spPr bwMode="auto">
            <a:xfrm>
              <a:off x="4416" y="243"/>
              <a:ext cx="187" cy="187"/>
            </a:xfrm>
            <a:custGeom>
              <a:avLst/>
              <a:gdLst>
                <a:gd name="T0" fmla="*/ 99 w 187"/>
                <a:gd name="T1" fmla="*/ 99 h 187"/>
                <a:gd name="T2" fmla="*/ 177 w 187"/>
                <a:gd name="T3" fmla="*/ 99 h 187"/>
                <a:gd name="T4" fmla="*/ 180 w 187"/>
                <a:gd name="T5" fmla="*/ 99 h 187"/>
                <a:gd name="T6" fmla="*/ 183 w 187"/>
                <a:gd name="T7" fmla="*/ 98 h 187"/>
                <a:gd name="T8" fmla="*/ 186 w 187"/>
                <a:gd name="T9" fmla="*/ 97 h 187"/>
                <a:gd name="T10" fmla="*/ 187 w 187"/>
                <a:gd name="T11" fmla="*/ 93 h 187"/>
                <a:gd name="T12" fmla="*/ 186 w 187"/>
                <a:gd name="T13" fmla="*/ 90 h 187"/>
                <a:gd name="T14" fmla="*/ 183 w 187"/>
                <a:gd name="T15" fmla="*/ 88 h 187"/>
                <a:gd name="T16" fmla="*/ 180 w 187"/>
                <a:gd name="T17" fmla="*/ 88 h 187"/>
                <a:gd name="T18" fmla="*/ 177 w 187"/>
                <a:gd name="T19" fmla="*/ 88 h 187"/>
                <a:gd name="T20" fmla="*/ 99 w 187"/>
                <a:gd name="T21" fmla="*/ 88 h 187"/>
                <a:gd name="T22" fmla="*/ 99 w 187"/>
                <a:gd name="T23" fmla="*/ 9 h 187"/>
                <a:gd name="T24" fmla="*/ 99 w 187"/>
                <a:gd name="T25" fmla="*/ 6 h 187"/>
                <a:gd name="T26" fmla="*/ 98 w 187"/>
                <a:gd name="T27" fmla="*/ 3 h 187"/>
                <a:gd name="T28" fmla="*/ 97 w 187"/>
                <a:gd name="T29" fmla="*/ 0 h 187"/>
                <a:gd name="T30" fmla="*/ 93 w 187"/>
                <a:gd name="T31" fmla="*/ 0 h 187"/>
                <a:gd name="T32" fmla="*/ 90 w 187"/>
                <a:gd name="T33" fmla="*/ 0 h 187"/>
                <a:gd name="T34" fmla="*/ 88 w 187"/>
                <a:gd name="T35" fmla="*/ 3 h 187"/>
                <a:gd name="T36" fmla="*/ 88 w 187"/>
                <a:gd name="T37" fmla="*/ 6 h 187"/>
                <a:gd name="T38" fmla="*/ 88 w 187"/>
                <a:gd name="T39" fmla="*/ 9 h 187"/>
                <a:gd name="T40" fmla="*/ 88 w 187"/>
                <a:gd name="T41" fmla="*/ 88 h 187"/>
                <a:gd name="T42" fmla="*/ 9 w 187"/>
                <a:gd name="T43" fmla="*/ 88 h 187"/>
                <a:gd name="T44" fmla="*/ 6 w 187"/>
                <a:gd name="T45" fmla="*/ 88 h 187"/>
                <a:gd name="T46" fmla="*/ 3 w 187"/>
                <a:gd name="T47" fmla="*/ 88 h 187"/>
                <a:gd name="T48" fmla="*/ 1 w 187"/>
                <a:gd name="T49" fmla="*/ 90 h 187"/>
                <a:gd name="T50" fmla="*/ 0 w 187"/>
                <a:gd name="T51" fmla="*/ 93 h 187"/>
                <a:gd name="T52" fmla="*/ 1 w 187"/>
                <a:gd name="T53" fmla="*/ 97 h 187"/>
                <a:gd name="T54" fmla="*/ 3 w 187"/>
                <a:gd name="T55" fmla="*/ 98 h 187"/>
                <a:gd name="T56" fmla="*/ 6 w 187"/>
                <a:gd name="T57" fmla="*/ 99 h 187"/>
                <a:gd name="T58" fmla="*/ 9 w 187"/>
                <a:gd name="T59" fmla="*/ 99 h 187"/>
                <a:gd name="T60" fmla="*/ 88 w 187"/>
                <a:gd name="T61" fmla="*/ 99 h 187"/>
                <a:gd name="T62" fmla="*/ 88 w 187"/>
                <a:gd name="T63" fmla="*/ 178 h 187"/>
                <a:gd name="T64" fmla="*/ 88 w 187"/>
                <a:gd name="T65" fmla="*/ 181 h 187"/>
                <a:gd name="T66" fmla="*/ 88 w 187"/>
                <a:gd name="T67" fmla="*/ 184 h 187"/>
                <a:gd name="T68" fmla="*/ 90 w 187"/>
                <a:gd name="T69" fmla="*/ 186 h 187"/>
                <a:gd name="T70" fmla="*/ 93 w 187"/>
                <a:gd name="T71" fmla="*/ 187 h 187"/>
                <a:gd name="T72" fmla="*/ 97 w 187"/>
                <a:gd name="T73" fmla="*/ 186 h 187"/>
                <a:gd name="T74" fmla="*/ 98 w 187"/>
                <a:gd name="T75" fmla="*/ 184 h 187"/>
                <a:gd name="T76" fmla="*/ 99 w 187"/>
                <a:gd name="T77" fmla="*/ 181 h 187"/>
                <a:gd name="T78" fmla="*/ 99 w 187"/>
                <a:gd name="T79" fmla="*/ 178 h 187"/>
                <a:gd name="T80" fmla="*/ 99 w 187"/>
                <a:gd name="T81" fmla="*/ 9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7" h="187">
                  <a:moveTo>
                    <a:pt x="99" y="99"/>
                  </a:moveTo>
                  <a:lnTo>
                    <a:pt x="177" y="99"/>
                  </a:lnTo>
                  <a:lnTo>
                    <a:pt x="180" y="99"/>
                  </a:lnTo>
                  <a:lnTo>
                    <a:pt x="183" y="98"/>
                  </a:lnTo>
                  <a:lnTo>
                    <a:pt x="186" y="97"/>
                  </a:lnTo>
                  <a:lnTo>
                    <a:pt x="187" y="93"/>
                  </a:lnTo>
                  <a:lnTo>
                    <a:pt x="186" y="90"/>
                  </a:lnTo>
                  <a:lnTo>
                    <a:pt x="183" y="88"/>
                  </a:lnTo>
                  <a:lnTo>
                    <a:pt x="180" y="88"/>
                  </a:lnTo>
                  <a:lnTo>
                    <a:pt x="177" y="88"/>
                  </a:lnTo>
                  <a:lnTo>
                    <a:pt x="99" y="88"/>
                  </a:lnTo>
                  <a:lnTo>
                    <a:pt x="99" y="9"/>
                  </a:lnTo>
                  <a:lnTo>
                    <a:pt x="99" y="6"/>
                  </a:lnTo>
                  <a:lnTo>
                    <a:pt x="98" y="3"/>
                  </a:lnTo>
                  <a:lnTo>
                    <a:pt x="97" y="0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88" y="9"/>
                  </a:lnTo>
                  <a:lnTo>
                    <a:pt x="88" y="88"/>
                  </a:lnTo>
                  <a:lnTo>
                    <a:pt x="9" y="88"/>
                  </a:lnTo>
                  <a:lnTo>
                    <a:pt x="6" y="88"/>
                  </a:lnTo>
                  <a:lnTo>
                    <a:pt x="3" y="88"/>
                  </a:lnTo>
                  <a:lnTo>
                    <a:pt x="1" y="90"/>
                  </a:lnTo>
                  <a:lnTo>
                    <a:pt x="0" y="93"/>
                  </a:lnTo>
                  <a:lnTo>
                    <a:pt x="1" y="97"/>
                  </a:lnTo>
                  <a:lnTo>
                    <a:pt x="3" y="98"/>
                  </a:lnTo>
                  <a:lnTo>
                    <a:pt x="6" y="99"/>
                  </a:lnTo>
                  <a:lnTo>
                    <a:pt x="9" y="99"/>
                  </a:lnTo>
                  <a:lnTo>
                    <a:pt x="88" y="99"/>
                  </a:lnTo>
                  <a:lnTo>
                    <a:pt x="88" y="178"/>
                  </a:lnTo>
                  <a:lnTo>
                    <a:pt x="88" y="181"/>
                  </a:lnTo>
                  <a:lnTo>
                    <a:pt x="88" y="184"/>
                  </a:lnTo>
                  <a:lnTo>
                    <a:pt x="90" y="186"/>
                  </a:lnTo>
                  <a:lnTo>
                    <a:pt x="93" y="187"/>
                  </a:lnTo>
                  <a:lnTo>
                    <a:pt x="97" y="186"/>
                  </a:lnTo>
                  <a:lnTo>
                    <a:pt x="98" y="184"/>
                  </a:lnTo>
                  <a:lnTo>
                    <a:pt x="99" y="181"/>
                  </a:lnTo>
                  <a:lnTo>
                    <a:pt x="99" y="178"/>
                  </a:lnTo>
                  <a:lnTo>
                    <a:pt x="99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4" name="Freeform 222"/>
            <p:cNvSpPr>
              <a:spLocks noChangeAspect="1"/>
            </p:cNvSpPr>
            <p:nvPr/>
          </p:nvSpPr>
          <p:spPr bwMode="auto">
            <a:xfrm>
              <a:off x="4697" y="211"/>
              <a:ext cx="139" cy="200"/>
            </a:xfrm>
            <a:custGeom>
              <a:avLst/>
              <a:gdLst>
                <a:gd name="T0" fmla="*/ 85 w 139"/>
                <a:gd name="T1" fmla="*/ 114 h 200"/>
                <a:gd name="T2" fmla="*/ 94 w 139"/>
                <a:gd name="T3" fmla="*/ 137 h 200"/>
                <a:gd name="T4" fmla="*/ 102 w 139"/>
                <a:gd name="T5" fmla="*/ 162 h 200"/>
                <a:gd name="T6" fmla="*/ 110 w 139"/>
                <a:gd name="T7" fmla="*/ 182 h 200"/>
                <a:gd name="T8" fmla="*/ 115 w 139"/>
                <a:gd name="T9" fmla="*/ 193 h 200"/>
                <a:gd name="T10" fmla="*/ 118 w 139"/>
                <a:gd name="T11" fmla="*/ 196 h 200"/>
                <a:gd name="T12" fmla="*/ 121 w 139"/>
                <a:gd name="T13" fmla="*/ 198 h 200"/>
                <a:gd name="T14" fmla="*/ 125 w 139"/>
                <a:gd name="T15" fmla="*/ 199 h 200"/>
                <a:gd name="T16" fmla="*/ 129 w 139"/>
                <a:gd name="T17" fmla="*/ 199 h 200"/>
                <a:gd name="T18" fmla="*/ 136 w 139"/>
                <a:gd name="T19" fmla="*/ 199 h 200"/>
                <a:gd name="T20" fmla="*/ 138 w 139"/>
                <a:gd name="T21" fmla="*/ 198 h 200"/>
                <a:gd name="T22" fmla="*/ 139 w 139"/>
                <a:gd name="T23" fmla="*/ 196 h 200"/>
                <a:gd name="T24" fmla="*/ 137 w 139"/>
                <a:gd name="T25" fmla="*/ 194 h 200"/>
                <a:gd name="T26" fmla="*/ 134 w 139"/>
                <a:gd name="T27" fmla="*/ 188 h 200"/>
                <a:gd name="T28" fmla="*/ 131 w 139"/>
                <a:gd name="T29" fmla="*/ 181 h 200"/>
                <a:gd name="T30" fmla="*/ 74 w 139"/>
                <a:gd name="T31" fmla="*/ 20 h 200"/>
                <a:gd name="T32" fmla="*/ 68 w 139"/>
                <a:gd name="T33" fmla="*/ 10 h 200"/>
                <a:gd name="T34" fmla="*/ 59 w 139"/>
                <a:gd name="T35" fmla="*/ 4 h 200"/>
                <a:gd name="T36" fmla="*/ 49 w 139"/>
                <a:gd name="T37" fmla="*/ 1 h 200"/>
                <a:gd name="T38" fmla="*/ 39 w 139"/>
                <a:gd name="T39" fmla="*/ 0 h 200"/>
                <a:gd name="T40" fmla="*/ 36 w 139"/>
                <a:gd name="T41" fmla="*/ 1 h 200"/>
                <a:gd name="T42" fmla="*/ 34 w 139"/>
                <a:gd name="T43" fmla="*/ 3 h 200"/>
                <a:gd name="T44" fmla="*/ 35 w 139"/>
                <a:gd name="T45" fmla="*/ 6 h 200"/>
                <a:gd name="T46" fmla="*/ 37 w 139"/>
                <a:gd name="T47" fmla="*/ 6 h 200"/>
                <a:gd name="T48" fmla="*/ 43 w 139"/>
                <a:gd name="T49" fmla="*/ 8 h 200"/>
                <a:gd name="T50" fmla="*/ 47 w 139"/>
                <a:gd name="T51" fmla="*/ 11 h 200"/>
                <a:gd name="T52" fmla="*/ 51 w 139"/>
                <a:gd name="T53" fmla="*/ 17 h 200"/>
                <a:gd name="T54" fmla="*/ 55 w 139"/>
                <a:gd name="T55" fmla="*/ 29 h 200"/>
                <a:gd name="T56" fmla="*/ 82 w 139"/>
                <a:gd name="T57" fmla="*/ 105 h 200"/>
                <a:gd name="T58" fmla="*/ 5 w 139"/>
                <a:gd name="T59" fmla="*/ 183 h 200"/>
                <a:gd name="T60" fmla="*/ 1 w 139"/>
                <a:gd name="T61" fmla="*/ 187 h 200"/>
                <a:gd name="T62" fmla="*/ 0 w 139"/>
                <a:gd name="T63" fmla="*/ 191 h 200"/>
                <a:gd name="T64" fmla="*/ 1 w 139"/>
                <a:gd name="T65" fmla="*/ 195 h 200"/>
                <a:gd name="T66" fmla="*/ 2 w 139"/>
                <a:gd name="T67" fmla="*/ 197 h 200"/>
                <a:gd name="T68" fmla="*/ 5 w 139"/>
                <a:gd name="T69" fmla="*/ 199 h 200"/>
                <a:gd name="T70" fmla="*/ 8 w 139"/>
                <a:gd name="T71" fmla="*/ 200 h 200"/>
                <a:gd name="T72" fmla="*/ 14 w 139"/>
                <a:gd name="T73" fmla="*/ 198 h 200"/>
                <a:gd name="T74" fmla="*/ 17 w 139"/>
                <a:gd name="T75" fmla="*/ 194 h 200"/>
                <a:gd name="T76" fmla="*/ 85 w 139"/>
                <a:gd name="T77" fmla="*/ 11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200">
                  <a:moveTo>
                    <a:pt x="85" y="114"/>
                  </a:moveTo>
                  <a:lnTo>
                    <a:pt x="94" y="137"/>
                  </a:lnTo>
                  <a:lnTo>
                    <a:pt x="102" y="162"/>
                  </a:lnTo>
                  <a:lnTo>
                    <a:pt x="110" y="182"/>
                  </a:lnTo>
                  <a:lnTo>
                    <a:pt x="115" y="193"/>
                  </a:lnTo>
                  <a:lnTo>
                    <a:pt x="118" y="196"/>
                  </a:lnTo>
                  <a:lnTo>
                    <a:pt x="121" y="198"/>
                  </a:lnTo>
                  <a:lnTo>
                    <a:pt x="125" y="199"/>
                  </a:lnTo>
                  <a:lnTo>
                    <a:pt x="129" y="199"/>
                  </a:lnTo>
                  <a:lnTo>
                    <a:pt x="136" y="199"/>
                  </a:lnTo>
                  <a:lnTo>
                    <a:pt x="138" y="198"/>
                  </a:lnTo>
                  <a:lnTo>
                    <a:pt x="139" y="196"/>
                  </a:lnTo>
                  <a:lnTo>
                    <a:pt x="137" y="194"/>
                  </a:lnTo>
                  <a:lnTo>
                    <a:pt x="134" y="188"/>
                  </a:lnTo>
                  <a:lnTo>
                    <a:pt x="131" y="181"/>
                  </a:lnTo>
                  <a:lnTo>
                    <a:pt x="74" y="20"/>
                  </a:lnTo>
                  <a:lnTo>
                    <a:pt x="68" y="10"/>
                  </a:lnTo>
                  <a:lnTo>
                    <a:pt x="59" y="4"/>
                  </a:lnTo>
                  <a:lnTo>
                    <a:pt x="49" y="1"/>
                  </a:lnTo>
                  <a:lnTo>
                    <a:pt x="39" y="0"/>
                  </a:lnTo>
                  <a:lnTo>
                    <a:pt x="36" y="1"/>
                  </a:lnTo>
                  <a:lnTo>
                    <a:pt x="34" y="3"/>
                  </a:lnTo>
                  <a:lnTo>
                    <a:pt x="35" y="6"/>
                  </a:lnTo>
                  <a:lnTo>
                    <a:pt x="37" y="6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51" y="17"/>
                  </a:lnTo>
                  <a:lnTo>
                    <a:pt x="55" y="29"/>
                  </a:lnTo>
                  <a:lnTo>
                    <a:pt x="82" y="105"/>
                  </a:lnTo>
                  <a:lnTo>
                    <a:pt x="5" y="183"/>
                  </a:lnTo>
                  <a:lnTo>
                    <a:pt x="1" y="187"/>
                  </a:lnTo>
                  <a:lnTo>
                    <a:pt x="0" y="191"/>
                  </a:lnTo>
                  <a:lnTo>
                    <a:pt x="1" y="195"/>
                  </a:lnTo>
                  <a:lnTo>
                    <a:pt x="2" y="197"/>
                  </a:lnTo>
                  <a:lnTo>
                    <a:pt x="5" y="199"/>
                  </a:lnTo>
                  <a:lnTo>
                    <a:pt x="8" y="200"/>
                  </a:lnTo>
                  <a:lnTo>
                    <a:pt x="14" y="198"/>
                  </a:lnTo>
                  <a:lnTo>
                    <a:pt x="17" y="194"/>
                  </a:lnTo>
                  <a:lnTo>
                    <a:pt x="85" y="1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5" name="Freeform 223"/>
            <p:cNvSpPr>
              <a:spLocks noChangeAspect="1"/>
            </p:cNvSpPr>
            <p:nvPr/>
          </p:nvSpPr>
          <p:spPr bwMode="auto">
            <a:xfrm>
              <a:off x="4945" y="214"/>
              <a:ext cx="230" cy="199"/>
            </a:xfrm>
            <a:custGeom>
              <a:avLst/>
              <a:gdLst>
                <a:gd name="T0" fmla="*/ 141 w 230"/>
                <a:gd name="T1" fmla="*/ 18 h 199"/>
                <a:gd name="T2" fmla="*/ 173 w 230"/>
                <a:gd name="T3" fmla="*/ 35 h 199"/>
                <a:gd name="T4" fmla="*/ 175 w 230"/>
                <a:gd name="T5" fmla="*/ 55 h 199"/>
                <a:gd name="T6" fmla="*/ 169 w 230"/>
                <a:gd name="T7" fmla="*/ 72 h 199"/>
                <a:gd name="T8" fmla="*/ 156 w 230"/>
                <a:gd name="T9" fmla="*/ 88 h 199"/>
                <a:gd name="T10" fmla="*/ 132 w 230"/>
                <a:gd name="T11" fmla="*/ 98 h 199"/>
                <a:gd name="T12" fmla="*/ 107 w 230"/>
                <a:gd name="T13" fmla="*/ 102 h 199"/>
                <a:gd name="T14" fmla="*/ 95 w 230"/>
                <a:gd name="T15" fmla="*/ 111 h 199"/>
                <a:gd name="T16" fmla="*/ 94 w 230"/>
                <a:gd name="T17" fmla="*/ 115 h 199"/>
                <a:gd name="T18" fmla="*/ 99 w 230"/>
                <a:gd name="T19" fmla="*/ 117 h 199"/>
                <a:gd name="T20" fmla="*/ 106 w 230"/>
                <a:gd name="T21" fmla="*/ 121 h 199"/>
                <a:gd name="T22" fmla="*/ 113 w 230"/>
                <a:gd name="T23" fmla="*/ 129 h 199"/>
                <a:gd name="T24" fmla="*/ 121 w 230"/>
                <a:gd name="T25" fmla="*/ 145 h 199"/>
                <a:gd name="T26" fmla="*/ 135 w 230"/>
                <a:gd name="T27" fmla="*/ 176 h 199"/>
                <a:gd name="T28" fmla="*/ 152 w 230"/>
                <a:gd name="T29" fmla="*/ 197 h 199"/>
                <a:gd name="T30" fmla="*/ 176 w 230"/>
                <a:gd name="T31" fmla="*/ 197 h 199"/>
                <a:gd name="T32" fmla="*/ 199 w 230"/>
                <a:gd name="T33" fmla="*/ 188 h 199"/>
                <a:gd name="T34" fmla="*/ 217 w 230"/>
                <a:gd name="T35" fmla="*/ 174 h 199"/>
                <a:gd name="T36" fmla="*/ 228 w 230"/>
                <a:gd name="T37" fmla="*/ 162 h 199"/>
                <a:gd name="T38" fmla="*/ 228 w 230"/>
                <a:gd name="T39" fmla="*/ 156 h 199"/>
                <a:gd name="T40" fmla="*/ 223 w 230"/>
                <a:gd name="T41" fmla="*/ 157 h 199"/>
                <a:gd name="T42" fmla="*/ 211 w 230"/>
                <a:gd name="T43" fmla="*/ 163 h 199"/>
                <a:gd name="T44" fmla="*/ 202 w 230"/>
                <a:gd name="T45" fmla="*/ 173 h 199"/>
                <a:gd name="T46" fmla="*/ 191 w 230"/>
                <a:gd name="T47" fmla="*/ 182 h 199"/>
                <a:gd name="T48" fmla="*/ 172 w 230"/>
                <a:gd name="T49" fmla="*/ 180 h 199"/>
                <a:gd name="T50" fmla="*/ 156 w 230"/>
                <a:gd name="T51" fmla="*/ 157 h 199"/>
                <a:gd name="T52" fmla="*/ 141 w 230"/>
                <a:gd name="T53" fmla="*/ 123 h 199"/>
                <a:gd name="T54" fmla="*/ 160 w 230"/>
                <a:gd name="T55" fmla="*/ 96 h 199"/>
                <a:gd name="T56" fmla="*/ 195 w 230"/>
                <a:gd name="T57" fmla="*/ 57 h 199"/>
                <a:gd name="T58" fmla="*/ 198 w 230"/>
                <a:gd name="T59" fmla="*/ 24 h 199"/>
                <a:gd name="T60" fmla="*/ 183 w 230"/>
                <a:gd name="T61" fmla="*/ 9 h 199"/>
                <a:gd name="T62" fmla="*/ 157 w 230"/>
                <a:gd name="T63" fmla="*/ 2 h 199"/>
                <a:gd name="T64" fmla="*/ 126 w 230"/>
                <a:gd name="T65" fmla="*/ 0 h 199"/>
                <a:gd name="T66" fmla="*/ 91 w 230"/>
                <a:gd name="T67" fmla="*/ 1 h 199"/>
                <a:gd name="T68" fmla="*/ 60 w 230"/>
                <a:gd name="T69" fmla="*/ 5 h 199"/>
                <a:gd name="T70" fmla="*/ 30 w 230"/>
                <a:gd name="T71" fmla="*/ 17 h 199"/>
                <a:gd name="T72" fmla="*/ 13 w 230"/>
                <a:gd name="T73" fmla="*/ 31 h 199"/>
                <a:gd name="T74" fmla="*/ 4 w 230"/>
                <a:gd name="T75" fmla="*/ 43 h 199"/>
                <a:gd name="T76" fmla="*/ 1 w 230"/>
                <a:gd name="T77" fmla="*/ 51 h 199"/>
                <a:gd name="T78" fmla="*/ 1 w 230"/>
                <a:gd name="T79" fmla="*/ 55 h 199"/>
                <a:gd name="T80" fmla="*/ 7 w 230"/>
                <a:gd name="T81" fmla="*/ 54 h 199"/>
                <a:gd name="T82" fmla="*/ 14 w 230"/>
                <a:gd name="T83" fmla="*/ 51 h 199"/>
                <a:gd name="T84" fmla="*/ 20 w 230"/>
                <a:gd name="T85" fmla="*/ 47 h 199"/>
                <a:gd name="T86" fmla="*/ 24 w 230"/>
                <a:gd name="T87" fmla="*/ 42 h 199"/>
                <a:gd name="T88" fmla="*/ 29 w 230"/>
                <a:gd name="T89" fmla="*/ 31 h 199"/>
                <a:gd name="T90" fmla="*/ 50 w 230"/>
                <a:gd name="T91" fmla="*/ 19 h 199"/>
                <a:gd name="T92" fmla="*/ 71 w 230"/>
                <a:gd name="T93" fmla="*/ 31 h 199"/>
                <a:gd name="T94" fmla="*/ 64 w 230"/>
                <a:gd name="T95" fmla="*/ 72 h 199"/>
                <a:gd name="T96" fmla="*/ 45 w 230"/>
                <a:gd name="T97" fmla="*/ 147 h 199"/>
                <a:gd name="T98" fmla="*/ 27 w 230"/>
                <a:gd name="T99" fmla="*/ 196 h 199"/>
                <a:gd name="T100" fmla="*/ 28 w 230"/>
                <a:gd name="T101" fmla="*/ 199 h 199"/>
                <a:gd name="T102" fmla="*/ 35 w 230"/>
                <a:gd name="T103" fmla="*/ 198 h 199"/>
                <a:gd name="T104" fmla="*/ 46 w 230"/>
                <a:gd name="T105" fmla="*/ 191 h 199"/>
                <a:gd name="T106" fmla="*/ 52 w 230"/>
                <a:gd name="T107" fmla="*/ 183 h 199"/>
                <a:gd name="T108" fmla="*/ 62 w 230"/>
                <a:gd name="T109" fmla="*/ 156 h 199"/>
                <a:gd name="T110" fmla="*/ 77 w 230"/>
                <a:gd name="T111" fmla="*/ 109 h 199"/>
                <a:gd name="T112" fmla="*/ 91 w 230"/>
                <a:gd name="T113" fmla="*/ 49 h 199"/>
                <a:gd name="T114" fmla="*/ 108 w 230"/>
                <a:gd name="T115" fmla="*/ 1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0" h="199">
                  <a:moveTo>
                    <a:pt x="108" y="16"/>
                  </a:moveTo>
                  <a:lnTo>
                    <a:pt x="141" y="18"/>
                  </a:lnTo>
                  <a:lnTo>
                    <a:pt x="162" y="25"/>
                  </a:lnTo>
                  <a:lnTo>
                    <a:pt x="173" y="35"/>
                  </a:lnTo>
                  <a:lnTo>
                    <a:pt x="176" y="48"/>
                  </a:lnTo>
                  <a:lnTo>
                    <a:pt x="175" y="55"/>
                  </a:lnTo>
                  <a:lnTo>
                    <a:pt x="173" y="63"/>
                  </a:lnTo>
                  <a:lnTo>
                    <a:pt x="169" y="72"/>
                  </a:lnTo>
                  <a:lnTo>
                    <a:pt x="164" y="80"/>
                  </a:lnTo>
                  <a:lnTo>
                    <a:pt x="156" y="88"/>
                  </a:lnTo>
                  <a:lnTo>
                    <a:pt x="145" y="94"/>
                  </a:lnTo>
                  <a:lnTo>
                    <a:pt x="132" y="98"/>
                  </a:lnTo>
                  <a:lnTo>
                    <a:pt x="116" y="100"/>
                  </a:lnTo>
                  <a:lnTo>
                    <a:pt x="107" y="102"/>
                  </a:lnTo>
                  <a:lnTo>
                    <a:pt x="99" y="106"/>
                  </a:lnTo>
                  <a:lnTo>
                    <a:pt x="95" y="111"/>
                  </a:lnTo>
                  <a:lnTo>
                    <a:pt x="93" y="114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9" y="117"/>
                  </a:lnTo>
                  <a:lnTo>
                    <a:pt x="102" y="118"/>
                  </a:lnTo>
                  <a:lnTo>
                    <a:pt x="106" y="121"/>
                  </a:lnTo>
                  <a:lnTo>
                    <a:pt x="109" y="124"/>
                  </a:lnTo>
                  <a:lnTo>
                    <a:pt x="113" y="129"/>
                  </a:lnTo>
                  <a:lnTo>
                    <a:pt x="117" y="136"/>
                  </a:lnTo>
                  <a:lnTo>
                    <a:pt x="121" y="145"/>
                  </a:lnTo>
                  <a:lnTo>
                    <a:pt x="126" y="157"/>
                  </a:lnTo>
                  <a:lnTo>
                    <a:pt x="135" y="176"/>
                  </a:lnTo>
                  <a:lnTo>
                    <a:pt x="143" y="189"/>
                  </a:lnTo>
                  <a:lnTo>
                    <a:pt x="152" y="197"/>
                  </a:lnTo>
                  <a:lnTo>
                    <a:pt x="163" y="199"/>
                  </a:lnTo>
                  <a:lnTo>
                    <a:pt x="176" y="197"/>
                  </a:lnTo>
                  <a:lnTo>
                    <a:pt x="188" y="194"/>
                  </a:lnTo>
                  <a:lnTo>
                    <a:pt x="199" y="188"/>
                  </a:lnTo>
                  <a:lnTo>
                    <a:pt x="209" y="181"/>
                  </a:lnTo>
                  <a:lnTo>
                    <a:pt x="217" y="174"/>
                  </a:lnTo>
                  <a:lnTo>
                    <a:pt x="224" y="167"/>
                  </a:lnTo>
                  <a:lnTo>
                    <a:pt x="228" y="162"/>
                  </a:lnTo>
                  <a:lnTo>
                    <a:pt x="230" y="158"/>
                  </a:lnTo>
                  <a:lnTo>
                    <a:pt x="228" y="156"/>
                  </a:lnTo>
                  <a:lnTo>
                    <a:pt x="226" y="156"/>
                  </a:lnTo>
                  <a:lnTo>
                    <a:pt x="223" y="157"/>
                  </a:lnTo>
                  <a:lnTo>
                    <a:pt x="217" y="159"/>
                  </a:lnTo>
                  <a:lnTo>
                    <a:pt x="211" y="163"/>
                  </a:lnTo>
                  <a:lnTo>
                    <a:pt x="206" y="168"/>
                  </a:lnTo>
                  <a:lnTo>
                    <a:pt x="202" y="173"/>
                  </a:lnTo>
                  <a:lnTo>
                    <a:pt x="197" y="178"/>
                  </a:lnTo>
                  <a:lnTo>
                    <a:pt x="191" y="182"/>
                  </a:lnTo>
                  <a:lnTo>
                    <a:pt x="182" y="183"/>
                  </a:lnTo>
                  <a:lnTo>
                    <a:pt x="172" y="180"/>
                  </a:lnTo>
                  <a:lnTo>
                    <a:pt x="164" y="171"/>
                  </a:lnTo>
                  <a:lnTo>
                    <a:pt x="156" y="157"/>
                  </a:lnTo>
                  <a:lnTo>
                    <a:pt x="149" y="142"/>
                  </a:lnTo>
                  <a:lnTo>
                    <a:pt x="141" y="123"/>
                  </a:lnTo>
                  <a:lnTo>
                    <a:pt x="132" y="109"/>
                  </a:lnTo>
                  <a:lnTo>
                    <a:pt x="160" y="96"/>
                  </a:lnTo>
                  <a:lnTo>
                    <a:pt x="181" y="78"/>
                  </a:lnTo>
                  <a:lnTo>
                    <a:pt x="195" y="57"/>
                  </a:lnTo>
                  <a:lnTo>
                    <a:pt x="200" y="36"/>
                  </a:lnTo>
                  <a:lnTo>
                    <a:pt x="198" y="24"/>
                  </a:lnTo>
                  <a:lnTo>
                    <a:pt x="192" y="15"/>
                  </a:lnTo>
                  <a:lnTo>
                    <a:pt x="183" y="9"/>
                  </a:lnTo>
                  <a:lnTo>
                    <a:pt x="171" y="5"/>
                  </a:lnTo>
                  <a:lnTo>
                    <a:pt x="157" y="2"/>
                  </a:lnTo>
                  <a:lnTo>
                    <a:pt x="142" y="1"/>
                  </a:lnTo>
                  <a:lnTo>
                    <a:pt x="126" y="0"/>
                  </a:lnTo>
                  <a:lnTo>
                    <a:pt x="110" y="0"/>
                  </a:lnTo>
                  <a:lnTo>
                    <a:pt x="91" y="1"/>
                  </a:lnTo>
                  <a:lnTo>
                    <a:pt x="75" y="2"/>
                  </a:lnTo>
                  <a:lnTo>
                    <a:pt x="60" y="5"/>
                  </a:lnTo>
                  <a:lnTo>
                    <a:pt x="43" y="10"/>
                  </a:lnTo>
                  <a:lnTo>
                    <a:pt x="30" y="17"/>
                  </a:lnTo>
                  <a:lnTo>
                    <a:pt x="21" y="24"/>
                  </a:lnTo>
                  <a:lnTo>
                    <a:pt x="13" y="31"/>
                  </a:lnTo>
                  <a:lnTo>
                    <a:pt x="8" y="37"/>
                  </a:lnTo>
                  <a:lnTo>
                    <a:pt x="4" y="43"/>
                  </a:lnTo>
                  <a:lnTo>
                    <a:pt x="2" y="48"/>
                  </a:lnTo>
                  <a:lnTo>
                    <a:pt x="1" y="51"/>
                  </a:lnTo>
                  <a:lnTo>
                    <a:pt x="0" y="53"/>
                  </a:lnTo>
                  <a:lnTo>
                    <a:pt x="1" y="55"/>
                  </a:lnTo>
                  <a:lnTo>
                    <a:pt x="3" y="55"/>
                  </a:lnTo>
                  <a:lnTo>
                    <a:pt x="7" y="54"/>
                  </a:lnTo>
                  <a:lnTo>
                    <a:pt x="11" y="53"/>
                  </a:lnTo>
                  <a:lnTo>
                    <a:pt x="14" y="51"/>
                  </a:lnTo>
                  <a:lnTo>
                    <a:pt x="16" y="50"/>
                  </a:lnTo>
                  <a:lnTo>
                    <a:pt x="20" y="47"/>
                  </a:lnTo>
                  <a:lnTo>
                    <a:pt x="22" y="45"/>
                  </a:lnTo>
                  <a:lnTo>
                    <a:pt x="24" y="42"/>
                  </a:lnTo>
                  <a:lnTo>
                    <a:pt x="25" y="39"/>
                  </a:lnTo>
                  <a:lnTo>
                    <a:pt x="29" y="31"/>
                  </a:lnTo>
                  <a:lnTo>
                    <a:pt x="37" y="24"/>
                  </a:lnTo>
                  <a:lnTo>
                    <a:pt x="50" y="19"/>
                  </a:lnTo>
                  <a:lnTo>
                    <a:pt x="72" y="16"/>
                  </a:lnTo>
                  <a:lnTo>
                    <a:pt x="71" y="31"/>
                  </a:lnTo>
                  <a:lnTo>
                    <a:pt x="68" y="49"/>
                  </a:lnTo>
                  <a:lnTo>
                    <a:pt x="64" y="72"/>
                  </a:lnTo>
                  <a:lnTo>
                    <a:pt x="59" y="100"/>
                  </a:lnTo>
                  <a:lnTo>
                    <a:pt x="45" y="147"/>
                  </a:lnTo>
                  <a:lnTo>
                    <a:pt x="28" y="193"/>
                  </a:lnTo>
                  <a:lnTo>
                    <a:pt x="27" y="196"/>
                  </a:lnTo>
                  <a:lnTo>
                    <a:pt x="27" y="197"/>
                  </a:lnTo>
                  <a:lnTo>
                    <a:pt x="28" y="199"/>
                  </a:lnTo>
                  <a:lnTo>
                    <a:pt x="30" y="199"/>
                  </a:lnTo>
                  <a:lnTo>
                    <a:pt x="35" y="198"/>
                  </a:lnTo>
                  <a:lnTo>
                    <a:pt x="41" y="195"/>
                  </a:lnTo>
                  <a:lnTo>
                    <a:pt x="46" y="191"/>
                  </a:lnTo>
                  <a:lnTo>
                    <a:pt x="50" y="187"/>
                  </a:lnTo>
                  <a:lnTo>
                    <a:pt x="52" y="183"/>
                  </a:lnTo>
                  <a:lnTo>
                    <a:pt x="56" y="172"/>
                  </a:lnTo>
                  <a:lnTo>
                    <a:pt x="62" y="156"/>
                  </a:lnTo>
                  <a:lnTo>
                    <a:pt x="69" y="135"/>
                  </a:lnTo>
                  <a:lnTo>
                    <a:pt x="77" y="109"/>
                  </a:lnTo>
                  <a:lnTo>
                    <a:pt x="84" y="80"/>
                  </a:lnTo>
                  <a:lnTo>
                    <a:pt x="91" y="49"/>
                  </a:lnTo>
                  <a:lnTo>
                    <a:pt x="95" y="16"/>
                  </a:lnTo>
                  <a:lnTo>
                    <a:pt x="108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6" name="Freeform 224"/>
            <p:cNvSpPr>
              <a:spLocks noChangeAspect="1"/>
            </p:cNvSpPr>
            <p:nvPr/>
          </p:nvSpPr>
          <p:spPr bwMode="auto">
            <a:xfrm>
              <a:off x="5203" y="195"/>
              <a:ext cx="66" cy="282"/>
            </a:xfrm>
            <a:custGeom>
              <a:avLst/>
              <a:gdLst>
                <a:gd name="T0" fmla="*/ 66 w 66"/>
                <a:gd name="T1" fmla="*/ 280 h 282"/>
                <a:gd name="T2" fmla="*/ 65 w 66"/>
                <a:gd name="T3" fmla="*/ 279 h 282"/>
                <a:gd name="T4" fmla="*/ 65 w 66"/>
                <a:gd name="T5" fmla="*/ 278 h 282"/>
                <a:gd name="T6" fmla="*/ 64 w 66"/>
                <a:gd name="T7" fmla="*/ 276 h 282"/>
                <a:gd name="T8" fmla="*/ 61 w 66"/>
                <a:gd name="T9" fmla="*/ 273 h 282"/>
                <a:gd name="T10" fmla="*/ 39 w 66"/>
                <a:gd name="T11" fmla="*/ 244 h 282"/>
                <a:gd name="T12" fmla="*/ 26 w 66"/>
                <a:gd name="T13" fmla="*/ 210 h 282"/>
                <a:gd name="T14" fmla="*/ 19 w 66"/>
                <a:gd name="T15" fmla="*/ 175 h 282"/>
                <a:gd name="T16" fmla="*/ 17 w 66"/>
                <a:gd name="T17" fmla="*/ 141 h 282"/>
                <a:gd name="T18" fmla="*/ 19 w 66"/>
                <a:gd name="T19" fmla="*/ 105 h 282"/>
                <a:gd name="T20" fmla="*/ 26 w 66"/>
                <a:gd name="T21" fmla="*/ 69 h 282"/>
                <a:gd name="T22" fmla="*/ 40 w 66"/>
                <a:gd name="T23" fmla="*/ 37 h 282"/>
                <a:gd name="T24" fmla="*/ 62 w 66"/>
                <a:gd name="T25" fmla="*/ 8 h 282"/>
                <a:gd name="T26" fmla="*/ 65 w 66"/>
                <a:gd name="T27" fmla="*/ 5 h 282"/>
                <a:gd name="T28" fmla="*/ 66 w 66"/>
                <a:gd name="T29" fmla="*/ 3 h 282"/>
                <a:gd name="T30" fmla="*/ 65 w 66"/>
                <a:gd name="T31" fmla="*/ 1 h 282"/>
                <a:gd name="T32" fmla="*/ 63 w 66"/>
                <a:gd name="T33" fmla="*/ 0 h 282"/>
                <a:gd name="T34" fmla="*/ 57 w 66"/>
                <a:gd name="T35" fmla="*/ 4 h 282"/>
                <a:gd name="T36" fmla="*/ 46 w 66"/>
                <a:gd name="T37" fmla="*/ 15 h 282"/>
                <a:gd name="T38" fmla="*/ 32 w 66"/>
                <a:gd name="T39" fmla="*/ 32 h 282"/>
                <a:gd name="T40" fmla="*/ 18 w 66"/>
                <a:gd name="T41" fmla="*/ 55 h 282"/>
                <a:gd name="T42" fmla="*/ 9 w 66"/>
                <a:gd name="T43" fmla="*/ 79 h 282"/>
                <a:gd name="T44" fmla="*/ 4 w 66"/>
                <a:gd name="T45" fmla="*/ 101 h 282"/>
                <a:gd name="T46" fmla="*/ 1 w 66"/>
                <a:gd name="T47" fmla="*/ 122 h 282"/>
                <a:gd name="T48" fmla="*/ 0 w 66"/>
                <a:gd name="T49" fmla="*/ 141 h 282"/>
                <a:gd name="T50" fmla="*/ 1 w 66"/>
                <a:gd name="T51" fmla="*/ 160 h 282"/>
                <a:gd name="T52" fmla="*/ 4 w 66"/>
                <a:gd name="T53" fmla="*/ 182 h 282"/>
                <a:gd name="T54" fmla="*/ 10 w 66"/>
                <a:gd name="T55" fmla="*/ 205 h 282"/>
                <a:gd name="T56" fmla="*/ 19 w 66"/>
                <a:gd name="T57" fmla="*/ 229 h 282"/>
                <a:gd name="T58" fmla="*/ 33 w 66"/>
                <a:gd name="T59" fmla="*/ 252 h 282"/>
                <a:gd name="T60" fmla="*/ 46 w 66"/>
                <a:gd name="T61" fmla="*/ 269 h 282"/>
                <a:gd name="T62" fmla="*/ 57 w 66"/>
                <a:gd name="T63" fmla="*/ 279 h 282"/>
                <a:gd name="T64" fmla="*/ 63 w 66"/>
                <a:gd name="T65" fmla="*/ 282 h 282"/>
                <a:gd name="T66" fmla="*/ 65 w 66"/>
                <a:gd name="T67" fmla="*/ 282 h 282"/>
                <a:gd name="T68" fmla="*/ 66 w 66"/>
                <a:gd name="T69" fmla="*/ 28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282">
                  <a:moveTo>
                    <a:pt x="66" y="280"/>
                  </a:moveTo>
                  <a:lnTo>
                    <a:pt x="65" y="279"/>
                  </a:lnTo>
                  <a:lnTo>
                    <a:pt x="65" y="278"/>
                  </a:lnTo>
                  <a:lnTo>
                    <a:pt x="64" y="276"/>
                  </a:lnTo>
                  <a:lnTo>
                    <a:pt x="61" y="273"/>
                  </a:lnTo>
                  <a:lnTo>
                    <a:pt x="39" y="244"/>
                  </a:lnTo>
                  <a:lnTo>
                    <a:pt x="26" y="210"/>
                  </a:lnTo>
                  <a:lnTo>
                    <a:pt x="19" y="175"/>
                  </a:lnTo>
                  <a:lnTo>
                    <a:pt x="17" y="141"/>
                  </a:lnTo>
                  <a:lnTo>
                    <a:pt x="19" y="105"/>
                  </a:lnTo>
                  <a:lnTo>
                    <a:pt x="26" y="69"/>
                  </a:lnTo>
                  <a:lnTo>
                    <a:pt x="40" y="37"/>
                  </a:lnTo>
                  <a:lnTo>
                    <a:pt x="62" y="8"/>
                  </a:lnTo>
                  <a:lnTo>
                    <a:pt x="65" y="5"/>
                  </a:lnTo>
                  <a:lnTo>
                    <a:pt x="66" y="3"/>
                  </a:lnTo>
                  <a:lnTo>
                    <a:pt x="65" y="1"/>
                  </a:lnTo>
                  <a:lnTo>
                    <a:pt x="63" y="0"/>
                  </a:lnTo>
                  <a:lnTo>
                    <a:pt x="57" y="4"/>
                  </a:lnTo>
                  <a:lnTo>
                    <a:pt x="46" y="15"/>
                  </a:lnTo>
                  <a:lnTo>
                    <a:pt x="32" y="32"/>
                  </a:lnTo>
                  <a:lnTo>
                    <a:pt x="18" y="55"/>
                  </a:lnTo>
                  <a:lnTo>
                    <a:pt x="9" y="79"/>
                  </a:lnTo>
                  <a:lnTo>
                    <a:pt x="4" y="101"/>
                  </a:lnTo>
                  <a:lnTo>
                    <a:pt x="1" y="122"/>
                  </a:lnTo>
                  <a:lnTo>
                    <a:pt x="0" y="141"/>
                  </a:lnTo>
                  <a:lnTo>
                    <a:pt x="1" y="160"/>
                  </a:lnTo>
                  <a:lnTo>
                    <a:pt x="4" y="182"/>
                  </a:lnTo>
                  <a:lnTo>
                    <a:pt x="10" y="205"/>
                  </a:lnTo>
                  <a:lnTo>
                    <a:pt x="19" y="229"/>
                  </a:lnTo>
                  <a:lnTo>
                    <a:pt x="33" y="252"/>
                  </a:lnTo>
                  <a:lnTo>
                    <a:pt x="46" y="269"/>
                  </a:lnTo>
                  <a:lnTo>
                    <a:pt x="57" y="279"/>
                  </a:lnTo>
                  <a:lnTo>
                    <a:pt x="63" y="282"/>
                  </a:lnTo>
                  <a:lnTo>
                    <a:pt x="65" y="282"/>
                  </a:lnTo>
                  <a:lnTo>
                    <a:pt x="66" y="2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7" name="Freeform 225"/>
            <p:cNvSpPr>
              <a:spLocks noChangeAspect="1"/>
            </p:cNvSpPr>
            <p:nvPr/>
          </p:nvSpPr>
          <p:spPr bwMode="auto">
            <a:xfrm>
              <a:off x="5297" y="214"/>
              <a:ext cx="169" cy="193"/>
            </a:xfrm>
            <a:custGeom>
              <a:avLst/>
              <a:gdLst>
                <a:gd name="T0" fmla="*/ 95 w 169"/>
                <a:gd name="T1" fmla="*/ 19 h 193"/>
                <a:gd name="T2" fmla="*/ 97 w 169"/>
                <a:gd name="T3" fmla="*/ 14 h 193"/>
                <a:gd name="T4" fmla="*/ 103 w 169"/>
                <a:gd name="T5" fmla="*/ 11 h 193"/>
                <a:gd name="T6" fmla="*/ 115 w 169"/>
                <a:gd name="T7" fmla="*/ 9 h 193"/>
                <a:gd name="T8" fmla="*/ 129 w 169"/>
                <a:gd name="T9" fmla="*/ 9 h 193"/>
                <a:gd name="T10" fmla="*/ 134 w 169"/>
                <a:gd name="T11" fmla="*/ 7 h 193"/>
                <a:gd name="T12" fmla="*/ 132 w 169"/>
                <a:gd name="T13" fmla="*/ 1 h 193"/>
                <a:gd name="T14" fmla="*/ 51 w 169"/>
                <a:gd name="T15" fmla="*/ 0 h 193"/>
                <a:gd name="T16" fmla="*/ 47 w 169"/>
                <a:gd name="T17" fmla="*/ 1 h 193"/>
                <a:gd name="T18" fmla="*/ 45 w 169"/>
                <a:gd name="T19" fmla="*/ 6 h 193"/>
                <a:gd name="T20" fmla="*/ 53 w 169"/>
                <a:gd name="T21" fmla="*/ 9 h 193"/>
                <a:gd name="T22" fmla="*/ 64 w 169"/>
                <a:gd name="T23" fmla="*/ 10 h 193"/>
                <a:gd name="T24" fmla="*/ 72 w 169"/>
                <a:gd name="T25" fmla="*/ 14 h 193"/>
                <a:gd name="T26" fmla="*/ 70 w 169"/>
                <a:gd name="T27" fmla="*/ 20 h 193"/>
                <a:gd name="T28" fmla="*/ 32 w 169"/>
                <a:gd name="T29" fmla="*/ 175 h 193"/>
                <a:gd name="T30" fmla="*/ 29 w 169"/>
                <a:gd name="T31" fmla="*/ 180 h 193"/>
                <a:gd name="T32" fmla="*/ 24 w 169"/>
                <a:gd name="T33" fmla="*/ 183 h 193"/>
                <a:gd name="T34" fmla="*/ 14 w 169"/>
                <a:gd name="T35" fmla="*/ 184 h 193"/>
                <a:gd name="T36" fmla="*/ 4 w 169"/>
                <a:gd name="T37" fmla="*/ 184 h 193"/>
                <a:gd name="T38" fmla="*/ 0 w 169"/>
                <a:gd name="T39" fmla="*/ 186 h 193"/>
                <a:gd name="T40" fmla="*/ 1 w 169"/>
                <a:gd name="T41" fmla="*/ 192 h 193"/>
                <a:gd name="T42" fmla="*/ 137 w 169"/>
                <a:gd name="T43" fmla="*/ 193 h 193"/>
                <a:gd name="T44" fmla="*/ 143 w 169"/>
                <a:gd name="T45" fmla="*/ 192 h 193"/>
                <a:gd name="T46" fmla="*/ 146 w 169"/>
                <a:gd name="T47" fmla="*/ 188 h 193"/>
                <a:gd name="T48" fmla="*/ 169 w 169"/>
                <a:gd name="T49" fmla="*/ 124 h 193"/>
                <a:gd name="T50" fmla="*/ 168 w 169"/>
                <a:gd name="T51" fmla="*/ 121 h 193"/>
                <a:gd name="T52" fmla="*/ 163 w 169"/>
                <a:gd name="T53" fmla="*/ 121 h 193"/>
                <a:gd name="T54" fmla="*/ 157 w 169"/>
                <a:gd name="T55" fmla="*/ 136 h 193"/>
                <a:gd name="T56" fmla="*/ 147 w 169"/>
                <a:gd name="T57" fmla="*/ 156 h 193"/>
                <a:gd name="T58" fmla="*/ 132 w 169"/>
                <a:gd name="T59" fmla="*/ 173 h 193"/>
                <a:gd name="T60" fmla="*/ 107 w 169"/>
                <a:gd name="T61" fmla="*/ 183 h 193"/>
                <a:gd name="T62" fmla="*/ 64 w 169"/>
                <a:gd name="T63" fmla="*/ 184 h 193"/>
                <a:gd name="T64" fmla="*/ 58 w 169"/>
                <a:gd name="T65" fmla="*/ 184 h 193"/>
                <a:gd name="T66" fmla="*/ 54 w 169"/>
                <a:gd name="T67" fmla="*/ 181 h 193"/>
                <a:gd name="T68" fmla="*/ 56 w 169"/>
                <a:gd name="T69" fmla="*/ 17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9" h="193">
                  <a:moveTo>
                    <a:pt x="94" y="22"/>
                  </a:moveTo>
                  <a:lnTo>
                    <a:pt x="95" y="19"/>
                  </a:lnTo>
                  <a:lnTo>
                    <a:pt x="96" y="16"/>
                  </a:lnTo>
                  <a:lnTo>
                    <a:pt x="97" y="14"/>
                  </a:lnTo>
                  <a:lnTo>
                    <a:pt x="100" y="12"/>
                  </a:lnTo>
                  <a:lnTo>
                    <a:pt x="103" y="11"/>
                  </a:lnTo>
                  <a:lnTo>
                    <a:pt x="108" y="10"/>
                  </a:lnTo>
                  <a:lnTo>
                    <a:pt x="115" y="9"/>
                  </a:lnTo>
                  <a:lnTo>
                    <a:pt x="123" y="9"/>
                  </a:lnTo>
                  <a:lnTo>
                    <a:pt x="129" y="9"/>
                  </a:lnTo>
                  <a:lnTo>
                    <a:pt x="132" y="8"/>
                  </a:lnTo>
                  <a:lnTo>
                    <a:pt x="134" y="7"/>
                  </a:lnTo>
                  <a:lnTo>
                    <a:pt x="134" y="4"/>
                  </a:lnTo>
                  <a:lnTo>
                    <a:pt x="132" y="1"/>
                  </a:lnTo>
                  <a:lnTo>
                    <a:pt x="130" y="0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7" y="1"/>
                  </a:lnTo>
                  <a:lnTo>
                    <a:pt x="46" y="3"/>
                  </a:lnTo>
                  <a:lnTo>
                    <a:pt x="45" y="6"/>
                  </a:lnTo>
                  <a:lnTo>
                    <a:pt x="47" y="9"/>
                  </a:lnTo>
                  <a:lnTo>
                    <a:pt x="53" y="9"/>
                  </a:lnTo>
                  <a:lnTo>
                    <a:pt x="57" y="9"/>
                  </a:lnTo>
                  <a:lnTo>
                    <a:pt x="64" y="10"/>
                  </a:lnTo>
                  <a:lnTo>
                    <a:pt x="70" y="11"/>
                  </a:lnTo>
                  <a:lnTo>
                    <a:pt x="72" y="14"/>
                  </a:lnTo>
                  <a:lnTo>
                    <a:pt x="71" y="16"/>
                  </a:lnTo>
                  <a:lnTo>
                    <a:pt x="70" y="20"/>
                  </a:lnTo>
                  <a:lnTo>
                    <a:pt x="33" y="171"/>
                  </a:lnTo>
                  <a:lnTo>
                    <a:pt x="32" y="175"/>
                  </a:lnTo>
                  <a:lnTo>
                    <a:pt x="31" y="178"/>
                  </a:lnTo>
                  <a:lnTo>
                    <a:pt x="29" y="180"/>
                  </a:lnTo>
                  <a:lnTo>
                    <a:pt x="27" y="182"/>
                  </a:lnTo>
                  <a:lnTo>
                    <a:pt x="24" y="183"/>
                  </a:lnTo>
                  <a:lnTo>
                    <a:pt x="20" y="184"/>
                  </a:lnTo>
                  <a:lnTo>
                    <a:pt x="14" y="184"/>
                  </a:lnTo>
                  <a:lnTo>
                    <a:pt x="7" y="184"/>
                  </a:lnTo>
                  <a:lnTo>
                    <a:pt x="4" y="184"/>
                  </a:lnTo>
                  <a:lnTo>
                    <a:pt x="2" y="185"/>
                  </a:lnTo>
                  <a:lnTo>
                    <a:pt x="0" y="186"/>
                  </a:lnTo>
                  <a:lnTo>
                    <a:pt x="0" y="190"/>
                  </a:lnTo>
                  <a:lnTo>
                    <a:pt x="1" y="192"/>
                  </a:lnTo>
                  <a:lnTo>
                    <a:pt x="7" y="193"/>
                  </a:lnTo>
                  <a:lnTo>
                    <a:pt x="137" y="193"/>
                  </a:lnTo>
                  <a:lnTo>
                    <a:pt x="141" y="193"/>
                  </a:lnTo>
                  <a:lnTo>
                    <a:pt x="143" y="192"/>
                  </a:lnTo>
                  <a:lnTo>
                    <a:pt x="145" y="191"/>
                  </a:lnTo>
                  <a:lnTo>
                    <a:pt x="146" y="188"/>
                  </a:lnTo>
                  <a:lnTo>
                    <a:pt x="168" y="127"/>
                  </a:lnTo>
                  <a:lnTo>
                    <a:pt x="169" y="124"/>
                  </a:lnTo>
                  <a:lnTo>
                    <a:pt x="169" y="123"/>
                  </a:lnTo>
                  <a:lnTo>
                    <a:pt x="168" y="121"/>
                  </a:lnTo>
                  <a:lnTo>
                    <a:pt x="166" y="120"/>
                  </a:lnTo>
                  <a:lnTo>
                    <a:pt x="163" y="121"/>
                  </a:lnTo>
                  <a:lnTo>
                    <a:pt x="161" y="126"/>
                  </a:lnTo>
                  <a:lnTo>
                    <a:pt x="157" y="136"/>
                  </a:lnTo>
                  <a:lnTo>
                    <a:pt x="153" y="146"/>
                  </a:lnTo>
                  <a:lnTo>
                    <a:pt x="147" y="156"/>
                  </a:lnTo>
                  <a:lnTo>
                    <a:pt x="140" y="165"/>
                  </a:lnTo>
                  <a:lnTo>
                    <a:pt x="132" y="173"/>
                  </a:lnTo>
                  <a:lnTo>
                    <a:pt x="121" y="179"/>
                  </a:lnTo>
                  <a:lnTo>
                    <a:pt x="107" y="183"/>
                  </a:lnTo>
                  <a:lnTo>
                    <a:pt x="91" y="184"/>
                  </a:lnTo>
                  <a:lnTo>
                    <a:pt x="64" y="184"/>
                  </a:lnTo>
                  <a:lnTo>
                    <a:pt x="60" y="184"/>
                  </a:lnTo>
                  <a:lnTo>
                    <a:pt x="58" y="184"/>
                  </a:lnTo>
                  <a:lnTo>
                    <a:pt x="55" y="183"/>
                  </a:lnTo>
                  <a:lnTo>
                    <a:pt x="54" y="181"/>
                  </a:lnTo>
                  <a:lnTo>
                    <a:pt x="54" y="179"/>
                  </a:lnTo>
                  <a:lnTo>
                    <a:pt x="56" y="174"/>
                  </a:lnTo>
                  <a:lnTo>
                    <a:pt x="94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8" name="Freeform 226"/>
            <p:cNvSpPr>
              <a:spLocks noChangeAspect="1"/>
            </p:cNvSpPr>
            <p:nvPr/>
          </p:nvSpPr>
          <p:spPr bwMode="auto">
            <a:xfrm>
              <a:off x="5492" y="195"/>
              <a:ext cx="65" cy="282"/>
            </a:xfrm>
            <a:custGeom>
              <a:avLst/>
              <a:gdLst>
                <a:gd name="T0" fmla="*/ 65 w 65"/>
                <a:gd name="T1" fmla="*/ 141 h 282"/>
                <a:gd name="T2" fmla="*/ 65 w 65"/>
                <a:gd name="T3" fmla="*/ 123 h 282"/>
                <a:gd name="T4" fmla="*/ 62 w 65"/>
                <a:gd name="T5" fmla="*/ 101 h 282"/>
                <a:gd name="T6" fmla="*/ 56 w 65"/>
                <a:gd name="T7" fmla="*/ 77 h 282"/>
                <a:gd name="T8" fmla="*/ 47 w 65"/>
                <a:gd name="T9" fmla="*/ 53 h 282"/>
                <a:gd name="T10" fmla="*/ 33 w 65"/>
                <a:gd name="T11" fmla="*/ 31 h 282"/>
                <a:gd name="T12" fmla="*/ 20 w 65"/>
                <a:gd name="T13" fmla="*/ 14 h 282"/>
                <a:gd name="T14" fmla="*/ 9 w 65"/>
                <a:gd name="T15" fmla="*/ 4 h 282"/>
                <a:gd name="T16" fmla="*/ 3 w 65"/>
                <a:gd name="T17" fmla="*/ 0 h 282"/>
                <a:gd name="T18" fmla="*/ 1 w 65"/>
                <a:gd name="T19" fmla="*/ 1 h 282"/>
                <a:gd name="T20" fmla="*/ 0 w 65"/>
                <a:gd name="T21" fmla="*/ 3 h 282"/>
                <a:gd name="T22" fmla="*/ 0 w 65"/>
                <a:gd name="T23" fmla="*/ 4 h 282"/>
                <a:gd name="T24" fmla="*/ 1 w 65"/>
                <a:gd name="T25" fmla="*/ 5 h 282"/>
                <a:gd name="T26" fmla="*/ 3 w 65"/>
                <a:gd name="T27" fmla="*/ 7 h 282"/>
                <a:gd name="T28" fmla="*/ 6 w 65"/>
                <a:gd name="T29" fmla="*/ 10 h 282"/>
                <a:gd name="T30" fmla="*/ 24 w 65"/>
                <a:gd name="T31" fmla="*/ 34 h 282"/>
                <a:gd name="T32" fmla="*/ 38 w 65"/>
                <a:gd name="T33" fmla="*/ 64 h 282"/>
                <a:gd name="T34" fmla="*/ 46 w 65"/>
                <a:gd name="T35" fmla="*/ 100 h 282"/>
                <a:gd name="T36" fmla="*/ 49 w 65"/>
                <a:gd name="T37" fmla="*/ 141 h 282"/>
                <a:gd name="T38" fmla="*/ 47 w 65"/>
                <a:gd name="T39" fmla="*/ 178 h 282"/>
                <a:gd name="T40" fmla="*/ 40 w 65"/>
                <a:gd name="T41" fmla="*/ 213 h 282"/>
                <a:gd name="T42" fmla="*/ 26 w 65"/>
                <a:gd name="T43" fmla="*/ 246 h 282"/>
                <a:gd name="T44" fmla="*/ 4 w 65"/>
                <a:gd name="T45" fmla="*/ 275 h 282"/>
                <a:gd name="T46" fmla="*/ 1 w 65"/>
                <a:gd name="T47" fmla="*/ 278 h 282"/>
                <a:gd name="T48" fmla="*/ 0 w 65"/>
                <a:gd name="T49" fmla="*/ 280 h 282"/>
                <a:gd name="T50" fmla="*/ 1 w 65"/>
                <a:gd name="T51" fmla="*/ 282 h 282"/>
                <a:gd name="T52" fmla="*/ 3 w 65"/>
                <a:gd name="T53" fmla="*/ 282 h 282"/>
                <a:gd name="T54" fmla="*/ 9 w 65"/>
                <a:gd name="T55" fmla="*/ 279 h 282"/>
                <a:gd name="T56" fmla="*/ 20 w 65"/>
                <a:gd name="T57" fmla="*/ 268 h 282"/>
                <a:gd name="T58" fmla="*/ 34 w 65"/>
                <a:gd name="T59" fmla="*/ 251 h 282"/>
                <a:gd name="T60" fmla="*/ 48 w 65"/>
                <a:gd name="T61" fmla="*/ 227 h 282"/>
                <a:gd name="T62" fmla="*/ 56 w 65"/>
                <a:gd name="T63" fmla="*/ 204 h 282"/>
                <a:gd name="T64" fmla="*/ 62 w 65"/>
                <a:gd name="T65" fmla="*/ 182 h 282"/>
                <a:gd name="T66" fmla="*/ 65 w 65"/>
                <a:gd name="T67" fmla="*/ 160 h 282"/>
                <a:gd name="T68" fmla="*/ 65 w 65"/>
                <a:gd name="T69" fmla="*/ 14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" h="282">
                  <a:moveTo>
                    <a:pt x="65" y="141"/>
                  </a:moveTo>
                  <a:lnTo>
                    <a:pt x="65" y="123"/>
                  </a:lnTo>
                  <a:lnTo>
                    <a:pt x="62" y="101"/>
                  </a:lnTo>
                  <a:lnTo>
                    <a:pt x="56" y="77"/>
                  </a:lnTo>
                  <a:lnTo>
                    <a:pt x="47" y="53"/>
                  </a:lnTo>
                  <a:lnTo>
                    <a:pt x="33" y="31"/>
                  </a:lnTo>
                  <a:lnTo>
                    <a:pt x="20" y="14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7"/>
                  </a:lnTo>
                  <a:lnTo>
                    <a:pt x="6" y="10"/>
                  </a:lnTo>
                  <a:lnTo>
                    <a:pt x="24" y="34"/>
                  </a:lnTo>
                  <a:lnTo>
                    <a:pt x="38" y="64"/>
                  </a:lnTo>
                  <a:lnTo>
                    <a:pt x="46" y="100"/>
                  </a:lnTo>
                  <a:lnTo>
                    <a:pt x="49" y="141"/>
                  </a:lnTo>
                  <a:lnTo>
                    <a:pt x="47" y="178"/>
                  </a:lnTo>
                  <a:lnTo>
                    <a:pt x="40" y="213"/>
                  </a:lnTo>
                  <a:lnTo>
                    <a:pt x="26" y="246"/>
                  </a:lnTo>
                  <a:lnTo>
                    <a:pt x="4" y="275"/>
                  </a:lnTo>
                  <a:lnTo>
                    <a:pt x="1" y="278"/>
                  </a:lnTo>
                  <a:lnTo>
                    <a:pt x="0" y="280"/>
                  </a:lnTo>
                  <a:lnTo>
                    <a:pt x="1" y="282"/>
                  </a:lnTo>
                  <a:lnTo>
                    <a:pt x="3" y="282"/>
                  </a:lnTo>
                  <a:lnTo>
                    <a:pt x="9" y="279"/>
                  </a:lnTo>
                  <a:lnTo>
                    <a:pt x="20" y="268"/>
                  </a:lnTo>
                  <a:lnTo>
                    <a:pt x="34" y="251"/>
                  </a:lnTo>
                  <a:lnTo>
                    <a:pt x="48" y="227"/>
                  </a:lnTo>
                  <a:lnTo>
                    <a:pt x="56" y="204"/>
                  </a:lnTo>
                  <a:lnTo>
                    <a:pt x="62" y="182"/>
                  </a:lnTo>
                  <a:lnTo>
                    <a:pt x="65" y="160"/>
                  </a:lnTo>
                  <a:lnTo>
                    <a:pt x="65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9" name="Freeform 227"/>
            <p:cNvSpPr>
              <a:spLocks noChangeAspect="1"/>
            </p:cNvSpPr>
            <p:nvPr/>
          </p:nvSpPr>
          <p:spPr bwMode="auto">
            <a:xfrm>
              <a:off x="5623" y="-1"/>
              <a:ext cx="137" cy="677"/>
            </a:xfrm>
            <a:custGeom>
              <a:avLst/>
              <a:gdLst>
                <a:gd name="T0" fmla="*/ 83 w 137"/>
                <a:gd name="T1" fmla="*/ 403 h 677"/>
                <a:gd name="T2" fmla="*/ 110 w 137"/>
                <a:gd name="T3" fmla="*/ 361 h 677"/>
                <a:gd name="T4" fmla="*/ 136 w 137"/>
                <a:gd name="T5" fmla="*/ 343 h 677"/>
                <a:gd name="T6" fmla="*/ 137 w 137"/>
                <a:gd name="T7" fmla="*/ 336 h 677"/>
                <a:gd name="T8" fmla="*/ 135 w 137"/>
                <a:gd name="T9" fmla="*/ 333 h 677"/>
                <a:gd name="T10" fmla="*/ 117 w 137"/>
                <a:gd name="T11" fmla="*/ 321 h 677"/>
                <a:gd name="T12" fmla="*/ 94 w 137"/>
                <a:gd name="T13" fmla="*/ 298 h 677"/>
                <a:gd name="T14" fmla="*/ 83 w 137"/>
                <a:gd name="T15" fmla="*/ 276 h 677"/>
                <a:gd name="T16" fmla="*/ 80 w 137"/>
                <a:gd name="T17" fmla="*/ 260 h 677"/>
                <a:gd name="T18" fmla="*/ 80 w 137"/>
                <a:gd name="T19" fmla="*/ 88 h 677"/>
                <a:gd name="T20" fmla="*/ 62 w 137"/>
                <a:gd name="T21" fmla="*/ 37 h 677"/>
                <a:gd name="T22" fmla="*/ 17 w 137"/>
                <a:gd name="T23" fmla="*/ 4 h 677"/>
                <a:gd name="T24" fmla="*/ 11 w 137"/>
                <a:gd name="T25" fmla="*/ 1 h 677"/>
                <a:gd name="T26" fmla="*/ 6 w 137"/>
                <a:gd name="T27" fmla="*/ 0 h 677"/>
                <a:gd name="T28" fmla="*/ 1 w 137"/>
                <a:gd name="T29" fmla="*/ 1 h 677"/>
                <a:gd name="T30" fmla="*/ 0 w 137"/>
                <a:gd name="T31" fmla="*/ 7 h 677"/>
                <a:gd name="T32" fmla="*/ 2 w 137"/>
                <a:gd name="T33" fmla="*/ 13 h 677"/>
                <a:gd name="T34" fmla="*/ 32 w 137"/>
                <a:gd name="T35" fmla="*/ 32 h 677"/>
                <a:gd name="T36" fmla="*/ 56 w 137"/>
                <a:gd name="T37" fmla="*/ 77 h 677"/>
                <a:gd name="T38" fmla="*/ 57 w 137"/>
                <a:gd name="T39" fmla="*/ 85 h 677"/>
                <a:gd name="T40" fmla="*/ 57 w 137"/>
                <a:gd name="T41" fmla="*/ 101 h 677"/>
                <a:gd name="T42" fmla="*/ 57 w 137"/>
                <a:gd name="T43" fmla="*/ 257 h 677"/>
                <a:gd name="T44" fmla="*/ 64 w 137"/>
                <a:gd name="T45" fmla="*/ 286 h 677"/>
                <a:gd name="T46" fmla="*/ 94 w 137"/>
                <a:gd name="T47" fmla="*/ 322 h 677"/>
                <a:gd name="T48" fmla="*/ 102 w 137"/>
                <a:gd name="T49" fmla="*/ 349 h 677"/>
                <a:gd name="T50" fmla="*/ 76 w 137"/>
                <a:gd name="T51" fmla="*/ 372 h 677"/>
                <a:gd name="T52" fmla="*/ 63 w 137"/>
                <a:gd name="T53" fmla="*/ 395 h 677"/>
                <a:gd name="T54" fmla="*/ 57 w 137"/>
                <a:gd name="T55" fmla="*/ 415 h 677"/>
                <a:gd name="T56" fmla="*/ 57 w 137"/>
                <a:gd name="T57" fmla="*/ 584 h 677"/>
                <a:gd name="T58" fmla="*/ 55 w 137"/>
                <a:gd name="T59" fmla="*/ 607 h 677"/>
                <a:gd name="T60" fmla="*/ 40 w 137"/>
                <a:gd name="T61" fmla="*/ 635 h 677"/>
                <a:gd name="T62" fmla="*/ 21 w 137"/>
                <a:gd name="T63" fmla="*/ 654 h 677"/>
                <a:gd name="T64" fmla="*/ 2 w 137"/>
                <a:gd name="T65" fmla="*/ 665 h 677"/>
                <a:gd name="T66" fmla="*/ 0 w 137"/>
                <a:gd name="T67" fmla="*/ 671 h 677"/>
                <a:gd name="T68" fmla="*/ 1 w 137"/>
                <a:gd name="T69" fmla="*/ 676 h 677"/>
                <a:gd name="T70" fmla="*/ 6 w 137"/>
                <a:gd name="T71" fmla="*/ 677 h 677"/>
                <a:gd name="T72" fmla="*/ 11 w 137"/>
                <a:gd name="T73" fmla="*/ 676 h 677"/>
                <a:gd name="T74" fmla="*/ 18 w 137"/>
                <a:gd name="T75" fmla="*/ 673 h 677"/>
                <a:gd name="T76" fmla="*/ 57 w 137"/>
                <a:gd name="T77" fmla="*/ 646 h 677"/>
                <a:gd name="T78" fmla="*/ 79 w 137"/>
                <a:gd name="T79" fmla="*/ 603 h 677"/>
                <a:gd name="T80" fmla="*/ 80 w 137"/>
                <a:gd name="T81" fmla="*/ 594 h 677"/>
                <a:gd name="T82" fmla="*/ 80 w 137"/>
                <a:gd name="T83" fmla="*/ 576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7" h="677">
                  <a:moveTo>
                    <a:pt x="80" y="427"/>
                  </a:moveTo>
                  <a:lnTo>
                    <a:pt x="83" y="403"/>
                  </a:lnTo>
                  <a:lnTo>
                    <a:pt x="93" y="381"/>
                  </a:lnTo>
                  <a:lnTo>
                    <a:pt x="110" y="361"/>
                  </a:lnTo>
                  <a:lnTo>
                    <a:pt x="134" y="345"/>
                  </a:lnTo>
                  <a:lnTo>
                    <a:pt x="136" y="343"/>
                  </a:lnTo>
                  <a:lnTo>
                    <a:pt x="137" y="339"/>
                  </a:lnTo>
                  <a:lnTo>
                    <a:pt x="137" y="336"/>
                  </a:lnTo>
                  <a:lnTo>
                    <a:pt x="136" y="334"/>
                  </a:lnTo>
                  <a:lnTo>
                    <a:pt x="135" y="333"/>
                  </a:lnTo>
                  <a:lnTo>
                    <a:pt x="133" y="332"/>
                  </a:lnTo>
                  <a:lnTo>
                    <a:pt x="117" y="321"/>
                  </a:lnTo>
                  <a:lnTo>
                    <a:pt x="104" y="310"/>
                  </a:lnTo>
                  <a:lnTo>
                    <a:pt x="94" y="298"/>
                  </a:lnTo>
                  <a:lnTo>
                    <a:pt x="88" y="287"/>
                  </a:lnTo>
                  <a:lnTo>
                    <a:pt x="83" y="276"/>
                  </a:lnTo>
                  <a:lnTo>
                    <a:pt x="81" y="267"/>
                  </a:lnTo>
                  <a:lnTo>
                    <a:pt x="80" y="260"/>
                  </a:lnTo>
                  <a:lnTo>
                    <a:pt x="80" y="255"/>
                  </a:lnTo>
                  <a:lnTo>
                    <a:pt x="80" y="88"/>
                  </a:lnTo>
                  <a:lnTo>
                    <a:pt x="75" y="60"/>
                  </a:lnTo>
                  <a:lnTo>
                    <a:pt x="62" y="37"/>
                  </a:lnTo>
                  <a:lnTo>
                    <a:pt x="42" y="18"/>
                  </a:lnTo>
                  <a:lnTo>
                    <a:pt x="17" y="4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15" y="20"/>
                  </a:lnTo>
                  <a:lnTo>
                    <a:pt x="32" y="32"/>
                  </a:lnTo>
                  <a:lnTo>
                    <a:pt x="47" y="51"/>
                  </a:lnTo>
                  <a:lnTo>
                    <a:pt x="56" y="77"/>
                  </a:lnTo>
                  <a:lnTo>
                    <a:pt x="57" y="80"/>
                  </a:lnTo>
                  <a:lnTo>
                    <a:pt x="57" y="85"/>
                  </a:lnTo>
                  <a:lnTo>
                    <a:pt x="57" y="91"/>
                  </a:lnTo>
                  <a:lnTo>
                    <a:pt x="57" y="101"/>
                  </a:lnTo>
                  <a:lnTo>
                    <a:pt x="57" y="246"/>
                  </a:lnTo>
                  <a:lnTo>
                    <a:pt x="57" y="257"/>
                  </a:lnTo>
                  <a:lnTo>
                    <a:pt x="59" y="271"/>
                  </a:lnTo>
                  <a:lnTo>
                    <a:pt x="64" y="286"/>
                  </a:lnTo>
                  <a:lnTo>
                    <a:pt x="74" y="303"/>
                  </a:lnTo>
                  <a:lnTo>
                    <a:pt x="94" y="322"/>
                  </a:lnTo>
                  <a:lnTo>
                    <a:pt x="121" y="338"/>
                  </a:lnTo>
                  <a:lnTo>
                    <a:pt x="102" y="349"/>
                  </a:lnTo>
                  <a:lnTo>
                    <a:pt x="88" y="360"/>
                  </a:lnTo>
                  <a:lnTo>
                    <a:pt x="76" y="372"/>
                  </a:lnTo>
                  <a:lnTo>
                    <a:pt x="68" y="384"/>
                  </a:lnTo>
                  <a:lnTo>
                    <a:pt x="63" y="395"/>
                  </a:lnTo>
                  <a:lnTo>
                    <a:pt x="59" y="405"/>
                  </a:lnTo>
                  <a:lnTo>
                    <a:pt x="57" y="415"/>
                  </a:lnTo>
                  <a:lnTo>
                    <a:pt x="57" y="422"/>
                  </a:lnTo>
                  <a:lnTo>
                    <a:pt x="57" y="584"/>
                  </a:lnTo>
                  <a:lnTo>
                    <a:pt x="56" y="595"/>
                  </a:lnTo>
                  <a:lnTo>
                    <a:pt x="55" y="607"/>
                  </a:lnTo>
                  <a:lnTo>
                    <a:pt x="50" y="621"/>
                  </a:lnTo>
                  <a:lnTo>
                    <a:pt x="40" y="635"/>
                  </a:lnTo>
                  <a:lnTo>
                    <a:pt x="31" y="646"/>
                  </a:lnTo>
                  <a:lnTo>
                    <a:pt x="21" y="654"/>
                  </a:lnTo>
                  <a:lnTo>
                    <a:pt x="11" y="660"/>
                  </a:lnTo>
                  <a:lnTo>
                    <a:pt x="2" y="665"/>
                  </a:lnTo>
                  <a:lnTo>
                    <a:pt x="0" y="667"/>
                  </a:lnTo>
                  <a:lnTo>
                    <a:pt x="0" y="671"/>
                  </a:lnTo>
                  <a:lnTo>
                    <a:pt x="0" y="674"/>
                  </a:lnTo>
                  <a:lnTo>
                    <a:pt x="1" y="676"/>
                  </a:lnTo>
                  <a:lnTo>
                    <a:pt x="3" y="677"/>
                  </a:lnTo>
                  <a:lnTo>
                    <a:pt x="6" y="677"/>
                  </a:lnTo>
                  <a:lnTo>
                    <a:pt x="9" y="677"/>
                  </a:lnTo>
                  <a:lnTo>
                    <a:pt x="11" y="676"/>
                  </a:lnTo>
                  <a:lnTo>
                    <a:pt x="14" y="675"/>
                  </a:lnTo>
                  <a:lnTo>
                    <a:pt x="18" y="673"/>
                  </a:lnTo>
                  <a:lnTo>
                    <a:pt x="38" y="661"/>
                  </a:lnTo>
                  <a:lnTo>
                    <a:pt x="57" y="646"/>
                  </a:lnTo>
                  <a:lnTo>
                    <a:pt x="71" y="626"/>
                  </a:lnTo>
                  <a:lnTo>
                    <a:pt x="79" y="603"/>
                  </a:lnTo>
                  <a:lnTo>
                    <a:pt x="80" y="599"/>
                  </a:lnTo>
                  <a:lnTo>
                    <a:pt x="80" y="594"/>
                  </a:lnTo>
                  <a:lnTo>
                    <a:pt x="80" y="587"/>
                  </a:lnTo>
                  <a:lnTo>
                    <a:pt x="80" y="576"/>
                  </a:lnTo>
                  <a:lnTo>
                    <a:pt x="80" y="42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88" name="Group 292"/>
          <p:cNvGrpSpPr>
            <a:grpSpLocks noChangeAspect="1"/>
          </p:cNvGrpSpPr>
          <p:nvPr>
            <p:custDataLst>
              <p:tags r:id="rId11"/>
            </p:custDataLst>
          </p:nvPr>
        </p:nvGrpSpPr>
        <p:grpSpPr bwMode="auto">
          <a:xfrm>
            <a:off x="3419872" y="3529375"/>
            <a:ext cx="5041601" cy="331673"/>
            <a:chOff x="0" y="0"/>
            <a:chExt cx="5761" cy="379"/>
          </a:xfrm>
        </p:grpSpPr>
        <p:sp>
          <p:nvSpPr>
            <p:cNvPr id="890" name="Freeform 293"/>
            <p:cNvSpPr>
              <a:spLocks noChangeAspect="1"/>
            </p:cNvSpPr>
            <p:nvPr/>
          </p:nvSpPr>
          <p:spPr bwMode="auto">
            <a:xfrm>
              <a:off x="0" y="68"/>
              <a:ext cx="270" cy="235"/>
            </a:xfrm>
            <a:custGeom>
              <a:avLst/>
              <a:gdLst>
                <a:gd name="T0" fmla="*/ 166 w 270"/>
                <a:gd name="T1" fmla="*/ 21 h 235"/>
                <a:gd name="T2" fmla="*/ 204 w 270"/>
                <a:gd name="T3" fmla="*/ 41 h 235"/>
                <a:gd name="T4" fmla="*/ 206 w 270"/>
                <a:gd name="T5" fmla="*/ 64 h 235"/>
                <a:gd name="T6" fmla="*/ 199 w 270"/>
                <a:gd name="T7" fmla="*/ 84 h 235"/>
                <a:gd name="T8" fmla="*/ 183 w 270"/>
                <a:gd name="T9" fmla="*/ 103 h 235"/>
                <a:gd name="T10" fmla="*/ 155 w 270"/>
                <a:gd name="T11" fmla="*/ 116 h 235"/>
                <a:gd name="T12" fmla="*/ 125 w 270"/>
                <a:gd name="T13" fmla="*/ 120 h 235"/>
                <a:gd name="T14" fmla="*/ 111 w 270"/>
                <a:gd name="T15" fmla="*/ 130 h 235"/>
                <a:gd name="T16" fmla="*/ 110 w 270"/>
                <a:gd name="T17" fmla="*/ 136 h 235"/>
                <a:gd name="T18" fmla="*/ 116 w 270"/>
                <a:gd name="T19" fmla="*/ 137 h 235"/>
                <a:gd name="T20" fmla="*/ 124 w 270"/>
                <a:gd name="T21" fmla="*/ 142 h 235"/>
                <a:gd name="T22" fmla="*/ 133 w 270"/>
                <a:gd name="T23" fmla="*/ 152 h 235"/>
                <a:gd name="T24" fmla="*/ 142 w 270"/>
                <a:gd name="T25" fmla="*/ 171 h 235"/>
                <a:gd name="T26" fmla="*/ 159 w 270"/>
                <a:gd name="T27" fmla="*/ 207 h 235"/>
                <a:gd name="T28" fmla="*/ 179 w 270"/>
                <a:gd name="T29" fmla="*/ 232 h 235"/>
                <a:gd name="T30" fmla="*/ 207 w 270"/>
                <a:gd name="T31" fmla="*/ 233 h 235"/>
                <a:gd name="T32" fmla="*/ 234 w 270"/>
                <a:gd name="T33" fmla="*/ 221 h 235"/>
                <a:gd name="T34" fmla="*/ 256 w 270"/>
                <a:gd name="T35" fmla="*/ 205 h 235"/>
                <a:gd name="T36" fmla="*/ 268 w 270"/>
                <a:gd name="T37" fmla="*/ 191 h 235"/>
                <a:gd name="T38" fmla="*/ 269 w 270"/>
                <a:gd name="T39" fmla="*/ 184 h 235"/>
                <a:gd name="T40" fmla="*/ 262 w 270"/>
                <a:gd name="T41" fmla="*/ 185 h 235"/>
                <a:gd name="T42" fmla="*/ 249 w 270"/>
                <a:gd name="T43" fmla="*/ 192 h 235"/>
                <a:gd name="T44" fmla="*/ 238 w 270"/>
                <a:gd name="T45" fmla="*/ 204 h 235"/>
                <a:gd name="T46" fmla="*/ 224 w 270"/>
                <a:gd name="T47" fmla="*/ 215 h 235"/>
                <a:gd name="T48" fmla="*/ 202 w 270"/>
                <a:gd name="T49" fmla="*/ 212 h 235"/>
                <a:gd name="T50" fmla="*/ 184 w 270"/>
                <a:gd name="T51" fmla="*/ 185 h 235"/>
                <a:gd name="T52" fmla="*/ 165 w 270"/>
                <a:gd name="T53" fmla="*/ 145 h 235"/>
                <a:gd name="T54" fmla="*/ 188 w 270"/>
                <a:gd name="T55" fmla="*/ 112 h 235"/>
                <a:gd name="T56" fmla="*/ 229 w 270"/>
                <a:gd name="T57" fmla="*/ 67 h 235"/>
                <a:gd name="T58" fmla="*/ 233 w 270"/>
                <a:gd name="T59" fmla="*/ 28 h 235"/>
                <a:gd name="T60" fmla="*/ 215 w 270"/>
                <a:gd name="T61" fmla="*/ 10 h 235"/>
                <a:gd name="T62" fmla="*/ 185 w 270"/>
                <a:gd name="T63" fmla="*/ 2 h 235"/>
                <a:gd name="T64" fmla="*/ 148 w 270"/>
                <a:gd name="T65" fmla="*/ 0 h 235"/>
                <a:gd name="T66" fmla="*/ 107 w 270"/>
                <a:gd name="T67" fmla="*/ 0 h 235"/>
                <a:gd name="T68" fmla="*/ 70 w 270"/>
                <a:gd name="T69" fmla="*/ 5 h 235"/>
                <a:gd name="T70" fmla="*/ 35 w 270"/>
                <a:gd name="T71" fmla="*/ 19 h 235"/>
                <a:gd name="T72" fmla="*/ 15 w 270"/>
                <a:gd name="T73" fmla="*/ 36 h 235"/>
                <a:gd name="T74" fmla="*/ 4 w 270"/>
                <a:gd name="T75" fmla="*/ 50 h 235"/>
                <a:gd name="T76" fmla="*/ 0 w 270"/>
                <a:gd name="T77" fmla="*/ 60 h 235"/>
                <a:gd name="T78" fmla="*/ 1 w 270"/>
                <a:gd name="T79" fmla="*/ 64 h 235"/>
                <a:gd name="T80" fmla="*/ 7 w 270"/>
                <a:gd name="T81" fmla="*/ 64 h 235"/>
                <a:gd name="T82" fmla="*/ 16 w 270"/>
                <a:gd name="T83" fmla="*/ 60 h 235"/>
                <a:gd name="T84" fmla="*/ 23 w 270"/>
                <a:gd name="T85" fmla="*/ 55 h 235"/>
                <a:gd name="T86" fmla="*/ 27 w 270"/>
                <a:gd name="T87" fmla="*/ 49 h 235"/>
                <a:gd name="T88" fmla="*/ 33 w 270"/>
                <a:gd name="T89" fmla="*/ 36 h 235"/>
                <a:gd name="T90" fmla="*/ 59 w 270"/>
                <a:gd name="T91" fmla="*/ 21 h 235"/>
                <a:gd name="T92" fmla="*/ 83 w 270"/>
                <a:gd name="T93" fmla="*/ 36 h 235"/>
                <a:gd name="T94" fmla="*/ 75 w 270"/>
                <a:gd name="T95" fmla="*/ 85 h 235"/>
                <a:gd name="T96" fmla="*/ 53 w 270"/>
                <a:gd name="T97" fmla="*/ 174 h 235"/>
                <a:gd name="T98" fmla="*/ 31 w 270"/>
                <a:gd name="T99" fmla="*/ 231 h 235"/>
                <a:gd name="T100" fmla="*/ 32 w 270"/>
                <a:gd name="T101" fmla="*/ 235 h 235"/>
                <a:gd name="T102" fmla="*/ 40 w 270"/>
                <a:gd name="T103" fmla="*/ 233 h 235"/>
                <a:gd name="T104" fmla="*/ 54 w 270"/>
                <a:gd name="T105" fmla="*/ 225 h 235"/>
                <a:gd name="T106" fmla="*/ 60 w 270"/>
                <a:gd name="T107" fmla="*/ 216 h 235"/>
                <a:gd name="T108" fmla="*/ 73 w 270"/>
                <a:gd name="T109" fmla="*/ 184 h 235"/>
                <a:gd name="T110" fmla="*/ 90 w 270"/>
                <a:gd name="T111" fmla="*/ 129 h 235"/>
                <a:gd name="T112" fmla="*/ 106 w 270"/>
                <a:gd name="T113" fmla="*/ 57 h 235"/>
                <a:gd name="T114" fmla="*/ 127 w 270"/>
                <a:gd name="T115" fmla="*/ 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0" h="235">
                  <a:moveTo>
                    <a:pt x="127" y="18"/>
                  </a:moveTo>
                  <a:lnTo>
                    <a:pt x="166" y="21"/>
                  </a:lnTo>
                  <a:lnTo>
                    <a:pt x="191" y="29"/>
                  </a:lnTo>
                  <a:lnTo>
                    <a:pt x="204" y="41"/>
                  </a:lnTo>
                  <a:lnTo>
                    <a:pt x="207" y="56"/>
                  </a:lnTo>
                  <a:lnTo>
                    <a:pt x="206" y="64"/>
                  </a:lnTo>
                  <a:lnTo>
                    <a:pt x="204" y="74"/>
                  </a:lnTo>
                  <a:lnTo>
                    <a:pt x="199" y="84"/>
                  </a:lnTo>
                  <a:lnTo>
                    <a:pt x="192" y="94"/>
                  </a:lnTo>
                  <a:lnTo>
                    <a:pt x="183" y="103"/>
                  </a:lnTo>
                  <a:lnTo>
                    <a:pt x="171" y="110"/>
                  </a:lnTo>
                  <a:lnTo>
                    <a:pt x="155" y="116"/>
                  </a:lnTo>
                  <a:lnTo>
                    <a:pt x="137" y="118"/>
                  </a:lnTo>
                  <a:lnTo>
                    <a:pt x="125" y="120"/>
                  </a:lnTo>
                  <a:lnTo>
                    <a:pt x="117" y="125"/>
                  </a:lnTo>
                  <a:lnTo>
                    <a:pt x="111" y="130"/>
                  </a:lnTo>
                  <a:lnTo>
                    <a:pt x="109" y="134"/>
                  </a:lnTo>
                  <a:lnTo>
                    <a:pt x="110" y="136"/>
                  </a:lnTo>
                  <a:lnTo>
                    <a:pt x="111" y="136"/>
                  </a:lnTo>
                  <a:lnTo>
                    <a:pt x="116" y="137"/>
                  </a:lnTo>
                  <a:lnTo>
                    <a:pt x="120" y="139"/>
                  </a:lnTo>
                  <a:lnTo>
                    <a:pt x="124" y="142"/>
                  </a:lnTo>
                  <a:lnTo>
                    <a:pt x="128" y="146"/>
                  </a:lnTo>
                  <a:lnTo>
                    <a:pt x="133" y="152"/>
                  </a:lnTo>
                  <a:lnTo>
                    <a:pt x="137" y="161"/>
                  </a:lnTo>
                  <a:lnTo>
                    <a:pt x="142" y="171"/>
                  </a:lnTo>
                  <a:lnTo>
                    <a:pt x="148" y="185"/>
                  </a:lnTo>
                  <a:lnTo>
                    <a:pt x="159" y="207"/>
                  </a:lnTo>
                  <a:lnTo>
                    <a:pt x="169" y="223"/>
                  </a:lnTo>
                  <a:lnTo>
                    <a:pt x="179" y="232"/>
                  </a:lnTo>
                  <a:lnTo>
                    <a:pt x="192" y="235"/>
                  </a:lnTo>
                  <a:lnTo>
                    <a:pt x="207" y="233"/>
                  </a:lnTo>
                  <a:lnTo>
                    <a:pt x="221" y="228"/>
                  </a:lnTo>
                  <a:lnTo>
                    <a:pt x="234" y="221"/>
                  </a:lnTo>
                  <a:lnTo>
                    <a:pt x="246" y="213"/>
                  </a:lnTo>
                  <a:lnTo>
                    <a:pt x="256" y="205"/>
                  </a:lnTo>
                  <a:lnTo>
                    <a:pt x="263" y="197"/>
                  </a:lnTo>
                  <a:lnTo>
                    <a:pt x="268" y="191"/>
                  </a:lnTo>
                  <a:lnTo>
                    <a:pt x="270" y="186"/>
                  </a:lnTo>
                  <a:lnTo>
                    <a:pt x="269" y="184"/>
                  </a:lnTo>
                  <a:lnTo>
                    <a:pt x="266" y="184"/>
                  </a:lnTo>
                  <a:lnTo>
                    <a:pt x="262" y="185"/>
                  </a:lnTo>
                  <a:lnTo>
                    <a:pt x="255" y="188"/>
                  </a:lnTo>
                  <a:lnTo>
                    <a:pt x="249" y="192"/>
                  </a:lnTo>
                  <a:lnTo>
                    <a:pt x="243" y="198"/>
                  </a:lnTo>
                  <a:lnTo>
                    <a:pt x="238" y="204"/>
                  </a:lnTo>
                  <a:lnTo>
                    <a:pt x="232" y="210"/>
                  </a:lnTo>
                  <a:lnTo>
                    <a:pt x="224" y="215"/>
                  </a:lnTo>
                  <a:lnTo>
                    <a:pt x="214" y="216"/>
                  </a:lnTo>
                  <a:lnTo>
                    <a:pt x="202" y="212"/>
                  </a:lnTo>
                  <a:lnTo>
                    <a:pt x="192" y="201"/>
                  </a:lnTo>
                  <a:lnTo>
                    <a:pt x="184" y="185"/>
                  </a:lnTo>
                  <a:lnTo>
                    <a:pt x="175" y="167"/>
                  </a:lnTo>
                  <a:lnTo>
                    <a:pt x="165" y="145"/>
                  </a:lnTo>
                  <a:lnTo>
                    <a:pt x="155" y="129"/>
                  </a:lnTo>
                  <a:lnTo>
                    <a:pt x="188" y="112"/>
                  </a:lnTo>
                  <a:lnTo>
                    <a:pt x="213" y="91"/>
                  </a:lnTo>
                  <a:lnTo>
                    <a:pt x="229" y="67"/>
                  </a:lnTo>
                  <a:lnTo>
                    <a:pt x="235" y="41"/>
                  </a:lnTo>
                  <a:lnTo>
                    <a:pt x="233" y="28"/>
                  </a:lnTo>
                  <a:lnTo>
                    <a:pt x="226" y="17"/>
                  </a:lnTo>
                  <a:lnTo>
                    <a:pt x="215" y="10"/>
                  </a:lnTo>
                  <a:lnTo>
                    <a:pt x="201" y="5"/>
                  </a:lnTo>
                  <a:lnTo>
                    <a:pt x="185" y="2"/>
                  </a:lnTo>
                  <a:lnTo>
                    <a:pt x="167" y="0"/>
                  </a:lnTo>
                  <a:lnTo>
                    <a:pt x="148" y="0"/>
                  </a:lnTo>
                  <a:lnTo>
                    <a:pt x="130" y="0"/>
                  </a:lnTo>
                  <a:lnTo>
                    <a:pt x="107" y="0"/>
                  </a:lnTo>
                  <a:lnTo>
                    <a:pt x="88" y="1"/>
                  </a:lnTo>
                  <a:lnTo>
                    <a:pt x="70" y="5"/>
                  </a:lnTo>
                  <a:lnTo>
                    <a:pt x="50" y="12"/>
                  </a:lnTo>
                  <a:lnTo>
                    <a:pt x="35" y="19"/>
                  </a:lnTo>
                  <a:lnTo>
                    <a:pt x="24" y="28"/>
                  </a:lnTo>
                  <a:lnTo>
                    <a:pt x="15" y="36"/>
                  </a:lnTo>
                  <a:lnTo>
                    <a:pt x="8" y="43"/>
                  </a:lnTo>
                  <a:lnTo>
                    <a:pt x="4" y="50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1" y="64"/>
                  </a:lnTo>
                  <a:lnTo>
                    <a:pt x="3" y="64"/>
                  </a:lnTo>
                  <a:lnTo>
                    <a:pt x="7" y="64"/>
                  </a:lnTo>
                  <a:lnTo>
                    <a:pt x="12" y="62"/>
                  </a:lnTo>
                  <a:lnTo>
                    <a:pt x="16" y="60"/>
                  </a:lnTo>
                  <a:lnTo>
                    <a:pt x="19" y="58"/>
                  </a:lnTo>
                  <a:lnTo>
                    <a:pt x="23" y="55"/>
                  </a:lnTo>
                  <a:lnTo>
                    <a:pt x="25" y="52"/>
                  </a:lnTo>
                  <a:lnTo>
                    <a:pt x="27" y="49"/>
                  </a:lnTo>
                  <a:lnTo>
                    <a:pt x="29" y="45"/>
                  </a:lnTo>
                  <a:lnTo>
                    <a:pt x="33" y="36"/>
                  </a:lnTo>
                  <a:lnTo>
                    <a:pt x="42" y="27"/>
                  </a:lnTo>
                  <a:lnTo>
                    <a:pt x="59" y="21"/>
                  </a:lnTo>
                  <a:lnTo>
                    <a:pt x="84" y="18"/>
                  </a:lnTo>
                  <a:lnTo>
                    <a:pt x="83" y="36"/>
                  </a:lnTo>
                  <a:lnTo>
                    <a:pt x="80" y="58"/>
                  </a:lnTo>
                  <a:lnTo>
                    <a:pt x="75" y="85"/>
                  </a:lnTo>
                  <a:lnTo>
                    <a:pt x="68" y="118"/>
                  </a:lnTo>
                  <a:lnTo>
                    <a:pt x="53" y="174"/>
                  </a:lnTo>
                  <a:lnTo>
                    <a:pt x="33" y="228"/>
                  </a:lnTo>
                  <a:lnTo>
                    <a:pt x="31" y="231"/>
                  </a:lnTo>
                  <a:lnTo>
                    <a:pt x="31" y="232"/>
                  </a:lnTo>
                  <a:lnTo>
                    <a:pt x="32" y="235"/>
                  </a:lnTo>
                  <a:lnTo>
                    <a:pt x="34" y="235"/>
                  </a:lnTo>
                  <a:lnTo>
                    <a:pt x="40" y="233"/>
                  </a:lnTo>
                  <a:lnTo>
                    <a:pt x="47" y="230"/>
                  </a:lnTo>
                  <a:lnTo>
                    <a:pt x="54" y="225"/>
                  </a:lnTo>
                  <a:lnTo>
                    <a:pt x="58" y="221"/>
                  </a:lnTo>
                  <a:lnTo>
                    <a:pt x="60" y="216"/>
                  </a:lnTo>
                  <a:lnTo>
                    <a:pt x="66" y="203"/>
                  </a:lnTo>
                  <a:lnTo>
                    <a:pt x="73" y="184"/>
                  </a:lnTo>
                  <a:lnTo>
                    <a:pt x="81" y="159"/>
                  </a:lnTo>
                  <a:lnTo>
                    <a:pt x="90" y="129"/>
                  </a:lnTo>
                  <a:lnTo>
                    <a:pt x="99" y="94"/>
                  </a:lnTo>
                  <a:lnTo>
                    <a:pt x="106" y="57"/>
                  </a:lnTo>
                  <a:lnTo>
                    <a:pt x="111" y="18"/>
                  </a:lnTo>
                  <a:lnTo>
                    <a:pt x="127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1" name="Freeform 294"/>
            <p:cNvSpPr>
              <a:spLocks noChangeAspect="1"/>
            </p:cNvSpPr>
            <p:nvPr/>
          </p:nvSpPr>
          <p:spPr bwMode="auto">
            <a:xfrm>
              <a:off x="307" y="45"/>
              <a:ext cx="77" cy="334"/>
            </a:xfrm>
            <a:custGeom>
              <a:avLst/>
              <a:gdLst>
                <a:gd name="T0" fmla="*/ 77 w 77"/>
                <a:gd name="T1" fmla="*/ 331 h 334"/>
                <a:gd name="T2" fmla="*/ 77 w 77"/>
                <a:gd name="T3" fmla="*/ 330 h 334"/>
                <a:gd name="T4" fmla="*/ 77 w 77"/>
                <a:gd name="T5" fmla="*/ 329 h 334"/>
                <a:gd name="T6" fmla="*/ 75 w 77"/>
                <a:gd name="T7" fmla="*/ 327 h 334"/>
                <a:gd name="T8" fmla="*/ 72 w 77"/>
                <a:gd name="T9" fmla="*/ 323 h 334"/>
                <a:gd name="T10" fmla="*/ 46 w 77"/>
                <a:gd name="T11" fmla="*/ 288 h 334"/>
                <a:gd name="T12" fmla="*/ 30 w 77"/>
                <a:gd name="T13" fmla="*/ 248 h 334"/>
                <a:gd name="T14" fmla="*/ 22 w 77"/>
                <a:gd name="T15" fmla="*/ 207 h 334"/>
                <a:gd name="T16" fmla="*/ 20 w 77"/>
                <a:gd name="T17" fmla="*/ 167 h 334"/>
                <a:gd name="T18" fmla="*/ 22 w 77"/>
                <a:gd name="T19" fmla="*/ 124 h 334"/>
                <a:gd name="T20" fmla="*/ 31 w 77"/>
                <a:gd name="T21" fmla="*/ 82 h 334"/>
                <a:gd name="T22" fmla="*/ 47 w 77"/>
                <a:gd name="T23" fmla="*/ 44 h 334"/>
                <a:gd name="T24" fmla="*/ 73 w 77"/>
                <a:gd name="T25" fmla="*/ 9 h 334"/>
                <a:gd name="T26" fmla="*/ 77 w 77"/>
                <a:gd name="T27" fmla="*/ 5 h 334"/>
                <a:gd name="T28" fmla="*/ 77 w 77"/>
                <a:gd name="T29" fmla="*/ 4 h 334"/>
                <a:gd name="T30" fmla="*/ 76 w 77"/>
                <a:gd name="T31" fmla="*/ 1 h 334"/>
                <a:gd name="T32" fmla="*/ 74 w 77"/>
                <a:gd name="T33" fmla="*/ 0 h 334"/>
                <a:gd name="T34" fmla="*/ 67 w 77"/>
                <a:gd name="T35" fmla="*/ 5 h 334"/>
                <a:gd name="T36" fmla="*/ 54 w 77"/>
                <a:gd name="T37" fmla="*/ 17 h 334"/>
                <a:gd name="T38" fmla="*/ 37 w 77"/>
                <a:gd name="T39" fmla="*/ 37 h 334"/>
                <a:gd name="T40" fmla="*/ 21 w 77"/>
                <a:gd name="T41" fmla="*/ 65 h 334"/>
                <a:gd name="T42" fmla="*/ 11 w 77"/>
                <a:gd name="T43" fmla="*/ 93 h 334"/>
                <a:gd name="T44" fmla="*/ 5 w 77"/>
                <a:gd name="T45" fmla="*/ 120 h 334"/>
                <a:gd name="T46" fmla="*/ 1 w 77"/>
                <a:gd name="T47" fmla="*/ 145 h 334"/>
                <a:gd name="T48" fmla="*/ 0 w 77"/>
                <a:gd name="T49" fmla="*/ 167 h 334"/>
                <a:gd name="T50" fmla="*/ 1 w 77"/>
                <a:gd name="T51" fmla="*/ 189 h 334"/>
                <a:gd name="T52" fmla="*/ 5 w 77"/>
                <a:gd name="T53" fmla="*/ 215 h 334"/>
                <a:gd name="T54" fmla="*/ 11 w 77"/>
                <a:gd name="T55" fmla="*/ 243 h 334"/>
                <a:gd name="T56" fmla="*/ 22 w 77"/>
                <a:gd name="T57" fmla="*/ 271 h 334"/>
                <a:gd name="T58" fmla="*/ 38 w 77"/>
                <a:gd name="T59" fmla="*/ 298 h 334"/>
                <a:gd name="T60" fmla="*/ 54 w 77"/>
                <a:gd name="T61" fmla="*/ 318 h 334"/>
                <a:gd name="T62" fmla="*/ 67 w 77"/>
                <a:gd name="T63" fmla="*/ 330 h 334"/>
                <a:gd name="T64" fmla="*/ 74 w 77"/>
                <a:gd name="T65" fmla="*/ 334 h 334"/>
                <a:gd name="T66" fmla="*/ 76 w 77"/>
                <a:gd name="T67" fmla="*/ 333 h 334"/>
                <a:gd name="T68" fmla="*/ 77 w 77"/>
                <a:gd name="T69" fmla="*/ 331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" h="334">
                  <a:moveTo>
                    <a:pt x="77" y="331"/>
                  </a:moveTo>
                  <a:lnTo>
                    <a:pt x="77" y="330"/>
                  </a:lnTo>
                  <a:lnTo>
                    <a:pt x="77" y="329"/>
                  </a:lnTo>
                  <a:lnTo>
                    <a:pt x="75" y="327"/>
                  </a:lnTo>
                  <a:lnTo>
                    <a:pt x="72" y="323"/>
                  </a:lnTo>
                  <a:lnTo>
                    <a:pt x="46" y="288"/>
                  </a:lnTo>
                  <a:lnTo>
                    <a:pt x="30" y="248"/>
                  </a:lnTo>
                  <a:lnTo>
                    <a:pt x="22" y="207"/>
                  </a:lnTo>
                  <a:lnTo>
                    <a:pt x="20" y="167"/>
                  </a:lnTo>
                  <a:lnTo>
                    <a:pt x="22" y="124"/>
                  </a:lnTo>
                  <a:lnTo>
                    <a:pt x="31" y="82"/>
                  </a:lnTo>
                  <a:lnTo>
                    <a:pt x="47" y="44"/>
                  </a:lnTo>
                  <a:lnTo>
                    <a:pt x="73" y="9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6" y="1"/>
                  </a:lnTo>
                  <a:lnTo>
                    <a:pt x="74" y="0"/>
                  </a:lnTo>
                  <a:lnTo>
                    <a:pt x="67" y="5"/>
                  </a:lnTo>
                  <a:lnTo>
                    <a:pt x="54" y="17"/>
                  </a:lnTo>
                  <a:lnTo>
                    <a:pt x="37" y="37"/>
                  </a:lnTo>
                  <a:lnTo>
                    <a:pt x="21" y="65"/>
                  </a:lnTo>
                  <a:lnTo>
                    <a:pt x="11" y="93"/>
                  </a:lnTo>
                  <a:lnTo>
                    <a:pt x="5" y="120"/>
                  </a:lnTo>
                  <a:lnTo>
                    <a:pt x="1" y="145"/>
                  </a:lnTo>
                  <a:lnTo>
                    <a:pt x="0" y="167"/>
                  </a:lnTo>
                  <a:lnTo>
                    <a:pt x="1" y="189"/>
                  </a:lnTo>
                  <a:lnTo>
                    <a:pt x="5" y="215"/>
                  </a:lnTo>
                  <a:lnTo>
                    <a:pt x="11" y="243"/>
                  </a:lnTo>
                  <a:lnTo>
                    <a:pt x="22" y="271"/>
                  </a:lnTo>
                  <a:lnTo>
                    <a:pt x="38" y="298"/>
                  </a:lnTo>
                  <a:lnTo>
                    <a:pt x="54" y="318"/>
                  </a:lnTo>
                  <a:lnTo>
                    <a:pt x="67" y="330"/>
                  </a:lnTo>
                  <a:lnTo>
                    <a:pt x="74" y="334"/>
                  </a:lnTo>
                  <a:lnTo>
                    <a:pt x="76" y="333"/>
                  </a:lnTo>
                  <a:lnTo>
                    <a:pt x="77" y="33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2" name="Freeform 295"/>
            <p:cNvSpPr>
              <a:spLocks noChangeAspect="1"/>
            </p:cNvSpPr>
            <p:nvPr/>
          </p:nvSpPr>
          <p:spPr bwMode="auto">
            <a:xfrm>
              <a:off x="417" y="68"/>
              <a:ext cx="200" cy="228"/>
            </a:xfrm>
            <a:custGeom>
              <a:avLst/>
              <a:gdLst>
                <a:gd name="T0" fmla="*/ 112 w 200"/>
                <a:gd name="T1" fmla="*/ 22 h 228"/>
                <a:gd name="T2" fmla="*/ 115 w 200"/>
                <a:gd name="T3" fmla="*/ 16 h 228"/>
                <a:gd name="T4" fmla="*/ 122 w 200"/>
                <a:gd name="T5" fmla="*/ 12 h 228"/>
                <a:gd name="T6" fmla="*/ 136 w 200"/>
                <a:gd name="T7" fmla="*/ 10 h 228"/>
                <a:gd name="T8" fmla="*/ 153 w 200"/>
                <a:gd name="T9" fmla="*/ 10 h 228"/>
                <a:gd name="T10" fmla="*/ 158 w 200"/>
                <a:gd name="T11" fmla="*/ 7 h 228"/>
                <a:gd name="T12" fmla="*/ 157 w 200"/>
                <a:gd name="T13" fmla="*/ 0 h 228"/>
                <a:gd name="T14" fmla="*/ 61 w 200"/>
                <a:gd name="T15" fmla="*/ 0 h 228"/>
                <a:gd name="T16" fmla="*/ 57 w 200"/>
                <a:gd name="T17" fmla="*/ 1 h 228"/>
                <a:gd name="T18" fmla="*/ 54 w 200"/>
                <a:gd name="T19" fmla="*/ 6 h 228"/>
                <a:gd name="T20" fmla="*/ 64 w 200"/>
                <a:gd name="T21" fmla="*/ 10 h 228"/>
                <a:gd name="T22" fmla="*/ 76 w 200"/>
                <a:gd name="T23" fmla="*/ 11 h 228"/>
                <a:gd name="T24" fmla="*/ 85 w 200"/>
                <a:gd name="T25" fmla="*/ 16 h 228"/>
                <a:gd name="T26" fmla="*/ 84 w 200"/>
                <a:gd name="T27" fmla="*/ 22 h 228"/>
                <a:gd name="T28" fmla="*/ 38 w 200"/>
                <a:gd name="T29" fmla="*/ 206 h 228"/>
                <a:gd name="T30" fmla="*/ 35 w 200"/>
                <a:gd name="T31" fmla="*/ 212 h 228"/>
                <a:gd name="T32" fmla="*/ 29 w 200"/>
                <a:gd name="T33" fmla="*/ 216 h 228"/>
                <a:gd name="T34" fmla="*/ 18 w 200"/>
                <a:gd name="T35" fmla="*/ 217 h 228"/>
                <a:gd name="T36" fmla="*/ 5 w 200"/>
                <a:gd name="T37" fmla="*/ 217 h 228"/>
                <a:gd name="T38" fmla="*/ 1 w 200"/>
                <a:gd name="T39" fmla="*/ 220 h 228"/>
                <a:gd name="T40" fmla="*/ 2 w 200"/>
                <a:gd name="T41" fmla="*/ 227 h 228"/>
                <a:gd name="T42" fmla="*/ 162 w 200"/>
                <a:gd name="T43" fmla="*/ 228 h 228"/>
                <a:gd name="T44" fmla="*/ 170 w 200"/>
                <a:gd name="T45" fmla="*/ 227 h 228"/>
                <a:gd name="T46" fmla="*/ 173 w 200"/>
                <a:gd name="T47" fmla="*/ 222 h 228"/>
                <a:gd name="T48" fmla="*/ 200 w 200"/>
                <a:gd name="T49" fmla="*/ 146 h 228"/>
                <a:gd name="T50" fmla="*/ 199 w 200"/>
                <a:gd name="T51" fmla="*/ 143 h 228"/>
                <a:gd name="T52" fmla="*/ 193 w 200"/>
                <a:gd name="T53" fmla="*/ 143 h 228"/>
                <a:gd name="T54" fmla="*/ 186 w 200"/>
                <a:gd name="T55" fmla="*/ 160 h 228"/>
                <a:gd name="T56" fmla="*/ 175 w 200"/>
                <a:gd name="T57" fmla="*/ 184 h 228"/>
                <a:gd name="T58" fmla="*/ 156 w 200"/>
                <a:gd name="T59" fmla="*/ 203 h 228"/>
                <a:gd name="T60" fmla="*/ 127 w 200"/>
                <a:gd name="T61" fmla="*/ 215 h 228"/>
                <a:gd name="T62" fmla="*/ 76 w 200"/>
                <a:gd name="T63" fmla="*/ 217 h 228"/>
                <a:gd name="T64" fmla="*/ 69 w 200"/>
                <a:gd name="T65" fmla="*/ 217 h 228"/>
                <a:gd name="T66" fmla="*/ 65 w 200"/>
                <a:gd name="T67" fmla="*/ 214 h 228"/>
                <a:gd name="T68" fmla="*/ 67 w 200"/>
                <a:gd name="T69" fmla="*/ 20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228">
                  <a:moveTo>
                    <a:pt x="111" y="26"/>
                  </a:moveTo>
                  <a:lnTo>
                    <a:pt x="112" y="22"/>
                  </a:lnTo>
                  <a:lnTo>
                    <a:pt x="114" y="18"/>
                  </a:lnTo>
                  <a:lnTo>
                    <a:pt x="115" y="16"/>
                  </a:lnTo>
                  <a:lnTo>
                    <a:pt x="118" y="13"/>
                  </a:lnTo>
                  <a:lnTo>
                    <a:pt x="122" y="12"/>
                  </a:lnTo>
                  <a:lnTo>
                    <a:pt x="128" y="11"/>
                  </a:lnTo>
                  <a:lnTo>
                    <a:pt x="136" y="10"/>
                  </a:lnTo>
                  <a:lnTo>
                    <a:pt x="146" y="10"/>
                  </a:lnTo>
                  <a:lnTo>
                    <a:pt x="153" y="10"/>
                  </a:lnTo>
                  <a:lnTo>
                    <a:pt x="156" y="9"/>
                  </a:lnTo>
                  <a:lnTo>
                    <a:pt x="158" y="7"/>
                  </a:lnTo>
                  <a:lnTo>
                    <a:pt x="159" y="4"/>
                  </a:lnTo>
                  <a:lnTo>
                    <a:pt x="157" y="0"/>
                  </a:lnTo>
                  <a:lnTo>
                    <a:pt x="154" y="0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7" y="1"/>
                  </a:lnTo>
                  <a:lnTo>
                    <a:pt x="55" y="3"/>
                  </a:lnTo>
                  <a:lnTo>
                    <a:pt x="54" y="6"/>
                  </a:lnTo>
                  <a:lnTo>
                    <a:pt x="57" y="10"/>
                  </a:lnTo>
                  <a:lnTo>
                    <a:pt x="64" y="10"/>
                  </a:lnTo>
                  <a:lnTo>
                    <a:pt x="68" y="10"/>
                  </a:lnTo>
                  <a:lnTo>
                    <a:pt x="76" y="11"/>
                  </a:lnTo>
                  <a:lnTo>
                    <a:pt x="83" y="12"/>
                  </a:lnTo>
                  <a:lnTo>
                    <a:pt x="85" y="16"/>
                  </a:lnTo>
                  <a:lnTo>
                    <a:pt x="85" y="18"/>
                  </a:lnTo>
                  <a:lnTo>
                    <a:pt x="84" y="22"/>
                  </a:lnTo>
                  <a:lnTo>
                    <a:pt x="39" y="201"/>
                  </a:lnTo>
                  <a:lnTo>
                    <a:pt x="38" y="206"/>
                  </a:lnTo>
                  <a:lnTo>
                    <a:pt x="37" y="209"/>
                  </a:lnTo>
                  <a:lnTo>
                    <a:pt x="35" y="212"/>
                  </a:lnTo>
                  <a:lnTo>
                    <a:pt x="33" y="214"/>
                  </a:lnTo>
                  <a:lnTo>
                    <a:pt x="29" y="216"/>
                  </a:lnTo>
                  <a:lnTo>
                    <a:pt x="24" y="217"/>
                  </a:lnTo>
                  <a:lnTo>
                    <a:pt x="18" y="217"/>
                  </a:lnTo>
                  <a:lnTo>
                    <a:pt x="9" y="217"/>
                  </a:lnTo>
                  <a:lnTo>
                    <a:pt x="5" y="217"/>
                  </a:lnTo>
                  <a:lnTo>
                    <a:pt x="3" y="218"/>
                  </a:lnTo>
                  <a:lnTo>
                    <a:pt x="1" y="220"/>
                  </a:lnTo>
                  <a:lnTo>
                    <a:pt x="0" y="224"/>
                  </a:lnTo>
                  <a:lnTo>
                    <a:pt x="2" y="227"/>
                  </a:lnTo>
                  <a:lnTo>
                    <a:pt x="9" y="228"/>
                  </a:lnTo>
                  <a:lnTo>
                    <a:pt x="162" y="228"/>
                  </a:lnTo>
                  <a:lnTo>
                    <a:pt x="167" y="227"/>
                  </a:lnTo>
                  <a:lnTo>
                    <a:pt x="170" y="227"/>
                  </a:lnTo>
                  <a:lnTo>
                    <a:pt x="172" y="225"/>
                  </a:lnTo>
                  <a:lnTo>
                    <a:pt x="173" y="222"/>
                  </a:lnTo>
                  <a:lnTo>
                    <a:pt x="199" y="150"/>
                  </a:lnTo>
                  <a:lnTo>
                    <a:pt x="200" y="146"/>
                  </a:lnTo>
                  <a:lnTo>
                    <a:pt x="200" y="145"/>
                  </a:lnTo>
                  <a:lnTo>
                    <a:pt x="199" y="143"/>
                  </a:lnTo>
                  <a:lnTo>
                    <a:pt x="196" y="141"/>
                  </a:lnTo>
                  <a:lnTo>
                    <a:pt x="193" y="143"/>
                  </a:lnTo>
                  <a:lnTo>
                    <a:pt x="191" y="148"/>
                  </a:lnTo>
                  <a:lnTo>
                    <a:pt x="186" y="160"/>
                  </a:lnTo>
                  <a:lnTo>
                    <a:pt x="181" y="172"/>
                  </a:lnTo>
                  <a:lnTo>
                    <a:pt x="175" y="184"/>
                  </a:lnTo>
                  <a:lnTo>
                    <a:pt x="166" y="194"/>
                  </a:lnTo>
                  <a:lnTo>
                    <a:pt x="156" y="203"/>
                  </a:lnTo>
                  <a:lnTo>
                    <a:pt x="143" y="211"/>
                  </a:lnTo>
                  <a:lnTo>
                    <a:pt x="127" y="215"/>
                  </a:lnTo>
                  <a:lnTo>
                    <a:pt x="108" y="217"/>
                  </a:lnTo>
                  <a:lnTo>
                    <a:pt x="76" y="217"/>
                  </a:lnTo>
                  <a:lnTo>
                    <a:pt x="72" y="217"/>
                  </a:lnTo>
                  <a:lnTo>
                    <a:pt x="69" y="217"/>
                  </a:lnTo>
                  <a:lnTo>
                    <a:pt x="66" y="216"/>
                  </a:lnTo>
                  <a:lnTo>
                    <a:pt x="65" y="214"/>
                  </a:lnTo>
                  <a:lnTo>
                    <a:pt x="65" y="211"/>
                  </a:lnTo>
                  <a:lnTo>
                    <a:pt x="67" y="206"/>
                  </a:lnTo>
                  <a:lnTo>
                    <a:pt x="111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3" name="Freeform 296"/>
            <p:cNvSpPr>
              <a:spLocks noChangeAspect="1"/>
            </p:cNvSpPr>
            <p:nvPr/>
          </p:nvSpPr>
          <p:spPr bwMode="auto">
            <a:xfrm>
              <a:off x="648" y="45"/>
              <a:ext cx="77" cy="334"/>
            </a:xfrm>
            <a:custGeom>
              <a:avLst/>
              <a:gdLst>
                <a:gd name="T0" fmla="*/ 77 w 77"/>
                <a:gd name="T1" fmla="*/ 167 h 334"/>
                <a:gd name="T2" fmla="*/ 76 w 77"/>
                <a:gd name="T3" fmla="*/ 145 h 334"/>
                <a:gd name="T4" fmla="*/ 73 w 77"/>
                <a:gd name="T5" fmla="*/ 119 h 334"/>
                <a:gd name="T6" fmla="*/ 66 w 77"/>
                <a:gd name="T7" fmla="*/ 92 h 334"/>
                <a:gd name="T8" fmla="*/ 55 w 77"/>
                <a:gd name="T9" fmla="*/ 63 h 334"/>
                <a:gd name="T10" fmla="*/ 39 w 77"/>
                <a:gd name="T11" fmla="*/ 36 h 334"/>
                <a:gd name="T12" fmla="*/ 23 w 77"/>
                <a:gd name="T13" fmla="*/ 16 h 334"/>
                <a:gd name="T14" fmla="*/ 10 w 77"/>
                <a:gd name="T15" fmla="*/ 5 h 334"/>
                <a:gd name="T16" fmla="*/ 3 w 77"/>
                <a:gd name="T17" fmla="*/ 0 h 334"/>
                <a:gd name="T18" fmla="*/ 1 w 77"/>
                <a:gd name="T19" fmla="*/ 1 h 334"/>
                <a:gd name="T20" fmla="*/ 0 w 77"/>
                <a:gd name="T21" fmla="*/ 4 h 334"/>
                <a:gd name="T22" fmla="*/ 0 w 77"/>
                <a:gd name="T23" fmla="*/ 5 h 334"/>
                <a:gd name="T24" fmla="*/ 1 w 77"/>
                <a:gd name="T25" fmla="*/ 6 h 334"/>
                <a:gd name="T26" fmla="*/ 3 w 77"/>
                <a:gd name="T27" fmla="*/ 8 h 334"/>
                <a:gd name="T28" fmla="*/ 6 w 77"/>
                <a:gd name="T29" fmla="*/ 11 h 334"/>
                <a:gd name="T30" fmla="*/ 28 w 77"/>
                <a:gd name="T31" fmla="*/ 40 h 334"/>
                <a:gd name="T32" fmla="*/ 44 w 77"/>
                <a:gd name="T33" fmla="*/ 76 h 334"/>
                <a:gd name="T34" fmla="*/ 54 w 77"/>
                <a:gd name="T35" fmla="*/ 118 h 334"/>
                <a:gd name="T36" fmla="*/ 58 w 77"/>
                <a:gd name="T37" fmla="*/ 167 h 334"/>
                <a:gd name="T38" fmla="*/ 55 w 77"/>
                <a:gd name="T39" fmla="*/ 210 h 334"/>
                <a:gd name="T40" fmla="*/ 46 w 77"/>
                <a:gd name="T41" fmla="*/ 252 h 334"/>
                <a:gd name="T42" fmla="*/ 30 w 77"/>
                <a:gd name="T43" fmla="*/ 291 h 334"/>
                <a:gd name="T44" fmla="*/ 4 w 77"/>
                <a:gd name="T45" fmla="*/ 325 h 334"/>
                <a:gd name="T46" fmla="*/ 1 w 77"/>
                <a:gd name="T47" fmla="*/ 329 h 334"/>
                <a:gd name="T48" fmla="*/ 0 w 77"/>
                <a:gd name="T49" fmla="*/ 331 h 334"/>
                <a:gd name="T50" fmla="*/ 1 w 77"/>
                <a:gd name="T51" fmla="*/ 333 h 334"/>
                <a:gd name="T52" fmla="*/ 3 w 77"/>
                <a:gd name="T53" fmla="*/ 334 h 334"/>
                <a:gd name="T54" fmla="*/ 10 w 77"/>
                <a:gd name="T55" fmla="*/ 330 h 334"/>
                <a:gd name="T56" fmla="*/ 24 w 77"/>
                <a:gd name="T57" fmla="*/ 317 h 334"/>
                <a:gd name="T58" fmla="*/ 40 w 77"/>
                <a:gd name="T59" fmla="*/ 297 h 334"/>
                <a:gd name="T60" fmla="*/ 56 w 77"/>
                <a:gd name="T61" fmla="*/ 269 h 334"/>
                <a:gd name="T62" fmla="*/ 66 w 77"/>
                <a:gd name="T63" fmla="*/ 241 h 334"/>
                <a:gd name="T64" fmla="*/ 73 w 77"/>
                <a:gd name="T65" fmla="*/ 215 h 334"/>
                <a:gd name="T66" fmla="*/ 76 w 77"/>
                <a:gd name="T67" fmla="*/ 190 h 334"/>
                <a:gd name="T68" fmla="*/ 77 w 77"/>
                <a:gd name="T69" fmla="*/ 16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" h="334">
                  <a:moveTo>
                    <a:pt x="77" y="167"/>
                  </a:moveTo>
                  <a:lnTo>
                    <a:pt x="76" y="145"/>
                  </a:lnTo>
                  <a:lnTo>
                    <a:pt x="73" y="119"/>
                  </a:lnTo>
                  <a:lnTo>
                    <a:pt x="66" y="92"/>
                  </a:lnTo>
                  <a:lnTo>
                    <a:pt x="55" y="63"/>
                  </a:lnTo>
                  <a:lnTo>
                    <a:pt x="39" y="36"/>
                  </a:lnTo>
                  <a:lnTo>
                    <a:pt x="23" y="16"/>
                  </a:lnTo>
                  <a:lnTo>
                    <a:pt x="10" y="5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1"/>
                  </a:lnTo>
                  <a:lnTo>
                    <a:pt x="28" y="40"/>
                  </a:lnTo>
                  <a:lnTo>
                    <a:pt x="44" y="76"/>
                  </a:lnTo>
                  <a:lnTo>
                    <a:pt x="54" y="118"/>
                  </a:lnTo>
                  <a:lnTo>
                    <a:pt x="58" y="167"/>
                  </a:lnTo>
                  <a:lnTo>
                    <a:pt x="55" y="210"/>
                  </a:lnTo>
                  <a:lnTo>
                    <a:pt x="46" y="252"/>
                  </a:lnTo>
                  <a:lnTo>
                    <a:pt x="30" y="291"/>
                  </a:lnTo>
                  <a:lnTo>
                    <a:pt x="4" y="325"/>
                  </a:lnTo>
                  <a:lnTo>
                    <a:pt x="1" y="329"/>
                  </a:lnTo>
                  <a:lnTo>
                    <a:pt x="0" y="331"/>
                  </a:lnTo>
                  <a:lnTo>
                    <a:pt x="1" y="333"/>
                  </a:lnTo>
                  <a:lnTo>
                    <a:pt x="3" y="334"/>
                  </a:lnTo>
                  <a:lnTo>
                    <a:pt x="10" y="330"/>
                  </a:lnTo>
                  <a:lnTo>
                    <a:pt x="24" y="317"/>
                  </a:lnTo>
                  <a:lnTo>
                    <a:pt x="40" y="297"/>
                  </a:lnTo>
                  <a:lnTo>
                    <a:pt x="56" y="269"/>
                  </a:lnTo>
                  <a:lnTo>
                    <a:pt x="66" y="241"/>
                  </a:lnTo>
                  <a:lnTo>
                    <a:pt x="73" y="215"/>
                  </a:lnTo>
                  <a:lnTo>
                    <a:pt x="76" y="190"/>
                  </a:lnTo>
                  <a:lnTo>
                    <a:pt x="77" y="1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4" name="Freeform 297"/>
            <p:cNvSpPr>
              <a:spLocks noChangeAspect="1" noEditPoints="1"/>
            </p:cNvSpPr>
            <p:nvPr/>
          </p:nvSpPr>
          <p:spPr bwMode="auto">
            <a:xfrm>
              <a:off x="869" y="173"/>
              <a:ext cx="220" cy="78"/>
            </a:xfrm>
            <a:custGeom>
              <a:avLst/>
              <a:gdLst>
                <a:gd name="T0" fmla="*/ 209 w 220"/>
                <a:gd name="T1" fmla="*/ 13 h 78"/>
                <a:gd name="T2" fmla="*/ 213 w 220"/>
                <a:gd name="T3" fmla="*/ 13 h 78"/>
                <a:gd name="T4" fmla="*/ 217 w 220"/>
                <a:gd name="T5" fmla="*/ 13 h 78"/>
                <a:gd name="T6" fmla="*/ 219 w 220"/>
                <a:gd name="T7" fmla="*/ 11 h 78"/>
                <a:gd name="T8" fmla="*/ 220 w 220"/>
                <a:gd name="T9" fmla="*/ 7 h 78"/>
                <a:gd name="T10" fmla="*/ 219 w 220"/>
                <a:gd name="T11" fmla="*/ 3 h 78"/>
                <a:gd name="T12" fmla="*/ 217 w 220"/>
                <a:gd name="T13" fmla="*/ 1 h 78"/>
                <a:gd name="T14" fmla="*/ 213 w 220"/>
                <a:gd name="T15" fmla="*/ 0 h 78"/>
                <a:gd name="T16" fmla="*/ 210 w 220"/>
                <a:gd name="T17" fmla="*/ 0 h 78"/>
                <a:gd name="T18" fmla="*/ 11 w 220"/>
                <a:gd name="T19" fmla="*/ 0 h 78"/>
                <a:gd name="T20" fmla="*/ 8 w 220"/>
                <a:gd name="T21" fmla="*/ 0 h 78"/>
                <a:gd name="T22" fmla="*/ 4 w 220"/>
                <a:gd name="T23" fmla="*/ 1 h 78"/>
                <a:gd name="T24" fmla="*/ 1 w 220"/>
                <a:gd name="T25" fmla="*/ 3 h 78"/>
                <a:gd name="T26" fmla="*/ 0 w 220"/>
                <a:gd name="T27" fmla="*/ 7 h 78"/>
                <a:gd name="T28" fmla="*/ 1 w 220"/>
                <a:gd name="T29" fmla="*/ 11 h 78"/>
                <a:gd name="T30" fmla="*/ 4 w 220"/>
                <a:gd name="T31" fmla="*/ 13 h 78"/>
                <a:gd name="T32" fmla="*/ 8 w 220"/>
                <a:gd name="T33" fmla="*/ 13 h 78"/>
                <a:gd name="T34" fmla="*/ 12 w 220"/>
                <a:gd name="T35" fmla="*/ 13 h 78"/>
                <a:gd name="T36" fmla="*/ 209 w 220"/>
                <a:gd name="T37" fmla="*/ 13 h 78"/>
                <a:gd name="T38" fmla="*/ 210 w 220"/>
                <a:gd name="T39" fmla="*/ 78 h 78"/>
                <a:gd name="T40" fmla="*/ 213 w 220"/>
                <a:gd name="T41" fmla="*/ 78 h 78"/>
                <a:gd name="T42" fmla="*/ 217 w 220"/>
                <a:gd name="T43" fmla="*/ 77 h 78"/>
                <a:gd name="T44" fmla="*/ 219 w 220"/>
                <a:gd name="T45" fmla="*/ 75 h 78"/>
                <a:gd name="T46" fmla="*/ 220 w 220"/>
                <a:gd name="T47" fmla="*/ 71 h 78"/>
                <a:gd name="T48" fmla="*/ 219 w 220"/>
                <a:gd name="T49" fmla="*/ 68 h 78"/>
                <a:gd name="T50" fmla="*/ 217 w 220"/>
                <a:gd name="T51" fmla="*/ 66 h 78"/>
                <a:gd name="T52" fmla="*/ 213 w 220"/>
                <a:gd name="T53" fmla="*/ 65 h 78"/>
                <a:gd name="T54" fmla="*/ 209 w 220"/>
                <a:gd name="T55" fmla="*/ 65 h 78"/>
                <a:gd name="T56" fmla="*/ 12 w 220"/>
                <a:gd name="T57" fmla="*/ 65 h 78"/>
                <a:gd name="T58" fmla="*/ 8 w 220"/>
                <a:gd name="T59" fmla="*/ 65 h 78"/>
                <a:gd name="T60" fmla="*/ 4 w 220"/>
                <a:gd name="T61" fmla="*/ 66 h 78"/>
                <a:gd name="T62" fmla="*/ 1 w 220"/>
                <a:gd name="T63" fmla="*/ 68 h 78"/>
                <a:gd name="T64" fmla="*/ 0 w 220"/>
                <a:gd name="T65" fmla="*/ 71 h 78"/>
                <a:gd name="T66" fmla="*/ 1 w 220"/>
                <a:gd name="T67" fmla="*/ 75 h 78"/>
                <a:gd name="T68" fmla="*/ 4 w 220"/>
                <a:gd name="T69" fmla="*/ 77 h 78"/>
                <a:gd name="T70" fmla="*/ 8 w 220"/>
                <a:gd name="T71" fmla="*/ 78 h 78"/>
                <a:gd name="T72" fmla="*/ 11 w 220"/>
                <a:gd name="T73" fmla="*/ 78 h 78"/>
                <a:gd name="T74" fmla="*/ 210 w 220"/>
                <a:gd name="T7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0" h="78">
                  <a:moveTo>
                    <a:pt x="209" y="13"/>
                  </a:moveTo>
                  <a:lnTo>
                    <a:pt x="213" y="13"/>
                  </a:lnTo>
                  <a:lnTo>
                    <a:pt x="217" y="13"/>
                  </a:lnTo>
                  <a:lnTo>
                    <a:pt x="219" y="11"/>
                  </a:lnTo>
                  <a:lnTo>
                    <a:pt x="220" y="7"/>
                  </a:lnTo>
                  <a:lnTo>
                    <a:pt x="219" y="3"/>
                  </a:lnTo>
                  <a:lnTo>
                    <a:pt x="217" y="1"/>
                  </a:lnTo>
                  <a:lnTo>
                    <a:pt x="213" y="0"/>
                  </a:lnTo>
                  <a:lnTo>
                    <a:pt x="210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1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209" y="13"/>
                  </a:lnTo>
                  <a:close/>
                  <a:moveTo>
                    <a:pt x="210" y="78"/>
                  </a:moveTo>
                  <a:lnTo>
                    <a:pt x="213" y="78"/>
                  </a:lnTo>
                  <a:lnTo>
                    <a:pt x="217" y="77"/>
                  </a:lnTo>
                  <a:lnTo>
                    <a:pt x="219" y="75"/>
                  </a:lnTo>
                  <a:lnTo>
                    <a:pt x="220" y="71"/>
                  </a:lnTo>
                  <a:lnTo>
                    <a:pt x="219" y="68"/>
                  </a:lnTo>
                  <a:lnTo>
                    <a:pt x="217" y="66"/>
                  </a:lnTo>
                  <a:lnTo>
                    <a:pt x="213" y="65"/>
                  </a:lnTo>
                  <a:lnTo>
                    <a:pt x="209" y="65"/>
                  </a:lnTo>
                  <a:lnTo>
                    <a:pt x="12" y="65"/>
                  </a:lnTo>
                  <a:lnTo>
                    <a:pt x="8" y="65"/>
                  </a:lnTo>
                  <a:lnTo>
                    <a:pt x="4" y="66"/>
                  </a:lnTo>
                  <a:lnTo>
                    <a:pt x="1" y="68"/>
                  </a:lnTo>
                  <a:lnTo>
                    <a:pt x="0" y="71"/>
                  </a:lnTo>
                  <a:lnTo>
                    <a:pt x="1" y="75"/>
                  </a:lnTo>
                  <a:lnTo>
                    <a:pt x="4" y="77"/>
                  </a:lnTo>
                  <a:lnTo>
                    <a:pt x="8" y="78"/>
                  </a:lnTo>
                  <a:lnTo>
                    <a:pt x="11" y="78"/>
                  </a:lnTo>
                  <a:lnTo>
                    <a:pt x="210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5" name="Freeform 298"/>
            <p:cNvSpPr>
              <a:spLocks noChangeAspect="1" noEditPoints="1"/>
            </p:cNvSpPr>
            <p:nvPr/>
          </p:nvSpPr>
          <p:spPr bwMode="auto">
            <a:xfrm>
              <a:off x="1243" y="45"/>
              <a:ext cx="77" cy="334"/>
            </a:xfrm>
            <a:custGeom>
              <a:avLst/>
              <a:gdLst>
                <a:gd name="T0" fmla="*/ 13 w 77"/>
                <a:gd name="T1" fmla="*/ 12 h 334"/>
                <a:gd name="T2" fmla="*/ 13 w 77"/>
                <a:gd name="T3" fmla="*/ 8 h 334"/>
                <a:gd name="T4" fmla="*/ 12 w 77"/>
                <a:gd name="T5" fmla="*/ 4 h 334"/>
                <a:gd name="T6" fmla="*/ 10 w 77"/>
                <a:gd name="T7" fmla="*/ 1 h 334"/>
                <a:gd name="T8" fmla="*/ 6 w 77"/>
                <a:gd name="T9" fmla="*/ 0 h 334"/>
                <a:gd name="T10" fmla="*/ 2 w 77"/>
                <a:gd name="T11" fmla="*/ 2 h 334"/>
                <a:gd name="T12" fmla="*/ 0 w 77"/>
                <a:gd name="T13" fmla="*/ 5 h 334"/>
                <a:gd name="T14" fmla="*/ 0 w 77"/>
                <a:gd name="T15" fmla="*/ 9 h 334"/>
                <a:gd name="T16" fmla="*/ 0 w 77"/>
                <a:gd name="T17" fmla="*/ 13 h 334"/>
                <a:gd name="T18" fmla="*/ 0 w 77"/>
                <a:gd name="T19" fmla="*/ 321 h 334"/>
                <a:gd name="T20" fmla="*/ 0 w 77"/>
                <a:gd name="T21" fmla="*/ 326 h 334"/>
                <a:gd name="T22" fmla="*/ 0 w 77"/>
                <a:gd name="T23" fmla="*/ 330 h 334"/>
                <a:gd name="T24" fmla="*/ 2 w 77"/>
                <a:gd name="T25" fmla="*/ 333 h 334"/>
                <a:gd name="T26" fmla="*/ 6 w 77"/>
                <a:gd name="T27" fmla="*/ 334 h 334"/>
                <a:gd name="T28" fmla="*/ 10 w 77"/>
                <a:gd name="T29" fmla="*/ 333 h 334"/>
                <a:gd name="T30" fmla="*/ 12 w 77"/>
                <a:gd name="T31" fmla="*/ 330 h 334"/>
                <a:gd name="T32" fmla="*/ 13 w 77"/>
                <a:gd name="T33" fmla="*/ 327 h 334"/>
                <a:gd name="T34" fmla="*/ 13 w 77"/>
                <a:gd name="T35" fmla="*/ 322 h 334"/>
                <a:gd name="T36" fmla="*/ 13 w 77"/>
                <a:gd name="T37" fmla="*/ 12 h 334"/>
                <a:gd name="T38" fmla="*/ 77 w 77"/>
                <a:gd name="T39" fmla="*/ 13 h 334"/>
                <a:gd name="T40" fmla="*/ 77 w 77"/>
                <a:gd name="T41" fmla="*/ 9 h 334"/>
                <a:gd name="T42" fmla="*/ 77 w 77"/>
                <a:gd name="T43" fmla="*/ 5 h 334"/>
                <a:gd name="T44" fmla="*/ 75 w 77"/>
                <a:gd name="T45" fmla="*/ 2 h 334"/>
                <a:gd name="T46" fmla="*/ 71 w 77"/>
                <a:gd name="T47" fmla="*/ 0 h 334"/>
                <a:gd name="T48" fmla="*/ 67 w 77"/>
                <a:gd name="T49" fmla="*/ 1 h 334"/>
                <a:gd name="T50" fmla="*/ 65 w 77"/>
                <a:gd name="T51" fmla="*/ 4 h 334"/>
                <a:gd name="T52" fmla="*/ 64 w 77"/>
                <a:gd name="T53" fmla="*/ 8 h 334"/>
                <a:gd name="T54" fmla="*/ 64 w 77"/>
                <a:gd name="T55" fmla="*/ 12 h 334"/>
                <a:gd name="T56" fmla="*/ 64 w 77"/>
                <a:gd name="T57" fmla="*/ 322 h 334"/>
                <a:gd name="T58" fmla="*/ 64 w 77"/>
                <a:gd name="T59" fmla="*/ 327 h 334"/>
                <a:gd name="T60" fmla="*/ 65 w 77"/>
                <a:gd name="T61" fmla="*/ 330 h 334"/>
                <a:gd name="T62" fmla="*/ 67 w 77"/>
                <a:gd name="T63" fmla="*/ 333 h 334"/>
                <a:gd name="T64" fmla="*/ 71 w 77"/>
                <a:gd name="T65" fmla="*/ 334 h 334"/>
                <a:gd name="T66" fmla="*/ 75 w 77"/>
                <a:gd name="T67" fmla="*/ 333 h 334"/>
                <a:gd name="T68" fmla="*/ 77 w 77"/>
                <a:gd name="T69" fmla="*/ 330 h 334"/>
                <a:gd name="T70" fmla="*/ 77 w 77"/>
                <a:gd name="T71" fmla="*/ 325 h 334"/>
                <a:gd name="T72" fmla="*/ 77 w 77"/>
                <a:gd name="T73" fmla="*/ 321 h 334"/>
                <a:gd name="T74" fmla="*/ 77 w 77"/>
                <a:gd name="T75" fmla="*/ 1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334">
                  <a:moveTo>
                    <a:pt x="13" y="12"/>
                  </a:moveTo>
                  <a:lnTo>
                    <a:pt x="13" y="8"/>
                  </a:lnTo>
                  <a:lnTo>
                    <a:pt x="12" y="4"/>
                  </a:lnTo>
                  <a:lnTo>
                    <a:pt x="10" y="1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321"/>
                  </a:lnTo>
                  <a:lnTo>
                    <a:pt x="0" y="326"/>
                  </a:lnTo>
                  <a:lnTo>
                    <a:pt x="0" y="330"/>
                  </a:lnTo>
                  <a:lnTo>
                    <a:pt x="2" y="333"/>
                  </a:lnTo>
                  <a:lnTo>
                    <a:pt x="6" y="334"/>
                  </a:lnTo>
                  <a:lnTo>
                    <a:pt x="10" y="333"/>
                  </a:lnTo>
                  <a:lnTo>
                    <a:pt x="12" y="330"/>
                  </a:lnTo>
                  <a:lnTo>
                    <a:pt x="13" y="327"/>
                  </a:lnTo>
                  <a:lnTo>
                    <a:pt x="13" y="322"/>
                  </a:lnTo>
                  <a:lnTo>
                    <a:pt x="13" y="12"/>
                  </a:lnTo>
                  <a:close/>
                  <a:moveTo>
                    <a:pt x="77" y="13"/>
                  </a:moveTo>
                  <a:lnTo>
                    <a:pt x="77" y="9"/>
                  </a:lnTo>
                  <a:lnTo>
                    <a:pt x="77" y="5"/>
                  </a:lnTo>
                  <a:lnTo>
                    <a:pt x="75" y="2"/>
                  </a:lnTo>
                  <a:lnTo>
                    <a:pt x="71" y="0"/>
                  </a:lnTo>
                  <a:lnTo>
                    <a:pt x="67" y="1"/>
                  </a:lnTo>
                  <a:lnTo>
                    <a:pt x="65" y="4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322"/>
                  </a:lnTo>
                  <a:lnTo>
                    <a:pt x="64" y="327"/>
                  </a:lnTo>
                  <a:lnTo>
                    <a:pt x="65" y="330"/>
                  </a:lnTo>
                  <a:lnTo>
                    <a:pt x="67" y="333"/>
                  </a:lnTo>
                  <a:lnTo>
                    <a:pt x="71" y="334"/>
                  </a:lnTo>
                  <a:lnTo>
                    <a:pt x="75" y="333"/>
                  </a:lnTo>
                  <a:lnTo>
                    <a:pt x="77" y="330"/>
                  </a:lnTo>
                  <a:lnTo>
                    <a:pt x="77" y="325"/>
                  </a:lnTo>
                  <a:lnTo>
                    <a:pt x="77" y="321"/>
                  </a:lnTo>
                  <a:lnTo>
                    <a:pt x="77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6" name="Freeform 299"/>
            <p:cNvSpPr>
              <a:spLocks noChangeAspect="1"/>
            </p:cNvSpPr>
            <p:nvPr/>
          </p:nvSpPr>
          <p:spPr bwMode="auto">
            <a:xfrm>
              <a:off x="1376" y="68"/>
              <a:ext cx="201" cy="228"/>
            </a:xfrm>
            <a:custGeom>
              <a:avLst/>
              <a:gdLst>
                <a:gd name="T0" fmla="*/ 113 w 201"/>
                <a:gd name="T1" fmla="*/ 22 h 228"/>
                <a:gd name="T2" fmla="*/ 116 w 201"/>
                <a:gd name="T3" fmla="*/ 16 h 228"/>
                <a:gd name="T4" fmla="*/ 122 w 201"/>
                <a:gd name="T5" fmla="*/ 12 h 228"/>
                <a:gd name="T6" fmla="*/ 136 w 201"/>
                <a:gd name="T7" fmla="*/ 10 h 228"/>
                <a:gd name="T8" fmla="*/ 153 w 201"/>
                <a:gd name="T9" fmla="*/ 10 h 228"/>
                <a:gd name="T10" fmla="*/ 159 w 201"/>
                <a:gd name="T11" fmla="*/ 7 h 228"/>
                <a:gd name="T12" fmla="*/ 157 w 201"/>
                <a:gd name="T13" fmla="*/ 0 h 228"/>
                <a:gd name="T14" fmla="*/ 61 w 201"/>
                <a:gd name="T15" fmla="*/ 0 h 228"/>
                <a:gd name="T16" fmla="*/ 57 w 201"/>
                <a:gd name="T17" fmla="*/ 1 h 228"/>
                <a:gd name="T18" fmla="*/ 54 w 201"/>
                <a:gd name="T19" fmla="*/ 6 h 228"/>
                <a:gd name="T20" fmla="*/ 64 w 201"/>
                <a:gd name="T21" fmla="*/ 10 h 228"/>
                <a:gd name="T22" fmla="*/ 76 w 201"/>
                <a:gd name="T23" fmla="*/ 11 h 228"/>
                <a:gd name="T24" fmla="*/ 85 w 201"/>
                <a:gd name="T25" fmla="*/ 16 h 228"/>
                <a:gd name="T26" fmla="*/ 84 w 201"/>
                <a:gd name="T27" fmla="*/ 22 h 228"/>
                <a:gd name="T28" fmla="*/ 38 w 201"/>
                <a:gd name="T29" fmla="*/ 206 h 228"/>
                <a:gd name="T30" fmla="*/ 35 w 201"/>
                <a:gd name="T31" fmla="*/ 212 h 228"/>
                <a:gd name="T32" fmla="*/ 30 w 201"/>
                <a:gd name="T33" fmla="*/ 216 h 228"/>
                <a:gd name="T34" fmla="*/ 18 w 201"/>
                <a:gd name="T35" fmla="*/ 217 h 228"/>
                <a:gd name="T36" fmla="*/ 6 w 201"/>
                <a:gd name="T37" fmla="*/ 217 h 228"/>
                <a:gd name="T38" fmla="*/ 1 w 201"/>
                <a:gd name="T39" fmla="*/ 220 h 228"/>
                <a:gd name="T40" fmla="*/ 3 w 201"/>
                <a:gd name="T41" fmla="*/ 227 h 228"/>
                <a:gd name="T42" fmla="*/ 163 w 201"/>
                <a:gd name="T43" fmla="*/ 228 h 228"/>
                <a:gd name="T44" fmla="*/ 170 w 201"/>
                <a:gd name="T45" fmla="*/ 227 h 228"/>
                <a:gd name="T46" fmla="*/ 173 w 201"/>
                <a:gd name="T47" fmla="*/ 222 h 228"/>
                <a:gd name="T48" fmla="*/ 200 w 201"/>
                <a:gd name="T49" fmla="*/ 146 h 228"/>
                <a:gd name="T50" fmla="*/ 200 w 201"/>
                <a:gd name="T51" fmla="*/ 143 h 228"/>
                <a:gd name="T52" fmla="*/ 193 w 201"/>
                <a:gd name="T53" fmla="*/ 143 h 228"/>
                <a:gd name="T54" fmla="*/ 186 w 201"/>
                <a:gd name="T55" fmla="*/ 160 h 228"/>
                <a:gd name="T56" fmla="*/ 175 w 201"/>
                <a:gd name="T57" fmla="*/ 184 h 228"/>
                <a:gd name="T58" fmla="*/ 156 w 201"/>
                <a:gd name="T59" fmla="*/ 203 h 228"/>
                <a:gd name="T60" fmla="*/ 127 w 201"/>
                <a:gd name="T61" fmla="*/ 215 h 228"/>
                <a:gd name="T62" fmla="*/ 77 w 201"/>
                <a:gd name="T63" fmla="*/ 217 h 228"/>
                <a:gd name="T64" fmla="*/ 69 w 201"/>
                <a:gd name="T65" fmla="*/ 217 h 228"/>
                <a:gd name="T66" fmla="*/ 65 w 201"/>
                <a:gd name="T67" fmla="*/ 214 h 228"/>
                <a:gd name="T68" fmla="*/ 67 w 201"/>
                <a:gd name="T69" fmla="*/ 20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1" h="228">
                  <a:moveTo>
                    <a:pt x="111" y="26"/>
                  </a:moveTo>
                  <a:lnTo>
                    <a:pt x="113" y="22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8" y="13"/>
                  </a:lnTo>
                  <a:lnTo>
                    <a:pt x="122" y="12"/>
                  </a:lnTo>
                  <a:lnTo>
                    <a:pt x="128" y="11"/>
                  </a:lnTo>
                  <a:lnTo>
                    <a:pt x="136" y="10"/>
                  </a:lnTo>
                  <a:lnTo>
                    <a:pt x="147" y="10"/>
                  </a:lnTo>
                  <a:lnTo>
                    <a:pt x="153" y="10"/>
                  </a:lnTo>
                  <a:lnTo>
                    <a:pt x="157" y="9"/>
                  </a:lnTo>
                  <a:lnTo>
                    <a:pt x="159" y="7"/>
                  </a:lnTo>
                  <a:lnTo>
                    <a:pt x="159" y="4"/>
                  </a:lnTo>
                  <a:lnTo>
                    <a:pt x="157" y="0"/>
                  </a:lnTo>
                  <a:lnTo>
                    <a:pt x="154" y="0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7" y="1"/>
                  </a:lnTo>
                  <a:lnTo>
                    <a:pt x="55" y="3"/>
                  </a:lnTo>
                  <a:lnTo>
                    <a:pt x="54" y="6"/>
                  </a:lnTo>
                  <a:lnTo>
                    <a:pt x="57" y="10"/>
                  </a:lnTo>
                  <a:lnTo>
                    <a:pt x="64" y="10"/>
                  </a:lnTo>
                  <a:lnTo>
                    <a:pt x="68" y="10"/>
                  </a:lnTo>
                  <a:lnTo>
                    <a:pt x="76" y="11"/>
                  </a:lnTo>
                  <a:lnTo>
                    <a:pt x="83" y="12"/>
                  </a:lnTo>
                  <a:lnTo>
                    <a:pt x="85" y="16"/>
                  </a:lnTo>
                  <a:lnTo>
                    <a:pt x="85" y="18"/>
                  </a:lnTo>
                  <a:lnTo>
                    <a:pt x="84" y="22"/>
                  </a:lnTo>
                  <a:lnTo>
                    <a:pt x="40" y="201"/>
                  </a:lnTo>
                  <a:lnTo>
                    <a:pt x="38" y="206"/>
                  </a:lnTo>
                  <a:lnTo>
                    <a:pt x="37" y="209"/>
                  </a:lnTo>
                  <a:lnTo>
                    <a:pt x="35" y="212"/>
                  </a:lnTo>
                  <a:lnTo>
                    <a:pt x="33" y="214"/>
                  </a:lnTo>
                  <a:lnTo>
                    <a:pt x="30" y="216"/>
                  </a:lnTo>
                  <a:lnTo>
                    <a:pt x="25" y="217"/>
                  </a:lnTo>
                  <a:lnTo>
                    <a:pt x="18" y="217"/>
                  </a:lnTo>
                  <a:lnTo>
                    <a:pt x="9" y="217"/>
                  </a:lnTo>
                  <a:lnTo>
                    <a:pt x="6" y="217"/>
                  </a:lnTo>
                  <a:lnTo>
                    <a:pt x="3" y="218"/>
                  </a:lnTo>
                  <a:lnTo>
                    <a:pt x="1" y="220"/>
                  </a:lnTo>
                  <a:lnTo>
                    <a:pt x="0" y="224"/>
                  </a:lnTo>
                  <a:lnTo>
                    <a:pt x="3" y="227"/>
                  </a:lnTo>
                  <a:lnTo>
                    <a:pt x="9" y="228"/>
                  </a:lnTo>
                  <a:lnTo>
                    <a:pt x="163" y="228"/>
                  </a:lnTo>
                  <a:lnTo>
                    <a:pt x="167" y="227"/>
                  </a:lnTo>
                  <a:lnTo>
                    <a:pt x="170" y="227"/>
                  </a:lnTo>
                  <a:lnTo>
                    <a:pt x="172" y="225"/>
                  </a:lnTo>
                  <a:lnTo>
                    <a:pt x="173" y="222"/>
                  </a:lnTo>
                  <a:lnTo>
                    <a:pt x="199" y="150"/>
                  </a:lnTo>
                  <a:lnTo>
                    <a:pt x="200" y="146"/>
                  </a:lnTo>
                  <a:lnTo>
                    <a:pt x="201" y="145"/>
                  </a:lnTo>
                  <a:lnTo>
                    <a:pt x="200" y="143"/>
                  </a:lnTo>
                  <a:lnTo>
                    <a:pt x="197" y="141"/>
                  </a:lnTo>
                  <a:lnTo>
                    <a:pt x="193" y="143"/>
                  </a:lnTo>
                  <a:lnTo>
                    <a:pt x="191" y="148"/>
                  </a:lnTo>
                  <a:lnTo>
                    <a:pt x="186" y="160"/>
                  </a:lnTo>
                  <a:lnTo>
                    <a:pt x="181" y="172"/>
                  </a:lnTo>
                  <a:lnTo>
                    <a:pt x="175" y="184"/>
                  </a:lnTo>
                  <a:lnTo>
                    <a:pt x="167" y="194"/>
                  </a:lnTo>
                  <a:lnTo>
                    <a:pt x="156" y="203"/>
                  </a:lnTo>
                  <a:lnTo>
                    <a:pt x="143" y="211"/>
                  </a:lnTo>
                  <a:lnTo>
                    <a:pt x="127" y="215"/>
                  </a:lnTo>
                  <a:lnTo>
                    <a:pt x="108" y="217"/>
                  </a:lnTo>
                  <a:lnTo>
                    <a:pt x="77" y="217"/>
                  </a:lnTo>
                  <a:lnTo>
                    <a:pt x="72" y="217"/>
                  </a:lnTo>
                  <a:lnTo>
                    <a:pt x="69" y="217"/>
                  </a:lnTo>
                  <a:lnTo>
                    <a:pt x="66" y="216"/>
                  </a:lnTo>
                  <a:lnTo>
                    <a:pt x="65" y="214"/>
                  </a:lnTo>
                  <a:lnTo>
                    <a:pt x="65" y="211"/>
                  </a:lnTo>
                  <a:lnTo>
                    <a:pt x="67" y="206"/>
                  </a:lnTo>
                  <a:lnTo>
                    <a:pt x="111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7" name="Rectangle 300"/>
            <p:cNvSpPr>
              <a:spLocks noChangeAspect="1" noChangeArrowheads="1"/>
            </p:cNvSpPr>
            <p:nvPr/>
          </p:nvSpPr>
          <p:spPr bwMode="auto">
            <a:xfrm>
              <a:off x="1592" y="203"/>
              <a:ext cx="165" cy="7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8" name="Freeform 301"/>
            <p:cNvSpPr>
              <a:spLocks noChangeAspect="1"/>
            </p:cNvSpPr>
            <p:nvPr/>
          </p:nvSpPr>
          <p:spPr bwMode="auto">
            <a:xfrm>
              <a:off x="1777" y="68"/>
              <a:ext cx="153" cy="228"/>
            </a:xfrm>
            <a:custGeom>
              <a:avLst/>
              <a:gdLst>
                <a:gd name="T0" fmla="*/ 112 w 153"/>
                <a:gd name="T1" fmla="*/ 25 h 228"/>
                <a:gd name="T2" fmla="*/ 114 w 153"/>
                <a:gd name="T3" fmla="*/ 21 h 228"/>
                <a:gd name="T4" fmla="*/ 115 w 153"/>
                <a:gd name="T5" fmla="*/ 18 h 228"/>
                <a:gd name="T6" fmla="*/ 116 w 153"/>
                <a:gd name="T7" fmla="*/ 15 h 228"/>
                <a:gd name="T8" fmla="*/ 119 w 153"/>
                <a:gd name="T9" fmla="*/ 13 h 228"/>
                <a:gd name="T10" fmla="*/ 122 w 153"/>
                <a:gd name="T11" fmla="*/ 12 h 228"/>
                <a:gd name="T12" fmla="*/ 127 w 153"/>
                <a:gd name="T13" fmla="*/ 11 h 228"/>
                <a:gd name="T14" fmla="*/ 134 w 153"/>
                <a:gd name="T15" fmla="*/ 10 h 228"/>
                <a:gd name="T16" fmla="*/ 143 w 153"/>
                <a:gd name="T17" fmla="*/ 10 h 228"/>
                <a:gd name="T18" fmla="*/ 148 w 153"/>
                <a:gd name="T19" fmla="*/ 10 h 228"/>
                <a:gd name="T20" fmla="*/ 151 w 153"/>
                <a:gd name="T21" fmla="*/ 9 h 228"/>
                <a:gd name="T22" fmla="*/ 153 w 153"/>
                <a:gd name="T23" fmla="*/ 7 h 228"/>
                <a:gd name="T24" fmla="*/ 153 w 153"/>
                <a:gd name="T25" fmla="*/ 4 h 228"/>
                <a:gd name="T26" fmla="*/ 151 w 153"/>
                <a:gd name="T27" fmla="*/ 0 h 228"/>
                <a:gd name="T28" fmla="*/ 148 w 153"/>
                <a:gd name="T29" fmla="*/ 0 h 228"/>
                <a:gd name="T30" fmla="*/ 61 w 153"/>
                <a:gd name="T31" fmla="*/ 0 h 228"/>
                <a:gd name="T32" fmla="*/ 58 w 153"/>
                <a:gd name="T33" fmla="*/ 0 h 228"/>
                <a:gd name="T34" fmla="*/ 56 w 153"/>
                <a:gd name="T35" fmla="*/ 1 h 228"/>
                <a:gd name="T36" fmla="*/ 55 w 153"/>
                <a:gd name="T37" fmla="*/ 3 h 228"/>
                <a:gd name="T38" fmla="*/ 54 w 153"/>
                <a:gd name="T39" fmla="*/ 6 h 228"/>
                <a:gd name="T40" fmla="*/ 56 w 153"/>
                <a:gd name="T41" fmla="*/ 10 h 228"/>
                <a:gd name="T42" fmla="*/ 63 w 153"/>
                <a:gd name="T43" fmla="*/ 10 h 228"/>
                <a:gd name="T44" fmla="*/ 73 w 153"/>
                <a:gd name="T45" fmla="*/ 10 h 228"/>
                <a:gd name="T46" fmla="*/ 80 w 153"/>
                <a:gd name="T47" fmla="*/ 11 h 228"/>
                <a:gd name="T48" fmla="*/ 84 w 153"/>
                <a:gd name="T49" fmla="*/ 13 h 228"/>
                <a:gd name="T50" fmla="*/ 86 w 153"/>
                <a:gd name="T51" fmla="*/ 16 h 228"/>
                <a:gd name="T52" fmla="*/ 86 w 153"/>
                <a:gd name="T53" fmla="*/ 19 h 228"/>
                <a:gd name="T54" fmla="*/ 85 w 153"/>
                <a:gd name="T55" fmla="*/ 22 h 228"/>
                <a:gd name="T56" fmla="*/ 41 w 153"/>
                <a:gd name="T57" fmla="*/ 201 h 228"/>
                <a:gd name="T58" fmla="*/ 39 w 153"/>
                <a:gd name="T59" fmla="*/ 206 h 228"/>
                <a:gd name="T60" fmla="*/ 38 w 153"/>
                <a:gd name="T61" fmla="*/ 209 h 228"/>
                <a:gd name="T62" fmla="*/ 37 w 153"/>
                <a:gd name="T63" fmla="*/ 212 h 228"/>
                <a:gd name="T64" fmla="*/ 34 w 153"/>
                <a:gd name="T65" fmla="*/ 214 h 228"/>
                <a:gd name="T66" fmla="*/ 31 w 153"/>
                <a:gd name="T67" fmla="*/ 215 h 228"/>
                <a:gd name="T68" fmla="*/ 26 w 153"/>
                <a:gd name="T69" fmla="*/ 216 h 228"/>
                <a:gd name="T70" fmla="*/ 19 w 153"/>
                <a:gd name="T71" fmla="*/ 217 h 228"/>
                <a:gd name="T72" fmla="*/ 11 w 153"/>
                <a:gd name="T73" fmla="*/ 217 h 228"/>
                <a:gd name="T74" fmla="*/ 6 w 153"/>
                <a:gd name="T75" fmla="*/ 217 h 228"/>
                <a:gd name="T76" fmla="*/ 2 w 153"/>
                <a:gd name="T77" fmla="*/ 218 h 228"/>
                <a:gd name="T78" fmla="*/ 0 w 153"/>
                <a:gd name="T79" fmla="*/ 220 h 228"/>
                <a:gd name="T80" fmla="*/ 0 w 153"/>
                <a:gd name="T81" fmla="*/ 224 h 228"/>
                <a:gd name="T82" fmla="*/ 2 w 153"/>
                <a:gd name="T83" fmla="*/ 227 h 228"/>
                <a:gd name="T84" fmla="*/ 5 w 153"/>
                <a:gd name="T85" fmla="*/ 228 h 228"/>
                <a:gd name="T86" fmla="*/ 93 w 153"/>
                <a:gd name="T87" fmla="*/ 228 h 228"/>
                <a:gd name="T88" fmla="*/ 95 w 153"/>
                <a:gd name="T89" fmla="*/ 227 h 228"/>
                <a:gd name="T90" fmla="*/ 97 w 153"/>
                <a:gd name="T91" fmla="*/ 227 h 228"/>
                <a:gd name="T92" fmla="*/ 99 w 153"/>
                <a:gd name="T93" fmla="*/ 225 h 228"/>
                <a:gd name="T94" fmla="*/ 99 w 153"/>
                <a:gd name="T95" fmla="*/ 221 h 228"/>
                <a:gd name="T96" fmla="*/ 99 w 153"/>
                <a:gd name="T97" fmla="*/ 219 h 228"/>
                <a:gd name="T98" fmla="*/ 97 w 153"/>
                <a:gd name="T99" fmla="*/ 218 h 228"/>
                <a:gd name="T100" fmla="*/ 94 w 153"/>
                <a:gd name="T101" fmla="*/ 217 h 228"/>
                <a:gd name="T102" fmla="*/ 89 w 153"/>
                <a:gd name="T103" fmla="*/ 217 h 228"/>
                <a:gd name="T104" fmla="*/ 82 w 153"/>
                <a:gd name="T105" fmla="*/ 217 h 228"/>
                <a:gd name="T106" fmla="*/ 75 w 153"/>
                <a:gd name="T107" fmla="*/ 216 h 228"/>
                <a:gd name="T108" fmla="*/ 68 w 153"/>
                <a:gd name="T109" fmla="*/ 215 h 228"/>
                <a:gd name="T110" fmla="*/ 67 w 153"/>
                <a:gd name="T111" fmla="*/ 211 h 228"/>
                <a:gd name="T112" fmla="*/ 68 w 153"/>
                <a:gd name="T113" fmla="*/ 203 h 228"/>
                <a:gd name="T114" fmla="*/ 112 w 153"/>
                <a:gd name="T115" fmla="*/ 2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3" h="228">
                  <a:moveTo>
                    <a:pt x="112" y="25"/>
                  </a:moveTo>
                  <a:lnTo>
                    <a:pt x="114" y="21"/>
                  </a:lnTo>
                  <a:lnTo>
                    <a:pt x="115" y="18"/>
                  </a:lnTo>
                  <a:lnTo>
                    <a:pt x="116" y="15"/>
                  </a:lnTo>
                  <a:lnTo>
                    <a:pt x="119" y="13"/>
                  </a:lnTo>
                  <a:lnTo>
                    <a:pt x="122" y="12"/>
                  </a:lnTo>
                  <a:lnTo>
                    <a:pt x="127" y="11"/>
                  </a:lnTo>
                  <a:lnTo>
                    <a:pt x="134" y="10"/>
                  </a:lnTo>
                  <a:lnTo>
                    <a:pt x="143" y="10"/>
                  </a:lnTo>
                  <a:lnTo>
                    <a:pt x="148" y="10"/>
                  </a:lnTo>
                  <a:lnTo>
                    <a:pt x="151" y="9"/>
                  </a:lnTo>
                  <a:lnTo>
                    <a:pt x="153" y="7"/>
                  </a:lnTo>
                  <a:lnTo>
                    <a:pt x="153" y="4"/>
                  </a:lnTo>
                  <a:lnTo>
                    <a:pt x="151" y="0"/>
                  </a:lnTo>
                  <a:lnTo>
                    <a:pt x="148" y="0"/>
                  </a:lnTo>
                  <a:lnTo>
                    <a:pt x="61" y="0"/>
                  </a:lnTo>
                  <a:lnTo>
                    <a:pt x="58" y="0"/>
                  </a:lnTo>
                  <a:lnTo>
                    <a:pt x="56" y="1"/>
                  </a:lnTo>
                  <a:lnTo>
                    <a:pt x="55" y="3"/>
                  </a:lnTo>
                  <a:lnTo>
                    <a:pt x="54" y="6"/>
                  </a:lnTo>
                  <a:lnTo>
                    <a:pt x="56" y="10"/>
                  </a:lnTo>
                  <a:lnTo>
                    <a:pt x="63" y="10"/>
                  </a:lnTo>
                  <a:lnTo>
                    <a:pt x="73" y="10"/>
                  </a:lnTo>
                  <a:lnTo>
                    <a:pt x="80" y="11"/>
                  </a:lnTo>
                  <a:lnTo>
                    <a:pt x="84" y="13"/>
                  </a:lnTo>
                  <a:lnTo>
                    <a:pt x="86" y="16"/>
                  </a:lnTo>
                  <a:lnTo>
                    <a:pt x="86" y="19"/>
                  </a:lnTo>
                  <a:lnTo>
                    <a:pt x="85" y="22"/>
                  </a:lnTo>
                  <a:lnTo>
                    <a:pt x="41" y="201"/>
                  </a:lnTo>
                  <a:lnTo>
                    <a:pt x="39" y="206"/>
                  </a:lnTo>
                  <a:lnTo>
                    <a:pt x="38" y="209"/>
                  </a:lnTo>
                  <a:lnTo>
                    <a:pt x="37" y="212"/>
                  </a:lnTo>
                  <a:lnTo>
                    <a:pt x="34" y="214"/>
                  </a:lnTo>
                  <a:lnTo>
                    <a:pt x="31" y="215"/>
                  </a:lnTo>
                  <a:lnTo>
                    <a:pt x="26" y="216"/>
                  </a:lnTo>
                  <a:lnTo>
                    <a:pt x="19" y="217"/>
                  </a:lnTo>
                  <a:lnTo>
                    <a:pt x="11" y="217"/>
                  </a:lnTo>
                  <a:lnTo>
                    <a:pt x="6" y="217"/>
                  </a:lnTo>
                  <a:lnTo>
                    <a:pt x="2" y="218"/>
                  </a:lnTo>
                  <a:lnTo>
                    <a:pt x="0" y="220"/>
                  </a:lnTo>
                  <a:lnTo>
                    <a:pt x="0" y="224"/>
                  </a:lnTo>
                  <a:lnTo>
                    <a:pt x="2" y="227"/>
                  </a:lnTo>
                  <a:lnTo>
                    <a:pt x="5" y="228"/>
                  </a:lnTo>
                  <a:lnTo>
                    <a:pt x="93" y="228"/>
                  </a:lnTo>
                  <a:lnTo>
                    <a:pt x="95" y="227"/>
                  </a:lnTo>
                  <a:lnTo>
                    <a:pt x="97" y="227"/>
                  </a:lnTo>
                  <a:lnTo>
                    <a:pt x="99" y="225"/>
                  </a:lnTo>
                  <a:lnTo>
                    <a:pt x="99" y="221"/>
                  </a:lnTo>
                  <a:lnTo>
                    <a:pt x="99" y="219"/>
                  </a:lnTo>
                  <a:lnTo>
                    <a:pt x="97" y="218"/>
                  </a:lnTo>
                  <a:lnTo>
                    <a:pt x="94" y="217"/>
                  </a:lnTo>
                  <a:lnTo>
                    <a:pt x="89" y="217"/>
                  </a:lnTo>
                  <a:lnTo>
                    <a:pt x="82" y="217"/>
                  </a:lnTo>
                  <a:lnTo>
                    <a:pt x="75" y="216"/>
                  </a:lnTo>
                  <a:lnTo>
                    <a:pt x="68" y="215"/>
                  </a:lnTo>
                  <a:lnTo>
                    <a:pt x="67" y="211"/>
                  </a:lnTo>
                  <a:lnTo>
                    <a:pt x="68" y="203"/>
                  </a:lnTo>
                  <a:lnTo>
                    <a:pt x="112" y="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9" name="Freeform 302"/>
            <p:cNvSpPr>
              <a:spLocks noChangeAspect="1" noEditPoints="1"/>
            </p:cNvSpPr>
            <p:nvPr/>
          </p:nvSpPr>
          <p:spPr bwMode="auto">
            <a:xfrm>
              <a:off x="1950" y="64"/>
              <a:ext cx="157" cy="235"/>
            </a:xfrm>
            <a:custGeom>
              <a:avLst/>
              <a:gdLst>
                <a:gd name="T0" fmla="*/ 157 w 157"/>
                <a:gd name="T1" fmla="*/ 2 h 235"/>
                <a:gd name="T2" fmla="*/ 145 w 157"/>
                <a:gd name="T3" fmla="*/ 1 h 235"/>
                <a:gd name="T4" fmla="*/ 119 w 157"/>
                <a:gd name="T5" fmla="*/ 3 h 235"/>
                <a:gd name="T6" fmla="*/ 108 w 157"/>
                <a:gd name="T7" fmla="*/ 5 h 235"/>
                <a:gd name="T8" fmla="*/ 109 w 157"/>
                <a:gd name="T9" fmla="*/ 14 h 235"/>
                <a:gd name="T10" fmla="*/ 124 w 157"/>
                <a:gd name="T11" fmla="*/ 15 h 235"/>
                <a:gd name="T12" fmla="*/ 131 w 157"/>
                <a:gd name="T13" fmla="*/ 18 h 235"/>
                <a:gd name="T14" fmla="*/ 130 w 157"/>
                <a:gd name="T15" fmla="*/ 26 h 235"/>
                <a:gd name="T16" fmla="*/ 105 w 157"/>
                <a:gd name="T17" fmla="*/ 97 h 235"/>
                <a:gd name="T18" fmla="*/ 90 w 157"/>
                <a:gd name="T19" fmla="*/ 86 h 235"/>
                <a:gd name="T20" fmla="*/ 65 w 157"/>
                <a:gd name="T21" fmla="*/ 86 h 235"/>
                <a:gd name="T22" fmla="*/ 37 w 157"/>
                <a:gd name="T23" fmla="*/ 102 h 235"/>
                <a:gd name="T24" fmla="*/ 15 w 157"/>
                <a:gd name="T25" fmla="*/ 130 h 235"/>
                <a:gd name="T26" fmla="*/ 2 w 157"/>
                <a:gd name="T27" fmla="*/ 164 h 235"/>
                <a:gd name="T28" fmla="*/ 3 w 157"/>
                <a:gd name="T29" fmla="*/ 203 h 235"/>
                <a:gd name="T30" fmla="*/ 26 w 157"/>
                <a:gd name="T31" fmla="*/ 231 h 235"/>
                <a:gd name="T32" fmla="*/ 51 w 157"/>
                <a:gd name="T33" fmla="*/ 235 h 235"/>
                <a:gd name="T34" fmla="*/ 73 w 157"/>
                <a:gd name="T35" fmla="*/ 224 h 235"/>
                <a:gd name="T36" fmla="*/ 90 w 157"/>
                <a:gd name="T37" fmla="*/ 220 h 235"/>
                <a:gd name="T38" fmla="*/ 106 w 157"/>
                <a:gd name="T39" fmla="*/ 233 h 235"/>
                <a:gd name="T40" fmla="*/ 125 w 157"/>
                <a:gd name="T41" fmla="*/ 234 h 235"/>
                <a:gd name="T42" fmla="*/ 137 w 157"/>
                <a:gd name="T43" fmla="*/ 224 h 235"/>
                <a:gd name="T44" fmla="*/ 146 w 157"/>
                <a:gd name="T45" fmla="*/ 207 h 235"/>
                <a:gd name="T46" fmla="*/ 151 w 157"/>
                <a:gd name="T47" fmla="*/ 188 h 235"/>
                <a:gd name="T48" fmla="*/ 150 w 157"/>
                <a:gd name="T49" fmla="*/ 181 h 235"/>
                <a:gd name="T50" fmla="*/ 144 w 157"/>
                <a:gd name="T51" fmla="*/ 182 h 235"/>
                <a:gd name="T52" fmla="*/ 138 w 157"/>
                <a:gd name="T53" fmla="*/ 202 h 235"/>
                <a:gd name="T54" fmla="*/ 127 w 157"/>
                <a:gd name="T55" fmla="*/ 224 h 235"/>
                <a:gd name="T56" fmla="*/ 112 w 157"/>
                <a:gd name="T57" fmla="*/ 226 h 235"/>
                <a:gd name="T58" fmla="*/ 108 w 157"/>
                <a:gd name="T59" fmla="*/ 218 h 235"/>
                <a:gd name="T60" fmla="*/ 108 w 157"/>
                <a:gd name="T61" fmla="*/ 204 h 235"/>
                <a:gd name="T62" fmla="*/ 157 w 157"/>
                <a:gd name="T63" fmla="*/ 4 h 235"/>
                <a:gd name="T64" fmla="*/ 87 w 157"/>
                <a:gd name="T65" fmla="*/ 195 h 235"/>
                <a:gd name="T66" fmla="*/ 85 w 157"/>
                <a:gd name="T67" fmla="*/ 201 h 235"/>
                <a:gd name="T68" fmla="*/ 71 w 157"/>
                <a:gd name="T69" fmla="*/ 216 h 235"/>
                <a:gd name="T70" fmla="*/ 52 w 157"/>
                <a:gd name="T71" fmla="*/ 227 h 235"/>
                <a:gd name="T72" fmla="*/ 34 w 157"/>
                <a:gd name="T73" fmla="*/ 225 h 235"/>
                <a:gd name="T74" fmla="*/ 24 w 157"/>
                <a:gd name="T75" fmla="*/ 207 h 235"/>
                <a:gd name="T76" fmla="*/ 25 w 157"/>
                <a:gd name="T77" fmla="*/ 180 h 235"/>
                <a:gd name="T78" fmla="*/ 36 w 157"/>
                <a:gd name="T79" fmla="*/ 139 h 235"/>
                <a:gd name="T80" fmla="*/ 50 w 157"/>
                <a:gd name="T81" fmla="*/ 110 h 235"/>
                <a:gd name="T82" fmla="*/ 70 w 157"/>
                <a:gd name="T83" fmla="*/ 94 h 235"/>
                <a:gd name="T84" fmla="*/ 87 w 157"/>
                <a:gd name="T85" fmla="*/ 93 h 235"/>
                <a:gd name="T86" fmla="*/ 98 w 157"/>
                <a:gd name="T87" fmla="*/ 100 h 235"/>
                <a:gd name="T88" fmla="*/ 103 w 157"/>
                <a:gd name="T89" fmla="*/ 111 h 235"/>
                <a:gd name="T90" fmla="*/ 106 w 157"/>
                <a:gd name="T91" fmla="*/ 119 h 235"/>
                <a:gd name="T92" fmla="*/ 105 w 157"/>
                <a:gd name="T93" fmla="*/ 1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7" h="235">
                  <a:moveTo>
                    <a:pt x="157" y="4"/>
                  </a:moveTo>
                  <a:lnTo>
                    <a:pt x="157" y="2"/>
                  </a:lnTo>
                  <a:lnTo>
                    <a:pt x="153" y="0"/>
                  </a:lnTo>
                  <a:lnTo>
                    <a:pt x="145" y="1"/>
                  </a:lnTo>
                  <a:lnTo>
                    <a:pt x="132" y="2"/>
                  </a:lnTo>
                  <a:lnTo>
                    <a:pt x="119" y="3"/>
                  </a:lnTo>
                  <a:lnTo>
                    <a:pt x="111" y="4"/>
                  </a:lnTo>
                  <a:lnTo>
                    <a:pt x="108" y="5"/>
                  </a:lnTo>
                  <a:lnTo>
                    <a:pt x="106" y="10"/>
                  </a:lnTo>
                  <a:lnTo>
                    <a:pt x="109" y="14"/>
                  </a:lnTo>
                  <a:lnTo>
                    <a:pt x="114" y="14"/>
                  </a:lnTo>
                  <a:lnTo>
                    <a:pt x="124" y="15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0"/>
                  </a:lnTo>
                  <a:lnTo>
                    <a:pt x="130" y="26"/>
                  </a:lnTo>
                  <a:lnTo>
                    <a:pt x="110" y="105"/>
                  </a:lnTo>
                  <a:lnTo>
                    <a:pt x="105" y="97"/>
                  </a:lnTo>
                  <a:lnTo>
                    <a:pt x="98" y="90"/>
                  </a:lnTo>
                  <a:lnTo>
                    <a:pt x="90" y="86"/>
                  </a:lnTo>
                  <a:lnTo>
                    <a:pt x="80" y="84"/>
                  </a:lnTo>
                  <a:lnTo>
                    <a:pt x="65" y="86"/>
                  </a:lnTo>
                  <a:lnTo>
                    <a:pt x="51" y="93"/>
                  </a:lnTo>
                  <a:lnTo>
                    <a:pt x="37" y="102"/>
                  </a:lnTo>
                  <a:lnTo>
                    <a:pt x="25" y="115"/>
                  </a:lnTo>
                  <a:lnTo>
                    <a:pt x="15" y="130"/>
                  </a:lnTo>
                  <a:lnTo>
                    <a:pt x="7" y="146"/>
                  </a:lnTo>
                  <a:lnTo>
                    <a:pt x="2" y="164"/>
                  </a:lnTo>
                  <a:lnTo>
                    <a:pt x="0" y="182"/>
                  </a:lnTo>
                  <a:lnTo>
                    <a:pt x="3" y="203"/>
                  </a:lnTo>
                  <a:lnTo>
                    <a:pt x="12" y="220"/>
                  </a:lnTo>
                  <a:lnTo>
                    <a:pt x="26" y="231"/>
                  </a:lnTo>
                  <a:lnTo>
                    <a:pt x="44" y="235"/>
                  </a:lnTo>
                  <a:lnTo>
                    <a:pt x="51" y="235"/>
                  </a:lnTo>
                  <a:lnTo>
                    <a:pt x="60" y="232"/>
                  </a:lnTo>
                  <a:lnTo>
                    <a:pt x="73" y="224"/>
                  </a:lnTo>
                  <a:lnTo>
                    <a:pt x="87" y="210"/>
                  </a:lnTo>
                  <a:lnTo>
                    <a:pt x="90" y="220"/>
                  </a:lnTo>
                  <a:lnTo>
                    <a:pt x="97" y="228"/>
                  </a:lnTo>
                  <a:lnTo>
                    <a:pt x="106" y="233"/>
                  </a:lnTo>
                  <a:lnTo>
                    <a:pt x="117" y="235"/>
                  </a:lnTo>
                  <a:lnTo>
                    <a:pt x="125" y="234"/>
                  </a:lnTo>
                  <a:lnTo>
                    <a:pt x="132" y="230"/>
                  </a:lnTo>
                  <a:lnTo>
                    <a:pt x="137" y="224"/>
                  </a:lnTo>
                  <a:lnTo>
                    <a:pt x="142" y="217"/>
                  </a:lnTo>
                  <a:lnTo>
                    <a:pt x="146" y="207"/>
                  </a:lnTo>
                  <a:lnTo>
                    <a:pt x="149" y="196"/>
                  </a:lnTo>
                  <a:lnTo>
                    <a:pt x="151" y="188"/>
                  </a:lnTo>
                  <a:lnTo>
                    <a:pt x="151" y="184"/>
                  </a:lnTo>
                  <a:lnTo>
                    <a:pt x="150" y="181"/>
                  </a:lnTo>
                  <a:lnTo>
                    <a:pt x="147" y="180"/>
                  </a:lnTo>
                  <a:lnTo>
                    <a:pt x="144" y="182"/>
                  </a:lnTo>
                  <a:lnTo>
                    <a:pt x="143" y="186"/>
                  </a:lnTo>
                  <a:lnTo>
                    <a:pt x="138" y="202"/>
                  </a:lnTo>
                  <a:lnTo>
                    <a:pt x="133" y="215"/>
                  </a:lnTo>
                  <a:lnTo>
                    <a:pt x="127" y="224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9" y="223"/>
                  </a:lnTo>
                  <a:lnTo>
                    <a:pt x="108" y="218"/>
                  </a:lnTo>
                  <a:lnTo>
                    <a:pt x="108" y="212"/>
                  </a:lnTo>
                  <a:lnTo>
                    <a:pt x="108" y="204"/>
                  </a:lnTo>
                  <a:lnTo>
                    <a:pt x="110" y="196"/>
                  </a:lnTo>
                  <a:lnTo>
                    <a:pt x="157" y="4"/>
                  </a:lnTo>
                  <a:close/>
                  <a:moveTo>
                    <a:pt x="89" y="192"/>
                  </a:moveTo>
                  <a:lnTo>
                    <a:pt x="87" y="195"/>
                  </a:lnTo>
                  <a:lnTo>
                    <a:pt x="87" y="198"/>
                  </a:lnTo>
                  <a:lnTo>
                    <a:pt x="85" y="201"/>
                  </a:lnTo>
                  <a:lnTo>
                    <a:pt x="82" y="204"/>
                  </a:lnTo>
                  <a:lnTo>
                    <a:pt x="71" y="216"/>
                  </a:lnTo>
                  <a:lnTo>
                    <a:pt x="61" y="223"/>
                  </a:lnTo>
                  <a:lnTo>
                    <a:pt x="52" y="227"/>
                  </a:lnTo>
                  <a:lnTo>
                    <a:pt x="45" y="228"/>
                  </a:lnTo>
                  <a:lnTo>
                    <a:pt x="34" y="225"/>
                  </a:lnTo>
                  <a:lnTo>
                    <a:pt x="28" y="217"/>
                  </a:lnTo>
                  <a:lnTo>
                    <a:pt x="24" y="207"/>
                  </a:lnTo>
                  <a:lnTo>
                    <a:pt x="23" y="196"/>
                  </a:lnTo>
                  <a:lnTo>
                    <a:pt x="25" y="180"/>
                  </a:lnTo>
                  <a:lnTo>
                    <a:pt x="30" y="160"/>
                  </a:lnTo>
                  <a:lnTo>
                    <a:pt x="36" y="139"/>
                  </a:lnTo>
                  <a:lnTo>
                    <a:pt x="42" y="124"/>
                  </a:lnTo>
                  <a:lnTo>
                    <a:pt x="50" y="110"/>
                  </a:lnTo>
                  <a:lnTo>
                    <a:pt x="60" y="100"/>
                  </a:lnTo>
                  <a:lnTo>
                    <a:pt x="70" y="94"/>
                  </a:lnTo>
                  <a:lnTo>
                    <a:pt x="80" y="91"/>
                  </a:lnTo>
                  <a:lnTo>
                    <a:pt x="87" y="93"/>
                  </a:lnTo>
                  <a:lnTo>
                    <a:pt x="93" y="96"/>
                  </a:lnTo>
                  <a:lnTo>
                    <a:pt x="98" y="100"/>
                  </a:lnTo>
                  <a:lnTo>
                    <a:pt x="101" y="105"/>
                  </a:lnTo>
                  <a:lnTo>
                    <a:pt x="103" y="111"/>
                  </a:lnTo>
                  <a:lnTo>
                    <a:pt x="105" y="115"/>
                  </a:lnTo>
                  <a:lnTo>
                    <a:pt x="106" y="119"/>
                  </a:lnTo>
                  <a:lnTo>
                    <a:pt x="106" y="121"/>
                  </a:lnTo>
                  <a:lnTo>
                    <a:pt x="105" y="126"/>
                  </a:lnTo>
                  <a:lnTo>
                    <a:pt x="89" y="19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0" name="Freeform 303"/>
            <p:cNvSpPr>
              <a:spLocks noChangeAspect="1" noEditPoints="1"/>
            </p:cNvSpPr>
            <p:nvPr/>
          </p:nvSpPr>
          <p:spPr bwMode="auto">
            <a:xfrm>
              <a:off x="2151" y="45"/>
              <a:ext cx="78" cy="334"/>
            </a:xfrm>
            <a:custGeom>
              <a:avLst/>
              <a:gdLst>
                <a:gd name="T0" fmla="*/ 13 w 78"/>
                <a:gd name="T1" fmla="*/ 12 h 334"/>
                <a:gd name="T2" fmla="*/ 13 w 78"/>
                <a:gd name="T3" fmla="*/ 8 h 334"/>
                <a:gd name="T4" fmla="*/ 13 w 78"/>
                <a:gd name="T5" fmla="*/ 4 h 334"/>
                <a:gd name="T6" fmla="*/ 11 w 78"/>
                <a:gd name="T7" fmla="*/ 1 h 334"/>
                <a:gd name="T8" fmla="*/ 7 w 78"/>
                <a:gd name="T9" fmla="*/ 0 h 334"/>
                <a:gd name="T10" fmla="*/ 3 w 78"/>
                <a:gd name="T11" fmla="*/ 2 h 334"/>
                <a:gd name="T12" fmla="*/ 1 w 78"/>
                <a:gd name="T13" fmla="*/ 5 h 334"/>
                <a:gd name="T14" fmla="*/ 0 w 78"/>
                <a:gd name="T15" fmla="*/ 9 h 334"/>
                <a:gd name="T16" fmla="*/ 0 w 78"/>
                <a:gd name="T17" fmla="*/ 13 h 334"/>
                <a:gd name="T18" fmla="*/ 0 w 78"/>
                <a:gd name="T19" fmla="*/ 321 h 334"/>
                <a:gd name="T20" fmla="*/ 0 w 78"/>
                <a:gd name="T21" fmla="*/ 326 h 334"/>
                <a:gd name="T22" fmla="*/ 1 w 78"/>
                <a:gd name="T23" fmla="*/ 330 h 334"/>
                <a:gd name="T24" fmla="*/ 3 w 78"/>
                <a:gd name="T25" fmla="*/ 333 h 334"/>
                <a:gd name="T26" fmla="*/ 7 w 78"/>
                <a:gd name="T27" fmla="*/ 334 h 334"/>
                <a:gd name="T28" fmla="*/ 11 w 78"/>
                <a:gd name="T29" fmla="*/ 333 h 334"/>
                <a:gd name="T30" fmla="*/ 13 w 78"/>
                <a:gd name="T31" fmla="*/ 330 h 334"/>
                <a:gd name="T32" fmla="*/ 13 w 78"/>
                <a:gd name="T33" fmla="*/ 327 h 334"/>
                <a:gd name="T34" fmla="*/ 13 w 78"/>
                <a:gd name="T35" fmla="*/ 322 h 334"/>
                <a:gd name="T36" fmla="*/ 13 w 78"/>
                <a:gd name="T37" fmla="*/ 12 h 334"/>
                <a:gd name="T38" fmla="*/ 78 w 78"/>
                <a:gd name="T39" fmla="*/ 13 h 334"/>
                <a:gd name="T40" fmla="*/ 78 w 78"/>
                <a:gd name="T41" fmla="*/ 9 h 334"/>
                <a:gd name="T42" fmla="*/ 77 w 78"/>
                <a:gd name="T43" fmla="*/ 5 h 334"/>
                <a:gd name="T44" fmla="*/ 75 w 78"/>
                <a:gd name="T45" fmla="*/ 2 h 334"/>
                <a:gd name="T46" fmla="*/ 71 w 78"/>
                <a:gd name="T47" fmla="*/ 0 h 334"/>
                <a:gd name="T48" fmla="*/ 68 w 78"/>
                <a:gd name="T49" fmla="*/ 1 h 334"/>
                <a:gd name="T50" fmla="*/ 66 w 78"/>
                <a:gd name="T51" fmla="*/ 4 h 334"/>
                <a:gd name="T52" fmla="*/ 65 w 78"/>
                <a:gd name="T53" fmla="*/ 8 h 334"/>
                <a:gd name="T54" fmla="*/ 65 w 78"/>
                <a:gd name="T55" fmla="*/ 12 h 334"/>
                <a:gd name="T56" fmla="*/ 65 w 78"/>
                <a:gd name="T57" fmla="*/ 322 h 334"/>
                <a:gd name="T58" fmla="*/ 65 w 78"/>
                <a:gd name="T59" fmla="*/ 327 h 334"/>
                <a:gd name="T60" fmla="*/ 66 w 78"/>
                <a:gd name="T61" fmla="*/ 330 h 334"/>
                <a:gd name="T62" fmla="*/ 68 w 78"/>
                <a:gd name="T63" fmla="*/ 333 h 334"/>
                <a:gd name="T64" fmla="*/ 71 w 78"/>
                <a:gd name="T65" fmla="*/ 334 h 334"/>
                <a:gd name="T66" fmla="*/ 75 w 78"/>
                <a:gd name="T67" fmla="*/ 333 h 334"/>
                <a:gd name="T68" fmla="*/ 77 w 78"/>
                <a:gd name="T69" fmla="*/ 330 h 334"/>
                <a:gd name="T70" fmla="*/ 78 w 78"/>
                <a:gd name="T71" fmla="*/ 325 h 334"/>
                <a:gd name="T72" fmla="*/ 78 w 78"/>
                <a:gd name="T73" fmla="*/ 321 h 334"/>
                <a:gd name="T74" fmla="*/ 78 w 78"/>
                <a:gd name="T75" fmla="*/ 1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334">
                  <a:moveTo>
                    <a:pt x="13" y="12"/>
                  </a:moveTo>
                  <a:lnTo>
                    <a:pt x="13" y="8"/>
                  </a:lnTo>
                  <a:lnTo>
                    <a:pt x="13" y="4"/>
                  </a:lnTo>
                  <a:lnTo>
                    <a:pt x="11" y="1"/>
                  </a:lnTo>
                  <a:lnTo>
                    <a:pt x="7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321"/>
                  </a:lnTo>
                  <a:lnTo>
                    <a:pt x="0" y="326"/>
                  </a:lnTo>
                  <a:lnTo>
                    <a:pt x="1" y="330"/>
                  </a:lnTo>
                  <a:lnTo>
                    <a:pt x="3" y="333"/>
                  </a:lnTo>
                  <a:lnTo>
                    <a:pt x="7" y="334"/>
                  </a:lnTo>
                  <a:lnTo>
                    <a:pt x="11" y="333"/>
                  </a:lnTo>
                  <a:lnTo>
                    <a:pt x="13" y="330"/>
                  </a:lnTo>
                  <a:lnTo>
                    <a:pt x="13" y="327"/>
                  </a:lnTo>
                  <a:lnTo>
                    <a:pt x="13" y="322"/>
                  </a:lnTo>
                  <a:lnTo>
                    <a:pt x="13" y="12"/>
                  </a:lnTo>
                  <a:close/>
                  <a:moveTo>
                    <a:pt x="78" y="13"/>
                  </a:moveTo>
                  <a:lnTo>
                    <a:pt x="78" y="9"/>
                  </a:lnTo>
                  <a:lnTo>
                    <a:pt x="77" y="5"/>
                  </a:lnTo>
                  <a:lnTo>
                    <a:pt x="75" y="2"/>
                  </a:lnTo>
                  <a:lnTo>
                    <a:pt x="71" y="0"/>
                  </a:lnTo>
                  <a:lnTo>
                    <a:pt x="68" y="1"/>
                  </a:lnTo>
                  <a:lnTo>
                    <a:pt x="66" y="4"/>
                  </a:lnTo>
                  <a:lnTo>
                    <a:pt x="65" y="8"/>
                  </a:lnTo>
                  <a:lnTo>
                    <a:pt x="65" y="12"/>
                  </a:lnTo>
                  <a:lnTo>
                    <a:pt x="65" y="322"/>
                  </a:lnTo>
                  <a:lnTo>
                    <a:pt x="65" y="327"/>
                  </a:lnTo>
                  <a:lnTo>
                    <a:pt x="66" y="330"/>
                  </a:lnTo>
                  <a:lnTo>
                    <a:pt x="68" y="333"/>
                  </a:lnTo>
                  <a:lnTo>
                    <a:pt x="71" y="334"/>
                  </a:lnTo>
                  <a:lnTo>
                    <a:pt x="75" y="333"/>
                  </a:lnTo>
                  <a:lnTo>
                    <a:pt x="77" y="330"/>
                  </a:lnTo>
                  <a:lnTo>
                    <a:pt x="78" y="325"/>
                  </a:lnTo>
                  <a:lnTo>
                    <a:pt x="78" y="321"/>
                  </a:lnTo>
                  <a:lnTo>
                    <a:pt x="78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1" name="Freeform 304"/>
            <p:cNvSpPr>
              <a:spLocks noChangeAspect="1"/>
            </p:cNvSpPr>
            <p:nvPr/>
          </p:nvSpPr>
          <p:spPr bwMode="auto">
            <a:xfrm>
              <a:off x="2290" y="0"/>
              <a:ext cx="102" cy="155"/>
            </a:xfrm>
            <a:custGeom>
              <a:avLst/>
              <a:gdLst>
                <a:gd name="T0" fmla="*/ 102 w 102"/>
                <a:gd name="T1" fmla="*/ 113 h 155"/>
                <a:gd name="T2" fmla="*/ 94 w 102"/>
                <a:gd name="T3" fmla="*/ 113 h 155"/>
                <a:gd name="T4" fmla="*/ 94 w 102"/>
                <a:gd name="T5" fmla="*/ 118 h 155"/>
                <a:gd name="T6" fmla="*/ 92 w 102"/>
                <a:gd name="T7" fmla="*/ 124 h 155"/>
                <a:gd name="T8" fmla="*/ 91 w 102"/>
                <a:gd name="T9" fmla="*/ 130 h 155"/>
                <a:gd name="T10" fmla="*/ 88 w 102"/>
                <a:gd name="T11" fmla="*/ 134 h 155"/>
                <a:gd name="T12" fmla="*/ 85 w 102"/>
                <a:gd name="T13" fmla="*/ 135 h 155"/>
                <a:gd name="T14" fmla="*/ 77 w 102"/>
                <a:gd name="T15" fmla="*/ 135 h 155"/>
                <a:gd name="T16" fmla="*/ 70 w 102"/>
                <a:gd name="T17" fmla="*/ 135 h 155"/>
                <a:gd name="T18" fmla="*/ 65 w 102"/>
                <a:gd name="T19" fmla="*/ 135 h 155"/>
                <a:gd name="T20" fmla="*/ 23 w 102"/>
                <a:gd name="T21" fmla="*/ 135 h 155"/>
                <a:gd name="T22" fmla="*/ 38 w 102"/>
                <a:gd name="T23" fmla="*/ 122 h 155"/>
                <a:gd name="T24" fmla="*/ 50 w 102"/>
                <a:gd name="T25" fmla="*/ 112 h 155"/>
                <a:gd name="T26" fmla="*/ 60 w 102"/>
                <a:gd name="T27" fmla="*/ 104 h 155"/>
                <a:gd name="T28" fmla="*/ 69 w 102"/>
                <a:gd name="T29" fmla="*/ 96 h 155"/>
                <a:gd name="T30" fmla="*/ 82 w 102"/>
                <a:gd name="T31" fmla="*/ 86 h 155"/>
                <a:gd name="T32" fmla="*/ 92 w 102"/>
                <a:gd name="T33" fmla="*/ 74 h 155"/>
                <a:gd name="T34" fmla="*/ 100 w 102"/>
                <a:gd name="T35" fmla="*/ 61 h 155"/>
                <a:gd name="T36" fmla="*/ 102 w 102"/>
                <a:gd name="T37" fmla="*/ 46 h 155"/>
                <a:gd name="T38" fmla="*/ 98 w 102"/>
                <a:gd name="T39" fmla="*/ 27 h 155"/>
                <a:gd name="T40" fmla="*/ 86 w 102"/>
                <a:gd name="T41" fmla="*/ 12 h 155"/>
                <a:gd name="T42" fmla="*/ 69 w 102"/>
                <a:gd name="T43" fmla="*/ 3 h 155"/>
                <a:gd name="T44" fmla="*/ 48 w 102"/>
                <a:gd name="T45" fmla="*/ 0 h 155"/>
                <a:gd name="T46" fmla="*/ 38 w 102"/>
                <a:gd name="T47" fmla="*/ 1 h 155"/>
                <a:gd name="T48" fmla="*/ 28 w 102"/>
                <a:gd name="T49" fmla="*/ 4 h 155"/>
                <a:gd name="T50" fmla="*/ 20 w 102"/>
                <a:gd name="T51" fmla="*/ 8 h 155"/>
                <a:gd name="T52" fmla="*/ 13 w 102"/>
                <a:gd name="T53" fmla="*/ 13 h 155"/>
                <a:gd name="T54" fmla="*/ 8 w 102"/>
                <a:gd name="T55" fmla="*/ 19 h 155"/>
                <a:gd name="T56" fmla="*/ 3 w 102"/>
                <a:gd name="T57" fmla="*/ 26 h 155"/>
                <a:gd name="T58" fmla="*/ 1 w 102"/>
                <a:gd name="T59" fmla="*/ 34 h 155"/>
                <a:gd name="T60" fmla="*/ 0 w 102"/>
                <a:gd name="T61" fmla="*/ 42 h 155"/>
                <a:gd name="T62" fmla="*/ 2 w 102"/>
                <a:gd name="T63" fmla="*/ 49 h 155"/>
                <a:gd name="T64" fmla="*/ 5 w 102"/>
                <a:gd name="T65" fmla="*/ 53 h 155"/>
                <a:gd name="T66" fmla="*/ 9 w 102"/>
                <a:gd name="T67" fmla="*/ 55 h 155"/>
                <a:gd name="T68" fmla="*/ 12 w 102"/>
                <a:gd name="T69" fmla="*/ 55 h 155"/>
                <a:gd name="T70" fmla="*/ 16 w 102"/>
                <a:gd name="T71" fmla="*/ 54 h 155"/>
                <a:gd name="T72" fmla="*/ 20 w 102"/>
                <a:gd name="T73" fmla="*/ 52 h 155"/>
                <a:gd name="T74" fmla="*/ 23 w 102"/>
                <a:gd name="T75" fmla="*/ 48 h 155"/>
                <a:gd name="T76" fmla="*/ 24 w 102"/>
                <a:gd name="T77" fmla="*/ 43 h 155"/>
                <a:gd name="T78" fmla="*/ 24 w 102"/>
                <a:gd name="T79" fmla="*/ 39 h 155"/>
                <a:gd name="T80" fmla="*/ 22 w 102"/>
                <a:gd name="T81" fmla="*/ 35 h 155"/>
                <a:gd name="T82" fmla="*/ 18 w 102"/>
                <a:gd name="T83" fmla="*/ 32 h 155"/>
                <a:gd name="T84" fmla="*/ 11 w 102"/>
                <a:gd name="T85" fmla="*/ 30 h 155"/>
                <a:gd name="T86" fmla="*/ 18 w 102"/>
                <a:gd name="T87" fmla="*/ 20 h 155"/>
                <a:gd name="T88" fmla="*/ 26 w 102"/>
                <a:gd name="T89" fmla="*/ 13 h 155"/>
                <a:gd name="T90" fmla="*/ 36 w 102"/>
                <a:gd name="T91" fmla="*/ 10 h 155"/>
                <a:gd name="T92" fmla="*/ 45 w 102"/>
                <a:gd name="T93" fmla="*/ 9 h 155"/>
                <a:gd name="T94" fmla="*/ 60 w 102"/>
                <a:gd name="T95" fmla="*/ 12 h 155"/>
                <a:gd name="T96" fmla="*/ 71 w 102"/>
                <a:gd name="T97" fmla="*/ 20 h 155"/>
                <a:gd name="T98" fmla="*/ 78 w 102"/>
                <a:gd name="T99" fmla="*/ 32 h 155"/>
                <a:gd name="T100" fmla="*/ 80 w 102"/>
                <a:gd name="T101" fmla="*/ 46 h 155"/>
                <a:gd name="T102" fmla="*/ 77 w 102"/>
                <a:gd name="T103" fmla="*/ 60 h 155"/>
                <a:gd name="T104" fmla="*/ 72 w 102"/>
                <a:gd name="T105" fmla="*/ 73 h 155"/>
                <a:gd name="T106" fmla="*/ 65 w 102"/>
                <a:gd name="T107" fmla="*/ 83 h 155"/>
                <a:gd name="T108" fmla="*/ 58 w 102"/>
                <a:gd name="T109" fmla="*/ 91 h 155"/>
                <a:gd name="T110" fmla="*/ 2 w 102"/>
                <a:gd name="T111" fmla="*/ 146 h 155"/>
                <a:gd name="T112" fmla="*/ 0 w 102"/>
                <a:gd name="T113" fmla="*/ 149 h 155"/>
                <a:gd name="T114" fmla="*/ 0 w 102"/>
                <a:gd name="T115" fmla="*/ 155 h 155"/>
                <a:gd name="T116" fmla="*/ 95 w 102"/>
                <a:gd name="T117" fmla="*/ 155 h 155"/>
                <a:gd name="T118" fmla="*/ 102 w 102"/>
                <a:gd name="T119" fmla="*/ 11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" h="155">
                  <a:moveTo>
                    <a:pt x="102" y="113"/>
                  </a:moveTo>
                  <a:lnTo>
                    <a:pt x="94" y="113"/>
                  </a:lnTo>
                  <a:lnTo>
                    <a:pt x="94" y="118"/>
                  </a:lnTo>
                  <a:lnTo>
                    <a:pt x="92" y="124"/>
                  </a:lnTo>
                  <a:lnTo>
                    <a:pt x="91" y="130"/>
                  </a:lnTo>
                  <a:lnTo>
                    <a:pt x="88" y="134"/>
                  </a:lnTo>
                  <a:lnTo>
                    <a:pt x="85" y="135"/>
                  </a:lnTo>
                  <a:lnTo>
                    <a:pt x="77" y="135"/>
                  </a:lnTo>
                  <a:lnTo>
                    <a:pt x="70" y="135"/>
                  </a:lnTo>
                  <a:lnTo>
                    <a:pt x="65" y="135"/>
                  </a:lnTo>
                  <a:lnTo>
                    <a:pt x="23" y="135"/>
                  </a:lnTo>
                  <a:lnTo>
                    <a:pt x="38" y="122"/>
                  </a:lnTo>
                  <a:lnTo>
                    <a:pt x="50" y="112"/>
                  </a:lnTo>
                  <a:lnTo>
                    <a:pt x="60" y="104"/>
                  </a:lnTo>
                  <a:lnTo>
                    <a:pt x="69" y="96"/>
                  </a:lnTo>
                  <a:lnTo>
                    <a:pt x="82" y="86"/>
                  </a:lnTo>
                  <a:lnTo>
                    <a:pt x="92" y="74"/>
                  </a:lnTo>
                  <a:lnTo>
                    <a:pt x="100" y="61"/>
                  </a:lnTo>
                  <a:lnTo>
                    <a:pt x="102" y="46"/>
                  </a:lnTo>
                  <a:lnTo>
                    <a:pt x="98" y="27"/>
                  </a:lnTo>
                  <a:lnTo>
                    <a:pt x="86" y="12"/>
                  </a:lnTo>
                  <a:lnTo>
                    <a:pt x="69" y="3"/>
                  </a:lnTo>
                  <a:lnTo>
                    <a:pt x="48" y="0"/>
                  </a:lnTo>
                  <a:lnTo>
                    <a:pt x="38" y="1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3" y="13"/>
                  </a:lnTo>
                  <a:lnTo>
                    <a:pt x="8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2"/>
                  </a:lnTo>
                  <a:lnTo>
                    <a:pt x="2" y="49"/>
                  </a:lnTo>
                  <a:lnTo>
                    <a:pt x="5" y="53"/>
                  </a:lnTo>
                  <a:lnTo>
                    <a:pt x="9" y="55"/>
                  </a:lnTo>
                  <a:lnTo>
                    <a:pt x="12" y="55"/>
                  </a:lnTo>
                  <a:lnTo>
                    <a:pt x="16" y="54"/>
                  </a:lnTo>
                  <a:lnTo>
                    <a:pt x="20" y="52"/>
                  </a:lnTo>
                  <a:lnTo>
                    <a:pt x="23" y="48"/>
                  </a:lnTo>
                  <a:lnTo>
                    <a:pt x="24" y="43"/>
                  </a:lnTo>
                  <a:lnTo>
                    <a:pt x="24" y="39"/>
                  </a:lnTo>
                  <a:lnTo>
                    <a:pt x="22" y="35"/>
                  </a:lnTo>
                  <a:lnTo>
                    <a:pt x="18" y="32"/>
                  </a:lnTo>
                  <a:lnTo>
                    <a:pt x="11" y="30"/>
                  </a:lnTo>
                  <a:lnTo>
                    <a:pt x="18" y="20"/>
                  </a:lnTo>
                  <a:lnTo>
                    <a:pt x="26" y="13"/>
                  </a:lnTo>
                  <a:lnTo>
                    <a:pt x="36" y="10"/>
                  </a:lnTo>
                  <a:lnTo>
                    <a:pt x="45" y="9"/>
                  </a:lnTo>
                  <a:lnTo>
                    <a:pt x="60" y="12"/>
                  </a:lnTo>
                  <a:lnTo>
                    <a:pt x="71" y="20"/>
                  </a:lnTo>
                  <a:lnTo>
                    <a:pt x="78" y="32"/>
                  </a:lnTo>
                  <a:lnTo>
                    <a:pt x="80" y="46"/>
                  </a:lnTo>
                  <a:lnTo>
                    <a:pt x="77" y="60"/>
                  </a:lnTo>
                  <a:lnTo>
                    <a:pt x="72" y="73"/>
                  </a:lnTo>
                  <a:lnTo>
                    <a:pt x="65" y="83"/>
                  </a:lnTo>
                  <a:lnTo>
                    <a:pt x="58" y="91"/>
                  </a:lnTo>
                  <a:lnTo>
                    <a:pt x="2" y="146"/>
                  </a:lnTo>
                  <a:lnTo>
                    <a:pt x="0" y="149"/>
                  </a:lnTo>
                  <a:lnTo>
                    <a:pt x="0" y="155"/>
                  </a:lnTo>
                  <a:lnTo>
                    <a:pt x="95" y="155"/>
                  </a:lnTo>
                  <a:lnTo>
                    <a:pt x="102" y="1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2" name="Freeform 305"/>
            <p:cNvSpPr>
              <a:spLocks noChangeAspect="1" noEditPoints="1"/>
            </p:cNvSpPr>
            <p:nvPr/>
          </p:nvSpPr>
          <p:spPr bwMode="auto">
            <a:xfrm>
              <a:off x="2534" y="173"/>
              <a:ext cx="221" cy="78"/>
            </a:xfrm>
            <a:custGeom>
              <a:avLst/>
              <a:gdLst>
                <a:gd name="T0" fmla="*/ 209 w 221"/>
                <a:gd name="T1" fmla="*/ 13 h 78"/>
                <a:gd name="T2" fmla="*/ 213 w 221"/>
                <a:gd name="T3" fmla="*/ 13 h 78"/>
                <a:gd name="T4" fmla="*/ 217 w 221"/>
                <a:gd name="T5" fmla="*/ 13 h 78"/>
                <a:gd name="T6" fmla="*/ 220 w 221"/>
                <a:gd name="T7" fmla="*/ 11 h 78"/>
                <a:gd name="T8" fmla="*/ 221 w 221"/>
                <a:gd name="T9" fmla="*/ 7 h 78"/>
                <a:gd name="T10" fmla="*/ 220 w 221"/>
                <a:gd name="T11" fmla="*/ 3 h 78"/>
                <a:gd name="T12" fmla="*/ 217 w 221"/>
                <a:gd name="T13" fmla="*/ 1 h 78"/>
                <a:gd name="T14" fmla="*/ 213 w 221"/>
                <a:gd name="T15" fmla="*/ 0 h 78"/>
                <a:gd name="T16" fmla="*/ 210 w 221"/>
                <a:gd name="T17" fmla="*/ 0 h 78"/>
                <a:gd name="T18" fmla="*/ 11 w 221"/>
                <a:gd name="T19" fmla="*/ 0 h 78"/>
                <a:gd name="T20" fmla="*/ 8 w 221"/>
                <a:gd name="T21" fmla="*/ 0 h 78"/>
                <a:gd name="T22" fmla="*/ 4 w 221"/>
                <a:gd name="T23" fmla="*/ 1 h 78"/>
                <a:gd name="T24" fmla="*/ 1 w 221"/>
                <a:gd name="T25" fmla="*/ 3 h 78"/>
                <a:gd name="T26" fmla="*/ 0 w 221"/>
                <a:gd name="T27" fmla="*/ 7 h 78"/>
                <a:gd name="T28" fmla="*/ 1 w 221"/>
                <a:gd name="T29" fmla="*/ 11 h 78"/>
                <a:gd name="T30" fmla="*/ 4 w 221"/>
                <a:gd name="T31" fmla="*/ 13 h 78"/>
                <a:gd name="T32" fmla="*/ 8 w 221"/>
                <a:gd name="T33" fmla="*/ 13 h 78"/>
                <a:gd name="T34" fmla="*/ 12 w 221"/>
                <a:gd name="T35" fmla="*/ 13 h 78"/>
                <a:gd name="T36" fmla="*/ 209 w 221"/>
                <a:gd name="T37" fmla="*/ 13 h 78"/>
                <a:gd name="T38" fmla="*/ 210 w 221"/>
                <a:gd name="T39" fmla="*/ 78 h 78"/>
                <a:gd name="T40" fmla="*/ 213 w 221"/>
                <a:gd name="T41" fmla="*/ 78 h 78"/>
                <a:gd name="T42" fmla="*/ 217 w 221"/>
                <a:gd name="T43" fmla="*/ 77 h 78"/>
                <a:gd name="T44" fmla="*/ 220 w 221"/>
                <a:gd name="T45" fmla="*/ 75 h 78"/>
                <a:gd name="T46" fmla="*/ 221 w 221"/>
                <a:gd name="T47" fmla="*/ 71 h 78"/>
                <a:gd name="T48" fmla="*/ 220 w 221"/>
                <a:gd name="T49" fmla="*/ 68 h 78"/>
                <a:gd name="T50" fmla="*/ 217 w 221"/>
                <a:gd name="T51" fmla="*/ 66 h 78"/>
                <a:gd name="T52" fmla="*/ 213 w 221"/>
                <a:gd name="T53" fmla="*/ 65 h 78"/>
                <a:gd name="T54" fmla="*/ 209 w 221"/>
                <a:gd name="T55" fmla="*/ 65 h 78"/>
                <a:gd name="T56" fmla="*/ 12 w 221"/>
                <a:gd name="T57" fmla="*/ 65 h 78"/>
                <a:gd name="T58" fmla="*/ 8 w 221"/>
                <a:gd name="T59" fmla="*/ 65 h 78"/>
                <a:gd name="T60" fmla="*/ 4 w 221"/>
                <a:gd name="T61" fmla="*/ 66 h 78"/>
                <a:gd name="T62" fmla="*/ 1 w 221"/>
                <a:gd name="T63" fmla="*/ 68 h 78"/>
                <a:gd name="T64" fmla="*/ 0 w 221"/>
                <a:gd name="T65" fmla="*/ 71 h 78"/>
                <a:gd name="T66" fmla="*/ 1 w 221"/>
                <a:gd name="T67" fmla="*/ 75 h 78"/>
                <a:gd name="T68" fmla="*/ 4 w 221"/>
                <a:gd name="T69" fmla="*/ 77 h 78"/>
                <a:gd name="T70" fmla="*/ 8 w 221"/>
                <a:gd name="T71" fmla="*/ 78 h 78"/>
                <a:gd name="T72" fmla="*/ 11 w 221"/>
                <a:gd name="T73" fmla="*/ 78 h 78"/>
                <a:gd name="T74" fmla="*/ 210 w 221"/>
                <a:gd name="T7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1" h="78">
                  <a:moveTo>
                    <a:pt x="209" y="13"/>
                  </a:moveTo>
                  <a:lnTo>
                    <a:pt x="213" y="13"/>
                  </a:lnTo>
                  <a:lnTo>
                    <a:pt x="217" y="13"/>
                  </a:lnTo>
                  <a:lnTo>
                    <a:pt x="220" y="11"/>
                  </a:lnTo>
                  <a:lnTo>
                    <a:pt x="221" y="7"/>
                  </a:lnTo>
                  <a:lnTo>
                    <a:pt x="220" y="3"/>
                  </a:lnTo>
                  <a:lnTo>
                    <a:pt x="217" y="1"/>
                  </a:lnTo>
                  <a:lnTo>
                    <a:pt x="213" y="0"/>
                  </a:lnTo>
                  <a:lnTo>
                    <a:pt x="210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1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209" y="13"/>
                  </a:lnTo>
                  <a:close/>
                  <a:moveTo>
                    <a:pt x="210" y="78"/>
                  </a:moveTo>
                  <a:lnTo>
                    <a:pt x="213" y="78"/>
                  </a:lnTo>
                  <a:lnTo>
                    <a:pt x="217" y="77"/>
                  </a:lnTo>
                  <a:lnTo>
                    <a:pt x="220" y="75"/>
                  </a:lnTo>
                  <a:lnTo>
                    <a:pt x="221" y="71"/>
                  </a:lnTo>
                  <a:lnTo>
                    <a:pt x="220" y="68"/>
                  </a:lnTo>
                  <a:lnTo>
                    <a:pt x="217" y="66"/>
                  </a:lnTo>
                  <a:lnTo>
                    <a:pt x="213" y="65"/>
                  </a:lnTo>
                  <a:lnTo>
                    <a:pt x="209" y="65"/>
                  </a:lnTo>
                  <a:lnTo>
                    <a:pt x="12" y="65"/>
                  </a:lnTo>
                  <a:lnTo>
                    <a:pt x="8" y="65"/>
                  </a:lnTo>
                  <a:lnTo>
                    <a:pt x="4" y="66"/>
                  </a:lnTo>
                  <a:lnTo>
                    <a:pt x="1" y="68"/>
                  </a:lnTo>
                  <a:lnTo>
                    <a:pt x="0" y="71"/>
                  </a:lnTo>
                  <a:lnTo>
                    <a:pt x="1" y="75"/>
                  </a:lnTo>
                  <a:lnTo>
                    <a:pt x="4" y="77"/>
                  </a:lnTo>
                  <a:lnTo>
                    <a:pt x="8" y="78"/>
                  </a:lnTo>
                  <a:lnTo>
                    <a:pt x="11" y="78"/>
                  </a:lnTo>
                  <a:lnTo>
                    <a:pt x="210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3" name="Freeform 306"/>
            <p:cNvSpPr>
              <a:spLocks noChangeAspect="1" noEditPoints="1"/>
            </p:cNvSpPr>
            <p:nvPr/>
          </p:nvSpPr>
          <p:spPr bwMode="auto">
            <a:xfrm>
              <a:off x="2908" y="45"/>
              <a:ext cx="78" cy="334"/>
            </a:xfrm>
            <a:custGeom>
              <a:avLst/>
              <a:gdLst>
                <a:gd name="T0" fmla="*/ 13 w 78"/>
                <a:gd name="T1" fmla="*/ 12 h 334"/>
                <a:gd name="T2" fmla="*/ 13 w 78"/>
                <a:gd name="T3" fmla="*/ 8 h 334"/>
                <a:gd name="T4" fmla="*/ 12 w 78"/>
                <a:gd name="T5" fmla="*/ 4 h 334"/>
                <a:gd name="T6" fmla="*/ 10 w 78"/>
                <a:gd name="T7" fmla="*/ 1 h 334"/>
                <a:gd name="T8" fmla="*/ 7 w 78"/>
                <a:gd name="T9" fmla="*/ 0 h 334"/>
                <a:gd name="T10" fmla="*/ 3 w 78"/>
                <a:gd name="T11" fmla="*/ 2 h 334"/>
                <a:gd name="T12" fmla="*/ 1 w 78"/>
                <a:gd name="T13" fmla="*/ 5 h 334"/>
                <a:gd name="T14" fmla="*/ 0 w 78"/>
                <a:gd name="T15" fmla="*/ 9 h 334"/>
                <a:gd name="T16" fmla="*/ 0 w 78"/>
                <a:gd name="T17" fmla="*/ 13 h 334"/>
                <a:gd name="T18" fmla="*/ 0 w 78"/>
                <a:gd name="T19" fmla="*/ 321 h 334"/>
                <a:gd name="T20" fmla="*/ 0 w 78"/>
                <a:gd name="T21" fmla="*/ 326 h 334"/>
                <a:gd name="T22" fmla="*/ 1 w 78"/>
                <a:gd name="T23" fmla="*/ 330 h 334"/>
                <a:gd name="T24" fmla="*/ 3 w 78"/>
                <a:gd name="T25" fmla="*/ 333 h 334"/>
                <a:gd name="T26" fmla="*/ 7 w 78"/>
                <a:gd name="T27" fmla="*/ 334 h 334"/>
                <a:gd name="T28" fmla="*/ 10 w 78"/>
                <a:gd name="T29" fmla="*/ 333 h 334"/>
                <a:gd name="T30" fmla="*/ 12 w 78"/>
                <a:gd name="T31" fmla="*/ 330 h 334"/>
                <a:gd name="T32" fmla="*/ 13 w 78"/>
                <a:gd name="T33" fmla="*/ 327 h 334"/>
                <a:gd name="T34" fmla="*/ 13 w 78"/>
                <a:gd name="T35" fmla="*/ 322 h 334"/>
                <a:gd name="T36" fmla="*/ 13 w 78"/>
                <a:gd name="T37" fmla="*/ 12 h 334"/>
                <a:gd name="T38" fmla="*/ 78 w 78"/>
                <a:gd name="T39" fmla="*/ 13 h 334"/>
                <a:gd name="T40" fmla="*/ 78 w 78"/>
                <a:gd name="T41" fmla="*/ 9 h 334"/>
                <a:gd name="T42" fmla="*/ 77 w 78"/>
                <a:gd name="T43" fmla="*/ 5 h 334"/>
                <a:gd name="T44" fmla="*/ 75 w 78"/>
                <a:gd name="T45" fmla="*/ 2 h 334"/>
                <a:gd name="T46" fmla="*/ 71 w 78"/>
                <a:gd name="T47" fmla="*/ 0 h 334"/>
                <a:gd name="T48" fmla="*/ 67 w 78"/>
                <a:gd name="T49" fmla="*/ 1 h 334"/>
                <a:gd name="T50" fmla="*/ 65 w 78"/>
                <a:gd name="T51" fmla="*/ 4 h 334"/>
                <a:gd name="T52" fmla="*/ 64 w 78"/>
                <a:gd name="T53" fmla="*/ 8 h 334"/>
                <a:gd name="T54" fmla="*/ 64 w 78"/>
                <a:gd name="T55" fmla="*/ 12 h 334"/>
                <a:gd name="T56" fmla="*/ 64 w 78"/>
                <a:gd name="T57" fmla="*/ 322 h 334"/>
                <a:gd name="T58" fmla="*/ 64 w 78"/>
                <a:gd name="T59" fmla="*/ 327 h 334"/>
                <a:gd name="T60" fmla="*/ 65 w 78"/>
                <a:gd name="T61" fmla="*/ 330 h 334"/>
                <a:gd name="T62" fmla="*/ 67 w 78"/>
                <a:gd name="T63" fmla="*/ 333 h 334"/>
                <a:gd name="T64" fmla="*/ 71 w 78"/>
                <a:gd name="T65" fmla="*/ 334 h 334"/>
                <a:gd name="T66" fmla="*/ 75 w 78"/>
                <a:gd name="T67" fmla="*/ 333 h 334"/>
                <a:gd name="T68" fmla="*/ 77 w 78"/>
                <a:gd name="T69" fmla="*/ 330 h 334"/>
                <a:gd name="T70" fmla="*/ 78 w 78"/>
                <a:gd name="T71" fmla="*/ 325 h 334"/>
                <a:gd name="T72" fmla="*/ 78 w 78"/>
                <a:gd name="T73" fmla="*/ 321 h 334"/>
                <a:gd name="T74" fmla="*/ 78 w 78"/>
                <a:gd name="T75" fmla="*/ 1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334">
                  <a:moveTo>
                    <a:pt x="13" y="12"/>
                  </a:moveTo>
                  <a:lnTo>
                    <a:pt x="13" y="8"/>
                  </a:lnTo>
                  <a:lnTo>
                    <a:pt x="12" y="4"/>
                  </a:lnTo>
                  <a:lnTo>
                    <a:pt x="10" y="1"/>
                  </a:lnTo>
                  <a:lnTo>
                    <a:pt x="7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321"/>
                  </a:lnTo>
                  <a:lnTo>
                    <a:pt x="0" y="326"/>
                  </a:lnTo>
                  <a:lnTo>
                    <a:pt x="1" y="330"/>
                  </a:lnTo>
                  <a:lnTo>
                    <a:pt x="3" y="333"/>
                  </a:lnTo>
                  <a:lnTo>
                    <a:pt x="7" y="334"/>
                  </a:lnTo>
                  <a:lnTo>
                    <a:pt x="10" y="333"/>
                  </a:lnTo>
                  <a:lnTo>
                    <a:pt x="12" y="330"/>
                  </a:lnTo>
                  <a:lnTo>
                    <a:pt x="13" y="327"/>
                  </a:lnTo>
                  <a:lnTo>
                    <a:pt x="13" y="322"/>
                  </a:lnTo>
                  <a:lnTo>
                    <a:pt x="13" y="12"/>
                  </a:lnTo>
                  <a:close/>
                  <a:moveTo>
                    <a:pt x="78" y="13"/>
                  </a:moveTo>
                  <a:lnTo>
                    <a:pt x="78" y="9"/>
                  </a:lnTo>
                  <a:lnTo>
                    <a:pt x="77" y="5"/>
                  </a:lnTo>
                  <a:lnTo>
                    <a:pt x="75" y="2"/>
                  </a:lnTo>
                  <a:lnTo>
                    <a:pt x="71" y="0"/>
                  </a:lnTo>
                  <a:lnTo>
                    <a:pt x="67" y="1"/>
                  </a:lnTo>
                  <a:lnTo>
                    <a:pt x="65" y="4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322"/>
                  </a:lnTo>
                  <a:lnTo>
                    <a:pt x="64" y="327"/>
                  </a:lnTo>
                  <a:lnTo>
                    <a:pt x="65" y="330"/>
                  </a:lnTo>
                  <a:lnTo>
                    <a:pt x="67" y="333"/>
                  </a:lnTo>
                  <a:lnTo>
                    <a:pt x="71" y="334"/>
                  </a:lnTo>
                  <a:lnTo>
                    <a:pt x="75" y="333"/>
                  </a:lnTo>
                  <a:lnTo>
                    <a:pt x="77" y="330"/>
                  </a:lnTo>
                  <a:lnTo>
                    <a:pt x="78" y="325"/>
                  </a:lnTo>
                  <a:lnTo>
                    <a:pt x="78" y="321"/>
                  </a:lnTo>
                  <a:lnTo>
                    <a:pt x="78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4" name="Freeform 307"/>
            <p:cNvSpPr>
              <a:spLocks noChangeAspect="1"/>
            </p:cNvSpPr>
            <p:nvPr/>
          </p:nvSpPr>
          <p:spPr bwMode="auto">
            <a:xfrm>
              <a:off x="3044" y="145"/>
              <a:ext cx="188" cy="152"/>
            </a:xfrm>
            <a:custGeom>
              <a:avLst/>
              <a:gdLst>
                <a:gd name="T0" fmla="*/ 130 w 188"/>
                <a:gd name="T1" fmla="*/ 126 h 152"/>
                <a:gd name="T2" fmla="*/ 130 w 188"/>
                <a:gd name="T3" fmla="*/ 152 h 152"/>
                <a:gd name="T4" fmla="*/ 188 w 188"/>
                <a:gd name="T5" fmla="*/ 151 h 152"/>
                <a:gd name="T6" fmla="*/ 188 w 188"/>
                <a:gd name="T7" fmla="*/ 135 h 152"/>
                <a:gd name="T8" fmla="*/ 176 w 188"/>
                <a:gd name="T9" fmla="*/ 135 h 152"/>
                <a:gd name="T10" fmla="*/ 169 w 188"/>
                <a:gd name="T11" fmla="*/ 133 h 152"/>
                <a:gd name="T12" fmla="*/ 166 w 188"/>
                <a:gd name="T13" fmla="*/ 129 h 152"/>
                <a:gd name="T14" fmla="*/ 166 w 188"/>
                <a:gd name="T15" fmla="*/ 122 h 152"/>
                <a:gd name="T16" fmla="*/ 166 w 188"/>
                <a:gd name="T17" fmla="*/ 0 h 152"/>
                <a:gd name="T18" fmla="*/ 105 w 188"/>
                <a:gd name="T19" fmla="*/ 3 h 152"/>
                <a:gd name="T20" fmla="*/ 105 w 188"/>
                <a:gd name="T21" fmla="*/ 19 h 152"/>
                <a:gd name="T22" fmla="*/ 117 w 188"/>
                <a:gd name="T23" fmla="*/ 19 h 152"/>
                <a:gd name="T24" fmla="*/ 124 w 188"/>
                <a:gd name="T25" fmla="*/ 20 h 152"/>
                <a:gd name="T26" fmla="*/ 127 w 188"/>
                <a:gd name="T27" fmla="*/ 24 h 152"/>
                <a:gd name="T28" fmla="*/ 128 w 188"/>
                <a:gd name="T29" fmla="*/ 32 h 152"/>
                <a:gd name="T30" fmla="*/ 128 w 188"/>
                <a:gd name="T31" fmla="*/ 95 h 152"/>
                <a:gd name="T32" fmla="*/ 127 w 188"/>
                <a:gd name="T33" fmla="*/ 105 h 152"/>
                <a:gd name="T34" fmla="*/ 125 w 188"/>
                <a:gd name="T35" fmla="*/ 114 h 152"/>
                <a:gd name="T36" fmla="*/ 121 w 188"/>
                <a:gd name="T37" fmla="*/ 122 h 152"/>
                <a:gd name="T38" fmla="*/ 116 w 188"/>
                <a:gd name="T39" fmla="*/ 128 h 152"/>
                <a:gd name="T40" fmla="*/ 110 w 188"/>
                <a:gd name="T41" fmla="*/ 133 h 152"/>
                <a:gd name="T42" fmla="*/ 103 w 188"/>
                <a:gd name="T43" fmla="*/ 137 h 152"/>
                <a:gd name="T44" fmla="*/ 95 w 188"/>
                <a:gd name="T45" fmla="*/ 140 h 152"/>
                <a:gd name="T46" fmla="*/ 87 w 188"/>
                <a:gd name="T47" fmla="*/ 140 h 152"/>
                <a:gd name="T48" fmla="*/ 78 w 188"/>
                <a:gd name="T49" fmla="*/ 140 h 152"/>
                <a:gd name="T50" fmla="*/ 72 w 188"/>
                <a:gd name="T51" fmla="*/ 139 h 152"/>
                <a:gd name="T52" fmla="*/ 67 w 188"/>
                <a:gd name="T53" fmla="*/ 137 h 152"/>
                <a:gd name="T54" fmla="*/ 64 w 188"/>
                <a:gd name="T55" fmla="*/ 134 h 152"/>
                <a:gd name="T56" fmla="*/ 62 w 188"/>
                <a:gd name="T57" fmla="*/ 130 h 152"/>
                <a:gd name="T58" fmla="*/ 61 w 188"/>
                <a:gd name="T59" fmla="*/ 126 h 152"/>
                <a:gd name="T60" fmla="*/ 60 w 188"/>
                <a:gd name="T61" fmla="*/ 120 h 152"/>
                <a:gd name="T62" fmla="*/ 60 w 188"/>
                <a:gd name="T63" fmla="*/ 114 h 152"/>
                <a:gd name="T64" fmla="*/ 60 w 188"/>
                <a:gd name="T65" fmla="*/ 0 h 152"/>
                <a:gd name="T66" fmla="*/ 0 w 188"/>
                <a:gd name="T67" fmla="*/ 3 h 152"/>
                <a:gd name="T68" fmla="*/ 0 w 188"/>
                <a:gd name="T69" fmla="*/ 19 h 152"/>
                <a:gd name="T70" fmla="*/ 12 w 188"/>
                <a:gd name="T71" fmla="*/ 19 h 152"/>
                <a:gd name="T72" fmla="*/ 19 w 188"/>
                <a:gd name="T73" fmla="*/ 20 h 152"/>
                <a:gd name="T74" fmla="*/ 22 w 188"/>
                <a:gd name="T75" fmla="*/ 24 h 152"/>
                <a:gd name="T76" fmla="*/ 22 w 188"/>
                <a:gd name="T77" fmla="*/ 32 h 152"/>
                <a:gd name="T78" fmla="*/ 22 w 188"/>
                <a:gd name="T79" fmla="*/ 109 h 152"/>
                <a:gd name="T80" fmla="*/ 27 w 188"/>
                <a:gd name="T81" fmla="*/ 131 h 152"/>
                <a:gd name="T82" fmla="*/ 40 w 188"/>
                <a:gd name="T83" fmla="*/ 144 h 152"/>
                <a:gd name="T84" fmla="*/ 59 w 188"/>
                <a:gd name="T85" fmla="*/ 151 h 152"/>
                <a:gd name="T86" fmla="*/ 82 w 188"/>
                <a:gd name="T87" fmla="*/ 152 h 152"/>
                <a:gd name="T88" fmla="*/ 86 w 188"/>
                <a:gd name="T89" fmla="*/ 152 h 152"/>
                <a:gd name="T90" fmla="*/ 91 w 188"/>
                <a:gd name="T91" fmla="*/ 152 h 152"/>
                <a:gd name="T92" fmla="*/ 97 w 188"/>
                <a:gd name="T93" fmla="*/ 151 h 152"/>
                <a:gd name="T94" fmla="*/ 104 w 188"/>
                <a:gd name="T95" fmla="*/ 149 h 152"/>
                <a:gd name="T96" fmla="*/ 110 w 188"/>
                <a:gd name="T97" fmla="*/ 146 h 152"/>
                <a:gd name="T98" fmla="*/ 117 w 188"/>
                <a:gd name="T99" fmla="*/ 141 h 152"/>
                <a:gd name="T100" fmla="*/ 124 w 188"/>
                <a:gd name="T101" fmla="*/ 135 h 152"/>
                <a:gd name="T102" fmla="*/ 130 w 188"/>
                <a:gd name="T103" fmla="*/ 1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152">
                  <a:moveTo>
                    <a:pt x="130" y="126"/>
                  </a:moveTo>
                  <a:lnTo>
                    <a:pt x="130" y="152"/>
                  </a:lnTo>
                  <a:lnTo>
                    <a:pt x="188" y="151"/>
                  </a:lnTo>
                  <a:lnTo>
                    <a:pt x="188" y="135"/>
                  </a:lnTo>
                  <a:lnTo>
                    <a:pt x="176" y="135"/>
                  </a:lnTo>
                  <a:lnTo>
                    <a:pt x="169" y="133"/>
                  </a:lnTo>
                  <a:lnTo>
                    <a:pt x="166" y="129"/>
                  </a:lnTo>
                  <a:lnTo>
                    <a:pt x="166" y="122"/>
                  </a:lnTo>
                  <a:lnTo>
                    <a:pt x="166" y="0"/>
                  </a:lnTo>
                  <a:lnTo>
                    <a:pt x="105" y="3"/>
                  </a:lnTo>
                  <a:lnTo>
                    <a:pt x="105" y="19"/>
                  </a:lnTo>
                  <a:lnTo>
                    <a:pt x="117" y="19"/>
                  </a:lnTo>
                  <a:lnTo>
                    <a:pt x="124" y="20"/>
                  </a:lnTo>
                  <a:lnTo>
                    <a:pt x="127" y="24"/>
                  </a:lnTo>
                  <a:lnTo>
                    <a:pt x="128" y="32"/>
                  </a:lnTo>
                  <a:lnTo>
                    <a:pt x="128" y="95"/>
                  </a:lnTo>
                  <a:lnTo>
                    <a:pt x="127" y="105"/>
                  </a:lnTo>
                  <a:lnTo>
                    <a:pt x="125" y="114"/>
                  </a:lnTo>
                  <a:lnTo>
                    <a:pt x="121" y="122"/>
                  </a:lnTo>
                  <a:lnTo>
                    <a:pt x="116" y="128"/>
                  </a:lnTo>
                  <a:lnTo>
                    <a:pt x="110" y="133"/>
                  </a:lnTo>
                  <a:lnTo>
                    <a:pt x="103" y="137"/>
                  </a:lnTo>
                  <a:lnTo>
                    <a:pt x="95" y="140"/>
                  </a:lnTo>
                  <a:lnTo>
                    <a:pt x="87" y="140"/>
                  </a:lnTo>
                  <a:lnTo>
                    <a:pt x="78" y="140"/>
                  </a:lnTo>
                  <a:lnTo>
                    <a:pt x="72" y="139"/>
                  </a:lnTo>
                  <a:lnTo>
                    <a:pt x="67" y="137"/>
                  </a:lnTo>
                  <a:lnTo>
                    <a:pt x="64" y="134"/>
                  </a:lnTo>
                  <a:lnTo>
                    <a:pt x="62" y="130"/>
                  </a:lnTo>
                  <a:lnTo>
                    <a:pt x="61" y="126"/>
                  </a:lnTo>
                  <a:lnTo>
                    <a:pt x="60" y="120"/>
                  </a:lnTo>
                  <a:lnTo>
                    <a:pt x="60" y="114"/>
                  </a:lnTo>
                  <a:lnTo>
                    <a:pt x="60" y="0"/>
                  </a:lnTo>
                  <a:lnTo>
                    <a:pt x="0" y="3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9" y="20"/>
                  </a:lnTo>
                  <a:lnTo>
                    <a:pt x="22" y="24"/>
                  </a:lnTo>
                  <a:lnTo>
                    <a:pt x="22" y="32"/>
                  </a:lnTo>
                  <a:lnTo>
                    <a:pt x="22" y="109"/>
                  </a:lnTo>
                  <a:lnTo>
                    <a:pt x="27" y="131"/>
                  </a:lnTo>
                  <a:lnTo>
                    <a:pt x="40" y="144"/>
                  </a:lnTo>
                  <a:lnTo>
                    <a:pt x="59" y="151"/>
                  </a:lnTo>
                  <a:lnTo>
                    <a:pt x="82" y="152"/>
                  </a:lnTo>
                  <a:lnTo>
                    <a:pt x="86" y="152"/>
                  </a:lnTo>
                  <a:lnTo>
                    <a:pt x="91" y="152"/>
                  </a:lnTo>
                  <a:lnTo>
                    <a:pt x="97" y="151"/>
                  </a:lnTo>
                  <a:lnTo>
                    <a:pt x="104" y="149"/>
                  </a:lnTo>
                  <a:lnTo>
                    <a:pt x="110" y="146"/>
                  </a:lnTo>
                  <a:lnTo>
                    <a:pt x="117" y="141"/>
                  </a:lnTo>
                  <a:lnTo>
                    <a:pt x="124" y="135"/>
                  </a:lnTo>
                  <a:lnTo>
                    <a:pt x="130" y="1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5" name="Freeform 308"/>
            <p:cNvSpPr>
              <a:spLocks noChangeAspect="1" noEditPoints="1"/>
            </p:cNvSpPr>
            <p:nvPr/>
          </p:nvSpPr>
          <p:spPr bwMode="auto">
            <a:xfrm>
              <a:off x="3285" y="45"/>
              <a:ext cx="77" cy="334"/>
            </a:xfrm>
            <a:custGeom>
              <a:avLst/>
              <a:gdLst>
                <a:gd name="T0" fmla="*/ 13 w 77"/>
                <a:gd name="T1" fmla="*/ 12 h 334"/>
                <a:gd name="T2" fmla="*/ 13 w 77"/>
                <a:gd name="T3" fmla="*/ 8 h 334"/>
                <a:gd name="T4" fmla="*/ 12 w 77"/>
                <a:gd name="T5" fmla="*/ 4 h 334"/>
                <a:gd name="T6" fmla="*/ 10 w 77"/>
                <a:gd name="T7" fmla="*/ 1 h 334"/>
                <a:gd name="T8" fmla="*/ 6 w 77"/>
                <a:gd name="T9" fmla="*/ 0 h 334"/>
                <a:gd name="T10" fmla="*/ 2 w 77"/>
                <a:gd name="T11" fmla="*/ 2 h 334"/>
                <a:gd name="T12" fmla="*/ 0 w 77"/>
                <a:gd name="T13" fmla="*/ 5 h 334"/>
                <a:gd name="T14" fmla="*/ 0 w 77"/>
                <a:gd name="T15" fmla="*/ 9 h 334"/>
                <a:gd name="T16" fmla="*/ 0 w 77"/>
                <a:gd name="T17" fmla="*/ 13 h 334"/>
                <a:gd name="T18" fmla="*/ 0 w 77"/>
                <a:gd name="T19" fmla="*/ 321 h 334"/>
                <a:gd name="T20" fmla="*/ 0 w 77"/>
                <a:gd name="T21" fmla="*/ 326 h 334"/>
                <a:gd name="T22" fmla="*/ 0 w 77"/>
                <a:gd name="T23" fmla="*/ 330 h 334"/>
                <a:gd name="T24" fmla="*/ 2 w 77"/>
                <a:gd name="T25" fmla="*/ 333 h 334"/>
                <a:gd name="T26" fmla="*/ 6 w 77"/>
                <a:gd name="T27" fmla="*/ 334 h 334"/>
                <a:gd name="T28" fmla="*/ 10 w 77"/>
                <a:gd name="T29" fmla="*/ 333 h 334"/>
                <a:gd name="T30" fmla="*/ 12 w 77"/>
                <a:gd name="T31" fmla="*/ 330 h 334"/>
                <a:gd name="T32" fmla="*/ 13 w 77"/>
                <a:gd name="T33" fmla="*/ 327 h 334"/>
                <a:gd name="T34" fmla="*/ 13 w 77"/>
                <a:gd name="T35" fmla="*/ 322 h 334"/>
                <a:gd name="T36" fmla="*/ 13 w 77"/>
                <a:gd name="T37" fmla="*/ 12 h 334"/>
                <a:gd name="T38" fmla="*/ 77 w 77"/>
                <a:gd name="T39" fmla="*/ 13 h 334"/>
                <a:gd name="T40" fmla="*/ 77 w 77"/>
                <a:gd name="T41" fmla="*/ 9 h 334"/>
                <a:gd name="T42" fmla="*/ 77 w 77"/>
                <a:gd name="T43" fmla="*/ 5 h 334"/>
                <a:gd name="T44" fmla="*/ 75 w 77"/>
                <a:gd name="T45" fmla="*/ 2 h 334"/>
                <a:gd name="T46" fmla="*/ 71 w 77"/>
                <a:gd name="T47" fmla="*/ 0 h 334"/>
                <a:gd name="T48" fmla="*/ 67 w 77"/>
                <a:gd name="T49" fmla="*/ 1 h 334"/>
                <a:gd name="T50" fmla="*/ 65 w 77"/>
                <a:gd name="T51" fmla="*/ 4 h 334"/>
                <a:gd name="T52" fmla="*/ 64 w 77"/>
                <a:gd name="T53" fmla="*/ 8 h 334"/>
                <a:gd name="T54" fmla="*/ 64 w 77"/>
                <a:gd name="T55" fmla="*/ 12 h 334"/>
                <a:gd name="T56" fmla="*/ 64 w 77"/>
                <a:gd name="T57" fmla="*/ 322 h 334"/>
                <a:gd name="T58" fmla="*/ 64 w 77"/>
                <a:gd name="T59" fmla="*/ 327 h 334"/>
                <a:gd name="T60" fmla="*/ 65 w 77"/>
                <a:gd name="T61" fmla="*/ 330 h 334"/>
                <a:gd name="T62" fmla="*/ 67 w 77"/>
                <a:gd name="T63" fmla="*/ 333 h 334"/>
                <a:gd name="T64" fmla="*/ 71 w 77"/>
                <a:gd name="T65" fmla="*/ 334 h 334"/>
                <a:gd name="T66" fmla="*/ 75 w 77"/>
                <a:gd name="T67" fmla="*/ 333 h 334"/>
                <a:gd name="T68" fmla="*/ 77 w 77"/>
                <a:gd name="T69" fmla="*/ 330 h 334"/>
                <a:gd name="T70" fmla="*/ 77 w 77"/>
                <a:gd name="T71" fmla="*/ 325 h 334"/>
                <a:gd name="T72" fmla="*/ 77 w 77"/>
                <a:gd name="T73" fmla="*/ 321 h 334"/>
                <a:gd name="T74" fmla="*/ 77 w 77"/>
                <a:gd name="T75" fmla="*/ 1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334">
                  <a:moveTo>
                    <a:pt x="13" y="12"/>
                  </a:moveTo>
                  <a:lnTo>
                    <a:pt x="13" y="8"/>
                  </a:lnTo>
                  <a:lnTo>
                    <a:pt x="12" y="4"/>
                  </a:lnTo>
                  <a:lnTo>
                    <a:pt x="10" y="1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321"/>
                  </a:lnTo>
                  <a:lnTo>
                    <a:pt x="0" y="326"/>
                  </a:lnTo>
                  <a:lnTo>
                    <a:pt x="0" y="330"/>
                  </a:lnTo>
                  <a:lnTo>
                    <a:pt x="2" y="333"/>
                  </a:lnTo>
                  <a:lnTo>
                    <a:pt x="6" y="334"/>
                  </a:lnTo>
                  <a:lnTo>
                    <a:pt x="10" y="333"/>
                  </a:lnTo>
                  <a:lnTo>
                    <a:pt x="12" y="330"/>
                  </a:lnTo>
                  <a:lnTo>
                    <a:pt x="13" y="327"/>
                  </a:lnTo>
                  <a:lnTo>
                    <a:pt x="13" y="322"/>
                  </a:lnTo>
                  <a:lnTo>
                    <a:pt x="13" y="12"/>
                  </a:lnTo>
                  <a:close/>
                  <a:moveTo>
                    <a:pt x="77" y="13"/>
                  </a:moveTo>
                  <a:lnTo>
                    <a:pt x="77" y="9"/>
                  </a:lnTo>
                  <a:lnTo>
                    <a:pt x="77" y="5"/>
                  </a:lnTo>
                  <a:lnTo>
                    <a:pt x="75" y="2"/>
                  </a:lnTo>
                  <a:lnTo>
                    <a:pt x="71" y="0"/>
                  </a:lnTo>
                  <a:lnTo>
                    <a:pt x="67" y="1"/>
                  </a:lnTo>
                  <a:lnTo>
                    <a:pt x="65" y="4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322"/>
                  </a:lnTo>
                  <a:lnTo>
                    <a:pt x="64" y="327"/>
                  </a:lnTo>
                  <a:lnTo>
                    <a:pt x="65" y="330"/>
                  </a:lnTo>
                  <a:lnTo>
                    <a:pt x="67" y="333"/>
                  </a:lnTo>
                  <a:lnTo>
                    <a:pt x="71" y="334"/>
                  </a:lnTo>
                  <a:lnTo>
                    <a:pt x="75" y="333"/>
                  </a:lnTo>
                  <a:lnTo>
                    <a:pt x="77" y="330"/>
                  </a:lnTo>
                  <a:lnTo>
                    <a:pt x="77" y="325"/>
                  </a:lnTo>
                  <a:lnTo>
                    <a:pt x="77" y="321"/>
                  </a:lnTo>
                  <a:lnTo>
                    <a:pt x="77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6" name="Freeform 309"/>
            <p:cNvSpPr>
              <a:spLocks noChangeAspect="1"/>
            </p:cNvSpPr>
            <p:nvPr/>
          </p:nvSpPr>
          <p:spPr bwMode="auto">
            <a:xfrm>
              <a:off x="3423" y="0"/>
              <a:ext cx="103" cy="155"/>
            </a:xfrm>
            <a:custGeom>
              <a:avLst/>
              <a:gdLst>
                <a:gd name="T0" fmla="*/ 103 w 103"/>
                <a:gd name="T1" fmla="*/ 113 h 155"/>
                <a:gd name="T2" fmla="*/ 95 w 103"/>
                <a:gd name="T3" fmla="*/ 113 h 155"/>
                <a:gd name="T4" fmla="*/ 94 w 103"/>
                <a:gd name="T5" fmla="*/ 118 h 155"/>
                <a:gd name="T6" fmla="*/ 93 w 103"/>
                <a:gd name="T7" fmla="*/ 124 h 155"/>
                <a:gd name="T8" fmla="*/ 91 w 103"/>
                <a:gd name="T9" fmla="*/ 130 h 155"/>
                <a:gd name="T10" fmla="*/ 89 w 103"/>
                <a:gd name="T11" fmla="*/ 134 h 155"/>
                <a:gd name="T12" fmla="*/ 85 w 103"/>
                <a:gd name="T13" fmla="*/ 135 h 155"/>
                <a:gd name="T14" fmla="*/ 78 w 103"/>
                <a:gd name="T15" fmla="*/ 135 h 155"/>
                <a:gd name="T16" fmla="*/ 71 w 103"/>
                <a:gd name="T17" fmla="*/ 135 h 155"/>
                <a:gd name="T18" fmla="*/ 66 w 103"/>
                <a:gd name="T19" fmla="*/ 135 h 155"/>
                <a:gd name="T20" fmla="*/ 23 w 103"/>
                <a:gd name="T21" fmla="*/ 135 h 155"/>
                <a:gd name="T22" fmla="*/ 39 w 103"/>
                <a:gd name="T23" fmla="*/ 122 h 155"/>
                <a:gd name="T24" fmla="*/ 50 w 103"/>
                <a:gd name="T25" fmla="*/ 112 h 155"/>
                <a:gd name="T26" fmla="*/ 60 w 103"/>
                <a:gd name="T27" fmla="*/ 104 h 155"/>
                <a:gd name="T28" fmla="*/ 70 w 103"/>
                <a:gd name="T29" fmla="*/ 96 h 155"/>
                <a:gd name="T30" fmla="*/ 82 w 103"/>
                <a:gd name="T31" fmla="*/ 86 h 155"/>
                <a:gd name="T32" fmla="*/ 93 w 103"/>
                <a:gd name="T33" fmla="*/ 74 h 155"/>
                <a:gd name="T34" fmla="*/ 100 w 103"/>
                <a:gd name="T35" fmla="*/ 61 h 155"/>
                <a:gd name="T36" fmla="*/ 103 w 103"/>
                <a:gd name="T37" fmla="*/ 46 h 155"/>
                <a:gd name="T38" fmla="*/ 98 w 103"/>
                <a:gd name="T39" fmla="*/ 27 h 155"/>
                <a:gd name="T40" fmla="*/ 87 w 103"/>
                <a:gd name="T41" fmla="*/ 12 h 155"/>
                <a:gd name="T42" fmla="*/ 69 w 103"/>
                <a:gd name="T43" fmla="*/ 3 h 155"/>
                <a:gd name="T44" fmla="*/ 48 w 103"/>
                <a:gd name="T45" fmla="*/ 0 h 155"/>
                <a:gd name="T46" fmla="*/ 38 w 103"/>
                <a:gd name="T47" fmla="*/ 1 h 155"/>
                <a:gd name="T48" fmla="*/ 29 w 103"/>
                <a:gd name="T49" fmla="*/ 4 h 155"/>
                <a:gd name="T50" fmla="*/ 20 w 103"/>
                <a:gd name="T51" fmla="*/ 8 h 155"/>
                <a:gd name="T52" fmla="*/ 14 w 103"/>
                <a:gd name="T53" fmla="*/ 13 h 155"/>
                <a:gd name="T54" fmla="*/ 8 w 103"/>
                <a:gd name="T55" fmla="*/ 19 h 155"/>
                <a:gd name="T56" fmla="*/ 4 w 103"/>
                <a:gd name="T57" fmla="*/ 26 h 155"/>
                <a:gd name="T58" fmla="*/ 1 w 103"/>
                <a:gd name="T59" fmla="*/ 34 h 155"/>
                <a:gd name="T60" fmla="*/ 0 w 103"/>
                <a:gd name="T61" fmla="*/ 42 h 155"/>
                <a:gd name="T62" fmla="*/ 2 w 103"/>
                <a:gd name="T63" fmla="*/ 49 h 155"/>
                <a:gd name="T64" fmla="*/ 5 w 103"/>
                <a:gd name="T65" fmla="*/ 53 h 155"/>
                <a:gd name="T66" fmla="*/ 10 w 103"/>
                <a:gd name="T67" fmla="*/ 55 h 155"/>
                <a:gd name="T68" fmla="*/ 13 w 103"/>
                <a:gd name="T69" fmla="*/ 55 h 155"/>
                <a:gd name="T70" fmla="*/ 17 w 103"/>
                <a:gd name="T71" fmla="*/ 54 h 155"/>
                <a:gd name="T72" fmla="*/ 21 w 103"/>
                <a:gd name="T73" fmla="*/ 52 h 155"/>
                <a:gd name="T74" fmla="*/ 24 w 103"/>
                <a:gd name="T75" fmla="*/ 48 h 155"/>
                <a:gd name="T76" fmla="*/ 25 w 103"/>
                <a:gd name="T77" fmla="*/ 43 h 155"/>
                <a:gd name="T78" fmla="*/ 24 w 103"/>
                <a:gd name="T79" fmla="*/ 39 h 155"/>
                <a:gd name="T80" fmla="*/ 22 w 103"/>
                <a:gd name="T81" fmla="*/ 35 h 155"/>
                <a:gd name="T82" fmla="*/ 18 w 103"/>
                <a:gd name="T83" fmla="*/ 32 h 155"/>
                <a:gd name="T84" fmla="*/ 11 w 103"/>
                <a:gd name="T85" fmla="*/ 30 h 155"/>
                <a:gd name="T86" fmla="*/ 18 w 103"/>
                <a:gd name="T87" fmla="*/ 20 h 155"/>
                <a:gd name="T88" fmla="*/ 27 w 103"/>
                <a:gd name="T89" fmla="*/ 13 h 155"/>
                <a:gd name="T90" fmla="*/ 36 w 103"/>
                <a:gd name="T91" fmla="*/ 10 h 155"/>
                <a:gd name="T92" fmla="*/ 45 w 103"/>
                <a:gd name="T93" fmla="*/ 9 h 155"/>
                <a:gd name="T94" fmla="*/ 60 w 103"/>
                <a:gd name="T95" fmla="*/ 12 h 155"/>
                <a:gd name="T96" fmla="*/ 71 w 103"/>
                <a:gd name="T97" fmla="*/ 20 h 155"/>
                <a:gd name="T98" fmla="*/ 78 w 103"/>
                <a:gd name="T99" fmla="*/ 32 h 155"/>
                <a:gd name="T100" fmla="*/ 80 w 103"/>
                <a:gd name="T101" fmla="*/ 46 h 155"/>
                <a:gd name="T102" fmla="*/ 78 w 103"/>
                <a:gd name="T103" fmla="*/ 60 h 155"/>
                <a:gd name="T104" fmla="*/ 72 w 103"/>
                <a:gd name="T105" fmla="*/ 73 h 155"/>
                <a:gd name="T106" fmla="*/ 65 w 103"/>
                <a:gd name="T107" fmla="*/ 83 h 155"/>
                <a:gd name="T108" fmla="*/ 58 w 103"/>
                <a:gd name="T109" fmla="*/ 91 h 155"/>
                <a:gd name="T110" fmla="*/ 2 w 103"/>
                <a:gd name="T111" fmla="*/ 146 h 155"/>
                <a:gd name="T112" fmla="*/ 1 w 103"/>
                <a:gd name="T113" fmla="*/ 149 h 155"/>
                <a:gd name="T114" fmla="*/ 0 w 103"/>
                <a:gd name="T115" fmla="*/ 155 h 155"/>
                <a:gd name="T116" fmla="*/ 96 w 103"/>
                <a:gd name="T117" fmla="*/ 155 h 155"/>
                <a:gd name="T118" fmla="*/ 103 w 103"/>
                <a:gd name="T119" fmla="*/ 11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3" h="155">
                  <a:moveTo>
                    <a:pt x="103" y="113"/>
                  </a:moveTo>
                  <a:lnTo>
                    <a:pt x="95" y="113"/>
                  </a:lnTo>
                  <a:lnTo>
                    <a:pt x="94" y="118"/>
                  </a:lnTo>
                  <a:lnTo>
                    <a:pt x="93" y="124"/>
                  </a:lnTo>
                  <a:lnTo>
                    <a:pt x="91" y="130"/>
                  </a:lnTo>
                  <a:lnTo>
                    <a:pt x="89" y="134"/>
                  </a:lnTo>
                  <a:lnTo>
                    <a:pt x="85" y="135"/>
                  </a:lnTo>
                  <a:lnTo>
                    <a:pt x="78" y="135"/>
                  </a:lnTo>
                  <a:lnTo>
                    <a:pt x="71" y="135"/>
                  </a:lnTo>
                  <a:lnTo>
                    <a:pt x="66" y="135"/>
                  </a:lnTo>
                  <a:lnTo>
                    <a:pt x="23" y="135"/>
                  </a:lnTo>
                  <a:lnTo>
                    <a:pt x="39" y="122"/>
                  </a:lnTo>
                  <a:lnTo>
                    <a:pt x="50" y="112"/>
                  </a:lnTo>
                  <a:lnTo>
                    <a:pt x="60" y="104"/>
                  </a:lnTo>
                  <a:lnTo>
                    <a:pt x="70" y="96"/>
                  </a:lnTo>
                  <a:lnTo>
                    <a:pt x="82" y="86"/>
                  </a:lnTo>
                  <a:lnTo>
                    <a:pt x="93" y="74"/>
                  </a:lnTo>
                  <a:lnTo>
                    <a:pt x="100" y="61"/>
                  </a:lnTo>
                  <a:lnTo>
                    <a:pt x="103" y="46"/>
                  </a:lnTo>
                  <a:lnTo>
                    <a:pt x="98" y="27"/>
                  </a:lnTo>
                  <a:lnTo>
                    <a:pt x="87" y="12"/>
                  </a:lnTo>
                  <a:lnTo>
                    <a:pt x="69" y="3"/>
                  </a:lnTo>
                  <a:lnTo>
                    <a:pt x="48" y="0"/>
                  </a:lnTo>
                  <a:lnTo>
                    <a:pt x="38" y="1"/>
                  </a:lnTo>
                  <a:lnTo>
                    <a:pt x="29" y="4"/>
                  </a:lnTo>
                  <a:lnTo>
                    <a:pt x="20" y="8"/>
                  </a:lnTo>
                  <a:lnTo>
                    <a:pt x="14" y="13"/>
                  </a:lnTo>
                  <a:lnTo>
                    <a:pt x="8" y="19"/>
                  </a:lnTo>
                  <a:lnTo>
                    <a:pt x="4" y="26"/>
                  </a:lnTo>
                  <a:lnTo>
                    <a:pt x="1" y="34"/>
                  </a:lnTo>
                  <a:lnTo>
                    <a:pt x="0" y="42"/>
                  </a:lnTo>
                  <a:lnTo>
                    <a:pt x="2" y="49"/>
                  </a:lnTo>
                  <a:lnTo>
                    <a:pt x="5" y="53"/>
                  </a:lnTo>
                  <a:lnTo>
                    <a:pt x="10" y="55"/>
                  </a:lnTo>
                  <a:lnTo>
                    <a:pt x="13" y="55"/>
                  </a:lnTo>
                  <a:lnTo>
                    <a:pt x="17" y="54"/>
                  </a:lnTo>
                  <a:lnTo>
                    <a:pt x="21" y="52"/>
                  </a:lnTo>
                  <a:lnTo>
                    <a:pt x="24" y="48"/>
                  </a:lnTo>
                  <a:lnTo>
                    <a:pt x="25" y="43"/>
                  </a:lnTo>
                  <a:lnTo>
                    <a:pt x="24" y="39"/>
                  </a:lnTo>
                  <a:lnTo>
                    <a:pt x="22" y="35"/>
                  </a:lnTo>
                  <a:lnTo>
                    <a:pt x="18" y="32"/>
                  </a:lnTo>
                  <a:lnTo>
                    <a:pt x="11" y="30"/>
                  </a:lnTo>
                  <a:lnTo>
                    <a:pt x="18" y="20"/>
                  </a:lnTo>
                  <a:lnTo>
                    <a:pt x="27" y="13"/>
                  </a:lnTo>
                  <a:lnTo>
                    <a:pt x="36" y="10"/>
                  </a:lnTo>
                  <a:lnTo>
                    <a:pt x="45" y="9"/>
                  </a:lnTo>
                  <a:lnTo>
                    <a:pt x="60" y="12"/>
                  </a:lnTo>
                  <a:lnTo>
                    <a:pt x="71" y="20"/>
                  </a:lnTo>
                  <a:lnTo>
                    <a:pt x="78" y="32"/>
                  </a:lnTo>
                  <a:lnTo>
                    <a:pt x="80" y="46"/>
                  </a:lnTo>
                  <a:lnTo>
                    <a:pt x="78" y="60"/>
                  </a:lnTo>
                  <a:lnTo>
                    <a:pt x="72" y="73"/>
                  </a:lnTo>
                  <a:lnTo>
                    <a:pt x="65" y="83"/>
                  </a:lnTo>
                  <a:lnTo>
                    <a:pt x="58" y="91"/>
                  </a:lnTo>
                  <a:lnTo>
                    <a:pt x="2" y="146"/>
                  </a:lnTo>
                  <a:lnTo>
                    <a:pt x="1" y="149"/>
                  </a:lnTo>
                  <a:lnTo>
                    <a:pt x="0" y="155"/>
                  </a:lnTo>
                  <a:lnTo>
                    <a:pt x="96" y="155"/>
                  </a:lnTo>
                  <a:lnTo>
                    <a:pt x="103" y="1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7" name="Freeform 310"/>
            <p:cNvSpPr>
              <a:spLocks noChangeAspect="1" noEditPoints="1"/>
            </p:cNvSpPr>
            <p:nvPr/>
          </p:nvSpPr>
          <p:spPr bwMode="auto">
            <a:xfrm>
              <a:off x="3665" y="173"/>
              <a:ext cx="220" cy="78"/>
            </a:xfrm>
            <a:custGeom>
              <a:avLst/>
              <a:gdLst>
                <a:gd name="T0" fmla="*/ 209 w 220"/>
                <a:gd name="T1" fmla="*/ 13 h 78"/>
                <a:gd name="T2" fmla="*/ 212 w 220"/>
                <a:gd name="T3" fmla="*/ 13 h 78"/>
                <a:gd name="T4" fmla="*/ 216 w 220"/>
                <a:gd name="T5" fmla="*/ 13 h 78"/>
                <a:gd name="T6" fmla="*/ 219 w 220"/>
                <a:gd name="T7" fmla="*/ 11 h 78"/>
                <a:gd name="T8" fmla="*/ 220 w 220"/>
                <a:gd name="T9" fmla="*/ 7 h 78"/>
                <a:gd name="T10" fmla="*/ 219 w 220"/>
                <a:gd name="T11" fmla="*/ 3 h 78"/>
                <a:gd name="T12" fmla="*/ 216 w 220"/>
                <a:gd name="T13" fmla="*/ 1 h 78"/>
                <a:gd name="T14" fmla="*/ 213 w 220"/>
                <a:gd name="T15" fmla="*/ 0 h 78"/>
                <a:gd name="T16" fmla="*/ 209 w 220"/>
                <a:gd name="T17" fmla="*/ 0 h 78"/>
                <a:gd name="T18" fmla="*/ 11 w 220"/>
                <a:gd name="T19" fmla="*/ 0 h 78"/>
                <a:gd name="T20" fmla="*/ 7 w 220"/>
                <a:gd name="T21" fmla="*/ 0 h 78"/>
                <a:gd name="T22" fmla="*/ 3 w 220"/>
                <a:gd name="T23" fmla="*/ 1 h 78"/>
                <a:gd name="T24" fmla="*/ 1 w 220"/>
                <a:gd name="T25" fmla="*/ 3 h 78"/>
                <a:gd name="T26" fmla="*/ 0 w 220"/>
                <a:gd name="T27" fmla="*/ 7 h 78"/>
                <a:gd name="T28" fmla="*/ 1 w 220"/>
                <a:gd name="T29" fmla="*/ 11 h 78"/>
                <a:gd name="T30" fmla="*/ 3 w 220"/>
                <a:gd name="T31" fmla="*/ 13 h 78"/>
                <a:gd name="T32" fmla="*/ 7 w 220"/>
                <a:gd name="T33" fmla="*/ 13 h 78"/>
                <a:gd name="T34" fmla="*/ 11 w 220"/>
                <a:gd name="T35" fmla="*/ 13 h 78"/>
                <a:gd name="T36" fmla="*/ 209 w 220"/>
                <a:gd name="T37" fmla="*/ 13 h 78"/>
                <a:gd name="T38" fmla="*/ 209 w 220"/>
                <a:gd name="T39" fmla="*/ 78 h 78"/>
                <a:gd name="T40" fmla="*/ 213 w 220"/>
                <a:gd name="T41" fmla="*/ 78 h 78"/>
                <a:gd name="T42" fmla="*/ 216 w 220"/>
                <a:gd name="T43" fmla="*/ 77 h 78"/>
                <a:gd name="T44" fmla="*/ 219 w 220"/>
                <a:gd name="T45" fmla="*/ 75 h 78"/>
                <a:gd name="T46" fmla="*/ 220 w 220"/>
                <a:gd name="T47" fmla="*/ 71 h 78"/>
                <a:gd name="T48" fmla="*/ 219 w 220"/>
                <a:gd name="T49" fmla="*/ 68 h 78"/>
                <a:gd name="T50" fmla="*/ 216 w 220"/>
                <a:gd name="T51" fmla="*/ 66 h 78"/>
                <a:gd name="T52" fmla="*/ 212 w 220"/>
                <a:gd name="T53" fmla="*/ 65 h 78"/>
                <a:gd name="T54" fmla="*/ 209 w 220"/>
                <a:gd name="T55" fmla="*/ 65 h 78"/>
                <a:gd name="T56" fmla="*/ 11 w 220"/>
                <a:gd name="T57" fmla="*/ 65 h 78"/>
                <a:gd name="T58" fmla="*/ 7 w 220"/>
                <a:gd name="T59" fmla="*/ 65 h 78"/>
                <a:gd name="T60" fmla="*/ 3 w 220"/>
                <a:gd name="T61" fmla="*/ 66 h 78"/>
                <a:gd name="T62" fmla="*/ 1 w 220"/>
                <a:gd name="T63" fmla="*/ 68 h 78"/>
                <a:gd name="T64" fmla="*/ 0 w 220"/>
                <a:gd name="T65" fmla="*/ 71 h 78"/>
                <a:gd name="T66" fmla="*/ 1 w 220"/>
                <a:gd name="T67" fmla="*/ 75 h 78"/>
                <a:gd name="T68" fmla="*/ 3 w 220"/>
                <a:gd name="T69" fmla="*/ 77 h 78"/>
                <a:gd name="T70" fmla="*/ 7 w 220"/>
                <a:gd name="T71" fmla="*/ 78 h 78"/>
                <a:gd name="T72" fmla="*/ 11 w 220"/>
                <a:gd name="T73" fmla="*/ 78 h 78"/>
                <a:gd name="T74" fmla="*/ 209 w 220"/>
                <a:gd name="T7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0" h="78">
                  <a:moveTo>
                    <a:pt x="209" y="13"/>
                  </a:moveTo>
                  <a:lnTo>
                    <a:pt x="212" y="13"/>
                  </a:lnTo>
                  <a:lnTo>
                    <a:pt x="216" y="13"/>
                  </a:lnTo>
                  <a:lnTo>
                    <a:pt x="219" y="11"/>
                  </a:lnTo>
                  <a:lnTo>
                    <a:pt x="220" y="7"/>
                  </a:lnTo>
                  <a:lnTo>
                    <a:pt x="219" y="3"/>
                  </a:lnTo>
                  <a:lnTo>
                    <a:pt x="216" y="1"/>
                  </a:lnTo>
                  <a:lnTo>
                    <a:pt x="213" y="0"/>
                  </a:lnTo>
                  <a:lnTo>
                    <a:pt x="209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7" y="13"/>
                  </a:lnTo>
                  <a:lnTo>
                    <a:pt x="11" y="13"/>
                  </a:lnTo>
                  <a:lnTo>
                    <a:pt x="209" y="13"/>
                  </a:lnTo>
                  <a:close/>
                  <a:moveTo>
                    <a:pt x="209" y="78"/>
                  </a:moveTo>
                  <a:lnTo>
                    <a:pt x="213" y="78"/>
                  </a:lnTo>
                  <a:lnTo>
                    <a:pt x="216" y="77"/>
                  </a:lnTo>
                  <a:lnTo>
                    <a:pt x="219" y="75"/>
                  </a:lnTo>
                  <a:lnTo>
                    <a:pt x="220" y="71"/>
                  </a:lnTo>
                  <a:lnTo>
                    <a:pt x="219" y="68"/>
                  </a:lnTo>
                  <a:lnTo>
                    <a:pt x="216" y="66"/>
                  </a:lnTo>
                  <a:lnTo>
                    <a:pt x="212" y="65"/>
                  </a:lnTo>
                  <a:lnTo>
                    <a:pt x="209" y="65"/>
                  </a:lnTo>
                  <a:lnTo>
                    <a:pt x="11" y="65"/>
                  </a:lnTo>
                  <a:lnTo>
                    <a:pt x="7" y="65"/>
                  </a:lnTo>
                  <a:lnTo>
                    <a:pt x="3" y="66"/>
                  </a:lnTo>
                  <a:lnTo>
                    <a:pt x="1" y="68"/>
                  </a:lnTo>
                  <a:lnTo>
                    <a:pt x="0" y="71"/>
                  </a:lnTo>
                  <a:lnTo>
                    <a:pt x="1" y="75"/>
                  </a:lnTo>
                  <a:lnTo>
                    <a:pt x="3" y="77"/>
                  </a:lnTo>
                  <a:lnTo>
                    <a:pt x="7" y="78"/>
                  </a:lnTo>
                  <a:lnTo>
                    <a:pt x="11" y="78"/>
                  </a:lnTo>
                  <a:lnTo>
                    <a:pt x="209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8" name="Freeform 311"/>
            <p:cNvSpPr>
              <a:spLocks noChangeAspect="1"/>
            </p:cNvSpPr>
            <p:nvPr/>
          </p:nvSpPr>
          <p:spPr bwMode="auto">
            <a:xfrm>
              <a:off x="4034" y="45"/>
              <a:ext cx="74" cy="334"/>
            </a:xfrm>
            <a:custGeom>
              <a:avLst/>
              <a:gdLst>
                <a:gd name="T0" fmla="*/ 72 w 74"/>
                <a:gd name="T1" fmla="*/ 13 h 334"/>
                <a:gd name="T2" fmla="*/ 74 w 74"/>
                <a:gd name="T3" fmla="*/ 9 h 334"/>
                <a:gd name="T4" fmla="*/ 74 w 74"/>
                <a:gd name="T5" fmla="*/ 7 h 334"/>
                <a:gd name="T6" fmla="*/ 72 w 74"/>
                <a:gd name="T7" fmla="*/ 2 h 334"/>
                <a:gd name="T8" fmla="*/ 67 w 74"/>
                <a:gd name="T9" fmla="*/ 0 h 334"/>
                <a:gd name="T10" fmla="*/ 63 w 74"/>
                <a:gd name="T11" fmla="*/ 2 h 334"/>
                <a:gd name="T12" fmla="*/ 59 w 74"/>
                <a:gd name="T13" fmla="*/ 8 h 334"/>
                <a:gd name="T14" fmla="*/ 1 w 74"/>
                <a:gd name="T15" fmla="*/ 161 h 334"/>
                <a:gd name="T16" fmla="*/ 0 w 74"/>
                <a:gd name="T17" fmla="*/ 167 h 334"/>
                <a:gd name="T18" fmla="*/ 0 w 74"/>
                <a:gd name="T19" fmla="*/ 169 h 334"/>
                <a:gd name="T20" fmla="*/ 1 w 74"/>
                <a:gd name="T21" fmla="*/ 173 h 334"/>
                <a:gd name="T22" fmla="*/ 59 w 74"/>
                <a:gd name="T23" fmla="*/ 326 h 334"/>
                <a:gd name="T24" fmla="*/ 62 w 74"/>
                <a:gd name="T25" fmla="*/ 331 h 334"/>
                <a:gd name="T26" fmla="*/ 67 w 74"/>
                <a:gd name="T27" fmla="*/ 334 h 334"/>
                <a:gd name="T28" fmla="*/ 72 w 74"/>
                <a:gd name="T29" fmla="*/ 332 h 334"/>
                <a:gd name="T30" fmla="*/ 74 w 74"/>
                <a:gd name="T31" fmla="*/ 327 h 334"/>
                <a:gd name="T32" fmla="*/ 74 w 74"/>
                <a:gd name="T33" fmla="*/ 325 h 334"/>
                <a:gd name="T34" fmla="*/ 72 w 74"/>
                <a:gd name="T35" fmla="*/ 322 h 334"/>
                <a:gd name="T36" fmla="*/ 14 w 74"/>
                <a:gd name="T37" fmla="*/ 167 h 334"/>
                <a:gd name="T38" fmla="*/ 72 w 74"/>
                <a:gd name="T39" fmla="*/ 1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" h="334">
                  <a:moveTo>
                    <a:pt x="72" y="13"/>
                  </a:moveTo>
                  <a:lnTo>
                    <a:pt x="74" y="9"/>
                  </a:lnTo>
                  <a:lnTo>
                    <a:pt x="74" y="7"/>
                  </a:lnTo>
                  <a:lnTo>
                    <a:pt x="72" y="2"/>
                  </a:lnTo>
                  <a:lnTo>
                    <a:pt x="67" y="0"/>
                  </a:lnTo>
                  <a:lnTo>
                    <a:pt x="63" y="2"/>
                  </a:lnTo>
                  <a:lnTo>
                    <a:pt x="59" y="8"/>
                  </a:lnTo>
                  <a:lnTo>
                    <a:pt x="1" y="161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1" y="173"/>
                  </a:lnTo>
                  <a:lnTo>
                    <a:pt x="59" y="326"/>
                  </a:lnTo>
                  <a:lnTo>
                    <a:pt x="62" y="331"/>
                  </a:lnTo>
                  <a:lnTo>
                    <a:pt x="67" y="334"/>
                  </a:lnTo>
                  <a:lnTo>
                    <a:pt x="72" y="332"/>
                  </a:lnTo>
                  <a:lnTo>
                    <a:pt x="74" y="327"/>
                  </a:lnTo>
                  <a:lnTo>
                    <a:pt x="74" y="325"/>
                  </a:lnTo>
                  <a:lnTo>
                    <a:pt x="72" y="322"/>
                  </a:lnTo>
                  <a:lnTo>
                    <a:pt x="14" y="167"/>
                  </a:lnTo>
                  <a:lnTo>
                    <a:pt x="72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9" name="Freeform 312"/>
            <p:cNvSpPr>
              <a:spLocks noChangeAspect="1"/>
            </p:cNvSpPr>
            <p:nvPr/>
          </p:nvSpPr>
          <p:spPr bwMode="auto">
            <a:xfrm>
              <a:off x="4142" y="145"/>
              <a:ext cx="189" cy="152"/>
            </a:xfrm>
            <a:custGeom>
              <a:avLst/>
              <a:gdLst>
                <a:gd name="T0" fmla="*/ 130 w 189"/>
                <a:gd name="T1" fmla="*/ 126 h 152"/>
                <a:gd name="T2" fmla="*/ 130 w 189"/>
                <a:gd name="T3" fmla="*/ 152 h 152"/>
                <a:gd name="T4" fmla="*/ 189 w 189"/>
                <a:gd name="T5" fmla="*/ 151 h 152"/>
                <a:gd name="T6" fmla="*/ 189 w 189"/>
                <a:gd name="T7" fmla="*/ 135 h 152"/>
                <a:gd name="T8" fmla="*/ 177 w 189"/>
                <a:gd name="T9" fmla="*/ 135 h 152"/>
                <a:gd name="T10" fmla="*/ 170 w 189"/>
                <a:gd name="T11" fmla="*/ 133 h 152"/>
                <a:gd name="T12" fmla="*/ 167 w 189"/>
                <a:gd name="T13" fmla="*/ 129 h 152"/>
                <a:gd name="T14" fmla="*/ 166 w 189"/>
                <a:gd name="T15" fmla="*/ 122 h 152"/>
                <a:gd name="T16" fmla="*/ 166 w 189"/>
                <a:gd name="T17" fmla="*/ 0 h 152"/>
                <a:gd name="T18" fmla="*/ 105 w 189"/>
                <a:gd name="T19" fmla="*/ 3 h 152"/>
                <a:gd name="T20" fmla="*/ 105 w 189"/>
                <a:gd name="T21" fmla="*/ 19 h 152"/>
                <a:gd name="T22" fmla="*/ 118 w 189"/>
                <a:gd name="T23" fmla="*/ 19 h 152"/>
                <a:gd name="T24" fmla="*/ 125 w 189"/>
                <a:gd name="T25" fmla="*/ 20 h 152"/>
                <a:gd name="T26" fmla="*/ 128 w 189"/>
                <a:gd name="T27" fmla="*/ 24 h 152"/>
                <a:gd name="T28" fmla="*/ 128 w 189"/>
                <a:gd name="T29" fmla="*/ 32 h 152"/>
                <a:gd name="T30" fmla="*/ 128 w 189"/>
                <a:gd name="T31" fmla="*/ 95 h 152"/>
                <a:gd name="T32" fmla="*/ 128 w 189"/>
                <a:gd name="T33" fmla="*/ 105 h 152"/>
                <a:gd name="T34" fmla="*/ 125 w 189"/>
                <a:gd name="T35" fmla="*/ 114 h 152"/>
                <a:gd name="T36" fmla="*/ 122 w 189"/>
                <a:gd name="T37" fmla="*/ 122 h 152"/>
                <a:gd name="T38" fmla="*/ 117 w 189"/>
                <a:gd name="T39" fmla="*/ 128 h 152"/>
                <a:gd name="T40" fmla="*/ 111 w 189"/>
                <a:gd name="T41" fmla="*/ 133 h 152"/>
                <a:gd name="T42" fmla="*/ 104 w 189"/>
                <a:gd name="T43" fmla="*/ 137 h 152"/>
                <a:gd name="T44" fmla="*/ 96 w 189"/>
                <a:gd name="T45" fmla="*/ 140 h 152"/>
                <a:gd name="T46" fmla="*/ 87 w 189"/>
                <a:gd name="T47" fmla="*/ 140 h 152"/>
                <a:gd name="T48" fmla="*/ 79 w 189"/>
                <a:gd name="T49" fmla="*/ 140 h 152"/>
                <a:gd name="T50" fmla="*/ 72 w 189"/>
                <a:gd name="T51" fmla="*/ 139 h 152"/>
                <a:gd name="T52" fmla="*/ 68 w 189"/>
                <a:gd name="T53" fmla="*/ 137 h 152"/>
                <a:gd name="T54" fmla="*/ 64 w 189"/>
                <a:gd name="T55" fmla="*/ 134 h 152"/>
                <a:gd name="T56" fmla="*/ 62 w 189"/>
                <a:gd name="T57" fmla="*/ 130 h 152"/>
                <a:gd name="T58" fmla="*/ 61 w 189"/>
                <a:gd name="T59" fmla="*/ 126 h 152"/>
                <a:gd name="T60" fmla="*/ 61 w 189"/>
                <a:gd name="T61" fmla="*/ 120 h 152"/>
                <a:gd name="T62" fmla="*/ 61 w 189"/>
                <a:gd name="T63" fmla="*/ 114 h 152"/>
                <a:gd name="T64" fmla="*/ 61 w 189"/>
                <a:gd name="T65" fmla="*/ 0 h 152"/>
                <a:gd name="T66" fmla="*/ 0 w 189"/>
                <a:gd name="T67" fmla="*/ 3 h 152"/>
                <a:gd name="T68" fmla="*/ 0 w 189"/>
                <a:gd name="T69" fmla="*/ 19 h 152"/>
                <a:gd name="T70" fmla="*/ 12 w 189"/>
                <a:gd name="T71" fmla="*/ 19 h 152"/>
                <a:gd name="T72" fmla="*/ 19 w 189"/>
                <a:gd name="T73" fmla="*/ 20 h 152"/>
                <a:gd name="T74" fmla="*/ 22 w 189"/>
                <a:gd name="T75" fmla="*/ 24 h 152"/>
                <a:gd name="T76" fmla="*/ 23 w 189"/>
                <a:gd name="T77" fmla="*/ 32 h 152"/>
                <a:gd name="T78" fmla="*/ 23 w 189"/>
                <a:gd name="T79" fmla="*/ 109 h 152"/>
                <a:gd name="T80" fmla="*/ 28 w 189"/>
                <a:gd name="T81" fmla="*/ 131 h 152"/>
                <a:gd name="T82" fmla="*/ 41 w 189"/>
                <a:gd name="T83" fmla="*/ 144 h 152"/>
                <a:gd name="T84" fmla="*/ 59 w 189"/>
                <a:gd name="T85" fmla="*/ 151 h 152"/>
                <a:gd name="T86" fmla="*/ 83 w 189"/>
                <a:gd name="T87" fmla="*/ 152 h 152"/>
                <a:gd name="T88" fmla="*/ 86 w 189"/>
                <a:gd name="T89" fmla="*/ 152 h 152"/>
                <a:gd name="T90" fmla="*/ 92 w 189"/>
                <a:gd name="T91" fmla="*/ 152 h 152"/>
                <a:gd name="T92" fmla="*/ 98 w 189"/>
                <a:gd name="T93" fmla="*/ 151 h 152"/>
                <a:gd name="T94" fmla="*/ 104 w 189"/>
                <a:gd name="T95" fmla="*/ 149 h 152"/>
                <a:gd name="T96" fmla="*/ 111 w 189"/>
                <a:gd name="T97" fmla="*/ 146 h 152"/>
                <a:gd name="T98" fmla="*/ 118 w 189"/>
                <a:gd name="T99" fmla="*/ 141 h 152"/>
                <a:gd name="T100" fmla="*/ 124 w 189"/>
                <a:gd name="T101" fmla="*/ 135 h 152"/>
                <a:gd name="T102" fmla="*/ 130 w 189"/>
                <a:gd name="T103" fmla="*/ 1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9" h="152">
                  <a:moveTo>
                    <a:pt x="130" y="126"/>
                  </a:moveTo>
                  <a:lnTo>
                    <a:pt x="130" y="152"/>
                  </a:lnTo>
                  <a:lnTo>
                    <a:pt x="189" y="151"/>
                  </a:lnTo>
                  <a:lnTo>
                    <a:pt x="189" y="135"/>
                  </a:lnTo>
                  <a:lnTo>
                    <a:pt x="177" y="135"/>
                  </a:lnTo>
                  <a:lnTo>
                    <a:pt x="170" y="133"/>
                  </a:lnTo>
                  <a:lnTo>
                    <a:pt x="167" y="129"/>
                  </a:lnTo>
                  <a:lnTo>
                    <a:pt x="166" y="122"/>
                  </a:lnTo>
                  <a:lnTo>
                    <a:pt x="166" y="0"/>
                  </a:lnTo>
                  <a:lnTo>
                    <a:pt x="105" y="3"/>
                  </a:lnTo>
                  <a:lnTo>
                    <a:pt x="105" y="19"/>
                  </a:lnTo>
                  <a:lnTo>
                    <a:pt x="118" y="19"/>
                  </a:lnTo>
                  <a:lnTo>
                    <a:pt x="125" y="20"/>
                  </a:lnTo>
                  <a:lnTo>
                    <a:pt x="128" y="24"/>
                  </a:lnTo>
                  <a:lnTo>
                    <a:pt x="128" y="32"/>
                  </a:lnTo>
                  <a:lnTo>
                    <a:pt x="128" y="95"/>
                  </a:lnTo>
                  <a:lnTo>
                    <a:pt x="128" y="105"/>
                  </a:lnTo>
                  <a:lnTo>
                    <a:pt x="125" y="114"/>
                  </a:lnTo>
                  <a:lnTo>
                    <a:pt x="122" y="122"/>
                  </a:lnTo>
                  <a:lnTo>
                    <a:pt x="117" y="128"/>
                  </a:lnTo>
                  <a:lnTo>
                    <a:pt x="111" y="133"/>
                  </a:lnTo>
                  <a:lnTo>
                    <a:pt x="104" y="137"/>
                  </a:lnTo>
                  <a:lnTo>
                    <a:pt x="96" y="140"/>
                  </a:lnTo>
                  <a:lnTo>
                    <a:pt x="87" y="140"/>
                  </a:lnTo>
                  <a:lnTo>
                    <a:pt x="79" y="140"/>
                  </a:lnTo>
                  <a:lnTo>
                    <a:pt x="72" y="139"/>
                  </a:lnTo>
                  <a:lnTo>
                    <a:pt x="68" y="137"/>
                  </a:lnTo>
                  <a:lnTo>
                    <a:pt x="64" y="134"/>
                  </a:lnTo>
                  <a:lnTo>
                    <a:pt x="62" y="130"/>
                  </a:lnTo>
                  <a:lnTo>
                    <a:pt x="61" y="126"/>
                  </a:lnTo>
                  <a:lnTo>
                    <a:pt x="61" y="120"/>
                  </a:lnTo>
                  <a:lnTo>
                    <a:pt x="61" y="114"/>
                  </a:lnTo>
                  <a:lnTo>
                    <a:pt x="61" y="0"/>
                  </a:lnTo>
                  <a:lnTo>
                    <a:pt x="0" y="3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9" y="20"/>
                  </a:lnTo>
                  <a:lnTo>
                    <a:pt x="22" y="24"/>
                  </a:lnTo>
                  <a:lnTo>
                    <a:pt x="23" y="32"/>
                  </a:lnTo>
                  <a:lnTo>
                    <a:pt x="23" y="109"/>
                  </a:lnTo>
                  <a:lnTo>
                    <a:pt x="28" y="131"/>
                  </a:lnTo>
                  <a:lnTo>
                    <a:pt x="41" y="144"/>
                  </a:lnTo>
                  <a:lnTo>
                    <a:pt x="59" y="151"/>
                  </a:lnTo>
                  <a:lnTo>
                    <a:pt x="83" y="152"/>
                  </a:lnTo>
                  <a:lnTo>
                    <a:pt x="86" y="152"/>
                  </a:lnTo>
                  <a:lnTo>
                    <a:pt x="92" y="152"/>
                  </a:lnTo>
                  <a:lnTo>
                    <a:pt x="98" y="151"/>
                  </a:lnTo>
                  <a:lnTo>
                    <a:pt x="104" y="149"/>
                  </a:lnTo>
                  <a:lnTo>
                    <a:pt x="111" y="146"/>
                  </a:lnTo>
                  <a:lnTo>
                    <a:pt x="118" y="141"/>
                  </a:lnTo>
                  <a:lnTo>
                    <a:pt x="124" y="135"/>
                  </a:lnTo>
                  <a:lnTo>
                    <a:pt x="130" y="1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0" name="Freeform 313"/>
            <p:cNvSpPr>
              <a:spLocks noChangeAspect="1"/>
            </p:cNvSpPr>
            <p:nvPr/>
          </p:nvSpPr>
          <p:spPr bwMode="auto">
            <a:xfrm>
              <a:off x="4365" y="260"/>
              <a:ext cx="38" cy="100"/>
            </a:xfrm>
            <a:custGeom>
              <a:avLst/>
              <a:gdLst>
                <a:gd name="T0" fmla="*/ 38 w 38"/>
                <a:gd name="T1" fmla="*/ 35 h 100"/>
                <a:gd name="T2" fmla="*/ 37 w 38"/>
                <a:gd name="T3" fmla="*/ 20 h 100"/>
                <a:gd name="T4" fmla="*/ 33 w 38"/>
                <a:gd name="T5" fmla="*/ 9 h 100"/>
                <a:gd name="T6" fmla="*/ 26 w 38"/>
                <a:gd name="T7" fmla="*/ 3 h 100"/>
                <a:gd name="T8" fmla="*/ 17 w 38"/>
                <a:gd name="T9" fmla="*/ 0 h 100"/>
                <a:gd name="T10" fmla="*/ 10 w 38"/>
                <a:gd name="T11" fmla="*/ 2 h 100"/>
                <a:gd name="T12" fmla="*/ 4 w 38"/>
                <a:gd name="T13" fmla="*/ 5 h 100"/>
                <a:gd name="T14" fmla="*/ 1 w 38"/>
                <a:gd name="T15" fmla="*/ 11 h 100"/>
                <a:gd name="T16" fmla="*/ 0 w 38"/>
                <a:gd name="T17" fmla="*/ 18 h 100"/>
                <a:gd name="T18" fmla="*/ 1 w 38"/>
                <a:gd name="T19" fmla="*/ 24 h 100"/>
                <a:gd name="T20" fmla="*/ 4 w 38"/>
                <a:gd name="T21" fmla="*/ 30 h 100"/>
                <a:gd name="T22" fmla="*/ 10 w 38"/>
                <a:gd name="T23" fmla="*/ 34 h 100"/>
                <a:gd name="T24" fmla="*/ 17 w 38"/>
                <a:gd name="T25" fmla="*/ 36 h 100"/>
                <a:gd name="T26" fmla="*/ 23 w 38"/>
                <a:gd name="T27" fmla="*/ 34 h 100"/>
                <a:gd name="T28" fmla="*/ 29 w 38"/>
                <a:gd name="T29" fmla="*/ 31 h 100"/>
                <a:gd name="T30" fmla="*/ 30 w 38"/>
                <a:gd name="T31" fmla="*/ 30 h 100"/>
                <a:gd name="T32" fmla="*/ 31 w 38"/>
                <a:gd name="T33" fmla="*/ 31 h 100"/>
                <a:gd name="T34" fmla="*/ 31 w 38"/>
                <a:gd name="T35" fmla="*/ 35 h 100"/>
                <a:gd name="T36" fmla="*/ 29 w 38"/>
                <a:gd name="T37" fmla="*/ 53 h 100"/>
                <a:gd name="T38" fmla="*/ 24 w 38"/>
                <a:gd name="T39" fmla="*/ 68 h 100"/>
                <a:gd name="T40" fmla="*/ 17 w 38"/>
                <a:gd name="T41" fmla="*/ 81 h 100"/>
                <a:gd name="T42" fmla="*/ 9 w 38"/>
                <a:gd name="T43" fmla="*/ 91 h 100"/>
                <a:gd name="T44" fmla="*/ 5 w 38"/>
                <a:gd name="T45" fmla="*/ 94 h 100"/>
                <a:gd name="T46" fmla="*/ 5 w 38"/>
                <a:gd name="T47" fmla="*/ 96 h 100"/>
                <a:gd name="T48" fmla="*/ 6 w 38"/>
                <a:gd name="T49" fmla="*/ 99 h 100"/>
                <a:gd name="T50" fmla="*/ 8 w 38"/>
                <a:gd name="T51" fmla="*/ 100 h 100"/>
                <a:gd name="T52" fmla="*/ 14 w 38"/>
                <a:gd name="T53" fmla="*/ 95 h 100"/>
                <a:gd name="T54" fmla="*/ 25 w 38"/>
                <a:gd name="T55" fmla="*/ 82 h 100"/>
                <a:gd name="T56" fmla="*/ 34 w 38"/>
                <a:gd name="T57" fmla="*/ 62 h 100"/>
                <a:gd name="T58" fmla="*/ 38 w 38"/>
                <a:gd name="T59" fmla="*/ 3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100">
                  <a:moveTo>
                    <a:pt x="38" y="35"/>
                  </a:moveTo>
                  <a:lnTo>
                    <a:pt x="37" y="20"/>
                  </a:lnTo>
                  <a:lnTo>
                    <a:pt x="33" y="9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7" y="36"/>
                  </a:lnTo>
                  <a:lnTo>
                    <a:pt x="23" y="34"/>
                  </a:lnTo>
                  <a:lnTo>
                    <a:pt x="29" y="31"/>
                  </a:lnTo>
                  <a:lnTo>
                    <a:pt x="30" y="30"/>
                  </a:lnTo>
                  <a:lnTo>
                    <a:pt x="31" y="31"/>
                  </a:lnTo>
                  <a:lnTo>
                    <a:pt x="31" y="35"/>
                  </a:lnTo>
                  <a:lnTo>
                    <a:pt x="29" y="53"/>
                  </a:lnTo>
                  <a:lnTo>
                    <a:pt x="24" y="68"/>
                  </a:lnTo>
                  <a:lnTo>
                    <a:pt x="17" y="81"/>
                  </a:lnTo>
                  <a:lnTo>
                    <a:pt x="9" y="91"/>
                  </a:lnTo>
                  <a:lnTo>
                    <a:pt x="5" y="94"/>
                  </a:lnTo>
                  <a:lnTo>
                    <a:pt x="5" y="96"/>
                  </a:lnTo>
                  <a:lnTo>
                    <a:pt x="6" y="99"/>
                  </a:lnTo>
                  <a:lnTo>
                    <a:pt x="8" y="100"/>
                  </a:lnTo>
                  <a:lnTo>
                    <a:pt x="14" y="95"/>
                  </a:lnTo>
                  <a:lnTo>
                    <a:pt x="25" y="82"/>
                  </a:lnTo>
                  <a:lnTo>
                    <a:pt x="34" y="62"/>
                  </a:lnTo>
                  <a:lnTo>
                    <a:pt x="38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1" name="Freeform 314"/>
            <p:cNvSpPr>
              <a:spLocks noChangeAspect="1"/>
            </p:cNvSpPr>
            <p:nvPr/>
          </p:nvSpPr>
          <p:spPr bwMode="auto">
            <a:xfrm>
              <a:off x="4498" y="68"/>
              <a:ext cx="281" cy="228"/>
            </a:xfrm>
            <a:custGeom>
              <a:avLst/>
              <a:gdLst>
                <a:gd name="T0" fmla="*/ 154 w 281"/>
                <a:gd name="T1" fmla="*/ 91 h 228"/>
                <a:gd name="T2" fmla="*/ 155 w 281"/>
                <a:gd name="T3" fmla="*/ 87 h 228"/>
                <a:gd name="T4" fmla="*/ 160 w 281"/>
                <a:gd name="T5" fmla="*/ 83 h 228"/>
                <a:gd name="T6" fmla="*/ 221 w 281"/>
                <a:gd name="T7" fmla="*/ 35 h 228"/>
                <a:gd name="T8" fmla="*/ 256 w 281"/>
                <a:gd name="T9" fmla="*/ 15 h 228"/>
                <a:gd name="T10" fmla="*/ 275 w 281"/>
                <a:gd name="T11" fmla="*/ 10 h 228"/>
                <a:gd name="T12" fmla="*/ 279 w 281"/>
                <a:gd name="T13" fmla="*/ 9 h 228"/>
                <a:gd name="T14" fmla="*/ 281 w 281"/>
                <a:gd name="T15" fmla="*/ 4 h 228"/>
                <a:gd name="T16" fmla="*/ 278 w 281"/>
                <a:gd name="T17" fmla="*/ 0 h 228"/>
                <a:gd name="T18" fmla="*/ 215 w 281"/>
                <a:gd name="T19" fmla="*/ 0 h 228"/>
                <a:gd name="T20" fmla="*/ 212 w 281"/>
                <a:gd name="T21" fmla="*/ 3 h 228"/>
                <a:gd name="T22" fmla="*/ 212 w 281"/>
                <a:gd name="T23" fmla="*/ 9 h 228"/>
                <a:gd name="T24" fmla="*/ 223 w 281"/>
                <a:gd name="T25" fmla="*/ 12 h 228"/>
                <a:gd name="T26" fmla="*/ 224 w 281"/>
                <a:gd name="T27" fmla="*/ 22 h 228"/>
                <a:gd name="T28" fmla="*/ 216 w 281"/>
                <a:gd name="T29" fmla="*/ 30 h 228"/>
                <a:gd name="T30" fmla="*/ 84 w 281"/>
                <a:gd name="T31" fmla="*/ 132 h 228"/>
                <a:gd name="T32" fmla="*/ 113 w 281"/>
                <a:gd name="T33" fmla="*/ 18 h 228"/>
                <a:gd name="T34" fmla="*/ 125 w 281"/>
                <a:gd name="T35" fmla="*/ 11 h 228"/>
                <a:gd name="T36" fmla="*/ 144 w 281"/>
                <a:gd name="T37" fmla="*/ 10 h 228"/>
                <a:gd name="T38" fmla="*/ 149 w 281"/>
                <a:gd name="T39" fmla="*/ 7 h 228"/>
                <a:gd name="T40" fmla="*/ 148 w 281"/>
                <a:gd name="T41" fmla="*/ 0 h 228"/>
                <a:gd name="T42" fmla="*/ 60 w 281"/>
                <a:gd name="T43" fmla="*/ 0 h 228"/>
                <a:gd name="T44" fmla="*/ 56 w 281"/>
                <a:gd name="T45" fmla="*/ 1 h 228"/>
                <a:gd name="T46" fmla="*/ 53 w 281"/>
                <a:gd name="T47" fmla="*/ 6 h 228"/>
                <a:gd name="T48" fmla="*/ 63 w 281"/>
                <a:gd name="T49" fmla="*/ 10 h 228"/>
                <a:gd name="T50" fmla="*/ 77 w 281"/>
                <a:gd name="T51" fmla="*/ 11 h 228"/>
                <a:gd name="T52" fmla="*/ 85 w 281"/>
                <a:gd name="T53" fmla="*/ 16 h 228"/>
                <a:gd name="T54" fmla="*/ 83 w 281"/>
                <a:gd name="T55" fmla="*/ 22 h 228"/>
                <a:gd name="T56" fmla="*/ 38 w 281"/>
                <a:gd name="T57" fmla="*/ 206 h 228"/>
                <a:gd name="T58" fmla="*/ 35 w 281"/>
                <a:gd name="T59" fmla="*/ 212 h 228"/>
                <a:gd name="T60" fmla="*/ 29 w 281"/>
                <a:gd name="T61" fmla="*/ 216 h 228"/>
                <a:gd name="T62" fmla="*/ 17 w 281"/>
                <a:gd name="T63" fmla="*/ 217 h 228"/>
                <a:gd name="T64" fmla="*/ 5 w 281"/>
                <a:gd name="T65" fmla="*/ 217 h 228"/>
                <a:gd name="T66" fmla="*/ 0 w 281"/>
                <a:gd name="T67" fmla="*/ 220 h 228"/>
                <a:gd name="T68" fmla="*/ 2 w 281"/>
                <a:gd name="T69" fmla="*/ 227 h 228"/>
                <a:gd name="T70" fmla="*/ 14 w 281"/>
                <a:gd name="T71" fmla="*/ 227 h 228"/>
                <a:gd name="T72" fmla="*/ 37 w 281"/>
                <a:gd name="T73" fmla="*/ 227 h 228"/>
                <a:gd name="T74" fmla="*/ 68 w 281"/>
                <a:gd name="T75" fmla="*/ 227 h 228"/>
                <a:gd name="T76" fmla="*/ 91 w 281"/>
                <a:gd name="T77" fmla="*/ 227 h 228"/>
                <a:gd name="T78" fmla="*/ 95 w 281"/>
                <a:gd name="T79" fmla="*/ 225 h 228"/>
                <a:gd name="T80" fmla="*/ 94 w 281"/>
                <a:gd name="T81" fmla="*/ 217 h 228"/>
                <a:gd name="T82" fmla="*/ 78 w 281"/>
                <a:gd name="T83" fmla="*/ 217 h 228"/>
                <a:gd name="T84" fmla="*/ 67 w 281"/>
                <a:gd name="T85" fmla="*/ 215 h 228"/>
                <a:gd name="T86" fmla="*/ 66 w 281"/>
                <a:gd name="T87" fmla="*/ 205 h 228"/>
                <a:gd name="T88" fmla="*/ 81 w 281"/>
                <a:gd name="T89" fmla="*/ 144 h 228"/>
                <a:gd name="T90" fmla="*/ 169 w 281"/>
                <a:gd name="T91" fmla="*/ 195 h 228"/>
                <a:gd name="T92" fmla="*/ 173 w 281"/>
                <a:gd name="T93" fmla="*/ 204 h 228"/>
                <a:gd name="T94" fmla="*/ 173 w 281"/>
                <a:gd name="T95" fmla="*/ 207 h 228"/>
                <a:gd name="T96" fmla="*/ 166 w 281"/>
                <a:gd name="T97" fmla="*/ 216 h 228"/>
                <a:gd name="T98" fmla="*/ 156 w 281"/>
                <a:gd name="T99" fmla="*/ 217 h 228"/>
                <a:gd name="T100" fmla="*/ 151 w 281"/>
                <a:gd name="T101" fmla="*/ 218 h 228"/>
                <a:gd name="T102" fmla="*/ 149 w 281"/>
                <a:gd name="T103" fmla="*/ 224 h 228"/>
                <a:gd name="T104" fmla="*/ 153 w 281"/>
                <a:gd name="T105" fmla="*/ 228 h 228"/>
                <a:gd name="T106" fmla="*/ 228 w 281"/>
                <a:gd name="T107" fmla="*/ 227 h 228"/>
                <a:gd name="T108" fmla="*/ 231 w 281"/>
                <a:gd name="T109" fmla="*/ 225 h 228"/>
                <a:gd name="T110" fmla="*/ 230 w 281"/>
                <a:gd name="T111" fmla="*/ 217 h 228"/>
                <a:gd name="T112" fmla="*/ 217 w 281"/>
                <a:gd name="T113" fmla="*/ 216 h 228"/>
                <a:gd name="T114" fmla="*/ 206 w 281"/>
                <a:gd name="T115" fmla="*/ 209 h 228"/>
                <a:gd name="T116" fmla="*/ 156 w 281"/>
                <a:gd name="T117" fmla="*/ 9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1" h="228">
                  <a:moveTo>
                    <a:pt x="156" y="93"/>
                  </a:moveTo>
                  <a:lnTo>
                    <a:pt x="154" y="91"/>
                  </a:lnTo>
                  <a:lnTo>
                    <a:pt x="154" y="88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3"/>
                  </a:lnTo>
                  <a:lnTo>
                    <a:pt x="164" y="80"/>
                  </a:lnTo>
                  <a:lnTo>
                    <a:pt x="221" y="35"/>
                  </a:lnTo>
                  <a:lnTo>
                    <a:pt x="242" y="22"/>
                  </a:lnTo>
                  <a:lnTo>
                    <a:pt x="256" y="15"/>
                  </a:lnTo>
                  <a:lnTo>
                    <a:pt x="267" y="11"/>
                  </a:lnTo>
                  <a:lnTo>
                    <a:pt x="275" y="10"/>
                  </a:lnTo>
                  <a:lnTo>
                    <a:pt x="277" y="10"/>
                  </a:lnTo>
                  <a:lnTo>
                    <a:pt x="279" y="9"/>
                  </a:lnTo>
                  <a:lnTo>
                    <a:pt x="281" y="7"/>
                  </a:lnTo>
                  <a:lnTo>
                    <a:pt x="281" y="4"/>
                  </a:lnTo>
                  <a:lnTo>
                    <a:pt x="280" y="1"/>
                  </a:lnTo>
                  <a:lnTo>
                    <a:pt x="278" y="0"/>
                  </a:lnTo>
                  <a:lnTo>
                    <a:pt x="217" y="0"/>
                  </a:lnTo>
                  <a:lnTo>
                    <a:pt x="215" y="0"/>
                  </a:lnTo>
                  <a:lnTo>
                    <a:pt x="213" y="1"/>
                  </a:lnTo>
                  <a:lnTo>
                    <a:pt x="212" y="3"/>
                  </a:lnTo>
                  <a:lnTo>
                    <a:pt x="211" y="6"/>
                  </a:lnTo>
                  <a:lnTo>
                    <a:pt x="212" y="9"/>
                  </a:lnTo>
                  <a:lnTo>
                    <a:pt x="215" y="10"/>
                  </a:lnTo>
                  <a:lnTo>
                    <a:pt x="223" y="12"/>
                  </a:lnTo>
                  <a:lnTo>
                    <a:pt x="225" y="17"/>
                  </a:lnTo>
                  <a:lnTo>
                    <a:pt x="224" y="22"/>
                  </a:lnTo>
                  <a:lnTo>
                    <a:pt x="220" y="26"/>
                  </a:lnTo>
                  <a:lnTo>
                    <a:pt x="216" y="30"/>
                  </a:lnTo>
                  <a:lnTo>
                    <a:pt x="214" y="33"/>
                  </a:lnTo>
                  <a:lnTo>
                    <a:pt x="84" y="132"/>
                  </a:lnTo>
                  <a:lnTo>
                    <a:pt x="111" y="25"/>
                  </a:lnTo>
                  <a:lnTo>
                    <a:pt x="113" y="18"/>
                  </a:lnTo>
                  <a:lnTo>
                    <a:pt x="117" y="13"/>
                  </a:lnTo>
                  <a:lnTo>
                    <a:pt x="125" y="11"/>
                  </a:lnTo>
                  <a:lnTo>
                    <a:pt x="139" y="10"/>
                  </a:lnTo>
                  <a:lnTo>
                    <a:pt x="144" y="10"/>
                  </a:lnTo>
                  <a:lnTo>
                    <a:pt x="147" y="9"/>
                  </a:lnTo>
                  <a:lnTo>
                    <a:pt x="149" y="7"/>
                  </a:lnTo>
                  <a:lnTo>
                    <a:pt x="150" y="4"/>
                  </a:lnTo>
                  <a:lnTo>
                    <a:pt x="148" y="0"/>
                  </a:lnTo>
                  <a:lnTo>
                    <a:pt x="145" y="0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6" y="1"/>
                  </a:lnTo>
                  <a:lnTo>
                    <a:pt x="54" y="2"/>
                  </a:lnTo>
                  <a:lnTo>
                    <a:pt x="53" y="6"/>
                  </a:lnTo>
                  <a:lnTo>
                    <a:pt x="56" y="10"/>
                  </a:lnTo>
                  <a:lnTo>
                    <a:pt x="63" y="10"/>
                  </a:lnTo>
                  <a:lnTo>
                    <a:pt x="70" y="10"/>
                  </a:lnTo>
                  <a:lnTo>
                    <a:pt x="77" y="11"/>
                  </a:lnTo>
                  <a:lnTo>
                    <a:pt x="83" y="12"/>
                  </a:lnTo>
                  <a:lnTo>
                    <a:pt x="85" y="16"/>
                  </a:lnTo>
                  <a:lnTo>
                    <a:pt x="84" y="18"/>
                  </a:lnTo>
                  <a:lnTo>
                    <a:pt x="83" y="22"/>
                  </a:lnTo>
                  <a:lnTo>
                    <a:pt x="39" y="201"/>
                  </a:lnTo>
                  <a:lnTo>
                    <a:pt x="38" y="206"/>
                  </a:lnTo>
                  <a:lnTo>
                    <a:pt x="37" y="209"/>
                  </a:lnTo>
                  <a:lnTo>
                    <a:pt x="35" y="212"/>
                  </a:lnTo>
                  <a:lnTo>
                    <a:pt x="32" y="214"/>
                  </a:lnTo>
                  <a:lnTo>
                    <a:pt x="29" y="216"/>
                  </a:lnTo>
                  <a:lnTo>
                    <a:pt x="24" y="217"/>
                  </a:lnTo>
                  <a:lnTo>
                    <a:pt x="17" y="217"/>
                  </a:lnTo>
                  <a:lnTo>
                    <a:pt x="9" y="217"/>
                  </a:lnTo>
                  <a:lnTo>
                    <a:pt x="5" y="217"/>
                  </a:lnTo>
                  <a:lnTo>
                    <a:pt x="2" y="218"/>
                  </a:lnTo>
                  <a:lnTo>
                    <a:pt x="0" y="220"/>
                  </a:lnTo>
                  <a:lnTo>
                    <a:pt x="0" y="223"/>
                  </a:lnTo>
                  <a:lnTo>
                    <a:pt x="2" y="227"/>
                  </a:lnTo>
                  <a:lnTo>
                    <a:pt x="4" y="228"/>
                  </a:lnTo>
                  <a:lnTo>
                    <a:pt x="14" y="227"/>
                  </a:lnTo>
                  <a:lnTo>
                    <a:pt x="25" y="227"/>
                  </a:lnTo>
                  <a:lnTo>
                    <a:pt x="37" y="227"/>
                  </a:lnTo>
                  <a:lnTo>
                    <a:pt x="47" y="226"/>
                  </a:lnTo>
                  <a:lnTo>
                    <a:pt x="68" y="227"/>
                  </a:lnTo>
                  <a:lnTo>
                    <a:pt x="89" y="228"/>
                  </a:lnTo>
                  <a:lnTo>
                    <a:pt x="91" y="227"/>
                  </a:lnTo>
                  <a:lnTo>
                    <a:pt x="93" y="227"/>
                  </a:lnTo>
                  <a:lnTo>
                    <a:pt x="95" y="225"/>
                  </a:lnTo>
                  <a:lnTo>
                    <a:pt x="96" y="221"/>
                  </a:lnTo>
                  <a:lnTo>
                    <a:pt x="94" y="217"/>
                  </a:lnTo>
                  <a:lnTo>
                    <a:pt x="87" y="217"/>
                  </a:lnTo>
                  <a:lnTo>
                    <a:pt x="78" y="217"/>
                  </a:lnTo>
                  <a:lnTo>
                    <a:pt x="71" y="216"/>
                  </a:lnTo>
                  <a:lnTo>
                    <a:pt x="67" y="215"/>
                  </a:lnTo>
                  <a:lnTo>
                    <a:pt x="65" y="211"/>
                  </a:lnTo>
                  <a:lnTo>
                    <a:pt x="66" y="205"/>
                  </a:lnTo>
                  <a:lnTo>
                    <a:pt x="68" y="196"/>
                  </a:lnTo>
                  <a:lnTo>
                    <a:pt x="81" y="144"/>
                  </a:lnTo>
                  <a:lnTo>
                    <a:pt x="131" y="105"/>
                  </a:lnTo>
                  <a:lnTo>
                    <a:pt x="169" y="195"/>
                  </a:lnTo>
                  <a:lnTo>
                    <a:pt x="171" y="200"/>
                  </a:lnTo>
                  <a:lnTo>
                    <a:pt x="173" y="204"/>
                  </a:lnTo>
                  <a:lnTo>
                    <a:pt x="173" y="205"/>
                  </a:lnTo>
                  <a:lnTo>
                    <a:pt x="173" y="207"/>
                  </a:lnTo>
                  <a:lnTo>
                    <a:pt x="171" y="213"/>
                  </a:lnTo>
                  <a:lnTo>
                    <a:pt x="166" y="216"/>
                  </a:lnTo>
                  <a:lnTo>
                    <a:pt x="160" y="217"/>
                  </a:lnTo>
                  <a:lnTo>
                    <a:pt x="156" y="217"/>
                  </a:lnTo>
                  <a:lnTo>
                    <a:pt x="153" y="217"/>
                  </a:lnTo>
                  <a:lnTo>
                    <a:pt x="151" y="218"/>
                  </a:lnTo>
                  <a:lnTo>
                    <a:pt x="149" y="220"/>
                  </a:lnTo>
                  <a:lnTo>
                    <a:pt x="149" y="224"/>
                  </a:lnTo>
                  <a:lnTo>
                    <a:pt x="151" y="227"/>
                  </a:lnTo>
                  <a:lnTo>
                    <a:pt x="153" y="228"/>
                  </a:lnTo>
                  <a:lnTo>
                    <a:pt x="226" y="228"/>
                  </a:lnTo>
                  <a:lnTo>
                    <a:pt x="228" y="227"/>
                  </a:lnTo>
                  <a:lnTo>
                    <a:pt x="230" y="227"/>
                  </a:lnTo>
                  <a:lnTo>
                    <a:pt x="231" y="225"/>
                  </a:lnTo>
                  <a:lnTo>
                    <a:pt x="232" y="221"/>
                  </a:lnTo>
                  <a:lnTo>
                    <a:pt x="230" y="217"/>
                  </a:lnTo>
                  <a:lnTo>
                    <a:pt x="225" y="217"/>
                  </a:lnTo>
                  <a:lnTo>
                    <a:pt x="217" y="216"/>
                  </a:lnTo>
                  <a:lnTo>
                    <a:pt x="211" y="214"/>
                  </a:lnTo>
                  <a:lnTo>
                    <a:pt x="206" y="209"/>
                  </a:lnTo>
                  <a:lnTo>
                    <a:pt x="203" y="202"/>
                  </a:lnTo>
                  <a:lnTo>
                    <a:pt x="156" y="9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2" name="Freeform 315"/>
            <p:cNvSpPr>
              <a:spLocks noChangeAspect="1"/>
            </p:cNvSpPr>
            <p:nvPr/>
          </p:nvSpPr>
          <p:spPr bwMode="auto">
            <a:xfrm>
              <a:off x="4814" y="91"/>
              <a:ext cx="157" cy="11"/>
            </a:xfrm>
            <a:custGeom>
              <a:avLst/>
              <a:gdLst>
                <a:gd name="T0" fmla="*/ 147 w 157"/>
                <a:gd name="T1" fmla="*/ 11 h 11"/>
                <a:gd name="T2" fmla="*/ 150 w 157"/>
                <a:gd name="T3" fmla="*/ 11 h 11"/>
                <a:gd name="T4" fmla="*/ 153 w 157"/>
                <a:gd name="T5" fmla="*/ 11 h 11"/>
                <a:gd name="T6" fmla="*/ 156 w 157"/>
                <a:gd name="T7" fmla="*/ 9 h 11"/>
                <a:gd name="T8" fmla="*/ 157 w 157"/>
                <a:gd name="T9" fmla="*/ 6 h 11"/>
                <a:gd name="T10" fmla="*/ 156 w 157"/>
                <a:gd name="T11" fmla="*/ 2 h 11"/>
                <a:gd name="T12" fmla="*/ 153 w 157"/>
                <a:gd name="T13" fmla="*/ 1 h 11"/>
                <a:gd name="T14" fmla="*/ 150 w 157"/>
                <a:gd name="T15" fmla="*/ 0 h 11"/>
                <a:gd name="T16" fmla="*/ 147 w 157"/>
                <a:gd name="T17" fmla="*/ 0 h 11"/>
                <a:gd name="T18" fmla="*/ 9 w 157"/>
                <a:gd name="T19" fmla="*/ 0 h 11"/>
                <a:gd name="T20" fmla="*/ 6 w 157"/>
                <a:gd name="T21" fmla="*/ 0 h 11"/>
                <a:gd name="T22" fmla="*/ 3 w 157"/>
                <a:gd name="T23" fmla="*/ 1 h 11"/>
                <a:gd name="T24" fmla="*/ 1 w 157"/>
                <a:gd name="T25" fmla="*/ 2 h 11"/>
                <a:gd name="T26" fmla="*/ 0 w 157"/>
                <a:gd name="T27" fmla="*/ 6 h 11"/>
                <a:gd name="T28" fmla="*/ 1 w 157"/>
                <a:gd name="T29" fmla="*/ 9 h 11"/>
                <a:gd name="T30" fmla="*/ 3 w 157"/>
                <a:gd name="T31" fmla="*/ 11 h 11"/>
                <a:gd name="T32" fmla="*/ 6 w 157"/>
                <a:gd name="T33" fmla="*/ 11 h 11"/>
                <a:gd name="T34" fmla="*/ 9 w 157"/>
                <a:gd name="T35" fmla="*/ 11 h 11"/>
                <a:gd name="T36" fmla="*/ 147 w 157"/>
                <a:gd name="T3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7" h="11">
                  <a:moveTo>
                    <a:pt x="147" y="11"/>
                  </a:moveTo>
                  <a:lnTo>
                    <a:pt x="150" y="11"/>
                  </a:lnTo>
                  <a:lnTo>
                    <a:pt x="153" y="11"/>
                  </a:lnTo>
                  <a:lnTo>
                    <a:pt x="156" y="9"/>
                  </a:lnTo>
                  <a:lnTo>
                    <a:pt x="157" y="6"/>
                  </a:lnTo>
                  <a:lnTo>
                    <a:pt x="156" y="2"/>
                  </a:lnTo>
                  <a:lnTo>
                    <a:pt x="153" y="1"/>
                  </a:lnTo>
                  <a:lnTo>
                    <a:pt x="150" y="0"/>
                  </a:lnTo>
                  <a:lnTo>
                    <a:pt x="147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6"/>
                  </a:lnTo>
                  <a:lnTo>
                    <a:pt x="1" y="9"/>
                  </a:lnTo>
                  <a:lnTo>
                    <a:pt x="3" y="11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147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3" name="Freeform 316"/>
            <p:cNvSpPr>
              <a:spLocks noChangeAspect="1"/>
            </p:cNvSpPr>
            <p:nvPr/>
          </p:nvSpPr>
          <p:spPr bwMode="auto">
            <a:xfrm>
              <a:off x="5023" y="0"/>
              <a:ext cx="84" cy="155"/>
            </a:xfrm>
            <a:custGeom>
              <a:avLst/>
              <a:gdLst>
                <a:gd name="T0" fmla="*/ 52 w 84"/>
                <a:gd name="T1" fmla="*/ 7 h 155"/>
                <a:gd name="T2" fmla="*/ 52 w 84"/>
                <a:gd name="T3" fmla="*/ 3 h 155"/>
                <a:gd name="T4" fmla="*/ 51 w 84"/>
                <a:gd name="T5" fmla="*/ 1 h 155"/>
                <a:gd name="T6" fmla="*/ 49 w 84"/>
                <a:gd name="T7" fmla="*/ 0 h 155"/>
                <a:gd name="T8" fmla="*/ 45 w 84"/>
                <a:gd name="T9" fmla="*/ 0 h 155"/>
                <a:gd name="T10" fmla="*/ 33 w 84"/>
                <a:gd name="T11" fmla="*/ 9 h 155"/>
                <a:gd name="T12" fmla="*/ 21 w 84"/>
                <a:gd name="T13" fmla="*/ 13 h 155"/>
                <a:gd name="T14" fmla="*/ 9 w 84"/>
                <a:gd name="T15" fmla="*/ 15 h 155"/>
                <a:gd name="T16" fmla="*/ 0 w 84"/>
                <a:gd name="T17" fmla="*/ 15 h 155"/>
                <a:gd name="T18" fmla="*/ 0 w 84"/>
                <a:gd name="T19" fmla="*/ 24 h 155"/>
                <a:gd name="T20" fmla="*/ 6 w 84"/>
                <a:gd name="T21" fmla="*/ 24 h 155"/>
                <a:gd name="T22" fmla="*/ 14 w 84"/>
                <a:gd name="T23" fmla="*/ 23 h 155"/>
                <a:gd name="T24" fmla="*/ 24 w 84"/>
                <a:gd name="T25" fmla="*/ 21 h 155"/>
                <a:gd name="T26" fmla="*/ 34 w 84"/>
                <a:gd name="T27" fmla="*/ 17 h 155"/>
                <a:gd name="T28" fmla="*/ 34 w 84"/>
                <a:gd name="T29" fmla="*/ 136 h 155"/>
                <a:gd name="T30" fmla="*/ 33 w 84"/>
                <a:gd name="T31" fmla="*/ 141 h 155"/>
                <a:gd name="T32" fmla="*/ 31 w 84"/>
                <a:gd name="T33" fmla="*/ 144 h 155"/>
                <a:gd name="T34" fmla="*/ 24 w 84"/>
                <a:gd name="T35" fmla="*/ 146 h 155"/>
                <a:gd name="T36" fmla="*/ 10 w 84"/>
                <a:gd name="T37" fmla="*/ 147 h 155"/>
                <a:gd name="T38" fmla="*/ 2 w 84"/>
                <a:gd name="T39" fmla="*/ 147 h 155"/>
                <a:gd name="T40" fmla="*/ 2 w 84"/>
                <a:gd name="T41" fmla="*/ 155 h 155"/>
                <a:gd name="T42" fmla="*/ 84 w 84"/>
                <a:gd name="T43" fmla="*/ 155 h 155"/>
                <a:gd name="T44" fmla="*/ 84 w 84"/>
                <a:gd name="T45" fmla="*/ 147 h 155"/>
                <a:gd name="T46" fmla="*/ 76 w 84"/>
                <a:gd name="T47" fmla="*/ 147 h 155"/>
                <a:gd name="T48" fmla="*/ 62 w 84"/>
                <a:gd name="T49" fmla="*/ 146 h 155"/>
                <a:gd name="T50" fmla="*/ 55 w 84"/>
                <a:gd name="T51" fmla="*/ 144 h 155"/>
                <a:gd name="T52" fmla="*/ 53 w 84"/>
                <a:gd name="T53" fmla="*/ 141 h 155"/>
                <a:gd name="T54" fmla="*/ 52 w 84"/>
                <a:gd name="T55" fmla="*/ 136 h 155"/>
                <a:gd name="T56" fmla="*/ 52 w 84"/>
                <a:gd name="T57" fmla="*/ 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155">
                  <a:moveTo>
                    <a:pt x="52" y="7"/>
                  </a:moveTo>
                  <a:lnTo>
                    <a:pt x="52" y="3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3" y="9"/>
                  </a:lnTo>
                  <a:lnTo>
                    <a:pt x="21" y="13"/>
                  </a:lnTo>
                  <a:lnTo>
                    <a:pt x="9" y="15"/>
                  </a:lnTo>
                  <a:lnTo>
                    <a:pt x="0" y="15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14" y="23"/>
                  </a:lnTo>
                  <a:lnTo>
                    <a:pt x="24" y="21"/>
                  </a:lnTo>
                  <a:lnTo>
                    <a:pt x="34" y="17"/>
                  </a:lnTo>
                  <a:lnTo>
                    <a:pt x="34" y="136"/>
                  </a:lnTo>
                  <a:lnTo>
                    <a:pt x="33" y="141"/>
                  </a:lnTo>
                  <a:lnTo>
                    <a:pt x="31" y="144"/>
                  </a:lnTo>
                  <a:lnTo>
                    <a:pt x="24" y="146"/>
                  </a:lnTo>
                  <a:lnTo>
                    <a:pt x="10" y="147"/>
                  </a:lnTo>
                  <a:lnTo>
                    <a:pt x="2" y="147"/>
                  </a:lnTo>
                  <a:lnTo>
                    <a:pt x="2" y="155"/>
                  </a:lnTo>
                  <a:lnTo>
                    <a:pt x="84" y="155"/>
                  </a:lnTo>
                  <a:lnTo>
                    <a:pt x="84" y="147"/>
                  </a:lnTo>
                  <a:lnTo>
                    <a:pt x="76" y="147"/>
                  </a:lnTo>
                  <a:lnTo>
                    <a:pt x="62" y="146"/>
                  </a:lnTo>
                  <a:lnTo>
                    <a:pt x="55" y="144"/>
                  </a:lnTo>
                  <a:lnTo>
                    <a:pt x="53" y="141"/>
                  </a:lnTo>
                  <a:lnTo>
                    <a:pt x="52" y="136"/>
                  </a:lnTo>
                  <a:lnTo>
                    <a:pt x="52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4" name="Freeform 317"/>
            <p:cNvSpPr>
              <a:spLocks noChangeAspect="1" noEditPoints="1"/>
            </p:cNvSpPr>
            <p:nvPr/>
          </p:nvSpPr>
          <p:spPr bwMode="auto">
            <a:xfrm>
              <a:off x="4780" y="274"/>
              <a:ext cx="135" cy="103"/>
            </a:xfrm>
            <a:custGeom>
              <a:avLst/>
              <a:gdLst>
                <a:gd name="T0" fmla="*/ 122 w 135"/>
                <a:gd name="T1" fmla="*/ 16 h 103"/>
                <a:gd name="T2" fmla="*/ 127 w 135"/>
                <a:gd name="T3" fmla="*/ 16 h 103"/>
                <a:gd name="T4" fmla="*/ 131 w 135"/>
                <a:gd name="T5" fmla="*/ 15 h 103"/>
                <a:gd name="T6" fmla="*/ 134 w 135"/>
                <a:gd name="T7" fmla="*/ 11 h 103"/>
                <a:gd name="T8" fmla="*/ 135 w 135"/>
                <a:gd name="T9" fmla="*/ 7 h 103"/>
                <a:gd name="T10" fmla="*/ 134 w 135"/>
                <a:gd name="T11" fmla="*/ 3 h 103"/>
                <a:gd name="T12" fmla="*/ 131 w 135"/>
                <a:gd name="T13" fmla="*/ 1 h 103"/>
                <a:gd name="T14" fmla="*/ 128 w 135"/>
                <a:gd name="T15" fmla="*/ 1 h 103"/>
                <a:gd name="T16" fmla="*/ 125 w 135"/>
                <a:gd name="T17" fmla="*/ 0 h 103"/>
                <a:gd name="T18" fmla="*/ 65 w 135"/>
                <a:gd name="T19" fmla="*/ 0 h 103"/>
                <a:gd name="T20" fmla="*/ 39 w 135"/>
                <a:gd name="T21" fmla="*/ 7 h 103"/>
                <a:gd name="T22" fmla="*/ 19 w 135"/>
                <a:gd name="T23" fmla="*/ 22 h 103"/>
                <a:gd name="T24" fmla="*/ 5 w 135"/>
                <a:gd name="T25" fmla="*/ 44 h 103"/>
                <a:gd name="T26" fmla="*/ 0 w 135"/>
                <a:gd name="T27" fmla="*/ 65 h 103"/>
                <a:gd name="T28" fmla="*/ 3 w 135"/>
                <a:gd name="T29" fmla="*/ 80 h 103"/>
                <a:gd name="T30" fmla="*/ 11 w 135"/>
                <a:gd name="T31" fmla="*/ 93 h 103"/>
                <a:gd name="T32" fmla="*/ 24 w 135"/>
                <a:gd name="T33" fmla="*/ 101 h 103"/>
                <a:gd name="T34" fmla="*/ 40 w 135"/>
                <a:gd name="T35" fmla="*/ 103 h 103"/>
                <a:gd name="T36" fmla="*/ 62 w 135"/>
                <a:gd name="T37" fmla="*/ 99 h 103"/>
                <a:gd name="T38" fmla="*/ 82 w 135"/>
                <a:gd name="T39" fmla="*/ 86 h 103"/>
                <a:gd name="T40" fmla="*/ 97 w 135"/>
                <a:gd name="T41" fmla="*/ 66 h 103"/>
                <a:gd name="T42" fmla="*/ 103 w 135"/>
                <a:gd name="T43" fmla="*/ 41 h 103"/>
                <a:gd name="T44" fmla="*/ 102 w 135"/>
                <a:gd name="T45" fmla="*/ 37 h 103"/>
                <a:gd name="T46" fmla="*/ 102 w 135"/>
                <a:gd name="T47" fmla="*/ 31 h 103"/>
                <a:gd name="T48" fmla="*/ 100 w 135"/>
                <a:gd name="T49" fmla="*/ 24 h 103"/>
                <a:gd name="T50" fmla="*/ 96 w 135"/>
                <a:gd name="T51" fmla="*/ 16 h 103"/>
                <a:gd name="T52" fmla="*/ 122 w 135"/>
                <a:gd name="T53" fmla="*/ 16 h 103"/>
                <a:gd name="T54" fmla="*/ 40 w 135"/>
                <a:gd name="T55" fmla="*/ 97 h 103"/>
                <a:gd name="T56" fmla="*/ 31 w 135"/>
                <a:gd name="T57" fmla="*/ 95 h 103"/>
                <a:gd name="T58" fmla="*/ 24 w 135"/>
                <a:gd name="T59" fmla="*/ 91 h 103"/>
                <a:gd name="T60" fmla="*/ 19 w 135"/>
                <a:gd name="T61" fmla="*/ 83 h 103"/>
                <a:gd name="T62" fmla="*/ 17 w 135"/>
                <a:gd name="T63" fmla="*/ 72 h 103"/>
                <a:gd name="T64" fmla="*/ 17 w 135"/>
                <a:gd name="T65" fmla="*/ 68 h 103"/>
                <a:gd name="T66" fmla="*/ 19 w 135"/>
                <a:gd name="T67" fmla="*/ 60 h 103"/>
                <a:gd name="T68" fmla="*/ 21 w 135"/>
                <a:gd name="T69" fmla="*/ 51 h 103"/>
                <a:gd name="T70" fmla="*/ 24 w 135"/>
                <a:gd name="T71" fmla="*/ 42 h 103"/>
                <a:gd name="T72" fmla="*/ 30 w 135"/>
                <a:gd name="T73" fmla="*/ 32 h 103"/>
                <a:gd name="T74" fmla="*/ 38 w 135"/>
                <a:gd name="T75" fmla="*/ 24 h 103"/>
                <a:gd name="T76" fmla="*/ 48 w 135"/>
                <a:gd name="T77" fmla="*/ 18 h 103"/>
                <a:gd name="T78" fmla="*/ 61 w 135"/>
                <a:gd name="T79" fmla="*/ 16 h 103"/>
                <a:gd name="T80" fmla="*/ 70 w 135"/>
                <a:gd name="T81" fmla="*/ 17 h 103"/>
                <a:gd name="T82" fmla="*/ 78 w 135"/>
                <a:gd name="T83" fmla="*/ 21 h 103"/>
                <a:gd name="T84" fmla="*/ 83 w 135"/>
                <a:gd name="T85" fmla="*/ 28 h 103"/>
                <a:gd name="T86" fmla="*/ 85 w 135"/>
                <a:gd name="T87" fmla="*/ 39 h 103"/>
                <a:gd name="T88" fmla="*/ 85 w 135"/>
                <a:gd name="T89" fmla="*/ 44 h 103"/>
                <a:gd name="T90" fmla="*/ 83 w 135"/>
                <a:gd name="T91" fmla="*/ 55 h 103"/>
                <a:gd name="T92" fmla="*/ 79 w 135"/>
                <a:gd name="T93" fmla="*/ 67 h 103"/>
                <a:gd name="T94" fmla="*/ 72 w 135"/>
                <a:gd name="T95" fmla="*/ 79 h 103"/>
                <a:gd name="T96" fmla="*/ 64 w 135"/>
                <a:gd name="T97" fmla="*/ 87 h 103"/>
                <a:gd name="T98" fmla="*/ 56 w 135"/>
                <a:gd name="T99" fmla="*/ 93 h 103"/>
                <a:gd name="T100" fmla="*/ 48 w 135"/>
                <a:gd name="T101" fmla="*/ 96 h 103"/>
                <a:gd name="T102" fmla="*/ 40 w 135"/>
                <a:gd name="T103" fmla="*/ 9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5" h="103">
                  <a:moveTo>
                    <a:pt x="122" y="16"/>
                  </a:moveTo>
                  <a:lnTo>
                    <a:pt x="127" y="16"/>
                  </a:lnTo>
                  <a:lnTo>
                    <a:pt x="131" y="15"/>
                  </a:lnTo>
                  <a:lnTo>
                    <a:pt x="134" y="11"/>
                  </a:lnTo>
                  <a:lnTo>
                    <a:pt x="135" y="7"/>
                  </a:lnTo>
                  <a:lnTo>
                    <a:pt x="134" y="3"/>
                  </a:lnTo>
                  <a:lnTo>
                    <a:pt x="131" y="1"/>
                  </a:lnTo>
                  <a:lnTo>
                    <a:pt x="128" y="1"/>
                  </a:lnTo>
                  <a:lnTo>
                    <a:pt x="125" y="0"/>
                  </a:lnTo>
                  <a:lnTo>
                    <a:pt x="65" y="0"/>
                  </a:lnTo>
                  <a:lnTo>
                    <a:pt x="39" y="7"/>
                  </a:lnTo>
                  <a:lnTo>
                    <a:pt x="19" y="22"/>
                  </a:lnTo>
                  <a:lnTo>
                    <a:pt x="5" y="44"/>
                  </a:lnTo>
                  <a:lnTo>
                    <a:pt x="0" y="65"/>
                  </a:lnTo>
                  <a:lnTo>
                    <a:pt x="3" y="80"/>
                  </a:lnTo>
                  <a:lnTo>
                    <a:pt x="11" y="93"/>
                  </a:lnTo>
                  <a:lnTo>
                    <a:pt x="24" y="101"/>
                  </a:lnTo>
                  <a:lnTo>
                    <a:pt x="40" y="103"/>
                  </a:lnTo>
                  <a:lnTo>
                    <a:pt x="62" y="99"/>
                  </a:lnTo>
                  <a:lnTo>
                    <a:pt x="82" y="86"/>
                  </a:lnTo>
                  <a:lnTo>
                    <a:pt x="97" y="66"/>
                  </a:lnTo>
                  <a:lnTo>
                    <a:pt x="103" y="41"/>
                  </a:lnTo>
                  <a:lnTo>
                    <a:pt x="102" y="37"/>
                  </a:lnTo>
                  <a:lnTo>
                    <a:pt x="102" y="31"/>
                  </a:lnTo>
                  <a:lnTo>
                    <a:pt x="100" y="24"/>
                  </a:lnTo>
                  <a:lnTo>
                    <a:pt x="96" y="16"/>
                  </a:lnTo>
                  <a:lnTo>
                    <a:pt x="122" y="16"/>
                  </a:lnTo>
                  <a:close/>
                  <a:moveTo>
                    <a:pt x="40" y="97"/>
                  </a:moveTo>
                  <a:lnTo>
                    <a:pt x="31" y="95"/>
                  </a:lnTo>
                  <a:lnTo>
                    <a:pt x="24" y="91"/>
                  </a:lnTo>
                  <a:lnTo>
                    <a:pt x="19" y="83"/>
                  </a:lnTo>
                  <a:lnTo>
                    <a:pt x="17" y="72"/>
                  </a:lnTo>
                  <a:lnTo>
                    <a:pt x="17" y="68"/>
                  </a:lnTo>
                  <a:lnTo>
                    <a:pt x="19" y="60"/>
                  </a:lnTo>
                  <a:lnTo>
                    <a:pt x="21" y="51"/>
                  </a:lnTo>
                  <a:lnTo>
                    <a:pt x="24" y="42"/>
                  </a:lnTo>
                  <a:lnTo>
                    <a:pt x="30" y="32"/>
                  </a:lnTo>
                  <a:lnTo>
                    <a:pt x="38" y="24"/>
                  </a:lnTo>
                  <a:lnTo>
                    <a:pt x="48" y="18"/>
                  </a:lnTo>
                  <a:lnTo>
                    <a:pt x="61" y="16"/>
                  </a:lnTo>
                  <a:lnTo>
                    <a:pt x="70" y="17"/>
                  </a:lnTo>
                  <a:lnTo>
                    <a:pt x="78" y="21"/>
                  </a:lnTo>
                  <a:lnTo>
                    <a:pt x="83" y="28"/>
                  </a:lnTo>
                  <a:lnTo>
                    <a:pt x="85" y="39"/>
                  </a:lnTo>
                  <a:lnTo>
                    <a:pt x="85" y="44"/>
                  </a:lnTo>
                  <a:lnTo>
                    <a:pt x="83" y="55"/>
                  </a:lnTo>
                  <a:lnTo>
                    <a:pt x="79" y="67"/>
                  </a:lnTo>
                  <a:lnTo>
                    <a:pt x="72" y="79"/>
                  </a:lnTo>
                  <a:lnTo>
                    <a:pt x="64" y="87"/>
                  </a:lnTo>
                  <a:lnTo>
                    <a:pt x="56" y="93"/>
                  </a:lnTo>
                  <a:lnTo>
                    <a:pt x="48" y="96"/>
                  </a:lnTo>
                  <a:lnTo>
                    <a:pt x="40" y="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5" name="Freeform 318"/>
            <p:cNvSpPr>
              <a:spLocks noChangeAspect="1"/>
            </p:cNvSpPr>
            <p:nvPr/>
          </p:nvSpPr>
          <p:spPr bwMode="auto">
            <a:xfrm>
              <a:off x="5241" y="140"/>
              <a:ext cx="122" cy="144"/>
            </a:xfrm>
            <a:custGeom>
              <a:avLst/>
              <a:gdLst>
                <a:gd name="T0" fmla="*/ 69 w 122"/>
                <a:gd name="T1" fmla="*/ 9 h 144"/>
                <a:gd name="T2" fmla="*/ 66 w 122"/>
                <a:gd name="T3" fmla="*/ 2 h 144"/>
                <a:gd name="T4" fmla="*/ 57 w 122"/>
                <a:gd name="T5" fmla="*/ 1 h 144"/>
                <a:gd name="T6" fmla="*/ 53 w 122"/>
                <a:gd name="T7" fmla="*/ 6 h 144"/>
                <a:gd name="T8" fmla="*/ 53 w 122"/>
                <a:gd name="T9" fmla="*/ 13 h 144"/>
                <a:gd name="T10" fmla="*/ 15 w 122"/>
                <a:gd name="T11" fmla="*/ 34 h 144"/>
                <a:gd name="T12" fmla="*/ 9 w 122"/>
                <a:gd name="T13" fmla="*/ 32 h 144"/>
                <a:gd name="T14" fmla="*/ 3 w 122"/>
                <a:gd name="T15" fmla="*/ 35 h 144"/>
                <a:gd name="T16" fmla="*/ 0 w 122"/>
                <a:gd name="T17" fmla="*/ 41 h 144"/>
                <a:gd name="T18" fmla="*/ 6 w 122"/>
                <a:gd name="T19" fmla="*/ 49 h 144"/>
                <a:gd name="T20" fmla="*/ 8 w 122"/>
                <a:gd name="T21" fmla="*/ 95 h 144"/>
                <a:gd name="T22" fmla="*/ 0 w 122"/>
                <a:gd name="T23" fmla="*/ 103 h 144"/>
                <a:gd name="T24" fmla="*/ 3 w 122"/>
                <a:gd name="T25" fmla="*/ 110 h 144"/>
                <a:gd name="T26" fmla="*/ 9 w 122"/>
                <a:gd name="T27" fmla="*/ 113 h 144"/>
                <a:gd name="T28" fmla="*/ 12 w 122"/>
                <a:gd name="T29" fmla="*/ 112 h 144"/>
                <a:gd name="T30" fmla="*/ 20 w 122"/>
                <a:gd name="T31" fmla="*/ 106 h 144"/>
                <a:gd name="T32" fmla="*/ 52 w 122"/>
                <a:gd name="T33" fmla="*/ 135 h 144"/>
                <a:gd name="T34" fmla="*/ 56 w 122"/>
                <a:gd name="T35" fmla="*/ 142 h 144"/>
                <a:gd name="T36" fmla="*/ 61 w 122"/>
                <a:gd name="T37" fmla="*/ 144 h 144"/>
                <a:gd name="T38" fmla="*/ 67 w 122"/>
                <a:gd name="T39" fmla="*/ 142 h 144"/>
                <a:gd name="T40" fmla="*/ 70 w 122"/>
                <a:gd name="T41" fmla="*/ 135 h 144"/>
                <a:gd name="T42" fmla="*/ 107 w 122"/>
                <a:gd name="T43" fmla="*/ 110 h 144"/>
                <a:gd name="T44" fmla="*/ 113 w 122"/>
                <a:gd name="T45" fmla="*/ 113 h 144"/>
                <a:gd name="T46" fmla="*/ 119 w 122"/>
                <a:gd name="T47" fmla="*/ 110 h 144"/>
                <a:gd name="T48" fmla="*/ 122 w 122"/>
                <a:gd name="T49" fmla="*/ 103 h 144"/>
                <a:gd name="T50" fmla="*/ 115 w 122"/>
                <a:gd name="T51" fmla="*/ 95 h 144"/>
                <a:gd name="T52" fmla="*/ 103 w 122"/>
                <a:gd name="T53" fmla="*/ 89 h 144"/>
                <a:gd name="T54" fmla="*/ 94 w 122"/>
                <a:gd name="T55" fmla="*/ 84 h 144"/>
                <a:gd name="T56" fmla="*/ 84 w 122"/>
                <a:gd name="T57" fmla="*/ 80 h 144"/>
                <a:gd name="T58" fmla="*/ 69 w 122"/>
                <a:gd name="T59" fmla="*/ 73 h 144"/>
                <a:gd name="T60" fmla="*/ 120 w 122"/>
                <a:gd name="T61" fmla="*/ 47 h 144"/>
                <a:gd name="T62" fmla="*/ 121 w 122"/>
                <a:gd name="T63" fmla="*/ 38 h 144"/>
                <a:gd name="T64" fmla="*/ 116 w 122"/>
                <a:gd name="T65" fmla="*/ 33 h 144"/>
                <a:gd name="T66" fmla="*/ 112 w 122"/>
                <a:gd name="T67" fmla="*/ 32 h 144"/>
                <a:gd name="T68" fmla="*/ 107 w 122"/>
                <a:gd name="T69" fmla="*/ 34 h 144"/>
                <a:gd name="T70" fmla="*/ 65 w 122"/>
                <a:gd name="T71" fmla="*/ 6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2" h="144">
                  <a:moveTo>
                    <a:pt x="69" y="13"/>
                  </a:moveTo>
                  <a:lnTo>
                    <a:pt x="69" y="9"/>
                  </a:lnTo>
                  <a:lnTo>
                    <a:pt x="69" y="5"/>
                  </a:lnTo>
                  <a:lnTo>
                    <a:pt x="66" y="2"/>
                  </a:lnTo>
                  <a:lnTo>
                    <a:pt x="61" y="0"/>
                  </a:lnTo>
                  <a:lnTo>
                    <a:pt x="57" y="1"/>
                  </a:lnTo>
                  <a:lnTo>
                    <a:pt x="54" y="3"/>
                  </a:lnTo>
                  <a:lnTo>
                    <a:pt x="53" y="6"/>
                  </a:lnTo>
                  <a:lnTo>
                    <a:pt x="53" y="9"/>
                  </a:lnTo>
                  <a:lnTo>
                    <a:pt x="53" y="13"/>
                  </a:lnTo>
                  <a:lnTo>
                    <a:pt x="57" y="65"/>
                  </a:lnTo>
                  <a:lnTo>
                    <a:pt x="15" y="34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6" y="33"/>
                  </a:lnTo>
                  <a:lnTo>
                    <a:pt x="3" y="35"/>
                  </a:lnTo>
                  <a:lnTo>
                    <a:pt x="1" y="38"/>
                  </a:lnTo>
                  <a:lnTo>
                    <a:pt x="0" y="41"/>
                  </a:lnTo>
                  <a:lnTo>
                    <a:pt x="2" y="47"/>
                  </a:lnTo>
                  <a:lnTo>
                    <a:pt x="6" y="49"/>
                  </a:lnTo>
                  <a:lnTo>
                    <a:pt x="54" y="72"/>
                  </a:lnTo>
                  <a:lnTo>
                    <a:pt x="8" y="95"/>
                  </a:lnTo>
                  <a:lnTo>
                    <a:pt x="2" y="98"/>
                  </a:lnTo>
                  <a:lnTo>
                    <a:pt x="0" y="103"/>
                  </a:lnTo>
                  <a:lnTo>
                    <a:pt x="1" y="107"/>
                  </a:lnTo>
                  <a:lnTo>
                    <a:pt x="3" y="110"/>
                  </a:lnTo>
                  <a:lnTo>
                    <a:pt x="6" y="112"/>
                  </a:lnTo>
                  <a:lnTo>
                    <a:pt x="9" y="113"/>
                  </a:lnTo>
                  <a:lnTo>
                    <a:pt x="10" y="113"/>
                  </a:lnTo>
                  <a:lnTo>
                    <a:pt x="12" y="112"/>
                  </a:lnTo>
                  <a:lnTo>
                    <a:pt x="15" y="110"/>
                  </a:lnTo>
                  <a:lnTo>
                    <a:pt x="20" y="106"/>
                  </a:lnTo>
                  <a:lnTo>
                    <a:pt x="57" y="79"/>
                  </a:lnTo>
                  <a:lnTo>
                    <a:pt x="52" y="135"/>
                  </a:lnTo>
                  <a:lnTo>
                    <a:pt x="53" y="140"/>
                  </a:lnTo>
                  <a:lnTo>
                    <a:pt x="56" y="142"/>
                  </a:lnTo>
                  <a:lnTo>
                    <a:pt x="58" y="144"/>
                  </a:lnTo>
                  <a:lnTo>
                    <a:pt x="61" y="144"/>
                  </a:lnTo>
                  <a:lnTo>
                    <a:pt x="64" y="144"/>
                  </a:lnTo>
                  <a:lnTo>
                    <a:pt x="67" y="142"/>
                  </a:lnTo>
                  <a:lnTo>
                    <a:pt x="69" y="139"/>
                  </a:lnTo>
                  <a:lnTo>
                    <a:pt x="70" y="135"/>
                  </a:lnTo>
                  <a:lnTo>
                    <a:pt x="65" y="79"/>
                  </a:lnTo>
                  <a:lnTo>
                    <a:pt x="107" y="110"/>
                  </a:lnTo>
                  <a:lnTo>
                    <a:pt x="110" y="112"/>
                  </a:lnTo>
                  <a:lnTo>
                    <a:pt x="113" y="113"/>
                  </a:lnTo>
                  <a:lnTo>
                    <a:pt x="116" y="112"/>
                  </a:lnTo>
                  <a:lnTo>
                    <a:pt x="119" y="110"/>
                  </a:lnTo>
                  <a:lnTo>
                    <a:pt x="121" y="107"/>
                  </a:lnTo>
                  <a:lnTo>
                    <a:pt x="122" y="103"/>
                  </a:lnTo>
                  <a:lnTo>
                    <a:pt x="120" y="98"/>
                  </a:lnTo>
                  <a:lnTo>
                    <a:pt x="115" y="95"/>
                  </a:lnTo>
                  <a:lnTo>
                    <a:pt x="109" y="91"/>
                  </a:lnTo>
                  <a:lnTo>
                    <a:pt x="103" y="89"/>
                  </a:lnTo>
                  <a:lnTo>
                    <a:pt x="99" y="87"/>
                  </a:lnTo>
                  <a:lnTo>
                    <a:pt x="94" y="84"/>
                  </a:lnTo>
                  <a:lnTo>
                    <a:pt x="89" y="82"/>
                  </a:lnTo>
                  <a:lnTo>
                    <a:pt x="84" y="80"/>
                  </a:lnTo>
                  <a:lnTo>
                    <a:pt x="77" y="76"/>
                  </a:lnTo>
                  <a:lnTo>
                    <a:pt x="69" y="73"/>
                  </a:lnTo>
                  <a:lnTo>
                    <a:pt x="114" y="50"/>
                  </a:lnTo>
                  <a:lnTo>
                    <a:pt x="120" y="47"/>
                  </a:lnTo>
                  <a:lnTo>
                    <a:pt x="122" y="41"/>
                  </a:lnTo>
                  <a:lnTo>
                    <a:pt x="121" y="38"/>
                  </a:lnTo>
                  <a:lnTo>
                    <a:pt x="119" y="35"/>
                  </a:lnTo>
                  <a:lnTo>
                    <a:pt x="116" y="33"/>
                  </a:lnTo>
                  <a:lnTo>
                    <a:pt x="113" y="32"/>
                  </a:lnTo>
                  <a:lnTo>
                    <a:pt x="112" y="32"/>
                  </a:lnTo>
                  <a:lnTo>
                    <a:pt x="110" y="33"/>
                  </a:lnTo>
                  <a:lnTo>
                    <a:pt x="107" y="34"/>
                  </a:lnTo>
                  <a:lnTo>
                    <a:pt x="102" y="38"/>
                  </a:lnTo>
                  <a:lnTo>
                    <a:pt x="65" y="65"/>
                  </a:lnTo>
                  <a:lnTo>
                    <a:pt x="69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6" name="Freeform 319"/>
            <p:cNvSpPr>
              <a:spLocks noChangeAspect="1"/>
            </p:cNvSpPr>
            <p:nvPr/>
          </p:nvSpPr>
          <p:spPr bwMode="auto">
            <a:xfrm>
              <a:off x="5472" y="145"/>
              <a:ext cx="188" cy="152"/>
            </a:xfrm>
            <a:custGeom>
              <a:avLst/>
              <a:gdLst>
                <a:gd name="T0" fmla="*/ 130 w 188"/>
                <a:gd name="T1" fmla="*/ 126 h 152"/>
                <a:gd name="T2" fmla="*/ 130 w 188"/>
                <a:gd name="T3" fmla="*/ 152 h 152"/>
                <a:gd name="T4" fmla="*/ 188 w 188"/>
                <a:gd name="T5" fmla="*/ 151 h 152"/>
                <a:gd name="T6" fmla="*/ 188 w 188"/>
                <a:gd name="T7" fmla="*/ 135 h 152"/>
                <a:gd name="T8" fmla="*/ 176 w 188"/>
                <a:gd name="T9" fmla="*/ 135 h 152"/>
                <a:gd name="T10" fmla="*/ 169 w 188"/>
                <a:gd name="T11" fmla="*/ 133 h 152"/>
                <a:gd name="T12" fmla="*/ 166 w 188"/>
                <a:gd name="T13" fmla="*/ 129 h 152"/>
                <a:gd name="T14" fmla="*/ 166 w 188"/>
                <a:gd name="T15" fmla="*/ 122 h 152"/>
                <a:gd name="T16" fmla="*/ 166 w 188"/>
                <a:gd name="T17" fmla="*/ 0 h 152"/>
                <a:gd name="T18" fmla="*/ 105 w 188"/>
                <a:gd name="T19" fmla="*/ 3 h 152"/>
                <a:gd name="T20" fmla="*/ 105 w 188"/>
                <a:gd name="T21" fmla="*/ 19 h 152"/>
                <a:gd name="T22" fmla="*/ 117 w 188"/>
                <a:gd name="T23" fmla="*/ 19 h 152"/>
                <a:gd name="T24" fmla="*/ 124 w 188"/>
                <a:gd name="T25" fmla="*/ 20 h 152"/>
                <a:gd name="T26" fmla="*/ 127 w 188"/>
                <a:gd name="T27" fmla="*/ 24 h 152"/>
                <a:gd name="T28" fmla="*/ 128 w 188"/>
                <a:gd name="T29" fmla="*/ 32 h 152"/>
                <a:gd name="T30" fmla="*/ 128 w 188"/>
                <a:gd name="T31" fmla="*/ 95 h 152"/>
                <a:gd name="T32" fmla="*/ 127 w 188"/>
                <a:gd name="T33" fmla="*/ 105 h 152"/>
                <a:gd name="T34" fmla="*/ 125 w 188"/>
                <a:gd name="T35" fmla="*/ 114 h 152"/>
                <a:gd name="T36" fmla="*/ 121 w 188"/>
                <a:gd name="T37" fmla="*/ 122 h 152"/>
                <a:gd name="T38" fmla="*/ 116 w 188"/>
                <a:gd name="T39" fmla="*/ 128 h 152"/>
                <a:gd name="T40" fmla="*/ 110 w 188"/>
                <a:gd name="T41" fmla="*/ 133 h 152"/>
                <a:gd name="T42" fmla="*/ 103 w 188"/>
                <a:gd name="T43" fmla="*/ 137 h 152"/>
                <a:gd name="T44" fmla="*/ 96 w 188"/>
                <a:gd name="T45" fmla="*/ 140 h 152"/>
                <a:gd name="T46" fmla="*/ 87 w 188"/>
                <a:gd name="T47" fmla="*/ 140 h 152"/>
                <a:gd name="T48" fmla="*/ 78 w 188"/>
                <a:gd name="T49" fmla="*/ 140 h 152"/>
                <a:gd name="T50" fmla="*/ 72 w 188"/>
                <a:gd name="T51" fmla="*/ 139 h 152"/>
                <a:gd name="T52" fmla="*/ 67 w 188"/>
                <a:gd name="T53" fmla="*/ 137 h 152"/>
                <a:gd name="T54" fmla="*/ 64 w 188"/>
                <a:gd name="T55" fmla="*/ 134 h 152"/>
                <a:gd name="T56" fmla="*/ 62 w 188"/>
                <a:gd name="T57" fmla="*/ 130 h 152"/>
                <a:gd name="T58" fmla="*/ 61 w 188"/>
                <a:gd name="T59" fmla="*/ 126 h 152"/>
                <a:gd name="T60" fmla="*/ 60 w 188"/>
                <a:gd name="T61" fmla="*/ 120 h 152"/>
                <a:gd name="T62" fmla="*/ 60 w 188"/>
                <a:gd name="T63" fmla="*/ 114 h 152"/>
                <a:gd name="T64" fmla="*/ 60 w 188"/>
                <a:gd name="T65" fmla="*/ 0 h 152"/>
                <a:gd name="T66" fmla="*/ 0 w 188"/>
                <a:gd name="T67" fmla="*/ 3 h 152"/>
                <a:gd name="T68" fmla="*/ 0 w 188"/>
                <a:gd name="T69" fmla="*/ 19 h 152"/>
                <a:gd name="T70" fmla="*/ 12 w 188"/>
                <a:gd name="T71" fmla="*/ 19 h 152"/>
                <a:gd name="T72" fmla="*/ 19 w 188"/>
                <a:gd name="T73" fmla="*/ 20 h 152"/>
                <a:gd name="T74" fmla="*/ 22 w 188"/>
                <a:gd name="T75" fmla="*/ 24 h 152"/>
                <a:gd name="T76" fmla="*/ 23 w 188"/>
                <a:gd name="T77" fmla="*/ 32 h 152"/>
                <a:gd name="T78" fmla="*/ 23 w 188"/>
                <a:gd name="T79" fmla="*/ 109 h 152"/>
                <a:gd name="T80" fmla="*/ 27 w 188"/>
                <a:gd name="T81" fmla="*/ 131 h 152"/>
                <a:gd name="T82" fmla="*/ 40 w 188"/>
                <a:gd name="T83" fmla="*/ 144 h 152"/>
                <a:gd name="T84" fmla="*/ 59 w 188"/>
                <a:gd name="T85" fmla="*/ 151 h 152"/>
                <a:gd name="T86" fmla="*/ 82 w 188"/>
                <a:gd name="T87" fmla="*/ 152 h 152"/>
                <a:gd name="T88" fmla="*/ 86 w 188"/>
                <a:gd name="T89" fmla="*/ 152 h 152"/>
                <a:gd name="T90" fmla="*/ 91 w 188"/>
                <a:gd name="T91" fmla="*/ 152 h 152"/>
                <a:gd name="T92" fmla="*/ 97 w 188"/>
                <a:gd name="T93" fmla="*/ 151 h 152"/>
                <a:gd name="T94" fmla="*/ 104 w 188"/>
                <a:gd name="T95" fmla="*/ 149 h 152"/>
                <a:gd name="T96" fmla="*/ 110 w 188"/>
                <a:gd name="T97" fmla="*/ 146 h 152"/>
                <a:gd name="T98" fmla="*/ 117 w 188"/>
                <a:gd name="T99" fmla="*/ 141 h 152"/>
                <a:gd name="T100" fmla="*/ 124 w 188"/>
                <a:gd name="T101" fmla="*/ 135 h 152"/>
                <a:gd name="T102" fmla="*/ 130 w 188"/>
                <a:gd name="T103" fmla="*/ 1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152">
                  <a:moveTo>
                    <a:pt x="130" y="126"/>
                  </a:moveTo>
                  <a:lnTo>
                    <a:pt x="130" y="152"/>
                  </a:lnTo>
                  <a:lnTo>
                    <a:pt x="188" y="151"/>
                  </a:lnTo>
                  <a:lnTo>
                    <a:pt x="188" y="135"/>
                  </a:lnTo>
                  <a:lnTo>
                    <a:pt x="176" y="135"/>
                  </a:lnTo>
                  <a:lnTo>
                    <a:pt x="169" y="133"/>
                  </a:lnTo>
                  <a:lnTo>
                    <a:pt x="166" y="129"/>
                  </a:lnTo>
                  <a:lnTo>
                    <a:pt x="166" y="122"/>
                  </a:lnTo>
                  <a:lnTo>
                    <a:pt x="166" y="0"/>
                  </a:lnTo>
                  <a:lnTo>
                    <a:pt x="105" y="3"/>
                  </a:lnTo>
                  <a:lnTo>
                    <a:pt x="105" y="19"/>
                  </a:lnTo>
                  <a:lnTo>
                    <a:pt x="117" y="19"/>
                  </a:lnTo>
                  <a:lnTo>
                    <a:pt x="124" y="20"/>
                  </a:lnTo>
                  <a:lnTo>
                    <a:pt x="127" y="24"/>
                  </a:lnTo>
                  <a:lnTo>
                    <a:pt x="128" y="32"/>
                  </a:lnTo>
                  <a:lnTo>
                    <a:pt x="128" y="95"/>
                  </a:lnTo>
                  <a:lnTo>
                    <a:pt x="127" y="105"/>
                  </a:lnTo>
                  <a:lnTo>
                    <a:pt x="125" y="114"/>
                  </a:lnTo>
                  <a:lnTo>
                    <a:pt x="121" y="122"/>
                  </a:lnTo>
                  <a:lnTo>
                    <a:pt x="116" y="128"/>
                  </a:lnTo>
                  <a:lnTo>
                    <a:pt x="110" y="133"/>
                  </a:lnTo>
                  <a:lnTo>
                    <a:pt x="103" y="137"/>
                  </a:lnTo>
                  <a:lnTo>
                    <a:pt x="96" y="140"/>
                  </a:lnTo>
                  <a:lnTo>
                    <a:pt x="87" y="140"/>
                  </a:lnTo>
                  <a:lnTo>
                    <a:pt x="78" y="140"/>
                  </a:lnTo>
                  <a:lnTo>
                    <a:pt x="72" y="139"/>
                  </a:lnTo>
                  <a:lnTo>
                    <a:pt x="67" y="137"/>
                  </a:lnTo>
                  <a:lnTo>
                    <a:pt x="64" y="134"/>
                  </a:lnTo>
                  <a:lnTo>
                    <a:pt x="62" y="130"/>
                  </a:lnTo>
                  <a:lnTo>
                    <a:pt x="61" y="126"/>
                  </a:lnTo>
                  <a:lnTo>
                    <a:pt x="60" y="120"/>
                  </a:lnTo>
                  <a:lnTo>
                    <a:pt x="60" y="114"/>
                  </a:lnTo>
                  <a:lnTo>
                    <a:pt x="60" y="0"/>
                  </a:lnTo>
                  <a:lnTo>
                    <a:pt x="0" y="3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9" y="20"/>
                  </a:lnTo>
                  <a:lnTo>
                    <a:pt x="22" y="24"/>
                  </a:lnTo>
                  <a:lnTo>
                    <a:pt x="23" y="32"/>
                  </a:lnTo>
                  <a:lnTo>
                    <a:pt x="23" y="109"/>
                  </a:lnTo>
                  <a:lnTo>
                    <a:pt x="27" y="131"/>
                  </a:lnTo>
                  <a:lnTo>
                    <a:pt x="40" y="144"/>
                  </a:lnTo>
                  <a:lnTo>
                    <a:pt x="59" y="151"/>
                  </a:lnTo>
                  <a:lnTo>
                    <a:pt x="82" y="152"/>
                  </a:lnTo>
                  <a:lnTo>
                    <a:pt x="86" y="152"/>
                  </a:lnTo>
                  <a:lnTo>
                    <a:pt x="91" y="152"/>
                  </a:lnTo>
                  <a:lnTo>
                    <a:pt x="97" y="151"/>
                  </a:lnTo>
                  <a:lnTo>
                    <a:pt x="104" y="149"/>
                  </a:lnTo>
                  <a:lnTo>
                    <a:pt x="110" y="146"/>
                  </a:lnTo>
                  <a:lnTo>
                    <a:pt x="117" y="141"/>
                  </a:lnTo>
                  <a:lnTo>
                    <a:pt x="124" y="135"/>
                  </a:lnTo>
                  <a:lnTo>
                    <a:pt x="130" y="1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7" name="Freeform 320"/>
            <p:cNvSpPr>
              <a:spLocks noChangeAspect="1"/>
            </p:cNvSpPr>
            <p:nvPr/>
          </p:nvSpPr>
          <p:spPr bwMode="auto">
            <a:xfrm>
              <a:off x="5687" y="45"/>
              <a:ext cx="74" cy="334"/>
            </a:xfrm>
            <a:custGeom>
              <a:avLst/>
              <a:gdLst>
                <a:gd name="T0" fmla="*/ 72 w 74"/>
                <a:gd name="T1" fmla="*/ 173 h 334"/>
                <a:gd name="T2" fmla="*/ 74 w 74"/>
                <a:gd name="T3" fmla="*/ 169 h 334"/>
                <a:gd name="T4" fmla="*/ 74 w 74"/>
                <a:gd name="T5" fmla="*/ 167 h 334"/>
                <a:gd name="T6" fmla="*/ 74 w 74"/>
                <a:gd name="T7" fmla="*/ 165 h 334"/>
                <a:gd name="T8" fmla="*/ 72 w 74"/>
                <a:gd name="T9" fmla="*/ 161 h 334"/>
                <a:gd name="T10" fmla="*/ 14 w 74"/>
                <a:gd name="T11" fmla="*/ 8 h 334"/>
                <a:gd name="T12" fmla="*/ 11 w 74"/>
                <a:gd name="T13" fmla="*/ 2 h 334"/>
                <a:gd name="T14" fmla="*/ 7 w 74"/>
                <a:gd name="T15" fmla="*/ 0 h 334"/>
                <a:gd name="T16" fmla="*/ 2 w 74"/>
                <a:gd name="T17" fmla="*/ 2 h 334"/>
                <a:gd name="T18" fmla="*/ 0 w 74"/>
                <a:gd name="T19" fmla="*/ 7 h 334"/>
                <a:gd name="T20" fmla="*/ 0 w 74"/>
                <a:gd name="T21" fmla="*/ 9 h 334"/>
                <a:gd name="T22" fmla="*/ 2 w 74"/>
                <a:gd name="T23" fmla="*/ 12 h 334"/>
                <a:gd name="T24" fmla="*/ 60 w 74"/>
                <a:gd name="T25" fmla="*/ 167 h 334"/>
                <a:gd name="T26" fmla="*/ 2 w 74"/>
                <a:gd name="T27" fmla="*/ 321 h 334"/>
                <a:gd name="T28" fmla="*/ 0 w 74"/>
                <a:gd name="T29" fmla="*/ 325 h 334"/>
                <a:gd name="T30" fmla="*/ 0 w 74"/>
                <a:gd name="T31" fmla="*/ 327 h 334"/>
                <a:gd name="T32" fmla="*/ 2 w 74"/>
                <a:gd name="T33" fmla="*/ 332 h 334"/>
                <a:gd name="T34" fmla="*/ 7 w 74"/>
                <a:gd name="T35" fmla="*/ 334 h 334"/>
                <a:gd name="T36" fmla="*/ 11 w 74"/>
                <a:gd name="T37" fmla="*/ 332 h 334"/>
                <a:gd name="T38" fmla="*/ 14 w 74"/>
                <a:gd name="T39" fmla="*/ 327 h 334"/>
                <a:gd name="T40" fmla="*/ 72 w 74"/>
                <a:gd name="T41" fmla="*/ 17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" h="334">
                  <a:moveTo>
                    <a:pt x="72" y="173"/>
                  </a:moveTo>
                  <a:lnTo>
                    <a:pt x="74" y="169"/>
                  </a:lnTo>
                  <a:lnTo>
                    <a:pt x="74" y="167"/>
                  </a:lnTo>
                  <a:lnTo>
                    <a:pt x="74" y="165"/>
                  </a:lnTo>
                  <a:lnTo>
                    <a:pt x="72" y="161"/>
                  </a:lnTo>
                  <a:lnTo>
                    <a:pt x="14" y="8"/>
                  </a:lnTo>
                  <a:lnTo>
                    <a:pt x="11" y="2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2"/>
                  </a:lnTo>
                  <a:lnTo>
                    <a:pt x="60" y="167"/>
                  </a:lnTo>
                  <a:lnTo>
                    <a:pt x="2" y="321"/>
                  </a:lnTo>
                  <a:lnTo>
                    <a:pt x="0" y="325"/>
                  </a:lnTo>
                  <a:lnTo>
                    <a:pt x="0" y="327"/>
                  </a:lnTo>
                  <a:lnTo>
                    <a:pt x="2" y="332"/>
                  </a:lnTo>
                  <a:lnTo>
                    <a:pt x="7" y="334"/>
                  </a:lnTo>
                  <a:lnTo>
                    <a:pt x="11" y="332"/>
                  </a:lnTo>
                  <a:lnTo>
                    <a:pt x="14" y="327"/>
                  </a:lnTo>
                  <a:lnTo>
                    <a:pt x="72" y="1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8" name="TextBox 437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1/4 – </a:t>
            </a:r>
            <a:r>
              <a:rPr lang="fr-FR" dirty="0" err="1" smtClean="0">
                <a:latin typeface="cmss17" pitchFamily="34" charset="0"/>
              </a:rPr>
              <a:t>Implicit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template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deformation</a:t>
            </a:r>
            <a:r>
              <a:rPr lang="fr-FR" dirty="0">
                <a:latin typeface="cmss17" pitchFamily="34" charset="0"/>
              </a:rPr>
              <a:t>:</a:t>
            </a:r>
            <a:r>
              <a:rPr lang="fr-FR" dirty="0" smtClean="0">
                <a:latin typeface="cmss17" pitchFamily="34" charset="0"/>
              </a:rPr>
              <a:t> background and contributions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14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495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Numerical</a:t>
            </a:r>
            <a:r>
              <a:rPr lang="fr-FR" dirty="0" smtClean="0"/>
              <a:t> </a:t>
            </a:r>
            <a:r>
              <a:rPr lang="fr-FR" dirty="0" err="1" smtClean="0"/>
              <a:t>implementation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112" name="TextBox 31"/>
          <p:cNvSpPr txBox="1"/>
          <p:nvPr>
            <p:custDataLst>
              <p:tags r:id="rId1"/>
            </p:custDataLst>
          </p:nvPr>
        </p:nvSpPr>
        <p:spPr>
          <a:xfrm>
            <a:off x="3203848" y="5296008"/>
            <a:ext cx="2364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tx1"/>
                </a:solidFill>
                <a:latin typeface="cmss17" pitchFamily="34" charset="0"/>
                <a:cs typeface="Calibri" pitchFamily="34" charset="0"/>
              </a:rPr>
              <a:t>Octree</a:t>
            </a:r>
            <a:r>
              <a:rPr lang="fr-FR" sz="2000" dirty="0" smtClean="0">
                <a:solidFill>
                  <a:schemeClr val="tx1"/>
                </a:solidFill>
                <a:latin typeface="cmss17" pitchFamily="34" charset="0"/>
                <a:cs typeface="Calibri" pitchFamily="34" charset="0"/>
              </a:rPr>
              <a:t/>
            </a:r>
            <a:br>
              <a:rPr lang="fr-FR" sz="2000" dirty="0" smtClean="0">
                <a:solidFill>
                  <a:schemeClr val="tx1"/>
                </a:solidFill>
                <a:latin typeface="cmss17" pitchFamily="34" charset="0"/>
                <a:cs typeface="Calibri" pitchFamily="34" charset="0"/>
              </a:rPr>
            </a:br>
            <a:r>
              <a:rPr lang="fr-FR" sz="2000" dirty="0" err="1" smtClean="0">
                <a:latin typeface="cmss17" pitchFamily="34" charset="0"/>
                <a:cs typeface="Calibri" pitchFamily="34" charset="0"/>
              </a:rPr>
              <a:t>implicit</a:t>
            </a:r>
            <a:r>
              <a:rPr lang="fr-FR" sz="2000" dirty="0" smtClean="0">
                <a:latin typeface="cmss17" pitchFamily="34" charset="0"/>
                <a:cs typeface="Calibri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  <a:cs typeface="Calibri" pitchFamily="34" charset="0"/>
              </a:rPr>
              <a:t>function</a:t>
            </a:r>
            <a:endParaRPr lang="fr-FR" sz="2000" b="1" i="1" dirty="0" smtClean="0">
              <a:solidFill>
                <a:schemeClr val="tx1"/>
              </a:solidFill>
              <a:latin typeface="cmss17" pitchFamily="34" charset="0"/>
              <a:cs typeface="Calibri" pitchFamily="34" charset="0"/>
            </a:endParaRPr>
          </a:p>
        </p:txBody>
      </p:sp>
      <p:sp>
        <p:nvSpPr>
          <p:cNvPr id="113" name="TextBox 310"/>
          <p:cNvSpPr txBox="1"/>
          <p:nvPr>
            <p:custDataLst>
              <p:tags r:id="rId2"/>
            </p:custDataLst>
          </p:nvPr>
        </p:nvSpPr>
        <p:spPr>
          <a:xfrm>
            <a:off x="5580112" y="5276317"/>
            <a:ext cx="286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/>
                </a:solidFill>
                <a:latin typeface="cmss17" pitchFamily="34" charset="0"/>
                <a:cs typeface="Calibri" pitchFamily="34" charset="0"/>
              </a:rPr>
              <a:t>Diffusion by </a:t>
            </a:r>
          </a:p>
          <a:p>
            <a:pPr algn="ctr"/>
            <a:r>
              <a:rPr lang="fr-FR" sz="2000" dirty="0" err="1" smtClean="0">
                <a:solidFill>
                  <a:schemeClr val="tx1"/>
                </a:solidFill>
                <a:latin typeface="cmss17" pitchFamily="34" charset="0"/>
                <a:cs typeface="Calibri" pitchFamily="34" charset="0"/>
              </a:rPr>
              <a:t>linear</a:t>
            </a:r>
            <a:r>
              <a:rPr lang="fr-FR" sz="2000" dirty="0" smtClean="0">
                <a:solidFill>
                  <a:schemeClr val="tx1"/>
                </a:solidFill>
                <a:latin typeface="cmss17" pitchFamily="34" charset="0"/>
                <a:cs typeface="Calibri" pitchFamily="34" charset="0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cmss17" pitchFamily="34" charset="0"/>
                <a:cs typeface="Calibri" pitchFamily="34" charset="0"/>
              </a:rPr>
              <a:t>filtering</a:t>
            </a:r>
            <a:endParaRPr lang="fr-FR" sz="2000" dirty="0" smtClean="0">
              <a:solidFill>
                <a:schemeClr val="tx1"/>
              </a:solidFill>
              <a:latin typeface="cmss17" pitchFamily="34" charset="0"/>
              <a:cs typeface="Calibri" pitchFamily="34" charset="0"/>
            </a:endParaRPr>
          </a:p>
        </p:txBody>
      </p:sp>
      <p:sp>
        <p:nvSpPr>
          <p:cNvPr id="114" name="TextBox 3100"/>
          <p:cNvSpPr txBox="1"/>
          <p:nvPr>
            <p:custDataLst>
              <p:tags r:id="rId3"/>
            </p:custDataLst>
          </p:nvPr>
        </p:nvSpPr>
        <p:spPr>
          <a:xfrm>
            <a:off x="827584" y="5276317"/>
            <a:ext cx="2136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tx1"/>
                </a:solidFill>
                <a:latin typeface="cmss17" pitchFamily="34" charset="0"/>
                <a:cs typeface="Calibri" pitchFamily="34" charset="0"/>
              </a:rPr>
              <a:t>Sparse</a:t>
            </a:r>
            <a:r>
              <a:rPr lang="fr-FR" sz="2000" dirty="0" smtClean="0">
                <a:solidFill>
                  <a:schemeClr val="tx1"/>
                </a:solidFill>
                <a:latin typeface="cmss17" pitchFamily="34" charset="0"/>
                <a:cs typeface="Calibri" pitchFamily="34" charset="0"/>
              </a:rPr>
              <a:t> contributions</a:t>
            </a:r>
            <a:endParaRPr lang="fr-FR" sz="2000" b="1" i="1" dirty="0" smtClean="0">
              <a:solidFill>
                <a:schemeClr val="tx1"/>
              </a:solidFill>
              <a:latin typeface="cmss17" pitchFamily="34" charset="0"/>
              <a:cs typeface="Calibri" pitchFamily="34" charset="0"/>
            </a:endParaRPr>
          </a:p>
        </p:txBody>
      </p:sp>
      <p:sp>
        <p:nvSpPr>
          <p:cNvPr id="115" name="TextBox 114"/>
          <p:cNvSpPr txBox="1"/>
          <p:nvPr>
            <p:custDataLst>
              <p:tags r:id="rId4"/>
            </p:custDataLst>
          </p:nvPr>
        </p:nvSpPr>
        <p:spPr>
          <a:xfrm>
            <a:off x="611560" y="1052736"/>
            <a:ext cx="783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mss17" pitchFamily="34" charset="0"/>
              </a:rPr>
              <a:t>Gradient descent equations</a:t>
            </a:r>
            <a:endParaRPr lang="en-US" sz="2400" dirty="0">
              <a:latin typeface="cmss17" pitchFamily="34" charset="0"/>
            </a:endParaRPr>
          </a:p>
        </p:txBody>
      </p:sp>
      <p:grpSp>
        <p:nvGrpSpPr>
          <p:cNvPr id="117" name="Group 116"/>
          <p:cNvGrpSpPr/>
          <p:nvPr/>
        </p:nvGrpSpPr>
        <p:grpSpPr>
          <a:xfrm>
            <a:off x="1041495" y="1674410"/>
            <a:ext cx="2851280" cy="3594916"/>
            <a:chOff x="1041495" y="1746418"/>
            <a:chExt cx="2851280" cy="3594916"/>
          </a:xfrm>
        </p:grpSpPr>
        <p:pic>
          <p:nvPicPr>
            <p:cNvPr id="118" name="Picture 49" descr="C:\Users\frq09321\Desktop\StarGrid-5.png"/>
            <p:cNvPicPr preferRelativeResize="0"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495" y="3397334"/>
              <a:ext cx="1944000" cy="19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Rectangle 118"/>
            <p:cNvSpPr/>
            <p:nvPr>
              <p:custDataLst>
                <p:tags r:id="rId15"/>
              </p:custDataLst>
            </p:nvPr>
          </p:nvSpPr>
          <p:spPr bwMode="auto">
            <a:xfrm>
              <a:off x="2986653" y="1746418"/>
              <a:ext cx="906122" cy="403331"/>
            </a:xfrm>
            <a:prstGeom prst="rect">
              <a:avLst/>
            </a:prstGeom>
            <a:noFill/>
            <a:ln w="1905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120" name="Straight Connector 119"/>
            <p:cNvCxnSpPr>
              <a:stCxn id="119" idx="2"/>
              <a:endCxn id="118" idx="0"/>
            </p:cNvCxnSpPr>
            <p:nvPr>
              <p:custDataLst>
                <p:tags r:id="rId16"/>
              </p:custDataLst>
            </p:nvPr>
          </p:nvCxnSpPr>
          <p:spPr bwMode="auto">
            <a:xfrm flipH="1">
              <a:off x="2013495" y="2149749"/>
              <a:ext cx="1426219" cy="12475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1" name="Rectangle 120"/>
            <p:cNvSpPr/>
            <p:nvPr>
              <p:custDataLst>
                <p:tags r:id="rId17"/>
              </p:custDataLst>
            </p:nvPr>
          </p:nvSpPr>
          <p:spPr bwMode="auto">
            <a:xfrm>
              <a:off x="2903022" y="2553279"/>
              <a:ext cx="906122" cy="403331"/>
            </a:xfrm>
            <a:prstGeom prst="rect">
              <a:avLst/>
            </a:prstGeom>
            <a:noFill/>
            <a:ln w="1905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122" name="Straight Connector 121"/>
            <p:cNvCxnSpPr>
              <a:stCxn id="121" idx="2"/>
              <a:endCxn id="118" idx="0"/>
            </p:cNvCxnSpPr>
            <p:nvPr>
              <p:custDataLst>
                <p:tags r:id="rId18"/>
              </p:custDataLst>
            </p:nvPr>
          </p:nvCxnSpPr>
          <p:spPr bwMode="auto">
            <a:xfrm flipH="1">
              <a:off x="2013495" y="2956610"/>
              <a:ext cx="1342588" cy="4407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3" name="Group 122"/>
          <p:cNvGrpSpPr/>
          <p:nvPr/>
        </p:nvGrpSpPr>
        <p:grpSpPr>
          <a:xfrm>
            <a:off x="5872388" y="2483064"/>
            <a:ext cx="1944000" cy="2786262"/>
            <a:chOff x="5872388" y="2555072"/>
            <a:chExt cx="1944000" cy="2786262"/>
          </a:xfrm>
        </p:grpSpPr>
        <p:pic>
          <p:nvPicPr>
            <p:cNvPr id="124" name="Picture 50" descr="C:\Users\frq09321\Desktop\StarGrid-6.png"/>
            <p:cNvPicPr preferRelativeResize="0"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388" y="3397334"/>
              <a:ext cx="1944000" cy="19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>
              <p:custDataLst>
                <p:tags r:id="rId12"/>
              </p:custDataLst>
            </p:nvPr>
          </p:nvSpPr>
          <p:spPr bwMode="auto">
            <a:xfrm>
              <a:off x="6347154" y="2555072"/>
              <a:ext cx="527237" cy="403331"/>
            </a:xfrm>
            <a:prstGeom prst="rect">
              <a:avLst/>
            </a:prstGeom>
            <a:noFill/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126" name="Straight Connector 125"/>
            <p:cNvCxnSpPr>
              <a:stCxn id="125" idx="2"/>
              <a:endCxn id="124" idx="0"/>
            </p:cNvCxnSpPr>
            <p:nvPr>
              <p:custDataLst>
                <p:tags r:id="rId13"/>
              </p:custDataLst>
            </p:nvPr>
          </p:nvCxnSpPr>
          <p:spPr bwMode="auto">
            <a:xfrm>
              <a:off x="6610773" y="2958403"/>
              <a:ext cx="233615" cy="43893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7" name="Group 126"/>
          <p:cNvGrpSpPr/>
          <p:nvPr/>
        </p:nvGrpSpPr>
        <p:grpSpPr>
          <a:xfrm>
            <a:off x="3131840" y="1721129"/>
            <a:ext cx="2226201" cy="3555188"/>
            <a:chOff x="3131840" y="1793137"/>
            <a:chExt cx="2226201" cy="3555188"/>
          </a:xfrm>
        </p:grpSpPr>
        <p:pic>
          <p:nvPicPr>
            <p:cNvPr id="128" name="Picture 688" descr="C:\Users\frq09321\Desktop\Documentation\Papers\MICCAI2012-LiveMorph\FinalVersion\Figures\StarGrid-4.png"/>
            <p:cNvPicPr preferRelativeResize="0"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041" y="3404325"/>
              <a:ext cx="1944000" cy="19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" name="Rectangle 128"/>
            <p:cNvSpPr/>
            <p:nvPr>
              <p:custDataLst>
                <p:tags r:id="rId7"/>
              </p:custDataLst>
            </p:nvPr>
          </p:nvSpPr>
          <p:spPr bwMode="auto">
            <a:xfrm>
              <a:off x="3131840" y="2600416"/>
              <a:ext cx="606245" cy="305978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130" name="Straight Connector 129"/>
            <p:cNvCxnSpPr>
              <a:stCxn id="129" idx="2"/>
              <a:endCxn id="128" idx="0"/>
            </p:cNvCxnSpPr>
            <p:nvPr>
              <p:custDataLst>
                <p:tags r:id="rId8"/>
              </p:custDataLst>
            </p:nvPr>
          </p:nvCxnSpPr>
          <p:spPr bwMode="auto">
            <a:xfrm>
              <a:off x="3434963" y="2906394"/>
              <a:ext cx="951078" cy="49793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1" name="Rectangle 130"/>
            <p:cNvSpPr/>
            <p:nvPr>
              <p:custDataLst>
                <p:tags r:id="rId9"/>
              </p:custDataLst>
            </p:nvPr>
          </p:nvSpPr>
          <p:spPr bwMode="auto">
            <a:xfrm>
              <a:off x="3183529" y="1793137"/>
              <a:ext cx="606245" cy="305978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132" name="Straight Connector 131"/>
            <p:cNvCxnSpPr>
              <a:stCxn id="131" idx="2"/>
              <a:endCxn id="128" idx="0"/>
            </p:cNvCxnSpPr>
            <p:nvPr>
              <p:custDataLst>
                <p:tags r:id="rId10"/>
              </p:custDataLst>
            </p:nvPr>
          </p:nvCxnSpPr>
          <p:spPr bwMode="auto">
            <a:xfrm>
              <a:off x="3486652" y="2099115"/>
              <a:ext cx="899389" cy="130521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51" name="TextBox 450"/>
          <p:cNvSpPr txBox="1"/>
          <p:nvPr/>
        </p:nvSpPr>
        <p:spPr>
          <a:xfrm>
            <a:off x="1331640" y="6021288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Very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 efficient </a:t>
            </a:r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algorithm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 (a few seconds in 3D)</a:t>
            </a:r>
            <a:endParaRPr lang="fr-FR" sz="24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1/4 – </a:t>
            </a:r>
            <a:r>
              <a:rPr lang="fr-FR" dirty="0" err="1" smtClean="0">
                <a:latin typeface="cmss17" pitchFamily="34" charset="0"/>
              </a:rPr>
              <a:t>Implicit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template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deformation</a:t>
            </a:r>
            <a:r>
              <a:rPr lang="fr-FR" dirty="0">
                <a:latin typeface="cmss17" pitchFamily="34" charset="0"/>
              </a:rPr>
              <a:t>:</a:t>
            </a:r>
            <a:r>
              <a:rPr lang="fr-FR" dirty="0" smtClean="0">
                <a:latin typeface="cmss17" pitchFamily="34" charset="0"/>
              </a:rPr>
              <a:t> background and contributions</a:t>
            </a:r>
            <a:endParaRPr lang="fr-FR" dirty="0">
              <a:latin typeface="cmss17" pitchFamily="34" charset="0"/>
            </a:endParaRPr>
          </a:p>
        </p:txBody>
      </p:sp>
      <p:grpSp>
        <p:nvGrpSpPr>
          <p:cNvPr id="110" name="Group 100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1724195" y="1628800"/>
            <a:ext cx="5998415" cy="1368151"/>
            <a:chOff x="0" y="0"/>
            <a:chExt cx="5761" cy="1314"/>
          </a:xfrm>
        </p:grpSpPr>
        <p:sp>
          <p:nvSpPr>
            <p:cNvPr id="116" name="Freeform 101"/>
            <p:cNvSpPr>
              <a:spLocks noChangeAspect="1"/>
            </p:cNvSpPr>
            <p:nvPr/>
          </p:nvSpPr>
          <p:spPr bwMode="auto">
            <a:xfrm>
              <a:off x="42" y="0"/>
              <a:ext cx="66" cy="181"/>
            </a:xfrm>
            <a:custGeom>
              <a:avLst/>
              <a:gdLst>
                <a:gd name="T0" fmla="*/ 24 w 66"/>
                <a:gd name="T1" fmla="*/ 90 h 181"/>
                <a:gd name="T2" fmla="*/ 24 w 66"/>
                <a:gd name="T3" fmla="*/ 83 h 181"/>
                <a:gd name="T4" fmla="*/ 25 w 66"/>
                <a:gd name="T5" fmla="*/ 74 h 181"/>
                <a:gd name="T6" fmla="*/ 27 w 66"/>
                <a:gd name="T7" fmla="*/ 64 h 181"/>
                <a:gd name="T8" fmla="*/ 31 w 66"/>
                <a:gd name="T9" fmla="*/ 54 h 181"/>
                <a:gd name="T10" fmla="*/ 35 w 66"/>
                <a:gd name="T11" fmla="*/ 43 h 181"/>
                <a:gd name="T12" fmla="*/ 42 w 66"/>
                <a:gd name="T13" fmla="*/ 31 h 181"/>
                <a:gd name="T14" fmla="*/ 52 w 66"/>
                <a:gd name="T15" fmla="*/ 21 h 181"/>
                <a:gd name="T16" fmla="*/ 64 w 66"/>
                <a:gd name="T17" fmla="*/ 11 h 181"/>
                <a:gd name="T18" fmla="*/ 65 w 66"/>
                <a:gd name="T19" fmla="*/ 9 h 181"/>
                <a:gd name="T20" fmla="*/ 66 w 66"/>
                <a:gd name="T21" fmla="*/ 8 h 181"/>
                <a:gd name="T22" fmla="*/ 66 w 66"/>
                <a:gd name="T23" fmla="*/ 7 h 181"/>
                <a:gd name="T24" fmla="*/ 66 w 66"/>
                <a:gd name="T25" fmla="*/ 5 h 181"/>
                <a:gd name="T26" fmla="*/ 66 w 66"/>
                <a:gd name="T27" fmla="*/ 2 h 181"/>
                <a:gd name="T28" fmla="*/ 66 w 66"/>
                <a:gd name="T29" fmla="*/ 1 h 181"/>
                <a:gd name="T30" fmla="*/ 64 w 66"/>
                <a:gd name="T31" fmla="*/ 0 h 181"/>
                <a:gd name="T32" fmla="*/ 61 w 66"/>
                <a:gd name="T33" fmla="*/ 0 h 181"/>
                <a:gd name="T34" fmla="*/ 58 w 66"/>
                <a:gd name="T35" fmla="*/ 0 h 181"/>
                <a:gd name="T36" fmla="*/ 43 w 66"/>
                <a:gd name="T37" fmla="*/ 9 h 181"/>
                <a:gd name="T38" fmla="*/ 31 w 66"/>
                <a:gd name="T39" fmla="*/ 20 h 181"/>
                <a:gd name="T40" fmla="*/ 21 w 66"/>
                <a:gd name="T41" fmla="*/ 31 h 181"/>
                <a:gd name="T42" fmla="*/ 13 w 66"/>
                <a:gd name="T43" fmla="*/ 43 h 181"/>
                <a:gd name="T44" fmla="*/ 7 w 66"/>
                <a:gd name="T45" fmla="*/ 55 h 181"/>
                <a:gd name="T46" fmla="*/ 3 w 66"/>
                <a:gd name="T47" fmla="*/ 67 h 181"/>
                <a:gd name="T48" fmla="*/ 1 w 66"/>
                <a:gd name="T49" fmla="*/ 79 h 181"/>
                <a:gd name="T50" fmla="*/ 0 w 66"/>
                <a:gd name="T51" fmla="*/ 90 h 181"/>
                <a:gd name="T52" fmla="*/ 0 w 66"/>
                <a:gd name="T53" fmla="*/ 176 h 181"/>
                <a:gd name="T54" fmla="*/ 0 w 66"/>
                <a:gd name="T55" fmla="*/ 179 h 181"/>
                <a:gd name="T56" fmla="*/ 1 w 66"/>
                <a:gd name="T57" fmla="*/ 180 h 181"/>
                <a:gd name="T58" fmla="*/ 3 w 66"/>
                <a:gd name="T59" fmla="*/ 181 h 181"/>
                <a:gd name="T60" fmla="*/ 6 w 66"/>
                <a:gd name="T61" fmla="*/ 181 h 181"/>
                <a:gd name="T62" fmla="*/ 18 w 66"/>
                <a:gd name="T63" fmla="*/ 181 h 181"/>
                <a:gd name="T64" fmla="*/ 21 w 66"/>
                <a:gd name="T65" fmla="*/ 181 h 181"/>
                <a:gd name="T66" fmla="*/ 23 w 66"/>
                <a:gd name="T67" fmla="*/ 180 h 181"/>
                <a:gd name="T68" fmla="*/ 24 w 66"/>
                <a:gd name="T69" fmla="*/ 179 h 181"/>
                <a:gd name="T70" fmla="*/ 24 w 66"/>
                <a:gd name="T71" fmla="*/ 176 h 181"/>
                <a:gd name="T72" fmla="*/ 24 w 66"/>
                <a:gd name="T73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181">
                  <a:moveTo>
                    <a:pt x="24" y="90"/>
                  </a:moveTo>
                  <a:lnTo>
                    <a:pt x="24" y="83"/>
                  </a:lnTo>
                  <a:lnTo>
                    <a:pt x="25" y="74"/>
                  </a:lnTo>
                  <a:lnTo>
                    <a:pt x="27" y="64"/>
                  </a:lnTo>
                  <a:lnTo>
                    <a:pt x="31" y="54"/>
                  </a:lnTo>
                  <a:lnTo>
                    <a:pt x="35" y="43"/>
                  </a:lnTo>
                  <a:lnTo>
                    <a:pt x="42" y="31"/>
                  </a:lnTo>
                  <a:lnTo>
                    <a:pt x="52" y="21"/>
                  </a:lnTo>
                  <a:lnTo>
                    <a:pt x="64" y="11"/>
                  </a:lnTo>
                  <a:lnTo>
                    <a:pt x="65" y="9"/>
                  </a:lnTo>
                  <a:lnTo>
                    <a:pt x="66" y="8"/>
                  </a:lnTo>
                  <a:lnTo>
                    <a:pt x="66" y="7"/>
                  </a:lnTo>
                  <a:lnTo>
                    <a:pt x="66" y="5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8" y="0"/>
                  </a:lnTo>
                  <a:lnTo>
                    <a:pt x="43" y="9"/>
                  </a:lnTo>
                  <a:lnTo>
                    <a:pt x="31" y="20"/>
                  </a:lnTo>
                  <a:lnTo>
                    <a:pt x="21" y="31"/>
                  </a:lnTo>
                  <a:lnTo>
                    <a:pt x="13" y="43"/>
                  </a:lnTo>
                  <a:lnTo>
                    <a:pt x="7" y="55"/>
                  </a:lnTo>
                  <a:lnTo>
                    <a:pt x="3" y="67"/>
                  </a:lnTo>
                  <a:lnTo>
                    <a:pt x="1" y="79"/>
                  </a:lnTo>
                  <a:lnTo>
                    <a:pt x="0" y="90"/>
                  </a:lnTo>
                  <a:lnTo>
                    <a:pt x="0" y="176"/>
                  </a:lnTo>
                  <a:lnTo>
                    <a:pt x="0" y="179"/>
                  </a:lnTo>
                  <a:lnTo>
                    <a:pt x="1" y="180"/>
                  </a:lnTo>
                  <a:lnTo>
                    <a:pt x="3" y="181"/>
                  </a:lnTo>
                  <a:lnTo>
                    <a:pt x="6" y="181"/>
                  </a:lnTo>
                  <a:lnTo>
                    <a:pt x="18" y="181"/>
                  </a:lnTo>
                  <a:lnTo>
                    <a:pt x="21" y="181"/>
                  </a:lnTo>
                  <a:lnTo>
                    <a:pt x="23" y="180"/>
                  </a:lnTo>
                  <a:lnTo>
                    <a:pt x="24" y="179"/>
                  </a:lnTo>
                  <a:lnTo>
                    <a:pt x="24" y="176"/>
                  </a:lnTo>
                  <a:lnTo>
                    <a:pt x="24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0" name="Freeform 102"/>
            <p:cNvSpPr>
              <a:spLocks noChangeAspect="1"/>
            </p:cNvSpPr>
            <p:nvPr/>
          </p:nvSpPr>
          <p:spPr bwMode="auto">
            <a:xfrm>
              <a:off x="42" y="177"/>
              <a:ext cx="24" cy="63"/>
            </a:xfrm>
            <a:custGeom>
              <a:avLst/>
              <a:gdLst>
                <a:gd name="T0" fmla="*/ 24 w 24"/>
                <a:gd name="T1" fmla="*/ 5 h 63"/>
                <a:gd name="T2" fmla="*/ 24 w 24"/>
                <a:gd name="T3" fmla="*/ 2 h 63"/>
                <a:gd name="T4" fmla="*/ 23 w 24"/>
                <a:gd name="T5" fmla="*/ 0 h 63"/>
                <a:gd name="T6" fmla="*/ 21 w 24"/>
                <a:gd name="T7" fmla="*/ 0 h 63"/>
                <a:gd name="T8" fmla="*/ 18 w 24"/>
                <a:gd name="T9" fmla="*/ 0 h 63"/>
                <a:gd name="T10" fmla="*/ 6 w 24"/>
                <a:gd name="T11" fmla="*/ 0 h 63"/>
                <a:gd name="T12" fmla="*/ 3 w 24"/>
                <a:gd name="T13" fmla="*/ 0 h 63"/>
                <a:gd name="T14" fmla="*/ 1 w 24"/>
                <a:gd name="T15" fmla="*/ 0 h 63"/>
                <a:gd name="T16" fmla="*/ 0 w 24"/>
                <a:gd name="T17" fmla="*/ 2 h 63"/>
                <a:gd name="T18" fmla="*/ 0 w 24"/>
                <a:gd name="T19" fmla="*/ 5 h 63"/>
                <a:gd name="T20" fmla="*/ 0 w 24"/>
                <a:gd name="T21" fmla="*/ 58 h 63"/>
                <a:gd name="T22" fmla="*/ 0 w 24"/>
                <a:gd name="T23" fmla="*/ 61 h 63"/>
                <a:gd name="T24" fmla="*/ 1 w 24"/>
                <a:gd name="T25" fmla="*/ 63 h 63"/>
                <a:gd name="T26" fmla="*/ 3 w 24"/>
                <a:gd name="T27" fmla="*/ 63 h 63"/>
                <a:gd name="T28" fmla="*/ 6 w 24"/>
                <a:gd name="T29" fmla="*/ 63 h 63"/>
                <a:gd name="T30" fmla="*/ 18 w 24"/>
                <a:gd name="T31" fmla="*/ 63 h 63"/>
                <a:gd name="T32" fmla="*/ 21 w 24"/>
                <a:gd name="T33" fmla="*/ 63 h 63"/>
                <a:gd name="T34" fmla="*/ 23 w 24"/>
                <a:gd name="T35" fmla="*/ 63 h 63"/>
                <a:gd name="T36" fmla="*/ 24 w 24"/>
                <a:gd name="T37" fmla="*/ 61 h 63"/>
                <a:gd name="T38" fmla="*/ 24 w 24"/>
                <a:gd name="T39" fmla="*/ 58 h 63"/>
                <a:gd name="T40" fmla="*/ 24 w 24"/>
                <a:gd name="T4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63">
                  <a:moveTo>
                    <a:pt x="24" y="5"/>
                  </a:move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3" y="63"/>
                  </a:lnTo>
                  <a:lnTo>
                    <a:pt x="6" y="63"/>
                  </a:lnTo>
                  <a:lnTo>
                    <a:pt x="18" y="63"/>
                  </a:lnTo>
                  <a:lnTo>
                    <a:pt x="21" y="63"/>
                  </a:lnTo>
                  <a:lnTo>
                    <a:pt x="23" y="63"/>
                  </a:lnTo>
                  <a:lnTo>
                    <a:pt x="24" y="61"/>
                  </a:lnTo>
                  <a:lnTo>
                    <a:pt x="24" y="58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1" name="Freeform 103"/>
            <p:cNvSpPr>
              <a:spLocks noChangeAspect="1"/>
            </p:cNvSpPr>
            <p:nvPr/>
          </p:nvSpPr>
          <p:spPr bwMode="auto">
            <a:xfrm>
              <a:off x="42" y="238"/>
              <a:ext cx="24" cy="63"/>
            </a:xfrm>
            <a:custGeom>
              <a:avLst/>
              <a:gdLst>
                <a:gd name="T0" fmla="*/ 24 w 24"/>
                <a:gd name="T1" fmla="*/ 5 h 63"/>
                <a:gd name="T2" fmla="*/ 24 w 24"/>
                <a:gd name="T3" fmla="*/ 2 h 63"/>
                <a:gd name="T4" fmla="*/ 23 w 24"/>
                <a:gd name="T5" fmla="*/ 0 h 63"/>
                <a:gd name="T6" fmla="*/ 21 w 24"/>
                <a:gd name="T7" fmla="*/ 0 h 63"/>
                <a:gd name="T8" fmla="*/ 18 w 24"/>
                <a:gd name="T9" fmla="*/ 0 h 63"/>
                <a:gd name="T10" fmla="*/ 6 w 24"/>
                <a:gd name="T11" fmla="*/ 0 h 63"/>
                <a:gd name="T12" fmla="*/ 3 w 24"/>
                <a:gd name="T13" fmla="*/ 0 h 63"/>
                <a:gd name="T14" fmla="*/ 1 w 24"/>
                <a:gd name="T15" fmla="*/ 0 h 63"/>
                <a:gd name="T16" fmla="*/ 0 w 24"/>
                <a:gd name="T17" fmla="*/ 2 h 63"/>
                <a:gd name="T18" fmla="*/ 0 w 24"/>
                <a:gd name="T19" fmla="*/ 5 h 63"/>
                <a:gd name="T20" fmla="*/ 0 w 24"/>
                <a:gd name="T21" fmla="*/ 58 h 63"/>
                <a:gd name="T22" fmla="*/ 0 w 24"/>
                <a:gd name="T23" fmla="*/ 61 h 63"/>
                <a:gd name="T24" fmla="*/ 1 w 24"/>
                <a:gd name="T25" fmla="*/ 63 h 63"/>
                <a:gd name="T26" fmla="*/ 3 w 24"/>
                <a:gd name="T27" fmla="*/ 63 h 63"/>
                <a:gd name="T28" fmla="*/ 6 w 24"/>
                <a:gd name="T29" fmla="*/ 63 h 63"/>
                <a:gd name="T30" fmla="*/ 18 w 24"/>
                <a:gd name="T31" fmla="*/ 63 h 63"/>
                <a:gd name="T32" fmla="*/ 21 w 24"/>
                <a:gd name="T33" fmla="*/ 63 h 63"/>
                <a:gd name="T34" fmla="*/ 23 w 24"/>
                <a:gd name="T35" fmla="*/ 63 h 63"/>
                <a:gd name="T36" fmla="*/ 24 w 24"/>
                <a:gd name="T37" fmla="*/ 61 h 63"/>
                <a:gd name="T38" fmla="*/ 24 w 24"/>
                <a:gd name="T39" fmla="*/ 58 h 63"/>
                <a:gd name="T40" fmla="*/ 24 w 24"/>
                <a:gd name="T4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63">
                  <a:moveTo>
                    <a:pt x="24" y="5"/>
                  </a:move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3" y="63"/>
                  </a:lnTo>
                  <a:lnTo>
                    <a:pt x="6" y="63"/>
                  </a:lnTo>
                  <a:lnTo>
                    <a:pt x="18" y="63"/>
                  </a:lnTo>
                  <a:lnTo>
                    <a:pt x="21" y="63"/>
                  </a:lnTo>
                  <a:lnTo>
                    <a:pt x="23" y="63"/>
                  </a:lnTo>
                  <a:lnTo>
                    <a:pt x="24" y="61"/>
                  </a:lnTo>
                  <a:lnTo>
                    <a:pt x="24" y="58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2" name="Freeform 104"/>
            <p:cNvSpPr>
              <a:spLocks noChangeAspect="1"/>
            </p:cNvSpPr>
            <p:nvPr/>
          </p:nvSpPr>
          <p:spPr bwMode="auto">
            <a:xfrm>
              <a:off x="42" y="297"/>
              <a:ext cx="24" cy="63"/>
            </a:xfrm>
            <a:custGeom>
              <a:avLst/>
              <a:gdLst>
                <a:gd name="T0" fmla="*/ 24 w 24"/>
                <a:gd name="T1" fmla="*/ 5 h 63"/>
                <a:gd name="T2" fmla="*/ 24 w 24"/>
                <a:gd name="T3" fmla="*/ 2 h 63"/>
                <a:gd name="T4" fmla="*/ 23 w 24"/>
                <a:gd name="T5" fmla="*/ 0 h 63"/>
                <a:gd name="T6" fmla="*/ 21 w 24"/>
                <a:gd name="T7" fmla="*/ 0 h 63"/>
                <a:gd name="T8" fmla="*/ 18 w 24"/>
                <a:gd name="T9" fmla="*/ 0 h 63"/>
                <a:gd name="T10" fmla="*/ 6 w 24"/>
                <a:gd name="T11" fmla="*/ 0 h 63"/>
                <a:gd name="T12" fmla="*/ 3 w 24"/>
                <a:gd name="T13" fmla="*/ 0 h 63"/>
                <a:gd name="T14" fmla="*/ 1 w 24"/>
                <a:gd name="T15" fmla="*/ 0 h 63"/>
                <a:gd name="T16" fmla="*/ 0 w 24"/>
                <a:gd name="T17" fmla="*/ 2 h 63"/>
                <a:gd name="T18" fmla="*/ 0 w 24"/>
                <a:gd name="T19" fmla="*/ 5 h 63"/>
                <a:gd name="T20" fmla="*/ 0 w 24"/>
                <a:gd name="T21" fmla="*/ 58 h 63"/>
                <a:gd name="T22" fmla="*/ 0 w 24"/>
                <a:gd name="T23" fmla="*/ 61 h 63"/>
                <a:gd name="T24" fmla="*/ 1 w 24"/>
                <a:gd name="T25" fmla="*/ 63 h 63"/>
                <a:gd name="T26" fmla="*/ 3 w 24"/>
                <a:gd name="T27" fmla="*/ 63 h 63"/>
                <a:gd name="T28" fmla="*/ 6 w 24"/>
                <a:gd name="T29" fmla="*/ 63 h 63"/>
                <a:gd name="T30" fmla="*/ 18 w 24"/>
                <a:gd name="T31" fmla="*/ 63 h 63"/>
                <a:gd name="T32" fmla="*/ 21 w 24"/>
                <a:gd name="T33" fmla="*/ 63 h 63"/>
                <a:gd name="T34" fmla="*/ 23 w 24"/>
                <a:gd name="T35" fmla="*/ 63 h 63"/>
                <a:gd name="T36" fmla="*/ 24 w 24"/>
                <a:gd name="T37" fmla="*/ 61 h 63"/>
                <a:gd name="T38" fmla="*/ 24 w 24"/>
                <a:gd name="T39" fmla="*/ 58 h 63"/>
                <a:gd name="T40" fmla="*/ 24 w 24"/>
                <a:gd name="T4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63">
                  <a:moveTo>
                    <a:pt x="24" y="5"/>
                  </a:move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3" y="63"/>
                  </a:lnTo>
                  <a:lnTo>
                    <a:pt x="6" y="63"/>
                  </a:lnTo>
                  <a:lnTo>
                    <a:pt x="18" y="63"/>
                  </a:lnTo>
                  <a:lnTo>
                    <a:pt x="21" y="63"/>
                  </a:lnTo>
                  <a:lnTo>
                    <a:pt x="23" y="63"/>
                  </a:lnTo>
                  <a:lnTo>
                    <a:pt x="24" y="61"/>
                  </a:lnTo>
                  <a:lnTo>
                    <a:pt x="24" y="58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3" name="Freeform 105"/>
            <p:cNvSpPr>
              <a:spLocks noChangeAspect="1"/>
            </p:cNvSpPr>
            <p:nvPr/>
          </p:nvSpPr>
          <p:spPr bwMode="auto">
            <a:xfrm>
              <a:off x="42" y="356"/>
              <a:ext cx="24" cy="63"/>
            </a:xfrm>
            <a:custGeom>
              <a:avLst/>
              <a:gdLst>
                <a:gd name="T0" fmla="*/ 24 w 24"/>
                <a:gd name="T1" fmla="*/ 5 h 63"/>
                <a:gd name="T2" fmla="*/ 24 w 24"/>
                <a:gd name="T3" fmla="*/ 2 h 63"/>
                <a:gd name="T4" fmla="*/ 23 w 24"/>
                <a:gd name="T5" fmla="*/ 0 h 63"/>
                <a:gd name="T6" fmla="*/ 21 w 24"/>
                <a:gd name="T7" fmla="*/ 0 h 63"/>
                <a:gd name="T8" fmla="*/ 18 w 24"/>
                <a:gd name="T9" fmla="*/ 0 h 63"/>
                <a:gd name="T10" fmla="*/ 6 w 24"/>
                <a:gd name="T11" fmla="*/ 0 h 63"/>
                <a:gd name="T12" fmla="*/ 3 w 24"/>
                <a:gd name="T13" fmla="*/ 0 h 63"/>
                <a:gd name="T14" fmla="*/ 1 w 24"/>
                <a:gd name="T15" fmla="*/ 0 h 63"/>
                <a:gd name="T16" fmla="*/ 0 w 24"/>
                <a:gd name="T17" fmla="*/ 2 h 63"/>
                <a:gd name="T18" fmla="*/ 0 w 24"/>
                <a:gd name="T19" fmla="*/ 5 h 63"/>
                <a:gd name="T20" fmla="*/ 0 w 24"/>
                <a:gd name="T21" fmla="*/ 58 h 63"/>
                <a:gd name="T22" fmla="*/ 0 w 24"/>
                <a:gd name="T23" fmla="*/ 61 h 63"/>
                <a:gd name="T24" fmla="*/ 1 w 24"/>
                <a:gd name="T25" fmla="*/ 63 h 63"/>
                <a:gd name="T26" fmla="*/ 3 w 24"/>
                <a:gd name="T27" fmla="*/ 63 h 63"/>
                <a:gd name="T28" fmla="*/ 6 w 24"/>
                <a:gd name="T29" fmla="*/ 63 h 63"/>
                <a:gd name="T30" fmla="*/ 18 w 24"/>
                <a:gd name="T31" fmla="*/ 63 h 63"/>
                <a:gd name="T32" fmla="*/ 21 w 24"/>
                <a:gd name="T33" fmla="*/ 63 h 63"/>
                <a:gd name="T34" fmla="*/ 23 w 24"/>
                <a:gd name="T35" fmla="*/ 63 h 63"/>
                <a:gd name="T36" fmla="*/ 24 w 24"/>
                <a:gd name="T37" fmla="*/ 61 h 63"/>
                <a:gd name="T38" fmla="*/ 24 w 24"/>
                <a:gd name="T39" fmla="*/ 58 h 63"/>
                <a:gd name="T40" fmla="*/ 24 w 24"/>
                <a:gd name="T4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63">
                  <a:moveTo>
                    <a:pt x="24" y="5"/>
                  </a:move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3" y="63"/>
                  </a:lnTo>
                  <a:lnTo>
                    <a:pt x="6" y="63"/>
                  </a:lnTo>
                  <a:lnTo>
                    <a:pt x="18" y="63"/>
                  </a:lnTo>
                  <a:lnTo>
                    <a:pt x="21" y="63"/>
                  </a:lnTo>
                  <a:lnTo>
                    <a:pt x="23" y="63"/>
                  </a:lnTo>
                  <a:lnTo>
                    <a:pt x="24" y="61"/>
                  </a:lnTo>
                  <a:lnTo>
                    <a:pt x="24" y="58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4" name="Freeform 106"/>
            <p:cNvSpPr>
              <a:spLocks noChangeAspect="1"/>
            </p:cNvSpPr>
            <p:nvPr/>
          </p:nvSpPr>
          <p:spPr bwMode="auto">
            <a:xfrm>
              <a:off x="42" y="417"/>
              <a:ext cx="24" cy="63"/>
            </a:xfrm>
            <a:custGeom>
              <a:avLst/>
              <a:gdLst>
                <a:gd name="T0" fmla="*/ 24 w 24"/>
                <a:gd name="T1" fmla="*/ 5 h 63"/>
                <a:gd name="T2" fmla="*/ 24 w 24"/>
                <a:gd name="T3" fmla="*/ 2 h 63"/>
                <a:gd name="T4" fmla="*/ 23 w 24"/>
                <a:gd name="T5" fmla="*/ 0 h 63"/>
                <a:gd name="T6" fmla="*/ 21 w 24"/>
                <a:gd name="T7" fmla="*/ 0 h 63"/>
                <a:gd name="T8" fmla="*/ 18 w 24"/>
                <a:gd name="T9" fmla="*/ 0 h 63"/>
                <a:gd name="T10" fmla="*/ 6 w 24"/>
                <a:gd name="T11" fmla="*/ 0 h 63"/>
                <a:gd name="T12" fmla="*/ 3 w 24"/>
                <a:gd name="T13" fmla="*/ 0 h 63"/>
                <a:gd name="T14" fmla="*/ 1 w 24"/>
                <a:gd name="T15" fmla="*/ 0 h 63"/>
                <a:gd name="T16" fmla="*/ 0 w 24"/>
                <a:gd name="T17" fmla="*/ 2 h 63"/>
                <a:gd name="T18" fmla="*/ 0 w 24"/>
                <a:gd name="T19" fmla="*/ 5 h 63"/>
                <a:gd name="T20" fmla="*/ 0 w 24"/>
                <a:gd name="T21" fmla="*/ 58 h 63"/>
                <a:gd name="T22" fmla="*/ 0 w 24"/>
                <a:gd name="T23" fmla="*/ 61 h 63"/>
                <a:gd name="T24" fmla="*/ 1 w 24"/>
                <a:gd name="T25" fmla="*/ 62 h 63"/>
                <a:gd name="T26" fmla="*/ 3 w 24"/>
                <a:gd name="T27" fmla="*/ 63 h 63"/>
                <a:gd name="T28" fmla="*/ 6 w 24"/>
                <a:gd name="T29" fmla="*/ 63 h 63"/>
                <a:gd name="T30" fmla="*/ 18 w 24"/>
                <a:gd name="T31" fmla="*/ 63 h 63"/>
                <a:gd name="T32" fmla="*/ 21 w 24"/>
                <a:gd name="T33" fmla="*/ 63 h 63"/>
                <a:gd name="T34" fmla="*/ 23 w 24"/>
                <a:gd name="T35" fmla="*/ 62 h 63"/>
                <a:gd name="T36" fmla="*/ 24 w 24"/>
                <a:gd name="T37" fmla="*/ 61 h 63"/>
                <a:gd name="T38" fmla="*/ 24 w 24"/>
                <a:gd name="T39" fmla="*/ 58 h 63"/>
                <a:gd name="T40" fmla="*/ 24 w 24"/>
                <a:gd name="T4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63">
                  <a:moveTo>
                    <a:pt x="24" y="5"/>
                  </a:move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2"/>
                  </a:lnTo>
                  <a:lnTo>
                    <a:pt x="3" y="63"/>
                  </a:lnTo>
                  <a:lnTo>
                    <a:pt x="6" y="63"/>
                  </a:lnTo>
                  <a:lnTo>
                    <a:pt x="18" y="63"/>
                  </a:lnTo>
                  <a:lnTo>
                    <a:pt x="21" y="63"/>
                  </a:lnTo>
                  <a:lnTo>
                    <a:pt x="23" y="62"/>
                  </a:lnTo>
                  <a:lnTo>
                    <a:pt x="24" y="61"/>
                  </a:lnTo>
                  <a:lnTo>
                    <a:pt x="24" y="58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5" name="Freeform 107"/>
            <p:cNvSpPr>
              <a:spLocks noChangeAspect="1"/>
            </p:cNvSpPr>
            <p:nvPr/>
          </p:nvSpPr>
          <p:spPr bwMode="auto">
            <a:xfrm>
              <a:off x="0" y="475"/>
              <a:ext cx="66" cy="363"/>
            </a:xfrm>
            <a:custGeom>
              <a:avLst/>
              <a:gdLst>
                <a:gd name="T0" fmla="*/ 42 w 66"/>
                <a:gd name="T1" fmla="*/ 357 h 363"/>
                <a:gd name="T2" fmla="*/ 42 w 66"/>
                <a:gd name="T3" fmla="*/ 360 h 363"/>
                <a:gd name="T4" fmla="*/ 43 w 66"/>
                <a:gd name="T5" fmla="*/ 362 h 363"/>
                <a:gd name="T6" fmla="*/ 45 w 66"/>
                <a:gd name="T7" fmla="*/ 362 h 363"/>
                <a:gd name="T8" fmla="*/ 48 w 66"/>
                <a:gd name="T9" fmla="*/ 363 h 363"/>
                <a:gd name="T10" fmla="*/ 60 w 66"/>
                <a:gd name="T11" fmla="*/ 363 h 363"/>
                <a:gd name="T12" fmla="*/ 63 w 66"/>
                <a:gd name="T13" fmla="*/ 362 h 363"/>
                <a:gd name="T14" fmla="*/ 65 w 66"/>
                <a:gd name="T15" fmla="*/ 362 h 363"/>
                <a:gd name="T16" fmla="*/ 66 w 66"/>
                <a:gd name="T17" fmla="*/ 360 h 363"/>
                <a:gd name="T18" fmla="*/ 66 w 66"/>
                <a:gd name="T19" fmla="*/ 357 h 363"/>
                <a:gd name="T20" fmla="*/ 66 w 66"/>
                <a:gd name="T21" fmla="*/ 273 h 363"/>
                <a:gd name="T22" fmla="*/ 65 w 66"/>
                <a:gd name="T23" fmla="*/ 263 h 363"/>
                <a:gd name="T24" fmla="*/ 64 w 66"/>
                <a:gd name="T25" fmla="*/ 253 h 363"/>
                <a:gd name="T26" fmla="*/ 60 w 66"/>
                <a:gd name="T27" fmla="*/ 241 h 363"/>
                <a:gd name="T28" fmla="*/ 55 w 66"/>
                <a:gd name="T29" fmla="*/ 228 h 363"/>
                <a:gd name="T30" fmla="*/ 48 w 66"/>
                <a:gd name="T31" fmla="*/ 216 h 363"/>
                <a:gd name="T32" fmla="*/ 39 w 66"/>
                <a:gd name="T33" fmla="*/ 204 h 363"/>
                <a:gd name="T34" fmla="*/ 26 w 66"/>
                <a:gd name="T35" fmla="*/ 192 h 363"/>
                <a:gd name="T36" fmla="*/ 11 w 66"/>
                <a:gd name="T37" fmla="*/ 181 h 363"/>
                <a:gd name="T38" fmla="*/ 26 w 66"/>
                <a:gd name="T39" fmla="*/ 171 h 363"/>
                <a:gd name="T40" fmla="*/ 39 w 66"/>
                <a:gd name="T41" fmla="*/ 159 h 363"/>
                <a:gd name="T42" fmla="*/ 48 w 66"/>
                <a:gd name="T43" fmla="*/ 147 h 363"/>
                <a:gd name="T44" fmla="*/ 55 w 66"/>
                <a:gd name="T45" fmla="*/ 134 h 363"/>
                <a:gd name="T46" fmla="*/ 60 w 66"/>
                <a:gd name="T47" fmla="*/ 122 h 363"/>
                <a:gd name="T48" fmla="*/ 64 w 66"/>
                <a:gd name="T49" fmla="*/ 110 h 363"/>
                <a:gd name="T50" fmla="*/ 65 w 66"/>
                <a:gd name="T51" fmla="*/ 99 h 363"/>
                <a:gd name="T52" fmla="*/ 66 w 66"/>
                <a:gd name="T53" fmla="*/ 90 h 363"/>
                <a:gd name="T54" fmla="*/ 66 w 66"/>
                <a:gd name="T55" fmla="*/ 6 h 363"/>
                <a:gd name="T56" fmla="*/ 66 w 66"/>
                <a:gd name="T57" fmla="*/ 3 h 363"/>
                <a:gd name="T58" fmla="*/ 65 w 66"/>
                <a:gd name="T59" fmla="*/ 1 h 363"/>
                <a:gd name="T60" fmla="*/ 63 w 66"/>
                <a:gd name="T61" fmla="*/ 1 h 363"/>
                <a:gd name="T62" fmla="*/ 60 w 66"/>
                <a:gd name="T63" fmla="*/ 0 h 363"/>
                <a:gd name="T64" fmla="*/ 48 w 66"/>
                <a:gd name="T65" fmla="*/ 0 h 363"/>
                <a:gd name="T66" fmla="*/ 45 w 66"/>
                <a:gd name="T67" fmla="*/ 1 h 363"/>
                <a:gd name="T68" fmla="*/ 43 w 66"/>
                <a:gd name="T69" fmla="*/ 1 h 363"/>
                <a:gd name="T70" fmla="*/ 42 w 66"/>
                <a:gd name="T71" fmla="*/ 3 h 363"/>
                <a:gd name="T72" fmla="*/ 42 w 66"/>
                <a:gd name="T73" fmla="*/ 6 h 363"/>
                <a:gd name="T74" fmla="*/ 42 w 66"/>
                <a:gd name="T75" fmla="*/ 90 h 363"/>
                <a:gd name="T76" fmla="*/ 42 w 66"/>
                <a:gd name="T77" fmla="*/ 97 h 363"/>
                <a:gd name="T78" fmla="*/ 41 w 66"/>
                <a:gd name="T79" fmla="*/ 107 h 363"/>
                <a:gd name="T80" fmla="*/ 39 w 66"/>
                <a:gd name="T81" fmla="*/ 117 h 363"/>
                <a:gd name="T82" fmla="*/ 36 w 66"/>
                <a:gd name="T83" fmla="*/ 129 h 363"/>
                <a:gd name="T84" fmla="*/ 31 w 66"/>
                <a:gd name="T85" fmla="*/ 141 h 363"/>
                <a:gd name="T86" fmla="*/ 24 w 66"/>
                <a:gd name="T87" fmla="*/ 153 h 363"/>
                <a:gd name="T88" fmla="*/ 14 w 66"/>
                <a:gd name="T89" fmla="*/ 165 h 363"/>
                <a:gd name="T90" fmla="*/ 2 w 66"/>
                <a:gd name="T91" fmla="*/ 176 h 363"/>
                <a:gd name="T92" fmla="*/ 1 w 66"/>
                <a:gd name="T93" fmla="*/ 177 h 363"/>
                <a:gd name="T94" fmla="*/ 0 w 66"/>
                <a:gd name="T95" fmla="*/ 178 h 363"/>
                <a:gd name="T96" fmla="*/ 0 w 66"/>
                <a:gd name="T97" fmla="*/ 179 h 363"/>
                <a:gd name="T98" fmla="*/ 0 w 66"/>
                <a:gd name="T99" fmla="*/ 181 h 363"/>
                <a:gd name="T100" fmla="*/ 0 w 66"/>
                <a:gd name="T101" fmla="*/ 184 h 363"/>
                <a:gd name="T102" fmla="*/ 0 w 66"/>
                <a:gd name="T103" fmla="*/ 185 h 363"/>
                <a:gd name="T104" fmla="*/ 1 w 66"/>
                <a:gd name="T105" fmla="*/ 186 h 363"/>
                <a:gd name="T106" fmla="*/ 2 w 66"/>
                <a:gd name="T107" fmla="*/ 187 h 363"/>
                <a:gd name="T108" fmla="*/ 7 w 66"/>
                <a:gd name="T109" fmla="*/ 191 h 363"/>
                <a:gd name="T110" fmla="*/ 15 w 66"/>
                <a:gd name="T111" fmla="*/ 198 h 363"/>
                <a:gd name="T112" fmla="*/ 23 w 66"/>
                <a:gd name="T113" fmla="*/ 208 h 363"/>
                <a:gd name="T114" fmla="*/ 30 w 66"/>
                <a:gd name="T115" fmla="*/ 222 h 363"/>
                <a:gd name="T116" fmla="*/ 39 w 66"/>
                <a:gd name="T117" fmla="*/ 247 h 363"/>
                <a:gd name="T118" fmla="*/ 42 w 66"/>
                <a:gd name="T119" fmla="*/ 273 h 363"/>
                <a:gd name="T120" fmla="*/ 42 w 66"/>
                <a:gd name="T121" fmla="*/ 35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363">
                  <a:moveTo>
                    <a:pt x="42" y="357"/>
                  </a:moveTo>
                  <a:lnTo>
                    <a:pt x="42" y="360"/>
                  </a:lnTo>
                  <a:lnTo>
                    <a:pt x="43" y="362"/>
                  </a:lnTo>
                  <a:lnTo>
                    <a:pt x="45" y="362"/>
                  </a:lnTo>
                  <a:lnTo>
                    <a:pt x="48" y="363"/>
                  </a:lnTo>
                  <a:lnTo>
                    <a:pt x="60" y="363"/>
                  </a:lnTo>
                  <a:lnTo>
                    <a:pt x="63" y="362"/>
                  </a:lnTo>
                  <a:lnTo>
                    <a:pt x="65" y="362"/>
                  </a:lnTo>
                  <a:lnTo>
                    <a:pt x="66" y="360"/>
                  </a:lnTo>
                  <a:lnTo>
                    <a:pt x="66" y="357"/>
                  </a:lnTo>
                  <a:lnTo>
                    <a:pt x="66" y="273"/>
                  </a:lnTo>
                  <a:lnTo>
                    <a:pt x="65" y="263"/>
                  </a:lnTo>
                  <a:lnTo>
                    <a:pt x="64" y="253"/>
                  </a:lnTo>
                  <a:lnTo>
                    <a:pt x="60" y="241"/>
                  </a:lnTo>
                  <a:lnTo>
                    <a:pt x="55" y="228"/>
                  </a:lnTo>
                  <a:lnTo>
                    <a:pt x="48" y="216"/>
                  </a:lnTo>
                  <a:lnTo>
                    <a:pt x="39" y="204"/>
                  </a:lnTo>
                  <a:lnTo>
                    <a:pt x="26" y="192"/>
                  </a:lnTo>
                  <a:lnTo>
                    <a:pt x="11" y="181"/>
                  </a:lnTo>
                  <a:lnTo>
                    <a:pt x="26" y="171"/>
                  </a:lnTo>
                  <a:lnTo>
                    <a:pt x="39" y="159"/>
                  </a:lnTo>
                  <a:lnTo>
                    <a:pt x="48" y="147"/>
                  </a:lnTo>
                  <a:lnTo>
                    <a:pt x="55" y="134"/>
                  </a:lnTo>
                  <a:lnTo>
                    <a:pt x="60" y="122"/>
                  </a:lnTo>
                  <a:lnTo>
                    <a:pt x="64" y="110"/>
                  </a:lnTo>
                  <a:lnTo>
                    <a:pt x="65" y="99"/>
                  </a:lnTo>
                  <a:lnTo>
                    <a:pt x="66" y="90"/>
                  </a:lnTo>
                  <a:lnTo>
                    <a:pt x="66" y="6"/>
                  </a:lnTo>
                  <a:lnTo>
                    <a:pt x="66" y="3"/>
                  </a:lnTo>
                  <a:lnTo>
                    <a:pt x="65" y="1"/>
                  </a:lnTo>
                  <a:lnTo>
                    <a:pt x="63" y="1"/>
                  </a:lnTo>
                  <a:lnTo>
                    <a:pt x="60" y="0"/>
                  </a:lnTo>
                  <a:lnTo>
                    <a:pt x="48" y="0"/>
                  </a:lnTo>
                  <a:lnTo>
                    <a:pt x="45" y="1"/>
                  </a:lnTo>
                  <a:lnTo>
                    <a:pt x="43" y="1"/>
                  </a:lnTo>
                  <a:lnTo>
                    <a:pt x="42" y="3"/>
                  </a:lnTo>
                  <a:lnTo>
                    <a:pt x="42" y="6"/>
                  </a:lnTo>
                  <a:lnTo>
                    <a:pt x="42" y="90"/>
                  </a:lnTo>
                  <a:lnTo>
                    <a:pt x="42" y="97"/>
                  </a:lnTo>
                  <a:lnTo>
                    <a:pt x="41" y="107"/>
                  </a:lnTo>
                  <a:lnTo>
                    <a:pt x="39" y="117"/>
                  </a:lnTo>
                  <a:lnTo>
                    <a:pt x="36" y="129"/>
                  </a:lnTo>
                  <a:lnTo>
                    <a:pt x="31" y="141"/>
                  </a:lnTo>
                  <a:lnTo>
                    <a:pt x="24" y="153"/>
                  </a:lnTo>
                  <a:lnTo>
                    <a:pt x="14" y="165"/>
                  </a:lnTo>
                  <a:lnTo>
                    <a:pt x="2" y="176"/>
                  </a:lnTo>
                  <a:lnTo>
                    <a:pt x="1" y="177"/>
                  </a:lnTo>
                  <a:lnTo>
                    <a:pt x="0" y="178"/>
                  </a:lnTo>
                  <a:lnTo>
                    <a:pt x="0" y="179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5"/>
                  </a:lnTo>
                  <a:lnTo>
                    <a:pt x="1" y="186"/>
                  </a:lnTo>
                  <a:lnTo>
                    <a:pt x="2" y="187"/>
                  </a:lnTo>
                  <a:lnTo>
                    <a:pt x="7" y="191"/>
                  </a:lnTo>
                  <a:lnTo>
                    <a:pt x="15" y="198"/>
                  </a:lnTo>
                  <a:lnTo>
                    <a:pt x="23" y="208"/>
                  </a:lnTo>
                  <a:lnTo>
                    <a:pt x="30" y="222"/>
                  </a:lnTo>
                  <a:lnTo>
                    <a:pt x="39" y="247"/>
                  </a:lnTo>
                  <a:lnTo>
                    <a:pt x="42" y="273"/>
                  </a:lnTo>
                  <a:lnTo>
                    <a:pt x="42" y="3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6" name="Freeform 108"/>
            <p:cNvSpPr>
              <a:spLocks noChangeAspect="1"/>
            </p:cNvSpPr>
            <p:nvPr/>
          </p:nvSpPr>
          <p:spPr bwMode="auto">
            <a:xfrm>
              <a:off x="42" y="833"/>
              <a:ext cx="24" cy="64"/>
            </a:xfrm>
            <a:custGeom>
              <a:avLst/>
              <a:gdLst>
                <a:gd name="T0" fmla="*/ 24 w 24"/>
                <a:gd name="T1" fmla="*/ 5 h 64"/>
                <a:gd name="T2" fmla="*/ 24 w 24"/>
                <a:gd name="T3" fmla="*/ 2 h 64"/>
                <a:gd name="T4" fmla="*/ 23 w 24"/>
                <a:gd name="T5" fmla="*/ 1 h 64"/>
                <a:gd name="T6" fmla="*/ 21 w 24"/>
                <a:gd name="T7" fmla="*/ 0 h 64"/>
                <a:gd name="T8" fmla="*/ 18 w 24"/>
                <a:gd name="T9" fmla="*/ 0 h 64"/>
                <a:gd name="T10" fmla="*/ 6 w 24"/>
                <a:gd name="T11" fmla="*/ 0 h 64"/>
                <a:gd name="T12" fmla="*/ 3 w 24"/>
                <a:gd name="T13" fmla="*/ 0 h 64"/>
                <a:gd name="T14" fmla="*/ 1 w 24"/>
                <a:gd name="T15" fmla="*/ 1 h 64"/>
                <a:gd name="T16" fmla="*/ 0 w 24"/>
                <a:gd name="T17" fmla="*/ 2 h 64"/>
                <a:gd name="T18" fmla="*/ 0 w 24"/>
                <a:gd name="T19" fmla="*/ 5 h 64"/>
                <a:gd name="T20" fmla="*/ 0 w 24"/>
                <a:gd name="T21" fmla="*/ 58 h 64"/>
                <a:gd name="T22" fmla="*/ 0 w 24"/>
                <a:gd name="T23" fmla="*/ 61 h 64"/>
                <a:gd name="T24" fmla="*/ 1 w 24"/>
                <a:gd name="T25" fmla="*/ 63 h 64"/>
                <a:gd name="T26" fmla="*/ 3 w 24"/>
                <a:gd name="T27" fmla="*/ 64 h 64"/>
                <a:gd name="T28" fmla="*/ 6 w 24"/>
                <a:gd name="T29" fmla="*/ 64 h 64"/>
                <a:gd name="T30" fmla="*/ 18 w 24"/>
                <a:gd name="T31" fmla="*/ 64 h 64"/>
                <a:gd name="T32" fmla="*/ 21 w 24"/>
                <a:gd name="T33" fmla="*/ 64 h 64"/>
                <a:gd name="T34" fmla="*/ 23 w 24"/>
                <a:gd name="T35" fmla="*/ 63 h 64"/>
                <a:gd name="T36" fmla="*/ 24 w 24"/>
                <a:gd name="T37" fmla="*/ 61 h 64"/>
                <a:gd name="T38" fmla="*/ 24 w 24"/>
                <a:gd name="T39" fmla="*/ 58 h 64"/>
                <a:gd name="T40" fmla="*/ 24 w 24"/>
                <a:gd name="T41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64">
                  <a:moveTo>
                    <a:pt x="24" y="5"/>
                  </a:moveTo>
                  <a:lnTo>
                    <a:pt x="24" y="2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3" y="64"/>
                  </a:lnTo>
                  <a:lnTo>
                    <a:pt x="6" y="64"/>
                  </a:lnTo>
                  <a:lnTo>
                    <a:pt x="18" y="64"/>
                  </a:lnTo>
                  <a:lnTo>
                    <a:pt x="21" y="64"/>
                  </a:lnTo>
                  <a:lnTo>
                    <a:pt x="23" y="63"/>
                  </a:lnTo>
                  <a:lnTo>
                    <a:pt x="24" y="61"/>
                  </a:lnTo>
                  <a:lnTo>
                    <a:pt x="24" y="58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7" name="Freeform 109"/>
            <p:cNvSpPr>
              <a:spLocks noChangeAspect="1"/>
            </p:cNvSpPr>
            <p:nvPr/>
          </p:nvSpPr>
          <p:spPr bwMode="auto">
            <a:xfrm>
              <a:off x="42" y="894"/>
              <a:ext cx="24" cy="64"/>
            </a:xfrm>
            <a:custGeom>
              <a:avLst/>
              <a:gdLst>
                <a:gd name="T0" fmla="*/ 24 w 24"/>
                <a:gd name="T1" fmla="*/ 5 h 64"/>
                <a:gd name="T2" fmla="*/ 24 w 24"/>
                <a:gd name="T3" fmla="*/ 2 h 64"/>
                <a:gd name="T4" fmla="*/ 23 w 24"/>
                <a:gd name="T5" fmla="*/ 1 h 64"/>
                <a:gd name="T6" fmla="*/ 21 w 24"/>
                <a:gd name="T7" fmla="*/ 0 h 64"/>
                <a:gd name="T8" fmla="*/ 18 w 24"/>
                <a:gd name="T9" fmla="*/ 0 h 64"/>
                <a:gd name="T10" fmla="*/ 6 w 24"/>
                <a:gd name="T11" fmla="*/ 0 h 64"/>
                <a:gd name="T12" fmla="*/ 3 w 24"/>
                <a:gd name="T13" fmla="*/ 0 h 64"/>
                <a:gd name="T14" fmla="*/ 1 w 24"/>
                <a:gd name="T15" fmla="*/ 1 h 64"/>
                <a:gd name="T16" fmla="*/ 0 w 24"/>
                <a:gd name="T17" fmla="*/ 2 h 64"/>
                <a:gd name="T18" fmla="*/ 0 w 24"/>
                <a:gd name="T19" fmla="*/ 5 h 64"/>
                <a:gd name="T20" fmla="*/ 0 w 24"/>
                <a:gd name="T21" fmla="*/ 58 h 64"/>
                <a:gd name="T22" fmla="*/ 0 w 24"/>
                <a:gd name="T23" fmla="*/ 61 h 64"/>
                <a:gd name="T24" fmla="*/ 1 w 24"/>
                <a:gd name="T25" fmla="*/ 63 h 64"/>
                <a:gd name="T26" fmla="*/ 3 w 24"/>
                <a:gd name="T27" fmla="*/ 64 h 64"/>
                <a:gd name="T28" fmla="*/ 6 w 24"/>
                <a:gd name="T29" fmla="*/ 64 h 64"/>
                <a:gd name="T30" fmla="*/ 18 w 24"/>
                <a:gd name="T31" fmla="*/ 64 h 64"/>
                <a:gd name="T32" fmla="*/ 21 w 24"/>
                <a:gd name="T33" fmla="*/ 64 h 64"/>
                <a:gd name="T34" fmla="*/ 23 w 24"/>
                <a:gd name="T35" fmla="*/ 63 h 64"/>
                <a:gd name="T36" fmla="*/ 24 w 24"/>
                <a:gd name="T37" fmla="*/ 61 h 64"/>
                <a:gd name="T38" fmla="*/ 24 w 24"/>
                <a:gd name="T39" fmla="*/ 58 h 64"/>
                <a:gd name="T40" fmla="*/ 24 w 24"/>
                <a:gd name="T41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64">
                  <a:moveTo>
                    <a:pt x="24" y="5"/>
                  </a:moveTo>
                  <a:lnTo>
                    <a:pt x="24" y="2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3" y="64"/>
                  </a:lnTo>
                  <a:lnTo>
                    <a:pt x="6" y="64"/>
                  </a:lnTo>
                  <a:lnTo>
                    <a:pt x="18" y="64"/>
                  </a:lnTo>
                  <a:lnTo>
                    <a:pt x="21" y="64"/>
                  </a:lnTo>
                  <a:lnTo>
                    <a:pt x="23" y="63"/>
                  </a:lnTo>
                  <a:lnTo>
                    <a:pt x="24" y="61"/>
                  </a:lnTo>
                  <a:lnTo>
                    <a:pt x="24" y="58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8" name="Freeform 110"/>
            <p:cNvSpPr>
              <a:spLocks noChangeAspect="1"/>
            </p:cNvSpPr>
            <p:nvPr/>
          </p:nvSpPr>
          <p:spPr bwMode="auto">
            <a:xfrm>
              <a:off x="42" y="953"/>
              <a:ext cx="24" cy="64"/>
            </a:xfrm>
            <a:custGeom>
              <a:avLst/>
              <a:gdLst>
                <a:gd name="T0" fmla="*/ 24 w 24"/>
                <a:gd name="T1" fmla="*/ 5 h 64"/>
                <a:gd name="T2" fmla="*/ 24 w 24"/>
                <a:gd name="T3" fmla="*/ 2 h 64"/>
                <a:gd name="T4" fmla="*/ 23 w 24"/>
                <a:gd name="T5" fmla="*/ 1 h 64"/>
                <a:gd name="T6" fmla="*/ 21 w 24"/>
                <a:gd name="T7" fmla="*/ 0 h 64"/>
                <a:gd name="T8" fmla="*/ 18 w 24"/>
                <a:gd name="T9" fmla="*/ 0 h 64"/>
                <a:gd name="T10" fmla="*/ 6 w 24"/>
                <a:gd name="T11" fmla="*/ 0 h 64"/>
                <a:gd name="T12" fmla="*/ 3 w 24"/>
                <a:gd name="T13" fmla="*/ 0 h 64"/>
                <a:gd name="T14" fmla="*/ 1 w 24"/>
                <a:gd name="T15" fmla="*/ 1 h 64"/>
                <a:gd name="T16" fmla="*/ 0 w 24"/>
                <a:gd name="T17" fmla="*/ 2 h 64"/>
                <a:gd name="T18" fmla="*/ 0 w 24"/>
                <a:gd name="T19" fmla="*/ 5 h 64"/>
                <a:gd name="T20" fmla="*/ 0 w 24"/>
                <a:gd name="T21" fmla="*/ 58 h 64"/>
                <a:gd name="T22" fmla="*/ 0 w 24"/>
                <a:gd name="T23" fmla="*/ 61 h 64"/>
                <a:gd name="T24" fmla="*/ 1 w 24"/>
                <a:gd name="T25" fmla="*/ 63 h 64"/>
                <a:gd name="T26" fmla="*/ 3 w 24"/>
                <a:gd name="T27" fmla="*/ 64 h 64"/>
                <a:gd name="T28" fmla="*/ 6 w 24"/>
                <a:gd name="T29" fmla="*/ 64 h 64"/>
                <a:gd name="T30" fmla="*/ 18 w 24"/>
                <a:gd name="T31" fmla="*/ 64 h 64"/>
                <a:gd name="T32" fmla="*/ 21 w 24"/>
                <a:gd name="T33" fmla="*/ 64 h 64"/>
                <a:gd name="T34" fmla="*/ 23 w 24"/>
                <a:gd name="T35" fmla="*/ 63 h 64"/>
                <a:gd name="T36" fmla="*/ 24 w 24"/>
                <a:gd name="T37" fmla="*/ 61 h 64"/>
                <a:gd name="T38" fmla="*/ 24 w 24"/>
                <a:gd name="T39" fmla="*/ 58 h 64"/>
                <a:gd name="T40" fmla="*/ 24 w 24"/>
                <a:gd name="T41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64">
                  <a:moveTo>
                    <a:pt x="24" y="5"/>
                  </a:moveTo>
                  <a:lnTo>
                    <a:pt x="24" y="2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3" y="64"/>
                  </a:lnTo>
                  <a:lnTo>
                    <a:pt x="6" y="64"/>
                  </a:lnTo>
                  <a:lnTo>
                    <a:pt x="18" y="64"/>
                  </a:lnTo>
                  <a:lnTo>
                    <a:pt x="21" y="64"/>
                  </a:lnTo>
                  <a:lnTo>
                    <a:pt x="23" y="63"/>
                  </a:lnTo>
                  <a:lnTo>
                    <a:pt x="24" y="61"/>
                  </a:lnTo>
                  <a:lnTo>
                    <a:pt x="24" y="58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9" name="Freeform 111"/>
            <p:cNvSpPr>
              <a:spLocks noChangeAspect="1"/>
            </p:cNvSpPr>
            <p:nvPr/>
          </p:nvSpPr>
          <p:spPr bwMode="auto">
            <a:xfrm>
              <a:off x="42" y="1014"/>
              <a:ext cx="24" cy="63"/>
            </a:xfrm>
            <a:custGeom>
              <a:avLst/>
              <a:gdLst>
                <a:gd name="T0" fmla="*/ 24 w 24"/>
                <a:gd name="T1" fmla="*/ 5 h 63"/>
                <a:gd name="T2" fmla="*/ 24 w 24"/>
                <a:gd name="T3" fmla="*/ 2 h 63"/>
                <a:gd name="T4" fmla="*/ 23 w 24"/>
                <a:gd name="T5" fmla="*/ 1 h 63"/>
                <a:gd name="T6" fmla="*/ 21 w 24"/>
                <a:gd name="T7" fmla="*/ 0 h 63"/>
                <a:gd name="T8" fmla="*/ 18 w 24"/>
                <a:gd name="T9" fmla="*/ 0 h 63"/>
                <a:gd name="T10" fmla="*/ 6 w 24"/>
                <a:gd name="T11" fmla="*/ 0 h 63"/>
                <a:gd name="T12" fmla="*/ 3 w 24"/>
                <a:gd name="T13" fmla="*/ 0 h 63"/>
                <a:gd name="T14" fmla="*/ 1 w 24"/>
                <a:gd name="T15" fmla="*/ 1 h 63"/>
                <a:gd name="T16" fmla="*/ 0 w 24"/>
                <a:gd name="T17" fmla="*/ 2 h 63"/>
                <a:gd name="T18" fmla="*/ 0 w 24"/>
                <a:gd name="T19" fmla="*/ 5 h 63"/>
                <a:gd name="T20" fmla="*/ 0 w 24"/>
                <a:gd name="T21" fmla="*/ 58 h 63"/>
                <a:gd name="T22" fmla="*/ 0 w 24"/>
                <a:gd name="T23" fmla="*/ 61 h 63"/>
                <a:gd name="T24" fmla="*/ 1 w 24"/>
                <a:gd name="T25" fmla="*/ 63 h 63"/>
                <a:gd name="T26" fmla="*/ 3 w 24"/>
                <a:gd name="T27" fmla="*/ 63 h 63"/>
                <a:gd name="T28" fmla="*/ 6 w 24"/>
                <a:gd name="T29" fmla="*/ 63 h 63"/>
                <a:gd name="T30" fmla="*/ 18 w 24"/>
                <a:gd name="T31" fmla="*/ 63 h 63"/>
                <a:gd name="T32" fmla="*/ 21 w 24"/>
                <a:gd name="T33" fmla="*/ 63 h 63"/>
                <a:gd name="T34" fmla="*/ 23 w 24"/>
                <a:gd name="T35" fmla="*/ 63 h 63"/>
                <a:gd name="T36" fmla="*/ 24 w 24"/>
                <a:gd name="T37" fmla="*/ 61 h 63"/>
                <a:gd name="T38" fmla="*/ 24 w 24"/>
                <a:gd name="T39" fmla="*/ 58 h 63"/>
                <a:gd name="T40" fmla="*/ 24 w 24"/>
                <a:gd name="T4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63">
                  <a:moveTo>
                    <a:pt x="24" y="5"/>
                  </a:moveTo>
                  <a:lnTo>
                    <a:pt x="24" y="2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3" y="63"/>
                  </a:lnTo>
                  <a:lnTo>
                    <a:pt x="6" y="63"/>
                  </a:lnTo>
                  <a:lnTo>
                    <a:pt x="18" y="63"/>
                  </a:lnTo>
                  <a:lnTo>
                    <a:pt x="21" y="63"/>
                  </a:lnTo>
                  <a:lnTo>
                    <a:pt x="23" y="63"/>
                  </a:lnTo>
                  <a:lnTo>
                    <a:pt x="24" y="61"/>
                  </a:lnTo>
                  <a:lnTo>
                    <a:pt x="24" y="58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0" name="Freeform 112"/>
            <p:cNvSpPr>
              <a:spLocks noChangeAspect="1"/>
            </p:cNvSpPr>
            <p:nvPr/>
          </p:nvSpPr>
          <p:spPr bwMode="auto">
            <a:xfrm>
              <a:off x="42" y="1073"/>
              <a:ext cx="24" cy="63"/>
            </a:xfrm>
            <a:custGeom>
              <a:avLst/>
              <a:gdLst>
                <a:gd name="T0" fmla="*/ 24 w 24"/>
                <a:gd name="T1" fmla="*/ 5 h 63"/>
                <a:gd name="T2" fmla="*/ 24 w 24"/>
                <a:gd name="T3" fmla="*/ 2 h 63"/>
                <a:gd name="T4" fmla="*/ 23 w 24"/>
                <a:gd name="T5" fmla="*/ 0 h 63"/>
                <a:gd name="T6" fmla="*/ 21 w 24"/>
                <a:gd name="T7" fmla="*/ 0 h 63"/>
                <a:gd name="T8" fmla="*/ 18 w 24"/>
                <a:gd name="T9" fmla="*/ 0 h 63"/>
                <a:gd name="T10" fmla="*/ 6 w 24"/>
                <a:gd name="T11" fmla="*/ 0 h 63"/>
                <a:gd name="T12" fmla="*/ 3 w 24"/>
                <a:gd name="T13" fmla="*/ 0 h 63"/>
                <a:gd name="T14" fmla="*/ 1 w 24"/>
                <a:gd name="T15" fmla="*/ 0 h 63"/>
                <a:gd name="T16" fmla="*/ 0 w 24"/>
                <a:gd name="T17" fmla="*/ 2 h 63"/>
                <a:gd name="T18" fmla="*/ 0 w 24"/>
                <a:gd name="T19" fmla="*/ 5 h 63"/>
                <a:gd name="T20" fmla="*/ 0 w 24"/>
                <a:gd name="T21" fmla="*/ 58 h 63"/>
                <a:gd name="T22" fmla="*/ 0 w 24"/>
                <a:gd name="T23" fmla="*/ 61 h 63"/>
                <a:gd name="T24" fmla="*/ 1 w 24"/>
                <a:gd name="T25" fmla="*/ 63 h 63"/>
                <a:gd name="T26" fmla="*/ 3 w 24"/>
                <a:gd name="T27" fmla="*/ 63 h 63"/>
                <a:gd name="T28" fmla="*/ 6 w 24"/>
                <a:gd name="T29" fmla="*/ 63 h 63"/>
                <a:gd name="T30" fmla="*/ 18 w 24"/>
                <a:gd name="T31" fmla="*/ 63 h 63"/>
                <a:gd name="T32" fmla="*/ 21 w 24"/>
                <a:gd name="T33" fmla="*/ 63 h 63"/>
                <a:gd name="T34" fmla="*/ 23 w 24"/>
                <a:gd name="T35" fmla="*/ 63 h 63"/>
                <a:gd name="T36" fmla="*/ 24 w 24"/>
                <a:gd name="T37" fmla="*/ 61 h 63"/>
                <a:gd name="T38" fmla="*/ 24 w 24"/>
                <a:gd name="T39" fmla="*/ 58 h 63"/>
                <a:gd name="T40" fmla="*/ 24 w 24"/>
                <a:gd name="T4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63">
                  <a:moveTo>
                    <a:pt x="24" y="5"/>
                  </a:move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3" y="63"/>
                  </a:lnTo>
                  <a:lnTo>
                    <a:pt x="6" y="63"/>
                  </a:lnTo>
                  <a:lnTo>
                    <a:pt x="18" y="63"/>
                  </a:lnTo>
                  <a:lnTo>
                    <a:pt x="21" y="63"/>
                  </a:lnTo>
                  <a:lnTo>
                    <a:pt x="23" y="63"/>
                  </a:lnTo>
                  <a:lnTo>
                    <a:pt x="24" y="61"/>
                  </a:lnTo>
                  <a:lnTo>
                    <a:pt x="24" y="58"/>
                  </a:lnTo>
                  <a:lnTo>
                    <a:pt x="24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1" name="Freeform 113"/>
            <p:cNvSpPr>
              <a:spLocks noChangeAspect="1"/>
            </p:cNvSpPr>
            <p:nvPr/>
          </p:nvSpPr>
          <p:spPr bwMode="auto">
            <a:xfrm>
              <a:off x="42" y="1132"/>
              <a:ext cx="66" cy="181"/>
            </a:xfrm>
            <a:custGeom>
              <a:avLst/>
              <a:gdLst>
                <a:gd name="T0" fmla="*/ 61 w 66"/>
                <a:gd name="T1" fmla="*/ 181 h 181"/>
                <a:gd name="T2" fmla="*/ 64 w 66"/>
                <a:gd name="T3" fmla="*/ 180 h 181"/>
                <a:gd name="T4" fmla="*/ 66 w 66"/>
                <a:gd name="T5" fmla="*/ 180 h 181"/>
                <a:gd name="T6" fmla="*/ 66 w 66"/>
                <a:gd name="T7" fmla="*/ 178 h 181"/>
                <a:gd name="T8" fmla="*/ 66 w 66"/>
                <a:gd name="T9" fmla="*/ 176 h 181"/>
                <a:gd name="T10" fmla="*/ 66 w 66"/>
                <a:gd name="T11" fmla="*/ 173 h 181"/>
                <a:gd name="T12" fmla="*/ 65 w 66"/>
                <a:gd name="T13" fmla="*/ 171 h 181"/>
                <a:gd name="T14" fmla="*/ 59 w 66"/>
                <a:gd name="T15" fmla="*/ 167 h 181"/>
                <a:gd name="T16" fmla="*/ 52 w 66"/>
                <a:gd name="T17" fmla="*/ 160 h 181"/>
                <a:gd name="T18" fmla="*/ 43 w 66"/>
                <a:gd name="T19" fmla="*/ 151 h 181"/>
                <a:gd name="T20" fmla="*/ 36 w 66"/>
                <a:gd name="T21" fmla="*/ 138 h 181"/>
                <a:gd name="T22" fmla="*/ 27 w 66"/>
                <a:gd name="T23" fmla="*/ 115 h 181"/>
                <a:gd name="T24" fmla="*/ 24 w 66"/>
                <a:gd name="T25" fmla="*/ 91 h 181"/>
                <a:gd name="T26" fmla="*/ 24 w 66"/>
                <a:gd name="T27" fmla="*/ 5 h 181"/>
                <a:gd name="T28" fmla="*/ 24 w 66"/>
                <a:gd name="T29" fmla="*/ 2 h 181"/>
                <a:gd name="T30" fmla="*/ 23 w 66"/>
                <a:gd name="T31" fmla="*/ 0 h 181"/>
                <a:gd name="T32" fmla="*/ 21 w 66"/>
                <a:gd name="T33" fmla="*/ 0 h 181"/>
                <a:gd name="T34" fmla="*/ 18 w 66"/>
                <a:gd name="T35" fmla="*/ 0 h 181"/>
                <a:gd name="T36" fmla="*/ 6 w 66"/>
                <a:gd name="T37" fmla="*/ 0 h 181"/>
                <a:gd name="T38" fmla="*/ 3 w 66"/>
                <a:gd name="T39" fmla="*/ 0 h 181"/>
                <a:gd name="T40" fmla="*/ 1 w 66"/>
                <a:gd name="T41" fmla="*/ 0 h 181"/>
                <a:gd name="T42" fmla="*/ 0 w 66"/>
                <a:gd name="T43" fmla="*/ 2 h 181"/>
                <a:gd name="T44" fmla="*/ 0 w 66"/>
                <a:gd name="T45" fmla="*/ 5 h 181"/>
                <a:gd name="T46" fmla="*/ 0 w 66"/>
                <a:gd name="T47" fmla="*/ 91 h 181"/>
                <a:gd name="T48" fmla="*/ 1 w 66"/>
                <a:gd name="T49" fmla="*/ 102 h 181"/>
                <a:gd name="T50" fmla="*/ 3 w 66"/>
                <a:gd name="T51" fmla="*/ 114 h 181"/>
                <a:gd name="T52" fmla="*/ 7 w 66"/>
                <a:gd name="T53" fmla="*/ 126 h 181"/>
                <a:gd name="T54" fmla="*/ 13 w 66"/>
                <a:gd name="T55" fmla="*/ 138 h 181"/>
                <a:gd name="T56" fmla="*/ 21 w 66"/>
                <a:gd name="T57" fmla="*/ 150 h 181"/>
                <a:gd name="T58" fmla="*/ 31 w 66"/>
                <a:gd name="T59" fmla="*/ 161 h 181"/>
                <a:gd name="T60" fmla="*/ 43 w 66"/>
                <a:gd name="T61" fmla="*/ 171 h 181"/>
                <a:gd name="T62" fmla="*/ 58 w 66"/>
                <a:gd name="T63" fmla="*/ 181 h 181"/>
                <a:gd name="T64" fmla="*/ 61 w 66"/>
                <a:gd name="T6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181">
                  <a:moveTo>
                    <a:pt x="61" y="181"/>
                  </a:moveTo>
                  <a:lnTo>
                    <a:pt x="64" y="180"/>
                  </a:lnTo>
                  <a:lnTo>
                    <a:pt x="66" y="180"/>
                  </a:lnTo>
                  <a:lnTo>
                    <a:pt x="66" y="178"/>
                  </a:lnTo>
                  <a:lnTo>
                    <a:pt x="66" y="176"/>
                  </a:lnTo>
                  <a:lnTo>
                    <a:pt x="66" y="173"/>
                  </a:lnTo>
                  <a:lnTo>
                    <a:pt x="65" y="171"/>
                  </a:lnTo>
                  <a:lnTo>
                    <a:pt x="59" y="167"/>
                  </a:lnTo>
                  <a:lnTo>
                    <a:pt x="52" y="160"/>
                  </a:lnTo>
                  <a:lnTo>
                    <a:pt x="43" y="151"/>
                  </a:lnTo>
                  <a:lnTo>
                    <a:pt x="36" y="138"/>
                  </a:lnTo>
                  <a:lnTo>
                    <a:pt x="27" y="115"/>
                  </a:lnTo>
                  <a:lnTo>
                    <a:pt x="24" y="91"/>
                  </a:lnTo>
                  <a:lnTo>
                    <a:pt x="24" y="5"/>
                  </a:lnTo>
                  <a:lnTo>
                    <a:pt x="24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91"/>
                  </a:lnTo>
                  <a:lnTo>
                    <a:pt x="1" y="102"/>
                  </a:lnTo>
                  <a:lnTo>
                    <a:pt x="3" y="114"/>
                  </a:lnTo>
                  <a:lnTo>
                    <a:pt x="7" y="126"/>
                  </a:lnTo>
                  <a:lnTo>
                    <a:pt x="13" y="138"/>
                  </a:lnTo>
                  <a:lnTo>
                    <a:pt x="21" y="150"/>
                  </a:lnTo>
                  <a:lnTo>
                    <a:pt x="31" y="161"/>
                  </a:lnTo>
                  <a:lnTo>
                    <a:pt x="43" y="171"/>
                  </a:lnTo>
                  <a:lnTo>
                    <a:pt x="58" y="181"/>
                  </a:lnTo>
                  <a:lnTo>
                    <a:pt x="61" y="18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2" name="Freeform 114"/>
            <p:cNvSpPr>
              <a:spLocks noChangeAspect="1" noEditPoints="1"/>
            </p:cNvSpPr>
            <p:nvPr/>
          </p:nvSpPr>
          <p:spPr bwMode="auto">
            <a:xfrm>
              <a:off x="272" y="12"/>
              <a:ext cx="104" cy="146"/>
            </a:xfrm>
            <a:custGeom>
              <a:avLst/>
              <a:gdLst>
                <a:gd name="T0" fmla="*/ 81 w 104"/>
                <a:gd name="T1" fmla="*/ 66 h 146"/>
                <a:gd name="T2" fmla="*/ 68 w 104"/>
                <a:gd name="T3" fmla="*/ 53 h 146"/>
                <a:gd name="T4" fmla="*/ 49 w 104"/>
                <a:gd name="T5" fmla="*/ 52 h 146"/>
                <a:gd name="T6" fmla="*/ 29 w 104"/>
                <a:gd name="T7" fmla="*/ 60 h 146"/>
                <a:gd name="T8" fmla="*/ 8 w 104"/>
                <a:gd name="T9" fmla="*/ 82 h 146"/>
                <a:gd name="T10" fmla="*/ 0 w 104"/>
                <a:gd name="T11" fmla="*/ 104 h 146"/>
                <a:gd name="T12" fmla="*/ 0 w 104"/>
                <a:gd name="T13" fmla="*/ 116 h 146"/>
                <a:gd name="T14" fmla="*/ 4 w 104"/>
                <a:gd name="T15" fmla="*/ 128 h 146"/>
                <a:gd name="T16" fmla="*/ 12 w 104"/>
                <a:gd name="T17" fmla="*/ 138 h 146"/>
                <a:gd name="T18" fmla="*/ 27 w 104"/>
                <a:gd name="T19" fmla="*/ 145 h 146"/>
                <a:gd name="T20" fmla="*/ 53 w 104"/>
                <a:gd name="T21" fmla="*/ 144 h 146"/>
                <a:gd name="T22" fmla="*/ 78 w 104"/>
                <a:gd name="T23" fmla="*/ 124 h 146"/>
                <a:gd name="T24" fmla="*/ 95 w 104"/>
                <a:gd name="T25" fmla="*/ 94 h 146"/>
                <a:gd name="T26" fmla="*/ 103 w 104"/>
                <a:gd name="T27" fmla="*/ 63 h 146"/>
                <a:gd name="T28" fmla="*/ 101 w 104"/>
                <a:gd name="T29" fmla="*/ 30 h 146"/>
                <a:gd name="T30" fmla="*/ 78 w 104"/>
                <a:gd name="T31" fmla="*/ 3 h 146"/>
                <a:gd name="T32" fmla="*/ 51 w 104"/>
                <a:gd name="T33" fmla="*/ 1 h 146"/>
                <a:gd name="T34" fmla="*/ 37 w 104"/>
                <a:gd name="T35" fmla="*/ 8 h 146"/>
                <a:gd name="T36" fmla="*/ 28 w 104"/>
                <a:gd name="T37" fmla="*/ 19 h 146"/>
                <a:gd name="T38" fmla="*/ 24 w 104"/>
                <a:gd name="T39" fmla="*/ 28 h 146"/>
                <a:gd name="T40" fmla="*/ 24 w 104"/>
                <a:gd name="T41" fmla="*/ 33 h 146"/>
                <a:gd name="T42" fmla="*/ 27 w 104"/>
                <a:gd name="T43" fmla="*/ 37 h 146"/>
                <a:gd name="T44" fmla="*/ 35 w 104"/>
                <a:gd name="T45" fmla="*/ 37 h 146"/>
                <a:gd name="T46" fmla="*/ 41 w 104"/>
                <a:gd name="T47" fmla="*/ 31 h 146"/>
                <a:gd name="T48" fmla="*/ 41 w 104"/>
                <a:gd name="T49" fmla="*/ 23 h 146"/>
                <a:gd name="T50" fmla="*/ 35 w 104"/>
                <a:gd name="T51" fmla="*/ 21 h 146"/>
                <a:gd name="T52" fmla="*/ 36 w 104"/>
                <a:gd name="T53" fmla="*/ 16 h 146"/>
                <a:gd name="T54" fmla="*/ 44 w 104"/>
                <a:gd name="T55" fmla="*/ 9 h 146"/>
                <a:gd name="T56" fmla="*/ 52 w 104"/>
                <a:gd name="T57" fmla="*/ 6 h 146"/>
                <a:gd name="T58" fmla="*/ 58 w 104"/>
                <a:gd name="T59" fmla="*/ 5 h 146"/>
                <a:gd name="T60" fmla="*/ 71 w 104"/>
                <a:gd name="T61" fmla="*/ 7 h 146"/>
                <a:gd name="T62" fmla="*/ 87 w 104"/>
                <a:gd name="T63" fmla="*/ 24 h 146"/>
                <a:gd name="T64" fmla="*/ 88 w 104"/>
                <a:gd name="T65" fmla="*/ 54 h 146"/>
                <a:gd name="T66" fmla="*/ 84 w 104"/>
                <a:gd name="T67" fmla="*/ 75 h 146"/>
                <a:gd name="T68" fmla="*/ 30 w 104"/>
                <a:gd name="T69" fmla="*/ 140 h 146"/>
                <a:gd name="T70" fmla="*/ 20 w 104"/>
                <a:gd name="T71" fmla="*/ 134 h 146"/>
                <a:gd name="T72" fmla="*/ 16 w 104"/>
                <a:gd name="T73" fmla="*/ 126 h 146"/>
                <a:gd name="T74" fmla="*/ 15 w 104"/>
                <a:gd name="T75" fmla="*/ 120 h 146"/>
                <a:gd name="T76" fmla="*/ 16 w 104"/>
                <a:gd name="T77" fmla="*/ 111 h 146"/>
                <a:gd name="T78" fmla="*/ 23 w 104"/>
                <a:gd name="T79" fmla="*/ 85 h 146"/>
                <a:gd name="T80" fmla="*/ 34 w 104"/>
                <a:gd name="T81" fmla="*/ 66 h 146"/>
                <a:gd name="T82" fmla="*/ 49 w 104"/>
                <a:gd name="T83" fmla="*/ 57 h 146"/>
                <a:gd name="T84" fmla="*/ 65 w 104"/>
                <a:gd name="T85" fmla="*/ 56 h 146"/>
                <a:gd name="T86" fmla="*/ 75 w 104"/>
                <a:gd name="T87" fmla="*/ 63 h 146"/>
                <a:gd name="T88" fmla="*/ 79 w 104"/>
                <a:gd name="T89" fmla="*/ 72 h 146"/>
                <a:gd name="T90" fmla="*/ 80 w 104"/>
                <a:gd name="T91" fmla="*/ 80 h 146"/>
                <a:gd name="T92" fmla="*/ 79 w 104"/>
                <a:gd name="T93" fmla="*/ 88 h 146"/>
                <a:gd name="T94" fmla="*/ 74 w 104"/>
                <a:gd name="T95" fmla="*/ 107 h 146"/>
                <a:gd name="T96" fmla="*/ 64 w 104"/>
                <a:gd name="T97" fmla="*/ 126 h 146"/>
                <a:gd name="T98" fmla="*/ 47 w 104"/>
                <a:gd name="T99" fmla="*/ 13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146">
                  <a:moveTo>
                    <a:pt x="84" y="75"/>
                  </a:moveTo>
                  <a:lnTo>
                    <a:pt x="81" y="66"/>
                  </a:lnTo>
                  <a:lnTo>
                    <a:pt x="76" y="58"/>
                  </a:lnTo>
                  <a:lnTo>
                    <a:pt x="68" y="53"/>
                  </a:lnTo>
                  <a:lnTo>
                    <a:pt x="58" y="51"/>
                  </a:lnTo>
                  <a:lnTo>
                    <a:pt x="49" y="52"/>
                  </a:lnTo>
                  <a:lnTo>
                    <a:pt x="39" y="55"/>
                  </a:lnTo>
                  <a:lnTo>
                    <a:pt x="29" y="60"/>
                  </a:lnTo>
                  <a:lnTo>
                    <a:pt x="18" y="70"/>
                  </a:lnTo>
                  <a:lnTo>
                    <a:pt x="8" y="82"/>
                  </a:lnTo>
                  <a:lnTo>
                    <a:pt x="2" y="94"/>
                  </a:lnTo>
                  <a:lnTo>
                    <a:pt x="0" y="104"/>
                  </a:lnTo>
                  <a:lnTo>
                    <a:pt x="0" y="111"/>
                  </a:lnTo>
                  <a:lnTo>
                    <a:pt x="0" y="116"/>
                  </a:lnTo>
                  <a:lnTo>
                    <a:pt x="1" y="122"/>
                  </a:lnTo>
                  <a:lnTo>
                    <a:pt x="4" y="128"/>
                  </a:lnTo>
                  <a:lnTo>
                    <a:pt x="8" y="133"/>
                  </a:lnTo>
                  <a:lnTo>
                    <a:pt x="12" y="138"/>
                  </a:lnTo>
                  <a:lnTo>
                    <a:pt x="19" y="143"/>
                  </a:lnTo>
                  <a:lnTo>
                    <a:pt x="27" y="145"/>
                  </a:lnTo>
                  <a:lnTo>
                    <a:pt x="36" y="146"/>
                  </a:lnTo>
                  <a:lnTo>
                    <a:pt x="53" y="144"/>
                  </a:lnTo>
                  <a:lnTo>
                    <a:pt x="67" y="136"/>
                  </a:lnTo>
                  <a:lnTo>
                    <a:pt x="78" y="124"/>
                  </a:lnTo>
                  <a:lnTo>
                    <a:pt x="88" y="109"/>
                  </a:lnTo>
                  <a:lnTo>
                    <a:pt x="95" y="94"/>
                  </a:lnTo>
                  <a:lnTo>
                    <a:pt x="100" y="78"/>
                  </a:lnTo>
                  <a:lnTo>
                    <a:pt x="103" y="63"/>
                  </a:lnTo>
                  <a:lnTo>
                    <a:pt x="104" y="51"/>
                  </a:lnTo>
                  <a:lnTo>
                    <a:pt x="101" y="30"/>
                  </a:lnTo>
                  <a:lnTo>
                    <a:pt x="92" y="14"/>
                  </a:lnTo>
                  <a:lnTo>
                    <a:pt x="78" y="3"/>
                  </a:lnTo>
                  <a:lnTo>
                    <a:pt x="61" y="0"/>
                  </a:lnTo>
                  <a:lnTo>
                    <a:pt x="51" y="1"/>
                  </a:lnTo>
                  <a:lnTo>
                    <a:pt x="43" y="4"/>
                  </a:lnTo>
                  <a:lnTo>
                    <a:pt x="37" y="8"/>
                  </a:lnTo>
                  <a:lnTo>
                    <a:pt x="31" y="13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4" y="28"/>
                  </a:lnTo>
                  <a:lnTo>
                    <a:pt x="23" y="31"/>
                  </a:lnTo>
                  <a:lnTo>
                    <a:pt x="24" y="33"/>
                  </a:lnTo>
                  <a:lnTo>
                    <a:pt x="25" y="36"/>
                  </a:lnTo>
                  <a:lnTo>
                    <a:pt x="27" y="37"/>
                  </a:lnTo>
                  <a:lnTo>
                    <a:pt x="31" y="38"/>
                  </a:lnTo>
                  <a:lnTo>
                    <a:pt x="35" y="37"/>
                  </a:lnTo>
                  <a:lnTo>
                    <a:pt x="39" y="34"/>
                  </a:lnTo>
                  <a:lnTo>
                    <a:pt x="41" y="31"/>
                  </a:lnTo>
                  <a:lnTo>
                    <a:pt x="42" y="27"/>
                  </a:lnTo>
                  <a:lnTo>
                    <a:pt x="41" y="23"/>
                  </a:lnTo>
                  <a:lnTo>
                    <a:pt x="38" y="21"/>
                  </a:lnTo>
                  <a:lnTo>
                    <a:pt x="35" y="21"/>
                  </a:lnTo>
                  <a:lnTo>
                    <a:pt x="32" y="20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4" y="9"/>
                  </a:lnTo>
                  <a:lnTo>
                    <a:pt x="48" y="7"/>
                  </a:lnTo>
                  <a:lnTo>
                    <a:pt x="52" y="6"/>
                  </a:lnTo>
                  <a:lnTo>
                    <a:pt x="55" y="5"/>
                  </a:lnTo>
                  <a:lnTo>
                    <a:pt x="58" y="5"/>
                  </a:lnTo>
                  <a:lnTo>
                    <a:pt x="61" y="5"/>
                  </a:lnTo>
                  <a:lnTo>
                    <a:pt x="71" y="7"/>
                  </a:lnTo>
                  <a:lnTo>
                    <a:pt x="81" y="13"/>
                  </a:lnTo>
                  <a:lnTo>
                    <a:pt x="87" y="24"/>
                  </a:lnTo>
                  <a:lnTo>
                    <a:pt x="89" y="41"/>
                  </a:lnTo>
                  <a:lnTo>
                    <a:pt x="88" y="54"/>
                  </a:lnTo>
                  <a:lnTo>
                    <a:pt x="84" y="75"/>
                  </a:lnTo>
                  <a:lnTo>
                    <a:pt x="84" y="75"/>
                  </a:lnTo>
                  <a:close/>
                  <a:moveTo>
                    <a:pt x="37" y="141"/>
                  </a:moveTo>
                  <a:lnTo>
                    <a:pt x="30" y="140"/>
                  </a:lnTo>
                  <a:lnTo>
                    <a:pt x="24" y="138"/>
                  </a:lnTo>
                  <a:lnTo>
                    <a:pt x="20" y="134"/>
                  </a:lnTo>
                  <a:lnTo>
                    <a:pt x="18" y="130"/>
                  </a:lnTo>
                  <a:lnTo>
                    <a:pt x="16" y="126"/>
                  </a:lnTo>
                  <a:lnTo>
                    <a:pt x="15" y="123"/>
                  </a:lnTo>
                  <a:lnTo>
                    <a:pt x="15" y="120"/>
                  </a:lnTo>
                  <a:lnTo>
                    <a:pt x="15" y="118"/>
                  </a:lnTo>
                  <a:lnTo>
                    <a:pt x="16" y="111"/>
                  </a:lnTo>
                  <a:lnTo>
                    <a:pt x="18" y="98"/>
                  </a:lnTo>
                  <a:lnTo>
                    <a:pt x="23" y="85"/>
                  </a:lnTo>
                  <a:lnTo>
                    <a:pt x="28" y="73"/>
                  </a:lnTo>
                  <a:lnTo>
                    <a:pt x="34" y="66"/>
                  </a:lnTo>
                  <a:lnTo>
                    <a:pt x="41" y="60"/>
                  </a:lnTo>
                  <a:lnTo>
                    <a:pt x="49" y="57"/>
                  </a:lnTo>
                  <a:lnTo>
                    <a:pt x="58" y="55"/>
                  </a:lnTo>
                  <a:lnTo>
                    <a:pt x="65" y="56"/>
                  </a:lnTo>
                  <a:lnTo>
                    <a:pt x="71" y="59"/>
                  </a:lnTo>
                  <a:lnTo>
                    <a:pt x="75" y="63"/>
                  </a:lnTo>
                  <a:lnTo>
                    <a:pt x="77" y="67"/>
                  </a:lnTo>
                  <a:lnTo>
                    <a:pt x="79" y="72"/>
                  </a:lnTo>
                  <a:lnTo>
                    <a:pt x="80" y="76"/>
                  </a:lnTo>
                  <a:lnTo>
                    <a:pt x="80" y="80"/>
                  </a:lnTo>
                  <a:lnTo>
                    <a:pt x="80" y="82"/>
                  </a:lnTo>
                  <a:lnTo>
                    <a:pt x="79" y="88"/>
                  </a:lnTo>
                  <a:lnTo>
                    <a:pt x="78" y="97"/>
                  </a:lnTo>
                  <a:lnTo>
                    <a:pt x="74" y="107"/>
                  </a:lnTo>
                  <a:lnTo>
                    <a:pt x="70" y="117"/>
                  </a:lnTo>
                  <a:lnTo>
                    <a:pt x="64" y="126"/>
                  </a:lnTo>
                  <a:lnTo>
                    <a:pt x="57" y="134"/>
                  </a:lnTo>
                  <a:lnTo>
                    <a:pt x="47" y="139"/>
                  </a:lnTo>
                  <a:lnTo>
                    <a:pt x="37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3" name="Freeform 115"/>
            <p:cNvSpPr>
              <a:spLocks noChangeAspect="1" noEditPoints="1"/>
            </p:cNvSpPr>
            <p:nvPr/>
          </p:nvSpPr>
          <p:spPr bwMode="auto">
            <a:xfrm>
              <a:off x="389" y="65"/>
              <a:ext cx="112" cy="128"/>
            </a:xfrm>
            <a:custGeom>
              <a:avLst/>
              <a:gdLst>
                <a:gd name="T0" fmla="*/ 36 w 112"/>
                <a:gd name="T1" fmla="*/ 24 h 128"/>
                <a:gd name="T2" fmla="*/ 36 w 112"/>
                <a:gd name="T3" fmla="*/ 21 h 128"/>
                <a:gd name="T4" fmla="*/ 37 w 112"/>
                <a:gd name="T5" fmla="*/ 20 h 128"/>
                <a:gd name="T6" fmla="*/ 37 w 112"/>
                <a:gd name="T7" fmla="*/ 19 h 128"/>
                <a:gd name="T8" fmla="*/ 39 w 112"/>
                <a:gd name="T9" fmla="*/ 17 h 128"/>
                <a:gd name="T10" fmla="*/ 45 w 112"/>
                <a:gd name="T11" fmla="*/ 12 h 128"/>
                <a:gd name="T12" fmla="*/ 52 w 112"/>
                <a:gd name="T13" fmla="*/ 9 h 128"/>
                <a:gd name="T14" fmla="*/ 57 w 112"/>
                <a:gd name="T15" fmla="*/ 8 h 128"/>
                <a:gd name="T16" fmla="*/ 62 w 112"/>
                <a:gd name="T17" fmla="*/ 7 h 128"/>
                <a:gd name="T18" fmla="*/ 71 w 112"/>
                <a:gd name="T19" fmla="*/ 10 h 128"/>
                <a:gd name="T20" fmla="*/ 79 w 112"/>
                <a:gd name="T21" fmla="*/ 17 h 128"/>
                <a:gd name="T22" fmla="*/ 84 w 112"/>
                <a:gd name="T23" fmla="*/ 28 h 128"/>
                <a:gd name="T24" fmla="*/ 86 w 112"/>
                <a:gd name="T25" fmla="*/ 45 h 128"/>
                <a:gd name="T26" fmla="*/ 84 w 112"/>
                <a:gd name="T27" fmla="*/ 62 h 128"/>
                <a:gd name="T28" fmla="*/ 78 w 112"/>
                <a:gd name="T29" fmla="*/ 74 h 128"/>
                <a:gd name="T30" fmla="*/ 69 w 112"/>
                <a:gd name="T31" fmla="*/ 81 h 128"/>
                <a:gd name="T32" fmla="*/ 59 w 112"/>
                <a:gd name="T33" fmla="*/ 83 h 128"/>
                <a:gd name="T34" fmla="*/ 56 w 112"/>
                <a:gd name="T35" fmla="*/ 83 h 128"/>
                <a:gd name="T36" fmla="*/ 51 w 112"/>
                <a:gd name="T37" fmla="*/ 82 h 128"/>
                <a:gd name="T38" fmla="*/ 45 w 112"/>
                <a:gd name="T39" fmla="*/ 79 h 128"/>
                <a:gd name="T40" fmla="*/ 38 w 112"/>
                <a:gd name="T41" fmla="*/ 72 h 128"/>
                <a:gd name="T42" fmla="*/ 37 w 112"/>
                <a:gd name="T43" fmla="*/ 71 h 128"/>
                <a:gd name="T44" fmla="*/ 36 w 112"/>
                <a:gd name="T45" fmla="*/ 70 h 128"/>
                <a:gd name="T46" fmla="*/ 36 w 112"/>
                <a:gd name="T47" fmla="*/ 68 h 128"/>
                <a:gd name="T48" fmla="*/ 36 w 112"/>
                <a:gd name="T49" fmla="*/ 66 h 128"/>
                <a:gd name="T50" fmla="*/ 36 w 112"/>
                <a:gd name="T51" fmla="*/ 24 h 128"/>
                <a:gd name="T52" fmla="*/ 36 w 112"/>
                <a:gd name="T53" fmla="*/ 81 h 128"/>
                <a:gd name="T54" fmla="*/ 43 w 112"/>
                <a:gd name="T55" fmla="*/ 86 h 128"/>
                <a:gd name="T56" fmla="*/ 49 w 112"/>
                <a:gd name="T57" fmla="*/ 88 h 128"/>
                <a:gd name="T58" fmla="*/ 55 w 112"/>
                <a:gd name="T59" fmla="*/ 90 h 128"/>
                <a:gd name="T60" fmla="*/ 62 w 112"/>
                <a:gd name="T61" fmla="*/ 90 h 128"/>
                <a:gd name="T62" fmla="*/ 82 w 112"/>
                <a:gd name="T63" fmla="*/ 87 h 128"/>
                <a:gd name="T64" fmla="*/ 98 w 112"/>
                <a:gd name="T65" fmla="*/ 78 h 128"/>
                <a:gd name="T66" fmla="*/ 108 w 112"/>
                <a:gd name="T67" fmla="*/ 63 h 128"/>
                <a:gd name="T68" fmla="*/ 112 w 112"/>
                <a:gd name="T69" fmla="*/ 45 h 128"/>
                <a:gd name="T70" fmla="*/ 108 w 112"/>
                <a:gd name="T71" fmla="*/ 26 h 128"/>
                <a:gd name="T72" fmla="*/ 99 w 112"/>
                <a:gd name="T73" fmla="*/ 12 h 128"/>
                <a:gd name="T74" fmla="*/ 84 w 112"/>
                <a:gd name="T75" fmla="*/ 3 h 128"/>
                <a:gd name="T76" fmla="*/ 65 w 112"/>
                <a:gd name="T77" fmla="*/ 0 h 128"/>
                <a:gd name="T78" fmla="*/ 55 w 112"/>
                <a:gd name="T79" fmla="*/ 1 h 128"/>
                <a:gd name="T80" fmla="*/ 46 w 112"/>
                <a:gd name="T81" fmla="*/ 3 h 128"/>
                <a:gd name="T82" fmla="*/ 39 w 112"/>
                <a:gd name="T83" fmla="*/ 6 h 128"/>
                <a:gd name="T84" fmla="*/ 35 w 112"/>
                <a:gd name="T85" fmla="*/ 9 h 128"/>
                <a:gd name="T86" fmla="*/ 35 w 112"/>
                <a:gd name="T87" fmla="*/ 0 h 128"/>
                <a:gd name="T88" fmla="*/ 0 w 112"/>
                <a:gd name="T89" fmla="*/ 1 h 128"/>
                <a:gd name="T90" fmla="*/ 0 w 112"/>
                <a:gd name="T91" fmla="*/ 10 h 128"/>
                <a:gd name="T92" fmla="*/ 7 w 112"/>
                <a:gd name="T93" fmla="*/ 11 h 128"/>
                <a:gd name="T94" fmla="*/ 11 w 112"/>
                <a:gd name="T95" fmla="*/ 11 h 128"/>
                <a:gd name="T96" fmla="*/ 13 w 112"/>
                <a:gd name="T97" fmla="*/ 14 h 128"/>
                <a:gd name="T98" fmla="*/ 13 w 112"/>
                <a:gd name="T99" fmla="*/ 18 h 128"/>
                <a:gd name="T100" fmla="*/ 13 w 112"/>
                <a:gd name="T101" fmla="*/ 118 h 128"/>
                <a:gd name="T102" fmla="*/ 0 w 112"/>
                <a:gd name="T103" fmla="*/ 118 h 128"/>
                <a:gd name="T104" fmla="*/ 0 w 112"/>
                <a:gd name="T105" fmla="*/ 128 h 128"/>
                <a:gd name="T106" fmla="*/ 50 w 112"/>
                <a:gd name="T107" fmla="*/ 128 h 128"/>
                <a:gd name="T108" fmla="*/ 50 w 112"/>
                <a:gd name="T109" fmla="*/ 118 h 128"/>
                <a:gd name="T110" fmla="*/ 36 w 112"/>
                <a:gd name="T111" fmla="*/ 118 h 128"/>
                <a:gd name="T112" fmla="*/ 36 w 112"/>
                <a:gd name="T113" fmla="*/ 8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2" h="128">
                  <a:moveTo>
                    <a:pt x="36" y="24"/>
                  </a:moveTo>
                  <a:lnTo>
                    <a:pt x="36" y="21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5" y="12"/>
                  </a:lnTo>
                  <a:lnTo>
                    <a:pt x="52" y="9"/>
                  </a:lnTo>
                  <a:lnTo>
                    <a:pt x="57" y="8"/>
                  </a:lnTo>
                  <a:lnTo>
                    <a:pt x="62" y="7"/>
                  </a:lnTo>
                  <a:lnTo>
                    <a:pt x="71" y="10"/>
                  </a:lnTo>
                  <a:lnTo>
                    <a:pt x="79" y="17"/>
                  </a:lnTo>
                  <a:lnTo>
                    <a:pt x="84" y="28"/>
                  </a:lnTo>
                  <a:lnTo>
                    <a:pt x="86" y="45"/>
                  </a:lnTo>
                  <a:lnTo>
                    <a:pt x="84" y="62"/>
                  </a:lnTo>
                  <a:lnTo>
                    <a:pt x="78" y="74"/>
                  </a:lnTo>
                  <a:lnTo>
                    <a:pt x="69" y="81"/>
                  </a:lnTo>
                  <a:lnTo>
                    <a:pt x="59" y="83"/>
                  </a:lnTo>
                  <a:lnTo>
                    <a:pt x="56" y="83"/>
                  </a:lnTo>
                  <a:lnTo>
                    <a:pt x="51" y="82"/>
                  </a:lnTo>
                  <a:lnTo>
                    <a:pt x="45" y="79"/>
                  </a:lnTo>
                  <a:lnTo>
                    <a:pt x="38" y="72"/>
                  </a:lnTo>
                  <a:lnTo>
                    <a:pt x="37" y="71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6"/>
                  </a:lnTo>
                  <a:lnTo>
                    <a:pt x="36" y="24"/>
                  </a:lnTo>
                  <a:close/>
                  <a:moveTo>
                    <a:pt x="36" y="81"/>
                  </a:moveTo>
                  <a:lnTo>
                    <a:pt x="43" y="86"/>
                  </a:lnTo>
                  <a:lnTo>
                    <a:pt x="49" y="88"/>
                  </a:lnTo>
                  <a:lnTo>
                    <a:pt x="55" y="90"/>
                  </a:lnTo>
                  <a:lnTo>
                    <a:pt x="62" y="90"/>
                  </a:lnTo>
                  <a:lnTo>
                    <a:pt x="82" y="87"/>
                  </a:lnTo>
                  <a:lnTo>
                    <a:pt x="98" y="78"/>
                  </a:lnTo>
                  <a:lnTo>
                    <a:pt x="108" y="63"/>
                  </a:lnTo>
                  <a:lnTo>
                    <a:pt x="112" y="45"/>
                  </a:lnTo>
                  <a:lnTo>
                    <a:pt x="108" y="26"/>
                  </a:lnTo>
                  <a:lnTo>
                    <a:pt x="99" y="12"/>
                  </a:lnTo>
                  <a:lnTo>
                    <a:pt x="84" y="3"/>
                  </a:lnTo>
                  <a:lnTo>
                    <a:pt x="65" y="0"/>
                  </a:lnTo>
                  <a:lnTo>
                    <a:pt x="55" y="1"/>
                  </a:lnTo>
                  <a:lnTo>
                    <a:pt x="46" y="3"/>
                  </a:lnTo>
                  <a:lnTo>
                    <a:pt x="39" y="6"/>
                  </a:lnTo>
                  <a:lnTo>
                    <a:pt x="35" y="9"/>
                  </a:lnTo>
                  <a:lnTo>
                    <a:pt x="35" y="0"/>
                  </a:lnTo>
                  <a:lnTo>
                    <a:pt x="0" y="1"/>
                  </a:lnTo>
                  <a:lnTo>
                    <a:pt x="0" y="10"/>
                  </a:lnTo>
                  <a:lnTo>
                    <a:pt x="7" y="11"/>
                  </a:lnTo>
                  <a:lnTo>
                    <a:pt x="11" y="11"/>
                  </a:lnTo>
                  <a:lnTo>
                    <a:pt x="13" y="14"/>
                  </a:lnTo>
                  <a:lnTo>
                    <a:pt x="13" y="18"/>
                  </a:lnTo>
                  <a:lnTo>
                    <a:pt x="13" y="118"/>
                  </a:lnTo>
                  <a:lnTo>
                    <a:pt x="0" y="118"/>
                  </a:lnTo>
                  <a:lnTo>
                    <a:pt x="0" y="128"/>
                  </a:lnTo>
                  <a:lnTo>
                    <a:pt x="50" y="128"/>
                  </a:lnTo>
                  <a:lnTo>
                    <a:pt x="50" y="118"/>
                  </a:lnTo>
                  <a:lnTo>
                    <a:pt x="36" y="118"/>
                  </a:lnTo>
                  <a:lnTo>
                    <a:pt x="36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4" name="Line 116"/>
            <p:cNvSpPr>
              <a:spLocks noChangeAspect="1" noChangeShapeType="1"/>
            </p:cNvSpPr>
            <p:nvPr/>
          </p:nvSpPr>
          <p:spPr bwMode="auto">
            <a:xfrm>
              <a:off x="265" y="239"/>
              <a:ext cx="243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5" name="Freeform 117"/>
            <p:cNvSpPr>
              <a:spLocks noChangeAspect="1" noEditPoints="1"/>
            </p:cNvSpPr>
            <p:nvPr/>
          </p:nvSpPr>
          <p:spPr bwMode="auto">
            <a:xfrm>
              <a:off x="300" y="284"/>
              <a:ext cx="105" cy="147"/>
            </a:xfrm>
            <a:custGeom>
              <a:avLst/>
              <a:gdLst>
                <a:gd name="T0" fmla="*/ 81 w 105"/>
                <a:gd name="T1" fmla="*/ 66 h 147"/>
                <a:gd name="T2" fmla="*/ 69 w 105"/>
                <a:gd name="T3" fmla="*/ 53 h 147"/>
                <a:gd name="T4" fmla="*/ 49 w 105"/>
                <a:gd name="T5" fmla="*/ 52 h 147"/>
                <a:gd name="T6" fmla="*/ 29 w 105"/>
                <a:gd name="T7" fmla="*/ 60 h 147"/>
                <a:gd name="T8" fmla="*/ 8 w 105"/>
                <a:gd name="T9" fmla="*/ 82 h 147"/>
                <a:gd name="T10" fmla="*/ 1 w 105"/>
                <a:gd name="T11" fmla="*/ 104 h 147"/>
                <a:gd name="T12" fmla="*/ 1 w 105"/>
                <a:gd name="T13" fmla="*/ 116 h 147"/>
                <a:gd name="T14" fmla="*/ 4 w 105"/>
                <a:gd name="T15" fmla="*/ 128 h 147"/>
                <a:gd name="T16" fmla="*/ 13 w 105"/>
                <a:gd name="T17" fmla="*/ 139 h 147"/>
                <a:gd name="T18" fmla="*/ 27 w 105"/>
                <a:gd name="T19" fmla="*/ 145 h 147"/>
                <a:gd name="T20" fmla="*/ 53 w 105"/>
                <a:gd name="T21" fmla="*/ 144 h 147"/>
                <a:gd name="T22" fmla="*/ 79 w 105"/>
                <a:gd name="T23" fmla="*/ 124 h 147"/>
                <a:gd name="T24" fmla="*/ 96 w 105"/>
                <a:gd name="T25" fmla="*/ 94 h 147"/>
                <a:gd name="T26" fmla="*/ 104 w 105"/>
                <a:gd name="T27" fmla="*/ 63 h 147"/>
                <a:gd name="T28" fmla="*/ 101 w 105"/>
                <a:gd name="T29" fmla="*/ 30 h 147"/>
                <a:gd name="T30" fmla="*/ 79 w 105"/>
                <a:gd name="T31" fmla="*/ 3 h 147"/>
                <a:gd name="T32" fmla="*/ 52 w 105"/>
                <a:gd name="T33" fmla="*/ 1 h 147"/>
                <a:gd name="T34" fmla="*/ 37 w 105"/>
                <a:gd name="T35" fmla="*/ 8 h 147"/>
                <a:gd name="T36" fmla="*/ 28 w 105"/>
                <a:gd name="T37" fmla="*/ 19 h 147"/>
                <a:gd name="T38" fmla="*/ 24 w 105"/>
                <a:gd name="T39" fmla="*/ 28 h 147"/>
                <a:gd name="T40" fmla="*/ 24 w 105"/>
                <a:gd name="T41" fmla="*/ 33 h 147"/>
                <a:gd name="T42" fmla="*/ 28 w 105"/>
                <a:gd name="T43" fmla="*/ 37 h 147"/>
                <a:gd name="T44" fmla="*/ 36 w 105"/>
                <a:gd name="T45" fmla="*/ 37 h 147"/>
                <a:gd name="T46" fmla="*/ 41 w 105"/>
                <a:gd name="T47" fmla="*/ 31 h 147"/>
                <a:gd name="T48" fmla="*/ 41 w 105"/>
                <a:gd name="T49" fmla="*/ 23 h 147"/>
                <a:gd name="T50" fmla="*/ 36 w 105"/>
                <a:gd name="T51" fmla="*/ 21 h 147"/>
                <a:gd name="T52" fmla="*/ 36 w 105"/>
                <a:gd name="T53" fmla="*/ 16 h 147"/>
                <a:gd name="T54" fmla="*/ 44 w 105"/>
                <a:gd name="T55" fmla="*/ 9 h 147"/>
                <a:gd name="T56" fmla="*/ 52 w 105"/>
                <a:gd name="T57" fmla="*/ 6 h 147"/>
                <a:gd name="T58" fmla="*/ 59 w 105"/>
                <a:gd name="T59" fmla="*/ 5 h 147"/>
                <a:gd name="T60" fmla="*/ 72 w 105"/>
                <a:gd name="T61" fmla="*/ 7 h 147"/>
                <a:gd name="T62" fmla="*/ 87 w 105"/>
                <a:gd name="T63" fmla="*/ 24 h 147"/>
                <a:gd name="T64" fmla="*/ 89 w 105"/>
                <a:gd name="T65" fmla="*/ 54 h 147"/>
                <a:gd name="T66" fmla="*/ 84 w 105"/>
                <a:gd name="T67" fmla="*/ 75 h 147"/>
                <a:gd name="T68" fmla="*/ 30 w 105"/>
                <a:gd name="T69" fmla="*/ 140 h 147"/>
                <a:gd name="T70" fmla="*/ 21 w 105"/>
                <a:gd name="T71" fmla="*/ 134 h 147"/>
                <a:gd name="T72" fmla="*/ 17 w 105"/>
                <a:gd name="T73" fmla="*/ 126 h 147"/>
                <a:gd name="T74" fmla="*/ 16 w 105"/>
                <a:gd name="T75" fmla="*/ 120 h 147"/>
                <a:gd name="T76" fmla="*/ 16 w 105"/>
                <a:gd name="T77" fmla="*/ 111 h 147"/>
                <a:gd name="T78" fmla="*/ 23 w 105"/>
                <a:gd name="T79" fmla="*/ 85 h 147"/>
                <a:gd name="T80" fmla="*/ 35 w 105"/>
                <a:gd name="T81" fmla="*/ 66 h 147"/>
                <a:gd name="T82" fmla="*/ 50 w 105"/>
                <a:gd name="T83" fmla="*/ 57 h 147"/>
                <a:gd name="T84" fmla="*/ 66 w 105"/>
                <a:gd name="T85" fmla="*/ 57 h 147"/>
                <a:gd name="T86" fmla="*/ 75 w 105"/>
                <a:gd name="T87" fmla="*/ 63 h 147"/>
                <a:gd name="T88" fmla="*/ 79 w 105"/>
                <a:gd name="T89" fmla="*/ 72 h 147"/>
                <a:gd name="T90" fmla="*/ 81 w 105"/>
                <a:gd name="T91" fmla="*/ 80 h 147"/>
                <a:gd name="T92" fmla="*/ 80 w 105"/>
                <a:gd name="T93" fmla="*/ 88 h 147"/>
                <a:gd name="T94" fmla="*/ 75 w 105"/>
                <a:gd name="T95" fmla="*/ 107 h 147"/>
                <a:gd name="T96" fmla="*/ 64 w 105"/>
                <a:gd name="T97" fmla="*/ 126 h 147"/>
                <a:gd name="T98" fmla="*/ 48 w 105"/>
                <a:gd name="T99" fmla="*/ 13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5" h="147">
                  <a:moveTo>
                    <a:pt x="84" y="75"/>
                  </a:moveTo>
                  <a:lnTo>
                    <a:pt x="81" y="66"/>
                  </a:lnTo>
                  <a:lnTo>
                    <a:pt x="76" y="58"/>
                  </a:lnTo>
                  <a:lnTo>
                    <a:pt x="69" y="53"/>
                  </a:lnTo>
                  <a:lnTo>
                    <a:pt x="58" y="51"/>
                  </a:lnTo>
                  <a:lnTo>
                    <a:pt x="49" y="52"/>
                  </a:lnTo>
                  <a:lnTo>
                    <a:pt x="40" y="55"/>
                  </a:lnTo>
                  <a:lnTo>
                    <a:pt x="29" y="60"/>
                  </a:lnTo>
                  <a:lnTo>
                    <a:pt x="18" y="70"/>
                  </a:lnTo>
                  <a:lnTo>
                    <a:pt x="8" y="82"/>
                  </a:lnTo>
                  <a:lnTo>
                    <a:pt x="3" y="94"/>
                  </a:lnTo>
                  <a:lnTo>
                    <a:pt x="1" y="104"/>
                  </a:lnTo>
                  <a:lnTo>
                    <a:pt x="0" y="111"/>
                  </a:lnTo>
                  <a:lnTo>
                    <a:pt x="1" y="116"/>
                  </a:lnTo>
                  <a:lnTo>
                    <a:pt x="2" y="122"/>
                  </a:lnTo>
                  <a:lnTo>
                    <a:pt x="4" y="128"/>
                  </a:lnTo>
                  <a:lnTo>
                    <a:pt x="8" y="133"/>
                  </a:lnTo>
                  <a:lnTo>
                    <a:pt x="13" y="139"/>
                  </a:lnTo>
                  <a:lnTo>
                    <a:pt x="19" y="143"/>
                  </a:lnTo>
                  <a:lnTo>
                    <a:pt x="27" y="145"/>
                  </a:lnTo>
                  <a:lnTo>
                    <a:pt x="37" y="147"/>
                  </a:lnTo>
                  <a:lnTo>
                    <a:pt x="53" y="144"/>
                  </a:lnTo>
                  <a:lnTo>
                    <a:pt x="67" y="136"/>
                  </a:lnTo>
                  <a:lnTo>
                    <a:pt x="79" y="124"/>
                  </a:lnTo>
                  <a:lnTo>
                    <a:pt x="88" y="110"/>
                  </a:lnTo>
                  <a:lnTo>
                    <a:pt x="96" y="94"/>
                  </a:lnTo>
                  <a:lnTo>
                    <a:pt x="101" y="78"/>
                  </a:lnTo>
                  <a:lnTo>
                    <a:pt x="104" y="63"/>
                  </a:lnTo>
                  <a:lnTo>
                    <a:pt x="105" y="51"/>
                  </a:lnTo>
                  <a:lnTo>
                    <a:pt x="101" y="30"/>
                  </a:lnTo>
                  <a:lnTo>
                    <a:pt x="92" y="14"/>
                  </a:lnTo>
                  <a:lnTo>
                    <a:pt x="79" y="3"/>
                  </a:lnTo>
                  <a:lnTo>
                    <a:pt x="62" y="0"/>
                  </a:lnTo>
                  <a:lnTo>
                    <a:pt x="52" y="1"/>
                  </a:lnTo>
                  <a:lnTo>
                    <a:pt x="44" y="4"/>
                  </a:lnTo>
                  <a:lnTo>
                    <a:pt x="37" y="8"/>
                  </a:lnTo>
                  <a:lnTo>
                    <a:pt x="32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4" y="31"/>
                  </a:lnTo>
                  <a:lnTo>
                    <a:pt x="24" y="33"/>
                  </a:lnTo>
                  <a:lnTo>
                    <a:pt x="25" y="36"/>
                  </a:lnTo>
                  <a:lnTo>
                    <a:pt x="28" y="37"/>
                  </a:lnTo>
                  <a:lnTo>
                    <a:pt x="31" y="38"/>
                  </a:lnTo>
                  <a:lnTo>
                    <a:pt x="36" y="37"/>
                  </a:lnTo>
                  <a:lnTo>
                    <a:pt x="39" y="34"/>
                  </a:lnTo>
                  <a:lnTo>
                    <a:pt x="41" y="31"/>
                  </a:lnTo>
                  <a:lnTo>
                    <a:pt x="42" y="27"/>
                  </a:lnTo>
                  <a:lnTo>
                    <a:pt x="41" y="23"/>
                  </a:lnTo>
                  <a:lnTo>
                    <a:pt x="39" y="21"/>
                  </a:lnTo>
                  <a:lnTo>
                    <a:pt x="36" y="21"/>
                  </a:lnTo>
                  <a:lnTo>
                    <a:pt x="33" y="20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4" y="9"/>
                  </a:lnTo>
                  <a:lnTo>
                    <a:pt x="48" y="7"/>
                  </a:lnTo>
                  <a:lnTo>
                    <a:pt x="52" y="6"/>
                  </a:lnTo>
                  <a:lnTo>
                    <a:pt x="56" y="5"/>
                  </a:lnTo>
                  <a:lnTo>
                    <a:pt x="59" y="5"/>
                  </a:lnTo>
                  <a:lnTo>
                    <a:pt x="61" y="5"/>
                  </a:lnTo>
                  <a:lnTo>
                    <a:pt x="72" y="7"/>
                  </a:lnTo>
                  <a:lnTo>
                    <a:pt x="81" y="13"/>
                  </a:lnTo>
                  <a:lnTo>
                    <a:pt x="87" y="24"/>
                  </a:lnTo>
                  <a:lnTo>
                    <a:pt x="90" y="41"/>
                  </a:lnTo>
                  <a:lnTo>
                    <a:pt x="89" y="54"/>
                  </a:lnTo>
                  <a:lnTo>
                    <a:pt x="84" y="75"/>
                  </a:lnTo>
                  <a:lnTo>
                    <a:pt x="84" y="75"/>
                  </a:lnTo>
                  <a:close/>
                  <a:moveTo>
                    <a:pt x="37" y="141"/>
                  </a:moveTo>
                  <a:lnTo>
                    <a:pt x="30" y="140"/>
                  </a:lnTo>
                  <a:lnTo>
                    <a:pt x="25" y="138"/>
                  </a:lnTo>
                  <a:lnTo>
                    <a:pt x="21" y="134"/>
                  </a:lnTo>
                  <a:lnTo>
                    <a:pt x="18" y="130"/>
                  </a:lnTo>
                  <a:lnTo>
                    <a:pt x="17" y="126"/>
                  </a:lnTo>
                  <a:lnTo>
                    <a:pt x="16" y="123"/>
                  </a:lnTo>
                  <a:lnTo>
                    <a:pt x="16" y="120"/>
                  </a:lnTo>
                  <a:lnTo>
                    <a:pt x="15" y="118"/>
                  </a:lnTo>
                  <a:lnTo>
                    <a:pt x="16" y="111"/>
                  </a:lnTo>
                  <a:lnTo>
                    <a:pt x="19" y="98"/>
                  </a:lnTo>
                  <a:lnTo>
                    <a:pt x="23" y="85"/>
                  </a:lnTo>
                  <a:lnTo>
                    <a:pt x="29" y="73"/>
                  </a:lnTo>
                  <a:lnTo>
                    <a:pt x="35" y="66"/>
                  </a:lnTo>
                  <a:lnTo>
                    <a:pt x="42" y="60"/>
                  </a:lnTo>
                  <a:lnTo>
                    <a:pt x="50" y="57"/>
                  </a:lnTo>
                  <a:lnTo>
                    <a:pt x="58" y="55"/>
                  </a:lnTo>
                  <a:lnTo>
                    <a:pt x="66" y="57"/>
                  </a:lnTo>
                  <a:lnTo>
                    <a:pt x="71" y="59"/>
                  </a:lnTo>
                  <a:lnTo>
                    <a:pt x="75" y="63"/>
                  </a:lnTo>
                  <a:lnTo>
                    <a:pt x="78" y="67"/>
                  </a:lnTo>
                  <a:lnTo>
                    <a:pt x="79" y="72"/>
                  </a:lnTo>
                  <a:lnTo>
                    <a:pt x="80" y="76"/>
                  </a:lnTo>
                  <a:lnTo>
                    <a:pt x="81" y="80"/>
                  </a:lnTo>
                  <a:lnTo>
                    <a:pt x="81" y="82"/>
                  </a:lnTo>
                  <a:lnTo>
                    <a:pt x="80" y="88"/>
                  </a:lnTo>
                  <a:lnTo>
                    <a:pt x="78" y="97"/>
                  </a:lnTo>
                  <a:lnTo>
                    <a:pt x="75" y="107"/>
                  </a:lnTo>
                  <a:lnTo>
                    <a:pt x="70" y="117"/>
                  </a:lnTo>
                  <a:lnTo>
                    <a:pt x="64" y="126"/>
                  </a:lnTo>
                  <a:lnTo>
                    <a:pt x="57" y="134"/>
                  </a:lnTo>
                  <a:lnTo>
                    <a:pt x="48" y="139"/>
                  </a:lnTo>
                  <a:lnTo>
                    <a:pt x="37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6" name="Freeform 118"/>
            <p:cNvSpPr>
              <a:spLocks noChangeAspect="1"/>
            </p:cNvSpPr>
            <p:nvPr/>
          </p:nvSpPr>
          <p:spPr bwMode="auto">
            <a:xfrm>
              <a:off x="413" y="302"/>
              <a:ext cx="60" cy="126"/>
            </a:xfrm>
            <a:custGeom>
              <a:avLst/>
              <a:gdLst>
                <a:gd name="T0" fmla="*/ 36 w 60"/>
                <a:gd name="T1" fmla="*/ 45 h 126"/>
                <a:gd name="T2" fmla="*/ 55 w 60"/>
                <a:gd name="T3" fmla="*/ 45 h 126"/>
                <a:gd name="T4" fmla="*/ 57 w 60"/>
                <a:gd name="T5" fmla="*/ 44 h 126"/>
                <a:gd name="T6" fmla="*/ 59 w 60"/>
                <a:gd name="T7" fmla="*/ 44 h 126"/>
                <a:gd name="T8" fmla="*/ 60 w 60"/>
                <a:gd name="T9" fmla="*/ 43 h 126"/>
                <a:gd name="T10" fmla="*/ 60 w 60"/>
                <a:gd name="T11" fmla="*/ 41 h 126"/>
                <a:gd name="T12" fmla="*/ 59 w 60"/>
                <a:gd name="T13" fmla="*/ 39 h 126"/>
                <a:gd name="T14" fmla="*/ 55 w 60"/>
                <a:gd name="T15" fmla="*/ 38 h 126"/>
                <a:gd name="T16" fmla="*/ 37 w 60"/>
                <a:gd name="T17" fmla="*/ 38 h 126"/>
                <a:gd name="T18" fmla="*/ 42 w 60"/>
                <a:gd name="T19" fmla="*/ 21 h 126"/>
                <a:gd name="T20" fmla="*/ 44 w 60"/>
                <a:gd name="T21" fmla="*/ 11 h 126"/>
                <a:gd name="T22" fmla="*/ 45 w 60"/>
                <a:gd name="T23" fmla="*/ 7 h 126"/>
                <a:gd name="T24" fmla="*/ 46 w 60"/>
                <a:gd name="T25" fmla="*/ 5 h 126"/>
                <a:gd name="T26" fmla="*/ 44 w 60"/>
                <a:gd name="T27" fmla="*/ 1 h 126"/>
                <a:gd name="T28" fmla="*/ 40 w 60"/>
                <a:gd name="T29" fmla="*/ 0 h 126"/>
                <a:gd name="T30" fmla="*/ 39 w 60"/>
                <a:gd name="T31" fmla="*/ 0 h 126"/>
                <a:gd name="T32" fmla="*/ 36 w 60"/>
                <a:gd name="T33" fmla="*/ 0 h 126"/>
                <a:gd name="T34" fmla="*/ 34 w 60"/>
                <a:gd name="T35" fmla="*/ 3 h 126"/>
                <a:gd name="T36" fmla="*/ 32 w 60"/>
                <a:gd name="T37" fmla="*/ 7 h 126"/>
                <a:gd name="T38" fmla="*/ 24 w 60"/>
                <a:gd name="T39" fmla="*/ 38 h 126"/>
                <a:gd name="T40" fmla="*/ 5 w 60"/>
                <a:gd name="T41" fmla="*/ 38 h 126"/>
                <a:gd name="T42" fmla="*/ 3 w 60"/>
                <a:gd name="T43" fmla="*/ 38 h 126"/>
                <a:gd name="T44" fmla="*/ 1 w 60"/>
                <a:gd name="T45" fmla="*/ 39 h 126"/>
                <a:gd name="T46" fmla="*/ 0 w 60"/>
                <a:gd name="T47" fmla="*/ 40 h 126"/>
                <a:gd name="T48" fmla="*/ 0 w 60"/>
                <a:gd name="T49" fmla="*/ 42 h 126"/>
                <a:gd name="T50" fmla="*/ 1 w 60"/>
                <a:gd name="T51" fmla="*/ 44 h 126"/>
                <a:gd name="T52" fmla="*/ 5 w 60"/>
                <a:gd name="T53" fmla="*/ 45 h 126"/>
                <a:gd name="T54" fmla="*/ 23 w 60"/>
                <a:gd name="T55" fmla="*/ 45 h 126"/>
                <a:gd name="T56" fmla="*/ 18 w 60"/>
                <a:gd name="T57" fmla="*/ 63 h 126"/>
                <a:gd name="T58" fmla="*/ 14 w 60"/>
                <a:gd name="T59" fmla="*/ 78 h 126"/>
                <a:gd name="T60" fmla="*/ 12 w 60"/>
                <a:gd name="T61" fmla="*/ 88 h 126"/>
                <a:gd name="T62" fmla="*/ 10 w 60"/>
                <a:gd name="T63" fmla="*/ 96 h 126"/>
                <a:gd name="T64" fmla="*/ 8 w 60"/>
                <a:gd name="T65" fmla="*/ 101 h 126"/>
                <a:gd name="T66" fmla="*/ 8 w 60"/>
                <a:gd name="T67" fmla="*/ 104 h 126"/>
                <a:gd name="T68" fmla="*/ 8 w 60"/>
                <a:gd name="T69" fmla="*/ 107 h 126"/>
                <a:gd name="T70" fmla="*/ 7 w 60"/>
                <a:gd name="T71" fmla="*/ 108 h 126"/>
                <a:gd name="T72" fmla="*/ 9 w 60"/>
                <a:gd name="T73" fmla="*/ 115 h 126"/>
                <a:gd name="T74" fmla="*/ 13 w 60"/>
                <a:gd name="T75" fmla="*/ 121 h 126"/>
                <a:gd name="T76" fmla="*/ 18 w 60"/>
                <a:gd name="T77" fmla="*/ 125 h 126"/>
                <a:gd name="T78" fmla="*/ 26 w 60"/>
                <a:gd name="T79" fmla="*/ 126 h 126"/>
                <a:gd name="T80" fmla="*/ 39 w 60"/>
                <a:gd name="T81" fmla="*/ 122 h 126"/>
                <a:gd name="T82" fmla="*/ 49 w 60"/>
                <a:gd name="T83" fmla="*/ 112 h 126"/>
                <a:gd name="T84" fmla="*/ 55 w 60"/>
                <a:gd name="T85" fmla="*/ 101 h 126"/>
                <a:gd name="T86" fmla="*/ 57 w 60"/>
                <a:gd name="T87" fmla="*/ 96 h 126"/>
                <a:gd name="T88" fmla="*/ 56 w 60"/>
                <a:gd name="T89" fmla="*/ 94 h 126"/>
                <a:gd name="T90" fmla="*/ 55 w 60"/>
                <a:gd name="T91" fmla="*/ 94 h 126"/>
                <a:gd name="T92" fmla="*/ 53 w 60"/>
                <a:gd name="T93" fmla="*/ 94 h 126"/>
                <a:gd name="T94" fmla="*/ 52 w 60"/>
                <a:gd name="T95" fmla="*/ 96 h 126"/>
                <a:gd name="T96" fmla="*/ 45 w 60"/>
                <a:gd name="T97" fmla="*/ 109 h 126"/>
                <a:gd name="T98" fmla="*/ 38 w 60"/>
                <a:gd name="T99" fmla="*/ 117 h 126"/>
                <a:gd name="T100" fmla="*/ 32 w 60"/>
                <a:gd name="T101" fmla="*/ 121 h 126"/>
                <a:gd name="T102" fmla="*/ 26 w 60"/>
                <a:gd name="T103" fmla="*/ 122 h 126"/>
                <a:gd name="T104" fmla="*/ 23 w 60"/>
                <a:gd name="T105" fmla="*/ 121 h 126"/>
                <a:gd name="T106" fmla="*/ 21 w 60"/>
                <a:gd name="T107" fmla="*/ 120 h 126"/>
                <a:gd name="T108" fmla="*/ 20 w 60"/>
                <a:gd name="T109" fmla="*/ 117 h 126"/>
                <a:gd name="T110" fmla="*/ 20 w 60"/>
                <a:gd name="T111" fmla="*/ 113 h 126"/>
                <a:gd name="T112" fmla="*/ 20 w 60"/>
                <a:gd name="T113" fmla="*/ 107 h 126"/>
                <a:gd name="T114" fmla="*/ 21 w 60"/>
                <a:gd name="T115" fmla="*/ 103 h 126"/>
                <a:gd name="T116" fmla="*/ 36 w 60"/>
                <a:gd name="T117" fmla="*/ 4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0" h="126">
                  <a:moveTo>
                    <a:pt x="36" y="45"/>
                  </a:moveTo>
                  <a:lnTo>
                    <a:pt x="55" y="45"/>
                  </a:lnTo>
                  <a:lnTo>
                    <a:pt x="57" y="44"/>
                  </a:lnTo>
                  <a:lnTo>
                    <a:pt x="59" y="44"/>
                  </a:lnTo>
                  <a:lnTo>
                    <a:pt x="60" y="43"/>
                  </a:lnTo>
                  <a:lnTo>
                    <a:pt x="60" y="41"/>
                  </a:lnTo>
                  <a:lnTo>
                    <a:pt x="59" y="39"/>
                  </a:lnTo>
                  <a:lnTo>
                    <a:pt x="55" y="38"/>
                  </a:lnTo>
                  <a:lnTo>
                    <a:pt x="37" y="38"/>
                  </a:lnTo>
                  <a:lnTo>
                    <a:pt x="42" y="21"/>
                  </a:lnTo>
                  <a:lnTo>
                    <a:pt x="44" y="11"/>
                  </a:lnTo>
                  <a:lnTo>
                    <a:pt x="45" y="7"/>
                  </a:lnTo>
                  <a:lnTo>
                    <a:pt x="46" y="5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4" y="3"/>
                  </a:lnTo>
                  <a:lnTo>
                    <a:pt x="32" y="7"/>
                  </a:lnTo>
                  <a:lnTo>
                    <a:pt x="24" y="38"/>
                  </a:lnTo>
                  <a:lnTo>
                    <a:pt x="5" y="38"/>
                  </a:lnTo>
                  <a:lnTo>
                    <a:pt x="3" y="38"/>
                  </a:lnTo>
                  <a:lnTo>
                    <a:pt x="1" y="39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1" y="44"/>
                  </a:lnTo>
                  <a:lnTo>
                    <a:pt x="5" y="45"/>
                  </a:lnTo>
                  <a:lnTo>
                    <a:pt x="23" y="45"/>
                  </a:lnTo>
                  <a:lnTo>
                    <a:pt x="18" y="63"/>
                  </a:lnTo>
                  <a:lnTo>
                    <a:pt x="14" y="78"/>
                  </a:lnTo>
                  <a:lnTo>
                    <a:pt x="12" y="88"/>
                  </a:lnTo>
                  <a:lnTo>
                    <a:pt x="10" y="96"/>
                  </a:lnTo>
                  <a:lnTo>
                    <a:pt x="8" y="101"/>
                  </a:lnTo>
                  <a:lnTo>
                    <a:pt x="8" y="104"/>
                  </a:lnTo>
                  <a:lnTo>
                    <a:pt x="8" y="107"/>
                  </a:lnTo>
                  <a:lnTo>
                    <a:pt x="7" y="108"/>
                  </a:lnTo>
                  <a:lnTo>
                    <a:pt x="9" y="115"/>
                  </a:lnTo>
                  <a:lnTo>
                    <a:pt x="13" y="121"/>
                  </a:lnTo>
                  <a:lnTo>
                    <a:pt x="18" y="125"/>
                  </a:lnTo>
                  <a:lnTo>
                    <a:pt x="26" y="126"/>
                  </a:lnTo>
                  <a:lnTo>
                    <a:pt x="39" y="122"/>
                  </a:lnTo>
                  <a:lnTo>
                    <a:pt x="49" y="112"/>
                  </a:lnTo>
                  <a:lnTo>
                    <a:pt x="55" y="101"/>
                  </a:lnTo>
                  <a:lnTo>
                    <a:pt x="57" y="96"/>
                  </a:lnTo>
                  <a:lnTo>
                    <a:pt x="56" y="94"/>
                  </a:lnTo>
                  <a:lnTo>
                    <a:pt x="55" y="94"/>
                  </a:lnTo>
                  <a:lnTo>
                    <a:pt x="53" y="94"/>
                  </a:lnTo>
                  <a:lnTo>
                    <a:pt x="52" y="96"/>
                  </a:lnTo>
                  <a:lnTo>
                    <a:pt x="45" y="109"/>
                  </a:lnTo>
                  <a:lnTo>
                    <a:pt x="38" y="117"/>
                  </a:lnTo>
                  <a:lnTo>
                    <a:pt x="32" y="121"/>
                  </a:lnTo>
                  <a:lnTo>
                    <a:pt x="26" y="122"/>
                  </a:lnTo>
                  <a:lnTo>
                    <a:pt x="23" y="121"/>
                  </a:lnTo>
                  <a:lnTo>
                    <a:pt x="21" y="120"/>
                  </a:lnTo>
                  <a:lnTo>
                    <a:pt x="20" y="117"/>
                  </a:lnTo>
                  <a:lnTo>
                    <a:pt x="20" y="113"/>
                  </a:lnTo>
                  <a:lnTo>
                    <a:pt x="20" y="107"/>
                  </a:lnTo>
                  <a:lnTo>
                    <a:pt x="21" y="103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7" name="Freeform 119"/>
            <p:cNvSpPr>
              <a:spLocks noChangeAspect="1" noEditPoints="1"/>
            </p:cNvSpPr>
            <p:nvPr/>
          </p:nvSpPr>
          <p:spPr bwMode="auto">
            <a:xfrm>
              <a:off x="598" y="216"/>
              <a:ext cx="131" cy="47"/>
            </a:xfrm>
            <a:custGeom>
              <a:avLst/>
              <a:gdLst>
                <a:gd name="T0" fmla="*/ 125 w 131"/>
                <a:gd name="T1" fmla="*/ 8 h 47"/>
                <a:gd name="T2" fmla="*/ 127 w 131"/>
                <a:gd name="T3" fmla="*/ 8 h 47"/>
                <a:gd name="T4" fmla="*/ 129 w 131"/>
                <a:gd name="T5" fmla="*/ 8 h 47"/>
                <a:gd name="T6" fmla="*/ 131 w 131"/>
                <a:gd name="T7" fmla="*/ 6 h 47"/>
                <a:gd name="T8" fmla="*/ 131 w 131"/>
                <a:gd name="T9" fmla="*/ 4 h 47"/>
                <a:gd name="T10" fmla="*/ 131 w 131"/>
                <a:gd name="T11" fmla="*/ 2 h 47"/>
                <a:gd name="T12" fmla="*/ 129 w 131"/>
                <a:gd name="T13" fmla="*/ 1 h 47"/>
                <a:gd name="T14" fmla="*/ 127 w 131"/>
                <a:gd name="T15" fmla="*/ 0 h 47"/>
                <a:gd name="T16" fmla="*/ 125 w 131"/>
                <a:gd name="T17" fmla="*/ 0 h 47"/>
                <a:gd name="T18" fmla="*/ 6 w 131"/>
                <a:gd name="T19" fmla="*/ 0 h 47"/>
                <a:gd name="T20" fmla="*/ 4 w 131"/>
                <a:gd name="T21" fmla="*/ 0 h 47"/>
                <a:gd name="T22" fmla="*/ 2 w 131"/>
                <a:gd name="T23" fmla="*/ 1 h 47"/>
                <a:gd name="T24" fmla="*/ 0 w 131"/>
                <a:gd name="T25" fmla="*/ 2 h 47"/>
                <a:gd name="T26" fmla="*/ 0 w 131"/>
                <a:gd name="T27" fmla="*/ 4 h 47"/>
                <a:gd name="T28" fmla="*/ 0 w 131"/>
                <a:gd name="T29" fmla="*/ 6 h 47"/>
                <a:gd name="T30" fmla="*/ 2 w 131"/>
                <a:gd name="T31" fmla="*/ 8 h 47"/>
                <a:gd name="T32" fmla="*/ 4 w 131"/>
                <a:gd name="T33" fmla="*/ 8 h 47"/>
                <a:gd name="T34" fmla="*/ 6 w 131"/>
                <a:gd name="T35" fmla="*/ 8 h 47"/>
                <a:gd name="T36" fmla="*/ 125 w 131"/>
                <a:gd name="T37" fmla="*/ 8 h 47"/>
                <a:gd name="T38" fmla="*/ 125 w 131"/>
                <a:gd name="T39" fmla="*/ 47 h 47"/>
                <a:gd name="T40" fmla="*/ 127 w 131"/>
                <a:gd name="T41" fmla="*/ 47 h 47"/>
                <a:gd name="T42" fmla="*/ 129 w 131"/>
                <a:gd name="T43" fmla="*/ 46 h 47"/>
                <a:gd name="T44" fmla="*/ 131 w 131"/>
                <a:gd name="T45" fmla="*/ 45 h 47"/>
                <a:gd name="T46" fmla="*/ 131 w 131"/>
                <a:gd name="T47" fmla="*/ 43 h 47"/>
                <a:gd name="T48" fmla="*/ 131 w 131"/>
                <a:gd name="T49" fmla="*/ 40 h 47"/>
                <a:gd name="T50" fmla="*/ 129 w 131"/>
                <a:gd name="T51" fmla="*/ 39 h 47"/>
                <a:gd name="T52" fmla="*/ 127 w 131"/>
                <a:gd name="T53" fmla="*/ 39 h 47"/>
                <a:gd name="T54" fmla="*/ 125 w 131"/>
                <a:gd name="T55" fmla="*/ 39 h 47"/>
                <a:gd name="T56" fmla="*/ 6 w 131"/>
                <a:gd name="T57" fmla="*/ 39 h 47"/>
                <a:gd name="T58" fmla="*/ 4 w 131"/>
                <a:gd name="T59" fmla="*/ 39 h 47"/>
                <a:gd name="T60" fmla="*/ 2 w 131"/>
                <a:gd name="T61" fmla="*/ 39 h 47"/>
                <a:gd name="T62" fmla="*/ 0 w 131"/>
                <a:gd name="T63" fmla="*/ 40 h 47"/>
                <a:gd name="T64" fmla="*/ 0 w 131"/>
                <a:gd name="T65" fmla="*/ 43 h 47"/>
                <a:gd name="T66" fmla="*/ 0 w 131"/>
                <a:gd name="T67" fmla="*/ 45 h 47"/>
                <a:gd name="T68" fmla="*/ 2 w 131"/>
                <a:gd name="T69" fmla="*/ 46 h 47"/>
                <a:gd name="T70" fmla="*/ 4 w 131"/>
                <a:gd name="T71" fmla="*/ 47 h 47"/>
                <a:gd name="T72" fmla="*/ 6 w 131"/>
                <a:gd name="T73" fmla="*/ 47 h 47"/>
                <a:gd name="T74" fmla="*/ 125 w 131"/>
                <a:gd name="T7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47">
                  <a:moveTo>
                    <a:pt x="125" y="8"/>
                  </a:move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131" y="4"/>
                  </a:lnTo>
                  <a:lnTo>
                    <a:pt x="131" y="2"/>
                  </a:lnTo>
                  <a:lnTo>
                    <a:pt x="129" y="1"/>
                  </a:lnTo>
                  <a:lnTo>
                    <a:pt x="127" y="0"/>
                  </a:lnTo>
                  <a:lnTo>
                    <a:pt x="125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125" y="8"/>
                  </a:lnTo>
                  <a:close/>
                  <a:moveTo>
                    <a:pt x="125" y="47"/>
                  </a:moveTo>
                  <a:lnTo>
                    <a:pt x="127" y="47"/>
                  </a:lnTo>
                  <a:lnTo>
                    <a:pt x="129" y="46"/>
                  </a:lnTo>
                  <a:lnTo>
                    <a:pt x="131" y="45"/>
                  </a:lnTo>
                  <a:lnTo>
                    <a:pt x="131" y="43"/>
                  </a:lnTo>
                  <a:lnTo>
                    <a:pt x="131" y="40"/>
                  </a:lnTo>
                  <a:lnTo>
                    <a:pt x="129" y="39"/>
                  </a:lnTo>
                  <a:lnTo>
                    <a:pt x="127" y="39"/>
                  </a:lnTo>
                  <a:lnTo>
                    <a:pt x="125" y="39"/>
                  </a:lnTo>
                  <a:lnTo>
                    <a:pt x="6" y="39"/>
                  </a:lnTo>
                  <a:lnTo>
                    <a:pt x="4" y="39"/>
                  </a:lnTo>
                  <a:lnTo>
                    <a:pt x="2" y="39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2" y="46"/>
                  </a:lnTo>
                  <a:lnTo>
                    <a:pt x="4" y="47"/>
                  </a:lnTo>
                  <a:lnTo>
                    <a:pt x="6" y="47"/>
                  </a:lnTo>
                  <a:lnTo>
                    <a:pt x="125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8" name="Freeform 120"/>
            <p:cNvSpPr>
              <a:spLocks noChangeAspect="1"/>
            </p:cNvSpPr>
            <p:nvPr/>
          </p:nvSpPr>
          <p:spPr bwMode="auto">
            <a:xfrm>
              <a:off x="813" y="235"/>
              <a:ext cx="122" cy="8"/>
            </a:xfrm>
            <a:custGeom>
              <a:avLst/>
              <a:gdLst>
                <a:gd name="T0" fmla="*/ 115 w 122"/>
                <a:gd name="T1" fmla="*/ 8 h 8"/>
                <a:gd name="T2" fmla="*/ 117 w 122"/>
                <a:gd name="T3" fmla="*/ 8 h 8"/>
                <a:gd name="T4" fmla="*/ 120 w 122"/>
                <a:gd name="T5" fmla="*/ 8 h 8"/>
                <a:gd name="T6" fmla="*/ 121 w 122"/>
                <a:gd name="T7" fmla="*/ 7 h 8"/>
                <a:gd name="T8" fmla="*/ 122 w 122"/>
                <a:gd name="T9" fmla="*/ 4 h 8"/>
                <a:gd name="T10" fmla="*/ 121 w 122"/>
                <a:gd name="T11" fmla="*/ 2 h 8"/>
                <a:gd name="T12" fmla="*/ 120 w 122"/>
                <a:gd name="T13" fmla="*/ 1 h 8"/>
                <a:gd name="T14" fmla="*/ 117 w 122"/>
                <a:gd name="T15" fmla="*/ 0 h 8"/>
                <a:gd name="T16" fmla="*/ 115 w 122"/>
                <a:gd name="T17" fmla="*/ 0 h 8"/>
                <a:gd name="T18" fmla="*/ 7 w 122"/>
                <a:gd name="T19" fmla="*/ 0 h 8"/>
                <a:gd name="T20" fmla="*/ 5 w 122"/>
                <a:gd name="T21" fmla="*/ 0 h 8"/>
                <a:gd name="T22" fmla="*/ 3 w 122"/>
                <a:gd name="T23" fmla="*/ 1 h 8"/>
                <a:gd name="T24" fmla="*/ 1 w 122"/>
                <a:gd name="T25" fmla="*/ 2 h 8"/>
                <a:gd name="T26" fmla="*/ 0 w 122"/>
                <a:gd name="T27" fmla="*/ 4 h 8"/>
                <a:gd name="T28" fmla="*/ 1 w 122"/>
                <a:gd name="T29" fmla="*/ 7 h 8"/>
                <a:gd name="T30" fmla="*/ 3 w 122"/>
                <a:gd name="T31" fmla="*/ 8 h 8"/>
                <a:gd name="T32" fmla="*/ 5 w 122"/>
                <a:gd name="T33" fmla="*/ 8 h 8"/>
                <a:gd name="T34" fmla="*/ 7 w 122"/>
                <a:gd name="T35" fmla="*/ 8 h 8"/>
                <a:gd name="T36" fmla="*/ 115 w 122"/>
                <a:gd name="T3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2" h="8">
                  <a:moveTo>
                    <a:pt x="115" y="8"/>
                  </a:moveTo>
                  <a:lnTo>
                    <a:pt x="117" y="8"/>
                  </a:lnTo>
                  <a:lnTo>
                    <a:pt x="120" y="8"/>
                  </a:lnTo>
                  <a:lnTo>
                    <a:pt x="121" y="7"/>
                  </a:lnTo>
                  <a:lnTo>
                    <a:pt x="122" y="4"/>
                  </a:lnTo>
                  <a:lnTo>
                    <a:pt x="121" y="2"/>
                  </a:lnTo>
                  <a:lnTo>
                    <a:pt x="120" y="1"/>
                  </a:lnTo>
                  <a:lnTo>
                    <a:pt x="117" y="0"/>
                  </a:lnTo>
                  <a:lnTo>
                    <a:pt x="115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15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9" name="Freeform 121"/>
            <p:cNvSpPr>
              <a:spLocks noChangeAspect="1"/>
            </p:cNvSpPr>
            <p:nvPr/>
          </p:nvSpPr>
          <p:spPr bwMode="auto">
            <a:xfrm>
              <a:off x="994" y="17"/>
              <a:ext cx="176" cy="442"/>
            </a:xfrm>
            <a:custGeom>
              <a:avLst/>
              <a:gdLst>
                <a:gd name="T0" fmla="*/ 14 w 176"/>
                <a:gd name="T1" fmla="*/ 432 h 442"/>
                <a:gd name="T2" fmla="*/ 19 w 176"/>
                <a:gd name="T3" fmla="*/ 427 h 442"/>
                <a:gd name="T4" fmla="*/ 19 w 176"/>
                <a:gd name="T5" fmla="*/ 419 h 442"/>
                <a:gd name="T6" fmla="*/ 13 w 176"/>
                <a:gd name="T7" fmla="*/ 414 h 442"/>
                <a:gd name="T8" fmla="*/ 6 w 176"/>
                <a:gd name="T9" fmla="*/ 414 h 442"/>
                <a:gd name="T10" fmla="*/ 1 w 176"/>
                <a:gd name="T11" fmla="*/ 419 h 442"/>
                <a:gd name="T12" fmla="*/ 2 w 176"/>
                <a:gd name="T13" fmla="*/ 431 h 442"/>
                <a:gd name="T14" fmla="*/ 14 w 176"/>
                <a:gd name="T15" fmla="*/ 441 h 442"/>
                <a:gd name="T16" fmla="*/ 33 w 176"/>
                <a:gd name="T17" fmla="*/ 440 h 442"/>
                <a:gd name="T18" fmla="*/ 49 w 176"/>
                <a:gd name="T19" fmla="*/ 424 h 442"/>
                <a:gd name="T20" fmla="*/ 62 w 176"/>
                <a:gd name="T21" fmla="*/ 396 h 442"/>
                <a:gd name="T22" fmla="*/ 73 w 176"/>
                <a:gd name="T23" fmla="*/ 359 h 442"/>
                <a:gd name="T24" fmla="*/ 99 w 176"/>
                <a:gd name="T25" fmla="*/ 243 h 442"/>
                <a:gd name="T26" fmla="*/ 122 w 176"/>
                <a:gd name="T27" fmla="*/ 117 h 442"/>
                <a:gd name="T28" fmla="*/ 133 w 176"/>
                <a:gd name="T29" fmla="*/ 62 h 442"/>
                <a:gd name="T30" fmla="*/ 141 w 176"/>
                <a:gd name="T31" fmla="*/ 30 h 442"/>
                <a:gd name="T32" fmla="*/ 149 w 176"/>
                <a:gd name="T33" fmla="*/ 9 h 442"/>
                <a:gd name="T34" fmla="*/ 159 w 176"/>
                <a:gd name="T35" fmla="*/ 5 h 442"/>
                <a:gd name="T36" fmla="*/ 166 w 176"/>
                <a:gd name="T37" fmla="*/ 8 h 442"/>
                <a:gd name="T38" fmla="*/ 163 w 176"/>
                <a:gd name="T39" fmla="*/ 10 h 442"/>
                <a:gd name="T40" fmla="*/ 158 w 176"/>
                <a:gd name="T41" fmla="*/ 15 h 442"/>
                <a:gd name="T42" fmla="*/ 158 w 176"/>
                <a:gd name="T43" fmla="*/ 23 h 442"/>
                <a:gd name="T44" fmla="*/ 163 w 176"/>
                <a:gd name="T45" fmla="*/ 28 h 442"/>
                <a:gd name="T46" fmla="*/ 170 w 176"/>
                <a:gd name="T47" fmla="*/ 28 h 442"/>
                <a:gd name="T48" fmla="*/ 175 w 176"/>
                <a:gd name="T49" fmla="*/ 23 h 442"/>
                <a:gd name="T50" fmla="*/ 174 w 176"/>
                <a:gd name="T51" fmla="*/ 11 h 442"/>
                <a:gd name="T52" fmla="*/ 163 w 176"/>
                <a:gd name="T53" fmla="*/ 1 h 442"/>
                <a:gd name="T54" fmla="*/ 144 w 176"/>
                <a:gd name="T55" fmla="*/ 4 h 442"/>
                <a:gd name="T56" fmla="*/ 126 w 176"/>
                <a:gd name="T57" fmla="*/ 36 h 442"/>
                <a:gd name="T58" fmla="*/ 116 w 176"/>
                <a:gd name="T59" fmla="*/ 68 h 442"/>
                <a:gd name="T60" fmla="*/ 107 w 176"/>
                <a:gd name="T61" fmla="*/ 102 h 442"/>
                <a:gd name="T62" fmla="*/ 93 w 176"/>
                <a:gd name="T63" fmla="*/ 164 h 442"/>
                <a:gd name="T64" fmla="*/ 76 w 176"/>
                <a:gd name="T65" fmla="*/ 247 h 442"/>
                <a:gd name="T66" fmla="*/ 60 w 176"/>
                <a:gd name="T67" fmla="*/ 341 h 442"/>
                <a:gd name="T68" fmla="*/ 49 w 176"/>
                <a:gd name="T69" fmla="*/ 392 h 442"/>
                <a:gd name="T70" fmla="*/ 44 w 176"/>
                <a:gd name="T71" fmla="*/ 409 h 442"/>
                <a:gd name="T72" fmla="*/ 37 w 176"/>
                <a:gd name="T73" fmla="*/ 425 h 442"/>
                <a:gd name="T74" fmla="*/ 27 w 176"/>
                <a:gd name="T75" fmla="*/ 436 h 442"/>
                <a:gd name="T76" fmla="*/ 17 w 176"/>
                <a:gd name="T77" fmla="*/ 437 h 442"/>
                <a:gd name="T78" fmla="*/ 11 w 176"/>
                <a:gd name="T79" fmla="*/ 434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442">
                  <a:moveTo>
                    <a:pt x="10" y="433"/>
                  </a:moveTo>
                  <a:lnTo>
                    <a:pt x="14" y="432"/>
                  </a:lnTo>
                  <a:lnTo>
                    <a:pt x="17" y="430"/>
                  </a:lnTo>
                  <a:lnTo>
                    <a:pt x="19" y="427"/>
                  </a:lnTo>
                  <a:lnTo>
                    <a:pt x="19" y="424"/>
                  </a:lnTo>
                  <a:lnTo>
                    <a:pt x="19" y="419"/>
                  </a:lnTo>
                  <a:lnTo>
                    <a:pt x="16" y="416"/>
                  </a:lnTo>
                  <a:lnTo>
                    <a:pt x="13" y="414"/>
                  </a:lnTo>
                  <a:lnTo>
                    <a:pt x="10" y="414"/>
                  </a:lnTo>
                  <a:lnTo>
                    <a:pt x="6" y="414"/>
                  </a:lnTo>
                  <a:lnTo>
                    <a:pt x="3" y="416"/>
                  </a:lnTo>
                  <a:lnTo>
                    <a:pt x="1" y="419"/>
                  </a:lnTo>
                  <a:lnTo>
                    <a:pt x="0" y="424"/>
                  </a:lnTo>
                  <a:lnTo>
                    <a:pt x="2" y="431"/>
                  </a:lnTo>
                  <a:lnTo>
                    <a:pt x="7" y="437"/>
                  </a:lnTo>
                  <a:lnTo>
                    <a:pt x="14" y="441"/>
                  </a:lnTo>
                  <a:lnTo>
                    <a:pt x="22" y="442"/>
                  </a:lnTo>
                  <a:lnTo>
                    <a:pt x="33" y="440"/>
                  </a:lnTo>
                  <a:lnTo>
                    <a:pt x="42" y="434"/>
                  </a:lnTo>
                  <a:lnTo>
                    <a:pt x="49" y="424"/>
                  </a:lnTo>
                  <a:lnTo>
                    <a:pt x="56" y="412"/>
                  </a:lnTo>
                  <a:lnTo>
                    <a:pt x="62" y="396"/>
                  </a:lnTo>
                  <a:lnTo>
                    <a:pt x="67" y="379"/>
                  </a:lnTo>
                  <a:lnTo>
                    <a:pt x="73" y="359"/>
                  </a:lnTo>
                  <a:lnTo>
                    <a:pt x="78" y="338"/>
                  </a:lnTo>
                  <a:lnTo>
                    <a:pt x="99" y="243"/>
                  </a:lnTo>
                  <a:lnTo>
                    <a:pt x="117" y="148"/>
                  </a:lnTo>
                  <a:lnTo>
                    <a:pt x="122" y="117"/>
                  </a:lnTo>
                  <a:lnTo>
                    <a:pt x="128" y="88"/>
                  </a:lnTo>
                  <a:lnTo>
                    <a:pt x="133" y="62"/>
                  </a:lnTo>
                  <a:lnTo>
                    <a:pt x="138" y="40"/>
                  </a:lnTo>
                  <a:lnTo>
                    <a:pt x="141" y="30"/>
                  </a:lnTo>
                  <a:lnTo>
                    <a:pt x="145" y="18"/>
                  </a:lnTo>
                  <a:lnTo>
                    <a:pt x="149" y="9"/>
                  </a:lnTo>
                  <a:lnTo>
                    <a:pt x="155" y="5"/>
                  </a:lnTo>
                  <a:lnTo>
                    <a:pt x="159" y="5"/>
                  </a:lnTo>
                  <a:lnTo>
                    <a:pt x="163" y="6"/>
                  </a:lnTo>
                  <a:lnTo>
                    <a:pt x="166" y="8"/>
                  </a:lnTo>
                  <a:lnTo>
                    <a:pt x="167" y="9"/>
                  </a:lnTo>
                  <a:lnTo>
                    <a:pt x="163" y="10"/>
                  </a:lnTo>
                  <a:lnTo>
                    <a:pt x="159" y="12"/>
                  </a:lnTo>
                  <a:lnTo>
                    <a:pt x="158" y="15"/>
                  </a:lnTo>
                  <a:lnTo>
                    <a:pt x="157" y="19"/>
                  </a:lnTo>
                  <a:lnTo>
                    <a:pt x="158" y="23"/>
                  </a:lnTo>
                  <a:lnTo>
                    <a:pt x="160" y="26"/>
                  </a:lnTo>
                  <a:lnTo>
                    <a:pt x="163" y="28"/>
                  </a:lnTo>
                  <a:lnTo>
                    <a:pt x="166" y="29"/>
                  </a:lnTo>
                  <a:lnTo>
                    <a:pt x="170" y="28"/>
                  </a:lnTo>
                  <a:lnTo>
                    <a:pt x="173" y="26"/>
                  </a:lnTo>
                  <a:lnTo>
                    <a:pt x="175" y="23"/>
                  </a:lnTo>
                  <a:lnTo>
                    <a:pt x="176" y="19"/>
                  </a:lnTo>
                  <a:lnTo>
                    <a:pt x="174" y="11"/>
                  </a:lnTo>
                  <a:lnTo>
                    <a:pt x="170" y="5"/>
                  </a:lnTo>
                  <a:lnTo>
                    <a:pt x="163" y="1"/>
                  </a:lnTo>
                  <a:lnTo>
                    <a:pt x="155" y="0"/>
                  </a:lnTo>
                  <a:lnTo>
                    <a:pt x="144" y="4"/>
                  </a:lnTo>
                  <a:lnTo>
                    <a:pt x="134" y="16"/>
                  </a:lnTo>
                  <a:lnTo>
                    <a:pt x="126" y="36"/>
                  </a:lnTo>
                  <a:lnTo>
                    <a:pt x="117" y="62"/>
                  </a:lnTo>
                  <a:lnTo>
                    <a:pt x="116" y="68"/>
                  </a:lnTo>
                  <a:lnTo>
                    <a:pt x="112" y="81"/>
                  </a:lnTo>
                  <a:lnTo>
                    <a:pt x="107" y="102"/>
                  </a:lnTo>
                  <a:lnTo>
                    <a:pt x="101" y="131"/>
                  </a:lnTo>
                  <a:lnTo>
                    <a:pt x="93" y="164"/>
                  </a:lnTo>
                  <a:lnTo>
                    <a:pt x="85" y="204"/>
                  </a:lnTo>
                  <a:lnTo>
                    <a:pt x="76" y="247"/>
                  </a:lnTo>
                  <a:lnTo>
                    <a:pt x="68" y="295"/>
                  </a:lnTo>
                  <a:lnTo>
                    <a:pt x="60" y="341"/>
                  </a:lnTo>
                  <a:lnTo>
                    <a:pt x="51" y="386"/>
                  </a:lnTo>
                  <a:lnTo>
                    <a:pt x="49" y="392"/>
                  </a:lnTo>
                  <a:lnTo>
                    <a:pt x="47" y="400"/>
                  </a:lnTo>
                  <a:lnTo>
                    <a:pt x="44" y="409"/>
                  </a:lnTo>
                  <a:lnTo>
                    <a:pt x="41" y="417"/>
                  </a:lnTo>
                  <a:lnTo>
                    <a:pt x="37" y="425"/>
                  </a:lnTo>
                  <a:lnTo>
                    <a:pt x="32" y="432"/>
                  </a:lnTo>
                  <a:lnTo>
                    <a:pt x="27" y="436"/>
                  </a:lnTo>
                  <a:lnTo>
                    <a:pt x="22" y="438"/>
                  </a:lnTo>
                  <a:lnTo>
                    <a:pt x="17" y="437"/>
                  </a:lnTo>
                  <a:lnTo>
                    <a:pt x="13" y="436"/>
                  </a:lnTo>
                  <a:lnTo>
                    <a:pt x="11" y="434"/>
                  </a:lnTo>
                  <a:lnTo>
                    <a:pt x="10" y="4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0" name="Freeform 122"/>
            <p:cNvSpPr>
              <a:spLocks noChangeAspect="1"/>
            </p:cNvSpPr>
            <p:nvPr/>
          </p:nvSpPr>
          <p:spPr bwMode="auto">
            <a:xfrm>
              <a:off x="1103" y="372"/>
              <a:ext cx="97" cy="98"/>
            </a:xfrm>
            <a:custGeom>
              <a:avLst/>
              <a:gdLst>
                <a:gd name="T0" fmla="*/ 92 w 97"/>
                <a:gd name="T1" fmla="*/ 74 h 98"/>
                <a:gd name="T2" fmla="*/ 92 w 97"/>
                <a:gd name="T3" fmla="*/ 78 h 98"/>
                <a:gd name="T4" fmla="*/ 90 w 97"/>
                <a:gd name="T5" fmla="*/ 85 h 98"/>
                <a:gd name="T6" fmla="*/ 88 w 97"/>
                <a:gd name="T7" fmla="*/ 87 h 98"/>
                <a:gd name="T8" fmla="*/ 80 w 97"/>
                <a:gd name="T9" fmla="*/ 88 h 98"/>
                <a:gd name="T10" fmla="*/ 70 w 97"/>
                <a:gd name="T11" fmla="*/ 82 h 98"/>
                <a:gd name="T12" fmla="*/ 77 w 97"/>
                <a:gd name="T13" fmla="*/ 71 h 98"/>
                <a:gd name="T14" fmla="*/ 87 w 97"/>
                <a:gd name="T15" fmla="*/ 57 h 98"/>
                <a:gd name="T16" fmla="*/ 94 w 97"/>
                <a:gd name="T17" fmla="*/ 43 h 98"/>
                <a:gd name="T18" fmla="*/ 92 w 97"/>
                <a:gd name="T19" fmla="*/ 21 h 98"/>
                <a:gd name="T20" fmla="*/ 67 w 97"/>
                <a:gd name="T21" fmla="*/ 3 h 98"/>
                <a:gd name="T22" fmla="*/ 30 w 97"/>
                <a:gd name="T23" fmla="*/ 3 h 98"/>
                <a:gd name="T24" fmla="*/ 5 w 97"/>
                <a:gd name="T25" fmla="*/ 21 h 98"/>
                <a:gd name="T26" fmla="*/ 3 w 97"/>
                <a:gd name="T27" fmla="*/ 43 h 98"/>
                <a:gd name="T28" fmla="*/ 11 w 97"/>
                <a:gd name="T29" fmla="*/ 60 h 98"/>
                <a:gd name="T30" fmla="*/ 24 w 97"/>
                <a:gd name="T31" fmla="*/ 78 h 98"/>
                <a:gd name="T32" fmla="*/ 17 w 97"/>
                <a:gd name="T33" fmla="*/ 88 h 98"/>
                <a:gd name="T34" fmla="*/ 9 w 97"/>
                <a:gd name="T35" fmla="*/ 87 h 98"/>
                <a:gd name="T36" fmla="*/ 7 w 97"/>
                <a:gd name="T37" fmla="*/ 85 h 98"/>
                <a:gd name="T38" fmla="*/ 6 w 97"/>
                <a:gd name="T39" fmla="*/ 79 h 98"/>
                <a:gd name="T40" fmla="*/ 5 w 97"/>
                <a:gd name="T41" fmla="*/ 74 h 98"/>
                <a:gd name="T42" fmla="*/ 5 w 97"/>
                <a:gd name="T43" fmla="*/ 98 h 98"/>
                <a:gd name="T44" fmla="*/ 33 w 97"/>
                <a:gd name="T45" fmla="*/ 97 h 98"/>
                <a:gd name="T46" fmla="*/ 33 w 97"/>
                <a:gd name="T47" fmla="*/ 87 h 98"/>
                <a:gd name="T48" fmla="*/ 28 w 97"/>
                <a:gd name="T49" fmla="*/ 72 h 98"/>
                <a:gd name="T50" fmla="*/ 19 w 97"/>
                <a:gd name="T51" fmla="*/ 50 h 98"/>
                <a:gd name="T52" fmla="*/ 19 w 97"/>
                <a:gd name="T53" fmla="*/ 21 h 98"/>
                <a:gd name="T54" fmla="*/ 37 w 97"/>
                <a:gd name="T55" fmla="*/ 6 h 98"/>
                <a:gd name="T56" fmla="*/ 60 w 97"/>
                <a:gd name="T57" fmla="*/ 6 h 98"/>
                <a:gd name="T58" fmla="*/ 78 w 97"/>
                <a:gd name="T59" fmla="*/ 21 h 98"/>
                <a:gd name="T60" fmla="*/ 78 w 97"/>
                <a:gd name="T61" fmla="*/ 50 h 98"/>
                <a:gd name="T62" fmla="*/ 69 w 97"/>
                <a:gd name="T63" fmla="*/ 71 h 98"/>
                <a:gd name="T64" fmla="*/ 64 w 97"/>
                <a:gd name="T65" fmla="*/ 87 h 98"/>
                <a:gd name="T66" fmla="*/ 63 w 97"/>
                <a:gd name="T67" fmla="*/ 96 h 98"/>
                <a:gd name="T68" fmla="*/ 65 w 97"/>
                <a:gd name="T69" fmla="*/ 98 h 98"/>
                <a:gd name="T70" fmla="*/ 92 w 97"/>
                <a:gd name="T7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98">
                  <a:moveTo>
                    <a:pt x="97" y="74"/>
                  </a:moveTo>
                  <a:lnTo>
                    <a:pt x="92" y="74"/>
                  </a:lnTo>
                  <a:lnTo>
                    <a:pt x="92" y="76"/>
                  </a:lnTo>
                  <a:lnTo>
                    <a:pt x="92" y="78"/>
                  </a:lnTo>
                  <a:lnTo>
                    <a:pt x="91" y="82"/>
                  </a:lnTo>
                  <a:lnTo>
                    <a:pt x="90" y="85"/>
                  </a:lnTo>
                  <a:lnTo>
                    <a:pt x="89" y="86"/>
                  </a:lnTo>
                  <a:lnTo>
                    <a:pt x="88" y="87"/>
                  </a:lnTo>
                  <a:lnTo>
                    <a:pt x="85" y="88"/>
                  </a:lnTo>
                  <a:lnTo>
                    <a:pt x="80" y="88"/>
                  </a:lnTo>
                  <a:lnTo>
                    <a:pt x="68" y="88"/>
                  </a:lnTo>
                  <a:lnTo>
                    <a:pt x="70" y="82"/>
                  </a:lnTo>
                  <a:lnTo>
                    <a:pt x="73" y="77"/>
                  </a:lnTo>
                  <a:lnTo>
                    <a:pt x="77" y="71"/>
                  </a:lnTo>
                  <a:lnTo>
                    <a:pt x="82" y="64"/>
                  </a:lnTo>
                  <a:lnTo>
                    <a:pt x="87" y="57"/>
                  </a:lnTo>
                  <a:lnTo>
                    <a:pt x="91" y="50"/>
                  </a:lnTo>
                  <a:lnTo>
                    <a:pt x="94" y="43"/>
                  </a:lnTo>
                  <a:lnTo>
                    <a:pt x="95" y="35"/>
                  </a:lnTo>
                  <a:lnTo>
                    <a:pt x="92" y="21"/>
                  </a:lnTo>
                  <a:lnTo>
                    <a:pt x="82" y="10"/>
                  </a:lnTo>
                  <a:lnTo>
                    <a:pt x="67" y="3"/>
                  </a:lnTo>
                  <a:lnTo>
                    <a:pt x="49" y="0"/>
                  </a:lnTo>
                  <a:lnTo>
                    <a:pt x="30" y="3"/>
                  </a:lnTo>
                  <a:lnTo>
                    <a:pt x="15" y="10"/>
                  </a:lnTo>
                  <a:lnTo>
                    <a:pt x="5" y="21"/>
                  </a:lnTo>
                  <a:lnTo>
                    <a:pt x="2" y="35"/>
                  </a:lnTo>
                  <a:lnTo>
                    <a:pt x="3" y="43"/>
                  </a:lnTo>
                  <a:lnTo>
                    <a:pt x="6" y="51"/>
                  </a:lnTo>
                  <a:lnTo>
                    <a:pt x="11" y="60"/>
                  </a:lnTo>
                  <a:lnTo>
                    <a:pt x="18" y="69"/>
                  </a:lnTo>
                  <a:lnTo>
                    <a:pt x="24" y="78"/>
                  </a:lnTo>
                  <a:lnTo>
                    <a:pt x="29" y="88"/>
                  </a:lnTo>
                  <a:lnTo>
                    <a:pt x="17" y="88"/>
                  </a:lnTo>
                  <a:lnTo>
                    <a:pt x="12" y="88"/>
                  </a:lnTo>
                  <a:lnTo>
                    <a:pt x="9" y="87"/>
                  </a:lnTo>
                  <a:lnTo>
                    <a:pt x="8" y="86"/>
                  </a:lnTo>
                  <a:lnTo>
                    <a:pt x="7" y="85"/>
                  </a:lnTo>
                  <a:lnTo>
                    <a:pt x="7" y="82"/>
                  </a:lnTo>
                  <a:lnTo>
                    <a:pt x="6" y="79"/>
                  </a:lnTo>
                  <a:lnTo>
                    <a:pt x="5" y="76"/>
                  </a:lnTo>
                  <a:lnTo>
                    <a:pt x="5" y="74"/>
                  </a:lnTo>
                  <a:lnTo>
                    <a:pt x="0" y="74"/>
                  </a:lnTo>
                  <a:lnTo>
                    <a:pt x="5" y="98"/>
                  </a:lnTo>
                  <a:lnTo>
                    <a:pt x="30" y="98"/>
                  </a:lnTo>
                  <a:lnTo>
                    <a:pt x="33" y="97"/>
                  </a:lnTo>
                  <a:lnTo>
                    <a:pt x="34" y="95"/>
                  </a:lnTo>
                  <a:lnTo>
                    <a:pt x="33" y="87"/>
                  </a:lnTo>
                  <a:lnTo>
                    <a:pt x="31" y="79"/>
                  </a:lnTo>
                  <a:lnTo>
                    <a:pt x="28" y="72"/>
                  </a:lnTo>
                  <a:lnTo>
                    <a:pt x="26" y="66"/>
                  </a:lnTo>
                  <a:lnTo>
                    <a:pt x="19" y="50"/>
                  </a:lnTo>
                  <a:lnTo>
                    <a:pt x="17" y="34"/>
                  </a:lnTo>
                  <a:lnTo>
                    <a:pt x="19" y="21"/>
                  </a:lnTo>
                  <a:lnTo>
                    <a:pt x="26" y="12"/>
                  </a:lnTo>
                  <a:lnTo>
                    <a:pt x="37" y="6"/>
                  </a:lnTo>
                  <a:lnTo>
                    <a:pt x="49" y="4"/>
                  </a:lnTo>
                  <a:lnTo>
                    <a:pt x="60" y="6"/>
                  </a:lnTo>
                  <a:lnTo>
                    <a:pt x="71" y="12"/>
                  </a:lnTo>
                  <a:lnTo>
                    <a:pt x="78" y="21"/>
                  </a:lnTo>
                  <a:lnTo>
                    <a:pt x="80" y="34"/>
                  </a:lnTo>
                  <a:lnTo>
                    <a:pt x="78" y="50"/>
                  </a:lnTo>
                  <a:lnTo>
                    <a:pt x="72" y="65"/>
                  </a:lnTo>
                  <a:lnTo>
                    <a:pt x="69" y="71"/>
                  </a:lnTo>
                  <a:lnTo>
                    <a:pt x="66" y="79"/>
                  </a:lnTo>
                  <a:lnTo>
                    <a:pt x="64" y="87"/>
                  </a:lnTo>
                  <a:lnTo>
                    <a:pt x="63" y="95"/>
                  </a:lnTo>
                  <a:lnTo>
                    <a:pt x="63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7" y="98"/>
                  </a:lnTo>
                  <a:lnTo>
                    <a:pt x="92" y="98"/>
                  </a:lnTo>
                  <a:lnTo>
                    <a:pt x="97" y="7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1" name="Freeform 123"/>
            <p:cNvSpPr>
              <a:spLocks noChangeAspect="1" noEditPoints="1"/>
            </p:cNvSpPr>
            <p:nvPr/>
          </p:nvSpPr>
          <p:spPr bwMode="auto">
            <a:xfrm>
              <a:off x="1259" y="148"/>
              <a:ext cx="81" cy="144"/>
            </a:xfrm>
            <a:custGeom>
              <a:avLst/>
              <a:gdLst>
                <a:gd name="T0" fmla="*/ 27 w 81"/>
                <a:gd name="T1" fmla="*/ 62 h 144"/>
                <a:gd name="T2" fmla="*/ 3 w 81"/>
                <a:gd name="T3" fmla="*/ 92 h 144"/>
                <a:gd name="T4" fmla="*/ 2 w 81"/>
                <a:gd name="T5" fmla="*/ 123 h 144"/>
                <a:gd name="T6" fmla="*/ 18 w 81"/>
                <a:gd name="T7" fmla="*/ 141 h 144"/>
                <a:gd name="T8" fmla="*/ 40 w 81"/>
                <a:gd name="T9" fmla="*/ 142 h 144"/>
                <a:gd name="T10" fmla="*/ 54 w 81"/>
                <a:gd name="T11" fmla="*/ 132 h 144"/>
                <a:gd name="T12" fmla="*/ 65 w 81"/>
                <a:gd name="T13" fmla="*/ 115 h 144"/>
                <a:gd name="T14" fmla="*/ 70 w 81"/>
                <a:gd name="T15" fmla="*/ 95 h 144"/>
                <a:gd name="T16" fmla="*/ 70 w 81"/>
                <a:gd name="T17" fmla="*/ 73 h 144"/>
                <a:gd name="T18" fmla="*/ 61 w 81"/>
                <a:gd name="T19" fmla="*/ 55 h 144"/>
                <a:gd name="T20" fmla="*/ 50 w 81"/>
                <a:gd name="T21" fmla="*/ 40 h 144"/>
                <a:gd name="T22" fmla="*/ 39 w 81"/>
                <a:gd name="T23" fmla="*/ 23 h 144"/>
                <a:gd name="T24" fmla="*/ 38 w 81"/>
                <a:gd name="T25" fmla="*/ 12 h 144"/>
                <a:gd name="T26" fmla="*/ 44 w 81"/>
                <a:gd name="T27" fmla="*/ 7 h 144"/>
                <a:gd name="T28" fmla="*/ 56 w 81"/>
                <a:gd name="T29" fmla="*/ 8 h 144"/>
                <a:gd name="T30" fmla="*/ 68 w 81"/>
                <a:gd name="T31" fmla="*/ 15 h 144"/>
                <a:gd name="T32" fmla="*/ 77 w 81"/>
                <a:gd name="T33" fmla="*/ 16 h 144"/>
                <a:gd name="T34" fmla="*/ 81 w 81"/>
                <a:gd name="T35" fmla="*/ 11 h 144"/>
                <a:gd name="T36" fmla="*/ 81 w 81"/>
                <a:gd name="T37" fmla="*/ 6 h 144"/>
                <a:gd name="T38" fmla="*/ 76 w 81"/>
                <a:gd name="T39" fmla="*/ 3 h 144"/>
                <a:gd name="T40" fmla="*/ 64 w 81"/>
                <a:gd name="T41" fmla="*/ 1 h 144"/>
                <a:gd name="T42" fmla="*/ 57 w 81"/>
                <a:gd name="T43" fmla="*/ 0 h 144"/>
                <a:gd name="T44" fmla="*/ 45 w 81"/>
                <a:gd name="T45" fmla="*/ 1 h 144"/>
                <a:gd name="T46" fmla="*/ 33 w 81"/>
                <a:gd name="T47" fmla="*/ 12 h 144"/>
                <a:gd name="T48" fmla="*/ 36 w 81"/>
                <a:gd name="T49" fmla="*/ 37 h 144"/>
                <a:gd name="T50" fmla="*/ 46 w 81"/>
                <a:gd name="T51" fmla="*/ 59 h 144"/>
                <a:gd name="T52" fmla="*/ 57 w 81"/>
                <a:gd name="T53" fmla="*/ 93 h 144"/>
                <a:gd name="T54" fmla="*/ 56 w 81"/>
                <a:gd name="T55" fmla="*/ 106 h 144"/>
                <a:gd name="T56" fmla="*/ 51 w 81"/>
                <a:gd name="T57" fmla="*/ 121 h 144"/>
                <a:gd name="T58" fmla="*/ 43 w 81"/>
                <a:gd name="T59" fmla="*/ 134 h 144"/>
                <a:gd name="T60" fmla="*/ 31 w 81"/>
                <a:gd name="T61" fmla="*/ 139 h 144"/>
                <a:gd name="T62" fmla="*/ 18 w 81"/>
                <a:gd name="T63" fmla="*/ 133 h 144"/>
                <a:gd name="T64" fmla="*/ 12 w 81"/>
                <a:gd name="T65" fmla="*/ 116 h 144"/>
                <a:gd name="T66" fmla="*/ 14 w 81"/>
                <a:gd name="T67" fmla="*/ 102 h 144"/>
                <a:gd name="T68" fmla="*/ 19 w 81"/>
                <a:gd name="T69" fmla="*/ 85 h 144"/>
                <a:gd name="T70" fmla="*/ 30 w 81"/>
                <a:gd name="T71" fmla="*/ 69 h 144"/>
                <a:gd name="T72" fmla="*/ 46 w 81"/>
                <a:gd name="T73" fmla="*/ 5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" h="144">
                  <a:moveTo>
                    <a:pt x="44" y="54"/>
                  </a:moveTo>
                  <a:lnTo>
                    <a:pt x="27" y="62"/>
                  </a:lnTo>
                  <a:lnTo>
                    <a:pt x="13" y="75"/>
                  </a:lnTo>
                  <a:lnTo>
                    <a:pt x="3" y="92"/>
                  </a:lnTo>
                  <a:lnTo>
                    <a:pt x="0" y="110"/>
                  </a:lnTo>
                  <a:lnTo>
                    <a:pt x="2" y="123"/>
                  </a:lnTo>
                  <a:lnTo>
                    <a:pt x="9" y="134"/>
                  </a:lnTo>
                  <a:lnTo>
                    <a:pt x="18" y="141"/>
                  </a:lnTo>
                  <a:lnTo>
                    <a:pt x="31" y="144"/>
                  </a:lnTo>
                  <a:lnTo>
                    <a:pt x="40" y="142"/>
                  </a:lnTo>
                  <a:lnTo>
                    <a:pt x="47" y="138"/>
                  </a:lnTo>
                  <a:lnTo>
                    <a:pt x="54" y="132"/>
                  </a:lnTo>
                  <a:lnTo>
                    <a:pt x="60" y="124"/>
                  </a:lnTo>
                  <a:lnTo>
                    <a:pt x="65" y="115"/>
                  </a:lnTo>
                  <a:lnTo>
                    <a:pt x="68" y="106"/>
                  </a:lnTo>
                  <a:lnTo>
                    <a:pt x="70" y="95"/>
                  </a:lnTo>
                  <a:lnTo>
                    <a:pt x="71" y="85"/>
                  </a:lnTo>
                  <a:lnTo>
                    <a:pt x="70" y="73"/>
                  </a:lnTo>
                  <a:lnTo>
                    <a:pt x="66" y="63"/>
                  </a:lnTo>
                  <a:lnTo>
                    <a:pt x="61" y="55"/>
                  </a:lnTo>
                  <a:lnTo>
                    <a:pt x="56" y="48"/>
                  </a:lnTo>
                  <a:lnTo>
                    <a:pt x="50" y="40"/>
                  </a:lnTo>
                  <a:lnTo>
                    <a:pt x="44" y="31"/>
                  </a:lnTo>
                  <a:lnTo>
                    <a:pt x="39" y="23"/>
                  </a:lnTo>
                  <a:lnTo>
                    <a:pt x="37" y="15"/>
                  </a:lnTo>
                  <a:lnTo>
                    <a:pt x="38" y="12"/>
                  </a:lnTo>
                  <a:lnTo>
                    <a:pt x="40" y="9"/>
                  </a:lnTo>
                  <a:lnTo>
                    <a:pt x="44" y="7"/>
                  </a:lnTo>
                  <a:lnTo>
                    <a:pt x="48" y="6"/>
                  </a:lnTo>
                  <a:lnTo>
                    <a:pt x="56" y="8"/>
                  </a:lnTo>
                  <a:lnTo>
                    <a:pt x="62" y="11"/>
                  </a:lnTo>
                  <a:lnTo>
                    <a:pt x="68" y="15"/>
                  </a:lnTo>
                  <a:lnTo>
                    <a:pt x="73" y="16"/>
                  </a:lnTo>
                  <a:lnTo>
                    <a:pt x="77" y="16"/>
                  </a:lnTo>
                  <a:lnTo>
                    <a:pt x="79" y="14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6"/>
                  </a:lnTo>
                  <a:lnTo>
                    <a:pt x="79" y="4"/>
                  </a:lnTo>
                  <a:lnTo>
                    <a:pt x="76" y="3"/>
                  </a:lnTo>
                  <a:lnTo>
                    <a:pt x="71" y="2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5" y="1"/>
                  </a:lnTo>
                  <a:lnTo>
                    <a:pt x="38" y="5"/>
                  </a:lnTo>
                  <a:lnTo>
                    <a:pt x="33" y="12"/>
                  </a:lnTo>
                  <a:lnTo>
                    <a:pt x="32" y="20"/>
                  </a:lnTo>
                  <a:lnTo>
                    <a:pt x="36" y="37"/>
                  </a:lnTo>
                  <a:lnTo>
                    <a:pt x="44" y="54"/>
                  </a:lnTo>
                  <a:close/>
                  <a:moveTo>
                    <a:pt x="46" y="59"/>
                  </a:moveTo>
                  <a:lnTo>
                    <a:pt x="54" y="74"/>
                  </a:lnTo>
                  <a:lnTo>
                    <a:pt x="57" y="93"/>
                  </a:lnTo>
                  <a:lnTo>
                    <a:pt x="57" y="99"/>
                  </a:lnTo>
                  <a:lnTo>
                    <a:pt x="56" y="106"/>
                  </a:lnTo>
                  <a:lnTo>
                    <a:pt x="54" y="113"/>
                  </a:lnTo>
                  <a:lnTo>
                    <a:pt x="51" y="121"/>
                  </a:lnTo>
                  <a:lnTo>
                    <a:pt x="48" y="128"/>
                  </a:lnTo>
                  <a:lnTo>
                    <a:pt x="43" y="134"/>
                  </a:lnTo>
                  <a:lnTo>
                    <a:pt x="38" y="138"/>
                  </a:lnTo>
                  <a:lnTo>
                    <a:pt x="31" y="139"/>
                  </a:lnTo>
                  <a:lnTo>
                    <a:pt x="24" y="138"/>
                  </a:lnTo>
                  <a:lnTo>
                    <a:pt x="18" y="133"/>
                  </a:lnTo>
                  <a:lnTo>
                    <a:pt x="14" y="126"/>
                  </a:lnTo>
                  <a:lnTo>
                    <a:pt x="12" y="116"/>
                  </a:lnTo>
                  <a:lnTo>
                    <a:pt x="13" y="110"/>
                  </a:lnTo>
                  <a:lnTo>
                    <a:pt x="14" y="102"/>
                  </a:lnTo>
                  <a:lnTo>
                    <a:pt x="16" y="94"/>
                  </a:lnTo>
                  <a:lnTo>
                    <a:pt x="19" y="85"/>
                  </a:lnTo>
                  <a:lnTo>
                    <a:pt x="24" y="76"/>
                  </a:lnTo>
                  <a:lnTo>
                    <a:pt x="30" y="69"/>
                  </a:lnTo>
                  <a:lnTo>
                    <a:pt x="37" y="63"/>
                  </a:lnTo>
                  <a:lnTo>
                    <a:pt x="46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2" name="Freeform 124"/>
            <p:cNvSpPr>
              <a:spLocks noChangeAspect="1"/>
            </p:cNvSpPr>
            <p:nvPr/>
          </p:nvSpPr>
          <p:spPr bwMode="auto">
            <a:xfrm>
              <a:off x="1365" y="140"/>
              <a:ext cx="46" cy="199"/>
            </a:xfrm>
            <a:custGeom>
              <a:avLst/>
              <a:gdLst>
                <a:gd name="T0" fmla="*/ 46 w 46"/>
                <a:gd name="T1" fmla="*/ 197 h 199"/>
                <a:gd name="T2" fmla="*/ 46 w 46"/>
                <a:gd name="T3" fmla="*/ 196 h 199"/>
                <a:gd name="T4" fmla="*/ 46 w 46"/>
                <a:gd name="T5" fmla="*/ 196 h 199"/>
                <a:gd name="T6" fmla="*/ 45 w 46"/>
                <a:gd name="T7" fmla="*/ 195 h 199"/>
                <a:gd name="T8" fmla="*/ 43 w 46"/>
                <a:gd name="T9" fmla="*/ 193 h 199"/>
                <a:gd name="T10" fmla="*/ 27 w 46"/>
                <a:gd name="T11" fmla="*/ 172 h 199"/>
                <a:gd name="T12" fmla="*/ 18 w 46"/>
                <a:gd name="T13" fmla="*/ 148 h 199"/>
                <a:gd name="T14" fmla="*/ 13 w 46"/>
                <a:gd name="T15" fmla="*/ 123 h 199"/>
                <a:gd name="T16" fmla="*/ 12 w 46"/>
                <a:gd name="T17" fmla="*/ 99 h 199"/>
                <a:gd name="T18" fmla="*/ 13 w 46"/>
                <a:gd name="T19" fmla="*/ 74 h 199"/>
                <a:gd name="T20" fmla="*/ 18 w 46"/>
                <a:gd name="T21" fmla="*/ 49 h 199"/>
                <a:gd name="T22" fmla="*/ 28 w 46"/>
                <a:gd name="T23" fmla="*/ 26 h 199"/>
                <a:gd name="T24" fmla="*/ 44 w 46"/>
                <a:gd name="T25" fmla="*/ 5 h 199"/>
                <a:gd name="T26" fmla="*/ 46 w 46"/>
                <a:gd name="T27" fmla="*/ 3 h 199"/>
                <a:gd name="T28" fmla="*/ 46 w 46"/>
                <a:gd name="T29" fmla="*/ 2 h 199"/>
                <a:gd name="T30" fmla="*/ 46 w 46"/>
                <a:gd name="T31" fmla="*/ 0 h 199"/>
                <a:gd name="T32" fmla="*/ 44 w 46"/>
                <a:gd name="T33" fmla="*/ 0 h 199"/>
                <a:gd name="T34" fmla="*/ 40 w 46"/>
                <a:gd name="T35" fmla="*/ 2 h 199"/>
                <a:gd name="T36" fmla="*/ 32 w 46"/>
                <a:gd name="T37" fmla="*/ 10 h 199"/>
                <a:gd name="T38" fmla="*/ 22 w 46"/>
                <a:gd name="T39" fmla="*/ 22 h 199"/>
                <a:gd name="T40" fmla="*/ 13 w 46"/>
                <a:gd name="T41" fmla="*/ 39 h 199"/>
                <a:gd name="T42" fmla="*/ 6 w 46"/>
                <a:gd name="T43" fmla="*/ 55 h 199"/>
                <a:gd name="T44" fmla="*/ 3 w 46"/>
                <a:gd name="T45" fmla="*/ 71 h 199"/>
                <a:gd name="T46" fmla="*/ 1 w 46"/>
                <a:gd name="T47" fmla="*/ 86 h 199"/>
                <a:gd name="T48" fmla="*/ 0 w 46"/>
                <a:gd name="T49" fmla="*/ 99 h 199"/>
                <a:gd name="T50" fmla="*/ 1 w 46"/>
                <a:gd name="T51" fmla="*/ 112 h 199"/>
                <a:gd name="T52" fmla="*/ 3 w 46"/>
                <a:gd name="T53" fmla="*/ 128 h 199"/>
                <a:gd name="T54" fmla="*/ 7 w 46"/>
                <a:gd name="T55" fmla="*/ 144 h 199"/>
                <a:gd name="T56" fmla="*/ 13 w 46"/>
                <a:gd name="T57" fmla="*/ 161 h 199"/>
                <a:gd name="T58" fmla="*/ 23 w 46"/>
                <a:gd name="T59" fmla="*/ 178 h 199"/>
                <a:gd name="T60" fmla="*/ 32 w 46"/>
                <a:gd name="T61" fmla="*/ 189 h 199"/>
                <a:gd name="T62" fmla="*/ 40 w 46"/>
                <a:gd name="T63" fmla="*/ 196 h 199"/>
                <a:gd name="T64" fmla="*/ 44 w 46"/>
                <a:gd name="T65" fmla="*/ 199 h 199"/>
                <a:gd name="T66" fmla="*/ 46 w 46"/>
                <a:gd name="T67" fmla="*/ 198 h 199"/>
                <a:gd name="T68" fmla="*/ 46 w 46"/>
                <a:gd name="T69" fmla="*/ 19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199">
                  <a:moveTo>
                    <a:pt x="46" y="197"/>
                  </a:moveTo>
                  <a:lnTo>
                    <a:pt x="46" y="196"/>
                  </a:lnTo>
                  <a:lnTo>
                    <a:pt x="46" y="196"/>
                  </a:lnTo>
                  <a:lnTo>
                    <a:pt x="45" y="195"/>
                  </a:lnTo>
                  <a:lnTo>
                    <a:pt x="43" y="193"/>
                  </a:lnTo>
                  <a:lnTo>
                    <a:pt x="27" y="172"/>
                  </a:lnTo>
                  <a:lnTo>
                    <a:pt x="18" y="148"/>
                  </a:lnTo>
                  <a:lnTo>
                    <a:pt x="13" y="123"/>
                  </a:lnTo>
                  <a:lnTo>
                    <a:pt x="12" y="99"/>
                  </a:lnTo>
                  <a:lnTo>
                    <a:pt x="13" y="74"/>
                  </a:lnTo>
                  <a:lnTo>
                    <a:pt x="18" y="49"/>
                  </a:lnTo>
                  <a:lnTo>
                    <a:pt x="28" y="26"/>
                  </a:lnTo>
                  <a:lnTo>
                    <a:pt x="44" y="5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0" y="2"/>
                  </a:lnTo>
                  <a:lnTo>
                    <a:pt x="32" y="10"/>
                  </a:lnTo>
                  <a:lnTo>
                    <a:pt x="22" y="22"/>
                  </a:lnTo>
                  <a:lnTo>
                    <a:pt x="13" y="39"/>
                  </a:lnTo>
                  <a:lnTo>
                    <a:pt x="6" y="55"/>
                  </a:lnTo>
                  <a:lnTo>
                    <a:pt x="3" y="71"/>
                  </a:lnTo>
                  <a:lnTo>
                    <a:pt x="1" y="86"/>
                  </a:lnTo>
                  <a:lnTo>
                    <a:pt x="0" y="99"/>
                  </a:lnTo>
                  <a:lnTo>
                    <a:pt x="1" y="112"/>
                  </a:lnTo>
                  <a:lnTo>
                    <a:pt x="3" y="128"/>
                  </a:lnTo>
                  <a:lnTo>
                    <a:pt x="7" y="144"/>
                  </a:lnTo>
                  <a:lnTo>
                    <a:pt x="13" y="161"/>
                  </a:lnTo>
                  <a:lnTo>
                    <a:pt x="23" y="178"/>
                  </a:lnTo>
                  <a:lnTo>
                    <a:pt x="32" y="189"/>
                  </a:lnTo>
                  <a:lnTo>
                    <a:pt x="40" y="196"/>
                  </a:lnTo>
                  <a:lnTo>
                    <a:pt x="44" y="199"/>
                  </a:lnTo>
                  <a:lnTo>
                    <a:pt x="46" y="198"/>
                  </a:lnTo>
                  <a:lnTo>
                    <a:pt x="46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3" name="Freeform 125"/>
            <p:cNvSpPr>
              <a:spLocks noChangeAspect="1" noEditPoints="1"/>
            </p:cNvSpPr>
            <p:nvPr/>
          </p:nvSpPr>
          <p:spPr bwMode="auto">
            <a:xfrm>
              <a:off x="1433" y="151"/>
              <a:ext cx="104" cy="179"/>
            </a:xfrm>
            <a:custGeom>
              <a:avLst/>
              <a:gdLst>
                <a:gd name="T0" fmla="*/ 77 w 104"/>
                <a:gd name="T1" fmla="*/ 3 h 179"/>
                <a:gd name="T2" fmla="*/ 77 w 104"/>
                <a:gd name="T3" fmla="*/ 1 h 179"/>
                <a:gd name="T4" fmla="*/ 73 w 104"/>
                <a:gd name="T5" fmla="*/ 1 h 179"/>
                <a:gd name="T6" fmla="*/ 61 w 104"/>
                <a:gd name="T7" fmla="*/ 50 h 179"/>
                <a:gd name="T8" fmla="*/ 38 w 104"/>
                <a:gd name="T9" fmla="*/ 55 h 179"/>
                <a:gd name="T10" fmla="*/ 18 w 104"/>
                <a:gd name="T11" fmla="*/ 67 h 179"/>
                <a:gd name="T12" fmla="*/ 5 w 104"/>
                <a:gd name="T13" fmla="*/ 85 h 179"/>
                <a:gd name="T14" fmla="*/ 0 w 104"/>
                <a:gd name="T15" fmla="*/ 104 h 179"/>
                <a:gd name="T16" fmla="*/ 10 w 104"/>
                <a:gd name="T17" fmla="*/ 129 h 179"/>
                <a:gd name="T18" fmla="*/ 38 w 104"/>
                <a:gd name="T19" fmla="*/ 141 h 179"/>
                <a:gd name="T20" fmla="*/ 32 w 104"/>
                <a:gd name="T21" fmla="*/ 166 h 179"/>
                <a:gd name="T22" fmla="*/ 29 w 104"/>
                <a:gd name="T23" fmla="*/ 175 h 179"/>
                <a:gd name="T24" fmla="*/ 30 w 104"/>
                <a:gd name="T25" fmla="*/ 179 h 179"/>
                <a:gd name="T26" fmla="*/ 34 w 104"/>
                <a:gd name="T27" fmla="*/ 178 h 179"/>
                <a:gd name="T28" fmla="*/ 35 w 104"/>
                <a:gd name="T29" fmla="*/ 175 h 179"/>
                <a:gd name="T30" fmla="*/ 36 w 104"/>
                <a:gd name="T31" fmla="*/ 170 h 179"/>
                <a:gd name="T32" fmla="*/ 55 w 104"/>
                <a:gd name="T33" fmla="*/ 139 h 179"/>
                <a:gd name="T34" fmla="*/ 77 w 104"/>
                <a:gd name="T35" fmla="*/ 130 h 179"/>
                <a:gd name="T36" fmla="*/ 93 w 104"/>
                <a:gd name="T37" fmla="*/ 115 h 179"/>
                <a:gd name="T38" fmla="*/ 103 w 104"/>
                <a:gd name="T39" fmla="*/ 96 h 179"/>
                <a:gd name="T40" fmla="*/ 102 w 104"/>
                <a:gd name="T41" fmla="*/ 74 h 179"/>
                <a:gd name="T42" fmla="*/ 83 w 104"/>
                <a:gd name="T43" fmla="*/ 54 h 179"/>
                <a:gd name="T44" fmla="*/ 77 w 104"/>
                <a:gd name="T45" fmla="*/ 5 h 179"/>
                <a:gd name="T46" fmla="*/ 35 w 104"/>
                <a:gd name="T47" fmla="*/ 136 h 179"/>
                <a:gd name="T48" fmla="*/ 26 w 104"/>
                <a:gd name="T49" fmla="*/ 132 h 179"/>
                <a:gd name="T50" fmla="*/ 18 w 104"/>
                <a:gd name="T51" fmla="*/ 126 h 179"/>
                <a:gd name="T52" fmla="*/ 14 w 104"/>
                <a:gd name="T53" fmla="*/ 116 h 179"/>
                <a:gd name="T54" fmla="*/ 14 w 104"/>
                <a:gd name="T55" fmla="*/ 100 h 179"/>
                <a:gd name="T56" fmla="*/ 20 w 104"/>
                <a:gd name="T57" fmla="*/ 82 h 179"/>
                <a:gd name="T58" fmla="*/ 32 w 104"/>
                <a:gd name="T59" fmla="*/ 66 h 179"/>
                <a:gd name="T60" fmla="*/ 49 w 104"/>
                <a:gd name="T61" fmla="*/ 56 h 179"/>
                <a:gd name="T62" fmla="*/ 39 w 104"/>
                <a:gd name="T63" fmla="*/ 136 h 179"/>
                <a:gd name="T64" fmla="*/ 75 w 104"/>
                <a:gd name="T65" fmla="*/ 56 h 179"/>
                <a:gd name="T66" fmla="*/ 89 w 104"/>
                <a:gd name="T67" fmla="*/ 70 h 179"/>
                <a:gd name="T68" fmla="*/ 90 w 104"/>
                <a:gd name="T69" fmla="*/ 91 h 179"/>
                <a:gd name="T70" fmla="*/ 84 w 104"/>
                <a:gd name="T71" fmla="*/ 109 h 179"/>
                <a:gd name="T72" fmla="*/ 72 w 104"/>
                <a:gd name="T73" fmla="*/ 124 h 179"/>
                <a:gd name="T74" fmla="*/ 55 w 104"/>
                <a:gd name="T75" fmla="*/ 134 h 179"/>
                <a:gd name="T76" fmla="*/ 65 w 104"/>
                <a:gd name="T77" fmla="*/ 5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" h="179">
                  <a:moveTo>
                    <a:pt x="77" y="5"/>
                  </a:moveTo>
                  <a:lnTo>
                    <a:pt x="77" y="3"/>
                  </a:lnTo>
                  <a:lnTo>
                    <a:pt x="78" y="2"/>
                  </a:lnTo>
                  <a:lnTo>
                    <a:pt x="77" y="1"/>
                  </a:lnTo>
                  <a:lnTo>
                    <a:pt x="75" y="0"/>
                  </a:lnTo>
                  <a:lnTo>
                    <a:pt x="73" y="1"/>
                  </a:lnTo>
                  <a:lnTo>
                    <a:pt x="72" y="4"/>
                  </a:lnTo>
                  <a:lnTo>
                    <a:pt x="61" y="50"/>
                  </a:lnTo>
                  <a:lnTo>
                    <a:pt x="49" y="52"/>
                  </a:lnTo>
                  <a:lnTo>
                    <a:pt x="38" y="55"/>
                  </a:lnTo>
                  <a:lnTo>
                    <a:pt x="28" y="61"/>
                  </a:lnTo>
                  <a:lnTo>
                    <a:pt x="18" y="67"/>
                  </a:lnTo>
                  <a:lnTo>
                    <a:pt x="11" y="76"/>
                  </a:lnTo>
                  <a:lnTo>
                    <a:pt x="5" y="85"/>
                  </a:lnTo>
                  <a:lnTo>
                    <a:pt x="1" y="94"/>
                  </a:lnTo>
                  <a:lnTo>
                    <a:pt x="0" y="104"/>
                  </a:lnTo>
                  <a:lnTo>
                    <a:pt x="3" y="118"/>
                  </a:lnTo>
                  <a:lnTo>
                    <a:pt x="10" y="129"/>
                  </a:lnTo>
                  <a:lnTo>
                    <a:pt x="22" y="137"/>
                  </a:lnTo>
                  <a:lnTo>
                    <a:pt x="38" y="141"/>
                  </a:lnTo>
                  <a:lnTo>
                    <a:pt x="34" y="159"/>
                  </a:lnTo>
                  <a:lnTo>
                    <a:pt x="32" y="166"/>
                  </a:lnTo>
                  <a:lnTo>
                    <a:pt x="30" y="171"/>
                  </a:lnTo>
                  <a:lnTo>
                    <a:pt x="29" y="175"/>
                  </a:lnTo>
                  <a:lnTo>
                    <a:pt x="29" y="177"/>
                  </a:lnTo>
                  <a:lnTo>
                    <a:pt x="30" y="179"/>
                  </a:lnTo>
                  <a:lnTo>
                    <a:pt x="32" y="179"/>
                  </a:lnTo>
                  <a:lnTo>
                    <a:pt x="34" y="178"/>
                  </a:lnTo>
                  <a:lnTo>
                    <a:pt x="34" y="177"/>
                  </a:lnTo>
                  <a:lnTo>
                    <a:pt x="35" y="175"/>
                  </a:lnTo>
                  <a:lnTo>
                    <a:pt x="35" y="172"/>
                  </a:lnTo>
                  <a:lnTo>
                    <a:pt x="36" y="170"/>
                  </a:lnTo>
                  <a:lnTo>
                    <a:pt x="43" y="141"/>
                  </a:lnTo>
                  <a:lnTo>
                    <a:pt x="55" y="139"/>
                  </a:lnTo>
                  <a:lnTo>
                    <a:pt x="66" y="135"/>
                  </a:lnTo>
                  <a:lnTo>
                    <a:pt x="77" y="130"/>
                  </a:lnTo>
                  <a:lnTo>
                    <a:pt x="86" y="123"/>
                  </a:lnTo>
                  <a:lnTo>
                    <a:pt x="93" y="115"/>
                  </a:lnTo>
                  <a:lnTo>
                    <a:pt x="99" y="106"/>
                  </a:lnTo>
                  <a:lnTo>
                    <a:pt x="103" y="96"/>
                  </a:lnTo>
                  <a:lnTo>
                    <a:pt x="104" y="86"/>
                  </a:lnTo>
                  <a:lnTo>
                    <a:pt x="102" y="74"/>
                  </a:lnTo>
                  <a:lnTo>
                    <a:pt x="95" y="63"/>
                  </a:lnTo>
                  <a:lnTo>
                    <a:pt x="83" y="54"/>
                  </a:lnTo>
                  <a:lnTo>
                    <a:pt x="66" y="50"/>
                  </a:lnTo>
                  <a:lnTo>
                    <a:pt x="77" y="5"/>
                  </a:lnTo>
                  <a:close/>
                  <a:moveTo>
                    <a:pt x="39" y="136"/>
                  </a:moveTo>
                  <a:lnTo>
                    <a:pt x="35" y="136"/>
                  </a:lnTo>
                  <a:lnTo>
                    <a:pt x="30" y="134"/>
                  </a:lnTo>
                  <a:lnTo>
                    <a:pt x="26" y="132"/>
                  </a:lnTo>
                  <a:lnTo>
                    <a:pt x="22" y="130"/>
                  </a:lnTo>
                  <a:lnTo>
                    <a:pt x="18" y="126"/>
                  </a:lnTo>
                  <a:lnTo>
                    <a:pt x="15" y="121"/>
                  </a:lnTo>
                  <a:lnTo>
                    <a:pt x="14" y="116"/>
                  </a:lnTo>
                  <a:lnTo>
                    <a:pt x="13" y="109"/>
                  </a:lnTo>
                  <a:lnTo>
                    <a:pt x="14" y="100"/>
                  </a:lnTo>
                  <a:lnTo>
                    <a:pt x="16" y="90"/>
                  </a:lnTo>
                  <a:lnTo>
                    <a:pt x="20" y="82"/>
                  </a:lnTo>
                  <a:lnTo>
                    <a:pt x="25" y="73"/>
                  </a:lnTo>
                  <a:lnTo>
                    <a:pt x="32" y="66"/>
                  </a:lnTo>
                  <a:lnTo>
                    <a:pt x="40" y="61"/>
                  </a:lnTo>
                  <a:lnTo>
                    <a:pt x="49" y="56"/>
                  </a:lnTo>
                  <a:lnTo>
                    <a:pt x="60" y="54"/>
                  </a:lnTo>
                  <a:lnTo>
                    <a:pt x="39" y="136"/>
                  </a:lnTo>
                  <a:close/>
                  <a:moveTo>
                    <a:pt x="65" y="54"/>
                  </a:moveTo>
                  <a:lnTo>
                    <a:pt x="75" y="56"/>
                  </a:lnTo>
                  <a:lnTo>
                    <a:pt x="84" y="62"/>
                  </a:lnTo>
                  <a:lnTo>
                    <a:pt x="89" y="70"/>
                  </a:lnTo>
                  <a:lnTo>
                    <a:pt x="91" y="82"/>
                  </a:lnTo>
                  <a:lnTo>
                    <a:pt x="90" y="91"/>
                  </a:lnTo>
                  <a:lnTo>
                    <a:pt x="88" y="100"/>
                  </a:lnTo>
                  <a:lnTo>
                    <a:pt x="84" y="109"/>
                  </a:lnTo>
                  <a:lnTo>
                    <a:pt x="79" y="117"/>
                  </a:lnTo>
                  <a:lnTo>
                    <a:pt x="72" y="124"/>
                  </a:lnTo>
                  <a:lnTo>
                    <a:pt x="64" y="130"/>
                  </a:lnTo>
                  <a:lnTo>
                    <a:pt x="55" y="134"/>
                  </a:lnTo>
                  <a:lnTo>
                    <a:pt x="44" y="136"/>
                  </a:lnTo>
                  <a:lnTo>
                    <a:pt x="65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4" name="Freeform 126"/>
            <p:cNvSpPr>
              <a:spLocks noChangeAspect="1" noEditPoints="1"/>
            </p:cNvSpPr>
            <p:nvPr/>
          </p:nvSpPr>
          <p:spPr bwMode="auto">
            <a:xfrm>
              <a:off x="1548" y="225"/>
              <a:ext cx="65" cy="95"/>
            </a:xfrm>
            <a:custGeom>
              <a:avLst/>
              <a:gdLst>
                <a:gd name="T0" fmla="*/ 65 w 65"/>
                <a:gd name="T1" fmla="*/ 48 h 95"/>
                <a:gd name="T2" fmla="*/ 63 w 65"/>
                <a:gd name="T3" fmla="*/ 28 h 95"/>
                <a:gd name="T4" fmla="*/ 56 w 65"/>
                <a:gd name="T5" fmla="*/ 12 h 95"/>
                <a:gd name="T6" fmla="*/ 52 w 65"/>
                <a:gd name="T7" fmla="*/ 8 h 95"/>
                <a:gd name="T8" fmla="*/ 47 w 65"/>
                <a:gd name="T9" fmla="*/ 4 h 95"/>
                <a:gd name="T10" fmla="*/ 40 w 65"/>
                <a:gd name="T11" fmla="*/ 1 h 95"/>
                <a:gd name="T12" fmla="*/ 32 w 65"/>
                <a:gd name="T13" fmla="*/ 0 h 95"/>
                <a:gd name="T14" fmla="*/ 22 w 65"/>
                <a:gd name="T15" fmla="*/ 2 h 95"/>
                <a:gd name="T16" fmla="*/ 14 w 65"/>
                <a:gd name="T17" fmla="*/ 6 h 95"/>
                <a:gd name="T18" fmla="*/ 8 w 65"/>
                <a:gd name="T19" fmla="*/ 13 h 95"/>
                <a:gd name="T20" fmla="*/ 4 w 65"/>
                <a:gd name="T21" fmla="*/ 20 h 95"/>
                <a:gd name="T22" fmla="*/ 2 w 65"/>
                <a:gd name="T23" fmla="*/ 29 h 95"/>
                <a:gd name="T24" fmla="*/ 1 w 65"/>
                <a:gd name="T25" fmla="*/ 36 h 95"/>
                <a:gd name="T26" fmla="*/ 0 w 65"/>
                <a:gd name="T27" fmla="*/ 43 h 95"/>
                <a:gd name="T28" fmla="*/ 0 w 65"/>
                <a:gd name="T29" fmla="*/ 48 h 95"/>
                <a:gd name="T30" fmla="*/ 0 w 65"/>
                <a:gd name="T31" fmla="*/ 53 h 95"/>
                <a:gd name="T32" fmla="*/ 1 w 65"/>
                <a:gd name="T33" fmla="*/ 60 h 95"/>
                <a:gd name="T34" fmla="*/ 2 w 65"/>
                <a:gd name="T35" fmla="*/ 68 h 95"/>
                <a:gd name="T36" fmla="*/ 4 w 65"/>
                <a:gd name="T37" fmla="*/ 76 h 95"/>
                <a:gd name="T38" fmla="*/ 8 w 65"/>
                <a:gd name="T39" fmla="*/ 83 h 95"/>
                <a:gd name="T40" fmla="*/ 14 w 65"/>
                <a:gd name="T41" fmla="*/ 89 h 95"/>
                <a:gd name="T42" fmla="*/ 22 w 65"/>
                <a:gd name="T43" fmla="*/ 94 h 95"/>
                <a:gd name="T44" fmla="*/ 32 w 65"/>
                <a:gd name="T45" fmla="*/ 95 h 95"/>
                <a:gd name="T46" fmla="*/ 43 w 65"/>
                <a:gd name="T47" fmla="*/ 94 h 95"/>
                <a:gd name="T48" fmla="*/ 51 w 65"/>
                <a:gd name="T49" fmla="*/ 89 h 95"/>
                <a:gd name="T50" fmla="*/ 57 w 65"/>
                <a:gd name="T51" fmla="*/ 83 h 95"/>
                <a:gd name="T52" fmla="*/ 61 w 65"/>
                <a:gd name="T53" fmla="*/ 76 h 95"/>
                <a:gd name="T54" fmla="*/ 63 w 65"/>
                <a:gd name="T55" fmla="*/ 68 h 95"/>
                <a:gd name="T56" fmla="*/ 64 w 65"/>
                <a:gd name="T57" fmla="*/ 60 h 95"/>
                <a:gd name="T58" fmla="*/ 65 w 65"/>
                <a:gd name="T59" fmla="*/ 53 h 95"/>
                <a:gd name="T60" fmla="*/ 65 w 65"/>
                <a:gd name="T61" fmla="*/ 48 h 95"/>
                <a:gd name="T62" fmla="*/ 32 w 65"/>
                <a:gd name="T63" fmla="*/ 92 h 95"/>
                <a:gd name="T64" fmla="*/ 27 w 65"/>
                <a:gd name="T65" fmla="*/ 91 h 95"/>
                <a:gd name="T66" fmla="*/ 22 w 65"/>
                <a:gd name="T67" fmla="*/ 88 h 95"/>
                <a:gd name="T68" fmla="*/ 18 w 65"/>
                <a:gd name="T69" fmla="*/ 84 h 95"/>
                <a:gd name="T70" fmla="*/ 15 w 65"/>
                <a:gd name="T71" fmla="*/ 76 h 95"/>
                <a:gd name="T72" fmla="*/ 14 w 65"/>
                <a:gd name="T73" fmla="*/ 70 h 95"/>
                <a:gd name="T74" fmla="*/ 13 w 65"/>
                <a:gd name="T75" fmla="*/ 62 h 95"/>
                <a:gd name="T76" fmla="*/ 13 w 65"/>
                <a:gd name="T77" fmla="*/ 54 h 95"/>
                <a:gd name="T78" fmla="*/ 13 w 65"/>
                <a:gd name="T79" fmla="*/ 46 h 95"/>
                <a:gd name="T80" fmla="*/ 13 w 65"/>
                <a:gd name="T81" fmla="*/ 31 h 95"/>
                <a:gd name="T82" fmla="*/ 15 w 65"/>
                <a:gd name="T83" fmla="*/ 18 h 95"/>
                <a:gd name="T84" fmla="*/ 18 w 65"/>
                <a:gd name="T85" fmla="*/ 11 h 95"/>
                <a:gd name="T86" fmla="*/ 23 w 65"/>
                <a:gd name="T87" fmla="*/ 7 h 95"/>
                <a:gd name="T88" fmla="*/ 28 w 65"/>
                <a:gd name="T89" fmla="*/ 5 h 95"/>
                <a:gd name="T90" fmla="*/ 32 w 65"/>
                <a:gd name="T91" fmla="*/ 4 h 95"/>
                <a:gd name="T92" fmla="*/ 38 w 65"/>
                <a:gd name="T93" fmla="*/ 5 h 95"/>
                <a:gd name="T94" fmla="*/ 43 w 65"/>
                <a:gd name="T95" fmla="*/ 7 h 95"/>
                <a:gd name="T96" fmla="*/ 47 w 65"/>
                <a:gd name="T97" fmla="*/ 11 h 95"/>
                <a:gd name="T98" fmla="*/ 50 w 65"/>
                <a:gd name="T99" fmla="*/ 17 h 95"/>
                <a:gd name="T100" fmla="*/ 52 w 65"/>
                <a:gd name="T101" fmla="*/ 30 h 95"/>
                <a:gd name="T102" fmla="*/ 52 w 65"/>
                <a:gd name="T103" fmla="*/ 46 h 95"/>
                <a:gd name="T104" fmla="*/ 52 w 65"/>
                <a:gd name="T105" fmla="*/ 62 h 95"/>
                <a:gd name="T106" fmla="*/ 50 w 65"/>
                <a:gd name="T107" fmla="*/ 76 h 95"/>
                <a:gd name="T108" fmla="*/ 47 w 65"/>
                <a:gd name="T109" fmla="*/ 84 h 95"/>
                <a:gd name="T110" fmla="*/ 42 w 65"/>
                <a:gd name="T111" fmla="*/ 88 h 95"/>
                <a:gd name="T112" fmla="*/ 37 w 65"/>
                <a:gd name="T113" fmla="*/ 91 h 95"/>
                <a:gd name="T114" fmla="*/ 32 w 65"/>
                <a:gd name="T115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5" h="95">
                  <a:moveTo>
                    <a:pt x="65" y="48"/>
                  </a:moveTo>
                  <a:lnTo>
                    <a:pt x="63" y="28"/>
                  </a:lnTo>
                  <a:lnTo>
                    <a:pt x="56" y="12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2" y="2"/>
                  </a:lnTo>
                  <a:lnTo>
                    <a:pt x="14" y="6"/>
                  </a:lnTo>
                  <a:lnTo>
                    <a:pt x="8" y="13"/>
                  </a:lnTo>
                  <a:lnTo>
                    <a:pt x="4" y="20"/>
                  </a:lnTo>
                  <a:lnTo>
                    <a:pt x="2" y="29"/>
                  </a:lnTo>
                  <a:lnTo>
                    <a:pt x="1" y="36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1" y="60"/>
                  </a:lnTo>
                  <a:lnTo>
                    <a:pt x="2" y="68"/>
                  </a:lnTo>
                  <a:lnTo>
                    <a:pt x="4" y="76"/>
                  </a:lnTo>
                  <a:lnTo>
                    <a:pt x="8" y="83"/>
                  </a:lnTo>
                  <a:lnTo>
                    <a:pt x="14" y="89"/>
                  </a:lnTo>
                  <a:lnTo>
                    <a:pt x="22" y="94"/>
                  </a:lnTo>
                  <a:lnTo>
                    <a:pt x="32" y="95"/>
                  </a:lnTo>
                  <a:lnTo>
                    <a:pt x="43" y="94"/>
                  </a:lnTo>
                  <a:lnTo>
                    <a:pt x="51" y="89"/>
                  </a:lnTo>
                  <a:lnTo>
                    <a:pt x="57" y="83"/>
                  </a:lnTo>
                  <a:lnTo>
                    <a:pt x="61" y="76"/>
                  </a:lnTo>
                  <a:lnTo>
                    <a:pt x="63" y="68"/>
                  </a:lnTo>
                  <a:lnTo>
                    <a:pt x="64" y="60"/>
                  </a:lnTo>
                  <a:lnTo>
                    <a:pt x="65" y="53"/>
                  </a:lnTo>
                  <a:lnTo>
                    <a:pt x="65" y="48"/>
                  </a:lnTo>
                  <a:close/>
                  <a:moveTo>
                    <a:pt x="32" y="92"/>
                  </a:moveTo>
                  <a:lnTo>
                    <a:pt x="27" y="91"/>
                  </a:lnTo>
                  <a:lnTo>
                    <a:pt x="22" y="88"/>
                  </a:lnTo>
                  <a:lnTo>
                    <a:pt x="18" y="84"/>
                  </a:lnTo>
                  <a:lnTo>
                    <a:pt x="15" y="76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13" y="54"/>
                  </a:lnTo>
                  <a:lnTo>
                    <a:pt x="13" y="46"/>
                  </a:lnTo>
                  <a:lnTo>
                    <a:pt x="13" y="31"/>
                  </a:lnTo>
                  <a:lnTo>
                    <a:pt x="15" y="18"/>
                  </a:lnTo>
                  <a:lnTo>
                    <a:pt x="18" y="11"/>
                  </a:lnTo>
                  <a:lnTo>
                    <a:pt x="23" y="7"/>
                  </a:lnTo>
                  <a:lnTo>
                    <a:pt x="28" y="5"/>
                  </a:lnTo>
                  <a:lnTo>
                    <a:pt x="32" y="4"/>
                  </a:lnTo>
                  <a:lnTo>
                    <a:pt x="38" y="5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50" y="17"/>
                  </a:lnTo>
                  <a:lnTo>
                    <a:pt x="52" y="30"/>
                  </a:lnTo>
                  <a:lnTo>
                    <a:pt x="52" y="46"/>
                  </a:lnTo>
                  <a:lnTo>
                    <a:pt x="52" y="62"/>
                  </a:lnTo>
                  <a:lnTo>
                    <a:pt x="50" y="76"/>
                  </a:lnTo>
                  <a:lnTo>
                    <a:pt x="47" y="84"/>
                  </a:lnTo>
                  <a:lnTo>
                    <a:pt x="42" y="88"/>
                  </a:lnTo>
                  <a:lnTo>
                    <a:pt x="37" y="91"/>
                  </a:lnTo>
                  <a:lnTo>
                    <a:pt x="32" y="9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5" name="Freeform 127"/>
            <p:cNvSpPr>
              <a:spLocks noChangeAspect="1" noEditPoints="1"/>
            </p:cNvSpPr>
            <p:nvPr/>
          </p:nvSpPr>
          <p:spPr bwMode="auto">
            <a:xfrm>
              <a:off x="1687" y="201"/>
              <a:ext cx="77" cy="77"/>
            </a:xfrm>
            <a:custGeom>
              <a:avLst/>
              <a:gdLst>
                <a:gd name="T0" fmla="*/ 77 w 77"/>
                <a:gd name="T1" fmla="*/ 38 h 77"/>
                <a:gd name="T2" fmla="*/ 74 w 77"/>
                <a:gd name="T3" fmla="*/ 23 h 77"/>
                <a:gd name="T4" fmla="*/ 65 w 77"/>
                <a:gd name="T5" fmla="*/ 11 h 77"/>
                <a:gd name="T6" fmla="*/ 53 w 77"/>
                <a:gd name="T7" fmla="*/ 3 h 77"/>
                <a:gd name="T8" fmla="*/ 38 w 77"/>
                <a:gd name="T9" fmla="*/ 0 h 77"/>
                <a:gd name="T10" fmla="*/ 23 w 77"/>
                <a:gd name="T11" fmla="*/ 3 h 77"/>
                <a:gd name="T12" fmla="*/ 11 w 77"/>
                <a:gd name="T13" fmla="*/ 11 h 77"/>
                <a:gd name="T14" fmla="*/ 3 w 77"/>
                <a:gd name="T15" fmla="*/ 23 h 77"/>
                <a:gd name="T16" fmla="*/ 0 w 77"/>
                <a:gd name="T17" fmla="*/ 38 h 77"/>
                <a:gd name="T18" fmla="*/ 3 w 77"/>
                <a:gd name="T19" fmla="*/ 53 h 77"/>
                <a:gd name="T20" fmla="*/ 11 w 77"/>
                <a:gd name="T21" fmla="*/ 66 h 77"/>
                <a:gd name="T22" fmla="*/ 23 w 77"/>
                <a:gd name="T23" fmla="*/ 74 h 77"/>
                <a:gd name="T24" fmla="*/ 38 w 77"/>
                <a:gd name="T25" fmla="*/ 77 h 77"/>
                <a:gd name="T26" fmla="*/ 53 w 77"/>
                <a:gd name="T27" fmla="*/ 74 h 77"/>
                <a:gd name="T28" fmla="*/ 65 w 77"/>
                <a:gd name="T29" fmla="*/ 66 h 77"/>
                <a:gd name="T30" fmla="*/ 74 w 77"/>
                <a:gd name="T31" fmla="*/ 53 h 77"/>
                <a:gd name="T32" fmla="*/ 77 w 77"/>
                <a:gd name="T33" fmla="*/ 38 h 77"/>
                <a:gd name="T34" fmla="*/ 38 w 77"/>
                <a:gd name="T35" fmla="*/ 69 h 77"/>
                <a:gd name="T36" fmla="*/ 26 w 77"/>
                <a:gd name="T37" fmla="*/ 67 h 77"/>
                <a:gd name="T38" fmla="*/ 16 w 77"/>
                <a:gd name="T39" fmla="*/ 60 h 77"/>
                <a:gd name="T40" fmla="*/ 10 w 77"/>
                <a:gd name="T41" fmla="*/ 50 h 77"/>
                <a:gd name="T42" fmla="*/ 7 w 77"/>
                <a:gd name="T43" fmla="*/ 38 h 77"/>
                <a:gd name="T44" fmla="*/ 10 w 77"/>
                <a:gd name="T45" fmla="*/ 27 h 77"/>
                <a:gd name="T46" fmla="*/ 16 w 77"/>
                <a:gd name="T47" fmla="*/ 17 h 77"/>
                <a:gd name="T48" fmla="*/ 26 w 77"/>
                <a:gd name="T49" fmla="*/ 10 h 77"/>
                <a:gd name="T50" fmla="*/ 38 w 77"/>
                <a:gd name="T51" fmla="*/ 8 h 77"/>
                <a:gd name="T52" fmla="*/ 50 w 77"/>
                <a:gd name="T53" fmla="*/ 10 h 77"/>
                <a:gd name="T54" fmla="*/ 60 w 77"/>
                <a:gd name="T55" fmla="*/ 17 h 77"/>
                <a:gd name="T56" fmla="*/ 66 w 77"/>
                <a:gd name="T57" fmla="*/ 26 h 77"/>
                <a:gd name="T58" fmla="*/ 69 w 77"/>
                <a:gd name="T59" fmla="*/ 38 h 77"/>
                <a:gd name="T60" fmla="*/ 66 w 77"/>
                <a:gd name="T61" fmla="*/ 50 h 77"/>
                <a:gd name="T62" fmla="*/ 60 w 77"/>
                <a:gd name="T63" fmla="*/ 60 h 77"/>
                <a:gd name="T64" fmla="*/ 50 w 77"/>
                <a:gd name="T65" fmla="*/ 67 h 77"/>
                <a:gd name="T66" fmla="*/ 38 w 77"/>
                <a:gd name="T67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7" h="77">
                  <a:moveTo>
                    <a:pt x="77" y="38"/>
                  </a:moveTo>
                  <a:lnTo>
                    <a:pt x="74" y="23"/>
                  </a:lnTo>
                  <a:lnTo>
                    <a:pt x="65" y="11"/>
                  </a:lnTo>
                  <a:lnTo>
                    <a:pt x="53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3"/>
                  </a:lnTo>
                  <a:lnTo>
                    <a:pt x="11" y="66"/>
                  </a:lnTo>
                  <a:lnTo>
                    <a:pt x="23" y="74"/>
                  </a:lnTo>
                  <a:lnTo>
                    <a:pt x="38" y="77"/>
                  </a:lnTo>
                  <a:lnTo>
                    <a:pt x="53" y="74"/>
                  </a:lnTo>
                  <a:lnTo>
                    <a:pt x="65" y="66"/>
                  </a:lnTo>
                  <a:lnTo>
                    <a:pt x="74" y="53"/>
                  </a:lnTo>
                  <a:lnTo>
                    <a:pt x="77" y="38"/>
                  </a:lnTo>
                  <a:close/>
                  <a:moveTo>
                    <a:pt x="38" y="69"/>
                  </a:moveTo>
                  <a:lnTo>
                    <a:pt x="26" y="67"/>
                  </a:lnTo>
                  <a:lnTo>
                    <a:pt x="16" y="60"/>
                  </a:lnTo>
                  <a:lnTo>
                    <a:pt x="10" y="50"/>
                  </a:lnTo>
                  <a:lnTo>
                    <a:pt x="7" y="38"/>
                  </a:lnTo>
                  <a:lnTo>
                    <a:pt x="10" y="27"/>
                  </a:lnTo>
                  <a:lnTo>
                    <a:pt x="16" y="17"/>
                  </a:lnTo>
                  <a:lnTo>
                    <a:pt x="26" y="10"/>
                  </a:lnTo>
                  <a:lnTo>
                    <a:pt x="38" y="8"/>
                  </a:lnTo>
                  <a:lnTo>
                    <a:pt x="50" y="10"/>
                  </a:lnTo>
                  <a:lnTo>
                    <a:pt x="60" y="17"/>
                  </a:lnTo>
                  <a:lnTo>
                    <a:pt x="66" y="26"/>
                  </a:lnTo>
                  <a:lnTo>
                    <a:pt x="69" y="38"/>
                  </a:lnTo>
                  <a:lnTo>
                    <a:pt x="66" y="50"/>
                  </a:lnTo>
                  <a:lnTo>
                    <a:pt x="60" y="60"/>
                  </a:lnTo>
                  <a:lnTo>
                    <a:pt x="50" y="67"/>
                  </a:lnTo>
                  <a:lnTo>
                    <a:pt x="38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6" name="Freeform 128"/>
            <p:cNvSpPr>
              <a:spLocks noChangeAspect="1"/>
            </p:cNvSpPr>
            <p:nvPr/>
          </p:nvSpPr>
          <p:spPr bwMode="auto">
            <a:xfrm>
              <a:off x="1826" y="153"/>
              <a:ext cx="120" cy="136"/>
            </a:xfrm>
            <a:custGeom>
              <a:avLst/>
              <a:gdLst>
                <a:gd name="T0" fmla="*/ 67 w 120"/>
                <a:gd name="T1" fmla="*/ 13 h 136"/>
                <a:gd name="T2" fmla="*/ 69 w 120"/>
                <a:gd name="T3" fmla="*/ 10 h 136"/>
                <a:gd name="T4" fmla="*/ 73 w 120"/>
                <a:gd name="T5" fmla="*/ 7 h 136"/>
                <a:gd name="T6" fmla="*/ 81 w 120"/>
                <a:gd name="T7" fmla="*/ 7 h 136"/>
                <a:gd name="T8" fmla="*/ 91 w 120"/>
                <a:gd name="T9" fmla="*/ 6 h 136"/>
                <a:gd name="T10" fmla="*/ 94 w 120"/>
                <a:gd name="T11" fmla="*/ 5 h 136"/>
                <a:gd name="T12" fmla="*/ 94 w 120"/>
                <a:gd name="T13" fmla="*/ 1 h 136"/>
                <a:gd name="T14" fmla="*/ 36 w 120"/>
                <a:gd name="T15" fmla="*/ 0 h 136"/>
                <a:gd name="T16" fmla="*/ 33 w 120"/>
                <a:gd name="T17" fmla="*/ 1 h 136"/>
                <a:gd name="T18" fmla="*/ 32 w 120"/>
                <a:gd name="T19" fmla="*/ 4 h 136"/>
                <a:gd name="T20" fmla="*/ 38 w 120"/>
                <a:gd name="T21" fmla="*/ 6 h 136"/>
                <a:gd name="T22" fmla="*/ 45 w 120"/>
                <a:gd name="T23" fmla="*/ 7 h 136"/>
                <a:gd name="T24" fmla="*/ 51 w 120"/>
                <a:gd name="T25" fmla="*/ 10 h 136"/>
                <a:gd name="T26" fmla="*/ 50 w 120"/>
                <a:gd name="T27" fmla="*/ 14 h 136"/>
                <a:gd name="T28" fmla="*/ 22 w 120"/>
                <a:gd name="T29" fmla="*/ 123 h 136"/>
                <a:gd name="T30" fmla="*/ 21 w 120"/>
                <a:gd name="T31" fmla="*/ 127 h 136"/>
                <a:gd name="T32" fmla="*/ 17 w 120"/>
                <a:gd name="T33" fmla="*/ 129 h 136"/>
                <a:gd name="T34" fmla="*/ 10 w 120"/>
                <a:gd name="T35" fmla="*/ 130 h 136"/>
                <a:gd name="T36" fmla="*/ 3 w 120"/>
                <a:gd name="T37" fmla="*/ 130 h 136"/>
                <a:gd name="T38" fmla="*/ 0 w 120"/>
                <a:gd name="T39" fmla="*/ 132 h 136"/>
                <a:gd name="T40" fmla="*/ 1 w 120"/>
                <a:gd name="T41" fmla="*/ 136 h 136"/>
                <a:gd name="T42" fmla="*/ 97 w 120"/>
                <a:gd name="T43" fmla="*/ 136 h 136"/>
                <a:gd name="T44" fmla="*/ 101 w 120"/>
                <a:gd name="T45" fmla="*/ 136 h 136"/>
                <a:gd name="T46" fmla="*/ 103 w 120"/>
                <a:gd name="T47" fmla="*/ 133 h 136"/>
                <a:gd name="T48" fmla="*/ 120 w 120"/>
                <a:gd name="T49" fmla="*/ 88 h 136"/>
                <a:gd name="T50" fmla="*/ 119 w 120"/>
                <a:gd name="T51" fmla="*/ 86 h 136"/>
                <a:gd name="T52" fmla="*/ 115 w 120"/>
                <a:gd name="T53" fmla="*/ 86 h 136"/>
                <a:gd name="T54" fmla="*/ 111 w 120"/>
                <a:gd name="T55" fmla="*/ 96 h 136"/>
                <a:gd name="T56" fmla="*/ 104 w 120"/>
                <a:gd name="T57" fmla="*/ 110 h 136"/>
                <a:gd name="T58" fmla="*/ 93 w 120"/>
                <a:gd name="T59" fmla="*/ 122 h 136"/>
                <a:gd name="T60" fmla="*/ 76 w 120"/>
                <a:gd name="T61" fmla="*/ 129 h 136"/>
                <a:gd name="T62" fmla="*/ 45 w 120"/>
                <a:gd name="T63" fmla="*/ 130 h 136"/>
                <a:gd name="T64" fmla="*/ 41 w 120"/>
                <a:gd name="T65" fmla="*/ 130 h 136"/>
                <a:gd name="T66" fmla="*/ 38 w 120"/>
                <a:gd name="T67" fmla="*/ 128 h 136"/>
                <a:gd name="T68" fmla="*/ 39 w 120"/>
                <a:gd name="T69" fmla="*/ 1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136">
                  <a:moveTo>
                    <a:pt x="66" y="16"/>
                  </a:moveTo>
                  <a:lnTo>
                    <a:pt x="67" y="13"/>
                  </a:lnTo>
                  <a:lnTo>
                    <a:pt x="68" y="11"/>
                  </a:lnTo>
                  <a:lnTo>
                    <a:pt x="69" y="10"/>
                  </a:lnTo>
                  <a:lnTo>
                    <a:pt x="70" y="8"/>
                  </a:lnTo>
                  <a:lnTo>
                    <a:pt x="73" y="7"/>
                  </a:lnTo>
                  <a:lnTo>
                    <a:pt x="76" y="7"/>
                  </a:lnTo>
                  <a:lnTo>
                    <a:pt x="81" y="7"/>
                  </a:lnTo>
                  <a:lnTo>
                    <a:pt x="87" y="6"/>
                  </a:lnTo>
                  <a:lnTo>
                    <a:pt x="91" y="6"/>
                  </a:lnTo>
                  <a:lnTo>
                    <a:pt x="93" y="6"/>
                  </a:lnTo>
                  <a:lnTo>
                    <a:pt x="94" y="5"/>
                  </a:lnTo>
                  <a:lnTo>
                    <a:pt x="95" y="3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3" y="1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3" y="6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5" y="7"/>
                  </a:lnTo>
                  <a:lnTo>
                    <a:pt x="49" y="8"/>
                  </a:lnTo>
                  <a:lnTo>
                    <a:pt x="51" y="10"/>
                  </a:lnTo>
                  <a:lnTo>
                    <a:pt x="50" y="11"/>
                  </a:lnTo>
                  <a:lnTo>
                    <a:pt x="50" y="14"/>
                  </a:lnTo>
                  <a:lnTo>
                    <a:pt x="23" y="121"/>
                  </a:lnTo>
                  <a:lnTo>
                    <a:pt x="22" y="123"/>
                  </a:lnTo>
                  <a:lnTo>
                    <a:pt x="22" y="125"/>
                  </a:lnTo>
                  <a:lnTo>
                    <a:pt x="21" y="127"/>
                  </a:lnTo>
                  <a:lnTo>
                    <a:pt x="19" y="128"/>
                  </a:lnTo>
                  <a:lnTo>
                    <a:pt x="17" y="129"/>
                  </a:lnTo>
                  <a:lnTo>
                    <a:pt x="14" y="130"/>
                  </a:lnTo>
                  <a:lnTo>
                    <a:pt x="10" y="130"/>
                  </a:lnTo>
                  <a:lnTo>
                    <a:pt x="5" y="130"/>
                  </a:lnTo>
                  <a:lnTo>
                    <a:pt x="3" y="130"/>
                  </a:lnTo>
                  <a:lnTo>
                    <a:pt x="1" y="130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5" y="136"/>
                  </a:lnTo>
                  <a:lnTo>
                    <a:pt x="97" y="136"/>
                  </a:lnTo>
                  <a:lnTo>
                    <a:pt x="100" y="136"/>
                  </a:lnTo>
                  <a:lnTo>
                    <a:pt x="101" y="136"/>
                  </a:lnTo>
                  <a:lnTo>
                    <a:pt x="102" y="135"/>
                  </a:lnTo>
                  <a:lnTo>
                    <a:pt x="103" y="133"/>
                  </a:lnTo>
                  <a:lnTo>
                    <a:pt x="119" y="90"/>
                  </a:lnTo>
                  <a:lnTo>
                    <a:pt x="120" y="88"/>
                  </a:lnTo>
                  <a:lnTo>
                    <a:pt x="120" y="87"/>
                  </a:lnTo>
                  <a:lnTo>
                    <a:pt x="119" y="86"/>
                  </a:lnTo>
                  <a:lnTo>
                    <a:pt x="117" y="85"/>
                  </a:lnTo>
                  <a:lnTo>
                    <a:pt x="115" y="86"/>
                  </a:lnTo>
                  <a:lnTo>
                    <a:pt x="114" y="89"/>
                  </a:lnTo>
                  <a:lnTo>
                    <a:pt x="111" y="96"/>
                  </a:lnTo>
                  <a:lnTo>
                    <a:pt x="108" y="103"/>
                  </a:lnTo>
                  <a:lnTo>
                    <a:pt x="104" y="110"/>
                  </a:lnTo>
                  <a:lnTo>
                    <a:pt x="99" y="116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6" y="129"/>
                  </a:lnTo>
                  <a:lnTo>
                    <a:pt x="64" y="130"/>
                  </a:lnTo>
                  <a:lnTo>
                    <a:pt x="45" y="130"/>
                  </a:lnTo>
                  <a:lnTo>
                    <a:pt x="43" y="130"/>
                  </a:lnTo>
                  <a:lnTo>
                    <a:pt x="41" y="130"/>
                  </a:lnTo>
                  <a:lnTo>
                    <a:pt x="39" y="129"/>
                  </a:lnTo>
                  <a:lnTo>
                    <a:pt x="38" y="128"/>
                  </a:lnTo>
                  <a:lnTo>
                    <a:pt x="39" y="127"/>
                  </a:lnTo>
                  <a:lnTo>
                    <a:pt x="39" y="123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7" name="Freeform 129"/>
            <p:cNvSpPr>
              <a:spLocks noChangeAspect="1"/>
            </p:cNvSpPr>
            <p:nvPr/>
          </p:nvSpPr>
          <p:spPr bwMode="auto">
            <a:xfrm>
              <a:off x="1964" y="140"/>
              <a:ext cx="46" cy="199"/>
            </a:xfrm>
            <a:custGeom>
              <a:avLst/>
              <a:gdLst>
                <a:gd name="T0" fmla="*/ 46 w 46"/>
                <a:gd name="T1" fmla="*/ 99 h 199"/>
                <a:gd name="T2" fmla="*/ 46 w 46"/>
                <a:gd name="T3" fmla="*/ 86 h 199"/>
                <a:gd name="T4" fmla="*/ 44 w 46"/>
                <a:gd name="T5" fmla="*/ 71 h 199"/>
                <a:gd name="T6" fmla="*/ 40 w 46"/>
                <a:gd name="T7" fmla="*/ 54 h 199"/>
                <a:gd name="T8" fmla="*/ 33 w 46"/>
                <a:gd name="T9" fmla="*/ 37 h 199"/>
                <a:gd name="T10" fmla="*/ 23 w 46"/>
                <a:gd name="T11" fmla="*/ 21 h 199"/>
                <a:gd name="T12" fmla="*/ 14 w 46"/>
                <a:gd name="T13" fmla="*/ 9 h 199"/>
                <a:gd name="T14" fmla="*/ 6 w 46"/>
                <a:gd name="T15" fmla="*/ 2 h 199"/>
                <a:gd name="T16" fmla="*/ 2 w 46"/>
                <a:gd name="T17" fmla="*/ 0 h 199"/>
                <a:gd name="T18" fmla="*/ 1 w 46"/>
                <a:gd name="T19" fmla="*/ 0 h 199"/>
                <a:gd name="T20" fmla="*/ 0 w 46"/>
                <a:gd name="T21" fmla="*/ 2 h 199"/>
                <a:gd name="T22" fmla="*/ 0 w 46"/>
                <a:gd name="T23" fmla="*/ 2 h 199"/>
                <a:gd name="T24" fmla="*/ 1 w 46"/>
                <a:gd name="T25" fmla="*/ 3 h 199"/>
                <a:gd name="T26" fmla="*/ 2 w 46"/>
                <a:gd name="T27" fmla="*/ 4 h 199"/>
                <a:gd name="T28" fmla="*/ 4 w 46"/>
                <a:gd name="T29" fmla="*/ 6 h 199"/>
                <a:gd name="T30" fmla="*/ 17 w 46"/>
                <a:gd name="T31" fmla="*/ 23 h 199"/>
                <a:gd name="T32" fmla="*/ 27 w 46"/>
                <a:gd name="T33" fmla="*/ 45 h 199"/>
                <a:gd name="T34" fmla="*/ 32 w 46"/>
                <a:gd name="T35" fmla="*/ 70 h 199"/>
                <a:gd name="T36" fmla="*/ 35 w 46"/>
                <a:gd name="T37" fmla="*/ 99 h 199"/>
                <a:gd name="T38" fmla="*/ 33 w 46"/>
                <a:gd name="T39" fmla="*/ 125 h 199"/>
                <a:gd name="T40" fmla="*/ 28 w 46"/>
                <a:gd name="T41" fmla="*/ 150 h 199"/>
                <a:gd name="T42" fmla="*/ 18 w 46"/>
                <a:gd name="T43" fmla="*/ 173 h 199"/>
                <a:gd name="T44" fmla="*/ 3 w 46"/>
                <a:gd name="T45" fmla="*/ 193 h 199"/>
                <a:gd name="T46" fmla="*/ 0 w 46"/>
                <a:gd name="T47" fmla="*/ 196 h 199"/>
                <a:gd name="T48" fmla="*/ 0 w 46"/>
                <a:gd name="T49" fmla="*/ 197 h 199"/>
                <a:gd name="T50" fmla="*/ 1 w 46"/>
                <a:gd name="T51" fmla="*/ 198 h 199"/>
                <a:gd name="T52" fmla="*/ 2 w 46"/>
                <a:gd name="T53" fmla="*/ 199 h 199"/>
                <a:gd name="T54" fmla="*/ 6 w 46"/>
                <a:gd name="T55" fmla="*/ 196 h 199"/>
                <a:gd name="T56" fmla="*/ 14 w 46"/>
                <a:gd name="T57" fmla="*/ 189 h 199"/>
                <a:gd name="T58" fmla="*/ 24 w 46"/>
                <a:gd name="T59" fmla="*/ 177 h 199"/>
                <a:gd name="T60" fmla="*/ 34 w 46"/>
                <a:gd name="T61" fmla="*/ 160 h 199"/>
                <a:gd name="T62" fmla="*/ 40 w 46"/>
                <a:gd name="T63" fmla="*/ 144 h 199"/>
                <a:gd name="T64" fmla="*/ 44 w 46"/>
                <a:gd name="T65" fmla="*/ 128 h 199"/>
                <a:gd name="T66" fmla="*/ 46 w 46"/>
                <a:gd name="T67" fmla="*/ 113 h 199"/>
                <a:gd name="T68" fmla="*/ 46 w 46"/>
                <a:gd name="T69" fmla="*/ 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199">
                  <a:moveTo>
                    <a:pt x="46" y="99"/>
                  </a:moveTo>
                  <a:lnTo>
                    <a:pt x="46" y="86"/>
                  </a:lnTo>
                  <a:lnTo>
                    <a:pt x="44" y="71"/>
                  </a:lnTo>
                  <a:lnTo>
                    <a:pt x="40" y="54"/>
                  </a:lnTo>
                  <a:lnTo>
                    <a:pt x="33" y="37"/>
                  </a:lnTo>
                  <a:lnTo>
                    <a:pt x="23" y="21"/>
                  </a:lnTo>
                  <a:lnTo>
                    <a:pt x="14" y="9"/>
                  </a:lnTo>
                  <a:lnTo>
                    <a:pt x="6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7" y="23"/>
                  </a:lnTo>
                  <a:lnTo>
                    <a:pt x="27" y="45"/>
                  </a:lnTo>
                  <a:lnTo>
                    <a:pt x="32" y="70"/>
                  </a:lnTo>
                  <a:lnTo>
                    <a:pt x="35" y="99"/>
                  </a:lnTo>
                  <a:lnTo>
                    <a:pt x="33" y="125"/>
                  </a:lnTo>
                  <a:lnTo>
                    <a:pt x="28" y="150"/>
                  </a:lnTo>
                  <a:lnTo>
                    <a:pt x="18" y="173"/>
                  </a:lnTo>
                  <a:lnTo>
                    <a:pt x="3" y="193"/>
                  </a:lnTo>
                  <a:lnTo>
                    <a:pt x="0" y="196"/>
                  </a:lnTo>
                  <a:lnTo>
                    <a:pt x="0" y="197"/>
                  </a:lnTo>
                  <a:lnTo>
                    <a:pt x="1" y="198"/>
                  </a:lnTo>
                  <a:lnTo>
                    <a:pt x="2" y="199"/>
                  </a:lnTo>
                  <a:lnTo>
                    <a:pt x="6" y="196"/>
                  </a:lnTo>
                  <a:lnTo>
                    <a:pt x="14" y="189"/>
                  </a:lnTo>
                  <a:lnTo>
                    <a:pt x="24" y="177"/>
                  </a:lnTo>
                  <a:lnTo>
                    <a:pt x="34" y="160"/>
                  </a:lnTo>
                  <a:lnTo>
                    <a:pt x="40" y="144"/>
                  </a:lnTo>
                  <a:lnTo>
                    <a:pt x="44" y="128"/>
                  </a:lnTo>
                  <a:lnTo>
                    <a:pt x="46" y="113"/>
                  </a:lnTo>
                  <a:lnTo>
                    <a:pt x="46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8" name="Freeform 130"/>
            <p:cNvSpPr>
              <a:spLocks noChangeAspect="1"/>
            </p:cNvSpPr>
            <p:nvPr/>
          </p:nvSpPr>
          <p:spPr bwMode="auto">
            <a:xfrm>
              <a:off x="2114" y="268"/>
              <a:ext cx="21" cy="21"/>
            </a:xfrm>
            <a:custGeom>
              <a:avLst/>
              <a:gdLst>
                <a:gd name="T0" fmla="*/ 21 w 21"/>
                <a:gd name="T1" fmla="*/ 11 h 21"/>
                <a:gd name="T2" fmla="*/ 20 w 21"/>
                <a:gd name="T3" fmla="*/ 7 h 21"/>
                <a:gd name="T4" fmla="*/ 18 w 21"/>
                <a:gd name="T5" fmla="*/ 3 h 21"/>
                <a:gd name="T6" fmla="*/ 15 w 21"/>
                <a:gd name="T7" fmla="*/ 1 h 21"/>
                <a:gd name="T8" fmla="*/ 10 w 21"/>
                <a:gd name="T9" fmla="*/ 0 h 21"/>
                <a:gd name="T10" fmla="*/ 6 w 21"/>
                <a:gd name="T11" fmla="*/ 1 h 21"/>
                <a:gd name="T12" fmla="*/ 3 w 21"/>
                <a:gd name="T13" fmla="*/ 3 h 21"/>
                <a:gd name="T14" fmla="*/ 1 w 21"/>
                <a:gd name="T15" fmla="*/ 7 h 21"/>
                <a:gd name="T16" fmla="*/ 0 w 21"/>
                <a:gd name="T17" fmla="*/ 11 h 21"/>
                <a:gd name="T18" fmla="*/ 1 w 21"/>
                <a:gd name="T19" fmla="*/ 15 h 21"/>
                <a:gd name="T20" fmla="*/ 3 w 21"/>
                <a:gd name="T21" fmla="*/ 18 h 21"/>
                <a:gd name="T22" fmla="*/ 6 w 21"/>
                <a:gd name="T23" fmla="*/ 20 h 21"/>
                <a:gd name="T24" fmla="*/ 10 w 21"/>
                <a:gd name="T25" fmla="*/ 21 h 21"/>
                <a:gd name="T26" fmla="*/ 15 w 21"/>
                <a:gd name="T27" fmla="*/ 20 h 21"/>
                <a:gd name="T28" fmla="*/ 18 w 21"/>
                <a:gd name="T29" fmla="*/ 18 h 21"/>
                <a:gd name="T30" fmla="*/ 20 w 21"/>
                <a:gd name="T31" fmla="*/ 15 h 21"/>
                <a:gd name="T32" fmla="*/ 21 w 21"/>
                <a:gd name="T33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1">
                  <a:moveTo>
                    <a:pt x="21" y="11"/>
                  </a:moveTo>
                  <a:lnTo>
                    <a:pt x="20" y="7"/>
                  </a:lnTo>
                  <a:lnTo>
                    <a:pt x="18" y="3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8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0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9" name="Freeform 131"/>
            <p:cNvSpPr>
              <a:spLocks noChangeAspect="1"/>
            </p:cNvSpPr>
            <p:nvPr/>
          </p:nvSpPr>
          <p:spPr bwMode="auto">
            <a:xfrm>
              <a:off x="2275" y="0"/>
              <a:ext cx="105" cy="477"/>
            </a:xfrm>
            <a:custGeom>
              <a:avLst/>
              <a:gdLst>
                <a:gd name="T0" fmla="*/ 94 w 105"/>
                <a:gd name="T1" fmla="*/ 472 h 477"/>
                <a:gd name="T2" fmla="*/ 94 w 105"/>
                <a:gd name="T3" fmla="*/ 473 h 477"/>
                <a:gd name="T4" fmla="*/ 96 w 105"/>
                <a:gd name="T5" fmla="*/ 475 h 477"/>
                <a:gd name="T6" fmla="*/ 97 w 105"/>
                <a:gd name="T7" fmla="*/ 476 h 477"/>
                <a:gd name="T8" fmla="*/ 100 w 105"/>
                <a:gd name="T9" fmla="*/ 477 h 477"/>
                <a:gd name="T10" fmla="*/ 103 w 105"/>
                <a:gd name="T11" fmla="*/ 475 h 477"/>
                <a:gd name="T12" fmla="*/ 105 w 105"/>
                <a:gd name="T13" fmla="*/ 471 h 477"/>
                <a:gd name="T14" fmla="*/ 105 w 105"/>
                <a:gd name="T15" fmla="*/ 470 h 477"/>
                <a:gd name="T16" fmla="*/ 104 w 105"/>
                <a:gd name="T17" fmla="*/ 467 h 477"/>
                <a:gd name="T18" fmla="*/ 12 w 105"/>
                <a:gd name="T19" fmla="*/ 238 h 477"/>
                <a:gd name="T20" fmla="*/ 104 w 105"/>
                <a:gd name="T21" fmla="*/ 9 h 477"/>
                <a:gd name="T22" fmla="*/ 105 w 105"/>
                <a:gd name="T23" fmla="*/ 6 h 477"/>
                <a:gd name="T24" fmla="*/ 105 w 105"/>
                <a:gd name="T25" fmla="*/ 5 h 477"/>
                <a:gd name="T26" fmla="*/ 103 w 105"/>
                <a:gd name="T27" fmla="*/ 1 h 477"/>
                <a:gd name="T28" fmla="*/ 100 w 105"/>
                <a:gd name="T29" fmla="*/ 0 h 477"/>
                <a:gd name="T30" fmla="*/ 97 w 105"/>
                <a:gd name="T31" fmla="*/ 0 h 477"/>
                <a:gd name="T32" fmla="*/ 96 w 105"/>
                <a:gd name="T33" fmla="*/ 2 h 477"/>
                <a:gd name="T34" fmla="*/ 94 w 105"/>
                <a:gd name="T35" fmla="*/ 3 h 477"/>
                <a:gd name="T36" fmla="*/ 94 w 105"/>
                <a:gd name="T37" fmla="*/ 5 h 477"/>
                <a:gd name="T38" fmla="*/ 2 w 105"/>
                <a:gd name="T39" fmla="*/ 234 h 477"/>
                <a:gd name="T40" fmla="*/ 1 w 105"/>
                <a:gd name="T41" fmla="*/ 237 h 477"/>
                <a:gd name="T42" fmla="*/ 0 w 105"/>
                <a:gd name="T43" fmla="*/ 238 h 477"/>
                <a:gd name="T44" fmla="*/ 1 w 105"/>
                <a:gd name="T45" fmla="*/ 239 h 477"/>
                <a:gd name="T46" fmla="*/ 2 w 105"/>
                <a:gd name="T47" fmla="*/ 242 h 477"/>
                <a:gd name="T48" fmla="*/ 94 w 105"/>
                <a:gd name="T49" fmla="*/ 472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477">
                  <a:moveTo>
                    <a:pt x="94" y="472"/>
                  </a:moveTo>
                  <a:lnTo>
                    <a:pt x="94" y="473"/>
                  </a:lnTo>
                  <a:lnTo>
                    <a:pt x="96" y="475"/>
                  </a:lnTo>
                  <a:lnTo>
                    <a:pt x="97" y="476"/>
                  </a:lnTo>
                  <a:lnTo>
                    <a:pt x="100" y="477"/>
                  </a:lnTo>
                  <a:lnTo>
                    <a:pt x="103" y="475"/>
                  </a:lnTo>
                  <a:lnTo>
                    <a:pt x="105" y="471"/>
                  </a:lnTo>
                  <a:lnTo>
                    <a:pt x="105" y="470"/>
                  </a:lnTo>
                  <a:lnTo>
                    <a:pt x="104" y="467"/>
                  </a:lnTo>
                  <a:lnTo>
                    <a:pt x="12" y="238"/>
                  </a:lnTo>
                  <a:lnTo>
                    <a:pt x="104" y="9"/>
                  </a:lnTo>
                  <a:lnTo>
                    <a:pt x="105" y="6"/>
                  </a:lnTo>
                  <a:lnTo>
                    <a:pt x="105" y="5"/>
                  </a:lnTo>
                  <a:lnTo>
                    <a:pt x="103" y="1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6" y="2"/>
                  </a:lnTo>
                  <a:lnTo>
                    <a:pt x="94" y="3"/>
                  </a:lnTo>
                  <a:lnTo>
                    <a:pt x="94" y="5"/>
                  </a:lnTo>
                  <a:lnTo>
                    <a:pt x="2" y="234"/>
                  </a:lnTo>
                  <a:lnTo>
                    <a:pt x="1" y="237"/>
                  </a:lnTo>
                  <a:lnTo>
                    <a:pt x="0" y="238"/>
                  </a:lnTo>
                  <a:lnTo>
                    <a:pt x="1" y="239"/>
                  </a:lnTo>
                  <a:lnTo>
                    <a:pt x="2" y="242"/>
                  </a:lnTo>
                  <a:lnTo>
                    <a:pt x="94" y="47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0" name="Freeform 132"/>
            <p:cNvSpPr>
              <a:spLocks noChangeAspect="1" noEditPoints="1"/>
            </p:cNvSpPr>
            <p:nvPr/>
          </p:nvSpPr>
          <p:spPr bwMode="auto">
            <a:xfrm>
              <a:off x="2410" y="153"/>
              <a:ext cx="146" cy="143"/>
            </a:xfrm>
            <a:custGeom>
              <a:avLst/>
              <a:gdLst>
                <a:gd name="T0" fmla="*/ 145 w 146"/>
                <a:gd name="T1" fmla="*/ 5 h 143"/>
                <a:gd name="T2" fmla="*/ 146 w 146"/>
                <a:gd name="T3" fmla="*/ 3 h 143"/>
                <a:gd name="T4" fmla="*/ 146 w 146"/>
                <a:gd name="T5" fmla="*/ 2 h 143"/>
                <a:gd name="T6" fmla="*/ 146 w 146"/>
                <a:gd name="T7" fmla="*/ 1 h 143"/>
                <a:gd name="T8" fmla="*/ 146 w 146"/>
                <a:gd name="T9" fmla="*/ 0 h 143"/>
                <a:gd name="T10" fmla="*/ 144 w 146"/>
                <a:gd name="T11" fmla="*/ 0 h 143"/>
                <a:gd name="T12" fmla="*/ 142 w 146"/>
                <a:gd name="T13" fmla="*/ 0 h 143"/>
                <a:gd name="T14" fmla="*/ 5 w 146"/>
                <a:gd name="T15" fmla="*/ 0 h 143"/>
                <a:gd name="T16" fmla="*/ 2 w 146"/>
                <a:gd name="T17" fmla="*/ 0 h 143"/>
                <a:gd name="T18" fmla="*/ 1 w 146"/>
                <a:gd name="T19" fmla="*/ 0 h 143"/>
                <a:gd name="T20" fmla="*/ 0 w 146"/>
                <a:gd name="T21" fmla="*/ 1 h 143"/>
                <a:gd name="T22" fmla="*/ 0 w 146"/>
                <a:gd name="T23" fmla="*/ 2 h 143"/>
                <a:gd name="T24" fmla="*/ 0 w 146"/>
                <a:gd name="T25" fmla="*/ 3 h 143"/>
                <a:gd name="T26" fmla="*/ 1 w 146"/>
                <a:gd name="T27" fmla="*/ 5 h 143"/>
                <a:gd name="T28" fmla="*/ 68 w 146"/>
                <a:gd name="T29" fmla="*/ 139 h 143"/>
                <a:gd name="T30" fmla="*/ 70 w 146"/>
                <a:gd name="T31" fmla="*/ 142 h 143"/>
                <a:gd name="T32" fmla="*/ 73 w 146"/>
                <a:gd name="T33" fmla="*/ 143 h 143"/>
                <a:gd name="T34" fmla="*/ 77 w 146"/>
                <a:gd name="T35" fmla="*/ 142 h 143"/>
                <a:gd name="T36" fmla="*/ 78 w 146"/>
                <a:gd name="T37" fmla="*/ 139 h 143"/>
                <a:gd name="T38" fmla="*/ 145 w 146"/>
                <a:gd name="T39" fmla="*/ 5 h 143"/>
                <a:gd name="T40" fmla="*/ 24 w 146"/>
                <a:gd name="T41" fmla="*/ 15 h 143"/>
                <a:gd name="T42" fmla="*/ 134 w 146"/>
                <a:gd name="T43" fmla="*/ 15 h 143"/>
                <a:gd name="T44" fmla="*/ 79 w 146"/>
                <a:gd name="T45" fmla="*/ 124 h 143"/>
                <a:gd name="T46" fmla="*/ 24 w 146"/>
                <a:gd name="T47" fmla="*/ 1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143">
                  <a:moveTo>
                    <a:pt x="145" y="5"/>
                  </a:moveTo>
                  <a:lnTo>
                    <a:pt x="146" y="3"/>
                  </a:lnTo>
                  <a:lnTo>
                    <a:pt x="146" y="2"/>
                  </a:lnTo>
                  <a:lnTo>
                    <a:pt x="146" y="1"/>
                  </a:lnTo>
                  <a:lnTo>
                    <a:pt x="146" y="0"/>
                  </a:lnTo>
                  <a:lnTo>
                    <a:pt x="144" y="0"/>
                  </a:lnTo>
                  <a:lnTo>
                    <a:pt x="142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68" y="139"/>
                  </a:lnTo>
                  <a:lnTo>
                    <a:pt x="70" y="142"/>
                  </a:lnTo>
                  <a:lnTo>
                    <a:pt x="73" y="143"/>
                  </a:lnTo>
                  <a:lnTo>
                    <a:pt x="77" y="142"/>
                  </a:lnTo>
                  <a:lnTo>
                    <a:pt x="78" y="139"/>
                  </a:lnTo>
                  <a:lnTo>
                    <a:pt x="145" y="5"/>
                  </a:lnTo>
                  <a:close/>
                  <a:moveTo>
                    <a:pt x="24" y="15"/>
                  </a:moveTo>
                  <a:lnTo>
                    <a:pt x="134" y="15"/>
                  </a:lnTo>
                  <a:lnTo>
                    <a:pt x="79" y="124"/>
                  </a:lnTo>
                  <a:lnTo>
                    <a:pt x="24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1" name="Freeform 133"/>
            <p:cNvSpPr>
              <a:spLocks noChangeAspect="1" noEditPoints="1"/>
            </p:cNvSpPr>
            <p:nvPr/>
          </p:nvSpPr>
          <p:spPr bwMode="auto">
            <a:xfrm>
              <a:off x="2575" y="151"/>
              <a:ext cx="104" cy="179"/>
            </a:xfrm>
            <a:custGeom>
              <a:avLst/>
              <a:gdLst>
                <a:gd name="T0" fmla="*/ 78 w 104"/>
                <a:gd name="T1" fmla="*/ 3 h 179"/>
                <a:gd name="T2" fmla="*/ 78 w 104"/>
                <a:gd name="T3" fmla="*/ 1 h 179"/>
                <a:gd name="T4" fmla="*/ 74 w 104"/>
                <a:gd name="T5" fmla="*/ 1 h 179"/>
                <a:gd name="T6" fmla="*/ 61 w 104"/>
                <a:gd name="T7" fmla="*/ 50 h 179"/>
                <a:gd name="T8" fmla="*/ 38 w 104"/>
                <a:gd name="T9" fmla="*/ 55 h 179"/>
                <a:gd name="T10" fmla="*/ 19 w 104"/>
                <a:gd name="T11" fmla="*/ 67 h 179"/>
                <a:gd name="T12" fmla="*/ 5 w 104"/>
                <a:gd name="T13" fmla="*/ 85 h 179"/>
                <a:gd name="T14" fmla="*/ 0 w 104"/>
                <a:gd name="T15" fmla="*/ 104 h 179"/>
                <a:gd name="T16" fmla="*/ 10 w 104"/>
                <a:gd name="T17" fmla="*/ 129 h 179"/>
                <a:gd name="T18" fmla="*/ 39 w 104"/>
                <a:gd name="T19" fmla="*/ 141 h 179"/>
                <a:gd name="T20" fmla="*/ 32 w 104"/>
                <a:gd name="T21" fmla="*/ 166 h 179"/>
                <a:gd name="T22" fmla="*/ 30 w 104"/>
                <a:gd name="T23" fmla="*/ 175 h 179"/>
                <a:gd name="T24" fmla="*/ 30 w 104"/>
                <a:gd name="T25" fmla="*/ 179 h 179"/>
                <a:gd name="T26" fmla="*/ 34 w 104"/>
                <a:gd name="T27" fmla="*/ 178 h 179"/>
                <a:gd name="T28" fmla="*/ 35 w 104"/>
                <a:gd name="T29" fmla="*/ 175 h 179"/>
                <a:gd name="T30" fmla="*/ 36 w 104"/>
                <a:gd name="T31" fmla="*/ 170 h 179"/>
                <a:gd name="T32" fmla="*/ 55 w 104"/>
                <a:gd name="T33" fmla="*/ 139 h 179"/>
                <a:gd name="T34" fmla="*/ 77 w 104"/>
                <a:gd name="T35" fmla="*/ 130 h 179"/>
                <a:gd name="T36" fmla="*/ 94 w 104"/>
                <a:gd name="T37" fmla="*/ 115 h 179"/>
                <a:gd name="T38" fmla="*/ 103 w 104"/>
                <a:gd name="T39" fmla="*/ 96 h 179"/>
                <a:gd name="T40" fmla="*/ 102 w 104"/>
                <a:gd name="T41" fmla="*/ 74 h 179"/>
                <a:gd name="T42" fmla="*/ 84 w 104"/>
                <a:gd name="T43" fmla="*/ 54 h 179"/>
                <a:gd name="T44" fmla="*/ 77 w 104"/>
                <a:gd name="T45" fmla="*/ 5 h 179"/>
                <a:gd name="T46" fmla="*/ 35 w 104"/>
                <a:gd name="T47" fmla="*/ 136 h 179"/>
                <a:gd name="T48" fmla="*/ 26 w 104"/>
                <a:gd name="T49" fmla="*/ 132 h 179"/>
                <a:gd name="T50" fmla="*/ 18 w 104"/>
                <a:gd name="T51" fmla="*/ 126 h 179"/>
                <a:gd name="T52" fmla="*/ 14 w 104"/>
                <a:gd name="T53" fmla="*/ 116 h 179"/>
                <a:gd name="T54" fmla="*/ 14 w 104"/>
                <a:gd name="T55" fmla="*/ 100 h 179"/>
                <a:gd name="T56" fmla="*/ 20 w 104"/>
                <a:gd name="T57" fmla="*/ 82 h 179"/>
                <a:gd name="T58" fmla="*/ 32 w 104"/>
                <a:gd name="T59" fmla="*/ 66 h 179"/>
                <a:gd name="T60" fmla="*/ 49 w 104"/>
                <a:gd name="T61" fmla="*/ 56 h 179"/>
                <a:gd name="T62" fmla="*/ 39 w 104"/>
                <a:gd name="T63" fmla="*/ 136 h 179"/>
                <a:gd name="T64" fmla="*/ 76 w 104"/>
                <a:gd name="T65" fmla="*/ 56 h 179"/>
                <a:gd name="T66" fmla="*/ 89 w 104"/>
                <a:gd name="T67" fmla="*/ 70 h 179"/>
                <a:gd name="T68" fmla="*/ 91 w 104"/>
                <a:gd name="T69" fmla="*/ 91 h 179"/>
                <a:gd name="T70" fmla="*/ 85 w 104"/>
                <a:gd name="T71" fmla="*/ 109 h 179"/>
                <a:gd name="T72" fmla="*/ 73 w 104"/>
                <a:gd name="T73" fmla="*/ 124 h 179"/>
                <a:gd name="T74" fmla="*/ 55 w 104"/>
                <a:gd name="T75" fmla="*/ 134 h 179"/>
                <a:gd name="T76" fmla="*/ 65 w 104"/>
                <a:gd name="T77" fmla="*/ 5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" h="179">
                  <a:moveTo>
                    <a:pt x="77" y="5"/>
                  </a:moveTo>
                  <a:lnTo>
                    <a:pt x="78" y="3"/>
                  </a:lnTo>
                  <a:lnTo>
                    <a:pt x="78" y="2"/>
                  </a:lnTo>
                  <a:lnTo>
                    <a:pt x="78" y="1"/>
                  </a:lnTo>
                  <a:lnTo>
                    <a:pt x="76" y="0"/>
                  </a:lnTo>
                  <a:lnTo>
                    <a:pt x="74" y="1"/>
                  </a:lnTo>
                  <a:lnTo>
                    <a:pt x="73" y="4"/>
                  </a:lnTo>
                  <a:lnTo>
                    <a:pt x="61" y="50"/>
                  </a:lnTo>
                  <a:lnTo>
                    <a:pt x="49" y="52"/>
                  </a:lnTo>
                  <a:lnTo>
                    <a:pt x="38" y="55"/>
                  </a:lnTo>
                  <a:lnTo>
                    <a:pt x="28" y="61"/>
                  </a:lnTo>
                  <a:lnTo>
                    <a:pt x="19" y="67"/>
                  </a:lnTo>
                  <a:lnTo>
                    <a:pt x="11" y="76"/>
                  </a:lnTo>
                  <a:lnTo>
                    <a:pt x="5" y="85"/>
                  </a:lnTo>
                  <a:lnTo>
                    <a:pt x="2" y="94"/>
                  </a:lnTo>
                  <a:lnTo>
                    <a:pt x="0" y="104"/>
                  </a:lnTo>
                  <a:lnTo>
                    <a:pt x="3" y="118"/>
                  </a:lnTo>
                  <a:lnTo>
                    <a:pt x="10" y="129"/>
                  </a:lnTo>
                  <a:lnTo>
                    <a:pt x="22" y="137"/>
                  </a:lnTo>
                  <a:lnTo>
                    <a:pt x="39" y="141"/>
                  </a:lnTo>
                  <a:lnTo>
                    <a:pt x="34" y="159"/>
                  </a:lnTo>
                  <a:lnTo>
                    <a:pt x="32" y="166"/>
                  </a:lnTo>
                  <a:lnTo>
                    <a:pt x="31" y="171"/>
                  </a:lnTo>
                  <a:lnTo>
                    <a:pt x="30" y="175"/>
                  </a:lnTo>
                  <a:lnTo>
                    <a:pt x="30" y="177"/>
                  </a:lnTo>
                  <a:lnTo>
                    <a:pt x="30" y="179"/>
                  </a:lnTo>
                  <a:lnTo>
                    <a:pt x="32" y="179"/>
                  </a:lnTo>
                  <a:lnTo>
                    <a:pt x="34" y="178"/>
                  </a:lnTo>
                  <a:lnTo>
                    <a:pt x="34" y="177"/>
                  </a:lnTo>
                  <a:lnTo>
                    <a:pt x="35" y="175"/>
                  </a:lnTo>
                  <a:lnTo>
                    <a:pt x="36" y="172"/>
                  </a:lnTo>
                  <a:lnTo>
                    <a:pt x="36" y="170"/>
                  </a:lnTo>
                  <a:lnTo>
                    <a:pt x="44" y="141"/>
                  </a:lnTo>
                  <a:lnTo>
                    <a:pt x="55" y="139"/>
                  </a:lnTo>
                  <a:lnTo>
                    <a:pt x="67" y="135"/>
                  </a:lnTo>
                  <a:lnTo>
                    <a:pt x="77" y="130"/>
                  </a:lnTo>
                  <a:lnTo>
                    <a:pt x="86" y="123"/>
                  </a:lnTo>
                  <a:lnTo>
                    <a:pt x="94" y="115"/>
                  </a:lnTo>
                  <a:lnTo>
                    <a:pt x="99" y="106"/>
                  </a:lnTo>
                  <a:lnTo>
                    <a:pt x="103" y="96"/>
                  </a:lnTo>
                  <a:lnTo>
                    <a:pt x="104" y="86"/>
                  </a:lnTo>
                  <a:lnTo>
                    <a:pt x="102" y="74"/>
                  </a:lnTo>
                  <a:lnTo>
                    <a:pt x="96" y="63"/>
                  </a:lnTo>
                  <a:lnTo>
                    <a:pt x="84" y="54"/>
                  </a:lnTo>
                  <a:lnTo>
                    <a:pt x="66" y="50"/>
                  </a:lnTo>
                  <a:lnTo>
                    <a:pt x="77" y="5"/>
                  </a:lnTo>
                  <a:close/>
                  <a:moveTo>
                    <a:pt x="39" y="136"/>
                  </a:moveTo>
                  <a:lnTo>
                    <a:pt x="35" y="136"/>
                  </a:lnTo>
                  <a:lnTo>
                    <a:pt x="30" y="134"/>
                  </a:lnTo>
                  <a:lnTo>
                    <a:pt x="26" y="132"/>
                  </a:lnTo>
                  <a:lnTo>
                    <a:pt x="22" y="130"/>
                  </a:lnTo>
                  <a:lnTo>
                    <a:pt x="18" y="126"/>
                  </a:lnTo>
                  <a:lnTo>
                    <a:pt x="16" y="121"/>
                  </a:lnTo>
                  <a:lnTo>
                    <a:pt x="14" y="116"/>
                  </a:lnTo>
                  <a:lnTo>
                    <a:pt x="13" y="109"/>
                  </a:lnTo>
                  <a:lnTo>
                    <a:pt x="14" y="100"/>
                  </a:lnTo>
                  <a:lnTo>
                    <a:pt x="16" y="90"/>
                  </a:lnTo>
                  <a:lnTo>
                    <a:pt x="20" y="82"/>
                  </a:lnTo>
                  <a:lnTo>
                    <a:pt x="26" y="73"/>
                  </a:lnTo>
                  <a:lnTo>
                    <a:pt x="32" y="66"/>
                  </a:lnTo>
                  <a:lnTo>
                    <a:pt x="40" y="61"/>
                  </a:lnTo>
                  <a:lnTo>
                    <a:pt x="49" y="56"/>
                  </a:lnTo>
                  <a:lnTo>
                    <a:pt x="60" y="54"/>
                  </a:lnTo>
                  <a:lnTo>
                    <a:pt x="39" y="136"/>
                  </a:lnTo>
                  <a:close/>
                  <a:moveTo>
                    <a:pt x="65" y="54"/>
                  </a:moveTo>
                  <a:lnTo>
                    <a:pt x="76" y="56"/>
                  </a:lnTo>
                  <a:lnTo>
                    <a:pt x="84" y="62"/>
                  </a:lnTo>
                  <a:lnTo>
                    <a:pt x="89" y="70"/>
                  </a:lnTo>
                  <a:lnTo>
                    <a:pt x="91" y="82"/>
                  </a:lnTo>
                  <a:lnTo>
                    <a:pt x="91" y="91"/>
                  </a:lnTo>
                  <a:lnTo>
                    <a:pt x="88" y="100"/>
                  </a:lnTo>
                  <a:lnTo>
                    <a:pt x="85" y="109"/>
                  </a:lnTo>
                  <a:lnTo>
                    <a:pt x="79" y="117"/>
                  </a:lnTo>
                  <a:lnTo>
                    <a:pt x="73" y="124"/>
                  </a:lnTo>
                  <a:lnTo>
                    <a:pt x="65" y="130"/>
                  </a:lnTo>
                  <a:lnTo>
                    <a:pt x="55" y="134"/>
                  </a:lnTo>
                  <a:lnTo>
                    <a:pt x="45" y="136"/>
                  </a:lnTo>
                  <a:lnTo>
                    <a:pt x="65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" name="Freeform 134"/>
            <p:cNvSpPr>
              <a:spLocks noChangeAspect="1" noEditPoints="1"/>
            </p:cNvSpPr>
            <p:nvPr/>
          </p:nvSpPr>
          <p:spPr bwMode="auto">
            <a:xfrm>
              <a:off x="2691" y="225"/>
              <a:ext cx="64" cy="95"/>
            </a:xfrm>
            <a:custGeom>
              <a:avLst/>
              <a:gdLst>
                <a:gd name="T0" fmla="*/ 64 w 64"/>
                <a:gd name="T1" fmla="*/ 48 h 95"/>
                <a:gd name="T2" fmla="*/ 62 w 64"/>
                <a:gd name="T3" fmla="*/ 28 h 95"/>
                <a:gd name="T4" fmla="*/ 56 w 64"/>
                <a:gd name="T5" fmla="*/ 12 h 95"/>
                <a:gd name="T6" fmla="*/ 52 w 64"/>
                <a:gd name="T7" fmla="*/ 8 h 95"/>
                <a:gd name="T8" fmla="*/ 46 w 64"/>
                <a:gd name="T9" fmla="*/ 4 h 95"/>
                <a:gd name="T10" fmla="*/ 40 w 64"/>
                <a:gd name="T11" fmla="*/ 1 h 95"/>
                <a:gd name="T12" fmla="*/ 32 w 64"/>
                <a:gd name="T13" fmla="*/ 0 h 95"/>
                <a:gd name="T14" fmla="*/ 21 w 64"/>
                <a:gd name="T15" fmla="*/ 2 h 95"/>
                <a:gd name="T16" fmla="*/ 13 w 64"/>
                <a:gd name="T17" fmla="*/ 6 h 95"/>
                <a:gd name="T18" fmla="*/ 7 w 64"/>
                <a:gd name="T19" fmla="*/ 13 h 95"/>
                <a:gd name="T20" fmla="*/ 4 w 64"/>
                <a:gd name="T21" fmla="*/ 20 h 95"/>
                <a:gd name="T22" fmla="*/ 1 w 64"/>
                <a:gd name="T23" fmla="*/ 29 h 95"/>
                <a:gd name="T24" fmla="*/ 0 w 64"/>
                <a:gd name="T25" fmla="*/ 36 h 95"/>
                <a:gd name="T26" fmla="*/ 0 w 64"/>
                <a:gd name="T27" fmla="*/ 43 h 95"/>
                <a:gd name="T28" fmla="*/ 0 w 64"/>
                <a:gd name="T29" fmla="*/ 48 h 95"/>
                <a:gd name="T30" fmla="*/ 0 w 64"/>
                <a:gd name="T31" fmla="*/ 53 h 95"/>
                <a:gd name="T32" fmla="*/ 0 w 64"/>
                <a:gd name="T33" fmla="*/ 60 h 95"/>
                <a:gd name="T34" fmla="*/ 1 w 64"/>
                <a:gd name="T35" fmla="*/ 68 h 95"/>
                <a:gd name="T36" fmla="*/ 4 w 64"/>
                <a:gd name="T37" fmla="*/ 76 h 95"/>
                <a:gd name="T38" fmla="*/ 7 w 64"/>
                <a:gd name="T39" fmla="*/ 83 h 95"/>
                <a:gd name="T40" fmla="*/ 13 w 64"/>
                <a:gd name="T41" fmla="*/ 89 h 95"/>
                <a:gd name="T42" fmla="*/ 21 w 64"/>
                <a:gd name="T43" fmla="*/ 94 h 95"/>
                <a:gd name="T44" fmla="*/ 32 w 64"/>
                <a:gd name="T45" fmla="*/ 95 h 95"/>
                <a:gd name="T46" fmla="*/ 42 w 64"/>
                <a:gd name="T47" fmla="*/ 94 h 95"/>
                <a:gd name="T48" fmla="*/ 50 w 64"/>
                <a:gd name="T49" fmla="*/ 89 h 95"/>
                <a:gd name="T50" fmla="*/ 56 w 64"/>
                <a:gd name="T51" fmla="*/ 83 h 95"/>
                <a:gd name="T52" fmla="*/ 60 w 64"/>
                <a:gd name="T53" fmla="*/ 76 h 95"/>
                <a:gd name="T54" fmla="*/ 62 w 64"/>
                <a:gd name="T55" fmla="*/ 68 h 95"/>
                <a:gd name="T56" fmla="*/ 64 w 64"/>
                <a:gd name="T57" fmla="*/ 60 h 95"/>
                <a:gd name="T58" fmla="*/ 64 w 64"/>
                <a:gd name="T59" fmla="*/ 53 h 95"/>
                <a:gd name="T60" fmla="*/ 64 w 64"/>
                <a:gd name="T61" fmla="*/ 48 h 95"/>
                <a:gd name="T62" fmla="*/ 32 w 64"/>
                <a:gd name="T63" fmla="*/ 92 h 95"/>
                <a:gd name="T64" fmla="*/ 27 w 64"/>
                <a:gd name="T65" fmla="*/ 91 h 95"/>
                <a:gd name="T66" fmla="*/ 22 w 64"/>
                <a:gd name="T67" fmla="*/ 88 h 95"/>
                <a:gd name="T68" fmla="*/ 17 w 64"/>
                <a:gd name="T69" fmla="*/ 84 h 95"/>
                <a:gd name="T70" fmla="*/ 14 w 64"/>
                <a:gd name="T71" fmla="*/ 76 h 95"/>
                <a:gd name="T72" fmla="*/ 13 w 64"/>
                <a:gd name="T73" fmla="*/ 70 h 95"/>
                <a:gd name="T74" fmla="*/ 12 w 64"/>
                <a:gd name="T75" fmla="*/ 62 h 95"/>
                <a:gd name="T76" fmla="*/ 12 w 64"/>
                <a:gd name="T77" fmla="*/ 54 h 95"/>
                <a:gd name="T78" fmla="*/ 12 w 64"/>
                <a:gd name="T79" fmla="*/ 46 h 95"/>
                <a:gd name="T80" fmla="*/ 12 w 64"/>
                <a:gd name="T81" fmla="*/ 31 h 95"/>
                <a:gd name="T82" fmla="*/ 14 w 64"/>
                <a:gd name="T83" fmla="*/ 18 h 95"/>
                <a:gd name="T84" fmla="*/ 17 w 64"/>
                <a:gd name="T85" fmla="*/ 11 h 95"/>
                <a:gd name="T86" fmla="*/ 22 w 64"/>
                <a:gd name="T87" fmla="*/ 7 h 95"/>
                <a:gd name="T88" fmla="*/ 27 w 64"/>
                <a:gd name="T89" fmla="*/ 5 h 95"/>
                <a:gd name="T90" fmla="*/ 32 w 64"/>
                <a:gd name="T91" fmla="*/ 4 h 95"/>
                <a:gd name="T92" fmla="*/ 37 w 64"/>
                <a:gd name="T93" fmla="*/ 5 h 95"/>
                <a:gd name="T94" fmla="*/ 42 w 64"/>
                <a:gd name="T95" fmla="*/ 7 h 95"/>
                <a:gd name="T96" fmla="*/ 46 w 64"/>
                <a:gd name="T97" fmla="*/ 11 h 95"/>
                <a:gd name="T98" fmla="*/ 49 w 64"/>
                <a:gd name="T99" fmla="*/ 17 h 95"/>
                <a:gd name="T100" fmla="*/ 51 w 64"/>
                <a:gd name="T101" fmla="*/ 30 h 95"/>
                <a:gd name="T102" fmla="*/ 51 w 64"/>
                <a:gd name="T103" fmla="*/ 46 h 95"/>
                <a:gd name="T104" fmla="*/ 51 w 64"/>
                <a:gd name="T105" fmla="*/ 62 h 95"/>
                <a:gd name="T106" fmla="*/ 50 w 64"/>
                <a:gd name="T107" fmla="*/ 76 h 95"/>
                <a:gd name="T108" fmla="*/ 46 w 64"/>
                <a:gd name="T109" fmla="*/ 84 h 95"/>
                <a:gd name="T110" fmla="*/ 42 w 64"/>
                <a:gd name="T111" fmla="*/ 88 h 95"/>
                <a:gd name="T112" fmla="*/ 36 w 64"/>
                <a:gd name="T113" fmla="*/ 91 h 95"/>
                <a:gd name="T114" fmla="*/ 32 w 64"/>
                <a:gd name="T115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" h="95">
                  <a:moveTo>
                    <a:pt x="64" y="48"/>
                  </a:moveTo>
                  <a:lnTo>
                    <a:pt x="62" y="28"/>
                  </a:lnTo>
                  <a:lnTo>
                    <a:pt x="56" y="12"/>
                  </a:lnTo>
                  <a:lnTo>
                    <a:pt x="52" y="8"/>
                  </a:lnTo>
                  <a:lnTo>
                    <a:pt x="46" y="4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1" y="2"/>
                  </a:lnTo>
                  <a:lnTo>
                    <a:pt x="13" y="6"/>
                  </a:lnTo>
                  <a:lnTo>
                    <a:pt x="7" y="13"/>
                  </a:lnTo>
                  <a:lnTo>
                    <a:pt x="4" y="20"/>
                  </a:lnTo>
                  <a:lnTo>
                    <a:pt x="1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1" y="68"/>
                  </a:lnTo>
                  <a:lnTo>
                    <a:pt x="4" y="76"/>
                  </a:lnTo>
                  <a:lnTo>
                    <a:pt x="7" y="83"/>
                  </a:lnTo>
                  <a:lnTo>
                    <a:pt x="13" y="89"/>
                  </a:lnTo>
                  <a:lnTo>
                    <a:pt x="21" y="94"/>
                  </a:lnTo>
                  <a:lnTo>
                    <a:pt x="32" y="95"/>
                  </a:lnTo>
                  <a:lnTo>
                    <a:pt x="42" y="94"/>
                  </a:lnTo>
                  <a:lnTo>
                    <a:pt x="50" y="89"/>
                  </a:lnTo>
                  <a:lnTo>
                    <a:pt x="56" y="83"/>
                  </a:lnTo>
                  <a:lnTo>
                    <a:pt x="60" y="76"/>
                  </a:lnTo>
                  <a:lnTo>
                    <a:pt x="62" y="68"/>
                  </a:lnTo>
                  <a:lnTo>
                    <a:pt x="64" y="60"/>
                  </a:lnTo>
                  <a:lnTo>
                    <a:pt x="64" y="53"/>
                  </a:lnTo>
                  <a:lnTo>
                    <a:pt x="64" y="48"/>
                  </a:lnTo>
                  <a:close/>
                  <a:moveTo>
                    <a:pt x="32" y="92"/>
                  </a:moveTo>
                  <a:lnTo>
                    <a:pt x="27" y="91"/>
                  </a:lnTo>
                  <a:lnTo>
                    <a:pt x="22" y="88"/>
                  </a:lnTo>
                  <a:lnTo>
                    <a:pt x="17" y="84"/>
                  </a:lnTo>
                  <a:lnTo>
                    <a:pt x="14" y="76"/>
                  </a:lnTo>
                  <a:lnTo>
                    <a:pt x="13" y="70"/>
                  </a:lnTo>
                  <a:lnTo>
                    <a:pt x="12" y="62"/>
                  </a:lnTo>
                  <a:lnTo>
                    <a:pt x="12" y="54"/>
                  </a:lnTo>
                  <a:lnTo>
                    <a:pt x="12" y="46"/>
                  </a:lnTo>
                  <a:lnTo>
                    <a:pt x="12" y="31"/>
                  </a:lnTo>
                  <a:lnTo>
                    <a:pt x="14" y="18"/>
                  </a:lnTo>
                  <a:lnTo>
                    <a:pt x="17" y="11"/>
                  </a:lnTo>
                  <a:lnTo>
                    <a:pt x="22" y="7"/>
                  </a:lnTo>
                  <a:lnTo>
                    <a:pt x="27" y="5"/>
                  </a:lnTo>
                  <a:lnTo>
                    <a:pt x="32" y="4"/>
                  </a:lnTo>
                  <a:lnTo>
                    <a:pt x="37" y="5"/>
                  </a:lnTo>
                  <a:lnTo>
                    <a:pt x="42" y="7"/>
                  </a:lnTo>
                  <a:lnTo>
                    <a:pt x="46" y="11"/>
                  </a:lnTo>
                  <a:lnTo>
                    <a:pt x="49" y="17"/>
                  </a:lnTo>
                  <a:lnTo>
                    <a:pt x="51" y="30"/>
                  </a:lnTo>
                  <a:lnTo>
                    <a:pt x="51" y="46"/>
                  </a:lnTo>
                  <a:lnTo>
                    <a:pt x="51" y="62"/>
                  </a:lnTo>
                  <a:lnTo>
                    <a:pt x="50" y="76"/>
                  </a:lnTo>
                  <a:lnTo>
                    <a:pt x="46" y="84"/>
                  </a:lnTo>
                  <a:lnTo>
                    <a:pt x="42" y="88"/>
                  </a:lnTo>
                  <a:lnTo>
                    <a:pt x="36" y="91"/>
                  </a:lnTo>
                  <a:lnTo>
                    <a:pt x="32" y="9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" name="Freeform 135"/>
            <p:cNvSpPr>
              <a:spLocks noChangeAspect="1" noEditPoints="1"/>
            </p:cNvSpPr>
            <p:nvPr/>
          </p:nvSpPr>
          <p:spPr bwMode="auto">
            <a:xfrm>
              <a:off x="2827" y="201"/>
              <a:ext cx="77" cy="77"/>
            </a:xfrm>
            <a:custGeom>
              <a:avLst/>
              <a:gdLst>
                <a:gd name="T0" fmla="*/ 77 w 77"/>
                <a:gd name="T1" fmla="*/ 38 h 77"/>
                <a:gd name="T2" fmla="*/ 74 w 77"/>
                <a:gd name="T3" fmla="*/ 23 h 77"/>
                <a:gd name="T4" fmla="*/ 66 w 77"/>
                <a:gd name="T5" fmla="*/ 11 h 77"/>
                <a:gd name="T6" fmla="*/ 54 w 77"/>
                <a:gd name="T7" fmla="*/ 3 h 77"/>
                <a:gd name="T8" fmla="*/ 39 w 77"/>
                <a:gd name="T9" fmla="*/ 0 h 77"/>
                <a:gd name="T10" fmla="*/ 24 w 77"/>
                <a:gd name="T11" fmla="*/ 3 h 77"/>
                <a:gd name="T12" fmla="*/ 11 w 77"/>
                <a:gd name="T13" fmla="*/ 11 h 77"/>
                <a:gd name="T14" fmla="*/ 3 w 77"/>
                <a:gd name="T15" fmla="*/ 23 h 77"/>
                <a:gd name="T16" fmla="*/ 0 w 77"/>
                <a:gd name="T17" fmla="*/ 38 h 77"/>
                <a:gd name="T18" fmla="*/ 3 w 77"/>
                <a:gd name="T19" fmla="*/ 53 h 77"/>
                <a:gd name="T20" fmla="*/ 11 w 77"/>
                <a:gd name="T21" fmla="*/ 66 h 77"/>
                <a:gd name="T22" fmla="*/ 24 w 77"/>
                <a:gd name="T23" fmla="*/ 74 h 77"/>
                <a:gd name="T24" fmla="*/ 39 w 77"/>
                <a:gd name="T25" fmla="*/ 77 h 77"/>
                <a:gd name="T26" fmla="*/ 54 w 77"/>
                <a:gd name="T27" fmla="*/ 74 h 77"/>
                <a:gd name="T28" fmla="*/ 66 w 77"/>
                <a:gd name="T29" fmla="*/ 66 h 77"/>
                <a:gd name="T30" fmla="*/ 74 w 77"/>
                <a:gd name="T31" fmla="*/ 53 h 77"/>
                <a:gd name="T32" fmla="*/ 77 w 77"/>
                <a:gd name="T33" fmla="*/ 38 h 77"/>
                <a:gd name="T34" fmla="*/ 39 w 77"/>
                <a:gd name="T35" fmla="*/ 69 h 77"/>
                <a:gd name="T36" fmla="*/ 27 w 77"/>
                <a:gd name="T37" fmla="*/ 67 h 77"/>
                <a:gd name="T38" fmla="*/ 17 w 77"/>
                <a:gd name="T39" fmla="*/ 60 h 77"/>
                <a:gd name="T40" fmla="*/ 10 w 77"/>
                <a:gd name="T41" fmla="*/ 50 h 77"/>
                <a:gd name="T42" fmla="*/ 8 w 77"/>
                <a:gd name="T43" fmla="*/ 38 h 77"/>
                <a:gd name="T44" fmla="*/ 10 w 77"/>
                <a:gd name="T45" fmla="*/ 27 h 77"/>
                <a:gd name="T46" fmla="*/ 17 w 77"/>
                <a:gd name="T47" fmla="*/ 17 h 77"/>
                <a:gd name="T48" fmla="*/ 27 w 77"/>
                <a:gd name="T49" fmla="*/ 10 h 77"/>
                <a:gd name="T50" fmla="*/ 39 w 77"/>
                <a:gd name="T51" fmla="*/ 8 h 77"/>
                <a:gd name="T52" fmla="*/ 51 w 77"/>
                <a:gd name="T53" fmla="*/ 10 h 77"/>
                <a:gd name="T54" fmla="*/ 60 w 77"/>
                <a:gd name="T55" fmla="*/ 17 h 77"/>
                <a:gd name="T56" fmla="*/ 67 w 77"/>
                <a:gd name="T57" fmla="*/ 26 h 77"/>
                <a:gd name="T58" fmla="*/ 69 w 77"/>
                <a:gd name="T59" fmla="*/ 38 h 77"/>
                <a:gd name="T60" fmla="*/ 67 w 77"/>
                <a:gd name="T61" fmla="*/ 50 h 77"/>
                <a:gd name="T62" fmla="*/ 60 w 77"/>
                <a:gd name="T63" fmla="*/ 60 h 77"/>
                <a:gd name="T64" fmla="*/ 51 w 77"/>
                <a:gd name="T65" fmla="*/ 67 h 77"/>
                <a:gd name="T66" fmla="*/ 39 w 77"/>
                <a:gd name="T67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7" h="77">
                  <a:moveTo>
                    <a:pt x="77" y="38"/>
                  </a:moveTo>
                  <a:lnTo>
                    <a:pt x="74" y="23"/>
                  </a:lnTo>
                  <a:lnTo>
                    <a:pt x="66" y="11"/>
                  </a:lnTo>
                  <a:lnTo>
                    <a:pt x="54" y="3"/>
                  </a:lnTo>
                  <a:lnTo>
                    <a:pt x="39" y="0"/>
                  </a:lnTo>
                  <a:lnTo>
                    <a:pt x="24" y="3"/>
                  </a:lnTo>
                  <a:lnTo>
                    <a:pt x="11" y="11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3"/>
                  </a:lnTo>
                  <a:lnTo>
                    <a:pt x="11" y="66"/>
                  </a:lnTo>
                  <a:lnTo>
                    <a:pt x="24" y="74"/>
                  </a:lnTo>
                  <a:lnTo>
                    <a:pt x="39" y="77"/>
                  </a:lnTo>
                  <a:lnTo>
                    <a:pt x="54" y="74"/>
                  </a:lnTo>
                  <a:lnTo>
                    <a:pt x="66" y="66"/>
                  </a:lnTo>
                  <a:lnTo>
                    <a:pt x="74" y="53"/>
                  </a:lnTo>
                  <a:lnTo>
                    <a:pt x="77" y="38"/>
                  </a:lnTo>
                  <a:close/>
                  <a:moveTo>
                    <a:pt x="39" y="69"/>
                  </a:moveTo>
                  <a:lnTo>
                    <a:pt x="27" y="67"/>
                  </a:lnTo>
                  <a:lnTo>
                    <a:pt x="17" y="60"/>
                  </a:lnTo>
                  <a:lnTo>
                    <a:pt x="10" y="50"/>
                  </a:lnTo>
                  <a:lnTo>
                    <a:pt x="8" y="38"/>
                  </a:lnTo>
                  <a:lnTo>
                    <a:pt x="10" y="27"/>
                  </a:lnTo>
                  <a:lnTo>
                    <a:pt x="17" y="17"/>
                  </a:lnTo>
                  <a:lnTo>
                    <a:pt x="27" y="10"/>
                  </a:lnTo>
                  <a:lnTo>
                    <a:pt x="39" y="8"/>
                  </a:lnTo>
                  <a:lnTo>
                    <a:pt x="51" y="10"/>
                  </a:lnTo>
                  <a:lnTo>
                    <a:pt x="60" y="17"/>
                  </a:lnTo>
                  <a:lnTo>
                    <a:pt x="67" y="26"/>
                  </a:lnTo>
                  <a:lnTo>
                    <a:pt x="69" y="38"/>
                  </a:lnTo>
                  <a:lnTo>
                    <a:pt x="67" y="50"/>
                  </a:lnTo>
                  <a:lnTo>
                    <a:pt x="60" y="60"/>
                  </a:lnTo>
                  <a:lnTo>
                    <a:pt x="51" y="67"/>
                  </a:lnTo>
                  <a:lnTo>
                    <a:pt x="39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4" name="Freeform 136"/>
            <p:cNvSpPr>
              <a:spLocks noChangeAspect="1"/>
            </p:cNvSpPr>
            <p:nvPr/>
          </p:nvSpPr>
          <p:spPr bwMode="auto">
            <a:xfrm>
              <a:off x="2968" y="153"/>
              <a:ext cx="120" cy="136"/>
            </a:xfrm>
            <a:custGeom>
              <a:avLst/>
              <a:gdLst>
                <a:gd name="T0" fmla="*/ 67 w 120"/>
                <a:gd name="T1" fmla="*/ 13 h 136"/>
                <a:gd name="T2" fmla="*/ 69 w 120"/>
                <a:gd name="T3" fmla="*/ 10 h 136"/>
                <a:gd name="T4" fmla="*/ 73 w 120"/>
                <a:gd name="T5" fmla="*/ 7 h 136"/>
                <a:gd name="T6" fmla="*/ 82 w 120"/>
                <a:gd name="T7" fmla="*/ 7 h 136"/>
                <a:gd name="T8" fmla="*/ 91 w 120"/>
                <a:gd name="T9" fmla="*/ 6 h 136"/>
                <a:gd name="T10" fmla="*/ 95 w 120"/>
                <a:gd name="T11" fmla="*/ 5 h 136"/>
                <a:gd name="T12" fmla="*/ 94 w 120"/>
                <a:gd name="T13" fmla="*/ 1 h 136"/>
                <a:gd name="T14" fmla="*/ 36 w 120"/>
                <a:gd name="T15" fmla="*/ 0 h 136"/>
                <a:gd name="T16" fmla="*/ 34 w 120"/>
                <a:gd name="T17" fmla="*/ 1 h 136"/>
                <a:gd name="T18" fmla="*/ 32 w 120"/>
                <a:gd name="T19" fmla="*/ 4 h 136"/>
                <a:gd name="T20" fmla="*/ 38 w 120"/>
                <a:gd name="T21" fmla="*/ 6 h 136"/>
                <a:gd name="T22" fmla="*/ 46 w 120"/>
                <a:gd name="T23" fmla="*/ 7 h 136"/>
                <a:gd name="T24" fmla="*/ 51 w 120"/>
                <a:gd name="T25" fmla="*/ 10 h 136"/>
                <a:gd name="T26" fmla="*/ 50 w 120"/>
                <a:gd name="T27" fmla="*/ 14 h 136"/>
                <a:gd name="T28" fmla="*/ 23 w 120"/>
                <a:gd name="T29" fmla="*/ 123 h 136"/>
                <a:gd name="T30" fmla="*/ 21 w 120"/>
                <a:gd name="T31" fmla="*/ 127 h 136"/>
                <a:gd name="T32" fmla="*/ 18 w 120"/>
                <a:gd name="T33" fmla="*/ 129 h 136"/>
                <a:gd name="T34" fmla="*/ 11 w 120"/>
                <a:gd name="T35" fmla="*/ 130 h 136"/>
                <a:gd name="T36" fmla="*/ 3 w 120"/>
                <a:gd name="T37" fmla="*/ 130 h 136"/>
                <a:gd name="T38" fmla="*/ 1 w 120"/>
                <a:gd name="T39" fmla="*/ 132 h 136"/>
                <a:gd name="T40" fmla="*/ 1 w 120"/>
                <a:gd name="T41" fmla="*/ 136 h 136"/>
                <a:gd name="T42" fmla="*/ 97 w 120"/>
                <a:gd name="T43" fmla="*/ 136 h 136"/>
                <a:gd name="T44" fmla="*/ 102 w 120"/>
                <a:gd name="T45" fmla="*/ 136 h 136"/>
                <a:gd name="T46" fmla="*/ 104 w 120"/>
                <a:gd name="T47" fmla="*/ 133 h 136"/>
                <a:gd name="T48" fmla="*/ 120 w 120"/>
                <a:gd name="T49" fmla="*/ 88 h 136"/>
                <a:gd name="T50" fmla="*/ 119 w 120"/>
                <a:gd name="T51" fmla="*/ 86 h 136"/>
                <a:gd name="T52" fmla="*/ 116 w 120"/>
                <a:gd name="T53" fmla="*/ 86 h 136"/>
                <a:gd name="T54" fmla="*/ 112 w 120"/>
                <a:gd name="T55" fmla="*/ 96 h 136"/>
                <a:gd name="T56" fmla="*/ 105 w 120"/>
                <a:gd name="T57" fmla="*/ 110 h 136"/>
                <a:gd name="T58" fmla="*/ 93 w 120"/>
                <a:gd name="T59" fmla="*/ 122 h 136"/>
                <a:gd name="T60" fmla="*/ 76 w 120"/>
                <a:gd name="T61" fmla="*/ 129 h 136"/>
                <a:gd name="T62" fmla="*/ 46 w 120"/>
                <a:gd name="T63" fmla="*/ 130 h 136"/>
                <a:gd name="T64" fmla="*/ 41 w 120"/>
                <a:gd name="T65" fmla="*/ 130 h 136"/>
                <a:gd name="T66" fmla="*/ 39 w 120"/>
                <a:gd name="T67" fmla="*/ 128 h 136"/>
                <a:gd name="T68" fmla="*/ 40 w 120"/>
                <a:gd name="T69" fmla="*/ 1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136">
                  <a:moveTo>
                    <a:pt x="67" y="16"/>
                  </a:moveTo>
                  <a:lnTo>
                    <a:pt x="67" y="13"/>
                  </a:lnTo>
                  <a:lnTo>
                    <a:pt x="68" y="11"/>
                  </a:lnTo>
                  <a:lnTo>
                    <a:pt x="69" y="10"/>
                  </a:lnTo>
                  <a:lnTo>
                    <a:pt x="71" y="8"/>
                  </a:lnTo>
                  <a:lnTo>
                    <a:pt x="73" y="7"/>
                  </a:lnTo>
                  <a:lnTo>
                    <a:pt x="77" y="7"/>
                  </a:lnTo>
                  <a:lnTo>
                    <a:pt x="82" y="7"/>
                  </a:lnTo>
                  <a:lnTo>
                    <a:pt x="88" y="6"/>
                  </a:lnTo>
                  <a:lnTo>
                    <a:pt x="91" y="6"/>
                  </a:lnTo>
                  <a:lnTo>
                    <a:pt x="94" y="6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6" y="7"/>
                  </a:lnTo>
                  <a:lnTo>
                    <a:pt x="50" y="8"/>
                  </a:lnTo>
                  <a:lnTo>
                    <a:pt x="51" y="10"/>
                  </a:lnTo>
                  <a:lnTo>
                    <a:pt x="51" y="11"/>
                  </a:lnTo>
                  <a:lnTo>
                    <a:pt x="50" y="14"/>
                  </a:lnTo>
                  <a:lnTo>
                    <a:pt x="24" y="121"/>
                  </a:lnTo>
                  <a:lnTo>
                    <a:pt x="23" y="123"/>
                  </a:lnTo>
                  <a:lnTo>
                    <a:pt x="22" y="125"/>
                  </a:lnTo>
                  <a:lnTo>
                    <a:pt x="21" y="127"/>
                  </a:lnTo>
                  <a:lnTo>
                    <a:pt x="20" y="128"/>
                  </a:lnTo>
                  <a:lnTo>
                    <a:pt x="18" y="129"/>
                  </a:lnTo>
                  <a:lnTo>
                    <a:pt x="15" y="130"/>
                  </a:lnTo>
                  <a:lnTo>
                    <a:pt x="11" y="130"/>
                  </a:lnTo>
                  <a:lnTo>
                    <a:pt x="6" y="130"/>
                  </a:lnTo>
                  <a:lnTo>
                    <a:pt x="3" y="130"/>
                  </a:lnTo>
                  <a:lnTo>
                    <a:pt x="2" y="130"/>
                  </a:lnTo>
                  <a:lnTo>
                    <a:pt x="1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6" y="136"/>
                  </a:lnTo>
                  <a:lnTo>
                    <a:pt x="97" y="136"/>
                  </a:lnTo>
                  <a:lnTo>
                    <a:pt x="100" y="136"/>
                  </a:lnTo>
                  <a:lnTo>
                    <a:pt x="102" y="136"/>
                  </a:lnTo>
                  <a:lnTo>
                    <a:pt x="103" y="135"/>
                  </a:lnTo>
                  <a:lnTo>
                    <a:pt x="104" y="133"/>
                  </a:lnTo>
                  <a:lnTo>
                    <a:pt x="119" y="90"/>
                  </a:lnTo>
                  <a:lnTo>
                    <a:pt x="120" y="88"/>
                  </a:lnTo>
                  <a:lnTo>
                    <a:pt x="120" y="87"/>
                  </a:lnTo>
                  <a:lnTo>
                    <a:pt x="119" y="86"/>
                  </a:lnTo>
                  <a:lnTo>
                    <a:pt x="118" y="85"/>
                  </a:lnTo>
                  <a:lnTo>
                    <a:pt x="116" y="86"/>
                  </a:lnTo>
                  <a:lnTo>
                    <a:pt x="114" y="89"/>
                  </a:lnTo>
                  <a:lnTo>
                    <a:pt x="112" y="96"/>
                  </a:lnTo>
                  <a:lnTo>
                    <a:pt x="108" y="103"/>
                  </a:lnTo>
                  <a:lnTo>
                    <a:pt x="105" y="110"/>
                  </a:lnTo>
                  <a:lnTo>
                    <a:pt x="100" y="116"/>
                  </a:lnTo>
                  <a:lnTo>
                    <a:pt x="93" y="122"/>
                  </a:lnTo>
                  <a:lnTo>
                    <a:pt x="86" y="126"/>
                  </a:lnTo>
                  <a:lnTo>
                    <a:pt x="76" y="129"/>
                  </a:lnTo>
                  <a:lnTo>
                    <a:pt x="64" y="130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1" y="130"/>
                  </a:lnTo>
                  <a:lnTo>
                    <a:pt x="39" y="129"/>
                  </a:lnTo>
                  <a:lnTo>
                    <a:pt x="39" y="128"/>
                  </a:lnTo>
                  <a:lnTo>
                    <a:pt x="39" y="127"/>
                  </a:lnTo>
                  <a:lnTo>
                    <a:pt x="40" y="123"/>
                  </a:lnTo>
                  <a:lnTo>
                    <a:pt x="67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5" name="Freeform 137"/>
            <p:cNvSpPr>
              <a:spLocks noChangeAspect="1"/>
            </p:cNvSpPr>
            <p:nvPr/>
          </p:nvSpPr>
          <p:spPr bwMode="auto">
            <a:xfrm>
              <a:off x="3112" y="268"/>
              <a:ext cx="23" cy="59"/>
            </a:xfrm>
            <a:custGeom>
              <a:avLst/>
              <a:gdLst>
                <a:gd name="T0" fmla="*/ 23 w 23"/>
                <a:gd name="T1" fmla="*/ 21 h 59"/>
                <a:gd name="T2" fmla="*/ 23 w 23"/>
                <a:gd name="T3" fmla="*/ 12 h 59"/>
                <a:gd name="T4" fmla="*/ 20 w 23"/>
                <a:gd name="T5" fmla="*/ 6 h 59"/>
                <a:gd name="T6" fmla="*/ 16 w 23"/>
                <a:gd name="T7" fmla="*/ 1 h 59"/>
                <a:gd name="T8" fmla="*/ 11 w 23"/>
                <a:gd name="T9" fmla="*/ 0 h 59"/>
                <a:gd name="T10" fmla="*/ 6 w 23"/>
                <a:gd name="T11" fmla="*/ 1 h 59"/>
                <a:gd name="T12" fmla="*/ 3 w 23"/>
                <a:gd name="T13" fmla="*/ 3 h 59"/>
                <a:gd name="T14" fmla="*/ 1 w 23"/>
                <a:gd name="T15" fmla="*/ 7 h 59"/>
                <a:gd name="T16" fmla="*/ 0 w 23"/>
                <a:gd name="T17" fmla="*/ 11 h 59"/>
                <a:gd name="T18" fmla="*/ 1 w 23"/>
                <a:gd name="T19" fmla="*/ 15 h 59"/>
                <a:gd name="T20" fmla="*/ 3 w 23"/>
                <a:gd name="T21" fmla="*/ 18 h 59"/>
                <a:gd name="T22" fmla="*/ 6 w 23"/>
                <a:gd name="T23" fmla="*/ 20 h 59"/>
                <a:gd name="T24" fmla="*/ 11 w 23"/>
                <a:gd name="T25" fmla="*/ 21 h 59"/>
                <a:gd name="T26" fmla="*/ 14 w 23"/>
                <a:gd name="T27" fmla="*/ 20 h 59"/>
                <a:gd name="T28" fmla="*/ 18 w 23"/>
                <a:gd name="T29" fmla="*/ 19 h 59"/>
                <a:gd name="T30" fmla="*/ 19 w 23"/>
                <a:gd name="T31" fmla="*/ 18 h 59"/>
                <a:gd name="T32" fmla="*/ 19 w 23"/>
                <a:gd name="T33" fmla="*/ 18 h 59"/>
                <a:gd name="T34" fmla="*/ 19 w 23"/>
                <a:gd name="T35" fmla="*/ 21 h 59"/>
                <a:gd name="T36" fmla="*/ 18 w 23"/>
                <a:gd name="T37" fmla="*/ 31 h 59"/>
                <a:gd name="T38" fmla="*/ 15 w 23"/>
                <a:gd name="T39" fmla="*/ 41 h 59"/>
                <a:gd name="T40" fmla="*/ 10 w 23"/>
                <a:gd name="T41" fmla="*/ 48 h 59"/>
                <a:gd name="T42" fmla="*/ 6 w 23"/>
                <a:gd name="T43" fmla="*/ 54 h 59"/>
                <a:gd name="T44" fmla="*/ 4 w 23"/>
                <a:gd name="T45" fmla="*/ 56 h 59"/>
                <a:gd name="T46" fmla="*/ 3 w 23"/>
                <a:gd name="T47" fmla="*/ 57 h 59"/>
                <a:gd name="T48" fmla="*/ 4 w 23"/>
                <a:gd name="T49" fmla="*/ 59 h 59"/>
                <a:gd name="T50" fmla="*/ 5 w 23"/>
                <a:gd name="T51" fmla="*/ 59 h 59"/>
                <a:gd name="T52" fmla="*/ 9 w 23"/>
                <a:gd name="T53" fmla="*/ 57 h 59"/>
                <a:gd name="T54" fmla="*/ 15 w 23"/>
                <a:gd name="T55" fmla="*/ 49 h 59"/>
                <a:gd name="T56" fmla="*/ 21 w 23"/>
                <a:gd name="T57" fmla="*/ 37 h 59"/>
                <a:gd name="T58" fmla="*/ 23 w 23"/>
                <a:gd name="T59" fmla="*/ 2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59">
                  <a:moveTo>
                    <a:pt x="23" y="21"/>
                  </a:moveTo>
                  <a:lnTo>
                    <a:pt x="23" y="12"/>
                  </a:lnTo>
                  <a:lnTo>
                    <a:pt x="20" y="6"/>
                  </a:lnTo>
                  <a:lnTo>
                    <a:pt x="16" y="1"/>
                  </a:lnTo>
                  <a:lnTo>
                    <a:pt x="11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8"/>
                  </a:lnTo>
                  <a:lnTo>
                    <a:pt x="6" y="20"/>
                  </a:lnTo>
                  <a:lnTo>
                    <a:pt x="11" y="21"/>
                  </a:lnTo>
                  <a:lnTo>
                    <a:pt x="14" y="20"/>
                  </a:lnTo>
                  <a:lnTo>
                    <a:pt x="18" y="19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18" y="31"/>
                  </a:lnTo>
                  <a:lnTo>
                    <a:pt x="15" y="41"/>
                  </a:lnTo>
                  <a:lnTo>
                    <a:pt x="10" y="48"/>
                  </a:lnTo>
                  <a:lnTo>
                    <a:pt x="6" y="54"/>
                  </a:lnTo>
                  <a:lnTo>
                    <a:pt x="4" y="56"/>
                  </a:lnTo>
                  <a:lnTo>
                    <a:pt x="3" y="57"/>
                  </a:lnTo>
                  <a:lnTo>
                    <a:pt x="4" y="59"/>
                  </a:lnTo>
                  <a:lnTo>
                    <a:pt x="5" y="59"/>
                  </a:lnTo>
                  <a:lnTo>
                    <a:pt x="9" y="57"/>
                  </a:lnTo>
                  <a:lnTo>
                    <a:pt x="15" y="49"/>
                  </a:lnTo>
                  <a:lnTo>
                    <a:pt x="21" y="37"/>
                  </a:lnTo>
                  <a:lnTo>
                    <a:pt x="23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6" name="Freeform 138"/>
            <p:cNvSpPr>
              <a:spLocks noChangeAspect="1"/>
            </p:cNvSpPr>
            <p:nvPr/>
          </p:nvSpPr>
          <p:spPr bwMode="auto">
            <a:xfrm>
              <a:off x="3269" y="140"/>
              <a:ext cx="46" cy="199"/>
            </a:xfrm>
            <a:custGeom>
              <a:avLst/>
              <a:gdLst>
                <a:gd name="T0" fmla="*/ 46 w 46"/>
                <a:gd name="T1" fmla="*/ 197 h 199"/>
                <a:gd name="T2" fmla="*/ 45 w 46"/>
                <a:gd name="T3" fmla="*/ 196 h 199"/>
                <a:gd name="T4" fmla="*/ 45 w 46"/>
                <a:gd name="T5" fmla="*/ 196 h 199"/>
                <a:gd name="T6" fmla="*/ 44 w 46"/>
                <a:gd name="T7" fmla="*/ 195 h 199"/>
                <a:gd name="T8" fmla="*/ 42 w 46"/>
                <a:gd name="T9" fmla="*/ 193 h 199"/>
                <a:gd name="T10" fmla="*/ 27 w 46"/>
                <a:gd name="T11" fmla="*/ 172 h 199"/>
                <a:gd name="T12" fmla="*/ 17 w 46"/>
                <a:gd name="T13" fmla="*/ 148 h 199"/>
                <a:gd name="T14" fmla="*/ 12 w 46"/>
                <a:gd name="T15" fmla="*/ 123 h 199"/>
                <a:gd name="T16" fmla="*/ 11 w 46"/>
                <a:gd name="T17" fmla="*/ 99 h 199"/>
                <a:gd name="T18" fmla="*/ 13 w 46"/>
                <a:gd name="T19" fmla="*/ 74 h 199"/>
                <a:gd name="T20" fmla="*/ 18 w 46"/>
                <a:gd name="T21" fmla="*/ 49 h 199"/>
                <a:gd name="T22" fmla="*/ 28 w 46"/>
                <a:gd name="T23" fmla="*/ 26 h 199"/>
                <a:gd name="T24" fmla="*/ 43 w 46"/>
                <a:gd name="T25" fmla="*/ 5 h 199"/>
                <a:gd name="T26" fmla="*/ 45 w 46"/>
                <a:gd name="T27" fmla="*/ 3 h 199"/>
                <a:gd name="T28" fmla="*/ 46 w 46"/>
                <a:gd name="T29" fmla="*/ 2 h 199"/>
                <a:gd name="T30" fmla="*/ 45 w 46"/>
                <a:gd name="T31" fmla="*/ 0 h 199"/>
                <a:gd name="T32" fmla="*/ 44 w 46"/>
                <a:gd name="T33" fmla="*/ 0 h 199"/>
                <a:gd name="T34" fmla="*/ 39 w 46"/>
                <a:gd name="T35" fmla="*/ 2 h 199"/>
                <a:gd name="T36" fmla="*/ 31 w 46"/>
                <a:gd name="T37" fmla="*/ 10 h 199"/>
                <a:gd name="T38" fmla="*/ 22 w 46"/>
                <a:gd name="T39" fmla="*/ 22 h 199"/>
                <a:gd name="T40" fmla="*/ 12 w 46"/>
                <a:gd name="T41" fmla="*/ 39 h 199"/>
                <a:gd name="T42" fmla="*/ 6 w 46"/>
                <a:gd name="T43" fmla="*/ 55 h 199"/>
                <a:gd name="T44" fmla="*/ 2 w 46"/>
                <a:gd name="T45" fmla="*/ 71 h 199"/>
                <a:gd name="T46" fmla="*/ 0 w 46"/>
                <a:gd name="T47" fmla="*/ 86 h 199"/>
                <a:gd name="T48" fmla="*/ 0 w 46"/>
                <a:gd name="T49" fmla="*/ 99 h 199"/>
                <a:gd name="T50" fmla="*/ 0 w 46"/>
                <a:gd name="T51" fmla="*/ 112 h 199"/>
                <a:gd name="T52" fmla="*/ 2 w 46"/>
                <a:gd name="T53" fmla="*/ 128 h 199"/>
                <a:gd name="T54" fmla="*/ 6 w 46"/>
                <a:gd name="T55" fmla="*/ 144 h 199"/>
                <a:gd name="T56" fmla="*/ 13 w 46"/>
                <a:gd name="T57" fmla="*/ 161 h 199"/>
                <a:gd name="T58" fmla="*/ 22 w 46"/>
                <a:gd name="T59" fmla="*/ 178 h 199"/>
                <a:gd name="T60" fmla="*/ 32 w 46"/>
                <a:gd name="T61" fmla="*/ 189 h 199"/>
                <a:gd name="T62" fmla="*/ 40 w 46"/>
                <a:gd name="T63" fmla="*/ 196 h 199"/>
                <a:gd name="T64" fmla="*/ 44 w 46"/>
                <a:gd name="T65" fmla="*/ 199 h 199"/>
                <a:gd name="T66" fmla="*/ 45 w 46"/>
                <a:gd name="T67" fmla="*/ 198 h 199"/>
                <a:gd name="T68" fmla="*/ 46 w 46"/>
                <a:gd name="T69" fmla="*/ 19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199">
                  <a:moveTo>
                    <a:pt x="46" y="197"/>
                  </a:moveTo>
                  <a:lnTo>
                    <a:pt x="45" y="196"/>
                  </a:lnTo>
                  <a:lnTo>
                    <a:pt x="45" y="196"/>
                  </a:lnTo>
                  <a:lnTo>
                    <a:pt x="44" y="195"/>
                  </a:lnTo>
                  <a:lnTo>
                    <a:pt x="42" y="193"/>
                  </a:lnTo>
                  <a:lnTo>
                    <a:pt x="27" y="172"/>
                  </a:lnTo>
                  <a:lnTo>
                    <a:pt x="17" y="148"/>
                  </a:lnTo>
                  <a:lnTo>
                    <a:pt x="12" y="123"/>
                  </a:lnTo>
                  <a:lnTo>
                    <a:pt x="11" y="99"/>
                  </a:lnTo>
                  <a:lnTo>
                    <a:pt x="13" y="74"/>
                  </a:lnTo>
                  <a:lnTo>
                    <a:pt x="18" y="49"/>
                  </a:lnTo>
                  <a:lnTo>
                    <a:pt x="28" y="26"/>
                  </a:lnTo>
                  <a:lnTo>
                    <a:pt x="43" y="5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39" y="2"/>
                  </a:lnTo>
                  <a:lnTo>
                    <a:pt x="31" y="10"/>
                  </a:lnTo>
                  <a:lnTo>
                    <a:pt x="22" y="22"/>
                  </a:lnTo>
                  <a:lnTo>
                    <a:pt x="12" y="39"/>
                  </a:lnTo>
                  <a:lnTo>
                    <a:pt x="6" y="55"/>
                  </a:lnTo>
                  <a:lnTo>
                    <a:pt x="2" y="71"/>
                  </a:lnTo>
                  <a:lnTo>
                    <a:pt x="0" y="86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2" y="128"/>
                  </a:lnTo>
                  <a:lnTo>
                    <a:pt x="6" y="144"/>
                  </a:lnTo>
                  <a:lnTo>
                    <a:pt x="13" y="161"/>
                  </a:lnTo>
                  <a:lnTo>
                    <a:pt x="22" y="178"/>
                  </a:lnTo>
                  <a:lnTo>
                    <a:pt x="32" y="189"/>
                  </a:lnTo>
                  <a:lnTo>
                    <a:pt x="40" y="196"/>
                  </a:lnTo>
                  <a:lnTo>
                    <a:pt x="44" y="199"/>
                  </a:lnTo>
                  <a:lnTo>
                    <a:pt x="45" y="198"/>
                  </a:lnTo>
                  <a:lnTo>
                    <a:pt x="46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7" name="Freeform 139"/>
            <p:cNvSpPr>
              <a:spLocks noChangeAspect="1"/>
            </p:cNvSpPr>
            <p:nvPr/>
          </p:nvSpPr>
          <p:spPr bwMode="auto">
            <a:xfrm>
              <a:off x="3333" y="153"/>
              <a:ext cx="92" cy="136"/>
            </a:xfrm>
            <a:custGeom>
              <a:avLst/>
              <a:gdLst>
                <a:gd name="T0" fmla="*/ 68 w 92"/>
                <a:gd name="T1" fmla="*/ 16 h 136"/>
                <a:gd name="T2" fmla="*/ 69 w 92"/>
                <a:gd name="T3" fmla="*/ 13 h 136"/>
                <a:gd name="T4" fmla="*/ 69 w 92"/>
                <a:gd name="T5" fmla="*/ 11 h 136"/>
                <a:gd name="T6" fmla="*/ 70 w 92"/>
                <a:gd name="T7" fmla="*/ 9 h 136"/>
                <a:gd name="T8" fmla="*/ 72 w 92"/>
                <a:gd name="T9" fmla="*/ 8 h 136"/>
                <a:gd name="T10" fmla="*/ 74 w 92"/>
                <a:gd name="T11" fmla="*/ 7 h 136"/>
                <a:gd name="T12" fmla="*/ 77 w 92"/>
                <a:gd name="T13" fmla="*/ 7 h 136"/>
                <a:gd name="T14" fmla="*/ 81 w 92"/>
                <a:gd name="T15" fmla="*/ 6 h 136"/>
                <a:gd name="T16" fmla="*/ 86 w 92"/>
                <a:gd name="T17" fmla="*/ 6 h 136"/>
                <a:gd name="T18" fmla="*/ 89 w 92"/>
                <a:gd name="T19" fmla="*/ 6 h 136"/>
                <a:gd name="T20" fmla="*/ 91 w 92"/>
                <a:gd name="T21" fmla="*/ 6 h 136"/>
                <a:gd name="T22" fmla="*/ 92 w 92"/>
                <a:gd name="T23" fmla="*/ 5 h 136"/>
                <a:gd name="T24" fmla="*/ 92 w 92"/>
                <a:gd name="T25" fmla="*/ 3 h 136"/>
                <a:gd name="T26" fmla="*/ 91 w 92"/>
                <a:gd name="T27" fmla="*/ 1 h 136"/>
                <a:gd name="T28" fmla="*/ 89 w 92"/>
                <a:gd name="T29" fmla="*/ 0 h 136"/>
                <a:gd name="T30" fmla="*/ 37 w 92"/>
                <a:gd name="T31" fmla="*/ 0 h 136"/>
                <a:gd name="T32" fmla="*/ 36 w 92"/>
                <a:gd name="T33" fmla="*/ 0 h 136"/>
                <a:gd name="T34" fmla="*/ 34 w 92"/>
                <a:gd name="T35" fmla="*/ 1 h 136"/>
                <a:gd name="T36" fmla="*/ 33 w 92"/>
                <a:gd name="T37" fmla="*/ 2 h 136"/>
                <a:gd name="T38" fmla="*/ 33 w 92"/>
                <a:gd name="T39" fmla="*/ 4 h 136"/>
                <a:gd name="T40" fmla="*/ 34 w 92"/>
                <a:gd name="T41" fmla="*/ 6 h 136"/>
                <a:gd name="T42" fmla="*/ 38 w 92"/>
                <a:gd name="T43" fmla="*/ 6 h 136"/>
                <a:gd name="T44" fmla="*/ 44 w 92"/>
                <a:gd name="T45" fmla="*/ 6 h 136"/>
                <a:gd name="T46" fmla="*/ 48 w 92"/>
                <a:gd name="T47" fmla="*/ 7 h 136"/>
                <a:gd name="T48" fmla="*/ 51 w 92"/>
                <a:gd name="T49" fmla="*/ 8 h 136"/>
                <a:gd name="T50" fmla="*/ 52 w 92"/>
                <a:gd name="T51" fmla="*/ 10 h 136"/>
                <a:gd name="T52" fmla="*/ 52 w 92"/>
                <a:gd name="T53" fmla="*/ 11 h 136"/>
                <a:gd name="T54" fmla="*/ 52 w 92"/>
                <a:gd name="T55" fmla="*/ 13 h 136"/>
                <a:gd name="T56" fmla="*/ 25 w 92"/>
                <a:gd name="T57" fmla="*/ 121 h 136"/>
                <a:gd name="T58" fmla="*/ 24 w 92"/>
                <a:gd name="T59" fmla="*/ 123 h 136"/>
                <a:gd name="T60" fmla="*/ 23 w 92"/>
                <a:gd name="T61" fmla="*/ 125 h 136"/>
                <a:gd name="T62" fmla="*/ 22 w 92"/>
                <a:gd name="T63" fmla="*/ 127 h 136"/>
                <a:gd name="T64" fmla="*/ 21 w 92"/>
                <a:gd name="T65" fmla="*/ 128 h 136"/>
                <a:gd name="T66" fmla="*/ 19 w 92"/>
                <a:gd name="T67" fmla="*/ 129 h 136"/>
                <a:gd name="T68" fmla="*/ 16 w 92"/>
                <a:gd name="T69" fmla="*/ 130 h 136"/>
                <a:gd name="T70" fmla="*/ 12 w 92"/>
                <a:gd name="T71" fmla="*/ 130 h 136"/>
                <a:gd name="T72" fmla="*/ 7 w 92"/>
                <a:gd name="T73" fmla="*/ 130 h 136"/>
                <a:gd name="T74" fmla="*/ 4 w 92"/>
                <a:gd name="T75" fmla="*/ 130 h 136"/>
                <a:gd name="T76" fmla="*/ 2 w 92"/>
                <a:gd name="T77" fmla="*/ 130 h 136"/>
                <a:gd name="T78" fmla="*/ 1 w 92"/>
                <a:gd name="T79" fmla="*/ 132 h 136"/>
                <a:gd name="T80" fmla="*/ 0 w 92"/>
                <a:gd name="T81" fmla="*/ 134 h 136"/>
                <a:gd name="T82" fmla="*/ 2 w 92"/>
                <a:gd name="T83" fmla="*/ 136 h 136"/>
                <a:gd name="T84" fmla="*/ 3 w 92"/>
                <a:gd name="T85" fmla="*/ 136 h 136"/>
                <a:gd name="T86" fmla="*/ 56 w 92"/>
                <a:gd name="T87" fmla="*/ 136 h 136"/>
                <a:gd name="T88" fmla="*/ 57 w 92"/>
                <a:gd name="T89" fmla="*/ 136 h 136"/>
                <a:gd name="T90" fmla="*/ 59 w 92"/>
                <a:gd name="T91" fmla="*/ 136 h 136"/>
                <a:gd name="T92" fmla="*/ 60 w 92"/>
                <a:gd name="T93" fmla="*/ 135 h 136"/>
                <a:gd name="T94" fmla="*/ 60 w 92"/>
                <a:gd name="T95" fmla="*/ 132 h 136"/>
                <a:gd name="T96" fmla="*/ 60 w 92"/>
                <a:gd name="T97" fmla="*/ 131 h 136"/>
                <a:gd name="T98" fmla="*/ 59 w 92"/>
                <a:gd name="T99" fmla="*/ 130 h 136"/>
                <a:gd name="T100" fmla="*/ 57 w 92"/>
                <a:gd name="T101" fmla="*/ 130 h 136"/>
                <a:gd name="T102" fmla="*/ 54 w 92"/>
                <a:gd name="T103" fmla="*/ 130 h 136"/>
                <a:gd name="T104" fmla="*/ 50 w 92"/>
                <a:gd name="T105" fmla="*/ 130 h 136"/>
                <a:gd name="T106" fmla="*/ 46 w 92"/>
                <a:gd name="T107" fmla="*/ 130 h 136"/>
                <a:gd name="T108" fmla="*/ 41 w 92"/>
                <a:gd name="T109" fmla="*/ 129 h 136"/>
                <a:gd name="T110" fmla="*/ 40 w 92"/>
                <a:gd name="T111" fmla="*/ 126 h 136"/>
                <a:gd name="T112" fmla="*/ 41 w 92"/>
                <a:gd name="T113" fmla="*/ 122 h 136"/>
                <a:gd name="T114" fmla="*/ 68 w 92"/>
                <a:gd name="T115" fmla="*/ 1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2" h="136">
                  <a:moveTo>
                    <a:pt x="68" y="16"/>
                  </a:moveTo>
                  <a:lnTo>
                    <a:pt x="69" y="13"/>
                  </a:lnTo>
                  <a:lnTo>
                    <a:pt x="69" y="11"/>
                  </a:lnTo>
                  <a:lnTo>
                    <a:pt x="70" y="9"/>
                  </a:lnTo>
                  <a:lnTo>
                    <a:pt x="72" y="8"/>
                  </a:lnTo>
                  <a:lnTo>
                    <a:pt x="74" y="7"/>
                  </a:lnTo>
                  <a:lnTo>
                    <a:pt x="77" y="7"/>
                  </a:lnTo>
                  <a:lnTo>
                    <a:pt x="81" y="6"/>
                  </a:lnTo>
                  <a:lnTo>
                    <a:pt x="86" y="6"/>
                  </a:lnTo>
                  <a:lnTo>
                    <a:pt x="89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3"/>
                  </a:lnTo>
                  <a:lnTo>
                    <a:pt x="91" y="1"/>
                  </a:lnTo>
                  <a:lnTo>
                    <a:pt x="89" y="0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4" y="6"/>
                  </a:lnTo>
                  <a:lnTo>
                    <a:pt x="48" y="7"/>
                  </a:lnTo>
                  <a:lnTo>
                    <a:pt x="51" y="8"/>
                  </a:lnTo>
                  <a:lnTo>
                    <a:pt x="52" y="10"/>
                  </a:lnTo>
                  <a:lnTo>
                    <a:pt x="52" y="11"/>
                  </a:lnTo>
                  <a:lnTo>
                    <a:pt x="52" y="13"/>
                  </a:lnTo>
                  <a:lnTo>
                    <a:pt x="25" y="121"/>
                  </a:lnTo>
                  <a:lnTo>
                    <a:pt x="24" y="123"/>
                  </a:lnTo>
                  <a:lnTo>
                    <a:pt x="23" y="125"/>
                  </a:lnTo>
                  <a:lnTo>
                    <a:pt x="22" y="127"/>
                  </a:lnTo>
                  <a:lnTo>
                    <a:pt x="21" y="128"/>
                  </a:lnTo>
                  <a:lnTo>
                    <a:pt x="19" y="129"/>
                  </a:lnTo>
                  <a:lnTo>
                    <a:pt x="16" y="130"/>
                  </a:lnTo>
                  <a:lnTo>
                    <a:pt x="12" y="130"/>
                  </a:lnTo>
                  <a:lnTo>
                    <a:pt x="7" y="130"/>
                  </a:lnTo>
                  <a:lnTo>
                    <a:pt x="4" y="130"/>
                  </a:lnTo>
                  <a:lnTo>
                    <a:pt x="2" y="130"/>
                  </a:lnTo>
                  <a:lnTo>
                    <a:pt x="1" y="132"/>
                  </a:lnTo>
                  <a:lnTo>
                    <a:pt x="0" y="134"/>
                  </a:lnTo>
                  <a:lnTo>
                    <a:pt x="2" y="136"/>
                  </a:lnTo>
                  <a:lnTo>
                    <a:pt x="3" y="136"/>
                  </a:lnTo>
                  <a:lnTo>
                    <a:pt x="56" y="136"/>
                  </a:lnTo>
                  <a:lnTo>
                    <a:pt x="57" y="136"/>
                  </a:lnTo>
                  <a:lnTo>
                    <a:pt x="59" y="136"/>
                  </a:lnTo>
                  <a:lnTo>
                    <a:pt x="60" y="135"/>
                  </a:lnTo>
                  <a:lnTo>
                    <a:pt x="60" y="132"/>
                  </a:lnTo>
                  <a:lnTo>
                    <a:pt x="60" y="131"/>
                  </a:lnTo>
                  <a:lnTo>
                    <a:pt x="59" y="130"/>
                  </a:lnTo>
                  <a:lnTo>
                    <a:pt x="57" y="130"/>
                  </a:lnTo>
                  <a:lnTo>
                    <a:pt x="54" y="130"/>
                  </a:lnTo>
                  <a:lnTo>
                    <a:pt x="50" y="130"/>
                  </a:lnTo>
                  <a:lnTo>
                    <a:pt x="46" y="130"/>
                  </a:lnTo>
                  <a:lnTo>
                    <a:pt x="41" y="129"/>
                  </a:lnTo>
                  <a:lnTo>
                    <a:pt x="40" y="126"/>
                  </a:lnTo>
                  <a:lnTo>
                    <a:pt x="41" y="122"/>
                  </a:lnTo>
                  <a:lnTo>
                    <a:pt x="68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8" name="Freeform 140"/>
            <p:cNvSpPr>
              <a:spLocks noChangeAspect="1" noEditPoints="1"/>
            </p:cNvSpPr>
            <p:nvPr/>
          </p:nvSpPr>
          <p:spPr bwMode="auto">
            <a:xfrm>
              <a:off x="3437" y="151"/>
              <a:ext cx="95" cy="140"/>
            </a:xfrm>
            <a:custGeom>
              <a:avLst/>
              <a:gdLst>
                <a:gd name="T0" fmla="*/ 94 w 95"/>
                <a:gd name="T1" fmla="*/ 1 h 140"/>
                <a:gd name="T2" fmla="*/ 87 w 95"/>
                <a:gd name="T3" fmla="*/ 0 h 140"/>
                <a:gd name="T4" fmla="*/ 72 w 95"/>
                <a:gd name="T5" fmla="*/ 2 h 140"/>
                <a:gd name="T6" fmla="*/ 65 w 95"/>
                <a:gd name="T7" fmla="*/ 3 h 140"/>
                <a:gd name="T8" fmla="*/ 65 w 95"/>
                <a:gd name="T9" fmla="*/ 8 h 140"/>
                <a:gd name="T10" fmla="*/ 74 w 95"/>
                <a:gd name="T11" fmla="*/ 9 h 140"/>
                <a:gd name="T12" fmla="*/ 79 w 95"/>
                <a:gd name="T13" fmla="*/ 10 h 140"/>
                <a:gd name="T14" fmla="*/ 78 w 95"/>
                <a:gd name="T15" fmla="*/ 16 h 140"/>
                <a:gd name="T16" fmla="*/ 63 w 95"/>
                <a:gd name="T17" fmla="*/ 58 h 140"/>
                <a:gd name="T18" fmla="*/ 54 w 95"/>
                <a:gd name="T19" fmla="*/ 51 h 140"/>
                <a:gd name="T20" fmla="*/ 39 w 95"/>
                <a:gd name="T21" fmla="*/ 51 h 140"/>
                <a:gd name="T22" fmla="*/ 23 w 95"/>
                <a:gd name="T23" fmla="*/ 61 h 140"/>
                <a:gd name="T24" fmla="*/ 9 w 95"/>
                <a:gd name="T25" fmla="*/ 77 h 140"/>
                <a:gd name="T26" fmla="*/ 1 w 95"/>
                <a:gd name="T27" fmla="*/ 98 h 140"/>
                <a:gd name="T28" fmla="*/ 2 w 95"/>
                <a:gd name="T29" fmla="*/ 121 h 140"/>
                <a:gd name="T30" fmla="*/ 16 w 95"/>
                <a:gd name="T31" fmla="*/ 138 h 140"/>
                <a:gd name="T32" fmla="*/ 31 w 95"/>
                <a:gd name="T33" fmla="*/ 140 h 140"/>
                <a:gd name="T34" fmla="*/ 44 w 95"/>
                <a:gd name="T35" fmla="*/ 134 h 140"/>
                <a:gd name="T36" fmla="*/ 54 w 95"/>
                <a:gd name="T37" fmla="*/ 131 h 140"/>
                <a:gd name="T38" fmla="*/ 64 w 95"/>
                <a:gd name="T39" fmla="*/ 139 h 140"/>
                <a:gd name="T40" fmla="*/ 75 w 95"/>
                <a:gd name="T41" fmla="*/ 139 h 140"/>
                <a:gd name="T42" fmla="*/ 82 w 95"/>
                <a:gd name="T43" fmla="*/ 134 h 140"/>
                <a:gd name="T44" fmla="*/ 87 w 95"/>
                <a:gd name="T45" fmla="*/ 123 h 140"/>
                <a:gd name="T46" fmla="*/ 91 w 95"/>
                <a:gd name="T47" fmla="*/ 112 h 140"/>
                <a:gd name="T48" fmla="*/ 90 w 95"/>
                <a:gd name="T49" fmla="*/ 108 h 140"/>
                <a:gd name="T50" fmla="*/ 87 w 95"/>
                <a:gd name="T51" fmla="*/ 108 h 140"/>
                <a:gd name="T52" fmla="*/ 83 w 95"/>
                <a:gd name="T53" fmla="*/ 121 h 140"/>
                <a:gd name="T54" fmla="*/ 76 w 95"/>
                <a:gd name="T55" fmla="*/ 134 h 140"/>
                <a:gd name="T56" fmla="*/ 68 w 95"/>
                <a:gd name="T57" fmla="*/ 135 h 140"/>
                <a:gd name="T58" fmla="*/ 65 w 95"/>
                <a:gd name="T59" fmla="*/ 130 h 140"/>
                <a:gd name="T60" fmla="*/ 65 w 95"/>
                <a:gd name="T61" fmla="*/ 122 h 140"/>
                <a:gd name="T62" fmla="*/ 95 w 95"/>
                <a:gd name="T63" fmla="*/ 2 h 140"/>
                <a:gd name="T64" fmla="*/ 53 w 95"/>
                <a:gd name="T65" fmla="*/ 117 h 140"/>
                <a:gd name="T66" fmla="*/ 51 w 95"/>
                <a:gd name="T67" fmla="*/ 120 h 140"/>
                <a:gd name="T68" fmla="*/ 43 w 95"/>
                <a:gd name="T69" fmla="*/ 129 h 140"/>
                <a:gd name="T70" fmla="*/ 31 w 95"/>
                <a:gd name="T71" fmla="*/ 135 h 140"/>
                <a:gd name="T72" fmla="*/ 21 w 95"/>
                <a:gd name="T73" fmla="*/ 134 h 140"/>
                <a:gd name="T74" fmla="*/ 15 w 95"/>
                <a:gd name="T75" fmla="*/ 123 h 140"/>
                <a:gd name="T76" fmla="*/ 15 w 95"/>
                <a:gd name="T77" fmla="*/ 108 h 140"/>
                <a:gd name="T78" fmla="*/ 21 w 95"/>
                <a:gd name="T79" fmla="*/ 83 h 140"/>
                <a:gd name="T80" fmla="*/ 30 w 95"/>
                <a:gd name="T81" fmla="*/ 66 h 140"/>
                <a:gd name="T82" fmla="*/ 42 w 95"/>
                <a:gd name="T83" fmla="*/ 56 h 140"/>
                <a:gd name="T84" fmla="*/ 53 w 95"/>
                <a:gd name="T85" fmla="*/ 55 h 140"/>
                <a:gd name="T86" fmla="*/ 59 w 95"/>
                <a:gd name="T87" fmla="*/ 60 h 140"/>
                <a:gd name="T88" fmla="*/ 62 w 95"/>
                <a:gd name="T89" fmla="*/ 66 h 140"/>
                <a:gd name="T90" fmla="*/ 64 w 95"/>
                <a:gd name="T91" fmla="*/ 71 h 140"/>
                <a:gd name="T92" fmla="*/ 63 w 95"/>
                <a:gd name="T93" fmla="*/ 7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" h="140">
                  <a:moveTo>
                    <a:pt x="95" y="2"/>
                  </a:moveTo>
                  <a:lnTo>
                    <a:pt x="94" y="1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80" y="1"/>
                  </a:lnTo>
                  <a:lnTo>
                    <a:pt x="72" y="2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4" y="6"/>
                  </a:lnTo>
                  <a:lnTo>
                    <a:pt x="65" y="8"/>
                  </a:lnTo>
                  <a:lnTo>
                    <a:pt x="69" y="8"/>
                  </a:lnTo>
                  <a:lnTo>
                    <a:pt x="74" y="9"/>
                  </a:lnTo>
                  <a:lnTo>
                    <a:pt x="77" y="9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78" y="16"/>
                  </a:lnTo>
                  <a:lnTo>
                    <a:pt x="66" y="63"/>
                  </a:lnTo>
                  <a:lnTo>
                    <a:pt x="63" y="58"/>
                  </a:lnTo>
                  <a:lnTo>
                    <a:pt x="59" y="54"/>
                  </a:lnTo>
                  <a:lnTo>
                    <a:pt x="54" y="51"/>
                  </a:lnTo>
                  <a:lnTo>
                    <a:pt x="48" y="50"/>
                  </a:lnTo>
                  <a:lnTo>
                    <a:pt x="39" y="51"/>
                  </a:lnTo>
                  <a:lnTo>
                    <a:pt x="31" y="55"/>
                  </a:lnTo>
                  <a:lnTo>
                    <a:pt x="23" y="61"/>
                  </a:lnTo>
                  <a:lnTo>
                    <a:pt x="15" y="68"/>
                  </a:lnTo>
                  <a:lnTo>
                    <a:pt x="9" y="77"/>
                  </a:lnTo>
                  <a:lnTo>
                    <a:pt x="4" y="87"/>
                  </a:lnTo>
                  <a:lnTo>
                    <a:pt x="1" y="98"/>
                  </a:lnTo>
                  <a:lnTo>
                    <a:pt x="0" y="108"/>
                  </a:lnTo>
                  <a:lnTo>
                    <a:pt x="2" y="121"/>
                  </a:lnTo>
                  <a:lnTo>
                    <a:pt x="7" y="131"/>
                  </a:lnTo>
                  <a:lnTo>
                    <a:pt x="16" y="138"/>
                  </a:lnTo>
                  <a:lnTo>
                    <a:pt x="27" y="140"/>
                  </a:lnTo>
                  <a:lnTo>
                    <a:pt x="31" y="140"/>
                  </a:lnTo>
                  <a:lnTo>
                    <a:pt x="36" y="138"/>
                  </a:lnTo>
                  <a:lnTo>
                    <a:pt x="44" y="134"/>
                  </a:lnTo>
                  <a:lnTo>
                    <a:pt x="52" y="125"/>
                  </a:lnTo>
                  <a:lnTo>
                    <a:pt x="54" y="131"/>
                  </a:lnTo>
                  <a:lnTo>
                    <a:pt x="58" y="136"/>
                  </a:lnTo>
                  <a:lnTo>
                    <a:pt x="64" y="139"/>
                  </a:lnTo>
                  <a:lnTo>
                    <a:pt x="70" y="140"/>
                  </a:lnTo>
                  <a:lnTo>
                    <a:pt x="75" y="139"/>
                  </a:lnTo>
                  <a:lnTo>
                    <a:pt x="79" y="137"/>
                  </a:lnTo>
                  <a:lnTo>
                    <a:pt x="82" y="134"/>
                  </a:lnTo>
                  <a:lnTo>
                    <a:pt x="85" y="129"/>
                  </a:lnTo>
                  <a:lnTo>
                    <a:pt x="87" y="123"/>
                  </a:lnTo>
                  <a:lnTo>
                    <a:pt x="89" y="117"/>
                  </a:lnTo>
                  <a:lnTo>
                    <a:pt x="91" y="112"/>
                  </a:lnTo>
                  <a:lnTo>
                    <a:pt x="91" y="110"/>
                  </a:lnTo>
                  <a:lnTo>
                    <a:pt x="90" y="108"/>
                  </a:lnTo>
                  <a:lnTo>
                    <a:pt x="89" y="108"/>
                  </a:lnTo>
                  <a:lnTo>
                    <a:pt x="87" y="108"/>
                  </a:lnTo>
                  <a:lnTo>
                    <a:pt x="86" y="111"/>
                  </a:lnTo>
                  <a:lnTo>
                    <a:pt x="83" y="121"/>
                  </a:lnTo>
                  <a:lnTo>
                    <a:pt x="80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8" y="135"/>
                  </a:lnTo>
                  <a:lnTo>
                    <a:pt x="66" y="133"/>
                  </a:lnTo>
                  <a:lnTo>
                    <a:pt x="65" y="130"/>
                  </a:lnTo>
                  <a:lnTo>
                    <a:pt x="65" y="127"/>
                  </a:lnTo>
                  <a:lnTo>
                    <a:pt x="65" y="122"/>
                  </a:lnTo>
                  <a:lnTo>
                    <a:pt x="66" y="117"/>
                  </a:lnTo>
                  <a:lnTo>
                    <a:pt x="95" y="2"/>
                  </a:lnTo>
                  <a:close/>
                  <a:moveTo>
                    <a:pt x="53" y="114"/>
                  </a:moveTo>
                  <a:lnTo>
                    <a:pt x="53" y="117"/>
                  </a:lnTo>
                  <a:lnTo>
                    <a:pt x="52" y="118"/>
                  </a:lnTo>
                  <a:lnTo>
                    <a:pt x="51" y="120"/>
                  </a:lnTo>
                  <a:lnTo>
                    <a:pt x="49" y="122"/>
                  </a:lnTo>
                  <a:lnTo>
                    <a:pt x="43" y="129"/>
                  </a:lnTo>
                  <a:lnTo>
                    <a:pt x="37" y="133"/>
                  </a:lnTo>
                  <a:lnTo>
                    <a:pt x="31" y="135"/>
                  </a:lnTo>
                  <a:lnTo>
                    <a:pt x="27" y="136"/>
                  </a:lnTo>
                  <a:lnTo>
                    <a:pt x="21" y="134"/>
                  </a:lnTo>
                  <a:lnTo>
                    <a:pt x="17" y="130"/>
                  </a:lnTo>
                  <a:lnTo>
                    <a:pt x="15" y="123"/>
                  </a:lnTo>
                  <a:lnTo>
                    <a:pt x="14" y="117"/>
                  </a:lnTo>
                  <a:lnTo>
                    <a:pt x="15" y="108"/>
                  </a:lnTo>
                  <a:lnTo>
                    <a:pt x="18" y="95"/>
                  </a:lnTo>
                  <a:lnTo>
                    <a:pt x="21" y="83"/>
                  </a:lnTo>
                  <a:lnTo>
                    <a:pt x="25" y="74"/>
                  </a:lnTo>
                  <a:lnTo>
                    <a:pt x="30" y="66"/>
                  </a:lnTo>
                  <a:lnTo>
                    <a:pt x="36" y="60"/>
                  </a:lnTo>
                  <a:lnTo>
                    <a:pt x="42" y="56"/>
                  </a:lnTo>
                  <a:lnTo>
                    <a:pt x="48" y="55"/>
                  </a:lnTo>
                  <a:lnTo>
                    <a:pt x="53" y="55"/>
                  </a:lnTo>
                  <a:lnTo>
                    <a:pt x="56" y="57"/>
                  </a:lnTo>
                  <a:lnTo>
                    <a:pt x="59" y="60"/>
                  </a:lnTo>
                  <a:lnTo>
                    <a:pt x="61" y="63"/>
                  </a:lnTo>
                  <a:lnTo>
                    <a:pt x="62" y="66"/>
                  </a:lnTo>
                  <a:lnTo>
                    <a:pt x="63" y="69"/>
                  </a:lnTo>
                  <a:lnTo>
                    <a:pt x="64" y="71"/>
                  </a:lnTo>
                  <a:lnTo>
                    <a:pt x="64" y="72"/>
                  </a:lnTo>
                  <a:lnTo>
                    <a:pt x="63" y="75"/>
                  </a:lnTo>
                  <a:lnTo>
                    <a:pt x="53" y="1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9" name="Freeform 141"/>
            <p:cNvSpPr>
              <a:spLocks noChangeAspect="1"/>
            </p:cNvSpPr>
            <p:nvPr/>
          </p:nvSpPr>
          <p:spPr bwMode="auto">
            <a:xfrm>
              <a:off x="3588" y="173"/>
              <a:ext cx="132" cy="133"/>
            </a:xfrm>
            <a:custGeom>
              <a:avLst/>
              <a:gdLst>
                <a:gd name="T0" fmla="*/ 70 w 132"/>
                <a:gd name="T1" fmla="*/ 70 h 133"/>
                <a:gd name="T2" fmla="*/ 126 w 132"/>
                <a:gd name="T3" fmla="*/ 70 h 133"/>
                <a:gd name="T4" fmla="*/ 128 w 132"/>
                <a:gd name="T5" fmla="*/ 70 h 133"/>
                <a:gd name="T6" fmla="*/ 130 w 132"/>
                <a:gd name="T7" fmla="*/ 70 h 133"/>
                <a:gd name="T8" fmla="*/ 132 w 132"/>
                <a:gd name="T9" fmla="*/ 69 h 133"/>
                <a:gd name="T10" fmla="*/ 132 w 132"/>
                <a:gd name="T11" fmla="*/ 66 h 133"/>
                <a:gd name="T12" fmla="*/ 132 w 132"/>
                <a:gd name="T13" fmla="*/ 64 h 133"/>
                <a:gd name="T14" fmla="*/ 130 w 132"/>
                <a:gd name="T15" fmla="*/ 63 h 133"/>
                <a:gd name="T16" fmla="*/ 128 w 132"/>
                <a:gd name="T17" fmla="*/ 62 h 133"/>
                <a:gd name="T18" fmla="*/ 126 w 132"/>
                <a:gd name="T19" fmla="*/ 62 h 133"/>
                <a:gd name="T20" fmla="*/ 70 w 132"/>
                <a:gd name="T21" fmla="*/ 62 h 133"/>
                <a:gd name="T22" fmla="*/ 70 w 132"/>
                <a:gd name="T23" fmla="*/ 7 h 133"/>
                <a:gd name="T24" fmla="*/ 70 w 132"/>
                <a:gd name="T25" fmla="*/ 4 h 133"/>
                <a:gd name="T26" fmla="*/ 70 w 132"/>
                <a:gd name="T27" fmla="*/ 2 h 133"/>
                <a:gd name="T28" fmla="*/ 69 w 132"/>
                <a:gd name="T29" fmla="*/ 1 h 133"/>
                <a:gd name="T30" fmla="*/ 66 w 132"/>
                <a:gd name="T31" fmla="*/ 0 h 133"/>
                <a:gd name="T32" fmla="*/ 64 w 132"/>
                <a:gd name="T33" fmla="*/ 1 h 133"/>
                <a:gd name="T34" fmla="*/ 63 w 132"/>
                <a:gd name="T35" fmla="*/ 2 h 133"/>
                <a:gd name="T36" fmla="*/ 62 w 132"/>
                <a:gd name="T37" fmla="*/ 4 h 133"/>
                <a:gd name="T38" fmla="*/ 62 w 132"/>
                <a:gd name="T39" fmla="*/ 7 h 133"/>
                <a:gd name="T40" fmla="*/ 62 w 132"/>
                <a:gd name="T41" fmla="*/ 62 h 133"/>
                <a:gd name="T42" fmla="*/ 7 w 132"/>
                <a:gd name="T43" fmla="*/ 62 h 133"/>
                <a:gd name="T44" fmla="*/ 5 w 132"/>
                <a:gd name="T45" fmla="*/ 62 h 133"/>
                <a:gd name="T46" fmla="*/ 2 w 132"/>
                <a:gd name="T47" fmla="*/ 63 h 133"/>
                <a:gd name="T48" fmla="*/ 1 w 132"/>
                <a:gd name="T49" fmla="*/ 64 h 133"/>
                <a:gd name="T50" fmla="*/ 0 w 132"/>
                <a:gd name="T51" fmla="*/ 66 h 133"/>
                <a:gd name="T52" fmla="*/ 1 w 132"/>
                <a:gd name="T53" fmla="*/ 69 h 133"/>
                <a:gd name="T54" fmla="*/ 2 w 132"/>
                <a:gd name="T55" fmla="*/ 70 h 133"/>
                <a:gd name="T56" fmla="*/ 5 w 132"/>
                <a:gd name="T57" fmla="*/ 70 h 133"/>
                <a:gd name="T58" fmla="*/ 7 w 132"/>
                <a:gd name="T59" fmla="*/ 70 h 133"/>
                <a:gd name="T60" fmla="*/ 62 w 132"/>
                <a:gd name="T61" fmla="*/ 70 h 133"/>
                <a:gd name="T62" fmla="*/ 62 w 132"/>
                <a:gd name="T63" fmla="*/ 126 h 133"/>
                <a:gd name="T64" fmla="*/ 62 w 132"/>
                <a:gd name="T65" fmla="*/ 128 h 133"/>
                <a:gd name="T66" fmla="*/ 63 w 132"/>
                <a:gd name="T67" fmla="*/ 130 h 133"/>
                <a:gd name="T68" fmla="*/ 64 w 132"/>
                <a:gd name="T69" fmla="*/ 132 h 133"/>
                <a:gd name="T70" fmla="*/ 66 w 132"/>
                <a:gd name="T71" fmla="*/ 133 h 133"/>
                <a:gd name="T72" fmla="*/ 69 w 132"/>
                <a:gd name="T73" fmla="*/ 132 h 133"/>
                <a:gd name="T74" fmla="*/ 70 w 132"/>
                <a:gd name="T75" fmla="*/ 130 h 133"/>
                <a:gd name="T76" fmla="*/ 70 w 132"/>
                <a:gd name="T77" fmla="*/ 128 h 133"/>
                <a:gd name="T78" fmla="*/ 70 w 132"/>
                <a:gd name="T79" fmla="*/ 126 h 133"/>
                <a:gd name="T80" fmla="*/ 70 w 132"/>
                <a:gd name="T81" fmla="*/ 7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2" h="133">
                  <a:moveTo>
                    <a:pt x="70" y="70"/>
                  </a:moveTo>
                  <a:lnTo>
                    <a:pt x="126" y="70"/>
                  </a:lnTo>
                  <a:lnTo>
                    <a:pt x="128" y="70"/>
                  </a:lnTo>
                  <a:lnTo>
                    <a:pt x="130" y="70"/>
                  </a:lnTo>
                  <a:lnTo>
                    <a:pt x="132" y="69"/>
                  </a:lnTo>
                  <a:lnTo>
                    <a:pt x="132" y="66"/>
                  </a:lnTo>
                  <a:lnTo>
                    <a:pt x="132" y="64"/>
                  </a:lnTo>
                  <a:lnTo>
                    <a:pt x="130" y="63"/>
                  </a:lnTo>
                  <a:lnTo>
                    <a:pt x="128" y="62"/>
                  </a:lnTo>
                  <a:lnTo>
                    <a:pt x="126" y="62"/>
                  </a:lnTo>
                  <a:lnTo>
                    <a:pt x="70" y="62"/>
                  </a:lnTo>
                  <a:lnTo>
                    <a:pt x="70" y="7"/>
                  </a:lnTo>
                  <a:lnTo>
                    <a:pt x="70" y="4"/>
                  </a:lnTo>
                  <a:lnTo>
                    <a:pt x="70" y="2"/>
                  </a:lnTo>
                  <a:lnTo>
                    <a:pt x="69" y="1"/>
                  </a:lnTo>
                  <a:lnTo>
                    <a:pt x="66" y="0"/>
                  </a:lnTo>
                  <a:lnTo>
                    <a:pt x="64" y="1"/>
                  </a:lnTo>
                  <a:lnTo>
                    <a:pt x="63" y="2"/>
                  </a:lnTo>
                  <a:lnTo>
                    <a:pt x="62" y="4"/>
                  </a:lnTo>
                  <a:lnTo>
                    <a:pt x="62" y="7"/>
                  </a:lnTo>
                  <a:lnTo>
                    <a:pt x="62" y="62"/>
                  </a:lnTo>
                  <a:lnTo>
                    <a:pt x="7" y="62"/>
                  </a:lnTo>
                  <a:lnTo>
                    <a:pt x="5" y="62"/>
                  </a:lnTo>
                  <a:lnTo>
                    <a:pt x="2" y="63"/>
                  </a:lnTo>
                  <a:lnTo>
                    <a:pt x="1" y="64"/>
                  </a:lnTo>
                  <a:lnTo>
                    <a:pt x="0" y="66"/>
                  </a:lnTo>
                  <a:lnTo>
                    <a:pt x="1" y="69"/>
                  </a:lnTo>
                  <a:lnTo>
                    <a:pt x="2" y="70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62" y="70"/>
                  </a:lnTo>
                  <a:lnTo>
                    <a:pt x="62" y="126"/>
                  </a:lnTo>
                  <a:lnTo>
                    <a:pt x="62" y="128"/>
                  </a:lnTo>
                  <a:lnTo>
                    <a:pt x="63" y="130"/>
                  </a:lnTo>
                  <a:lnTo>
                    <a:pt x="64" y="132"/>
                  </a:lnTo>
                  <a:lnTo>
                    <a:pt x="66" y="133"/>
                  </a:lnTo>
                  <a:lnTo>
                    <a:pt x="69" y="132"/>
                  </a:lnTo>
                  <a:lnTo>
                    <a:pt x="70" y="130"/>
                  </a:lnTo>
                  <a:lnTo>
                    <a:pt x="70" y="128"/>
                  </a:lnTo>
                  <a:lnTo>
                    <a:pt x="70" y="126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0" name="Freeform 142"/>
            <p:cNvSpPr>
              <a:spLocks noChangeAspect="1"/>
            </p:cNvSpPr>
            <p:nvPr/>
          </p:nvSpPr>
          <p:spPr bwMode="auto">
            <a:xfrm>
              <a:off x="3790" y="153"/>
              <a:ext cx="112" cy="141"/>
            </a:xfrm>
            <a:custGeom>
              <a:avLst/>
              <a:gdLst>
                <a:gd name="T0" fmla="*/ 94 w 112"/>
                <a:gd name="T1" fmla="*/ 15 h 141"/>
                <a:gd name="T2" fmla="*/ 95 w 112"/>
                <a:gd name="T3" fmla="*/ 11 h 141"/>
                <a:gd name="T4" fmla="*/ 97 w 112"/>
                <a:gd name="T5" fmla="*/ 8 h 141"/>
                <a:gd name="T6" fmla="*/ 100 w 112"/>
                <a:gd name="T7" fmla="*/ 7 h 141"/>
                <a:gd name="T8" fmla="*/ 107 w 112"/>
                <a:gd name="T9" fmla="*/ 6 h 141"/>
                <a:gd name="T10" fmla="*/ 109 w 112"/>
                <a:gd name="T11" fmla="*/ 6 h 141"/>
                <a:gd name="T12" fmla="*/ 111 w 112"/>
                <a:gd name="T13" fmla="*/ 6 h 141"/>
                <a:gd name="T14" fmla="*/ 112 w 112"/>
                <a:gd name="T15" fmla="*/ 5 h 141"/>
                <a:gd name="T16" fmla="*/ 112 w 112"/>
                <a:gd name="T17" fmla="*/ 3 h 141"/>
                <a:gd name="T18" fmla="*/ 111 w 112"/>
                <a:gd name="T19" fmla="*/ 1 h 141"/>
                <a:gd name="T20" fmla="*/ 109 w 112"/>
                <a:gd name="T21" fmla="*/ 0 h 141"/>
                <a:gd name="T22" fmla="*/ 58 w 112"/>
                <a:gd name="T23" fmla="*/ 0 h 141"/>
                <a:gd name="T24" fmla="*/ 57 w 112"/>
                <a:gd name="T25" fmla="*/ 0 h 141"/>
                <a:gd name="T26" fmla="*/ 55 w 112"/>
                <a:gd name="T27" fmla="*/ 1 h 141"/>
                <a:gd name="T28" fmla="*/ 54 w 112"/>
                <a:gd name="T29" fmla="*/ 2 h 141"/>
                <a:gd name="T30" fmla="*/ 54 w 112"/>
                <a:gd name="T31" fmla="*/ 4 h 141"/>
                <a:gd name="T32" fmla="*/ 54 w 112"/>
                <a:gd name="T33" fmla="*/ 5 h 141"/>
                <a:gd name="T34" fmla="*/ 55 w 112"/>
                <a:gd name="T35" fmla="*/ 6 h 141"/>
                <a:gd name="T36" fmla="*/ 57 w 112"/>
                <a:gd name="T37" fmla="*/ 6 h 141"/>
                <a:gd name="T38" fmla="*/ 61 w 112"/>
                <a:gd name="T39" fmla="*/ 6 h 141"/>
                <a:gd name="T40" fmla="*/ 66 w 112"/>
                <a:gd name="T41" fmla="*/ 6 h 141"/>
                <a:gd name="T42" fmla="*/ 72 w 112"/>
                <a:gd name="T43" fmla="*/ 7 h 141"/>
                <a:gd name="T44" fmla="*/ 75 w 112"/>
                <a:gd name="T45" fmla="*/ 7 h 141"/>
                <a:gd name="T46" fmla="*/ 77 w 112"/>
                <a:gd name="T47" fmla="*/ 8 h 141"/>
                <a:gd name="T48" fmla="*/ 78 w 112"/>
                <a:gd name="T49" fmla="*/ 9 h 141"/>
                <a:gd name="T50" fmla="*/ 78 w 112"/>
                <a:gd name="T51" fmla="*/ 11 h 141"/>
                <a:gd name="T52" fmla="*/ 78 w 112"/>
                <a:gd name="T53" fmla="*/ 15 h 141"/>
                <a:gd name="T54" fmla="*/ 55 w 112"/>
                <a:gd name="T55" fmla="*/ 106 h 141"/>
                <a:gd name="T56" fmla="*/ 50 w 112"/>
                <a:gd name="T57" fmla="*/ 119 h 141"/>
                <a:gd name="T58" fmla="*/ 43 w 112"/>
                <a:gd name="T59" fmla="*/ 128 h 141"/>
                <a:gd name="T60" fmla="*/ 34 w 112"/>
                <a:gd name="T61" fmla="*/ 134 h 141"/>
                <a:gd name="T62" fmla="*/ 26 w 112"/>
                <a:gd name="T63" fmla="*/ 136 h 141"/>
                <a:gd name="T64" fmla="*/ 21 w 112"/>
                <a:gd name="T65" fmla="*/ 136 h 141"/>
                <a:gd name="T66" fmla="*/ 16 w 112"/>
                <a:gd name="T67" fmla="*/ 134 h 141"/>
                <a:gd name="T68" fmla="*/ 11 w 112"/>
                <a:gd name="T69" fmla="*/ 130 h 141"/>
                <a:gd name="T70" fmla="*/ 7 w 112"/>
                <a:gd name="T71" fmla="*/ 124 h 141"/>
                <a:gd name="T72" fmla="*/ 10 w 112"/>
                <a:gd name="T73" fmla="*/ 124 h 141"/>
                <a:gd name="T74" fmla="*/ 15 w 112"/>
                <a:gd name="T75" fmla="*/ 123 h 141"/>
                <a:gd name="T76" fmla="*/ 19 w 112"/>
                <a:gd name="T77" fmla="*/ 120 h 141"/>
                <a:gd name="T78" fmla="*/ 22 w 112"/>
                <a:gd name="T79" fmla="*/ 116 h 141"/>
                <a:gd name="T80" fmla="*/ 23 w 112"/>
                <a:gd name="T81" fmla="*/ 111 h 141"/>
                <a:gd name="T82" fmla="*/ 22 w 112"/>
                <a:gd name="T83" fmla="*/ 107 h 141"/>
                <a:gd name="T84" fmla="*/ 19 w 112"/>
                <a:gd name="T85" fmla="*/ 105 h 141"/>
                <a:gd name="T86" fmla="*/ 17 w 112"/>
                <a:gd name="T87" fmla="*/ 103 h 141"/>
                <a:gd name="T88" fmla="*/ 14 w 112"/>
                <a:gd name="T89" fmla="*/ 103 h 141"/>
                <a:gd name="T90" fmla="*/ 12 w 112"/>
                <a:gd name="T91" fmla="*/ 103 h 141"/>
                <a:gd name="T92" fmla="*/ 10 w 112"/>
                <a:gd name="T93" fmla="*/ 103 h 141"/>
                <a:gd name="T94" fmla="*/ 8 w 112"/>
                <a:gd name="T95" fmla="*/ 104 h 141"/>
                <a:gd name="T96" fmla="*/ 6 w 112"/>
                <a:gd name="T97" fmla="*/ 106 h 141"/>
                <a:gd name="T98" fmla="*/ 4 w 112"/>
                <a:gd name="T99" fmla="*/ 108 h 141"/>
                <a:gd name="T100" fmla="*/ 2 w 112"/>
                <a:gd name="T101" fmla="*/ 111 h 141"/>
                <a:gd name="T102" fmla="*/ 1 w 112"/>
                <a:gd name="T103" fmla="*/ 114 h 141"/>
                <a:gd name="T104" fmla="*/ 0 w 112"/>
                <a:gd name="T105" fmla="*/ 119 h 141"/>
                <a:gd name="T106" fmla="*/ 2 w 112"/>
                <a:gd name="T107" fmla="*/ 127 h 141"/>
                <a:gd name="T108" fmla="*/ 8 w 112"/>
                <a:gd name="T109" fmla="*/ 134 h 141"/>
                <a:gd name="T110" fmla="*/ 16 w 112"/>
                <a:gd name="T111" fmla="*/ 139 h 141"/>
                <a:gd name="T112" fmla="*/ 27 w 112"/>
                <a:gd name="T113" fmla="*/ 141 h 141"/>
                <a:gd name="T114" fmla="*/ 41 w 112"/>
                <a:gd name="T115" fmla="*/ 138 h 141"/>
                <a:gd name="T116" fmla="*/ 54 w 112"/>
                <a:gd name="T117" fmla="*/ 132 h 141"/>
                <a:gd name="T118" fmla="*/ 64 w 112"/>
                <a:gd name="T119" fmla="*/ 121 h 141"/>
                <a:gd name="T120" fmla="*/ 71 w 112"/>
                <a:gd name="T121" fmla="*/ 108 h 141"/>
                <a:gd name="T122" fmla="*/ 94 w 112"/>
                <a:gd name="T123" fmla="*/ 15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2" h="141">
                  <a:moveTo>
                    <a:pt x="94" y="15"/>
                  </a:moveTo>
                  <a:lnTo>
                    <a:pt x="95" y="11"/>
                  </a:lnTo>
                  <a:lnTo>
                    <a:pt x="97" y="8"/>
                  </a:lnTo>
                  <a:lnTo>
                    <a:pt x="100" y="7"/>
                  </a:lnTo>
                  <a:lnTo>
                    <a:pt x="107" y="6"/>
                  </a:lnTo>
                  <a:lnTo>
                    <a:pt x="109" y="6"/>
                  </a:lnTo>
                  <a:lnTo>
                    <a:pt x="111" y="6"/>
                  </a:lnTo>
                  <a:lnTo>
                    <a:pt x="112" y="5"/>
                  </a:lnTo>
                  <a:lnTo>
                    <a:pt x="112" y="3"/>
                  </a:lnTo>
                  <a:lnTo>
                    <a:pt x="111" y="1"/>
                  </a:lnTo>
                  <a:lnTo>
                    <a:pt x="109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54" y="2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5" y="6"/>
                  </a:lnTo>
                  <a:lnTo>
                    <a:pt x="57" y="6"/>
                  </a:lnTo>
                  <a:lnTo>
                    <a:pt x="61" y="6"/>
                  </a:lnTo>
                  <a:lnTo>
                    <a:pt x="66" y="6"/>
                  </a:lnTo>
                  <a:lnTo>
                    <a:pt x="72" y="7"/>
                  </a:lnTo>
                  <a:lnTo>
                    <a:pt x="75" y="7"/>
                  </a:lnTo>
                  <a:lnTo>
                    <a:pt x="77" y="8"/>
                  </a:lnTo>
                  <a:lnTo>
                    <a:pt x="78" y="9"/>
                  </a:lnTo>
                  <a:lnTo>
                    <a:pt x="78" y="11"/>
                  </a:lnTo>
                  <a:lnTo>
                    <a:pt x="78" y="15"/>
                  </a:lnTo>
                  <a:lnTo>
                    <a:pt x="55" y="106"/>
                  </a:lnTo>
                  <a:lnTo>
                    <a:pt x="50" y="119"/>
                  </a:lnTo>
                  <a:lnTo>
                    <a:pt x="43" y="128"/>
                  </a:lnTo>
                  <a:lnTo>
                    <a:pt x="34" y="134"/>
                  </a:lnTo>
                  <a:lnTo>
                    <a:pt x="26" y="136"/>
                  </a:lnTo>
                  <a:lnTo>
                    <a:pt x="21" y="136"/>
                  </a:lnTo>
                  <a:lnTo>
                    <a:pt x="16" y="134"/>
                  </a:lnTo>
                  <a:lnTo>
                    <a:pt x="11" y="130"/>
                  </a:lnTo>
                  <a:lnTo>
                    <a:pt x="7" y="124"/>
                  </a:lnTo>
                  <a:lnTo>
                    <a:pt x="10" y="124"/>
                  </a:lnTo>
                  <a:lnTo>
                    <a:pt x="15" y="123"/>
                  </a:lnTo>
                  <a:lnTo>
                    <a:pt x="19" y="120"/>
                  </a:lnTo>
                  <a:lnTo>
                    <a:pt x="22" y="116"/>
                  </a:lnTo>
                  <a:lnTo>
                    <a:pt x="23" y="111"/>
                  </a:lnTo>
                  <a:lnTo>
                    <a:pt x="22" y="107"/>
                  </a:lnTo>
                  <a:lnTo>
                    <a:pt x="19" y="105"/>
                  </a:lnTo>
                  <a:lnTo>
                    <a:pt x="17" y="103"/>
                  </a:lnTo>
                  <a:lnTo>
                    <a:pt x="14" y="103"/>
                  </a:lnTo>
                  <a:lnTo>
                    <a:pt x="12" y="103"/>
                  </a:lnTo>
                  <a:lnTo>
                    <a:pt x="10" y="103"/>
                  </a:lnTo>
                  <a:lnTo>
                    <a:pt x="8" y="104"/>
                  </a:lnTo>
                  <a:lnTo>
                    <a:pt x="6" y="106"/>
                  </a:lnTo>
                  <a:lnTo>
                    <a:pt x="4" y="108"/>
                  </a:lnTo>
                  <a:lnTo>
                    <a:pt x="2" y="111"/>
                  </a:lnTo>
                  <a:lnTo>
                    <a:pt x="1" y="114"/>
                  </a:lnTo>
                  <a:lnTo>
                    <a:pt x="0" y="119"/>
                  </a:lnTo>
                  <a:lnTo>
                    <a:pt x="2" y="127"/>
                  </a:lnTo>
                  <a:lnTo>
                    <a:pt x="8" y="134"/>
                  </a:lnTo>
                  <a:lnTo>
                    <a:pt x="16" y="139"/>
                  </a:lnTo>
                  <a:lnTo>
                    <a:pt x="27" y="141"/>
                  </a:lnTo>
                  <a:lnTo>
                    <a:pt x="41" y="138"/>
                  </a:lnTo>
                  <a:lnTo>
                    <a:pt x="54" y="132"/>
                  </a:lnTo>
                  <a:lnTo>
                    <a:pt x="64" y="121"/>
                  </a:lnTo>
                  <a:lnTo>
                    <a:pt x="71" y="108"/>
                  </a:lnTo>
                  <a:lnTo>
                    <a:pt x="94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1" name="Freeform 143"/>
            <p:cNvSpPr>
              <a:spLocks noChangeAspect="1"/>
            </p:cNvSpPr>
            <p:nvPr/>
          </p:nvSpPr>
          <p:spPr bwMode="auto">
            <a:xfrm>
              <a:off x="3895" y="255"/>
              <a:ext cx="86" cy="63"/>
            </a:xfrm>
            <a:custGeom>
              <a:avLst/>
              <a:gdLst>
                <a:gd name="T0" fmla="*/ 50 w 86"/>
                <a:gd name="T1" fmla="*/ 1 h 63"/>
                <a:gd name="T2" fmla="*/ 50 w 86"/>
                <a:gd name="T3" fmla="*/ 9 h 63"/>
                <a:gd name="T4" fmla="*/ 55 w 86"/>
                <a:gd name="T5" fmla="*/ 9 h 63"/>
                <a:gd name="T6" fmla="*/ 57 w 86"/>
                <a:gd name="T7" fmla="*/ 10 h 63"/>
                <a:gd name="T8" fmla="*/ 59 w 86"/>
                <a:gd name="T9" fmla="*/ 11 h 63"/>
                <a:gd name="T10" fmla="*/ 59 w 86"/>
                <a:gd name="T11" fmla="*/ 14 h 63"/>
                <a:gd name="T12" fmla="*/ 59 w 86"/>
                <a:gd name="T13" fmla="*/ 40 h 63"/>
                <a:gd name="T14" fmla="*/ 57 w 86"/>
                <a:gd name="T15" fmla="*/ 48 h 63"/>
                <a:gd name="T16" fmla="*/ 53 w 86"/>
                <a:gd name="T17" fmla="*/ 53 h 63"/>
                <a:gd name="T18" fmla="*/ 47 w 86"/>
                <a:gd name="T19" fmla="*/ 56 h 63"/>
                <a:gd name="T20" fmla="*/ 39 w 86"/>
                <a:gd name="T21" fmla="*/ 57 h 63"/>
                <a:gd name="T22" fmla="*/ 33 w 86"/>
                <a:gd name="T23" fmla="*/ 57 h 63"/>
                <a:gd name="T24" fmla="*/ 29 w 86"/>
                <a:gd name="T25" fmla="*/ 55 h 63"/>
                <a:gd name="T26" fmla="*/ 28 w 86"/>
                <a:gd name="T27" fmla="*/ 52 h 63"/>
                <a:gd name="T28" fmla="*/ 27 w 86"/>
                <a:gd name="T29" fmla="*/ 47 h 63"/>
                <a:gd name="T30" fmla="*/ 27 w 86"/>
                <a:gd name="T31" fmla="*/ 0 h 63"/>
                <a:gd name="T32" fmla="*/ 0 w 86"/>
                <a:gd name="T33" fmla="*/ 1 h 63"/>
                <a:gd name="T34" fmla="*/ 0 w 86"/>
                <a:gd name="T35" fmla="*/ 9 h 63"/>
                <a:gd name="T36" fmla="*/ 5 w 86"/>
                <a:gd name="T37" fmla="*/ 9 h 63"/>
                <a:gd name="T38" fmla="*/ 8 w 86"/>
                <a:gd name="T39" fmla="*/ 10 h 63"/>
                <a:gd name="T40" fmla="*/ 9 w 86"/>
                <a:gd name="T41" fmla="*/ 11 h 63"/>
                <a:gd name="T42" fmla="*/ 10 w 86"/>
                <a:gd name="T43" fmla="*/ 14 h 63"/>
                <a:gd name="T44" fmla="*/ 10 w 86"/>
                <a:gd name="T45" fmla="*/ 46 h 63"/>
                <a:gd name="T46" fmla="*/ 10 w 86"/>
                <a:gd name="T47" fmla="*/ 51 h 63"/>
                <a:gd name="T48" fmla="*/ 12 w 86"/>
                <a:gd name="T49" fmla="*/ 55 h 63"/>
                <a:gd name="T50" fmla="*/ 15 w 86"/>
                <a:gd name="T51" fmla="*/ 59 h 63"/>
                <a:gd name="T52" fmla="*/ 19 w 86"/>
                <a:gd name="T53" fmla="*/ 61 h 63"/>
                <a:gd name="T54" fmla="*/ 23 w 86"/>
                <a:gd name="T55" fmla="*/ 62 h 63"/>
                <a:gd name="T56" fmla="*/ 28 w 86"/>
                <a:gd name="T57" fmla="*/ 63 h 63"/>
                <a:gd name="T58" fmla="*/ 32 w 86"/>
                <a:gd name="T59" fmla="*/ 63 h 63"/>
                <a:gd name="T60" fmla="*/ 37 w 86"/>
                <a:gd name="T61" fmla="*/ 63 h 63"/>
                <a:gd name="T62" fmla="*/ 41 w 86"/>
                <a:gd name="T63" fmla="*/ 63 h 63"/>
                <a:gd name="T64" fmla="*/ 47 w 86"/>
                <a:gd name="T65" fmla="*/ 62 h 63"/>
                <a:gd name="T66" fmla="*/ 54 w 86"/>
                <a:gd name="T67" fmla="*/ 59 h 63"/>
                <a:gd name="T68" fmla="*/ 60 w 86"/>
                <a:gd name="T69" fmla="*/ 54 h 63"/>
                <a:gd name="T70" fmla="*/ 60 w 86"/>
                <a:gd name="T71" fmla="*/ 63 h 63"/>
                <a:gd name="T72" fmla="*/ 86 w 86"/>
                <a:gd name="T73" fmla="*/ 63 h 63"/>
                <a:gd name="T74" fmla="*/ 86 w 86"/>
                <a:gd name="T75" fmla="*/ 55 h 63"/>
                <a:gd name="T76" fmla="*/ 81 w 86"/>
                <a:gd name="T77" fmla="*/ 55 h 63"/>
                <a:gd name="T78" fmla="*/ 78 w 86"/>
                <a:gd name="T79" fmla="*/ 54 h 63"/>
                <a:gd name="T80" fmla="*/ 77 w 86"/>
                <a:gd name="T81" fmla="*/ 53 h 63"/>
                <a:gd name="T82" fmla="*/ 77 w 86"/>
                <a:gd name="T83" fmla="*/ 49 h 63"/>
                <a:gd name="T84" fmla="*/ 77 w 86"/>
                <a:gd name="T85" fmla="*/ 0 h 63"/>
                <a:gd name="T86" fmla="*/ 50 w 86"/>
                <a:gd name="T87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6" h="63">
                  <a:moveTo>
                    <a:pt x="50" y="1"/>
                  </a:moveTo>
                  <a:lnTo>
                    <a:pt x="50" y="9"/>
                  </a:lnTo>
                  <a:lnTo>
                    <a:pt x="55" y="9"/>
                  </a:lnTo>
                  <a:lnTo>
                    <a:pt x="57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40"/>
                  </a:lnTo>
                  <a:lnTo>
                    <a:pt x="57" y="48"/>
                  </a:lnTo>
                  <a:lnTo>
                    <a:pt x="53" y="53"/>
                  </a:lnTo>
                  <a:lnTo>
                    <a:pt x="47" y="56"/>
                  </a:lnTo>
                  <a:lnTo>
                    <a:pt x="39" y="57"/>
                  </a:lnTo>
                  <a:lnTo>
                    <a:pt x="33" y="57"/>
                  </a:lnTo>
                  <a:lnTo>
                    <a:pt x="29" y="55"/>
                  </a:lnTo>
                  <a:lnTo>
                    <a:pt x="28" y="52"/>
                  </a:lnTo>
                  <a:lnTo>
                    <a:pt x="27" y="47"/>
                  </a:lnTo>
                  <a:lnTo>
                    <a:pt x="27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" y="9"/>
                  </a:lnTo>
                  <a:lnTo>
                    <a:pt x="8" y="10"/>
                  </a:lnTo>
                  <a:lnTo>
                    <a:pt x="9" y="11"/>
                  </a:lnTo>
                  <a:lnTo>
                    <a:pt x="10" y="14"/>
                  </a:lnTo>
                  <a:lnTo>
                    <a:pt x="10" y="46"/>
                  </a:lnTo>
                  <a:lnTo>
                    <a:pt x="10" y="51"/>
                  </a:lnTo>
                  <a:lnTo>
                    <a:pt x="12" y="55"/>
                  </a:lnTo>
                  <a:lnTo>
                    <a:pt x="15" y="59"/>
                  </a:lnTo>
                  <a:lnTo>
                    <a:pt x="19" y="61"/>
                  </a:lnTo>
                  <a:lnTo>
                    <a:pt x="23" y="62"/>
                  </a:lnTo>
                  <a:lnTo>
                    <a:pt x="28" y="63"/>
                  </a:lnTo>
                  <a:lnTo>
                    <a:pt x="32" y="63"/>
                  </a:lnTo>
                  <a:lnTo>
                    <a:pt x="37" y="63"/>
                  </a:lnTo>
                  <a:lnTo>
                    <a:pt x="41" y="63"/>
                  </a:lnTo>
                  <a:lnTo>
                    <a:pt x="47" y="62"/>
                  </a:lnTo>
                  <a:lnTo>
                    <a:pt x="54" y="59"/>
                  </a:lnTo>
                  <a:lnTo>
                    <a:pt x="60" y="54"/>
                  </a:lnTo>
                  <a:lnTo>
                    <a:pt x="60" y="63"/>
                  </a:lnTo>
                  <a:lnTo>
                    <a:pt x="86" y="63"/>
                  </a:lnTo>
                  <a:lnTo>
                    <a:pt x="86" y="55"/>
                  </a:lnTo>
                  <a:lnTo>
                    <a:pt x="81" y="55"/>
                  </a:lnTo>
                  <a:lnTo>
                    <a:pt x="78" y="54"/>
                  </a:lnTo>
                  <a:lnTo>
                    <a:pt x="77" y="53"/>
                  </a:lnTo>
                  <a:lnTo>
                    <a:pt x="77" y="49"/>
                  </a:lnTo>
                  <a:lnTo>
                    <a:pt x="77" y="0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2" name="Freeform 144"/>
            <p:cNvSpPr>
              <a:spLocks noChangeAspect="1"/>
            </p:cNvSpPr>
            <p:nvPr/>
          </p:nvSpPr>
          <p:spPr bwMode="auto">
            <a:xfrm>
              <a:off x="4006" y="140"/>
              <a:ext cx="46" cy="199"/>
            </a:xfrm>
            <a:custGeom>
              <a:avLst/>
              <a:gdLst>
                <a:gd name="T0" fmla="*/ 46 w 46"/>
                <a:gd name="T1" fmla="*/ 99 h 199"/>
                <a:gd name="T2" fmla="*/ 46 w 46"/>
                <a:gd name="T3" fmla="*/ 86 h 199"/>
                <a:gd name="T4" fmla="*/ 44 w 46"/>
                <a:gd name="T5" fmla="*/ 71 h 199"/>
                <a:gd name="T6" fmla="*/ 40 w 46"/>
                <a:gd name="T7" fmla="*/ 54 h 199"/>
                <a:gd name="T8" fmla="*/ 33 w 46"/>
                <a:gd name="T9" fmla="*/ 37 h 199"/>
                <a:gd name="T10" fmla="*/ 23 w 46"/>
                <a:gd name="T11" fmla="*/ 21 h 199"/>
                <a:gd name="T12" fmla="*/ 14 w 46"/>
                <a:gd name="T13" fmla="*/ 9 h 199"/>
                <a:gd name="T14" fmla="*/ 6 w 46"/>
                <a:gd name="T15" fmla="*/ 2 h 199"/>
                <a:gd name="T16" fmla="*/ 2 w 46"/>
                <a:gd name="T17" fmla="*/ 0 h 199"/>
                <a:gd name="T18" fmla="*/ 1 w 46"/>
                <a:gd name="T19" fmla="*/ 0 h 199"/>
                <a:gd name="T20" fmla="*/ 0 w 46"/>
                <a:gd name="T21" fmla="*/ 2 h 199"/>
                <a:gd name="T22" fmla="*/ 0 w 46"/>
                <a:gd name="T23" fmla="*/ 2 h 199"/>
                <a:gd name="T24" fmla="*/ 0 w 46"/>
                <a:gd name="T25" fmla="*/ 3 h 199"/>
                <a:gd name="T26" fmla="*/ 2 w 46"/>
                <a:gd name="T27" fmla="*/ 4 h 199"/>
                <a:gd name="T28" fmla="*/ 4 w 46"/>
                <a:gd name="T29" fmla="*/ 6 h 199"/>
                <a:gd name="T30" fmla="*/ 17 w 46"/>
                <a:gd name="T31" fmla="*/ 23 h 199"/>
                <a:gd name="T32" fmla="*/ 26 w 46"/>
                <a:gd name="T33" fmla="*/ 45 h 199"/>
                <a:gd name="T34" fmla="*/ 32 w 46"/>
                <a:gd name="T35" fmla="*/ 70 h 199"/>
                <a:gd name="T36" fmla="*/ 35 w 46"/>
                <a:gd name="T37" fmla="*/ 99 h 199"/>
                <a:gd name="T38" fmla="*/ 33 w 46"/>
                <a:gd name="T39" fmla="*/ 125 h 199"/>
                <a:gd name="T40" fmla="*/ 28 w 46"/>
                <a:gd name="T41" fmla="*/ 150 h 199"/>
                <a:gd name="T42" fmla="*/ 18 w 46"/>
                <a:gd name="T43" fmla="*/ 173 h 199"/>
                <a:gd name="T44" fmla="*/ 3 w 46"/>
                <a:gd name="T45" fmla="*/ 193 h 199"/>
                <a:gd name="T46" fmla="*/ 0 w 46"/>
                <a:gd name="T47" fmla="*/ 196 h 199"/>
                <a:gd name="T48" fmla="*/ 0 w 46"/>
                <a:gd name="T49" fmla="*/ 197 h 199"/>
                <a:gd name="T50" fmla="*/ 1 w 46"/>
                <a:gd name="T51" fmla="*/ 198 h 199"/>
                <a:gd name="T52" fmla="*/ 2 w 46"/>
                <a:gd name="T53" fmla="*/ 199 h 199"/>
                <a:gd name="T54" fmla="*/ 6 w 46"/>
                <a:gd name="T55" fmla="*/ 196 h 199"/>
                <a:gd name="T56" fmla="*/ 14 w 46"/>
                <a:gd name="T57" fmla="*/ 189 h 199"/>
                <a:gd name="T58" fmla="*/ 24 w 46"/>
                <a:gd name="T59" fmla="*/ 177 h 199"/>
                <a:gd name="T60" fmla="*/ 33 w 46"/>
                <a:gd name="T61" fmla="*/ 160 h 199"/>
                <a:gd name="T62" fmla="*/ 40 w 46"/>
                <a:gd name="T63" fmla="*/ 144 h 199"/>
                <a:gd name="T64" fmla="*/ 44 w 46"/>
                <a:gd name="T65" fmla="*/ 128 h 199"/>
                <a:gd name="T66" fmla="*/ 46 w 46"/>
                <a:gd name="T67" fmla="*/ 113 h 199"/>
                <a:gd name="T68" fmla="*/ 46 w 46"/>
                <a:gd name="T69" fmla="*/ 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199">
                  <a:moveTo>
                    <a:pt x="46" y="99"/>
                  </a:moveTo>
                  <a:lnTo>
                    <a:pt x="46" y="86"/>
                  </a:lnTo>
                  <a:lnTo>
                    <a:pt x="44" y="71"/>
                  </a:lnTo>
                  <a:lnTo>
                    <a:pt x="40" y="54"/>
                  </a:lnTo>
                  <a:lnTo>
                    <a:pt x="33" y="37"/>
                  </a:lnTo>
                  <a:lnTo>
                    <a:pt x="23" y="21"/>
                  </a:lnTo>
                  <a:lnTo>
                    <a:pt x="14" y="9"/>
                  </a:lnTo>
                  <a:lnTo>
                    <a:pt x="6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7" y="23"/>
                  </a:lnTo>
                  <a:lnTo>
                    <a:pt x="26" y="45"/>
                  </a:lnTo>
                  <a:lnTo>
                    <a:pt x="32" y="70"/>
                  </a:lnTo>
                  <a:lnTo>
                    <a:pt x="35" y="99"/>
                  </a:lnTo>
                  <a:lnTo>
                    <a:pt x="33" y="125"/>
                  </a:lnTo>
                  <a:lnTo>
                    <a:pt x="28" y="150"/>
                  </a:lnTo>
                  <a:lnTo>
                    <a:pt x="18" y="173"/>
                  </a:lnTo>
                  <a:lnTo>
                    <a:pt x="3" y="193"/>
                  </a:lnTo>
                  <a:lnTo>
                    <a:pt x="0" y="196"/>
                  </a:lnTo>
                  <a:lnTo>
                    <a:pt x="0" y="197"/>
                  </a:lnTo>
                  <a:lnTo>
                    <a:pt x="1" y="198"/>
                  </a:lnTo>
                  <a:lnTo>
                    <a:pt x="2" y="199"/>
                  </a:lnTo>
                  <a:lnTo>
                    <a:pt x="6" y="196"/>
                  </a:lnTo>
                  <a:lnTo>
                    <a:pt x="14" y="189"/>
                  </a:lnTo>
                  <a:lnTo>
                    <a:pt x="24" y="177"/>
                  </a:lnTo>
                  <a:lnTo>
                    <a:pt x="33" y="160"/>
                  </a:lnTo>
                  <a:lnTo>
                    <a:pt x="40" y="144"/>
                  </a:lnTo>
                  <a:lnTo>
                    <a:pt x="44" y="128"/>
                  </a:lnTo>
                  <a:lnTo>
                    <a:pt x="46" y="113"/>
                  </a:lnTo>
                  <a:lnTo>
                    <a:pt x="46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3" name="Freeform 145"/>
            <p:cNvSpPr>
              <a:spLocks noChangeAspect="1" noEditPoints="1"/>
            </p:cNvSpPr>
            <p:nvPr/>
          </p:nvSpPr>
          <p:spPr bwMode="auto">
            <a:xfrm>
              <a:off x="4105" y="12"/>
              <a:ext cx="105" cy="146"/>
            </a:xfrm>
            <a:custGeom>
              <a:avLst/>
              <a:gdLst>
                <a:gd name="T0" fmla="*/ 81 w 105"/>
                <a:gd name="T1" fmla="*/ 66 h 146"/>
                <a:gd name="T2" fmla="*/ 69 w 105"/>
                <a:gd name="T3" fmla="*/ 53 h 146"/>
                <a:gd name="T4" fmla="*/ 49 w 105"/>
                <a:gd name="T5" fmla="*/ 52 h 146"/>
                <a:gd name="T6" fmla="*/ 29 w 105"/>
                <a:gd name="T7" fmla="*/ 60 h 146"/>
                <a:gd name="T8" fmla="*/ 8 w 105"/>
                <a:gd name="T9" fmla="*/ 82 h 146"/>
                <a:gd name="T10" fmla="*/ 1 w 105"/>
                <a:gd name="T11" fmla="*/ 104 h 146"/>
                <a:gd name="T12" fmla="*/ 1 w 105"/>
                <a:gd name="T13" fmla="*/ 116 h 146"/>
                <a:gd name="T14" fmla="*/ 4 w 105"/>
                <a:gd name="T15" fmla="*/ 128 h 146"/>
                <a:gd name="T16" fmla="*/ 13 w 105"/>
                <a:gd name="T17" fmla="*/ 138 h 146"/>
                <a:gd name="T18" fmla="*/ 27 w 105"/>
                <a:gd name="T19" fmla="*/ 145 h 146"/>
                <a:gd name="T20" fmla="*/ 53 w 105"/>
                <a:gd name="T21" fmla="*/ 144 h 146"/>
                <a:gd name="T22" fmla="*/ 79 w 105"/>
                <a:gd name="T23" fmla="*/ 124 h 146"/>
                <a:gd name="T24" fmla="*/ 95 w 105"/>
                <a:gd name="T25" fmla="*/ 94 h 146"/>
                <a:gd name="T26" fmla="*/ 103 w 105"/>
                <a:gd name="T27" fmla="*/ 63 h 146"/>
                <a:gd name="T28" fmla="*/ 101 w 105"/>
                <a:gd name="T29" fmla="*/ 30 h 146"/>
                <a:gd name="T30" fmla="*/ 79 w 105"/>
                <a:gd name="T31" fmla="*/ 3 h 146"/>
                <a:gd name="T32" fmla="*/ 52 w 105"/>
                <a:gd name="T33" fmla="*/ 1 h 146"/>
                <a:gd name="T34" fmla="*/ 37 w 105"/>
                <a:gd name="T35" fmla="*/ 8 h 146"/>
                <a:gd name="T36" fmla="*/ 28 w 105"/>
                <a:gd name="T37" fmla="*/ 19 h 146"/>
                <a:gd name="T38" fmla="*/ 24 w 105"/>
                <a:gd name="T39" fmla="*/ 28 h 146"/>
                <a:gd name="T40" fmla="*/ 24 w 105"/>
                <a:gd name="T41" fmla="*/ 33 h 146"/>
                <a:gd name="T42" fmla="*/ 28 w 105"/>
                <a:gd name="T43" fmla="*/ 37 h 146"/>
                <a:gd name="T44" fmla="*/ 36 w 105"/>
                <a:gd name="T45" fmla="*/ 37 h 146"/>
                <a:gd name="T46" fmla="*/ 41 w 105"/>
                <a:gd name="T47" fmla="*/ 31 h 146"/>
                <a:gd name="T48" fmla="*/ 41 w 105"/>
                <a:gd name="T49" fmla="*/ 23 h 146"/>
                <a:gd name="T50" fmla="*/ 35 w 105"/>
                <a:gd name="T51" fmla="*/ 21 h 146"/>
                <a:gd name="T52" fmla="*/ 36 w 105"/>
                <a:gd name="T53" fmla="*/ 16 h 146"/>
                <a:gd name="T54" fmla="*/ 44 w 105"/>
                <a:gd name="T55" fmla="*/ 9 h 146"/>
                <a:gd name="T56" fmla="*/ 52 w 105"/>
                <a:gd name="T57" fmla="*/ 6 h 146"/>
                <a:gd name="T58" fmla="*/ 59 w 105"/>
                <a:gd name="T59" fmla="*/ 5 h 146"/>
                <a:gd name="T60" fmla="*/ 72 w 105"/>
                <a:gd name="T61" fmla="*/ 7 h 146"/>
                <a:gd name="T62" fmla="*/ 87 w 105"/>
                <a:gd name="T63" fmla="*/ 24 h 146"/>
                <a:gd name="T64" fmla="*/ 88 w 105"/>
                <a:gd name="T65" fmla="*/ 54 h 146"/>
                <a:gd name="T66" fmla="*/ 84 w 105"/>
                <a:gd name="T67" fmla="*/ 75 h 146"/>
                <a:gd name="T68" fmla="*/ 30 w 105"/>
                <a:gd name="T69" fmla="*/ 140 h 146"/>
                <a:gd name="T70" fmla="*/ 21 w 105"/>
                <a:gd name="T71" fmla="*/ 134 h 146"/>
                <a:gd name="T72" fmla="*/ 16 w 105"/>
                <a:gd name="T73" fmla="*/ 126 h 146"/>
                <a:gd name="T74" fmla="*/ 15 w 105"/>
                <a:gd name="T75" fmla="*/ 120 h 146"/>
                <a:gd name="T76" fmla="*/ 16 w 105"/>
                <a:gd name="T77" fmla="*/ 111 h 146"/>
                <a:gd name="T78" fmla="*/ 23 w 105"/>
                <a:gd name="T79" fmla="*/ 85 h 146"/>
                <a:gd name="T80" fmla="*/ 35 w 105"/>
                <a:gd name="T81" fmla="*/ 66 h 146"/>
                <a:gd name="T82" fmla="*/ 50 w 105"/>
                <a:gd name="T83" fmla="*/ 57 h 146"/>
                <a:gd name="T84" fmla="*/ 66 w 105"/>
                <a:gd name="T85" fmla="*/ 56 h 146"/>
                <a:gd name="T86" fmla="*/ 75 w 105"/>
                <a:gd name="T87" fmla="*/ 63 h 146"/>
                <a:gd name="T88" fmla="*/ 79 w 105"/>
                <a:gd name="T89" fmla="*/ 72 h 146"/>
                <a:gd name="T90" fmla="*/ 80 w 105"/>
                <a:gd name="T91" fmla="*/ 80 h 146"/>
                <a:gd name="T92" fmla="*/ 80 w 105"/>
                <a:gd name="T93" fmla="*/ 88 h 146"/>
                <a:gd name="T94" fmla="*/ 75 w 105"/>
                <a:gd name="T95" fmla="*/ 107 h 146"/>
                <a:gd name="T96" fmla="*/ 64 w 105"/>
                <a:gd name="T97" fmla="*/ 126 h 146"/>
                <a:gd name="T98" fmla="*/ 48 w 105"/>
                <a:gd name="T99" fmla="*/ 13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5" h="146">
                  <a:moveTo>
                    <a:pt x="84" y="75"/>
                  </a:moveTo>
                  <a:lnTo>
                    <a:pt x="81" y="66"/>
                  </a:lnTo>
                  <a:lnTo>
                    <a:pt x="76" y="58"/>
                  </a:lnTo>
                  <a:lnTo>
                    <a:pt x="69" y="53"/>
                  </a:lnTo>
                  <a:lnTo>
                    <a:pt x="58" y="51"/>
                  </a:lnTo>
                  <a:lnTo>
                    <a:pt x="49" y="52"/>
                  </a:lnTo>
                  <a:lnTo>
                    <a:pt x="39" y="55"/>
                  </a:lnTo>
                  <a:lnTo>
                    <a:pt x="29" y="60"/>
                  </a:lnTo>
                  <a:lnTo>
                    <a:pt x="18" y="70"/>
                  </a:lnTo>
                  <a:lnTo>
                    <a:pt x="8" y="82"/>
                  </a:lnTo>
                  <a:lnTo>
                    <a:pt x="3" y="94"/>
                  </a:lnTo>
                  <a:lnTo>
                    <a:pt x="1" y="104"/>
                  </a:lnTo>
                  <a:lnTo>
                    <a:pt x="0" y="111"/>
                  </a:lnTo>
                  <a:lnTo>
                    <a:pt x="1" y="116"/>
                  </a:lnTo>
                  <a:lnTo>
                    <a:pt x="2" y="122"/>
                  </a:lnTo>
                  <a:lnTo>
                    <a:pt x="4" y="128"/>
                  </a:lnTo>
                  <a:lnTo>
                    <a:pt x="8" y="133"/>
                  </a:lnTo>
                  <a:lnTo>
                    <a:pt x="13" y="138"/>
                  </a:lnTo>
                  <a:lnTo>
                    <a:pt x="19" y="143"/>
                  </a:lnTo>
                  <a:lnTo>
                    <a:pt x="27" y="145"/>
                  </a:lnTo>
                  <a:lnTo>
                    <a:pt x="37" y="146"/>
                  </a:lnTo>
                  <a:lnTo>
                    <a:pt x="53" y="144"/>
                  </a:lnTo>
                  <a:lnTo>
                    <a:pt x="67" y="136"/>
                  </a:lnTo>
                  <a:lnTo>
                    <a:pt x="79" y="124"/>
                  </a:lnTo>
                  <a:lnTo>
                    <a:pt x="88" y="109"/>
                  </a:lnTo>
                  <a:lnTo>
                    <a:pt x="95" y="94"/>
                  </a:lnTo>
                  <a:lnTo>
                    <a:pt x="101" y="78"/>
                  </a:lnTo>
                  <a:lnTo>
                    <a:pt x="103" y="63"/>
                  </a:lnTo>
                  <a:lnTo>
                    <a:pt x="105" y="51"/>
                  </a:lnTo>
                  <a:lnTo>
                    <a:pt x="101" y="30"/>
                  </a:lnTo>
                  <a:lnTo>
                    <a:pt x="92" y="14"/>
                  </a:lnTo>
                  <a:lnTo>
                    <a:pt x="79" y="3"/>
                  </a:lnTo>
                  <a:lnTo>
                    <a:pt x="62" y="0"/>
                  </a:lnTo>
                  <a:lnTo>
                    <a:pt x="52" y="1"/>
                  </a:lnTo>
                  <a:lnTo>
                    <a:pt x="43" y="4"/>
                  </a:lnTo>
                  <a:lnTo>
                    <a:pt x="37" y="8"/>
                  </a:lnTo>
                  <a:lnTo>
                    <a:pt x="32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4" y="31"/>
                  </a:lnTo>
                  <a:lnTo>
                    <a:pt x="24" y="33"/>
                  </a:lnTo>
                  <a:lnTo>
                    <a:pt x="25" y="36"/>
                  </a:lnTo>
                  <a:lnTo>
                    <a:pt x="28" y="37"/>
                  </a:lnTo>
                  <a:lnTo>
                    <a:pt x="31" y="38"/>
                  </a:lnTo>
                  <a:lnTo>
                    <a:pt x="36" y="37"/>
                  </a:lnTo>
                  <a:lnTo>
                    <a:pt x="39" y="34"/>
                  </a:lnTo>
                  <a:lnTo>
                    <a:pt x="41" y="31"/>
                  </a:lnTo>
                  <a:lnTo>
                    <a:pt x="42" y="27"/>
                  </a:lnTo>
                  <a:lnTo>
                    <a:pt x="41" y="23"/>
                  </a:lnTo>
                  <a:lnTo>
                    <a:pt x="38" y="21"/>
                  </a:lnTo>
                  <a:lnTo>
                    <a:pt x="35" y="21"/>
                  </a:lnTo>
                  <a:lnTo>
                    <a:pt x="33" y="20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4" y="9"/>
                  </a:lnTo>
                  <a:lnTo>
                    <a:pt x="48" y="7"/>
                  </a:lnTo>
                  <a:lnTo>
                    <a:pt x="52" y="6"/>
                  </a:lnTo>
                  <a:lnTo>
                    <a:pt x="56" y="5"/>
                  </a:lnTo>
                  <a:lnTo>
                    <a:pt x="59" y="5"/>
                  </a:lnTo>
                  <a:lnTo>
                    <a:pt x="61" y="5"/>
                  </a:lnTo>
                  <a:lnTo>
                    <a:pt x="72" y="7"/>
                  </a:lnTo>
                  <a:lnTo>
                    <a:pt x="81" y="13"/>
                  </a:lnTo>
                  <a:lnTo>
                    <a:pt x="87" y="24"/>
                  </a:lnTo>
                  <a:lnTo>
                    <a:pt x="90" y="41"/>
                  </a:lnTo>
                  <a:lnTo>
                    <a:pt x="88" y="54"/>
                  </a:lnTo>
                  <a:lnTo>
                    <a:pt x="84" y="75"/>
                  </a:lnTo>
                  <a:lnTo>
                    <a:pt x="84" y="75"/>
                  </a:lnTo>
                  <a:close/>
                  <a:moveTo>
                    <a:pt x="37" y="141"/>
                  </a:moveTo>
                  <a:lnTo>
                    <a:pt x="30" y="140"/>
                  </a:lnTo>
                  <a:lnTo>
                    <a:pt x="25" y="138"/>
                  </a:lnTo>
                  <a:lnTo>
                    <a:pt x="21" y="134"/>
                  </a:lnTo>
                  <a:lnTo>
                    <a:pt x="18" y="130"/>
                  </a:lnTo>
                  <a:lnTo>
                    <a:pt x="16" y="126"/>
                  </a:lnTo>
                  <a:lnTo>
                    <a:pt x="16" y="123"/>
                  </a:lnTo>
                  <a:lnTo>
                    <a:pt x="15" y="120"/>
                  </a:lnTo>
                  <a:lnTo>
                    <a:pt x="15" y="118"/>
                  </a:lnTo>
                  <a:lnTo>
                    <a:pt x="16" y="111"/>
                  </a:lnTo>
                  <a:lnTo>
                    <a:pt x="19" y="98"/>
                  </a:lnTo>
                  <a:lnTo>
                    <a:pt x="23" y="85"/>
                  </a:lnTo>
                  <a:lnTo>
                    <a:pt x="28" y="73"/>
                  </a:lnTo>
                  <a:lnTo>
                    <a:pt x="35" y="66"/>
                  </a:lnTo>
                  <a:lnTo>
                    <a:pt x="42" y="60"/>
                  </a:lnTo>
                  <a:lnTo>
                    <a:pt x="50" y="57"/>
                  </a:lnTo>
                  <a:lnTo>
                    <a:pt x="58" y="55"/>
                  </a:lnTo>
                  <a:lnTo>
                    <a:pt x="66" y="56"/>
                  </a:lnTo>
                  <a:lnTo>
                    <a:pt x="71" y="59"/>
                  </a:lnTo>
                  <a:lnTo>
                    <a:pt x="75" y="63"/>
                  </a:lnTo>
                  <a:lnTo>
                    <a:pt x="78" y="67"/>
                  </a:lnTo>
                  <a:lnTo>
                    <a:pt x="79" y="72"/>
                  </a:lnTo>
                  <a:lnTo>
                    <a:pt x="80" y="76"/>
                  </a:lnTo>
                  <a:lnTo>
                    <a:pt x="80" y="80"/>
                  </a:lnTo>
                  <a:lnTo>
                    <a:pt x="80" y="82"/>
                  </a:lnTo>
                  <a:lnTo>
                    <a:pt x="80" y="88"/>
                  </a:lnTo>
                  <a:lnTo>
                    <a:pt x="78" y="97"/>
                  </a:lnTo>
                  <a:lnTo>
                    <a:pt x="75" y="107"/>
                  </a:lnTo>
                  <a:lnTo>
                    <a:pt x="70" y="117"/>
                  </a:lnTo>
                  <a:lnTo>
                    <a:pt x="64" y="126"/>
                  </a:lnTo>
                  <a:lnTo>
                    <a:pt x="57" y="134"/>
                  </a:lnTo>
                  <a:lnTo>
                    <a:pt x="48" y="139"/>
                  </a:lnTo>
                  <a:lnTo>
                    <a:pt x="37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4" name="Freeform 146"/>
            <p:cNvSpPr>
              <a:spLocks noChangeAspect="1"/>
            </p:cNvSpPr>
            <p:nvPr/>
          </p:nvSpPr>
          <p:spPr bwMode="auto">
            <a:xfrm>
              <a:off x="4223" y="14"/>
              <a:ext cx="141" cy="144"/>
            </a:xfrm>
            <a:custGeom>
              <a:avLst/>
              <a:gdLst>
                <a:gd name="T0" fmla="*/ 140 w 141"/>
                <a:gd name="T1" fmla="*/ 1 h 144"/>
                <a:gd name="T2" fmla="*/ 138 w 141"/>
                <a:gd name="T3" fmla="*/ 0 h 144"/>
                <a:gd name="T4" fmla="*/ 122 w 141"/>
                <a:gd name="T5" fmla="*/ 17 h 144"/>
                <a:gd name="T6" fmla="*/ 113 w 141"/>
                <a:gd name="T7" fmla="*/ 8 h 144"/>
                <a:gd name="T8" fmla="*/ 89 w 141"/>
                <a:gd name="T9" fmla="*/ 0 h 144"/>
                <a:gd name="T10" fmla="*/ 56 w 141"/>
                <a:gd name="T11" fmla="*/ 7 h 144"/>
                <a:gd name="T12" fmla="*/ 28 w 141"/>
                <a:gd name="T13" fmla="*/ 27 h 144"/>
                <a:gd name="T14" fmla="*/ 7 w 141"/>
                <a:gd name="T15" fmla="*/ 56 h 144"/>
                <a:gd name="T16" fmla="*/ 0 w 141"/>
                <a:gd name="T17" fmla="*/ 90 h 144"/>
                <a:gd name="T18" fmla="*/ 4 w 141"/>
                <a:gd name="T19" fmla="*/ 112 h 144"/>
                <a:gd name="T20" fmla="*/ 15 w 141"/>
                <a:gd name="T21" fmla="*/ 129 h 144"/>
                <a:gd name="T22" fmla="*/ 32 w 141"/>
                <a:gd name="T23" fmla="*/ 140 h 144"/>
                <a:gd name="T24" fmla="*/ 54 w 141"/>
                <a:gd name="T25" fmla="*/ 144 h 144"/>
                <a:gd name="T26" fmla="*/ 79 w 141"/>
                <a:gd name="T27" fmla="*/ 140 h 144"/>
                <a:gd name="T28" fmla="*/ 90 w 141"/>
                <a:gd name="T29" fmla="*/ 134 h 144"/>
                <a:gd name="T30" fmla="*/ 96 w 141"/>
                <a:gd name="T31" fmla="*/ 128 h 144"/>
                <a:gd name="T32" fmla="*/ 100 w 141"/>
                <a:gd name="T33" fmla="*/ 136 h 144"/>
                <a:gd name="T34" fmla="*/ 105 w 141"/>
                <a:gd name="T35" fmla="*/ 140 h 144"/>
                <a:gd name="T36" fmla="*/ 107 w 141"/>
                <a:gd name="T37" fmla="*/ 138 h 144"/>
                <a:gd name="T38" fmla="*/ 109 w 141"/>
                <a:gd name="T39" fmla="*/ 130 h 144"/>
                <a:gd name="T40" fmla="*/ 114 w 141"/>
                <a:gd name="T41" fmla="*/ 112 h 144"/>
                <a:gd name="T42" fmla="*/ 118 w 141"/>
                <a:gd name="T43" fmla="*/ 96 h 144"/>
                <a:gd name="T44" fmla="*/ 123 w 141"/>
                <a:gd name="T45" fmla="*/ 92 h 144"/>
                <a:gd name="T46" fmla="*/ 131 w 141"/>
                <a:gd name="T47" fmla="*/ 92 h 144"/>
                <a:gd name="T48" fmla="*/ 133 w 141"/>
                <a:gd name="T49" fmla="*/ 90 h 144"/>
                <a:gd name="T50" fmla="*/ 132 w 141"/>
                <a:gd name="T51" fmla="*/ 86 h 144"/>
                <a:gd name="T52" fmla="*/ 82 w 141"/>
                <a:gd name="T53" fmla="*/ 86 h 144"/>
                <a:gd name="T54" fmla="*/ 79 w 141"/>
                <a:gd name="T55" fmla="*/ 86 h 144"/>
                <a:gd name="T56" fmla="*/ 78 w 141"/>
                <a:gd name="T57" fmla="*/ 90 h 144"/>
                <a:gd name="T58" fmla="*/ 84 w 141"/>
                <a:gd name="T59" fmla="*/ 92 h 144"/>
                <a:gd name="T60" fmla="*/ 87 w 141"/>
                <a:gd name="T61" fmla="*/ 92 h 144"/>
                <a:gd name="T62" fmla="*/ 94 w 141"/>
                <a:gd name="T63" fmla="*/ 92 h 144"/>
                <a:gd name="T64" fmla="*/ 99 w 141"/>
                <a:gd name="T65" fmla="*/ 93 h 144"/>
                <a:gd name="T66" fmla="*/ 100 w 141"/>
                <a:gd name="T67" fmla="*/ 96 h 144"/>
                <a:gd name="T68" fmla="*/ 99 w 141"/>
                <a:gd name="T69" fmla="*/ 103 h 144"/>
                <a:gd name="T70" fmla="*/ 96 w 141"/>
                <a:gd name="T71" fmla="*/ 114 h 144"/>
                <a:gd name="T72" fmla="*/ 77 w 141"/>
                <a:gd name="T73" fmla="*/ 134 h 144"/>
                <a:gd name="T74" fmla="*/ 58 w 141"/>
                <a:gd name="T75" fmla="*/ 138 h 144"/>
                <a:gd name="T76" fmla="*/ 31 w 141"/>
                <a:gd name="T77" fmla="*/ 129 h 144"/>
                <a:gd name="T78" fmla="*/ 18 w 141"/>
                <a:gd name="T79" fmla="*/ 96 h 144"/>
                <a:gd name="T80" fmla="*/ 18 w 141"/>
                <a:gd name="T81" fmla="*/ 87 h 144"/>
                <a:gd name="T82" fmla="*/ 21 w 141"/>
                <a:gd name="T83" fmla="*/ 71 h 144"/>
                <a:gd name="T84" fmla="*/ 28 w 141"/>
                <a:gd name="T85" fmla="*/ 52 h 144"/>
                <a:gd name="T86" fmla="*/ 41 w 141"/>
                <a:gd name="T87" fmla="*/ 32 h 144"/>
                <a:gd name="T88" fmla="*/ 62 w 141"/>
                <a:gd name="T89" fmla="*/ 14 h 144"/>
                <a:gd name="T90" fmla="*/ 90 w 141"/>
                <a:gd name="T91" fmla="*/ 6 h 144"/>
                <a:gd name="T92" fmla="*/ 114 w 141"/>
                <a:gd name="T93" fmla="*/ 16 h 144"/>
                <a:gd name="T94" fmla="*/ 122 w 141"/>
                <a:gd name="T95" fmla="*/ 44 h 144"/>
                <a:gd name="T96" fmla="*/ 122 w 141"/>
                <a:gd name="T97" fmla="*/ 52 h 144"/>
                <a:gd name="T98" fmla="*/ 122 w 141"/>
                <a:gd name="T99" fmla="*/ 54 h 144"/>
                <a:gd name="T100" fmla="*/ 125 w 141"/>
                <a:gd name="T101" fmla="*/ 56 h 144"/>
                <a:gd name="T102" fmla="*/ 127 w 141"/>
                <a:gd name="T103" fmla="*/ 56 h 144"/>
                <a:gd name="T104" fmla="*/ 128 w 141"/>
                <a:gd name="T105" fmla="*/ 5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1" h="144">
                  <a:moveTo>
                    <a:pt x="141" y="2"/>
                  </a:moveTo>
                  <a:lnTo>
                    <a:pt x="140" y="1"/>
                  </a:lnTo>
                  <a:lnTo>
                    <a:pt x="139" y="0"/>
                  </a:lnTo>
                  <a:lnTo>
                    <a:pt x="138" y="0"/>
                  </a:lnTo>
                  <a:lnTo>
                    <a:pt x="136" y="2"/>
                  </a:lnTo>
                  <a:lnTo>
                    <a:pt x="122" y="17"/>
                  </a:lnTo>
                  <a:lnTo>
                    <a:pt x="119" y="14"/>
                  </a:lnTo>
                  <a:lnTo>
                    <a:pt x="113" y="8"/>
                  </a:lnTo>
                  <a:lnTo>
                    <a:pt x="103" y="2"/>
                  </a:lnTo>
                  <a:lnTo>
                    <a:pt x="89" y="0"/>
                  </a:lnTo>
                  <a:lnTo>
                    <a:pt x="72" y="2"/>
                  </a:lnTo>
                  <a:lnTo>
                    <a:pt x="56" y="7"/>
                  </a:lnTo>
                  <a:lnTo>
                    <a:pt x="41" y="16"/>
                  </a:lnTo>
                  <a:lnTo>
                    <a:pt x="28" y="27"/>
                  </a:lnTo>
                  <a:lnTo>
                    <a:pt x="16" y="41"/>
                  </a:lnTo>
                  <a:lnTo>
                    <a:pt x="7" y="56"/>
                  </a:lnTo>
                  <a:lnTo>
                    <a:pt x="2" y="73"/>
                  </a:lnTo>
                  <a:lnTo>
                    <a:pt x="0" y="90"/>
                  </a:lnTo>
                  <a:lnTo>
                    <a:pt x="1" y="101"/>
                  </a:lnTo>
                  <a:lnTo>
                    <a:pt x="4" y="112"/>
                  </a:lnTo>
                  <a:lnTo>
                    <a:pt x="9" y="121"/>
                  </a:lnTo>
                  <a:lnTo>
                    <a:pt x="15" y="129"/>
                  </a:lnTo>
                  <a:lnTo>
                    <a:pt x="23" y="136"/>
                  </a:lnTo>
                  <a:lnTo>
                    <a:pt x="32" y="140"/>
                  </a:lnTo>
                  <a:lnTo>
                    <a:pt x="42" y="143"/>
                  </a:lnTo>
                  <a:lnTo>
                    <a:pt x="54" y="144"/>
                  </a:lnTo>
                  <a:lnTo>
                    <a:pt x="67" y="143"/>
                  </a:lnTo>
                  <a:lnTo>
                    <a:pt x="79" y="140"/>
                  </a:lnTo>
                  <a:lnTo>
                    <a:pt x="85" y="137"/>
                  </a:lnTo>
                  <a:lnTo>
                    <a:pt x="90" y="134"/>
                  </a:lnTo>
                  <a:lnTo>
                    <a:pt x="93" y="130"/>
                  </a:lnTo>
                  <a:lnTo>
                    <a:pt x="96" y="128"/>
                  </a:lnTo>
                  <a:lnTo>
                    <a:pt x="98" y="132"/>
                  </a:lnTo>
                  <a:lnTo>
                    <a:pt x="100" y="136"/>
                  </a:lnTo>
                  <a:lnTo>
                    <a:pt x="103" y="139"/>
                  </a:lnTo>
                  <a:lnTo>
                    <a:pt x="105" y="140"/>
                  </a:lnTo>
                  <a:lnTo>
                    <a:pt x="106" y="139"/>
                  </a:lnTo>
                  <a:lnTo>
                    <a:pt x="107" y="138"/>
                  </a:lnTo>
                  <a:lnTo>
                    <a:pt x="108" y="134"/>
                  </a:lnTo>
                  <a:lnTo>
                    <a:pt x="109" y="130"/>
                  </a:lnTo>
                  <a:lnTo>
                    <a:pt x="110" y="127"/>
                  </a:lnTo>
                  <a:lnTo>
                    <a:pt x="114" y="112"/>
                  </a:lnTo>
                  <a:lnTo>
                    <a:pt x="116" y="101"/>
                  </a:lnTo>
                  <a:lnTo>
                    <a:pt x="118" y="96"/>
                  </a:lnTo>
                  <a:lnTo>
                    <a:pt x="120" y="93"/>
                  </a:lnTo>
                  <a:lnTo>
                    <a:pt x="123" y="92"/>
                  </a:lnTo>
                  <a:lnTo>
                    <a:pt x="130" y="92"/>
                  </a:lnTo>
                  <a:lnTo>
                    <a:pt x="131" y="92"/>
                  </a:lnTo>
                  <a:lnTo>
                    <a:pt x="132" y="91"/>
                  </a:lnTo>
                  <a:lnTo>
                    <a:pt x="133" y="90"/>
                  </a:lnTo>
                  <a:lnTo>
                    <a:pt x="133" y="88"/>
                  </a:lnTo>
                  <a:lnTo>
                    <a:pt x="132" y="86"/>
                  </a:lnTo>
                  <a:lnTo>
                    <a:pt x="130" y="86"/>
                  </a:lnTo>
                  <a:lnTo>
                    <a:pt x="82" y="86"/>
                  </a:lnTo>
                  <a:lnTo>
                    <a:pt x="80" y="86"/>
                  </a:lnTo>
                  <a:lnTo>
                    <a:pt x="79" y="86"/>
                  </a:lnTo>
                  <a:lnTo>
                    <a:pt x="78" y="87"/>
                  </a:lnTo>
                  <a:lnTo>
                    <a:pt x="78" y="90"/>
                  </a:lnTo>
                  <a:lnTo>
                    <a:pt x="79" y="92"/>
                  </a:lnTo>
                  <a:lnTo>
                    <a:pt x="84" y="92"/>
                  </a:lnTo>
                  <a:lnTo>
                    <a:pt x="85" y="92"/>
                  </a:lnTo>
                  <a:lnTo>
                    <a:pt x="87" y="92"/>
                  </a:lnTo>
                  <a:lnTo>
                    <a:pt x="91" y="92"/>
                  </a:lnTo>
                  <a:lnTo>
                    <a:pt x="94" y="92"/>
                  </a:lnTo>
                  <a:lnTo>
                    <a:pt x="97" y="93"/>
                  </a:lnTo>
                  <a:lnTo>
                    <a:pt x="99" y="93"/>
                  </a:lnTo>
                  <a:lnTo>
                    <a:pt x="100" y="94"/>
                  </a:lnTo>
                  <a:lnTo>
                    <a:pt x="100" y="96"/>
                  </a:lnTo>
                  <a:lnTo>
                    <a:pt x="100" y="99"/>
                  </a:lnTo>
                  <a:lnTo>
                    <a:pt x="99" y="103"/>
                  </a:lnTo>
                  <a:lnTo>
                    <a:pt x="98" y="109"/>
                  </a:lnTo>
                  <a:lnTo>
                    <a:pt x="96" y="114"/>
                  </a:lnTo>
                  <a:lnTo>
                    <a:pt x="89" y="127"/>
                  </a:lnTo>
                  <a:lnTo>
                    <a:pt x="77" y="134"/>
                  </a:lnTo>
                  <a:lnTo>
                    <a:pt x="66" y="138"/>
                  </a:lnTo>
                  <a:lnTo>
                    <a:pt x="58" y="138"/>
                  </a:lnTo>
                  <a:lnTo>
                    <a:pt x="44" y="136"/>
                  </a:lnTo>
                  <a:lnTo>
                    <a:pt x="31" y="129"/>
                  </a:lnTo>
                  <a:lnTo>
                    <a:pt x="21" y="116"/>
                  </a:lnTo>
                  <a:lnTo>
                    <a:pt x="18" y="96"/>
                  </a:lnTo>
                  <a:lnTo>
                    <a:pt x="18" y="93"/>
                  </a:lnTo>
                  <a:lnTo>
                    <a:pt x="18" y="87"/>
                  </a:lnTo>
                  <a:lnTo>
                    <a:pt x="20" y="80"/>
                  </a:lnTo>
                  <a:lnTo>
                    <a:pt x="21" y="71"/>
                  </a:lnTo>
                  <a:lnTo>
                    <a:pt x="24" y="62"/>
                  </a:lnTo>
                  <a:lnTo>
                    <a:pt x="28" y="52"/>
                  </a:lnTo>
                  <a:lnTo>
                    <a:pt x="34" y="42"/>
                  </a:lnTo>
                  <a:lnTo>
                    <a:pt x="41" y="32"/>
                  </a:lnTo>
                  <a:lnTo>
                    <a:pt x="50" y="22"/>
                  </a:lnTo>
                  <a:lnTo>
                    <a:pt x="62" y="14"/>
                  </a:lnTo>
                  <a:lnTo>
                    <a:pt x="76" y="8"/>
                  </a:lnTo>
                  <a:lnTo>
                    <a:pt x="90" y="6"/>
                  </a:lnTo>
                  <a:lnTo>
                    <a:pt x="104" y="9"/>
                  </a:lnTo>
                  <a:lnTo>
                    <a:pt x="114" y="16"/>
                  </a:lnTo>
                  <a:lnTo>
                    <a:pt x="120" y="29"/>
                  </a:lnTo>
                  <a:lnTo>
                    <a:pt x="122" y="44"/>
                  </a:lnTo>
                  <a:lnTo>
                    <a:pt x="122" y="49"/>
                  </a:lnTo>
                  <a:lnTo>
                    <a:pt x="122" y="52"/>
                  </a:lnTo>
                  <a:lnTo>
                    <a:pt x="122" y="53"/>
                  </a:lnTo>
                  <a:lnTo>
                    <a:pt x="122" y="54"/>
                  </a:lnTo>
                  <a:lnTo>
                    <a:pt x="123" y="56"/>
                  </a:lnTo>
                  <a:lnTo>
                    <a:pt x="125" y="56"/>
                  </a:lnTo>
                  <a:lnTo>
                    <a:pt x="126" y="56"/>
                  </a:lnTo>
                  <a:lnTo>
                    <a:pt x="127" y="56"/>
                  </a:lnTo>
                  <a:lnTo>
                    <a:pt x="128" y="55"/>
                  </a:lnTo>
                  <a:lnTo>
                    <a:pt x="128" y="53"/>
                  </a:lnTo>
                  <a:lnTo>
                    <a:pt x="141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5" name="Line 147"/>
            <p:cNvSpPr>
              <a:spLocks noChangeAspect="1" noChangeShapeType="1"/>
            </p:cNvSpPr>
            <p:nvPr/>
          </p:nvSpPr>
          <p:spPr bwMode="auto">
            <a:xfrm>
              <a:off x="4097" y="239"/>
              <a:ext cx="272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6" name="Freeform 148"/>
            <p:cNvSpPr>
              <a:spLocks noChangeAspect="1" noEditPoints="1"/>
            </p:cNvSpPr>
            <p:nvPr/>
          </p:nvSpPr>
          <p:spPr bwMode="auto">
            <a:xfrm>
              <a:off x="4120" y="284"/>
              <a:ext cx="105" cy="147"/>
            </a:xfrm>
            <a:custGeom>
              <a:avLst/>
              <a:gdLst>
                <a:gd name="T0" fmla="*/ 82 w 105"/>
                <a:gd name="T1" fmla="*/ 66 h 147"/>
                <a:gd name="T2" fmla="*/ 69 w 105"/>
                <a:gd name="T3" fmla="*/ 53 h 147"/>
                <a:gd name="T4" fmla="*/ 49 w 105"/>
                <a:gd name="T5" fmla="*/ 52 h 147"/>
                <a:gd name="T6" fmla="*/ 29 w 105"/>
                <a:gd name="T7" fmla="*/ 60 h 147"/>
                <a:gd name="T8" fmla="*/ 8 w 105"/>
                <a:gd name="T9" fmla="*/ 82 h 147"/>
                <a:gd name="T10" fmla="*/ 1 w 105"/>
                <a:gd name="T11" fmla="*/ 104 h 147"/>
                <a:gd name="T12" fmla="*/ 1 w 105"/>
                <a:gd name="T13" fmla="*/ 116 h 147"/>
                <a:gd name="T14" fmla="*/ 4 w 105"/>
                <a:gd name="T15" fmla="*/ 128 h 147"/>
                <a:gd name="T16" fmla="*/ 13 w 105"/>
                <a:gd name="T17" fmla="*/ 139 h 147"/>
                <a:gd name="T18" fmla="*/ 27 w 105"/>
                <a:gd name="T19" fmla="*/ 145 h 147"/>
                <a:gd name="T20" fmla="*/ 53 w 105"/>
                <a:gd name="T21" fmla="*/ 144 h 147"/>
                <a:gd name="T22" fmla="*/ 79 w 105"/>
                <a:gd name="T23" fmla="*/ 124 h 147"/>
                <a:gd name="T24" fmla="*/ 96 w 105"/>
                <a:gd name="T25" fmla="*/ 94 h 147"/>
                <a:gd name="T26" fmla="*/ 104 w 105"/>
                <a:gd name="T27" fmla="*/ 63 h 147"/>
                <a:gd name="T28" fmla="*/ 101 w 105"/>
                <a:gd name="T29" fmla="*/ 30 h 147"/>
                <a:gd name="T30" fmla="*/ 79 w 105"/>
                <a:gd name="T31" fmla="*/ 3 h 147"/>
                <a:gd name="T32" fmla="*/ 52 w 105"/>
                <a:gd name="T33" fmla="*/ 1 h 147"/>
                <a:gd name="T34" fmla="*/ 37 w 105"/>
                <a:gd name="T35" fmla="*/ 8 h 147"/>
                <a:gd name="T36" fmla="*/ 28 w 105"/>
                <a:gd name="T37" fmla="*/ 19 h 147"/>
                <a:gd name="T38" fmla="*/ 24 w 105"/>
                <a:gd name="T39" fmla="*/ 28 h 147"/>
                <a:gd name="T40" fmla="*/ 24 w 105"/>
                <a:gd name="T41" fmla="*/ 33 h 147"/>
                <a:gd name="T42" fmla="*/ 28 w 105"/>
                <a:gd name="T43" fmla="*/ 37 h 147"/>
                <a:gd name="T44" fmla="*/ 36 w 105"/>
                <a:gd name="T45" fmla="*/ 37 h 147"/>
                <a:gd name="T46" fmla="*/ 41 w 105"/>
                <a:gd name="T47" fmla="*/ 31 h 147"/>
                <a:gd name="T48" fmla="*/ 41 w 105"/>
                <a:gd name="T49" fmla="*/ 23 h 147"/>
                <a:gd name="T50" fmla="*/ 36 w 105"/>
                <a:gd name="T51" fmla="*/ 21 h 147"/>
                <a:gd name="T52" fmla="*/ 36 w 105"/>
                <a:gd name="T53" fmla="*/ 16 h 147"/>
                <a:gd name="T54" fmla="*/ 44 w 105"/>
                <a:gd name="T55" fmla="*/ 9 h 147"/>
                <a:gd name="T56" fmla="*/ 52 w 105"/>
                <a:gd name="T57" fmla="*/ 6 h 147"/>
                <a:gd name="T58" fmla="*/ 59 w 105"/>
                <a:gd name="T59" fmla="*/ 5 h 147"/>
                <a:gd name="T60" fmla="*/ 72 w 105"/>
                <a:gd name="T61" fmla="*/ 7 h 147"/>
                <a:gd name="T62" fmla="*/ 87 w 105"/>
                <a:gd name="T63" fmla="*/ 24 h 147"/>
                <a:gd name="T64" fmla="*/ 89 w 105"/>
                <a:gd name="T65" fmla="*/ 54 h 147"/>
                <a:gd name="T66" fmla="*/ 84 w 105"/>
                <a:gd name="T67" fmla="*/ 75 h 147"/>
                <a:gd name="T68" fmla="*/ 30 w 105"/>
                <a:gd name="T69" fmla="*/ 140 h 147"/>
                <a:gd name="T70" fmla="*/ 21 w 105"/>
                <a:gd name="T71" fmla="*/ 134 h 147"/>
                <a:gd name="T72" fmla="*/ 17 w 105"/>
                <a:gd name="T73" fmla="*/ 126 h 147"/>
                <a:gd name="T74" fmla="*/ 16 w 105"/>
                <a:gd name="T75" fmla="*/ 120 h 147"/>
                <a:gd name="T76" fmla="*/ 16 w 105"/>
                <a:gd name="T77" fmla="*/ 111 h 147"/>
                <a:gd name="T78" fmla="*/ 23 w 105"/>
                <a:gd name="T79" fmla="*/ 85 h 147"/>
                <a:gd name="T80" fmla="*/ 35 w 105"/>
                <a:gd name="T81" fmla="*/ 66 h 147"/>
                <a:gd name="T82" fmla="*/ 50 w 105"/>
                <a:gd name="T83" fmla="*/ 57 h 147"/>
                <a:gd name="T84" fmla="*/ 66 w 105"/>
                <a:gd name="T85" fmla="*/ 57 h 147"/>
                <a:gd name="T86" fmla="*/ 75 w 105"/>
                <a:gd name="T87" fmla="*/ 63 h 147"/>
                <a:gd name="T88" fmla="*/ 79 w 105"/>
                <a:gd name="T89" fmla="*/ 72 h 147"/>
                <a:gd name="T90" fmla="*/ 81 w 105"/>
                <a:gd name="T91" fmla="*/ 80 h 147"/>
                <a:gd name="T92" fmla="*/ 80 w 105"/>
                <a:gd name="T93" fmla="*/ 88 h 147"/>
                <a:gd name="T94" fmla="*/ 75 w 105"/>
                <a:gd name="T95" fmla="*/ 107 h 147"/>
                <a:gd name="T96" fmla="*/ 64 w 105"/>
                <a:gd name="T97" fmla="*/ 126 h 147"/>
                <a:gd name="T98" fmla="*/ 48 w 105"/>
                <a:gd name="T99" fmla="*/ 13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5" h="147">
                  <a:moveTo>
                    <a:pt x="84" y="75"/>
                  </a:moveTo>
                  <a:lnTo>
                    <a:pt x="82" y="66"/>
                  </a:lnTo>
                  <a:lnTo>
                    <a:pt x="77" y="58"/>
                  </a:lnTo>
                  <a:lnTo>
                    <a:pt x="69" y="53"/>
                  </a:lnTo>
                  <a:lnTo>
                    <a:pt x="59" y="51"/>
                  </a:lnTo>
                  <a:lnTo>
                    <a:pt x="49" y="52"/>
                  </a:lnTo>
                  <a:lnTo>
                    <a:pt x="40" y="55"/>
                  </a:lnTo>
                  <a:lnTo>
                    <a:pt x="29" y="60"/>
                  </a:lnTo>
                  <a:lnTo>
                    <a:pt x="18" y="70"/>
                  </a:lnTo>
                  <a:lnTo>
                    <a:pt x="8" y="82"/>
                  </a:lnTo>
                  <a:lnTo>
                    <a:pt x="3" y="94"/>
                  </a:lnTo>
                  <a:lnTo>
                    <a:pt x="1" y="104"/>
                  </a:lnTo>
                  <a:lnTo>
                    <a:pt x="0" y="111"/>
                  </a:lnTo>
                  <a:lnTo>
                    <a:pt x="1" y="116"/>
                  </a:lnTo>
                  <a:lnTo>
                    <a:pt x="2" y="122"/>
                  </a:lnTo>
                  <a:lnTo>
                    <a:pt x="4" y="128"/>
                  </a:lnTo>
                  <a:lnTo>
                    <a:pt x="8" y="133"/>
                  </a:lnTo>
                  <a:lnTo>
                    <a:pt x="13" y="139"/>
                  </a:lnTo>
                  <a:lnTo>
                    <a:pt x="19" y="143"/>
                  </a:lnTo>
                  <a:lnTo>
                    <a:pt x="27" y="145"/>
                  </a:lnTo>
                  <a:lnTo>
                    <a:pt x="37" y="147"/>
                  </a:lnTo>
                  <a:lnTo>
                    <a:pt x="53" y="144"/>
                  </a:lnTo>
                  <a:lnTo>
                    <a:pt x="67" y="136"/>
                  </a:lnTo>
                  <a:lnTo>
                    <a:pt x="79" y="124"/>
                  </a:lnTo>
                  <a:lnTo>
                    <a:pt x="88" y="110"/>
                  </a:lnTo>
                  <a:lnTo>
                    <a:pt x="96" y="94"/>
                  </a:lnTo>
                  <a:lnTo>
                    <a:pt x="101" y="78"/>
                  </a:lnTo>
                  <a:lnTo>
                    <a:pt x="104" y="63"/>
                  </a:lnTo>
                  <a:lnTo>
                    <a:pt x="105" y="51"/>
                  </a:lnTo>
                  <a:lnTo>
                    <a:pt x="101" y="30"/>
                  </a:lnTo>
                  <a:lnTo>
                    <a:pt x="92" y="14"/>
                  </a:lnTo>
                  <a:lnTo>
                    <a:pt x="79" y="3"/>
                  </a:lnTo>
                  <a:lnTo>
                    <a:pt x="62" y="0"/>
                  </a:lnTo>
                  <a:lnTo>
                    <a:pt x="52" y="1"/>
                  </a:lnTo>
                  <a:lnTo>
                    <a:pt x="44" y="4"/>
                  </a:lnTo>
                  <a:lnTo>
                    <a:pt x="37" y="8"/>
                  </a:lnTo>
                  <a:lnTo>
                    <a:pt x="32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4" y="31"/>
                  </a:lnTo>
                  <a:lnTo>
                    <a:pt x="24" y="33"/>
                  </a:lnTo>
                  <a:lnTo>
                    <a:pt x="25" y="36"/>
                  </a:lnTo>
                  <a:lnTo>
                    <a:pt x="28" y="37"/>
                  </a:lnTo>
                  <a:lnTo>
                    <a:pt x="31" y="38"/>
                  </a:lnTo>
                  <a:lnTo>
                    <a:pt x="36" y="37"/>
                  </a:lnTo>
                  <a:lnTo>
                    <a:pt x="39" y="34"/>
                  </a:lnTo>
                  <a:lnTo>
                    <a:pt x="41" y="31"/>
                  </a:lnTo>
                  <a:lnTo>
                    <a:pt x="42" y="27"/>
                  </a:lnTo>
                  <a:lnTo>
                    <a:pt x="41" y="23"/>
                  </a:lnTo>
                  <a:lnTo>
                    <a:pt x="39" y="21"/>
                  </a:lnTo>
                  <a:lnTo>
                    <a:pt x="36" y="21"/>
                  </a:lnTo>
                  <a:lnTo>
                    <a:pt x="33" y="20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4" y="9"/>
                  </a:lnTo>
                  <a:lnTo>
                    <a:pt x="48" y="7"/>
                  </a:lnTo>
                  <a:lnTo>
                    <a:pt x="52" y="6"/>
                  </a:lnTo>
                  <a:lnTo>
                    <a:pt x="56" y="5"/>
                  </a:lnTo>
                  <a:lnTo>
                    <a:pt x="59" y="5"/>
                  </a:lnTo>
                  <a:lnTo>
                    <a:pt x="61" y="5"/>
                  </a:lnTo>
                  <a:lnTo>
                    <a:pt x="72" y="7"/>
                  </a:lnTo>
                  <a:lnTo>
                    <a:pt x="81" y="13"/>
                  </a:lnTo>
                  <a:lnTo>
                    <a:pt x="87" y="24"/>
                  </a:lnTo>
                  <a:lnTo>
                    <a:pt x="90" y="41"/>
                  </a:lnTo>
                  <a:lnTo>
                    <a:pt x="89" y="54"/>
                  </a:lnTo>
                  <a:lnTo>
                    <a:pt x="84" y="75"/>
                  </a:lnTo>
                  <a:lnTo>
                    <a:pt x="84" y="75"/>
                  </a:lnTo>
                  <a:close/>
                  <a:moveTo>
                    <a:pt x="37" y="141"/>
                  </a:moveTo>
                  <a:lnTo>
                    <a:pt x="30" y="140"/>
                  </a:lnTo>
                  <a:lnTo>
                    <a:pt x="25" y="138"/>
                  </a:lnTo>
                  <a:lnTo>
                    <a:pt x="21" y="134"/>
                  </a:lnTo>
                  <a:lnTo>
                    <a:pt x="18" y="130"/>
                  </a:lnTo>
                  <a:lnTo>
                    <a:pt x="17" y="126"/>
                  </a:lnTo>
                  <a:lnTo>
                    <a:pt x="16" y="123"/>
                  </a:lnTo>
                  <a:lnTo>
                    <a:pt x="16" y="120"/>
                  </a:lnTo>
                  <a:lnTo>
                    <a:pt x="15" y="118"/>
                  </a:lnTo>
                  <a:lnTo>
                    <a:pt x="16" y="111"/>
                  </a:lnTo>
                  <a:lnTo>
                    <a:pt x="19" y="98"/>
                  </a:lnTo>
                  <a:lnTo>
                    <a:pt x="23" y="85"/>
                  </a:lnTo>
                  <a:lnTo>
                    <a:pt x="29" y="73"/>
                  </a:lnTo>
                  <a:lnTo>
                    <a:pt x="35" y="66"/>
                  </a:lnTo>
                  <a:lnTo>
                    <a:pt x="42" y="60"/>
                  </a:lnTo>
                  <a:lnTo>
                    <a:pt x="50" y="57"/>
                  </a:lnTo>
                  <a:lnTo>
                    <a:pt x="59" y="55"/>
                  </a:lnTo>
                  <a:lnTo>
                    <a:pt x="66" y="57"/>
                  </a:lnTo>
                  <a:lnTo>
                    <a:pt x="71" y="59"/>
                  </a:lnTo>
                  <a:lnTo>
                    <a:pt x="75" y="63"/>
                  </a:lnTo>
                  <a:lnTo>
                    <a:pt x="78" y="67"/>
                  </a:lnTo>
                  <a:lnTo>
                    <a:pt x="79" y="72"/>
                  </a:lnTo>
                  <a:lnTo>
                    <a:pt x="80" y="76"/>
                  </a:lnTo>
                  <a:lnTo>
                    <a:pt x="81" y="80"/>
                  </a:lnTo>
                  <a:lnTo>
                    <a:pt x="81" y="82"/>
                  </a:lnTo>
                  <a:lnTo>
                    <a:pt x="80" y="88"/>
                  </a:lnTo>
                  <a:lnTo>
                    <a:pt x="78" y="97"/>
                  </a:lnTo>
                  <a:lnTo>
                    <a:pt x="75" y="107"/>
                  </a:lnTo>
                  <a:lnTo>
                    <a:pt x="70" y="117"/>
                  </a:lnTo>
                  <a:lnTo>
                    <a:pt x="64" y="126"/>
                  </a:lnTo>
                  <a:lnTo>
                    <a:pt x="57" y="134"/>
                  </a:lnTo>
                  <a:lnTo>
                    <a:pt x="48" y="139"/>
                  </a:lnTo>
                  <a:lnTo>
                    <a:pt x="37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7" name="Freeform 149"/>
            <p:cNvSpPr>
              <a:spLocks noChangeAspect="1" noEditPoints="1"/>
            </p:cNvSpPr>
            <p:nvPr/>
          </p:nvSpPr>
          <p:spPr bwMode="auto">
            <a:xfrm>
              <a:off x="4235" y="337"/>
              <a:ext cx="112" cy="128"/>
            </a:xfrm>
            <a:custGeom>
              <a:avLst/>
              <a:gdLst>
                <a:gd name="T0" fmla="*/ 37 w 112"/>
                <a:gd name="T1" fmla="*/ 24 h 128"/>
                <a:gd name="T2" fmla="*/ 37 w 112"/>
                <a:gd name="T3" fmla="*/ 21 h 128"/>
                <a:gd name="T4" fmla="*/ 37 w 112"/>
                <a:gd name="T5" fmla="*/ 20 h 128"/>
                <a:gd name="T6" fmla="*/ 38 w 112"/>
                <a:gd name="T7" fmla="*/ 19 h 128"/>
                <a:gd name="T8" fmla="*/ 40 w 112"/>
                <a:gd name="T9" fmla="*/ 17 h 128"/>
                <a:gd name="T10" fmla="*/ 46 w 112"/>
                <a:gd name="T11" fmla="*/ 12 h 128"/>
                <a:gd name="T12" fmla="*/ 52 w 112"/>
                <a:gd name="T13" fmla="*/ 9 h 128"/>
                <a:gd name="T14" fmla="*/ 58 w 112"/>
                <a:gd name="T15" fmla="*/ 8 h 128"/>
                <a:gd name="T16" fmla="*/ 62 w 112"/>
                <a:gd name="T17" fmla="*/ 8 h 128"/>
                <a:gd name="T18" fmla="*/ 72 w 112"/>
                <a:gd name="T19" fmla="*/ 10 h 128"/>
                <a:gd name="T20" fmla="*/ 80 w 112"/>
                <a:gd name="T21" fmla="*/ 17 h 128"/>
                <a:gd name="T22" fmla="*/ 85 w 112"/>
                <a:gd name="T23" fmla="*/ 28 h 128"/>
                <a:gd name="T24" fmla="*/ 87 w 112"/>
                <a:gd name="T25" fmla="*/ 45 h 128"/>
                <a:gd name="T26" fmla="*/ 84 w 112"/>
                <a:gd name="T27" fmla="*/ 62 h 128"/>
                <a:gd name="T28" fmla="*/ 78 w 112"/>
                <a:gd name="T29" fmla="*/ 74 h 128"/>
                <a:gd name="T30" fmla="*/ 70 w 112"/>
                <a:gd name="T31" fmla="*/ 81 h 128"/>
                <a:gd name="T32" fmla="*/ 60 w 112"/>
                <a:gd name="T33" fmla="*/ 83 h 128"/>
                <a:gd name="T34" fmla="*/ 57 w 112"/>
                <a:gd name="T35" fmla="*/ 83 h 128"/>
                <a:gd name="T36" fmla="*/ 52 w 112"/>
                <a:gd name="T37" fmla="*/ 82 h 128"/>
                <a:gd name="T38" fmla="*/ 46 w 112"/>
                <a:gd name="T39" fmla="*/ 79 h 128"/>
                <a:gd name="T40" fmla="*/ 39 w 112"/>
                <a:gd name="T41" fmla="*/ 72 h 128"/>
                <a:gd name="T42" fmla="*/ 38 w 112"/>
                <a:gd name="T43" fmla="*/ 71 h 128"/>
                <a:gd name="T44" fmla="*/ 37 w 112"/>
                <a:gd name="T45" fmla="*/ 70 h 128"/>
                <a:gd name="T46" fmla="*/ 37 w 112"/>
                <a:gd name="T47" fmla="*/ 68 h 128"/>
                <a:gd name="T48" fmla="*/ 37 w 112"/>
                <a:gd name="T49" fmla="*/ 66 h 128"/>
                <a:gd name="T50" fmla="*/ 37 w 112"/>
                <a:gd name="T51" fmla="*/ 24 h 128"/>
                <a:gd name="T52" fmla="*/ 37 w 112"/>
                <a:gd name="T53" fmla="*/ 81 h 128"/>
                <a:gd name="T54" fmla="*/ 43 w 112"/>
                <a:gd name="T55" fmla="*/ 86 h 128"/>
                <a:gd name="T56" fmla="*/ 50 w 112"/>
                <a:gd name="T57" fmla="*/ 88 h 128"/>
                <a:gd name="T58" fmla="*/ 56 w 112"/>
                <a:gd name="T59" fmla="*/ 90 h 128"/>
                <a:gd name="T60" fmla="*/ 62 w 112"/>
                <a:gd name="T61" fmla="*/ 90 h 128"/>
                <a:gd name="T62" fmla="*/ 82 w 112"/>
                <a:gd name="T63" fmla="*/ 87 h 128"/>
                <a:gd name="T64" fmla="*/ 98 w 112"/>
                <a:gd name="T65" fmla="*/ 78 h 128"/>
                <a:gd name="T66" fmla="*/ 109 w 112"/>
                <a:gd name="T67" fmla="*/ 63 h 128"/>
                <a:gd name="T68" fmla="*/ 112 w 112"/>
                <a:gd name="T69" fmla="*/ 45 h 128"/>
                <a:gd name="T70" fmla="*/ 109 w 112"/>
                <a:gd name="T71" fmla="*/ 26 h 128"/>
                <a:gd name="T72" fmla="*/ 100 w 112"/>
                <a:gd name="T73" fmla="*/ 12 h 128"/>
                <a:gd name="T74" fmla="*/ 85 w 112"/>
                <a:gd name="T75" fmla="*/ 3 h 128"/>
                <a:gd name="T76" fmla="*/ 66 w 112"/>
                <a:gd name="T77" fmla="*/ 0 h 128"/>
                <a:gd name="T78" fmla="*/ 55 w 112"/>
                <a:gd name="T79" fmla="*/ 1 h 128"/>
                <a:gd name="T80" fmla="*/ 47 w 112"/>
                <a:gd name="T81" fmla="*/ 3 h 128"/>
                <a:gd name="T82" fmla="*/ 40 w 112"/>
                <a:gd name="T83" fmla="*/ 6 h 128"/>
                <a:gd name="T84" fmla="*/ 36 w 112"/>
                <a:gd name="T85" fmla="*/ 9 h 128"/>
                <a:gd name="T86" fmla="*/ 36 w 112"/>
                <a:gd name="T87" fmla="*/ 0 h 128"/>
                <a:gd name="T88" fmla="*/ 0 w 112"/>
                <a:gd name="T89" fmla="*/ 1 h 128"/>
                <a:gd name="T90" fmla="*/ 0 w 112"/>
                <a:gd name="T91" fmla="*/ 10 h 128"/>
                <a:gd name="T92" fmla="*/ 8 w 112"/>
                <a:gd name="T93" fmla="*/ 11 h 128"/>
                <a:gd name="T94" fmla="*/ 12 w 112"/>
                <a:gd name="T95" fmla="*/ 11 h 128"/>
                <a:gd name="T96" fmla="*/ 14 w 112"/>
                <a:gd name="T97" fmla="*/ 14 h 128"/>
                <a:gd name="T98" fmla="*/ 14 w 112"/>
                <a:gd name="T99" fmla="*/ 18 h 128"/>
                <a:gd name="T100" fmla="*/ 14 w 112"/>
                <a:gd name="T101" fmla="*/ 118 h 128"/>
                <a:gd name="T102" fmla="*/ 0 w 112"/>
                <a:gd name="T103" fmla="*/ 118 h 128"/>
                <a:gd name="T104" fmla="*/ 0 w 112"/>
                <a:gd name="T105" fmla="*/ 128 h 128"/>
                <a:gd name="T106" fmla="*/ 50 w 112"/>
                <a:gd name="T107" fmla="*/ 128 h 128"/>
                <a:gd name="T108" fmla="*/ 50 w 112"/>
                <a:gd name="T109" fmla="*/ 118 h 128"/>
                <a:gd name="T110" fmla="*/ 37 w 112"/>
                <a:gd name="T111" fmla="*/ 118 h 128"/>
                <a:gd name="T112" fmla="*/ 37 w 112"/>
                <a:gd name="T113" fmla="*/ 8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2" h="128">
                  <a:moveTo>
                    <a:pt x="37" y="24"/>
                  </a:moveTo>
                  <a:lnTo>
                    <a:pt x="37" y="21"/>
                  </a:lnTo>
                  <a:lnTo>
                    <a:pt x="37" y="20"/>
                  </a:lnTo>
                  <a:lnTo>
                    <a:pt x="38" y="19"/>
                  </a:lnTo>
                  <a:lnTo>
                    <a:pt x="40" y="17"/>
                  </a:lnTo>
                  <a:lnTo>
                    <a:pt x="46" y="12"/>
                  </a:lnTo>
                  <a:lnTo>
                    <a:pt x="52" y="9"/>
                  </a:lnTo>
                  <a:lnTo>
                    <a:pt x="58" y="8"/>
                  </a:lnTo>
                  <a:lnTo>
                    <a:pt x="62" y="8"/>
                  </a:lnTo>
                  <a:lnTo>
                    <a:pt x="72" y="10"/>
                  </a:lnTo>
                  <a:lnTo>
                    <a:pt x="80" y="17"/>
                  </a:lnTo>
                  <a:lnTo>
                    <a:pt x="85" y="28"/>
                  </a:lnTo>
                  <a:lnTo>
                    <a:pt x="87" y="45"/>
                  </a:lnTo>
                  <a:lnTo>
                    <a:pt x="84" y="62"/>
                  </a:lnTo>
                  <a:lnTo>
                    <a:pt x="78" y="74"/>
                  </a:lnTo>
                  <a:lnTo>
                    <a:pt x="70" y="81"/>
                  </a:lnTo>
                  <a:lnTo>
                    <a:pt x="60" y="83"/>
                  </a:lnTo>
                  <a:lnTo>
                    <a:pt x="57" y="83"/>
                  </a:lnTo>
                  <a:lnTo>
                    <a:pt x="52" y="82"/>
                  </a:lnTo>
                  <a:lnTo>
                    <a:pt x="46" y="79"/>
                  </a:lnTo>
                  <a:lnTo>
                    <a:pt x="39" y="72"/>
                  </a:lnTo>
                  <a:lnTo>
                    <a:pt x="38" y="71"/>
                  </a:lnTo>
                  <a:lnTo>
                    <a:pt x="37" y="70"/>
                  </a:lnTo>
                  <a:lnTo>
                    <a:pt x="37" y="68"/>
                  </a:lnTo>
                  <a:lnTo>
                    <a:pt x="37" y="66"/>
                  </a:lnTo>
                  <a:lnTo>
                    <a:pt x="37" y="24"/>
                  </a:lnTo>
                  <a:close/>
                  <a:moveTo>
                    <a:pt x="37" y="81"/>
                  </a:moveTo>
                  <a:lnTo>
                    <a:pt x="43" y="86"/>
                  </a:lnTo>
                  <a:lnTo>
                    <a:pt x="50" y="88"/>
                  </a:lnTo>
                  <a:lnTo>
                    <a:pt x="56" y="90"/>
                  </a:lnTo>
                  <a:lnTo>
                    <a:pt x="62" y="90"/>
                  </a:lnTo>
                  <a:lnTo>
                    <a:pt x="82" y="87"/>
                  </a:lnTo>
                  <a:lnTo>
                    <a:pt x="98" y="78"/>
                  </a:lnTo>
                  <a:lnTo>
                    <a:pt x="109" y="63"/>
                  </a:lnTo>
                  <a:lnTo>
                    <a:pt x="112" y="45"/>
                  </a:lnTo>
                  <a:lnTo>
                    <a:pt x="109" y="26"/>
                  </a:lnTo>
                  <a:lnTo>
                    <a:pt x="100" y="12"/>
                  </a:lnTo>
                  <a:lnTo>
                    <a:pt x="85" y="3"/>
                  </a:lnTo>
                  <a:lnTo>
                    <a:pt x="66" y="0"/>
                  </a:lnTo>
                  <a:lnTo>
                    <a:pt x="55" y="1"/>
                  </a:lnTo>
                  <a:lnTo>
                    <a:pt x="47" y="3"/>
                  </a:lnTo>
                  <a:lnTo>
                    <a:pt x="40" y="6"/>
                  </a:lnTo>
                  <a:lnTo>
                    <a:pt x="36" y="9"/>
                  </a:lnTo>
                  <a:lnTo>
                    <a:pt x="36" y="0"/>
                  </a:lnTo>
                  <a:lnTo>
                    <a:pt x="0" y="1"/>
                  </a:lnTo>
                  <a:lnTo>
                    <a:pt x="0" y="10"/>
                  </a:lnTo>
                  <a:lnTo>
                    <a:pt x="8" y="11"/>
                  </a:lnTo>
                  <a:lnTo>
                    <a:pt x="12" y="11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14" y="118"/>
                  </a:lnTo>
                  <a:lnTo>
                    <a:pt x="0" y="118"/>
                  </a:lnTo>
                  <a:lnTo>
                    <a:pt x="0" y="128"/>
                  </a:lnTo>
                  <a:lnTo>
                    <a:pt x="50" y="128"/>
                  </a:lnTo>
                  <a:lnTo>
                    <a:pt x="50" y="118"/>
                  </a:lnTo>
                  <a:lnTo>
                    <a:pt x="37" y="118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8" name="Freeform 150"/>
            <p:cNvSpPr>
              <a:spLocks noChangeAspect="1"/>
            </p:cNvSpPr>
            <p:nvPr/>
          </p:nvSpPr>
          <p:spPr bwMode="auto">
            <a:xfrm>
              <a:off x="4403" y="149"/>
              <a:ext cx="141" cy="145"/>
            </a:xfrm>
            <a:custGeom>
              <a:avLst/>
              <a:gdLst>
                <a:gd name="T0" fmla="*/ 141 w 141"/>
                <a:gd name="T1" fmla="*/ 1 h 145"/>
                <a:gd name="T2" fmla="*/ 138 w 141"/>
                <a:gd name="T3" fmla="*/ 0 h 145"/>
                <a:gd name="T4" fmla="*/ 122 w 141"/>
                <a:gd name="T5" fmla="*/ 18 h 145"/>
                <a:gd name="T6" fmla="*/ 113 w 141"/>
                <a:gd name="T7" fmla="*/ 8 h 145"/>
                <a:gd name="T8" fmla="*/ 89 w 141"/>
                <a:gd name="T9" fmla="*/ 0 h 145"/>
                <a:gd name="T10" fmla="*/ 56 w 141"/>
                <a:gd name="T11" fmla="*/ 7 h 145"/>
                <a:gd name="T12" fmla="*/ 28 w 141"/>
                <a:gd name="T13" fmla="*/ 28 h 145"/>
                <a:gd name="T14" fmla="*/ 8 w 141"/>
                <a:gd name="T15" fmla="*/ 56 h 145"/>
                <a:gd name="T16" fmla="*/ 0 w 141"/>
                <a:gd name="T17" fmla="*/ 90 h 145"/>
                <a:gd name="T18" fmla="*/ 4 w 141"/>
                <a:gd name="T19" fmla="*/ 112 h 145"/>
                <a:gd name="T20" fmla="*/ 15 w 141"/>
                <a:gd name="T21" fmla="*/ 129 h 145"/>
                <a:gd name="T22" fmla="*/ 32 w 141"/>
                <a:gd name="T23" fmla="*/ 140 h 145"/>
                <a:gd name="T24" fmla="*/ 54 w 141"/>
                <a:gd name="T25" fmla="*/ 145 h 145"/>
                <a:gd name="T26" fmla="*/ 79 w 141"/>
                <a:gd name="T27" fmla="*/ 140 h 145"/>
                <a:gd name="T28" fmla="*/ 90 w 141"/>
                <a:gd name="T29" fmla="*/ 134 h 145"/>
                <a:gd name="T30" fmla="*/ 96 w 141"/>
                <a:gd name="T31" fmla="*/ 128 h 145"/>
                <a:gd name="T32" fmla="*/ 101 w 141"/>
                <a:gd name="T33" fmla="*/ 136 h 145"/>
                <a:gd name="T34" fmla="*/ 105 w 141"/>
                <a:gd name="T35" fmla="*/ 140 h 145"/>
                <a:gd name="T36" fmla="*/ 107 w 141"/>
                <a:gd name="T37" fmla="*/ 138 h 145"/>
                <a:gd name="T38" fmla="*/ 109 w 141"/>
                <a:gd name="T39" fmla="*/ 131 h 145"/>
                <a:gd name="T40" fmla="*/ 114 w 141"/>
                <a:gd name="T41" fmla="*/ 112 h 145"/>
                <a:gd name="T42" fmla="*/ 118 w 141"/>
                <a:gd name="T43" fmla="*/ 96 h 145"/>
                <a:gd name="T44" fmla="*/ 124 w 141"/>
                <a:gd name="T45" fmla="*/ 92 h 145"/>
                <a:gd name="T46" fmla="*/ 131 w 141"/>
                <a:gd name="T47" fmla="*/ 92 h 145"/>
                <a:gd name="T48" fmla="*/ 133 w 141"/>
                <a:gd name="T49" fmla="*/ 90 h 145"/>
                <a:gd name="T50" fmla="*/ 133 w 141"/>
                <a:gd name="T51" fmla="*/ 86 h 145"/>
                <a:gd name="T52" fmla="*/ 82 w 141"/>
                <a:gd name="T53" fmla="*/ 86 h 145"/>
                <a:gd name="T54" fmla="*/ 79 w 141"/>
                <a:gd name="T55" fmla="*/ 86 h 145"/>
                <a:gd name="T56" fmla="*/ 78 w 141"/>
                <a:gd name="T57" fmla="*/ 90 h 145"/>
                <a:gd name="T58" fmla="*/ 84 w 141"/>
                <a:gd name="T59" fmla="*/ 92 h 145"/>
                <a:gd name="T60" fmla="*/ 87 w 141"/>
                <a:gd name="T61" fmla="*/ 92 h 145"/>
                <a:gd name="T62" fmla="*/ 94 w 141"/>
                <a:gd name="T63" fmla="*/ 92 h 145"/>
                <a:gd name="T64" fmla="*/ 99 w 141"/>
                <a:gd name="T65" fmla="*/ 93 h 145"/>
                <a:gd name="T66" fmla="*/ 101 w 141"/>
                <a:gd name="T67" fmla="*/ 96 h 145"/>
                <a:gd name="T68" fmla="*/ 99 w 141"/>
                <a:gd name="T69" fmla="*/ 103 h 145"/>
                <a:gd name="T70" fmla="*/ 96 w 141"/>
                <a:gd name="T71" fmla="*/ 114 h 145"/>
                <a:gd name="T72" fmla="*/ 78 w 141"/>
                <a:gd name="T73" fmla="*/ 134 h 145"/>
                <a:gd name="T74" fmla="*/ 58 w 141"/>
                <a:gd name="T75" fmla="*/ 138 h 145"/>
                <a:gd name="T76" fmla="*/ 31 w 141"/>
                <a:gd name="T77" fmla="*/ 129 h 145"/>
                <a:gd name="T78" fmla="*/ 18 w 141"/>
                <a:gd name="T79" fmla="*/ 97 h 145"/>
                <a:gd name="T80" fmla="*/ 19 w 141"/>
                <a:gd name="T81" fmla="*/ 87 h 145"/>
                <a:gd name="T82" fmla="*/ 22 w 141"/>
                <a:gd name="T83" fmla="*/ 71 h 145"/>
                <a:gd name="T84" fmla="*/ 29 w 141"/>
                <a:gd name="T85" fmla="*/ 52 h 145"/>
                <a:gd name="T86" fmla="*/ 41 w 141"/>
                <a:gd name="T87" fmla="*/ 32 h 145"/>
                <a:gd name="T88" fmla="*/ 62 w 141"/>
                <a:gd name="T89" fmla="*/ 14 h 145"/>
                <a:gd name="T90" fmla="*/ 91 w 141"/>
                <a:gd name="T91" fmla="*/ 6 h 145"/>
                <a:gd name="T92" fmla="*/ 114 w 141"/>
                <a:gd name="T93" fmla="*/ 17 h 145"/>
                <a:gd name="T94" fmla="*/ 123 w 141"/>
                <a:gd name="T95" fmla="*/ 44 h 145"/>
                <a:gd name="T96" fmla="*/ 122 w 141"/>
                <a:gd name="T97" fmla="*/ 52 h 145"/>
                <a:gd name="T98" fmla="*/ 122 w 141"/>
                <a:gd name="T99" fmla="*/ 55 h 145"/>
                <a:gd name="T100" fmla="*/ 125 w 141"/>
                <a:gd name="T101" fmla="*/ 57 h 145"/>
                <a:gd name="T102" fmla="*/ 127 w 141"/>
                <a:gd name="T103" fmla="*/ 56 h 145"/>
                <a:gd name="T104" fmla="*/ 129 w 141"/>
                <a:gd name="T105" fmla="*/ 5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1" h="145">
                  <a:moveTo>
                    <a:pt x="141" y="2"/>
                  </a:moveTo>
                  <a:lnTo>
                    <a:pt x="141" y="1"/>
                  </a:lnTo>
                  <a:lnTo>
                    <a:pt x="139" y="0"/>
                  </a:lnTo>
                  <a:lnTo>
                    <a:pt x="138" y="0"/>
                  </a:lnTo>
                  <a:lnTo>
                    <a:pt x="136" y="2"/>
                  </a:lnTo>
                  <a:lnTo>
                    <a:pt x="122" y="18"/>
                  </a:lnTo>
                  <a:lnTo>
                    <a:pt x="119" y="14"/>
                  </a:lnTo>
                  <a:lnTo>
                    <a:pt x="113" y="8"/>
                  </a:lnTo>
                  <a:lnTo>
                    <a:pt x="103" y="2"/>
                  </a:lnTo>
                  <a:lnTo>
                    <a:pt x="89" y="0"/>
                  </a:lnTo>
                  <a:lnTo>
                    <a:pt x="72" y="2"/>
                  </a:lnTo>
                  <a:lnTo>
                    <a:pt x="56" y="7"/>
                  </a:lnTo>
                  <a:lnTo>
                    <a:pt x="41" y="16"/>
                  </a:lnTo>
                  <a:lnTo>
                    <a:pt x="28" y="28"/>
                  </a:lnTo>
                  <a:lnTo>
                    <a:pt x="17" y="41"/>
                  </a:lnTo>
                  <a:lnTo>
                    <a:pt x="8" y="56"/>
                  </a:lnTo>
                  <a:lnTo>
                    <a:pt x="2" y="73"/>
                  </a:lnTo>
                  <a:lnTo>
                    <a:pt x="0" y="90"/>
                  </a:lnTo>
                  <a:lnTo>
                    <a:pt x="1" y="101"/>
                  </a:lnTo>
                  <a:lnTo>
                    <a:pt x="4" y="112"/>
                  </a:lnTo>
                  <a:lnTo>
                    <a:pt x="9" y="121"/>
                  </a:lnTo>
                  <a:lnTo>
                    <a:pt x="15" y="129"/>
                  </a:lnTo>
                  <a:lnTo>
                    <a:pt x="23" y="136"/>
                  </a:lnTo>
                  <a:lnTo>
                    <a:pt x="32" y="140"/>
                  </a:lnTo>
                  <a:lnTo>
                    <a:pt x="43" y="143"/>
                  </a:lnTo>
                  <a:lnTo>
                    <a:pt x="54" y="145"/>
                  </a:lnTo>
                  <a:lnTo>
                    <a:pt x="67" y="143"/>
                  </a:lnTo>
                  <a:lnTo>
                    <a:pt x="79" y="140"/>
                  </a:lnTo>
                  <a:lnTo>
                    <a:pt x="85" y="137"/>
                  </a:lnTo>
                  <a:lnTo>
                    <a:pt x="90" y="134"/>
                  </a:lnTo>
                  <a:lnTo>
                    <a:pt x="94" y="131"/>
                  </a:lnTo>
                  <a:lnTo>
                    <a:pt x="96" y="128"/>
                  </a:lnTo>
                  <a:lnTo>
                    <a:pt x="98" y="132"/>
                  </a:lnTo>
                  <a:lnTo>
                    <a:pt x="101" y="136"/>
                  </a:lnTo>
                  <a:lnTo>
                    <a:pt x="103" y="139"/>
                  </a:lnTo>
                  <a:lnTo>
                    <a:pt x="105" y="140"/>
                  </a:lnTo>
                  <a:lnTo>
                    <a:pt x="107" y="139"/>
                  </a:lnTo>
                  <a:lnTo>
                    <a:pt x="107" y="138"/>
                  </a:lnTo>
                  <a:lnTo>
                    <a:pt x="108" y="134"/>
                  </a:lnTo>
                  <a:lnTo>
                    <a:pt x="109" y="131"/>
                  </a:lnTo>
                  <a:lnTo>
                    <a:pt x="110" y="127"/>
                  </a:lnTo>
                  <a:lnTo>
                    <a:pt x="114" y="112"/>
                  </a:lnTo>
                  <a:lnTo>
                    <a:pt x="116" y="102"/>
                  </a:lnTo>
                  <a:lnTo>
                    <a:pt x="118" y="96"/>
                  </a:lnTo>
                  <a:lnTo>
                    <a:pt x="120" y="93"/>
                  </a:lnTo>
                  <a:lnTo>
                    <a:pt x="124" y="92"/>
                  </a:lnTo>
                  <a:lnTo>
                    <a:pt x="130" y="92"/>
                  </a:lnTo>
                  <a:lnTo>
                    <a:pt x="131" y="92"/>
                  </a:lnTo>
                  <a:lnTo>
                    <a:pt x="132" y="91"/>
                  </a:lnTo>
                  <a:lnTo>
                    <a:pt x="133" y="90"/>
                  </a:lnTo>
                  <a:lnTo>
                    <a:pt x="133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82" y="86"/>
                  </a:lnTo>
                  <a:lnTo>
                    <a:pt x="81" y="86"/>
                  </a:lnTo>
                  <a:lnTo>
                    <a:pt x="79" y="86"/>
                  </a:lnTo>
                  <a:lnTo>
                    <a:pt x="78" y="87"/>
                  </a:lnTo>
                  <a:lnTo>
                    <a:pt x="78" y="90"/>
                  </a:lnTo>
                  <a:lnTo>
                    <a:pt x="79" y="92"/>
                  </a:lnTo>
                  <a:lnTo>
                    <a:pt x="84" y="92"/>
                  </a:lnTo>
                  <a:lnTo>
                    <a:pt x="85" y="92"/>
                  </a:lnTo>
                  <a:lnTo>
                    <a:pt x="87" y="92"/>
                  </a:lnTo>
                  <a:lnTo>
                    <a:pt x="91" y="92"/>
                  </a:lnTo>
                  <a:lnTo>
                    <a:pt x="94" y="92"/>
                  </a:lnTo>
                  <a:lnTo>
                    <a:pt x="98" y="93"/>
                  </a:lnTo>
                  <a:lnTo>
                    <a:pt x="99" y="93"/>
                  </a:lnTo>
                  <a:lnTo>
                    <a:pt x="100" y="95"/>
                  </a:lnTo>
                  <a:lnTo>
                    <a:pt x="101" y="96"/>
                  </a:lnTo>
                  <a:lnTo>
                    <a:pt x="100" y="99"/>
                  </a:lnTo>
                  <a:lnTo>
                    <a:pt x="99" y="103"/>
                  </a:lnTo>
                  <a:lnTo>
                    <a:pt x="98" y="109"/>
                  </a:lnTo>
                  <a:lnTo>
                    <a:pt x="96" y="114"/>
                  </a:lnTo>
                  <a:lnTo>
                    <a:pt x="89" y="127"/>
                  </a:lnTo>
                  <a:lnTo>
                    <a:pt x="78" y="134"/>
                  </a:lnTo>
                  <a:lnTo>
                    <a:pt x="66" y="138"/>
                  </a:lnTo>
                  <a:lnTo>
                    <a:pt x="58" y="138"/>
                  </a:lnTo>
                  <a:lnTo>
                    <a:pt x="44" y="136"/>
                  </a:lnTo>
                  <a:lnTo>
                    <a:pt x="31" y="129"/>
                  </a:lnTo>
                  <a:lnTo>
                    <a:pt x="22" y="116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9" y="87"/>
                  </a:lnTo>
                  <a:lnTo>
                    <a:pt x="20" y="80"/>
                  </a:lnTo>
                  <a:lnTo>
                    <a:pt x="22" y="71"/>
                  </a:lnTo>
                  <a:lnTo>
                    <a:pt x="25" y="62"/>
                  </a:lnTo>
                  <a:lnTo>
                    <a:pt x="29" y="52"/>
                  </a:lnTo>
                  <a:lnTo>
                    <a:pt x="34" y="42"/>
                  </a:lnTo>
                  <a:lnTo>
                    <a:pt x="41" y="32"/>
                  </a:lnTo>
                  <a:lnTo>
                    <a:pt x="50" y="22"/>
                  </a:lnTo>
                  <a:lnTo>
                    <a:pt x="62" y="14"/>
                  </a:lnTo>
                  <a:lnTo>
                    <a:pt x="76" y="8"/>
                  </a:lnTo>
                  <a:lnTo>
                    <a:pt x="91" y="6"/>
                  </a:lnTo>
                  <a:lnTo>
                    <a:pt x="104" y="9"/>
                  </a:lnTo>
                  <a:lnTo>
                    <a:pt x="114" y="17"/>
                  </a:lnTo>
                  <a:lnTo>
                    <a:pt x="120" y="29"/>
                  </a:lnTo>
                  <a:lnTo>
                    <a:pt x="123" y="44"/>
                  </a:lnTo>
                  <a:lnTo>
                    <a:pt x="122" y="49"/>
                  </a:lnTo>
                  <a:lnTo>
                    <a:pt x="122" y="52"/>
                  </a:lnTo>
                  <a:lnTo>
                    <a:pt x="122" y="53"/>
                  </a:lnTo>
                  <a:lnTo>
                    <a:pt x="122" y="55"/>
                  </a:lnTo>
                  <a:lnTo>
                    <a:pt x="123" y="56"/>
                  </a:lnTo>
                  <a:lnTo>
                    <a:pt x="125" y="57"/>
                  </a:lnTo>
                  <a:lnTo>
                    <a:pt x="126" y="56"/>
                  </a:lnTo>
                  <a:lnTo>
                    <a:pt x="127" y="56"/>
                  </a:lnTo>
                  <a:lnTo>
                    <a:pt x="128" y="55"/>
                  </a:lnTo>
                  <a:lnTo>
                    <a:pt x="129" y="53"/>
                  </a:lnTo>
                  <a:lnTo>
                    <a:pt x="141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9" name="Freeform 151"/>
            <p:cNvSpPr>
              <a:spLocks noChangeAspect="1"/>
            </p:cNvSpPr>
            <p:nvPr/>
          </p:nvSpPr>
          <p:spPr bwMode="auto">
            <a:xfrm>
              <a:off x="4564" y="169"/>
              <a:ext cx="94" cy="7"/>
            </a:xfrm>
            <a:custGeom>
              <a:avLst/>
              <a:gdLst>
                <a:gd name="T0" fmla="*/ 88 w 94"/>
                <a:gd name="T1" fmla="*/ 7 h 7"/>
                <a:gd name="T2" fmla="*/ 90 w 94"/>
                <a:gd name="T3" fmla="*/ 7 h 7"/>
                <a:gd name="T4" fmla="*/ 92 w 94"/>
                <a:gd name="T5" fmla="*/ 6 h 7"/>
                <a:gd name="T6" fmla="*/ 93 w 94"/>
                <a:gd name="T7" fmla="*/ 5 h 7"/>
                <a:gd name="T8" fmla="*/ 94 w 94"/>
                <a:gd name="T9" fmla="*/ 3 h 7"/>
                <a:gd name="T10" fmla="*/ 93 w 94"/>
                <a:gd name="T11" fmla="*/ 1 h 7"/>
                <a:gd name="T12" fmla="*/ 92 w 94"/>
                <a:gd name="T13" fmla="*/ 0 h 7"/>
                <a:gd name="T14" fmla="*/ 90 w 94"/>
                <a:gd name="T15" fmla="*/ 0 h 7"/>
                <a:gd name="T16" fmla="*/ 88 w 94"/>
                <a:gd name="T17" fmla="*/ 0 h 7"/>
                <a:gd name="T18" fmla="*/ 5 w 94"/>
                <a:gd name="T19" fmla="*/ 0 h 7"/>
                <a:gd name="T20" fmla="*/ 4 w 94"/>
                <a:gd name="T21" fmla="*/ 0 h 7"/>
                <a:gd name="T22" fmla="*/ 2 w 94"/>
                <a:gd name="T23" fmla="*/ 0 h 7"/>
                <a:gd name="T24" fmla="*/ 0 w 94"/>
                <a:gd name="T25" fmla="*/ 1 h 7"/>
                <a:gd name="T26" fmla="*/ 0 w 94"/>
                <a:gd name="T27" fmla="*/ 3 h 7"/>
                <a:gd name="T28" fmla="*/ 0 w 94"/>
                <a:gd name="T29" fmla="*/ 5 h 7"/>
                <a:gd name="T30" fmla="*/ 2 w 94"/>
                <a:gd name="T31" fmla="*/ 6 h 7"/>
                <a:gd name="T32" fmla="*/ 4 w 94"/>
                <a:gd name="T33" fmla="*/ 7 h 7"/>
                <a:gd name="T34" fmla="*/ 5 w 94"/>
                <a:gd name="T35" fmla="*/ 7 h 7"/>
                <a:gd name="T36" fmla="*/ 88 w 94"/>
                <a:gd name="T3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" h="7">
                  <a:moveTo>
                    <a:pt x="88" y="7"/>
                  </a:moveTo>
                  <a:lnTo>
                    <a:pt x="90" y="7"/>
                  </a:lnTo>
                  <a:lnTo>
                    <a:pt x="92" y="6"/>
                  </a:lnTo>
                  <a:lnTo>
                    <a:pt x="93" y="5"/>
                  </a:lnTo>
                  <a:lnTo>
                    <a:pt x="94" y="3"/>
                  </a:lnTo>
                  <a:lnTo>
                    <a:pt x="93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5" y="7"/>
                  </a:lnTo>
                  <a:lnTo>
                    <a:pt x="88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0" name="Freeform 152"/>
            <p:cNvSpPr>
              <a:spLocks noChangeAspect="1"/>
            </p:cNvSpPr>
            <p:nvPr/>
          </p:nvSpPr>
          <p:spPr bwMode="auto">
            <a:xfrm>
              <a:off x="4689" y="115"/>
              <a:ext cx="51" cy="92"/>
            </a:xfrm>
            <a:custGeom>
              <a:avLst/>
              <a:gdLst>
                <a:gd name="T0" fmla="*/ 32 w 51"/>
                <a:gd name="T1" fmla="*/ 4 h 92"/>
                <a:gd name="T2" fmla="*/ 31 w 51"/>
                <a:gd name="T3" fmla="*/ 2 h 92"/>
                <a:gd name="T4" fmla="*/ 31 w 51"/>
                <a:gd name="T5" fmla="*/ 0 h 92"/>
                <a:gd name="T6" fmla="*/ 30 w 51"/>
                <a:gd name="T7" fmla="*/ 0 h 92"/>
                <a:gd name="T8" fmla="*/ 27 w 51"/>
                <a:gd name="T9" fmla="*/ 0 h 92"/>
                <a:gd name="T10" fmla="*/ 20 w 51"/>
                <a:gd name="T11" fmla="*/ 5 h 92"/>
                <a:gd name="T12" fmla="*/ 13 w 51"/>
                <a:gd name="T13" fmla="*/ 8 h 92"/>
                <a:gd name="T14" fmla="*/ 6 w 51"/>
                <a:gd name="T15" fmla="*/ 9 h 92"/>
                <a:gd name="T16" fmla="*/ 0 w 51"/>
                <a:gd name="T17" fmla="*/ 9 h 92"/>
                <a:gd name="T18" fmla="*/ 0 w 51"/>
                <a:gd name="T19" fmla="*/ 14 h 92"/>
                <a:gd name="T20" fmla="*/ 4 w 51"/>
                <a:gd name="T21" fmla="*/ 14 h 92"/>
                <a:gd name="T22" fmla="*/ 9 w 51"/>
                <a:gd name="T23" fmla="*/ 13 h 92"/>
                <a:gd name="T24" fmla="*/ 14 w 51"/>
                <a:gd name="T25" fmla="*/ 12 h 92"/>
                <a:gd name="T26" fmla="*/ 20 w 51"/>
                <a:gd name="T27" fmla="*/ 10 h 92"/>
                <a:gd name="T28" fmla="*/ 20 w 51"/>
                <a:gd name="T29" fmla="*/ 81 h 92"/>
                <a:gd name="T30" fmla="*/ 20 w 51"/>
                <a:gd name="T31" fmla="*/ 84 h 92"/>
                <a:gd name="T32" fmla="*/ 19 w 51"/>
                <a:gd name="T33" fmla="*/ 86 h 92"/>
                <a:gd name="T34" fmla="*/ 14 w 51"/>
                <a:gd name="T35" fmla="*/ 87 h 92"/>
                <a:gd name="T36" fmla="*/ 6 w 51"/>
                <a:gd name="T37" fmla="*/ 87 h 92"/>
                <a:gd name="T38" fmla="*/ 1 w 51"/>
                <a:gd name="T39" fmla="*/ 87 h 92"/>
                <a:gd name="T40" fmla="*/ 1 w 51"/>
                <a:gd name="T41" fmla="*/ 92 h 92"/>
                <a:gd name="T42" fmla="*/ 51 w 51"/>
                <a:gd name="T43" fmla="*/ 92 h 92"/>
                <a:gd name="T44" fmla="*/ 51 w 51"/>
                <a:gd name="T45" fmla="*/ 87 h 92"/>
                <a:gd name="T46" fmla="*/ 46 w 51"/>
                <a:gd name="T47" fmla="*/ 87 h 92"/>
                <a:gd name="T48" fmla="*/ 37 w 51"/>
                <a:gd name="T49" fmla="*/ 87 h 92"/>
                <a:gd name="T50" fmla="*/ 33 w 51"/>
                <a:gd name="T51" fmla="*/ 86 h 92"/>
                <a:gd name="T52" fmla="*/ 32 w 51"/>
                <a:gd name="T53" fmla="*/ 84 h 92"/>
                <a:gd name="T54" fmla="*/ 32 w 51"/>
                <a:gd name="T55" fmla="*/ 81 h 92"/>
                <a:gd name="T56" fmla="*/ 32 w 51"/>
                <a:gd name="T57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92">
                  <a:moveTo>
                    <a:pt x="32" y="4"/>
                  </a:moveTo>
                  <a:lnTo>
                    <a:pt x="31" y="2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0" y="5"/>
                  </a:lnTo>
                  <a:lnTo>
                    <a:pt x="13" y="8"/>
                  </a:lnTo>
                  <a:lnTo>
                    <a:pt x="6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9" y="13"/>
                  </a:lnTo>
                  <a:lnTo>
                    <a:pt x="14" y="12"/>
                  </a:lnTo>
                  <a:lnTo>
                    <a:pt x="20" y="10"/>
                  </a:lnTo>
                  <a:lnTo>
                    <a:pt x="20" y="81"/>
                  </a:lnTo>
                  <a:lnTo>
                    <a:pt x="20" y="84"/>
                  </a:lnTo>
                  <a:lnTo>
                    <a:pt x="19" y="86"/>
                  </a:lnTo>
                  <a:lnTo>
                    <a:pt x="14" y="87"/>
                  </a:lnTo>
                  <a:lnTo>
                    <a:pt x="6" y="87"/>
                  </a:lnTo>
                  <a:lnTo>
                    <a:pt x="1" y="87"/>
                  </a:lnTo>
                  <a:lnTo>
                    <a:pt x="1" y="92"/>
                  </a:lnTo>
                  <a:lnTo>
                    <a:pt x="51" y="92"/>
                  </a:lnTo>
                  <a:lnTo>
                    <a:pt x="51" y="87"/>
                  </a:lnTo>
                  <a:lnTo>
                    <a:pt x="46" y="87"/>
                  </a:lnTo>
                  <a:lnTo>
                    <a:pt x="37" y="87"/>
                  </a:lnTo>
                  <a:lnTo>
                    <a:pt x="33" y="86"/>
                  </a:lnTo>
                  <a:lnTo>
                    <a:pt x="32" y="84"/>
                  </a:lnTo>
                  <a:lnTo>
                    <a:pt x="32" y="81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1" name="Freeform 153"/>
            <p:cNvSpPr>
              <a:spLocks noChangeAspect="1"/>
            </p:cNvSpPr>
            <p:nvPr/>
          </p:nvSpPr>
          <p:spPr bwMode="auto">
            <a:xfrm>
              <a:off x="4781" y="0"/>
              <a:ext cx="104" cy="477"/>
            </a:xfrm>
            <a:custGeom>
              <a:avLst/>
              <a:gdLst>
                <a:gd name="T0" fmla="*/ 93 w 104"/>
                <a:gd name="T1" fmla="*/ 238 h 477"/>
                <a:gd name="T2" fmla="*/ 1 w 104"/>
                <a:gd name="T3" fmla="*/ 467 h 477"/>
                <a:gd name="T4" fmla="*/ 0 w 104"/>
                <a:gd name="T5" fmla="*/ 470 h 477"/>
                <a:gd name="T6" fmla="*/ 0 w 104"/>
                <a:gd name="T7" fmla="*/ 471 h 477"/>
                <a:gd name="T8" fmla="*/ 1 w 104"/>
                <a:gd name="T9" fmla="*/ 475 h 477"/>
                <a:gd name="T10" fmla="*/ 5 w 104"/>
                <a:gd name="T11" fmla="*/ 477 h 477"/>
                <a:gd name="T12" fmla="*/ 7 w 104"/>
                <a:gd name="T13" fmla="*/ 476 h 477"/>
                <a:gd name="T14" fmla="*/ 9 w 104"/>
                <a:gd name="T15" fmla="*/ 475 h 477"/>
                <a:gd name="T16" fmla="*/ 10 w 104"/>
                <a:gd name="T17" fmla="*/ 473 h 477"/>
                <a:gd name="T18" fmla="*/ 11 w 104"/>
                <a:gd name="T19" fmla="*/ 472 h 477"/>
                <a:gd name="T20" fmla="*/ 103 w 104"/>
                <a:gd name="T21" fmla="*/ 242 h 477"/>
                <a:gd name="T22" fmla="*/ 104 w 104"/>
                <a:gd name="T23" fmla="*/ 239 h 477"/>
                <a:gd name="T24" fmla="*/ 104 w 104"/>
                <a:gd name="T25" fmla="*/ 238 h 477"/>
                <a:gd name="T26" fmla="*/ 104 w 104"/>
                <a:gd name="T27" fmla="*/ 237 h 477"/>
                <a:gd name="T28" fmla="*/ 103 w 104"/>
                <a:gd name="T29" fmla="*/ 234 h 477"/>
                <a:gd name="T30" fmla="*/ 11 w 104"/>
                <a:gd name="T31" fmla="*/ 5 h 477"/>
                <a:gd name="T32" fmla="*/ 10 w 104"/>
                <a:gd name="T33" fmla="*/ 3 h 477"/>
                <a:gd name="T34" fmla="*/ 9 w 104"/>
                <a:gd name="T35" fmla="*/ 2 h 477"/>
                <a:gd name="T36" fmla="*/ 7 w 104"/>
                <a:gd name="T37" fmla="*/ 0 h 477"/>
                <a:gd name="T38" fmla="*/ 5 w 104"/>
                <a:gd name="T39" fmla="*/ 0 h 477"/>
                <a:gd name="T40" fmla="*/ 1 w 104"/>
                <a:gd name="T41" fmla="*/ 1 h 477"/>
                <a:gd name="T42" fmla="*/ 0 w 104"/>
                <a:gd name="T43" fmla="*/ 5 h 477"/>
                <a:gd name="T44" fmla="*/ 0 w 104"/>
                <a:gd name="T45" fmla="*/ 6 h 477"/>
                <a:gd name="T46" fmla="*/ 1 w 104"/>
                <a:gd name="T47" fmla="*/ 9 h 477"/>
                <a:gd name="T48" fmla="*/ 93 w 104"/>
                <a:gd name="T49" fmla="*/ 238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477">
                  <a:moveTo>
                    <a:pt x="93" y="238"/>
                  </a:moveTo>
                  <a:lnTo>
                    <a:pt x="1" y="467"/>
                  </a:lnTo>
                  <a:lnTo>
                    <a:pt x="0" y="470"/>
                  </a:lnTo>
                  <a:lnTo>
                    <a:pt x="0" y="471"/>
                  </a:lnTo>
                  <a:lnTo>
                    <a:pt x="1" y="475"/>
                  </a:lnTo>
                  <a:lnTo>
                    <a:pt x="5" y="477"/>
                  </a:lnTo>
                  <a:lnTo>
                    <a:pt x="7" y="476"/>
                  </a:lnTo>
                  <a:lnTo>
                    <a:pt x="9" y="475"/>
                  </a:lnTo>
                  <a:lnTo>
                    <a:pt x="10" y="473"/>
                  </a:lnTo>
                  <a:lnTo>
                    <a:pt x="11" y="472"/>
                  </a:lnTo>
                  <a:lnTo>
                    <a:pt x="103" y="242"/>
                  </a:lnTo>
                  <a:lnTo>
                    <a:pt x="104" y="239"/>
                  </a:lnTo>
                  <a:lnTo>
                    <a:pt x="104" y="238"/>
                  </a:lnTo>
                  <a:lnTo>
                    <a:pt x="104" y="237"/>
                  </a:lnTo>
                  <a:lnTo>
                    <a:pt x="103" y="234"/>
                  </a:lnTo>
                  <a:lnTo>
                    <a:pt x="11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9"/>
                  </a:lnTo>
                  <a:lnTo>
                    <a:pt x="93" y="2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2" name="Freeform 154"/>
            <p:cNvSpPr>
              <a:spLocks noChangeAspect="1"/>
            </p:cNvSpPr>
            <p:nvPr/>
          </p:nvSpPr>
          <p:spPr bwMode="auto">
            <a:xfrm>
              <a:off x="5027" y="268"/>
              <a:ext cx="21" cy="21"/>
            </a:xfrm>
            <a:custGeom>
              <a:avLst/>
              <a:gdLst>
                <a:gd name="T0" fmla="*/ 21 w 21"/>
                <a:gd name="T1" fmla="*/ 11 h 21"/>
                <a:gd name="T2" fmla="*/ 20 w 21"/>
                <a:gd name="T3" fmla="*/ 7 h 21"/>
                <a:gd name="T4" fmla="*/ 18 w 21"/>
                <a:gd name="T5" fmla="*/ 3 h 21"/>
                <a:gd name="T6" fmla="*/ 15 w 21"/>
                <a:gd name="T7" fmla="*/ 1 h 21"/>
                <a:gd name="T8" fmla="*/ 10 w 21"/>
                <a:gd name="T9" fmla="*/ 0 h 21"/>
                <a:gd name="T10" fmla="*/ 6 w 21"/>
                <a:gd name="T11" fmla="*/ 1 h 21"/>
                <a:gd name="T12" fmla="*/ 3 w 21"/>
                <a:gd name="T13" fmla="*/ 3 h 21"/>
                <a:gd name="T14" fmla="*/ 1 w 21"/>
                <a:gd name="T15" fmla="*/ 7 h 21"/>
                <a:gd name="T16" fmla="*/ 0 w 21"/>
                <a:gd name="T17" fmla="*/ 11 h 21"/>
                <a:gd name="T18" fmla="*/ 1 w 21"/>
                <a:gd name="T19" fmla="*/ 15 h 21"/>
                <a:gd name="T20" fmla="*/ 3 w 21"/>
                <a:gd name="T21" fmla="*/ 18 h 21"/>
                <a:gd name="T22" fmla="*/ 6 w 21"/>
                <a:gd name="T23" fmla="*/ 20 h 21"/>
                <a:gd name="T24" fmla="*/ 10 w 21"/>
                <a:gd name="T25" fmla="*/ 21 h 21"/>
                <a:gd name="T26" fmla="*/ 15 w 21"/>
                <a:gd name="T27" fmla="*/ 20 h 21"/>
                <a:gd name="T28" fmla="*/ 18 w 21"/>
                <a:gd name="T29" fmla="*/ 18 h 21"/>
                <a:gd name="T30" fmla="*/ 20 w 21"/>
                <a:gd name="T31" fmla="*/ 15 h 21"/>
                <a:gd name="T32" fmla="*/ 21 w 21"/>
                <a:gd name="T33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1">
                  <a:moveTo>
                    <a:pt x="21" y="11"/>
                  </a:moveTo>
                  <a:lnTo>
                    <a:pt x="20" y="7"/>
                  </a:lnTo>
                  <a:lnTo>
                    <a:pt x="18" y="3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8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0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3" name="Freeform 155"/>
            <p:cNvSpPr>
              <a:spLocks noChangeAspect="1"/>
            </p:cNvSpPr>
            <p:nvPr/>
          </p:nvSpPr>
          <p:spPr bwMode="auto">
            <a:xfrm>
              <a:off x="5137" y="201"/>
              <a:ext cx="81" cy="90"/>
            </a:xfrm>
            <a:custGeom>
              <a:avLst/>
              <a:gdLst>
                <a:gd name="T0" fmla="*/ 11 w 81"/>
                <a:gd name="T1" fmla="*/ 81 h 90"/>
                <a:gd name="T2" fmla="*/ 12 w 81"/>
                <a:gd name="T3" fmla="*/ 89 h 90"/>
                <a:gd name="T4" fmla="*/ 20 w 81"/>
                <a:gd name="T5" fmla="*/ 89 h 90"/>
                <a:gd name="T6" fmla="*/ 24 w 81"/>
                <a:gd name="T7" fmla="*/ 80 h 90"/>
                <a:gd name="T8" fmla="*/ 30 w 81"/>
                <a:gd name="T9" fmla="*/ 60 h 90"/>
                <a:gd name="T10" fmla="*/ 33 w 81"/>
                <a:gd name="T11" fmla="*/ 47 h 90"/>
                <a:gd name="T12" fmla="*/ 36 w 81"/>
                <a:gd name="T13" fmla="*/ 33 h 90"/>
                <a:gd name="T14" fmla="*/ 39 w 81"/>
                <a:gd name="T15" fmla="*/ 24 h 90"/>
                <a:gd name="T16" fmla="*/ 45 w 81"/>
                <a:gd name="T17" fmla="*/ 15 h 90"/>
                <a:gd name="T18" fmla="*/ 50 w 81"/>
                <a:gd name="T19" fmla="*/ 10 h 90"/>
                <a:gd name="T20" fmla="*/ 59 w 81"/>
                <a:gd name="T21" fmla="*/ 5 h 90"/>
                <a:gd name="T22" fmla="*/ 68 w 81"/>
                <a:gd name="T23" fmla="*/ 5 h 90"/>
                <a:gd name="T24" fmla="*/ 72 w 81"/>
                <a:gd name="T25" fmla="*/ 7 h 90"/>
                <a:gd name="T26" fmla="*/ 69 w 81"/>
                <a:gd name="T27" fmla="*/ 8 h 90"/>
                <a:gd name="T28" fmla="*/ 63 w 81"/>
                <a:gd name="T29" fmla="*/ 14 h 90"/>
                <a:gd name="T30" fmla="*/ 63 w 81"/>
                <a:gd name="T31" fmla="*/ 20 h 90"/>
                <a:gd name="T32" fmla="*/ 67 w 81"/>
                <a:gd name="T33" fmla="*/ 24 h 90"/>
                <a:gd name="T34" fmla="*/ 74 w 81"/>
                <a:gd name="T35" fmla="*/ 24 h 90"/>
                <a:gd name="T36" fmla="*/ 80 w 81"/>
                <a:gd name="T37" fmla="*/ 18 h 90"/>
                <a:gd name="T38" fmla="*/ 80 w 81"/>
                <a:gd name="T39" fmla="*/ 8 h 90"/>
                <a:gd name="T40" fmla="*/ 71 w 81"/>
                <a:gd name="T41" fmla="*/ 1 h 90"/>
                <a:gd name="T42" fmla="*/ 56 w 81"/>
                <a:gd name="T43" fmla="*/ 2 h 90"/>
                <a:gd name="T44" fmla="*/ 43 w 81"/>
                <a:gd name="T45" fmla="*/ 11 h 90"/>
                <a:gd name="T46" fmla="*/ 37 w 81"/>
                <a:gd name="T47" fmla="*/ 9 h 90"/>
                <a:gd name="T48" fmla="*/ 28 w 81"/>
                <a:gd name="T49" fmla="*/ 1 h 90"/>
                <a:gd name="T50" fmla="*/ 15 w 81"/>
                <a:gd name="T51" fmla="*/ 1 h 90"/>
                <a:gd name="T52" fmla="*/ 8 w 81"/>
                <a:gd name="T53" fmla="*/ 8 h 90"/>
                <a:gd name="T54" fmla="*/ 4 w 81"/>
                <a:gd name="T55" fmla="*/ 17 h 90"/>
                <a:gd name="T56" fmla="*/ 1 w 81"/>
                <a:gd name="T57" fmla="*/ 29 h 90"/>
                <a:gd name="T58" fmla="*/ 1 w 81"/>
                <a:gd name="T59" fmla="*/ 33 h 90"/>
                <a:gd name="T60" fmla="*/ 4 w 81"/>
                <a:gd name="T61" fmla="*/ 33 h 90"/>
                <a:gd name="T62" fmla="*/ 5 w 81"/>
                <a:gd name="T63" fmla="*/ 31 h 90"/>
                <a:gd name="T64" fmla="*/ 9 w 81"/>
                <a:gd name="T65" fmla="*/ 19 h 90"/>
                <a:gd name="T66" fmla="*/ 16 w 81"/>
                <a:gd name="T67" fmla="*/ 6 h 90"/>
                <a:gd name="T68" fmla="*/ 23 w 81"/>
                <a:gd name="T69" fmla="*/ 5 h 90"/>
                <a:gd name="T70" fmla="*/ 26 w 81"/>
                <a:gd name="T71" fmla="*/ 9 h 90"/>
                <a:gd name="T72" fmla="*/ 26 w 81"/>
                <a:gd name="T73" fmla="*/ 17 h 90"/>
                <a:gd name="T74" fmla="*/ 25 w 81"/>
                <a:gd name="T75" fmla="*/ 24 h 90"/>
                <a:gd name="T76" fmla="*/ 12 w 81"/>
                <a:gd name="T77" fmla="*/ 7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" h="90">
                  <a:moveTo>
                    <a:pt x="12" y="76"/>
                  </a:moveTo>
                  <a:lnTo>
                    <a:pt x="11" y="81"/>
                  </a:lnTo>
                  <a:lnTo>
                    <a:pt x="10" y="85"/>
                  </a:lnTo>
                  <a:lnTo>
                    <a:pt x="12" y="89"/>
                  </a:lnTo>
                  <a:lnTo>
                    <a:pt x="16" y="90"/>
                  </a:lnTo>
                  <a:lnTo>
                    <a:pt x="20" y="89"/>
                  </a:lnTo>
                  <a:lnTo>
                    <a:pt x="23" y="85"/>
                  </a:lnTo>
                  <a:lnTo>
                    <a:pt x="24" y="80"/>
                  </a:lnTo>
                  <a:lnTo>
                    <a:pt x="27" y="70"/>
                  </a:lnTo>
                  <a:lnTo>
                    <a:pt x="30" y="60"/>
                  </a:lnTo>
                  <a:lnTo>
                    <a:pt x="31" y="53"/>
                  </a:lnTo>
                  <a:lnTo>
                    <a:pt x="33" y="47"/>
                  </a:lnTo>
                  <a:lnTo>
                    <a:pt x="34" y="40"/>
                  </a:lnTo>
                  <a:lnTo>
                    <a:pt x="36" y="33"/>
                  </a:lnTo>
                  <a:lnTo>
                    <a:pt x="37" y="27"/>
                  </a:lnTo>
                  <a:lnTo>
                    <a:pt x="39" y="24"/>
                  </a:lnTo>
                  <a:lnTo>
                    <a:pt x="41" y="20"/>
                  </a:lnTo>
                  <a:lnTo>
                    <a:pt x="45" y="15"/>
                  </a:lnTo>
                  <a:lnTo>
                    <a:pt x="49" y="11"/>
                  </a:lnTo>
                  <a:lnTo>
                    <a:pt x="50" y="10"/>
                  </a:lnTo>
                  <a:lnTo>
                    <a:pt x="54" y="7"/>
                  </a:lnTo>
                  <a:lnTo>
                    <a:pt x="59" y="5"/>
                  </a:lnTo>
                  <a:lnTo>
                    <a:pt x="64" y="5"/>
                  </a:lnTo>
                  <a:lnTo>
                    <a:pt x="68" y="5"/>
                  </a:lnTo>
                  <a:lnTo>
                    <a:pt x="71" y="6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69" y="8"/>
                  </a:lnTo>
                  <a:lnTo>
                    <a:pt x="65" y="11"/>
                  </a:lnTo>
                  <a:lnTo>
                    <a:pt x="63" y="14"/>
                  </a:lnTo>
                  <a:lnTo>
                    <a:pt x="62" y="18"/>
                  </a:lnTo>
                  <a:lnTo>
                    <a:pt x="63" y="20"/>
                  </a:lnTo>
                  <a:lnTo>
                    <a:pt x="64" y="23"/>
                  </a:lnTo>
                  <a:lnTo>
                    <a:pt x="67" y="24"/>
                  </a:lnTo>
                  <a:lnTo>
                    <a:pt x="70" y="25"/>
                  </a:lnTo>
                  <a:lnTo>
                    <a:pt x="74" y="24"/>
                  </a:lnTo>
                  <a:lnTo>
                    <a:pt x="77" y="22"/>
                  </a:lnTo>
                  <a:lnTo>
                    <a:pt x="80" y="18"/>
                  </a:lnTo>
                  <a:lnTo>
                    <a:pt x="81" y="13"/>
                  </a:lnTo>
                  <a:lnTo>
                    <a:pt x="80" y="8"/>
                  </a:lnTo>
                  <a:lnTo>
                    <a:pt x="76" y="4"/>
                  </a:lnTo>
                  <a:lnTo>
                    <a:pt x="71" y="1"/>
                  </a:lnTo>
                  <a:lnTo>
                    <a:pt x="64" y="0"/>
                  </a:lnTo>
                  <a:lnTo>
                    <a:pt x="56" y="2"/>
                  </a:lnTo>
                  <a:lnTo>
                    <a:pt x="48" y="6"/>
                  </a:lnTo>
                  <a:lnTo>
                    <a:pt x="43" y="11"/>
                  </a:lnTo>
                  <a:lnTo>
                    <a:pt x="39" y="15"/>
                  </a:lnTo>
                  <a:lnTo>
                    <a:pt x="37" y="9"/>
                  </a:lnTo>
                  <a:lnTo>
                    <a:pt x="33" y="4"/>
                  </a:lnTo>
                  <a:lnTo>
                    <a:pt x="28" y="1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1" y="4"/>
                  </a:lnTo>
                  <a:lnTo>
                    <a:pt x="8" y="8"/>
                  </a:lnTo>
                  <a:lnTo>
                    <a:pt x="6" y="12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6" y="28"/>
                  </a:lnTo>
                  <a:lnTo>
                    <a:pt x="9" y="19"/>
                  </a:lnTo>
                  <a:lnTo>
                    <a:pt x="12" y="11"/>
                  </a:lnTo>
                  <a:lnTo>
                    <a:pt x="16" y="6"/>
                  </a:lnTo>
                  <a:lnTo>
                    <a:pt x="20" y="5"/>
                  </a:lnTo>
                  <a:lnTo>
                    <a:pt x="23" y="5"/>
                  </a:lnTo>
                  <a:lnTo>
                    <a:pt x="25" y="6"/>
                  </a:lnTo>
                  <a:lnTo>
                    <a:pt x="26" y="9"/>
                  </a:lnTo>
                  <a:lnTo>
                    <a:pt x="27" y="14"/>
                  </a:lnTo>
                  <a:lnTo>
                    <a:pt x="26" y="17"/>
                  </a:lnTo>
                  <a:lnTo>
                    <a:pt x="26" y="20"/>
                  </a:lnTo>
                  <a:lnTo>
                    <a:pt x="25" y="24"/>
                  </a:lnTo>
                  <a:lnTo>
                    <a:pt x="23" y="30"/>
                  </a:lnTo>
                  <a:lnTo>
                    <a:pt x="12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4" name="Freeform 156"/>
            <p:cNvSpPr>
              <a:spLocks noChangeAspect="1" noEditPoints="1"/>
            </p:cNvSpPr>
            <p:nvPr/>
          </p:nvSpPr>
          <p:spPr bwMode="auto">
            <a:xfrm>
              <a:off x="5281" y="201"/>
              <a:ext cx="77" cy="77"/>
            </a:xfrm>
            <a:custGeom>
              <a:avLst/>
              <a:gdLst>
                <a:gd name="T0" fmla="*/ 77 w 77"/>
                <a:gd name="T1" fmla="*/ 38 h 77"/>
                <a:gd name="T2" fmla="*/ 74 w 77"/>
                <a:gd name="T3" fmla="*/ 23 h 77"/>
                <a:gd name="T4" fmla="*/ 66 w 77"/>
                <a:gd name="T5" fmla="*/ 11 h 77"/>
                <a:gd name="T6" fmla="*/ 53 w 77"/>
                <a:gd name="T7" fmla="*/ 3 h 77"/>
                <a:gd name="T8" fmla="*/ 39 w 77"/>
                <a:gd name="T9" fmla="*/ 0 h 77"/>
                <a:gd name="T10" fmla="*/ 23 w 77"/>
                <a:gd name="T11" fmla="*/ 3 h 77"/>
                <a:gd name="T12" fmla="*/ 11 w 77"/>
                <a:gd name="T13" fmla="*/ 11 h 77"/>
                <a:gd name="T14" fmla="*/ 3 w 77"/>
                <a:gd name="T15" fmla="*/ 23 h 77"/>
                <a:gd name="T16" fmla="*/ 0 w 77"/>
                <a:gd name="T17" fmla="*/ 38 h 77"/>
                <a:gd name="T18" fmla="*/ 3 w 77"/>
                <a:gd name="T19" fmla="*/ 53 h 77"/>
                <a:gd name="T20" fmla="*/ 11 w 77"/>
                <a:gd name="T21" fmla="*/ 66 h 77"/>
                <a:gd name="T22" fmla="*/ 23 w 77"/>
                <a:gd name="T23" fmla="*/ 74 h 77"/>
                <a:gd name="T24" fmla="*/ 39 w 77"/>
                <a:gd name="T25" fmla="*/ 77 h 77"/>
                <a:gd name="T26" fmla="*/ 53 w 77"/>
                <a:gd name="T27" fmla="*/ 74 h 77"/>
                <a:gd name="T28" fmla="*/ 66 w 77"/>
                <a:gd name="T29" fmla="*/ 66 h 77"/>
                <a:gd name="T30" fmla="*/ 74 w 77"/>
                <a:gd name="T31" fmla="*/ 53 h 77"/>
                <a:gd name="T32" fmla="*/ 77 w 77"/>
                <a:gd name="T33" fmla="*/ 38 h 77"/>
                <a:gd name="T34" fmla="*/ 39 w 77"/>
                <a:gd name="T35" fmla="*/ 69 h 77"/>
                <a:gd name="T36" fmla="*/ 26 w 77"/>
                <a:gd name="T37" fmla="*/ 67 h 77"/>
                <a:gd name="T38" fmla="*/ 17 w 77"/>
                <a:gd name="T39" fmla="*/ 60 h 77"/>
                <a:gd name="T40" fmla="*/ 10 w 77"/>
                <a:gd name="T41" fmla="*/ 50 h 77"/>
                <a:gd name="T42" fmla="*/ 8 w 77"/>
                <a:gd name="T43" fmla="*/ 38 h 77"/>
                <a:gd name="T44" fmla="*/ 10 w 77"/>
                <a:gd name="T45" fmla="*/ 27 h 77"/>
                <a:gd name="T46" fmla="*/ 17 w 77"/>
                <a:gd name="T47" fmla="*/ 17 h 77"/>
                <a:gd name="T48" fmla="*/ 27 w 77"/>
                <a:gd name="T49" fmla="*/ 10 h 77"/>
                <a:gd name="T50" fmla="*/ 39 w 77"/>
                <a:gd name="T51" fmla="*/ 8 h 77"/>
                <a:gd name="T52" fmla="*/ 50 w 77"/>
                <a:gd name="T53" fmla="*/ 10 h 77"/>
                <a:gd name="T54" fmla="*/ 60 w 77"/>
                <a:gd name="T55" fmla="*/ 17 h 77"/>
                <a:gd name="T56" fmla="*/ 67 w 77"/>
                <a:gd name="T57" fmla="*/ 26 h 77"/>
                <a:gd name="T58" fmla="*/ 69 w 77"/>
                <a:gd name="T59" fmla="*/ 38 h 77"/>
                <a:gd name="T60" fmla="*/ 67 w 77"/>
                <a:gd name="T61" fmla="*/ 50 h 77"/>
                <a:gd name="T62" fmla="*/ 60 w 77"/>
                <a:gd name="T63" fmla="*/ 60 h 77"/>
                <a:gd name="T64" fmla="*/ 50 w 77"/>
                <a:gd name="T65" fmla="*/ 67 h 77"/>
                <a:gd name="T66" fmla="*/ 39 w 77"/>
                <a:gd name="T67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7" h="77">
                  <a:moveTo>
                    <a:pt x="77" y="38"/>
                  </a:moveTo>
                  <a:lnTo>
                    <a:pt x="74" y="23"/>
                  </a:lnTo>
                  <a:lnTo>
                    <a:pt x="66" y="11"/>
                  </a:lnTo>
                  <a:lnTo>
                    <a:pt x="53" y="3"/>
                  </a:lnTo>
                  <a:lnTo>
                    <a:pt x="39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3"/>
                  </a:lnTo>
                  <a:lnTo>
                    <a:pt x="11" y="66"/>
                  </a:lnTo>
                  <a:lnTo>
                    <a:pt x="23" y="74"/>
                  </a:lnTo>
                  <a:lnTo>
                    <a:pt x="39" y="77"/>
                  </a:lnTo>
                  <a:lnTo>
                    <a:pt x="53" y="74"/>
                  </a:lnTo>
                  <a:lnTo>
                    <a:pt x="66" y="66"/>
                  </a:lnTo>
                  <a:lnTo>
                    <a:pt x="74" y="53"/>
                  </a:lnTo>
                  <a:lnTo>
                    <a:pt x="77" y="38"/>
                  </a:lnTo>
                  <a:close/>
                  <a:moveTo>
                    <a:pt x="39" y="69"/>
                  </a:moveTo>
                  <a:lnTo>
                    <a:pt x="26" y="67"/>
                  </a:lnTo>
                  <a:lnTo>
                    <a:pt x="17" y="60"/>
                  </a:lnTo>
                  <a:lnTo>
                    <a:pt x="10" y="50"/>
                  </a:lnTo>
                  <a:lnTo>
                    <a:pt x="8" y="38"/>
                  </a:lnTo>
                  <a:lnTo>
                    <a:pt x="10" y="27"/>
                  </a:lnTo>
                  <a:lnTo>
                    <a:pt x="17" y="17"/>
                  </a:lnTo>
                  <a:lnTo>
                    <a:pt x="27" y="10"/>
                  </a:lnTo>
                  <a:lnTo>
                    <a:pt x="39" y="8"/>
                  </a:lnTo>
                  <a:lnTo>
                    <a:pt x="50" y="10"/>
                  </a:lnTo>
                  <a:lnTo>
                    <a:pt x="60" y="17"/>
                  </a:lnTo>
                  <a:lnTo>
                    <a:pt x="67" y="26"/>
                  </a:lnTo>
                  <a:lnTo>
                    <a:pt x="69" y="38"/>
                  </a:lnTo>
                  <a:lnTo>
                    <a:pt x="67" y="50"/>
                  </a:lnTo>
                  <a:lnTo>
                    <a:pt x="60" y="60"/>
                  </a:lnTo>
                  <a:lnTo>
                    <a:pt x="50" y="67"/>
                  </a:lnTo>
                  <a:lnTo>
                    <a:pt x="39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5" name="Freeform 157"/>
            <p:cNvSpPr>
              <a:spLocks noChangeAspect="1"/>
            </p:cNvSpPr>
            <p:nvPr/>
          </p:nvSpPr>
          <p:spPr bwMode="auto">
            <a:xfrm>
              <a:off x="5424" y="149"/>
              <a:ext cx="141" cy="145"/>
            </a:xfrm>
            <a:custGeom>
              <a:avLst/>
              <a:gdLst>
                <a:gd name="T0" fmla="*/ 141 w 141"/>
                <a:gd name="T1" fmla="*/ 1 h 145"/>
                <a:gd name="T2" fmla="*/ 138 w 141"/>
                <a:gd name="T3" fmla="*/ 0 h 145"/>
                <a:gd name="T4" fmla="*/ 122 w 141"/>
                <a:gd name="T5" fmla="*/ 18 h 145"/>
                <a:gd name="T6" fmla="*/ 113 w 141"/>
                <a:gd name="T7" fmla="*/ 8 h 145"/>
                <a:gd name="T8" fmla="*/ 89 w 141"/>
                <a:gd name="T9" fmla="*/ 0 h 145"/>
                <a:gd name="T10" fmla="*/ 56 w 141"/>
                <a:gd name="T11" fmla="*/ 7 h 145"/>
                <a:gd name="T12" fmla="*/ 28 w 141"/>
                <a:gd name="T13" fmla="*/ 28 h 145"/>
                <a:gd name="T14" fmla="*/ 8 w 141"/>
                <a:gd name="T15" fmla="*/ 56 h 145"/>
                <a:gd name="T16" fmla="*/ 0 w 141"/>
                <a:gd name="T17" fmla="*/ 90 h 145"/>
                <a:gd name="T18" fmla="*/ 4 w 141"/>
                <a:gd name="T19" fmla="*/ 112 h 145"/>
                <a:gd name="T20" fmla="*/ 15 w 141"/>
                <a:gd name="T21" fmla="*/ 129 h 145"/>
                <a:gd name="T22" fmla="*/ 32 w 141"/>
                <a:gd name="T23" fmla="*/ 140 h 145"/>
                <a:gd name="T24" fmla="*/ 54 w 141"/>
                <a:gd name="T25" fmla="*/ 145 h 145"/>
                <a:gd name="T26" fmla="*/ 79 w 141"/>
                <a:gd name="T27" fmla="*/ 140 h 145"/>
                <a:gd name="T28" fmla="*/ 90 w 141"/>
                <a:gd name="T29" fmla="*/ 134 h 145"/>
                <a:gd name="T30" fmla="*/ 96 w 141"/>
                <a:gd name="T31" fmla="*/ 128 h 145"/>
                <a:gd name="T32" fmla="*/ 101 w 141"/>
                <a:gd name="T33" fmla="*/ 136 h 145"/>
                <a:gd name="T34" fmla="*/ 105 w 141"/>
                <a:gd name="T35" fmla="*/ 140 h 145"/>
                <a:gd name="T36" fmla="*/ 107 w 141"/>
                <a:gd name="T37" fmla="*/ 138 h 145"/>
                <a:gd name="T38" fmla="*/ 109 w 141"/>
                <a:gd name="T39" fmla="*/ 131 h 145"/>
                <a:gd name="T40" fmla="*/ 114 w 141"/>
                <a:gd name="T41" fmla="*/ 112 h 145"/>
                <a:gd name="T42" fmla="*/ 118 w 141"/>
                <a:gd name="T43" fmla="*/ 96 h 145"/>
                <a:gd name="T44" fmla="*/ 123 w 141"/>
                <a:gd name="T45" fmla="*/ 92 h 145"/>
                <a:gd name="T46" fmla="*/ 131 w 141"/>
                <a:gd name="T47" fmla="*/ 92 h 145"/>
                <a:gd name="T48" fmla="*/ 133 w 141"/>
                <a:gd name="T49" fmla="*/ 90 h 145"/>
                <a:gd name="T50" fmla="*/ 133 w 141"/>
                <a:gd name="T51" fmla="*/ 86 h 145"/>
                <a:gd name="T52" fmla="*/ 82 w 141"/>
                <a:gd name="T53" fmla="*/ 86 h 145"/>
                <a:gd name="T54" fmla="*/ 79 w 141"/>
                <a:gd name="T55" fmla="*/ 86 h 145"/>
                <a:gd name="T56" fmla="*/ 78 w 141"/>
                <a:gd name="T57" fmla="*/ 90 h 145"/>
                <a:gd name="T58" fmla="*/ 84 w 141"/>
                <a:gd name="T59" fmla="*/ 92 h 145"/>
                <a:gd name="T60" fmla="*/ 87 w 141"/>
                <a:gd name="T61" fmla="*/ 92 h 145"/>
                <a:gd name="T62" fmla="*/ 94 w 141"/>
                <a:gd name="T63" fmla="*/ 92 h 145"/>
                <a:gd name="T64" fmla="*/ 99 w 141"/>
                <a:gd name="T65" fmla="*/ 93 h 145"/>
                <a:gd name="T66" fmla="*/ 101 w 141"/>
                <a:gd name="T67" fmla="*/ 96 h 145"/>
                <a:gd name="T68" fmla="*/ 99 w 141"/>
                <a:gd name="T69" fmla="*/ 103 h 145"/>
                <a:gd name="T70" fmla="*/ 96 w 141"/>
                <a:gd name="T71" fmla="*/ 114 h 145"/>
                <a:gd name="T72" fmla="*/ 78 w 141"/>
                <a:gd name="T73" fmla="*/ 134 h 145"/>
                <a:gd name="T74" fmla="*/ 58 w 141"/>
                <a:gd name="T75" fmla="*/ 138 h 145"/>
                <a:gd name="T76" fmla="*/ 31 w 141"/>
                <a:gd name="T77" fmla="*/ 129 h 145"/>
                <a:gd name="T78" fmla="*/ 18 w 141"/>
                <a:gd name="T79" fmla="*/ 97 h 145"/>
                <a:gd name="T80" fmla="*/ 19 w 141"/>
                <a:gd name="T81" fmla="*/ 87 h 145"/>
                <a:gd name="T82" fmla="*/ 22 w 141"/>
                <a:gd name="T83" fmla="*/ 71 h 145"/>
                <a:gd name="T84" fmla="*/ 29 w 141"/>
                <a:gd name="T85" fmla="*/ 52 h 145"/>
                <a:gd name="T86" fmla="*/ 41 w 141"/>
                <a:gd name="T87" fmla="*/ 32 h 145"/>
                <a:gd name="T88" fmla="*/ 62 w 141"/>
                <a:gd name="T89" fmla="*/ 14 h 145"/>
                <a:gd name="T90" fmla="*/ 91 w 141"/>
                <a:gd name="T91" fmla="*/ 6 h 145"/>
                <a:gd name="T92" fmla="*/ 114 w 141"/>
                <a:gd name="T93" fmla="*/ 17 h 145"/>
                <a:gd name="T94" fmla="*/ 123 w 141"/>
                <a:gd name="T95" fmla="*/ 44 h 145"/>
                <a:gd name="T96" fmla="*/ 122 w 141"/>
                <a:gd name="T97" fmla="*/ 52 h 145"/>
                <a:gd name="T98" fmla="*/ 122 w 141"/>
                <a:gd name="T99" fmla="*/ 55 h 145"/>
                <a:gd name="T100" fmla="*/ 125 w 141"/>
                <a:gd name="T101" fmla="*/ 57 h 145"/>
                <a:gd name="T102" fmla="*/ 127 w 141"/>
                <a:gd name="T103" fmla="*/ 56 h 145"/>
                <a:gd name="T104" fmla="*/ 129 w 141"/>
                <a:gd name="T105" fmla="*/ 5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1" h="145">
                  <a:moveTo>
                    <a:pt x="141" y="2"/>
                  </a:moveTo>
                  <a:lnTo>
                    <a:pt x="141" y="1"/>
                  </a:lnTo>
                  <a:lnTo>
                    <a:pt x="139" y="0"/>
                  </a:lnTo>
                  <a:lnTo>
                    <a:pt x="138" y="0"/>
                  </a:lnTo>
                  <a:lnTo>
                    <a:pt x="136" y="2"/>
                  </a:lnTo>
                  <a:lnTo>
                    <a:pt x="122" y="18"/>
                  </a:lnTo>
                  <a:lnTo>
                    <a:pt x="119" y="14"/>
                  </a:lnTo>
                  <a:lnTo>
                    <a:pt x="113" y="8"/>
                  </a:lnTo>
                  <a:lnTo>
                    <a:pt x="103" y="2"/>
                  </a:lnTo>
                  <a:lnTo>
                    <a:pt x="89" y="0"/>
                  </a:lnTo>
                  <a:lnTo>
                    <a:pt x="72" y="2"/>
                  </a:lnTo>
                  <a:lnTo>
                    <a:pt x="56" y="7"/>
                  </a:lnTo>
                  <a:lnTo>
                    <a:pt x="41" y="16"/>
                  </a:lnTo>
                  <a:lnTo>
                    <a:pt x="28" y="28"/>
                  </a:lnTo>
                  <a:lnTo>
                    <a:pt x="17" y="41"/>
                  </a:lnTo>
                  <a:lnTo>
                    <a:pt x="8" y="56"/>
                  </a:lnTo>
                  <a:lnTo>
                    <a:pt x="2" y="73"/>
                  </a:lnTo>
                  <a:lnTo>
                    <a:pt x="0" y="90"/>
                  </a:lnTo>
                  <a:lnTo>
                    <a:pt x="1" y="101"/>
                  </a:lnTo>
                  <a:lnTo>
                    <a:pt x="4" y="112"/>
                  </a:lnTo>
                  <a:lnTo>
                    <a:pt x="9" y="121"/>
                  </a:lnTo>
                  <a:lnTo>
                    <a:pt x="15" y="129"/>
                  </a:lnTo>
                  <a:lnTo>
                    <a:pt x="23" y="136"/>
                  </a:lnTo>
                  <a:lnTo>
                    <a:pt x="32" y="140"/>
                  </a:lnTo>
                  <a:lnTo>
                    <a:pt x="43" y="143"/>
                  </a:lnTo>
                  <a:lnTo>
                    <a:pt x="54" y="145"/>
                  </a:lnTo>
                  <a:lnTo>
                    <a:pt x="67" y="143"/>
                  </a:lnTo>
                  <a:lnTo>
                    <a:pt x="79" y="140"/>
                  </a:lnTo>
                  <a:lnTo>
                    <a:pt x="85" y="137"/>
                  </a:lnTo>
                  <a:lnTo>
                    <a:pt x="90" y="134"/>
                  </a:lnTo>
                  <a:lnTo>
                    <a:pt x="93" y="131"/>
                  </a:lnTo>
                  <a:lnTo>
                    <a:pt x="96" y="128"/>
                  </a:lnTo>
                  <a:lnTo>
                    <a:pt x="98" y="132"/>
                  </a:lnTo>
                  <a:lnTo>
                    <a:pt x="101" y="136"/>
                  </a:lnTo>
                  <a:lnTo>
                    <a:pt x="103" y="139"/>
                  </a:lnTo>
                  <a:lnTo>
                    <a:pt x="105" y="140"/>
                  </a:lnTo>
                  <a:lnTo>
                    <a:pt x="107" y="139"/>
                  </a:lnTo>
                  <a:lnTo>
                    <a:pt x="107" y="138"/>
                  </a:lnTo>
                  <a:lnTo>
                    <a:pt x="108" y="134"/>
                  </a:lnTo>
                  <a:lnTo>
                    <a:pt x="109" y="131"/>
                  </a:lnTo>
                  <a:lnTo>
                    <a:pt x="110" y="127"/>
                  </a:lnTo>
                  <a:lnTo>
                    <a:pt x="114" y="112"/>
                  </a:lnTo>
                  <a:lnTo>
                    <a:pt x="116" y="102"/>
                  </a:lnTo>
                  <a:lnTo>
                    <a:pt x="118" y="96"/>
                  </a:lnTo>
                  <a:lnTo>
                    <a:pt x="120" y="93"/>
                  </a:lnTo>
                  <a:lnTo>
                    <a:pt x="123" y="92"/>
                  </a:lnTo>
                  <a:lnTo>
                    <a:pt x="130" y="92"/>
                  </a:lnTo>
                  <a:lnTo>
                    <a:pt x="131" y="92"/>
                  </a:lnTo>
                  <a:lnTo>
                    <a:pt x="132" y="91"/>
                  </a:lnTo>
                  <a:lnTo>
                    <a:pt x="133" y="90"/>
                  </a:lnTo>
                  <a:lnTo>
                    <a:pt x="133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82" y="86"/>
                  </a:lnTo>
                  <a:lnTo>
                    <a:pt x="81" y="86"/>
                  </a:lnTo>
                  <a:lnTo>
                    <a:pt x="79" y="86"/>
                  </a:lnTo>
                  <a:lnTo>
                    <a:pt x="78" y="87"/>
                  </a:lnTo>
                  <a:lnTo>
                    <a:pt x="78" y="90"/>
                  </a:lnTo>
                  <a:lnTo>
                    <a:pt x="79" y="92"/>
                  </a:lnTo>
                  <a:lnTo>
                    <a:pt x="84" y="92"/>
                  </a:lnTo>
                  <a:lnTo>
                    <a:pt x="85" y="92"/>
                  </a:lnTo>
                  <a:lnTo>
                    <a:pt x="87" y="92"/>
                  </a:lnTo>
                  <a:lnTo>
                    <a:pt x="91" y="92"/>
                  </a:lnTo>
                  <a:lnTo>
                    <a:pt x="94" y="92"/>
                  </a:lnTo>
                  <a:lnTo>
                    <a:pt x="97" y="93"/>
                  </a:lnTo>
                  <a:lnTo>
                    <a:pt x="99" y="93"/>
                  </a:lnTo>
                  <a:lnTo>
                    <a:pt x="100" y="95"/>
                  </a:lnTo>
                  <a:lnTo>
                    <a:pt x="101" y="96"/>
                  </a:lnTo>
                  <a:lnTo>
                    <a:pt x="100" y="99"/>
                  </a:lnTo>
                  <a:lnTo>
                    <a:pt x="99" y="103"/>
                  </a:lnTo>
                  <a:lnTo>
                    <a:pt x="98" y="109"/>
                  </a:lnTo>
                  <a:lnTo>
                    <a:pt x="96" y="114"/>
                  </a:lnTo>
                  <a:lnTo>
                    <a:pt x="89" y="127"/>
                  </a:lnTo>
                  <a:lnTo>
                    <a:pt x="78" y="134"/>
                  </a:lnTo>
                  <a:lnTo>
                    <a:pt x="66" y="138"/>
                  </a:lnTo>
                  <a:lnTo>
                    <a:pt x="58" y="138"/>
                  </a:lnTo>
                  <a:lnTo>
                    <a:pt x="44" y="136"/>
                  </a:lnTo>
                  <a:lnTo>
                    <a:pt x="31" y="129"/>
                  </a:lnTo>
                  <a:lnTo>
                    <a:pt x="22" y="116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9" y="87"/>
                  </a:lnTo>
                  <a:lnTo>
                    <a:pt x="20" y="80"/>
                  </a:lnTo>
                  <a:lnTo>
                    <a:pt x="22" y="71"/>
                  </a:lnTo>
                  <a:lnTo>
                    <a:pt x="25" y="62"/>
                  </a:lnTo>
                  <a:lnTo>
                    <a:pt x="29" y="52"/>
                  </a:lnTo>
                  <a:lnTo>
                    <a:pt x="34" y="42"/>
                  </a:lnTo>
                  <a:lnTo>
                    <a:pt x="41" y="32"/>
                  </a:lnTo>
                  <a:lnTo>
                    <a:pt x="50" y="22"/>
                  </a:lnTo>
                  <a:lnTo>
                    <a:pt x="62" y="14"/>
                  </a:lnTo>
                  <a:lnTo>
                    <a:pt x="76" y="8"/>
                  </a:lnTo>
                  <a:lnTo>
                    <a:pt x="91" y="6"/>
                  </a:lnTo>
                  <a:lnTo>
                    <a:pt x="104" y="9"/>
                  </a:lnTo>
                  <a:lnTo>
                    <a:pt x="114" y="17"/>
                  </a:lnTo>
                  <a:lnTo>
                    <a:pt x="120" y="29"/>
                  </a:lnTo>
                  <a:lnTo>
                    <a:pt x="123" y="44"/>
                  </a:lnTo>
                  <a:lnTo>
                    <a:pt x="122" y="49"/>
                  </a:lnTo>
                  <a:lnTo>
                    <a:pt x="122" y="52"/>
                  </a:lnTo>
                  <a:lnTo>
                    <a:pt x="122" y="53"/>
                  </a:lnTo>
                  <a:lnTo>
                    <a:pt x="122" y="55"/>
                  </a:lnTo>
                  <a:lnTo>
                    <a:pt x="123" y="56"/>
                  </a:lnTo>
                  <a:lnTo>
                    <a:pt x="125" y="57"/>
                  </a:lnTo>
                  <a:lnTo>
                    <a:pt x="126" y="56"/>
                  </a:lnTo>
                  <a:lnTo>
                    <a:pt x="127" y="56"/>
                  </a:lnTo>
                  <a:lnTo>
                    <a:pt x="128" y="55"/>
                  </a:lnTo>
                  <a:lnTo>
                    <a:pt x="129" y="53"/>
                  </a:lnTo>
                  <a:lnTo>
                    <a:pt x="141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6" name="Freeform 158"/>
            <p:cNvSpPr>
              <a:spLocks noChangeAspect="1"/>
            </p:cNvSpPr>
            <p:nvPr/>
          </p:nvSpPr>
          <p:spPr bwMode="auto">
            <a:xfrm>
              <a:off x="5585" y="169"/>
              <a:ext cx="94" cy="7"/>
            </a:xfrm>
            <a:custGeom>
              <a:avLst/>
              <a:gdLst>
                <a:gd name="T0" fmla="*/ 88 w 94"/>
                <a:gd name="T1" fmla="*/ 7 h 7"/>
                <a:gd name="T2" fmla="*/ 90 w 94"/>
                <a:gd name="T3" fmla="*/ 7 h 7"/>
                <a:gd name="T4" fmla="*/ 92 w 94"/>
                <a:gd name="T5" fmla="*/ 6 h 7"/>
                <a:gd name="T6" fmla="*/ 93 w 94"/>
                <a:gd name="T7" fmla="*/ 5 h 7"/>
                <a:gd name="T8" fmla="*/ 94 w 94"/>
                <a:gd name="T9" fmla="*/ 3 h 7"/>
                <a:gd name="T10" fmla="*/ 93 w 94"/>
                <a:gd name="T11" fmla="*/ 1 h 7"/>
                <a:gd name="T12" fmla="*/ 92 w 94"/>
                <a:gd name="T13" fmla="*/ 0 h 7"/>
                <a:gd name="T14" fmla="*/ 90 w 94"/>
                <a:gd name="T15" fmla="*/ 0 h 7"/>
                <a:gd name="T16" fmla="*/ 88 w 94"/>
                <a:gd name="T17" fmla="*/ 0 h 7"/>
                <a:gd name="T18" fmla="*/ 5 w 94"/>
                <a:gd name="T19" fmla="*/ 0 h 7"/>
                <a:gd name="T20" fmla="*/ 3 w 94"/>
                <a:gd name="T21" fmla="*/ 0 h 7"/>
                <a:gd name="T22" fmla="*/ 2 w 94"/>
                <a:gd name="T23" fmla="*/ 0 h 7"/>
                <a:gd name="T24" fmla="*/ 0 w 94"/>
                <a:gd name="T25" fmla="*/ 1 h 7"/>
                <a:gd name="T26" fmla="*/ 0 w 94"/>
                <a:gd name="T27" fmla="*/ 3 h 7"/>
                <a:gd name="T28" fmla="*/ 0 w 94"/>
                <a:gd name="T29" fmla="*/ 5 h 7"/>
                <a:gd name="T30" fmla="*/ 2 w 94"/>
                <a:gd name="T31" fmla="*/ 6 h 7"/>
                <a:gd name="T32" fmla="*/ 3 w 94"/>
                <a:gd name="T33" fmla="*/ 7 h 7"/>
                <a:gd name="T34" fmla="*/ 5 w 94"/>
                <a:gd name="T35" fmla="*/ 7 h 7"/>
                <a:gd name="T36" fmla="*/ 88 w 94"/>
                <a:gd name="T3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" h="7">
                  <a:moveTo>
                    <a:pt x="88" y="7"/>
                  </a:moveTo>
                  <a:lnTo>
                    <a:pt x="90" y="7"/>
                  </a:lnTo>
                  <a:lnTo>
                    <a:pt x="92" y="6"/>
                  </a:lnTo>
                  <a:lnTo>
                    <a:pt x="93" y="5"/>
                  </a:lnTo>
                  <a:lnTo>
                    <a:pt x="94" y="3"/>
                  </a:lnTo>
                  <a:lnTo>
                    <a:pt x="93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7"/>
                  </a:lnTo>
                  <a:lnTo>
                    <a:pt x="5" y="7"/>
                  </a:lnTo>
                  <a:lnTo>
                    <a:pt x="88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7" name="Freeform 159"/>
            <p:cNvSpPr>
              <a:spLocks noChangeAspect="1"/>
            </p:cNvSpPr>
            <p:nvPr/>
          </p:nvSpPr>
          <p:spPr bwMode="auto">
            <a:xfrm>
              <a:off x="5710" y="115"/>
              <a:ext cx="51" cy="92"/>
            </a:xfrm>
            <a:custGeom>
              <a:avLst/>
              <a:gdLst>
                <a:gd name="T0" fmla="*/ 32 w 51"/>
                <a:gd name="T1" fmla="*/ 4 h 92"/>
                <a:gd name="T2" fmla="*/ 31 w 51"/>
                <a:gd name="T3" fmla="*/ 2 h 92"/>
                <a:gd name="T4" fmla="*/ 31 w 51"/>
                <a:gd name="T5" fmla="*/ 0 h 92"/>
                <a:gd name="T6" fmla="*/ 30 w 51"/>
                <a:gd name="T7" fmla="*/ 0 h 92"/>
                <a:gd name="T8" fmla="*/ 27 w 51"/>
                <a:gd name="T9" fmla="*/ 0 h 92"/>
                <a:gd name="T10" fmla="*/ 20 w 51"/>
                <a:gd name="T11" fmla="*/ 5 h 92"/>
                <a:gd name="T12" fmla="*/ 13 w 51"/>
                <a:gd name="T13" fmla="*/ 8 h 92"/>
                <a:gd name="T14" fmla="*/ 6 w 51"/>
                <a:gd name="T15" fmla="*/ 9 h 92"/>
                <a:gd name="T16" fmla="*/ 0 w 51"/>
                <a:gd name="T17" fmla="*/ 9 h 92"/>
                <a:gd name="T18" fmla="*/ 0 w 51"/>
                <a:gd name="T19" fmla="*/ 14 h 92"/>
                <a:gd name="T20" fmla="*/ 4 w 51"/>
                <a:gd name="T21" fmla="*/ 14 h 92"/>
                <a:gd name="T22" fmla="*/ 9 w 51"/>
                <a:gd name="T23" fmla="*/ 13 h 92"/>
                <a:gd name="T24" fmla="*/ 14 w 51"/>
                <a:gd name="T25" fmla="*/ 12 h 92"/>
                <a:gd name="T26" fmla="*/ 20 w 51"/>
                <a:gd name="T27" fmla="*/ 10 h 92"/>
                <a:gd name="T28" fmla="*/ 20 w 51"/>
                <a:gd name="T29" fmla="*/ 81 h 92"/>
                <a:gd name="T30" fmla="*/ 20 w 51"/>
                <a:gd name="T31" fmla="*/ 84 h 92"/>
                <a:gd name="T32" fmla="*/ 19 w 51"/>
                <a:gd name="T33" fmla="*/ 86 h 92"/>
                <a:gd name="T34" fmla="*/ 14 w 51"/>
                <a:gd name="T35" fmla="*/ 87 h 92"/>
                <a:gd name="T36" fmla="*/ 6 w 51"/>
                <a:gd name="T37" fmla="*/ 87 h 92"/>
                <a:gd name="T38" fmla="*/ 1 w 51"/>
                <a:gd name="T39" fmla="*/ 87 h 92"/>
                <a:gd name="T40" fmla="*/ 1 w 51"/>
                <a:gd name="T41" fmla="*/ 92 h 92"/>
                <a:gd name="T42" fmla="*/ 51 w 51"/>
                <a:gd name="T43" fmla="*/ 92 h 92"/>
                <a:gd name="T44" fmla="*/ 51 w 51"/>
                <a:gd name="T45" fmla="*/ 87 h 92"/>
                <a:gd name="T46" fmla="*/ 45 w 51"/>
                <a:gd name="T47" fmla="*/ 87 h 92"/>
                <a:gd name="T48" fmla="*/ 37 w 51"/>
                <a:gd name="T49" fmla="*/ 87 h 92"/>
                <a:gd name="T50" fmla="*/ 33 w 51"/>
                <a:gd name="T51" fmla="*/ 86 h 92"/>
                <a:gd name="T52" fmla="*/ 32 w 51"/>
                <a:gd name="T53" fmla="*/ 84 h 92"/>
                <a:gd name="T54" fmla="*/ 32 w 51"/>
                <a:gd name="T55" fmla="*/ 81 h 92"/>
                <a:gd name="T56" fmla="*/ 32 w 51"/>
                <a:gd name="T57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92">
                  <a:moveTo>
                    <a:pt x="32" y="4"/>
                  </a:moveTo>
                  <a:lnTo>
                    <a:pt x="31" y="2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0" y="5"/>
                  </a:lnTo>
                  <a:lnTo>
                    <a:pt x="13" y="8"/>
                  </a:lnTo>
                  <a:lnTo>
                    <a:pt x="6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9" y="13"/>
                  </a:lnTo>
                  <a:lnTo>
                    <a:pt x="14" y="12"/>
                  </a:lnTo>
                  <a:lnTo>
                    <a:pt x="20" y="10"/>
                  </a:lnTo>
                  <a:lnTo>
                    <a:pt x="20" y="81"/>
                  </a:lnTo>
                  <a:lnTo>
                    <a:pt x="20" y="84"/>
                  </a:lnTo>
                  <a:lnTo>
                    <a:pt x="19" y="86"/>
                  </a:lnTo>
                  <a:lnTo>
                    <a:pt x="14" y="87"/>
                  </a:lnTo>
                  <a:lnTo>
                    <a:pt x="6" y="87"/>
                  </a:lnTo>
                  <a:lnTo>
                    <a:pt x="1" y="87"/>
                  </a:lnTo>
                  <a:lnTo>
                    <a:pt x="1" y="92"/>
                  </a:lnTo>
                  <a:lnTo>
                    <a:pt x="51" y="92"/>
                  </a:lnTo>
                  <a:lnTo>
                    <a:pt x="51" y="87"/>
                  </a:lnTo>
                  <a:lnTo>
                    <a:pt x="45" y="87"/>
                  </a:lnTo>
                  <a:lnTo>
                    <a:pt x="37" y="87"/>
                  </a:lnTo>
                  <a:lnTo>
                    <a:pt x="33" y="86"/>
                  </a:lnTo>
                  <a:lnTo>
                    <a:pt x="32" y="84"/>
                  </a:lnTo>
                  <a:lnTo>
                    <a:pt x="32" y="81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8" name="Freeform 160"/>
            <p:cNvSpPr>
              <a:spLocks noChangeAspect="1" noEditPoints="1"/>
            </p:cNvSpPr>
            <p:nvPr/>
          </p:nvSpPr>
          <p:spPr bwMode="auto">
            <a:xfrm>
              <a:off x="272" y="788"/>
              <a:ext cx="104" cy="147"/>
            </a:xfrm>
            <a:custGeom>
              <a:avLst/>
              <a:gdLst>
                <a:gd name="T0" fmla="*/ 81 w 104"/>
                <a:gd name="T1" fmla="*/ 66 h 147"/>
                <a:gd name="T2" fmla="*/ 68 w 104"/>
                <a:gd name="T3" fmla="*/ 53 h 147"/>
                <a:gd name="T4" fmla="*/ 49 w 104"/>
                <a:gd name="T5" fmla="*/ 52 h 147"/>
                <a:gd name="T6" fmla="*/ 29 w 104"/>
                <a:gd name="T7" fmla="*/ 60 h 147"/>
                <a:gd name="T8" fmla="*/ 8 w 104"/>
                <a:gd name="T9" fmla="*/ 83 h 147"/>
                <a:gd name="T10" fmla="*/ 0 w 104"/>
                <a:gd name="T11" fmla="*/ 104 h 147"/>
                <a:gd name="T12" fmla="*/ 0 w 104"/>
                <a:gd name="T13" fmla="*/ 116 h 147"/>
                <a:gd name="T14" fmla="*/ 4 w 104"/>
                <a:gd name="T15" fmla="*/ 128 h 147"/>
                <a:gd name="T16" fmla="*/ 12 w 104"/>
                <a:gd name="T17" fmla="*/ 139 h 147"/>
                <a:gd name="T18" fmla="*/ 27 w 104"/>
                <a:gd name="T19" fmla="*/ 146 h 147"/>
                <a:gd name="T20" fmla="*/ 53 w 104"/>
                <a:gd name="T21" fmla="*/ 144 h 147"/>
                <a:gd name="T22" fmla="*/ 78 w 104"/>
                <a:gd name="T23" fmla="*/ 124 h 147"/>
                <a:gd name="T24" fmla="*/ 95 w 104"/>
                <a:gd name="T25" fmla="*/ 94 h 147"/>
                <a:gd name="T26" fmla="*/ 103 w 104"/>
                <a:gd name="T27" fmla="*/ 63 h 147"/>
                <a:gd name="T28" fmla="*/ 101 w 104"/>
                <a:gd name="T29" fmla="*/ 30 h 147"/>
                <a:gd name="T30" fmla="*/ 78 w 104"/>
                <a:gd name="T31" fmla="*/ 3 h 147"/>
                <a:gd name="T32" fmla="*/ 51 w 104"/>
                <a:gd name="T33" fmla="*/ 1 h 147"/>
                <a:gd name="T34" fmla="*/ 37 w 104"/>
                <a:gd name="T35" fmla="*/ 8 h 147"/>
                <a:gd name="T36" fmla="*/ 28 w 104"/>
                <a:gd name="T37" fmla="*/ 19 h 147"/>
                <a:gd name="T38" fmla="*/ 24 w 104"/>
                <a:gd name="T39" fmla="*/ 28 h 147"/>
                <a:gd name="T40" fmla="*/ 24 w 104"/>
                <a:gd name="T41" fmla="*/ 33 h 147"/>
                <a:gd name="T42" fmla="*/ 27 w 104"/>
                <a:gd name="T43" fmla="*/ 37 h 147"/>
                <a:gd name="T44" fmla="*/ 35 w 104"/>
                <a:gd name="T45" fmla="*/ 37 h 147"/>
                <a:gd name="T46" fmla="*/ 41 w 104"/>
                <a:gd name="T47" fmla="*/ 31 h 147"/>
                <a:gd name="T48" fmla="*/ 41 w 104"/>
                <a:gd name="T49" fmla="*/ 24 h 147"/>
                <a:gd name="T50" fmla="*/ 35 w 104"/>
                <a:gd name="T51" fmla="*/ 21 h 147"/>
                <a:gd name="T52" fmla="*/ 36 w 104"/>
                <a:gd name="T53" fmla="*/ 16 h 147"/>
                <a:gd name="T54" fmla="*/ 44 w 104"/>
                <a:gd name="T55" fmla="*/ 9 h 147"/>
                <a:gd name="T56" fmla="*/ 52 w 104"/>
                <a:gd name="T57" fmla="*/ 6 h 147"/>
                <a:gd name="T58" fmla="*/ 58 w 104"/>
                <a:gd name="T59" fmla="*/ 5 h 147"/>
                <a:gd name="T60" fmla="*/ 71 w 104"/>
                <a:gd name="T61" fmla="*/ 7 h 147"/>
                <a:gd name="T62" fmla="*/ 87 w 104"/>
                <a:gd name="T63" fmla="*/ 24 h 147"/>
                <a:gd name="T64" fmla="*/ 88 w 104"/>
                <a:gd name="T65" fmla="*/ 55 h 147"/>
                <a:gd name="T66" fmla="*/ 84 w 104"/>
                <a:gd name="T67" fmla="*/ 75 h 147"/>
                <a:gd name="T68" fmla="*/ 30 w 104"/>
                <a:gd name="T69" fmla="*/ 140 h 147"/>
                <a:gd name="T70" fmla="*/ 20 w 104"/>
                <a:gd name="T71" fmla="*/ 134 h 147"/>
                <a:gd name="T72" fmla="*/ 16 w 104"/>
                <a:gd name="T73" fmla="*/ 127 h 147"/>
                <a:gd name="T74" fmla="*/ 15 w 104"/>
                <a:gd name="T75" fmla="*/ 120 h 147"/>
                <a:gd name="T76" fmla="*/ 16 w 104"/>
                <a:gd name="T77" fmla="*/ 111 h 147"/>
                <a:gd name="T78" fmla="*/ 23 w 104"/>
                <a:gd name="T79" fmla="*/ 85 h 147"/>
                <a:gd name="T80" fmla="*/ 34 w 104"/>
                <a:gd name="T81" fmla="*/ 66 h 147"/>
                <a:gd name="T82" fmla="*/ 49 w 104"/>
                <a:gd name="T83" fmla="*/ 57 h 147"/>
                <a:gd name="T84" fmla="*/ 65 w 104"/>
                <a:gd name="T85" fmla="*/ 57 h 147"/>
                <a:gd name="T86" fmla="*/ 75 w 104"/>
                <a:gd name="T87" fmla="*/ 63 h 147"/>
                <a:gd name="T88" fmla="*/ 79 w 104"/>
                <a:gd name="T89" fmla="*/ 72 h 147"/>
                <a:gd name="T90" fmla="*/ 80 w 104"/>
                <a:gd name="T91" fmla="*/ 80 h 147"/>
                <a:gd name="T92" fmla="*/ 79 w 104"/>
                <a:gd name="T93" fmla="*/ 89 h 147"/>
                <a:gd name="T94" fmla="*/ 74 w 104"/>
                <a:gd name="T95" fmla="*/ 107 h 147"/>
                <a:gd name="T96" fmla="*/ 64 w 104"/>
                <a:gd name="T97" fmla="*/ 126 h 147"/>
                <a:gd name="T98" fmla="*/ 47 w 104"/>
                <a:gd name="T99" fmla="*/ 13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147">
                  <a:moveTo>
                    <a:pt x="84" y="75"/>
                  </a:moveTo>
                  <a:lnTo>
                    <a:pt x="81" y="66"/>
                  </a:lnTo>
                  <a:lnTo>
                    <a:pt x="76" y="58"/>
                  </a:lnTo>
                  <a:lnTo>
                    <a:pt x="68" y="53"/>
                  </a:lnTo>
                  <a:lnTo>
                    <a:pt x="58" y="51"/>
                  </a:lnTo>
                  <a:lnTo>
                    <a:pt x="49" y="52"/>
                  </a:lnTo>
                  <a:lnTo>
                    <a:pt x="39" y="55"/>
                  </a:lnTo>
                  <a:lnTo>
                    <a:pt x="29" y="60"/>
                  </a:lnTo>
                  <a:lnTo>
                    <a:pt x="18" y="70"/>
                  </a:lnTo>
                  <a:lnTo>
                    <a:pt x="8" y="83"/>
                  </a:lnTo>
                  <a:lnTo>
                    <a:pt x="2" y="94"/>
                  </a:lnTo>
                  <a:lnTo>
                    <a:pt x="0" y="104"/>
                  </a:lnTo>
                  <a:lnTo>
                    <a:pt x="0" y="111"/>
                  </a:lnTo>
                  <a:lnTo>
                    <a:pt x="0" y="116"/>
                  </a:lnTo>
                  <a:lnTo>
                    <a:pt x="1" y="122"/>
                  </a:lnTo>
                  <a:lnTo>
                    <a:pt x="4" y="128"/>
                  </a:lnTo>
                  <a:lnTo>
                    <a:pt x="8" y="133"/>
                  </a:lnTo>
                  <a:lnTo>
                    <a:pt x="12" y="139"/>
                  </a:lnTo>
                  <a:lnTo>
                    <a:pt x="19" y="143"/>
                  </a:lnTo>
                  <a:lnTo>
                    <a:pt x="27" y="146"/>
                  </a:lnTo>
                  <a:lnTo>
                    <a:pt x="36" y="147"/>
                  </a:lnTo>
                  <a:lnTo>
                    <a:pt x="53" y="144"/>
                  </a:lnTo>
                  <a:lnTo>
                    <a:pt x="67" y="136"/>
                  </a:lnTo>
                  <a:lnTo>
                    <a:pt x="78" y="124"/>
                  </a:lnTo>
                  <a:lnTo>
                    <a:pt x="88" y="110"/>
                  </a:lnTo>
                  <a:lnTo>
                    <a:pt x="95" y="94"/>
                  </a:lnTo>
                  <a:lnTo>
                    <a:pt x="100" y="78"/>
                  </a:lnTo>
                  <a:lnTo>
                    <a:pt x="103" y="63"/>
                  </a:lnTo>
                  <a:lnTo>
                    <a:pt x="104" y="51"/>
                  </a:lnTo>
                  <a:lnTo>
                    <a:pt x="101" y="30"/>
                  </a:lnTo>
                  <a:lnTo>
                    <a:pt x="92" y="14"/>
                  </a:lnTo>
                  <a:lnTo>
                    <a:pt x="78" y="3"/>
                  </a:lnTo>
                  <a:lnTo>
                    <a:pt x="61" y="0"/>
                  </a:lnTo>
                  <a:lnTo>
                    <a:pt x="51" y="1"/>
                  </a:lnTo>
                  <a:lnTo>
                    <a:pt x="43" y="4"/>
                  </a:lnTo>
                  <a:lnTo>
                    <a:pt x="37" y="8"/>
                  </a:lnTo>
                  <a:lnTo>
                    <a:pt x="31" y="13"/>
                  </a:lnTo>
                  <a:lnTo>
                    <a:pt x="28" y="19"/>
                  </a:lnTo>
                  <a:lnTo>
                    <a:pt x="25" y="24"/>
                  </a:lnTo>
                  <a:lnTo>
                    <a:pt x="24" y="28"/>
                  </a:lnTo>
                  <a:lnTo>
                    <a:pt x="23" y="31"/>
                  </a:lnTo>
                  <a:lnTo>
                    <a:pt x="24" y="33"/>
                  </a:lnTo>
                  <a:lnTo>
                    <a:pt x="25" y="36"/>
                  </a:lnTo>
                  <a:lnTo>
                    <a:pt x="27" y="37"/>
                  </a:lnTo>
                  <a:lnTo>
                    <a:pt x="31" y="38"/>
                  </a:lnTo>
                  <a:lnTo>
                    <a:pt x="35" y="37"/>
                  </a:lnTo>
                  <a:lnTo>
                    <a:pt x="39" y="35"/>
                  </a:lnTo>
                  <a:lnTo>
                    <a:pt x="41" y="31"/>
                  </a:lnTo>
                  <a:lnTo>
                    <a:pt x="42" y="28"/>
                  </a:lnTo>
                  <a:lnTo>
                    <a:pt x="41" y="24"/>
                  </a:lnTo>
                  <a:lnTo>
                    <a:pt x="38" y="21"/>
                  </a:lnTo>
                  <a:lnTo>
                    <a:pt x="35" y="21"/>
                  </a:lnTo>
                  <a:lnTo>
                    <a:pt x="32" y="21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4" y="9"/>
                  </a:lnTo>
                  <a:lnTo>
                    <a:pt x="48" y="7"/>
                  </a:lnTo>
                  <a:lnTo>
                    <a:pt x="52" y="6"/>
                  </a:lnTo>
                  <a:lnTo>
                    <a:pt x="55" y="5"/>
                  </a:lnTo>
                  <a:lnTo>
                    <a:pt x="58" y="5"/>
                  </a:lnTo>
                  <a:lnTo>
                    <a:pt x="61" y="5"/>
                  </a:lnTo>
                  <a:lnTo>
                    <a:pt x="71" y="7"/>
                  </a:lnTo>
                  <a:lnTo>
                    <a:pt x="81" y="13"/>
                  </a:lnTo>
                  <a:lnTo>
                    <a:pt x="87" y="24"/>
                  </a:lnTo>
                  <a:lnTo>
                    <a:pt x="89" y="41"/>
                  </a:lnTo>
                  <a:lnTo>
                    <a:pt x="88" y="55"/>
                  </a:lnTo>
                  <a:lnTo>
                    <a:pt x="84" y="75"/>
                  </a:lnTo>
                  <a:lnTo>
                    <a:pt x="84" y="75"/>
                  </a:lnTo>
                  <a:close/>
                  <a:moveTo>
                    <a:pt x="37" y="141"/>
                  </a:moveTo>
                  <a:lnTo>
                    <a:pt x="30" y="140"/>
                  </a:lnTo>
                  <a:lnTo>
                    <a:pt x="24" y="138"/>
                  </a:lnTo>
                  <a:lnTo>
                    <a:pt x="20" y="134"/>
                  </a:lnTo>
                  <a:lnTo>
                    <a:pt x="18" y="131"/>
                  </a:lnTo>
                  <a:lnTo>
                    <a:pt x="16" y="127"/>
                  </a:lnTo>
                  <a:lnTo>
                    <a:pt x="15" y="123"/>
                  </a:lnTo>
                  <a:lnTo>
                    <a:pt x="15" y="120"/>
                  </a:lnTo>
                  <a:lnTo>
                    <a:pt x="15" y="119"/>
                  </a:lnTo>
                  <a:lnTo>
                    <a:pt x="16" y="111"/>
                  </a:lnTo>
                  <a:lnTo>
                    <a:pt x="18" y="98"/>
                  </a:lnTo>
                  <a:lnTo>
                    <a:pt x="23" y="85"/>
                  </a:lnTo>
                  <a:lnTo>
                    <a:pt x="28" y="73"/>
                  </a:lnTo>
                  <a:lnTo>
                    <a:pt x="34" y="66"/>
                  </a:lnTo>
                  <a:lnTo>
                    <a:pt x="41" y="60"/>
                  </a:lnTo>
                  <a:lnTo>
                    <a:pt x="49" y="57"/>
                  </a:lnTo>
                  <a:lnTo>
                    <a:pt x="58" y="56"/>
                  </a:lnTo>
                  <a:lnTo>
                    <a:pt x="65" y="57"/>
                  </a:lnTo>
                  <a:lnTo>
                    <a:pt x="71" y="59"/>
                  </a:lnTo>
                  <a:lnTo>
                    <a:pt x="75" y="63"/>
                  </a:lnTo>
                  <a:lnTo>
                    <a:pt x="77" y="67"/>
                  </a:lnTo>
                  <a:lnTo>
                    <a:pt x="79" y="72"/>
                  </a:lnTo>
                  <a:lnTo>
                    <a:pt x="80" y="76"/>
                  </a:lnTo>
                  <a:lnTo>
                    <a:pt x="80" y="80"/>
                  </a:lnTo>
                  <a:lnTo>
                    <a:pt x="80" y="82"/>
                  </a:lnTo>
                  <a:lnTo>
                    <a:pt x="79" y="89"/>
                  </a:lnTo>
                  <a:lnTo>
                    <a:pt x="78" y="97"/>
                  </a:lnTo>
                  <a:lnTo>
                    <a:pt x="74" y="107"/>
                  </a:lnTo>
                  <a:lnTo>
                    <a:pt x="70" y="117"/>
                  </a:lnTo>
                  <a:lnTo>
                    <a:pt x="64" y="126"/>
                  </a:lnTo>
                  <a:lnTo>
                    <a:pt x="57" y="134"/>
                  </a:lnTo>
                  <a:lnTo>
                    <a:pt x="47" y="139"/>
                  </a:lnTo>
                  <a:lnTo>
                    <a:pt x="37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9" name="Freeform 161"/>
            <p:cNvSpPr>
              <a:spLocks noChangeAspect="1"/>
            </p:cNvSpPr>
            <p:nvPr/>
          </p:nvSpPr>
          <p:spPr bwMode="auto">
            <a:xfrm>
              <a:off x="390" y="841"/>
              <a:ext cx="113" cy="90"/>
            </a:xfrm>
            <a:custGeom>
              <a:avLst/>
              <a:gdLst>
                <a:gd name="T0" fmla="*/ 78 w 113"/>
                <a:gd name="T1" fmla="*/ 75 h 90"/>
                <a:gd name="T2" fmla="*/ 78 w 113"/>
                <a:gd name="T3" fmla="*/ 90 h 90"/>
                <a:gd name="T4" fmla="*/ 113 w 113"/>
                <a:gd name="T5" fmla="*/ 89 h 90"/>
                <a:gd name="T6" fmla="*/ 113 w 113"/>
                <a:gd name="T7" fmla="*/ 80 h 90"/>
                <a:gd name="T8" fmla="*/ 106 w 113"/>
                <a:gd name="T9" fmla="*/ 80 h 90"/>
                <a:gd name="T10" fmla="*/ 102 w 113"/>
                <a:gd name="T11" fmla="*/ 79 h 90"/>
                <a:gd name="T12" fmla="*/ 100 w 113"/>
                <a:gd name="T13" fmla="*/ 77 h 90"/>
                <a:gd name="T14" fmla="*/ 100 w 113"/>
                <a:gd name="T15" fmla="*/ 72 h 90"/>
                <a:gd name="T16" fmla="*/ 100 w 113"/>
                <a:gd name="T17" fmla="*/ 0 h 90"/>
                <a:gd name="T18" fmla="*/ 63 w 113"/>
                <a:gd name="T19" fmla="*/ 1 h 90"/>
                <a:gd name="T20" fmla="*/ 63 w 113"/>
                <a:gd name="T21" fmla="*/ 11 h 90"/>
                <a:gd name="T22" fmla="*/ 71 w 113"/>
                <a:gd name="T23" fmla="*/ 11 h 90"/>
                <a:gd name="T24" fmla="*/ 75 w 113"/>
                <a:gd name="T25" fmla="*/ 12 h 90"/>
                <a:gd name="T26" fmla="*/ 77 w 113"/>
                <a:gd name="T27" fmla="*/ 14 h 90"/>
                <a:gd name="T28" fmla="*/ 77 w 113"/>
                <a:gd name="T29" fmla="*/ 18 h 90"/>
                <a:gd name="T30" fmla="*/ 77 w 113"/>
                <a:gd name="T31" fmla="*/ 56 h 90"/>
                <a:gd name="T32" fmla="*/ 77 w 113"/>
                <a:gd name="T33" fmla="*/ 62 h 90"/>
                <a:gd name="T34" fmla="*/ 75 w 113"/>
                <a:gd name="T35" fmla="*/ 67 h 90"/>
                <a:gd name="T36" fmla="*/ 73 w 113"/>
                <a:gd name="T37" fmla="*/ 72 h 90"/>
                <a:gd name="T38" fmla="*/ 70 w 113"/>
                <a:gd name="T39" fmla="*/ 76 h 90"/>
                <a:gd name="T40" fmla="*/ 67 w 113"/>
                <a:gd name="T41" fmla="*/ 79 h 90"/>
                <a:gd name="T42" fmla="*/ 63 w 113"/>
                <a:gd name="T43" fmla="*/ 81 h 90"/>
                <a:gd name="T44" fmla="*/ 58 w 113"/>
                <a:gd name="T45" fmla="*/ 83 h 90"/>
                <a:gd name="T46" fmla="*/ 53 w 113"/>
                <a:gd name="T47" fmla="*/ 83 h 90"/>
                <a:gd name="T48" fmla="*/ 47 w 113"/>
                <a:gd name="T49" fmla="*/ 83 h 90"/>
                <a:gd name="T50" fmla="*/ 44 w 113"/>
                <a:gd name="T51" fmla="*/ 82 h 90"/>
                <a:gd name="T52" fmla="*/ 41 w 113"/>
                <a:gd name="T53" fmla="*/ 81 h 90"/>
                <a:gd name="T54" fmla="*/ 39 w 113"/>
                <a:gd name="T55" fmla="*/ 79 h 90"/>
                <a:gd name="T56" fmla="*/ 38 w 113"/>
                <a:gd name="T57" fmla="*/ 77 h 90"/>
                <a:gd name="T58" fmla="*/ 37 w 113"/>
                <a:gd name="T59" fmla="*/ 74 h 90"/>
                <a:gd name="T60" fmla="*/ 37 w 113"/>
                <a:gd name="T61" fmla="*/ 71 h 90"/>
                <a:gd name="T62" fmla="*/ 37 w 113"/>
                <a:gd name="T63" fmla="*/ 67 h 90"/>
                <a:gd name="T64" fmla="*/ 37 w 113"/>
                <a:gd name="T65" fmla="*/ 0 h 90"/>
                <a:gd name="T66" fmla="*/ 0 w 113"/>
                <a:gd name="T67" fmla="*/ 1 h 90"/>
                <a:gd name="T68" fmla="*/ 0 w 113"/>
                <a:gd name="T69" fmla="*/ 11 h 90"/>
                <a:gd name="T70" fmla="*/ 8 w 113"/>
                <a:gd name="T71" fmla="*/ 11 h 90"/>
                <a:gd name="T72" fmla="*/ 12 w 113"/>
                <a:gd name="T73" fmla="*/ 12 h 90"/>
                <a:gd name="T74" fmla="*/ 14 w 113"/>
                <a:gd name="T75" fmla="*/ 14 h 90"/>
                <a:gd name="T76" fmla="*/ 14 w 113"/>
                <a:gd name="T77" fmla="*/ 18 h 90"/>
                <a:gd name="T78" fmla="*/ 14 w 113"/>
                <a:gd name="T79" fmla="*/ 65 h 90"/>
                <a:gd name="T80" fmla="*/ 17 w 113"/>
                <a:gd name="T81" fmla="*/ 78 h 90"/>
                <a:gd name="T82" fmla="*/ 25 w 113"/>
                <a:gd name="T83" fmla="*/ 86 h 90"/>
                <a:gd name="T84" fmla="*/ 36 w 113"/>
                <a:gd name="T85" fmla="*/ 89 h 90"/>
                <a:gd name="T86" fmla="*/ 50 w 113"/>
                <a:gd name="T87" fmla="*/ 90 h 90"/>
                <a:gd name="T88" fmla="*/ 52 w 113"/>
                <a:gd name="T89" fmla="*/ 90 h 90"/>
                <a:gd name="T90" fmla="*/ 55 w 113"/>
                <a:gd name="T91" fmla="*/ 90 h 90"/>
                <a:gd name="T92" fmla="*/ 59 w 113"/>
                <a:gd name="T93" fmla="*/ 90 h 90"/>
                <a:gd name="T94" fmla="*/ 63 w 113"/>
                <a:gd name="T95" fmla="*/ 88 h 90"/>
                <a:gd name="T96" fmla="*/ 67 w 113"/>
                <a:gd name="T97" fmla="*/ 87 h 90"/>
                <a:gd name="T98" fmla="*/ 71 w 113"/>
                <a:gd name="T99" fmla="*/ 84 h 90"/>
                <a:gd name="T100" fmla="*/ 75 w 113"/>
                <a:gd name="T101" fmla="*/ 80 h 90"/>
                <a:gd name="T102" fmla="*/ 78 w 113"/>
                <a:gd name="T103" fmla="*/ 7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" h="90">
                  <a:moveTo>
                    <a:pt x="78" y="75"/>
                  </a:moveTo>
                  <a:lnTo>
                    <a:pt x="78" y="90"/>
                  </a:lnTo>
                  <a:lnTo>
                    <a:pt x="113" y="89"/>
                  </a:lnTo>
                  <a:lnTo>
                    <a:pt x="113" y="80"/>
                  </a:lnTo>
                  <a:lnTo>
                    <a:pt x="106" y="80"/>
                  </a:lnTo>
                  <a:lnTo>
                    <a:pt x="102" y="79"/>
                  </a:lnTo>
                  <a:lnTo>
                    <a:pt x="100" y="77"/>
                  </a:lnTo>
                  <a:lnTo>
                    <a:pt x="100" y="72"/>
                  </a:lnTo>
                  <a:lnTo>
                    <a:pt x="100" y="0"/>
                  </a:lnTo>
                  <a:lnTo>
                    <a:pt x="63" y="1"/>
                  </a:lnTo>
                  <a:lnTo>
                    <a:pt x="63" y="11"/>
                  </a:lnTo>
                  <a:lnTo>
                    <a:pt x="71" y="11"/>
                  </a:lnTo>
                  <a:lnTo>
                    <a:pt x="75" y="12"/>
                  </a:lnTo>
                  <a:lnTo>
                    <a:pt x="77" y="14"/>
                  </a:lnTo>
                  <a:lnTo>
                    <a:pt x="77" y="18"/>
                  </a:lnTo>
                  <a:lnTo>
                    <a:pt x="77" y="56"/>
                  </a:lnTo>
                  <a:lnTo>
                    <a:pt x="77" y="62"/>
                  </a:lnTo>
                  <a:lnTo>
                    <a:pt x="75" y="67"/>
                  </a:lnTo>
                  <a:lnTo>
                    <a:pt x="73" y="72"/>
                  </a:lnTo>
                  <a:lnTo>
                    <a:pt x="70" y="76"/>
                  </a:lnTo>
                  <a:lnTo>
                    <a:pt x="67" y="79"/>
                  </a:lnTo>
                  <a:lnTo>
                    <a:pt x="63" y="81"/>
                  </a:lnTo>
                  <a:lnTo>
                    <a:pt x="58" y="83"/>
                  </a:lnTo>
                  <a:lnTo>
                    <a:pt x="53" y="83"/>
                  </a:lnTo>
                  <a:lnTo>
                    <a:pt x="47" y="83"/>
                  </a:lnTo>
                  <a:lnTo>
                    <a:pt x="44" y="82"/>
                  </a:lnTo>
                  <a:lnTo>
                    <a:pt x="41" y="81"/>
                  </a:lnTo>
                  <a:lnTo>
                    <a:pt x="39" y="79"/>
                  </a:lnTo>
                  <a:lnTo>
                    <a:pt x="38" y="77"/>
                  </a:lnTo>
                  <a:lnTo>
                    <a:pt x="37" y="74"/>
                  </a:lnTo>
                  <a:lnTo>
                    <a:pt x="37" y="71"/>
                  </a:lnTo>
                  <a:lnTo>
                    <a:pt x="37" y="67"/>
                  </a:lnTo>
                  <a:lnTo>
                    <a:pt x="37" y="0"/>
                  </a:lnTo>
                  <a:lnTo>
                    <a:pt x="0" y="1"/>
                  </a:lnTo>
                  <a:lnTo>
                    <a:pt x="0" y="11"/>
                  </a:lnTo>
                  <a:lnTo>
                    <a:pt x="8" y="11"/>
                  </a:lnTo>
                  <a:lnTo>
                    <a:pt x="12" y="12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14" y="65"/>
                  </a:lnTo>
                  <a:lnTo>
                    <a:pt x="17" y="78"/>
                  </a:lnTo>
                  <a:lnTo>
                    <a:pt x="25" y="86"/>
                  </a:lnTo>
                  <a:lnTo>
                    <a:pt x="36" y="89"/>
                  </a:lnTo>
                  <a:lnTo>
                    <a:pt x="50" y="90"/>
                  </a:lnTo>
                  <a:lnTo>
                    <a:pt x="52" y="90"/>
                  </a:lnTo>
                  <a:lnTo>
                    <a:pt x="55" y="90"/>
                  </a:lnTo>
                  <a:lnTo>
                    <a:pt x="59" y="90"/>
                  </a:lnTo>
                  <a:lnTo>
                    <a:pt x="63" y="88"/>
                  </a:lnTo>
                  <a:lnTo>
                    <a:pt x="67" y="87"/>
                  </a:lnTo>
                  <a:lnTo>
                    <a:pt x="71" y="84"/>
                  </a:lnTo>
                  <a:lnTo>
                    <a:pt x="75" y="80"/>
                  </a:lnTo>
                  <a:lnTo>
                    <a:pt x="78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0" name="Line 162"/>
            <p:cNvSpPr>
              <a:spLocks noChangeAspect="1" noChangeShapeType="1"/>
            </p:cNvSpPr>
            <p:nvPr/>
          </p:nvSpPr>
          <p:spPr bwMode="auto">
            <a:xfrm>
              <a:off x="265" y="1015"/>
              <a:ext cx="243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1" name="Freeform 163"/>
            <p:cNvSpPr>
              <a:spLocks noChangeAspect="1" noEditPoints="1"/>
            </p:cNvSpPr>
            <p:nvPr/>
          </p:nvSpPr>
          <p:spPr bwMode="auto">
            <a:xfrm>
              <a:off x="300" y="1058"/>
              <a:ext cx="105" cy="147"/>
            </a:xfrm>
            <a:custGeom>
              <a:avLst/>
              <a:gdLst>
                <a:gd name="T0" fmla="*/ 81 w 105"/>
                <a:gd name="T1" fmla="*/ 66 h 147"/>
                <a:gd name="T2" fmla="*/ 69 w 105"/>
                <a:gd name="T3" fmla="*/ 53 h 147"/>
                <a:gd name="T4" fmla="*/ 49 w 105"/>
                <a:gd name="T5" fmla="*/ 52 h 147"/>
                <a:gd name="T6" fmla="*/ 29 w 105"/>
                <a:gd name="T7" fmla="*/ 61 h 147"/>
                <a:gd name="T8" fmla="*/ 8 w 105"/>
                <a:gd name="T9" fmla="*/ 83 h 147"/>
                <a:gd name="T10" fmla="*/ 1 w 105"/>
                <a:gd name="T11" fmla="*/ 105 h 147"/>
                <a:gd name="T12" fmla="*/ 1 w 105"/>
                <a:gd name="T13" fmla="*/ 116 h 147"/>
                <a:gd name="T14" fmla="*/ 4 w 105"/>
                <a:gd name="T15" fmla="*/ 128 h 147"/>
                <a:gd name="T16" fmla="*/ 13 w 105"/>
                <a:gd name="T17" fmla="*/ 139 h 147"/>
                <a:gd name="T18" fmla="*/ 27 w 105"/>
                <a:gd name="T19" fmla="*/ 146 h 147"/>
                <a:gd name="T20" fmla="*/ 53 w 105"/>
                <a:gd name="T21" fmla="*/ 144 h 147"/>
                <a:gd name="T22" fmla="*/ 79 w 105"/>
                <a:gd name="T23" fmla="*/ 124 h 147"/>
                <a:gd name="T24" fmla="*/ 96 w 105"/>
                <a:gd name="T25" fmla="*/ 94 h 147"/>
                <a:gd name="T26" fmla="*/ 104 w 105"/>
                <a:gd name="T27" fmla="*/ 64 h 147"/>
                <a:gd name="T28" fmla="*/ 101 w 105"/>
                <a:gd name="T29" fmla="*/ 30 h 147"/>
                <a:gd name="T30" fmla="*/ 79 w 105"/>
                <a:gd name="T31" fmla="*/ 3 h 147"/>
                <a:gd name="T32" fmla="*/ 52 w 105"/>
                <a:gd name="T33" fmla="*/ 1 h 147"/>
                <a:gd name="T34" fmla="*/ 37 w 105"/>
                <a:gd name="T35" fmla="*/ 8 h 147"/>
                <a:gd name="T36" fmla="*/ 28 w 105"/>
                <a:gd name="T37" fmla="*/ 19 h 147"/>
                <a:gd name="T38" fmla="*/ 24 w 105"/>
                <a:gd name="T39" fmla="*/ 28 h 147"/>
                <a:gd name="T40" fmla="*/ 24 w 105"/>
                <a:gd name="T41" fmla="*/ 34 h 147"/>
                <a:gd name="T42" fmla="*/ 28 w 105"/>
                <a:gd name="T43" fmla="*/ 38 h 147"/>
                <a:gd name="T44" fmla="*/ 36 w 105"/>
                <a:gd name="T45" fmla="*/ 37 h 147"/>
                <a:gd name="T46" fmla="*/ 41 w 105"/>
                <a:gd name="T47" fmla="*/ 31 h 147"/>
                <a:gd name="T48" fmla="*/ 41 w 105"/>
                <a:gd name="T49" fmla="*/ 24 h 147"/>
                <a:gd name="T50" fmla="*/ 36 w 105"/>
                <a:gd name="T51" fmla="*/ 21 h 147"/>
                <a:gd name="T52" fmla="*/ 36 w 105"/>
                <a:gd name="T53" fmla="*/ 16 h 147"/>
                <a:gd name="T54" fmla="*/ 44 w 105"/>
                <a:gd name="T55" fmla="*/ 9 h 147"/>
                <a:gd name="T56" fmla="*/ 52 w 105"/>
                <a:gd name="T57" fmla="*/ 6 h 147"/>
                <a:gd name="T58" fmla="*/ 59 w 105"/>
                <a:gd name="T59" fmla="*/ 5 h 147"/>
                <a:gd name="T60" fmla="*/ 72 w 105"/>
                <a:gd name="T61" fmla="*/ 7 h 147"/>
                <a:gd name="T62" fmla="*/ 87 w 105"/>
                <a:gd name="T63" fmla="*/ 24 h 147"/>
                <a:gd name="T64" fmla="*/ 89 w 105"/>
                <a:gd name="T65" fmla="*/ 55 h 147"/>
                <a:gd name="T66" fmla="*/ 84 w 105"/>
                <a:gd name="T67" fmla="*/ 75 h 147"/>
                <a:gd name="T68" fmla="*/ 30 w 105"/>
                <a:gd name="T69" fmla="*/ 140 h 147"/>
                <a:gd name="T70" fmla="*/ 21 w 105"/>
                <a:gd name="T71" fmla="*/ 135 h 147"/>
                <a:gd name="T72" fmla="*/ 17 w 105"/>
                <a:gd name="T73" fmla="*/ 127 h 147"/>
                <a:gd name="T74" fmla="*/ 16 w 105"/>
                <a:gd name="T75" fmla="*/ 120 h 147"/>
                <a:gd name="T76" fmla="*/ 16 w 105"/>
                <a:gd name="T77" fmla="*/ 111 h 147"/>
                <a:gd name="T78" fmla="*/ 23 w 105"/>
                <a:gd name="T79" fmla="*/ 85 h 147"/>
                <a:gd name="T80" fmla="*/ 35 w 105"/>
                <a:gd name="T81" fmla="*/ 66 h 147"/>
                <a:gd name="T82" fmla="*/ 50 w 105"/>
                <a:gd name="T83" fmla="*/ 57 h 147"/>
                <a:gd name="T84" fmla="*/ 66 w 105"/>
                <a:gd name="T85" fmla="*/ 57 h 147"/>
                <a:gd name="T86" fmla="*/ 75 w 105"/>
                <a:gd name="T87" fmla="*/ 63 h 147"/>
                <a:gd name="T88" fmla="*/ 79 w 105"/>
                <a:gd name="T89" fmla="*/ 72 h 147"/>
                <a:gd name="T90" fmla="*/ 81 w 105"/>
                <a:gd name="T91" fmla="*/ 80 h 147"/>
                <a:gd name="T92" fmla="*/ 80 w 105"/>
                <a:gd name="T93" fmla="*/ 89 h 147"/>
                <a:gd name="T94" fmla="*/ 75 w 105"/>
                <a:gd name="T95" fmla="*/ 107 h 147"/>
                <a:gd name="T96" fmla="*/ 64 w 105"/>
                <a:gd name="T97" fmla="*/ 126 h 147"/>
                <a:gd name="T98" fmla="*/ 48 w 105"/>
                <a:gd name="T99" fmla="*/ 13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5" h="147">
                  <a:moveTo>
                    <a:pt x="84" y="75"/>
                  </a:moveTo>
                  <a:lnTo>
                    <a:pt x="81" y="66"/>
                  </a:lnTo>
                  <a:lnTo>
                    <a:pt x="76" y="58"/>
                  </a:lnTo>
                  <a:lnTo>
                    <a:pt x="69" y="53"/>
                  </a:lnTo>
                  <a:lnTo>
                    <a:pt x="58" y="51"/>
                  </a:lnTo>
                  <a:lnTo>
                    <a:pt x="49" y="52"/>
                  </a:lnTo>
                  <a:lnTo>
                    <a:pt x="40" y="55"/>
                  </a:lnTo>
                  <a:lnTo>
                    <a:pt x="29" y="61"/>
                  </a:lnTo>
                  <a:lnTo>
                    <a:pt x="18" y="70"/>
                  </a:lnTo>
                  <a:lnTo>
                    <a:pt x="8" y="83"/>
                  </a:lnTo>
                  <a:lnTo>
                    <a:pt x="3" y="95"/>
                  </a:lnTo>
                  <a:lnTo>
                    <a:pt x="1" y="105"/>
                  </a:lnTo>
                  <a:lnTo>
                    <a:pt x="0" y="111"/>
                  </a:lnTo>
                  <a:lnTo>
                    <a:pt x="1" y="116"/>
                  </a:lnTo>
                  <a:lnTo>
                    <a:pt x="2" y="122"/>
                  </a:lnTo>
                  <a:lnTo>
                    <a:pt x="4" y="128"/>
                  </a:lnTo>
                  <a:lnTo>
                    <a:pt x="8" y="134"/>
                  </a:lnTo>
                  <a:lnTo>
                    <a:pt x="13" y="139"/>
                  </a:lnTo>
                  <a:lnTo>
                    <a:pt x="19" y="143"/>
                  </a:lnTo>
                  <a:lnTo>
                    <a:pt x="27" y="146"/>
                  </a:lnTo>
                  <a:lnTo>
                    <a:pt x="37" y="147"/>
                  </a:lnTo>
                  <a:lnTo>
                    <a:pt x="53" y="144"/>
                  </a:lnTo>
                  <a:lnTo>
                    <a:pt x="67" y="136"/>
                  </a:lnTo>
                  <a:lnTo>
                    <a:pt x="79" y="124"/>
                  </a:lnTo>
                  <a:lnTo>
                    <a:pt x="88" y="110"/>
                  </a:lnTo>
                  <a:lnTo>
                    <a:pt x="96" y="94"/>
                  </a:lnTo>
                  <a:lnTo>
                    <a:pt x="101" y="78"/>
                  </a:lnTo>
                  <a:lnTo>
                    <a:pt x="104" y="64"/>
                  </a:lnTo>
                  <a:lnTo>
                    <a:pt x="105" y="51"/>
                  </a:lnTo>
                  <a:lnTo>
                    <a:pt x="101" y="30"/>
                  </a:lnTo>
                  <a:lnTo>
                    <a:pt x="92" y="14"/>
                  </a:lnTo>
                  <a:lnTo>
                    <a:pt x="79" y="3"/>
                  </a:lnTo>
                  <a:lnTo>
                    <a:pt x="62" y="0"/>
                  </a:lnTo>
                  <a:lnTo>
                    <a:pt x="52" y="1"/>
                  </a:lnTo>
                  <a:lnTo>
                    <a:pt x="44" y="4"/>
                  </a:lnTo>
                  <a:lnTo>
                    <a:pt x="37" y="8"/>
                  </a:lnTo>
                  <a:lnTo>
                    <a:pt x="32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4" y="31"/>
                  </a:lnTo>
                  <a:lnTo>
                    <a:pt x="24" y="34"/>
                  </a:lnTo>
                  <a:lnTo>
                    <a:pt x="25" y="36"/>
                  </a:lnTo>
                  <a:lnTo>
                    <a:pt x="28" y="38"/>
                  </a:lnTo>
                  <a:lnTo>
                    <a:pt x="31" y="38"/>
                  </a:lnTo>
                  <a:lnTo>
                    <a:pt x="36" y="37"/>
                  </a:lnTo>
                  <a:lnTo>
                    <a:pt x="39" y="35"/>
                  </a:lnTo>
                  <a:lnTo>
                    <a:pt x="41" y="31"/>
                  </a:lnTo>
                  <a:lnTo>
                    <a:pt x="42" y="28"/>
                  </a:lnTo>
                  <a:lnTo>
                    <a:pt x="41" y="24"/>
                  </a:lnTo>
                  <a:lnTo>
                    <a:pt x="39" y="22"/>
                  </a:lnTo>
                  <a:lnTo>
                    <a:pt x="36" y="21"/>
                  </a:lnTo>
                  <a:lnTo>
                    <a:pt x="33" y="21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4" y="9"/>
                  </a:lnTo>
                  <a:lnTo>
                    <a:pt x="48" y="7"/>
                  </a:lnTo>
                  <a:lnTo>
                    <a:pt x="52" y="6"/>
                  </a:lnTo>
                  <a:lnTo>
                    <a:pt x="56" y="5"/>
                  </a:lnTo>
                  <a:lnTo>
                    <a:pt x="59" y="5"/>
                  </a:lnTo>
                  <a:lnTo>
                    <a:pt x="61" y="5"/>
                  </a:lnTo>
                  <a:lnTo>
                    <a:pt x="72" y="7"/>
                  </a:lnTo>
                  <a:lnTo>
                    <a:pt x="81" y="13"/>
                  </a:lnTo>
                  <a:lnTo>
                    <a:pt x="87" y="24"/>
                  </a:lnTo>
                  <a:lnTo>
                    <a:pt x="90" y="41"/>
                  </a:lnTo>
                  <a:lnTo>
                    <a:pt x="89" y="55"/>
                  </a:lnTo>
                  <a:lnTo>
                    <a:pt x="84" y="75"/>
                  </a:lnTo>
                  <a:lnTo>
                    <a:pt x="84" y="75"/>
                  </a:lnTo>
                  <a:close/>
                  <a:moveTo>
                    <a:pt x="37" y="141"/>
                  </a:moveTo>
                  <a:lnTo>
                    <a:pt x="30" y="140"/>
                  </a:lnTo>
                  <a:lnTo>
                    <a:pt x="25" y="138"/>
                  </a:lnTo>
                  <a:lnTo>
                    <a:pt x="21" y="135"/>
                  </a:lnTo>
                  <a:lnTo>
                    <a:pt x="18" y="131"/>
                  </a:lnTo>
                  <a:lnTo>
                    <a:pt x="17" y="127"/>
                  </a:lnTo>
                  <a:lnTo>
                    <a:pt x="16" y="123"/>
                  </a:lnTo>
                  <a:lnTo>
                    <a:pt x="16" y="120"/>
                  </a:lnTo>
                  <a:lnTo>
                    <a:pt x="15" y="119"/>
                  </a:lnTo>
                  <a:lnTo>
                    <a:pt x="16" y="111"/>
                  </a:lnTo>
                  <a:lnTo>
                    <a:pt x="19" y="99"/>
                  </a:lnTo>
                  <a:lnTo>
                    <a:pt x="23" y="85"/>
                  </a:lnTo>
                  <a:lnTo>
                    <a:pt x="29" y="73"/>
                  </a:lnTo>
                  <a:lnTo>
                    <a:pt x="35" y="66"/>
                  </a:lnTo>
                  <a:lnTo>
                    <a:pt x="42" y="60"/>
                  </a:lnTo>
                  <a:lnTo>
                    <a:pt x="50" y="57"/>
                  </a:lnTo>
                  <a:lnTo>
                    <a:pt x="58" y="56"/>
                  </a:lnTo>
                  <a:lnTo>
                    <a:pt x="66" y="57"/>
                  </a:lnTo>
                  <a:lnTo>
                    <a:pt x="71" y="59"/>
                  </a:lnTo>
                  <a:lnTo>
                    <a:pt x="75" y="63"/>
                  </a:lnTo>
                  <a:lnTo>
                    <a:pt x="78" y="67"/>
                  </a:lnTo>
                  <a:lnTo>
                    <a:pt x="79" y="72"/>
                  </a:lnTo>
                  <a:lnTo>
                    <a:pt x="80" y="76"/>
                  </a:lnTo>
                  <a:lnTo>
                    <a:pt x="81" y="80"/>
                  </a:lnTo>
                  <a:lnTo>
                    <a:pt x="81" y="82"/>
                  </a:lnTo>
                  <a:lnTo>
                    <a:pt x="80" y="89"/>
                  </a:lnTo>
                  <a:lnTo>
                    <a:pt x="78" y="97"/>
                  </a:lnTo>
                  <a:lnTo>
                    <a:pt x="75" y="107"/>
                  </a:lnTo>
                  <a:lnTo>
                    <a:pt x="70" y="117"/>
                  </a:lnTo>
                  <a:lnTo>
                    <a:pt x="64" y="126"/>
                  </a:lnTo>
                  <a:lnTo>
                    <a:pt x="57" y="134"/>
                  </a:lnTo>
                  <a:lnTo>
                    <a:pt x="48" y="139"/>
                  </a:lnTo>
                  <a:lnTo>
                    <a:pt x="37" y="14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2" name="Freeform 164"/>
            <p:cNvSpPr>
              <a:spLocks noChangeAspect="1"/>
            </p:cNvSpPr>
            <p:nvPr/>
          </p:nvSpPr>
          <p:spPr bwMode="auto">
            <a:xfrm>
              <a:off x="413" y="1076"/>
              <a:ext cx="60" cy="127"/>
            </a:xfrm>
            <a:custGeom>
              <a:avLst/>
              <a:gdLst>
                <a:gd name="T0" fmla="*/ 36 w 60"/>
                <a:gd name="T1" fmla="*/ 45 h 127"/>
                <a:gd name="T2" fmla="*/ 55 w 60"/>
                <a:gd name="T3" fmla="*/ 45 h 127"/>
                <a:gd name="T4" fmla="*/ 57 w 60"/>
                <a:gd name="T5" fmla="*/ 45 h 127"/>
                <a:gd name="T6" fmla="*/ 59 w 60"/>
                <a:gd name="T7" fmla="*/ 44 h 127"/>
                <a:gd name="T8" fmla="*/ 60 w 60"/>
                <a:gd name="T9" fmla="*/ 43 h 127"/>
                <a:gd name="T10" fmla="*/ 60 w 60"/>
                <a:gd name="T11" fmla="*/ 41 h 127"/>
                <a:gd name="T12" fmla="*/ 59 w 60"/>
                <a:gd name="T13" fmla="*/ 39 h 127"/>
                <a:gd name="T14" fmla="*/ 55 w 60"/>
                <a:gd name="T15" fmla="*/ 39 h 127"/>
                <a:gd name="T16" fmla="*/ 37 w 60"/>
                <a:gd name="T17" fmla="*/ 39 h 127"/>
                <a:gd name="T18" fmla="*/ 42 w 60"/>
                <a:gd name="T19" fmla="*/ 22 h 127"/>
                <a:gd name="T20" fmla="*/ 44 w 60"/>
                <a:gd name="T21" fmla="*/ 12 h 127"/>
                <a:gd name="T22" fmla="*/ 45 w 60"/>
                <a:gd name="T23" fmla="*/ 7 h 127"/>
                <a:gd name="T24" fmla="*/ 46 w 60"/>
                <a:gd name="T25" fmla="*/ 5 h 127"/>
                <a:gd name="T26" fmla="*/ 44 w 60"/>
                <a:gd name="T27" fmla="*/ 1 h 127"/>
                <a:gd name="T28" fmla="*/ 40 w 60"/>
                <a:gd name="T29" fmla="*/ 0 h 127"/>
                <a:gd name="T30" fmla="*/ 39 w 60"/>
                <a:gd name="T31" fmla="*/ 0 h 127"/>
                <a:gd name="T32" fmla="*/ 36 w 60"/>
                <a:gd name="T33" fmla="*/ 1 h 127"/>
                <a:gd name="T34" fmla="*/ 34 w 60"/>
                <a:gd name="T35" fmla="*/ 3 h 127"/>
                <a:gd name="T36" fmla="*/ 32 w 60"/>
                <a:gd name="T37" fmla="*/ 7 h 127"/>
                <a:gd name="T38" fmla="*/ 24 w 60"/>
                <a:gd name="T39" fmla="*/ 39 h 127"/>
                <a:gd name="T40" fmla="*/ 5 w 60"/>
                <a:gd name="T41" fmla="*/ 39 h 127"/>
                <a:gd name="T42" fmla="*/ 3 w 60"/>
                <a:gd name="T43" fmla="*/ 39 h 127"/>
                <a:gd name="T44" fmla="*/ 1 w 60"/>
                <a:gd name="T45" fmla="*/ 39 h 127"/>
                <a:gd name="T46" fmla="*/ 0 w 60"/>
                <a:gd name="T47" fmla="*/ 40 h 127"/>
                <a:gd name="T48" fmla="*/ 0 w 60"/>
                <a:gd name="T49" fmla="*/ 42 h 127"/>
                <a:gd name="T50" fmla="*/ 1 w 60"/>
                <a:gd name="T51" fmla="*/ 44 h 127"/>
                <a:gd name="T52" fmla="*/ 5 w 60"/>
                <a:gd name="T53" fmla="*/ 45 h 127"/>
                <a:gd name="T54" fmla="*/ 23 w 60"/>
                <a:gd name="T55" fmla="*/ 45 h 127"/>
                <a:gd name="T56" fmla="*/ 18 w 60"/>
                <a:gd name="T57" fmla="*/ 63 h 127"/>
                <a:gd name="T58" fmla="*/ 14 w 60"/>
                <a:gd name="T59" fmla="*/ 78 h 127"/>
                <a:gd name="T60" fmla="*/ 12 w 60"/>
                <a:gd name="T61" fmla="*/ 89 h 127"/>
                <a:gd name="T62" fmla="*/ 10 w 60"/>
                <a:gd name="T63" fmla="*/ 96 h 127"/>
                <a:gd name="T64" fmla="*/ 8 w 60"/>
                <a:gd name="T65" fmla="*/ 101 h 127"/>
                <a:gd name="T66" fmla="*/ 8 w 60"/>
                <a:gd name="T67" fmla="*/ 105 h 127"/>
                <a:gd name="T68" fmla="*/ 8 w 60"/>
                <a:gd name="T69" fmla="*/ 107 h 127"/>
                <a:gd name="T70" fmla="*/ 7 w 60"/>
                <a:gd name="T71" fmla="*/ 108 h 127"/>
                <a:gd name="T72" fmla="*/ 9 w 60"/>
                <a:gd name="T73" fmla="*/ 116 h 127"/>
                <a:gd name="T74" fmla="*/ 13 w 60"/>
                <a:gd name="T75" fmla="*/ 121 h 127"/>
                <a:gd name="T76" fmla="*/ 18 w 60"/>
                <a:gd name="T77" fmla="*/ 125 h 127"/>
                <a:gd name="T78" fmla="*/ 26 w 60"/>
                <a:gd name="T79" fmla="*/ 127 h 127"/>
                <a:gd name="T80" fmla="*/ 39 w 60"/>
                <a:gd name="T81" fmla="*/ 122 h 127"/>
                <a:gd name="T82" fmla="*/ 49 w 60"/>
                <a:gd name="T83" fmla="*/ 112 h 127"/>
                <a:gd name="T84" fmla="*/ 55 w 60"/>
                <a:gd name="T85" fmla="*/ 101 h 127"/>
                <a:gd name="T86" fmla="*/ 57 w 60"/>
                <a:gd name="T87" fmla="*/ 96 h 127"/>
                <a:gd name="T88" fmla="*/ 56 w 60"/>
                <a:gd name="T89" fmla="*/ 94 h 127"/>
                <a:gd name="T90" fmla="*/ 55 w 60"/>
                <a:gd name="T91" fmla="*/ 94 h 127"/>
                <a:gd name="T92" fmla="*/ 53 w 60"/>
                <a:gd name="T93" fmla="*/ 94 h 127"/>
                <a:gd name="T94" fmla="*/ 52 w 60"/>
                <a:gd name="T95" fmla="*/ 97 h 127"/>
                <a:gd name="T96" fmla="*/ 45 w 60"/>
                <a:gd name="T97" fmla="*/ 109 h 127"/>
                <a:gd name="T98" fmla="*/ 38 w 60"/>
                <a:gd name="T99" fmla="*/ 117 h 127"/>
                <a:gd name="T100" fmla="*/ 32 w 60"/>
                <a:gd name="T101" fmla="*/ 121 h 127"/>
                <a:gd name="T102" fmla="*/ 26 w 60"/>
                <a:gd name="T103" fmla="*/ 122 h 127"/>
                <a:gd name="T104" fmla="*/ 23 w 60"/>
                <a:gd name="T105" fmla="*/ 122 h 127"/>
                <a:gd name="T106" fmla="*/ 21 w 60"/>
                <a:gd name="T107" fmla="*/ 120 h 127"/>
                <a:gd name="T108" fmla="*/ 20 w 60"/>
                <a:gd name="T109" fmla="*/ 117 h 127"/>
                <a:gd name="T110" fmla="*/ 20 w 60"/>
                <a:gd name="T111" fmla="*/ 113 h 127"/>
                <a:gd name="T112" fmla="*/ 20 w 60"/>
                <a:gd name="T113" fmla="*/ 108 h 127"/>
                <a:gd name="T114" fmla="*/ 21 w 60"/>
                <a:gd name="T115" fmla="*/ 103 h 127"/>
                <a:gd name="T116" fmla="*/ 36 w 60"/>
                <a:gd name="T117" fmla="*/ 4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0" h="127">
                  <a:moveTo>
                    <a:pt x="36" y="45"/>
                  </a:moveTo>
                  <a:lnTo>
                    <a:pt x="55" y="45"/>
                  </a:lnTo>
                  <a:lnTo>
                    <a:pt x="57" y="45"/>
                  </a:lnTo>
                  <a:lnTo>
                    <a:pt x="59" y="44"/>
                  </a:lnTo>
                  <a:lnTo>
                    <a:pt x="60" y="43"/>
                  </a:lnTo>
                  <a:lnTo>
                    <a:pt x="60" y="41"/>
                  </a:lnTo>
                  <a:lnTo>
                    <a:pt x="59" y="39"/>
                  </a:lnTo>
                  <a:lnTo>
                    <a:pt x="55" y="39"/>
                  </a:lnTo>
                  <a:lnTo>
                    <a:pt x="37" y="39"/>
                  </a:lnTo>
                  <a:lnTo>
                    <a:pt x="42" y="22"/>
                  </a:lnTo>
                  <a:lnTo>
                    <a:pt x="44" y="12"/>
                  </a:lnTo>
                  <a:lnTo>
                    <a:pt x="45" y="7"/>
                  </a:lnTo>
                  <a:lnTo>
                    <a:pt x="46" y="5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39" y="0"/>
                  </a:lnTo>
                  <a:lnTo>
                    <a:pt x="36" y="1"/>
                  </a:lnTo>
                  <a:lnTo>
                    <a:pt x="34" y="3"/>
                  </a:lnTo>
                  <a:lnTo>
                    <a:pt x="32" y="7"/>
                  </a:lnTo>
                  <a:lnTo>
                    <a:pt x="24" y="39"/>
                  </a:lnTo>
                  <a:lnTo>
                    <a:pt x="5" y="39"/>
                  </a:lnTo>
                  <a:lnTo>
                    <a:pt x="3" y="39"/>
                  </a:lnTo>
                  <a:lnTo>
                    <a:pt x="1" y="39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1" y="44"/>
                  </a:lnTo>
                  <a:lnTo>
                    <a:pt x="5" y="45"/>
                  </a:lnTo>
                  <a:lnTo>
                    <a:pt x="23" y="45"/>
                  </a:lnTo>
                  <a:lnTo>
                    <a:pt x="18" y="63"/>
                  </a:lnTo>
                  <a:lnTo>
                    <a:pt x="14" y="78"/>
                  </a:lnTo>
                  <a:lnTo>
                    <a:pt x="12" y="89"/>
                  </a:lnTo>
                  <a:lnTo>
                    <a:pt x="10" y="96"/>
                  </a:lnTo>
                  <a:lnTo>
                    <a:pt x="8" y="101"/>
                  </a:lnTo>
                  <a:lnTo>
                    <a:pt x="8" y="105"/>
                  </a:lnTo>
                  <a:lnTo>
                    <a:pt x="8" y="107"/>
                  </a:lnTo>
                  <a:lnTo>
                    <a:pt x="7" y="108"/>
                  </a:lnTo>
                  <a:lnTo>
                    <a:pt x="9" y="116"/>
                  </a:lnTo>
                  <a:lnTo>
                    <a:pt x="13" y="121"/>
                  </a:lnTo>
                  <a:lnTo>
                    <a:pt x="18" y="125"/>
                  </a:lnTo>
                  <a:lnTo>
                    <a:pt x="26" y="127"/>
                  </a:lnTo>
                  <a:lnTo>
                    <a:pt x="39" y="122"/>
                  </a:lnTo>
                  <a:lnTo>
                    <a:pt x="49" y="112"/>
                  </a:lnTo>
                  <a:lnTo>
                    <a:pt x="55" y="101"/>
                  </a:lnTo>
                  <a:lnTo>
                    <a:pt x="57" y="96"/>
                  </a:lnTo>
                  <a:lnTo>
                    <a:pt x="56" y="94"/>
                  </a:lnTo>
                  <a:lnTo>
                    <a:pt x="55" y="94"/>
                  </a:lnTo>
                  <a:lnTo>
                    <a:pt x="53" y="94"/>
                  </a:lnTo>
                  <a:lnTo>
                    <a:pt x="52" y="97"/>
                  </a:lnTo>
                  <a:lnTo>
                    <a:pt x="45" y="109"/>
                  </a:lnTo>
                  <a:lnTo>
                    <a:pt x="38" y="117"/>
                  </a:lnTo>
                  <a:lnTo>
                    <a:pt x="32" y="121"/>
                  </a:lnTo>
                  <a:lnTo>
                    <a:pt x="26" y="122"/>
                  </a:lnTo>
                  <a:lnTo>
                    <a:pt x="23" y="122"/>
                  </a:lnTo>
                  <a:lnTo>
                    <a:pt x="21" y="120"/>
                  </a:lnTo>
                  <a:lnTo>
                    <a:pt x="20" y="117"/>
                  </a:lnTo>
                  <a:lnTo>
                    <a:pt x="20" y="113"/>
                  </a:lnTo>
                  <a:lnTo>
                    <a:pt x="20" y="108"/>
                  </a:lnTo>
                  <a:lnTo>
                    <a:pt x="21" y="103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3" name="Freeform 165"/>
            <p:cNvSpPr>
              <a:spLocks noChangeAspect="1" noEditPoints="1"/>
            </p:cNvSpPr>
            <p:nvPr/>
          </p:nvSpPr>
          <p:spPr bwMode="auto">
            <a:xfrm>
              <a:off x="598" y="992"/>
              <a:ext cx="131" cy="47"/>
            </a:xfrm>
            <a:custGeom>
              <a:avLst/>
              <a:gdLst>
                <a:gd name="T0" fmla="*/ 125 w 131"/>
                <a:gd name="T1" fmla="*/ 8 h 47"/>
                <a:gd name="T2" fmla="*/ 127 w 131"/>
                <a:gd name="T3" fmla="*/ 8 h 47"/>
                <a:gd name="T4" fmla="*/ 129 w 131"/>
                <a:gd name="T5" fmla="*/ 8 h 47"/>
                <a:gd name="T6" fmla="*/ 131 w 131"/>
                <a:gd name="T7" fmla="*/ 7 h 47"/>
                <a:gd name="T8" fmla="*/ 131 w 131"/>
                <a:gd name="T9" fmla="*/ 4 h 47"/>
                <a:gd name="T10" fmla="*/ 131 w 131"/>
                <a:gd name="T11" fmla="*/ 2 h 47"/>
                <a:gd name="T12" fmla="*/ 129 w 131"/>
                <a:gd name="T13" fmla="*/ 1 h 47"/>
                <a:gd name="T14" fmla="*/ 127 w 131"/>
                <a:gd name="T15" fmla="*/ 0 h 47"/>
                <a:gd name="T16" fmla="*/ 125 w 131"/>
                <a:gd name="T17" fmla="*/ 0 h 47"/>
                <a:gd name="T18" fmla="*/ 6 w 131"/>
                <a:gd name="T19" fmla="*/ 0 h 47"/>
                <a:gd name="T20" fmla="*/ 4 w 131"/>
                <a:gd name="T21" fmla="*/ 0 h 47"/>
                <a:gd name="T22" fmla="*/ 2 w 131"/>
                <a:gd name="T23" fmla="*/ 1 h 47"/>
                <a:gd name="T24" fmla="*/ 0 w 131"/>
                <a:gd name="T25" fmla="*/ 2 h 47"/>
                <a:gd name="T26" fmla="*/ 0 w 131"/>
                <a:gd name="T27" fmla="*/ 4 h 47"/>
                <a:gd name="T28" fmla="*/ 0 w 131"/>
                <a:gd name="T29" fmla="*/ 7 h 47"/>
                <a:gd name="T30" fmla="*/ 2 w 131"/>
                <a:gd name="T31" fmla="*/ 8 h 47"/>
                <a:gd name="T32" fmla="*/ 4 w 131"/>
                <a:gd name="T33" fmla="*/ 8 h 47"/>
                <a:gd name="T34" fmla="*/ 6 w 131"/>
                <a:gd name="T35" fmla="*/ 8 h 47"/>
                <a:gd name="T36" fmla="*/ 125 w 131"/>
                <a:gd name="T37" fmla="*/ 8 h 47"/>
                <a:gd name="T38" fmla="*/ 125 w 131"/>
                <a:gd name="T39" fmla="*/ 47 h 47"/>
                <a:gd name="T40" fmla="*/ 127 w 131"/>
                <a:gd name="T41" fmla="*/ 47 h 47"/>
                <a:gd name="T42" fmla="*/ 129 w 131"/>
                <a:gd name="T43" fmla="*/ 46 h 47"/>
                <a:gd name="T44" fmla="*/ 131 w 131"/>
                <a:gd name="T45" fmla="*/ 45 h 47"/>
                <a:gd name="T46" fmla="*/ 131 w 131"/>
                <a:gd name="T47" fmla="*/ 43 h 47"/>
                <a:gd name="T48" fmla="*/ 131 w 131"/>
                <a:gd name="T49" fmla="*/ 40 h 47"/>
                <a:gd name="T50" fmla="*/ 129 w 131"/>
                <a:gd name="T51" fmla="*/ 39 h 47"/>
                <a:gd name="T52" fmla="*/ 127 w 131"/>
                <a:gd name="T53" fmla="*/ 39 h 47"/>
                <a:gd name="T54" fmla="*/ 125 w 131"/>
                <a:gd name="T55" fmla="*/ 39 h 47"/>
                <a:gd name="T56" fmla="*/ 6 w 131"/>
                <a:gd name="T57" fmla="*/ 39 h 47"/>
                <a:gd name="T58" fmla="*/ 4 w 131"/>
                <a:gd name="T59" fmla="*/ 39 h 47"/>
                <a:gd name="T60" fmla="*/ 2 w 131"/>
                <a:gd name="T61" fmla="*/ 39 h 47"/>
                <a:gd name="T62" fmla="*/ 0 w 131"/>
                <a:gd name="T63" fmla="*/ 40 h 47"/>
                <a:gd name="T64" fmla="*/ 0 w 131"/>
                <a:gd name="T65" fmla="*/ 43 h 47"/>
                <a:gd name="T66" fmla="*/ 0 w 131"/>
                <a:gd name="T67" fmla="*/ 45 h 47"/>
                <a:gd name="T68" fmla="*/ 2 w 131"/>
                <a:gd name="T69" fmla="*/ 46 h 47"/>
                <a:gd name="T70" fmla="*/ 4 w 131"/>
                <a:gd name="T71" fmla="*/ 47 h 47"/>
                <a:gd name="T72" fmla="*/ 6 w 131"/>
                <a:gd name="T73" fmla="*/ 47 h 47"/>
                <a:gd name="T74" fmla="*/ 125 w 131"/>
                <a:gd name="T7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47">
                  <a:moveTo>
                    <a:pt x="125" y="8"/>
                  </a:moveTo>
                  <a:lnTo>
                    <a:pt x="127" y="8"/>
                  </a:lnTo>
                  <a:lnTo>
                    <a:pt x="129" y="8"/>
                  </a:lnTo>
                  <a:lnTo>
                    <a:pt x="131" y="7"/>
                  </a:lnTo>
                  <a:lnTo>
                    <a:pt x="131" y="4"/>
                  </a:lnTo>
                  <a:lnTo>
                    <a:pt x="131" y="2"/>
                  </a:lnTo>
                  <a:lnTo>
                    <a:pt x="129" y="1"/>
                  </a:lnTo>
                  <a:lnTo>
                    <a:pt x="127" y="0"/>
                  </a:lnTo>
                  <a:lnTo>
                    <a:pt x="125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125" y="8"/>
                  </a:lnTo>
                  <a:close/>
                  <a:moveTo>
                    <a:pt x="125" y="47"/>
                  </a:moveTo>
                  <a:lnTo>
                    <a:pt x="127" y="47"/>
                  </a:lnTo>
                  <a:lnTo>
                    <a:pt x="129" y="46"/>
                  </a:lnTo>
                  <a:lnTo>
                    <a:pt x="131" y="45"/>
                  </a:lnTo>
                  <a:lnTo>
                    <a:pt x="131" y="43"/>
                  </a:lnTo>
                  <a:lnTo>
                    <a:pt x="131" y="40"/>
                  </a:lnTo>
                  <a:lnTo>
                    <a:pt x="129" y="39"/>
                  </a:lnTo>
                  <a:lnTo>
                    <a:pt x="127" y="39"/>
                  </a:lnTo>
                  <a:lnTo>
                    <a:pt x="125" y="39"/>
                  </a:lnTo>
                  <a:lnTo>
                    <a:pt x="6" y="39"/>
                  </a:lnTo>
                  <a:lnTo>
                    <a:pt x="4" y="39"/>
                  </a:lnTo>
                  <a:lnTo>
                    <a:pt x="2" y="39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2" y="46"/>
                  </a:lnTo>
                  <a:lnTo>
                    <a:pt x="4" y="47"/>
                  </a:lnTo>
                  <a:lnTo>
                    <a:pt x="6" y="47"/>
                  </a:lnTo>
                  <a:lnTo>
                    <a:pt x="125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4" name="Freeform 166"/>
            <p:cNvSpPr>
              <a:spLocks noChangeAspect="1"/>
            </p:cNvSpPr>
            <p:nvPr/>
          </p:nvSpPr>
          <p:spPr bwMode="auto">
            <a:xfrm>
              <a:off x="813" y="1012"/>
              <a:ext cx="122" cy="7"/>
            </a:xfrm>
            <a:custGeom>
              <a:avLst/>
              <a:gdLst>
                <a:gd name="T0" fmla="*/ 115 w 122"/>
                <a:gd name="T1" fmla="*/ 7 h 7"/>
                <a:gd name="T2" fmla="*/ 117 w 122"/>
                <a:gd name="T3" fmla="*/ 7 h 7"/>
                <a:gd name="T4" fmla="*/ 120 w 122"/>
                <a:gd name="T5" fmla="*/ 7 h 7"/>
                <a:gd name="T6" fmla="*/ 121 w 122"/>
                <a:gd name="T7" fmla="*/ 6 h 7"/>
                <a:gd name="T8" fmla="*/ 122 w 122"/>
                <a:gd name="T9" fmla="*/ 3 h 7"/>
                <a:gd name="T10" fmla="*/ 121 w 122"/>
                <a:gd name="T11" fmla="*/ 1 h 7"/>
                <a:gd name="T12" fmla="*/ 120 w 122"/>
                <a:gd name="T13" fmla="*/ 0 h 7"/>
                <a:gd name="T14" fmla="*/ 117 w 122"/>
                <a:gd name="T15" fmla="*/ 0 h 7"/>
                <a:gd name="T16" fmla="*/ 115 w 122"/>
                <a:gd name="T17" fmla="*/ 0 h 7"/>
                <a:gd name="T18" fmla="*/ 7 w 122"/>
                <a:gd name="T19" fmla="*/ 0 h 7"/>
                <a:gd name="T20" fmla="*/ 5 w 122"/>
                <a:gd name="T21" fmla="*/ 0 h 7"/>
                <a:gd name="T22" fmla="*/ 3 w 122"/>
                <a:gd name="T23" fmla="*/ 0 h 7"/>
                <a:gd name="T24" fmla="*/ 1 w 122"/>
                <a:gd name="T25" fmla="*/ 1 h 7"/>
                <a:gd name="T26" fmla="*/ 0 w 122"/>
                <a:gd name="T27" fmla="*/ 3 h 7"/>
                <a:gd name="T28" fmla="*/ 1 w 122"/>
                <a:gd name="T29" fmla="*/ 6 h 7"/>
                <a:gd name="T30" fmla="*/ 3 w 122"/>
                <a:gd name="T31" fmla="*/ 7 h 7"/>
                <a:gd name="T32" fmla="*/ 5 w 122"/>
                <a:gd name="T33" fmla="*/ 7 h 7"/>
                <a:gd name="T34" fmla="*/ 7 w 122"/>
                <a:gd name="T35" fmla="*/ 7 h 7"/>
                <a:gd name="T36" fmla="*/ 115 w 122"/>
                <a:gd name="T3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2" h="7">
                  <a:moveTo>
                    <a:pt x="115" y="7"/>
                  </a:moveTo>
                  <a:lnTo>
                    <a:pt x="117" y="7"/>
                  </a:lnTo>
                  <a:lnTo>
                    <a:pt x="120" y="7"/>
                  </a:lnTo>
                  <a:lnTo>
                    <a:pt x="121" y="6"/>
                  </a:lnTo>
                  <a:lnTo>
                    <a:pt x="122" y="3"/>
                  </a:lnTo>
                  <a:lnTo>
                    <a:pt x="121" y="1"/>
                  </a:lnTo>
                  <a:lnTo>
                    <a:pt x="120" y="0"/>
                  </a:lnTo>
                  <a:lnTo>
                    <a:pt x="117" y="0"/>
                  </a:lnTo>
                  <a:lnTo>
                    <a:pt x="115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115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5" name="Freeform 167"/>
            <p:cNvSpPr>
              <a:spLocks noChangeAspect="1"/>
            </p:cNvSpPr>
            <p:nvPr/>
          </p:nvSpPr>
          <p:spPr bwMode="auto">
            <a:xfrm>
              <a:off x="1005" y="717"/>
              <a:ext cx="59" cy="597"/>
            </a:xfrm>
            <a:custGeom>
              <a:avLst/>
              <a:gdLst>
                <a:gd name="T0" fmla="*/ 0 w 59"/>
                <a:gd name="T1" fmla="*/ 597 h 597"/>
                <a:gd name="T2" fmla="*/ 59 w 59"/>
                <a:gd name="T3" fmla="*/ 597 h 597"/>
                <a:gd name="T4" fmla="*/ 59 w 59"/>
                <a:gd name="T5" fmla="*/ 584 h 597"/>
                <a:gd name="T6" fmla="*/ 13 w 59"/>
                <a:gd name="T7" fmla="*/ 584 h 597"/>
                <a:gd name="T8" fmla="*/ 13 w 59"/>
                <a:gd name="T9" fmla="*/ 12 h 597"/>
                <a:gd name="T10" fmla="*/ 59 w 59"/>
                <a:gd name="T11" fmla="*/ 12 h 597"/>
                <a:gd name="T12" fmla="*/ 59 w 59"/>
                <a:gd name="T13" fmla="*/ 0 h 597"/>
                <a:gd name="T14" fmla="*/ 0 w 59"/>
                <a:gd name="T15" fmla="*/ 0 h 597"/>
                <a:gd name="T16" fmla="*/ 0 w 59"/>
                <a:gd name="T17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597">
                  <a:moveTo>
                    <a:pt x="0" y="597"/>
                  </a:moveTo>
                  <a:lnTo>
                    <a:pt x="59" y="597"/>
                  </a:lnTo>
                  <a:lnTo>
                    <a:pt x="59" y="584"/>
                  </a:lnTo>
                  <a:lnTo>
                    <a:pt x="13" y="584"/>
                  </a:lnTo>
                  <a:lnTo>
                    <a:pt x="13" y="12"/>
                  </a:lnTo>
                  <a:lnTo>
                    <a:pt x="59" y="12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6" name="Freeform 168"/>
            <p:cNvSpPr>
              <a:spLocks noChangeAspect="1" noEditPoints="1"/>
            </p:cNvSpPr>
            <p:nvPr/>
          </p:nvSpPr>
          <p:spPr bwMode="auto">
            <a:xfrm>
              <a:off x="1208" y="924"/>
              <a:ext cx="81" cy="144"/>
            </a:xfrm>
            <a:custGeom>
              <a:avLst/>
              <a:gdLst>
                <a:gd name="T0" fmla="*/ 26 w 81"/>
                <a:gd name="T1" fmla="*/ 62 h 144"/>
                <a:gd name="T2" fmla="*/ 3 w 81"/>
                <a:gd name="T3" fmla="*/ 92 h 144"/>
                <a:gd name="T4" fmla="*/ 2 w 81"/>
                <a:gd name="T5" fmla="*/ 124 h 144"/>
                <a:gd name="T6" fmla="*/ 18 w 81"/>
                <a:gd name="T7" fmla="*/ 141 h 144"/>
                <a:gd name="T8" fmla="*/ 39 w 81"/>
                <a:gd name="T9" fmla="*/ 142 h 144"/>
                <a:gd name="T10" fmla="*/ 54 w 81"/>
                <a:gd name="T11" fmla="*/ 132 h 144"/>
                <a:gd name="T12" fmla="*/ 64 w 81"/>
                <a:gd name="T13" fmla="*/ 116 h 144"/>
                <a:gd name="T14" fmla="*/ 70 w 81"/>
                <a:gd name="T15" fmla="*/ 95 h 144"/>
                <a:gd name="T16" fmla="*/ 69 w 81"/>
                <a:gd name="T17" fmla="*/ 73 h 144"/>
                <a:gd name="T18" fmla="*/ 61 w 81"/>
                <a:gd name="T19" fmla="*/ 55 h 144"/>
                <a:gd name="T20" fmla="*/ 50 w 81"/>
                <a:gd name="T21" fmla="*/ 40 h 144"/>
                <a:gd name="T22" fmla="*/ 39 w 81"/>
                <a:gd name="T23" fmla="*/ 23 h 144"/>
                <a:gd name="T24" fmla="*/ 38 w 81"/>
                <a:gd name="T25" fmla="*/ 12 h 144"/>
                <a:gd name="T26" fmla="*/ 43 w 81"/>
                <a:gd name="T27" fmla="*/ 7 h 144"/>
                <a:gd name="T28" fmla="*/ 56 w 81"/>
                <a:gd name="T29" fmla="*/ 8 h 144"/>
                <a:gd name="T30" fmla="*/ 68 w 81"/>
                <a:gd name="T31" fmla="*/ 15 h 144"/>
                <a:gd name="T32" fmla="*/ 76 w 81"/>
                <a:gd name="T33" fmla="*/ 16 h 144"/>
                <a:gd name="T34" fmla="*/ 80 w 81"/>
                <a:gd name="T35" fmla="*/ 11 h 144"/>
                <a:gd name="T36" fmla="*/ 80 w 81"/>
                <a:gd name="T37" fmla="*/ 6 h 144"/>
                <a:gd name="T38" fmla="*/ 75 w 81"/>
                <a:gd name="T39" fmla="*/ 3 h 144"/>
                <a:gd name="T40" fmla="*/ 64 w 81"/>
                <a:gd name="T41" fmla="*/ 1 h 144"/>
                <a:gd name="T42" fmla="*/ 57 w 81"/>
                <a:gd name="T43" fmla="*/ 0 h 144"/>
                <a:gd name="T44" fmla="*/ 44 w 81"/>
                <a:gd name="T45" fmla="*/ 1 h 144"/>
                <a:gd name="T46" fmla="*/ 33 w 81"/>
                <a:gd name="T47" fmla="*/ 12 h 144"/>
                <a:gd name="T48" fmla="*/ 35 w 81"/>
                <a:gd name="T49" fmla="*/ 37 h 144"/>
                <a:gd name="T50" fmla="*/ 46 w 81"/>
                <a:gd name="T51" fmla="*/ 59 h 144"/>
                <a:gd name="T52" fmla="*/ 57 w 81"/>
                <a:gd name="T53" fmla="*/ 93 h 144"/>
                <a:gd name="T54" fmla="*/ 56 w 81"/>
                <a:gd name="T55" fmla="*/ 106 h 144"/>
                <a:gd name="T56" fmla="*/ 51 w 81"/>
                <a:gd name="T57" fmla="*/ 121 h 144"/>
                <a:gd name="T58" fmla="*/ 43 w 81"/>
                <a:gd name="T59" fmla="*/ 134 h 144"/>
                <a:gd name="T60" fmla="*/ 31 w 81"/>
                <a:gd name="T61" fmla="*/ 139 h 144"/>
                <a:gd name="T62" fmla="*/ 17 w 81"/>
                <a:gd name="T63" fmla="*/ 133 h 144"/>
                <a:gd name="T64" fmla="*/ 12 w 81"/>
                <a:gd name="T65" fmla="*/ 116 h 144"/>
                <a:gd name="T66" fmla="*/ 14 w 81"/>
                <a:gd name="T67" fmla="*/ 103 h 144"/>
                <a:gd name="T68" fmla="*/ 19 w 81"/>
                <a:gd name="T69" fmla="*/ 85 h 144"/>
                <a:gd name="T70" fmla="*/ 30 w 81"/>
                <a:gd name="T71" fmla="*/ 69 h 144"/>
                <a:gd name="T72" fmla="*/ 46 w 81"/>
                <a:gd name="T73" fmla="*/ 5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" h="144">
                  <a:moveTo>
                    <a:pt x="44" y="54"/>
                  </a:moveTo>
                  <a:lnTo>
                    <a:pt x="26" y="62"/>
                  </a:lnTo>
                  <a:lnTo>
                    <a:pt x="12" y="75"/>
                  </a:lnTo>
                  <a:lnTo>
                    <a:pt x="3" y="92"/>
                  </a:lnTo>
                  <a:lnTo>
                    <a:pt x="0" y="110"/>
                  </a:lnTo>
                  <a:lnTo>
                    <a:pt x="2" y="124"/>
                  </a:lnTo>
                  <a:lnTo>
                    <a:pt x="8" y="134"/>
                  </a:lnTo>
                  <a:lnTo>
                    <a:pt x="18" y="141"/>
                  </a:lnTo>
                  <a:lnTo>
                    <a:pt x="31" y="144"/>
                  </a:lnTo>
                  <a:lnTo>
                    <a:pt x="39" y="142"/>
                  </a:lnTo>
                  <a:lnTo>
                    <a:pt x="47" y="138"/>
                  </a:lnTo>
                  <a:lnTo>
                    <a:pt x="54" y="132"/>
                  </a:lnTo>
                  <a:lnTo>
                    <a:pt x="60" y="125"/>
                  </a:lnTo>
                  <a:lnTo>
                    <a:pt x="64" y="116"/>
                  </a:lnTo>
                  <a:lnTo>
                    <a:pt x="68" y="106"/>
                  </a:lnTo>
                  <a:lnTo>
                    <a:pt x="70" y="95"/>
                  </a:lnTo>
                  <a:lnTo>
                    <a:pt x="71" y="85"/>
                  </a:lnTo>
                  <a:lnTo>
                    <a:pt x="69" y="73"/>
                  </a:lnTo>
                  <a:lnTo>
                    <a:pt x="66" y="63"/>
                  </a:lnTo>
                  <a:lnTo>
                    <a:pt x="61" y="55"/>
                  </a:lnTo>
                  <a:lnTo>
                    <a:pt x="56" y="48"/>
                  </a:lnTo>
                  <a:lnTo>
                    <a:pt x="50" y="40"/>
                  </a:lnTo>
                  <a:lnTo>
                    <a:pt x="44" y="32"/>
                  </a:lnTo>
                  <a:lnTo>
                    <a:pt x="39" y="23"/>
                  </a:lnTo>
                  <a:lnTo>
                    <a:pt x="37" y="15"/>
                  </a:lnTo>
                  <a:lnTo>
                    <a:pt x="38" y="12"/>
                  </a:lnTo>
                  <a:lnTo>
                    <a:pt x="40" y="9"/>
                  </a:lnTo>
                  <a:lnTo>
                    <a:pt x="43" y="7"/>
                  </a:lnTo>
                  <a:lnTo>
                    <a:pt x="48" y="6"/>
                  </a:lnTo>
                  <a:lnTo>
                    <a:pt x="56" y="8"/>
                  </a:lnTo>
                  <a:lnTo>
                    <a:pt x="62" y="11"/>
                  </a:lnTo>
                  <a:lnTo>
                    <a:pt x="68" y="15"/>
                  </a:lnTo>
                  <a:lnTo>
                    <a:pt x="73" y="17"/>
                  </a:lnTo>
                  <a:lnTo>
                    <a:pt x="76" y="16"/>
                  </a:lnTo>
                  <a:lnTo>
                    <a:pt x="79" y="14"/>
                  </a:lnTo>
                  <a:lnTo>
                    <a:pt x="80" y="11"/>
                  </a:lnTo>
                  <a:lnTo>
                    <a:pt x="81" y="9"/>
                  </a:lnTo>
                  <a:lnTo>
                    <a:pt x="80" y="6"/>
                  </a:lnTo>
                  <a:lnTo>
                    <a:pt x="79" y="4"/>
                  </a:lnTo>
                  <a:lnTo>
                    <a:pt x="75" y="3"/>
                  </a:lnTo>
                  <a:lnTo>
                    <a:pt x="71" y="2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4" y="0"/>
                  </a:lnTo>
                  <a:lnTo>
                    <a:pt x="44" y="1"/>
                  </a:lnTo>
                  <a:lnTo>
                    <a:pt x="37" y="6"/>
                  </a:lnTo>
                  <a:lnTo>
                    <a:pt x="33" y="12"/>
                  </a:lnTo>
                  <a:lnTo>
                    <a:pt x="32" y="20"/>
                  </a:lnTo>
                  <a:lnTo>
                    <a:pt x="35" y="37"/>
                  </a:lnTo>
                  <a:lnTo>
                    <a:pt x="44" y="54"/>
                  </a:lnTo>
                  <a:close/>
                  <a:moveTo>
                    <a:pt x="46" y="59"/>
                  </a:moveTo>
                  <a:lnTo>
                    <a:pt x="53" y="74"/>
                  </a:lnTo>
                  <a:lnTo>
                    <a:pt x="57" y="93"/>
                  </a:lnTo>
                  <a:lnTo>
                    <a:pt x="57" y="99"/>
                  </a:lnTo>
                  <a:lnTo>
                    <a:pt x="56" y="106"/>
                  </a:lnTo>
                  <a:lnTo>
                    <a:pt x="54" y="113"/>
                  </a:lnTo>
                  <a:lnTo>
                    <a:pt x="51" y="121"/>
                  </a:lnTo>
                  <a:lnTo>
                    <a:pt x="47" y="128"/>
                  </a:lnTo>
                  <a:lnTo>
                    <a:pt x="43" y="134"/>
                  </a:lnTo>
                  <a:lnTo>
                    <a:pt x="37" y="138"/>
                  </a:lnTo>
                  <a:lnTo>
                    <a:pt x="31" y="139"/>
                  </a:lnTo>
                  <a:lnTo>
                    <a:pt x="23" y="138"/>
                  </a:lnTo>
                  <a:lnTo>
                    <a:pt x="17" y="133"/>
                  </a:lnTo>
                  <a:lnTo>
                    <a:pt x="13" y="126"/>
                  </a:lnTo>
                  <a:lnTo>
                    <a:pt x="12" y="116"/>
                  </a:lnTo>
                  <a:lnTo>
                    <a:pt x="12" y="110"/>
                  </a:lnTo>
                  <a:lnTo>
                    <a:pt x="14" y="103"/>
                  </a:lnTo>
                  <a:lnTo>
                    <a:pt x="16" y="94"/>
                  </a:lnTo>
                  <a:lnTo>
                    <a:pt x="19" y="85"/>
                  </a:lnTo>
                  <a:lnTo>
                    <a:pt x="24" y="77"/>
                  </a:lnTo>
                  <a:lnTo>
                    <a:pt x="30" y="69"/>
                  </a:lnTo>
                  <a:lnTo>
                    <a:pt x="37" y="63"/>
                  </a:lnTo>
                  <a:lnTo>
                    <a:pt x="46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7" name="Freeform 169"/>
            <p:cNvSpPr>
              <a:spLocks noChangeAspect="1"/>
            </p:cNvSpPr>
            <p:nvPr/>
          </p:nvSpPr>
          <p:spPr bwMode="auto">
            <a:xfrm>
              <a:off x="1314" y="916"/>
              <a:ext cx="46" cy="199"/>
            </a:xfrm>
            <a:custGeom>
              <a:avLst/>
              <a:gdLst>
                <a:gd name="T0" fmla="*/ 46 w 46"/>
                <a:gd name="T1" fmla="*/ 197 h 199"/>
                <a:gd name="T2" fmla="*/ 46 w 46"/>
                <a:gd name="T3" fmla="*/ 197 h 199"/>
                <a:gd name="T4" fmla="*/ 46 w 46"/>
                <a:gd name="T5" fmla="*/ 196 h 199"/>
                <a:gd name="T6" fmla="*/ 44 w 46"/>
                <a:gd name="T7" fmla="*/ 195 h 199"/>
                <a:gd name="T8" fmla="*/ 43 w 46"/>
                <a:gd name="T9" fmla="*/ 193 h 199"/>
                <a:gd name="T10" fmla="*/ 27 w 46"/>
                <a:gd name="T11" fmla="*/ 172 h 199"/>
                <a:gd name="T12" fmla="*/ 18 w 46"/>
                <a:gd name="T13" fmla="*/ 148 h 199"/>
                <a:gd name="T14" fmla="*/ 13 w 46"/>
                <a:gd name="T15" fmla="*/ 123 h 199"/>
                <a:gd name="T16" fmla="*/ 11 w 46"/>
                <a:gd name="T17" fmla="*/ 99 h 199"/>
                <a:gd name="T18" fmla="*/ 13 w 46"/>
                <a:gd name="T19" fmla="*/ 74 h 199"/>
                <a:gd name="T20" fmla="*/ 18 w 46"/>
                <a:gd name="T21" fmla="*/ 49 h 199"/>
                <a:gd name="T22" fmla="*/ 28 w 46"/>
                <a:gd name="T23" fmla="*/ 26 h 199"/>
                <a:gd name="T24" fmla="*/ 43 w 46"/>
                <a:gd name="T25" fmla="*/ 5 h 199"/>
                <a:gd name="T26" fmla="*/ 46 w 46"/>
                <a:gd name="T27" fmla="*/ 3 h 199"/>
                <a:gd name="T28" fmla="*/ 46 w 46"/>
                <a:gd name="T29" fmla="*/ 2 h 199"/>
                <a:gd name="T30" fmla="*/ 45 w 46"/>
                <a:gd name="T31" fmla="*/ 0 h 199"/>
                <a:gd name="T32" fmla="*/ 44 w 46"/>
                <a:gd name="T33" fmla="*/ 0 h 199"/>
                <a:gd name="T34" fmla="*/ 40 w 46"/>
                <a:gd name="T35" fmla="*/ 3 h 199"/>
                <a:gd name="T36" fmla="*/ 32 w 46"/>
                <a:gd name="T37" fmla="*/ 10 h 199"/>
                <a:gd name="T38" fmla="*/ 22 w 46"/>
                <a:gd name="T39" fmla="*/ 22 h 199"/>
                <a:gd name="T40" fmla="*/ 12 w 46"/>
                <a:gd name="T41" fmla="*/ 39 h 199"/>
                <a:gd name="T42" fmla="*/ 6 w 46"/>
                <a:gd name="T43" fmla="*/ 55 h 199"/>
                <a:gd name="T44" fmla="*/ 2 w 46"/>
                <a:gd name="T45" fmla="*/ 71 h 199"/>
                <a:gd name="T46" fmla="*/ 0 w 46"/>
                <a:gd name="T47" fmla="*/ 86 h 199"/>
                <a:gd name="T48" fmla="*/ 0 w 46"/>
                <a:gd name="T49" fmla="*/ 99 h 199"/>
                <a:gd name="T50" fmla="*/ 0 w 46"/>
                <a:gd name="T51" fmla="*/ 113 h 199"/>
                <a:gd name="T52" fmla="*/ 2 w 46"/>
                <a:gd name="T53" fmla="*/ 128 h 199"/>
                <a:gd name="T54" fmla="*/ 6 w 46"/>
                <a:gd name="T55" fmla="*/ 145 h 199"/>
                <a:gd name="T56" fmla="*/ 13 w 46"/>
                <a:gd name="T57" fmla="*/ 162 h 199"/>
                <a:gd name="T58" fmla="*/ 23 w 46"/>
                <a:gd name="T59" fmla="*/ 178 h 199"/>
                <a:gd name="T60" fmla="*/ 32 w 46"/>
                <a:gd name="T61" fmla="*/ 189 h 199"/>
                <a:gd name="T62" fmla="*/ 40 w 46"/>
                <a:gd name="T63" fmla="*/ 197 h 199"/>
                <a:gd name="T64" fmla="*/ 44 w 46"/>
                <a:gd name="T65" fmla="*/ 199 h 199"/>
                <a:gd name="T66" fmla="*/ 45 w 46"/>
                <a:gd name="T67" fmla="*/ 199 h 199"/>
                <a:gd name="T68" fmla="*/ 46 w 46"/>
                <a:gd name="T69" fmla="*/ 19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199">
                  <a:moveTo>
                    <a:pt x="46" y="197"/>
                  </a:moveTo>
                  <a:lnTo>
                    <a:pt x="46" y="197"/>
                  </a:lnTo>
                  <a:lnTo>
                    <a:pt x="46" y="196"/>
                  </a:lnTo>
                  <a:lnTo>
                    <a:pt x="44" y="195"/>
                  </a:lnTo>
                  <a:lnTo>
                    <a:pt x="43" y="193"/>
                  </a:lnTo>
                  <a:lnTo>
                    <a:pt x="27" y="172"/>
                  </a:lnTo>
                  <a:lnTo>
                    <a:pt x="18" y="148"/>
                  </a:lnTo>
                  <a:lnTo>
                    <a:pt x="13" y="123"/>
                  </a:lnTo>
                  <a:lnTo>
                    <a:pt x="11" y="99"/>
                  </a:lnTo>
                  <a:lnTo>
                    <a:pt x="13" y="74"/>
                  </a:lnTo>
                  <a:lnTo>
                    <a:pt x="18" y="49"/>
                  </a:lnTo>
                  <a:lnTo>
                    <a:pt x="28" y="26"/>
                  </a:lnTo>
                  <a:lnTo>
                    <a:pt x="43" y="5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0" y="3"/>
                  </a:lnTo>
                  <a:lnTo>
                    <a:pt x="32" y="10"/>
                  </a:lnTo>
                  <a:lnTo>
                    <a:pt x="22" y="22"/>
                  </a:lnTo>
                  <a:lnTo>
                    <a:pt x="12" y="39"/>
                  </a:lnTo>
                  <a:lnTo>
                    <a:pt x="6" y="55"/>
                  </a:lnTo>
                  <a:lnTo>
                    <a:pt x="2" y="71"/>
                  </a:lnTo>
                  <a:lnTo>
                    <a:pt x="0" y="86"/>
                  </a:lnTo>
                  <a:lnTo>
                    <a:pt x="0" y="99"/>
                  </a:lnTo>
                  <a:lnTo>
                    <a:pt x="0" y="113"/>
                  </a:lnTo>
                  <a:lnTo>
                    <a:pt x="2" y="128"/>
                  </a:lnTo>
                  <a:lnTo>
                    <a:pt x="6" y="145"/>
                  </a:lnTo>
                  <a:lnTo>
                    <a:pt x="13" y="162"/>
                  </a:lnTo>
                  <a:lnTo>
                    <a:pt x="23" y="178"/>
                  </a:lnTo>
                  <a:lnTo>
                    <a:pt x="32" y="189"/>
                  </a:lnTo>
                  <a:lnTo>
                    <a:pt x="40" y="197"/>
                  </a:lnTo>
                  <a:lnTo>
                    <a:pt x="44" y="199"/>
                  </a:lnTo>
                  <a:lnTo>
                    <a:pt x="45" y="199"/>
                  </a:lnTo>
                  <a:lnTo>
                    <a:pt x="46" y="1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8" name="Freeform 170"/>
            <p:cNvSpPr>
              <a:spLocks noChangeAspect="1" noEditPoints="1"/>
            </p:cNvSpPr>
            <p:nvPr/>
          </p:nvSpPr>
          <p:spPr bwMode="auto">
            <a:xfrm>
              <a:off x="1382" y="927"/>
              <a:ext cx="104" cy="179"/>
            </a:xfrm>
            <a:custGeom>
              <a:avLst/>
              <a:gdLst>
                <a:gd name="T0" fmla="*/ 77 w 104"/>
                <a:gd name="T1" fmla="*/ 3 h 179"/>
                <a:gd name="T2" fmla="*/ 77 w 104"/>
                <a:gd name="T3" fmla="*/ 1 h 179"/>
                <a:gd name="T4" fmla="*/ 73 w 104"/>
                <a:gd name="T5" fmla="*/ 1 h 179"/>
                <a:gd name="T6" fmla="*/ 60 w 104"/>
                <a:gd name="T7" fmla="*/ 50 h 179"/>
                <a:gd name="T8" fmla="*/ 38 w 104"/>
                <a:gd name="T9" fmla="*/ 55 h 179"/>
                <a:gd name="T10" fmla="*/ 18 w 104"/>
                <a:gd name="T11" fmla="*/ 68 h 179"/>
                <a:gd name="T12" fmla="*/ 5 w 104"/>
                <a:gd name="T13" fmla="*/ 85 h 179"/>
                <a:gd name="T14" fmla="*/ 0 w 104"/>
                <a:gd name="T15" fmla="*/ 105 h 179"/>
                <a:gd name="T16" fmla="*/ 10 w 104"/>
                <a:gd name="T17" fmla="*/ 129 h 179"/>
                <a:gd name="T18" fmla="*/ 38 w 104"/>
                <a:gd name="T19" fmla="*/ 141 h 179"/>
                <a:gd name="T20" fmla="*/ 32 w 104"/>
                <a:gd name="T21" fmla="*/ 166 h 179"/>
                <a:gd name="T22" fmla="*/ 29 w 104"/>
                <a:gd name="T23" fmla="*/ 175 h 179"/>
                <a:gd name="T24" fmla="*/ 30 w 104"/>
                <a:gd name="T25" fmla="*/ 179 h 179"/>
                <a:gd name="T26" fmla="*/ 33 w 104"/>
                <a:gd name="T27" fmla="*/ 178 h 179"/>
                <a:gd name="T28" fmla="*/ 34 w 104"/>
                <a:gd name="T29" fmla="*/ 175 h 179"/>
                <a:gd name="T30" fmla="*/ 36 w 104"/>
                <a:gd name="T31" fmla="*/ 170 h 179"/>
                <a:gd name="T32" fmla="*/ 55 w 104"/>
                <a:gd name="T33" fmla="*/ 139 h 179"/>
                <a:gd name="T34" fmla="*/ 76 w 104"/>
                <a:gd name="T35" fmla="*/ 130 h 179"/>
                <a:gd name="T36" fmla="*/ 93 w 104"/>
                <a:gd name="T37" fmla="*/ 115 h 179"/>
                <a:gd name="T38" fmla="*/ 102 w 104"/>
                <a:gd name="T39" fmla="*/ 96 h 179"/>
                <a:gd name="T40" fmla="*/ 102 w 104"/>
                <a:gd name="T41" fmla="*/ 74 h 179"/>
                <a:gd name="T42" fmla="*/ 83 w 104"/>
                <a:gd name="T43" fmla="*/ 54 h 179"/>
                <a:gd name="T44" fmla="*/ 77 w 104"/>
                <a:gd name="T45" fmla="*/ 5 h 179"/>
                <a:gd name="T46" fmla="*/ 34 w 104"/>
                <a:gd name="T47" fmla="*/ 136 h 179"/>
                <a:gd name="T48" fmla="*/ 25 w 104"/>
                <a:gd name="T49" fmla="*/ 133 h 179"/>
                <a:gd name="T50" fmla="*/ 18 w 104"/>
                <a:gd name="T51" fmla="*/ 126 h 179"/>
                <a:gd name="T52" fmla="*/ 13 w 104"/>
                <a:gd name="T53" fmla="*/ 116 h 179"/>
                <a:gd name="T54" fmla="*/ 13 w 104"/>
                <a:gd name="T55" fmla="*/ 100 h 179"/>
                <a:gd name="T56" fmla="*/ 20 w 104"/>
                <a:gd name="T57" fmla="*/ 82 h 179"/>
                <a:gd name="T58" fmla="*/ 32 w 104"/>
                <a:gd name="T59" fmla="*/ 66 h 179"/>
                <a:gd name="T60" fmla="*/ 49 w 104"/>
                <a:gd name="T61" fmla="*/ 57 h 179"/>
                <a:gd name="T62" fmla="*/ 39 w 104"/>
                <a:gd name="T63" fmla="*/ 136 h 179"/>
                <a:gd name="T64" fmla="*/ 75 w 104"/>
                <a:gd name="T65" fmla="*/ 57 h 179"/>
                <a:gd name="T66" fmla="*/ 89 w 104"/>
                <a:gd name="T67" fmla="*/ 70 h 179"/>
                <a:gd name="T68" fmla="*/ 90 w 104"/>
                <a:gd name="T69" fmla="*/ 91 h 179"/>
                <a:gd name="T70" fmla="*/ 84 w 104"/>
                <a:gd name="T71" fmla="*/ 109 h 179"/>
                <a:gd name="T72" fmla="*/ 72 w 104"/>
                <a:gd name="T73" fmla="*/ 124 h 179"/>
                <a:gd name="T74" fmla="*/ 55 w 104"/>
                <a:gd name="T75" fmla="*/ 134 h 179"/>
                <a:gd name="T76" fmla="*/ 64 w 104"/>
                <a:gd name="T77" fmla="*/ 5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" h="179">
                  <a:moveTo>
                    <a:pt x="77" y="5"/>
                  </a:moveTo>
                  <a:lnTo>
                    <a:pt x="77" y="3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5" y="0"/>
                  </a:lnTo>
                  <a:lnTo>
                    <a:pt x="73" y="1"/>
                  </a:lnTo>
                  <a:lnTo>
                    <a:pt x="72" y="4"/>
                  </a:lnTo>
                  <a:lnTo>
                    <a:pt x="60" y="50"/>
                  </a:lnTo>
                  <a:lnTo>
                    <a:pt x="49" y="52"/>
                  </a:lnTo>
                  <a:lnTo>
                    <a:pt x="38" y="55"/>
                  </a:lnTo>
                  <a:lnTo>
                    <a:pt x="27" y="61"/>
                  </a:lnTo>
                  <a:lnTo>
                    <a:pt x="18" y="68"/>
                  </a:lnTo>
                  <a:lnTo>
                    <a:pt x="11" y="76"/>
                  </a:lnTo>
                  <a:lnTo>
                    <a:pt x="5" y="85"/>
                  </a:lnTo>
                  <a:lnTo>
                    <a:pt x="1" y="95"/>
                  </a:lnTo>
                  <a:lnTo>
                    <a:pt x="0" y="105"/>
                  </a:lnTo>
                  <a:lnTo>
                    <a:pt x="2" y="118"/>
                  </a:lnTo>
                  <a:lnTo>
                    <a:pt x="10" y="129"/>
                  </a:lnTo>
                  <a:lnTo>
                    <a:pt x="22" y="137"/>
                  </a:lnTo>
                  <a:lnTo>
                    <a:pt x="38" y="141"/>
                  </a:lnTo>
                  <a:lnTo>
                    <a:pt x="33" y="159"/>
                  </a:lnTo>
                  <a:lnTo>
                    <a:pt x="32" y="166"/>
                  </a:lnTo>
                  <a:lnTo>
                    <a:pt x="30" y="171"/>
                  </a:lnTo>
                  <a:lnTo>
                    <a:pt x="29" y="175"/>
                  </a:lnTo>
                  <a:lnTo>
                    <a:pt x="29" y="177"/>
                  </a:lnTo>
                  <a:lnTo>
                    <a:pt x="30" y="179"/>
                  </a:lnTo>
                  <a:lnTo>
                    <a:pt x="31" y="179"/>
                  </a:lnTo>
                  <a:lnTo>
                    <a:pt x="33" y="178"/>
                  </a:lnTo>
                  <a:lnTo>
                    <a:pt x="34" y="177"/>
                  </a:lnTo>
                  <a:lnTo>
                    <a:pt x="34" y="175"/>
                  </a:lnTo>
                  <a:lnTo>
                    <a:pt x="35" y="173"/>
                  </a:lnTo>
                  <a:lnTo>
                    <a:pt x="36" y="170"/>
                  </a:lnTo>
                  <a:lnTo>
                    <a:pt x="43" y="141"/>
                  </a:lnTo>
                  <a:lnTo>
                    <a:pt x="55" y="139"/>
                  </a:lnTo>
                  <a:lnTo>
                    <a:pt x="66" y="135"/>
                  </a:lnTo>
                  <a:lnTo>
                    <a:pt x="76" y="130"/>
                  </a:lnTo>
                  <a:lnTo>
                    <a:pt x="85" y="123"/>
                  </a:lnTo>
                  <a:lnTo>
                    <a:pt x="93" y="115"/>
                  </a:lnTo>
                  <a:lnTo>
                    <a:pt x="99" y="106"/>
                  </a:lnTo>
                  <a:lnTo>
                    <a:pt x="102" y="96"/>
                  </a:lnTo>
                  <a:lnTo>
                    <a:pt x="104" y="86"/>
                  </a:lnTo>
                  <a:lnTo>
                    <a:pt x="102" y="74"/>
                  </a:lnTo>
                  <a:lnTo>
                    <a:pt x="95" y="63"/>
                  </a:lnTo>
                  <a:lnTo>
                    <a:pt x="83" y="54"/>
                  </a:lnTo>
                  <a:lnTo>
                    <a:pt x="66" y="50"/>
                  </a:lnTo>
                  <a:lnTo>
                    <a:pt x="77" y="5"/>
                  </a:lnTo>
                  <a:close/>
                  <a:moveTo>
                    <a:pt x="39" y="136"/>
                  </a:moveTo>
                  <a:lnTo>
                    <a:pt x="34" y="136"/>
                  </a:lnTo>
                  <a:lnTo>
                    <a:pt x="30" y="134"/>
                  </a:lnTo>
                  <a:lnTo>
                    <a:pt x="25" y="133"/>
                  </a:lnTo>
                  <a:lnTo>
                    <a:pt x="21" y="130"/>
                  </a:lnTo>
                  <a:lnTo>
                    <a:pt x="18" y="126"/>
                  </a:lnTo>
                  <a:lnTo>
                    <a:pt x="15" y="121"/>
                  </a:lnTo>
                  <a:lnTo>
                    <a:pt x="13" y="116"/>
                  </a:lnTo>
                  <a:lnTo>
                    <a:pt x="13" y="109"/>
                  </a:lnTo>
                  <a:lnTo>
                    <a:pt x="13" y="100"/>
                  </a:lnTo>
                  <a:lnTo>
                    <a:pt x="16" y="91"/>
                  </a:lnTo>
                  <a:lnTo>
                    <a:pt x="20" y="82"/>
                  </a:lnTo>
                  <a:lnTo>
                    <a:pt x="25" y="74"/>
                  </a:lnTo>
                  <a:lnTo>
                    <a:pt x="32" y="66"/>
                  </a:lnTo>
                  <a:lnTo>
                    <a:pt x="39" y="61"/>
                  </a:lnTo>
                  <a:lnTo>
                    <a:pt x="49" y="57"/>
                  </a:lnTo>
                  <a:lnTo>
                    <a:pt x="59" y="54"/>
                  </a:lnTo>
                  <a:lnTo>
                    <a:pt x="39" y="136"/>
                  </a:lnTo>
                  <a:close/>
                  <a:moveTo>
                    <a:pt x="64" y="54"/>
                  </a:moveTo>
                  <a:lnTo>
                    <a:pt x="75" y="57"/>
                  </a:lnTo>
                  <a:lnTo>
                    <a:pt x="83" y="62"/>
                  </a:lnTo>
                  <a:lnTo>
                    <a:pt x="89" y="70"/>
                  </a:lnTo>
                  <a:lnTo>
                    <a:pt x="91" y="82"/>
                  </a:lnTo>
                  <a:lnTo>
                    <a:pt x="90" y="91"/>
                  </a:lnTo>
                  <a:lnTo>
                    <a:pt x="88" y="100"/>
                  </a:lnTo>
                  <a:lnTo>
                    <a:pt x="84" y="109"/>
                  </a:lnTo>
                  <a:lnTo>
                    <a:pt x="79" y="117"/>
                  </a:lnTo>
                  <a:lnTo>
                    <a:pt x="72" y="124"/>
                  </a:lnTo>
                  <a:lnTo>
                    <a:pt x="64" y="130"/>
                  </a:lnTo>
                  <a:lnTo>
                    <a:pt x="55" y="134"/>
                  </a:lnTo>
                  <a:lnTo>
                    <a:pt x="44" y="136"/>
                  </a:lnTo>
                  <a:lnTo>
                    <a:pt x="64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9" name="Freeform 171"/>
            <p:cNvSpPr>
              <a:spLocks noChangeAspect="1" noEditPoints="1"/>
            </p:cNvSpPr>
            <p:nvPr/>
          </p:nvSpPr>
          <p:spPr bwMode="auto">
            <a:xfrm>
              <a:off x="1497" y="1001"/>
              <a:ext cx="64" cy="96"/>
            </a:xfrm>
            <a:custGeom>
              <a:avLst/>
              <a:gdLst>
                <a:gd name="T0" fmla="*/ 64 w 64"/>
                <a:gd name="T1" fmla="*/ 48 h 96"/>
                <a:gd name="T2" fmla="*/ 63 w 64"/>
                <a:gd name="T3" fmla="*/ 28 h 96"/>
                <a:gd name="T4" fmla="*/ 56 w 64"/>
                <a:gd name="T5" fmla="*/ 12 h 96"/>
                <a:gd name="T6" fmla="*/ 52 w 64"/>
                <a:gd name="T7" fmla="*/ 8 h 96"/>
                <a:gd name="T8" fmla="*/ 47 w 64"/>
                <a:gd name="T9" fmla="*/ 4 h 96"/>
                <a:gd name="T10" fmla="*/ 40 w 64"/>
                <a:gd name="T11" fmla="*/ 1 h 96"/>
                <a:gd name="T12" fmla="*/ 32 w 64"/>
                <a:gd name="T13" fmla="*/ 0 h 96"/>
                <a:gd name="T14" fmla="*/ 21 w 64"/>
                <a:gd name="T15" fmla="*/ 2 h 96"/>
                <a:gd name="T16" fmla="*/ 13 w 64"/>
                <a:gd name="T17" fmla="*/ 6 h 96"/>
                <a:gd name="T18" fmla="*/ 8 w 64"/>
                <a:gd name="T19" fmla="*/ 13 h 96"/>
                <a:gd name="T20" fmla="*/ 4 w 64"/>
                <a:gd name="T21" fmla="*/ 21 h 96"/>
                <a:gd name="T22" fmla="*/ 2 w 64"/>
                <a:gd name="T23" fmla="*/ 29 h 96"/>
                <a:gd name="T24" fmla="*/ 0 w 64"/>
                <a:gd name="T25" fmla="*/ 37 h 96"/>
                <a:gd name="T26" fmla="*/ 0 w 64"/>
                <a:gd name="T27" fmla="*/ 43 h 96"/>
                <a:gd name="T28" fmla="*/ 0 w 64"/>
                <a:gd name="T29" fmla="*/ 48 h 96"/>
                <a:gd name="T30" fmla="*/ 0 w 64"/>
                <a:gd name="T31" fmla="*/ 53 h 96"/>
                <a:gd name="T32" fmla="*/ 0 w 64"/>
                <a:gd name="T33" fmla="*/ 60 h 96"/>
                <a:gd name="T34" fmla="*/ 2 w 64"/>
                <a:gd name="T35" fmla="*/ 68 h 96"/>
                <a:gd name="T36" fmla="*/ 4 w 64"/>
                <a:gd name="T37" fmla="*/ 76 h 96"/>
                <a:gd name="T38" fmla="*/ 8 w 64"/>
                <a:gd name="T39" fmla="*/ 83 h 96"/>
                <a:gd name="T40" fmla="*/ 13 w 64"/>
                <a:gd name="T41" fmla="*/ 90 h 96"/>
                <a:gd name="T42" fmla="*/ 21 w 64"/>
                <a:gd name="T43" fmla="*/ 94 h 96"/>
                <a:gd name="T44" fmla="*/ 32 w 64"/>
                <a:gd name="T45" fmla="*/ 96 h 96"/>
                <a:gd name="T46" fmla="*/ 43 w 64"/>
                <a:gd name="T47" fmla="*/ 94 h 96"/>
                <a:gd name="T48" fmla="*/ 51 w 64"/>
                <a:gd name="T49" fmla="*/ 90 h 96"/>
                <a:gd name="T50" fmla="*/ 56 w 64"/>
                <a:gd name="T51" fmla="*/ 83 h 96"/>
                <a:gd name="T52" fmla="*/ 60 w 64"/>
                <a:gd name="T53" fmla="*/ 76 h 96"/>
                <a:gd name="T54" fmla="*/ 63 w 64"/>
                <a:gd name="T55" fmla="*/ 68 h 96"/>
                <a:gd name="T56" fmla="*/ 64 w 64"/>
                <a:gd name="T57" fmla="*/ 60 h 96"/>
                <a:gd name="T58" fmla="*/ 64 w 64"/>
                <a:gd name="T59" fmla="*/ 53 h 96"/>
                <a:gd name="T60" fmla="*/ 64 w 64"/>
                <a:gd name="T61" fmla="*/ 48 h 96"/>
                <a:gd name="T62" fmla="*/ 32 w 64"/>
                <a:gd name="T63" fmla="*/ 92 h 96"/>
                <a:gd name="T64" fmla="*/ 27 w 64"/>
                <a:gd name="T65" fmla="*/ 91 h 96"/>
                <a:gd name="T66" fmla="*/ 22 w 64"/>
                <a:gd name="T67" fmla="*/ 88 h 96"/>
                <a:gd name="T68" fmla="*/ 17 w 64"/>
                <a:gd name="T69" fmla="*/ 84 h 96"/>
                <a:gd name="T70" fmla="*/ 15 w 64"/>
                <a:gd name="T71" fmla="*/ 76 h 96"/>
                <a:gd name="T72" fmla="*/ 13 w 64"/>
                <a:gd name="T73" fmla="*/ 70 h 96"/>
                <a:gd name="T74" fmla="*/ 13 w 64"/>
                <a:gd name="T75" fmla="*/ 62 h 96"/>
                <a:gd name="T76" fmla="*/ 13 w 64"/>
                <a:gd name="T77" fmla="*/ 54 h 96"/>
                <a:gd name="T78" fmla="*/ 13 w 64"/>
                <a:gd name="T79" fmla="*/ 47 h 96"/>
                <a:gd name="T80" fmla="*/ 13 w 64"/>
                <a:gd name="T81" fmla="*/ 31 h 96"/>
                <a:gd name="T82" fmla="*/ 15 w 64"/>
                <a:gd name="T83" fmla="*/ 18 h 96"/>
                <a:gd name="T84" fmla="*/ 18 w 64"/>
                <a:gd name="T85" fmla="*/ 11 h 96"/>
                <a:gd name="T86" fmla="*/ 22 w 64"/>
                <a:gd name="T87" fmla="*/ 7 h 96"/>
                <a:gd name="T88" fmla="*/ 27 w 64"/>
                <a:gd name="T89" fmla="*/ 5 h 96"/>
                <a:gd name="T90" fmla="*/ 32 w 64"/>
                <a:gd name="T91" fmla="*/ 4 h 96"/>
                <a:gd name="T92" fmla="*/ 38 w 64"/>
                <a:gd name="T93" fmla="*/ 5 h 96"/>
                <a:gd name="T94" fmla="*/ 43 w 64"/>
                <a:gd name="T95" fmla="*/ 8 h 96"/>
                <a:gd name="T96" fmla="*/ 47 w 64"/>
                <a:gd name="T97" fmla="*/ 12 h 96"/>
                <a:gd name="T98" fmla="*/ 49 w 64"/>
                <a:gd name="T99" fmla="*/ 17 h 96"/>
                <a:gd name="T100" fmla="*/ 51 w 64"/>
                <a:gd name="T101" fmla="*/ 30 h 96"/>
                <a:gd name="T102" fmla="*/ 52 w 64"/>
                <a:gd name="T103" fmla="*/ 47 h 96"/>
                <a:gd name="T104" fmla="*/ 52 w 64"/>
                <a:gd name="T105" fmla="*/ 62 h 96"/>
                <a:gd name="T106" fmla="*/ 50 w 64"/>
                <a:gd name="T107" fmla="*/ 76 h 96"/>
                <a:gd name="T108" fmla="*/ 47 w 64"/>
                <a:gd name="T109" fmla="*/ 84 h 96"/>
                <a:gd name="T110" fmla="*/ 42 w 64"/>
                <a:gd name="T111" fmla="*/ 89 h 96"/>
                <a:gd name="T112" fmla="*/ 37 w 64"/>
                <a:gd name="T113" fmla="*/ 91 h 96"/>
                <a:gd name="T114" fmla="*/ 32 w 64"/>
                <a:gd name="T115" fmla="*/ 9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" h="96">
                  <a:moveTo>
                    <a:pt x="64" y="48"/>
                  </a:moveTo>
                  <a:lnTo>
                    <a:pt x="63" y="28"/>
                  </a:lnTo>
                  <a:lnTo>
                    <a:pt x="56" y="12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1" y="2"/>
                  </a:lnTo>
                  <a:lnTo>
                    <a:pt x="13" y="6"/>
                  </a:lnTo>
                  <a:lnTo>
                    <a:pt x="8" y="13"/>
                  </a:lnTo>
                  <a:lnTo>
                    <a:pt x="4" y="21"/>
                  </a:lnTo>
                  <a:lnTo>
                    <a:pt x="2" y="29"/>
                  </a:lnTo>
                  <a:lnTo>
                    <a:pt x="0" y="37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2" y="68"/>
                  </a:lnTo>
                  <a:lnTo>
                    <a:pt x="4" y="76"/>
                  </a:lnTo>
                  <a:lnTo>
                    <a:pt x="8" y="83"/>
                  </a:lnTo>
                  <a:lnTo>
                    <a:pt x="13" y="90"/>
                  </a:lnTo>
                  <a:lnTo>
                    <a:pt x="21" y="94"/>
                  </a:lnTo>
                  <a:lnTo>
                    <a:pt x="32" y="96"/>
                  </a:lnTo>
                  <a:lnTo>
                    <a:pt x="43" y="94"/>
                  </a:lnTo>
                  <a:lnTo>
                    <a:pt x="51" y="90"/>
                  </a:lnTo>
                  <a:lnTo>
                    <a:pt x="56" y="83"/>
                  </a:lnTo>
                  <a:lnTo>
                    <a:pt x="60" y="76"/>
                  </a:lnTo>
                  <a:lnTo>
                    <a:pt x="63" y="68"/>
                  </a:lnTo>
                  <a:lnTo>
                    <a:pt x="64" y="60"/>
                  </a:lnTo>
                  <a:lnTo>
                    <a:pt x="64" y="53"/>
                  </a:lnTo>
                  <a:lnTo>
                    <a:pt x="64" y="48"/>
                  </a:lnTo>
                  <a:close/>
                  <a:moveTo>
                    <a:pt x="32" y="92"/>
                  </a:moveTo>
                  <a:lnTo>
                    <a:pt x="27" y="91"/>
                  </a:lnTo>
                  <a:lnTo>
                    <a:pt x="22" y="88"/>
                  </a:lnTo>
                  <a:lnTo>
                    <a:pt x="17" y="84"/>
                  </a:lnTo>
                  <a:lnTo>
                    <a:pt x="15" y="76"/>
                  </a:lnTo>
                  <a:lnTo>
                    <a:pt x="13" y="70"/>
                  </a:lnTo>
                  <a:lnTo>
                    <a:pt x="13" y="62"/>
                  </a:lnTo>
                  <a:lnTo>
                    <a:pt x="13" y="54"/>
                  </a:lnTo>
                  <a:lnTo>
                    <a:pt x="13" y="47"/>
                  </a:lnTo>
                  <a:lnTo>
                    <a:pt x="13" y="31"/>
                  </a:lnTo>
                  <a:lnTo>
                    <a:pt x="15" y="18"/>
                  </a:lnTo>
                  <a:lnTo>
                    <a:pt x="18" y="11"/>
                  </a:lnTo>
                  <a:lnTo>
                    <a:pt x="22" y="7"/>
                  </a:lnTo>
                  <a:lnTo>
                    <a:pt x="27" y="5"/>
                  </a:lnTo>
                  <a:lnTo>
                    <a:pt x="32" y="4"/>
                  </a:lnTo>
                  <a:lnTo>
                    <a:pt x="38" y="5"/>
                  </a:lnTo>
                  <a:lnTo>
                    <a:pt x="43" y="8"/>
                  </a:lnTo>
                  <a:lnTo>
                    <a:pt x="47" y="12"/>
                  </a:lnTo>
                  <a:lnTo>
                    <a:pt x="49" y="17"/>
                  </a:lnTo>
                  <a:lnTo>
                    <a:pt x="51" y="30"/>
                  </a:lnTo>
                  <a:lnTo>
                    <a:pt x="52" y="47"/>
                  </a:lnTo>
                  <a:lnTo>
                    <a:pt x="52" y="62"/>
                  </a:lnTo>
                  <a:lnTo>
                    <a:pt x="50" y="76"/>
                  </a:lnTo>
                  <a:lnTo>
                    <a:pt x="47" y="84"/>
                  </a:lnTo>
                  <a:lnTo>
                    <a:pt x="42" y="89"/>
                  </a:lnTo>
                  <a:lnTo>
                    <a:pt x="37" y="91"/>
                  </a:lnTo>
                  <a:lnTo>
                    <a:pt x="32" y="9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0" name="Freeform 172"/>
            <p:cNvSpPr>
              <a:spLocks noChangeAspect="1" noEditPoints="1"/>
            </p:cNvSpPr>
            <p:nvPr/>
          </p:nvSpPr>
          <p:spPr bwMode="auto">
            <a:xfrm>
              <a:off x="1633" y="977"/>
              <a:ext cx="78" cy="77"/>
            </a:xfrm>
            <a:custGeom>
              <a:avLst/>
              <a:gdLst>
                <a:gd name="T0" fmla="*/ 78 w 78"/>
                <a:gd name="T1" fmla="*/ 38 h 77"/>
                <a:gd name="T2" fmla="*/ 75 w 78"/>
                <a:gd name="T3" fmla="*/ 24 h 77"/>
                <a:gd name="T4" fmla="*/ 66 w 78"/>
                <a:gd name="T5" fmla="*/ 11 h 77"/>
                <a:gd name="T6" fmla="*/ 54 w 78"/>
                <a:gd name="T7" fmla="*/ 3 h 77"/>
                <a:gd name="T8" fmla="*/ 39 w 78"/>
                <a:gd name="T9" fmla="*/ 0 h 77"/>
                <a:gd name="T10" fmla="*/ 24 w 78"/>
                <a:gd name="T11" fmla="*/ 3 h 77"/>
                <a:gd name="T12" fmla="*/ 12 w 78"/>
                <a:gd name="T13" fmla="*/ 11 h 77"/>
                <a:gd name="T14" fmla="*/ 4 w 78"/>
                <a:gd name="T15" fmla="*/ 24 h 77"/>
                <a:gd name="T16" fmla="*/ 0 w 78"/>
                <a:gd name="T17" fmla="*/ 38 h 77"/>
                <a:gd name="T18" fmla="*/ 4 w 78"/>
                <a:gd name="T19" fmla="*/ 53 h 77"/>
                <a:gd name="T20" fmla="*/ 12 w 78"/>
                <a:gd name="T21" fmla="*/ 66 h 77"/>
                <a:gd name="T22" fmla="*/ 24 w 78"/>
                <a:gd name="T23" fmla="*/ 74 h 77"/>
                <a:gd name="T24" fmla="*/ 39 w 78"/>
                <a:gd name="T25" fmla="*/ 77 h 77"/>
                <a:gd name="T26" fmla="*/ 54 w 78"/>
                <a:gd name="T27" fmla="*/ 74 h 77"/>
                <a:gd name="T28" fmla="*/ 66 w 78"/>
                <a:gd name="T29" fmla="*/ 66 h 77"/>
                <a:gd name="T30" fmla="*/ 75 w 78"/>
                <a:gd name="T31" fmla="*/ 53 h 77"/>
                <a:gd name="T32" fmla="*/ 78 w 78"/>
                <a:gd name="T33" fmla="*/ 38 h 77"/>
                <a:gd name="T34" fmla="*/ 39 w 78"/>
                <a:gd name="T35" fmla="*/ 69 h 77"/>
                <a:gd name="T36" fmla="*/ 27 w 78"/>
                <a:gd name="T37" fmla="*/ 67 h 77"/>
                <a:gd name="T38" fmla="*/ 17 w 78"/>
                <a:gd name="T39" fmla="*/ 60 h 77"/>
                <a:gd name="T40" fmla="*/ 11 w 78"/>
                <a:gd name="T41" fmla="*/ 50 h 77"/>
                <a:gd name="T42" fmla="*/ 8 w 78"/>
                <a:gd name="T43" fmla="*/ 38 h 77"/>
                <a:gd name="T44" fmla="*/ 11 w 78"/>
                <a:gd name="T45" fmla="*/ 27 h 77"/>
                <a:gd name="T46" fmla="*/ 17 w 78"/>
                <a:gd name="T47" fmla="*/ 17 h 77"/>
                <a:gd name="T48" fmla="*/ 27 w 78"/>
                <a:gd name="T49" fmla="*/ 10 h 77"/>
                <a:gd name="T50" fmla="*/ 39 w 78"/>
                <a:gd name="T51" fmla="*/ 8 h 77"/>
                <a:gd name="T52" fmla="*/ 51 w 78"/>
                <a:gd name="T53" fmla="*/ 10 h 77"/>
                <a:gd name="T54" fmla="*/ 61 w 78"/>
                <a:gd name="T55" fmla="*/ 17 h 77"/>
                <a:gd name="T56" fmla="*/ 67 w 78"/>
                <a:gd name="T57" fmla="*/ 26 h 77"/>
                <a:gd name="T58" fmla="*/ 70 w 78"/>
                <a:gd name="T59" fmla="*/ 38 h 77"/>
                <a:gd name="T60" fmla="*/ 67 w 78"/>
                <a:gd name="T61" fmla="*/ 51 h 77"/>
                <a:gd name="T62" fmla="*/ 61 w 78"/>
                <a:gd name="T63" fmla="*/ 60 h 77"/>
                <a:gd name="T64" fmla="*/ 51 w 78"/>
                <a:gd name="T65" fmla="*/ 67 h 77"/>
                <a:gd name="T66" fmla="*/ 39 w 78"/>
                <a:gd name="T67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7">
                  <a:moveTo>
                    <a:pt x="78" y="38"/>
                  </a:moveTo>
                  <a:lnTo>
                    <a:pt x="75" y="24"/>
                  </a:lnTo>
                  <a:lnTo>
                    <a:pt x="66" y="11"/>
                  </a:lnTo>
                  <a:lnTo>
                    <a:pt x="54" y="3"/>
                  </a:lnTo>
                  <a:lnTo>
                    <a:pt x="39" y="0"/>
                  </a:lnTo>
                  <a:lnTo>
                    <a:pt x="24" y="3"/>
                  </a:lnTo>
                  <a:lnTo>
                    <a:pt x="12" y="11"/>
                  </a:lnTo>
                  <a:lnTo>
                    <a:pt x="4" y="24"/>
                  </a:lnTo>
                  <a:lnTo>
                    <a:pt x="0" y="38"/>
                  </a:lnTo>
                  <a:lnTo>
                    <a:pt x="4" y="53"/>
                  </a:lnTo>
                  <a:lnTo>
                    <a:pt x="12" y="66"/>
                  </a:lnTo>
                  <a:lnTo>
                    <a:pt x="24" y="74"/>
                  </a:lnTo>
                  <a:lnTo>
                    <a:pt x="39" y="77"/>
                  </a:lnTo>
                  <a:lnTo>
                    <a:pt x="54" y="74"/>
                  </a:lnTo>
                  <a:lnTo>
                    <a:pt x="66" y="66"/>
                  </a:lnTo>
                  <a:lnTo>
                    <a:pt x="75" y="53"/>
                  </a:lnTo>
                  <a:lnTo>
                    <a:pt x="78" y="38"/>
                  </a:lnTo>
                  <a:close/>
                  <a:moveTo>
                    <a:pt x="39" y="69"/>
                  </a:moveTo>
                  <a:lnTo>
                    <a:pt x="27" y="67"/>
                  </a:lnTo>
                  <a:lnTo>
                    <a:pt x="17" y="60"/>
                  </a:lnTo>
                  <a:lnTo>
                    <a:pt x="11" y="50"/>
                  </a:lnTo>
                  <a:lnTo>
                    <a:pt x="8" y="38"/>
                  </a:lnTo>
                  <a:lnTo>
                    <a:pt x="11" y="27"/>
                  </a:lnTo>
                  <a:lnTo>
                    <a:pt x="17" y="17"/>
                  </a:lnTo>
                  <a:lnTo>
                    <a:pt x="27" y="10"/>
                  </a:lnTo>
                  <a:lnTo>
                    <a:pt x="39" y="8"/>
                  </a:lnTo>
                  <a:lnTo>
                    <a:pt x="51" y="10"/>
                  </a:lnTo>
                  <a:lnTo>
                    <a:pt x="61" y="17"/>
                  </a:lnTo>
                  <a:lnTo>
                    <a:pt x="67" y="26"/>
                  </a:lnTo>
                  <a:lnTo>
                    <a:pt x="70" y="38"/>
                  </a:lnTo>
                  <a:lnTo>
                    <a:pt x="67" y="51"/>
                  </a:lnTo>
                  <a:lnTo>
                    <a:pt x="61" y="60"/>
                  </a:lnTo>
                  <a:lnTo>
                    <a:pt x="51" y="67"/>
                  </a:lnTo>
                  <a:lnTo>
                    <a:pt x="39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1" name="Freeform 173"/>
            <p:cNvSpPr>
              <a:spLocks noChangeAspect="1"/>
            </p:cNvSpPr>
            <p:nvPr/>
          </p:nvSpPr>
          <p:spPr bwMode="auto">
            <a:xfrm>
              <a:off x="1774" y="929"/>
              <a:ext cx="120" cy="136"/>
            </a:xfrm>
            <a:custGeom>
              <a:avLst/>
              <a:gdLst>
                <a:gd name="T0" fmla="*/ 68 w 120"/>
                <a:gd name="T1" fmla="*/ 13 h 136"/>
                <a:gd name="T2" fmla="*/ 70 w 120"/>
                <a:gd name="T3" fmla="*/ 10 h 136"/>
                <a:gd name="T4" fmla="*/ 74 w 120"/>
                <a:gd name="T5" fmla="*/ 8 h 136"/>
                <a:gd name="T6" fmla="*/ 82 w 120"/>
                <a:gd name="T7" fmla="*/ 7 h 136"/>
                <a:gd name="T8" fmla="*/ 92 w 120"/>
                <a:gd name="T9" fmla="*/ 6 h 136"/>
                <a:gd name="T10" fmla="*/ 95 w 120"/>
                <a:gd name="T11" fmla="*/ 5 h 136"/>
                <a:gd name="T12" fmla="*/ 94 w 120"/>
                <a:gd name="T13" fmla="*/ 1 h 136"/>
                <a:gd name="T14" fmla="*/ 37 w 120"/>
                <a:gd name="T15" fmla="*/ 0 h 136"/>
                <a:gd name="T16" fmla="*/ 34 w 120"/>
                <a:gd name="T17" fmla="*/ 1 h 136"/>
                <a:gd name="T18" fmla="*/ 33 w 120"/>
                <a:gd name="T19" fmla="*/ 4 h 136"/>
                <a:gd name="T20" fmla="*/ 38 w 120"/>
                <a:gd name="T21" fmla="*/ 6 h 136"/>
                <a:gd name="T22" fmla="*/ 46 w 120"/>
                <a:gd name="T23" fmla="*/ 7 h 136"/>
                <a:gd name="T24" fmla="*/ 51 w 120"/>
                <a:gd name="T25" fmla="*/ 10 h 136"/>
                <a:gd name="T26" fmla="*/ 50 w 120"/>
                <a:gd name="T27" fmla="*/ 14 h 136"/>
                <a:gd name="T28" fmla="*/ 23 w 120"/>
                <a:gd name="T29" fmla="*/ 123 h 136"/>
                <a:gd name="T30" fmla="*/ 21 w 120"/>
                <a:gd name="T31" fmla="*/ 127 h 136"/>
                <a:gd name="T32" fmla="*/ 18 w 120"/>
                <a:gd name="T33" fmla="*/ 129 h 136"/>
                <a:gd name="T34" fmla="*/ 11 w 120"/>
                <a:gd name="T35" fmla="*/ 130 h 136"/>
                <a:gd name="T36" fmla="*/ 4 w 120"/>
                <a:gd name="T37" fmla="*/ 130 h 136"/>
                <a:gd name="T38" fmla="*/ 1 w 120"/>
                <a:gd name="T39" fmla="*/ 132 h 136"/>
                <a:gd name="T40" fmla="*/ 2 w 120"/>
                <a:gd name="T41" fmla="*/ 136 h 136"/>
                <a:gd name="T42" fmla="*/ 98 w 120"/>
                <a:gd name="T43" fmla="*/ 136 h 136"/>
                <a:gd name="T44" fmla="*/ 102 w 120"/>
                <a:gd name="T45" fmla="*/ 136 h 136"/>
                <a:gd name="T46" fmla="*/ 104 w 120"/>
                <a:gd name="T47" fmla="*/ 133 h 136"/>
                <a:gd name="T48" fmla="*/ 120 w 120"/>
                <a:gd name="T49" fmla="*/ 88 h 136"/>
                <a:gd name="T50" fmla="*/ 120 w 120"/>
                <a:gd name="T51" fmla="*/ 86 h 136"/>
                <a:gd name="T52" fmla="*/ 116 w 120"/>
                <a:gd name="T53" fmla="*/ 86 h 136"/>
                <a:gd name="T54" fmla="*/ 112 w 120"/>
                <a:gd name="T55" fmla="*/ 96 h 136"/>
                <a:gd name="T56" fmla="*/ 105 w 120"/>
                <a:gd name="T57" fmla="*/ 110 h 136"/>
                <a:gd name="T58" fmla="*/ 94 w 120"/>
                <a:gd name="T59" fmla="*/ 122 h 136"/>
                <a:gd name="T60" fmla="*/ 77 w 120"/>
                <a:gd name="T61" fmla="*/ 129 h 136"/>
                <a:gd name="T62" fmla="*/ 46 w 120"/>
                <a:gd name="T63" fmla="*/ 130 h 136"/>
                <a:gd name="T64" fmla="*/ 42 w 120"/>
                <a:gd name="T65" fmla="*/ 130 h 136"/>
                <a:gd name="T66" fmla="*/ 39 w 120"/>
                <a:gd name="T67" fmla="*/ 128 h 136"/>
                <a:gd name="T68" fmla="*/ 40 w 120"/>
                <a:gd name="T69" fmla="*/ 1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136">
                  <a:moveTo>
                    <a:pt x="67" y="16"/>
                  </a:moveTo>
                  <a:lnTo>
                    <a:pt x="68" y="13"/>
                  </a:lnTo>
                  <a:lnTo>
                    <a:pt x="68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4" y="8"/>
                  </a:lnTo>
                  <a:lnTo>
                    <a:pt x="77" y="7"/>
                  </a:lnTo>
                  <a:lnTo>
                    <a:pt x="82" y="7"/>
                  </a:lnTo>
                  <a:lnTo>
                    <a:pt x="88" y="6"/>
                  </a:lnTo>
                  <a:lnTo>
                    <a:pt x="92" y="6"/>
                  </a:lnTo>
                  <a:lnTo>
                    <a:pt x="94" y="6"/>
                  </a:lnTo>
                  <a:lnTo>
                    <a:pt x="95" y="5"/>
                  </a:lnTo>
                  <a:lnTo>
                    <a:pt x="96" y="3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7"/>
                  </a:lnTo>
                  <a:lnTo>
                    <a:pt x="46" y="7"/>
                  </a:lnTo>
                  <a:lnTo>
                    <a:pt x="50" y="8"/>
                  </a:lnTo>
                  <a:lnTo>
                    <a:pt x="51" y="10"/>
                  </a:lnTo>
                  <a:lnTo>
                    <a:pt x="51" y="11"/>
                  </a:lnTo>
                  <a:lnTo>
                    <a:pt x="50" y="14"/>
                  </a:lnTo>
                  <a:lnTo>
                    <a:pt x="24" y="121"/>
                  </a:lnTo>
                  <a:lnTo>
                    <a:pt x="23" y="123"/>
                  </a:lnTo>
                  <a:lnTo>
                    <a:pt x="22" y="125"/>
                  </a:lnTo>
                  <a:lnTo>
                    <a:pt x="21" y="127"/>
                  </a:lnTo>
                  <a:lnTo>
                    <a:pt x="20" y="128"/>
                  </a:lnTo>
                  <a:lnTo>
                    <a:pt x="18" y="129"/>
                  </a:lnTo>
                  <a:lnTo>
                    <a:pt x="15" y="130"/>
                  </a:lnTo>
                  <a:lnTo>
                    <a:pt x="11" y="130"/>
                  </a:lnTo>
                  <a:lnTo>
                    <a:pt x="6" y="130"/>
                  </a:lnTo>
                  <a:lnTo>
                    <a:pt x="4" y="130"/>
                  </a:lnTo>
                  <a:lnTo>
                    <a:pt x="2" y="131"/>
                  </a:lnTo>
                  <a:lnTo>
                    <a:pt x="1" y="132"/>
                  </a:lnTo>
                  <a:lnTo>
                    <a:pt x="0" y="134"/>
                  </a:lnTo>
                  <a:lnTo>
                    <a:pt x="2" y="136"/>
                  </a:lnTo>
                  <a:lnTo>
                    <a:pt x="6" y="136"/>
                  </a:lnTo>
                  <a:lnTo>
                    <a:pt x="98" y="136"/>
                  </a:lnTo>
                  <a:lnTo>
                    <a:pt x="101" y="136"/>
                  </a:lnTo>
                  <a:lnTo>
                    <a:pt x="102" y="136"/>
                  </a:lnTo>
                  <a:lnTo>
                    <a:pt x="103" y="135"/>
                  </a:lnTo>
                  <a:lnTo>
                    <a:pt x="104" y="133"/>
                  </a:lnTo>
                  <a:lnTo>
                    <a:pt x="120" y="90"/>
                  </a:lnTo>
                  <a:lnTo>
                    <a:pt x="120" y="88"/>
                  </a:lnTo>
                  <a:lnTo>
                    <a:pt x="120" y="87"/>
                  </a:lnTo>
                  <a:lnTo>
                    <a:pt x="120" y="86"/>
                  </a:lnTo>
                  <a:lnTo>
                    <a:pt x="118" y="85"/>
                  </a:lnTo>
                  <a:lnTo>
                    <a:pt x="116" y="86"/>
                  </a:lnTo>
                  <a:lnTo>
                    <a:pt x="115" y="89"/>
                  </a:lnTo>
                  <a:lnTo>
                    <a:pt x="112" y="96"/>
                  </a:lnTo>
                  <a:lnTo>
                    <a:pt x="109" y="103"/>
                  </a:lnTo>
                  <a:lnTo>
                    <a:pt x="105" y="110"/>
                  </a:lnTo>
                  <a:lnTo>
                    <a:pt x="100" y="116"/>
                  </a:lnTo>
                  <a:lnTo>
                    <a:pt x="94" y="122"/>
                  </a:lnTo>
                  <a:lnTo>
                    <a:pt x="86" y="126"/>
                  </a:lnTo>
                  <a:lnTo>
                    <a:pt x="77" y="129"/>
                  </a:lnTo>
                  <a:lnTo>
                    <a:pt x="65" y="130"/>
                  </a:lnTo>
                  <a:lnTo>
                    <a:pt x="46" y="130"/>
                  </a:lnTo>
                  <a:lnTo>
                    <a:pt x="43" y="130"/>
                  </a:lnTo>
                  <a:lnTo>
                    <a:pt x="42" y="130"/>
                  </a:lnTo>
                  <a:lnTo>
                    <a:pt x="40" y="129"/>
                  </a:lnTo>
                  <a:lnTo>
                    <a:pt x="39" y="128"/>
                  </a:lnTo>
                  <a:lnTo>
                    <a:pt x="39" y="127"/>
                  </a:lnTo>
                  <a:lnTo>
                    <a:pt x="40" y="123"/>
                  </a:lnTo>
                  <a:lnTo>
                    <a:pt x="67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2" name="Freeform 174"/>
            <p:cNvSpPr>
              <a:spLocks noChangeAspect="1"/>
            </p:cNvSpPr>
            <p:nvPr/>
          </p:nvSpPr>
          <p:spPr bwMode="auto">
            <a:xfrm>
              <a:off x="1913" y="916"/>
              <a:ext cx="46" cy="199"/>
            </a:xfrm>
            <a:custGeom>
              <a:avLst/>
              <a:gdLst>
                <a:gd name="T0" fmla="*/ 46 w 46"/>
                <a:gd name="T1" fmla="*/ 99 h 199"/>
                <a:gd name="T2" fmla="*/ 45 w 46"/>
                <a:gd name="T3" fmla="*/ 86 h 199"/>
                <a:gd name="T4" fmla="*/ 43 w 46"/>
                <a:gd name="T5" fmla="*/ 71 h 199"/>
                <a:gd name="T6" fmla="*/ 39 w 46"/>
                <a:gd name="T7" fmla="*/ 54 h 199"/>
                <a:gd name="T8" fmla="*/ 33 w 46"/>
                <a:gd name="T9" fmla="*/ 37 h 199"/>
                <a:gd name="T10" fmla="*/ 23 w 46"/>
                <a:gd name="T11" fmla="*/ 21 h 199"/>
                <a:gd name="T12" fmla="*/ 14 w 46"/>
                <a:gd name="T13" fmla="*/ 10 h 199"/>
                <a:gd name="T14" fmla="*/ 6 w 46"/>
                <a:gd name="T15" fmla="*/ 2 h 199"/>
                <a:gd name="T16" fmla="*/ 2 w 46"/>
                <a:gd name="T17" fmla="*/ 0 h 199"/>
                <a:gd name="T18" fmla="*/ 0 w 46"/>
                <a:gd name="T19" fmla="*/ 1 h 199"/>
                <a:gd name="T20" fmla="*/ 0 w 46"/>
                <a:gd name="T21" fmla="*/ 2 h 199"/>
                <a:gd name="T22" fmla="*/ 0 w 46"/>
                <a:gd name="T23" fmla="*/ 2 h 199"/>
                <a:gd name="T24" fmla="*/ 0 w 46"/>
                <a:gd name="T25" fmla="*/ 3 h 199"/>
                <a:gd name="T26" fmla="*/ 1 w 46"/>
                <a:gd name="T27" fmla="*/ 4 h 199"/>
                <a:gd name="T28" fmla="*/ 4 w 46"/>
                <a:gd name="T29" fmla="*/ 7 h 199"/>
                <a:gd name="T30" fmla="*/ 17 w 46"/>
                <a:gd name="T31" fmla="*/ 24 h 199"/>
                <a:gd name="T32" fmla="*/ 26 w 46"/>
                <a:gd name="T33" fmla="*/ 45 h 199"/>
                <a:gd name="T34" fmla="*/ 32 w 46"/>
                <a:gd name="T35" fmla="*/ 70 h 199"/>
                <a:gd name="T36" fmla="*/ 34 w 46"/>
                <a:gd name="T37" fmla="*/ 99 h 199"/>
                <a:gd name="T38" fmla="*/ 33 w 46"/>
                <a:gd name="T39" fmla="*/ 125 h 199"/>
                <a:gd name="T40" fmla="*/ 28 w 46"/>
                <a:gd name="T41" fmla="*/ 150 h 199"/>
                <a:gd name="T42" fmla="*/ 18 w 46"/>
                <a:gd name="T43" fmla="*/ 173 h 199"/>
                <a:gd name="T44" fmla="*/ 2 w 46"/>
                <a:gd name="T45" fmla="*/ 194 h 199"/>
                <a:gd name="T46" fmla="*/ 0 w 46"/>
                <a:gd name="T47" fmla="*/ 196 h 199"/>
                <a:gd name="T48" fmla="*/ 0 w 46"/>
                <a:gd name="T49" fmla="*/ 197 h 199"/>
                <a:gd name="T50" fmla="*/ 0 w 46"/>
                <a:gd name="T51" fmla="*/ 198 h 199"/>
                <a:gd name="T52" fmla="*/ 2 w 46"/>
                <a:gd name="T53" fmla="*/ 199 h 199"/>
                <a:gd name="T54" fmla="*/ 6 w 46"/>
                <a:gd name="T55" fmla="*/ 196 h 199"/>
                <a:gd name="T56" fmla="*/ 14 w 46"/>
                <a:gd name="T57" fmla="*/ 189 h 199"/>
                <a:gd name="T58" fmla="*/ 24 w 46"/>
                <a:gd name="T59" fmla="*/ 177 h 199"/>
                <a:gd name="T60" fmla="*/ 33 w 46"/>
                <a:gd name="T61" fmla="*/ 160 h 199"/>
                <a:gd name="T62" fmla="*/ 40 w 46"/>
                <a:gd name="T63" fmla="*/ 144 h 199"/>
                <a:gd name="T64" fmla="*/ 43 w 46"/>
                <a:gd name="T65" fmla="*/ 128 h 199"/>
                <a:gd name="T66" fmla="*/ 45 w 46"/>
                <a:gd name="T67" fmla="*/ 113 h 199"/>
                <a:gd name="T68" fmla="*/ 46 w 46"/>
                <a:gd name="T69" fmla="*/ 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199">
                  <a:moveTo>
                    <a:pt x="46" y="99"/>
                  </a:moveTo>
                  <a:lnTo>
                    <a:pt x="45" y="86"/>
                  </a:lnTo>
                  <a:lnTo>
                    <a:pt x="43" y="71"/>
                  </a:lnTo>
                  <a:lnTo>
                    <a:pt x="39" y="54"/>
                  </a:lnTo>
                  <a:lnTo>
                    <a:pt x="33" y="37"/>
                  </a:lnTo>
                  <a:lnTo>
                    <a:pt x="23" y="21"/>
                  </a:lnTo>
                  <a:lnTo>
                    <a:pt x="14" y="10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4" y="7"/>
                  </a:lnTo>
                  <a:lnTo>
                    <a:pt x="17" y="24"/>
                  </a:lnTo>
                  <a:lnTo>
                    <a:pt x="26" y="45"/>
                  </a:lnTo>
                  <a:lnTo>
                    <a:pt x="32" y="70"/>
                  </a:lnTo>
                  <a:lnTo>
                    <a:pt x="34" y="99"/>
                  </a:lnTo>
                  <a:lnTo>
                    <a:pt x="33" y="125"/>
                  </a:lnTo>
                  <a:lnTo>
                    <a:pt x="28" y="150"/>
                  </a:lnTo>
                  <a:lnTo>
                    <a:pt x="18" y="173"/>
                  </a:lnTo>
                  <a:lnTo>
                    <a:pt x="2" y="194"/>
                  </a:lnTo>
                  <a:lnTo>
                    <a:pt x="0" y="196"/>
                  </a:lnTo>
                  <a:lnTo>
                    <a:pt x="0" y="197"/>
                  </a:lnTo>
                  <a:lnTo>
                    <a:pt x="0" y="198"/>
                  </a:lnTo>
                  <a:lnTo>
                    <a:pt x="2" y="199"/>
                  </a:lnTo>
                  <a:lnTo>
                    <a:pt x="6" y="196"/>
                  </a:lnTo>
                  <a:lnTo>
                    <a:pt x="14" y="189"/>
                  </a:lnTo>
                  <a:lnTo>
                    <a:pt x="24" y="177"/>
                  </a:lnTo>
                  <a:lnTo>
                    <a:pt x="33" y="160"/>
                  </a:lnTo>
                  <a:lnTo>
                    <a:pt x="40" y="144"/>
                  </a:lnTo>
                  <a:lnTo>
                    <a:pt x="43" y="128"/>
                  </a:lnTo>
                  <a:lnTo>
                    <a:pt x="45" y="113"/>
                  </a:lnTo>
                  <a:lnTo>
                    <a:pt x="46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3" name="Freeform 175"/>
            <p:cNvSpPr>
              <a:spLocks noChangeAspect="1"/>
            </p:cNvSpPr>
            <p:nvPr/>
          </p:nvSpPr>
          <p:spPr bwMode="auto">
            <a:xfrm>
              <a:off x="2063" y="1044"/>
              <a:ext cx="21" cy="21"/>
            </a:xfrm>
            <a:custGeom>
              <a:avLst/>
              <a:gdLst>
                <a:gd name="T0" fmla="*/ 21 w 21"/>
                <a:gd name="T1" fmla="*/ 11 h 21"/>
                <a:gd name="T2" fmla="*/ 20 w 21"/>
                <a:gd name="T3" fmla="*/ 7 h 21"/>
                <a:gd name="T4" fmla="*/ 18 w 21"/>
                <a:gd name="T5" fmla="*/ 3 h 21"/>
                <a:gd name="T6" fmla="*/ 14 w 21"/>
                <a:gd name="T7" fmla="*/ 1 h 21"/>
                <a:gd name="T8" fmla="*/ 10 w 21"/>
                <a:gd name="T9" fmla="*/ 0 h 21"/>
                <a:gd name="T10" fmla="*/ 6 w 21"/>
                <a:gd name="T11" fmla="*/ 1 h 21"/>
                <a:gd name="T12" fmla="*/ 3 w 21"/>
                <a:gd name="T13" fmla="*/ 3 h 21"/>
                <a:gd name="T14" fmla="*/ 1 w 21"/>
                <a:gd name="T15" fmla="*/ 7 h 21"/>
                <a:gd name="T16" fmla="*/ 0 w 21"/>
                <a:gd name="T17" fmla="*/ 11 h 21"/>
                <a:gd name="T18" fmla="*/ 1 w 21"/>
                <a:gd name="T19" fmla="*/ 15 h 21"/>
                <a:gd name="T20" fmla="*/ 3 w 21"/>
                <a:gd name="T21" fmla="*/ 18 h 21"/>
                <a:gd name="T22" fmla="*/ 6 w 21"/>
                <a:gd name="T23" fmla="*/ 20 h 21"/>
                <a:gd name="T24" fmla="*/ 10 w 21"/>
                <a:gd name="T25" fmla="*/ 21 h 21"/>
                <a:gd name="T26" fmla="*/ 14 w 21"/>
                <a:gd name="T27" fmla="*/ 20 h 21"/>
                <a:gd name="T28" fmla="*/ 18 w 21"/>
                <a:gd name="T29" fmla="*/ 18 h 21"/>
                <a:gd name="T30" fmla="*/ 20 w 21"/>
                <a:gd name="T31" fmla="*/ 15 h 21"/>
                <a:gd name="T32" fmla="*/ 21 w 21"/>
                <a:gd name="T33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1">
                  <a:moveTo>
                    <a:pt x="21" y="11"/>
                  </a:moveTo>
                  <a:lnTo>
                    <a:pt x="20" y="7"/>
                  </a:lnTo>
                  <a:lnTo>
                    <a:pt x="18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8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4" name="Freeform 176"/>
            <p:cNvSpPr>
              <a:spLocks noChangeAspect="1" noEditPoints="1"/>
            </p:cNvSpPr>
            <p:nvPr/>
          </p:nvSpPr>
          <p:spPr bwMode="auto">
            <a:xfrm>
              <a:off x="2176" y="929"/>
              <a:ext cx="147" cy="143"/>
            </a:xfrm>
            <a:custGeom>
              <a:avLst/>
              <a:gdLst>
                <a:gd name="T0" fmla="*/ 146 w 147"/>
                <a:gd name="T1" fmla="*/ 5 h 143"/>
                <a:gd name="T2" fmla="*/ 147 w 147"/>
                <a:gd name="T3" fmla="*/ 3 h 143"/>
                <a:gd name="T4" fmla="*/ 147 w 147"/>
                <a:gd name="T5" fmla="*/ 2 h 143"/>
                <a:gd name="T6" fmla="*/ 147 w 147"/>
                <a:gd name="T7" fmla="*/ 1 h 143"/>
                <a:gd name="T8" fmla="*/ 146 w 147"/>
                <a:gd name="T9" fmla="*/ 1 h 143"/>
                <a:gd name="T10" fmla="*/ 145 w 147"/>
                <a:gd name="T11" fmla="*/ 0 h 143"/>
                <a:gd name="T12" fmla="*/ 142 w 147"/>
                <a:gd name="T13" fmla="*/ 0 h 143"/>
                <a:gd name="T14" fmla="*/ 5 w 147"/>
                <a:gd name="T15" fmla="*/ 0 h 143"/>
                <a:gd name="T16" fmla="*/ 3 w 147"/>
                <a:gd name="T17" fmla="*/ 0 h 143"/>
                <a:gd name="T18" fmla="*/ 1 w 147"/>
                <a:gd name="T19" fmla="*/ 1 h 143"/>
                <a:gd name="T20" fmla="*/ 1 w 147"/>
                <a:gd name="T21" fmla="*/ 1 h 143"/>
                <a:gd name="T22" fmla="*/ 0 w 147"/>
                <a:gd name="T23" fmla="*/ 2 h 143"/>
                <a:gd name="T24" fmla="*/ 1 w 147"/>
                <a:gd name="T25" fmla="*/ 3 h 143"/>
                <a:gd name="T26" fmla="*/ 1 w 147"/>
                <a:gd name="T27" fmla="*/ 5 h 143"/>
                <a:gd name="T28" fmla="*/ 68 w 147"/>
                <a:gd name="T29" fmla="*/ 139 h 143"/>
                <a:gd name="T30" fmla="*/ 70 w 147"/>
                <a:gd name="T31" fmla="*/ 142 h 143"/>
                <a:gd name="T32" fmla="*/ 74 w 147"/>
                <a:gd name="T33" fmla="*/ 143 h 143"/>
                <a:gd name="T34" fmla="*/ 77 w 147"/>
                <a:gd name="T35" fmla="*/ 142 h 143"/>
                <a:gd name="T36" fmla="*/ 79 w 147"/>
                <a:gd name="T37" fmla="*/ 139 h 143"/>
                <a:gd name="T38" fmla="*/ 146 w 147"/>
                <a:gd name="T39" fmla="*/ 5 h 143"/>
                <a:gd name="T40" fmla="*/ 25 w 147"/>
                <a:gd name="T41" fmla="*/ 15 h 143"/>
                <a:gd name="T42" fmla="*/ 134 w 147"/>
                <a:gd name="T43" fmla="*/ 15 h 143"/>
                <a:gd name="T44" fmla="*/ 80 w 147"/>
                <a:gd name="T45" fmla="*/ 124 h 143"/>
                <a:gd name="T46" fmla="*/ 25 w 147"/>
                <a:gd name="T47" fmla="*/ 1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43">
                  <a:moveTo>
                    <a:pt x="146" y="5"/>
                  </a:moveTo>
                  <a:lnTo>
                    <a:pt x="147" y="3"/>
                  </a:lnTo>
                  <a:lnTo>
                    <a:pt x="147" y="2"/>
                  </a:lnTo>
                  <a:lnTo>
                    <a:pt x="147" y="1"/>
                  </a:lnTo>
                  <a:lnTo>
                    <a:pt x="146" y="1"/>
                  </a:lnTo>
                  <a:lnTo>
                    <a:pt x="145" y="0"/>
                  </a:lnTo>
                  <a:lnTo>
                    <a:pt x="142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68" y="139"/>
                  </a:lnTo>
                  <a:lnTo>
                    <a:pt x="70" y="142"/>
                  </a:lnTo>
                  <a:lnTo>
                    <a:pt x="74" y="143"/>
                  </a:lnTo>
                  <a:lnTo>
                    <a:pt x="77" y="142"/>
                  </a:lnTo>
                  <a:lnTo>
                    <a:pt x="79" y="139"/>
                  </a:lnTo>
                  <a:lnTo>
                    <a:pt x="146" y="5"/>
                  </a:lnTo>
                  <a:close/>
                  <a:moveTo>
                    <a:pt x="25" y="15"/>
                  </a:moveTo>
                  <a:lnTo>
                    <a:pt x="134" y="15"/>
                  </a:lnTo>
                  <a:lnTo>
                    <a:pt x="80" y="124"/>
                  </a:lnTo>
                  <a:lnTo>
                    <a:pt x="25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5" name="Freeform 177"/>
            <p:cNvSpPr>
              <a:spLocks noChangeAspect="1" noEditPoints="1"/>
            </p:cNvSpPr>
            <p:nvPr/>
          </p:nvSpPr>
          <p:spPr bwMode="auto">
            <a:xfrm>
              <a:off x="2342" y="927"/>
              <a:ext cx="104" cy="179"/>
            </a:xfrm>
            <a:custGeom>
              <a:avLst/>
              <a:gdLst>
                <a:gd name="T0" fmla="*/ 77 w 104"/>
                <a:gd name="T1" fmla="*/ 3 h 179"/>
                <a:gd name="T2" fmla="*/ 77 w 104"/>
                <a:gd name="T3" fmla="*/ 1 h 179"/>
                <a:gd name="T4" fmla="*/ 73 w 104"/>
                <a:gd name="T5" fmla="*/ 1 h 179"/>
                <a:gd name="T6" fmla="*/ 61 w 104"/>
                <a:gd name="T7" fmla="*/ 50 h 179"/>
                <a:gd name="T8" fmla="*/ 38 w 104"/>
                <a:gd name="T9" fmla="*/ 55 h 179"/>
                <a:gd name="T10" fmla="*/ 18 w 104"/>
                <a:gd name="T11" fmla="*/ 68 h 179"/>
                <a:gd name="T12" fmla="*/ 5 w 104"/>
                <a:gd name="T13" fmla="*/ 85 h 179"/>
                <a:gd name="T14" fmla="*/ 0 w 104"/>
                <a:gd name="T15" fmla="*/ 105 h 179"/>
                <a:gd name="T16" fmla="*/ 10 w 104"/>
                <a:gd name="T17" fmla="*/ 129 h 179"/>
                <a:gd name="T18" fmla="*/ 38 w 104"/>
                <a:gd name="T19" fmla="*/ 141 h 179"/>
                <a:gd name="T20" fmla="*/ 32 w 104"/>
                <a:gd name="T21" fmla="*/ 166 h 179"/>
                <a:gd name="T22" fmla="*/ 29 w 104"/>
                <a:gd name="T23" fmla="*/ 175 h 179"/>
                <a:gd name="T24" fmla="*/ 30 w 104"/>
                <a:gd name="T25" fmla="*/ 179 h 179"/>
                <a:gd name="T26" fmla="*/ 34 w 104"/>
                <a:gd name="T27" fmla="*/ 178 h 179"/>
                <a:gd name="T28" fmla="*/ 35 w 104"/>
                <a:gd name="T29" fmla="*/ 175 h 179"/>
                <a:gd name="T30" fmla="*/ 36 w 104"/>
                <a:gd name="T31" fmla="*/ 170 h 179"/>
                <a:gd name="T32" fmla="*/ 55 w 104"/>
                <a:gd name="T33" fmla="*/ 139 h 179"/>
                <a:gd name="T34" fmla="*/ 77 w 104"/>
                <a:gd name="T35" fmla="*/ 130 h 179"/>
                <a:gd name="T36" fmla="*/ 93 w 104"/>
                <a:gd name="T37" fmla="*/ 115 h 179"/>
                <a:gd name="T38" fmla="*/ 103 w 104"/>
                <a:gd name="T39" fmla="*/ 96 h 179"/>
                <a:gd name="T40" fmla="*/ 102 w 104"/>
                <a:gd name="T41" fmla="*/ 74 h 179"/>
                <a:gd name="T42" fmla="*/ 83 w 104"/>
                <a:gd name="T43" fmla="*/ 54 h 179"/>
                <a:gd name="T44" fmla="*/ 77 w 104"/>
                <a:gd name="T45" fmla="*/ 5 h 179"/>
                <a:gd name="T46" fmla="*/ 35 w 104"/>
                <a:gd name="T47" fmla="*/ 136 h 179"/>
                <a:gd name="T48" fmla="*/ 26 w 104"/>
                <a:gd name="T49" fmla="*/ 133 h 179"/>
                <a:gd name="T50" fmla="*/ 18 w 104"/>
                <a:gd name="T51" fmla="*/ 126 h 179"/>
                <a:gd name="T52" fmla="*/ 14 w 104"/>
                <a:gd name="T53" fmla="*/ 116 h 179"/>
                <a:gd name="T54" fmla="*/ 14 w 104"/>
                <a:gd name="T55" fmla="*/ 100 h 179"/>
                <a:gd name="T56" fmla="*/ 20 w 104"/>
                <a:gd name="T57" fmla="*/ 82 h 179"/>
                <a:gd name="T58" fmla="*/ 32 w 104"/>
                <a:gd name="T59" fmla="*/ 66 h 179"/>
                <a:gd name="T60" fmla="*/ 49 w 104"/>
                <a:gd name="T61" fmla="*/ 57 h 179"/>
                <a:gd name="T62" fmla="*/ 39 w 104"/>
                <a:gd name="T63" fmla="*/ 136 h 179"/>
                <a:gd name="T64" fmla="*/ 75 w 104"/>
                <a:gd name="T65" fmla="*/ 57 h 179"/>
                <a:gd name="T66" fmla="*/ 89 w 104"/>
                <a:gd name="T67" fmla="*/ 70 h 179"/>
                <a:gd name="T68" fmla="*/ 90 w 104"/>
                <a:gd name="T69" fmla="*/ 91 h 179"/>
                <a:gd name="T70" fmla="*/ 84 w 104"/>
                <a:gd name="T71" fmla="*/ 109 h 179"/>
                <a:gd name="T72" fmla="*/ 72 w 104"/>
                <a:gd name="T73" fmla="*/ 124 h 179"/>
                <a:gd name="T74" fmla="*/ 55 w 104"/>
                <a:gd name="T75" fmla="*/ 134 h 179"/>
                <a:gd name="T76" fmla="*/ 65 w 104"/>
                <a:gd name="T77" fmla="*/ 5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" h="179">
                  <a:moveTo>
                    <a:pt x="77" y="5"/>
                  </a:moveTo>
                  <a:lnTo>
                    <a:pt x="77" y="3"/>
                  </a:lnTo>
                  <a:lnTo>
                    <a:pt x="78" y="2"/>
                  </a:lnTo>
                  <a:lnTo>
                    <a:pt x="77" y="1"/>
                  </a:lnTo>
                  <a:lnTo>
                    <a:pt x="75" y="0"/>
                  </a:lnTo>
                  <a:lnTo>
                    <a:pt x="73" y="1"/>
                  </a:lnTo>
                  <a:lnTo>
                    <a:pt x="72" y="4"/>
                  </a:lnTo>
                  <a:lnTo>
                    <a:pt x="61" y="50"/>
                  </a:lnTo>
                  <a:lnTo>
                    <a:pt x="49" y="52"/>
                  </a:lnTo>
                  <a:lnTo>
                    <a:pt x="38" y="55"/>
                  </a:lnTo>
                  <a:lnTo>
                    <a:pt x="28" y="61"/>
                  </a:lnTo>
                  <a:lnTo>
                    <a:pt x="18" y="68"/>
                  </a:lnTo>
                  <a:lnTo>
                    <a:pt x="11" y="76"/>
                  </a:lnTo>
                  <a:lnTo>
                    <a:pt x="5" y="85"/>
                  </a:lnTo>
                  <a:lnTo>
                    <a:pt x="1" y="95"/>
                  </a:lnTo>
                  <a:lnTo>
                    <a:pt x="0" y="105"/>
                  </a:lnTo>
                  <a:lnTo>
                    <a:pt x="3" y="118"/>
                  </a:lnTo>
                  <a:lnTo>
                    <a:pt x="10" y="129"/>
                  </a:lnTo>
                  <a:lnTo>
                    <a:pt x="22" y="137"/>
                  </a:lnTo>
                  <a:lnTo>
                    <a:pt x="38" y="141"/>
                  </a:lnTo>
                  <a:lnTo>
                    <a:pt x="34" y="159"/>
                  </a:lnTo>
                  <a:lnTo>
                    <a:pt x="32" y="166"/>
                  </a:lnTo>
                  <a:lnTo>
                    <a:pt x="30" y="171"/>
                  </a:lnTo>
                  <a:lnTo>
                    <a:pt x="29" y="175"/>
                  </a:lnTo>
                  <a:lnTo>
                    <a:pt x="29" y="177"/>
                  </a:lnTo>
                  <a:lnTo>
                    <a:pt x="30" y="179"/>
                  </a:lnTo>
                  <a:lnTo>
                    <a:pt x="32" y="179"/>
                  </a:lnTo>
                  <a:lnTo>
                    <a:pt x="34" y="178"/>
                  </a:lnTo>
                  <a:lnTo>
                    <a:pt x="34" y="177"/>
                  </a:lnTo>
                  <a:lnTo>
                    <a:pt x="35" y="175"/>
                  </a:lnTo>
                  <a:lnTo>
                    <a:pt x="35" y="173"/>
                  </a:lnTo>
                  <a:lnTo>
                    <a:pt x="36" y="170"/>
                  </a:lnTo>
                  <a:lnTo>
                    <a:pt x="43" y="141"/>
                  </a:lnTo>
                  <a:lnTo>
                    <a:pt x="55" y="139"/>
                  </a:lnTo>
                  <a:lnTo>
                    <a:pt x="66" y="135"/>
                  </a:lnTo>
                  <a:lnTo>
                    <a:pt x="77" y="130"/>
                  </a:lnTo>
                  <a:lnTo>
                    <a:pt x="86" y="123"/>
                  </a:lnTo>
                  <a:lnTo>
                    <a:pt x="93" y="115"/>
                  </a:lnTo>
                  <a:lnTo>
                    <a:pt x="99" y="106"/>
                  </a:lnTo>
                  <a:lnTo>
                    <a:pt x="103" y="96"/>
                  </a:lnTo>
                  <a:lnTo>
                    <a:pt x="104" y="86"/>
                  </a:lnTo>
                  <a:lnTo>
                    <a:pt x="102" y="74"/>
                  </a:lnTo>
                  <a:lnTo>
                    <a:pt x="95" y="63"/>
                  </a:lnTo>
                  <a:lnTo>
                    <a:pt x="83" y="54"/>
                  </a:lnTo>
                  <a:lnTo>
                    <a:pt x="66" y="50"/>
                  </a:lnTo>
                  <a:lnTo>
                    <a:pt x="77" y="5"/>
                  </a:lnTo>
                  <a:close/>
                  <a:moveTo>
                    <a:pt x="39" y="136"/>
                  </a:moveTo>
                  <a:lnTo>
                    <a:pt x="35" y="136"/>
                  </a:lnTo>
                  <a:lnTo>
                    <a:pt x="30" y="134"/>
                  </a:lnTo>
                  <a:lnTo>
                    <a:pt x="26" y="133"/>
                  </a:lnTo>
                  <a:lnTo>
                    <a:pt x="22" y="130"/>
                  </a:lnTo>
                  <a:lnTo>
                    <a:pt x="18" y="126"/>
                  </a:lnTo>
                  <a:lnTo>
                    <a:pt x="15" y="121"/>
                  </a:lnTo>
                  <a:lnTo>
                    <a:pt x="14" y="116"/>
                  </a:lnTo>
                  <a:lnTo>
                    <a:pt x="13" y="109"/>
                  </a:lnTo>
                  <a:lnTo>
                    <a:pt x="14" y="100"/>
                  </a:lnTo>
                  <a:lnTo>
                    <a:pt x="16" y="91"/>
                  </a:lnTo>
                  <a:lnTo>
                    <a:pt x="20" y="82"/>
                  </a:lnTo>
                  <a:lnTo>
                    <a:pt x="25" y="74"/>
                  </a:lnTo>
                  <a:lnTo>
                    <a:pt x="32" y="66"/>
                  </a:lnTo>
                  <a:lnTo>
                    <a:pt x="40" y="61"/>
                  </a:lnTo>
                  <a:lnTo>
                    <a:pt x="49" y="57"/>
                  </a:lnTo>
                  <a:lnTo>
                    <a:pt x="60" y="54"/>
                  </a:lnTo>
                  <a:lnTo>
                    <a:pt x="39" y="136"/>
                  </a:lnTo>
                  <a:close/>
                  <a:moveTo>
                    <a:pt x="65" y="54"/>
                  </a:moveTo>
                  <a:lnTo>
                    <a:pt x="75" y="57"/>
                  </a:lnTo>
                  <a:lnTo>
                    <a:pt x="84" y="62"/>
                  </a:lnTo>
                  <a:lnTo>
                    <a:pt x="89" y="70"/>
                  </a:lnTo>
                  <a:lnTo>
                    <a:pt x="91" y="82"/>
                  </a:lnTo>
                  <a:lnTo>
                    <a:pt x="90" y="91"/>
                  </a:lnTo>
                  <a:lnTo>
                    <a:pt x="88" y="100"/>
                  </a:lnTo>
                  <a:lnTo>
                    <a:pt x="84" y="109"/>
                  </a:lnTo>
                  <a:lnTo>
                    <a:pt x="79" y="117"/>
                  </a:lnTo>
                  <a:lnTo>
                    <a:pt x="72" y="124"/>
                  </a:lnTo>
                  <a:lnTo>
                    <a:pt x="64" y="130"/>
                  </a:lnTo>
                  <a:lnTo>
                    <a:pt x="55" y="134"/>
                  </a:lnTo>
                  <a:lnTo>
                    <a:pt x="44" y="136"/>
                  </a:lnTo>
                  <a:lnTo>
                    <a:pt x="65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6" name="Freeform 178"/>
            <p:cNvSpPr>
              <a:spLocks noChangeAspect="1" noEditPoints="1"/>
            </p:cNvSpPr>
            <p:nvPr/>
          </p:nvSpPr>
          <p:spPr bwMode="auto">
            <a:xfrm>
              <a:off x="2457" y="1001"/>
              <a:ext cx="65" cy="96"/>
            </a:xfrm>
            <a:custGeom>
              <a:avLst/>
              <a:gdLst>
                <a:gd name="T0" fmla="*/ 65 w 65"/>
                <a:gd name="T1" fmla="*/ 48 h 96"/>
                <a:gd name="T2" fmla="*/ 63 w 65"/>
                <a:gd name="T3" fmla="*/ 28 h 96"/>
                <a:gd name="T4" fmla="*/ 56 w 65"/>
                <a:gd name="T5" fmla="*/ 12 h 96"/>
                <a:gd name="T6" fmla="*/ 52 w 65"/>
                <a:gd name="T7" fmla="*/ 8 h 96"/>
                <a:gd name="T8" fmla="*/ 47 w 65"/>
                <a:gd name="T9" fmla="*/ 4 h 96"/>
                <a:gd name="T10" fmla="*/ 40 w 65"/>
                <a:gd name="T11" fmla="*/ 1 h 96"/>
                <a:gd name="T12" fmla="*/ 32 w 65"/>
                <a:gd name="T13" fmla="*/ 0 h 96"/>
                <a:gd name="T14" fmla="*/ 22 w 65"/>
                <a:gd name="T15" fmla="*/ 2 h 96"/>
                <a:gd name="T16" fmla="*/ 14 w 65"/>
                <a:gd name="T17" fmla="*/ 6 h 96"/>
                <a:gd name="T18" fmla="*/ 8 w 65"/>
                <a:gd name="T19" fmla="*/ 13 h 96"/>
                <a:gd name="T20" fmla="*/ 4 w 65"/>
                <a:gd name="T21" fmla="*/ 21 h 96"/>
                <a:gd name="T22" fmla="*/ 2 w 65"/>
                <a:gd name="T23" fmla="*/ 29 h 96"/>
                <a:gd name="T24" fmla="*/ 1 w 65"/>
                <a:gd name="T25" fmla="*/ 37 h 96"/>
                <a:gd name="T26" fmla="*/ 0 w 65"/>
                <a:gd name="T27" fmla="*/ 43 h 96"/>
                <a:gd name="T28" fmla="*/ 0 w 65"/>
                <a:gd name="T29" fmla="*/ 48 h 96"/>
                <a:gd name="T30" fmla="*/ 0 w 65"/>
                <a:gd name="T31" fmla="*/ 53 h 96"/>
                <a:gd name="T32" fmla="*/ 1 w 65"/>
                <a:gd name="T33" fmla="*/ 60 h 96"/>
                <a:gd name="T34" fmla="*/ 2 w 65"/>
                <a:gd name="T35" fmla="*/ 68 h 96"/>
                <a:gd name="T36" fmla="*/ 4 w 65"/>
                <a:gd name="T37" fmla="*/ 76 h 96"/>
                <a:gd name="T38" fmla="*/ 8 w 65"/>
                <a:gd name="T39" fmla="*/ 83 h 96"/>
                <a:gd name="T40" fmla="*/ 14 w 65"/>
                <a:gd name="T41" fmla="*/ 90 h 96"/>
                <a:gd name="T42" fmla="*/ 22 w 65"/>
                <a:gd name="T43" fmla="*/ 94 h 96"/>
                <a:gd name="T44" fmla="*/ 32 w 65"/>
                <a:gd name="T45" fmla="*/ 96 h 96"/>
                <a:gd name="T46" fmla="*/ 43 w 65"/>
                <a:gd name="T47" fmla="*/ 94 h 96"/>
                <a:gd name="T48" fmla="*/ 51 w 65"/>
                <a:gd name="T49" fmla="*/ 90 h 96"/>
                <a:gd name="T50" fmla="*/ 57 w 65"/>
                <a:gd name="T51" fmla="*/ 83 h 96"/>
                <a:gd name="T52" fmla="*/ 61 w 65"/>
                <a:gd name="T53" fmla="*/ 76 h 96"/>
                <a:gd name="T54" fmla="*/ 63 w 65"/>
                <a:gd name="T55" fmla="*/ 68 h 96"/>
                <a:gd name="T56" fmla="*/ 64 w 65"/>
                <a:gd name="T57" fmla="*/ 60 h 96"/>
                <a:gd name="T58" fmla="*/ 65 w 65"/>
                <a:gd name="T59" fmla="*/ 53 h 96"/>
                <a:gd name="T60" fmla="*/ 65 w 65"/>
                <a:gd name="T61" fmla="*/ 48 h 96"/>
                <a:gd name="T62" fmla="*/ 32 w 65"/>
                <a:gd name="T63" fmla="*/ 92 h 96"/>
                <a:gd name="T64" fmla="*/ 27 w 65"/>
                <a:gd name="T65" fmla="*/ 91 h 96"/>
                <a:gd name="T66" fmla="*/ 22 w 65"/>
                <a:gd name="T67" fmla="*/ 88 h 96"/>
                <a:gd name="T68" fmla="*/ 18 w 65"/>
                <a:gd name="T69" fmla="*/ 84 h 96"/>
                <a:gd name="T70" fmla="*/ 15 w 65"/>
                <a:gd name="T71" fmla="*/ 76 h 96"/>
                <a:gd name="T72" fmla="*/ 14 w 65"/>
                <a:gd name="T73" fmla="*/ 70 h 96"/>
                <a:gd name="T74" fmla="*/ 13 w 65"/>
                <a:gd name="T75" fmla="*/ 62 h 96"/>
                <a:gd name="T76" fmla="*/ 13 w 65"/>
                <a:gd name="T77" fmla="*/ 54 h 96"/>
                <a:gd name="T78" fmla="*/ 13 w 65"/>
                <a:gd name="T79" fmla="*/ 47 h 96"/>
                <a:gd name="T80" fmla="*/ 13 w 65"/>
                <a:gd name="T81" fmla="*/ 31 h 96"/>
                <a:gd name="T82" fmla="*/ 15 w 65"/>
                <a:gd name="T83" fmla="*/ 18 h 96"/>
                <a:gd name="T84" fmla="*/ 18 w 65"/>
                <a:gd name="T85" fmla="*/ 11 h 96"/>
                <a:gd name="T86" fmla="*/ 23 w 65"/>
                <a:gd name="T87" fmla="*/ 7 h 96"/>
                <a:gd name="T88" fmla="*/ 28 w 65"/>
                <a:gd name="T89" fmla="*/ 5 h 96"/>
                <a:gd name="T90" fmla="*/ 32 w 65"/>
                <a:gd name="T91" fmla="*/ 4 h 96"/>
                <a:gd name="T92" fmla="*/ 38 w 65"/>
                <a:gd name="T93" fmla="*/ 5 h 96"/>
                <a:gd name="T94" fmla="*/ 43 w 65"/>
                <a:gd name="T95" fmla="*/ 8 h 96"/>
                <a:gd name="T96" fmla="*/ 47 w 65"/>
                <a:gd name="T97" fmla="*/ 12 h 96"/>
                <a:gd name="T98" fmla="*/ 50 w 65"/>
                <a:gd name="T99" fmla="*/ 17 h 96"/>
                <a:gd name="T100" fmla="*/ 52 w 65"/>
                <a:gd name="T101" fmla="*/ 30 h 96"/>
                <a:gd name="T102" fmla="*/ 52 w 65"/>
                <a:gd name="T103" fmla="*/ 47 h 96"/>
                <a:gd name="T104" fmla="*/ 52 w 65"/>
                <a:gd name="T105" fmla="*/ 62 h 96"/>
                <a:gd name="T106" fmla="*/ 50 w 65"/>
                <a:gd name="T107" fmla="*/ 76 h 96"/>
                <a:gd name="T108" fmla="*/ 47 w 65"/>
                <a:gd name="T109" fmla="*/ 84 h 96"/>
                <a:gd name="T110" fmla="*/ 42 w 65"/>
                <a:gd name="T111" fmla="*/ 89 h 96"/>
                <a:gd name="T112" fmla="*/ 37 w 65"/>
                <a:gd name="T113" fmla="*/ 91 h 96"/>
                <a:gd name="T114" fmla="*/ 32 w 65"/>
                <a:gd name="T115" fmla="*/ 9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5" h="96">
                  <a:moveTo>
                    <a:pt x="65" y="48"/>
                  </a:moveTo>
                  <a:lnTo>
                    <a:pt x="63" y="28"/>
                  </a:lnTo>
                  <a:lnTo>
                    <a:pt x="56" y="12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2" y="2"/>
                  </a:lnTo>
                  <a:lnTo>
                    <a:pt x="14" y="6"/>
                  </a:lnTo>
                  <a:lnTo>
                    <a:pt x="8" y="13"/>
                  </a:lnTo>
                  <a:lnTo>
                    <a:pt x="4" y="21"/>
                  </a:lnTo>
                  <a:lnTo>
                    <a:pt x="2" y="29"/>
                  </a:lnTo>
                  <a:lnTo>
                    <a:pt x="1" y="37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1" y="60"/>
                  </a:lnTo>
                  <a:lnTo>
                    <a:pt x="2" y="68"/>
                  </a:lnTo>
                  <a:lnTo>
                    <a:pt x="4" y="76"/>
                  </a:lnTo>
                  <a:lnTo>
                    <a:pt x="8" y="83"/>
                  </a:lnTo>
                  <a:lnTo>
                    <a:pt x="14" y="90"/>
                  </a:lnTo>
                  <a:lnTo>
                    <a:pt x="22" y="94"/>
                  </a:lnTo>
                  <a:lnTo>
                    <a:pt x="32" y="96"/>
                  </a:lnTo>
                  <a:lnTo>
                    <a:pt x="43" y="94"/>
                  </a:lnTo>
                  <a:lnTo>
                    <a:pt x="51" y="90"/>
                  </a:lnTo>
                  <a:lnTo>
                    <a:pt x="57" y="83"/>
                  </a:lnTo>
                  <a:lnTo>
                    <a:pt x="61" y="76"/>
                  </a:lnTo>
                  <a:lnTo>
                    <a:pt x="63" y="68"/>
                  </a:lnTo>
                  <a:lnTo>
                    <a:pt x="64" y="60"/>
                  </a:lnTo>
                  <a:lnTo>
                    <a:pt x="65" y="53"/>
                  </a:lnTo>
                  <a:lnTo>
                    <a:pt x="65" y="48"/>
                  </a:lnTo>
                  <a:close/>
                  <a:moveTo>
                    <a:pt x="32" y="92"/>
                  </a:moveTo>
                  <a:lnTo>
                    <a:pt x="27" y="91"/>
                  </a:lnTo>
                  <a:lnTo>
                    <a:pt x="22" y="88"/>
                  </a:lnTo>
                  <a:lnTo>
                    <a:pt x="18" y="84"/>
                  </a:lnTo>
                  <a:lnTo>
                    <a:pt x="15" y="76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13" y="54"/>
                  </a:lnTo>
                  <a:lnTo>
                    <a:pt x="13" y="47"/>
                  </a:lnTo>
                  <a:lnTo>
                    <a:pt x="13" y="31"/>
                  </a:lnTo>
                  <a:lnTo>
                    <a:pt x="15" y="18"/>
                  </a:lnTo>
                  <a:lnTo>
                    <a:pt x="18" y="11"/>
                  </a:lnTo>
                  <a:lnTo>
                    <a:pt x="23" y="7"/>
                  </a:lnTo>
                  <a:lnTo>
                    <a:pt x="28" y="5"/>
                  </a:lnTo>
                  <a:lnTo>
                    <a:pt x="32" y="4"/>
                  </a:lnTo>
                  <a:lnTo>
                    <a:pt x="38" y="5"/>
                  </a:lnTo>
                  <a:lnTo>
                    <a:pt x="43" y="8"/>
                  </a:lnTo>
                  <a:lnTo>
                    <a:pt x="47" y="12"/>
                  </a:lnTo>
                  <a:lnTo>
                    <a:pt x="50" y="17"/>
                  </a:lnTo>
                  <a:lnTo>
                    <a:pt x="52" y="30"/>
                  </a:lnTo>
                  <a:lnTo>
                    <a:pt x="52" y="47"/>
                  </a:lnTo>
                  <a:lnTo>
                    <a:pt x="52" y="62"/>
                  </a:lnTo>
                  <a:lnTo>
                    <a:pt x="50" y="76"/>
                  </a:lnTo>
                  <a:lnTo>
                    <a:pt x="47" y="84"/>
                  </a:lnTo>
                  <a:lnTo>
                    <a:pt x="42" y="89"/>
                  </a:lnTo>
                  <a:lnTo>
                    <a:pt x="37" y="91"/>
                  </a:lnTo>
                  <a:lnTo>
                    <a:pt x="32" y="9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7" name="Freeform 179"/>
            <p:cNvSpPr>
              <a:spLocks noChangeAspect="1" noEditPoints="1"/>
            </p:cNvSpPr>
            <p:nvPr/>
          </p:nvSpPr>
          <p:spPr bwMode="auto">
            <a:xfrm>
              <a:off x="2594" y="977"/>
              <a:ext cx="77" cy="77"/>
            </a:xfrm>
            <a:custGeom>
              <a:avLst/>
              <a:gdLst>
                <a:gd name="T0" fmla="*/ 77 w 77"/>
                <a:gd name="T1" fmla="*/ 38 h 77"/>
                <a:gd name="T2" fmla="*/ 74 w 77"/>
                <a:gd name="T3" fmla="*/ 24 h 77"/>
                <a:gd name="T4" fmla="*/ 65 w 77"/>
                <a:gd name="T5" fmla="*/ 11 h 77"/>
                <a:gd name="T6" fmla="*/ 53 w 77"/>
                <a:gd name="T7" fmla="*/ 3 h 77"/>
                <a:gd name="T8" fmla="*/ 38 w 77"/>
                <a:gd name="T9" fmla="*/ 0 h 77"/>
                <a:gd name="T10" fmla="*/ 23 w 77"/>
                <a:gd name="T11" fmla="*/ 3 h 77"/>
                <a:gd name="T12" fmla="*/ 11 w 77"/>
                <a:gd name="T13" fmla="*/ 11 h 77"/>
                <a:gd name="T14" fmla="*/ 3 w 77"/>
                <a:gd name="T15" fmla="*/ 24 h 77"/>
                <a:gd name="T16" fmla="*/ 0 w 77"/>
                <a:gd name="T17" fmla="*/ 38 h 77"/>
                <a:gd name="T18" fmla="*/ 3 w 77"/>
                <a:gd name="T19" fmla="*/ 53 h 77"/>
                <a:gd name="T20" fmla="*/ 11 w 77"/>
                <a:gd name="T21" fmla="*/ 66 h 77"/>
                <a:gd name="T22" fmla="*/ 23 w 77"/>
                <a:gd name="T23" fmla="*/ 74 h 77"/>
                <a:gd name="T24" fmla="*/ 38 w 77"/>
                <a:gd name="T25" fmla="*/ 77 h 77"/>
                <a:gd name="T26" fmla="*/ 53 w 77"/>
                <a:gd name="T27" fmla="*/ 74 h 77"/>
                <a:gd name="T28" fmla="*/ 65 w 77"/>
                <a:gd name="T29" fmla="*/ 66 h 77"/>
                <a:gd name="T30" fmla="*/ 74 w 77"/>
                <a:gd name="T31" fmla="*/ 53 h 77"/>
                <a:gd name="T32" fmla="*/ 77 w 77"/>
                <a:gd name="T33" fmla="*/ 38 h 77"/>
                <a:gd name="T34" fmla="*/ 38 w 77"/>
                <a:gd name="T35" fmla="*/ 69 h 77"/>
                <a:gd name="T36" fmla="*/ 26 w 77"/>
                <a:gd name="T37" fmla="*/ 67 h 77"/>
                <a:gd name="T38" fmla="*/ 16 w 77"/>
                <a:gd name="T39" fmla="*/ 60 h 77"/>
                <a:gd name="T40" fmla="*/ 10 w 77"/>
                <a:gd name="T41" fmla="*/ 50 h 77"/>
                <a:gd name="T42" fmla="*/ 8 w 77"/>
                <a:gd name="T43" fmla="*/ 38 h 77"/>
                <a:gd name="T44" fmla="*/ 10 w 77"/>
                <a:gd name="T45" fmla="*/ 27 h 77"/>
                <a:gd name="T46" fmla="*/ 17 w 77"/>
                <a:gd name="T47" fmla="*/ 17 h 77"/>
                <a:gd name="T48" fmla="*/ 26 w 77"/>
                <a:gd name="T49" fmla="*/ 10 h 77"/>
                <a:gd name="T50" fmla="*/ 38 w 77"/>
                <a:gd name="T51" fmla="*/ 8 h 77"/>
                <a:gd name="T52" fmla="*/ 50 w 77"/>
                <a:gd name="T53" fmla="*/ 10 h 77"/>
                <a:gd name="T54" fmla="*/ 60 w 77"/>
                <a:gd name="T55" fmla="*/ 17 h 77"/>
                <a:gd name="T56" fmla="*/ 67 w 77"/>
                <a:gd name="T57" fmla="*/ 26 h 77"/>
                <a:gd name="T58" fmla="*/ 69 w 77"/>
                <a:gd name="T59" fmla="*/ 38 h 77"/>
                <a:gd name="T60" fmla="*/ 67 w 77"/>
                <a:gd name="T61" fmla="*/ 51 h 77"/>
                <a:gd name="T62" fmla="*/ 60 w 77"/>
                <a:gd name="T63" fmla="*/ 60 h 77"/>
                <a:gd name="T64" fmla="*/ 50 w 77"/>
                <a:gd name="T65" fmla="*/ 67 h 77"/>
                <a:gd name="T66" fmla="*/ 38 w 77"/>
                <a:gd name="T67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7" h="77">
                  <a:moveTo>
                    <a:pt x="77" y="38"/>
                  </a:moveTo>
                  <a:lnTo>
                    <a:pt x="74" y="24"/>
                  </a:lnTo>
                  <a:lnTo>
                    <a:pt x="65" y="11"/>
                  </a:lnTo>
                  <a:lnTo>
                    <a:pt x="53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3" y="24"/>
                  </a:lnTo>
                  <a:lnTo>
                    <a:pt x="0" y="38"/>
                  </a:lnTo>
                  <a:lnTo>
                    <a:pt x="3" y="53"/>
                  </a:lnTo>
                  <a:lnTo>
                    <a:pt x="11" y="66"/>
                  </a:lnTo>
                  <a:lnTo>
                    <a:pt x="23" y="74"/>
                  </a:lnTo>
                  <a:lnTo>
                    <a:pt x="38" y="77"/>
                  </a:lnTo>
                  <a:lnTo>
                    <a:pt x="53" y="74"/>
                  </a:lnTo>
                  <a:lnTo>
                    <a:pt x="65" y="66"/>
                  </a:lnTo>
                  <a:lnTo>
                    <a:pt x="74" y="53"/>
                  </a:lnTo>
                  <a:lnTo>
                    <a:pt x="77" y="38"/>
                  </a:lnTo>
                  <a:close/>
                  <a:moveTo>
                    <a:pt x="38" y="69"/>
                  </a:moveTo>
                  <a:lnTo>
                    <a:pt x="26" y="67"/>
                  </a:lnTo>
                  <a:lnTo>
                    <a:pt x="16" y="60"/>
                  </a:lnTo>
                  <a:lnTo>
                    <a:pt x="10" y="50"/>
                  </a:lnTo>
                  <a:lnTo>
                    <a:pt x="8" y="38"/>
                  </a:lnTo>
                  <a:lnTo>
                    <a:pt x="10" y="27"/>
                  </a:lnTo>
                  <a:lnTo>
                    <a:pt x="17" y="17"/>
                  </a:lnTo>
                  <a:lnTo>
                    <a:pt x="26" y="10"/>
                  </a:lnTo>
                  <a:lnTo>
                    <a:pt x="38" y="8"/>
                  </a:lnTo>
                  <a:lnTo>
                    <a:pt x="50" y="10"/>
                  </a:lnTo>
                  <a:lnTo>
                    <a:pt x="60" y="17"/>
                  </a:lnTo>
                  <a:lnTo>
                    <a:pt x="67" y="26"/>
                  </a:lnTo>
                  <a:lnTo>
                    <a:pt x="69" y="38"/>
                  </a:lnTo>
                  <a:lnTo>
                    <a:pt x="67" y="51"/>
                  </a:lnTo>
                  <a:lnTo>
                    <a:pt x="60" y="60"/>
                  </a:lnTo>
                  <a:lnTo>
                    <a:pt x="50" y="67"/>
                  </a:lnTo>
                  <a:lnTo>
                    <a:pt x="38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8" name="Freeform 180"/>
            <p:cNvSpPr>
              <a:spLocks noChangeAspect="1"/>
            </p:cNvSpPr>
            <p:nvPr/>
          </p:nvSpPr>
          <p:spPr bwMode="auto">
            <a:xfrm>
              <a:off x="2735" y="929"/>
              <a:ext cx="120" cy="136"/>
            </a:xfrm>
            <a:custGeom>
              <a:avLst/>
              <a:gdLst>
                <a:gd name="T0" fmla="*/ 67 w 120"/>
                <a:gd name="T1" fmla="*/ 13 h 136"/>
                <a:gd name="T2" fmla="*/ 69 w 120"/>
                <a:gd name="T3" fmla="*/ 10 h 136"/>
                <a:gd name="T4" fmla="*/ 73 w 120"/>
                <a:gd name="T5" fmla="*/ 8 h 136"/>
                <a:gd name="T6" fmla="*/ 81 w 120"/>
                <a:gd name="T7" fmla="*/ 7 h 136"/>
                <a:gd name="T8" fmla="*/ 91 w 120"/>
                <a:gd name="T9" fmla="*/ 6 h 136"/>
                <a:gd name="T10" fmla="*/ 94 w 120"/>
                <a:gd name="T11" fmla="*/ 5 h 136"/>
                <a:gd name="T12" fmla="*/ 94 w 120"/>
                <a:gd name="T13" fmla="*/ 1 h 136"/>
                <a:gd name="T14" fmla="*/ 36 w 120"/>
                <a:gd name="T15" fmla="*/ 0 h 136"/>
                <a:gd name="T16" fmla="*/ 33 w 120"/>
                <a:gd name="T17" fmla="*/ 1 h 136"/>
                <a:gd name="T18" fmla="*/ 32 w 120"/>
                <a:gd name="T19" fmla="*/ 4 h 136"/>
                <a:gd name="T20" fmla="*/ 38 w 120"/>
                <a:gd name="T21" fmla="*/ 6 h 136"/>
                <a:gd name="T22" fmla="*/ 45 w 120"/>
                <a:gd name="T23" fmla="*/ 7 h 136"/>
                <a:gd name="T24" fmla="*/ 51 w 120"/>
                <a:gd name="T25" fmla="*/ 10 h 136"/>
                <a:gd name="T26" fmla="*/ 50 w 120"/>
                <a:gd name="T27" fmla="*/ 14 h 136"/>
                <a:gd name="T28" fmla="*/ 22 w 120"/>
                <a:gd name="T29" fmla="*/ 123 h 136"/>
                <a:gd name="T30" fmla="*/ 21 w 120"/>
                <a:gd name="T31" fmla="*/ 127 h 136"/>
                <a:gd name="T32" fmla="*/ 17 w 120"/>
                <a:gd name="T33" fmla="*/ 129 h 136"/>
                <a:gd name="T34" fmla="*/ 10 w 120"/>
                <a:gd name="T35" fmla="*/ 130 h 136"/>
                <a:gd name="T36" fmla="*/ 3 w 120"/>
                <a:gd name="T37" fmla="*/ 130 h 136"/>
                <a:gd name="T38" fmla="*/ 0 w 120"/>
                <a:gd name="T39" fmla="*/ 132 h 136"/>
                <a:gd name="T40" fmla="*/ 1 w 120"/>
                <a:gd name="T41" fmla="*/ 136 h 136"/>
                <a:gd name="T42" fmla="*/ 97 w 120"/>
                <a:gd name="T43" fmla="*/ 136 h 136"/>
                <a:gd name="T44" fmla="*/ 101 w 120"/>
                <a:gd name="T45" fmla="*/ 136 h 136"/>
                <a:gd name="T46" fmla="*/ 103 w 120"/>
                <a:gd name="T47" fmla="*/ 133 h 136"/>
                <a:gd name="T48" fmla="*/ 120 w 120"/>
                <a:gd name="T49" fmla="*/ 88 h 136"/>
                <a:gd name="T50" fmla="*/ 119 w 120"/>
                <a:gd name="T51" fmla="*/ 86 h 136"/>
                <a:gd name="T52" fmla="*/ 115 w 120"/>
                <a:gd name="T53" fmla="*/ 86 h 136"/>
                <a:gd name="T54" fmla="*/ 111 w 120"/>
                <a:gd name="T55" fmla="*/ 96 h 136"/>
                <a:gd name="T56" fmla="*/ 104 w 120"/>
                <a:gd name="T57" fmla="*/ 110 h 136"/>
                <a:gd name="T58" fmla="*/ 93 w 120"/>
                <a:gd name="T59" fmla="*/ 122 h 136"/>
                <a:gd name="T60" fmla="*/ 76 w 120"/>
                <a:gd name="T61" fmla="*/ 129 h 136"/>
                <a:gd name="T62" fmla="*/ 45 w 120"/>
                <a:gd name="T63" fmla="*/ 130 h 136"/>
                <a:gd name="T64" fmla="*/ 41 w 120"/>
                <a:gd name="T65" fmla="*/ 130 h 136"/>
                <a:gd name="T66" fmla="*/ 38 w 120"/>
                <a:gd name="T67" fmla="*/ 128 h 136"/>
                <a:gd name="T68" fmla="*/ 39 w 120"/>
                <a:gd name="T69" fmla="*/ 1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136">
                  <a:moveTo>
                    <a:pt x="66" y="16"/>
                  </a:moveTo>
                  <a:lnTo>
                    <a:pt x="67" y="13"/>
                  </a:lnTo>
                  <a:lnTo>
                    <a:pt x="68" y="11"/>
                  </a:lnTo>
                  <a:lnTo>
                    <a:pt x="69" y="10"/>
                  </a:lnTo>
                  <a:lnTo>
                    <a:pt x="70" y="8"/>
                  </a:lnTo>
                  <a:lnTo>
                    <a:pt x="73" y="8"/>
                  </a:lnTo>
                  <a:lnTo>
                    <a:pt x="76" y="7"/>
                  </a:lnTo>
                  <a:lnTo>
                    <a:pt x="81" y="7"/>
                  </a:lnTo>
                  <a:lnTo>
                    <a:pt x="87" y="6"/>
                  </a:lnTo>
                  <a:lnTo>
                    <a:pt x="91" y="6"/>
                  </a:lnTo>
                  <a:lnTo>
                    <a:pt x="93" y="6"/>
                  </a:lnTo>
                  <a:lnTo>
                    <a:pt x="94" y="5"/>
                  </a:lnTo>
                  <a:lnTo>
                    <a:pt x="95" y="3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3" y="1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3" y="6"/>
                  </a:lnTo>
                  <a:lnTo>
                    <a:pt x="38" y="6"/>
                  </a:lnTo>
                  <a:lnTo>
                    <a:pt x="40" y="7"/>
                  </a:lnTo>
                  <a:lnTo>
                    <a:pt x="45" y="7"/>
                  </a:lnTo>
                  <a:lnTo>
                    <a:pt x="49" y="8"/>
                  </a:lnTo>
                  <a:lnTo>
                    <a:pt x="51" y="10"/>
                  </a:lnTo>
                  <a:lnTo>
                    <a:pt x="50" y="11"/>
                  </a:lnTo>
                  <a:lnTo>
                    <a:pt x="50" y="14"/>
                  </a:lnTo>
                  <a:lnTo>
                    <a:pt x="23" y="121"/>
                  </a:lnTo>
                  <a:lnTo>
                    <a:pt x="22" y="123"/>
                  </a:lnTo>
                  <a:lnTo>
                    <a:pt x="22" y="125"/>
                  </a:lnTo>
                  <a:lnTo>
                    <a:pt x="21" y="127"/>
                  </a:lnTo>
                  <a:lnTo>
                    <a:pt x="19" y="128"/>
                  </a:lnTo>
                  <a:lnTo>
                    <a:pt x="17" y="129"/>
                  </a:lnTo>
                  <a:lnTo>
                    <a:pt x="14" y="130"/>
                  </a:lnTo>
                  <a:lnTo>
                    <a:pt x="10" y="130"/>
                  </a:lnTo>
                  <a:lnTo>
                    <a:pt x="5" y="130"/>
                  </a:lnTo>
                  <a:lnTo>
                    <a:pt x="3" y="130"/>
                  </a:lnTo>
                  <a:lnTo>
                    <a:pt x="1" y="131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5" y="136"/>
                  </a:lnTo>
                  <a:lnTo>
                    <a:pt x="97" y="136"/>
                  </a:lnTo>
                  <a:lnTo>
                    <a:pt x="100" y="136"/>
                  </a:lnTo>
                  <a:lnTo>
                    <a:pt x="101" y="136"/>
                  </a:lnTo>
                  <a:lnTo>
                    <a:pt x="102" y="135"/>
                  </a:lnTo>
                  <a:lnTo>
                    <a:pt x="103" y="133"/>
                  </a:lnTo>
                  <a:lnTo>
                    <a:pt x="119" y="90"/>
                  </a:lnTo>
                  <a:lnTo>
                    <a:pt x="120" y="88"/>
                  </a:lnTo>
                  <a:lnTo>
                    <a:pt x="120" y="87"/>
                  </a:lnTo>
                  <a:lnTo>
                    <a:pt x="119" y="86"/>
                  </a:lnTo>
                  <a:lnTo>
                    <a:pt x="117" y="85"/>
                  </a:lnTo>
                  <a:lnTo>
                    <a:pt x="115" y="86"/>
                  </a:lnTo>
                  <a:lnTo>
                    <a:pt x="114" y="89"/>
                  </a:lnTo>
                  <a:lnTo>
                    <a:pt x="111" y="96"/>
                  </a:lnTo>
                  <a:lnTo>
                    <a:pt x="108" y="103"/>
                  </a:lnTo>
                  <a:lnTo>
                    <a:pt x="104" y="110"/>
                  </a:lnTo>
                  <a:lnTo>
                    <a:pt x="99" y="116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6" y="129"/>
                  </a:lnTo>
                  <a:lnTo>
                    <a:pt x="64" y="130"/>
                  </a:lnTo>
                  <a:lnTo>
                    <a:pt x="45" y="130"/>
                  </a:lnTo>
                  <a:lnTo>
                    <a:pt x="43" y="130"/>
                  </a:lnTo>
                  <a:lnTo>
                    <a:pt x="41" y="130"/>
                  </a:lnTo>
                  <a:lnTo>
                    <a:pt x="39" y="129"/>
                  </a:lnTo>
                  <a:lnTo>
                    <a:pt x="38" y="128"/>
                  </a:lnTo>
                  <a:lnTo>
                    <a:pt x="39" y="127"/>
                  </a:lnTo>
                  <a:lnTo>
                    <a:pt x="39" y="123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9" name="Freeform 181"/>
            <p:cNvSpPr>
              <a:spLocks noChangeAspect="1"/>
            </p:cNvSpPr>
            <p:nvPr/>
          </p:nvSpPr>
          <p:spPr bwMode="auto">
            <a:xfrm>
              <a:off x="2945" y="1044"/>
              <a:ext cx="21" cy="21"/>
            </a:xfrm>
            <a:custGeom>
              <a:avLst/>
              <a:gdLst>
                <a:gd name="T0" fmla="*/ 21 w 21"/>
                <a:gd name="T1" fmla="*/ 11 h 21"/>
                <a:gd name="T2" fmla="*/ 20 w 21"/>
                <a:gd name="T3" fmla="*/ 7 h 21"/>
                <a:gd name="T4" fmla="*/ 18 w 21"/>
                <a:gd name="T5" fmla="*/ 3 h 21"/>
                <a:gd name="T6" fmla="*/ 15 w 21"/>
                <a:gd name="T7" fmla="*/ 1 h 21"/>
                <a:gd name="T8" fmla="*/ 11 w 21"/>
                <a:gd name="T9" fmla="*/ 0 h 21"/>
                <a:gd name="T10" fmla="*/ 7 w 21"/>
                <a:gd name="T11" fmla="*/ 1 h 21"/>
                <a:gd name="T12" fmla="*/ 3 w 21"/>
                <a:gd name="T13" fmla="*/ 3 h 21"/>
                <a:gd name="T14" fmla="*/ 1 w 21"/>
                <a:gd name="T15" fmla="*/ 7 h 21"/>
                <a:gd name="T16" fmla="*/ 0 w 21"/>
                <a:gd name="T17" fmla="*/ 11 h 21"/>
                <a:gd name="T18" fmla="*/ 1 w 21"/>
                <a:gd name="T19" fmla="*/ 15 h 21"/>
                <a:gd name="T20" fmla="*/ 3 w 21"/>
                <a:gd name="T21" fmla="*/ 18 h 21"/>
                <a:gd name="T22" fmla="*/ 7 w 21"/>
                <a:gd name="T23" fmla="*/ 20 h 21"/>
                <a:gd name="T24" fmla="*/ 11 w 21"/>
                <a:gd name="T25" fmla="*/ 21 h 21"/>
                <a:gd name="T26" fmla="*/ 15 w 21"/>
                <a:gd name="T27" fmla="*/ 20 h 21"/>
                <a:gd name="T28" fmla="*/ 18 w 21"/>
                <a:gd name="T29" fmla="*/ 18 h 21"/>
                <a:gd name="T30" fmla="*/ 20 w 21"/>
                <a:gd name="T31" fmla="*/ 15 h 21"/>
                <a:gd name="T32" fmla="*/ 21 w 21"/>
                <a:gd name="T33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1">
                  <a:moveTo>
                    <a:pt x="21" y="11"/>
                  </a:moveTo>
                  <a:lnTo>
                    <a:pt x="20" y="7"/>
                  </a:lnTo>
                  <a:lnTo>
                    <a:pt x="18" y="3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8"/>
                  </a:lnTo>
                  <a:lnTo>
                    <a:pt x="7" y="20"/>
                  </a:lnTo>
                  <a:lnTo>
                    <a:pt x="11" y="21"/>
                  </a:lnTo>
                  <a:lnTo>
                    <a:pt x="15" y="20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0" name="Freeform 182"/>
            <p:cNvSpPr>
              <a:spLocks noChangeAspect="1"/>
            </p:cNvSpPr>
            <p:nvPr/>
          </p:nvSpPr>
          <p:spPr bwMode="auto">
            <a:xfrm>
              <a:off x="3055" y="977"/>
              <a:ext cx="81" cy="90"/>
            </a:xfrm>
            <a:custGeom>
              <a:avLst/>
              <a:gdLst>
                <a:gd name="T0" fmla="*/ 11 w 81"/>
                <a:gd name="T1" fmla="*/ 82 h 90"/>
                <a:gd name="T2" fmla="*/ 12 w 81"/>
                <a:gd name="T3" fmla="*/ 89 h 90"/>
                <a:gd name="T4" fmla="*/ 20 w 81"/>
                <a:gd name="T5" fmla="*/ 89 h 90"/>
                <a:gd name="T6" fmla="*/ 25 w 81"/>
                <a:gd name="T7" fmla="*/ 80 h 90"/>
                <a:gd name="T8" fmla="*/ 30 w 81"/>
                <a:gd name="T9" fmla="*/ 60 h 90"/>
                <a:gd name="T10" fmla="*/ 33 w 81"/>
                <a:gd name="T11" fmla="*/ 47 h 90"/>
                <a:gd name="T12" fmla="*/ 36 w 81"/>
                <a:gd name="T13" fmla="*/ 33 h 90"/>
                <a:gd name="T14" fmla="*/ 39 w 81"/>
                <a:gd name="T15" fmla="*/ 25 h 90"/>
                <a:gd name="T16" fmla="*/ 45 w 81"/>
                <a:gd name="T17" fmla="*/ 15 h 90"/>
                <a:gd name="T18" fmla="*/ 51 w 81"/>
                <a:gd name="T19" fmla="*/ 10 h 90"/>
                <a:gd name="T20" fmla="*/ 59 w 81"/>
                <a:gd name="T21" fmla="*/ 6 h 90"/>
                <a:gd name="T22" fmla="*/ 68 w 81"/>
                <a:gd name="T23" fmla="*/ 5 h 90"/>
                <a:gd name="T24" fmla="*/ 72 w 81"/>
                <a:gd name="T25" fmla="*/ 7 h 90"/>
                <a:gd name="T26" fmla="*/ 69 w 81"/>
                <a:gd name="T27" fmla="*/ 8 h 90"/>
                <a:gd name="T28" fmla="*/ 63 w 81"/>
                <a:gd name="T29" fmla="*/ 14 h 90"/>
                <a:gd name="T30" fmla="*/ 63 w 81"/>
                <a:gd name="T31" fmla="*/ 20 h 90"/>
                <a:gd name="T32" fmla="*/ 67 w 81"/>
                <a:gd name="T33" fmla="*/ 24 h 90"/>
                <a:gd name="T34" fmla="*/ 74 w 81"/>
                <a:gd name="T35" fmla="*/ 24 h 90"/>
                <a:gd name="T36" fmla="*/ 80 w 81"/>
                <a:gd name="T37" fmla="*/ 18 h 90"/>
                <a:gd name="T38" fmla="*/ 80 w 81"/>
                <a:gd name="T39" fmla="*/ 8 h 90"/>
                <a:gd name="T40" fmla="*/ 71 w 81"/>
                <a:gd name="T41" fmla="*/ 1 h 90"/>
                <a:gd name="T42" fmla="*/ 56 w 81"/>
                <a:gd name="T43" fmla="*/ 2 h 90"/>
                <a:gd name="T44" fmla="*/ 43 w 81"/>
                <a:gd name="T45" fmla="*/ 11 h 90"/>
                <a:gd name="T46" fmla="*/ 37 w 81"/>
                <a:gd name="T47" fmla="*/ 9 h 90"/>
                <a:gd name="T48" fmla="*/ 28 w 81"/>
                <a:gd name="T49" fmla="*/ 1 h 90"/>
                <a:gd name="T50" fmla="*/ 15 w 81"/>
                <a:gd name="T51" fmla="*/ 2 h 90"/>
                <a:gd name="T52" fmla="*/ 8 w 81"/>
                <a:gd name="T53" fmla="*/ 8 h 90"/>
                <a:gd name="T54" fmla="*/ 4 w 81"/>
                <a:gd name="T55" fmla="*/ 17 h 90"/>
                <a:gd name="T56" fmla="*/ 1 w 81"/>
                <a:gd name="T57" fmla="*/ 29 h 90"/>
                <a:gd name="T58" fmla="*/ 1 w 81"/>
                <a:gd name="T59" fmla="*/ 33 h 90"/>
                <a:gd name="T60" fmla="*/ 4 w 81"/>
                <a:gd name="T61" fmla="*/ 33 h 90"/>
                <a:gd name="T62" fmla="*/ 5 w 81"/>
                <a:gd name="T63" fmla="*/ 31 h 90"/>
                <a:gd name="T64" fmla="*/ 9 w 81"/>
                <a:gd name="T65" fmla="*/ 19 h 90"/>
                <a:gd name="T66" fmla="*/ 16 w 81"/>
                <a:gd name="T67" fmla="*/ 6 h 90"/>
                <a:gd name="T68" fmla="*/ 23 w 81"/>
                <a:gd name="T69" fmla="*/ 5 h 90"/>
                <a:gd name="T70" fmla="*/ 26 w 81"/>
                <a:gd name="T71" fmla="*/ 9 h 90"/>
                <a:gd name="T72" fmla="*/ 27 w 81"/>
                <a:gd name="T73" fmla="*/ 17 h 90"/>
                <a:gd name="T74" fmla="*/ 25 w 81"/>
                <a:gd name="T75" fmla="*/ 24 h 90"/>
                <a:gd name="T76" fmla="*/ 12 w 81"/>
                <a:gd name="T77" fmla="*/ 7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" h="90">
                  <a:moveTo>
                    <a:pt x="12" y="76"/>
                  </a:moveTo>
                  <a:lnTo>
                    <a:pt x="11" y="82"/>
                  </a:lnTo>
                  <a:lnTo>
                    <a:pt x="10" y="85"/>
                  </a:lnTo>
                  <a:lnTo>
                    <a:pt x="12" y="89"/>
                  </a:lnTo>
                  <a:lnTo>
                    <a:pt x="16" y="90"/>
                  </a:lnTo>
                  <a:lnTo>
                    <a:pt x="20" y="89"/>
                  </a:lnTo>
                  <a:lnTo>
                    <a:pt x="23" y="85"/>
                  </a:lnTo>
                  <a:lnTo>
                    <a:pt x="25" y="80"/>
                  </a:lnTo>
                  <a:lnTo>
                    <a:pt x="27" y="70"/>
                  </a:lnTo>
                  <a:lnTo>
                    <a:pt x="30" y="60"/>
                  </a:lnTo>
                  <a:lnTo>
                    <a:pt x="31" y="53"/>
                  </a:lnTo>
                  <a:lnTo>
                    <a:pt x="33" y="47"/>
                  </a:lnTo>
                  <a:lnTo>
                    <a:pt x="35" y="40"/>
                  </a:lnTo>
                  <a:lnTo>
                    <a:pt x="36" y="33"/>
                  </a:lnTo>
                  <a:lnTo>
                    <a:pt x="38" y="28"/>
                  </a:lnTo>
                  <a:lnTo>
                    <a:pt x="39" y="25"/>
                  </a:lnTo>
                  <a:lnTo>
                    <a:pt x="42" y="20"/>
                  </a:lnTo>
                  <a:lnTo>
                    <a:pt x="45" y="15"/>
                  </a:lnTo>
                  <a:lnTo>
                    <a:pt x="49" y="11"/>
                  </a:lnTo>
                  <a:lnTo>
                    <a:pt x="51" y="10"/>
                  </a:lnTo>
                  <a:lnTo>
                    <a:pt x="54" y="7"/>
                  </a:lnTo>
                  <a:lnTo>
                    <a:pt x="59" y="6"/>
                  </a:lnTo>
                  <a:lnTo>
                    <a:pt x="65" y="5"/>
                  </a:lnTo>
                  <a:lnTo>
                    <a:pt x="68" y="5"/>
                  </a:lnTo>
                  <a:lnTo>
                    <a:pt x="71" y="6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69" y="8"/>
                  </a:lnTo>
                  <a:lnTo>
                    <a:pt x="66" y="11"/>
                  </a:lnTo>
                  <a:lnTo>
                    <a:pt x="63" y="14"/>
                  </a:lnTo>
                  <a:lnTo>
                    <a:pt x="63" y="18"/>
                  </a:lnTo>
                  <a:lnTo>
                    <a:pt x="63" y="20"/>
                  </a:lnTo>
                  <a:lnTo>
                    <a:pt x="64" y="23"/>
                  </a:lnTo>
                  <a:lnTo>
                    <a:pt x="67" y="24"/>
                  </a:lnTo>
                  <a:lnTo>
                    <a:pt x="70" y="25"/>
                  </a:lnTo>
                  <a:lnTo>
                    <a:pt x="74" y="24"/>
                  </a:lnTo>
                  <a:lnTo>
                    <a:pt x="78" y="22"/>
                  </a:lnTo>
                  <a:lnTo>
                    <a:pt x="80" y="18"/>
                  </a:lnTo>
                  <a:lnTo>
                    <a:pt x="81" y="13"/>
                  </a:lnTo>
                  <a:lnTo>
                    <a:pt x="80" y="8"/>
                  </a:lnTo>
                  <a:lnTo>
                    <a:pt x="77" y="4"/>
                  </a:lnTo>
                  <a:lnTo>
                    <a:pt x="71" y="1"/>
                  </a:lnTo>
                  <a:lnTo>
                    <a:pt x="65" y="0"/>
                  </a:lnTo>
                  <a:lnTo>
                    <a:pt x="56" y="2"/>
                  </a:lnTo>
                  <a:lnTo>
                    <a:pt x="49" y="6"/>
                  </a:lnTo>
                  <a:lnTo>
                    <a:pt x="43" y="11"/>
                  </a:lnTo>
                  <a:lnTo>
                    <a:pt x="39" y="16"/>
                  </a:lnTo>
                  <a:lnTo>
                    <a:pt x="37" y="9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21" y="0"/>
                  </a:lnTo>
                  <a:lnTo>
                    <a:pt x="15" y="2"/>
                  </a:lnTo>
                  <a:lnTo>
                    <a:pt x="11" y="5"/>
                  </a:lnTo>
                  <a:lnTo>
                    <a:pt x="8" y="8"/>
                  </a:lnTo>
                  <a:lnTo>
                    <a:pt x="6" y="12"/>
                  </a:lnTo>
                  <a:lnTo>
                    <a:pt x="4" y="17"/>
                  </a:lnTo>
                  <a:lnTo>
                    <a:pt x="2" y="24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6" y="28"/>
                  </a:lnTo>
                  <a:lnTo>
                    <a:pt x="9" y="19"/>
                  </a:lnTo>
                  <a:lnTo>
                    <a:pt x="12" y="11"/>
                  </a:lnTo>
                  <a:lnTo>
                    <a:pt x="16" y="6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5" y="6"/>
                  </a:lnTo>
                  <a:lnTo>
                    <a:pt x="26" y="9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6" y="20"/>
                  </a:lnTo>
                  <a:lnTo>
                    <a:pt x="25" y="24"/>
                  </a:lnTo>
                  <a:lnTo>
                    <a:pt x="24" y="31"/>
                  </a:lnTo>
                  <a:lnTo>
                    <a:pt x="12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1" name="Freeform 183"/>
            <p:cNvSpPr>
              <a:spLocks noChangeAspect="1" noEditPoints="1"/>
            </p:cNvSpPr>
            <p:nvPr/>
          </p:nvSpPr>
          <p:spPr bwMode="auto">
            <a:xfrm>
              <a:off x="3199" y="977"/>
              <a:ext cx="77" cy="77"/>
            </a:xfrm>
            <a:custGeom>
              <a:avLst/>
              <a:gdLst>
                <a:gd name="T0" fmla="*/ 77 w 77"/>
                <a:gd name="T1" fmla="*/ 38 h 77"/>
                <a:gd name="T2" fmla="*/ 74 w 77"/>
                <a:gd name="T3" fmla="*/ 24 h 77"/>
                <a:gd name="T4" fmla="*/ 66 w 77"/>
                <a:gd name="T5" fmla="*/ 11 h 77"/>
                <a:gd name="T6" fmla="*/ 54 w 77"/>
                <a:gd name="T7" fmla="*/ 3 h 77"/>
                <a:gd name="T8" fmla="*/ 39 w 77"/>
                <a:gd name="T9" fmla="*/ 0 h 77"/>
                <a:gd name="T10" fmla="*/ 24 w 77"/>
                <a:gd name="T11" fmla="*/ 3 h 77"/>
                <a:gd name="T12" fmla="*/ 11 w 77"/>
                <a:gd name="T13" fmla="*/ 11 h 77"/>
                <a:gd name="T14" fmla="*/ 3 w 77"/>
                <a:gd name="T15" fmla="*/ 24 h 77"/>
                <a:gd name="T16" fmla="*/ 0 w 77"/>
                <a:gd name="T17" fmla="*/ 38 h 77"/>
                <a:gd name="T18" fmla="*/ 3 w 77"/>
                <a:gd name="T19" fmla="*/ 53 h 77"/>
                <a:gd name="T20" fmla="*/ 11 w 77"/>
                <a:gd name="T21" fmla="*/ 66 h 77"/>
                <a:gd name="T22" fmla="*/ 24 w 77"/>
                <a:gd name="T23" fmla="*/ 74 h 77"/>
                <a:gd name="T24" fmla="*/ 39 w 77"/>
                <a:gd name="T25" fmla="*/ 77 h 77"/>
                <a:gd name="T26" fmla="*/ 54 w 77"/>
                <a:gd name="T27" fmla="*/ 74 h 77"/>
                <a:gd name="T28" fmla="*/ 66 w 77"/>
                <a:gd name="T29" fmla="*/ 66 h 77"/>
                <a:gd name="T30" fmla="*/ 74 w 77"/>
                <a:gd name="T31" fmla="*/ 53 h 77"/>
                <a:gd name="T32" fmla="*/ 77 w 77"/>
                <a:gd name="T33" fmla="*/ 38 h 77"/>
                <a:gd name="T34" fmla="*/ 39 w 77"/>
                <a:gd name="T35" fmla="*/ 69 h 77"/>
                <a:gd name="T36" fmla="*/ 27 w 77"/>
                <a:gd name="T37" fmla="*/ 67 h 77"/>
                <a:gd name="T38" fmla="*/ 17 w 77"/>
                <a:gd name="T39" fmla="*/ 60 h 77"/>
                <a:gd name="T40" fmla="*/ 10 w 77"/>
                <a:gd name="T41" fmla="*/ 50 h 77"/>
                <a:gd name="T42" fmla="*/ 8 w 77"/>
                <a:gd name="T43" fmla="*/ 38 h 77"/>
                <a:gd name="T44" fmla="*/ 10 w 77"/>
                <a:gd name="T45" fmla="*/ 27 h 77"/>
                <a:gd name="T46" fmla="*/ 17 w 77"/>
                <a:gd name="T47" fmla="*/ 17 h 77"/>
                <a:gd name="T48" fmla="*/ 27 w 77"/>
                <a:gd name="T49" fmla="*/ 10 h 77"/>
                <a:gd name="T50" fmla="*/ 39 w 77"/>
                <a:gd name="T51" fmla="*/ 8 h 77"/>
                <a:gd name="T52" fmla="*/ 50 w 77"/>
                <a:gd name="T53" fmla="*/ 10 h 77"/>
                <a:gd name="T54" fmla="*/ 60 w 77"/>
                <a:gd name="T55" fmla="*/ 17 h 77"/>
                <a:gd name="T56" fmla="*/ 67 w 77"/>
                <a:gd name="T57" fmla="*/ 26 h 77"/>
                <a:gd name="T58" fmla="*/ 69 w 77"/>
                <a:gd name="T59" fmla="*/ 38 h 77"/>
                <a:gd name="T60" fmla="*/ 67 w 77"/>
                <a:gd name="T61" fmla="*/ 51 h 77"/>
                <a:gd name="T62" fmla="*/ 60 w 77"/>
                <a:gd name="T63" fmla="*/ 60 h 77"/>
                <a:gd name="T64" fmla="*/ 50 w 77"/>
                <a:gd name="T65" fmla="*/ 67 h 77"/>
                <a:gd name="T66" fmla="*/ 39 w 77"/>
                <a:gd name="T67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7" h="77">
                  <a:moveTo>
                    <a:pt x="77" y="38"/>
                  </a:moveTo>
                  <a:lnTo>
                    <a:pt x="74" y="24"/>
                  </a:lnTo>
                  <a:lnTo>
                    <a:pt x="66" y="11"/>
                  </a:lnTo>
                  <a:lnTo>
                    <a:pt x="54" y="3"/>
                  </a:lnTo>
                  <a:lnTo>
                    <a:pt x="39" y="0"/>
                  </a:lnTo>
                  <a:lnTo>
                    <a:pt x="24" y="3"/>
                  </a:lnTo>
                  <a:lnTo>
                    <a:pt x="11" y="11"/>
                  </a:lnTo>
                  <a:lnTo>
                    <a:pt x="3" y="24"/>
                  </a:lnTo>
                  <a:lnTo>
                    <a:pt x="0" y="38"/>
                  </a:lnTo>
                  <a:lnTo>
                    <a:pt x="3" y="53"/>
                  </a:lnTo>
                  <a:lnTo>
                    <a:pt x="11" y="66"/>
                  </a:lnTo>
                  <a:lnTo>
                    <a:pt x="24" y="74"/>
                  </a:lnTo>
                  <a:lnTo>
                    <a:pt x="39" y="77"/>
                  </a:lnTo>
                  <a:lnTo>
                    <a:pt x="54" y="74"/>
                  </a:lnTo>
                  <a:lnTo>
                    <a:pt x="66" y="66"/>
                  </a:lnTo>
                  <a:lnTo>
                    <a:pt x="74" y="53"/>
                  </a:lnTo>
                  <a:lnTo>
                    <a:pt x="77" y="38"/>
                  </a:lnTo>
                  <a:close/>
                  <a:moveTo>
                    <a:pt x="39" y="69"/>
                  </a:moveTo>
                  <a:lnTo>
                    <a:pt x="27" y="67"/>
                  </a:lnTo>
                  <a:lnTo>
                    <a:pt x="17" y="60"/>
                  </a:lnTo>
                  <a:lnTo>
                    <a:pt x="10" y="50"/>
                  </a:lnTo>
                  <a:lnTo>
                    <a:pt x="8" y="38"/>
                  </a:lnTo>
                  <a:lnTo>
                    <a:pt x="10" y="27"/>
                  </a:lnTo>
                  <a:lnTo>
                    <a:pt x="17" y="17"/>
                  </a:lnTo>
                  <a:lnTo>
                    <a:pt x="27" y="10"/>
                  </a:lnTo>
                  <a:lnTo>
                    <a:pt x="39" y="8"/>
                  </a:lnTo>
                  <a:lnTo>
                    <a:pt x="50" y="10"/>
                  </a:lnTo>
                  <a:lnTo>
                    <a:pt x="60" y="17"/>
                  </a:lnTo>
                  <a:lnTo>
                    <a:pt x="67" y="26"/>
                  </a:lnTo>
                  <a:lnTo>
                    <a:pt x="69" y="38"/>
                  </a:lnTo>
                  <a:lnTo>
                    <a:pt x="67" y="51"/>
                  </a:lnTo>
                  <a:lnTo>
                    <a:pt x="60" y="60"/>
                  </a:lnTo>
                  <a:lnTo>
                    <a:pt x="50" y="67"/>
                  </a:lnTo>
                  <a:lnTo>
                    <a:pt x="39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2" name="Freeform 184"/>
            <p:cNvSpPr>
              <a:spLocks noChangeAspect="1"/>
            </p:cNvSpPr>
            <p:nvPr/>
          </p:nvSpPr>
          <p:spPr bwMode="auto">
            <a:xfrm>
              <a:off x="3342" y="925"/>
              <a:ext cx="141" cy="145"/>
            </a:xfrm>
            <a:custGeom>
              <a:avLst/>
              <a:gdLst>
                <a:gd name="T0" fmla="*/ 141 w 141"/>
                <a:gd name="T1" fmla="*/ 1 h 145"/>
                <a:gd name="T2" fmla="*/ 138 w 141"/>
                <a:gd name="T3" fmla="*/ 0 h 145"/>
                <a:gd name="T4" fmla="*/ 122 w 141"/>
                <a:gd name="T5" fmla="*/ 18 h 145"/>
                <a:gd name="T6" fmla="*/ 113 w 141"/>
                <a:gd name="T7" fmla="*/ 8 h 145"/>
                <a:gd name="T8" fmla="*/ 89 w 141"/>
                <a:gd name="T9" fmla="*/ 0 h 145"/>
                <a:gd name="T10" fmla="*/ 57 w 141"/>
                <a:gd name="T11" fmla="*/ 8 h 145"/>
                <a:gd name="T12" fmla="*/ 28 w 141"/>
                <a:gd name="T13" fmla="*/ 28 h 145"/>
                <a:gd name="T14" fmla="*/ 8 w 141"/>
                <a:gd name="T15" fmla="*/ 56 h 145"/>
                <a:gd name="T16" fmla="*/ 0 w 141"/>
                <a:gd name="T17" fmla="*/ 90 h 145"/>
                <a:gd name="T18" fmla="*/ 4 w 141"/>
                <a:gd name="T19" fmla="*/ 112 h 145"/>
                <a:gd name="T20" fmla="*/ 15 w 141"/>
                <a:gd name="T21" fmla="*/ 129 h 145"/>
                <a:gd name="T22" fmla="*/ 32 w 141"/>
                <a:gd name="T23" fmla="*/ 141 h 145"/>
                <a:gd name="T24" fmla="*/ 54 w 141"/>
                <a:gd name="T25" fmla="*/ 145 h 145"/>
                <a:gd name="T26" fmla="*/ 79 w 141"/>
                <a:gd name="T27" fmla="*/ 140 h 145"/>
                <a:gd name="T28" fmla="*/ 90 w 141"/>
                <a:gd name="T29" fmla="*/ 134 h 145"/>
                <a:gd name="T30" fmla="*/ 97 w 141"/>
                <a:gd name="T31" fmla="*/ 128 h 145"/>
                <a:gd name="T32" fmla="*/ 101 w 141"/>
                <a:gd name="T33" fmla="*/ 136 h 145"/>
                <a:gd name="T34" fmla="*/ 105 w 141"/>
                <a:gd name="T35" fmla="*/ 140 h 145"/>
                <a:gd name="T36" fmla="*/ 107 w 141"/>
                <a:gd name="T37" fmla="*/ 138 h 145"/>
                <a:gd name="T38" fmla="*/ 109 w 141"/>
                <a:gd name="T39" fmla="*/ 131 h 145"/>
                <a:gd name="T40" fmla="*/ 114 w 141"/>
                <a:gd name="T41" fmla="*/ 112 h 145"/>
                <a:gd name="T42" fmla="*/ 118 w 141"/>
                <a:gd name="T43" fmla="*/ 96 h 145"/>
                <a:gd name="T44" fmla="*/ 124 w 141"/>
                <a:gd name="T45" fmla="*/ 92 h 145"/>
                <a:gd name="T46" fmla="*/ 131 w 141"/>
                <a:gd name="T47" fmla="*/ 92 h 145"/>
                <a:gd name="T48" fmla="*/ 133 w 141"/>
                <a:gd name="T49" fmla="*/ 90 h 145"/>
                <a:gd name="T50" fmla="*/ 133 w 141"/>
                <a:gd name="T51" fmla="*/ 86 h 145"/>
                <a:gd name="T52" fmla="*/ 82 w 141"/>
                <a:gd name="T53" fmla="*/ 86 h 145"/>
                <a:gd name="T54" fmla="*/ 79 w 141"/>
                <a:gd name="T55" fmla="*/ 86 h 145"/>
                <a:gd name="T56" fmla="*/ 78 w 141"/>
                <a:gd name="T57" fmla="*/ 90 h 145"/>
                <a:gd name="T58" fmla="*/ 84 w 141"/>
                <a:gd name="T59" fmla="*/ 92 h 145"/>
                <a:gd name="T60" fmla="*/ 88 w 141"/>
                <a:gd name="T61" fmla="*/ 92 h 145"/>
                <a:gd name="T62" fmla="*/ 95 w 141"/>
                <a:gd name="T63" fmla="*/ 92 h 145"/>
                <a:gd name="T64" fmla="*/ 100 w 141"/>
                <a:gd name="T65" fmla="*/ 94 h 145"/>
                <a:gd name="T66" fmla="*/ 101 w 141"/>
                <a:gd name="T67" fmla="*/ 96 h 145"/>
                <a:gd name="T68" fmla="*/ 99 w 141"/>
                <a:gd name="T69" fmla="*/ 103 h 145"/>
                <a:gd name="T70" fmla="*/ 97 w 141"/>
                <a:gd name="T71" fmla="*/ 114 h 145"/>
                <a:gd name="T72" fmla="*/ 78 w 141"/>
                <a:gd name="T73" fmla="*/ 135 h 145"/>
                <a:gd name="T74" fmla="*/ 58 w 141"/>
                <a:gd name="T75" fmla="*/ 138 h 145"/>
                <a:gd name="T76" fmla="*/ 31 w 141"/>
                <a:gd name="T77" fmla="*/ 129 h 145"/>
                <a:gd name="T78" fmla="*/ 18 w 141"/>
                <a:gd name="T79" fmla="*/ 97 h 145"/>
                <a:gd name="T80" fmla="*/ 19 w 141"/>
                <a:gd name="T81" fmla="*/ 88 h 145"/>
                <a:gd name="T82" fmla="*/ 22 w 141"/>
                <a:gd name="T83" fmla="*/ 72 h 145"/>
                <a:gd name="T84" fmla="*/ 29 w 141"/>
                <a:gd name="T85" fmla="*/ 52 h 145"/>
                <a:gd name="T86" fmla="*/ 41 w 141"/>
                <a:gd name="T87" fmla="*/ 32 h 145"/>
                <a:gd name="T88" fmla="*/ 63 w 141"/>
                <a:gd name="T89" fmla="*/ 14 h 145"/>
                <a:gd name="T90" fmla="*/ 91 w 141"/>
                <a:gd name="T91" fmla="*/ 6 h 145"/>
                <a:gd name="T92" fmla="*/ 114 w 141"/>
                <a:gd name="T93" fmla="*/ 17 h 145"/>
                <a:gd name="T94" fmla="*/ 123 w 141"/>
                <a:gd name="T95" fmla="*/ 45 h 145"/>
                <a:gd name="T96" fmla="*/ 122 w 141"/>
                <a:gd name="T97" fmla="*/ 52 h 145"/>
                <a:gd name="T98" fmla="*/ 122 w 141"/>
                <a:gd name="T99" fmla="*/ 55 h 145"/>
                <a:gd name="T100" fmla="*/ 125 w 141"/>
                <a:gd name="T101" fmla="*/ 57 h 145"/>
                <a:gd name="T102" fmla="*/ 127 w 141"/>
                <a:gd name="T103" fmla="*/ 56 h 145"/>
                <a:gd name="T104" fmla="*/ 129 w 141"/>
                <a:gd name="T105" fmla="*/ 5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1" h="145">
                  <a:moveTo>
                    <a:pt x="141" y="2"/>
                  </a:moveTo>
                  <a:lnTo>
                    <a:pt x="141" y="1"/>
                  </a:lnTo>
                  <a:lnTo>
                    <a:pt x="139" y="0"/>
                  </a:lnTo>
                  <a:lnTo>
                    <a:pt x="138" y="0"/>
                  </a:lnTo>
                  <a:lnTo>
                    <a:pt x="136" y="2"/>
                  </a:lnTo>
                  <a:lnTo>
                    <a:pt x="122" y="18"/>
                  </a:lnTo>
                  <a:lnTo>
                    <a:pt x="119" y="14"/>
                  </a:lnTo>
                  <a:lnTo>
                    <a:pt x="113" y="8"/>
                  </a:lnTo>
                  <a:lnTo>
                    <a:pt x="103" y="2"/>
                  </a:lnTo>
                  <a:lnTo>
                    <a:pt x="89" y="0"/>
                  </a:lnTo>
                  <a:lnTo>
                    <a:pt x="73" y="2"/>
                  </a:lnTo>
                  <a:lnTo>
                    <a:pt x="57" y="8"/>
                  </a:lnTo>
                  <a:lnTo>
                    <a:pt x="42" y="16"/>
                  </a:lnTo>
                  <a:lnTo>
                    <a:pt x="28" y="28"/>
                  </a:lnTo>
                  <a:lnTo>
                    <a:pt x="17" y="41"/>
                  </a:lnTo>
                  <a:lnTo>
                    <a:pt x="8" y="56"/>
                  </a:lnTo>
                  <a:lnTo>
                    <a:pt x="2" y="73"/>
                  </a:lnTo>
                  <a:lnTo>
                    <a:pt x="0" y="90"/>
                  </a:lnTo>
                  <a:lnTo>
                    <a:pt x="1" y="101"/>
                  </a:lnTo>
                  <a:lnTo>
                    <a:pt x="4" y="112"/>
                  </a:lnTo>
                  <a:lnTo>
                    <a:pt x="9" y="121"/>
                  </a:lnTo>
                  <a:lnTo>
                    <a:pt x="15" y="129"/>
                  </a:lnTo>
                  <a:lnTo>
                    <a:pt x="23" y="136"/>
                  </a:lnTo>
                  <a:lnTo>
                    <a:pt x="32" y="141"/>
                  </a:lnTo>
                  <a:lnTo>
                    <a:pt x="43" y="144"/>
                  </a:lnTo>
                  <a:lnTo>
                    <a:pt x="54" y="145"/>
                  </a:lnTo>
                  <a:lnTo>
                    <a:pt x="67" y="143"/>
                  </a:lnTo>
                  <a:lnTo>
                    <a:pt x="79" y="140"/>
                  </a:lnTo>
                  <a:lnTo>
                    <a:pt x="86" y="137"/>
                  </a:lnTo>
                  <a:lnTo>
                    <a:pt x="90" y="134"/>
                  </a:lnTo>
                  <a:lnTo>
                    <a:pt x="94" y="131"/>
                  </a:lnTo>
                  <a:lnTo>
                    <a:pt x="97" y="128"/>
                  </a:lnTo>
                  <a:lnTo>
                    <a:pt x="98" y="132"/>
                  </a:lnTo>
                  <a:lnTo>
                    <a:pt x="101" y="136"/>
                  </a:lnTo>
                  <a:lnTo>
                    <a:pt x="103" y="139"/>
                  </a:lnTo>
                  <a:lnTo>
                    <a:pt x="105" y="140"/>
                  </a:lnTo>
                  <a:lnTo>
                    <a:pt x="107" y="139"/>
                  </a:lnTo>
                  <a:lnTo>
                    <a:pt x="107" y="138"/>
                  </a:lnTo>
                  <a:lnTo>
                    <a:pt x="108" y="135"/>
                  </a:lnTo>
                  <a:lnTo>
                    <a:pt x="109" y="131"/>
                  </a:lnTo>
                  <a:lnTo>
                    <a:pt x="110" y="127"/>
                  </a:lnTo>
                  <a:lnTo>
                    <a:pt x="114" y="112"/>
                  </a:lnTo>
                  <a:lnTo>
                    <a:pt x="117" y="102"/>
                  </a:lnTo>
                  <a:lnTo>
                    <a:pt x="118" y="96"/>
                  </a:lnTo>
                  <a:lnTo>
                    <a:pt x="120" y="94"/>
                  </a:lnTo>
                  <a:lnTo>
                    <a:pt x="124" y="92"/>
                  </a:lnTo>
                  <a:lnTo>
                    <a:pt x="130" y="92"/>
                  </a:lnTo>
                  <a:lnTo>
                    <a:pt x="131" y="92"/>
                  </a:lnTo>
                  <a:lnTo>
                    <a:pt x="132" y="92"/>
                  </a:lnTo>
                  <a:lnTo>
                    <a:pt x="133" y="90"/>
                  </a:lnTo>
                  <a:lnTo>
                    <a:pt x="133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82" y="86"/>
                  </a:lnTo>
                  <a:lnTo>
                    <a:pt x="81" y="86"/>
                  </a:lnTo>
                  <a:lnTo>
                    <a:pt x="79" y="86"/>
                  </a:lnTo>
                  <a:lnTo>
                    <a:pt x="79" y="88"/>
                  </a:lnTo>
                  <a:lnTo>
                    <a:pt x="78" y="90"/>
                  </a:lnTo>
                  <a:lnTo>
                    <a:pt x="79" y="92"/>
                  </a:lnTo>
                  <a:lnTo>
                    <a:pt x="84" y="92"/>
                  </a:lnTo>
                  <a:lnTo>
                    <a:pt x="85" y="92"/>
                  </a:lnTo>
                  <a:lnTo>
                    <a:pt x="88" y="92"/>
                  </a:lnTo>
                  <a:lnTo>
                    <a:pt x="91" y="92"/>
                  </a:lnTo>
                  <a:lnTo>
                    <a:pt x="95" y="92"/>
                  </a:lnTo>
                  <a:lnTo>
                    <a:pt x="98" y="93"/>
                  </a:lnTo>
                  <a:lnTo>
                    <a:pt x="100" y="94"/>
                  </a:lnTo>
                  <a:lnTo>
                    <a:pt x="100" y="95"/>
                  </a:lnTo>
                  <a:lnTo>
                    <a:pt x="101" y="96"/>
                  </a:lnTo>
                  <a:lnTo>
                    <a:pt x="100" y="99"/>
                  </a:lnTo>
                  <a:lnTo>
                    <a:pt x="99" y="103"/>
                  </a:lnTo>
                  <a:lnTo>
                    <a:pt x="98" y="109"/>
                  </a:lnTo>
                  <a:lnTo>
                    <a:pt x="97" y="114"/>
                  </a:lnTo>
                  <a:lnTo>
                    <a:pt x="89" y="127"/>
                  </a:lnTo>
                  <a:lnTo>
                    <a:pt x="78" y="135"/>
                  </a:lnTo>
                  <a:lnTo>
                    <a:pt x="66" y="138"/>
                  </a:lnTo>
                  <a:lnTo>
                    <a:pt x="58" y="138"/>
                  </a:lnTo>
                  <a:lnTo>
                    <a:pt x="44" y="136"/>
                  </a:lnTo>
                  <a:lnTo>
                    <a:pt x="31" y="129"/>
                  </a:lnTo>
                  <a:lnTo>
                    <a:pt x="22" y="116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9" y="88"/>
                  </a:lnTo>
                  <a:lnTo>
                    <a:pt x="20" y="80"/>
                  </a:lnTo>
                  <a:lnTo>
                    <a:pt x="22" y="72"/>
                  </a:lnTo>
                  <a:lnTo>
                    <a:pt x="25" y="62"/>
                  </a:lnTo>
                  <a:lnTo>
                    <a:pt x="29" y="52"/>
                  </a:lnTo>
                  <a:lnTo>
                    <a:pt x="34" y="42"/>
                  </a:lnTo>
                  <a:lnTo>
                    <a:pt x="41" y="32"/>
                  </a:lnTo>
                  <a:lnTo>
                    <a:pt x="51" y="22"/>
                  </a:lnTo>
                  <a:lnTo>
                    <a:pt x="63" y="14"/>
                  </a:lnTo>
                  <a:lnTo>
                    <a:pt x="76" y="8"/>
                  </a:lnTo>
                  <a:lnTo>
                    <a:pt x="91" y="6"/>
                  </a:lnTo>
                  <a:lnTo>
                    <a:pt x="104" y="9"/>
                  </a:lnTo>
                  <a:lnTo>
                    <a:pt x="114" y="17"/>
                  </a:lnTo>
                  <a:lnTo>
                    <a:pt x="121" y="29"/>
                  </a:lnTo>
                  <a:lnTo>
                    <a:pt x="123" y="45"/>
                  </a:lnTo>
                  <a:lnTo>
                    <a:pt x="123" y="49"/>
                  </a:lnTo>
                  <a:lnTo>
                    <a:pt x="122" y="52"/>
                  </a:lnTo>
                  <a:lnTo>
                    <a:pt x="122" y="53"/>
                  </a:lnTo>
                  <a:lnTo>
                    <a:pt x="122" y="55"/>
                  </a:lnTo>
                  <a:lnTo>
                    <a:pt x="123" y="56"/>
                  </a:lnTo>
                  <a:lnTo>
                    <a:pt x="125" y="57"/>
                  </a:lnTo>
                  <a:lnTo>
                    <a:pt x="127" y="57"/>
                  </a:lnTo>
                  <a:lnTo>
                    <a:pt x="127" y="56"/>
                  </a:lnTo>
                  <a:lnTo>
                    <a:pt x="128" y="55"/>
                  </a:lnTo>
                  <a:lnTo>
                    <a:pt x="129" y="53"/>
                  </a:lnTo>
                  <a:lnTo>
                    <a:pt x="141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3" name="Freeform 185"/>
            <p:cNvSpPr>
              <a:spLocks noChangeAspect="1"/>
            </p:cNvSpPr>
            <p:nvPr/>
          </p:nvSpPr>
          <p:spPr bwMode="auto">
            <a:xfrm>
              <a:off x="3503" y="945"/>
              <a:ext cx="94" cy="7"/>
            </a:xfrm>
            <a:custGeom>
              <a:avLst/>
              <a:gdLst>
                <a:gd name="T0" fmla="*/ 88 w 94"/>
                <a:gd name="T1" fmla="*/ 7 h 7"/>
                <a:gd name="T2" fmla="*/ 90 w 94"/>
                <a:gd name="T3" fmla="*/ 7 h 7"/>
                <a:gd name="T4" fmla="*/ 92 w 94"/>
                <a:gd name="T5" fmla="*/ 7 h 7"/>
                <a:gd name="T6" fmla="*/ 93 w 94"/>
                <a:gd name="T7" fmla="*/ 6 h 7"/>
                <a:gd name="T8" fmla="*/ 94 w 94"/>
                <a:gd name="T9" fmla="*/ 4 h 7"/>
                <a:gd name="T10" fmla="*/ 93 w 94"/>
                <a:gd name="T11" fmla="*/ 2 h 7"/>
                <a:gd name="T12" fmla="*/ 92 w 94"/>
                <a:gd name="T13" fmla="*/ 1 h 7"/>
                <a:gd name="T14" fmla="*/ 90 w 94"/>
                <a:gd name="T15" fmla="*/ 0 h 7"/>
                <a:gd name="T16" fmla="*/ 88 w 94"/>
                <a:gd name="T17" fmla="*/ 0 h 7"/>
                <a:gd name="T18" fmla="*/ 5 w 94"/>
                <a:gd name="T19" fmla="*/ 0 h 7"/>
                <a:gd name="T20" fmla="*/ 4 w 94"/>
                <a:gd name="T21" fmla="*/ 0 h 7"/>
                <a:gd name="T22" fmla="*/ 2 w 94"/>
                <a:gd name="T23" fmla="*/ 1 h 7"/>
                <a:gd name="T24" fmla="*/ 1 w 94"/>
                <a:gd name="T25" fmla="*/ 2 h 7"/>
                <a:gd name="T26" fmla="*/ 0 w 94"/>
                <a:gd name="T27" fmla="*/ 3 h 7"/>
                <a:gd name="T28" fmla="*/ 0 w 94"/>
                <a:gd name="T29" fmla="*/ 5 h 7"/>
                <a:gd name="T30" fmla="*/ 2 w 94"/>
                <a:gd name="T31" fmla="*/ 7 h 7"/>
                <a:gd name="T32" fmla="*/ 4 w 94"/>
                <a:gd name="T33" fmla="*/ 7 h 7"/>
                <a:gd name="T34" fmla="*/ 5 w 94"/>
                <a:gd name="T35" fmla="*/ 7 h 7"/>
                <a:gd name="T36" fmla="*/ 88 w 94"/>
                <a:gd name="T3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" h="7">
                  <a:moveTo>
                    <a:pt x="88" y="7"/>
                  </a:moveTo>
                  <a:lnTo>
                    <a:pt x="90" y="7"/>
                  </a:lnTo>
                  <a:lnTo>
                    <a:pt x="92" y="7"/>
                  </a:lnTo>
                  <a:lnTo>
                    <a:pt x="93" y="6"/>
                  </a:lnTo>
                  <a:lnTo>
                    <a:pt x="94" y="4"/>
                  </a:lnTo>
                  <a:lnTo>
                    <a:pt x="93" y="2"/>
                  </a:lnTo>
                  <a:lnTo>
                    <a:pt x="92" y="1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88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4" name="Freeform 186"/>
            <p:cNvSpPr>
              <a:spLocks noChangeAspect="1"/>
            </p:cNvSpPr>
            <p:nvPr/>
          </p:nvSpPr>
          <p:spPr bwMode="auto">
            <a:xfrm>
              <a:off x="3626" y="891"/>
              <a:ext cx="51" cy="92"/>
            </a:xfrm>
            <a:custGeom>
              <a:avLst/>
              <a:gdLst>
                <a:gd name="T0" fmla="*/ 32 w 51"/>
                <a:gd name="T1" fmla="*/ 4 h 92"/>
                <a:gd name="T2" fmla="*/ 32 w 51"/>
                <a:gd name="T3" fmla="*/ 2 h 92"/>
                <a:gd name="T4" fmla="*/ 31 w 51"/>
                <a:gd name="T5" fmla="*/ 1 h 92"/>
                <a:gd name="T6" fmla="*/ 30 w 51"/>
                <a:gd name="T7" fmla="*/ 0 h 92"/>
                <a:gd name="T8" fmla="*/ 28 w 51"/>
                <a:gd name="T9" fmla="*/ 0 h 92"/>
                <a:gd name="T10" fmla="*/ 20 w 51"/>
                <a:gd name="T11" fmla="*/ 5 h 92"/>
                <a:gd name="T12" fmla="*/ 13 w 51"/>
                <a:gd name="T13" fmla="*/ 8 h 92"/>
                <a:gd name="T14" fmla="*/ 6 w 51"/>
                <a:gd name="T15" fmla="*/ 9 h 92"/>
                <a:gd name="T16" fmla="*/ 0 w 51"/>
                <a:gd name="T17" fmla="*/ 9 h 92"/>
                <a:gd name="T18" fmla="*/ 0 w 51"/>
                <a:gd name="T19" fmla="*/ 14 h 92"/>
                <a:gd name="T20" fmla="*/ 4 w 51"/>
                <a:gd name="T21" fmla="*/ 14 h 92"/>
                <a:gd name="T22" fmla="*/ 9 w 51"/>
                <a:gd name="T23" fmla="*/ 13 h 92"/>
                <a:gd name="T24" fmla="*/ 15 w 51"/>
                <a:gd name="T25" fmla="*/ 12 h 92"/>
                <a:gd name="T26" fmla="*/ 21 w 51"/>
                <a:gd name="T27" fmla="*/ 10 h 92"/>
                <a:gd name="T28" fmla="*/ 21 w 51"/>
                <a:gd name="T29" fmla="*/ 81 h 92"/>
                <a:gd name="T30" fmla="*/ 20 w 51"/>
                <a:gd name="T31" fmla="*/ 84 h 92"/>
                <a:gd name="T32" fmla="*/ 19 w 51"/>
                <a:gd name="T33" fmla="*/ 86 h 92"/>
                <a:gd name="T34" fmla="*/ 15 w 51"/>
                <a:gd name="T35" fmla="*/ 87 h 92"/>
                <a:gd name="T36" fmla="*/ 7 w 51"/>
                <a:gd name="T37" fmla="*/ 87 h 92"/>
                <a:gd name="T38" fmla="*/ 1 w 51"/>
                <a:gd name="T39" fmla="*/ 87 h 92"/>
                <a:gd name="T40" fmla="*/ 1 w 51"/>
                <a:gd name="T41" fmla="*/ 92 h 92"/>
                <a:gd name="T42" fmla="*/ 51 w 51"/>
                <a:gd name="T43" fmla="*/ 92 h 92"/>
                <a:gd name="T44" fmla="*/ 51 w 51"/>
                <a:gd name="T45" fmla="*/ 87 h 92"/>
                <a:gd name="T46" fmla="*/ 46 w 51"/>
                <a:gd name="T47" fmla="*/ 87 h 92"/>
                <a:gd name="T48" fmla="*/ 38 w 51"/>
                <a:gd name="T49" fmla="*/ 87 h 92"/>
                <a:gd name="T50" fmla="*/ 34 w 51"/>
                <a:gd name="T51" fmla="*/ 86 h 92"/>
                <a:gd name="T52" fmla="*/ 32 w 51"/>
                <a:gd name="T53" fmla="*/ 84 h 92"/>
                <a:gd name="T54" fmla="*/ 32 w 51"/>
                <a:gd name="T55" fmla="*/ 81 h 92"/>
                <a:gd name="T56" fmla="*/ 32 w 51"/>
                <a:gd name="T57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92">
                  <a:moveTo>
                    <a:pt x="32" y="4"/>
                  </a:moveTo>
                  <a:lnTo>
                    <a:pt x="32" y="2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0" y="5"/>
                  </a:lnTo>
                  <a:lnTo>
                    <a:pt x="13" y="8"/>
                  </a:lnTo>
                  <a:lnTo>
                    <a:pt x="6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9" y="13"/>
                  </a:lnTo>
                  <a:lnTo>
                    <a:pt x="15" y="12"/>
                  </a:lnTo>
                  <a:lnTo>
                    <a:pt x="21" y="10"/>
                  </a:lnTo>
                  <a:lnTo>
                    <a:pt x="21" y="81"/>
                  </a:lnTo>
                  <a:lnTo>
                    <a:pt x="20" y="84"/>
                  </a:lnTo>
                  <a:lnTo>
                    <a:pt x="19" y="86"/>
                  </a:lnTo>
                  <a:lnTo>
                    <a:pt x="15" y="87"/>
                  </a:lnTo>
                  <a:lnTo>
                    <a:pt x="7" y="87"/>
                  </a:lnTo>
                  <a:lnTo>
                    <a:pt x="1" y="87"/>
                  </a:lnTo>
                  <a:lnTo>
                    <a:pt x="1" y="92"/>
                  </a:lnTo>
                  <a:lnTo>
                    <a:pt x="51" y="92"/>
                  </a:lnTo>
                  <a:lnTo>
                    <a:pt x="51" y="87"/>
                  </a:lnTo>
                  <a:lnTo>
                    <a:pt x="46" y="87"/>
                  </a:lnTo>
                  <a:lnTo>
                    <a:pt x="38" y="87"/>
                  </a:lnTo>
                  <a:lnTo>
                    <a:pt x="34" y="86"/>
                  </a:lnTo>
                  <a:lnTo>
                    <a:pt x="32" y="84"/>
                  </a:lnTo>
                  <a:lnTo>
                    <a:pt x="32" y="81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5" name="Freeform 187"/>
            <p:cNvSpPr>
              <a:spLocks noChangeAspect="1"/>
            </p:cNvSpPr>
            <p:nvPr/>
          </p:nvSpPr>
          <p:spPr bwMode="auto">
            <a:xfrm>
              <a:off x="3888" y="949"/>
              <a:ext cx="132" cy="133"/>
            </a:xfrm>
            <a:custGeom>
              <a:avLst/>
              <a:gdLst>
                <a:gd name="T0" fmla="*/ 70 w 132"/>
                <a:gd name="T1" fmla="*/ 70 h 133"/>
                <a:gd name="T2" fmla="*/ 126 w 132"/>
                <a:gd name="T3" fmla="*/ 70 h 133"/>
                <a:gd name="T4" fmla="*/ 128 w 132"/>
                <a:gd name="T5" fmla="*/ 70 h 133"/>
                <a:gd name="T6" fmla="*/ 130 w 132"/>
                <a:gd name="T7" fmla="*/ 70 h 133"/>
                <a:gd name="T8" fmla="*/ 131 w 132"/>
                <a:gd name="T9" fmla="*/ 69 h 133"/>
                <a:gd name="T10" fmla="*/ 132 w 132"/>
                <a:gd name="T11" fmla="*/ 66 h 133"/>
                <a:gd name="T12" fmla="*/ 131 w 132"/>
                <a:gd name="T13" fmla="*/ 64 h 133"/>
                <a:gd name="T14" fmla="*/ 130 w 132"/>
                <a:gd name="T15" fmla="*/ 63 h 133"/>
                <a:gd name="T16" fmla="*/ 128 w 132"/>
                <a:gd name="T17" fmla="*/ 63 h 133"/>
                <a:gd name="T18" fmla="*/ 126 w 132"/>
                <a:gd name="T19" fmla="*/ 63 h 133"/>
                <a:gd name="T20" fmla="*/ 70 w 132"/>
                <a:gd name="T21" fmla="*/ 63 h 133"/>
                <a:gd name="T22" fmla="*/ 70 w 132"/>
                <a:gd name="T23" fmla="*/ 7 h 133"/>
                <a:gd name="T24" fmla="*/ 70 w 132"/>
                <a:gd name="T25" fmla="*/ 5 h 133"/>
                <a:gd name="T26" fmla="*/ 70 w 132"/>
                <a:gd name="T27" fmla="*/ 2 h 133"/>
                <a:gd name="T28" fmla="*/ 69 w 132"/>
                <a:gd name="T29" fmla="*/ 1 h 133"/>
                <a:gd name="T30" fmla="*/ 66 w 132"/>
                <a:gd name="T31" fmla="*/ 0 h 133"/>
                <a:gd name="T32" fmla="*/ 64 w 132"/>
                <a:gd name="T33" fmla="*/ 1 h 133"/>
                <a:gd name="T34" fmla="*/ 63 w 132"/>
                <a:gd name="T35" fmla="*/ 2 h 133"/>
                <a:gd name="T36" fmla="*/ 62 w 132"/>
                <a:gd name="T37" fmla="*/ 5 h 133"/>
                <a:gd name="T38" fmla="*/ 62 w 132"/>
                <a:gd name="T39" fmla="*/ 7 h 133"/>
                <a:gd name="T40" fmla="*/ 62 w 132"/>
                <a:gd name="T41" fmla="*/ 63 h 133"/>
                <a:gd name="T42" fmla="*/ 7 w 132"/>
                <a:gd name="T43" fmla="*/ 63 h 133"/>
                <a:gd name="T44" fmla="*/ 4 w 132"/>
                <a:gd name="T45" fmla="*/ 63 h 133"/>
                <a:gd name="T46" fmla="*/ 2 w 132"/>
                <a:gd name="T47" fmla="*/ 63 h 133"/>
                <a:gd name="T48" fmla="*/ 1 w 132"/>
                <a:gd name="T49" fmla="*/ 64 h 133"/>
                <a:gd name="T50" fmla="*/ 0 w 132"/>
                <a:gd name="T51" fmla="*/ 66 h 133"/>
                <a:gd name="T52" fmla="*/ 1 w 132"/>
                <a:gd name="T53" fmla="*/ 69 h 133"/>
                <a:gd name="T54" fmla="*/ 2 w 132"/>
                <a:gd name="T55" fmla="*/ 70 h 133"/>
                <a:gd name="T56" fmla="*/ 4 w 132"/>
                <a:gd name="T57" fmla="*/ 70 h 133"/>
                <a:gd name="T58" fmla="*/ 7 w 132"/>
                <a:gd name="T59" fmla="*/ 70 h 133"/>
                <a:gd name="T60" fmla="*/ 62 w 132"/>
                <a:gd name="T61" fmla="*/ 70 h 133"/>
                <a:gd name="T62" fmla="*/ 62 w 132"/>
                <a:gd name="T63" fmla="*/ 126 h 133"/>
                <a:gd name="T64" fmla="*/ 62 w 132"/>
                <a:gd name="T65" fmla="*/ 128 h 133"/>
                <a:gd name="T66" fmla="*/ 63 w 132"/>
                <a:gd name="T67" fmla="*/ 131 h 133"/>
                <a:gd name="T68" fmla="*/ 64 w 132"/>
                <a:gd name="T69" fmla="*/ 132 h 133"/>
                <a:gd name="T70" fmla="*/ 66 w 132"/>
                <a:gd name="T71" fmla="*/ 133 h 133"/>
                <a:gd name="T72" fmla="*/ 69 w 132"/>
                <a:gd name="T73" fmla="*/ 132 h 133"/>
                <a:gd name="T74" fmla="*/ 70 w 132"/>
                <a:gd name="T75" fmla="*/ 131 h 133"/>
                <a:gd name="T76" fmla="*/ 70 w 132"/>
                <a:gd name="T77" fmla="*/ 128 h 133"/>
                <a:gd name="T78" fmla="*/ 70 w 132"/>
                <a:gd name="T79" fmla="*/ 126 h 133"/>
                <a:gd name="T80" fmla="*/ 70 w 132"/>
                <a:gd name="T81" fmla="*/ 7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2" h="133">
                  <a:moveTo>
                    <a:pt x="70" y="70"/>
                  </a:moveTo>
                  <a:lnTo>
                    <a:pt x="126" y="70"/>
                  </a:lnTo>
                  <a:lnTo>
                    <a:pt x="128" y="70"/>
                  </a:lnTo>
                  <a:lnTo>
                    <a:pt x="130" y="70"/>
                  </a:lnTo>
                  <a:lnTo>
                    <a:pt x="131" y="69"/>
                  </a:lnTo>
                  <a:lnTo>
                    <a:pt x="132" y="66"/>
                  </a:lnTo>
                  <a:lnTo>
                    <a:pt x="131" y="64"/>
                  </a:lnTo>
                  <a:lnTo>
                    <a:pt x="130" y="63"/>
                  </a:lnTo>
                  <a:lnTo>
                    <a:pt x="128" y="63"/>
                  </a:lnTo>
                  <a:lnTo>
                    <a:pt x="126" y="63"/>
                  </a:lnTo>
                  <a:lnTo>
                    <a:pt x="70" y="63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0" y="2"/>
                  </a:lnTo>
                  <a:lnTo>
                    <a:pt x="69" y="1"/>
                  </a:lnTo>
                  <a:lnTo>
                    <a:pt x="66" y="0"/>
                  </a:lnTo>
                  <a:lnTo>
                    <a:pt x="64" y="1"/>
                  </a:lnTo>
                  <a:lnTo>
                    <a:pt x="63" y="2"/>
                  </a:lnTo>
                  <a:lnTo>
                    <a:pt x="62" y="5"/>
                  </a:lnTo>
                  <a:lnTo>
                    <a:pt x="62" y="7"/>
                  </a:lnTo>
                  <a:lnTo>
                    <a:pt x="62" y="63"/>
                  </a:lnTo>
                  <a:lnTo>
                    <a:pt x="7" y="63"/>
                  </a:lnTo>
                  <a:lnTo>
                    <a:pt x="4" y="63"/>
                  </a:lnTo>
                  <a:lnTo>
                    <a:pt x="2" y="63"/>
                  </a:lnTo>
                  <a:lnTo>
                    <a:pt x="1" y="64"/>
                  </a:lnTo>
                  <a:lnTo>
                    <a:pt x="0" y="66"/>
                  </a:lnTo>
                  <a:lnTo>
                    <a:pt x="1" y="69"/>
                  </a:lnTo>
                  <a:lnTo>
                    <a:pt x="2" y="70"/>
                  </a:lnTo>
                  <a:lnTo>
                    <a:pt x="4" y="70"/>
                  </a:lnTo>
                  <a:lnTo>
                    <a:pt x="7" y="70"/>
                  </a:lnTo>
                  <a:lnTo>
                    <a:pt x="62" y="70"/>
                  </a:lnTo>
                  <a:lnTo>
                    <a:pt x="62" y="126"/>
                  </a:lnTo>
                  <a:lnTo>
                    <a:pt x="62" y="128"/>
                  </a:lnTo>
                  <a:lnTo>
                    <a:pt x="63" y="131"/>
                  </a:lnTo>
                  <a:lnTo>
                    <a:pt x="64" y="132"/>
                  </a:lnTo>
                  <a:lnTo>
                    <a:pt x="66" y="133"/>
                  </a:lnTo>
                  <a:lnTo>
                    <a:pt x="69" y="132"/>
                  </a:lnTo>
                  <a:lnTo>
                    <a:pt x="70" y="131"/>
                  </a:lnTo>
                  <a:lnTo>
                    <a:pt x="70" y="128"/>
                  </a:lnTo>
                  <a:lnTo>
                    <a:pt x="70" y="126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6" name="Freeform 188"/>
            <p:cNvSpPr>
              <a:spLocks noChangeAspect="1"/>
            </p:cNvSpPr>
            <p:nvPr/>
          </p:nvSpPr>
          <p:spPr bwMode="auto">
            <a:xfrm>
              <a:off x="4087" y="927"/>
              <a:ext cx="98" cy="141"/>
            </a:xfrm>
            <a:custGeom>
              <a:avLst/>
              <a:gdLst>
                <a:gd name="T0" fmla="*/ 60 w 98"/>
                <a:gd name="T1" fmla="*/ 80 h 141"/>
                <a:gd name="T2" fmla="*/ 66 w 98"/>
                <a:gd name="T3" fmla="*/ 97 h 141"/>
                <a:gd name="T4" fmla="*/ 72 w 98"/>
                <a:gd name="T5" fmla="*/ 114 h 141"/>
                <a:gd name="T6" fmla="*/ 78 w 98"/>
                <a:gd name="T7" fmla="*/ 128 h 141"/>
                <a:gd name="T8" fmla="*/ 81 w 98"/>
                <a:gd name="T9" fmla="*/ 136 h 141"/>
                <a:gd name="T10" fmla="*/ 83 w 98"/>
                <a:gd name="T11" fmla="*/ 139 h 141"/>
                <a:gd name="T12" fmla="*/ 85 w 98"/>
                <a:gd name="T13" fmla="*/ 140 h 141"/>
                <a:gd name="T14" fmla="*/ 88 w 98"/>
                <a:gd name="T15" fmla="*/ 140 h 141"/>
                <a:gd name="T16" fmla="*/ 91 w 98"/>
                <a:gd name="T17" fmla="*/ 140 h 141"/>
                <a:gd name="T18" fmla="*/ 96 w 98"/>
                <a:gd name="T19" fmla="*/ 140 h 141"/>
                <a:gd name="T20" fmla="*/ 98 w 98"/>
                <a:gd name="T21" fmla="*/ 140 h 141"/>
                <a:gd name="T22" fmla="*/ 98 w 98"/>
                <a:gd name="T23" fmla="*/ 138 h 141"/>
                <a:gd name="T24" fmla="*/ 97 w 98"/>
                <a:gd name="T25" fmla="*/ 137 h 141"/>
                <a:gd name="T26" fmla="*/ 95 w 98"/>
                <a:gd name="T27" fmla="*/ 133 h 141"/>
                <a:gd name="T28" fmla="*/ 92 w 98"/>
                <a:gd name="T29" fmla="*/ 128 h 141"/>
                <a:gd name="T30" fmla="*/ 52 w 98"/>
                <a:gd name="T31" fmla="*/ 14 h 141"/>
                <a:gd name="T32" fmla="*/ 48 w 98"/>
                <a:gd name="T33" fmla="*/ 7 h 141"/>
                <a:gd name="T34" fmla="*/ 42 w 98"/>
                <a:gd name="T35" fmla="*/ 3 h 141"/>
                <a:gd name="T36" fmla="*/ 35 w 98"/>
                <a:gd name="T37" fmla="*/ 1 h 141"/>
                <a:gd name="T38" fmla="*/ 28 w 98"/>
                <a:gd name="T39" fmla="*/ 0 h 141"/>
                <a:gd name="T40" fmla="*/ 26 w 98"/>
                <a:gd name="T41" fmla="*/ 0 h 141"/>
                <a:gd name="T42" fmla="*/ 24 w 98"/>
                <a:gd name="T43" fmla="*/ 2 h 141"/>
                <a:gd name="T44" fmla="*/ 25 w 98"/>
                <a:gd name="T45" fmla="*/ 4 h 141"/>
                <a:gd name="T46" fmla="*/ 26 w 98"/>
                <a:gd name="T47" fmla="*/ 4 h 141"/>
                <a:gd name="T48" fmla="*/ 30 w 98"/>
                <a:gd name="T49" fmla="*/ 5 h 141"/>
                <a:gd name="T50" fmla="*/ 33 w 98"/>
                <a:gd name="T51" fmla="*/ 8 h 141"/>
                <a:gd name="T52" fmla="*/ 36 w 98"/>
                <a:gd name="T53" fmla="*/ 12 h 141"/>
                <a:gd name="T54" fmla="*/ 39 w 98"/>
                <a:gd name="T55" fmla="*/ 20 h 141"/>
                <a:gd name="T56" fmla="*/ 58 w 98"/>
                <a:gd name="T57" fmla="*/ 74 h 141"/>
                <a:gd name="T58" fmla="*/ 3 w 98"/>
                <a:gd name="T59" fmla="*/ 129 h 141"/>
                <a:gd name="T60" fmla="*/ 1 w 98"/>
                <a:gd name="T61" fmla="*/ 132 h 141"/>
                <a:gd name="T62" fmla="*/ 0 w 98"/>
                <a:gd name="T63" fmla="*/ 135 h 141"/>
                <a:gd name="T64" fmla="*/ 0 w 98"/>
                <a:gd name="T65" fmla="*/ 137 h 141"/>
                <a:gd name="T66" fmla="*/ 2 w 98"/>
                <a:gd name="T67" fmla="*/ 139 h 141"/>
                <a:gd name="T68" fmla="*/ 3 w 98"/>
                <a:gd name="T69" fmla="*/ 140 h 141"/>
                <a:gd name="T70" fmla="*/ 6 w 98"/>
                <a:gd name="T71" fmla="*/ 141 h 141"/>
                <a:gd name="T72" fmla="*/ 10 w 98"/>
                <a:gd name="T73" fmla="*/ 140 h 141"/>
                <a:gd name="T74" fmla="*/ 12 w 98"/>
                <a:gd name="T75" fmla="*/ 137 h 141"/>
                <a:gd name="T76" fmla="*/ 60 w 98"/>
                <a:gd name="T77" fmla="*/ 8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141">
                  <a:moveTo>
                    <a:pt x="60" y="80"/>
                  </a:moveTo>
                  <a:lnTo>
                    <a:pt x="66" y="97"/>
                  </a:lnTo>
                  <a:lnTo>
                    <a:pt x="72" y="114"/>
                  </a:lnTo>
                  <a:lnTo>
                    <a:pt x="78" y="128"/>
                  </a:lnTo>
                  <a:lnTo>
                    <a:pt x="81" y="136"/>
                  </a:lnTo>
                  <a:lnTo>
                    <a:pt x="83" y="139"/>
                  </a:lnTo>
                  <a:lnTo>
                    <a:pt x="85" y="140"/>
                  </a:lnTo>
                  <a:lnTo>
                    <a:pt x="88" y="140"/>
                  </a:lnTo>
                  <a:lnTo>
                    <a:pt x="91" y="140"/>
                  </a:lnTo>
                  <a:lnTo>
                    <a:pt x="96" y="140"/>
                  </a:lnTo>
                  <a:lnTo>
                    <a:pt x="98" y="140"/>
                  </a:lnTo>
                  <a:lnTo>
                    <a:pt x="98" y="138"/>
                  </a:lnTo>
                  <a:lnTo>
                    <a:pt x="97" y="137"/>
                  </a:lnTo>
                  <a:lnTo>
                    <a:pt x="95" y="133"/>
                  </a:lnTo>
                  <a:lnTo>
                    <a:pt x="92" y="128"/>
                  </a:lnTo>
                  <a:lnTo>
                    <a:pt x="52" y="14"/>
                  </a:lnTo>
                  <a:lnTo>
                    <a:pt x="48" y="7"/>
                  </a:lnTo>
                  <a:lnTo>
                    <a:pt x="42" y="3"/>
                  </a:lnTo>
                  <a:lnTo>
                    <a:pt x="35" y="1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30" y="5"/>
                  </a:lnTo>
                  <a:lnTo>
                    <a:pt x="33" y="8"/>
                  </a:lnTo>
                  <a:lnTo>
                    <a:pt x="36" y="12"/>
                  </a:lnTo>
                  <a:lnTo>
                    <a:pt x="39" y="20"/>
                  </a:lnTo>
                  <a:lnTo>
                    <a:pt x="58" y="74"/>
                  </a:lnTo>
                  <a:lnTo>
                    <a:pt x="3" y="129"/>
                  </a:lnTo>
                  <a:lnTo>
                    <a:pt x="1" y="132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2" y="139"/>
                  </a:lnTo>
                  <a:lnTo>
                    <a:pt x="3" y="140"/>
                  </a:lnTo>
                  <a:lnTo>
                    <a:pt x="6" y="141"/>
                  </a:lnTo>
                  <a:lnTo>
                    <a:pt x="10" y="140"/>
                  </a:lnTo>
                  <a:lnTo>
                    <a:pt x="12" y="137"/>
                  </a:lnTo>
                  <a:lnTo>
                    <a:pt x="60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7" name="Freeform 189"/>
            <p:cNvSpPr>
              <a:spLocks noChangeAspect="1"/>
            </p:cNvSpPr>
            <p:nvPr/>
          </p:nvSpPr>
          <p:spPr bwMode="auto">
            <a:xfrm>
              <a:off x="4201" y="976"/>
              <a:ext cx="113" cy="90"/>
            </a:xfrm>
            <a:custGeom>
              <a:avLst/>
              <a:gdLst>
                <a:gd name="T0" fmla="*/ 78 w 113"/>
                <a:gd name="T1" fmla="*/ 75 h 90"/>
                <a:gd name="T2" fmla="*/ 78 w 113"/>
                <a:gd name="T3" fmla="*/ 90 h 90"/>
                <a:gd name="T4" fmla="*/ 113 w 113"/>
                <a:gd name="T5" fmla="*/ 89 h 90"/>
                <a:gd name="T6" fmla="*/ 113 w 113"/>
                <a:gd name="T7" fmla="*/ 80 h 90"/>
                <a:gd name="T8" fmla="*/ 106 w 113"/>
                <a:gd name="T9" fmla="*/ 80 h 90"/>
                <a:gd name="T10" fmla="*/ 102 w 113"/>
                <a:gd name="T11" fmla="*/ 79 h 90"/>
                <a:gd name="T12" fmla="*/ 100 w 113"/>
                <a:gd name="T13" fmla="*/ 77 h 90"/>
                <a:gd name="T14" fmla="*/ 99 w 113"/>
                <a:gd name="T15" fmla="*/ 72 h 90"/>
                <a:gd name="T16" fmla="*/ 99 w 113"/>
                <a:gd name="T17" fmla="*/ 0 h 90"/>
                <a:gd name="T18" fmla="*/ 63 w 113"/>
                <a:gd name="T19" fmla="*/ 1 h 90"/>
                <a:gd name="T20" fmla="*/ 63 w 113"/>
                <a:gd name="T21" fmla="*/ 11 h 90"/>
                <a:gd name="T22" fmla="*/ 70 w 113"/>
                <a:gd name="T23" fmla="*/ 11 h 90"/>
                <a:gd name="T24" fmla="*/ 75 w 113"/>
                <a:gd name="T25" fmla="*/ 12 h 90"/>
                <a:gd name="T26" fmla="*/ 76 w 113"/>
                <a:gd name="T27" fmla="*/ 14 h 90"/>
                <a:gd name="T28" fmla="*/ 77 w 113"/>
                <a:gd name="T29" fmla="*/ 18 h 90"/>
                <a:gd name="T30" fmla="*/ 77 w 113"/>
                <a:gd name="T31" fmla="*/ 56 h 90"/>
                <a:gd name="T32" fmla="*/ 76 w 113"/>
                <a:gd name="T33" fmla="*/ 62 h 90"/>
                <a:gd name="T34" fmla="*/ 75 w 113"/>
                <a:gd name="T35" fmla="*/ 68 h 90"/>
                <a:gd name="T36" fmla="*/ 73 w 113"/>
                <a:gd name="T37" fmla="*/ 72 h 90"/>
                <a:gd name="T38" fmla="*/ 70 w 113"/>
                <a:gd name="T39" fmla="*/ 76 h 90"/>
                <a:gd name="T40" fmla="*/ 66 w 113"/>
                <a:gd name="T41" fmla="*/ 79 h 90"/>
                <a:gd name="T42" fmla="*/ 62 w 113"/>
                <a:gd name="T43" fmla="*/ 81 h 90"/>
                <a:gd name="T44" fmla="*/ 57 w 113"/>
                <a:gd name="T45" fmla="*/ 83 h 90"/>
                <a:gd name="T46" fmla="*/ 52 w 113"/>
                <a:gd name="T47" fmla="*/ 83 h 90"/>
                <a:gd name="T48" fmla="*/ 47 w 113"/>
                <a:gd name="T49" fmla="*/ 83 h 90"/>
                <a:gd name="T50" fmla="*/ 43 w 113"/>
                <a:gd name="T51" fmla="*/ 82 h 90"/>
                <a:gd name="T52" fmla="*/ 40 w 113"/>
                <a:gd name="T53" fmla="*/ 81 h 90"/>
                <a:gd name="T54" fmla="*/ 38 w 113"/>
                <a:gd name="T55" fmla="*/ 79 h 90"/>
                <a:gd name="T56" fmla="*/ 37 w 113"/>
                <a:gd name="T57" fmla="*/ 77 h 90"/>
                <a:gd name="T58" fmla="*/ 37 w 113"/>
                <a:gd name="T59" fmla="*/ 75 h 90"/>
                <a:gd name="T60" fmla="*/ 36 w 113"/>
                <a:gd name="T61" fmla="*/ 71 h 90"/>
                <a:gd name="T62" fmla="*/ 36 w 113"/>
                <a:gd name="T63" fmla="*/ 68 h 90"/>
                <a:gd name="T64" fmla="*/ 36 w 113"/>
                <a:gd name="T65" fmla="*/ 0 h 90"/>
                <a:gd name="T66" fmla="*/ 0 w 113"/>
                <a:gd name="T67" fmla="*/ 1 h 90"/>
                <a:gd name="T68" fmla="*/ 0 w 113"/>
                <a:gd name="T69" fmla="*/ 11 h 90"/>
                <a:gd name="T70" fmla="*/ 7 w 113"/>
                <a:gd name="T71" fmla="*/ 11 h 90"/>
                <a:gd name="T72" fmla="*/ 11 w 113"/>
                <a:gd name="T73" fmla="*/ 12 h 90"/>
                <a:gd name="T74" fmla="*/ 13 w 113"/>
                <a:gd name="T75" fmla="*/ 14 h 90"/>
                <a:gd name="T76" fmla="*/ 14 w 113"/>
                <a:gd name="T77" fmla="*/ 18 h 90"/>
                <a:gd name="T78" fmla="*/ 14 w 113"/>
                <a:gd name="T79" fmla="*/ 65 h 90"/>
                <a:gd name="T80" fmla="*/ 16 w 113"/>
                <a:gd name="T81" fmla="*/ 78 h 90"/>
                <a:gd name="T82" fmla="*/ 24 w 113"/>
                <a:gd name="T83" fmla="*/ 86 h 90"/>
                <a:gd name="T84" fmla="*/ 35 w 113"/>
                <a:gd name="T85" fmla="*/ 89 h 90"/>
                <a:gd name="T86" fmla="*/ 49 w 113"/>
                <a:gd name="T87" fmla="*/ 90 h 90"/>
                <a:gd name="T88" fmla="*/ 52 w 113"/>
                <a:gd name="T89" fmla="*/ 90 h 90"/>
                <a:gd name="T90" fmla="*/ 55 w 113"/>
                <a:gd name="T91" fmla="*/ 90 h 90"/>
                <a:gd name="T92" fmla="*/ 58 w 113"/>
                <a:gd name="T93" fmla="*/ 90 h 90"/>
                <a:gd name="T94" fmla="*/ 62 w 113"/>
                <a:gd name="T95" fmla="*/ 89 h 90"/>
                <a:gd name="T96" fmla="*/ 66 w 113"/>
                <a:gd name="T97" fmla="*/ 87 h 90"/>
                <a:gd name="T98" fmla="*/ 70 w 113"/>
                <a:gd name="T99" fmla="*/ 84 h 90"/>
                <a:gd name="T100" fmla="*/ 74 w 113"/>
                <a:gd name="T101" fmla="*/ 80 h 90"/>
                <a:gd name="T102" fmla="*/ 78 w 113"/>
                <a:gd name="T103" fmla="*/ 7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" h="90">
                  <a:moveTo>
                    <a:pt x="78" y="75"/>
                  </a:moveTo>
                  <a:lnTo>
                    <a:pt x="78" y="90"/>
                  </a:lnTo>
                  <a:lnTo>
                    <a:pt x="113" y="89"/>
                  </a:lnTo>
                  <a:lnTo>
                    <a:pt x="113" y="80"/>
                  </a:lnTo>
                  <a:lnTo>
                    <a:pt x="106" y="80"/>
                  </a:lnTo>
                  <a:lnTo>
                    <a:pt x="102" y="79"/>
                  </a:lnTo>
                  <a:lnTo>
                    <a:pt x="100" y="77"/>
                  </a:lnTo>
                  <a:lnTo>
                    <a:pt x="99" y="72"/>
                  </a:lnTo>
                  <a:lnTo>
                    <a:pt x="99" y="0"/>
                  </a:lnTo>
                  <a:lnTo>
                    <a:pt x="63" y="1"/>
                  </a:lnTo>
                  <a:lnTo>
                    <a:pt x="63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76" y="14"/>
                  </a:lnTo>
                  <a:lnTo>
                    <a:pt x="77" y="18"/>
                  </a:lnTo>
                  <a:lnTo>
                    <a:pt x="77" y="56"/>
                  </a:lnTo>
                  <a:lnTo>
                    <a:pt x="76" y="62"/>
                  </a:lnTo>
                  <a:lnTo>
                    <a:pt x="75" y="68"/>
                  </a:lnTo>
                  <a:lnTo>
                    <a:pt x="73" y="72"/>
                  </a:lnTo>
                  <a:lnTo>
                    <a:pt x="70" y="76"/>
                  </a:lnTo>
                  <a:lnTo>
                    <a:pt x="66" y="79"/>
                  </a:lnTo>
                  <a:lnTo>
                    <a:pt x="62" y="81"/>
                  </a:lnTo>
                  <a:lnTo>
                    <a:pt x="57" y="83"/>
                  </a:lnTo>
                  <a:lnTo>
                    <a:pt x="52" y="83"/>
                  </a:lnTo>
                  <a:lnTo>
                    <a:pt x="47" y="83"/>
                  </a:lnTo>
                  <a:lnTo>
                    <a:pt x="43" y="82"/>
                  </a:lnTo>
                  <a:lnTo>
                    <a:pt x="40" y="81"/>
                  </a:lnTo>
                  <a:lnTo>
                    <a:pt x="38" y="79"/>
                  </a:lnTo>
                  <a:lnTo>
                    <a:pt x="37" y="77"/>
                  </a:lnTo>
                  <a:lnTo>
                    <a:pt x="37" y="75"/>
                  </a:lnTo>
                  <a:lnTo>
                    <a:pt x="36" y="71"/>
                  </a:lnTo>
                  <a:lnTo>
                    <a:pt x="36" y="68"/>
                  </a:lnTo>
                  <a:lnTo>
                    <a:pt x="36" y="0"/>
                  </a:lnTo>
                  <a:lnTo>
                    <a:pt x="0" y="1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11" y="12"/>
                  </a:lnTo>
                  <a:lnTo>
                    <a:pt x="13" y="14"/>
                  </a:lnTo>
                  <a:lnTo>
                    <a:pt x="14" y="18"/>
                  </a:lnTo>
                  <a:lnTo>
                    <a:pt x="14" y="65"/>
                  </a:lnTo>
                  <a:lnTo>
                    <a:pt x="16" y="78"/>
                  </a:lnTo>
                  <a:lnTo>
                    <a:pt x="24" y="86"/>
                  </a:lnTo>
                  <a:lnTo>
                    <a:pt x="35" y="89"/>
                  </a:lnTo>
                  <a:lnTo>
                    <a:pt x="49" y="90"/>
                  </a:lnTo>
                  <a:lnTo>
                    <a:pt x="52" y="90"/>
                  </a:lnTo>
                  <a:lnTo>
                    <a:pt x="55" y="90"/>
                  </a:lnTo>
                  <a:lnTo>
                    <a:pt x="58" y="90"/>
                  </a:lnTo>
                  <a:lnTo>
                    <a:pt x="62" y="89"/>
                  </a:lnTo>
                  <a:lnTo>
                    <a:pt x="66" y="87"/>
                  </a:lnTo>
                  <a:lnTo>
                    <a:pt x="70" y="84"/>
                  </a:lnTo>
                  <a:lnTo>
                    <a:pt x="74" y="80"/>
                  </a:lnTo>
                  <a:lnTo>
                    <a:pt x="78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8" name="Freeform 190"/>
            <p:cNvSpPr>
              <a:spLocks noChangeAspect="1"/>
            </p:cNvSpPr>
            <p:nvPr/>
          </p:nvSpPr>
          <p:spPr bwMode="auto">
            <a:xfrm>
              <a:off x="4321" y="717"/>
              <a:ext cx="59" cy="597"/>
            </a:xfrm>
            <a:custGeom>
              <a:avLst/>
              <a:gdLst>
                <a:gd name="T0" fmla="*/ 47 w 59"/>
                <a:gd name="T1" fmla="*/ 584 h 597"/>
                <a:gd name="T2" fmla="*/ 0 w 59"/>
                <a:gd name="T3" fmla="*/ 584 h 597"/>
                <a:gd name="T4" fmla="*/ 0 w 59"/>
                <a:gd name="T5" fmla="*/ 597 h 597"/>
                <a:gd name="T6" fmla="*/ 59 w 59"/>
                <a:gd name="T7" fmla="*/ 597 h 597"/>
                <a:gd name="T8" fmla="*/ 59 w 59"/>
                <a:gd name="T9" fmla="*/ 0 h 597"/>
                <a:gd name="T10" fmla="*/ 0 w 59"/>
                <a:gd name="T11" fmla="*/ 0 h 597"/>
                <a:gd name="T12" fmla="*/ 0 w 59"/>
                <a:gd name="T13" fmla="*/ 12 h 597"/>
                <a:gd name="T14" fmla="*/ 47 w 59"/>
                <a:gd name="T15" fmla="*/ 12 h 597"/>
                <a:gd name="T16" fmla="*/ 47 w 59"/>
                <a:gd name="T17" fmla="*/ 584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597">
                  <a:moveTo>
                    <a:pt x="47" y="584"/>
                  </a:moveTo>
                  <a:lnTo>
                    <a:pt x="0" y="584"/>
                  </a:lnTo>
                  <a:lnTo>
                    <a:pt x="0" y="597"/>
                  </a:lnTo>
                  <a:lnTo>
                    <a:pt x="59" y="597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7" y="12"/>
                  </a:lnTo>
                  <a:lnTo>
                    <a:pt x="47" y="5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9" name="Freeform 191"/>
            <p:cNvSpPr>
              <a:spLocks noChangeAspect="1"/>
            </p:cNvSpPr>
            <p:nvPr/>
          </p:nvSpPr>
          <p:spPr bwMode="auto">
            <a:xfrm>
              <a:off x="4492" y="973"/>
              <a:ext cx="73" cy="85"/>
            </a:xfrm>
            <a:custGeom>
              <a:avLst/>
              <a:gdLst>
                <a:gd name="T0" fmla="*/ 41 w 73"/>
                <a:gd name="T1" fmla="*/ 5 h 85"/>
                <a:gd name="T2" fmla="*/ 39 w 73"/>
                <a:gd name="T3" fmla="*/ 1 h 85"/>
                <a:gd name="T4" fmla="*/ 34 w 73"/>
                <a:gd name="T5" fmla="*/ 0 h 85"/>
                <a:gd name="T6" fmla="*/ 31 w 73"/>
                <a:gd name="T7" fmla="*/ 3 h 85"/>
                <a:gd name="T8" fmla="*/ 31 w 73"/>
                <a:gd name="T9" fmla="*/ 7 h 85"/>
                <a:gd name="T10" fmla="*/ 8 w 73"/>
                <a:gd name="T11" fmla="*/ 20 h 85"/>
                <a:gd name="T12" fmla="*/ 5 w 73"/>
                <a:gd name="T13" fmla="*/ 18 h 85"/>
                <a:gd name="T14" fmla="*/ 1 w 73"/>
                <a:gd name="T15" fmla="*/ 20 h 85"/>
                <a:gd name="T16" fmla="*/ 0 w 73"/>
                <a:gd name="T17" fmla="*/ 24 h 85"/>
                <a:gd name="T18" fmla="*/ 3 w 73"/>
                <a:gd name="T19" fmla="*/ 29 h 85"/>
                <a:gd name="T20" fmla="*/ 4 w 73"/>
                <a:gd name="T21" fmla="*/ 56 h 85"/>
                <a:gd name="T22" fmla="*/ 0 w 73"/>
                <a:gd name="T23" fmla="*/ 61 h 85"/>
                <a:gd name="T24" fmla="*/ 1 w 73"/>
                <a:gd name="T25" fmla="*/ 65 h 85"/>
                <a:gd name="T26" fmla="*/ 5 w 73"/>
                <a:gd name="T27" fmla="*/ 67 h 85"/>
                <a:gd name="T28" fmla="*/ 7 w 73"/>
                <a:gd name="T29" fmla="*/ 66 h 85"/>
                <a:gd name="T30" fmla="*/ 12 w 73"/>
                <a:gd name="T31" fmla="*/ 63 h 85"/>
                <a:gd name="T32" fmla="*/ 31 w 73"/>
                <a:gd name="T33" fmla="*/ 80 h 85"/>
                <a:gd name="T34" fmla="*/ 33 w 73"/>
                <a:gd name="T35" fmla="*/ 84 h 85"/>
                <a:gd name="T36" fmla="*/ 36 w 73"/>
                <a:gd name="T37" fmla="*/ 85 h 85"/>
                <a:gd name="T38" fmla="*/ 40 w 73"/>
                <a:gd name="T39" fmla="*/ 84 h 85"/>
                <a:gd name="T40" fmla="*/ 41 w 73"/>
                <a:gd name="T41" fmla="*/ 80 h 85"/>
                <a:gd name="T42" fmla="*/ 64 w 73"/>
                <a:gd name="T43" fmla="*/ 65 h 85"/>
                <a:gd name="T44" fmla="*/ 67 w 73"/>
                <a:gd name="T45" fmla="*/ 67 h 85"/>
                <a:gd name="T46" fmla="*/ 71 w 73"/>
                <a:gd name="T47" fmla="*/ 65 h 85"/>
                <a:gd name="T48" fmla="*/ 73 w 73"/>
                <a:gd name="T49" fmla="*/ 61 h 85"/>
                <a:gd name="T50" fmla="*/ 69 w 73"/>
                <a:gd name="T51" fmla="*/ 56 h 85"/>
                <a:gd name="T52" fmla="*/ 61 w 73"/>
                <a:gd name="T53" fmla="*/ 52 h 85"/>
                <a:gd name="T54" fmla="*/ 56 w 73"/>
                <a:gd name="T55" fmla="*/ 50 h 85"/>
                <a:gd name="T56" fmla="*/ 50 w 73"/>
                <a:gd name="T57" fmla="*/ 47 h 85"/>
                <a:gd name="T58" fmla="*/ 41 w 73"/>
                <a:gd name="T59" fmla="*/ 43 h 85"/>
                <a:gd name="T60" fmla="*/ 72 w 73"/>
                <a:gd name="T61" fmla="*/ 27 h 85"/>
                <a:gd name="T62" fmla="*/ 72 w 73"/>
                <a:gd name="T63" fmla="*/ 22 h 85"/>
                <a:gd name="T64" fmla="*/ 69 w 73"/>
                <a:gd name="T65" fmla="*/ 19 h 85"/>
                <a:gd name="T66" fmla="*/ 66 w 73"/>
                <a:gd name="T67" fmla="*/ 18 h 85"/>
                <a:gd name="T68" fmla="*/ 64 w 73"/>
                <a:gd name="T69" fmla="*/ 20 h 85"/>
                <a:gd name="T70" fmla="*/ 38 w 73"/>
                <a:gd name="T71" fmla="*/ 3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3" h="85">
                  <a:moveTo>
                    <a:pt x="41" y="7"/>
                  </a:moveTo>
                  <a:lnTo>
                    <a:pt x="41" y="5"/>
                  </a:lnTo>
                  <a:lnTo>
                    <a:pt x="41" y="2"/>
                  </a:lnTo>
                  <a:lnTo>
                    <a:pt x="39" y="1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2" y="1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31" y="7"/>
                  </a:lnTo>
                  <a:lnTo>
                    <a:pt x="34" y="38"/>
                  </a:lnTo>
                  <a:lnTo>
                    <a:pt x="8" y="20"/>
                  </a:lnTo>
                  <a:lnTo>
                    <a:pt x="6" y="19"/>
                  </a:lnTo>
                  <a:lnTo>
                    <a:pt x="5" y="18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32" y="42"/>
                  </a:lnTo>
                  <a:lnTo>
                    <a:pt x="4" y="56"/>
                  </a:lnTo>
                  <a:lnTo>
                    <a:pt x="1" y="58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1" y="65"/>
                  </a:lnTo>
                  <a:lnTo>
                    <a:pt x="3" y="66"/>
                  </a:lnTo>
                  <a:lnTo>
                    <a:pt x="5" y="67"/>
                  </a:lnTo>
                  <a:lnTo>
                    <a:pt x="6" y="67"/>
                  </a:lnTo>
                  <a:lnTo>
                    <a:pt x="7" y="66"/>
                  </a:lnTo>
                  <a:lnTo>
                    <a:pt x="9" y="65"/>
                  </a:lnTo>
                  <a:lnTo>
                    <a:pt x="12" y="63"/>
                  </a:lnTo>
                  <a:lnTo>
                    <a:pt x="34" y="47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3" y="84"/>
                  </a:lnTo>
                  <a:lnTo>
                    <a:pt x="35" y="85"/>
                  </a:lnTo>
                  <a:lnTo>
                    <a:pt x="36" y="85"/>
                  </a:lnTo>
                  <a:lnTo>
                    <a:pt x="38" y="85"/>
                  </a:lnTo>
                  <a:lnTo>
                    <a:pt x="40" y="84"/>
                  </a:lnTo>
                  <a:lnTo>
                    <a:pt x="41" y="83"/>
                  </a:lnTo>
                  <a:lnTo>
                    <a:pt x="41" y="80"/>
                  </a:lnTo>
                  <a:lnTo>
                    <a:pt x="38" y="47"/>
                  </a:lnTo>
                  <a:lnTo>
                    <a:pt x="64" y="65"/>
                  </a:lnTo>
                  <a:lnTo>
                    <a:pt x="66" y="66"/>
                  </a:lnTo>
                  <a:lnTo>
                    <a:pt x="67" y="67"/>
                  </a:lnTo>
                  <a:lnTo>
                    <a:pt x="69" y="66"/>
                  </a:lnTo>
                  <a:lnTo>
                    <a:pt x="71" y="65"/>
                  </a:lnTo>
                  <a:lnTo>
                    <a:pt x="72" y="63"/>
                  </a:lnTo>
                  <a:lnTo>
                    <a:pt x="73" y="61"/>
                  </a:lnTo>
                  <a:lnTo>
                    <a:pt x="72" y="58"/>
                  </a:lnTo>
                  <a:lnTo>
                    <a:pt x="69" y="56"/>
                  </a:lnTo>
                  <a:lnTo>
                    <a:pt x="65" y="54"/>
                  </a:lnTo>
                  <a:lnTo>
                    <a:pt x="61" y="52"/>
                  </a:lnTo>
                  <a:lnTo>
                    <a:pt x="59" y="51"/>
                  </a:lnTo>
                  <a:lnTo>
                    <a:pt x="56" y="50"/>
                  </a:lnTo>
                  <a:lnTo>
                    <a:pt x="53" y="49"/>
                  </a:lnTo>
                  <a:lnTo>
                    <a:pt x="50" y="47"/>
                  </a:lnTo>
                  <a:lnTo>
                    <a:pt x="46" y="45"/>
                  </a:lnTo>
                  <a:lnTo>
                    <a:pt x="41" y="43"/>
                  </a:lnTo>
                  <a:lnTo>
                    <a:pt x="68" y="29"/>
                  </a:lnTo>
                  <a:lnTo>
                    <a:pt x="72" y="27"/>
                  </a:lnTo>
                  <a:lnTo>
                    <a:pt x="73" y="24"/>
                  </a:lnTo>
                  <a:lnTo>
                    <a:pt x="72" y="22"/>
                  </a:lnTo>
                  <a:lnTo>
                    <a:pt x="71" y="20"/>
                  </a:lnTo>
                  <a:lnTo>
                    <a:pt x="69" y="19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5" y="19"/>
                  </a:lnTo>
                  <a:lnTo>
                    <a:pt x="64" y="20"/>
                  </a:lnTo>
                  <a:lnTo>
                    <a:pt x="61" y="22"/>
                  </a:lnTo>
                  <a:lnTo>
                    <a:pt x="38" y="38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0" name="Freeform 192"/>
            <p:cNvSpPr>
              <a:spLocks noChangeAspect="1"/>
            </p:cNvSpPr>
            <p:nvPr/>
          </p:nvSpPr>
          <p:spPr bwMode="auto">
            <a:xfrm>
              <a:off x="4630" y="929"/>
              <a:ext cx="169" cy="136"/>
            </a:xfrm>
            <a:custGeom>
              <a:avLst/>
              <a:gdLst>
                <a:gd name="T0" fmla="*/ 93 w 169"/>
                <a:gd name="T1" fmla="*/ 54 h 136"/>
                <a:gd name="T2" fmla="*/ 93 w 169"/>
                <a:gd name="T3" fmla="*/ 52 h 136"/>
                <a:gd name="T4" fmla="*/ 97 w 169"/>
                <a:gd name="T5" fmla="*/ 50 h 136"/>
                <a:gd name="T6" fmla="*/ 133 w 169"/>
                <a:gd name="T7" fmla="*/ 22 h 136"/>
                <a:gd name="T8" fmla="*/ 154 w 169"/>
                <a:gd name="T9" fmla="*/ 9 h 136"/>
                <a:gd name="T10" fmla="*/ 166 w 169"/>
                <a:gd name="T11" fmla="*/ 6 h 136"/>
                <a:gd name="T12" fmla="*/ 168 w 169"/>
                <a:gd name="T13" fmla="*/ 6 h 136"/>
                <a:gd name="T14" fmla="*/ 169 w 169"/>
                <a:gd name="T15" fmla="*/ 3 h 136"/>
                <a:gd name="T16" fmla="*/ 167 w 169"/>
                <a:gd name="T17" fmla="*/ 0 h 136"/>
                <a:gd name="T18" fmla="*/ 130 w 169"/>
                <a:gd name="T19" fmla="*/ 0 h 136"/>
                <a:gd name="T20" fmla="*/ 128 w 169"/>
                <a:gd name="T21" fmla="*/ 2 h 136"/>
                <a:gd name="T22" fmla="*/ 128 w 169"/>
                <a:gd name="T23" fmla="*/ 6 h 136"/>
                <a:gd name="T24" fmla="*/ 134 w 169"/>
                <a:gd name="T25" fmla="*/ 8 h 136"/>
                <a:gd name="T26" fmla="*/ 135 w 169"/>
                <a:gd name="T27" fmla="*/ 14 h 136"/>
                <a:gd name="T28" fmla="*/ 130 w 169"/>
                <a:gd name="T29" fmla="*/ 18 h 136"/>
                <a:gd name="T30" fmla="*/ 51 w 169"/>
                <a:gd name="T31" fmla="*/ 80 h 136"/>
                <a:gd name="T32" fmla="*/ 68 w 169"/>
                <a:gd name="T33" fmla="*/ 11 h 136"/>
                <a:gd name="T34" fmla="*/ 75 w 169"/>
                <a:gd name="T35" fmla="*/ 7 h 136"/>
                <a:gd name="T36" fmla="*/ 87 w 169"/>
                <a:gd name="T37" fmla="*/ 6 h 136"/>
                <a:gd name="T38" fmla="*/ 90 w 169"/>
                <a:gd name="T39" fmla="*/ 5 h 136"/>
                <a:gd name="T40" fmla="*/ 90 w 169"/>
                <a:gd name="T41" fmla="*/ 1 h 136"/>
                <a:gd name="T42" fmla="*/ 37 w 169"/>
                <a:gd name="T43" fmla="*/ 0 h 136"/>
                <a:gd name="T44" fmla="*/ 34 w 169"/>
                <a:gd name="T45" fmla="*/ 1 h 136"/>
                <a:gd name="T46" fmla="*/ 33 w 169"/>
                <a:gd name="T47" fmla="*/ 4 h 136"/>
                <a:gd name="T48" fmla="*/ 38 w 169"/>
                <a:gd name="T49" fmla="*/ 6 h 136"/>
                <a:gd name="T50" fmla="*/ 47 w 169"/>
                <a:gd name="T51" fmla="*/ 7 h 136"/>
                <a:gd name="T52" fmla="*/ 51 w 169"/>
                <a:gd name="T53" fmla="*/ 10 h 136"/>
                <a:gd name="T54" fmla="*/ 51 w 169"/>
                <a:gd name="T55" fmla="*/ 14 h 136"/>
                <a:gd name="T56" fmla="*/ 23 w 169"/>
                <a:gd name="T57" fmla="*/ 123 h 136"/>
                <a:gd name="T58" fmla="*/ 21 w 169"/>
                <a:gd name="T59" fmla="*/ 127 h 136"/>
                <a:gd name="T60" fmla="*/ 18 w 169"/>
                <a:gd name="T61" fmla="*/ 129 h 136"/>
                <a:gd name="T62" fmla="*/ 11 w 169"/>
                <a:gd name="T63" fmla="*/ 130 h 136"/>
                <a:gd name="T64" fmla="*/ 4 w 169"/>
                <a:gd name="T65" fmla="*/ 130 h 136"/>
                <a:gd name="T66" fmla="*/ 1 w 169"/>
                <a:gd name="T67" fmla="*/ 132 h 136"/>
                <a:gd name="T68" fmla="*/ 2 w 169"/>
                <a:gd name="T69" fmla="*/ 136 h 136"/>
                <a:gd name="T70" fmla="*/ 9 w 169"/>
                <a:gd name="T71" fmla="*/ 136 h 136"/>
                <a:gd name="T72" fmla="*/ 23 w 169"/>
                <a:gd name="T73" fmla="*/ 136 h 136"/>
                <a:gd name="T74" fmla="*/ 41 w 169"/>
                <a:gd name="T75" fmla="*/ 136 h 136"/>
                <a:gd name="T76" fmla="*/ 55 w 169"/>
                <a:gd name="T77" fmla="*/ 136 h 136"/>
                <a:gd name="T78" fmla="*/ 58 w 169"/>
                <a:gd name="T79" fmla="*/ 135 h 136"/>
                <a:gd name="T80" fmla="*/ 57 w 169"/>
                <a:gd name="T81" fmla="*/ 130 h 136"/>
                <a:gd name="T82" fmla="*/ 47 w 169"/>
                <a:gd name="T83" fmla="*/ 130 h 136"/>
                <a:gd name="T84" fmla="*/ 41 w 169"/>
                <a:gd name="T85" fmla="*/ 129 h 136"/>
                <a:gd name="T86" fmla="*/ 40 w 169"/>
                <a:gd name="T87" fmla="*/ 123 h 136"/>
                <a:gd name="T88" fmla="*/ 49 w 169"/>
                <a:gd name="T89" fmla="*/ 86 h 136"/>
                <a:gd name="T90" fmla="*/ 102 w 169"/>
                <a:gd name="T91" fmla="*/ 117 h 136"/>
                <a:gd name="T92" fmla="*/ 104 w 169"/>
                <a:gd name="T93" fmla="*/ 122 h 136"/>
                <a:gd name="T94" fmla="*/ 104 w 169"/>
                <a:gd name="T95" fmla="*/ 124 h 136"/>
                <a:gd name="T96" fmla="*/ 100 w 169"/>
                <a:gd name="T97" fmla="*/ 129 h 136"/>
                <a:gd name="T98" fmla="*/ 94 w 169"/>
                <a:gd name="T99" fmla="*/ 130 h 136"/>
                <a:gd name="T100" fmla="*/ 91 w 169"/>
                <a:gd name="T101" fmla="*/ 131 h 136"/>
                <a:gd name="T102" fmla="*/ 90 w 169"/>
                <a:gd name="T103" fmla="*/ 134 h 136"/>
                <a:gd name="T104" fmla="*/ 92 w 169"/>
                <a:gd name="T105" fmla="*/ 136 h 136"/>
                <a:gd name="T106" fmla="*/ 137 w 169"/>
                <a:gd name="T107" fmla="*/ 136 h 136"/>
                <a:gd name="T108" fmla="*/ 139 w 169"/>
                <a:gd name="T109" fmla="*/ 135 h 136"/>
                <a:gd name="T110" fmla="*/ 138 w 169"/>
                <a:gd name="T111" fmla="*/ 130 h 136"/>
                <a:gd name="T112" fmla="*/ 131 w 169"/>
                <a:gd name="T113" fmla="*/ 130 h 136"/>
                <a:gd name="T114" fmla="*/ 124 w 169"/>
                <a:gd name="T115" fmla="*/ 125 h 136"/>
                <a:gd name="T116" fmla="*/ 94 w 169"/>
                <a:gd name="T117" fmla="*/ 5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36">
                  <a:moveTo>
                    <a:pt x="94" y="56"/>
                  </a:moveTo>
                  <a:lnTo>
                    <a:pt x="93" y="54"/>
                  </a:lnTo>
                  <a:lnTo>
                    <a:pt x="93" y="53"/>
                  </a:lnTo>
                  <a:lnTo>
                    <a:pt x="93" y="52"/>
                  </a:lnTo>
                  <a:lnTo>
                    <a:pt x="95" y="51"/>
                  </a:lnTo>
                  <a:lnTo>
                    <a:pt x="97" y="50"/>
                  </a:lnTo>
                  <a:lnTo>
                    <a:pt x="99" y="49"/>
                  </a:lnTo>
                  <a:lnTo>
                    <a:pt x="133" y="22"/>
                  </a:lnTo>
                  <a:lnTo>
                    <a:pt x="145" y="14"/>
                  </a:lnTo>
                  <a:lnTo>
                    <a:pt x="154" y="9"/>
                  </a:lnTo>
                  <a:lnTo>
                    <a:pt x="161" y="7"/>
                  </a:lnTo>
                  <a:lnTo>
                    <a:pt x="166" y="6"/>
                  </a:lnTo>
                  <a:lnTo>
                    <a:pt x="167" y="6"/>
                  </a:lnTo>
                  <a:lnTo>
                    <a:pt x="168" y="6"/>
                  </a:lnTo>
                  <a:lnTo>
                    <a:pt x="169" y="5"/>
                  </a:lnTo>
                  <a:lnTo>
                    <a:pt x="169" y="3"/>
                  </a:lnTo>
                  <a:lnTo>
                    <a:pt x="169" y="1"/>
                  </a:lnTo>
                  <a:lnTo>
                    <a:pt x="167" y="0"/>
                  </a:lnTo>
                  <a:lnTo>
                    <a:pt x="131" y="0"/>
                  </a:lnTo>
                  <a:lnTo>
                    <a:pt x="130" y="0"/>
                  </a:lnTo>
                  <a:lnTo>
                    <a:pt x="129" y="1"/>
                  </a:lnTo>
                  <a:lnTo>
                    <a:pt x="128" y="2"/>
                  </a:lnTo>
                  <a:lnTo>
                    <a:pt x="127" y="4"/>
                  </a:lnTo>
                  <a:lnTo>
                    <a:pt x="128" y="6"/>
                  </a:lnTo>
                  <a:lnTo>
                    <a:pt x="130" y="6"/>
                  </a:lnTo>
                  <a:lnTo>
                    <a:pt x="134" y="8"/>
                  </a:lnTo>
                  <a:lnTo>
                    <a:pt x="136" y="11"/>
                  </a:lnTo>
                  <a:lnTo>
                    <a:pt x="135" y="14"/>
                  </a:lnTo>
                  <a:lnTo>
                    <a:pt x="133" y="16"/>
                  </a:lnTo>
                  <a:lnTo>
                    <a:pt x="130" y="18"/>
                  </a:lnTo>
                  <a:lnTo>
                    <a:pt x="129" y="20"/>
                  </a:lnTo>
                  <a:lnTo>
                    <a:pt x="51" y="80"/>
                  </a:lnTo>
                  <a:lnTo>
                    <a:pt x="67" y="16"/>
                  </a:lnTo>
                  <a:lnTo>
                    <a:pt x="68" y="11"/>
                  </a:lnTo>
                  <a:lnTo>
                    <a:pt x="71" y="8"/>
                  </a:lnTo>
                  <a:lnTo>
                    <a:pt x="75" y="7"/>
                  </a:lnTo>
                  <a:lnTo>
                    <a:pt x="84" y="6"/>
                  </a:lnTo>
                  <a:lnTo>
                    <a:pt x="87" y="6"/>
                  </a:lnTo>
                  <a:lnTo>
                    <a:pt x="89" y="6"/>
                  </a:lnTo>
                  <a:lnTo>
                    <a:pt x="90" y="5"/>
                  </a:lnTo>
                  <a:lnTo>
                    <a:pt x="90" y="3"/>
                  </a:lnTo>
                  <a:lnTo>
                    <a:pt x="90" y="1"/>
                  </a:lnTo>
                  <a:lnTo>
                    <a:pt x="88" y="0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3" y="7"/>
                  </a:lnTo>
                  <a:lnTo>
                    <a:pt x="47" y="7"/>
                  </a:lnTo>
                  <a:lnTo>
                    <a:pt x="50" y="8"/>
                  </a:lnTo>
                  <a:lnTo>
                    <a:pt x="51" y="10"/>
                  </a:lnTo>
                  <a:lnTo>
                    <a:pt x="51" y="11"/>
                  </a:lnTo>
                  <a:lnTo>
                    <a:pt x="51" y="14"/>
                  </a:lnTo>
                  <a:lnTo>
                    <a:pt x="24" y="121"/>
                  </a:lnTo>
                  <a:lnTo>
                    <a:pt x="23" y="123"/>
                  </a:lnTo>
                  <a:lnTo>
                    <a:pt x="23" y="125"/>
                  </a:lnTo>
                  <a:lnTo>
                    <a:pt x="21" y="127"/>
                  </a:lnTo>
                  <a:lnTo>
                    <a:pt x="20" y="128"/>
                  </a:lnTo>
                  <a:lnTo>
                    <a:pt x="18" y="129"/>
                  </a:lnTo>
                  <a:lnTo>
                    <a:pt x="15" y="130"/>
                  </a:lnTo>
                  <a:lnTo>
                    <a:pt x="11" y="130"/>
                  </a:lnTo>
                  <a:lnTo>
                    <a:pt x="6" y="130"/>
                  </a:lnTo>
                  <a:lnTo>
                    <a:pt x="4" y="130"/>
                  </a:lnTo>
                  <a:lnTo>
                    <a:pt x="2" y="131"/>
                  </a:lnTo>
                  <a:lnTo>
                    <a:pt x="1" y="132"/>
                  </a:lnTo>
                  <a:lnTo>
                    <a:pt x="0" y="134"/>
                  </a:lnTo>
                  <a:lnTo>
                    <a:pt x="2" y="136"/>
                  </a:lnTo>
                  <a:lnTo>
                    <a:pt x="3" y="136"/>
                  </a:lnTo>
                  <a:lnTo>
                    <a:pt x="9" y="136"/>
                  </a:lnTo>
                  <a:lnTo>
                    <a:pt x="16" y="136"/>
                  </a:lnTo>
                  <a:lnTo>
                    <a:pt x="23" y="136"/>
                  </a:lnTo>
                  <a:lnTo>
                    <a:pt x="29" y="136"/>
                  </a:lnTo>
                  <a:lnTo>
                    <a:pt x="41" y="136"/>
                  </a:lnTo>
                  <a:lnTo>
                    <a:pt x="54" y="136"/>
                  </a:lnTo>
                  <a:lnTo>
                    <a:pt x="55" y="136"/>
                  </a:lnTo>
                  <a:lnTo>
                    <a:pt x="57" y="136"/>
                  </a:lnTo>
                  <a:lnTo>
                    <a:pt x="58" y="135"/>
                  </a:lnTo>
                  <a:lnTo>
                    <a:pt x="58" y="132"/>
                  </a:lnTo>
                  <a:lnTo>
                    <a:pt x="57" y="130"/>
                  </a:lnTo>
                  <a:lnTo>
                    <a:pt x="53" y="130"/>
                  </a:lnTo>
                  <a:lnTo>
                    <a:pt x="47" y="130"/>
                  </a:lnTo>
                  <a:lnTo>
                    <a:pt x="43" y="130"/>
                  </a:lnTo>
                  <a:lnTo>
                    <a:pt x="41" y="129"/>
                  </a:lnTo>
                  <a:lnTo>
                    <a:pt x="40" y="126"/>
                  </a:lnTo>
                  <a:lnTo>
                    <a:pt x="40" y="123"/>
                  </a:lnTo>
                  <a:lnTo>
                    <a:pt x="41" y="118"/>
                  </a:lnTo>
                  <a:lnTo>
                    <a:pt x="49" y="86"/>
                  </a:lnTo>
                  <a:lnTo>
                    <a:pt x="79" y="63"/>
                  </a:lnTo>
                  <a:lnTo>
                    <a:pt x="102" y="117"/>
                  </a:lnTo>
                  <a:lnTo>
                    <a:pt x="103" y="120"/>
                  </a:lnTo>
                  <a:lnTo>
                    <a:pt x="104" y="122"/>
                  </a:lnTo>
                  <a:lnTo>
                    <a:pt x="104" y="123"/>
                  </a:lnTo>
                  <a:lnTo>
                    <a:pt x="104" y="124"/>
                  </a:lnTo>
                  <a:lnTo>
                    <a:pt x="103" y="127"/>
                  </a:lnTo>
                  <a:lnTo>
                    <a:pt x="100" y="129"/>
                  </a:lnTo>
                  <a:lnTo>
                    <a:pt x="96" y="130"/>
                  </a:lnTo>
                  <a:lnTo>
                    <a:pt x="94" y="130"/>
                  </a:lnTo>
                  <a:lnTo>
                    <a:pt x="92" y="130"/>
                  </a:lnTo>
                  <a:lnTo>
                    <a:pt x="91" y="131"/>
                  </a:lnTo>
                  <a:lnTo>
                    <a:pt x="90" y="132"/>
                  </a:lnTo>
                  <a:lnTo>
                    <a:pt x="90" y="134"/>
                  </a:lnTo>
                  <a:lnTo>
                    <a:pt x="91" y="136"/>
                  </a:lnTo>
                  <a:lnTo>
                    <a:pt x="92" y="136"/>
                  </a:lnTo>
                  <a:lnTo>
                    <a:pt x="136" y="136"/>
                  </a:lnTo>
                  <a:lnTo>
                    <a:pt x="137" y="136"/>
                  </a:lnTo>
                  <a:lnTo>
                    <a:pt x="138" y="136"/>
                  </a:lnTo>
                  <a:lnTo>
                    <a:pt x="139" y="135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6" y="130"/>
                  </a:lnTo>
                  <a:lnTo>
                    <a:pt x="131" y="130"/>
                  </a:lnTo>
                  <a:lnTo>
                    <a:pt x="127" y="128"/>
                  </a:lnTo>
                  <a:lnTo>
                    <a:pt x="124" y="125"/>
                  </a:lnTo>
                  <a:lnTo>
                    <a:pt x="122" y="121"/>
                  </a:lnTo>
                  <a:lnTo>
                    <a:pt x="94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1" name="Freeform 193"/>
            <p:cNvSpPr>
              <a:spLocks noChangeAspect="1" noEditPoints="1"/>
            </p:cNvSpPr>
            <p:nvPr/>
          </p:nvSpPr>
          <p:spPr bwMode="auto">
            <a:xfrm>
              <a:off x="4798" y="1034"/>
              <a:ext cx="80" cy="61"/>
            </a:xfrm>
            <a:custGeom>
              <a:avLst/>
              <a:gdLst>
                <a:gd name="T0" fmla="*/ 73 w 80"/>
                <a:gd name="T1" fmla="*/ 9 h 61"/>
                <a:gd name="T2" fmla="*/ 76 w 80"/>
                <a:gd name="T3" fmla="*/ 9 h 61"/>
                <a:gd name="T4" fmla="*/ 78 w 80"/>
                <a:gd name="T5" fmla="*/ 8 h 61"/>
                <a:gd name="T6" fmla="*/ 80 w 80"/>
                <a:gd name="T7" fmla="*/ 6 h 61"/>
                <a:gd name="T8" fmla="*/ 80 w 80"/>
                <a:gd name="T9" fmla="*/ 4 h 61"/>
                <a:gd name="T10" fmla="*/ 80 w 80"/>
                <a:gd name="T11" fmla="*/ 1 h 61"/>
                <a:gd name="T12" fmla="*/ 78 w 80"/>
                <a:gd name="T13" fmla="*/ 0 h 61"/>
                <a:gd name="T14" fmla="*/ 76 w 80"/>
                <a:gd name="T15" fmla="*/ 0 h 61"/>
                <a:gd name="T16" fmla="*/ 74 w 80"/>
                <a:gd name="T17" fmla="*/ 0 h 61"/>
                <a:gd name="T18" fmla="*/ 39 w 80"/>
                <a:gd name="T19" fmla="*/ 0 h 61"/>
                <a:gd name="T20" fmla="*/ 23 w 80"/>
                <a:gd name="T21" fmla="*/ 3 h 61"/>
                <a:gd name="T22" fmla="*/ 11 w 80"/>
                <a:gd name="T23" fmla="*/ 13 h 61"/>
                <a:gd name="T24" fmla="*/ 3 w 80"/>
                <a:gd name="T25" fmla="*/ 25 h 61"/>
                <a:gd name="T26" fmla="*/ 0 w 80"/>
                <a:gd name="T27" fmla="*/ 38 h 61"/>
                <a:gd name="T28" fmla="*/ 2 w 80"/>
                <a:gd name="T29" fmla="*/ 47 h 61"/>
                <a:gd name="T30" fmla="*/ 7 w 80"/>
                <a:gd name="T31" fmla="*/ 55 h 61"/>
                <a:gd name="T32" fmla="*/ 14 w 80"/>
                <a:gd name="T33" fmla="*/ 59 h 61"/>
                <a:gd name="T34" fmla="*/ 24 w 80"/>
                <a:gd name="T35" fmla="*/ 61 h 61"/>
                <a:gd name="T36" fmla="*/ 37 w 80"/>
                <a:gd name="T37" fmla="*/ 58 h 61"/>
                <a:gd name="T38" fmla="*/ 49 w 80"/>
                <a:gd name="T39" fmla="*/ 51 h 61"/>
                <a:gd name="T40" fmla="*/ 58 w 80"/>
                <a:gd name="T41" fmla="*/ 39 h 61"/>
                <a:gd name="T42" fmla="*/ 61 w 80"/>
                <a:gd name="T43" fmla="*/ 24 h 61"/>
                <a:gd name="T44" fmla="*/ 61 w 80"/>
                <a:gd name="T45" fmla="*/ 22 h 61"/>
                <a:gd name="T46" fmla="*/ 61 w 80"/>
                <a:gd name="T47" fmla="*/ 18 h 61"/>
                <a:gd name="T48" fmla="*/ 59 w 80"/>
                <a:gd name="T49" fmla="*/ 14 h 61"/>
                <a:gd name="T50" fmla="*/ 57 w 80"/>
                <a:gd name="T51" fmla="*/ 9 h 61"/>
                <a:gd name="T52" fmla="*/ 73 w 80"/>
                <a:gd name="T53" fmla="*/ 9 h 61"/>
                <a:gd name="T54" fmla="*/ 24 w 80"/>
                <a:gd name="T55" fmla="*/ 57 h 61"/>
                <a:gd name="T56" fmla="*/ 19 w 80"/>
                <a:gd name="T57" fmla="*/ 56 h 61"/>
                <a:gd name="T58" fmla="*/ 14 w 80"/>
                <a:gd name="T59" fmla="*/ 54 h 61"/>
                <a:gd name="T60" fmla="*/ 11 w 80"/>
                <a:gd name="T61" fmla="*/ 49 h 61"/>
                <a:gd name="T62" fmla="*/ 10 w 80"/>
                <a:gd name="T63" fmla="*/ 42 h 61"/>
                <a:gd name="T64" fmla="*/ 10 w 80"/>
                <a:gd name="T65" fmla="*/ 40 h 61"/>
                <a:gd name="T66" fmla="*/ 11 w 80"/>
                <a:gd name="T67" fmla="*/ 35 h 61"/>
                <a:gd name="T68" fmla="*/ 12 w 80"/>
                <a:gd name="T69" fmla="*/ 30 h 61"/>
                <a:gd name="T70" fmla="*/ 14 w 80"/>
                <a:gd name="T71" fmla="*/ 24 h 61"/>
                <a:gd name="T72" fmla="*/ 18 w 80"/>
                <a:gd name="T73" fmla="*/ 19 h 61"/>
                <a:gd name="T74" fmla="*/ 22 w 80"/>
                <a:gd name="T75" fmla="*/ 14 h 61"/>
                <a:gd name="T76" fmla="*/ 29 w 80"/>
                <a:gd name="T77" fmla="*/ 10 h 61"/>
                <a:gd name="T78" fmla="*/ 37 w 80"/>
                <a:gd name="T79" fmla="*/ 9 h 61"/>
                <a:gd name="T80" fmla="*/ 42 w 80"/>
                <a:gd name="T81" fmla="*/ 10 h 61"/>
                <a:gd name="T82" fmla="*/ 46 w 80"/>
                <a:gd name="T83" fmla="*/ 12 h 61"/>
                <a:gd name="T84" fmla="*/ 50 w 80"/>
                <a:gd name="T85" fmla="*/ 16 h 61"/>
                <a:gd name="T86" fmla="*/ 51 w 80"/>
                <a:gd name="T87" fmla="*/ 22 h 61"/>
                <a:gd name="T88" fmla="*/ 51 w 80"/>
                <a:gd name="T89" fmla="*/ 26 h 61"/>
                <a:gd name="T90" fmla="*/ 49 w 80"/>
                <a:gd name="T91" fmla="*/ 32 h 61"/>
                <a:gd name="T92" fmla="*/ 47 w 80"/>
                <a:gd name="T93" fmla="*/ 39 h 61"/>
                <a:gd name="T94" fmla="*/ 43 w 80"/>
                <a:gd name="T95" fmla="*/ 47 h 61"/>
                <a:gd name="T96" fmla="*/ 38 w 80"/>
                <a:gd name="T97" fmla="*/ 52 h 61"/>
                <a:gd name="T98" fmla="*/ 33 w 80"/>
                <a:gd name="T99" fmla="*/ 55 h 61"/>
                <a:gd name="T100" fmla="*/ 28 w 80"/>
                <a:gd name="T101" fmla="*/ 57 h 61"/>
                <a:gd name="T102" fmla="*/ 24 w 80"/>
                <a:gd name="T103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61">
                  <a:moveTo>
                    <a:pt x="73" y="9"/>
                  </a:moveTo>
                  <a:lnTo>
                    <a:pt x="76" y="9"/>
                  </a:lnTo>
                  <a:lnTo>
                    <a:pt x="78" y="8"/>
                  </a:lnTo>
                  <a:lnTo>
                    <a:pt x="80" y="6"/>
                  </a:lnTo>
                  <a:lnTo>
                    <a:pt x="80" y="4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39" y="0"/>
                  </a:lnTo>
                  <a:lnTo>
                    <a:pt x="23" y="3"/>
                  </a:lnTo>
                  <a:lnTo>
                    <a:pt x="11" y="13"/>
                  </a:lnTo>
                  <a:lnTo>
                    <a:pt x="3" y="25"/>
                  </a:lnTo>
                  <a:lnTo>
                    <a:pt x="0" y="38"/>
                  </a:lnTo>
                  <a:lnTo>
                    <a:pt x="2" y="47"/>
                  </a:lnTo>
                  <a:lnTo>
                    <a:pt x="7" y="55"/>
                  </a:lnTo>
                  <a:lnTo>
                    <a:pt x="14" y="59"/>
                  </a:lnTo>
                  <a:lnTo>
                    <a:pt x="24" y="61"/>
                  </a:lnTo>
                  <a:lnTo>
                    <a:pt x="37" y="58"/>
                  </a:lnTo>
                  <a:lnTo>
                    <a:pt x="49" y="51"/>
                  </a:lnTo>
                  <a:lnTo>
                    <a:pt x="58" y="39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18"/>
                  </a:lnTo>
                  <a:lnTo>
                    <a:pt x="59" y="14"/>
                  </a:lnTo>
                  <a:lnTo>
                    <a:pt x="57" y="9"/>
                  </a:lnTo>
                  <a:lnTo>
                    <a:pt x="73" y="9"/>
                  </a:lnTo>
                  <a:close/>
                  <a:moveTo>
                    <a:pt x="24" y="57"/>
                  </a:moveTo>
                  <a:lnTo>
                    <a:pt x="19" y="56"/>
                  </a:lnTo>
                  <a:lnTo>
                    <a:pt x="14" y="54"/>
                  </a:lnTo>
                  <a:lnTo>
                    <a:pt x="11" y="49"/>
                  </a:lnTo>
                  <a:lnTo>
                    <a:pt x="10" y="42"/>
                  </a:lnTo>
                  <a:lnTo>
                    <a:pt x="10" y="40"/>
                  </a:lnTo>
                  <a:lnTo>
                    <a:pt x="11" y="35"/>
                  </a:lnTo>
                  <a:lnTo>
                    <a:pt x="12" y="30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2" y="14"/>
                  </a:lnTo>
                  <a:lnTo>
                    <a:pt x="29" y="10"/>
                  </a:lnTo>
                  <a:lnTo>
                    <a:pt x="37" y="9"/>
                  </a:lnTo>
                  <a:lnTo>
                    <a:pt x="42" y="10"/>
                  </a:lnTo>
                  <a:lnTo>
                    <a:pt x="46" y="12"/>
                  </a:lnTo>
                  <a:lnTo>
                    <a:pt x="50" y="16"/>
                  </a:lnTo>
                  <a:lnTo>
                    <a:pt x="51" y="22"/>
                  </a:lnTo>
                  <a:lnTo>
                    <a:pt x="51" y="26"/>
                  </a:lnTo>
                  <a:lnTo>
                    <a:pt x="49" y="32"/>
                  </a:lnTo>
                  <a:lnTo>
                    <a:pt x="47" y="39"/>
                  </a:lnTo>
                  <a:lnTo>
                    <a:pt x="43" y="47"/>
                  </a:lnTo>
                  <a:lnTo>
                    <a:pt x="38" y="52"/>
                  </a:lnTo>
                  <a:lnTo>
                    <a:pt x="33" y="55"/>
                  </a:lnTo>
                  <a:lnTo>
                    <a:pt x="28" y="57"/>
                  </a:lnTo>
                  <a:lnTo>
                    <a:pt x="24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73" name="Slide Number Placeholder 57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15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85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  <p:bldP spid="4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4067780"/>
            <a:ext cx="7128792" cy="23135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Incorporating</a:t>
            </a:r>
            <a:r>
              <a:rPr lang="fr-FR" dirty="0" smtClean="0"/>
              <a:t> user interactions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58" name="TextBox 57"/>
          <p:cNvSpPr txBox="1"/>
          <p:nvPr>
            <p:custDataLst>
              <p:tags r:id="rId1"/>
            </p:custDataLst>
          </p:nvPr>
        </p:nvSpPr>
        <p:spPr>
          <a:xfrm>
            <a:off x="107504" y="4067779"/>
            <a:ext cx="89289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Benefit of the implicit formulation</a:t>
            </a:r>
            <a:r>
              <a:rPr lang="en-US" sz="2000" dirty="0" smtClean="0">
                <a:latin typeface="cmss17" pitchFamily="34" charset="0"/>
              </a:rPr>
              <a:t> </a:t>
            </a:r>
            <a:br>
              <a:rPr lang="en-US" sz="2000" dirty="0" smtClean="0">
                <a:latin typeface="cmss17" pitchFamily="34" charset="0"/>
              </a:rPr>
            </a:br>
            <a:r>
              <a:rPr lang="en-US" sz="2000" dirty="0" smtClean="0">
                <a:latin typeface="cmss17" pitchFamily="34" charset="0"/>
              </a:rPr>
              <a:t>interactions = inequality constraints </a:t>
            </a:r>
            <a:br>
              <a:rPr lang="en-US" sz="2000" dirty="0" smtClean="0">
                <a:latin typeface="cmss17" pitchFamily="34" charset="0"/>
              </a:rPr>
            </a:b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[</a:t>
            </a:r>
            <a:r>
              <a:rPr lang="fr-FR" sz="2000" dirty="0">
                <a:solidFill>
                  <a:srgbClr val="0B5ED7"/>
                </a:solidFill>
                <a:latin typeface="cmss17" pitchFamily="34" charset="0"/>
              </a:rPr>
              <a:t>Mory et al., 2012]</a:t>
            </a:r>
          </a:p>
          <a:p>
            <a:pPr algn="ctr"/>
            <a:endParaRPr lang="en-US" sz="2000" dirty="0">
              <a:latin typeface="cmss17" pitchFamily="34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4860032" y="5199649"/>
            <a:ext cx="3384376" cy="1181678"/>
            <a:chOff x="4788024" y="4951107"/>
            <a:chExt cx="3384376" cy="1181678"/>
          </a:xfrm>
        </p:grpSpPr>
        <p:sp>
          <p:nvSpPr>
            <p:cNvPr id="105" name="Rectangle 104"/>
            <p:cNvSpPr/>
            <p:nvPr>
              <p:custDataLst>
                <p:tags r:id="rId7"/>
              </p:custDataLst>
            </p:nvPr>
          </p:nvSpPr>
          <p:spPr bwMode="auto">
            <a:xfrm>
              <a:off x="5148064" y="4951107"/>
              <a:ext cx="449854" cy="504056"/>
            </a:xfrm>
            <a:prstGeom prst="rect">
              <a:avLst/>
            </a:prstGeom>
            <a:noFill/>
            <a:ln w="3810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106" name="Straight Arrow Connector 105"/>
            <p:cNvCxnSpPr>
              <a:endCxn id="105" idx="2"/>
            </p:cNvCxnSpPr>
            <p:nvPr>
              <p:custDataLst>
                <p:tags r:id="rId8"/>
              </p:custDataLst>
            </p:nvPr>
          </p:nvCxnSpPr>
          <p:spPr bwMode="auto">
            <a:xfrm flipH="1" flipV="1">
              <a:off x="5372991" y="5455163"/>
              <a:ext cx="91961" cy="21524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7" name="TextBox 106"/>
            <p:cNvSpPr txBox="1"/>
            <p:nvPr>
              <p:custDataLst>
                <p:tags r:id="rId9"/>
              </p:custDataLst>
            </p:nvPr>
          </p:nvSpPr>
          <p:spPr>
            <a:xfrm>
              <a:off x="4788024" y="5763453"/>
              <a:ext cx="3384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B5ED7"/>
                  </a:solidFill>
                  <a:latin typeface="cmss17" pitchFamily="34" charset="0"/>
                </a:rPr>
                <a:t>Point clicked by the user</a:t>
              </a:r>
              <a:endParaRPr lang="en-US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187624" y="5189710"/>
            <a:ext cx="3384376" cy="1191617"/>
            <a:chOff x="1187624" y="4941168"/>
            <a:chExt cx="3384376" cy="1191617"/>
          </a:xfrm>
        </p:grpSpPr>
        <p:sp>
          <p:nvSpPr>
            <p:cNvPr id="109" name="Rectangle 108"/>
            <p:cNvSpPr/>
            <p:nvPr>
              <p:custDataLst>
                <p:tags r:id="rId4"/>
              </p:custDataLst>
            </p:nvPr>
          </p:nvSpPr>
          <p:spPr bwMode="auto">
            <a:xfrm>
              <a:off x="2771800" y="4941168"/>
              <a:ext cx="449854" cy="504056"/>
            </a:xfrm>
            <a:prstGeom prst="rect">
              <a:avLst/>
            </a:prstGeom>
            <a:noFill/>
            <a:ln w="3810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110" name="Straight Arrow Connector 109"/>
            <p:cNvCxnSpPr/>
            <p:nvPr>
              <p:custDataLst>
                <p:tags r:id="rId5"/>
              </p:custDataLst>
            </p:nvPr>
          </p:nvCxnSpPr>
          <p:spPr bwMode="auto">
            <a:xfrm flipV="1">
              <a:off x="2812255" y="5445224"/>
              <a:ext cx="184472" cy="31822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1" name="TextBox 110"/>
            <p:cNvSpPr txBox="1"/>
            <p:nvPr>
              <p:custDataLst>
                <p:tags r:id="rId6"/>
              </p:custDataLst>
            </p:nvPr>
          </p:nvSpPr>
          <p:spPr>
            <a:xfrm>
              <a:off x="1187624" y="5763453"/>
              <a:ext cx="3384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B5ED7"/>
                  </a:solidFill>
                  <a:latin typeface="cmss17" pitchFamily="34" charset="0"/>
                </a:rPr>
                <a:t>+1/-1 for inside/outside points</a:t>
              </a:r>
              <a:endParaRPr lang="en-US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</p:grpSp>
      <p:grpSp>
        <p:nvGrpSpPr>
          <p:cNvPr id="8" name="Group 4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2833458" y="5261719"/>
            <a:ext cx="3655354" cy="345168"/>
            <a:chOff x="1" y="0"/>
            <a:chExt cx="5761" cy="544"/>
          </a:xfrm>
        </p:grpSpPr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1" y="168"/>
              <a:ext cx="283" cy="357"/>
            </a:xfrm>
            <a:custGeom>
              <a:avLst/>
              <a:gdLst>
                <a:gd name="T0" fmla="*/ 21 w 283"/>
                <a:gd name="T1" fmla="*/ 81 h 357"/>
                <a:gd name="T2" fmla="*/ 47 w 283"/>
                <a:gd name="T3" fmla="*/ 55 h 357"/>
                <a:gd name="T4" fmla="*/ 74 w 283"/>
                <a:gd name="T5" fmla="*/ 42 h 357"/>
                <a:gd name="T6" fmla="*/ 93 w 283"/>
                <a:gd name="T7" fmla="*/ 39 h 357"/>
                <a:gd name="T8" fmla="*/ 125 w 283"/>
                <a:gd name="T9" fmla="*/ 43 h 357"/>
                <a:gd name="T10" fmla="*/ 161 w 283"/>
                <a:gd name="T11" fmla="*/ 71 h 357"/>
                <a:gd name="T12" fmla="*/ 179 w 283"/>
                <a:gd name="T13" fmla="*/ 114 h 357"/>
                <a:gd name="T14" fmla="*/ 185 w 283"/>
                <a:gd name="T15" fmla="*/ 159 h 357"/>
                <a:gd name="T16" fmla="*/ 185 w 283"/>
                <a:gd name="T17" fmla="*/ 198 h 357"/>
                <a:gd name="T18" fmla="*/ 181 w 283"/>
                <a:gd name="T19" fmla="*/ 222 h 357"/>
                <a:gd name="T20" fmla="*/ 169 w 283"/>
                <a:gd name="T21" fmla="*/ 263 h 357"/>
                <a:gd name="T22" fmla="*/ 153 w 283"/>
                <a:gd name="T23" fmla="*/ 329 h 357"/>
                <a:gd name="T24" fmla="*/ 153 w 283"/>
                <a:gd name="T25" fmla="*/ 354 h 357"/>
                <a:gd name="T26" fmla="*/ 163 w 283"/>
                <a:gd name="T27" fmla="*/ 355 h 357"/>
                <a:gd name="T28" fmla="*/ 171 w 283"/>
                <a:gd name="T29" fmla="*/ 338 h 357"/>
                <a:gd name="T30" fmla="*/ 189 w 283"/>
                <a:gd name="T31" fmla="*/ 267 h 357"/>
                <a:gd name="T32" fmla="*/ 199 w 283"/>
                <a:gd name="T33" fmla="*/ 210 h 357"/>
                <a:gd name="T34" fmla="*/ 234 w 283"/>
                <a:gd name="T35" fmla="*/ 117 h 357"/>
                <a:gd name="T36" fmla="*/ 273 w 283"/>
                <a:gd name="T37" fmla="*/ 32 h 357"/>
                <a:gd name="T38" fmla="*/ 279 w 283"/>
                <a:gd name="T39" fmla="*/ 20 h 357"/>
                <a:gd name="T40" fmla="*/ 283 w 283"/>
                <a:gd name="T41" fmla="*/ 11 h 357"/>
                <a:gd name="T42" fmla="*/ 276 w 283"/>
                <a:gd name="T43" fmla="*/ 6 h 357"/>
                <a:gd name="T44" fmla="*/ 270 w 283"/>
                <a:gd name="T45" fmla="*/ 9 h 357"/>
                <a:gd name="T46" fmla="*/ 199 w 283"/>
                <a:gd name="T47" fmla="*/ 171 h 357"/>
                <a:gd name="T48" fmla="*/ 195 w 283"/>
                <a:gd name="T49" fmla="*/ 128 h 357"/>
                <a:gd name="T50" fmla="*/ 177 w 283"/>
                <a:gd name="T51" fmla="*/ 60 h 357"/>
                <a:gd name="T52" fmla="*/ 150 w 283"/>
                <a:gd name="T53" fmla="*/ 17 h 357"/>
                <a:gd name="T54" fmla="*/ 105 w 283"/>
                <a:gd name="T55" fmla="*/ 0 h 357"/>
                <a:gd name="T56" fmla="*/ 60 w 283"/>
                <a:gd name="T57" fmla="*/ 13 h 357"/>
                <a:gd name="T58" fmla="*/ 27 w 283"/>
                <a:gd name="T59" fmla="*/ 43 h 357"/>
                <a:gd name="T60" fmla="*/ 6 w 283"/>
                <a:gd name="T61" fmla="*/ 76 h 357"/>
                <a:gd name="T62" fmla="*/ 0 w 283"/>
                <a:gd name="T63" fmla="*/ 99 h 357"/>
                <a:gd name="T64" fmla="*/ 10 w 283"/>
                <a:gd name="T65" fmla="*/ 105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3" h="357">
                  <a:moveTo>
                    <a:pt x="12" y="102"/>
                  </a:moveTo>
                  <a:lnTo>
                    <a:pt x="21" y="81"/>
                  </a:lnTo>
                  <a:lnTo>
                    <a:pt x="33" y="66"/>
                  </a:lnTo>
                  <a:lnTo>
                    <a:pt x="47" y="55"/>
                  </a:lnTo>
                  <a:lnTo>
                    <a:pt x="60" y="47"/>
                  </a:lnTo>
                  <a:lnTo>
                    <a:pt x="74" y="42"/>
                  </a:lnTo>
                  <a:lnTo>
                    <a:pt x="85" y="40"/>
                  </a:lnTo>
                  <a:lnTo>
                    <a:pt x="93" y="39"/>
                  </a:lnTo>
                  <a:lnTo>
                    <a:pt x="98" y="39"/>
                  </a:lnTo>
                  <a:lnTo>
                    <a:pt x="125" y="43"/>
                  </a:lnTo>
                  <a:lnTo>
                    <a:pt x="146" y="54"/>
                  </a:lnTo>
                  <a:lnTo>
                    <a:pt x="161" y="71"/>
                  </a:lnTo>
                  <a:lnTo>
                    <a:pt x="172" y="92"/>
                  </a:lnTo>
                  <a:lnTo>
                    <a:pt x="179" y="114"/>
                  </a:lnTo>
                  <a:lnTo>
                    <a:pt x="183" y="137"/>
                  </a:lnTo>
                  <a:lnTo>
                    <a:pt x="185" y="159"/>
                  </a:lnTo>
                  <a:lnTo>
                    <a:pt x="185" y="177"/>
                  </a:lnTo>
                  <a:lnTo>
                    <a:pt x="185" y="198"/>
                  </a:lnTo>
                  <a:lnTo>
                    <a:pt x="184" y="212"/>
                  </a:lnTo>
                  <a:lnTo>
                    <a:pt x="181" y="222"/>
                  </a:lnTo>
                  <a:lnTo>
                    <a:pt x="179" y="230"/>
                  </a:lnTo>
                  <a:lnTo>
                    <a:pt x="169" y="263"/>
                  </a:lnTo>
                  <a:lnTo>
                    <a:pt x="160" y="298"/>
                  </a:lnTo>
                  <a:lnTo>
                    <a:pt x="153" y="329"/>
                  </a:lnTo>
                  <a:lnTo>
                    <a:pt x="151" y="347"/>
                  </a:lnTo>
                  <a:lnTo>
                    <a:pt x="153" y="354"/>
                  </a:lnTo>
                  <a:lnTo>
                    <a:pt x="158" y="357"/>
                  </a:lnTo>
                  <a:lnTo>
                    <a:pt x="163" y="355"/>
                  </a:lnTo>
                  <a:lnTo>
                    <a:pt x="167" y="348"/>
                  </a:lnTo>
                  <a:lnTo>
                    <a:pt x="171" y="338"/>
                  </a:lnTo>
                  <a:lnTo>
                    <a:pt x="175" y="324"/>
                  </a:lnTo>
                  <a:lnTo>
                    <a:pt x="189" y="267"/>
                  </a:lnTo>
                  <a:lnTo>
                    <a:pt x="195" y="231"/>
                  </a:lnTo>
                  <a:lnTo>
                    <a:pt x="199" y="210"/>
                  </a:lnTo>
                  <a:lnTo>
                    <a:pt x="215" y="165"/>
                  </a:lnTo>
                  <a:lnTo>
                    <a:pt x="234" y="117"/>
                  </a:lnTo>
                  <a:lnTo>
                    <a:pt x="254" y="70"/>
                  </a:lnTo>
                  <a:lnTo>
                    <a:pt x="273" y="32"/>
                  </a:lnTo>
                  <a:lnTo>
                    <a:pt x="276" y="26"/>
                  </a:lnTo>
                  <a:lnTo>
                    <a:pt x="279" y="20"/>
                  </a:lnTo>
                  <a:lnTo>
                    <a:pt x="282" y="14"/>
                  </a:lnTo>
                  <a:lnTo>
                    <a:pt x="283" y="11"/>
                  </a:lnTo>
                  <a:lnTo>
                    <a:pt x="280" y="6"/>
                  </a:lnTo>
                  <a:lnTo>
                    <a:pt x="276" y="6"/>
                  </a:lnTo>
                  <a:lnTo>
                    <a:pt x="273" y="6"/>
                  </a:lnTo>
                  <a:lnTo>
                    <a:pt x="270" y="9"/>
                  </a:lnTo>
                  <a:lnTo>
                    <a:pt x="232" y="89"/>
                  </a:lnTo>
                  <a:lnTo>
                    <a:pt x="199" y="171"/>
                  </a:lnTo>
                  <a:lnTo>
                    <a:pt x="198" y="153"/>
                  </a:lnTo>
                  <a:lnTo>
                    <a:pt x="195" y="128"/>
                  </a:lnTo>
                  <a:lnTo>
                    <a:pt x="189" y="97"/>
                  </a:lnTo>
                  <a:lnTo>
                    <a:pt x="177" y="60"/>
                  </a:lnTo>
                  <a:lnTo>
                    <a:pt x="165" y="36"/>
                  </a:lnTo>
                  <a:lnTo>
                    <a:pt x="150" y="17"/>
                  </a:lnTo>
                  <a:lnTo>
                    <a:pt x="130" y="4"/>
                  </a:lnTo>
                  <a:lnTo>
                    <a:pt x="105" y="0"/>
                  </a:lnTo>
                  <a:lnTo>
                    <a:pt x="81" y="3"/>
                  </a:lnTo>
                  <a:lnTo>
                    <a:pt x="60" y="13"/>
                  </a:lnTo>
                  <a:lnTo>
                    <a:pt x="42" y="27"/>
                  </a:lnTo>
                  <a:lnTo>
                    <a:pt x="27" y="43"/>
                  </a:lnTo>
                  <a:lnTo>
                    <a:pt x="15" y="60"/>
                  </a:lnTo>
                  <a:lnTo>
                    <a:pt x="6" y="76"/>
                  </a:lnTo>
                  <a:lnTo>
                    <a:pt x="1" y="90"/>
                  </a:lnTo>
                  <a:lnTo>
                    <a:pt x="0" y="99"/>
                  </a:lnTo>
                  <a:lnTo>
                    <a:pt x="3" y="104"/>
                  </a:lnTo>
                  <a:lnTo>
                    <a:pt x="10" y="105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/>
            <p:cNvSpPr>
              <a:spLocks noChangeAspect="1"/>
            </p:cNvSpPr>
            <p:nvPr/>
          </p:nvSpPr>
          <p:spPr bwMode="auto">
            <a:xfrm>
              <a:off x="298" y="227"/>
              <a:ext cx="186" cy="268"/>
            </a:xfrm>
            <a:custGeom>
              <a:avLst/>
              <a:gdLst>
                <a:gd name="T0" fmla="*/ 91 w 186"/>
                <a:gd name="T1" fmla="*/ 8 h 268"/>
                <a:gd name="T2" fmla="*/ 90 w 186"/>
                <a:gd name="T3" fmla="*/ 2 h 268"/>
                <a:gd name="T4" fmla="*/ 76 w 186"/>
                <a:gd name="T5" fmla="*/ 1 h 268"/>
                <a:gd name="T6" fmla="*/ 47 w 186"/>
                <a:gd name="T7" fmla="*/ 3 h 268"/>
                <a:gd name="T8" fmla="*/ 32 w 186"/>
                <a:gd name="T9" fmla="*/ 5 h 268"/>
                <a:gd name="T10" fmla="*/ 32 w 186"/>
                <a:gd name="T11" fmla="*/ 17 h 268"/>
                <a:gd name="T12" fmla="*/ 49 w 186"/>
                <a:gd name="T13" fmla="*/ 18 h 268"/>
                <a:gd name="T14" fmla="*/ 56 w 186"/>
                <a:gd name="T15" fmla="*/ 22 h 268"/>
                <a:gd name="T16" fmla="*/ 55 w 186"/>
                <a:gd name="T17" fmla="*/ 32 h 268"/>
                <a:gd name="T18" fmla="*/ 0 w 186"/>
                <a:gd name="T19" fmla="*/ 254 h 268"/>
                <a:gd name="T20" fmla="*/ 3 w 186"/>
                <a:gd name="T21" fmla="*/ 264 h 268"/>
                <a:gd name="T22" fmla="*/ 24 w 186"/>
                <a:gd name="T23" fmla="*/ 263 h 268"/>
                <a:gd name="T24" fmla="*/ 31 w 186"/>
                <a:gd name="T25" fmla="*/ 249 h 268"/>
                <a:gd name="T26" fmla="*/ 36 w 186"/>
                <a:gd name="T27" fmla="*/ 230 h 268"/>
                <a:gd name="T28" fmla="*/ 42 w 186"/>
                <a:gd name="T29" fmla="*/ 204 h 268"/>
                <a:gd name="T30" fmla="*/ 48 w 186"/>
                <a:gd name="T31" fmla="*/ 183 h 268"/>
                <a:gd name="T32" fmla="*/ 67 w 186"/>
                <a:gd name="T33" fmla="*/ 181 h 268"/>
                <a:gd name="T34" fmla="*/ 93 w 186"/>
                <a:gd name="T35" fmla="*/ 197 h 268"/>
                <a:gd name="T36" fmla="*/ 96 w 186"/>
                <a:gd name="T37" fmla="*/ 217 h 268"/>
                <a:gd name="T38" fmla="*/ 95 w 186"/>
                <a:gd name="T39" fmla="*/ 229 h 268"/>
                <a:gd name="T40" fmla="*/ 108 w 186"/>
                <a:gd name="T41" fmla="*/ 259 h 268"/>
                <a:gd name="T42" fmla="*/ 135 w 186"/>
                <a:gd name="T43" fmla="*/ 268 h 268"/>
                <a:gd name="T44" fmla="*/ 158 w 186"/>
                <a:gd name="T45" fmla="*/ 259 h 268"/>
                <a:gd name="T46" fmla="*/ 172 w 186"/>
                <a:gd name="T47" fmla="*/ 239 h 268"/>
                <a:gd name="T48" fmla="*/ 180 w 186"/>
                <a:gd name="T49" fmla="*/ 219 h 268"/>
                <a:gd name="T50" fmla="*/ 183 w 186"/>
                <a:gd name="T51" fmla="*/ 210 h 268"/>
                <a:gd name="T52" fmla="*/ 177 w 186"/>
                <a:gd name="T53" fmla="*/ 205 h 268"/>
                <a:gd name="T54" fmla="*/ 169 w 186"/>
                <a:gd name="T55" fmla="*/ 214 h 268"/>
                <a:gd name="T56" fmla="*/ 158 w 186"/>
                <a:gd name="T57" fmla="*/ 242 h 268"/>
                <a:gd name="T58" fmla="*/ 136 w 186"/>
                <a:gd name="T59" fmla="*/ 257 h 268"/>
                <a:gd name="T60" fmla="*/ 125 w 186"/>
                <a:gd name="T61" fmla="*/ 251 h 268"/>
                <a:gd name="T62" fmla="*/ 123 w 186"/>
                <a:gd name="T63" fmla="*/ 238 h 268"/>
                <a:gd name="T64" fmla="*/ 125 w 186"/>
                <a:gd name="T65" fmla="*/ 220 h 268"/>
                <a:gd name="T66" fmla="*/ 127 w 186"/>
                <a:gd name="T67" fmla="*/ 209 h 268"/>
                <a:gd name="T68" fmla="*/ 120 w 186"/>
                <a:gd name="T69" fmla="*/ 188 h 268"/>
                <a:gd name="T70" fmla="*/ 102 w 186"/>
                <a:gd name="T71" fmla="*/ 176 h 268"/>
                <a:gd name="T72" fmla="*/ 82 w 186"/>
                <a:gd name="T73" fmla="*/ 170 h 268"/>
                <a:gd name="T74" fmla="*/ 66 w 186"/>
                <a:gd name="T75" fmla="*/ 168 h 268"/>
                <a:gd name="T76" fmla="*/ 83 w 186"/>
                <a:gd name="T77" fmla="*/ 155 h 268"/>
                <a:gd name="T78" fmla="*/ 97 w 186"/>
                <a:gd name="T79" fmla="*/ 143 h 268"/>
                <a:gd name="T80" fmla="*/ 126 w 186"/>
                <a:gd name="T81" fmla="*/ 118 h 268"/>
                <a:gd name="T82" fmla="*/ 156 w 186"/>
                <a:gd name="T83" fmla="*/ 107 h 268"/>
                <a:gd name="T84" fmla="*/ 169 w 186"/>
                <a:gd name="T85" fmla="*/ 112 h 268"/>
                <a:gd name="T86" fmla="*/ 153 w 186"/>
                <a:gd name="T87" fmla="*/ 121 h 268"/>
                <a:gd name="T88" fmla="*/ 149 w 186"/>
                <a:gd name="T89" fmla="*/ 133 h 268"/>
                <a:gd name="T90" fmla="*/ 164 w 186"/>
                <a:gd name="T91" fmla="*/ 147 h 268"/>
                <a:gd name="T92" fmla="*/ 179 w 186"/>
                <a:gd name="T93" fmla="*/ 141 h 268"/>
                <a:gd name="T94" fmla="*/ 186 w 186"/>
                <a:gd name="T95" fmla="*/ 123 h 268"/>
                <a:gd name="T96" fmla="*/ 179 w 186"/>
                <a:gd name="T97" fmla="*/ 105 h 268"/>
                <a:gd name="T98" fmla="*/ 157 w 186"/>
                <a:gd name="T99" fmla="*/ 96 h 268"/>
                <a:gd name="T100" fmla="*/ 126 w 186"/>
                <a:gd name="T101" fmla="*/ 106 h 268"/>
                <a:gd name="T102" fmla="*/ 96 w 186"/>
                <a:gd name="T103" fmla="*/ 130 h 268"/>
                <a:gd name="T104" fmla="*/ 52 w 186"/>
                <a:gd name="T105" fmla="*/ 163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6" h="268">
                  <a:moveTo>
                    <a:pt x="90" y="11"/>
                  </a:moveTo>
                  <a:lnTo>
                    <a:pt x="91" y="8"/>
                  </a:lnTo>
                  <a:lnTo>
                    <a:pt x="91" y="5"/>
                  </a:lnTo>
                  <a:lnTo>
                    <a:pt x="90" y="2"/>
                  </a:lnTo>
                  <a:lnTo>
                    <a:pt x="85" y="0"/>
                  </a:lnTo>
                  <a:lnTo>
                    <a:pt x="76" y="1"/>
                  </a:lnTo>
                  <a:lnTo>
                    <a:pt x="62" y="2"/>
                  </a:lnTo>
                  <a:lnTo>
                    <a:pt x="47" y="3"/>
                  </a:lnTo>
                  <a:lnTo>
                    <a:pt x="37" y="4"/>
                  </a:lnTo>
                  <a:lnTo>
                    <a:pt x="32" y="5"/>
                  </a:lnTo>
                  <a:lnTo>
                    <a:pt x="29" y="12"/>
                  </a:lnTo>
                  <a:lnTo>
                    <a:pt x="32" y="17"/>
                  </a:lnTo>
                  <a:lnTo>
                    <a:pt x="39" y="18"/>
                  </a:lnTo>
                  <a:lnTo>
                    <a:pt x="49" y="18"/>
                  </a:lnTo>
                  <a:lnTo>
                    <a:pt x="54" y="20"/>
                  </a:lnTo>
                  <a:lnTo>
                    <a:pt x="56" y="22"/>
                  </a:lnTo>
                  <a:lnTo>
                    <a:pt x="57" y="24"/>
                  </a:lnTo>
                  <a:lnTo>
                    <a:pt x="55" y="32"/>
                  </a:lnTo>
                  <a:lnTo>
                    <a:pt x="2" y="247"/>
                  </a:lnTo>
                  <a:lnTo>
                    <a:pt x="0" y="254"/>
                  </a:lnTo>
                  <a:lnTo>
                    <a:pt x="0" y="256"/>
                  </a:lnTo>
                  <a:lnTo>
                    <a:pt x="3" y="264"/>
                  </a:lnTo>
                  <a:lnTo>
                    <a:pt x="13" y="268"/>
                  </a:lnTo>
                  <a:lnTo>
                    <a:pt x="24" y="263"/>
                  </a:lnTo>
                  <a:lnTo>
                    <a:pt x="30" y="252"/>
                  </a:lnTo>
                  <a:lnTo>
                    <a:pt x="31" y="249"/>
                  </a:lnTo>
                  <a:lnTo>
                    <a:pt x="33" y="241"/>
                  </a:lnTo>
                  <a:lnTo>
                    <a:pt x="36" y="230"/>
                  </a:lnTo>
                  <a:lnTo>
                    <a:pt x="39" y="217"/>
                  </a:lnTo>
                  <a:lnTo>
                    <a:pt x="42" y="204"/>
                  </a:lnTo>
                  <a:lnTo>
                    <a:pt x="45" y="192"/>
                  </a:lnTo>
                  <a:lnTo>
                    <a:pt x="48" y="183"/>
                  </a:lnTo>
                  <a:lnTo>
                    <a:pt x="49" y="178"/>
                  </a:lnTo>
                  <a:lnTo>
                    <a:pt x="67" y="181"/>
                  </a:lnTo>
                  <a:lnTo>
                    <a:pt x="83" y="187"/>
                  </a:lnTo>
                  <a:lnTo>
                    <a:pt x="93" y="197"/>
                  </a:lnTo>
                  <a:lnTo>
                    <a:pt x="97" y="210"/>
                  </a:lnTo>
                  <a:lnTo>
                    <a:pt x="96" y="217"/>
                  </a:lnTo>
                  <a:lnTo>
                    <a:pt x="95" y="224"/>
                  </a:lnTo>
                  <a:lnTo>
                    <a:pt x="95" y="229"/>
                  </a:lnTo>
                  <a:lnTo>
                    <a:pt x="98" y="246"/>
                  </a:lnTo>
                  <a:lnTo>
                    <a:pt x="108" y="259"/>
                  </a:lnTo>
                  <a:lnTo>
                    <a:pt x="121" y="266"/>
                  </a:lnTo>
                  <a:lnTo>
                    <a:pt x="135" y="268"/>
                  </a:lnTo>
                  <a:lnTo>
                    <a:pt x="147" y="266"/>
                  </a:lnTo>
                  <a:lnTo>
                    <a:pt x="158" y="259"/>
                  </a:lnTo>
                  <a:lnTo>
                    <a:pt x="166" y="250"/>
                  </a:lnTo>
                  <a:lnTo>
                    <a:pt x="172" y="239"/>
                  </a:lnTo>
                  <a:lnTo>
                    <a:pt x="177" y="229"/>
                  </a:lnTo>
                  <a:lnTo>
                    <a:pt x="180" y="219"/>
                  </a:lnTo>
                  <a:lnTo>
                    <a:pt x="182" y="212"/>
                  </a:lnTo>
                  <a:lnTo>
                    <a:pt x="183" y="210"/>
                  </a:lnTo>
                  <a:lnTo>
                    <a:pt x="180" y="205"/>
                  </a:lnTo>
                  <a:lnTo>
                    <a:pt x="177" y="205"/>
                  </a:lnTo>
                  <a:lnTo>
                    <a:pt x="172" y="207"/>
                  </a:lnTo>
                  <a:lnTo>
                    <a:pt x="169" y="214"/>
                  </a:lnTo>
                  <a:lnTo>
                    <a:pt x="165" y="228"/>
                  </a:lnTo>
                  <a:lnTo>
                    <a:pt x="158" y="242"/>
                  </a:lnTo>
                  <a:lnTo>
                    <a:pt x="148" y="253"/>
                  </a:lnTo>
                  <a:lnTo>
                    <a:pt x="136" y="257"/>
                  </a:lnTo>
                  <a:lnTo>
                    <a:pt x="130" y="256"/>
                  </a:lnTo>
                  <a:lnTo>
                    <a:pt x="125" y="251"/>
                  </a:lnTo>
                  <a:lnTo>
                    <a:pt x="123" y="245"/>
                  </a:lnTo>
                  <a:lnTo>
                    <a:pt x="123" y="238"/>
                  </a:lnTo>
                  <a:lnTo>
                    <a:pt x="123" y="230"/>
                  </a:lnTo>
                  <a:lnTo>
                    <a:pt x="125" y="220"/>
                  </a:lnTo>
                  <a:lnTo>
                    <a:pt x="126" y="216"/>
                  </a:lnTo>
                  <a:lnTo>
                    <a:pt x="127" y="209"/>
                  </a:lnTo>
                  <a:lnTo>
                    <a:pt x="125" y="197"/>
                  </a:lnTo>
                  <a:lnTo>
                    <a:pt x="120" y="188"/>
                  </a:lnTo>
                  <a:lnTo>
                    <a:pt x="112" y="181"/>
                  </a:lnTo>
                  <a:lnTo>
                    <a:pt x="102" y="176"/>
                  </a:lnTo>
                  <a:lnTo>
                    <a:pt x="92" y="173"/>
                  </a:lnTo>
                  <a:lnTo>
                    <a:pt x="82" y="170"/>
                  </a:lnTo>
                  <a:lnTo>
                    <a:pt x="73" y="169"/>
                  </a:lnTo>
                  <a:lnTo>
                    <a:pt x="66" y="168"/>
                  </a:lnTo>
                  <a:lnTo>
                    <a:pt x="74" y="162"/>
                  </a:lnTo>
                  <a:lnTo>
                    <a:pt x="83" y="155"/>
                  </a:lnTo>
                  <a:lnTo>
                    <a:pt x="91" y="148"/>
                  </a:lnTo>
                  <a:lnTo>
                    <a:pt x="97" y="143"/>
                  </a:lnTo>
                  <a:lnTo>
                    <a:pt x="112" y="130"/>
                  </a:lnTo>
                  <a:lnTo>
                    <a:pt x="126" y="118"/>
                  </a:lnTo>
                  <a:lnTo>
                    <a:pt x="141" y="110"/>
                  </a:lnTo>
                  <a:lnTo>
                    <a:pt x="156" y="107"/>
                  </a:lnTo>
                  <a:lnTo>
                    <a:pt x="163" y="108"/>
                  </a:lnTo>
                  <a:lnTo>
                    <a:pt x="169" y="112"/>
                  </a:lnTo>
                  <a:lnTo>
                    <a:pt x="159" y="116"/>
                  </a:lnTo>
                  <a:lnTo>
                    <a:pt x="153" y="121"/>
                  </a:lnTo>
                  <a:lnTo>
                    <a:pt x="150" y="128"/>
                  </a:lnTo>
                  <a:lnTo>
                    <a:pt x="149" y="133"/>
                  </a:lnTo>
                  <a:lnTo>
                    <a:pt x="153" y="143"/>
                  </a:lnTo>
                  <a:lnTo>
                    <a:pt x="164" y="147"/>
                  </a:lnTo>
                  <a:lnTo>
                    <a:pt x="172" y="146"/>
                  </a:lnTo>
                  <a:lnTo>
                    <a:pt x="179" y="141"/>
                  </a:lnTo>
                  <a:lnTo>
                    <a:pt x="184" y="134"/>
                  </a:lnTo>
                  <a:lnTo>
                    <a:pt x="186" y="123"/>
                  </a:lnTo>
                  <a:lnTo>
                    <a:pt x="184" y="114"/>
                  </a:lnTo>
                  <a:lnTo>
                    <a:pt x="179" y="105"/>
                  </a:lnTo>
                  <a:lnTo>
                    <a:pt x="170" y="99"/>
                  </a:lnTo>
                  <a:lnTo>
                    <a:pt x="157" y="96"/>
                  </a:lnTo>
                  <a:lnTo>
                    <a:pt x="141" y="99"/>
                  </a:lnTo>
                  <a:lnTo>
                    <a:pt x="126" y="106"/>
                  </a:lnTo>
                  <a:lnTo>
                    <a:pt x="111" y="117"/>
                  </a:lnTo>
                  <a:lnTo>
                    <a:pt x="96" y="130"/>
                  </a:lnTo>
                  <a:lnTo>
                    <a:pt x="74" y="150"/>
                  </a:lnTo>
                  <a:lnTo>
                    <a:pt x="52" y="163"/>
                  </a:lnTo>
                  <a:lnTo>
                    <a:pt x="90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/>
            <p:cNvSpPr>
              <a:spLocks noChangeAspect="1"/>
            </p:cNvSpPr>
            <p:nvPr/>
          </p:nvSpPr>
          <p:spPr bwMode="auto">
            <a:xfrm>
              <a:off x="760" y="350"/>
              <a:ext cx="57" cy="58"/>
            </a:xfrm>
            <a:custGeom>
              <a:avLst/>
              <a:gdLst>
                <a:gd name="T0" fmla="*/ 57 w 57"/>
                <a:gd name="T1" fmla="*/ 29 h 58"/>
                <a:gd name="T2" fmla="*/ 55 w 57"/>
                <a:gd name="T3" fmla="*/ 18 h 58"/>
                <a:gd name="T4" fmla="*/ 49 w 57"/>
                <a:gd name="T5" fmla="*/ 9 h 58"/>
                <a:gd name="T6" fmla="*/ 39 w 57"/>
                <a:gd name="T7" fmla="*/ 3 h 58"/>
                <a:gd name="T8" fmla="*/ 28 w 57"/>
                <a:gd name="T9" fmla="*/ 0 h 58"/>
                <a:gd name="T10" fmla="*/ 17 w 57"/>
                <a:gd name="T11" fmla="*/ 3 h 58"/>
                <a:gd name="T12" fmla="*/ 8 w 57"/>
                <a:gd name="T13" fmla="*/ 9 h 58"/>
                <a:gd name="T14" fmla="*/ 2 w 57"/>
                <a:gd name="T15" fmla="*/ 18 h 58"/>
                <a:gd name="T16" fmla="*/ 0 w 57"/>
                <a:gd name="T17" fmla="*/ 29 h 58"/>
                <a:gd name="T18" fmla="*/ 2 w 57"/>
                <a:gd name="T19" fmla="*/ 41 h 58"/>
                <a:gd name="T20" fmla="*/ 8 w 57"/>
                <a:gd name="T21" fmla="*/ 50 h 58"/>
                <a:gd name="T22" fmla="*/ 17 w 57"/>
                <a:gd name="T23" fmla="*/ 56 h 58"/>
                <a:gd name="T24" fmla="*/ 28 w 57"/>
                <a:gd name="T25" fmla="*/ 58 h 58"/>
                <a:gd name="T26" fmla="*/ 39 w 57"/>
                <a:gd name="T27" fmla="*/ 56 h 58"/>
                <a:gd name="T28" fmla="*/ 49 w 57"/>
                <a:gd name="T29" fmla="*/ 50 h 58"/>
                <a:gd name="T30" fmla="*/ 55 w 57"/>
                <a:gd name="T31" fmla="*/ 41 h 58"/>
                <a:gd name="T32" fmla="*/ 57 w 57"/>
                <a:gd name="T33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58">
                  <a:moveTo>
                    <a:pt x="57" y="29"/>
                  </a:moveTo>
                  <a:lnTo>
                    <a:pt x="55" y="18"/>
                  </a:lnTo>
                  <a:lnTo>
                    <a:pt x="49" y="9"/>
                  </a:lnTo>
                  <a:lnTo>
                    <a:pt x="39" y="3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2" y="41"/>
                  </a:lnTo>
                  <a:lnTo>
                    <a:pt x="8" y="50"/>
                  </a:lnTo>
                  <a:lnTo>
                    <a:pt x="17" y="56"/>
                  </a:lnTo>
                  <a:lnTo>
                    <a:pt x="28" y="58"/>
                  </a:lnTo>
                  <a:lnTo>
                    <a:pt x="39" y="56"/>
                  </a:lnTo>
                  <a:lnTo>
                    <a:pt x="49" y="50"/>
                  </a:lnTo>
                  <a:lnTo>
                    <a:pt x="55" y="41"/>
                  </a:lnTo>
                  <a:lnTo>
                    <a:pt x="57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/>
            <p:cNvSpPr>
              <a:spLocks noChangeAspect="1" noEditPoints="1"/>
            </p:cNvSpPr>
            <p:nvPr/>
          </p:nvSpPr>
          <p:spPr bwMode="auto">
            <a:xfrm>
              <a:off x="1070" y="31"/>
              <a:ext cx="283" cy="488"/>
            </a:xfrm>
            <a:custGeom>
              <a:avLst/>
              <a:gdLst>
                <a:gd name="T0" fmla="*/ 211 w 283"/>
                <a:gd name="T1" fmla="*/ 9 h 488"/>
                <a:gd name="T2" fmla="*/ 211 w 283"/>
                <a:gd name="T3" fmla="*/ 2 h 488"/>
                <a:gd name="T4" fmla="*/ 200 w 283"/>
                <a:gd name="T5" fmla="*/ 2 h 488"/>
                <a:gd name="T6" fmla="*/ 165 w 283"/>
                <a:gd name="T7" fmla="*/ 136 h 488"/>
                <a:gd name="T8" fmla="*/ 103 w 283"/>
                <a:gd name="T9" fmla="*/ 150 h 488"/>
                <a:gd name="T10" fmla="*/ 51 w 283"/>
                <a:gd name="T11" fmla="*/ 184 h 488"/>
                <a:gd name="T12" fmla="*/ 14 w 283"/>
                <a:gd name="T13" fmla="*/ 231 h 488"/>
                <a:gd name="T14" fmla="*/ 0 w 283"/>
                <a:gd name="T15" fmla="*/ 285 h 488"/>
                <a:gd name="T16" fmla="*/ 27 w 283"/>
                <a:gd name="T17" fmla="*/ 352 h 488"/>
                <a:gd name="T18" fmla="*/ 104 w 283"/>
                <a:gd name="T19" fmla="*/ 384 h 488"/>
                <a:gd name="T20" fmla="*/ 87 w 283"/>
                <a:gd name="T21" fmla="*/ 453 h 488"/>
                <a:gd name="T22" fmla="*/ 80 w 283"/>
                <a:gd name="T23" fmla="*/ 478 h 488"/>
                <a:gd name="T24" fmla="*/ 82 w 283"/>
                <a:gd name="T25" fmla="*/ 488 h 488"/>
                <a:gd name="T26" fmla="*/ 92 w 283"/>
                <a:gd name="T27" fmla="*/ 486 h 488"/>
                <a:gd name="T28" fmla="*/ 94 w 283"/>
                <a:gd name="T29" fmla="*/ 478 h 488"/>
                <a:gd name="T30" fmla="*/ 97 w 283"/>
                <a:gd name="T31" fmla="*/ 465 h 488"/>
                <a:gd name="T32" fmla="*/ 150 w 283"/>
                <a:gd name="T33" fmla="*/ 379 h 488"/>
                <a:gd name="T34" fmla="*/ 208 w 283"/>
                <a:gd name="T35" fmla="*/ 354 h 488"/>
                <a:gd name="T36" fmla="*/ 254 w 283"/>
                <a:gd name="T37" fmla="*/ 313 h 488"/>
                <a:gd name="T38" fmla="*/ 280 w 283"/>
                <a:gd name="T39" fmla="*/ 262 h 488"/>
                <a:gd name="T40" fmla="*/ 277 w 283"/>
                <a:gd name="T41" fmla="*/ 202 h 488"/>
                <a:gd name="T42" fmla="*/ 227 w 283"/>
                <a:gd name="T43" fmla="*/ 148 h 488"/>
                <a:gd name="T44" fmla="*/ 210 w 283"/>
                <a:gd name="T45" fmla="*/ 13 h 488"/>
                <a:gd name="T46" fmla="*/ 94 w 283"/>
                <a:gd name="T47" fmla="*/ 370 h 488"/>
                <a:gd name="T48" fmla="*/ 70 w 283"/>
                <a:gd name="T49" fmla="*/ 362 h 488"/>
                <a:gd name="T50" fmla="*/ 49 w 283"/>
                <a:gd name="T51" fmla="*/ 344 h 488"/>
                <a:gd name="T52" fmla="*/ 37 w 283"/>
                <a:gd name="T53" fmla="*/ 315 h 488"/>
                <a:gd name="T54" fmla="*/ 37 w 283"/>
                <a:gd name="T55" fmla="*/ 272 h 488"/>
                <a:gd name="T56" fmla="*/ 54 w 283"/>
                <a:gd name="T57" fmla="*/ 223 h 488"/>
                <a:gd name="T58" fmla="*/ 87 w 283"/>
                <a:gd name="T59" fmla="*/ 181 h 488"/>
                <a:gd name="T60" fmla="*/ 134 w 283"/>
                <a:gd name="T61" fmla="*/ 154 h 488"/>
                <a:gd name="T62" fmla="*/ 107 w 283"/>
                <a:gd name="T63" fmla="*/ 372 h 488"/>
                <a:gd name="T64" fmla="*/ 205 w 283"/>
                <a:gd name="T65" fmla="*/ 154 h 488"/>
                <a:gd name="T66" fmla="*/ 243 w 283"/>
                <a:gd name="T67" fmla="*/ 192 h 488"/>
                <a:gd name="T68" fmla="*/ 246 w 283"/>
                <a:gd name="T69" fmla="*/ 248 h 488"/>
                <a:gd name="T70" fmla="*/ 229 w 283"/>
                <a:gd name="T71" fmla="*/ 297 h 488"/>
                <a:gd name="T72" fmla="*/ 197 w 283"/>
                <a:gd name="T73" fmla="*/ 339 h 488"/>
                <a:gd name="T74" fmla="*/ 149 w 283"/>
                <a:gd name="T75" fmla="*/ 366 h 488"/>
                <a:gd name="T76" fmla="*/ 176 w 283"/>
                <a:gd name="T77" fmla="*/ 148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3" h="488">
                  <a:moveTo>
                    <a:pt x="210" y="13"/>
                  </a:moveTo>
                  <a:lnTo>
                    <a:pt x="211" y="9"/>
                  </a:lnTo>
                  <a:lnTo>
                    <a:pt x="211" y="5"/>
                  </a:lnTo>
                  <a:lnTo>
                    <a:pt x="211" y="2"/>
                  </a:lnTo>
                  <a:lnTo>
                    <a:pt x="205" y="0"/>
                  </a:lnTo>
                  <a:lnTo>
                    <a:pt x="200" y="2"/>
                  </a:lnTo>
                  <a:lnTo>
                    <a:pt x="197" y="10"/>
                  </a:lnTo>
                  <a:lnTo>
                    <a:pt x="165" y="136"/>
                  </a:lnTo>
                  <a:lnTo>
                    <a:pt x="134" y="140"/>
                  </a:lnTo>
                  <a:lnTo>
                    <a:pt x="103" y="150"/>
                  </a:lnTo>
                  <a:lnTo>
                    <a:pt x="76" y="165"/>
                  </a:lnTo>
                  <a:lnTo>
                    <a:pt x="51" y="184"/>
                  </a:lnTo>
                  <a:lnTo>
                    <a:pt x="30" y="206"/>
                  </a:lnTo>
                  <a:lnTo>
                    <a:pt x="14" y="231"/>
                  </a:lnTo>
                  <a:lnTo>
                    <a:pt x="4" y="258"/>
                  </a:lnTo>
                  <a:lnTo>
                    <a:pt x="0" y="285"/>
                  </a:lnTo>
                  <a:lnTo>
                    <a:pt x="7" y="322"/>
                  </a:lnTo>
                  <a:lnTo>
                    <a:pt x="27" y="352"/>
                  </a:lnTo>
                  <a:lnTo>
                    <a:pt x="60" y="374"/>
                  </a:lnTo>
                  <a:lnTo>
                    <a:pt x="104" y="384"/>
                  </a:lnTo>
                  <a:lnTo>
                    <a:pt x="92" y="435"/>
                  </a:lnTo>
                  <a:lnTo>
                    <a:pt x="87" y="453"/>
                  </a:lnTo>
                  <a:lnTo>
                    <a:pt x="83" y="468"/>
                  </a:lnTo>
                  <a:lnTo>
                    <a:pt x="80" y="478"/>
                  </a:lnTo>
                  <a:lnTo>
                    <a:pt x="80" y="482"/>
                  </a:lnTo>
                  <a:lnTo>
                    <a:pt x="82" y="488"/>
                  </a:lnTo>
                  <a:lnTo>
                    <a:pt x="86" y="488"/>
                  </a:lnTo>
                  <a:lnTo>
                    <a:pt x="92" y="486"/>
                  </a:lnTo>
                  <a:lnTo>
                    <a:pt x="93" y="484"/>
                  </a:lnTo>
                  <a:lnTo>
                    <a:pt x="94" y="478"/>
                  </a:lnTo>
                  <a:lnTo>
                    <a:pt x="96" y="471"/>
                  </a:lnTo>
                  <a:lnTo>
                    <a:pt x="97" y="465"/>
                  </a:lnTo>
                  <a:lnTo>
                    <a:pt x="118" y="384"/>
                  </a:lnTo>
                  <a:lnTo>
                    <a:pt x="150" y="379"/>
                  </a:lnTo>
                  <a:lnTo>
                    <a:pt x="180" y="369"/>
                  </a:lnTo>
                  <a:lnTo>
                    <a:pt x="208" y="354"/>
                  </a:lnTo>
                  <a:lnTo>
                    <a:pt x="233" y="335"/>
                  </a:lnTo>
                  <a:lnTo>
                    <a:pt x="254" y="313"/>
                  </a:lnTo>
                  <a:lnTo>
                    <a:pt x="270" y="288"/>
                  </a:lnTo>
                  <a:lnTo>
                    <a:pt x="280" y="262"/>
                  </a:lnTo>
                  <a:lnTo>
                    <a:pt x="283" y="234"/>
                  </a:lnTo>
                  <a:lnTo>
                    <a:pt x="277" y="202"/>
                  </a:lnTo>
                  <a:lnTo>
                    <a:pt x="260" y="171"/>
                  </a:lnTo>
                  <a:lnTo>
                    <a:pt x="227" y="148"/>
                  </a:lnTo>
                  <a:lnTo>
                    <a:pt x="180" y="136"/>
                  </a:lnTo>
                  <a:lnTo>
                    <a:pt x="210" y="13"/>
                  </a:lnTo>
                  <a:close/>
                  <a:moveTo>
                    <a:pt x="107" y="372"/>
                  </a:moveTo>
                  <a:lnTo>
                    <a:pt x="94" y="370"/>
                  </a:lnTo>
                  <a:lnTo>
                    <a:pt x="82" y="367"/>
                  </a:lnTo>
                  <a:lnTo>
                    <a:pt x="70" y="362"/>
                  </a:lnTo>
                  <a:lnTo>
                    <a:pt x="59" y="354"/>
                  </a:lnTo>
                  <a:lnTo>
                    <a:pt x="49" y="344"/>
                  </a:lnTo>
                  <a:lnTo>
                    <a:pt x="42" y="331"/>
                  </a:lnTo>
                  <a:lnTo>
                    <a:pt x="37" y="315"/>
                  </a:lnTo>
                  <a:lnTo>
                    <a:pt x="35" y="297"/>
                  </a:lnTo>
                  <a:lnTo>
                    <a:pt x="37" y="272"/>
                  </a:lnTo>
                  <a:lnTo>
                    <a:pt x="44" y="247"/>
                  </a:lnTo>
                  <a:lnTo>
                    <a:pt x="54" y="223"/>
                  </a:lnTo>
                  <a:lnTo>
                    <a:pt x="69" y="200"/>
                  </a:lnTo>
                  <a:lnTo>
                    <a:pt x="87" y="181"/>
                  </a:lnTo>
                  <a:lnTo>
                    <a:pt x="108" y="165"/>
                  </a:lnTo>
                  <a:lnTo>
                    <a:pt x="134" y="154"/>
                  </a:lnTo>
                  <a:lnTo>
                    <a:pt x="162" y="148"/>
                  </a:lnTo>
                  <a:lnTo>
                    <a:pt x="107" y="372"/>
                  </a:lnTo>
                  <a:close/>
                  <a:moveTo>
                    <a:pt x="176" y="148"/>
                  </a:moveTo>
                  <a:lnTo>
                    <a:pt x="205" y="154"/>
                  </a:lnTo>
                  <a:lnTo>
                    <a:pt x="228" y="168"/>
                  </a:lnTo>
                  <a:lnTo>
                    <a:pt x="243" y="192"/>
                  </a:lnTo>
                  <a:lnTo>
                    <a:pt x="248" y="223"/>
                  </a:lnTo>
                  <a:lnTo>
                    <a:pt x="246" y="248"/>
                  </a:lnTo>
                  <a:lnTo>
                    <a:pt x="239" y="272"/>
                  </a:lnTo>
                  <a:lnTo>
                    <a:pt x="229" y="297"/>
                  </a:lnTo>
                  <a:lnTo>
                    <a:pt x="215" y="319"/>
                  </a:lnTo>
                  <a:lnTo>
                    <a:pt x="197" y="339"/>
                  </a:lnTo>
                  <a:lnTo>
                    <a:pt x="175" y="355"/>
                  </a:lnTo>
                  <a:lnTo>
                    <a:pt x="149" y="366"/>
                  </a:lnTo>
                  <a:lnTo>
                    <a:pt x="121" y="372"/>
                  </a:lnTo>
                  <a:lnTo>
                    <a:pt x="176" y="1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/>
            <p:cNvSpPr>
              <a:spLocks noChangeAspect="1" noEditPoints="1"/>
            </p:cNvSpPr>
            <p:nvPr/>
          </p:nvSpPr>
          <p:spPr bwMode="auto">
            <a:xfrm>
              <a:off x="1383" y="238"/>
              <a:ext cx="176" cy="261"/>
            </a:xfrm>
            <a:custGeom>
              <a:avLst/>
              <a:gdLst>
                <a:gd name="T0" fmla="*/ 176 w 176"/>
                <a:gd name="T1" fmla="*/ 132 h 261"/>
                <a:gd name="T2" fmla="*/ 171 w 176"/>
                <a:gd name="T3" fmla="*/ 77 h 261"/>
                <a:gd name="T4" fmla="*/ 154 w 176"/>
                <a:gd name="T5" fmla="*/ 33 h 261"/>
                <a:gd name="T6" fmla="*/ 143 w 176"/>
                <a:gd name="T7" fmla="*/ 21 h 261"/>
                <a:gd name="T8" fmla="*/ 128 w 176"/>
                <a:gd name="T9" fmla="*/ 10 h 261"/>
                <a:gd name="T10" fmla="*/ 109 w 176"/>
                <a:gd name="T11" fmla="*/ 3 h 261"/>
                <a:gd name="T12" fmla="*/ 88 w 176"/>
                <a:gd name="T13" fmla="*/ 0 h 261"/>
                <a:gd name="T14" fmla="*/ 59 w 176"/>
                <a:gd name="T15" fmla="*/ 5 h 261"/>
                <a:gd name="T16" fmla="*/ 37 w 176"/>
                <a:gd name="T17" fmla="*/ 17 h 261"/>
                <a:gd name="T18" fmla="*/ 22 w 176"/>
                <a:gd name="T19" fmla="*/ 35 h 261"/>
                <a:gd name="T20" fmla="*/ 11 w 176"/>
                <a:gd name="T21" fmla="*/ 56 h 261"/>
                <a:gd name="T22" fmla="*/ 5 w 176"/>
                <a:gd name="T23" fmla="*/ 78 h 261"/>
                <a:gd name="T24" fmla="*/ 2 w 176"/>
                <a:gd name="T25" fmla="*/ 100 h 261"/>
                <a:gd name="T26" fmla="*/ 0 w 176"/>
                <a:gd name="T27" fmla="*/ 118 h 261"/>
                <a:gd name="T28" fmla="*/ 0 w 176"/>
                <a:gd name="T29" fmla="*/ 132 h 261"/>
                <a:gd name="T30" fmla="*/ 0 w 176"/>
                <a:gd name="T31" fmla="*/ 145 h 261"/>
                <a:gd name="T32" fmla="*/ 2 w 176"/>
                <a:gd name="T33" fmla="*/ 163 h 261"/>
                <a:gd name="T34" fmla="*/ 5 w 176"/>
                <a:gd name="T35" fmla="*/ 185 h 261"/>
                <a:gd name="T36" fmla="*/ 11 w 176"/>
                <a:gd name="T37" fmla="*/ 207 h 261"/>
                <a:gd name="T38" fmla="*/ 22 w 176"/>
                <a:gd name="T39" fmla="*/ 227 h 261"/>
                <a:gd name="T40" fmla="*/ 37 w 176"/>
                <a:gd name="T41" fmla="*/ 245 h 261"/>
                <a:gd name="T42" fmla="*/ 59 w 176"/>
                <a:gd name="T43" fmla="*/ 257 h 261"/>
                <a:gd name="T44" fmla="*/ 88 w 176"/>
                <a:gd name="T45" fmla="*/ 261 h 261"/>
                <a:gd name="T46" fmla="*/ 117 w 176"/>
                <a:gd name="T47" fmla="*/ 257 h 261"/>
                <a:gd name="T48" fmla="*/ 139 w 176"/>
                <a:gd name="T49" fmla="*/ 245 h 261"/>
                <a:gd name="T50" fmla="*/ 154 w 176"/>
                <a:gd name="T51" fmla="*/ 227 h 261"/>
                <a:gd name="T52" fmla="*/ 165 w 176"/>
                <a:gd name="T53" fmla="*/ 207 h 261"/>
                <a:gd name="T54" fmla="*/ 171 w 176"/>
                <a:gd name="T55" fmla="*/ 185 h 261"/>
                <a:gd name="T56" fmla="*/ 174 w 176"/>
                <a:gd name="T57" fmla="*/ 163 h 261"/>
                <a:gd name="T58" fmla="*/ 176 w 176"/>
                <a:gd name="T59" fmla="*/ 145 h 261"/>
                <a:gd name="T60" fmla="*/ 176 w 176"/>
                <a:gd name="T61" fmla="*/ 132 h 261"/>
                <a:gd name="T62" fmla="*/ 88 w 176"/>
                <a:gd name="T63" fmla="*/ 250 h 261"/>
                <a:gd name="T64" fmla="*/ 74 w 176"/>
                <a:gd name="T65" fmla="*/ 248 h 261"/>
                <a:gd name="T66" fmla="*/ 60 w 176"/>
                <a:gd name="T67" fmla="*/ 241 h 261"/>
                <a:gd name="T68" fmla="*/ 48 w 176"/>
                <a:gd name="T69" fmla="*/ 228 h 261"/>
                <a:gd name="T70" fmla="*/ 40 w 176"/>
                <a:gd name="T71" fmla="*/ 209 h 261"/>
                <a:gd name="T72" fmla="*/ 37 w 176"/>
                <a:gd name="T73" fmla="*/ 190 h 261"/>
                <a:gd name="T74" fmla="*/ 36 w 176"/>
                <a:gd name="T75" fmla="*/ 170 h 261"/>
                <a:gd name="T76" fmla="*/ 35 w 176"/>
                <a:gd name="T77" fmla="*/ 148 h 261"/>
                <a:gd name="T78" fmla="*/ 35 w 176"/>
                <a:gd name="T79" fmla="*/ 127 h 261"/>
                <a:gd name="T80" fmla="*/ 36 w 176"/>
                <a:gd name="T81" fmla="*/ 85 h 261"/>
                <a:gd name="T82" fmla="*/ 40 w 176"/>
                <a:gd name="T83" fmla="*/ 49 h 261"/>
                <a:gd name="T84" fmla="*/ 49 w 176"/>
                <a:gd name="T85" fmla="*/ 31 h 261"/>
                <a:gd name="T86" fmla="*/ 61 w 176"/>
                <a:gd name="T87" fmla="*/ 19 h 261"/>
                <a:gd name="T88" fmla="*/ 75 w 176"/>
                <a:gd name="T89" fmla="*/ 13 h 261"/>
                <a:gd name="T90" fmla="*/ 88 w 176"/>
                <a:gd name="T91" fmla="*/ 11 h 261"/>
                <a:gd name="T92" fmla="*/ 103 w 176"/>
                <a:gd name="T93" fmla="*/ 13 h 261"/>
                <a:gd name="T94" fmla="*/ 117 w 176"/>
                <a:gd name="T95" fmla="*/ 20 h 261"/>
                <a:gd name="T96" fmla="*/ 128 w 176"/>
                <a:gd name="T97" fmla="*/ 31 h 261"/>
                <a:gd name="T98" fmla="*/ 135 w 176"/>
                <a:gd name="T99" fmla="*/ 46 h 261"/>
                <a:gd name="T100" fmla="*/ 140 w 176"/>
                <a:gd name="T101" fmla="*/ 82 h 261"/>
                <a:gd name="T102" fmla="*/ 141 w 176"/>
                <a:gd name="T103" fmla="*/ 127 h 261"/>
                <a:gd name="T104" fmla="*/ 141 w 176"/>
                <a:gd name="T105" fmla="*/ 169 h 261"/>
                <a:gd name="T106" fmla="*/ 136 w 176"/>
                <a:gd name="T107" fmla="*/ 207 h 261"/>
                <a:gd name="T108" fmla="*/ 128 w 176"/>
                <a:gd name="T109" fmla="*/ 228 h 261"/>
                <a:gd name="T110" fmla="*/ 115 w 176"/>
                <a:gd name="T111" fmla="*/ 242 h 261"/>
                <a:gd name="T112" fmla="*/ 101 w 176"/>
                <a:gd name="T113" fmla="*/ 248 h 261"/>
                <a:gd name="T114" fmla="*/ 88 w 176"/>
                <a:gd name="T115" fmla="*/ 25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6" h="261">
                  <a:moveTo>
                    <a:pt x="176" y="132"/>
                  </a:moveTo>
                  <a:lnTo>
                    <a:pt x="171" y="77"/>
                  </a:lnTo>
                  <a:lnTo>
                    <a:pt x="154" y="33"/>
                  </a:lnTo>
                  <a:lnTo>
                    <a:pt x="143" y="21"/>
                  </a:lnTo>
                  <a:lnTo>
                    <a:pt x="128" y="10"/>
                  </a:lnTo>
                  <a:lnTo>
                    <a:pt x="109" y="3"/>
                  </a:lnTo>
                  <a:lnTo>
                    <a:pt x="88" y="0"/>
                  </a:lnTo>
                  <a:lnTo>
                    <a:pt x="59" y="5"/>
                  </a:lnTo>
                  <a:lnTo>
                    <a:pt x="37" y="17"/>
                  </a:lnTo>
                  <a:lnTo>
                    <a:pt x="22" y="35"/>
                  </a:lnTo>
                  <a:lnTo>
                    <a:pt x="11" y="56"/>
                  </a:lnTo>
                  <a:lnTo>
                    <a:pt x="5" y="78"/>
                  </a:lnTo>
                  <a:lnTo>
                    <a:pt x="2" y="100"/>
                  </a:lnTo>
                  <a:lnTo>
                    <a:pt x="0" y="118"/>
                  </a:lnTo>
                  <a:lnTo>
                    <a:pt x="0" y="132"/>
                  </a:lnTo>
                  <a:lnTo>
                    <a:pt x="0" y="145"/>
                  </a:lnTo>
                  <a:lnTo>
                    <a:pt x="2" y="163"/>
                  </a:lnTo>
                  <a:lnTo>
                    <a:pt x="5" y="185"/>
                  </a:lnTo>
                  <a:lnTo>
                    <a:pt x="11" y="207"/>
                  </a:lnTo>
                  <a:lnTo>
                    <a:pt x="22" y="227"/>
                  </a:lnTo>
                  <a:lnTo>
                    <a:pt x="37" y="245"/>
                  </a:lnTo>
                  <a:lnTo>
                    <a:pt x="59" y="257"/>
                  </a:lnTo>
                  <a:lnTo>
                    <a:pt x="88" y="261"/>
                  </a:lnTo>
                  <a:lnTo>
                    <a:pt x="117" y="257"/>
                  </a:lnTo>
                  <a:lnTo>
                    <a:pt x="139" y="245"/>
                  </a:lnTo>
                  <a:lnTo>
                    <a:pt x="154" y="227"/>
                  </a:lnTo>
                  <a:lnTo>
                    <a:pt x="165" y="207"/>
                  </a:lnTo>
                  <a:lnTo>
                    <a:pt x="171" y="185"/>
                  </a:lnTo>
                  <a:lnTo>
                    <a:pt x="174" y="163"/>
                  </a:lnTo>
                  <a:lnTo>
                    <a:pt x="176" y="145"/>
                  </a:lnTo>
                  <a:lnTo>
                    <a:pt x="176" y="132"/>
                  </a:lnTo>
                  <a:close/>
                  <a:moveTo>
                    <a:pt x="88" y="250"/>
                  </a:moveTo>
                  <a:lnTo>
                    <a:pt x="74" y="248"/>
                  </a:lnTo>
                  <a:lnTo>
                    <a:pt x="60" y="241"/>
                  </a:lnTo>
                  <a:lnTo>
                    <a:pt x="48" y="228"/>
                  </a:lnTo>
                  <a:lnTo>
                    <a:pt x="40" y="209"/>
                  </a:lnTo>
                  <a:lnTo>
                    <a:pt x="37" y="190"/>
                  </a:lnTo>
                  <a:lnTo>
                    <a:pt x="36" y="170"/>
                  </a:lnTo>
                  <a:lnTo>
                    <a:pt x="35" y="148"/>
                  </a:lnTo>
                  <a:lnTo>
                    <a:pt x="35" y="127"/>
                  </a:lnTo>
                  <a:lnTo>
                    <a:pt x="36" y="85"/>
                  </a:lnTo>
                  <a:lnTo>
                    <a:pt x="40" y="49"/>
                  </a:lnTo>
                  <a:lnTo>
                    <a:pt x="49" y="31"/>
                  </a:lnTo>
                  <a:lnTo>
                    <a:pt x="61" y="19"/>
                  </a:lnTo>
                  <a:lnTo>
                    <a:pt x="75" y="13"/>
                  </a:lnTo>
                  <a:lnTo>
                    <a:pt x="88" y="11"/>
                  </a:lnTo>
                  <a:lnTo>
                    <a:pt x="103" y="13"/>
                  </a:lnTo>
                  <a:lnTo>
                    <a:pt x="117" y="20"/>
                  </a:lnTo>
                  <a:lnTo>
                    <a:pt x="128" y="31"/>
                  </a:lnTo>
                  <a:lnTo>
                    <a:pt x="135" y="46"/>
                  </a:lnTo>
                  <a:lnTo>
                    <a:pt x="140" y="82"/>
                  </a:lnTo>
                  <a:lnTo>
                    <a:pt x="141" y="127"/>
                  </a:lnTo>
                  <a:lnTo>
                    <a:pt x="141" y="169"/>
                  </a:lnTo>
                  <a:lnTo>
                    <a:pt x="136" y="207"/>
                  </a:lnTo>
                  <a:lnTo>
                    <a:pt x="128" y="228"/>
                  </a:lnTo>
                  <a:lnTo>
                    <a:pt x="115" y="242"/>
                  </a:lnTo>
                  <a:lnTo>
                    <a:pt x="101" y="248"/>
                  </a:lnTo>
                  <a:lnTo>
                    <a:pt x="88" y="2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/>
            <p:cNvSpPr>
              <a:spLocks noChangeAspect="1" noEditPoints="1"/>
            </p:cNvSpPr>
            <p:nvPr/>
          </p:nvSpPr>
          <p:spPr bwMode="auto">
            <a:xfrm>
              <a:off x="1755" y="167"/>
              <a:ext cx="210" cy="211"/>
            </a:xfrm>
            <a:custGeom>
              <a:avLst/>
              <a:gdLst>
                <a:gd name="T0" fmla="*/ 210 w 210"/>
                <a:gd name="T1" fmla="*/ 105 h 211"/>
                <a:gd name="T2" fmla="*/ 201 w 210"/>
                <a:gd name="T3" fmla="*/ 64 h 211"/>
                <a:gd name="T4" fmla="*/ 179 w 210"/>
                <a:gd name="T5" fmla="*/ 31 h 211"/>
                <a:gd name="T6" fmla="*/ 145 w 210"/>
                <a:gd name="T7" fmla="*/ 8 h 211"/>
                <a:gd name="T8" fmla="*/ 105 w 210"/>
                <a:gd name="T9" fmla="*/ 0 h 211"/>
                <a:gd name="T10" fmla="*/ 64 w 210"/>
                <a:gd name="T11" fmla="*/ 8 h 211"/>
                <a:gd name="T12" fmla="*/ 31 w 210"/>
                <a:gd name="T13" fmla="*/ 31 h 211"/>
                <a:gd name="T14" fmla="*/ 8 w 210"/>
                <a:gd name="T15" fmla="*/ 64 h 211"/>
                <a:gd name="T16" fmla="*/ 0 w 210"/>
                <a:gd name="T17" fmla="*/ 105 h 211"/>
                <a:gd name="T18" fmla="*/ 8 w 210"/>
                <a:gd name="T19" fmla="*/ 146 h 211"/>
                <a:gd name="T20" fmla="*/ 31 w 210"/>
                <a:gd name="T21" fmla="*/ 180 h 211"/>
                <a:gd name="T22" fmla="*/ 64 w 210"/>
                <a:gd name="T23" fmla="*/ 202 h 211"/>
                <a:gd name="T24" fmla="*/ 105 w 210"/>
                <a:gd name="T25" fmla="*/ 211 h 211"/>
                <a:gd name="T26" fmla="*/ 145 w 210"/>
                <a:gd name="T27" fmla="*/ 202 h 211"/>
                <a:gd name="T28" fmla="*/ 179 w 210"/>
                <a:gd name="T29" fmla="*/ 180 h 211"/>
                <a:gd name="T30" fmla="*/ 201 w 210"/>
                <a:gd name="T31" fmla="*/ 146 h 211"/>
                <a:gd name="T32" fmla="*/ 210 w 210"/>
                <a:gd name="T33" fmla="*/ 105 h 211"/>
                <a:gd name="T34" fmla="*/ 105 w 210"/>
                <a:gd name="T35" fmla="*/ 189 h 211"/>
                <a:gd name="T36" fmla="*/ 72 w 210"/>
                <a:gd name="T37" fmla="*/ 182 h 211"/>
                <a:gd name="T38" fmla="*/ 46 w 210"/>
                <a:gd name="T39" fmla="*/ 164 h 211"/>
                <a:gd name="T40" fmla="*/ 28 w 210"/>
                <a:gd name="T41" fmla="*/ 137 h 211"/>
                <a:gd name="T42" fmla="*/ 21 w 210"/>
                <a:gd name="T43" fmla="*/ 105 h 211"/>
                <a:gd name="T44" fmla="*/ 28 w 210"/>
                <a:gd name="T45" fmla="*/ 73 h 211"/>
                <a:gd name="T46" fmla="*/ 46 w 210"/>
                <a:gd name="T47" fmla="*/ 46 h 211"/>
                <a:gd name="T48" fmla="*/ 72 w 210"/>
                <a:gd name="T49" fmla="*/ 28 h 211"/>
                <a:gd name="T50" fmla="*/ 105 w 210"/>
                <a:gd name="T51" fmla="*/ 21 h 211"/>
                <a:gd name="T52" fmla="*/ 137 w 210"/>
                <a:gd name="T53" fmla="*/ 28 h 211"/>
                <a:gd name="T54" fmla="*/ 163 w 210"/>
                <a:gd name="T55" fmla="*/ 46 h 211"/>
                <a:gd name="T56" fmla="*/ 182 w 210"/>
                <a:gd name="T57" fmla="*/ 72 h 211"/>
                <a:gd name="T58" fmla="*/ 188 w 210"/>
                <a:gd name="T59" fmla="*/ 105 h 211"/>
                <a:gd name="T60" fmla="*/ 182 w 210"/>
                <a:gd name="T61" fmla="*/ 138 h 211"/>
                <a:gd name="T62" fmla="*/ 163 w 210"/>
                <a:gd name="T63" fmla="*/ 164 h 211"/>
                <a:gd name="T64" fmla="*/ 137 w 210"/>
                <a:gd name="T65" fmla="*/ 182 h 211"/>
                <a:gd name="T66" fmla="*/ 105 w 210"/>
                <a:gd name="T67" fmla="*/ 18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0" h="211">
                  <a:moveTo>
                    <a:pt x="210" y="105"/>
                  </a:moveTo>
                  <a:lnTo>
                    <a:pt x="201" y="64"/>
                  </a:lnTo>
                  <a:lnTo>
                    <a:pt x="179" y="31"/>
                  </a:lnTo>
                  <a:lnTo>
                    <a:pt x="145" y="8"/>
                  </a:lnTo>
                  <a:lnTo>
                    <a:pt x="105" y="0"/>
                  </a:lnTo>
                  <a:lnTo>
                    <a:pt x="64" y="8"/>
                  </a:lnTo>
                  <a:lnTo>
                    <a:pt x="31" y="31"/>
                  </a:lnTo>
                  <a:lnTo>
                    <a:pt x="8" y="64"/>
                  </a:lnTo>
                  <a:lnTo>
                    <a:pt x="0" y="105"/>
                  </a:lnTo>
                  <a:lnTo>
                    <a:pt x="8" y="146"/>
                  </a:lnTo>
                  <a:lnTo>
                    <a:pt x="31" y="180"/>
                  </a:lnTo>
                  <a:lnTo>
                    <a:pt x="64" y="202"/>
                  </a:lnTo>
                  <a:lnTo>
                    <a:pt x="105" y="211"/>
                  </a:lnTo>
                  <a:lnTo>
                    <a:pt x="145" y="202"/>
                  </a:lnTo>
                  <a:lnTo>
                    <a:pt x="179" y="180"/>
                  </a:lnTo>
                  <a:lnTo>
                    <a:pt x="201" y="146"/>
                  </a:lnTo>
                  <a:lnTo>
                    <a:pt x="210" y="105"/>
                  </a:lnTo>
                  <a:close/>
                  <a:moveTo>
                    <a:pt x="105" y="189"/>
                  </a:moveTo>
                  <a:lnTo>
                    <a:pt x="72" y="182"/>
                  </a:lnTo>
                  <a:lnTo>
                    <a:pt x="46" y="164"/>
                  </a:lnTo>
                  <a:lnTo>
                    <a:pt x="28" y="137"/>
                  </a:lnTo>
                  <a:lnTo>
                    <a:pt x="21" y="105"/>
                  </a:lnTo>
                  <a:lnTo>
                    <a:pt x="28" y="73"/>
                  </a:lnTo>
                  <a:lnTo>
                    <a:pt x="46" y="46"/>
                  </a:lnTo>
                  <a:lnTo>
                    <a:pt x="72" y="28"/>
                  </a:lnTo>
                  <a:lnTo>
                    <a:pt x="105" y="21"/>
                  </a:lnTo>
                  <a:lnTo>
                    <a:pt x="137" y="28"/>
                  </a:lnTo>
                  <a:lnTo>
                    <a:pt x="163" y="46"/>
                  </a:lnTo>
                  <a:lnTo>
                    <a:pt x="182" y="72"/>
                  </a:lnTo>
                  <a:lnTo>
                    <a:pt x="188" y="105"/>
                  </a:lnTo>
                  <a:lnTo>
                    <a:pt x="182" y="138"/>
                  </a:lnTo>
                  <a:lnTo>
                    <a:pt x="163" y="164"/>
                  </a:lnTo>
                  <a:lnTo>
                    <a:pt x="137" y="182"/>
                  </a:lnTo>
                  <a:lnTo>
                    <a:pt x="105" y="18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/>
            <p:cNvSpPr>
              <a:spLocks noChangeAspect="1"/>
            </p:cNvSpPr>
            <p:nvPr/>
          </p:nvSpPr>
          <p:spPr bwMode="auto">
            <a:xfrm>
              <a:off x="2138" y="37"/>
              <a:ext cx="327" cy="371"/>
            </a:xfrm>
            <a:custGeom>
              <a:avLst/>
              <a:gdLst>
                <a:gd name="T0" fmla="*/ 183 w 327"/>
                <a:gd name="T1" fmla="*/ 35 h 371"/>
                <a:gd name="T2" fmla="*/ 188 w 327"/>
                <a:gd name="T3" fmla="*/ 25 h 371"/>
                <a:gd name="T4" fmla="*/ 199 w 327"/>
                <a:gd name="T5" fmla="*/ 19 h 371"/>
                <a:gd name="T6" fmla="*/ 222 w 327"/>
                <a:gd name="T7" fmla="*/ 17 h 371"/>
                <a:gd name="T8" fmla="*/ 249 w 327"/>
                <a:gd name="T9" fmla="*/ 16 h 371"/>
                <a:gd name="T10" fmla="*/ 258 w 327"/>
                <a:gd name="T11" fmla="*/ 12 h 371"/>
                <a:gd name="T12" fmla="*/ 256 w 327"/>
                <a:gd name="T13" fmla="*/ 0 h 371"/>
                <a:gd name="T14" fmla="*/ 99 w 327"/>
                <a:gd name="T15" fmla="*/ 0 h 371"/>
                <a:gd name="T16" fmla="*/ 92 w 327"/>
                <a:gd name="T17" fmla="*/ 1 h 371"/>
                <a:gd name="T18" fmla="*/ 88 w 327"/>
                <a:gd name="T19" fmla="*/ 10 h 371"/>
                <a:gd name="T20" fmla="*/ 104 w 327"/>
                <a:gd name="T21" fmla="*/ 16 h 371"/>
                <a:gd name="T22" fmla="*/ 124 w 327"/>
                <a:gd name="T23" fmla="*/ 18 h 371"/>
                <a:gd name="T24" fmla="*/ 139 w 327"/>
                <a:gd name="T25" fmla="*/ 26 h 371"/>
                <a:gd name="T26" fmla="*/ 136 w 327"/>
                <a:gd name="T27" fmla="*/ 37 h 371"/>
                <a:gd name="T28" fmla="*/ 62 w 327"/>
                <a:gd name="T29" fmla="*/ 336 h 371"/>
                <a:gd name="T30" fmla="*/ 57 w 327"/>
                <a:gd name="T31" fmla="*/ 346 h 371"/>
                <a:gd name="T32" fmla="*/ 48 w 327"/>
                <a:gd name="T33" fmla="*/ 352 h 371"/>
                <a:gd name="T34" fmla="*/ 29 w 327"/>
                <a:gd name="T35" fmla="*/ 354 h 371"/>
                <a:gd name="T36" fmla="*/ 9 w 327"/>
                <a:gd name="T37" fmla="*/ 354 h 371"/>
                <a:gd name="T38" fmla="*/ 1 w 327"/>
                <a:gd name="T39" fmla="*/ 359 h 371"/>
                <a:gd name="T40" fmla="*/ 4 w 327"/>
                <a:gd name="T41" fmla="*/ 370 h 371"/>
                <a:gd name="T42" fmla="*/ 265 w 327"/>
                <a:gd name="T43" fmla="*/ 371 h 371"/>
                <a:gd name="T44" fmla="*/ 277 w 327"/>
                <a:gd name="T45" fmla="*/ 370 h 371"/>
                <a:gd name="T46" fmla="*/ 282 w 327"/>
                <a:gd name="T47" fmla="*/ 362 h 371"/>
                <a:gd name="T48" fmla="*/ 326 w 327"/>
                <a:gd name="T49" fmla="*/ 239 h 371"/>
                <a:gd name="T50" fmla="*/ 325 w 327"/>
                <a:gd name="T51" fmla="*/ 233 h 371"/>
                <a:gd name="T52" fmla="*/ 315 w 327"/>
                <a:gd name="T53" fmla="*/ 233 h 371"/>
                <a:gd name="T54" fmla="*/ 304 w 327"/>
                <a:gd name="T55" fmla="*/ 261 h 371"/>
                <a:gd name="T56" fmla="*/ 284 w 327"/>
                <a:gd name="T57" fmla="*/ 300 h 371"/>
                <a:gd name="T58" fmla="*/ 254 w 327"/>
                <a:gd name="T59" fmla="*/ 332 h 371"/>
                <a:gd name="T60" fmla="*/ 207 w 327"/>
                <a:gd name="T61" fmla="*/ 351 h 371"/>
                <a:gd name="T62" fmla="*/ 124 w 327"/>
                <a:gd name="T63" fmla="*/ 354 h 371"/>
                <a:gd name="T64" fmla="*/ 113 w 327"/>
                <a:gd name="T65" fmla="*/ 354 h 371"/>
                <a:gd name="T66" fmla="*/ 106 w 327"/>
                <a:gd name="T67" fmla="*/ 348 h 371"/>
                <a:gd name="T68" fmla="*/ 108 w 327"/>
                <a:gd name="T69" fmla="*/ 336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7" h="371">
                  <a:moveTo>
                    <a:pt x="181" y="42"/>
                  </a:moveTo>
                  <a:lnTo>
                    <a:pt x="183" y="35"/>
                  </a:lnTo>
                  <a:lnTo>
                    <a:pt x="185" y="30"/>
                  </a:lnTo>
                  <a:lnTo>
                    <a:pt x="188" y="25"/>
                  </a:lnTo>
                  <a:lnTo>
                    <a:pt x="193" y="22"/>
                  </a:lnTo>
                  <a:lnTo>
                    <a:pt x="199" y="19"/>
                  </a:lnTo>
                  <a:lnTo>
                    <a:pt x="209" y="18"/>
                  </a:lnTo>
                  <a:lnTo>
                    <a:pt x="222" y="17"/>
                  </a:lnTo>
                  <a:lnTo>
                    <a:pt x="239" y="16"/>
                  </a:lnTo>
                  <a:lnTo>
                    <a:pt x="249" y="16"/>
                  </a:lnTo>
                  <a:lnTo>
                    <a:pt x="255" y="15"/>
                  </a:lnTo>
                  <a:lnTo>
                    <a:pt x="258" y="12"/>
                  </a:lnTo>
                  <a:lnTo>
                    <a:pt x="259" y="6"/>
                  </a:lnTo>
                  <a:lnTo>
                    <a:pt x="256" y="0"/>
                  </a:lnTo>
                  <a:lnTo>
                    <a:pt x="250" y="0"/>
                  </a:lnTo>
                  <a:lnTo>
                    <a:pt x="99" y="0"/>
                  </a:lnTo>
                  <a:lnTo>
                    <a:pt x="96" y="0"/>
                  </a:lnTo>
                  <a:lnTo>
                    <a:pt x="92" y="1"/>
                  </a:lnTo>
                  <a:lnTo>
                    <a:pt x="89" y="4"/>
                  </a:lnTo>
                  <a:lnTo>
                    <a:pt x="88" y="10"/>
                  </a:lnTo>
                  <a:lnTo>
                    <a:pt x="92" y="16"/>
                  </a:lnTo>
                  <a:lnTo>
                    <a:pt x="104" y="16"/>
                  </a:lnTo>
                  <a:lnTo>
                    <a:pt x="111" y="17"/>
                  </a:lnTo>
                  <a:lnTo>
                    <a:pt x="124" y="18"/>
                  </a:lnTo>
                  <a:lnTo>
                    <a:pt x="135" y="20"/>
                  </a:lnTo>
                  <a:lnTo>
                    <a:pt x="139" y="26"/>
                  </a:lnTo>
                  <a:lnTo>
                    <a:pt x="138" y="30"/>
                  </a:lnTo>
                  <a:lnTo>
                    <a:pt x="136" y="37"/>
                  </a:lnTo>
                  <a:lnTo>
                    <a:pt x="64" y="329"/>
                  </a:lnTo>
                  <a:lnTo>
                    <a:pt x="62" y="336"/>
                  </a:lnTo>
                  <a:lnTo>
                    <a:pt x="60" y="342"/>
                  </a:lnTo>
                  <a:lnTo>
                    <a:pt x="57" y="346"/>
                  </a:lnTo>
                  <a:lnTo>
                    <a:pt x="53" y="349"/>
                  </a:lnTo>
                  <a:lnTo>
                    <a:pt x="48" y="352"/>
                  </a:lnTo>
                  <a:lnTo>
                    <a:pt x="40" y="353"/>
                  </a:lnTo>
                  <a:lnTo>
                    <a:pt x="29" y="354"/>
                  </a:lnTo>
                  <a:lnTo>
                    <a:pt x="15" y="354"/>
                  </a:lnTo>
                  <a:lnTo>
                    <a:pt x="9" y="354"/>
                  </a:lnTo>
                  <a:lnTo>
                    <a:pt x="4" y="356"/>
                  </a:lnTo>
                  <a:lnTo>
                    <a:pt x="1" y="359"/>
                  </a:lnTo>
                  <a:lnTo>
                    <a:pt x="0" y="365"/>
                  </a:lnTo>
                  <a:lnTo>
                    <a:pt x="4" y="370"/>
                  </a:lnTo>
                  <a:lnTo>
                    <a:pt x="15" y="371"/>
                  </a:lnTo>
                  <a:lnTo>
                    <a:pt x="265" y="371"/>
                  </a:lnTo>
                  <a:lnTo>
                    <a:pt x="273" y="371"/>
                  </a:lnTo>
                  <a:lnTo>
                    <a:pt x="277" y="370"/>
                  </a:lnTo>
                  <a:lnTo>
                    <a:pt x="280" y="367"/>
                  </a:lnTo>
                  <a:lnTo>
                    <a:pt x="282" y="362"/>
                  </a:lnTo>
                  <a:lnTo>
                    <a:pt x="324" y="244"/>
                  </a:lnTo>
                  <a:lnTo>
                    <a:pt x="326" y="239"/>
                  </a:lnTo>
                  <a:lnTo>
                    <a:pt x="327" y="237"/>
                  </a:lnTo>
                  <a:lnTo>
                    <a:pt x="325" y="233"/>
                  </a:lnTo>
                  <a:lnTo>
                    <a:pt x="320" y="231"/>
                  </a:lnTo>
                  <a:lnTo>
                    <a:pt x="315" y="233"/>
                  </a:lnTo>
                  <a:lnTo>
                    <a:pt x="311" y="242"/>
                  </a:lnTo>
                  <a:lnTo>
                    <a:pt x="304" y="261"/>
                  </a:lnTo>
                  <a:lnTo>
                    <a:pt x="295" y="281"/>
                  </a:lnTo>
                  <a:lnTo>
                    <a:pt x="284" y="300"/>
                  </a:lnTo>
                  <a:lnTo>
                    <a:pt x="271" y="317"/>
                  </a:lnTo>
                  <a:lnTo>
                    <a:pt x="254" y="332"/>
                  </a:lnTo>
                  <a:lnTo>
                    <a:pt x="233" y="344"/>
                  </a:lnTo>
                  <a:lnTo>
                    <a:pt x="207" y="351"/>
                  </a:lnTo>
                  <a:lnTo>
                    <a:pt x="175" y="354"/>
                  </a:lnTo>
                  <a:lnTo>
                    <a:pt x="124" y="354"/>
                  </a:lnTo>
                  <a:lnTo>
                    <a:pt x="117" y="354"/>
                  </a:lnTo>
                  <a:lnTo>
                    <a:pt x="113" y="354"/>
                  </a:lnTo>
                  <a:lnTo>
                    <a:pt x="107" y="352"/>
                  </a:lnTo>
                  <a:lnTo>
                    <a:pt x="106" y="348"/>
                  </a:lnTo>
                  <a:lnTo>
                    <a:pt x="106" y="345"/>
                  </a:lnTo>
                  <a:lnTo>
                    <a:pt x="108" y="336"/>
                  </a:lnTo>
                  <a:lnTo>
                    <a:pt x="181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2"/>
            <p:cNvSpPr>
              <a:spLocks noChangeAspect="1" noEditPoints="1"/>
            </p:cNvSpPr>
            <p:nvPr/>
          </p:nvSpPr>
          <p:spPr bwMode="auto">
            <a:xfrm>
              <a:off x="2632" y="167"/>
              <a:ext cx="210" cy="211"/>
            </a:xfrm>
            <a:custGeom>
              <a:avLst/>
              <a:gdLst>
                <a:gd name="T0" fmla="*/ 210 w 210"/>
                <a:gd name="T1" fmla="*/ 105 h 211"/>
                <a:gd name="T2" fmla="*/ 202 w 210"/>
                <a:gd name="T3" fmla="*/ 64 h 211"/>
                <a:gd name="T4" fmla="*/ 179 w 210"/>
                <a:gd name="T5" fmla="*/ 31 h 211"/>
                <a:gd name="T6" fmla="*/ 146 w 210"/>
                <a:gd name="T7" fmla="*/ 8 h 211"/>
                <a:gd name="T8" fmla="*/ 106 w 210"/>
                <a:gd name="T9" fmla="*/ 0 h 211"/>
                <a:gd name="T10" fmla="*/ 65 w 210"/>
                <a:gd name="T11" fmla="*/ 8 h 211"/>
                <a:gd name="T12" fmla="*/ 31 w 210"/>
                <a:gd name="T13" fmla="*/ 31 h 211"/>
                <a:gd name="T14" fmla="*/ 9 w 210"/>
                <a:gd name="T15" fmla="*/ 64 h 211"/>
                <a:gd name="T16" fmla="*/ 0 w 210"/>
                <a:gd name="T17" fmla="*/ 105 h 211"/>
                <a:gd name="T18" fmla="*/ 9 w 210"/>
                <a:gd name="T19" fmla="*/ 146 h 211"/>
                <a:gd name="T20" fmla="*/ 31 w 210"/>
                <a:gd name="T21" fmla="*/ 180 h 211"/>
                <a:gd name="T22" fmla="*/ 65 w 210"/>
                <a:gd name="T23" fmla="*/ 202 h 211"/>
                <a:gd name="T24" fmla="*/ 106 w 210"/>
                <a:gd name="T25" fmla="*/ 211 h 211"/>
                <a:gd name="T26" fmla="*/ 146 w 210"/>
                <a:gd name="T27" fmla="*/ 202 h 211"/>
                <a:gd name="T28" fmla="*/ 179 w 210"/>
                <a:gd name="T29" fmla="*/ 180 h 211"/>
                <a:gd name="T30" fmla="*/ 202 w 210"/>
                <a:gd name="T31" fmla="*/ 146 h 211"/>
                <a:gd name="T32" fmla="*/ 210 w 210"/>
                <a:gd name="T33" fmla="*/ 105 h 211"/>
                <a:gd name="T34" fmla="*/ 106 w 210"/>
                <a:gd name="T35" fmla="*/ 189 h 211"/>
                <a:gd name="T36" fmla="*/ 73 w 210"/>
                <a:gd name="T37" fmla="*/ 182 h 211"/>
                <a:gd name="T38" fmla="*/ 46 w 210"/>
                <a:gd name="T39" fmla="*/ 164 h 211"/>
                <a:gd name="T40" fmla="*/ 28 w 210"/>
                <a:gd name="T41" fmla="*/ 137 h 211"/>
                <a:gd name="T42" fmla="*/ 22 w 210"/>
                <a:gd name="T43" fmla="*/ 105 h 211"/>
                <a:gd name="T44" fmla="*/ 28 w 210"/>
                <a:gd name="T45" fmla="*/ 73 h 211"/>
                <a:gd name="T46" fmla="*/ 46 w 210"/>
                <a:gd name="T47" fmla="*/ 46 h 211"/>
                <a:gd name="T48" fmla="*/ 73 w 210"/>
                <a:gd name="T49" fmla="*/ 28 h 211"/>
                <a:gd name="T50" fmla="*/ 106 w 210"/>
                <a:gd name="T51" fmla="*/ 21 h 211"/>
                <a:gd name="T52" fmla="*/ 137 w 210"/>
                <a:gd name="T53" fmla="*/ 28 h 211"/>
                <a:gd name="T54" fmla="*/ 164 w 210"/>
                <a:gd name="T55" fmla="*/ 46 h 211"/>
                <a:gd name="T56" fmla="*/ 182 w 210"/>
                <a:gd name="T57" fmla="*/ 72 h 211"/>
                <a:gd name="T58" fmla="*/ 189 w 210"/>
                <a:gd name="T59" fmla="*/ 105 h 211"/>
                <a:gd name="T60" fmla="*/ 182 w 210"/>
                <a:gd name="T61" fmla="*/ 138 h 211"/>
                <a:gd name="T62" fmla="*/ 164 w 210"/>
                <a:gd name="T63" fmla="*/ 164 h 211"/>
                <a:gd name="T64" fmla="*/ 137 w 210"/>
                <a:gd name="T65" fmla="*/ 182 h 211"/>
                <a:gd name="T66" fmla="*/ 106 w 210"/>
                <a:gd name="T67" fmla="*/ 18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0" h="211">
                  <a:moveTo>
                    <a:pt x="210" y="105"/>
                  </a:moveTo>
                  <a:lnTo>
                    <a:pt x="202" y="64"/>
                  </a:lnTo>
                  <a:lnTo>
                    <a:pt x="179" y="31"/>
                  </a:lnTo>
                  <a:lnTo>
                    <a:pt x="146" y="8"/>
                  </a:lnTo>
                  <a:lnTo>
                    <a:pt x="106" y="0"/>
                  </a:lnTo>
                  <a:lnTo>
                    <a:pt x="65" y="8"/>
                  </a:lnTo>
                  <a:lnTo>
                    <a:pt x="31" y="31"/>
                  </a:lnTo>
                  <a:lnTo>
                    <a:pt x="9" y="64"/>
                  </a:lnTo>
                  <a:lnTo>
                    <a:pt x="0" y="105"/>
                  </a:lnTo>
                  <a:lnTo>
                    <a:pt x="9" y="146"/>
                  </a:lnTo>
                  <a:lnTo>
                    <a:pt x="31" y="180"/>
                  </a:lnTo>
                  <a:lnTo>
                    <a:pt x="65" y="202"/>
                  </a:lnTo>
                  <a:lnTo>
                    <a:pt x="106" y="211"/>
                  </a:lnTo>
                  <a:lnTo>
                    <a:pt x="146" y="202"/>
                  </a:lnTo>
                  <a:lnTo>
                    <a:pt x="179" y="180"/>
                  </a:lnTo>
                  <a:lnTo>
                    <a:pt x="202" y="146"/>
                  </a:lnTo>
                  <a:lnTo>
                    <a:pt x="210" y="105"/>
                  </a:lnTo>
                  <a:close/>
                  <a:moveTo>
                    <a:pt x="106" y="189"/>
                  </a:moveTo>
                  <a:lnTo>
                    <a:pt x="73" y="182"/>
                  </a:lnTo>
                  <a:lnTo>
                    <a:pt x="46" y="164"/>
                  </a:lnTo>
                  <a:lnTo>
                    <a:pt x="28" y="137"/>
                  </a:lnTo>
                  <a:lnTo>
                    <a:pt x="22" y="105"/>
                  </a:lnTo>
                  <a:lnTo>
                    <a:pt x="28" y="73"/>
                  </a:lnTo>
                  <a:lnTo>
                    <a:pt x="46" y="46"/>
                  </a:lnTo>
                  <a:lnTo>
                    <a:pt x="73" y="28"/>
                  </a:lnTo>
                  <a:lnTo>
                    <a:pt x="106" y="21"/>
                  </a:lnTo>
                  <a:lnTo>
                    <a:pt x="137" y="28"/>
                  </a:lnTo>
                  <a:lnTo>
                    <a:pt x="164" y="46"/>
                  </a:lnTo>
                  <a:lnTo>
                    <a:pt x="182" y="72"/>
                  </a:lnTo>
                  <a:lnTo>
                    <a:pt x="189" y="105"/>
                  </a:lnTo>
                  <a:lnTo>
                    <a:pt x="182" y="138"/>
                  </a:lnTo>
                  <a:lnTo>
                    <a:pt x="164" y="164"/>
                  </a:lnTo>
                  <a:lnTo>
                    <a:pt x="137" y="182"/>
                  </a:lnTo>
                  <a:lnTo>
                    <a:pt x="106" y="18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3"/>
            <p:cNvSpPr>
              <a:spLocks noChangeAspect="1"/>
            </p:cNvSpPr>
            <p:nvPr/>
          </p:nvSpPr>
          <p:spPr bwMode="auto">
            <a:xfrm>
              <a:off x="3022" y="25"/>
              <a:ext cx="383" cy="395"/>
            </a:xfrm>
            <a:custGeom>
              <a:avLst/>
              <a:gdLst>
                <a:gd name="T0" fmla="*/ 382 w 383"/>
                <a:gd name="T1" fmla="*/ 2 h 395"/>
                <a:gd name="T2" fmla="*/ 375 w 383"/>
                <a:gd name="T3" fmla="*/ 0 h 395"/>
                <a:gd name="T4" fmla="*/ 331 w 383"/>
                <a:gd name="T5" fmla="*/ 48 h 395"/>
                <a:gd name="T6" fmla="*/ 307 w 383"/>
                <a:gd name="T7" fmla="*/ 21 h 395"/>
                <a:gd name="T8" fmla="*/ 241 w 383"/>
                <a:gd name="T9" fmla="*/ 0 h 395"/>
                <a:gd name="T10" fmla="*/ 153 w 383"/>
                <a:gd name="T11" fmla="*/ 20 h 395"/>
                <a:gd name="T12" fmla="*/ 76 w 383"/>
                <a:gd name="T13" fmla="*/ 75 h 395"/>
                <a:gd name="T14" fmla="*/ 21 w 383"/>
                <a:gd name="T15" fmla="*/ 154 h 395"/>
                <a:gd name="T16" fmla="*/ 0 w 383"/>
                <a:gd name="T17" fmla="*/ 246 h 395"/>
                <a:gd name="T18" fmla="*/ 11 w 383"/>
                <a:gd name="T19" fmla="*/ 306 h 395"/>
                <a:gd name="T20" fmla="*/ 41 w 383"/>
                <a:gd name="T21" fmla="*/ 353 h 395"/>
                <a:gd name="T22" fmla="*/ 87 w 383"/>
                <a:gd name="T23" fmla="*/ 384 h 395"/>
                <a:gd name="T24" fmla="*/ 147 w 383"/>
                <a:gd name="T25" fmla="*/ 395 h 395"/>
                <a:gd name="T26" fmla="*/ 215 w 383"/>
                <a:gd name="T27" fmla="*/ 382 h 395"/>
                <a:gd name="T28" fmla="*/ 245 w 383"/>
                <a:gd name="T29" fmla="*/ 365 h 395"/>
                <a:gd name="T30" fmla="*/ 262 w 383"/>
                <a:gd name="T31" fmla="*/ 349 h 395"/>
                <a:gd name="T32" fmla="*/ 273 w 383"/>
                <a:gd name="T33" fmla="*/ 371 h 395"/>
                <a:gd name="T34" fmla="*/ 286 w 383"/>
                <a:gd name="T35" fmla="*/ 382 h 395"/>
                <a:gd name="T36" fmla="*/ 291 w 383"/>
                <a:gd name="T37" fmla="*/ 376 h 395"/>
                <a:gd name="T38" fmla="*/ 296 w 383"/>
                <a:gd name="T39" fmla="*/ 357 h 395"/>
                <a:gd name="T40" fmla="*/ 309 w 383"/>
                <a:gd name="T41" fmla="*/ 305 h 395"/>
                <a:gd name="T42" fmla="*/ 320 w 383"/>
                <a:gd name="T43" fmla="*/ 263 h 395"/>
                <a:gd name="T44" fmla="*/ 335 w 383"/>
                <a:gd name="T45" fmla="*/ 252 h 395"/>
                <a:gd name="T46" fmla="*/ 356 w 383"/>
                <a:gd name="T47" fmla="*/ 251 h 395"/>
                <a:gd name="T48" fmla="*/ 361 w 383"/>
                <a:gd name="T49" fmla="*/ 247 h 395"/>
                <a:gd name="T50" fmla="*/ 360 w 383"/>
                <a:gd name="T51" fmla="*/ 236 h 395"/>
                <a:gd name="T52" fmla="*/ 223 w 383"/>
                <a:gd name="T53" fmla="*/ 234 h 395"/>
                <a:gd name="T54" fmla="*/ 215 w 383"/>
                <a:gd name="T55" fmla="*/ 236 h 395"/>
                <a:gd name="T56" fmla="*/ 211 w 383"/>
                <a:gd name="T57" fmla="*/ 245 h 395"/>
                <a:gd name="T58" fmla="*/ 228 w 383"/>
                <a:gd name="T59" fmla="*/ 251 h 395"/>
                <a:gd name="T60" fmla="*/ 237 w 383"/>
                <a:gd name="T61" fmla="*/ 252 h 395"/>
                <a:gd name="T62" fmla="*/ 256 w 383"/>
                <a:gd name="T63" fmla="*/ 252 h 395"/>
                <a:gd name="T64" fmla="*/ 270 w 383"/>
                <a:gd name="T65" fmla="*/ 256 h 395"/>
                <a:gd name="T66" fmla="*/ 273 w 383"/>
                <a:gd name="T67" fmla="*/ 263 h 395"/>
                <a:gd name="T68" fmla="*/ 269 w 383"/>
                <a:gd name="T69" fmla="*/ 282 h 395"/>
                <a:gd name="T70" fmla="*/ 262 w 383"/>
                <a:gd name="T71" fmla="*/ 312 h 395"/>
                <a:gd name="T72" fmla="*/ 211 w 383"/>
                <a:gd name="T73" fmla="*/ 368 h 395"/>
                <a:gd name="T74" fmla="*/ 157 w 383"/>
                <a:gd name="T75" fmla="*/ 378 h 395"/>
                <a:gd name="T76" fmla="*/ 84 w 383"/>
                <a:gd name="T77" fmla="*/ 352 h 395"/>
                <a:gd name="T78" fmla="*/ 49 w 383"/>
                <a:gd name="T79" fmla="*/ 264 h 395"/>
                <a:gd name="T80" fmla="*/ 51 w 383"/>
                <a:gd name="T81" fmla="*/ 239 h 395"/>
                <a:gd name="T82" fmla="*/ 59 w 383"/>
                <a:gd name="T83" fmla="*/ 195 h 395"/>
                <a:gd name="T84" fmla="*/ 77 w 383"/>
                <a:gd name="T85" fmla="*/ 142 h 395"/>
                <a:gd name="T86" fmla="*/ 111 w 383"/>
                <a:gd name="T87" fmla="*/ 87 h 395"/>
                <a:gd name="T88" fmla="*/ 169 w 383"/>
                <a:gd name="T89" fmla="*/ 38 h 395"/>
                <a:gd name="T90" fmla="*/ 246 w 383"/>
                <a:gd name="T91" fmla="*/ 16 h 395"/>
                <a:gd name="T92" fmla="*/ 310 w 383"/>
                <a:gd name="T93" fmla="*/ 45 h 395"/>
                <a:gd name="T94" fmla="*/ 333 w 383"/>
                <a:gd name="T95" fmla="*/ 121 h 395"/>
                <a:gd name="T96" fmla="*/ 332 w 383"/>
                <a:gd name="T97" fmla="*/ 141 h 395"/>
                <a:gd name="T98" fmla="*/ 331 w 383"/>
                <a:gd name="T99" fmla="*/ 149 h 395"/>
                <a:gd name="T100" fmla="*/ 339 w 383"/>
                <a:gd name="T101" fmla="*/ 155 h 395"/>
                <a:gd name="T102" fmla="*/ 346 w 383"/>
                <a:gd name="T103" fmla="*/ 153 h 395"/>
                <a:gd name="T104" fmla="*/ 349 w 383"/>
                <a:gd name="T105" fmla="*/ 144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3" h="395">
                  <a:moveTo>
                    <a:pt x="383" y="5"/>
                  </a:moveTo>
                  <a:lnTo>
                    <a:pt x="382" y="2"/>
                  </a:lnTo>
                  <a:lnTo>
                    <a:pt x="377" y="0"/>
                  </a:lnTo>
                  <a:lnTo>
                    <a:pt x="375" y="0"/>
                  </a:lnTo>
                  <a:lnTo>
                    <a:pt x="369" y="6"/>
                  </a:lnTo>
                  <a:lnTo>
                    <a:pt x="331" y="48"/>
                  </a:lnTo>
                  <a:lnTo>
                    <a:pt x="324" y="37"/>
                  </a:lnTo>
                  <a:lnTo>
                    <a:pt x="307" y="21"/>
                  </a:lnTo>
                  <a:lnTo>
                    <a:pt x="280" y="6"/>
                  </a:lnTo>
                  <a:lnTo>
                    <a:pt x="241" y="0"/>
                  </a:lnTo>
                  <a:lnTo>
                    <a:pt x="197" y="5"/>
                  </a:lnTo>
                  <a:lnTo>
                    <a:pt x="153" y="20"/>
                  </a:lnTo>
                  <a:lnTo>
                    <a:pt x="112" y="44"/>
                  </a:lnTo>
                  <a:lnTo>
                    <a:pt x="76" y="75"/>
                  </a:lnTo>
                  <a:lnTo>
                    <a:pt x="45" y="113"/>
                  </a:lnTo>
                  <a:lnTo>
                    <a:pt x="21" y="154"/>
                  </a:lnTo>
                  <a:lnTo>
                    <a:pt x="5" y="199"/>
                  </a:lnTo>
                  <a:lnTo>
                    <a:pt x="0" y="246"/>
                  </a:lnTo>
                  <a:lnTo>
                    <a:pt x="3" y="277"/>
                  </a:lnTo>
                  <a:lnTo>
                    <a:pt x="11" y="306"/>
                  </a:lnTo>
                  <a:lnTo>
                    <a:pt x="23" y="331"/>
                  </a:lnTo>
                  <a:lnTo>
                    <a:pt x="41" y="353"/>
                  </a:lnTo>
                  <a:lnTo>
                    <a:pt x="62" y="371"/>
                  </a:lnTo>
                  <a:lnTo>
                    <a:pt x="87" y="384"/>
                  </a:lnTo>
                  <a:lnTo>
                    <a:pt x="116" y="392"/>
                  </a:lnTo>
                  <a:lnTo>
                    <a:pt x="147" y="395"/>
                  </a:lnTo>
                  <a:lnTo>
                    <a:pt x="182" y="392"/>
                  </a:lnTo>
                  <a:lnTo>
                    <a:pt x="215" y="382"/>
                  </a:lnTo>
                  <a:lnTo>
                    <a:pt x="232" y="374"/>
                  </a:lnTo>
                  <a:lnTo>
                    <a:pt x="245" y="365"/>
                  </a:lnTo>
                  <a:lnTo>
                    <a:pt x="254" y="357"/>
                  </a:lnTo>
                  <a:lnTo>
                    <a:pt x="262" y="349"/>
                  </a:lnTo>
                  <a:lnTo>
                    <a:pt x="267" y="360"/>
                  </a:lnTo>
                  <a:lnTo>
                    <a:pt x="273" y="371"/>
                  </a:lnTo>
                  <a:lnTo>
                    <a:pt x="280" y="379"/>
                  </a:lnTo>
                  <a:lnTo>
                    <a:pt x="286" y="382"/>
                  </a:lnTo>
                  <a:lnTo>
                    <a:pt x="290" y="380"/>
                  </a:lnTo>
                  <a:lnTo>
                    <a:pt x="291" y="376"/>
                  </a:lnTo>
                  <a:lnTo>
                    <a:pt x="294" y="368"/>
                  </a:lnTo>
                  <a:lnTo>
                    <a:pt x="296" y="357"/>
                  </a:lnTo>
                  <a:lnTo>
                    <a:pt x="299" y="347"/>
                  </a:lnTo>
                  <a:lnTo>
                    <a:pt x="309" y="305"/>
                  </a:lnTo>
                  <a:lnTo>
                    <a:pt x="316" y="278"/>
                  </a:lnTo>
                  <a:lnTo>
                    <a:pt x="320" y="263"/>
                  </a:lnTo>
                  <a:lnTo>
                    <a:pt x="325" y="256"/>
                  </a:lnTo>
                  <a:lnTo>
                    <a:pt x="335" y="252"/>
                  </a:lnTo>
                  <a:lnTo>
                    <a:pt x="353" y="251"/>
                  </a:lnTo>
                  <a:lnTo>
                    <a:pt x="356" y="251"/>
                  </a:lnTo>
                  <a:lnTo>
                    <a:pt x="359" y="250"/>
                  </a:lnTo>
                  <a:lnTo>
                    <a:pt x="361" y="247"/>
                  </a:lnTo>
                  <a:lnTo>
                    <a:pt x="362" y="240"/>
                  </a:lnTo>
                  <a:lnTo>
                    <a:pt x="360" y="236"/>
                  </a:lnTo>
                  <a:lnTo>
                    <a:pt x="355" y="234"/>
                  </a:lnTo>
                  <a:lnTo>
                    <a:pt x="223" y="234"/>
                  </a:lnTo>
                  <a:lnTo>
                    <a:pt x="219" y="235"/>
                  </a:lnTo>
                  <a:lnTo>
                    <a:pt x="215" y="236"/>
                  </a:lnTo>
                  <a:lnTo>
                    <a:pt x="213" y="239"/>
                  </a:lnTo>
                  <a:lnTo>
                    <a:pt x="211" y="245"/>
                  </a:lnTo>
                  <a:lnTo>
                    <a:pt x="215" y="251"/>
                  </a:lnTo>
                  <a:lnTo>
                    <a:pt x="228" y="251"/>
                  </a:lnTo>
                  <a:lnTo>
                    <a:pt x="231" y="251"/>
                  </a:lnTo>
                  <a:lnTo>
                    <a:pt x="237" y="252"/>
                  </a:lnTo>
                  <a:lnTo>
                    <a:pt x="247" y="252"/>
                  </a:lnTo>
                  <a:lnTo>
                    <a:pt x="256" y="252"/>
                  </a:lnTo>
                  <a:lnTo>
                    <a:pt x="265" y="254"/>
                  </a:lnTo>
                  <a:lnTo>
                    <a:pt x="270" y="256"/>
                  </a:lnTo>
                  <a:lnTo>
                    <a:pt x="272" y="258"/>
                  </a:lnTo>
                  <a:lnTo>
                    <a:pt x="273" y="263"/>
                  </a:lnTo>
                  <a:lnTo>
                    <a:pt x="272" y="270"/>
                  </a:lnTo>
                  <a:lnTo>
                    <a:pt x="269" y="282"/>
                  </a:lnTo>
                  <a:lnTo>
                    <a:pt x="266" y="297"/>
                  </a:lnTo>
                  <a:lnTo>
                    <a:pt x="262" y="312"/>
                  </a:lnTo>
                  <a:lnTo>
                    <a:pt x="241" y="348"/>
                  </a:lnTo>
                  <a:lnTo>
                    <a:pt x="211" y="368"/>
                  </a:lnTo>
                  <a:lnTo>
                    <a:pt x="180" y="376"/>
                  </a:lnTo>
                  <a:lnTo>
                    <a:pt x="157" y="378"/>
                  </a:lnTo>
                  <a:lnTo>
                    <a:pt x="119" y="372"/>
                  </a:lnTo>
                  <a:lnTo>
                    <a:pt x="84" y="352"/>
                  </a:lnTo>
                  <a:lnTo>
                    <a:pt x="59" y="317"/>
                  </a:lnTo>
                  <a:lnTo>
                    <a:pt x="49" y="264"/>
                  </a:lnTo>
                  <a:lnTo>
                    <a:pt x="49" y="255"/>
                  </a:lnTo>
                  <a:lnTo>
                    <a:pt x="51" y="239"/>
                  </a:lnTo>
                  <a:lnTo>
                    <a:pt x="54" y="219"/>
                  </a:lnTo>
                  <a:lnTo>
                    <a:pt x="59" y="195"/>
                  </a:lnTo>
                  <a:lnTo>
                    <a:pt x="66" y="169"/>
                  </a:lnTo>
                  <a:lnTo>
                    <a:pt x="77" y="142"/>
                  </a:lnTo>
                  <a:lnTo>
                    <a:pt x="92" y="114"/>
                  </a:lnTo>
                  <a:lnTo>
                    <a:pt x="111" y="87"/>
                  </a:lnTo>
                  <a:lnTo>
                    <a:pt x="137" y="60"/>
                  </a:lnTo>
                  <a:lnTo>
                    <a:pt x="169" y="38"/>
                  </a:lnTo>
                  <a:lnTo>
                    <a:pt x="206" y="22"/>
                  </a:lnTo>
                  <a:lnTo>
                    <a:pt x="246" y="16"/>
                  </a:lnTo>
                  <a:lnTo>
                    <a:pt x="283" y="24"/>
                  </a:lnTo>
                  <a:lnTo>
                    <a:pt x="310" y="45"/>
                  </a:lnTo>
                  <a:lnTo>
                    <a:pt x="327" y="78"/>
                  </a:lnTo>
                  <a:lnTo>
                    <a:pt x="333" y="121"/>
                  </a:lnTo>
                  <a:lnTo>
                    <a:pt x="333" y="134"/>
                  </a:lnTo>
                  <a:lnTo>
                    <a:pt x="332" y="141"/>
                  </a:lnTo>
                  <a:lnTo>
                    <a:pt x="332" y="146"/>
                  </a:lnTo>
                  <a:lnTo>
                    <a:pt x="331" y="149"/>
                  </a:lnTo>
                  <a:lnTo>
                    <a:pt x="334" y="154"/>
                  </a:lnTo>
                  <a:lnTo>
                    <a:pt x="339" y="155"/>
                  </a:lnTo>
                  <a:lnTo>
                    <a:pt x="343" y="154"/>
                  </a:lnTo>
                  <a:lnTo>
                    <a:pt x="346" y="153"/>
                  </a:lnTo>
                  <a:lnTo>
                    <a:pt x="347" y="149"/>
                  </a:lnTo>
                  <a:lnTo>
                    <a:pt x="349" y="144"/>
                  </a:lnTo>
                  <a:lnTo>
                    <a:pt x="383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4"/>
            <p:cNvSpPr>
              <a:spLocks noChangeAspect="1"/>
            </p:cNvSpPr>
            <p:nvPr/>
          </p:nvSpPr>
          <p:spPr bwMode="auto">
            <a:xfrm>
              <a:off x="3471" y="0"/>
              <a:ext cx="126" cy="544"/>
            </a:xfrm>
            <a:custGeom>
              <a:avLst/>
              <a:gdLst>
                <a:gd name="T0" fmla="*/ 126 w 126"/>
                <a:gd name="T1" fmla="*/ 539 h 544"/>
                <a:gd name="T2" fmla="*/ 125 w 126"/>
                <a:gd name="T3" fmla="*/ 537 h 544"/>
                <a:gd name="T4" fmla="*/ 125 w 126"/>
                <a:gd name="T5" fmla="*/ 536 h 544"/>
                <a:gd name="T6" fmla="*/ 122 w 126"/>
                <a:gd name="T7" fmla="*/ 532 h 544"/>
                <a:gd name="T8" fmla="*/ 117 w 126"/>
                <a:gd name="T9" fmla="*/ 527 h 544"/>
                <a:gd name="T10" fmla="*/ 75 w 126"/>
                <a:gd name="T11" fmla="*/ 470 h 544"/>
                <a:gd name="T12" fmla="*/ 49 w 126"/>
                <a:gd name="T13" fmla="*/ 405 h 544"/>
                <a:gd name="T14" fmla="*/ 36 w 126"/>
                <a:gd name="T15" fmla="*/ 337 h 544"/>
                <a:gd name="T16" fmla="*/ 32 w 126"/>
                <a:gd name="T17" fmla="*/ 272 h 544"/>
                <a:gd name="T18" fmla="*/ 36 w 126"/>
                <a:gd name="T19" fmla="*/ 202 h 544"/>
                <a:gd name="T20" fmla="*/ 50 w 126"/>
                <a:gd name="T21" fmla="*/ 133 h 544"/>
                <a:gd name="T22" fmla="*/ 77 w 126"/>
                <a:gd name="T23" fmla="*/ 70 h 544"/>
                <a:gd name="T24" fmla="*/ 119 w 126"/>
                <a:gd name="T25" fmla="*/ 15 h 544"/>
                <a:gd name="T26" fmla="*/ 125 w 126"/>
                <a:gd name="T27" fmla="*/ 8 h 544"/>
                <a:gd name="T28" fmla="*/ 126 w 126"/>
                <a:gd name="T29" fmla="*/ 5 h 544"/>
                <a:gd name="T30" fmla="*/ 124 w 126"/>
                <a:gd name="T31" fmla="*/ 1 h 544"/>
                <a:gd name="T32" fmla="*/ 120 w 126"/>
                <a:gd name="T33" fmla="*/ 0 h 544"/>
                <a:gd name="T34" fmla="*/ 109 w 126"/>
                <a:gd name="T35" fmla="*/ 7 h 544"/>
                <a:gd name="T36" fmla="*/ 87 w 126"/>
                <a:gd name="T37" fmla="*/ 27 h 544"/>
                <a:gd name="T38" fmla="*/ 61 w 126"/>
                <a:gd name="T39" fmla="*/ 60 h 544"/>
                <a:gd name="T40" fmla="*/ 35 w 126"/>
                <a:gd name="T41" fmla="*/ 106 h 544"/>
                <a:gd name="T42" fmla="*/ 18 w 126"/>
                <a:gd name="T43" fmla="*/ 151 h 544"/>
                <a:gd name="T44" fmla="*/ 7 w 126"/>
                <a:gd name="T45" fmla="*/ 194 h 544"/>
                <a:gd name="T46" fmla="*/ 2 w 126"/>
                <a:gd name="T47" fmla="*/ 235 h 544"/>
                <a:gd name="T48" fmla="*/ 0 w 126"/>
                <a:gd name="T49" fmla="*/ 272 h 544"/>
                <a:gd name="T50" fmla="*/ 2 w 126"/>
                <a:gd name="T51" fmla="*/ 308 h 544"/>
                <a:gd name="T52" fmla="*/ 7 w 126"/>
                <a:gd name="T53" fmla="*/ 350 h 544"/>
                <a:gd name="T54" fmla="*/ 18 w 126"/>
                <a:gd name="T55" fmla="*/ 395 h 544"/>
                <a:gd name="T56" fmla="*/ 36 w 126"/>
                <a:gd name="T57" fmla="*/ 442 h 544"/>
                <a:gd name="T58" fmla="*/ 62 w 126"/>
                <a:gd name="T59" fmla="*/ 486 h 544"/>
                <a:gd name="T60" fmla="*/ 88 w 126"/>
                <a:gd name="T61" fmla="*/ 518 h 544"/>
                <a:gd name="T62" fmla="*/ 109 w 126"/>
                <a:gd name="T63" fmla="*/ 537 h 544"/>
                <a:gd name="T64" fmla="*/ 120 w 126"/>
                <a:gd name="T65" fmla="*/ 544 h 544"/>
                <a:gd name="T66" fmla="*/ 124 w 126"/>
                <a:gd name="T67" fmla="*/ 543 h 544"/>
                <a:gd name="T68" fmla="*/ 126 w 126"/>
                <a:gd name="T69" fmla="*/ 539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" h="544">
                  <a:moveTo>
                    <a:pt x="126" y="539"/>
                  </a:moveTo>
                  <a:lnTo>
                    <a:pt x="125" y="537"/>
                  </a:lnTo>
                  <a:lnTo>
                    <a:pt x="125" y="536"/>
                  </a:lnTo>
                  <a:lnTo>
                    <a:pt x="122" y="532"/>
                  </a:lnTo>
                  <a:lnTo>
                    <a:pt x="117" y="527"/>
                  </a:lnTo>
                  <a:lnTo>
                    <a:pt x="75" y="470"/>
                  </a:lnTo>
                  <a:lnTo>
                    <a:pt x="49" y="405"/>
                  </a:lnTo>
                  <a:lnTo>
                    <a:pt x="36" y="337"/>
                  </a:lnTo>
                  <a:lnTo>
                    <a:pt x="32" y="272"/>
                  </a:lnTo>
                  <a:lnTo>
                    <a:pt x="36" y="202"/>
                  </a:lnTo>
                  <a:lnTo>
                    <a:pt x="50" y="133"/>
                  </a:lnTo>
                  <a:lnTo>
                    <a:pt x="77" y="70"/>
                  </a:lnTo>
                  <a:lnTo>
                    <a:pt x="119" y="15"/>
                  </a:lnTo>
                  <a:lnTo>
                    <a:pt x="125" y="8"/>
                  </a:lnTo>
                  <a:lnTo>
                    <a:pt x="126" y="5"/>
                  </a:lnTo>
                  <a:lnTo>
                    <a:pt x="124" y="1"/>
                  </a:lnTo>
                  <a:lnTo>
                    <a:pt x="120" y="0"/>
                  </a:lnTo>
                  <a:lnTo>
                    <a:pt x="109" y="7"/>
                  </a:lnTo>
                  <a:lnTo>
                    <a:pt x="87" y="27"/>
                  </a:lnTo>
                  <a:lnTo>
                    <a:pt x="61" y="60"/>
                  </a:lnTo>
                  <a:lnTo>
                    <a:pt x="35" y="106"/>
                  </a:lnTo>
                  <a:lnTo>
                    <a:pt x="18" y="151"/>
                  </a:lnTo>
                  <a:lnTo>
                    <a:pt x="7" y="194"/>
                  </a:lnTo>
                  <a:lnTo>
                    <a:pt x="2" y="235"/>
                  </a:lnTo>
                  <a:lnTo>
                    <a:pt x="0" y="272"/>
                  </a:lnTo>
                  <a:lnTo>
                    <a:pt x="2" y="308"/>
                  </a:lnTo>
                  <a:lnTo>
                    <a:pt x="7" y="350"/>
                  </a:lnTo>
                  <a:lnTo>
                    <a:pt x="18" y="395"/>
                  </a:lnTo>
                  <a:lnTo>
                    <a:pt x="36" y="442"/>
                  </a:lnTo>
                  <a:lnTo>
                    <a:pt x="62" y="486"/>
                  </a:lnTo>
                  <a:lnTo>
                    <a:pt x="88" y="518"/>
                  </a:lnTo>
                  <a:lnTo>
                    <a:pt x="109" y="537"/>
                  </a:lnTo>
                  <a:lnTo>
                    <a:pt x="120" y="544"/>
                  </a:lnTo>
                  <a:lnTo>
                    <a:pt x="124" y="543"/>
                  </a:lnTo>
                  <a:lnTo>
                    <a:pt x="126" y="53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15"/>
            <p:cNvSpPr>
              <a:spLocks noChangeAspect="1"/>
            </p:cNvSpPr>
            <p:nvPr/>
          </p:nvSpPr>
          <p:spPr bwMode="auto">
            <a:xfrm>
              <a:off x="3822" y="167"/>
              <a:ext cx="304" cy="241"/>
            </a:xfrm>
            <a:custGeom>
              <a:avLst/>
              <a:gdLst>
                <a:gd name="T0" fmla="*/ 175 w 304"/>
                <a:gd name="T1" fmla="*/ 107 h 241"/>
                <a:gd name="T2" fmla="*/ 238 w 304"/>
                <a:gd name="T3" fmla="*/ 37 h 241"/>
                <a:gd name="T4" fmla="*/ 244 w 304"/>
                <a:gd name="T5" fmla="*/ 32 h 241"/>
                <a:gd name="T6" fmla="*/ 252 w 304"/>
                <a:gd name="T7" fmla="*/ 28 h 241"/>
                <a:gd name="T8" fmla="*/ 267 w 304"/>
                <a:gd name="T9" fmla="*/ 26 h 241"/>
                <a:gd name="T10" fmla="*/ 293 w 304"/>
                <a:gd name="T11" fmla="*/ 25 h 241"/>
                <a:gd name="T12" fmla="*/ 293 w 304"/>
                <a:gd name="T13" fmla="*/ 0 h 241"/>
                <a:gd name="T14" fmla="*/ 188 w 304"/>
                <a:gd name="T15" fmla="*/ 0 h 241"/>
                <a:gd name="T16" fmla="*/ 188 w 304"/>
                <a:gd name="T17" fmla="*/ 25 h 241"/>
                <a:gd name="T18" fmla="*/ 199 w 304"/>
                <a:gd name="T19" fmla="*/ 26 h 241"/>
                <a:gd name="T20" fmla="*/ 208 w 304"/>
                <a:gd name="T21" fmla="*/ 30 h 241"/>
                <a:gd name="T22" fmla="*/ 206 w 304"/>
                <a:gd name="T23" fmla="*/ 34 h 241"/>
                <a:gd name="T24" fmla="*/ 204 w 304"/>
                <a:gd name="T25" fmla="*/ 37 h 241"/>
                <a:gd name="T26" fmla="*/ 159 w 304"/>
                <a:gd name="T27" fmla="*/ 88 h 241"/>
                <a:gd name="T28" fmla="*/ 106 w 304"/>
                <a:gd name="T29" fmla="*/ 25 h 241"/>
                <a:gd name="T30" fmla="*/ 127 w 304"/>
                <a:gd name="T31" fmla="*/ 25 h 241"/>
                <a:gd name="T32" fmla="*/ 127 w 304"/>
                <a:gd name="T33" fmla="*/ 0 h 241"/>
                <a:gd name="T34" fmla="*/ 3 w 304"/>
                <a:gd name="T35" fmla="*/ 0 h 241"/>
                <a:gd name="T36" fmla="*/ 3 w 304"/>
                <a:gd name="T37" fmla="*/ 25 h 241"/>
                <a:gd name="T38" fmla="*/ 41 w 304"/>
                <a:gd name="T39" fmla="*/ 25 h 241"/>
                <a:gd name="T40" fmla="*/ 125 w 304"/>
                <a:gd name="T41" fmla="*/ 125 h 241"/>
                <a:gd name="T42" fmla="*/ 55 w 304"/>
                <a:gd name="T43" fmla="*/ 205 h 241"/>
                <a:gd name="T44" fmla="*/ 46 w 304"/>
                <a:gd name="T45" fmla="*/ 211 h 241"/>
                <a:gd name="T46" fmla="*/ 34 w 304"/>
                <a:gd name="T47" fmla="*/ 214 h 241"/>
                <a:gd name="T48" fmla="*/ 18 w 304"/>
                <a:gd name="T49" fmla="*/ 215 h 241"/>
                <a:gd name="T50" fmla="*/ 0 w 304"/>
                <a:gd name="T51" fmla="*/ 215 h 241"/>
                <a:gd name="T52" fmla="*/ 0 w 304"/>
                <a:gd name="T53" fmla="*/ 241 h 241"/>
                <a:gd name="T54" fmla="*/ 105 w 304"/>
                <a:gd name="T55" fmla="*/ 241 h 241"/>
                <a:gd name="T56" fmla="*/ 105 w 304"/>
                <a:gd name="T57" fmla="*/ 215 h 241"/>
                <a:gd name="T58" fmla="*/ 92 w 304"/>
                <a:gd name="T59" fmla="*/ 214 h 241"/>
                <a:gd name="T60" fmla="*/ 85 w 304"/>
                <a:gd name="T61" fmla="*/ 209 h 241"/>
                <a:gd name="T62" fmla="*/ 86 w 304"/>
                <a:gd name="T63" fmla="*/ 208 h 241"/>
                <a:gd name="T64" fmla="*/ 89 w 304"/>
                <a:gd name="T65" fmla="*/ 204 h 241"/>
                <a:gd name="T66" fmla="*/ 142 w 304"/>
                <a:gd name="T67" fmla="*/ 145 h 241"/>
                <a:gd name="T68" fmla="*/ 201 w 304"/>
                <a:gd name="T69" fmla="*/ 215 h 241"/>
                <a:gd name="T70" fmla="*/ 180 w 304"/>
                <a:gd name="T71" fmla="*/ 215 h 241"/>
                <a:gd name="T72" fmla="*/ 180 w 304"/>
                <a:gd name="T73" fmla="*/ 241 h 241"/>
                <a:gd name="T74" fmla="*/ 304 w 304"/>
                <a:gd name="T75" fmla="*/ 241 h 241"/>
                <a:gd name="T76" fmla="*/ 304 w 304"/>
                <a:gd name="T77" fmla="*/ 215 h 241"/>
                <a:gd name="T78" fmla="*/ 266 w 304"/>
                <a:gd name="T79" fmla="*/ 215 h 241"/>
                <a:gd name="T80" fmla="*/ 175 w 304"/>
                <a:gd name="T81" fmla="*/ 10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241">
                  <a:moveTo>
                    <a:pt x="175" y="107"/>
                  </a:moveTo>
                  <a:lnTo>
                    <a:pt x="238" y="37"/>
                  </a:lnTo>
                  <a:lnTo>
                    <a:pt x="244" y="32"/>
                  </a:lnTo>
                  <a:lnTo>
                    <a:pt x="252" y="28"/>
                  </a:lnTo>
                  <a:lnTo>
                    <a:pt x="267" y="26"/>
                  </a:lnTo>
                  <a:lnTo>
                    <a:pt x="293" y="25"/>
                  </a:lnTo>
                  <a:lnTo>
                    <a:pt x="293" y="0"/>
                  </a:lnTo>
                  <a:lnTo>
                    <a:pt x="188" y="0"/>
                  </a:lnTo>
                  <a:lnTo>
                    <a:pt x="188" y="25"/>
                  </a:lnTo>
                  <a:lnTo>
                    <a:pt x="199" y="26"/>
                  </a:lnTo>
                  <a:lnTo>
                    <a:pt x="208" y="30"/>
                  </a:lnTo>
                  <a:lnTo>
                    <a:pt x="206" y="34"/>
                  </a:lnTo>
                  <a:lnTo>
                    <a:pt x="204" y="37"/>
                  </a:lnTo>
                  <a:lnTo>
                    <a:pt x="159" y="88"/>
                  </a:lnTo>
                  <a:lnTo>
                    <a:pt x="106" y="25"/>
                  </a:lnTo>
                  <a:lnTo>
                    <a:pt x="127" y="25"/>
                  </a:lnTo>
                  <a:lnTo>
                    <a:pt x="127" y="0"/>
                  </a:lnTo>
                  <a:lnTo>
                    <a:pt x="3" y="0"/>
                  </a:lnTo>
                  <a:lnTo>
                    <a:pt x="3" y="25"/>
                  </a:lnTo>
                  <a:lnTo>
                    <a:pt x="41" y="25"/>
                  </a:lnTo>
                  <a:lnTo>
                    <a:pt x="125" y="125"/>
                  </a:lnTo>
                  <a:lnTo>
                    <a:pt x="55" y="205"/>
                  </a:lnTo>
                  <a:lnTo>
                    <a:pt x="46" y="211"/>
                  </a:lnTo>
                  <a:lnTo>
                    <a:pt x="34" y="214"/>
                  </a:lnTo>
                  <a:lnTo>
                    <a:pt x="18" y="215"/>
                  </a:lnTo>
                  <a:lnTo>
                    <a:pt x="0" y="215"/>
                  </a:lnTo>
                  <a:lnTo>
                    <a:pt x="0" y="241"/>
                  </a:lnTo>
                  <a:lnTo>
                    <a:pt x="105" y="241"/>
                  </a:lnTo>
                  <a:lnTo>
                    <a:pt x="105" y="215"/>
                  </a:lnTo>
                  <a:lnTo>
                    <a:pt x="92" y="214"/>
                  </a:lnTo>
                  <a:lnTo>
                    <a:pt x="85" y="209"/>
                  </a:lnTo>
                  <a:lnTo>
                    <a:pt x="86" y="208"/>
                  </a:lnTo>
                  <a:lnTo>
                    <a:pt x="89" y="204"/>
                  </a:lnTo>
                  <a:lnTo>
                    <a:pt x="142" y="145"/>
                  </a:lnTo>
                  <a:lnTo>
                    <a:pt x="201" y="215"/>
                  </a:lnTo>
                  <a:lnTo>
                    <a:pt x="180" y="215"/>
                  </a:lnTo>
                  <a:lnTo>
                    <a:pt x="180" y="241"/>
                  </a:lnTo>
                  <a:lnTo>
                    <a:pt x="304" y="241"/>
                  </a:lnTo>
                  <a:lnTo>
                    <a:pt x="304" y="215"/>
                  </a:lnTo>
                  <a:lnTo>
                    <a:pt x="266" y="215"/>
                  </a:lnTo>
                  <a:lnTo>
                    <a:pt x="175" y="1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16"/>
            <p:cNvSpPr>
              <a:spLocks noChangeAspect="1"/>
            </p:cNvSpPr>
            <p:nvPr/>
          </p:nvSpPr>
          <p:spPr bwMode="auto">
            <a:xfrm>
              <a:off x="4164" y="227"/>
              <a:ext cx="186" cy="268"/>
            </a:xfrm>
            <a:custGeom>
              <a:avLst/>
              <a:gdLst>
                <a:gd name="T0" fmla="*/ 90 w 186"/>
                <a:gd name="T1" fmla="*/ 8 h 268"/>
                <a:gd name="T2" fmla="*/ 90 w 186"/>
                <a:gd name="T3" fmla="*/ 2 h 268"/>
                <a:gd name="T4" fmla="*/ 76 w 186"/>
                <a:gd name="T5" fmla="*/ 1 h 268"/>
                <a:gd name="T6" fmla="*/ 47 w 186"/>
                <a:gd name="T7" fmla="*/ 3 h 268"/>
                <a:gd name="T8" fmla="*/ 31 w 186"/>
                <a:gd name="T9" fmla="*/ 5 h 268"/>
                <a:gd name="T10" fmla="*/ 32 w 186"/>
                <a:gd name="T11" fmla="*/ 17 h 268"/>
                <a:gd name="T12" fmla="*/ 49 w 186"/>
                <a:gd name="T13" fmla="*/ 18 h 268"/>
                <a:gd name="T14" fmla="*/ 56 w 186"/>
                <a:gd name="T15" fmla="*/ 22 h 268"/>
                <a:gd name="T16" fmla="*/ 55 w 186"/>
                <a:gd name="T17" fmla="*/ 32 h 268"/>
                <a:gd name="T18" fmla="*/ 0 w 186"/>
                <a:gd name="T19" fmla="*/ 254 h 268"/>
                <a:gd name="T20" fmla="*/ 3 w 186"/>
                <a:gd name="T21" fmla="*/ 264 h 268"/>
                <a:gd name="T22" fmla="*/ 24 w 186"/>
                <a:gd name="T23" fmla="*/ 263 h 268"/>
                <a:gd name="T24" fmla="*/ 31 w 186"/>
                <a:gd name="T25" fmla="*/ 249 h 268"/>
                <a:gd name="T26" fmla="*/ 36 w 186"/>
                <a:gd name="T27" fmla="*/ 230 h 268"/>
                <a:gd name="T28" fmla="*/ 42 w 186"/>
                <a:gd name="T29" fmla="*/ 204 h 268"/>
                <a:gd name="T30" fmla="*/ 47 w 186"/>
                <a:gd name="T31" fmla="*/ 183 h 268"/>
                <a:gd name="T32" fmla="*/ 67 w 186"/>
                <a:gd name="T33" fmla="*/ 181 h 268"/>
                <a:gd name="T34" fmla="*/ 93 w 186"/>
                <a:gd name="T35" fmla="*/ 197 h 268"/>
                <a:gd name="T36" fmla="*/ 96 w 186"/>
                <a:gd name="T37" fmla="*/ 217 h 268"/>
                <a:gd name="T38" fmla="*/ 95 w 186"/>
                <a:gd name="T39" fmla="*/ 229 h 268"/>
                <a:gd name="T40" fmla="*/ 108 w 186"/>
                <a:gd name="T41" fmla="*/ 259 h 268"/>
                <a:gd name="T42" fmla="*/ 135 w 186"/>
                <a:gd name="T43" fmla="*/ 268 h 268"/>
                <a:gd name="T44" fmla="*/ 158 w 186"/>
                <a:gd name="T45" fmla="*/ 259 h 268"/>
                <a:gd name="T46" fmla="*/ 173 w 186"/>
                <a:gd name="T47" fmla="*/ 239 h 268"/>
                <a:gd name="T48" fmla="*/ 180 w 186"/>
                <a:gd name="T49" fmla="*/ 219 h 268"/>
                <a:gd name="T50" fmla="*/ 183 w 186"/>
                <a:gd name="T51" fmla="*/ 210 h 268"/>
                <a:gd name="T52" fmla="*/ 177 w 186"/>
                <a:gd name="T53" fmla="*/ 205 h 268"/>
                <a:gd name="T54" fmla="*/ 169 w 186"/>
                <a:gd name="T55" fmla="*/ 214 h 268"/>
                <a:gd name="T56" fmla="*/ 158 w 186"/>
                <a:gd name="T57" fmla="*/ 242 h 268"/>
                <a:gd name="T58" fmla="*/ 136 w 186"/>
                <a:gd name="T59" fmla="*/ 257 h 268"/>
                <a:gd name="T60" fmla="*/ 125 w 186"/>
                <a:gd name="T61" fmla="*/ 251 h 268"/>
                <a:gd name="T62" fmla="*/ 122 w 186"/>
                <a:gd name="T63" fmla="*/ 238 h 268"/>
                <a:gd name="T64" fmla="*/ 125 w 186"/>
                <a:gd name="T65" fmla="*/ 220 h 268"/>
                <a:gd name="T66" fmla="*/ 127 w 186"/>
                <a:gd name="T67" fmla="*/ 209 h 268"/>
                <a:gd name="T68" fmla="*/ 119 w 186"/>
                <a:gd name="T69" fmla="*/ 188 h 268"/>
                <a:gd name="T70" fmla="*/ 102 w 186"/>
                <a:gd name="T71" fmla="*/ 176 h 268"/>
                <a:gd name="T72" fmla="*/ 82 w 186"/>
                <a:gd name="T73" fmla="*/ 170 h 268"/>
                <a:gd name="T74" fmla="*/ 65 w 186"/>
                <a:gd name="T75" fmla="*/ 168 h 268"/>
                <a:gd name="T76" fmla="*/ 83 w 186"/>
                <a:gd name="T77" fmla="*/ 155 h 268"/>
                <a:gd name="T78" fmla="*/ 97 w 186"/>
                <a:gd name="T79" fmla="*/ 143 h 268"/>
                <a:gd name="T80" fmla="*/ 126 w 186"/>
                <a:gd name="T81" fmla="*/ 118 h 268"/>
                <a:gd name="T82" fmla="*/ 156 w 186"/>
                <a:gd name="T83" fmla="*/ 107 h 268"/>
                <a:gd name="T84" fmla="*/ 169 w 186"/>
                <a:gd name="T85" fmla="*/ 112 h 268"/>
                <a:gd name="T86" fmla="*/ 153 w 186"/>
                <a:gd name="T87" fmla="*/ 121 h 268"/>
                <a:gd name="T88" fmla="*/ 149 w 186"/>
                <a:gd name="T89" fmla="*/ 133 h 268"/>
                <a:gd name="T90" fmla="*/ 164 w 186"/>
                <a:gd name="T91" fmla="*/ 147 h 268"/>
                <a:gd name="T92" fmla="*/ 179 w 186"/>
                <a:gd name="T93" fmla="*/ 141 h 268"/>
                <a:gd name="T94" fmla="*/ 186 w 186"/>
                <a:gd name="T95" fmla="*/ 123 h 268"/>
                <a:gd name="T96" fmla="*/ 179 w 186"/>
                <a:gd name="T97" fmla="*/ 105 h 268"/>
                <a:gd name="T98" fmla="*/ 157 w 186"/>
                <a:gd name="T99" fmla="*/ 96 h 268"/>
                <a:gd name="T100" fmla="*/ 126 w 186"/>
                <a:gd name="T101" fmla="*/ 106 h 268"/>
                <a:gd name="T102" fmla="*/ 96 w 186"/>
                <a:gd name="T103" fmla="*/ 130 h 268"/>
                <a:gd name="T104" fmla="*/ 52 w 186"/>
                <a:gd name="T105" fmla="*/ 163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6" h="268">
                  <a:moveTo>
                    <a:pt x="90" y="11"/>
                  </a:moveTo>
                  <a:lnTo>
                    <a:pt x="90" y="8"/>
                  </a:lnTo>
                  <a:lnTo>
                    <a:pt x="91" y="5"/>
                  </a:lnTo>
                  <a:lnTo>
                    <a:pt x="90" y="2"/>
                  </a:lnTo>
                  <a:lnTo>
                    <a:pt x="85" y="0"/>
                  </a:lnTo>
                  <a:lnTo>
                    <a:pt x="76" y="1"/>
                  </a:lnTo>
                  <a:lnTo>
                    <a:pt x="62" y="2"/>
                  </a:lnTo>
                  <a:lnTo>
                    <a:pt x="47" y="3"/>
                  </a:lnTo>
                  <a:lnTo>
                    <a:pt x="37" y="4"/>
                  </a:lnTo>
                  <a:lnTo>
                    <a:pt x="31" y="5"/>
                  </a:lnTo>
                  <a:lnTo>
                    <a:pt x="29" y="12"/>
                  </a:lnTo>
                  <a:lnTo>
                    <a:pt x="32" y="17"/>
                  </a:lnTo>
                  <a:lnTo>
                    <a:pt x="38" y="18"/>
                  </a:lnTo>
                  <a:lnTo>
                    <a:pt x="49" y="18"/>
                  </a:lnTo>
                  <a:lnTo>
                    <a:pt x="54" y="20"/>
                  </a:lnTo>
                  <a:lnTo>
                    <a:pt x="56" y="22"/>
                  </a:lnTo>
                  <a:lnTo>
                    <a:pt x="56" y="24"/>
                  </a:lnTo>
                  <a:lnTo>
                    <a:pt x="55" y="32"/>
                  </a:lnTo>
                  <a:lnTo>
                    <a:pt x="2" y="247"/>
                  </a:lnTo>
                  <a:lnTo>
                    <a:pt x="0" y="254"/>
                  </a:lnTo>
                  <a:lnTo>
                    <a:pt x="0" y="256"/>
                  </a:lnTo>
                  <a:lnTo>
                    <a:pt x="3" y="264"/>
                  </a:lnTo>
                  <a:lnTo>
                    <a:pt x="13" y="268"/>
                  </a:lnTo>
                  <a:lnTo>
                    <a:pt x="24" y="263"/>
                  </a:lnTo>
                  <a:lnTo>
                    <a:pt x="30" y="252"/>
                  </a:lnTo>
                  <a:lnTo>
                    <a:pt x="31" y="249"/>
                  </a:lnTo>
                  <a:lnTo>
                    <a:pt x="33" y="241"/>
                  </a:lnTo>
                  <a:lnTo>
                    <a:pt x="36" y="230"/>
                  </a:lnTo>
                  <a:lnTo>
                    <a:pt x="39" y="217"/>
                  </a:lnTo>
                  <a:lnTo>
                    <a:pt x="42" y="204"/>
                  </a:lnTo>
                  <a:lnTo>
                    <a:pt x="45" y="192"/>
                  </a:lnTo>
                  <a:lnTo>
                    <a:pt x="47" y="183"/>
                  </a:lnTo>
                  <a:lnTo>
                    <a:pt x="48" y="178"/>
                  </a:lnTo>
                  <a:lnTo>
                    <a:pt x="67" y="181"/>
                  </a:lnTo>
                  <a:lnTo>
                    <a:pt x="83" y="187"/>
                  </a:lnTo>
                  <a:lnTo>
                    <a:pt x="93" y="197"/>
                  </a:lnTo>
                  <a:lnTo>
                    <a:pt x="97" y="210"/>
                  </a:lnTo>
                  <a:lnTo>
                    <a:pt x="96" y="217"/>
                  </a:lnTo>
                  <a:lnTo>
                    <a:pt x="95" y="224"/>
                  </a:lnTo>
                  <a:lnTo>
                    <a:pt x="95" y="229"/>
                  </a:lnTo>
                  <a:lnTo>
                    <a:pt x="98" y="246"/>
                  </a:lnTo>
                  <a:lnTo>
                    <a:pt x="108" y="259"/>
                  </a:lnTo>
                  <a:lnTo>
                    <a:pt x="121" y="266"/>
                  </a:lnTo>
                  <a:lnTo>
                    <a:pt x="135" y="268"/>
                  </a:lnTo>
                  <a:lnTo>
                    <a:pt x="147" y="266"/>
                  </a:lnTo>
                  <a:lnTo>
                    <a:pt x="158" y="259"/>
                  </a:lnTo>
                  <a:lnTo>
                    <a:pt x="166" y="250"/>
                  </a:lnTo>
                  <a:lnTo>
                    <a:pt x="173" y="239"/>
                  </a:lnTo>
                  <a:lnTo>
                    <a:pt x="177" y="229"/>
                  </a:lnTo>
                  <a:lnTo>
                    <a:pt x="180" y="219"/>
                  </a:lnTo>
                  <a:lnTo>
                    <a:pt x="182" y="212"/>
                  </a:lnTo>
                  <a:lnTo>
                    <a:pt x="183" y="210"/>
                  </a:lnTo>
                  <a:lnTo>
                    <a:pt x="180" y="205"/>
                  </a:lnTo>
                  <a:lnTo>
                    <a:pt x="177" y="205"/>
                  </a:lnTo>
                  <a:lnTo>
                    <a:pt x="171" y="207"/>
                  </a:lnTo>
                  <a:lnTo>
                    <a:pt x="169" y="214"/>
                  </a:lnTo>
                  <a:lnTo>
                    <a:pt x="165" y="228"/>
                  </a:lnTo>
                  <a:lnTo>
                    <a:pt x="158" y="242"/>
                  </a:lnTo>
                  <a:lnTo>
                    <a:pt x="148" y="253"/>
                  </a:lnTo>
                  <a:lnTo>
                    <a:pt x="136" y="257"/>
                  </a:lnTo>
                  <a:lnTo>
                    <a:pt x="129" y="256"/>
                  </a:lnTo>
                  <a:lnTo>
                    <a:pt x="125" y="251"/>
                  </a:lnTo>
                  <a:lnTo>
                    <a:pt x="123" y="245"/>
                  </a:lnTo>
                  <a:lnTo>
                    <a:pt x="122" y="238"/>
                  </a:lnTo>
                  <a:lnTo>
                    <a:pt x="123" y="230"/>
                  </a:lnTo>
                  <a:lnTo>
                    <a:pt x="125" y="220"/>
                  </a:lnTo>
                  <a:lnTo>
                    <a:pt x="126" y="216"/>
                  </a:lnTo>
                  <a:lnTo>
                    <a:pt x="127" y="209"/>
                  </a:lnTo>
                  <a:lnTo>
                    <a:pt x="125" y="197"/>
                  </a:lnTo>
                  <a:lnTo>
                    <a:pt x="119" y="188"/>
                  </a:lnTo>
                  <a:lnTo>
                    <a:pt x="112" y="181"/>
                  </a:lnTo>
                  <a:lnTo>
                    <a:pt x="102" y="176"/>
                  </a:lnTo>
                  <a:lnTo>
                    <a:pt x="92" y="173"/>
                  </a:lnTo>
                  <a:lnTo>
                    <a:pt x="82" y="170"/>
                  </a:lnTo>
                  <a:lnTo>
                    <a:pt x="73" y="169"/>
                  </a:lnTo>
                  <a:lnTo>
                    <a:pt x="65" y="168"/>
                  </a:lnTo>
                  <a:lnTo>
                    <a:pt x="74" y="162"/>
                  </a:lnTo>
                  <a:lnTo>
                    <a:pt x="83" y="155"/>
                  </a:lnTo>
                  <a:lnTo>
                    <a:pt x="91" y="148"/>
                  </a:lnTo>
                  <a:lnTo>
                    <a:pt x="97" y="143"/>
                  </a:lnTo>
                  <a:lnTo>
                    <a:pt x="111" y="130"/>
                  </a:lnTo>
                  <a:lnTo>
                    <a:pt x="126" y="118"/>
                  </a:lnTo>
                  <a:lnTo>
                    <a:pt x="141" y="110"/>
                  </a:lnTo>
                  <a:lnTo>
                    <a:pt x="156" y="107"/>
                  </a:lnTo>
                  <a:lnTo>
                    <a:pt x="163" y="108"/>
                  </a:lnTo>
                  <a:lnTo>
                    <a:pt x="169" y="112"/>
                  </a:lnTo>
                  <a:lnTo>
                    <a:pt x="159" y="116"/>
                  </a:lnTo>
                  <a:lnTo>
                    <a:pt x="153" y="121"/>
                  </a:lnTo>
                  <a:lnTo>
                    <a:pt x="150" y="128"/>
                  </a:lnTo>
                  <a:lnTo>
                    <a:pt x="149" y="133"/>
                  </a:lnTo>
                  <a:lnTo>
                    <a:pt x="153" y="143"/>
                  </a:lnTo>
                  <a:lnTo>
                    <a:pt x="164" y="147"/>
                  </a:lnTo>
                  <a:lnTo>
                    <a:pt x="172" y="146"/>
                  </a:lnTo>
                  <a:lnTo>
                    <a:pt x="179" y="141"/>
                  </a:lnTo>
                  <a:lnTo>
                    <a:pt x="184" y="134"/>
                  </a:lnTo>
                  <a:lnTo>
                    <a:pt x="186" y="123"/>
                  </a:lnTo>
                  <a:lnTo>
                    <a:pt x="184" y="114"/>
                  </a:lnTo>
                  <a:lnTo>
                    <a:pt x="179" y="105"/>
                  </a:lnTo>
                  <a:lnTo>
                    <a:pt x="169" y="99"/>
                  </a:lnTo>
                  <a:lnTo>
                    <a:pt x="157" y="96"/>
                  </a:lnTo>
                  <a:lnTo>
                    <a:pt x="141" y="99"/>
                  </a:lnTo>
                  <a:lnTo>
                    <a:pt x="126" y="106"/>
                  </a:lnTo>
                  <a:lnTo>
                    <a:pt x="111" y="117"/>
                  </a:lnTo>
                  <a:lnTo>
                    <a:pt x="96" y="130"/>
                  </a:lnTo>
                  <a:lnTo>
                    <a:pt x="74" y="150"/>
                  </a:lnTo>
                  <a:lnTo>
                    <a:pt x="52" y="163"/>
                  </a:lnTo>
                  <a:lnTo>
                    <a:pt x="90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17"/>
            <p:cNvSpPr>
              <a:spLocks noChangeAspect="1"/>
            </p:cNvSpPr>
            <p:nvPr/>
          </p:nvSpPr>
          <p:spPr bwMode="auto">
            <a:xfrm>
              <a:off x="4615" y="0"/>
              <a:ext cx="125" cy="544"/>
            </a:xfrm>
            <a:custGeom>
              <a:avLst/>
              <a:gdLst>
                <a:gd name="T0" fmla="*/ 125 w 125"/>
                <a:gd name="T1" fmla="*/ 272 h 544"/>
                <a:gd name="T2" fmla="*/ 124 w 125"/>
                <a:gd name="T3" fmla="*/ 236 h 544"/>
                <a:gd name="T4" fmla="*/ 119 w 125"/>
                <a:gd name="T5" fmla="*/ 194 h 544"/>
                <a:gd name="T6" fmla="*/ 108 w 125"/>
                <a:gd name="T7" fmla="*/ 149 h 544"/>
                <a:gd name="T8" fmla="*/ 90 w 125"/>
                <a:gd name="T9" fmla="*/ 102 h 544"/>
                <a:gd name="T10" fmla="*/ 64 w 125"/>
                <a:gd name="T11" fmla="*/ 58 h 544"/>
                <a:gd name="T12" fmla="*/ 38 w 125"/>
                <a:gd name="T13" fmla="*/ 26 h 544"/>
                <a:gd name="T14" fmla="*/ 17 w 125"/>
                <a:gd name="T15" fmla="*/ 7 h 544"/>
                <a:gd name="T16" fmla="*/ 6 w 125"/>
                <a:gd name="T17" fmla="*/ 0 h 544"/>
                <a:gd name="T18" fmla="*/ 2 w 125"/>
                <a:gd name="T19" fmla="*/ 2 h 544"/>
                <a:gd name="T20" fmla="*/ 0 w 125"/>
                <a:gd name="T21" fmla="*/ 5 h 544"/>
                <a:gd name="T22" fmla="*/ 0 w 125"/>
                <a:gd name="T23" fmla="*/ 7 h 544"/>
                <a:gd name="T24" fmla="*/ 2 w 125"/>
                <a:gd name="T25" fmla="*/ 9 h 544"/>
                <a:gd name="T26" fmla="*/ 5 w 125"/>
                <a:gd name="T27" fmla="*/ 12 h 544"/>
                <a:gd name="T28" fmla="*/ 11 w 125"/>
                <a:gd name="T29" fmla="*/ 18 h 544"/>
                <a:gd name="T30" fmla="*/ 46 w 125"/>
                <a:gd name="T31" fmla="*/ 64 h 544"/>
                <a:gd name="T32" fmla="*/ 72 w 125"/>
                <a:gd name="T33" fmla="*/ 123 h 544"/>
                <a:gd name="T34" fmla="*/ 89 w 125"/>
                <a:gd name="T35" fmla="*/ 192 h 544"/>
                <a:gd name="T36" fmla="*/ 94 w 125"/>
                <a:gd name="T37" fmla="*/ 272 h 544"/>
                <a:gd name="T38" fmla="*/ 90 w 125"/>
                <a:gd name="T39" fmla="*/ 342 h 544"/>
                <a:gd name="T40" fmla="*/ 76 w 125"/>
                <a:gd name="T41" fmla="*/ 410 h 544"/>
                <a:gd name="T42" fmla="*/ 49 w 125"/>
                <a:gd name="T43" fmla="*/ 473 h 544"/>
                <a:gd name="T44" fmla="*/ 7 w 125"/>
                <a:gd name="T45" fmla="*/ 529 h 544"/>
                <a:gd name="T46" fmla="*/ 1 w 125"/>
                <a:gd name="T47" fmla="*/ 536 h 544"/>
                <a:gd name="T48" fmla="*/ 0 w 125"/>
                <a:gd name="T49" fmla="*/ 539 h 544"/>
                <a:gd name="T50" fmla="*/ 2 w 125"/>
                <a:gd name="T51" fmla="*/ 543 h 544"/>
                <a:gd name="T52" fmla="*/ 6 w 125"/>
                <a:gd name="T53" fmla="*/ 544 h 544"/>
                <a:gd name="T54" fmla="*/ 17 w 125"/>
                <a:gd name="T55" fmla="*/ 537 h 544"/>
                <a:gd name="T56" fmla="*/ 39 w 125"/>
                <a:gd name="T57" fmla="*/ 517 h 544"/>
                <a:gd name="T58" fmla="*/ 65 w 125"/>
                <a:gd name="T59" fmla="*/ 484 h 544"/>
                <a:gd name="T60" fmla="*/ 91 w 125"/>
                <a:gd name="T61" fmla="*/ 438 h 544"/>
                <a:gd name="T62" fmla="*/ 108 w 125"/>
                <a:gd name="T63" fmla="*/ 393 h 544"/>
                <a:gd name="T64" fmla="*/ 119 w 125"/>
                <a:gd name="T65" fmla="*/ 350 h 544"/>
                <a:gd name="T66" fmla="*/ 124 w 125"/>
                <a:gd name="T67" fmla="*/ 309 h 544"/>
                <a:gd name="T68" fmla="*/ 125 w 125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544">
                  <a:moveTo>
                    <a:pt x="125" y="272"/>
                  </a:moveTo>
                  <a:lnTo>
                    <a:pt x="124" y="236"/>
                  </a:lnTo>
                  <a:lnTo>
                    <a:pt x="119" y="194"/>
                  </a:lnTo>
                  <a:lnTo>
                    <a:pt x="108" y="149"/>
                  </a:lnTo>
                  <a:lnTo>
                    <a:pt x="90" y="102"/>
                  </a:lnTo>
                  <a:lnTo>
                    <a:pt x="64" y="58"/>
                  </a:lnTo>
                  <a:lnTo>
                    <a:pt x="38" y="26"/>
                  </a:lnTo>
                  <a:lnTo>
                    <a:pt x="17" y="7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5" y="12"/>
                  </a:lnTo>
                  <a:lnTo>
                    <a:pt x="11" y="18"/>
                  </a:lnTo>
                  <a:lnTo>
                    <a:pt x="46" y="64"/>
                  </a:lnTo>
                  <a:lnTo>
                    <a:pt x="72" y="123"/>
                  </a:lnTo>
                  <a:lnTo>
                    <a:pt x="89" y="192"/>
                  </a:lnTo>
                  <a:lnTo>
                    <a:pt x="94" y="272"/>
                  </a:lnTo>
                  <a:lnTo>
                    <a:pt x="90" y="342"/>
                  </a:lnTo>
                  <a:lnTo>
                    <a:pt x="76" y="410"/>
                  </a:lnTo>
                  <a:lnTo>
                    <a:pt x="49" y="473"/>
                  </a:lnTo>
                  <a:lnTo>
                    <a:pt x="7" y="529"/>
                  </a:lnTo>
                  <a:lnTo>
                    <a:pt x="1" y="536"/>
                  </a:lnTo>
                  <a:lnTo>
                    <a:pt x="0" y="539"/>
                  </a:lnTo>
                  <a:lnTo>
                    <a:pt x="2" y="543"/>
                  </a:lnTo>
                  <a:lnTo>
                    <a:pt x="6" y="544"/>
                  </a:lnTo>
                  <a:lnTo>
                    <a:pt x="17" y="537"/>
                  </a:lnTo>
                  <a:lnTo>
                    <a:pt x="39" y="517"/>
                  </a:lnTo>
                  <a:lnTo>
                    <a:pt x="65" y="484"/>
                  </a:lnTo>
                  <a:lnTo>
                    <a:pt x="91" y="438"/>
                  </a:lnTo>
                  <a:lnTo>
                    <a:pt x="108" y="393"/>
                  </a:lnTo>
                  <a:lnTo>
                    <a:pt x="119" y="350"/>
                  </a:lnTo>
                  <a:lnTo>
                    <a:pt x="124" y="309"/>
                  </a:lnTo>
                  <a:lnTo>
                    <a:pt x="125" y="27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18"/>
            <p:cNvSpPr>
              <a:spLocks noChangeAspect="1" noEditPoints="1"/>
            </p:cNvSpPr>
            <p:nvPr/>
          </p:nvSpPr>
          <p:spPr bwMode="auto">
            <a:xfrm>
              <a:off x="4985" y="62"/>
              <a:ext cx="330" cy="421"/>
            </a:xfrm>
            <a:custGeom>
              <a:avLst/>
              <a:gdLst>
                <a:gd name="T0" fmla="*/ 320 w 330"/>
                <a:gd name="T1" fmla="*/ 170 h 421"/>
                <a:gd name="T2" fmla="*/ 328 w 330"/>
                <a:gd name="T3" fmla="*/ 164 h 421"/>
                <a:gd name="T4" fmla="*/ 330 w 330"/>
                <a:gd name="T5" fmla="*/ 158 h 421"/>
                <a:gd name="T6" fmla="*/ 328 w 330"/>
                <a:gd name="T7" fmla="*/ 151 h 421"/>
                <a:gd name="T8" fmla="*/ 320 w 330"/>
                <a:gd name="T9" fmla="*/ 145 h 421"/>
                <a:gd name="T10" fmla="*/ 22 w 330"/>
                <a:gd name="T11" fmla="*/ 4 h 421"/>
                <a:gd name="T12" fmla="*/ 14 w 330"/>
                <a:gd name="T13" fmla="*/ 1 h 421"/>
                <a:gd name="T14" fmla="*/ 11 w 330"/>
                <a:gd name="T15" fmla="*/ 0 h 421"/>
                <a:gd name="T16" fmla="*/ 3 w 330"/>
                <a:gd name="T17" fmla="*/ 3 h 421"/>
                <a:gd name="T18" fmla="*/ 0 w 330"/>
                <a:gd name="T19" fmla="*/ 11 h 421"/>
                <a:gd name="T20" fmla="*/ 3 w 330"/>
                <a:gd name="T21" fmla="*/ 18 h 421"/>
                <a:gd name="T22" fmla="*/ 11 w 330"/>
                <a:gd name="T23" fmla="*/ 23 h 421"/>
                <a:gd name="T24" fmla="*/ 294 w 330"/>
                <a:gd name="T25" fmla="*/ 157 h 421"/>
                <a:gd name="T26" fmla="*/ 12 w 330"/>
                <a:gd name="T27" fmla="*/ 292 h 421"/>
                <a:gd name="T28" fmla="*/ 2 w 330"/>
                <a:gd name="T29" fmla="*/ 299 h 421"/>
                <a:gd name="T30" fmla="*/ 0 w 330"/>
                <a:gd name="T31" fmla="*/ 304 h 421"/>
                <a:gd name="T32" fmla="*/ 4 w 330"/>
                <a:gd name="T33" fmla="*/ 312 h 421"/>
                <a:gd name="T34" fmla="*/ 11 w 330"/>
                <a:gd name="T35" fmla="*/ 315 h 421"/>
                <a:gd name="T36" fmla="*/ 14 w 330"/>
                <a:gd name="T37" fmla="*/ 314 h 421"/>
                <a:gd name="T38" fmla="*/ 21 w 330"/>
                <a:gd name="T39" fmla="*/ 311 h 421"/>
                <a:gd name="T40" fmla="*/ 320 w 330"/>
                <a:gd name="T41" fmla="*/ 170 h 421"/>
                <a:gd name="T42" fmla="*/ 311 w 330"/>
                <a:gd name="T43" fmla="*/ 421 h 421"/>
                <a:gd name="T44" fmla="*/ 318 w 330"/>
                <a:gd name="T45" fmla="*/ 420 h 421"/>
                <a:gd name="T46" fmla="*/ 324 w 330"/>
                <a:gd name="T47" fmla="*/ 419 h 421"/>
                <a:gd name="T48" fmla="*/ 329 w 330"/>
                <a:gd name="T49" fmla="*/ 416 h 421"/>
                <a:gd name="T50" fmla="*/ 330 w 330"/>
                <a:gd name="T51" fmla="*/ 410 h 421"/>
                <a:gd name="T52" fmla="*/ 328 w 330"/>
                <a:gd name="T53" fmla="*/ 403 h 421"/>
                <a:gd name="T54" fmla="*/ 324 w 330"/>
                <a:gd name="T55" fmla="*/ 400 h 421"/>
                <a:gd name="T56" fmla="*/ 317 w 330"/>
                <a:gd name="T57" fmla="*/ 399 h 421"/>
                <a:gd name="T58" fmla="*/ 311 w 330"/>
                <a:gd name="T59" fmla="*/ 399 h 421"/>
                <a:gd name="T60" fmla="*/ 20 w 330"/>
                <a:gd name="T61" fmla="*/ 399 h 421"/>
                <a:gd name="T62" fmla="*/ 13 w 330"/>
                <a:gd name="T63" fmla="*/ 399 h 421"/>
                <a:gd name="T64" fmla="*/ 7 w 330"/>
                <a:gd name="T65" fmla="*/ 400 h 421"/>
                <a:gd name="T66" fmla="*/ 2 w 330"/>
                <a:gd name="T67" fmla="*/ 403 h 421"/>
                <a:gd name="T68" fmla="*/ 0 w 330"/>
                <a:gd name="T69" fmla="*/ 410 h 421"/>
                <a:gd name="T70" fmla="*/ 2 w 330"/>
                <a:gd name="T71" fmla="*/ 416 h 421"/>
                <a:gd name="T72" fmla="*/ 6 w 330"/>
                <a:gd name="T73" fmla="*/ 419 h 421"/>
                <a:gd name="T74" fmla="*/ 12 w 330"/>
                <a:gd name="T75" fmla="*/ 420 h 421"/>
                <a:gd name="T76" fmla="*/ 19 w 330"/>
                <a:gd name="T77" fmla="*/ 421 h 421"/>
                <a:gd name="T78" fmla="*/ 311 w 330"/>
                <a:gd name="T79" fmla="*/ 4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0" h="421">
                  <a:moveTo>
                    <a:pt x="320" y="170"/>
                  </a:moveTo>
                  <a:lnTo>
                    <a:pt x="328" y="164"/>
                  </a:lnTo>
                  <a:lnTo>
                    <a:pt x="330" y="158"/>
                  </a:lnTo>
                  <a:lnTo>
                    <a:pt x="328" y="151"/>
                  </a:lnTo>
                  <a:lnTo>
                    <a:pt x="320" y="145"/>
                  </a:lnTo>
                  <a:lnTo>
                    <a:pt x="22" y="4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3" y="3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11" y="23"/>
                  </a:lnTo>
                  <a:lnTo>
                    <a:pt x="294" y="157"/>
                  </a:lnTo>
                  <a:lnTo>
                    <a:pt x="12" y="292"/>
                  </a:lnTo>
                  <a:lnTo>
                    <a:pt x="2" y="299"/>
                  </a:lnTo>
                  <a:lnTo>
                    <a:pt x="0" y="304"/>
                  </a:lnTo>
                  <a:lnTo>
                    <a:pt x="4" y="312"/>
                  </a:lnTo>
                  <a:lnTo>
                    <a:pt x="11" y="315"/>
                  </a:lnTo>
                  <a:lnTo>
                    <a:pt x="14" y="314"/>
                  </a:lnTo>
                  <a:lnTo>
                    <a:pt x="21" y="311"/>
                  </a:lnTo>
                  <a:lnTo>
                    <a:pt x="320" y="170"/>
                  </a:lnTo>
                  <a:close/>
                  <a:moveTo>
                    <a:pt x="311" y="421"/>
                  </a:moveTo>
                  <a:lnTo>
                    <a:pt x="318" y="420"/>
                  </a:lnTo>
                  <a:lnTo>
                    <a:pt x="324" y="419"/>
                  </a:lnTo>
                  <a:lnTo>
                    <a:pt x="329" y="416"/>
                  </a:lnTo>
                  <a:lnTo>
                    <a:pt x="330" y="410"/>
                  </a:lnTo>
                  <a:lnTo>
                    <a:pt x="328" y="403"/>
                  </a:lnTo>
                  <a:lnTo>
                    <a:pt x="324" y="400"/>
                  </a:lnTo>
                  <a:lnTo>
                    <a:pt x="317" y="399"/>
                  </a:lnTo>
                  <a:lnTo>
                    <a:pt x="311" y="399"/>
                  </a:lnTo>
                  <a:lnTo>
                    <a:pt x="20" y="399"/>
                  </a:lnTo>
                  <a:lnTo>
                    <a:pt x="13" y="399"/>
                  </a:lnTo>
                  <a:lnTo>
                    <a:pt x="7" y="400"/>
                  </a:lnTo>
                  <a:lnTo>
                    <a:pt x="2" y="403"/>
                  </a:lnTo>
                  <a:lnTo>
                    <a:pt x="0" y="410"/>
                  </a:lnTo>
                  <a:lnTo>
                    <a:pt x="2" y="416"/>
                  </a:lnTo>
                  <a:lnTo>
                    <a:pt x="6" y="419"/>
                  </a:lnTo>
                  <a:lnTo>
                    <a:pt x="12" y="420"/>
                  </a:lnTo>
                  <a:lnTo>
                    <a:pt x="19" y="421"/>
                  </a:lnTo>
                  <a:lnTo>
                    <a:pt x="311" y="4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9"/>
            <p:cNvSpPr>
              <a:spLocks noChangeAspect="1" noEditPoints="1"/>
            </p:cNvSpPr>
            <p:nvPr/>
          </p:nvSpPr>
          <p:spPr bwMode="auto">
            <a:xfrm>
              <a:off x="5534" y="46"/>
              <a:ext cx="228" cy="374"/>
            </a:xfrm>
            <a:custGeom>
              <a:avLst/>
              <a:gdLst>
                <a:gd name="T0" fmla="*/ 224 w 228"/>
                <a:gd name="T1" fmla="*/ 123 h 374"/>
                <a:gd name="T2" fmla="*/ 184 w 228"/>
                <a:gd name="T3" fmla="*/ 29 h 374"/>
                <a:gd name="T4" fmla="*/ 135 w 228"/>
                <a:gd name="T5" fmla="*/ 2 h 374"/>
                <a:gd name="T6" fmla="*/ 89 w 228"/>
                <a:gd name="T7" fmla="*/ 3 h 374"/>
                <a:gd name="T8" fmla="*/ 40 w 228"/>
                <a:gd name="T9" fmla="*/ 33 h 374"/>
                <a:gd name="T10" fmla="*/ 4 w 228"/>
                <a:gd name="T11" fmla="*/ 124 h 374"/>
                <a:gd name="T12" fmla="*/ 1 w 228"/>
                <a:gd name="T13" fmla="*/ 220 h 374"/>
                <a:gd name="T14" fmla="*/ 12 w 228"/>
                <a:gd name="T15" fmla="*/ 287 h 374"/>
                <a:gd name="T16" fmla="*/ 45 w 228"/>
                <a:gd name="T17" fmla="*/ 346 h 374"/>
                <a:gd name="T18" fmla="*/ 92 w 228"/>
                <a:gd name="T19" fmla="*/ 372 h 374"/>
                <a:gd name="T20" fmla="*/ 138 w 228"/>
                <a:gd name="T21" fmla="*/ 372 h 374"/>
                <a:gd name="T22" fmla="*/ 187 w 228"/>
                <a:gd name="T23" fmla="*/ 343 h 374"/>
                <a:gd name="T24" fmla="*/ 224 w 228"/>
                <a:gd name="T25" fmla="*/ 251 h 374"/>
                <a:gd name="T26" fmla="*/ 114 w 228"/>
                <a:gd name="T27" fmla="*/ 362 h 374"/>
                <a:gd name="T28" fmla="*/ 97 w 228"/>
                <a:gd name="T29" fmla="*/ 359 h 374"/>
                <a:gd name="T30" fmla="*/ 78 w 228"/>
                <a:gd name="T31" fmla="*/ 349 h 374"/>
                <a:gd name="T32" fmla="*/ 62 w 228"/>
                <a:gd name="T33" fmla="*/ 329 h 374"/>
                <a:gd name="T34" fmla="*/ 51 w 228"/>
                <a:gd name="T35" fmla="*/ 296 h 374"/>
                <a:gd name="T36" fmla="*/ 45 w 228"/>
                <a:gd name="T37" fmla="*/ 182 h 374"/>
                <a:gd name="T38" fmla="*/ 50 w 228"/>
                <a:gd name="T39" fmla="*/ 81 h 374"/>
                <a:gd name="T40" fmla="*/ 62 w 228"/>
                <a:gd name="T41" fmla="*/ 43 h 374"/>
                <a:gd name="T42" fmla="*/ 80 w 228"/>
                <a:gd name="T43" fmla="*/ 22 h 374"/>
                <a:gd name="T44" fmla="*/ 100 w 228"/>
                <a:gd name="T45" fmla="*/ 14 h 374"/>
                <a:gd name="T46" fmla="*/ 114 w 228"/>
                <a:gd name="T47" fmla="*/ 12 h 374"/>
                <a:gd name="T48" fmla="*/ 130 w 228"/>
                <a:gd name="T49" fmla="*/ 14 h 374"/>
                <a:gd name="T50" fmla="*/ 149 w 228"/>
                <a:gd name="T51" fmla="*/ 23 h 374"/>
                <a:gd name="T52" fmla="*/ 166 w 228"/>
                <a:gd name="T53" fmla="*/ 43 h 374"/>
                <a:gd name="T54" fmla="*/ 178 w 228"/>
                <a:gd name="T55" fmla="*/ 75 h 374"/>
                <a:gd name="T56" fmla="*/ 183 w 228"/>
                <a:gd name="T57" fmla="*/ 182 h 374"/>
                <a:gd name="T58" fmla="*/ 177 w 228"/>
                <a:gd name="T59" fmla="*/ 294 h 374"/>
                <a:gd name="T60" fmla="*/ 167 w 228"/>
                <a:gd name="T61" fmla="*/ 327 h 374"/>
                <a:gd name="T62" fmla="*/ 151 w 228"/>
                <a:gd name="T63" fmla="*/ 347 h 374"/>
                <a:gd name="T64" fmla="*/ 133 w 228"/>
                <a:gd name="T65" fmla="*/ 359 h 374"/>
                <a:gd name="T66" fmla="*/ 114 w 228"/>
                <a:gd name="T67" fmla="*/ 362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8" h="374">
                  <a:moveTo>
                    <a:pt x="228" y="188"/>
                  </a:moveTo>
                  <a:lnTo>
                    <a:pt x="224" y="123"/>
                  </a:lnTo>
                  <a:lnTo>
                    <a:pt x="206" y="61"/>
                  </a:lnTo>
                  <a:lnTo>
                    <a:pt x="184" y="29"/>
                  </a:lnTo>
                  <a:lnTo>
                    <a:pt x="159" y="11"/>
                  </a:lnTo>
                  <a:lnTo>
                    <a:pt x="135" y="2"/>
                  </a:lnTo>
                  <a:lnTo>
                    <a:pt x="115" y="0"/>
                  </a:lnTo>
                  <a:lnTo>
                    <a:pt x="89" y="3"/>
                  </a:lnTo>
                  <a:lnTo>
                    <a:pt x="64" y="13"/>
                  </a:lnTo>
                  <a:lnTo>
                    <a:pt x="40" y="33"/>
                  </a:lnTo>
                  <a:lnTo>
                    <a:pt x="21" y="65"/>
                  </a:lnTo>
                  <a:lnTo>
                    <a:pt x="4" y="124"/>
                  </a:lnTo>
                  <a:lnTo>
                    <a:pt x="0" y="188"/>
                  </a:lnTo>
                  <a:lnTo>
                    <a:pt x="1" y="220"/>
                  </a:lnTo>
                  <a:lnTo>
                    <a:pt x="4" y="253"/>
                  </a:lnTo>
                  <a:lnTo>
                    <a:pt x="12" y="287"/>
                  </a:lnTo>
                  <a:lnTo>
                    <a:pt x="25" y="319"/>
                  </a:lnTo>
                  <a:lnTo>
                    <a:pt x="45" y="346"/>
                  </a:lnTo>
                  <a:lnTo>
                    <a:pt x="68" y="363"/>
                  </a:lnTo>
                  <a:lnTo>
                    <a:pt x="92" y="372"/>
                  </a:lnTo>
                  <a:lnTo>
                    <a:pt x="114" y="374"/>
                  </a:lnTo>
                  <a:lnTo>
                    <a:pt x="138" y="372"/>
                  </a:lnTo>
                  <a:lnTo>
                    <a:pt x="163" y="362"/>
                  </a:lnTo>
                  <a:lnTo>
                    <a:pt x="187" y="343"/>
                  </a:lnTo>
                  <a:lnTo>
                    <a:pt x="208" y="311"/>
                  </a:lnTo>
                  <a:lnTo>
                    <a:pt x="224" y="251"/>
                  </a:lnTo>
                  <a:lnTo>
                    <a:pt x="228" y="188"/>
                  </a:lnTo>
                  <a:close/>
                  <a:moveTo>
                    <a:pt x="114" y="362"/>
                  </a:moveTo>
                  <a:lnTo>
                    <a:pt x="106" y="361"/>
                  </a:lnTo>
                  <a:lnTo>
                    <a:pt x="97" y="359"/>
                  </a:lnTo>
                  <a:lnTo>
                    <a:pt x="87" y="355"/>
                  </a:lnTo>
                  <a:lnTo>
                    <a:pt x="78" y="349"/>
                  </a:lnTo>
                  <a:lnTo>
                    <a:pt x="70" y="340"/>
                  </a:lnTo>
                  <a:lnTo>
                    <a:pt x="62" y="329"/>
                  </a:lnTo>
                  <a:lnTo>
                    <a:pt x="56" y="314"/>
                  </a:lnTo>
                  <a:lnTo>
                    <a:pt x="51" y="296"/>
                  </a:lnTo>
                  <a:lnTo>
                    <a:pt x="46" y="239"/>
                  </a:lnTo>
                  <a:lnTo>
                    <a:pt x="45" y="182"/>
                  </a:lnTo>
                  <a:lnTo>
                    <a:pt x="46" y="130"/>
                  </a:lnTo>
                  <a:lnTo>
                    <a:pt x="50" y="81"/>
                  </a:lnTo>
                  <a:lnTo>
                    <a:pt x="55" y="60"/>
                  </a:lnTo>
                  <a:lnTo>
                    <a:pt x="62" y="43"/>
                  </a:lnTo>
                  <a:lnTo>
                    <a:pt x="71" y="31"/>
                  </a:lnTo>
                  <a:lnTo>
                    <a:pt x="80" y="22"/>
                  </a:lnTo>
                  <a:lnTo>
                    <a:pt x="90" y="17"/>
                  </a:lnTo>
                  <a:lnTo>
                    <a:pt x="100" y="14"/>
                  </a:lnTo>
                  <a:lnTo>
                    <a:pt x="108" y="12"/>
                  </a:lnTo>
                  <a:lnTo>
                    <a:pt x="114" y="12"/>
                  </a:lnTo>
                  <a:lnTo>
                    <a:pt x="121" y="12"/>
                  </a:lnTo>
                  <a:lnTo>
                    <a:pt x="130" y="14"/>
                  </a:lnTo>
                  <a:lnTo>
                    <a:pt x="139" y="18"/>
                  </a:lnTo>
                  <a:lnTo>
                    <a:pt x="149" y="23"/>
                  </a:lnTo>
                  <a:lnTo>
                    <a:pt x="158" y="31"/>
                  </a:lnTo>
                  <a:lnTo>
                    <a:pt x="166" y="43"/>
                  </a:lnTo>
                  <a:lnTo>
                    <a:pt x="173" y="57"/>
                  </a:lnTo>
                  <a:lnTo>
                    <a:pt x="178" y="75"/>
                  </a:lnTo>
                  <a:lnTo>
                    <a:pt x="182" y="127"/>
                  </a:lnTo>
                  <a:lnTo>
                    <a:pt x="183" y="182"/>
                  </a:lnTo>
                  <a:lnTo>
                    <a:pt x="182" y="240"/>
                  </a:lnTo>
                  <a:lnTo>
                    <a:pt x="177" y="294"/>
                  </a:lnTo>
                  <a:lnTo>
                    <a:pt x="173" y="312"/>
                  </a:lnTo>
                  <a:lnTo>
                    <a:pt x="167" y="327"/>
                  </a:lnTo>
                  <a:lnTo>
                    <a:pt x="160" y="338"/>
                  </a:lnTo>
                  <a:lnTo>
                    <a:pt x="151" y="347"/>
                  </a:lnTo>
                  <a:lnTo>
                    <a:pt x="142" y="354"/>
                  </a:lnTo>
                  <a:lnTo>
                    <a:pt x="133" y="359"/>
                  </a:lnTo>
                  <a:lnTo>
                    <a:pt x="123" y="361"/>
                  </a:lnTo>
                  <a:lnTo>
                    <a:pt x="114" y="3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20483" name="Picture 3" descr="C:\Users\frq09368\Work\doc\These Raph\ChapterBackground\Figures\ImplicitTemplateDeformation\Carotid-1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t="17579" r="11841" b="27317"/>
          <a:stretch/>
        </p:blipFill>
        <p:spPr bwMode="auto">
          <a:xfrm>
            <a:off x="318664" y="2451084"/>
            <a:ext cx="2664296" cy="80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frq09368\Work\doc\These Raph\ChapterBackground\Figures\ImplicitTemplateDeformation\Carotid-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07068"/>
            <a:ext cx="2988332" cy="123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frq09368\Work\doc\These Raph\ChapterBackground\Figures\ImplicitTemplateDeformation\Carotid-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73" y="2312621"/>
            <a:ext cx="2620342" cy="10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frq09368\Work\doc\These Raph\ChapterBackground\Figures\ImplicitTemplateDeformation\Carotid-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626534" cy="108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frq09368\Work\doc\These Raph\ChapterBackground\Figures\ImplicitTemplateDeformation\Carotid-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68" y="1124744"/>
            <a:ext cx="2638265" cy="109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:\Users\frq09368\Work\doc\These Raph\ChapterBackground\Figures\ImplicitTemplateDeformation\Carotid-6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01" y="1124744"/>
            <a:ext cx="2626534" cy="108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8665" y="3356992"/>
            <a:ext cx="255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mss17" pitchFamily="34" charset="0"/>
              </a:rPr>
              <a:t>Initialization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65785" y="3356992"/>
            <a:ext cx="255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mss17" pitchFamily="34" charset="0"/>
              </a:rPr>
              <a:t>Incorrect segmentation</a:t>
            </a:r>
            <a:br>
              <a:rPr lang="fr-FR" dirty="0" smtClean="0">
                <a:latin typeface="cmss17" pitchFamily="34" charset="0"/>
              </a:rPr>
            </a:br>
            <a:r>
              <a:rPr lang="fr-FR" dirty="0" smtClean="0">
                <a:latin typeface="cmss17" pitchFamily="34" charset="0"/>
                <a:sym typeface="Wingdings" pitchFamily="2" charset="2"/>
              </a:rPr>
              <a:t> user interactions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67273" y="3356992"/>
            <a:ext cx="255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mss17" pitchFamily="34" charset="0"/>
              </a:rPr>
              <a:t>Constrained</a:t>
            </a:r>
            <a:endParaRPr lang="fr-FR" dirty="0" smtClean="0">
              <a:latin typeface="cmss17" pitchFamily="34" charset="0"/>
            </a:endParaRPr>
          </a:p>
          <a:p>
            <a:pPr algn="ctr"/>
            <a:r>
              <a:rPr lang="fr-FR" dirty="0" smtClean="0">
                <a:latin typeface="cmss17" pitchFamily="34" charset="0"/>
              </a:rPr>
              <a:t>segmentation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57" name="Rectangle 56"/>
          <p:cNvSpPr/>
          <p:nvPr>
            <p:custDataLst>
              <p:tags r:id="rId3"/>
            </p:custDataLst>
          </p:nvPr>
        </p:nvSpPr>
        <p:spPr bwMode="auto">
          <a:xfrm>
            <a:off x="6161041" y="1052736"/>
            <a:ext cx="2803447" cy="29639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1/4 – </a:t>
            </a:r>
            <a:r>
              <a:rPr lang="fr-FR" dirty="0" err="1" smtClean="0">
                <a:latin typeface="cmss17" pitchFamily="34" charset="0"/>
              </a:rPr>
              <a:t>Implicit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template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deformation</a:t>
            </a:r>
            <a:r>
              <a:rPr lang="fr-FR" dirty="0">
                <a:latin typeface="cmss17" pitchFamily="34" charset="0"/>
              </a:rPr>
              <a:t>:</a:t>
            </a:r>
            <a:r>
              <a:rPr lang="fr-FR" dirty="0" smtClean="0">
                <a:latin typeface="cmss17" pitchFamily="34" charset="0"/>
              </a:rPr>
              <a:t> background and contributions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16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066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8" grpId="0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755576" y="5745450"/>
            <a:ext cx="7812868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14" y="1458205"/>
            <a:ext cx="1440160" cy="124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Contributions </a:t>
            </a:r>
            <a:r>
              <a:rPr lang="fr-FR" dirty="0" err="1" smtClean="0"/>
              <a:t>around</a:t>
            </a:r>
            <a:r>
              <a:rPr lang="fr-FR" dirty="0" smtClean="0"/>
              <a:t> the </a:t>
            </a:r>
            <a:r>
              <a:rPr lang="fr-FR" dirty="0" err="1" smtClean="0"/>
              <a:t>algorithm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grpSp>
        <p:nvGrpSpPr>
          <p:cNvPr id="2" name="Group 1"/>
          <p:cNvGrpSpPr/>
          <p:nvPr/>
        </p:nvGrpSpPr>
        <p:grpSpPr>
          <a:xfrm>
            <a:off x="3254648" y="3092991"/>
            <a:ext cx="2592288" cy="831573"/>
            <a:chOff x="3326656" y="3392997"/>
            <a:chExt cx="2592288" cy="831573"/>
          </a:xfrm>
        </p:grpSpPr>
        <p:sp>
          <p:nvSpPr>
            <p:cNvPr id="25" name="Rectangle 24"/>
            <p:cNvSpPr/>
            <p:nvPr/>
          </p:nvSpPr>
          <p:spPr>
            <a:xfrm>
              <a:off x="3326656" y="3392997"/>
              <a:ext cx="2592288" cy="83157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94472" y="3393573"/>
              <a:ext cx="24482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 smtClean="0">
                  <a:solidFill>
                    <a:srgbClr val="0B5ED7"/>
                  </a:solidFill>
                  <a:latin typeface="cmss17" pitchFamily="34" charset="0"/>
                </a:rPr>
                <a:t>Implicit</a:t>
              </a:r>
              <a:r>
                <a:rPr lang="fr-FR" sz="2400" dirty="0" smtClean="0">
                  <a:solidFill>
                    <a:srgbClr val="0B5ED7"/>
                  </a:solidFill>
                  <a:latin typeface="cmss17" pitchFamily="34" charset="0"/>
                </a:rPr>
                <a:t> </a:t>
              </a:r>
              <a:r>
                <a:rPr lang="fr-FR" sz="2400" dirty="0">
                  <a:solidFill>
                    <a:srgbClr val="0B5ED7"/>
                  </a:solidFill>
                  <a:latin typeface="cmss17" pitchFamily="34" charset="0"/>
                </a:rPr>
                <a:t>T</a:t>
              </a:r>
              <a:r>
                <a:rPr lang="fr-FR" sz="2400" dirty="0" smtClean="0">
                  <a:solidFill>
                    <a:srgbClr val="0B5ED7"/>
                  </a:solidFill>
                  <a:latin typeface="cmss17" pitchFamily="34" charset="0"/>
                </a:rPr>
                <a:t>emplate </a:t>
              </a:r>
              <a:r>
                <a:rPr lang="fr-FR" sz="2400" dirty="0" err="1" smtClean="0">
                  <a:solidFill>
                    <a:srgbClr val="0B5ED7"/>
                  </a:solidFill>
                  <a:latin typeface="cmss17" pitchFamily="34" charset="0"/>
                </a:rPr>
                <a:t>Deformation</a:t>
              </a:r>
              <a:endParaRPr lang="fr-FR" sz="2400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91018" y="104424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cmss17" pitchFamily="34" charset="0"/>
              </a:rPr>
              <a:t>Initialization</a:t>
            </a:r>
            <a:endParaRPr lang="fr-FR" sz="2400" dirty="0">
              <a:solidFill>
                <a:srgbClr val="FF0000"/>
              </a:solidFill>
              <a:latin typeface="cmss17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35896" y="4758243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00B050"/>
                </a:solidFill>
                <a:latin typeface="cmss17" pitchFamily="34" charset="0"/>
              </a:rPr>
              <a:t>Other</a:t>
            </a:r>
            <a:r>
              <a:rPr lang="fr-FR" sz="2400" dirty="0" smtClean="0">
                <a:solidFill>
                  <a:srgbClr val="00B050"/>
                </a:solidFill>
                <a:latin typeface="cmss17" pitchFamily="34" charset="0"/>
              </a:rPr>
              <a:t> images of the patient</a:t>
            </a:r>
            <a:endParaRPr lang="fr-FR" sz="2400" dirty="0">
              <a:solidFill>
                <a:srgbClr val="00B050"/>
              </a:solidFill>
              <a:latin typeface="cmss17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108520" y="305669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B050"/>
                </a:solidFill>
                <a:latin typeface="cmss17" pitchFamily="34" charset="0"/>
              </a:rPr>
              <a:t>Learning </a:t>
            </a:r>
            <a:r>
              <a:rPr lang="fr-FR" sz="2400" dirty="0" err="1" smtClean="0">
                <a:solidFill>
                  <a:srgbClr val="00B050"/>
                </a:solidFill>
                <a:latin typeface="cmss17" pitchFamily="34" charset="0"/>
              </a:rPr>
              <a:t>from</a:t>
            </a:r>
            <a:r>
              <a:rPr lang="fr-FR" sz="2400" dirty="0" smtClean="0">
                <a:solidFill>
                  <a:srgbClr val="00B050"/>
                </a:solidFill>
                <a:latin typeface="cmss17" pitchFamily="34" charset="0"/>
              </a:rPr>
              <a:t> </a:t>
            </a:r>
            <a:br>
              <a:rPr lang="fr-FR" sz="2400" dirty="0" smtClean="0">
                <a:solidFill>
                  <a:srgbClr val="00B050"/>
                </a:solidFill>
                <a:latin typeface="cmss17" pitchFamily="34" charset="0"/>
              </a:rPr>
            </a:br>
            <a:r>
              <a:rPr lang="fr-FR" sz="2400" dirty="0" smtClean="0">
                <a:solidFill>
                  <a:srgbClr val="00B050"/>
                </a:solidFill>
                <a:latin typeface="cmss17" pitchFamily="34" charset="0"/>
              </a:rPr>
              <a:t>a </a:t>
            </a:r>
            <a:r>
              <a:rPr lang="fr-FR" sz="2400" dirty="0" err="1" smtClean="0">
                <a:solidFill>
                  <a:srgbClr val="00B050"/>
                </a:solidFill>
                <a:latin typeface="cmss17" pitchFamily="34" charset="0"/>
              </a:rPr>
              <a:t>database</a:t>
            </a:r>
            <a:endParaRPr lang="fr-FR" sz="2400" dirty="0">
              <a:solidFill>
                <a:srgbClr val="00B050"/>
              </a:solidFill>
              <a:latin typeface="cmss17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347864" y="2146576"/>
            <a:ext cx="648072" cy="9101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5940152" y="3534107"/>
            <a:ext cx="936104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608004" y="4038163"/>
            <a:ext cx="0" cy="73278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516216" y="3135158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B050"/>
                </a:solidFill>
                <a:latin typeface="cmss17" pitchFamily="34" charset="0"/>
              </a:rPr>
              <a:t>User</a:t>
            </a:r>
          </a:p>
          <a:p>
            <a:pPr algn="ctr"/>
            <a:r>
              <a:rPr lang="fr-FR" sz="2400" dirty="0" smtClean="0">
                <a:solidFill>
                  <a:srgbClr val="00B050"/>
                </a:solidFill>
                <a:latin typeface="cmss17" pitchFamily="34" charset="0"/>
              </a:rPr>
              <a:t>interactions</a:t>
            </a:r>
            <a:endParaRPr lang="fr-FR" sz="2400" dirty="0">
              <a:solidFill>
                <a:srgbClr val="00B050"/>
              </a:solidFill>
              <a:latin typeface="cmss17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5148064" y="2193752"/>
            <a:ext cx="648072" cy="8629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3528" y="574545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cmss17" pitchFamily="34" charset="0"/>
              </a:rPr>
              <a:t>Incorporate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additional</a:t>
            </a:r>
            <a:r>
              <a:rPr lang="fr-FR" sz="2000" dirty="0" smtClean="0">
                <a:latin typeface="cmss17" pitchFamily="34" charset="0"/>
              </a:rPr>
              <a:t> info </a:t>
            </a:r>
            <a:r>
              <a:rPr lang="fr-FR" sz="2000" dirty="0" err="1" smtClean="0">
                <a:latin typeface="cmss17" pitchFamily="34" charset="0"/>
              </a:rPr>
              <a:t>without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losing</a:t>
            </a:r>
            <a:r>
              <a:rPr lang="fr-FR" sz="2000" dirty="0" smtClean="0">
                <a:latin typeface="cmss17" pitchFamily="34" charset="0"/>
              </a:rPr>
              <a:t> the </a:t>
            </a:r>
            <a:r>
              <a:rPr lang="fr-FR" sz="2000" dirty="0" err="1" smtClean="0">
                <a:latin typeface="cmss17" pitchFamily="34" charset="0"/>
              </a:rPr>
              <a:t>advantages</a:t>
            </a:r>
            <a:r>
              <a:rPr lang="fr-FR" sz="2000" dirty="0" smtClean="0">
                <a:latin typeface="cmss17" pitchFamily="34" charset="0"/>
              </a:rPr>
              <a:t>:</a:t>
            </a:r>
          </a:p>
          <a:p>
            <a:pPr algn="ctr"/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efficiency</a:t>
            </a:r>
            <a:r>
              <a:rPr lang="fr-FR" sz="2000" dirty="0" smtClean="0">
                <a:latin typeface="cmss17" pitchFamily="34" charset="0"/>
              </a:rPr>
              <a:t>,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topology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control </a:t>
            </a:r>
            <a:r>
              <a:rPr lang="fr-FR" sz="2000" dirty="0" smtClean="0">
                <a:latin typeface="cmss17" pitchFamily="34" charset="0"/>
              </a:rPr>
              <a:t>and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compatibility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with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user interactions</a:t>
            </a:r>
            <a:endParaRPr lang="fr-FR" sz="20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6176" y="1044244"/>
            <a:ext cx="241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  <a:latin typeface="cmss17" pitchFamily="34" charset="0"/>
              </a:rPr>
              <a:t>Image-</a:t>
            </a:r>
            <a:r>
              <a:rPr lang="fr-FR" sz="2400" dirty="0" err="1" smtClean="0">
                <a:solidFill>
                  <a:srgbClr val="FF0000"/>
                </a:solidFill>
                <a:latin typeface="cmss17" pitchFamily="34" charset="0"/>
              </a:rPr>
              <a:t>based</a:t>
            </a:r>
            <a:r>
              <a:rPr lang="fr-FR" sz="2400" dirty="0" smtClean="0">
                <a:solidFill>
                  <a:srgbClr val="FF0000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latin typeface="cmss17" pitchFamily="34" charset="0"/>
              </a:rPr>
              <a:t>error</a:t>
            </a:r>
            <a:endParaRPr lang="fr-FR" sz="2400" dirty="0">
              <a:solidFill>
                <a:srgbClr val="FF0000"/>
              </a:solidFill>
              <a:latin typeface="cmss17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187162" y="3534107"/>
            <a:ext cx="944678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24" t="6126" r="62512" b="13042"/>
          <a:stretch/>
        </p:blipFill>
        <p:spPr bwMode="auto">
          <a:xfrm>
            <a:off x="1755114" y="1644408"/>
            <a:ext cx="720080" cy="74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24" t="6126" r="62512" b="13042"/>
          <a:stretch/>
        </p:blipFill>
        <p:spPr bwMode="auto">
          <a:xfrm rot="20505387">
            <a:off x="2633042" y="2195103"/>
            <a:ext cx="558029" cy="57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Straight Arrow Connector 36"/>
          <p:cNvCxnSpPr/>
          <p:nvPr/>
        </p:nvCxnSpPr>
        <p:spPr>
          <a:xfrm>
            <a:off x="7236296" y="1987752"/>
            <a:ext cx="263763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505909"/>
            <a:ext cx="1131623" cy="97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49" y="1481485"/>
            <a:ext cx="1159939" cy="100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4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755576" y="1836332"/>
            <a:ext cx="721640" cy="377632"/>
            <a:chOff x="4" y="3"/>
            <a:chExt cx="1953" cy="1022"/>
          </a:xfrm>
        </p:grpSpPr>
        <p:sp>
          <p:nvSpPr>
            <p:cNvPr id="16" name="Freeform 5"/>
            <p:cNvSpPr>
              <a:spLocks noChangeAspect="1" noEditPoints="1"/>
            </p:cNvSpPr>
            <p:nvPr/>
          </p:nvSpPr>
          <p:spPr bwMode="auto">
            <a:xfrm>
              <a:off x="4" y="15"/>
              <a:ext cx="587" cy="1010"/>
            </a:xfrm>
            <a:custGeom>
              <a:avLst/>
              <a:gdLst>
                <a:gd name="T0" fmla="*/ 436 w 587"/>
                <a:gd name="T1" fmla="*/ 18 h 1010"/>
                <a:gd name="T2" fmla="*/ 436 w 587"/>
                <a:gd name="T3" fmla="*/ 5 h 1010"/>
                <a:gd name="T4" fmla="*/ 414 w 587"/>
                <a:gd name="T5" fmla="*/ 4 h 1010"/>
                <a:gd name="T6" fmla="*/ 343 w 587"/>
                <a:gd name="T7" fmla="*/ 282 h 1010"/>
                <a:gd name="T8" fmla="*/ 214 w 587"/>
                <a:gd name="T9" fmla="*/ 311 h 1010"/>
                <a:gd name="T10" fmla="*/ 104 w 587"/>
                <a:gd name="T11" fmla="*/ 381 h 1010"/>
                <a:gd name="T12" fmla="*/ 28 w 587"/>
                <a:gd name="T13" fmla="*/ 478 h 1010"/>
                <a:gd name="T14" fmla="*/ 0 w 587"/>
                <a:gd name="T15" fmla="*/ 590 h 1010"/>
                <a:gd name="T16" fmla="*/ 56 w 587"/>
                <a:gd name="T17" fmla="*/ 728 h 1010"/>
                <a:gd name="T18" fmla="*/ 215 w 587"/>
                <a:gd name="T19" fmla="*/ 793 h 1010"/>
                <a:gd name="T20" fmla="*/ 180 w 587"/>
                <a:gd name="T21" fmla="*/ 936 h 1010"/>
                <a:gd name="T22" fmla="*/ 166 w 587"/>
                <a:gd name="T23" fmla="*/ 988 h 1010"/>
                <a:gd name="T24" fmla="*/ 169 w 587"/>
                <a:gd name="T25" fmla="*/ 1008 h 1010"/>
                <a:gd name="T26" fmla="*/ 189 w 587"/>
                <a:gd name="T27" fmla="*/ 1005 h 1010"/>
                <a:gd name="T28" fmla="*/ 195 w 587"/>
                <a:gd name="T29" fmla="*/ 988 h 1010"/>
                <a:gd name="T30" fmla="*/ 202 w 587"/>
                <a:gd name="T31" fmla="*/ 960 h 1010"/>
                <a:gd name="T32" fmla="*/ 311 w 587"/>
                <a:gd name="T33" fmla="*/ 784 h 1010"/>
                <a:gd name="T34" fmla="*/ 432 w 587"/>
                <a:gd name="T35" fmla="*/ 732 h 1010"/>
                <a:gd name="T36" fmla="*/ 526 w 587"/>
                <a:gd name="T37" fmla="*/ 647 h 1010"/>
                <a:gd name="T38" fmla="*/ 580 w 587"/>
                <a:gd name="T39" fmla="*/ 541 h 1010"/>
                <a:gd name="T40" fmla="*/ 575 w 587"/>
                <a:gd name="T41" fmla="*/ 417 h 1010"/>
                <a:gd name="T42" fmla="*/ 471 w 587"/>
                <a:gd name="T43" fmla="*/ 306 h 1010"/>
                <a:gd name="T44" fmla="*/ 435 w 587"/>
                <a:gd name="T45" fmla="*/ 27 h 1010"/>
                <a:gd name="T46" fmla="*/ 195 w 587"/>
                <a:gd name="T47" fmla="*/ 765 h 1010"/>
                <a:gd name="T48" fmla="*/ 144 w 587"/>
                <a:gd name="T49" fmla="*/ 748 h 1010"/>
                <a:gd name="T50" fmla="*/ 102 w 587"/>
                <a:gd name="T51" fmla="*/ 710 h 1010"/>
                <a:gd name="T52" fmla="*/ 76 w 587"/>
                <a:gd name="T53" fmla="*/ 652 h 1010"/>
                <a:gd name="T54" fmla="*/ 77 w 587"/>
                <a:gd name="T55" fmla="*/ 562 h 1010"/>
                <a:gd name="T56" fmla="*/ 112 w 587"/>
                <a:gd name="T57" fmla="*/ 461 h 1010"/>
                <a:gd name="T58" fmla="*/ 179 w 587"/>
                <a:gd name="T59" fmla="*/ 374 h 1010"/>
                <a:gd name="T60" fmla="*/ 277 w 587"/>
                <a:gd name="T61" fmla="*/ 318 h 1010"/>
                <a:gd name="T62" fmla="*/ 221 w 587"/>
                <a:gd name="T63" fmla="*/ 768 h 1010"/>
                <a:gd name="T64" fmla="*/ 425 w 587"/>
                <a:gd name="T65" fmla="*/ 318 h 1010"/>
                <a:gd name="T66" fmla="*/ 503 w 587"/>
                <a:gd name="T67" fmla="*/ 396 h 1010"/>
                <a:gd name="T68" fmla="*/ 510 w 587"/>
                <a:gd name="T69" fmla="*/ 512 h 1010"/>
                <a:gd name="T70" fmla="*/ 475 w 587"/>
                <a:gd name="T71" fmla="*/ 613 h 1010"/>
                <a:gd name="T72" fmla="*/ 408 w 587"/>
                <a:gd name="T73" fmla="*/ 700 h 1010"/>
                <a:gd name="T74" fmla="*/ 309 w 587"/>
                <a:gd name="T75" fmla="*/ 757 h 1010"/>
                <a:gd name="T76" fmla="*/ 365 w 587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7" h="1010">
                  <a:moveTo>
                    <a:pt x="435" y="27"/>
                  </a:moveTo>
                  <a:lnTo>
                    <a:pt x="436" y="18"/>
                  </a:lnTo>
                  <a:lnTo>
                    <a:pt x="438" y="11"/>
                  </a:lnTo>
                  <a:lnTo>
                    <a:pt x="436" y="5"/>
                  </a:lnTo>
                  <a:lnTo>
                    <a:pt x="425" y="0"/>
                  </a:lnTo>
                  <a:lnTo>
                    <a:pt x="414" y="4"/>
                  </a:lnTo>
                  <a:lnTo>
                    <a:pt x="408" y="22"/>
                  </a:lnTo>
                  <a:lnTo>
                    <a:pt x="343" y="282"/>
                  </a:lnTo>
                  <a:lnTo>
                    <a:pt x="277" y="290"/>
                  </a:lnTo>
                  <a:lnTo>
                    <a:pt x="214" y="311"/>
                  </a:lnTo>
                  <a:lnTo>
                    <a:pt x="156" y="342"/>
                  </a:lnTo>
                  <a:lnTo>
                    <a:pt x="104" y="381"/>
                  </a:lnTo>
                  <a:lnTo>
                    <a:pt x="61" y="426"/>
                  </a:lnTo>
                  <a:lnTo>
                    <a:pt x="28" y="478"/>
                  </a:lnTo>
                  <a:lnTo>
                    <a:pt x="7" y="533"/>
                  </a:lnTo>
                  <a:lnTo>
                    <a:pt x="0" y="590"/>
                  </a:lnTo>
                  <a:lnTo>
                    <a:pt x="14" y="665"/>
                  </a:lnTo>
                  <a:lnTo>
                    <a:pt x="56" y="728"/>
                  </a:lnTo>
                  <a:lnTo>
                    <a:pt x="124" y="773"/>
                  </a:lnTo>
                  <a:lnTo>
                    <a:pt x="215" y="793"/>
                  </a:lnTo>
                  <a:lnTo>
                    <a:pt x="189" y="898"/>
                  </a:lnTo>
                  <a:lnTo>
                    <a:pt x="180" y="936"/>
                  </a:lnTo>
                  <a:lnTo>
                    <a:pt x="172" y="967"/>
                  </a:lnTo>
                  <a:lnTo>
                    <a:pt x="166" y="988"/>
                  </a:lnTo>
                  <a:lnTo>
                    <a:pt x="165" y="997"/>
                  </a:lnTo>
                  <a:lnTo>
                    <a:pt x="169" y="1008"/>
                  </a:lnTo>
                  <a:lnTo>
                    <a:pt x="178" y="1010"/>
                  </a:lnTo>
                  <a:lnTo>
                    <a:pt x="189" y="1005"/>
                  </a:lnTo>
                  <a:lnTo>
                    <a:pt x="192" y="999"/>
                  </a:lnTo>
                  <a:lnTo>
                    <a:pt x="195" y="988"/>
                  </a:lnTo>
                  <a:lnTo>
                    <a:pt x="199" y="974"/>
                  </a:lnTo>
                  <a:lnTo>
                    <a:pt x="202" y="960"/>
                  </a:lnTo>
                  <a:lnTo>
                    <a:pt x="244" y="793"/>
                  </a:lnTo>
                  <a:lnTo>
                    <a:pt x="311" y="784"/>
                  </a:lnTo>
                  <a:lnTo>
                    <a:pt x="374" y="764"/>
                  </a:lnTo>
                  <a:lnTo>
                    <a:pt x="432" y="732"/>
                  </a:lnTo>
                  <a:lnTo>
                    <a:pt x="484" y="693"/>
                  </a:lnTo>
                  <a:lnTo>
                    <a:pt x="526" y="647"/>
                  </a:lnTo>
                  <a:lnTo>
                    <a:pt x="559" y="596"/>
                  </a:lnTo>
                  <a:lnTo>
                    <a:pt x="580" y="541"/>
                  </a:lnTo>
                  <a:lnTo>
                    <a:pt x="587" y="485"/>
                  </a:lnTo>
                  <a:lnTo>
                    <a:pt x="575" y="417"/>
                  </a:lnTo>
                  <a:lnTo>
                    <a:pt x="538" y="354"/>
                  </a:lnTo>
                  <a:lnTo>
                    <a:pt x="471" y="306"/>
                  </a:lnTo>
                  <a:lnTo>
                    <a:pt x="372" y="282"/>
                  </a:lnTo>
                  <a:lnTo>
                    <a:pt x="435" y="27"/>
                  </a:lnTo>
                  <a:close/>
                  <a:moveTo>
                    <a:pt x="221" y="768"/>
                  </a:moveTo>
                  <a:lnTo>
                    <a:pt x="195" y="765"/>
                  </a:lnTo>
                  <a:lnTo>
                    <a:pt x="169" y="758"/>
                  </a:lnTo>
                  <a:lnTo>
                    <a:pt x="144" y="748"/>
                  </a:lnTo>
                  <a:lnTo>
                    <a:pt x="121" y="731"/>
                  </a:lnTo>
                  <a:lnTo>
                    <a:pt x="102" y="710"/>
                  </a:lnTo>
                  <a:lnTo>
                    <a:pt x="86" y="684"/>
                  </a:lnTo>
                  <a:lnTo>
                    <a:pt x="76" y="652"/>
                  </a:lnTo>
                  <a:lnTo>
                    <a:pt x="73" y="613"/>
                  </a:lnTo>
                  <a:lnTo>
                    <a:pt x="77" y="562"/>
                  </a:lnTo>
                  <a:lnTo>
                    <a:pt x="90" y="510"/>
                  </a:lnTo>
                  <a:lnTo>
                    <a:pt x="112" y="461"/>
                  </a:lnTo>
                  <a:lnTo>
                    <a:pt x="142" y="415"/>
                  </a:lnTo>
                  <a:lnTo>
                    <a:pt x="179" y="374"/>
                  </a:lnTo>
                  <a:lnTo>
                    <a:pt x="224" y="342"/>
                  </a:lnTo>
                  <a:lnTo>
                    <a:pt x="277" y="318"/>
                  </a:lnTo>
                  <a:lnTo>
                    <a:pt x="336" y="307"/>
                  </a:lnTo>
                  <a:lnTo>
                    <a:pt x="221" y="768"/>
                  </a:lnTo>
                  <a:close/>
                  <a:moveTo>
                    <a:pt x="365" y="307"/>
                  </a:moveTo>
                  <a:lnTo>
                    <a:pt x="425" y="318"/>
                  </a:lnTo>
                  <a:lnTo>
                    <a:pt x="472" y="348"/>
                  </a:lnTo>
                  <a:lnTo>
                    <a:pt x="503" y="396"/>
                  </a:lnTo>
                  <a:lnTo>
                    <a:pt x="514" y="461"/>
                  </a:lnTo>
                  <a:lnTo>
                    <a:pt x="510" y="512"/>
                  </a:lnTo>
                  <a:lnTo>
                    <a:pt x="496" y="563"/>
                  </a:lnTo>
                  <a:lnTo>
                    <a:pt x="475" y="613"/>
                  </a:lnTo>
                  <a:lnTo>
                    <a:pt x="445" y="659"/>
                  </a:lnTo>
                  <a:lnTo>
                    <a:pt x="408" y="700"/>
                  </a:lnTo>
                  <a:lnTo>
                    <a:pt x="362" y="733"/>
                  </a:lnTo>
                  <a:lnTo>
                    <a:pt x="309" y="757"/>
                  </a:lnTo>
                  <a:lnTo>
                    <a:pt x="250" y="768"/>
                  </a:lnTo>
                  <a:lnTo>
                    <a:pt x="365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6"/>
            <p:cNvSpPr>
              <a:spLocks noChangeAspect="1" noEditPoints="1"/>
            </p:cNvSpPr>
            <p:nvPr/>
          </p:nvSpPr>
          <p:spPr bwMode="auto">
            <a:xfrm>
              <a:off x="654" y="444"/>
              <a:ext cx="364" cy="538"/>
            </a:xfrm>
            <a:custGeom>
              <a:avLst/>
              <a:gdLst>
                <a:gd name="T0" fmla="*/ 364 w 364"/>
                <a:gd name="T1" fmla="*/ 271 h 538"/>
                <a:gd name="T2" fmla="*/ 354 w 364"/>
                <a:gd name="T3" fmla="*/ 158 h 538"/>
                <a:gd name="T4" fmla="*/ 318 w 364"/>
                <a:gd name="T5" fmla="*/ 68 h 538"/>
                <a:gd name="T6" fmla="*/ 295 w 364"/>
                <a:gd name="T7" fmla="*/ 42 h 538"/>
                <a:gd name="T8" fmla="*/ 264 w 364"/>
                <a:gd name="T9" fmla="*/ 20 h 538"/>
                <a:gd name="T10" fmla="*/ 226 w 364"/>
                <a:gd name="T11" fmla="*/ 5 h 538"/>
                <a:gd name="T12" fmla="*/ 182 w 364"/>
                <a:gd name="T13" fmla="*/ 0 h 538"/>
                <a:gd name="T14" fmla="*/ 122 w 364"/>
                <a:gd name="T15" fmla="*/ 9 h 538"/>
                <a:gd name="T16" fmla="*/ 77 w 364"/>
                <a:gd name="T17" fmla="*/ 34 h 538"/>
                <a:gd name="T18" fmla="*/ 45 w 364"/>
                <a:gd name="T19" fmla="*/ 71 h 538"/>
                <a:gd name="T20" fmla="*/ 23 w 364"/>
                <a:gd name="T21" fmla="*/ 114 h 538"/>
                <a:gd name="T22" fmla="*/ 10 w 364"/>
                <a:gd name="T23" fmla="*/ 161 h 538"/>
                <a:gd name="T24" fmla="*/ 3 w 364"/>
                <a:gd name="T25" fmla="*/ 205 h 538"/>
                <a:gd name="T26" fmla="*/ 0 w 364"/>
                <a:gd name="T27" fmla="*/ 243 h 538"/>
                <a:gd name="T28" fmla="*/ 0 w 364"/>
                <a:gd name="T29" fmla="*/ 271 h 538"/>
                <a:gd name="T30" fmla="*/ 0 w 364"/>
                <a:gd name="T31" fmla="*/ 299 h 538"/>
                <a:gd name="T32" fmla="*/ 3 w 364"/>
                <a:gd name="T33" fmla="*/ 337 h 538"/>
                <a:gd name="T34" fmla="*/ 10 w 364"/>
                <a:gd name="T35" fmla="*/ 381 h 538"/>
                <a:gd name="T36" fmla="*/ 23 w 364"/>
                <a:gd name="T37" fmla="*/ 426 h 538"/>
                <a:gd name="T38" fmla="*/ 45 w 364"/>
                <a:gd name="T39" fmla="*/ 469 h 538"/>
                <a:gd name="T40" fmla="*/ 77 w 364"/>
                <a:gd name="T41" fmla="*/ 504 h 538"/>
                <a:gd name="T42" fmla="*/ 122 w 364"/>
                <a:gd name="T43" fmla="*/ 529 h 538"/>
                <a:gd name="T44" fmla="*/ 182 w 364"/>
                <a:gd name="T45" fmla="*/ 538 h 538"/>
                <a:gd name="T46" fmla="*/ 242 w 364"/>
                <a:gd name="T47" fmla="*/ 529 h 538"/>
                <a:gd name="T48" fmla="*/ 287 w 364"/>
                <a:gd name="T49" fmla="*/ 504 h 538"/>
                <a:gd name="T50" fmla="*/ 320 w 364"/>
                <a:gd name="T51" fmla="*/ 469 h 538"/>
                <a:gd name="T52" fmla="*/ 342 w 364"/>
                <a:gd name="T53" fmla="*/ 426 h 538"/>
                <a:gd name="T54" fmla="*/ 354 w 364"/>
                <a:gd name="T55" fmla="*/ 381 h 538"/>
                <a:gd name="T56" fmla="*/ 361 w 364"/>
                <a:gd name="T57" fmla="*/ 337 h 538"/>
                <a:gd name="T58" fmla="*/ 364 w 364"/>
                <a:gd name="T59" fmla="*/ 299 h 538"/>
                <a:gd name="T60" fmla="*/ 364 w 364"/>
                <a:gd name="T61" fmla="*/ 271 h 538"/>
                <a:gd name="T62" fmla="*/ 182 w 364"/>
                <a:gd name="T63" fmla="*/ 516 h 538"/>
                <a:gd name="T64" fmla="*/ 153 w 364"/>
                <a:gd name="T65" fmla="*/ 512 h 538"/>
                <a:gd name="T66" fmla="*/ 125 w 364"/>
                <a:gd name="T67" fmla="*/ 497 h 538"/>
                <a:gd name="T68" fmla="*/ 99 w 364"/>
                <a:gd name="T69" fmla="*/ 471 h 538"/>
                <a:gd name="T70" fmla="*/ 82 w 364"/>
                <a:gd name="T71" fmla="*/ 430 h 538"/>
                <a:gd name="T72" fmla="*/ 76 w 364"/>
                <a:gd name="T73" fmla="*/ 393 h 538"/>
                <a:gd name="T74" fmla="*/ 73 w 364"/>
                <a:gd name="T75" fmla="*/ 350 h 538"/>
                <a:gd name="T76" fmla="*/ 71 w 364"/>
                <a:gd name="T77" fmla="*/ 306 h 538"/>
                <a:gd name="T78" fmla="*/ 71 w 364"/>
                <a:gd name="T79" fmla="*/ 261 h 538"/>
                <a:gd name="T80" fmla="*/ 73 w 364"/>
                <a:gd name="T81" fmla="*/ 176 h 538"/>
                <a:gd name="T82" fmla="*/ 83 w 364"/>
                <a:gd name="T83" fmla="*/ 101 h 538"/>
                <a:gd name="T84" fmla="*/ 101 w 364"/>
                <a:gd name="T85" fmla="*/ 62 h 538"/>
                <a:gd name="T86" fmla="*/ 127 w 364"/>
                <a:gd name="T87" fmla="*/ 38 h 538"/>
                <a:gd name="T88" fmla="*/ 156 w 364"/>
                <a:gd name="T89" fmla="*/ 26 h 538"/>
                <a:gd name="T90" fmla="*/ 182 w 364"/>
                <a:gd name="T91" fmla="*/ 22 h 538"/>
                <a:gd name="T92" fmla="*/ 213 w 364"/>
                <a:gd name="T93" fmla="*/ 27 h 538"/>
                <a:gd name="T94" fmla="*/ 241 w 364"/>
                <a:gd name="T95" fmla="*/ 41 h 538"/>
                <a:gd name="T96" fmla="*/ 264 w 364"/>
                <a:gd name="T97" fmla="*/ 63 h 538"/>
                <a:gd name="T98" fmla="*/ 279 w 364"/>
                <a:gd name="T99" fmla="*/ 93 h 538"/>
                <a:gd name="T100" fmla="*/ 291 w 364"/>
                <a:gd name="T101" fmla="*/ 168 h 538"/>
                <a:gd name="T102" fmla="*/ 293 w 364"/>
                <a:gd name="T103" fmla="*/ 261 h 538"/>
                <a:gd name="T104" fmla="*/ 292 w 364"/>
                <a:gd name="T105" fmla="*/ 348 h 538"/>
                <a:gd name="T106" fmla="*/ 283 w 364"/>
                <a:gd name="T107" fmla="*/ 427 h 538"/>
                <a:gd name="T108" fmla="*/ 264 w 364"/>
                <a:gd name="T109" fmla="*/ 471 h 538"/>
                <a:gd name="T110" fmla="*/ 238 w 364"/>
                <a:gd name="T111" fmla="*/ 498 h 538"/>
                <a:gd name="T112" fmla="*/ 209 w 364"/>
                <a:gd name="T113" fmla="*/ 512 h 538"/>
                <a:gd name="T114" fmla="*/ 182 w 364"/>
                <a:gd name="T115" fmla="*/ 51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4" h="538">
                  <a:moveTo>
                    <a:pt x="364" y="271"/>
                  </a:moveTo>
                  <a:lnTo>
                    <a:pt x="354" y="158"/>
                  </a:lnTo>
                  <a:lnTo>
                    <a:pt x="318" y="68"/>
                  </a:lnTo>
                  <a:lnTo>
                    <a:pt x="295" y="42"/>
                  </a:lnTo>
                  <a:lnTo>
                    <a:pt x="264" y="20"/>
                  </a:lnTo>
                  <a:lnTo>
                    <a:pt x="226" y="5"/>
                  </a:lnTo>
                  <a:lnTo>
                    <a:pt x="182" y="0"/>
                  </a:lnTo>
                  <a:lnTo>
                    <a:pt x="122" y="9"/>
                  </a:lnTo>
                  <a:lnTo>
                    <a:pt x="77" y="34"/>
                  </a:lnTo>
                  <a:lnTo>
                    <a:pt x="45" y="71"/>
                  </a:lnTo>
                  <a:lnTo>
                    <a:pt x="23" y="114"/>
                  </a:lnTo>
                  <a:lnTo>
                    <a:pt x="10" y="161"/>
                  </a:lnTo>
                  <a:lnTo>
                    <a:pt x="3" y="205"/>
                  </a:lnTo>
                  <a:lnTo>
                    <a:pt x="0" y="243"/>
                  </a:lnTo>
                  <a:lnTo>
                    <a:pt x="0" y="271"/>
                  </a:lnTo>
                  <a:lnTo>
                    <a:pt x="0" y="299"/>
                  </a:lnTo>
                  <a:lnTo>
                    <a:pt x="3" y="337"/>
                  </a:lnTo>
                  <a:lnTo>
                    <a:pt x="10" y="381"/>
                  </a:lnTo>
                  <a:lnTo>
                    <a:pt x="23" y="426"/>
                  </a:lnTo>
                  <a:lnTo>
                    <a:pt x="45" y="469"/>
                  </a:lnTo>
                  <a:lnTo>
                    <a:pt x="77" y="504"/>
                  </a:lnTo>
                  <a:lnTo>
                    <a:pt x="122" y="529"/>
                  </a:lnTo>
                  <a:lnTo>
                    <a:pt x="182" y="538"/>
                  </a:lnTo>
                  <a:lnTo>
                    <a:pt x="242" y="529"/>
                  </a:lnTo>
                  <a:lnTo>
                    <a:pt x="287" y="504"/>
                  </a:lnTo>
                  <a:lnTo>
                    <a:pt x="320" y="469"/>
                  </a:lnTo>
                  <a:lnTo>
                    <a:pt x="342" y="426"/>
                  </a:lnTo>
                  <a:lnTo>
                    <a:pt x="354" y="381"/>
                  </a:lnTo>
                  <a:lnTo>
                    <a:pt x="361" y="337"/>
                  </a:lnTo>
                  <a:lnTo>
                    <a:pt x="364" y="299"/>
                  </a:lnTo>
                  <a:lnTo>
                    <a:pt x="364" y="271"/>
                  </a:lnTo>
                  <a:close/>
                  <a:moveTo>
                    <a:pt x="182" y="516"/>
                  </a:moveTo>
                  <a:lnTo>
                    <a:pt x="153" y="512"/>
                  </a:lnTo>
                  <a:lnTo>
                    <a:pt x="125" y="497"/>
                  </a:lnTo>
                  <a:lnTo>
                    <a:pt x="99" y="471"/>
                  </a:lnTo>
                  <a:lnTo>
                    <a:pt x="82" y="430"/>
                  </a:lnTo>
                  <a:lnTo>
                    <a:pt x="76" y="393"/>
                  </a:lnTo>
                  <a:lnTo>
                    <a:pt x="73" y="350"/>
                  </a:lnTo>
                  <a:lnTo>
                    <a:pt x="71" y="306"/>
                  </a:lnTo>
                  <a:lnTo>
                    <a:pt x="71" y="261"/>
                  </a:lnTo>
                  <a:lnTo>
                    <a:pt x="73" y="176"/>
                  </a:lnTo>
                  <a:lnTo>
                    <a:pt x="83" y="101"/>
                  </a:lnTo>
                  <a:lnTo>
                    <a:pt x="101" y="62"/>
                  </a:lnTo>
                  <a:lnTo>
                    <a:pt x="127" y="38"/>
                  </a:lnTo>
                  <a:lnTo>
                    <a:pt x="156" y="26"/>
                  </a:lnTo>
                  <a:lnTo>
                    <a:pt x="182" y="22"/>
                  </a:lnTo>
                  <a:lnTo>
                    <a:pt x="213" y="27"/>
                  </a:lnTo>
                  <a:lnTo>
                    <a:pt x="241" y="41"/>
                  </a:lnTo>
                  <a:lnTo>
                    <a:pt x="264" y="63"/>
                  </a:lnTo>
                  <a:lnTo>
                    <a:pt x="279" y="93"/>
                  </a:lnTo>
                  <a:lnTo>
                    <a:pt x="291" y="168"/>
                  </a:lnTo>
                  <a:lnTo>
                    <a:pt x="293" y="261"/>
                  </a:lnTo>
                  <a:lnTo>
                    <a:pt x="292" y="348"/>
                  </a:lnTo>
                  <a:lnTo>
                    <a:pt x="283" y="427"/>
                  </a:lnTo>
                  <a:lnTo>
                    <a:pt x="264" y="471"/>
                  </a:lnTo>
                  <a:lnTo>
                    <a:pt x="238" y="498"/>
                  </a:lnTo>
                  <a:lnTo>
                    <a:pt x="209" y="512"/>
                  </a:lnTo>
                  <a:lnTo>
                    <a:pt x="182" y="5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7"/>
            <p:cNvSpPr>
              <a:spLocks noChangeAspect="1" noEditPoints="1"/>
            </p:cNvSpPr>
            <p:nvPr/>
          </p:nvSpPr>
          <p:spPr bwMode="auto">
            <a:xfrm>
              <a:off x="1555" y="3"/>
              <a:ext cx="402" cy="792"/>
            </a:xfrm>
            <a:custGeom>
              <a:avLst/>
              <a:gdLst>
                <a:gd name="T0" fmla="*/ 218 w 402"/>
                <a:gd name="T1" fmla="*/ 417 h 792"/>
                <a:gd name="T2" fmla="*/ 308 w 402"/>
                <a:gd name="T3" fmla="*/ 293 h 792"/>
                <a:gd name="T4" fmla="*/ 370 w 402"/>
                <a:gd name="T5" fmla="*/ 241 h 792"/>
                <a:gd name="T6" fmla="*/ 398 w 402"/>
                <a:gd name="T7" fmla="*/ 185 h 792"/>
                <a:gd name="T8" fmla="*/ 393 w 402"/>
                <a:gd name="T9" fmla="*/ 100 h 792"/>
                <a:gd name="T10" fmla="*/ 294 w 402"/>
                <a:gd name="T11" fmla="*/ 14 h 792"/>
                <a:gd name="T12" fmla="*/ 109 w 402"/>
                <a:gd name="T13" fmla="*/ 12 h 792"/>
                <a:gd name="T14" fmla="*/ 13 w 402"/>
                <a:gd name="T15" fmla="*/ 95 h 792"/>
                <a:gd name="T16" fmla="*/ 4 w 402"/>
                <a:gd name="T17" fmla="*/ 173 h 792"/>
                <a:gd name="T18" fmla="*/ 33 w 402"/>
                <a:gd name="T19" fmla="*/ 200 h 792"/>
                <a:gd name="T20" fmla="*/ 73 w 402"/>
                <a:gd name="T21" fmla="*/ 199 h 792"/>
                <a:gd name="T22" fmla="*/ 99 w 402"/>
                <a:gd name="T23" fmla="*/ 171 h 792"/>
                <a:gd name="T24" fmla="*/ 95 w 402"/>
                <a:gd name="T25" fmla="*/ 122 h 792"/>
                <a:gd name="T26" fmla="*/ 57 w 402"/>
                <a:gd name="T27" fmla="*/ 101 h 792"/>
                <a:gd name="T28" fmla="*/ 71 w 402"/>
                <a:gd name="T29" fmla="*/ 64 h 792"/>
                <a:gd name="T30" fmla="*/ 149 w 402"/>
                <a:gd name="T31" fmla="*/ 28 h 792"/>
                <a:gd name="T32" fmla="*/ 227 w 402"/>
                <a:gd name="T33" fmla="*/ 28 h 792"/>
                <a:gd name="T34" fmla="*/ 280 w 402"/>
                <a:gd name="T35" fmla="*/ 51 h 792"/>
                <a:gd name="T36" fmla="*/ 303 w 402"/>
                <a:gd name="T37" fmla="*/ 87 h 792"/>
                <a:gd name="T38" fmla="*/ 309 w 402"/>
                <a:gd name="T39" fmla="*/ 126 h 792"/>
                <a:gd name="T40" fmla="*/ 306 w 402"/>
                <a:gd name="T41" fmla="*/ 186 h 792"/>
                <a:gd name="T42" fmla="*/ 285 w 402"/>
                <a:gd name="T43" fmla="*/ 235 h 792"/>
                <a:gd name="T44" fmla="*/ 224 w 402"/>
                <a:gd name="T45" fmla="*/ 315 h 792"/>
                <a:gd name="T46" fmla="*/ 177 w 402"/>
                <a:gd name="T47" fmla="*/ 447 h 792"/>
                <a:gd name="T48" fmla="*/ 172 w 402"/>
                <a:gd name="T49" fmla="*/ 554 h 792"/>
                <a:gd name="T50" fmla="*/ 186 w 402"/>
                <a:gd name="T51" fmla="*/ 581 h 792"/>
                <a:gd name="T52" fmla="*/ 200 w 402"/>
                <a:gd name="T53" fmla="*/ 551 h 792"/>
                <a:gd name="T54" fmla="*/ 245 w 402"/>
                <a:gd name="T55" fmla="*/ 732 h 792"/>
                <a:gd name="T56" fmla="*/ 228 w 402"/>
                <a:gd name="T57" fmla="*/ 690 h 792"/>
                <a:gd name="T58" fmla="*/ 186 w 402"/>
                <a:gd name="T59" fmla="*/ 673 h 792"/>
                <a:gd name="T60" fmla="*/ 144 w 402"/>
                <a:gd name="T61" fmla="*/ 690 h 792"/>
                <a:gd name="T62" fmla="*/ 126 w 402"/>
                <a:gd name="T63" fmla="*/ 732 h 792"/>
                <a:gd name="T64" fmla="*/ 144 w 402"/>
                <a:gd name="T65" fmla="*/ 774 h 792"/>
                <a:gd name="T66" fmla="*/ 186 w 402"/>
                <a:gd name="T67" fmla="*/ 792 h 792"/>
                <a:gd name="T68" fmla="*/ 228 w 402"/>
                <a:gd name="T69" fmla="*/ 774 h 792"/>
                <a:gd name="T70" fmla="*/ 245 w 402"/>
                <a:gd name="T71" fmla="*/ 732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2" h="792">
                  <a:moveTo>
                    <a:pt x="200" y="512"/>
                  </a:moveTo>
                  <a:lnTo>
                    <a:pt x="218" y="417"/>
                  </a:lnTo>
                  <a:lnTo>
                    <a:pt x="260" y="344"/>
                  </a:lnTo>
                  <a:lnTo>
                    <a:pt x="308" y="293"/>
                  </a:lnTo>
                  <a:lnTo>
                    <a:pt x="348" y="261"/>
                  </a:lnTo>
                  <a:lnTo>
                    <a:pt x="370" y="241"/>
                  </a:lnTo>
                  <a:lnTo>
                    <a:pt x="387" y="215"/>
                  </a:lnTo>
                  <a:lnTo>
                    <a:pt x="398" y="185"/>
                  </a:lnTo>
                  <a:lnTo>
                    <a:pt x="402" y="151"/>
                  </a:lnTo>
                  <a:lnTo>
                    <a:pt x="393" y="100"/>
                  </a:lnTo>
                  <a:lnTo>
                    <a:pt x="359" y="51"/>
                  </a:lnTo>
                  <a:lnTo>
                    <a:pt x="294" y="14"/>
                  </a:lnTo>
                  <a:lnTo>
                    <a:pt x="190" y="0"/>
                  </a:lnTo>
                  <a:lnTo>
                    <a:pt x="109" y="12"/>
                  </a:lnTo>
                  <a:lnTo>
                    <a:pt x="50" y="47"/>
                  </a:lnTo>
                  <a:lnTo>
                    <a:pt x="13" y="95"/>
                  </a:lnTo>
                  <a:lnTo>
                    <a:pt x="0" y="149"/>
                  </a:lnTo>
                  <a:lnTo>
                    <a:pt x="4" y="173"/>
                  </a:lnTo>
                  <a:lnTo>
                    <a:pt x="16" y="190"/>
                  </a:lnTo>
                  <a:lnTo>
                    <a:pt x="33" y="200"/>
                  </a:lnTo>
                  <a:lnTo>
                    <a:pt x="51" y="203"/>
                  </a:lnTo>
                  <a:lnTo>
                    <a:pt x="73" y="199"/>
                  </a:lnTo>
                  <a:lnTo>
                    <a:pt x="89" y="188"/>
                  </a:lnTo>
                  <a:lnTo>
                    <a:pt x="99" y="171"/>
                  </a:lnTo>
                  <a:lnTo>
                    <a:pt x="103" y="151"/>
                  </a:lnTo>
                  <a:lnTo>
                    <a:pt x="95" y="122"/>
                  </a:lnTo>
                  <a:lnTo>
                    <a:pt x="78" y="107"/>
                  </a:lnTo>
                  <a:lnTo>
                    <a:pt x="57" y="101"/>
                  </a:lnTo>
                  <a:lnTo>
                    <a:pt x="40" y="101"/>
                  </a:lnTo>
                  <a:lnTo>
                    <a:pt x="71" y="64"/>
                  </a:lnTo>
                  <a:lnTo>
                    <a:pt x="109" y="40"/>
                  </a:lnTo>
                  <a:lnTo>
                    <a:pt x="149" y="28"/>
                  </a:lnTo>
                  <a:lnTo>
                    <a:pt x="187" y="24"/>
                  </a:lnTo>
                  <a:lnTo>
                    <a:pt x="227" y="28"/>
                  </a:lnTo>
                  <a:lnTo>
                    <a:pt x="258" y="37"/>
                  </a:lnTo>
                  <a:lnTo>
                    <a:pt x="280" y="51"/>
                  </a:lnTo>
                  <a:lnTo>
                    <a:pt x="294" y="68"/>
                  </a:lnTo>
                  <a:lnTo>
                    <a:pt x="303" y="87"/>
                  </a:lnTo>
                  <a:lnTo>
                    <a:pt x="307" y="107"/>
                  </a:lnTo>
                  <a:lnTo>
                    <a:pt x="309" y="126"/>
                  </a:lnTo>
                  <a:lnTo>
                    <a:pt x="309" y="144"/>
                  </a:lnTo>
                  <a:lnTo>
                    <a:pt x="306" y="186"/>
                  </a:lnTo>
                  <a:lnTo>
                    <a:pt x="298" y="215"/>
                  </a:lnTo>
                  <a:lnTo>
                    <a:pt x="285" y="235"/>
                  </a:lnTo>
                  <a:lnTo>
                    <a:pt x="271" y="251"/>
                  </a:lnTo>
                  <a:lnTo>
                    <a:pt x="224" y="315"/>
                  </a:lnTo>
                  <a:lnTo>
                    <a:pt x="194" y="382"/>
                  </a:lnTo>
                  <a:lnTo>
                    <a:pt x="177" y="447"/>
                  </a:lnTo>
                  <a:lnTo>
                    <a:pt x="172" y="504"/>
                  </a:lnTo>
                  <a:lnTo>
                    <a:pt x="172" y="554"/>
                  </a:lnTo>
                  <a:lnTo>
                    <a:pt x="174" y="575"/>
                  </a:lnTo>
                  <a:lnTo>
                    <a:pt x="186" y="581"/>
                  </a:lnTo>
                  <a:lnTo>
                    <a:pt x="199" y="574"/>
                  </a:lnTo>
                  <a:lnTo>
                    <a:pt x="200" y="551"/>
                  </a:lnTo>
                  <a:lnTo>
                    <a:pt x="200" y="512"/>
                  </a:lnTo>
                  <a:close/>
                  <a:moveTo>
                    <a:pt x="245" y="732"/>
                  </a:moveTo>
                  <a:lnTo>
                    <a:pt x="240" y="709"/>
                  </a:lnTo>
                  <a:lnTo>
                    <a:pt x="228" y="690"/>
                  </a:lnTo>
                  <a:lnTo>
                    <a:pt x="209" y="677"/>
                  </a:lnTo>
                  <a:lnTo>
                    <a:pt x="186" y="673"/>
                  </a:lnTo>
                  <a:lnTo>
                    <a:pt x="163" y="677"/>
                  </a:lnTo>
                  <a:lnTo>
                    <a:pt x="144" y="690"/>
                  </a:lnTo>
                  <a:lnTo>
                    <a:pt x="131" y="709"/>
                  </a:lnTo>
                  <a:lnTo>
                    <a:pt x="126" y="732"/>
                  </a:lnTo>
                  <a:lnTo>
                    <a:pt x="131" y="755"/>
                  </a:lnTo>
                  <a:lnTo>
                    <a:pt x="144" y="774"/>
                  </a:lnTo>
                  <a:lnTo>
                    <a:pt x="163" y="787"/>
                  </a:lnTo>
                  <a:lnTo>
                    <a:pt x="186" y="792"/>
                  </a:lnTo>
                  <a:lnTo>
                    <a:pt x="209" y="787"/>
                  </a:lnTo>
                  <a:lnTo>
                    <a:pt x="228" y="774"/>
                  </a:lnTo>
                  <a:lnTo>
                    <a:pt x="240" y="755"/>
                  </a:lnTo>
                  <a:lnTo>
                    <a:pt x="245" y="7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1/4 – </a:t>
            </a:r>
            <a:r>
              <a:rPr lang="fr-FR" dirty="0" err="1" smtClean="0">
                <a:latin typeface="cmss17" pitchFamily="34" charset="0"/>
              </a:rPr>
              <a:t>Implicit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template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deformation</a:t>
            </a:r>
            <a:r>
              <a:rPr lang="fr-FR" dirty="0">
                <a:latin typeface="cmss17" pitchFamily="34" charset="0"/>
              </a:rPr>
              <a:t>:</a:t>
            </a:r>
            <a:r>
              <a:rPr lang="fr-FR" dirty="0" smtClean="0">
                <a:latin typeface="cmss17" pitchFamily="34" charset="0"/>
              </a:rPr>
              <a:t> background and contributions</a:t>
            </a:r>
            <a:endParaRPr lang="fr-FR" dirty="0">
              <a:latin typeface="cmss17" pitchFamily="34" charset="0"/>
            </a:endParaRPr>
          </a:p>
        </p:txBody>
      </p:sp>
      <p:pic>
        <p:nvPicPr>
          <p:cNvPr id="51" name="Picture 1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617" y="1481485"/>
            <a:ext cx="1159939" cy="100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20"/>
          <p:cNvSpPr/>
          <p:nvPr/>
        </p:nvSpPr>
        <p:spPr>
          <a:xfrm>
            <a:off x="86460" y="2840035"/>
            <a:ext cx="8950036" cy="3685309"/>
          </a:xfrm>
          <a:custGeom>
            <a:avLst/>
            <a:gdLst>
              <a:gd name="connsiteX0" fmla="*/ 83127 w 8950036"/>
              <a:gd name="connsiteY0" fmla="*/ 0 h 3685309"/>
              <a:gd name="connsiteX1" fmla="*/ 3061854 w 8950036"/>
              <a:gd name="connsiteY1" fmla="*/ 13855 h 3685309"/>
              <a:gd name="connsiteX2" fmla="*/ 3020290 w 8950036"/>
              <a:gd name="connsiteY2" fmla="*/ 1205346 h 3685309"/>
              <a:gd name="connsiteX3" fmla="*/ 5791200 w 8950036"/>
              <a:gd name="connsiteY3" fmla="*/ 1177637 h 3685309"/>
              <a:gd name="connsiteX4" fmla="*/ 5763490 w 8950036"/>
              <a:gd name="connsiteY4" fmla="*/ 110837 h 3685309"/>
              <a:gd name="connsiteX5" fmla="*/ 8950036 w 8950036"/>
              <a:gd name="connsiteY5" fmla="*/ 180109 h 3685309"/>
              <a:gd name="connsiteX6" fmla="*/ 8894618 w 8950036"/>
              <a:gd name="connsiteY6" fmla="*/ 3685309 h 3685309"/>
              <a:gd name="connsiteX7" fmla="*/ 0 w 8950036"/>
              <a:gd name="connsiteY7" fmla="*/ 3657600 h 3685309"/>
              <a:gd name="connsiteX8" fmla="*/ 83127 w 8950036"/>
              <a:gd name="connsiteY8" fmla="*/ 0 h 368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0036" h="3685309">
                <a:moveTo>
                  <a:pt x="83127" y="0"/>
                </a:moveTo>
                <a:lnTo>
                  <a:pt x="3061854" y="13855"/>
                </a:lnTo>
                <a:lnTo>
                  <a:pt x="3020290" y="1205346"/>
                </a:lnTo>
                <a:lnTo>
                  <a:pt x="5791200" y="1177637"/>
                </a:lnTo>
                <a:lnTo>
                  <a:pt x="5763490" y="110837"/>
                </a:lnTo>
                <a:lnTo>
                  <a:pt x="8950036" y="180109"/>
                </a:lnTo>
                <a:lnTo>
                  <a:pt x="8894618" y="3685309"/>
                </a:lnTo>
                <a:lnTo>
                  <a:pt x="0" y="3657600"/>
                </a:lnTo>
                <a:lnTo>
                  <a:pt x="83127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17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180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6" grpId="0"/>
      <p:bldP spid="28" grpId="0"/>
      <p:bldP spid="32" grpId="0"/>
      <p:bldP spid="47" grpId="0"/>
      <p:bldP spid="18" grpId="0"/>
      <p:bldP spid="19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E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908720"/>
            <a:ext cx="9144000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052736"/>
            <a:ext cx="8640960" cy="1800200"/>
          </a:xfrm>
        </p:spPr>
        <p:txBody>
          <a:bodyPr>
            <a:normAutofit fontScale="90000"/>
          </a:bodyPr>
          <a:lstStyle/>
          <a:p>
            <a:r>
              <a:rPr lang="fr-FR" sz="6700" dirty="0" smtClean="0">
                <a:solidFill>
                  <a:srgbClr val="0B5ED7"/>
                </a:solidFill>
              </a:rPr>
              <a:t>Part 2</a:t>
            </a:r>
            <a:r>
              <a:rPr lang="fr-FR" dirty="0">
                <a:solidFill>
                  <a:srgbClr val="0B5ED7"/>
                </a:solidFill>
              </a:rPr>
              <a:t/>
            </a:r>
            <a:br>
              <a:rPr lang="fr-FR" dirty="0">
                <a:solidFill>
                  <a:srgbClr val="0B5ED7"/>
                </a:solidFill>
              </a:rPr>
            </a:br>
            <a:r>
              <a:rPr lang="fr-FR" sz="3600" dirty="0" smtClean="0">
                <a:solidFill>
                  <a:srgbClr val="0B5ED7"/>
                </a:solidFill>
              </a:rPr>
              <a:t>Application to </a:t>
            </a:r>
            <a:r>
              <a:rPr lang="fr-FR" sz="3600" dirty="0" err="1" smtClean="0">
                <a:solidFill>
                  <a:srgbClr val="0B5ED7"/>
                </a:solidFill>
              </a:rPr>
              <a:t>challenging</a:t>
            </a:r>
            <a:r>
              <a:rPr lang="fr-FR" sz="3600" dirty="0" smtClean="0">
                <a:solidFill>
                  <a:srgbClr val="0B5ED7"/>
                </a:solidFill>
              </a:rPr>
              <a:t> </a:t>
            </a:r>
            <a:r>
              <a:rPr lang="fr-FR" sz="3600" dirty="0" err="1" smtClean="0">
                <a:solidFill>
                  <a:srgbClr val="0B5ED7"/>
                </a:solidFill>
              </a:rPr>
              <a:t>clinical</a:t>
            </a:r>
            <a:r>
              <a:rPr lang="fr-FR" sz="3600" dirty="0" smtClean="0">
                <a:solidFill>
                  <a:srgbClr val="0B5ED7"/>
                </a:solidFill>
              </a:rPr>
              <a:t> </a:t>
            </a:r>
            <a:r>
              <a:rPr lang="fr-FR" sz="3600" dirty="0" err="1" smtClean="0">
                <a:solidFill>
                  <a:srgbClr val="0B5ED7"/>
                </a:solidFill>
              </a:rPr>
              <a:t>problems</a:t>
            </a:r>
            <a:r>
              <a:rPr lang="fr-FR" sz="3600" dirty="0">
                <a:solidFill>
                  <a:srgbClr val="0B5ED7"/>
                </a:solidFill>
              </a:rPr>
              <a:t/>
            </a:r>
            <a:br>
              <a:rPr lang="fr-FR" sz="3600" dirty="0">
                <a:solidFill>
                  <a:srgbClr val="0B5ED7"/>
                </a:solidFill>
              </a:rPr>
            </a:br>
            <a:r>
              <a:rPr lang="fr-FR" sz="3600" dirty="0" err="1" smtClean="0"/>
              <a:t>Kidney</a:t>
            </a:r>
            <a:r>
              <a:rPr lang="fr-FR" sz="3600" dirty="0" smtClean="0"/>
              <a:t> segmentation in </a:t>
            </a:r>
            <a:r>
              <a:rPr lang="fr-FR" sz="3600" dirty="0" err="1" smtClean="0"/>
              <a:t>ultrasound</a:t>
            </a:r>
            <a:r>
              <a:rPr lang="fr-FR" sz="3600" dirty="0" smtClean="0"/>
              <a:t> images</a:t>
            </a:r>
            <a:endParaRPr lang="fr-FR" sz="3600" dirty="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3111931"/>
            <a:ext cx="3501374" cy="15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75" y="3212976"/>
            <a:ext cx="3701427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187624" y="461576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mss17" pitchFamily="34" charset="0"/>
              </a:rPr>
              <a:t>Contrast-Enhanced</a:t>
            </a:r>
            <a:r>
              <a:rPr lang="fr-FR" dirty="0" smtClean="0">
                <a:latin typeface="cmss17" pitchFamily="34" charset="0"/>
              </a:rPr>
              <a:t> Ultrasound</a:t>
            </a:r>
            <a:br>
              <a:rPr lang="fr-FR" dirty="0" smtClean="0">
                <a:latin typeface="cmss17" pitchFamily="34" charset="0"/>
              </a:rPr>
            </a:br>
            <a:r>
              <a:rPr lang="fr-FR" dirty="0" smtClean="0">
                <a:latin typeface="cmss17" pitchFamily="34" charset="0"/>
              </a:rPr>
              <a:t>(CEUS)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32040" y="4654877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mss17" pitchFamily="34" charset="0"/>
              </a:rPr>
              <a:t>Conventional</a:t>
            </a:r>
            <a:r>
              <a:rPr lang="fr-FR" dirty="0" smtClean="0">
                <a:latin typeface="cmss17" pitchFamily="34" charset="0"/>
              </a:rPr>
              <a:t> Ultrasound</a:t>
            </a:r>
            <a:br>
              <a:rPr lang="fr-FR" dirty="0" smtClean="0">
                <a:latin typeface="cmss17" pitchFamily="34" charset="0"/>
              </a:rPr>
            </a:br>
            <a:r>
              <a:rPr lang="fr-FR" dirty="0" smtClean="0">
                <a:latin typeface="cmss17" pitchFamily="34" charset="0"/>
              </a:rPr>
              <a:t>(US)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5694347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Part 3 - </a:t>
            </a:r>
            <a:r>
              <a:rPr lang="en-US" sz="2400" dirty="0">
                <a:solidFill>
                  <a:schemeClr val="bg1"/>
                </a:solidFill>
                <a:latin typeface="cmss17" pitchFamily="34" charset="0"/>
              </a:rPr>
              <a:t>Exploiting different images of the patient </a:t>
            </a:r>
            <a:endParaRPr lang="fr-FR" sz="2400" dirty="0" smtClean="0">
              <a:solidFill>
                <a:schemeClr val="bg1"/>
              </a:solidFill>
              <a:latin typeface="cmss17" pitchFamily="34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Part 4 -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Exploiting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information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learnt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from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large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databases</a:t>
            </a:r>
            <a:endParaRPr lang="fr-FR" sz="2400" dirty="0">
              <a:solidFill>
                <a:schemeClr val="bg1"/>
              </a:solidFill>
              <a:latin typeface="cmss17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884" y="231031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Part 1 -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Implicit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template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deformation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: background &amp; contributions</a:t>
            </a:r>
          </a:p>
        </p:txBody>
      </p:sp>
    </p:spTree>
    <p:extLst>
      <p:ext uri="{BB962C8B-B14F-4D97-AF65-F5344CB8AC3E}">
        <p14:creationId xmlns:p14="http://schemas.microsoft.com/office/powerpoint/2010/main" val="177094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err="1" smtClean="0"/>
              <a:t>Kidney</a:t>
            </a:r>
            <a:r>
              <a:rPr lang="fr-FR" sz="3000" dirty="0" smtClean="0"/>
              <a:t> segmentation in </a:t>
            </a:r>
            <a:r>
              <a:rPr lang="fr-FR" sz="3000" dirty="0" err="1" smtClean="0"/>
              <a:t>ultrasound</a:t>
            </a:r>
            <a:r>
              <a:rPr lang="fr-FR" sz="3000" dirty="0" smtClean="0"/>
              <a:t> images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1187624" y="5981218"/>
            <a:ext cx="676875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  <a:latin typeface="cmss17" pitchFamily="34" charset="0"/>
              </a:rPr>
              <a:t>No </a:t>
            </a:r>
            <a:r>
              <a:rPr lang="fr-FR" sz="2000" dirty="0" err="1" smtClean="0">
                <a:solidFill>
                  <a:srgbClr val="FF0000"/>
                </a:solidFill>
                <a:latin typeface="cmss17" pitchFamily="34" charset="0"/>
              </a:rPr>
              <a:t>automatic</a:t>
            </a:r>
            <a:r>
              <a:rPr lang="fr-FR" sz="2000" dirty="0" smtClean="0">
                <a:solidFill>
                  <a:srgbClr val="FF0000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cmss17" pitchFamily="34" charset="0"/>
              </a:rPr>
              <a:t>method</a:t>
            </a:r>
            <a:r>
              <a:rPr lang="fr-FR" sz="2000" dirty="0" smtClean="0">
                <a:solidFill>
                  <a:srgbClr val="FF0000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cmss17" pitchFamily="34" charset="0"/>
              </a:rPr>
              <a:t>reported</a:t>
            </a:r>
            <a:r>
              <a:rPr lang="fr-FR" sz="2000" dirty="0" smtClean="0">
                <a:solidFill>
                  <a:srgbClr val="FF0000"/>
                </a:solidFill>
                <a:latin typeface="cmss17" pitchFamily="34" charset="0"/>
              </a:rPr>
              <a:t> in the </a:t>
            </a:r>
            <a:r>
              <a:rPr lang="fr-FR" sz="2000" dirty="0" err="1" smtClean="0">
                <a:solidFill>
                  <a:srgbClr val="FF0000"/>
                </a:solidFill>
                <a:latin typeface="cmss17" pitchFamily="34" charset="0"/>
              </a:rPr>
              <a:t>literature</a:t>
            </a:r>
            <a:endParaRPr lang="fr-FR" sz="2000" dirty="0">
              <a:solidFill>
                <a:srgbClr val="FF0000"/>
              </a:solidFill>
              <a:latin typeface="cmss17" pitchFamily="34" charset="0"/>
            </a:endParaRPr>
          </a:p>
        </p:txBody>
      </p:sp>
      <p:pic>
        <p:nvPicPr>
          <p:cNvPr id="5126" name="Picture 6" descr="C:\Users\frq09368\Work\doc\These Raph\ChapterTemplateDeformation\Figures\Kidney_2_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793" y="1484784"/>
            <a:ext cx="2866343" cy="17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frq09368\Work\doc\These Raph\ChapterTemplateDeformation\Figures\Kidney_1_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592288" cy="17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frq09368\Work\doc\These Raph\ChapterTemplateDeformation\Figures\Kidney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968" y="3850322"/>
            <a:ext cx="2871168" cy="19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3645106" y="4221323"/>
            <a:ext cx="1367759" cy="959960"/>
          </a:xfrm>
          <a:custGeom>
            <a:avLst/>
            <a:gdLst>
              <a:gd name="connsiteX0" fmla="*/ 266700 w 1651000"/>
              <a:gd name="connsiteY0" fmla="*/ 0 h 1168400"/>
              <a:gd name="connsiteX1" fmla="*/ 825500 w 1651000"/>
              <a:gd name="connsiteY1" fmla="*/ 38100 h 1168400"/>
              <a:gd name="connsiteX2" fmla="*/ 1130300 w 1651000"/>
              <a:gd name="connsiteY2" fmla="*/ 76200 h 1168400"/>
              <a:gd name="connsiteX3" fmla="*/ 1371600 w 1651000"/>
              <a:gd name="connsiteY3" fmla="*/ 215900 h 1168400"/>
              <a:gd name="connsiteX4" fmla="*/ 1536700 w 1651000"/>
              <a:gd name="connsiteY4" fmla="*/ 368300 h 1168400"/>
              <a:gd name="connsiteX5" fmla="*/ 1638300 w 1651000"/>
              <a:gd name="connsiteY5" fmla="*/ 495300 h 1168400"/>
              <a:gd name="connsiteX6" fmla="*/ 1651000 w 1651000"/>
              <a:gd name="connsiteY6" fmla="*/ 711200 h 1168400"/>
              <a:gd name="connsiteX7" fmla="*/ 1587500 w 1651000"/>
              <a:gd name="connsiteY7" fmla="*/ 1016000 h 1168400"/>
              <a:gd name="connsiteX8" fmla="*/ 1409700 w 1651000"/>
              <a:gd name="connsiteY8" fmla="*/ 1143000 h 1168400"/>
              <a:gd name="connsiteX9" fmla="*/ 1168400 w 1651000"/>
              <a:gd name="connsiteY9" fmla="*/ 1117600 h 1168400"/>
              <a:gd name="connsiteX10" fmla="*/ 863600 w 1651000"/>
              <a:gd name="connsiteY10" fmla="*/ 1168400 h 1168400"/>
              <a:gd name="connsiteX11" fmla="*/ 749300 w 1651000"/>
              <a:gd name="connsiteY11" fmla="*/ 1092200 h 1168400"/>
              <a:gd name="connsiteX12" fmla="*/ 584200 w 1651000"/>
              <a:gd name="connsiteY12" fmla="*/ 1092200 h 1168400"/>
              <a:gd name="connsiteX13" fmla="*/ 419100 w 1651000"/>
              <a:gd name="connsiteY13" fmla="*/ 1130300 h 1168400"/>
              <a:gd name="connsiteX14" fmla="*/ 279400 w 1651000"/>
              <a:gd name="connsiteY14" fmla="*/ 1130300 h 1168400"/>
              <a:gd name="connsiteX15" fmla="*/ 127000 w 1651000"/>
              <a:gd name="connsiteY15" fmla="*/ 927100 h 1168400"/>
              <a:gd name="connsiteX16" fmla="*/ 25400 w 1651000"/>
              <a:gd name="connsiteY16" fmla="*/ 711200 h 1168400"/>
              <a:gd name="connsiteX17" fmla="*/ 0 w 1651000"/>
              <a:gd name="connsiteY17" fmla="*/ 482600 h 1168400"/>
              <a:gd name="connsiteX18" fmla="*/ 25400 w 1651000"/>
              <a:gd name="connsiteY18" fmla="*/ 215900 h 1168400"/>
              <a:gd name="connsiteX19" fmla="*/ 152400 w 1651000"/>
              <a:gd name="connsiteY19" fmla="*/ 88900 h 1168400"/>
              <a:gd name="connsiteX20" fmla="*/ 266700 w 1651000"/>
              <a:gd name="connsiteY20" fmla="*/ 0 h 1168400"/>
              <a:gd name="connsiteX0" fmla="*/ 266700 w 1651000"/>
              <a:gd name="connsiteY0" fmla="*/ 0 h 1168400"/>
              <a:gd name="connsiteX1" fmla="*/ 825500 w 1651000"/>
              <a:gd name="connsiteY1" fmla="*/ 38100 h 1168400"/>
              <a:gd name="connsiteX2" fmla="*/ 1130300 w 1651000"/>
              <a:gd name="connsiteY2" fmla="*/ 76200 h 1168400"/>
              <a:gd name="connsiteX3" fmla="*/ 1371600 w 1651000"/>
              <a:gd name="connsiteY3" fmla="*/ 215900 h 1168400"/>
              <a:gd name="connsiteX4" fmla="*/ 1536700 w 1651000"/>
              <a:gd name="connsiteY4" fmla="*/ 368300 h 1168400"/>
              <a:gd name="connsiteX5" fmla="*/ 1638300 w 1651000"/>
              <a:gd name="connsiteY5" fmla="*/ 495300 h 1168400"/>
              <a:gd name="connsiteX6" fmla="*/ 1651000 w 1651000"/>
              <a:gd name="connsiteY6" fmla="*/ 711200 h 1168400"/>
              <a:gd name="connsiteX7" fmla="*/ 1587500 w 1651000"/>
              <a:gd name="connsiteY7" fmla="*/ 1016000 h 1168400"/>
              <a:gd name="connsiteX8" fmla="*/ 1409700 w 1651000"/>
              <a:gd name="connsiteY8" fmla="*/ 1143000 h 1168400"/>
              <a:gd name="connsiteX9" fmla="*/ 1168400 w 1651000"/>
              <a:gd name="connsiteY9" fmla="*/ 1117600 h 1168400"/>
              <a:gd name="connsiteX10" fmla="*/ 863600 w 1651000"/>
              <a:gd name="connsiteY10" fmla="*/ 1168400 h 1168400"/>
              <a:gd name="connsiteX11" fmla="*/ 749300 w 1651000"/>
              <a:gd name="connsiteY11" fmla="*/ 1092200 h 1168400"/>
              <a:gd name="connsiteX12" fmla="*/ 584200 w 1651000"/>
              <a:gd name="connsiteY12" fmla="*/ 1092200 h 1168400"/>
              <a:gd name="connsiteX13" fmla="*/ 419100 w 1651000"/>
              <a:gd name="connsiteY13" fmla="*/ 1130300 h 1168400"/>
              <a:gd name="connsiteX14" fmla="*/ 279400 w 1651000"/>
              <a:gd name="connsiteY14" fmla="*/ 1130300 h 1168400"/>
              <a:gd name="connsiteX15" fmla="*/ 127000 w 1651000"/>
              <a:gd name="connsiteY15" fmla="*/ 927100 h 1168400"/>
              <a:gd name="connsiteX16" fmla="*/ 25400 w 1651000"/>
              <a:gd name="connsiteY16" fmla="*/ 711200 h 1168400"/>
              <a:gd name="connsiteX17" fmla="*/ 0 w 1651000"/>
              <a:gd name="connsiteY17" fmla="*/ 482600 h 1168400"/>
              <a:gd name="connsiteX18" fmla="*/ 25400 w 1651000"/>
              <a:gd name="connsiteY18" fmla="*/ 215900 h 1168400"/>
              <a:gd name="connsiteX19" fmla="*/ 152400 w 1651000"/>
              <a:gd name="connsiteY19" fmla="*/ 88900 h 1168400"/>
              <a:gd name="connsiteX20" fmla="*/ 266700 w 1651000"/>
              <a:gd name="connsiteY20" fmla="*/ 0 h 1168400"/>
              <a:gd name="connsiteX0" fmla="*/ 266700 w 1651000"/>
              <a:gd name="connsiteY0" fmla="*/ 0 h 1168400"/>
              <a:gd name="connsiteX1" fmla="*/ 825500 w 1651000"/>
              <a:gd name="connsiteY1" fmla="*/ 38100 h 1168400"/>
              <a:gd name="connsiteX2" fmla="*/ 1130300 w 1651000"/>
              <a:gd name="connsiteY2" fmla="*/ 76200 h 1168400"/>
              <a:gd name="connsiteX3" fmla="*/ 1371600 w 1651000"/>
              <a:gd name="connsiteY3" fmla="*/ 215900 h 1168400"/>
              <a:gd name="connsiteX4" fmla="*/ 1536700 w 1651000"/>
              <a:gd name="connsiteY4" fmla="*/ 368300 h 1168400"/>
              <a:gd name="connsiteX5" fmla="*/ 1638300 w 1651000"/>
              <a:gd name="connsiteY5" fmla="*/ 495300 h 1168400"/>
              <a:gd name="connsiteX6" fmla="*/ 1651000 w 1651000"/>
              <a:gd name="connsiteY6" fmla="*/ 711200 h 1168400"/>
              <a:gd name="connsiteX7" fmla="*/ 1587500 w 1651000"/>
              <a:gd name="connsiteY7" fmla="*/ 1016000 h 1168400"/>
              <a:gd name="connsiteX8" fmla="*/ 1409700 w 1651000"/>
              <a:gd name="connsiteY8" fmla="*/ 1143000 h 1168400"/>
              <a:gd name="connsiteX9" fmla="*/ 1168400 w 1651000"/>
              <a:gd name="connsiteY9" fmla="*/ 1117600 h 1168400"/>
              <a:gd name="connsiteX10" fmla="*/ 863600 w 1651000"/>
              <a:gd name="connsiteY10" fmla="*/ 1168400 h 1168400"/>
              <a:gd name="connsiteX11" fmla="*/ 749300 w 1651000"/>
              <a:gd name="connsiteY11" fmla="*/ 1092200 h 1168400"/>
              <a:gd name="connsiteX12" fmla="*/ 584200 w 1651000"/>
              <a:gd name="connsiteY12" fmla="*/ 1092200 h 1168400"/>
              <a:gd name="connsiteX13" fmla="*/ 419100 w 1651000"/>
              <a:gd name="connsiteY13" fmla="*/ 1130300 h 1168400"/>
              <a:gd name="connsiteX14" fmla="*/ 279400 w 1651000"/>
              <a:gd name="connsiteY14" fmla="*/ 1130300 h 1168400"/>
              <a:gd name="connsiteX15" fmla="*/ 127000 w 1651000"/>
              <a:gd name="connsiteY15" fmla="*/ 927100 h 1168400"/>
              <a:gd name="connsiteX16" fmla="*/ 25400 w 1651000"/>
              <a:gd name="connsiteY16" fmla="*/ 711200 h 1168400"/>
              <a:gd name="connsiteX17" fmla="*/ 0 w 1651000"/>
              <a:gd name="connsiteY17" fmla="*/ 482600 h 1168400"/>
              <a:gd name="connsiteX18" fmla="*/ 25400 w 1651000"/>
              <a:gd name="connsiteY18" fmla="*/ 215900 h 1168400"/>
              <a:gd name="connsiteX19" fmla="*/ 152400 w 1651000"/>
              <a:gd name="connsiteY19" fmla="*/ 88900 h 1168400"/>
              <a:gd name="connsiteX20" fmla="*/ 266700 w 1651000"/>
              <a:gd name="connsiteY20" fmla="*/ 0 h 1168400"/>
              <a:gd name="connsiteX0" fmla="*/ 266700 w 1651000"/>
              <a:gd name="connsiteY0" fmla="*/ 0 h 1168400"/>
              <a:gd name="connsiteX1" fmla="*/ 825500 w 1651000"/>
              <a:gd name="connsiteY1" fmla="*/ 38100 h 1168400"/>
              <a:gd name="connsiteX2" fmla="*/ 1130300 w 1651000"/>
              <a:gd name="connsiteY2" fmla="*/ 76200 h 1168400"/>
              <a:gd name="connsiteX3" fmla="*/ 1371600 w 1651000"/>
              <a:gd name="connsiteY3" fmla="*/ 215900 h 1168400"/>
              <a:gd name="connsiteX4" fmla="*/ 1536700 w 1651000"/>
              <a:gd name="connsiteY4" fmla="*/ 368300 h 1168400"/>
              <a:gd name="connsiteX5" fmla="*/ 1638300 w 1651000"/>
              <a:gd name="connsiteY5" fmla="*/ 495300 h 1168400"/>
              <a:gd name="connsiteX6" fmla="*/ 1651000 w 1651000"/>
              <a:gd name="connsiteY6" fmla="*/ 711200 h 1168400"/>
              <a:gd name="connsiteX7" fmla="*/ 1587500 w 1651000"/>
              <a:gd name="connsiteY7" fmla="*/ 1016000 h 1168400"/>
              <a:gd name="connsiteX8" fmla="*/ 1409700 w 1651000"/>
              <a:gd name="connsiteY8" fmla="*/ 1143000 h 1168400"/>
              <a:gd name="connsiteX9" fmla="*/ 1168400 w 1651000"/>
              <a:gd name="connsiteY9" fmla="*/ 1117600 h 1168400"/>
              <a:gd name="connsiteX10" fmla="*/ 863600 w 1651000"/>
              <a:gd name="connsiteY10" fmla="*/ 1168400 h 1168400"/>
              <a:gd name="connsiteX11" fmla="*/ 749300 w 1651000"/>
              <a:gd name="connsiteY11" fmla="*/ 1092200 h 1168400"/>
              <a:gd name="connsiteX12" fmla="*/ 584200 w 1651000"/>
              <a:gd name="connsiteY12" fmla="*/ 1092200 h 1168400"/>
              <a:gd name="connsiteX13" fmla="*/ 419100 w 1651000"/>
              <a:gd name="connsiteY13" fmla="*/ 1130300 h 1168400"/>
              <a:gd name="connsiteX14" fmla="*/ 279400 w 1651000"/>
              <a:gd name="connsiteY14" fmla="*/ 1130300 h 1168400"/>
              <a:gd name="connsiteX15" fmla="*/ 127000 w 1651000"/>
              <a:gd name="connsiteY15" fmla="*/ 927100 h 1168400"/>
              <a:gd name="connsiteX16" fmla="*/ 25400 w 1651000"/>
              <a:gd name="connsiteY16" fmla="*/ 711200 h 1168400"/>
              <a:gd name="connsiteX17" fmla="*/ 0 w 1651000"/>
              <a:gd name="connsiteY17" fmla="*/ 482600 h 1168400"/>
              <a:gd name="connsiteX18" fmla="*/ 25400 w 1651000"/>
              <a:gd name="connsiteY18" fmla="*/ 215900 h 1168400"/>
              <a:gd name="connsiteX19" fmla="*/ 152400 w 1651000"/>
              <a:gd name="connsiteY19" fmla="*/ 88900 h 1168400"/>
              <a:gd name="connsiteX20" fmla="*/ 266700 w 1651000"/>
              <a:gd name="connsiteY20" fmla="*/ 0 h 1168400"/>
              <a:gd name="connsiteX0" fmla="*/ 266700 w 1651000"/>
              <a:gd name="connsiteY0" fmla="*/ 0 h 1168400"/>
              <a:gd name="connsiteX1" fmla="*/ 825500 w 1651000"/>
              <a:gd name="connsiteY1" fmla="*/ 38100 h 1168400"/>
              <a:gd name="connsiteX2" fmla="*/ 1130300 w 1651000"/>
              <a:gd name="connsiteY2" fmla="*/ 76200 h 1168400"/>
              <a:gd name="connsiteX3" fmla="*/ 1371600 w 1651000"/>
              <a:gd name="connsiteY3" fmla="*/ 215900 h 1168400"/>
              <a:gd name="connsiteX4" fmla="*/ 1536700 w 1651000"/>
              <a:gd name="connsiteY4" fmla="*/ 368300 h 1168400"/>
              <a:gd name="connsiteX5" fmla="*/ 1638300 w 1651000"/>
              <a:gd name="connsiteY5" fmla="*/ 495300 h 1168400"/>
              <a:gd name="connsiteX6" fmla="*/ 1651000 w 1651000"/>
              <a:gd name="connsiteY6" fmla="*/ 711200 h 1168400"/>
              <a:gd name="connsiteX7" fmla="*/ 1587500 w 1651000"/>
              <a:gd name="connsiteY7" fmla="*/ 1016000 h 1168400"/>
              <a:gd name="connsiteX8" fmla="*/ 1409700 w 1651000"/>
              <a:gd name="connsiteY8" fmla="*/ 1143000 h 1168400"/>
              <a:gd name="connsiteX9" fmla="*/ 1168400 w 1651000"/>
              <a:gd name="connsiteY9" fmla="*/ 1117600 h 1168400"/>
              <a:gd name="connsiteX10" fmla="*/ 863600 w 1651000"/>
              <a:gd name="connsiteY10" fmla="*/ 1168400 h 1168400"/>
              <a:gd name="connsiteX11" fmla="*/ 749300 w 1651000"/>
              <a:gd name="connsiteY11" fmla="*/ 1092200 h 1168400"/>
              <a:gd name="connsiteX12" fmla="*/ 584200 w 1651000"/>
              <a:gd name="connsiteY12" fmla="*/ 1092200 h 1168400"/>
              <a:gd name="connsiteX13" fmla="*/ 419100 w 1651000"/>
              <a:gd name="connsiteY13" fmla="*/ 1130300 h 1168400"/>
              <a:gd name="connsiteX14" fmla="*/ 279400 w 1651000"/>
              <a:gd name="connsiteY14" fmla="*/ 1130300 h 1168400"/>
              <a:gd name="connsiteX15" fmla="*/ 127000 w 1651000"/>
              <a:gd name="connsiteY15" fmla="*/ 927100 h 1168400"/>
              <a:gd name="connsiteX16" fmla="*/ 25400 w 1651000"/>
              <a:gd name="connsiteY16" fmla="*/ 711200 h 1168400"/>
              <a:gd name="connsiteX17" fmla="*/ 0 w 1651000"/>
              <a:gd name="connsiteY17" fmla="*/ 482600 h 1168400"/>
              <a:gd name="connsiteX18" fmla="*/ 25400 w 1651000"/>
              <a:gd name="connsiteY18" fmla="*/ 215900 h 1168400"/>
              <a:gd name="connsiteX19" fmla="*/ 152400 w 1651000"/>
              <a:gd name="connsiteY19" fmla="*/ 88900 h 1168400"/>
              <a:gd name="connsiteX20" fmla="*/ 266700 w 1651000"/>
              <a:gd name="connsiteY20" fmla="*/ 0 h 1168400"/>
              <a:gd name="connsiteX0" fmla="*/ 266700 w 1651000"/>
              <a:gd name="connsiteY0" fmla="*/ 0 h 1168400"/>
              <a:gd name="connsiteX1" fmla="*/ 825500 w 1651000"/>
              <a:gd name="connsiteY1" fmla="*/ 38100 h 1168400"/>
              <a:gd name="connsiteX2" fmla="*/ 1130300 w 1651000"/>
              <a:gd name="connsiteY2" fmla="*/ 76200 h 1168400"/>
              <a:gd name="connsiteX3" fmla="*/ 1371600 w 1651000"/>
              <a:gd name="connsiteY3" fmla="*/ 215900 h 1168400"/>
              <a:gd name="connsiteX4" fmla="*/ 1536700 w 1651000"/>
              <a:gd name="connsiteY4" fmla="*/ 368300 h 1168400"/>
              <a:gd name="connsiteX5" fmla="*/ 1638300 w 1651000"/>
              <a:gd name="connsiteY5" fmla="*/ 495300 h 1168400"/>
              <a:gd name="connsiteX6" fmla="*/ 1651000 w 1651000"/>
              <a:gd name="connsiteY6" fmla="*/ 711200 h 1168400"/>
              <a:gd name="connsiteX7" fmla="*/ 1587500 w 1651000"/>
              <a:gd name="connsiteY7" fmla="*/ 1016000 h 1168400"/>
              <a:gd name="connsiteX8" fmla="*/ 1409700 w 1651000"/>
              <a:gd name="connsiteY8" fmla="*/ 1143000 h 1168400"/>
              <a:gd name="connsiteX9" fmla="*/ 1168400 w 1651000"/>
              <a:gd name="connsiteY9" fmla="*/ 1117600 h 1168400"/>
              <a:gd name="connsiteX10" fmla="*/ 863600 w 1651000"/>
              <a:gd name="connsiteY10" fmla="*/ 1168400 h 1168400"/>
              <a:gd name="connsiteX11" fmla="*/ 749300 w 1651000"/>
              <a:gd name="connsiteY11" fmla="*/ 1092200 h 1168400"/>
              <a:gd name="connsiteX12" fmla="*/ 584200 w 1651000"/>
              <a:gd name="connsiteY12" fmla="*/ 1092200 h 1168400"/>
              <a:gd name="connsiteX13" fmla="*/ 419100 w 1651000"/>
              <a:gd name="connsiteY13" fmla="*/ 1130300 h 1168400"/>
              <a:gd name="connsiteX14" fmla="*/ 279400 w 1651000"/>
              <a:gd name="connsiteY14" fmla="*/ 1130300 h 1168400"/>
              <a:gd name="connsiteX15" fmla="*/ 127000 w 1651000"/>
              <a:gd name="connsiteY15" fmla="*/ 927100 h 1168400"/>
              <a:gd name="connsiteX16" fmla="*/ 25400 w 1651000"/>
              <a:gd name="connsiteY16" fmla="*/ 711200 h 1168400"/>
              <a:gd name="connsiteX17" fmla="*/ 0 w 1651000"/>
              <a:gd name="connsiteY17" fmla="*/ 482600 h 1168400"/>
              <a:gd name="connsiteX18" fmla="*/ 25400 w 1651000"/>
              <a:gd name="connsiteY18" fmla="*/ 215900 h 1168400"/>
              <a:gd name="connsiteX19" fmla="*/ 152400 w 1651000"/>
              <a:gd name="connsiteY19" fmla="*/ 88900 h 1168400"/>
              <a:gd name="connsiteX20" fmla="*/ 266700 w 1651000"/>
              <a:gd name="connsiteY20" fmla="*/ 0 h 1168400"/>
              <a:gd name="connsiteX0" fmla="*/ 266700 w 1651000"/>
              <a:gd name="connsiteY0" fmla="*/ 0 h 1168400"/>
              <a:gd name="connsiteX1" fmla="*/ 825500 w 1651000"/>
              <a:gd name="connsiteY1" fmla="*/ 38100 h 1168400"/>
              <a:gd name="connsiteX2" fmla="*/ 1130300 w 1651000"/>
              <a:gd name="connsiteY2" fmla="*/ 76200 h 1168400"/>
              <a:gd name="connsiteX3" fmla="*/ 1371600 w 1651000"/>
              <a:gd name="connsiteY3" fmla="*/ 215900 h 1168400"/>
              <a:gd name="connsiteX4" fmla="*/ 1536700 w 1651000"/>
              <a:gd name="connsiteY4" fmla="*/ 368300 h 1168400"/>
              <a:gd name="connsiteX5" fmla="*/ 1638300 w 1651000"/>
              <a:gd name="connsiteY5" fmla="*/ 495300 h 1168400"/>
              <a:gd name="connsiteX6" fmla="*/ 1651000 w 1651000"/>
              <a:gd name="connsiteY6" fmla="*/ 711200 h 1168400"/>
              <a:gd name="connsiteX7" fmla="*/ 1587500 w 1651000"/>
              <a:gd name="connsiteY7" fmla="*/ 1016000 h 1168400"/>
              <a:gd name="connsiteX8" fmla="*/ 1409700 w 1651000"/>
              <a:gd name="connsiteY8" fmla="*/ 1143000 h 1168400"/>
              <a:gd name="connsiteX9" fmla="*/ 1168400 w 1651000"/>
              <a:gd name="connsiteY9" fmla="*/ 1117600 h 1168400"/>
              <a:gd name="connsiteX10" fmla="*/ 863600 w 1651000"/>
              <a:gd name="connsiteY10" fmla="*/ 1168400 h 1168400"/>
              <a:gd name="connsiteX11" fmla="*/ 749300 w 1651000"/>
              <a:gd name="connsiteY11" fmla="*/ 1092200 h 1168400"/>
              <a:gd name="connsiteX12" fmla="*/ 584200 w 1651000"/>
              <a:gd name="connsiteY12" fmla="*/ 1092200 h 1168400"/>
              <a:gd name="connsiteX13" fmla="*/ 419100 w 1651000"/>
              <a:gd name="connsiteY13" fmla="*/ 1130300 h 1168400"/>
              <a:gd name="connsiteX14" fmla="*/ 279400 w 1651000"/>
              <a:gd name="connsiteY14" fmla="*/ 1130300 h 1168400"/>
              <a:gd name="connsiteX15" fmla="*/ 127000 w 1651000"/>
              <a:gd name="connsiteY15" fmla="*/ 927100 h 1168400"/>
              <a:gd name="connsiteX16" fmla="*/ 25400 w 1651000"/>
              <a:gd name="connsiteY16" fmla="*/ 711200 h 1168400"/>
              <a:gd name="connsiteX17" fmla="*/ 0 w 1651000"/>
              <a:gd name="connsiteY17" fmla="*/ 482600 h 1168400"/>
              <a:gd name="connsiteX18" fmla="*/ 25400 w 1651000"/>
              <a:gd name="connsiteY18" fmla="*/ 215900 h 1168400"/>
              <a:gd name="connsiteX19" fmla="*/ 152400 w 1651000"/>
              <a:gd name="connsiteY19" fmla="*/ 88900 h 1168400"/>
              <a:gd name="connsiteX20" fmla="*/ 266700 w 1651000"/>
              <a:gd name="connsiteY20" fmla="*/ 0 h 1168400"/>
              <a:gd name="connsiteX0" fmla="*/ 266700 w 1651000"/>
              <a:gd name="connsiteY0" fmla="*/ 0 h 1168400"/>
              <a:gd name="connsiteX1" fmla="*/ 825500 w 1651000"/>
              <a:gd name="connsiteY1" fmla="*/ 38100 h 1168400"/>
              <a:gd name="connsiteX2" fmla="*/ 1130300 w 1651000"/>
              <a:gd name="connsiteY2" fmla="*/ 76200 h 1168400"/>
              <a:gd name="connsiteX3" fmla="*/ 1371600 w 1651000"/>
              <a:gd name="connsiteY3" fmla="*/ 215900 h 1168400"/>
              <a:gd name="connsiteX4" fmla="*/ 1536700 w 1651000"/>
              <a:gd name="connsiteY4" fmla="*/ 368300 h 1168400"/>
              <a:gd name="connsiteX5" fmla="*/ 1638300 w 1651000"/>
              <a:gd name="connsiteY5" fmla="*/ 495300 h 1168400"/>
              <a:gd name="connsiteX6" fmla="*/ 1651000 w 1651000"/>
              <a:gd name="connsiteY6" fmla="*/ 711200 h 1168400"/>
              <a:gd name="connsiteX7" fmla="*/ 1587500 w 1651000"/>
              <a:gd name="connsiteY7" fmla="*/ 1016000 h 1168400"/>
              <a:gd name="connsiteX8" fmla="*/ 1409700 w 1651000"/>
              <a:gd name="connsiteY8" fmla="*/ 1143000 h 1168400"/>
              <a:gd name="connsiteX9" fmla="*/ 1168400 w 1651000"/>
              <a:gd name="connsiteY9" fmla="*/ 1117600 h 1168400"/>
              <a:gd name="connsiteX10" fmla="*/ 863600 w 1651000"/>
              <a:gd name="connsiteY10" fmla="*/ 1168400 h 1168400"/>
              <a:gd name="connsiteX11" fmla="*/ 749300 w 1651000"/>
              <a:gd name="connsiteY11" fmla="*/ 1092200 h 1168400"/>
              <a:gd name="connsiteX12" fmla="*/ 584200 w 1651000"/>
              <a:gd name="connsiteY12" fmla="*/ 1092200 h 1168400"/>
              <a:gd name="connsiteX13" fmla="*/ 419100 w 1651000"/>
              <a:gd name="connsiteY13" fmla="*/ 1130300 h 1168400"/>
              <a:gd name="connsiteX14" fmla="*/ 279400 w 1651000"/>
              <a:gd name="connsiteY14" fmla="*/ 1130300 h 1168400"/>
              <a:gd name="connsiteX15" fmla="*/ 127000 w 1651000"/>
              <a:gd name="connsiteY15" fmla="*/ 927100 h 1168400"/>
              <a:gd name="connsiteX16" fmla="*/ 25400 w 1651000"/>
              <a:gd name="connsiteY16" fmla="*/ 711200 h 1168400"/>
              <a:gd name="connsiteX17" fmla="*/ 0 w 1651000"/>
              <a:gd name="connsiteY17" fmla="*/ 482600 h 1168400"/>
              <a:gd name="connsiteX18" fmla="*/ 25400 w 1651000"/>
              <a:gd name="connsiteY18" fmla="*/ 215900 h 1168400"/>
              <a:gd name="connsiteX19" fmla="*/ 152400 w 1651000"/>
              <a:gd name="connsiteY19" fmla="*/ 88900 h 1168400"/>
              <a:gd name="connsiteX20" fmla="*/ 266700 w 1651000"/>
              <a:gd name="connsiteY20" fmla="*/ 0 h 1168400"/>
              <a:gd name="connsiteX0" fmla="*/ 266700 w 1651000"/>
              <a:gd name="connsiteY0" fmla="*/ 0 h 1168650"/>
              <a:gd name="connsiteX1" fmla="*/ 825500 w 1651000"/>
              <a:gd name="connsiteY1" fmla="*/ 38100 h 1168650"/>
              <a:gd name="connsiteX2" fmla="*/ 1130300 w 1651000"/>
              <a:gd name="connsiteY2" fmla="*/ 76200 h 1168650"/>
              <a:gd name="connsiteX3" fmla="*/ 1371600 w 1651000"/>
              <a:gd name="connsiteY3" fmla="*/ 215900 h 1168650"/>
              <a:gd name="connsiteX4" fmla="*/ 1536700 w 1651000"/>
              <a:gd name="connsiteY4" fmla="*/ 368300 h 1168650"/>
              <a:gd name="connsiteX5" fmla="*/ 1638300 w 1651000"/>
              <a:gd name="connsiteY5" fmla="*/ 495300 h 1168650"/>
              <a:gd name="connsiteX6" fmla="*/ 1651000 w 1651000"/>
              <a:gd name="connsiteY6" fmla="*/ 711200 h 1168650"/>
              <a:gd name="connsiteX7" fmla="*/ 1587500 w 1651000"/>
              <a:gd name="connsiteY7" fmla="*/ 1016000 h 1168650"/>
              <a:gd name="connsiteX8" fmla="*/ 1409700 w 1651000"/>
              <a:gd name="connsiteY8" fmla="*/ 1143000 h 1168650"/>
              <a:gd name="connsiteX9" fmla="*/ 1168400 w 1651000"/>
              <a:gd name="connsiteY9" fmla="*/ 1117600 h 1168650"/>
              <a:gd name="connsiteX10" fmla="*/ 863600 w 1651000"/>
              <a:gd name="connsiteY10" fmla="*/ 1168400 h 1168650"/>
              <a:gd name="connsiteX11" fmla="*/ 749300 w 1651000"/>
              <a:gd name="connsiteY11" fmla="*/ 1092200 h 1168650"/>
              <a:gd name="connsiteX12" fmla="*/ 584200 w 1651000"/>
              <a:gd name="connsiteY12" fmla="*/ 1092200 h 1168650"/>
              <a:gd name="connsiteX13" fmla="*/ 419100 w 1651000"/>
              <a:gd name="connsiteY13" fmla="*/ 1130300 h 1168650"/>
              <a:gd name="connsiteX14" fmla="*/ 279400 w 1651000"/>
              <a:gd name="connsiteY14" fmla="*/ 1130300 h 1168650"/>
              <a:gd name="connsiteX15" fmla="*/ 127000 w 1651000"/>
              <a:gd name="connsiteY15" fmla="*/ 927100 h 1168650"/>
              <a:gd name="connsiteX16" fmla="*/ 25400 w 1651000"/>
              <a:gd name="connsiteY16" fmla="*/ 711200 h 1168650"/>
              <a:gd name="connsiteX17" fmla="*/ 0 w 1651000"/>
              <a:gd name="connsiteY17" fmla="*/ 482600 h 1168650"/>
              <a:gd name="connsiteX18" fmla="*/ 25400 w 1651000"/>
              <a:gd name="connsiteY18" fmla="*/ 215900 h 1168650"/>
              <a:gd name="connsiteX19" fmla="*/ 152400 w 1651000"/>
              <a:gd name="connsiteY19" fmla="*/ 88900 h 1168650"/>
              <a:gd name="connsiteX20" fmla="*/ 266700 w 1651000"/>
              <a:gd name="connsiteY20" fmla="*/ 0 h 1168650"/>
              <a:gd name="connsiteX0" fmla="*/ 266700 w 1651000"/>
              <a:gd name="connsiteY0" fmla="*/ 0 h 1168424"/>
              <a:gd name="connsiteX1" fmla="*/ 825500 w 1651000"/>
              <a:gd name="connsiteY1" fmla="*/ 38100 h 1168424"/>
              <a:gd name="connsiteX2" fmla="*/ 1130300 w 1651000"/>
              <a:gd name="connsiteY2" fmla="*/ 76200 h 1168424"/>
              <a:gd name="connsiteX3" fmla="*/ 1371600 w 1651000"/>
              <a:gd name="connsiteY3" fmla="*/ 215900 h 1168424"/>
              <a:gd name="connsiteX4" fmla="*/ 1536700 w 1651000"/>
              <a:gd name="connsiteY4" fmla="*/ 368300 h 1168424"/>
              <a:gd name="connsiteX5" fmla="*/ 1638300 w 1651000"/>
              <a:gd name="connsiteY5" fmla="*/ 495300 h 1168424"/>
              <a:gd name="connsiteX6" fmla="*/ 1651000 w 1651000"/>
              <a:gd name="connsiteY6" fmla="*/ 711200 h 1168424"/>
              <a:gd name="connsiteX7" fmla="*/ 1587500 w 1651000"/>
              <a:gd name="connsiteY7" fmla="*/ 1016000 h 1168424"/>
              <a:gd name="connsiteX8" fmla="*/ 1409700 w 1651000"/>
              <a:gd name="connsiteY8" fmla="*/ 1143000 h 1168424"/>
              <a:gd name="connsiteX9" fmla="*/ 1168400 w 1651000"/>
              <a:gd name="connsiteY9" fmla="*/ 1117600 h 1168424"/>
              <a:gd name="connsiteX10" fmla="*/ 863600 w 1651000"/>
              <a:gd name="connsiteY10" fmla="*/ 1168400 h 1168424"/>
              <a:gd name="connsiteX11" fmla="*/ 717550 w 1651000"/>
              <a:gd name="connsiteY11" fmla="*/ 1123950 h 1168424"/>
              <a:gd name="connsiteX12" fmla="*/ 584200 w 1651000"/>
              <a:gd name="connsiteY12" fmla="*/ 1092200 h 1168424"/>
              <a:gd name="connsiteX13" fmla="*/ 419100 w 1651000"/>
              <a:gd name="connsiteY13" fmla="*/ 1130300 h 1168424"/>
              <a:gd name="connsiteX14" fmla="*/ 279400 w 1651000"/>
              <a:gd name="connsiteY14" fmla="*/ 1130300 h 1168424"/>
              <a:gd name="connsiteX15" fmla="*/ 127000 w 1651000"/>
              <a:gd name="connsiteY15" fmla="*/ 927100 h 1168424"/>
              <a:gd name="connsiteX16" fmla="*/ 25400 w 1651000"/>
              <a:gd name="connsiteY16" fmla="*/ 711200 h 1168424"/>
              <a:gd name="connsiteX17" fmla="*/ 0 w 1651000"/>
              <a:gd name="connsiteY17" fmla="*/ 482600 h 1168424"/>
              <a:gd name="connsiteX18" fmla="*/ 25400 w 1651000"/>
              <a:gd name="connsiteY18" fmla="*/ 215900 h 1168424"/>
              <a:gd name="connsiteX19" fmla="*/ 152400 w 1651000"/>
              <a:gd name="connsiteY19" fmla="*/ 88900 h 1168424"/>
              <a:gd name="connsiteX20" fmla="*/ 266700 w 1651000"/>
              <a:gd name="connsiteY20" fmla="*/ 0 h 1168424"/>
              <a:gd name="connsiteX0" fmla="*/ 266700 w 1651000"/>
              <a:gd name="connsiteY0" fmla="*/ 0 h 1168424"/>
              <a:gd name="connsiteX1" fmla="*/ 825500 w 1651000"/>
              <a:gd name="connsiteY1" fmla="*/ 38100 h 1168424"/>
              <a:gd name="connsiteX2" fmla="*/ 1130300 w 1651000"/>
              <a:gd name="connsiteY2" fmla="*/ 76200 h 1168424"/>
              <a:gd name="connsiteX3" fmla="*/ 1371600 w 1651000"/>
              <a:gd name="connsiteY3" fmla="*/ 215900 h 1168424"/>
              <a:gd name="connsiteX4" fmla="*/ 1536700 w 1651000"/>
              <a:gd name="connsiteY4" fmla="*/ 368300 h 1168424"/>
              <a:gd name="connsiteX5" fmla="*/ 1638300 w 1651000"/>
              <a:gd name="connsiteY5" fmla="*/ 495300 h 1168424"/>
              <a:gd name="connsiteX6" fmla="*/ 1651000 w 1651000"/>
              <a:gd name="connsiteY6" fmla="*/ 711200 h 1168424"/>
              <a:gd name="connsiteX7" fmla="*/ 1587500 w 1651000"/>
              <a:gd name="connsiteY7" fmla="*/ 1016000 h 1168424"/>
              <a:gd name="connsiteX8" fmla="*/ 1409700 w 1651000"/>
              <a:gd name="connsiteY8" fmla="*/ 1143000 h 1168424"/>
              <a:gd name="connsiteX9" fmla="*/ 1168400 w 1651000"/>
              <a:gd name="connsiteY9" fmla="*/ 1117600 h 1168424"/>
              <a:gd name="connsiteX10" fmla="*/ 863600 w 1651000"/>
              <a:gd name="connsiteY10" fmla="*/ 1168400 h 1168424"/>
              <a:gd name="connsiteX11" fmla="*/ 717550 w 1651000"/>
              <a:gd name="connsiteY11" fmla="*/ 1123950 h 1168424"/>
              <a:gd name="connsiteX12" fmla="*/ 584200 w 1651000"/>
              <a:gd name="connsiteY12" fmla="*/ 1092200 h 1168424"/>
              <a:gd name="connsiteX13" fmla="*/ 419100 w 1651000"/>
              <a:gd name="connsiteY13" fmla="*/ 1130300 h 1168424"/>
              <a:gd name="connsiteX14" fmla="*/ 279400 w 1651000"/>
              <a:gd name="connsiteY14" fmla="*/ 1130300 h 1168424"/>
              <a:gd name="connsiteX15" fmla="*/ 127000 w 1651000"/>
              <a:gd name="connsiteY15" fmla="*/ 927100 h 1168424"/>
              <a:gd name="connsiteX16" fmla="*/ 25400 w 1651000"/>
              <a:gd name="connsiteY16" fmla="*/ 711200 h 1168424"/>
              <a:gd name="connsiteX17" fmla="*/ 0 w 1651000"/>
              <a:gd name="connsiteY17" fmla="*/ 482600 h 1168424"/>
              <a:gd name="connsiteX18" fmla="*/ 25400 w 1651000"/>
              <a:gd name="connsiteY18" fmla="*/ 215900 h 1168424"/>
              <a:gd name="connsiteX19" fmla="*/ 152400 w 1651000"/>
              <a:gd name="connsiteY19" fmla="*/ 88900 h 1168424"/>
              <a:gd name="connsiteX20" fmla="*/ 266700 w 1651000"/>
              <a:gd name="connsiteY20" fmla="*/ 0 h 1168424"/>
              <a:gd name="connsiteX0" fmla="*/ 266700 w 1655733"/>
              <a:gd name="connsiteY0" fmla="*/ 0 h 1168424"/>
              <a:gd name="connsiteX1" fmla="*/ 825500 w 1655733"/>
              <a:gd name="connsiteY1" fmla="*/ 38100 h 1168424"/>
              <a:gd name="connsiteX2" fmla="*/ 1130300 w 1655733"/>
              <a:gd name="connsiteY2" fmla="*/ 76200 h 1168424"/>
              <a:gd name="connsiteX3" fmla="*/ 1371600 w 1655733"/>
              <a:gd name="connsiteY3" fmla="*/ 215900 h 1168424"/>
              <a:gd name="connsiteX4" fmla="*/ 1536700 w 1655733"/>
              <a:gd name="connsiteY4" fmla="*/ 368300 h 1168424"/>
              <a:gd name="connsiteX5" fmla="*/ 1638300 w 1655733"/>
              <a:gd name="connsiteY5" fmla="*/ 495300 h 1168424"/>
              <a:gd name="connsiteX6" fmla="*/ 1651000 w 1655733"/>
              <a:gd name="connsiteY6" fmla="*/ 711200 h 1168424"/>
              <a:gd name="connsiteX7" fmla="*/ 1587500 w 1655733"/>
              <a:gd name="connsiteY7" fmla="*/ 1016000 h 1168424"/>
              <a:gd name="connsiteX8" fmla="*/ 1409700 w 1655733"/>
              <a:gd name="connsiteY8" fmla="*/ 1143000 h 1168424"/>
              <a:gd name="connsiteX9" fmla="*/ 1168400 w 1655733"/>
              <a:gd name="connsiteY9" fmla="*/ 1117600 h 1168424"/>
              <a:gd name="connsiteX10" fmla="*/ 863600 w 1655733"/>
              <a:gd name="connsiteY10" fmla="*/ 1168400 h 1168424"/>
              <a:gd name="connsiteX11" fmla="*/ 717550 w 1655733"/>
              <a:gd name="connsiteY11" fmla="*/ 1123950 h 1168424"/>
              <a:gd name="connsiteX12" fmla="*/ 584200 w 1655733"/>
              <a:gd name="connsiteY12" fmla="*/ 1092200 h 1168424"/>
              <a:gd name="connsiteX13" fmla="*/ 419100 w 1655733"/>
              <a:gd name="connsiteY13" fmla="*/ 1130300 h 1168424"/>
              <a:gd name="connsiteX14" fmla="*/ 279400 w 1655733"/>
              <a:gd name="connsiteY14" fmla="*/ 1130300 h 1168424"/>
              <a:gd name="connsiteX15" fmla="*/ 127000 w 1655733"/>
              <a:gd name="connsiteY15" fmla="*/ 927100 h 1168424"/>
              <a:gd name="connsiteX16" fmla="*/ 25400 w 1655733"/>
              <a:gd name="connsiteY16" fmla="*/ 711200 h 1168424"/>
              <a:gd name="connsiteX17" fmla="*/ 0 w 1655733"/>
              <a:gd name="connsiteY17" fmla="*/ 482600 h 1168424"/>
              <a:gd name="connsiteX18" fmla="*/ 25400 w 1655733"/>
              <a:gd name="connsiteY18" fmla="*/ 215900 h 1168424"/>
              <a:gd name="connsiteX19" fmla="*/ 152400 w 1655733"/>
              <a:gd name="connsiteY19" fmla="*/ 88900 h 1168424"/>
              <a:gd name="connsiteX20" fmla="*/ 266700 w 1655733"/>
              <a:gd name="connsiteY20" fmla="*/ 0 h 1168424"/>
              <a:gd name="connsiteX0" fmla="*/ 266700 w 1655733"/>
              <a:gd name="connsiteY0" fmla="*/ 0 h 1168424"/>
              <a:gd name="connsiteX1" fmla="*/ 825500 w 1655733"/>
              <a:gd name="connsiteY1" fmla="*/ 38100 h 1168424"/>
              <a:gd name="connsiteX2" fmla="*/ 1130300 w 1655733"/>
              <a:gd name="connsiteY2" fmla="*/ 76200 h 1168424"/>
              <a:gd name="connsiteX3" fmla="*/ 1371600 w 1655733"/>
              <a:gd name="connsiteY3" fmla="*/ 215900 h 1168424"/>
              <a:gd name="connsiteX4" fmla="*/ 1536700 w 1655733"/>
              <a:gd name="connsiteY4" fmla="*/ 368300 h 1168424"/>
              <a:gd name="connsiteX5" fmla="*/ 1638300 w 1655733"/>
              <a:gd name="connsiteY5" fmla="*/ 495300 h 1168424"/>
              <a:gd name="connsiteX6" fmla="*/ 1651000 w 1655733"/>
              <a:gd name="connsiteY6" fmla="*/ 711200 h 1168424"/>
              <a:gd name="connsiteX7" fmla="*/ 1587500 w 1655733"/>
              <a:gd name="connsiteY7" fmla="*/ 1016000 h 1168424"/>
              <a:gd name="connsiteX8" fmla="*/ 1409700 w 1655733"/>
              <a:gd name="connsiteY8" fmla="*/ 1143000 h 1168424"/>
              <a:gd name="connsiteX9" fmla="*/ 1168400 w 1655733"/>
              <a:gd name="connsiteY9" fmla="*/ 1117600 h 1168424"/>
              <a:gd name="connsiteX10" fmla="*/ 863600 w 1655733"/>
              <a:gd name="connsiteY10" fmla="*/ 1168400 h 1168424"/>
              <a:gd name="connsiteX11" fmla="*/ 717550 w 1655733"/>
              <a:gd name="connsiteY11" fmla="*/ 1123950 h 1168424"/>
              <a:gd name="connsiteX12" fmla="*/ 584200 w 1655733"/>
              <a:gd name="connsiteY12" fmla="*/ 1092200 h 1168424"/>
              <a:gd name="connsiteX13" fmla="*/ 419100 w 1655733"/>
              <a:gd name="connsiteY13" fmla="*/ 1130300 h 1168424"/>
              <a:gd name="connsiteX14" fmla="*/ 279400 w 1655733"/>
              <a:gd name="connsiteY14" fmla="*/ 1130300 h 1168424"/>
              <a:gd name="connsiteX15" fmla="*/ 127000 w 1655733"/>
              <a:gd name="connsiteY15" fmla="*/ 927100 h 1168424"/>
              <a:gd name="connsiteX16" fmla="*/ 25400 w 1655733"/>
              <a:gd name="connsiteY16" fmla="*/ 711200 h 1168424"/>
              <a:gd name="connsiteX17" fmla="*/ 0 w 1655733"/>
              <a:gd name="connsiteY17" fmla="*/ 482600 h 1168424"/>
              <a:gd name="connsiteX18" fmla="*/ 25400 w 1655733"/>
              <a:gd name="connsiteY18" fmla="*/ 215900 h 1168424"/>
              <a:gd name="connsiteX19" fmla="*/ 152400 w 1655733"/>
              <a:gd name="connsiteY19" fmla="*/ 88900 h 1168424"/>
              <a:gd name="connsiteX20" fmla="*/ 266700 w 1655733"/>
              <a:gd name="connsiteY20" fmla="*/ 0 h 1168424"/>
              <a:gd name="connsiteX0" fmla="*/ 266700 w 1655733"/>
              <a:gd name="connsiteY0" fmla="*/ 0 h 1168424"/>
              <a:gd name="connsiteX1" fmla="*/ 825500 w 1655733"/>
              <a:gd name="connsiteY1" fmla="*/ 38100 h 1168424"/>
              <a:gd name="connsiteX2" fmla="*/ 1130300 w 1655733"/>
              <a:gd name="connsiteY2" fmla="*/ 76200 h 1168424"/>
              <a:gd name="connsiteX3" fmla="*/ 1371600 w 1655733"/>
              <a:gd name="connsiteY3" fmla="*/ 215900 h 1168424"/>
              <a:gd name="connsiteX4" fmla="*/ 1536700 w 1655733"/>
              <a:gd name="connsiteY4" fmla="*/ 368300 h 1168424"/>
              <a:gd name="connsiteX5" fmla="*/ 1638300 w 1655733"/>
              <a:gd name="connsiteY5" fmla="*/ 495300 h 1168424"/>
              <a:gd name="connsiteX6" fmla="*/ 1651000 w 1655733"/>
              <a:gd name="connsiteY6" fmla="*/ 711200 h 1168424"/>
              <a:gd name="connsiteX7" fmla="*/ 1587500 w 1655733"/>
              <a:gd name="connsiteY7" fmla="*/ 1016000 h 1168424"/>
              <a:gd name="connsiteX8" fmla="*/ 1409700 w 1655733"/>
              <a:gd name="connsiteY8" fmla="*/ 1143000 h 1168424"/>
              <a:gd name="connsiteX9" fmla="*/ 1168400 w 1655733"/>
              <a:gd name="connsiteY9" fmla="*/ 1117600 h 1168424"/>
              <a:gd name="connsiteX10" fmla="*/ 863600 w 1655733"/>
              <a:gd name="connsiteY10" fmla="*/ 1168400 h 1168424"/>
              <a:gd name="connsiteX11" fmla="*/ 717550 w 1655733"/>
              <a:gd name="connsiteY11" fmla="*/ 1123950 h 1168424"/>
              <a:gd name="connsiteX12" fmla="*/ 584200 w 1655733"/>
              <a:gd name="connsiteY12" fmla="*/ 1092200 h 1168424"/>
              <a:gd name="connsiteX13" fmla="*/ 419100 w 1655733"/>
              <a:gd name="connsiteY13" fmla="*/ 1130300 h 1168424"/>
              <a:gd name="connsiteX14" fmla="*/ 279400 w 1655733"/>
              <a:gd name="connsiteY14" fmla="*/ 1130300 h 1168424"/>
              <a:gd name="connsiteX15" fmla="*/ 127000 w 1655733"/>
              <a:gd name="connsiteY15" fmla="*/ 927100 h 1168424"/>
              <a:gd name="connsiteX16" fmla="*/ 25400 w 1655733"/>
              <a:gd name="connsiteY16" fmla="*/ 711200 h 1168424"/>
              <a:gd name="connsiteX17" fmla="*/ 0 w 1655733"/>
              <a:gd name="connsiteY17" fmla="*/ 482600 h 1168424"/>
              <a:gd name="connsiteX18" fmla="*/ 25400 w 1655733"/>
              <a:gd name="connsiteY18" fmla="*/ 215900 h 1168424"/>
              <a:gd name="connsiteX19" fmla="*/ 152400 w 1655733"/>
              <a:gd name="connsiteY19" fmla="*/ 88900 h 1168424"/>
              <a:gd name="connsiteX20" fmla="*/ 266700 w 1655733"/>
              <a:gd name="connsiteY20" fmla="*/ 0 h 1168424"/>
              <a:gd name="connsiteX0" fmla="*/ 377825 w 1655733"/>
              <a:gd name="connsiteY0" fmla="*/ 0 h 1162074"/>
              <a:gd name="connsiteX1" fmla="*/ 825500 w 1655733"/>
              <a:gd name="connsiteY1" fmla="*/ 31750 h 1162074"/>
              <a:gd name="connsiteX2" fmla="*/ 1130300 w 1655733"/>
              <a:gd name="connsiteY2" fmla="*/ 69850 h 1162074"/>
              <a:gd name="connsiteX3" fmla="*/ 1371600 w 1655733"/>
              <a:gd name="connsiteY3" fmla="*/ 209550 h 1162074"/>
              <a:gd name="connsiteX4" fmla="*/ 1536700 w 1655733"/>
              <a:gd name="connsiteY4" fmla="*/ 361950 h 1162074"/>
              <a:gd name="connsiteX5" fmla="*/ 1638300 w 1655733"/>
              <a:gd name="connsiteY5" fmla="*/ 488950 h 1162074"/>
              <a:gd name="connsiteX6" fmla="*/ 1651000 w 1655733"/>
              <a:gd name="connsiteY6" fmla="*/ 704850 h 1162074"/>
              <a:gd name="connsiteX7" fmla="*/ 1587500 w 1655733"/>
              <a:gd name="connsiteY7" fmla="*/ 1009650 h 1162074"/>
              <a:gd name="connsiteX8" fmla="*/ 1409700 w 1655733"/>
              <a:gd name="connsiteY8" fmla="*/ 1136650 h 1162074"/>
              <a:gd name="connsiteX9" fmla="*/ 1168400 w 1655733"/>
              <a:gd name="connsiteY9" fmla="*/ 1111250 h 1162074"/>
              <a:gd name="connsiteX10" fmla="*/ 863600 w 1655733"/>
              <a:gd name="connsiteY10" fmla="*/ 1162050 h 1162074"/>
              <a:gd name="connsiteX11" fmla="*/ 717550 w 1655733"/>
              <a:gd name="connsiteY11" fmla="*/ 1117600 h 1162074"/>
              <a:gd name="connsiteX12" fmla="*/ 584200 w 1655733"/>
              <a:gd name="connsiteY12" fmla="*/ 1085850 h 1162074"/>
              <a:gd name="connsiteX13" fmla="*/ 419100 w 1655733"/>
              <a:gd name="connsiteY13" fmla="*/ 1123950 h 1162074"/>
              <a:gd name="connsiteX14" fmla="*/ 279400 w 1655733"/>
              <a:gd name="connsiteY14" fmla="*/ 1123950 h 1162074"/>
              <a:gd name="connsiteX15" fmla="*/ 127000 w 1655733"/>
              <a:gd name="connsiteY15" fmla="*/ 920750 h 1162074"/>
              <a:gd name="connsiteX16" fmla="*/ 25400 w 1655733"/>
              <a:gd name="connsiteY16" fmla="*/ 704850 h 1162074"/>
              <a:gd name="connsiteX17" fmla="*/ 0 w 1655733"/>
              <a:gd name="connsiteY17" fmla="*/ 476250 h 1162074"/>
              <a:gd name="connsiteX18" fmla="*/ 25400 w 1655733"/>
              <a:gd name="connsiteY18" fmla="*/ 209550 h 1162074"/>
              <a:gd name="connsiteX19" fmla="*/ 152400 w 1655733"/>
              <a:gd name="connsiteY19" fmla="*/ 82550 h 1162074"/>
              <a:gd name="connsiteX20" fmla="*/ 377825 w 1655733"/>
              <a:gd name="connsiteY20" fmla="*/ 0 h 116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55733" h="1162074">
                <a:moveTo>
                  <a:pt x="377825" y="0"/>
                </a:moveTo>
                <a:lnTo>
                  <a:pt x="825500" y="31750"/>
                </a:lnTo>
                <a:cubicBezTo>
                  <a:pt x="969433" y="44450"/>
                  <a:pt x="1039283" y="40217"/>
                  <a:pt x="1130300" y="69850"/>
                </a:cubicBezTo>
                <a:cubicBezTo>
                  <a:pt x="1221317" y="99483"/>
                  <a:pt x="1303867" y="160867"/>
                  <a:pt x="1371600" y="209550"/>
                </a:cubicBezTo>
                <a:cubicBezTo>
                  <a:pt x="1439333" y="258233"/>
                  <a:pt x="1492250" y="315383"/>
                  <a:pt x="1536700" y="361950"/>
                </a:cubicBezTo>
                <a:cubicBezTo>
                  <a:pt x="1581150" y="408517"/>
                  <a:pt x="1619250" y="431800"/>
                  <a:pt x="1638300" y="488950"/>
                </a:cubicBezTo>
                <a:cubicBezTo>
                  <a:pt x="1657350" y="546100"/>
                  <a:pt x="1659467" y="618067"/>
                  <a:pt x="1651000" y="704850"/>
                </a:cubicBezTo>
                <a:cubicBezTo>
                  <a:pt x="1642533" y="791633"/>
                  <a:pt x="1627717" y="937683"/>
                  <a:pt x="1587500" y="1009650"/>
                </a:cubicBezTo>
                <a:cubicBezTo>
                  <a:pt x="1547283" y="1081617"/>
                  <a:pt x="1479550" y="1119717"/>
                  <a:pt x="1409700" y="1136650"/>
                </a:cubicBezTo>
                <a:cubicBezTo>
                  <a:pt x="1339850" y="1153583"/>
                  <a:pt x="1259417" y="1107017"/>
                  <a:pt x="1168400" y="1111250"/>
                </a:cubicBezTo>
                <a:cubicBezTo>
                  <a:pt x="1077383" y="1115483"/>
                  <a:pt x="938742" y="1160992"/>
                  <a:pt x="863600" y="1162050"/>
                </a:cubicBezTo>
                <a:cubicBezTo>
                  <a:pt x="788458" y="1163108"/>
                  <a:pt x="764117" y="1130300"/>
                  <a:pt x="717550" y="1117600"/>
                </a:cubicBezTo>
                <a:cubicBezTo>
                  <a:pt x="670983" y="1104900"/>
                  <a:pt x="633942" y="1084792"/>
                  <a:pt x="584200" y="1085850"/>
                </a:cubicBezTo>
                <a:cubicBezTo>
                  <a:pt x="534458" y="1086908"/>
                  <a:pt x="469900" y="1117600"/>
                  <a:pt x="419100" y="1123950"/>
                </a:cubicBezTo>
                <a:cubicBezTo>
                  <a:pt x="368300" y="1130300"/>
                  <a:pt x="328083" y="1157817"/>
                  <a:pt x="279400" y="1123950"/>
                </a:cubicBezTo>
                <a:cubicBezTo>
                  <a:pt x="230717" y="1090083"/>
                  <a:pt x="169333" y="990600"/>
                  <a:pt x="127000" y="920750"/>
                </a:cubicBezTo>
                <a:cubicBezTo>
                  <a:pt x="84667" y="850900"/>
                  <a:pt x="46567" y="778933"/>
                  <a:pt x="25400" y="704850"/>
                </a:cubicBezTo>
                <a:cubicBezTo>
                  <a:pt x="4233" y="630767"/>
                  <a:pt x="0" y="558800"/>
                  <a:pt x="0" y="476250"/>
                </a:cubicBezTo>
                <a:cubicBezTo>
                  <a:pt x="0" y="393700"/>
                  <a:pt x="0" y="275167"/>
                  <a:pt x="25400" y="209550"/>
                </a:cubicBezTo>
                <a:cubicBezTo>
                  <a:pt x="50800" y="143933"/>
                  <a:pt x="93663" y="117475"/>
                  <a:pt x="152400" y="82550"/>
                </a:cubicBezTo>
                <a:cubicBezTo>
                  <a:pt x="211138" y="47625"/>
                  <a:pt x="265642" y="8467"/>
                  <a:pt x="377825" y="0"/>
                </a:cubicBezTo>
                <a:close/>
              </a:path>
            </a:pathLst>
          </a:cu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4" name="Picture 4" descr="C:\Users\frq09368\Work\doc\These Raph\ChapterTemplateDeformation\Figures\User_Seg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11" y="3850322"/>
            <a:ext cx="3010019" cy="19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6655201" y="4105623"/>
            <a:ext cx="2191940" cy="1187875"/>
          </a:xfrm>
          <a:custGeom>
            <a:avLst/>
            <a:gdLst>
              <a:gd name="connsiteX0" fmla="*/ 2006600 w 2641600"/>
              <a:gd name="connsiteY0" fmla="*/ 0 h 1435100"/>
              <a:gd name="connsiteX1" fmla="*/ 1498600 w 2641600"/>
              <a:gd name="connsiteY1" fmla="*/ 177800 h 1435100"/>
              <a:gd name="connsiteX2" fmla="*/ 1206500 w 2641600"/>
              <a:gd name="connsiteY2" fmla="*/ 266700 h 1435100"/>
              <a:gd name="connsiteX3" fmla="*/ 1003300 w 2641600"/>
              <a:gd name="connsiteY3" fmla="*/ 330200 h 1435100"/>
              <a:gd name="connsiteX4" fmla="*/ 736600 w 2641600"/>
              <a:gd name="connsiteY4" fmla="*/ 266700 h 1435100"/>
              <a:gd name="connsiteX5" fmla="*/ 495300 w 2641600"/>
              <a:gd name="connsiteY5" fmla="*/ 215900 h 1435100"/>
              <a:gd name="connsiteX6" fmla="*/ 254000 w 2641600"/>
              <a:gd name="connsiteY6" fmla="*/ 279400 h 1435100"/>
              <a:gd name="connsiteX7" fmla="*/ 76200 w 2641600"/>
              <a:gd name="connsiteY7" fmla="*/ 457200 h 1435100"/>
              <a:gd name="connsiteX8" fmla="*/ 0 w 2641600"/>
              <a:gd name="connsiteY8" fmla="*/ 800100 h 1435100"/>
              <a:gd name="connsiteX9" fmla="*/ 38100 w 2641600"/>
              <a:gd name="connsiteY9" fmla="*/ 1079500 h 1435100"/>
              <a:gd name="connsiteX10" fmla="*/ 76200 w 2641600"/>
              <a:gd name="connsiteY10" fmla="*/ 1257300 h 1435100"/>
              <a:gd name="connsiteX11" fmla="*/ 393700 w 2641600"/>
              <a:gd name="connsiteY11" fmla="*/ 1409700 h 1435100"/>
              <a:gd name="connsiteX12" fmla="*/ 787400 w 2641600"/>
              <a:gd name="connsiteY12" fmla="*/ 1422400 h 1435100"/>
              <a:gd name="connsiteX13" fmla="*/ 977900 w 2641600"/>
              <a:gd name="connsiteY13" fmla="*/ 1397000 h 1435100"/>
              <a:gd name="connsiteX14" fmla="*/ 1244600 w 2641600"/>
              <a:gd name="connsiteY14" fmla="*/ 1435100 h 1435100"/>
              <a:gd name="connsiteX15" fmla="*/ 1739900 w 2641600"/>
              <a:gd name="connsiteY15" fmla="*/ 1397000 h 1435100"/>
              <a:gd name="connsiteX16" fmla="*/ 2184400 w 2641600"/>
              <a:gd name="connsiteY16" fmla="*/ 1270000 h 1435100"/>
              <a:gd name="connsiteX17" fmla="*/ 2565400 w 2641600"/>
              <a:gd name="connsiteY17" fmla="*/ 1016000 h 1435100"/>
              <a:gd name="connsiteX18" fmla="*/ 2641600 w 2641600"/>
              <a:gd name="connsiteY18" fmla="*/ 736600 h 1435100"/>
              <a:gd name="connsiteX19" fmla="*/ 2413000 w 2641600"/>
              <a:gd name="connsiteY19" fmla="*/ 241300 h 1435100"/>
              <a:gd name="connsiteX20" fmla="*/ 2197100 w 2641600"/>
              <a:gd name="connsiteY20" fmla="*/ 38100 h 1435100"/>
              <a:gd name="connsiteX21" fmla="*/ 2006600 w 2641600"/>
              <a:gd name="connsiteY21" fmla="*/ 0 h 1435100"/>
              <a:gd name="connsiteX0" fmla="*/ 2006600 w 2641600"/>
              <a:gd name="connsiteY0" fmla="*/ 0 h 1435100"/>
              <a:gd name="connsiteX1" fmla="*/ 1498600 w 2641600"/>
              <a:gd name="connsiteY1" fmla="*/ 177800 h 1435100"/>
              <a:gd name="connsiteX2" fmla="*/ 1206500 w 2641600"/>
              <a:gd name="connsiteY2" fmla="*/ 266700 h 1435100"/>
              <a:gd name="connsiteX3" fmla="*/ 1003300 w 2641600"/>
              <a:gd name="connsiteY3" fmla="*/ 330200 h 1435100"/>
              <a:gd name="connsiteX4" fmla="*/ 736600 w 2641600"/>
              <a:gd name="connsiteY4" fmla="*/ 266700 h 1435100"/>
              <a:gd name="connsiteX5" fmla="*/ 495300 w 2641600"/>
              <a:gd name="connsiteY5" fmla="*/ 215900 h 1435100"/>
              <a:gd name="connsiteX6" fmla="*/ 254000 w 2641600"/>
              <a:gd name="connsiteY6" fmla="*/ 279400 h 1435100"/>
              <a:gd name="connsiteX7" fmla="*/ 76200 w 2641600"/>
              <a:gd name="connsiteY7" fmla="*/ 457200 h 1435100"/>
              <a:gd name="connsiteX8" fmla="*/ 0 w 2641600"/>
              <a:gd name="connsiteY8" fmla="*/ 800100 h 1435100"/>
              <a:gd name="connsiteX9" fmla="*/ 38100 w 2641600"/>
              <a:gd name="connsiteY9" fmla="*/ 1079500 h 1435100"/>
              <a:gd name="connsiteX10" fmla="*/ 76200 w 2641600"/>
              <a:gd name="connsiteY10" fmla="*/ 1257300 h 1435100"/>
              <a:gd name="connsiteX11" fmla="*/ 393700 w 2641600"/>
              <a:gd name="connsiteY11" fmla="*/ 1409700 h 1435100"/>
              <a:gd name="connsiteX12" fmla="*/ 787400 w 2641600"/>
              <a:gd name="connsiteY12" fmla="*/ 1422400 h 1435100"/>
              <a:gd name="connsiteX13" fmla="*/ 977900 w 2641600"/>
              <a:gd name="connsiteY13" fmla="*/ 1397000 h 1435100"/>
              <a:gd name="connsiteX14" fmla="*/ 1244600 w 2641600"/>
              <a:gd name="connsiteY14" fmla="*/ 1435100 h 1435100"/>
              <a:gd name="connsiteX15" fmla="*/ 1739900 w 2641600"/>
              <a:gd name="connsiteY15" fmla="*/ 1397000 h 1435100"/>
              <a:gd name="connsiteX16" fmla="*/ 2184400 w 2641600"/>
              <a:gd name="connsiteY16" fmla="*/ 1270000 h 1435100"/>
              <a:gd name="connsiteX17" fmla="*/ 2565400 w 2641600"/>
              <a:gd name="connsiteY17" fmla="*/ 1016000 h 1435100"/>
              <a:gd name="connsiteX18" fmla="*/ 2641600 w 2641600"/>
              <a:gd name="connsiteY18" fmla="*/ 736600 h 1435100"/>
              <a:gd name="connsiteX19" fmla="*/ 2413000 w 2641600"/>
              <a:gd name="connsiteY19" fmla="*/ 241300 h 1435100"/>
              <a:gd name="connsiteX20" fmla="*/ 2197100 w 2641600"/>
              <a:gd name="connsiteY20" fmla="*/ 38100 h 1435100"/>
              <a:gd name="connsiteX21" fmla="*/ 2006600 w 2641600"/>
              <a:gd name="connsiteY21" fmla="*/ 0 h 1435100"/>
              <a:gd name="connsiteX0" fmla="*/ 2006600 w 2641600"/>
              <a:gd name="connsiteY0" fmla="*/ 0 h 1435100"/>
              <a:gd name="connsiteX1" fmla="*/ 1498600 w 2641600"/>
              <a:gd name="connsiteY1" fmla="*/ 177800 h 1435100"/>
              <a:gd name="connsiteX2" fmla="*/ 1206500 w 2641600"/>
              <a:gd name="connsiteY2" fmla="*/ 266700 h 1435100"/>
              <a:gd name="connsiteX3" fmla="*/ 1003300 w 2641600"/>
              <a:gd name="connsiteY3" fmla="*/ 330200 h 1435100"/>
              <a:gd name="connsiteX4" fmla="*/ 736600 w 2641600"/>
              <a:gd name="connsiteY4" fmla="*/ 266700 h 1435100"/>
              <a:gd name="connsiteX5" fmla="*/ 495300 w 2641600"/>
              <a:gd name="connsiteY5" fmla="*/ 215900 h 1435100"/>
              <a:gd name="connsiteX6" fmla="*/ 254000 w 2641600"/>
              <a:gd name="connsiteY6" fmla="*/ 279400 h 1435100"/>
              <a:gd name="connsiteX7" fmla="*/ 76200 w 2641600"/>
              <a:gd name="connsiteY7" fmla="*/ 457200 h 1435100"/>
              <a:gd name="connsiteX8" fmla="*/ 0 w 2641600"/>
              <a:gd name="connsiteY8" fmla="*/ 800100 h 1435100"/>
              <a:gd name="connsiteX9" fmla="*/ 38100 w 2641600"/>
              <a:gd name="connsiteY9" fmla="*/ 1079500 h 1435100"/>
              <a:gd name="connsiteX10" fmla="*/ 76200 w 2641600"/>
              <a:gd name="connsiteY10" fmla="*/ 1257300 h 1435100"/>
              <a:gd name="connsiteX11" fmla="*/ 393700 w 2641600"/>
              <a:gd name="connsiteY11" fmla="*/ 1409700 h 1435100"/>
              <a:gd name="connsiteX12" fmla="*/ 787400 w 2641600"/>
              <a:gd name="connsiteY12" fmla="*/ 1422400 h 1435100"/>
              <a:gd name="connsiteX13" fmla="*/ 977900 w 2641600"/>
              <a:gd name="connsiteY13" fmla="*/ 1397000 h 1435100"/>
              <a:gd name="connsiteX14" fmla="*/ 1244600 w 2641600"/>
              <a:gd name="connsiteY14" fmla="*/ 1435100 h 1435100"/>
              <a:gd name="connsiteX15" fmla="*/ 1739900 w 2641600"/>
              <a:gd name="connsiteY15" fmla="*/ 1397000 h 1435100"/>
              <a:gd name="connsiteX16" fmla="*/ 2184400 w 2641600"/>
              <a:gd name="connsiteY16" fmla="*/ 1270000 h 1435100"/>
              <a:gd name="connsiteX17" fmla="*/ 2565400 w 2641600"/>
              <a:gd name="connsiteY17" fmla="*/ 1016000 h 1435100"/>
              <a:gd name="connsiteX18" fmla="*/ 2641600 w 2641600"/>
              <a:gd name="connsiteY18" fmla="*/ 736600 h 1435100"/>
              <a:gd name="connsiteX19" fmla="*/ 2413000 w 2641600"/>
              <a:gd name="connsiteY19" fmla="*/ 241300 h 1435100"/>
              <a:gd name="connsiteX20" fmla="*/ 2197100 w 2641600"/>
              <a:gd name="connsiteY20" fmla="*/ 38100 h 1435100"/>
              <a:gd name="connsiteX21" fmla="*/ 2006600 w 2641600"/>
              <a:gd name="connsiteY21" fmla="*/ 0 h 1435100"/>
              <a:gd name="connsiteX0" fmla="*/ 2006600 w 2641600"/>
              <a:gd name="connsiteY0" fmla="*/ 0 h 1435100"/>
              <a:gd name="connsiteX1" fmla="*/ 1498600 w 2641600"/>
              <a:gd name="connsiteY1" fmla="*/ 177800 h 1435100"/>
              <a:gd name="connsiteX2" fmla="*/ 1206500 w 2641600"/>
              <a:gd name="connsiteY2" fmla="*/ 266700 h 1435100"/>
              <a:gd name="connsiteX3" fmla="*/ 1003300 w 2641600"/>
              <a:gd name="connsiteY3" fmla="*/ 330200 h 1435100"/>
              <a:gd name="connsiteX4" fmla="*/ 736600 w 2641600"/>
              <a:gd name="connsiteY4" fmla="*/ 266700 h 1435100"/>
              <a:gd name="connsiteX5" fmla="*/ 495300 w 2641600"/>
              <a:gd name="connsiteY5" fmla="*/ 215900 h 1435100"/>
              <a:gd name="connsiteX6" fmla="*/ 254000 w 2641600"/>
              <a:gd name="connsiteY6" fmla="*/ 279400 h 1435100"/>
              <a:gd name="connsiteX7" fmla="*/ 76200 w 2641600"/>
              <a:gd name="connsiteY7" fmla="*/ 457200 h 1435100"/>
              <a:gd name="connsiteX8" fmla="*/ 0 w 2641600"/>
              <a:gd name="connsiteY8" fmla="*/ 800100 h 1435100"/>
              <a:gd name="connsiteX9" fmla="*/ 38100 w 2641600"/>
              <a:gd name="connsiteY9" fmla="*/ 1079500 h 1435100"/>
              <a:gd name="connsiteX10" fmla="*/ 76200 w 2641600"/>
              <a:gd name="connsiteY10" fmla="*/ 1257300 h 1435100"/>
              <a:gd name="connsiteX11" fmla="*/ 393700 w 2641600"/>
              <a:gd name="connsiteY11" fmla="*/ 1409700 h 1435100"/>
              <a:gd name="connsiteX12" fmla="*/ 787400 w 2641600"/>
              <a:gd name="connsiteY12" fmla="*/ 1422400 h 1435100"/>
              <a:gd name="connsiteX13" fmla="*/ 977900 w 2641600"/>
              <a:gd name="connsiteY13" fmla="*/ 1397000 h 1435100"/>
              <a:gd name="connsiteX14" fmla="*/ 1244600 w 2641600"/>
              <a:gd name="connsiteY14" fmla="*/ 1435100 h 1435100"/>
              <a:gd name="connsiteX15" fmla="*/ 1739900 w 2641600"/>
              <a:gd name="connsiteY15" fmla="*/ 1397000 h 1435100"/>
              <a:gd name="connsiteX16" fmla="*/ 2184400 w 2641600"/>
              <a:gd name="connsiteY16" fmla="*/ 1270000 h 1435100"/>
              <a:gd name="connsiteX17" fmla="*/ 2565400 w 2641600"/>
              <a:gd name="connsiteY17" fmla="*/ 1016000 h 1435100"/>
              <a:gd name="connsiteX18" fmla="*/ 2641600 w 2641600"/>
              <a:gd name="connsiteY18" fmla="*/ 736600 h 1435100"/>
              <a:gd name="connsiteX19" fmla="*/ 2413000 w 2641600"/>
              <a:gd name="connsiteY19" fmla="*/ 241300 h 1435100"/>
              <a:gd name="connsiteX20" fmla="*/ 2197100 w 2641600"/>
              <a:gd name="connsiteY20" fmla="*/ 38100 h 1435100"/>
              <a:gd name="connsiteX21" fmla="*/ 2006600 w 2641600"/>
              <a:gd name="connsiteY21" fmla="*/ 0 h 1435100"/>
              <a:gd name="connsiteX0" fmla="*/ 2008726 w 2643726"/>
              <a:gd name="connsiteY0" fmla="*/ 0 h 1435100"/>
              <a:gd name="connsiteX1" fmla="*/ 1500726 w 2643726"/>
              <a:gd name="connsiteY1" fmla="*/ 177800 h 1435100"/>
              <a:gd name="connsiteX2" fmla="*/ 1208626 w 2643726"/>
              <a:gd name="connsiteY2" fmla="*/ 266700 h 1435100"/>
              <a:gd name="connsiteX3" fmla="*/ 1005426 w 2643726"/>
              <a:gd name="connsiteY3" fmla="*/ 330200 h 1435100"/>
              <a:gd name="connsiteX4" fmla="*/ 738726 w 2643726"/>
              <a:gd name="connsiteY4" fmla="*/ 266700 h 1435100"/>
              <a:gd name="connsiteX5" fmla="*/ 497426 w 2643726"/>
              <a:gd name="connsiteY5" fmla="*/ 215900 h 1435100"/>
              <a:gd name="connsiteX6" fmla="*/ 256126 w 2643726"/>
              <a:gd name="connsiteY6" fmla="*/ 279400 h 1435100"/>
              <a:gd name="connsiteX7" fmla="*/ 78326 w 2643726"/>
              <a:gd name="connsiteY7" fmla="*/ 457200 h 1435100"/>
              <a:gd name="connsiteX8" fmla="*/ 2126 w 2643726"/>
              <a:gd name="connsiteY8" fmla="*/ 800100 h 1435100"/>
              <a:gd name="connsiteX9" fmla="*/ 40226 w 2643726"/>
              <a:gd name="connsiteY9" fmla="*/ 1079500 h 1435100"/>
              <a:gd name="connsiteX10" fmla="*/ 78326 w 2643726"/>
              <a:gd name="connsiteY10" fmla="*/ 1257300 h 1435100"/>
              <a:gd name="connsiteX11" fmla="*/ 395826 w 2643726"/>
              <a:gd name="connsiteY11" fmla="*/ 1409700 h 1435100"/>
              <a:gd name="connsiteX12" fmla="*/ 789526 w 2643726"/>
              <a:gd name="connsiteY12" fmla="*/ 1422400 h 1435100"/>
              <a:gd name="connsiteX13" fmla="*/ 980026 w 2643726"/>
              <a:gd name="connsiteY13" fmla="*/ 1397000 h 1435100"/>
              <a:gd name="connsiteX14" fmla="*/ 1246726 w 2643726"/>
              <a:gd name="connsiteY14" fmla="*/ 1435100 h 1435100"/>
              <a:gd name="connsiteX15" fmla="*/ 1742026 w 2643726"/>
              <a:gd name="connsiteY15" fmla="*/ 1397000 h 1435100"/>
              <a:gd name="connsiteX16" fmla="*/ 2186526 w 2643726"/>
              <a:gd name="connsiteY16" fmla="*/ 1270000 h 1435100"/>
              <a:gd name="connsiteX17" fmla="*/ 2567526 w 2643726"/>
              <a:gd name="connsiteY17" fmla="*/ 1016000 h 1435100"/>
              <a:gd name="connsiteX18" fmla="*/ 2643726 w 2643726"/>
              <a:gd name="connsiteY18" fmla="*/ 736600 h 1435100"/>
              <a:gd name="connsiteX19" fmla="*/ 2415126 w 2643726"/>
              <a:gd name="connsiteY19" fmla="*/ 241300 h 1435100"/>
              <a:gd name="connsiteX20" fmla="*/ 2199226 w 2643726"/>
              <a:gd name="connsiteY20" fmla="*/ 38100 h 1435100"/>
              <a:gd name="connsiteX21" fmla="*/ 2008726 w 2643726"/>
              <a:gd name="connsiteY21" fmla="*/ 0 h 1435100"/>
              <a:gd name="connsiteX0" fmla="*/ 2008726 w 2643726"/>
              <a:gd name="connsiteY0" fmla="*/ 0 h 1435100"/>
              <a:gd name="connsiteX1" fmla="*/ 1500726 w 2643726"/>
              <a:gd name="connsiteY1" fmla="*/ 177800 h 1435100"/>
              <a:gd name="connsiteX2" fmla="*/ 1208626 w 2643726"/>
              <a:gd name="connsiteY2" fmla="*/ 266700 h 1435100"/>
              <a:gd name="connsiteX3" fmla="*/ 1005426 w 2643726"/>
              <a:gd name="connsiteY3" fmla="*/ 330200 h 1435100"/>
              <a:gd name="connsiteX4" fmla="*/ 738726 w 2643726"/>
              <a:gd name="connsiteY4" fmla="*/ 266700 h 1435100"/>
              <a:gd name="connsiteX5" fmla="*/ 497426 w 2643726"/>
              <a:gd name="connsiteY5" fmla="*/ 215900 h 1435100"/>
              <a:gd name="connsiteX6" fmla="*/ 256126 w 2643726"/>
              <a:gd name="connsiteY6" fmla="*/ 279400 h 1435100"/>
              <a:gd name="connsiteX7" fmla="*/ 78326 w 2643726"/>
              <a:gd name="connsiteY7" fmla="*/ 457200 h 1435100"/>
              <a:gd name="connsiteX8" fmla="*/ 2126 w 2643726"/>
              <a:gd name="connsiteY8" fmla="*/ 800100 h 1435100"/>
              <a:gd name="connsiteX9" fmla="*/ 40226 w 2643726"/>
              <a:gd name="connsiteY9" fmla="*/ 1079500 h 1435100"/>
              <a:gd name="connsiteX10" fmla="*/ 78326 w 2643726"/>
              <a:gd name="connsiteY10" fmla="*/ 1257300 h 1435100"/>
              <a:gd name="connsiteX11" fmla="*/ 395826 w 2643726"/>
              <a:gd name="connsiteY11" fmla="*/ 1409700 h 1435100"/>
              <a:gd name="connsiteX12" fmla="*/ 789526 w 2643726"/>
              <a:gd name="connsiteY12" fmla="*/ 1422400 h 1435100"/>
              <a:gd name="connsiteX13" fmla="*/ 980026 w 2643726"/>
              <a:gd name="connsiteY13" fmla="*/ 1397000 h 1435100"/>
              <a:gd name="connsiteX14" fmla="*/ 1246726 w 2643726"/>
              <a:gd name="connsiteY14" fmla="*/ 1435100 h 1435100"/>
              <a:gd name="connsiteX15" fmla="*/ 1742026 w 2643726"/>
              <a:gd name="connsiteY15" fmla="*/ 1397000 h 1435100"/>
              <a:gd name="connsiteX16" fmla="*/ 2186526 w 2643726"/>
              <a:gd name="connsiteY16" fmla="*/ 1270000 h 1435100"/>
              <a:gd name="connsiteX17" fmla="*/ 2567526 w 2643726"/>
              <a:gd name="connsiteY17" fmla="*/ 1016000 h 1435100"/>
              <a:gd name="connsiteX18" fmla="*/ 2643726 w 2643726"/>
              <a:gd name="connsiteY18" fmla="*/ 736600 h 1435100"/>
              <a:gd name="connsiteX19" fmla="*/ 2415126 w 2643726"/>
              <a:gd name="connsiteY19" fmla="*/ 241300 h 1435100"/>
              <a:gd name="connsiteX20" fmla="*/ 2199226 w 2643726"/>
              <a:gd name="connsiteY20" fmla="*/ 38100 h 1435100"/>
              <a:gd name="connsiteX21" fmla="*/ 2008726 w 2643726"/>
              <a:gd name="connsiteY21" fmla="*/ 0 h 1435100"/>
              <a:gd name="connsiteX0" fmla="*/ 2008726 w 2643726"/>
              <a:gd name="connsiteY0" fmla="*/ 0 h 1435100"/>
              <a:gd name="connsiteX1" fmla="*/ 1500726 w 2643726"/>
              <a:gd name="connsiteY1" fmla="*/ 177800 h 1435100"/>
              <a:gd name="connsiteX2" fmla="*/ 1208626 w 2643726"/>
              <a:gd name="connsiteY2" fmla="*/ 266700 h 1435100"/>
              <a:gd name="connsiteX3" fmla="*/ 1005426 w 2643726"/>
              <a:gd name="connsiteY3" fmla="*/ 330200 h 1435100"/>
              <a:gd name="connsiteX4" fmla="*/ 738726 w 2643726"/>
              <a:gd name="connsiteY4" fmla="*/ 266700 h 1435100"/>
              <a:gd name="connsiteX5" fmla="*/ 497426 w 2643726"/>
              <a:gd name="connsiteY5" fmla="*/ 215900 h 1435100"/>
              <a:gd name="connsiteX6" fmla="*/ 256126 w 2643726"/>
              <a:gd name="connsiteY6" fmla="*/ 279400 h 1435100"/>
              <a:gd name="connsiteX7" fmla="*/ 78326 w 2643726"/>
              <a:gd name="connsiteY7" fmla="*/ 457200 h 1435100"/>
              <a:gd name="connsiteX8" fmla="*/ 2126 w 2643726"/>
              <a:gd name="connsiteY8" fmla="*/ 800100 h 1435100"/>
              <a:gd name="connsiteX9" fmla="*/ 40226 w 2643726"/>
              <a:gd name="connsiteY9" fmla="*/ 1079500 h 1435100"/>
              <a:gd name="connsiteX10" fmla="*/ 78326 w 2643726"/>
              <a:gd name="connsiteY10" fmla="*/ 1257300 h 1435100"/>
              <a:gd name="connsiteX11" fmla="*/ 395826 w 2643726"/>
              <a:gd name="connsiteY11" fmla="*/ 1409700 h 1435100"/>
              <a:gd name="connsiteX12" fmla="*/ 789526 w 2643726"/>
              <a:gd name="connsiteY12" fmla="*/ 1422400 h 1435100"/>
              <a:gd name="connsiteX13" fmla="*/ 980026 w 2643726"/>
              <a:gd name="connsiteY13" fmla="*/ 1397000 h 1435100"/>
              <a:gd name="connsiteX14" fmla="*/ 1246726 w 2643726"/>
              <a:gd name="connsiteY14" fmla="*/ 1435100 h 1435100"/>
              <a:gd name="connsiteX15" fmla="*/ 1742026 w 2643726"/>
              <a:gd name="connsiteY15" fmla="*/ 1397000 h 1435100"/>
              <a:gd name="connsiteX16" fmla="*/ 2186526 w 2643726"/>
              <a:gd name="connsiteY16" fmla="*/ 1270000 h 1435100"/>
              <a:gd name="connsiteX17" fmla="*/ 2567526 w 2643726"/>
              <a:gd name="connsiteY17" fmla="*/ 1016000 h 1435100"/>
              <a:gd name="connsiteX18" fmla="*/ 2643726 w 2643726"/>
              <a:gd name="connsiteY18" fmla="*/ 736600 h 1435100"/>
              <a:gd name="connsiteX19" fmla="*/ 2415126 w 2643726"/>
              <a:gd name="connsiteY19" fmla="*/ 241300 h 1435100"/>
              <a:gd name="connsiteX20" fmla="*/ 2199226 w 2643726"/>
              <a:gd name="connsiteY20" fmla="*/ 38100 h 1435100"/>
              <a:gd name="connsiteX21" fmla="*/ 2008726 w 2643726"/>
              <a:gd name="connsiteY21" fmla="*/ 0 h 1435100"/>
              <a:gd name="connsiteX0" fmla="*/ 2035175 w 2670175"/>
              <a:gd name="connsiteY0" fmla="*/ 0 h 1435100"/>
              <a:gd name="connsiteX1" fmla="*/ 1527175 w 2670175"/>
              <a:gd name="connsiteY1" fmla="*/ 177800 h 1435100"/>
              <a:gd name="connsiteX2" fmla="*/ 1235075 w 2670175"/>
              <a:gd name="connsiteY2" fmla="*/ 266700 h 1435100"/>
              <a:gd name="connsiteX3" fmla="*/ 1031875 w 2670175"/>
              <a:gd name="connsiteY3" fmla="*/ 330200 h 1435100"/>
              <a:gd name="connsiteX4" fmla="*/ 765175 w 2670175"/>
              <a:gd name="connsiteY4" fmla="*/ 266700 h 1435100"/>
              <a:gd name="connsiteX5" fmla="*/ 523875 w 2670175"/>
              <a:gd name="connsiteY5" fmla="*/ 215900 h 1435100"/>
              <a:gd name="connsiteX6" fmla="*/ 282575 w 2670175"/>
              <a:gd name="connsiteY6" fmla="*/ 279400 h 1435100"/>
              <a:gd name="connsiteX7" fmla="*/ 104775 w 2670175"/>
              <a:gd name="connsiteY7" fmla="*/ 457200 h 1435100"/>
              <a:gd name="connsiteX8" fmla="*/ 28575 w 2670175"/>
              <a:gd name="connsiteY8" fmla="*/ 800100 h 1435100"/>
              <a:gd name="connsiteX9" fmla="*/ 0 w 2670175"/>
              <a:gd name="connsiteY9" fmla="*/ 1079500 h 1435100"/>
              <a:gd name="connsiteX10" fmla="*/ 104775 w 2670175"/>
              <a:gd name="connsiteY10" fmla="*/ 1257300 h 1435100"/>
              <a:gd name="connsiteX11" fmla="*/ 422275 w 2670175"/>
              <a:gd name="connsiteY11" fmla="*/ 1409700 h 1435100"/>
              <a:gd name="connsiteX12" fmla="*/ 815975 w 2670175"/>
              <a:gd name="connsiteY12" fmla="*/ 1422400 h 1435100"/>
              <a:gd name="connsiteX13" fmla="*/ 1006475 w 2670175"/>
              <a:gd name="connsiteY13" fmla="*/ 1397000 h 1435100"/>
              <a:gd name="connsiteX14" fmla="*/ 1273175 w 2670175"/>
              <a:gd name="connsiteY14" fmla="*/ 1435100 h 1435100"/>
              <a:gd name="connsiteX15" fmla="*/ 1768475 w 2670175"/>
              <a:gd name="connsiteY15" fmla="*/ 1397000 h 1435100"/>
              <a:gd name="connsiteX16" fmla="*/ 2212975 w 2670175"/>
              <a:gd name="connsiteY16" fmla="*/ 1270000 h 1435100"/>
              <a:gd name="connsiteX17" fmla="*/ 2593975 w 2670175"/>
              <a:gd name="connsiteY17" fmla="*/ 1016000 h 1435100"/>
              <a:gd name="connsiteX18" fmla="*/ 2670175 w 2670175"/>
              <a:gd name="connsiteY18" fmla="*/ 736600 h 1435100"/>
              <a:gd name="connsiteX19" fmla="*/ 2441575 w 2670175"/>
              <a:gd name="connsiteY19" fmla="*/ 241300 h 1435100"/>
              <a:gd name="connsiteX20" fmla="*/ 2225675 w 2670175"/>
              <a:gd name="connsiteY20" fmla="*/ 38100 h 1435100"/>
              <a:gd name="connsiteX21" fmla="*/ 2035175 w 2670175"/>
              <a:gd name="connsiteY21" fmla="*/ 0 h 1435100"/>
              <a:gd name="connsiteX0" fmla="*/ 2035175 w 2670175"/>
              <a:gd name="connsiteY0" fmla="*/ 0 h 1435100"/>
              <a:gd name="connsiteX1" fmla="*/ 1527175 w 2670175"/>
              <a:gd name="connsiteY1" fmla="*/ 177800 h 1435100"/>
              <a:gd name="connsiteX2" fmla="*/ 1235075 w 2670175"/>
              <a:gd name="connsiteY2" fmla="*/ 266700 h 1435100"/>
              <a:gd name="connsiteX3" fmla="*/ 1031875 w 2670175"/>
              <a:gd name="connsiteY3" fmla="*/ 330200 h 1435100"/>
              <a:gd name="connsiteX4" fmla="*/ 765175 w 2670175"/>
              <a:gd name="connsiteY4" fmla="*/ 266700 h 1435100"/>
              <a:gd name="connsiteX5" fmla="*/ 523875 w 2670175"/>
              <a:gd name="connsiteY5" fmla="*/ 215900 h 1435100"/>
              <a:gd name="connsiteX6" fmla="*/ 282575 w 2670175"/>
              <a:gd name="connsiteY6" fmla="*/ 279400 h 1435100"/>
              <a:gd name="connsiteX7" fmla="*/ 104775 w 2670175"/>
              <a:gd name="connsiteY7" fmla="*/ 457200 h 1435100"/>
              <a:gd name="connsiteX8" fmla="*/ 28575 w 2670175"/>
              <a:gd name="connsiteY8" fmla="*/ 800100 h 1435100"/>
              <a:gd name="connsiteX9" fmla="*/ 0 w 2670175"/>
              <a:gd name="connsiteY9" fmla="*/ 1079500 h 1435100"/>
              <a:gd name="connsiteX10" fmla="*/ 104775 w 2670175"/>
              <a:gd name="connsiteY10" fmla="*/ 1257300 h 1435100"/>
              <a:gd name="connsiteX11" fmla="*/ 422275 w 2670175"/>
              <a:gd name="connsiteY11" fmla="*/ 1409700 h 1435100"/>
              <a:gd name="connsiteX12" fmla="*/ 815975 w 2670175"/>
              <a:gd name="connsiteY12" fmla="*/ 1422400 h 1435100"/>
              <a:gd name="connsiteX13" fmla="*/ 1006475 w 2670175"/>
              <a:gd name="connsiteY13" fmla="*/ 1397000 h 1435100"/>
              <a:gd name="connsiteX14" fmla="*/ 1273175 w 2670175"/>
              <a:gd name="connsiteY14" fmla="*/ 1435100 h 1435100"/>
              <a:gd name="connsiteX15" fmla="*/ 1768475 w 2670175"/>
              <a:gd name="connsiteY15" fmla="*/ 1397000 h 1435100"/>
              <a:gd name="connsiteX16" fmla="*/ 2212975 w 2670175"/>
              <a:gd name="connsiteY16" fmla="*/ 1270000 h 1435100"/>
              <a:gd name="connsiteX17" fmla="*/ 2593975 w 2670175"/>
              <a:gd name="connsiteY17" fmla="*/ 1016000 h 1435100"/>
              <a:gd name="connsiteX18" fmla="*/ 2670175 w 2670175"/>
              <a:gd name="connsiteY18" fmla="*/ 736600 h 1435100"/>
              <a:gd name="connsiteX19" fmla="*/ 2441575 w 2670175"/>
              <a:gd name="connsiteY19" fmla="*/ 241300 h 1435100"/>
              <a:gd name="connsiteX20" fmla="*/ 2225675 w 2670175"/>
              <a:gd name="connsiteY20" fmla="*/ 38100 h 1435100"/>
              <a:gd name="connsiteX21" fmla="*/ 2035175 w 2670175"/>
              <a:gd name="connsiteY21" fmla="*/ 0 h 1435100"/>
              <a:gd name="connsiteX0" fmla="*/ 2035175 w 2670175"/>
              <a:gd name="connsiteY0" fmla="*/ 0 h 1435100"/>
              <a:gd name="connsiteX1" fmla="*/ 1527175 w 2670175"/>
              <a:gd name="connsiteY1" fmla="*/ 177800 h 1435100"/>
              <a:gd name="connsiteX2" fmla="*/ 1235075 w 2670175"/>
              <a:gd name="connsiteY2" fmla="*/ 266700 h 1435100"/>
              <a:gd name="connsiteX3" fmla="*/ 1031875 w 2670175"/>
              <a:gd name="connsiteY3" fmla="*/ 330200 h 1435100"/>
              <a:gd name="connsiteX4" fmla="*/ 765175 w 2670175"/>
              <a:gd name="connsiteY4" fmla="*/ 266700 h 1435100"/>
              <a:gd name="connsiteX5" fmla="*/ 523875 w 2670175"/>
              <a:gd name="connsiteY5" fmla="*/ 215900 h 1435100"/>
              <a:gd name="connsiteX6" fmla="*/ 282575 w 2670175"/>
              <a:gd name="connsiteY6" fmla="*/ 279400 h 1435100"/>
              <a:gd name="connsiteX7" fmla="*/ 104775 w 2670175"/>
              <a:gd name="connsiteY7" fmla="*/ 457200 h 1435100"/>
              <a:gd name="connsiteX8" fmla="*/ 28575 w 2670175"/>
              <a:gd name="connsiteY8" fmla="*/ 800100 h 1435100"/>
              <a:gd name="connsiteX9" fmla="*/ 0 w 2670175"/>
              <a:gd name="connsiteY9" fmla="*/ 1079500 h 1435100"/>
              <a:gd name="connsiteX10" fmla="*/ 104775 w 2670175"/>
              <a:gd name="connsiteY10" fmla="*/ 1257300 h 1435100"/>
              <a:gd name="connsiteX11" fmla="*/ 422275 w 2670175"/>
              <a:gd name="connsiteY11" fmla="*/ 1409700 h 1435100"/>
              <a:gd name="connsiteX12" fmla="*/ 815975 w 2670175"/>
              <a:gd name="connsiteY12" fmla="*/ 1422400 h 1435100"/>
              <a:gd name="connsiteX13" fmla="*/ 1006475 w 2670175"/>
              <a:gd name="connsiteY13" fmla="*/ 1397000 h 1435100"/>
              <a:gd name="connsiteX14" fmla="*/ 1273175 w 2670175"/>
              <a:gd name="connsiteY14" fmla="*/ 1435100 h 1435100"/>
              <a:gd name="connsiteX15" fmla="*/ 1768475 w 2670175"/>
              <a:gd name="connsiteY15" fmla="*/ 1397000 h 1435100"/>
              <a:gd name="connsiteX16" fmla="*/ 2212975 w 2670175"/>
              <a:gd name="connsiteY16" fmla="*/ 1270000 h 1435100"/>
              <a:gd name="connsiteX17" fmla="*/ 2593975 w 2670175"/>
              <a:gd name="connsiteY17" fmla="*/ 1016000 h 1435100"/>
              <a:gd name="connsiteX18" fmla="*/ 2670175 w 2670175"/>
              <a:gd name="connsiteY18" fmla="*/ 736600 h 1435100"/>
              <a:gd name="connsiteX19" fmla="*/ 2441575 w 2670175"/>
              <a:gd name="connsiteY19" fmla="*/ 241300 h 1435100"/>
              <a:gd name="connsiteX20" fmla="*/ 2225675 w 2670175"/>
              <a:gd name="connsiteY20" fmla="*/ 38100 h 1435100"/>
              <a:gd name="connsiteX21" fmla="*/ 2035175 w 2670175"/>
              <a:gd name="connsiteY21" fmla="*/ 0 h 1435100"/>
              <a:gd name="connsiteX0" fmla="*/ 2035175 w 2670175"/>
              <a:gd name="connsiteY0" fmla="*/ 16160 h 1451260"/>
              <a:gd name="connsiteX1" fmla="*/ 1527175 w 2670175"/>
              <a:gd name="connsiteY1" fmla="*/ 193960 h 1451260"/>
              <a:gd name="connsiteX2" fmla="*/ 1235075 w 2670175"/>
              <a:gd name="connsiteY2" fmla="*/ 282860 h 1451260"/>
              <a:gd name="connsiteX3" fmla="*/ 1031875 w 2670175"/>
              <a:gd name="connsiteY3" fmla="*/ 346360 h 1451260"/>
              <a:gd name="connsiteX4" fmla="*/ 765175 w 2670175"/>
              <a:gd name="connsiteY4" fmla="*/ 282860 h 1451260"/>
              <a:gd name="connsiteX5" fmla="*/ 523875 w 2670175"/>
              <a:gd name="connsiteY5" fmla="*/ 232060 h 1451260"/>
              <a:gd name="connsiteX6" fmla="*/ 282575 w 2670175"/>
              <a:gd name="connsiteY6" fmla="*/ 295560 h 1451260"/>
              <a:gd name="connsiteX7" fmla="*/ 104775 w 2670175"/>
              <a:gd name="connsiteY7" fmla="*/ 473360 h 1451260"/>
              <a:gd name="connsiteX8" fmla="*/ 28575 w 2670175"/>
              <a:gd name="connsiteY8" fmla="*/ 816260 h 1451260"/>
              <a:gd name="connsiteX9" fmla="*/ 0 w 2670175"/>
              <a:gd name="connsiteY9" fmla="*/ 1095660 h 1451260"/>
              <a:gd name="connsiteX10" fmla="*/ 104775 w 2670175"/>
              <a:gd name="connsiteY10" fmla="*/ 1273460 h 1451260"/>
              <a:gd name="connsiteX11" fmla="*/ 422275 w 2670175"/>
              <a:gd name="connsiteY11" fmla="*/ 1425860 h 1451260"/>
              <a:gd name="connsiteX12" fmla="*/ 815975 w 2670175"/>
              <a:gd name="connsiteY12" fmla="*/ 1438560 h 1451260"/>
              <a:gd name="connsiteX13" fmla="*/ 1006475 w 2670175"/>
              <a:gd name="connsiteY13" fmla="*/ 1413160 h 1451260"/>
              <a:gd name="connsiteX14" fmla="*/ 1273175 w 2670175"/>
              <a:gd name="connsiteY14" fmla="*/ 1451260 h 1451260"/>
              <a:gd name="connsiteX15" fmla="*/ 1768475 w 2670175"/>
              <a:gd name="connsiteY15" fmla="*/ 1413160 h 1451260"/>
              <a:gd name="connsiteX16" fmla="*/ 2212975 w 2670175"/>
              <a:gd name="connsiteY16" fmla="*/ 1286160 h 1451260"/>
              <a:gd name="connsiteX17" fmla="*/ 2593975 w 2670175"/>
              <a:gd name="connsiteY17" fmla="*/ 1032160 h 1451260"/>
              <a:gd name="connsiteX18" fmla="*/ 2670175 w 2670175"/>
              <a:gd name="connsiteY18" fmla="*/ 752760 h 1451260"/>
              <a:gd name="connsiteX19" fmla="*/ 2441575 w 2670175"/>
              <a:gd name="connsiteY19" fmla="*/ 257460 h 1451260"/>
              <a:gd name="connsiteX20" fmla="*/ 2225675 w 2670175"/>
              <a:gd name="connsiteY20" fmla="*/ 54260 h 1451260"/>
              <a:gd name="connsiteX21" fmla="*/ 2035175 w 2670175"/>
              <a:gd name="connsiteY21" fmla="*/ 16160 h 1451260"/>
              <a:gd name="connsiteX0" fmla="*/ 2035175 w 2670175"/>
              <a:gd name="connsiteY0" fmla="*/ 9664 h 1444764"/>
              <a:gd name="connsiteX1" fmla="*/ 1527175 w 2670175"/>
              <a:gd name="connsiteY1" fmla="*/ 187464 h 1444764"/>
              <a:gd name="connsiteX2" fmla="*/ 1235075 w 2670175"/>
              <a:gd name="connsiteY2" fmla="*/ 276364 h 1444764"/>
              <a:gd name="connsiteX3" fmla="*/ 1031875 w 2670175"/>
              <a:gd name="connsiteY3" fmla="*/ 339864 h 1444764"/>
              <a:gd name="connsiteX4" fmla="*/ 765175 w 2670175"/>
              <a:gd name="connsiteY4" fmla="*/ 276364 h 1444764"/>
              <a:gd name="connsiteX5" fmla="*/ 523875 w 2670175"/>
              <a:gd name="connsiteY5" fmla="*/ 225564 h 1444764"/>
              <a:gd name="connsiteX6" fmla="*/ 282575 w 2670175"/>
              <a:gd name="connsiteY6" fmla="*/ 289064 h 1444764"/>
              <a:gd name="connsiteX7" fmla="*/ 104775 w 2670175"/>
              <a:gd name="connsiteY7" fmla="*/ 466864 h 1444764"/>
              <a:gd name="connsiteX8" fmla="*/ 28575 w 2670175"/>
              <a:gd name="connsiteY8" fmla="*/ 809764 h 1444764"/>
              <a:gd name="connsiteX9" fmla="*/ 0 w 2670175"/>
              <a:gd name="connsiteY9" fmla="*/ 1089164 h 1444764"/>
              <a:gd name="connsiteX10" fmla="*/ 104775 w 2670175"/>
              <a:gd name="connsiteY10" fmla="*/ 1266964 h 1444764"/>
              <a:gd name="connsiteX11" fmla="*/ 422275 w 2670175"/>
              <a:gd name="connsiteY11" fmla="*/ 1419364 h 1444764"/>
              <a:gd name="connsiteX12" fmla="*/ 815975 w 2670175"/>
              <a:gd name="connsiteY12" fmla="*/ 1432064 h 1444764"/>
              <a:gd name="connsiteX13" fmla="*/ 1006475 w 2670175"/>
              <a:gd name="connsiteY13" fmla="*/ 1406664 h 1444764"/>
              <a:gd name="connsiteX14" fmla="*/ 1273175 w 2670175"/>
              <a:gd name="connsiteY14" fmla="*/ 1444764 h 1444764"/>
              <a:gd name="connsiteX15" fmla="*/ 1768475 w 2670175"/>
              <a:gd name="connsiteY15" fmla="*/ 1406664 h 1444764"/>
              <a:gd name="connsiteX16" fmla="*/ 2212975 w 2670175"/>
              <a:gd name="connsiteY16" fmla="*/ 1279664 h 1444764"/>
              <a:gd name="connsiteX17" fmla="*/ 2593975 w 2670175"/>
              <a:gd name="connsiteY17" fmla="*/ 1025664 h 1444764"/>
              <a:gd name="connsiteX18" fmla="*/ 2670175 w 2670175"/>
              <a:gd name="connsiteY18" fmla="*/ 746264 h 1444764"/>
              <a:gd name="connsiteX19" fmla="*/ 2441575 w 2670175"/>
              <a:gd name="connsiteY19" fmla="*/ 250964 h 1444764"/>
              <a:gd name="connsiteX20" fmla="*/ 2225675 w 2670175"/>
              <a:gd name="connsiteY20" fmla="*/ 47764 h 1444764"/>
              <a:gd name="connsiteX21" fmla="*/ 2035175 w 2670175"/>
              <a:gd name="connsiteY21" fmla="*/ 9664 h 1444764"/>
              <a:gd name="connsiteX0" fmla="*/ 2035175 w 2670175"/>
              <a:gd name="connsiteY0" fmla="*/ 9664 h 1444764"/>
              <a:gd name="connsiteX1" fmla="*/ 1527175 w 2670175"/>
              <a:gd name="connsiteY1" fmla="*/ 187464 h 1444764"/>
              <a:gd name="connsiteX2" fmla="*/ 1235075 w 2670175"/>
              <a:gd name="connsiteY2" fmla="*/ 276364 h 1444764"/>
              <a:gd name="connsiteX3" fmla="*/ 1031875 w 2670175"/>
              <a:gd name="connsiteY3" fmla="*/ 339864 h 1444764"/>
              <a:gd name="connsiteX4" fmla="*/ 765175 w 2670175"/>
              <a:gd name="connsiteY4" fmla="*/ 276364 h 1444764"/>
              <a:gd name="connsiteX5" fmla="*/ 523875 w 2670175"/>
              <a:gd name="connsiteY5" fmla="*/ 225564 h 1444764"/>
              <a:gd name="connsiteX6" fmla="*/ 282575 w 2670175"/>
              <a:gd name="connsiteY6" fmla="*/ 289064 h 1444764"/>
              <a:gd name="connsiteX7" fmla="*/ 104775 w 2670175"/>
              <a:gd name="connsiteY7" fmla="*/ 466864 h 1444764"/>
              <a:gd name="connsiteX8" fmla="*/ 28575 w 2670175"/>
              <a:gd name="connsiteY8" fmla="*/ 809764 h 1444764"/>
              <a:gd name="connsiteX9" fmla="*/ 0 w 2670175"/>
              <a:gd name="connsiteY9" fmla="*/ 1089164 h 1444764"/>
              <a:gd name="connsiteX10" fmla="*/ 104775 w 2670175"/>
              <a:gd name="connsiteY10" fmla="*/ 1266964 h 1444764"/>
              <a:gd name="connsiteX11" fmla="*/ 422275 w 2670175"/>
              <a:gd name="connsiteY11" fmla="*/ 1419364 h 1444764"/>
              <a:gd name="connsiteX12" fmla="*/ 815975 w 2670175"/>
              <a:gd name="connsiteY12" fmla="*/ 1432064 h 1444764"/>
              <a:gd name="connsiteX13" fmla="*/ 1006475 w 2670175"/>
              <a:gd name="connsiteY13" fmla="*/ 1406664 h 1444764"/>
              <a:gd name="connsiteX14" fmla="*/ 1273175 w 2670175"/>
              <a:gd name="connsiteY14" fmla="*/ 1444764 h 1444764"/>
              <a:gd name="connsiteX15" fmla="*/ 1768475 w 2670175"/>
              <a:gd name="connsiteY15" fmla="*/ 1406664 h 1444764"/>
              <a:gd name="connsiteX16" fmla="*/ 2212975 w 2670175"/>
              <a:gd name="connsiteY16" fmla="*/ 1279664 h 1444764"/>
              <a:gd name="connsiteX17" fmla="*/ 2593975 w 2670175"/>
              <a:gd name="connsiteY17" fmla="*/ 1025664 h 1444764"/>
              <a:gd name="connsiteX18" fmla="*/ 2670175 w 2670175"/>
              <a:gd name="connsiteY18" fmla="*/ 746264 h 1444764"/>
              <a:gd name="connsiteX19" fmla="*/ 2441575 w 2670175"/>
              <a:gd name="connsiteY19" fmla="*/ 250964 h 1444764"/>
              <a:gd name="connsiteX20" fmla="*/ 2225675 w 2670175"/>
              <a:gd name="connsiteY20" fmla="*/ 47764 h 1444764"/>
              <a:gd name="connsiteX21" fmla="*/ 2035175 w 2670175"/>
              <a:gd name="connsiteY21" fmla="*/ 9664 h 1444764"/>
              <a:gd name="connsiteX0" fmla="*/ 2035175 w 2670175"/>
              <a:gd name="connsiteY0" fmla="*/ 5645 h 1440745"/>
              <a:gd name="connsiteX1" fmla="*/ 1527175 w 2670175"/>
              <a:gd name="connsiteY1" fmla="*/ 183445 h 1440745"/>
              <a:gd name="connsiteX2" fmla="*/ 1235075 w 2670175"/>
              <a:gd name="connsiteY2" fmla="*/ 272345 h 1440745"/>
              <a:gd name="connsiteX3" fmla="*/ 1031875 w 2670175"/>
              <a:gd name="connsiteY3" fmla="*/ 335845 h 1440745"/>
              <a:gd name="connsiteX4" fmla="*/ 765175 w 2670175"/>
              <a:gd name="connsiteY4" fmla="*/ 272345 h 1440745"/>
              <a:gd name="connsiteX5" fmla="*/ 523875 w 2670175"/>
              <a:gd name="connsiteY5" fmla="*/ 221545 h 1440745"/>
              <a:gd name="connsiteX6" fmla="*/ 282575 w 2670175"/>
              <a:gd name="connsiteY6" fmla="*/ 285045 h 1440745"/>
              <a:gd name="connsiteX7" fmla="*/ 104775 w 2670175"/>
              <a:gd name="connsiteY7" fmla="*/ 462845 h 1440745"/>
              <a:gd name="connsiteX8" fmla="*/ 28575 w 2670175"/>
              <a:gd name="connsiteY8" fmla="*/ 805745 h 1440745"/>
              <a:gd name="connsiteX9" fmla="*/ 0 w 2670175"/>
              <a:gd name="connsiteY9" fmla="*/ 1085145 h 1440745"/>
              <a:gd name="connsiteX10" fmla="*/ 104775 w 2670175"/>
              <a:gd name="connsiteY10" fmla="*/ 1262945 h 1440745"/>
              <a:gd name="connsiteX11" fmla="*/ 422275 w 2670175"/>
              <a:gd name="connsiteY11" fmla="*/ 1415345 h 1440745"/>
              <a:gd name="connsiteX12" fmla="*/ 815975 w 2670175"/>
              <a:gd name="connsiteY12" fmla="*/ 1428045 h 1440745"/>
              <a:gd name="connsiteX13" fmla="*/ 1006475 w 2670175"/>
              <a:gd name="connsiteY13" fmla="*/ 1402645 h 1440745"/>
              <a:gd name="connsiteX14" fmla="*/ 1273175 w 2670175"/>
              <a:gd name="connsiteY14" fmla="*/ 1440745 h 1440745"/>
              <a:gd name="connsiteX15" fmla="*/ 1768475 w 2670175"/>
              <a:gd name="connsiteY15" fmla="*/ 1402645 h 1440745"/>
              <a:gd name="connsiteX16" fmla="*/ 2212975 w 2670175"/>
              <a:gd name="connsiteY16" fmla="*/ 1275645 h 1440745"/>
              <a:gd name="connsiteX17" fmla="*/ 2593975 w 2670175"/>
              <a:gd name="connsiteY17" fmla="*/ 1021645 h 1440745"/>
              <a:gd name="connsiteX18" fmla="*/ 2670175 w 2670175"/>
              <a:gd name="connsiteY18" fmla="*/ 742245 h 1440745"/>
              <a:gd name="connsiteX19" fmla="*/ 2441575 w 2670175"/>
              <a:gd name="connsiteY19" fmla="*/ 246945 h 1440745"/>
              <a:gd name="connsiteX20" fmla="*/ 2339975 w 2670175"/>
              <a:gd name="connsiteY20" fmla="*/ 62795 h 1440745"/>
              <a:gd name="connsiteX21" fmla="*/ 2035175 w 2670175"/>
              <a:gd name="connsiteY21" fmla="*/ 5645 h 1440745"/>
              <a:gd name="connsiteX0" fmla="*/ 2035175 w 2670488"/>
              <a:gd name="connsiteY0" fmla="*/ 7155 h 1442255"/>
              <a:gd name="connsiteX1" fmla="*/ 1527175 w 2670488"/>
              <a:gd name="connsiteY1" fmla="*/ 184955 h 1442255"/>
              <a:gd name="connsiteX2" fmla="*/ 1235075 w 2670488"/>
              <a:gd name="connsiteY2" fmla="*/ 273855 h 1442255"/>
              <a:gd name="connsiteX3" fmla="*/ 1031875 w 2670488"/>
              <a:gd name="connsiteY3" fmla="*/ 337355 h 1442255"/>
              <a:gd name="connsiteX4" fmla="*/ 765175 w 2670488"/>
              <a:gd name="connsiteY4" fmla="*/ 273855 h 1442255"/>
              <a:gd name="connsiteX5" fmla="*/ 523875 w 2670488"/>
              <a:gd name="connsiteY5" fmla="*/ 223055 h 1442255"/>
              <a:gd name="connsiteX6" fmla="*/ 282575 w 2670488"/>
              <a:gd name="connsiteY6" fmla="*/ 286555 h 1442255"/>
              <a:gd name="connsiteX7" fmla="*/ 104775 w 2670488"/>
              <a:gd name="connsiteY7" fmla="*/ 464355 h 1442255"/>
              <a:gd name="connsiteX8" fmla="*/ 28575 w 2670488"/>
              <a:gd name="connsiteY8" fmla="*/ 807255 h 1442255"/>
              <a:gd name="connsiteX9" fmla="*/ 0 w 2670488"/>
              <a:gd name="connsiteY9" fmla="*/ 1086655 h 1442255"/>
              <a:gd name="connsiteX10" fmla="*/ 104775 w 2670488"/>
              <a:gd name="connsiteY10" fmla="*/ 1264455 h 1442255"/>
              <a:gd name="connsiteX11" fmla="*/ 422275 w 2670488"/>
              <a:gd name="connsiteY11" fmla="*/ 1416855 h 1442255"/>
              <a:gd name="connsiteX12" fmla="*/ 815975 w 2670488"/>
              <a:gd name="connsiteY12" fmla="*/ 1429555 h 1442255"/>
              <a:gd name="connsiteX13" fmla="*/ 1006475 w 2670488"/>
              <a:gd name="connsiteY13" fmla="*/ 1404155 h 1442255"/>
              <a:gd name="connsiteX14" fmla="*/ 1273175 w 2670488"/>
              <a:gd name="connsiteY14" fmla="*/ 1442255 h 1442255"/>
              <a:gd name="connsiteX15" fmla="*/ 1768475 w 2670488"/>
              <a:gd name="connsiteY15" fmla="*/ 1404155 h 1442255"/>
              <a:gd name="connsiteX16" fmla="*/ 2212975 w 2670488"/>
              <a:gd name="connsiteY16" fmla="*/ 1277155 h 1442255"/>
              <a:gd name="connsiteX17" fmla="*/ 2593975 w 2670488"/>
              <a:gd name="connsiteY17" fmla="*/ 1023155 h 1442255"/>
              <a:gd name="connsiteX18" fmla="*/ 2670175 w 2670488"/>
              <a:gd name="connsiteY18" fmla="*/ 743755 h 1442255"/>
              <a:gd name="connsiteX19" fmla="*/ 2584450 w 2670488"/>
              <a:gd name="connsiteY19" fmla="*/ 331005 h 1442255"/>
              <a:gd name="connsiteX20" fmla="*/ 2339975 w 2670488"/>
              <a:gd name="connsiteY20" fmla="*/ 64305 h 1442255"/>
              <a:gd name="connsiteX21" fmla="*/ 2035175 w 2670488"/>
              <a:gd name="connsiteY21" fmla="*/ 7155 h 1442255"/>
              <a:gd name="connsiteX0" fmla="*/ 2035175 w 2670488"/>
              <a:gd name="connsiteY0" fmla="*/ 7155 h 1442255"/>
              <a:gd name="connsiteX1" fmla="*/ 1527175 w 2670488"/>
              <a:gd name="connsiteY1" fmla="*/ 184955 h 1442255"/>
              <a:gd name="connsiteX2" fmla="*/ 1235075 w 2670488"/>
              <a:gd name="connsiteY2" fmla="*/ 273855 h 1442255"/>
              <a:gd name="connsiteX3" fmla="*/ 1031875 w 2670488"/>
              <a:gd name="connsiteY3" fmla="*/ 337355 h 1442255"/>
              <a:gd name="connsiteX4" fmla="*/ 765175 w 2670488"/>
              <a:gd name="connsiteY4" fmla="*/ 273855 h 1442255"/>
              <a:gd name="connsiteX5" fmla="*/ 523875 w 2670488"/>
              <a:gd name="connsiteY5" fmla="*/ 223055 h 1442255"/>
              <a:gd name="connsiteX6" fmla="*/ 282575 w 2670488"/>
              <a:gd name="connsiteY6" fmla="*/ 286555 h 1442255"/>
              <a:gd name="connsiteX7" fmla="*/ 104775 w 2670488"/>
              <a:gd name="connsiteY7" fmla="*/ 464355 h 1442255"/>
              <a:gd name="connsiteX8" fmla="*/ 28575 w 2670488"/>
              <a:gd name="connsiteY8" fmla="*/ 807255 h 1442255"/>
              <a:gd name="connsiteX9" fmla="*/ 0 w 2670488"/>
              <a:gd name="connsiteY9" fmla="*/ 1086655 h 1442255"/>
              <a:gd name="connsiteX10" fmla="*/ 104775 w 2670488"/>
              <a:gd name="connsiteY10" fmla="*/ 1264455 h 1442255"/>
              <a:gd name="connsiteX11" fmla="*/ 422275 w 2670488"/>
              <a:gd name="connsiteY11" fmla="*/ 1416855 h 1442255"/>
              <a:gd name="connsiteX12" fmla="*/ 815975 w 2670488"/>
              <a:gd name="connsiteY12" fmla="*/ 1429555 h 1442255"/>
              <a:gd name="connsiteX13" fmla="*/ 1006475 w 2670488"/>
              <a:gd name="connsiteY13" fmla="*/ 1404155 h 1442255"/>
              <a:gd name="connsiteX14" fmla="*/ 1273175 w 2670488"/>
              <a:gd name="connsiteY14" fmla="*/ 1442255 h 1442255"/>
              <a:gd name="connsiteX15" fmla="*/ 1768475 w 2670488"/>
              <a:gd name="connsiteY15" fmla="*/ 1404155 h 1442255"/>
              <a:gd name="connsiteX16" fmla="*/ 2212975 w 2670488"/>
              <a:gd name="connsiteY16" fmla="*/ 1277155 h 1442255"/>
              <a:gd name="connsiteX17" fmla="*/ 2593975 w 2670488"/>
              <a:gd name="connsiteY17" fmla="*/ 1023155 h 1442255"/>
              <a:gd name="connsiteX18" fmla="*/ 2670175 w 2670488"/>
              <a:gd name="connsiteY18" fmla="*/ 743755 h 1442255"/>
              <a:gd name="connsiteX19" fmla="*/ 2584450 w 2670488"/>
              <a:gd name="connsiteY19" fmla="*/ 331005 h 1442255"/>
              <a:gd name="connsiteX20" fmla="*/ 2339975 w 2670488"/>
              <a:gd name="connsiteY20" fmla="*/ 64305 h 1442255"/>
              <a:gd name="connsiteX21" fmla="*/ 2035175 w 2670488"/>
              <a:gd name="connsiteY21" fmla="*/ 7155 h 1442255"/>
              <a:gd name="connsiteX0" fmla="*/ 2035175 w 2670488"/>
              <a:gd name="connsiteY0" fmla="*/ 7155 h 1442255"/>
              <a:gd name="connsiteX1" fmla="*/ 1527175 w 2670488"/>
              <a:gd name="connsiteY1" fmla="*/ 184955 h 1442255"/>
              <a:gd name="connsiteX2" fmla="*/ 1235075 w 2670488"/>
              <a:gd name="connsiteY2" fmla="*/ 273855 h 1442255"/>
              <a:gd name="connsiteX3" fmla="*/ 1031875 w 2670488"/>
              <a:gd name="connsiteY3" fmla="*/ 337355 h 1442255"/>
              <a:gd name="connsiteX4" fmla="*/ 765175 w 2670488"/>
              <a:gd name="connsiteY4" fmla="*/ 273855 h 1442255"/>
              <a:gd name="connsiteX5" fmla="*/ 523875 w 2670488"/>
              <a:gd name="connsiteY5" fmla="*/ 223055 h 1442255"/>
              <a:gd name="connsiteX6" fmla="*/ 282575 w 2670488"/>
              <a:gd name="connsiteY6" fmla="*/ 286555 h 1442255"/>
              <a:gd name="connsiteX7" fmla="*/ 104775 w 2670488"/>
              <a:gd name="connsiteY7" fmla="*/ 464355 h 1442255"/>
              <a:gd name="connsiteX8" fmla="*/ 28575 w 2670488"/>
              <a:gd name="connsiteY8" fmla="*/ 807255 h 1442255"/>
              <a:gd name="connsiteX9" fmla="*/ 0 w 2670488"/>
              <a:gd name="connsiteY9" fmla="*/ 1086655 h 1442255"/>
              <a:gd name="connsiteX10" fmla="*/ 104775 w 2670488"/>
              <a:gd name="connsiteY10" fmla="*/ 1264455 h 1442255"/>
              <a:gd name="connsiteX11" fmla="*/ 422275 w 2670488"/>
              <a:gd name="connsiteY11" fmla="*/ 1416855 h 1442255"/>
              <a:gd name="connsiteX12" fmla="*/ 815975 w 2670488"/>
              <a:gd name="connsiteY12" fmla="*/ 1429555 h 1442255"/>
              <a:gd name="connsiteX13" fmla="*/ 1006475 w 2670488"/>
              <a:gd name="connsiteY13" fmla="*/ 1404155 h 1442255"/>
              <a:gd name="connsiteX14" fmla="*/ 1273175 w 2670488"/>
              <a:gd name="connsiteY14" fmla="*/ 1442255 h 1442255"/>
              <a:gd name="connsiteX15" fmla="*/ 1768475 w 2670488"/>
              <a:gd name="connsiteY15" fmla="*/ 1404155 h 1442255"/>
              <a:gd name="connsiteX16" fmla="*/ 2212975 w 2670488"/>
              <a:gd name="connsiteY16" fmla="*/ 1277155 h 1442255"/>
              <a:gd name="connsiteX17" fmla="*/ 2593975 w 2670488"/>
              <a:gd name="connsiteY17" fmla="*/ 1023155 h 1442255"/>
              <a:gd name="connsiteX18" fmla="*/ 2670175 w 2670488"/>
              <a:gd name="connsiteY18" fmla="*/ 743755 h 1442255"/>
              <a:gd name="connsiteX19" fmla="*/ 2584450 w 2670488"/>
              <a:gd name="connsiteY19" fmla="*/ 331005 h 1442255"/>
              <a:gd name="connsiteX20" fmla="*/ 2339975 w 2670488"/>
              <a:gd name="connsiteY20" fmla="*/ 64305 h 1442255"/>
              <a:gd name="connsiteX21" fmla="*/ 2035175 w 2670488"/>
              <a:gd name="connsiteY21" fmla="*/ 7155 h 1442255"/>
              <a:gd name="connsiteX0" fmla="*/ 2035175 w 2670488"/>
              <a:gd name="connsiteY0" fmla="*/ 7155 h 1442255"/>
              <a:gd name="connsiteX1" fmla="*/ 1527175 w 2670488"/>
              <a:gd name="connsiteY1" fmla="*/ 184955 h 1442255"/>
              <a:gd name="connsiteX2" fmla="*/ 1235075 w 2670488"/>
              <a:gd name="connsiteY2" fmla="*/ 273855 h 1442255"/>
              <a:gd name="connsiteX3" fmla="*/ 1031875 w 2670488"/>
              <a:gd name="connsiteY3" fmla="*/ 337355 h 1442255"/>
              <a:gd name="connsiteX4" fmla="*/ 765175 w 2670488"/>
              <a:gd name="connsiteY4" fmla="*/ 273855 h 1442255"/>
              <a:gd name="connsiteX5" fmla="*/ 523875 w 2670488"/>
              <a:gd name="connsiteY5" fmla="*/ 223055 h 1442255"/>
              <a:gd name="connsiteX6" fmla="*/ 282575 w 2670488"/>
              <a:gd name="connsiteY6" fmla="*/ 286555 h 1442255"/>
              <a:gd name="connsiteX7" fmla="*/ 104775 w 2670488"/>
              <a:gd name="connsiteY7" fmla="*/ 464355 h 1442255"/>
              <a:gd name="connsiteX8" fmla="*/ 28575 w 2670488"/>
              <a:gd name="connsiteY8" fmla="*/ 807255 h 1442255"/>
              <a:gd name="connsiteX9" fmla="*/ 0 w 2670488"/>
              <a:gd name="connsiteY9" fmla="*/ 1086655 h 1442255"/>
              <a:gd name="connsiteX10" fmla="*/ 104775 w 2670488"/>
              <a:gd name="connsiteY10" fmla="*/ 1264455 h 1442255"/>
              <a:gd name="connsiteX11" fmla="*/ 422275 w 2670488"/>
              <a:gd name="connsiteY11" fmla="*/ 1416855 h 1442255"/>
              <a:gd name="connsiteX12" fmla="*/ 815975 w 2670488"/>
              <a:gd name="connsiteY12" fmla="*/ 1429555 h 1442255"/>
              <a:gd name="connsiteX13" fmla="*/ 1006475 w 2670488"/>
              <a:gd name="connsiteY13" fmla="*/ 1404155 h 1442255"/>
              <a:gd name="connsiteX14" fmla="*/ 1273175 w 2670488"/>
              <a:gd name="connsiteY14" fmla="*/ 1442255 h 1442255"/>
              <a:gd name="connsiteX15" fmla="*/ 1768475 w 2670488"/>
              <a:gd name="connsiteY15" fmla="*/ 1404155 h 1442255"/>
              <a:gd name="connsiteX16" fmla="*/ 2212975 w 2670488"/>
              <a:gd name="connsiteY16" fmla="*/ 1277155 h 1442255"/>
              <a:gd name="connsiteX17" fmla="*/ 2593975 w 2670488"/>
              <a:gd name="connsiteY17" fmla="*/ 1023155 h 1442255"/>
              <a:gd name="connsiteX18" fmla="*/ 2670175 w 2670488"/>
              <a:gd name="connsiteY18" fmla="*/ 743755 h 1442255"/>
              <a:gd name="connsiteX19" fmla="*/ 2584450 w 2670488"/>
              <a:gd name="connsiteY19" fmla="*/ 331005 h 1442255"/>
              <a:gd name="connsiteX20" fmla="*/ 2339975 w 2670488"/>
              <a:gd name="connsiteY20" fmla="*/ 64305 h 1442255"/>
              <a:gd name="connsiteX21" fmla="*/ 2035175 w 2670488"/>
              <a:gd name="connsiteY21" fmla="*/ 7155 h 1442255"/>
              <a:gd name="connsiteX0" fmla="*/ 2035175 w 2670488"/>
              <a:gd name="connsiteY0" fmla="*/ 7155 h 1442255"/>
              <a:gd name="connsiteX1" fmla="*/ 1527175 w 2670488"/>
              <a:gd name="connsiteY1" fmla="*/ 184955 h 1442255"/>
              <a:gd name="connsiteX2" fmla="*/ 1235075 w 2670488"/>
              <a:gd name="connsiteY2" fmla="*/ 273855 h 1442255"/>
              <a:gd name="connsiteX3" fmla="*/ 1031875 w 2670488"/>
              <a:gd name="connsiteY3" fmla="*/ 337355 h 1442255"/>
              <a:gd name="connsiteX4" fmla="*/ 765175 w 2670488"/>
              <a:gd name="connsiteY4" fmla="*/ 273855 h 1442255"/>
              <a:gd name="connsiteX5" fmla="*/ 523875 w 2670488"/>
              <a:gd name="connsiteY5" fmla="*/ 223055 h 1442255"/>
              <a:gd name="connsiteX6" fmla="*/ 282575 w 2670488"/>
              <a:gd name="connsiteY6" fmla="*/ 286555 h 1442255"/>
              <a:gd name="connsiteX7" fmla="*/ 104775 w 2670488"/>
              <a:gd name="connsiteY7" fmla="*/ 464355 h 1442255"/>
              <a:gd name="connsiteX8" fmla="*/ 28575 w 2670488"/>
              <a:gd name="connsiteY8" fmla="*/ 807255 h 1442255"/>
              <a:gd name="connsiteX9" fmla="*/ 0 w 2670488"/>
              <a:gd name="connsiteY9" fmla="*/ 1086655 h 1442255"/>
              <a:gd name="connsiteX10" fmla="*/ 104775 w 2670488"/>
              <a:gd name="connsiteY10" fmla="*/ 1264455 h 1442255"/>
              <a:gd name="connsiteX11" fmla="*/ 422275 w 2670488"/>
              <a:gd name="connsiteY11" fmla="*/ 1416855 h 1442255"/>
              <a:gd name="connsiteX12" fmla="*/ 815975 w 2670488"/>
              <a:gd name="connsiteY12" fmla="*/ 1429555 h 1442255"/>
              <a:gd name="connsiteX13" fmla="*/ 1006475 w 2670488"/>
              <a:gd name="connsiteY13" fmla="*/ 1404155 h 1442255"/>
              <a:gd name="connsiteX14" fmla="*/ 1273175 w 2670488"/>
              <a:gd name="connsiteY14" fmla="*/ 1442255 h 1442255"/>
              <a:gd name="connsiteX15" fmla="*/ 1768475 w 2670488"/>
              <a:gd name="connsiteY15" fmla="*/ 1404155 h 1442255"/>
              <a:gd name="connsiteX16" fmla="*/ 2212975 w 2670488"/>
              <a:gd name="connsiteY16" fmla="*/ 1277155 h 1442255"/>
              <a:gd name="connsiteX17" fmla="*/ 2593975 w 2670488"/>
              <a:gd name="connsiteY17" fmla="*/ 1023155 h 1442255"/>
              <a:gd name="connsiteX18" fmla="*/ 2670175 w 2670488"/>
              <a:gd name="connsiteY18" fmla="*/ 743755 h 1442255"/>
              <a:gd name="connsiteX19" fmla="*/ 2584450 w 2670488"/>
              <a:gd name="connsiteY19" fmla="*/ 331005 h 1442255"/>
              <a:gd name="connsiteX20" fmla="*/ 2339975 w 2670488"/>
              <a:gd name="connsiteY20" fmla="*/ 64305 h 1442255"/>
              <a:gd name="connsiteX21" fmla="*/ 2035175 w 2670488"/>
              <a:gd name="connsiteY21" fmla="*/ 7155 h 1442255"/>
              <a:gd name="connsiteX0" fmla="*/ 2035175 w 2670488"/>
              <a:gd name="connsiteY0" fmla="*/ 7155 h 1442255"/>
              <a:gd name="connsiteX1" fmla="*/ 1527175 w 2670488"/>
              <a:gd name="connsiteY1" fmla="*/ 184955 h 1442255"/>
              <a:gd name="connsiteX2" fmla="*/ 1235075 w 2670488"/>
              <a:gd name="connsiteY2" fmla="*/ 273855 h 1442255"/>
              <a:gd name="connsiteX3" fmla="*/ 1031875 w 2670488"/>
              <a:gd name="connsiteY3" fmla="*/ 337355 h 1442255"/>
              <a:gd name="connsiteX4" fmla="*/ 765175 w 2670488"/>
              <a:gd name="connsiteY4" fmla="*/ 273855 h 1442255"/>
              <a:gd name="connsiteX5" fmla="*/ 523875 w 2670488"/>
              <a:gd name="connsiteY5" fmla="*/ 223055 h 1442255"/>
              <a:gd name="connsiteX6" fmla="*/ 282575 w 2670488"/>
              <a:gd name="connsiteY6" fmla="*/ 286555 h 1442255"/>
              <a:gd name="connsiteX7" fmla="*/ 104775 w 2670488"/>
              <a:gd name="connsiteY7" fmla="*/ 464355 h 1442255"/>
              <a:gd name="connsiteX8" fmla="*/ 28575 w 2670488"/>
              <a:gd name="connsiteY8" fmla="*/ 807255 h 1442255"/>
              <a:gd name="connsiteX9" fmla="*/ 0 w 2670488"/>
              <a:gd name="connsiteY9" fmla="*/ 1086655 h 1442255"/>
              <a:gd name="connsiteX10" fmla="*/ 104775 w 2670488"/>
              <a:gd name="connsiteY10" fmla="*/ 1264455 h 1442255"/>
              <a:gd name="connsiteX11" fmla="*/ 422275 w 2670488"/>
              <a:gd name="connsiteY11" fmla="*/ 1416855 h 1442255"/>
              <a:gd name="connsiteX12" fmla="*/ 815975 w 2670488"/>
              <a:gd name="connsiteY12" fmla="*/ 1429555 h 1442255"/>
              <a:gd name="connsiteX13" fmla="*/ 1006475 w 2670488"/>
              <a:gd name="connsiteY13" fmla="*/ 1423205 h 1442255"/>
              <a:gd name="connsiteX14" fmla="*/ 1273175 w 2670488"/>
              <a:gd name="connsiteY14" fmla="*/ 1442255 h 1442255"/>
              <a:gd name="connsiteX15" fmla="*/ 1768475 w 2670488"/>
              <a:gd name="connsiteY15" fmla="*/ 1404155 h 1442255"/>
              <a:gd name="connsiteX16" fmla="*/ 2212975 w 2670488"/>
              <a:gd name="connsiteY16" fmla="*/ 1277155 h 1442255"/>
              <a:gd name="connsiteX17" fmla="*/ 2593975 w 2670488"/>
              <a:gd name="connsiteY17" fmla="*/ 1023155 h 1442255"/>
              <a:gd name="connsiteX18" fmla="*/ 2670175 w 2670488"/>
              <a:gd name="connsiteY18" fmla="*/ 743755 h 1442255"/>
              <a:gd name="connsiteX19" fmla="*/ 2584450 w 2670488"/>
              <a:gd name="connsiteY19" fmla="*/ 331005 h 1442255"/>
              <a:gd name="connsiteX20" fmla="*/ 2339975 w 2670488"/>
              <a:gd name="connsiteY20" fmla="*/ 64305 h 1442255"/>
              <a:gd name="connsiteX21" fmla="*/ 2035175 w 2670488"/>
              <a:gd name="connsiteY21" fmla="*/ 7155 h 1442255"/>
              <a:gd name="connsiteX0" fmla="*/ 2035175 w 2670488"/>
              <a:gd name="connsiteY0" fmla="*/ 74 h 1435174"/>
              <a:gd name="connsiteX1" fmla="*/ 1527175 w 2670488"/>
              <a:gd name="connsiteY1" fmla="*/ 177874 h 1435174"/>
              <a:gd name="connsiteX2" fmla="*/ 1235075 w 2670488"/>
              <a:gd name="connsiteY2" fmla="*/ 266774 h 1435174"/>
              <a:gd name="connsiteX3" fmla="*/ 1031875 w 2670488"/>
              <a:gd name="connsiteY3" fmla="*/ 330274 h 1435174"/>
              <a:gd name="connsiteX4" fmla="*/ 765175 w 2670488"/>
              <a:gd name="connsiteY4" fmla="*/ 266774 h 1435174"/>
              <a:gd name="connsiteX5" fmla="*/ 523875 w 2670488"/>
              <a:gd name="connsiteY5" fmla="*/ 215974 h 1435174"/>
              <a:gd name="connsiteX6" fmla="*/ 282575 w 2670488"/>
              <a:gd name="connsiteY6" fmla="*/ 279474 h 1435174"/>
              <a:gd name="connsiteX7" fmla="*/ 104775 w 2670488"/>
              <a:gd name="connsiteY7" fmla="*/ 457274 h 1435174"/>
              <a:gd name="connsiteX8" fmla="*/ 28575 w 2670488"/>
              <a:gd name="connsiteY8" fmla="*/ 800174 h 1435174"/>
              <a:gd name="connsiteX9" fmla="*/ 0 w 2670488"/>
              <a:gd name="connsiteY9" fmla="*/ 1079574 h 1435174"/>
              <a:gd name="connsiteX10" fmla="*/ 104775 w 2670488"/>
              <a:gd name="connsiteY10" fmla="*/ 1257374 h 1435174"/>
              <a:gd name="connsiteX11" fmla="*/ 422275 w 2670488"/>
              <a:gd name="connsiteY11" fmla="*/ 1409774 h 1435174"/>
              <a:gd name="connsiteX12" fmla="*/ 815975 w 2670488"/>
              <a:gd name="connsiteY12" fmla="*/ 1422474 h 1435174"/>
              <a:gd name="connsiteX13" fmla="*/ 1006475 w 2670488"/>
              <a:gd name="connsiteY13" fmla="*/ 1416124 h 1435174"/>
              <a:gd name="connsiteX14" fmla="*/ 1273175 w 2670488"/>
              <a:gd name="connsiteY14" fmla="*/ 1435174 h 1435174"/>
              <a:gd name="connsiteX15" fmla="*/ 1768475 w 2670488"/>
              <a:gd name="connsiteY15" fmla="*/ 1397074 h 1435174"/>
              <a:gd name="connsiteX16" fmla="*/ 2212975 w 2670488"/>
              <a:gd name="connsiteY16" fmla="*/ 1270074 h 1435174"/>
              <a:gd name="connsiteX17" fmla="*/ 2593975 w 2670488"/>
              <a:gd name="connsiteY17" fmla="*/ 1016074 h 1435174"/>
              <a:gd name="connsiteX18" fmla="*/ 2670175 w 2670488"/>
              <a:gd name="connsiteY18" fmla="*/ 736674 h 1435174"/>
              <a:gd name="connsiteX19" fmla="*/ 2584450 w 2670488"/>
              <a:gd name="connsiteY19" fmla="*/ 323924 h 1435174"/>
              <a:gd name="connsiteX20" fmla="*/ 2422525 w 2670488"/>
              <a:gd name="connsiteY20" fmla="*/ 200099 h 1435174"/>
              <a:gd name="connsiteX21" fmla="*/ 2035175 w 2670488"/>
              <a:gd name="connsiteY21" fmla="*/ 74 h 1435174"/>
              <a:gd name="connsiteX0" fmla="*/ 2035175 w 2703748"/>
              <a:gd name="connsiteY0" fmla="*/ 74 h 1435174"/>
              <a:gd name="connsiteX1" fmla="*/ 1527175 w 2703748"/>
              <a:gd name="connsiteY1" fmla="*/ 177874 h 1435174"/>
              <a:gd name="connsiteX2" fmla="*/ 1235075 w 2703748"/>
              <a:gd name="connsiteY2" fmla="*/ 266774 h 1435174"/>
              <a:gd name="connsiteX3" fmla="*/ 1031875 w 2703748"/>
              <a:gd name="connsiteY3" fmla="*/ 330274 h 1435174"/>
              <a:gd name="connsiteX4" fmla="*/ 765175 w 2703748"/>
              <a:gd name="connsiteY4" fmla="*/ 266774 h 1435174"/>
              <a:gd name="connsiteX5" fmla="*/ 523875 w 2703748"/>
              <a:gd name="connsiteY5" fmla="*/ 215974 h 1435174"/>
              <a:gd name="connsiteX6" fmla="*/ 282575 w 2703748"/>
              <a:gd name="connsiteY6" fmla="*/ 279474 h 1435174"/>
              <a:gd name="connsiteX7" fmla="*/ 104775 w 2703748"/>
              <a:gd name="connsiteY7" fmla="*/ 457274 h 1435174"/>
              <a:gd name="connsiteX8" fmla="*/ 28575 w 2703748"/>
              <a:gd name="connsiteY8" fmla="*/ 800174 h 1435174"/>
              <a:gd name="connsiteX9" fmla="*/ 0 w 2703748"/>
              <a:gd name="connsiteY9" fmla="*/ 1079574 h 1435174"/>
              <a:gd name="connsiteX10" fmla="*/ 104775 w 2703748"/>
              <a:gd name="connsiteY10" fmla="*/ 1257374 h 1435174"/>
              <a:gd name="connsiteX11" fmla="*/ 422275 w 2703748"/>
              <a:gd name="connsiteY11" fmla="*/ 1409774 h 1435174"/>
              <a:gd name="connsiteX12" fmla="*/ 815975 w 2703748"/>
              <a:gd name="connsiteY12" fmla="*/ 1422474 h 1435174"/>
              <a:gd name="connsiteX13" fmla="*/ 1006475 w 2703748"/>
              <a:gd name="connsiteY13" fmla="*/ 1416124 h 1435174"/>
              <a:gd name="connsiteX14" fmla="*/ 1273175 w 2703748"/>
              <a:gd name="connsiteY14" fmla="*/ 1435174 h 1435174"/>
              <a:gd name="connsiteX15" fmla="*/ 1768475 w 2703748"/>
              <a:gd name="connsiteY15" fmla="*/ 1397074 h 1435174"/>
              <a:gd name="connsiteX16" fmla="*/ 2212975 w 2703748"/>
              <a:gd name="connsiteY16" fmla="*/ 1270074 h 1435174"/>
              <a:gd name="connsiteX17" fmla="*/ 2593975 w 2703748"/>
              <a:gd name="connsiteY17" fmla="*/ 1016074 h 1435174"/>
              <a:gd name="connsiteX18" fmla="*/ 2670175 w 2703748"/>
              <a:gd name="connsiteY18" fmla="*/ 736674 h 1435174"/>
              <a:gd name="connsiteX19" fmla="*/ 2686050 w 2703748"/>
              <a:gd name="connsiteY19" fmla="*/ 504899 h 1435174"/>
              <a:gd name="connsiteX20" fmla="*/ 2422525 w 2703748"/>
              <a:gd name="connsiteY20" fmla="*/ 200099 h 1435174"/>
              <a:gd name="connsiteX21" fmla="*/ 2035175 w 2703748"/>
              <a:gd name="connsiteY21" fmla="*/ 74 h 1435174"/>
              <a:gd name="connsiteX0" fmla="*/ 2035175 w 2725901"/>
              <a:gd name="connsiteY0" fmla="*/ 74 h 1435174"/>
              <a:gd name="connsiteX1" fmla="*/ 1527175 w 2725901"/>
              <a:gd name="connsiteY1" fmla="*/ 177874 h 1435174"/>
              <a:gd name="connsiteX2" fmla="*/ 1235075 w 2725901"/>
              <a:gd name="connsiteY2" fmla="*/ 266774 h 1435174"/>
              <a:gd name="connsiteX3" fmla="*/ 1031875 w 2725901"/>
              <a:gd name="connsiteY3" fmla="*/ 330274 h 1435174"/>
              <a:gd name="connsiteX4" fmla="*/ 765175 w 2725901"/>
              <a:gd name="connsiteY4" fmla="*/ 266774 h 1435174"/>
              <a:gd name="connsiteX5" fmla="*/ 523875 w 2725901"/>
              <a:gd name="connsiteY5" fmla="*/ 215974 h 1435174"/>
              <a:gd name="connsiteX6" fmla="*/ 282575 w 2725901"/>
              <a:gd name="connsiteY6" fmla="*/ 279474 h 1435174"/>
              <a:gd name="connsiteX7" fmla="*/ 104775 w 2725901"/>
              <a:gd name="connsiteY7" fmla="*/ 457274 h 1435174"/>
              <a:gd name="connsiteX8" fmla="*/ 28575 w 2725901"/>
              <a:gd name="connsiteY8" fmla="*/ 800174 h 1435174"/>
              <a:gd name="connsiteX9" fmla="*/ 0 w 2725901"/>
              <a:gd name="connsiteY9" fmla="*/ 1079574 h 1435174"/>
              <a:gd name="connsiteX10" fmla="*/ 104775 w 2725901"/>
              <a:gd name="connsiteY10" fmla="*/ 1257374 h 1435174"/>
              <a:gd name="connsiteX11" fmla="*/ 422275 w 2725901"/>
              <a:gd name="connsiteY11" fmla="*/ 1409774 h 1435174"/>
              <a:gd name="connsiteX12" fmla="*/ 815975 w 2725901"/>
              <a:gd name="connsiteY12" fmla="*/ 1422474 h 1435174"/>
              <a:gd name="connsiteX13" fmla="*/ 1006475 w 2725901"/>
              <a:gd name="connsiteY13" fmla="*/ 1416124 h 1435174"/>
              <a:gd name="connsiteX14" fmla="*/ 1273175 w 2725901"/>
              <a:gd name="connsiteY14" fmla="*/ 1435174 h 1435174"/>
              <a:gd name="connsiteX15" fmla="*/ 1768475 w 2725901"/>
              <a:gd name="connsiteY15" fmla="*/ 1397074 h 1435174"/>
              <a:gd name="connsiteX16" fmla="*/ 2212975 w 2725901"/>
              <a:gd name="connsiteY16" fmla="*/ 1270074 h 1435174"/>
              <a:gd name="connsiteX17" fmla="*/ 2593975 w 2725901"/>
              <a:gd name="connsiteY17" fmla="*/ 1016074 h 1435174"/>
              <a:gd name="connsiteX18" fmla="*/ 2724150 w 2725901"/>
              <a:gd name="connsiteY18" fmla="*/ 838273 h 1435174"/>
              <a:gd name="connsiteX19" fmla="*/ 2670175 w 2725901"/>
              <a:gd name="connsiteY19" fmla="*/ 736674 h 1435174"/>
              <a:gd name="connsiteX20" fmla="*/ 2686050 w 2725901"/>
              <a:gd name="connsiteY20" fmla="*/ 504899 h 1435174"/>
              <a:gd name="connsiteX21" fmla="*/ 2422525 w 2725901"/>
              <a:gd name="connsiteY21" fmla="*/ 200099 h 1435174"/>
              <a:gd name="connsiteX22" fmla="*/ 2035175 w 2725901"/>
              <a:gd name="connsiteY22" fmla="*/ 74 h 1435174"/>
              <a:gd name="connsiteX0" fmla="*/ 2035175 w 2732881"/>
              <a:gd name="connsiteY0" fmla="*/ 74 h 1435174"/>
              <a:gd name="connsiteX1" fmla="*/ 1527175 w 2732881"/>
              <a:gd name="connsiteY1" fmla="*/ 177874 h 1435174"/>
              <a:gd name="connsiteX2" fmla="*/ 1235075 w 2732881"/>
              <a:gd name="connsiteY2" fmla="*/ 266774 h 1435174"/>
              <a:gd name="connsiteX3" fmla="*/ 1031875 w 2732881"/>
              <a:gd name="connsiteY3" fmla="*/ 330274 h 1435174"/>
              <a:gd name="connsiteX4" fmla="*/ 765175 w 2732881"/>
              <a:gd name="connsiteY4" fmla="*/ 266774 h 1435174"/>
              <a:gd name="connsiteX5" fmla="*/ 523875 w 2732881"/>
              <a:gd name="connsiteY5" fmla="*/ 215974 h 1435174"/>
              <a:gd name="connsiteX6" fmla="*/ 282575 w 2732881"/>
              <a:gd name="connsiteY6" fmla="*/ 279474 h 1435174"/>
              <a:gd name="connsiteX7" fmla="*/ 104775 w 2732881"/>
              <a:gd name="connsiteY7" fmla="*/ 457274 h 1435174"/>
              <a:gd name="connsiteX8" fmla="*/ 28575 w 2732881"/>
              <a:gd name="connsiteY8" fmla="*/ 800174 h 1435174"/>
              <a:gd name="connsiteX9" fmla="*/ 0 w 2732881"/>
              <a:gd name="connsiteY9" fmla="*/ 1079574 h 1435174"/>
              <a:gd name="connsiteX10" fmla="*/ 104775 w 2732881"/>
              <a:gd name="connsiteY10" fmla="*/ 1257374 h 1435174"/>
              <a:gd name="connsiteX11" fmla="*/ 422275 w 2732881"/>
              <a:gd name="connsiteY11" fmla="*/ 1409774 h 1435174"/>
              <a:gd name="connsiteX12" fmla="*/ 815975 w 2732881"/>
              <a:gd name="connsiteY12" fmla="*/ 1422474 h 1435174"/>
              <a:gd name="connsiteX13" fmla="*/ 1006475 w 2732881"/>
              <a:gd name="connsiteY13" fmla="*/ 1416124 h 1435174"/>
              <a:gd name="connsiteX14" fmla="*/ 1273175 w 2732881"/>
              <a:gd name="connsiteY14" fmla="*/ 1435174 h 1435174"/>
              <a:gd name="connsiteX15" fmla="*/ 1768475 w 2732881"/>
              <a:gd name="connsiteY15" fmla="*/ 1397074 h 1435174"/>
              <a:gd name="connsiteX16" fmla="*/ 2212975 w 2732881"/>
              <a:gd name="connsiteY16" fmla="*/ 1270074 h 1435174"/>
              <a:gd name="connsiteX17" fmla="*/ 2593975 w 2732881"/>
              <a:gd name="connsiteY17" fmla="*/ 1016074 h 1435174"/>
              <a:gd name="connsiteX18" fmla="*/ 2724150 w 2732881"/>
              <a:gd name="connsiteY18" fmla="*/ 838273 h 1435174"/>
              <a:gd name="connsiteX19" fmla="*/ 2727325 w 2732881"/>
              <a:gd name="connsiteY19" fmla="*/ 695399 h 1435174"/>
              <a:gd name="connsiteX20" fmla="*/ 2686050 w 2732881"/>
              <a:gd name="connsiteY20" fmla="*/ 504899 h 1435174"/>
              <a:gd name="connsiteX21" fmla="*/ 2422525 w 2732881"/>
              <a:gd name="connsiteY21" fmla="*/ 200099 h 1435174"/>
              <a:gd name="connsiteX22" fmla="*/ 2035175 w 2732881"/>
              <a:gd name="connsiteY22" fmla="*/ 74 h 143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32881" h="1435174">
                <a:moveTo>
                  <a:pt x="2035175" y="74"/>
                </a:moveTo>
                <a:cubicBezTo>
                  <a:pt x="1885950" y="-3630"/>
                  <a:pt x="1660525" y="133424"/>
                  <a:pt x="1527175" y="177874"/>
                </a:cubicBezTo>
                <a:lnTo>
                  <a:pt x="1235075" y="266774"/>
                </a:lnTo>
                <a:cubicBezTo>
                  <a:pt x="1152525" y="292174"/>
                  <a:pt x="1110192" y="330274"/>
                  <a:pt x="1031875" y="330274"/>
                </a:cubicBezTo>
                <a:cubicBezTo>
                  <a:pt x="953558" y="330274"/>
                  <a:pt x="849842" y="285824"/>
                  <a:pt x="765175" y="266774"/>
                </a:cubicBezTo>
                <a:cubicBezTo>
                  <a:pt x="680508" y="247724"/>
                  <a:pt x="604308" y="213857"/>
                  <a:pt x="523875" y="215974"/>
                </a:cubicBezTo>
                <a:cubicBezTo>
                  <a:pt x="443442" y="218091"/>
                  <a:pt x="341842" y="220207"/>
                  <a:pt x="282575" y="279474"/>
                </a:cubicBezTo>
                <a:lnTo>
                  <a:pt x="104775" y="457274"/>
                </a:lnTo>
                <a:cubicBezTo>
                  <a:pt x="62442" y="544057"/>
                  <a:pt x="46037" y="696457"/>
                  <a:pt x="28575" y="800174"/>
                </a:cubicBezTo>
                <a:cubicBezTo>
                  <a:pt x="11113" y="903891"/>
                  <a:pt x="9525" y="986441"/>
                  <a:pt x="0" y="1079574"/>
                </a:cubicBezTo>
                <a:cubicBezTo>
                  <a:pt x="12700" y="1172707"/>
                  <a:pt x="34396" y="1202341"/>
                  <a:pt x="104775" y="1257374"/>
                </a:cubicBezTo>
                <a:cubicBezTo>
                  <a:pt x="175154" y="1312407"/>
                  <a:pt x="291042" y="1405541"/>
                  <a:pt x="422275" y="1409774"/>
                </a:cubicBezTo>
                <a:lnTo>
                  <a:pt x="815975" y="1422474"/>
                </a:lnTo>
                <a:cubicBezTo>
                  <a:pt x="913342" y="1423532"/>
                  <a:pt x="930275" y="1414007"/>
                  <a:pt x="1006475" y="1416124"/>
                </a:cubicBezTo>
                <a:cubicBezTo>
                  <a:pt x="1082675" y="1418241"/>
                  <a:pt x="1146175" y="1435174"/>
                  <a:pt x="1273175" y="1435174"/>
                </a:cubicBezTo>
                <a:lnTo>
                  <a:pt x="1768475" y="1397074"/>
                </a:lnTo>
                <a:cubicBezTo>
                  <a:pt x="1925108" y="1369557"/>
                  <a:pt x="2075392" y="1333574"/>
                  <a:pt x="2212975" y="1270074"/>
                </a:cubicBezTo>
                <a:cubicBezTo>
                  <a:pt x="2350558" y="1206574"/>
                  <a:pt x="2518304" y="1103387"/>
                  <a:pt x="2593975" y="1016074"/>
                </a:cubicBezTo>
                <a:cubicBezTo>
                  <a:pt x="2669646" y="928761"/>
                  <a:pt x="2711450" y="884840"/>
                  <a:pt x="2724150" y="838273"/>
                </a:cubicBezTo>
                <a:cubicBezTo>
                  <a:pt x="2736850" y="791706"/>
                  <a:pt x="2733675" y="750961"/>
                  <a:pt x="2727325" y="695399"/>
                </a:cubicBezTo>
                <a:cubicBezTo>
                  <a:pt x="2720975" y="639837"/>
                  <a:pt x="2736850" y="587449"/>
                  <a:pt x="2686050" y="504899"/>
                </a:cubicBezTo>
                <a:cubicBezTo>
                  <a:pt x="2635250" y="422349"/>
                  <a:pt x="2531004" y="284236"/>
                  <a:pt x="2422525" y="200099"/>
                </a:cubicBezTo>
                <a:cubicBezTo>
                  <a:pt x="2314046" y="115962"/>
                  <a:pt x="2184400" y="3778"/>
                  <a:pt x="2035175" y="74"/>
                </a:cubicBezTo>
                <a:close/>
              </a:path>
            </a:pathLst>
          </a:cu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31" name="Picture 11" descr="C:\Users\frq09368\Work\doc\Papers\BookChapter_AbdomenThoraxImaging\Figures\KidneyUS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10" y="1484784"/>
            <a:ext cx="3010019" cy="17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75656" y="111545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mss17" pitchFamily="34" charset="0"/>
              </a:rPr>
              <a:t>Conventional</a:t>
            </a:r>
            <a:r>
              <a:rPr lang="fr-FR" dirty="0" smtClean="0">
                <a:latin typeface="cmss17" pitchFamily="34" charset="0"/>
              </a:rPr>
              <a:t> B-Mode Ultrasound (US)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424267" y="341970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mss17" pitchFamily="34" charset="0"/>
              </a:rPr>
              <a:t>Contrast-Enhanced</a:t>
            </a:r>
            <a:r>
              <a:rPr lang="fr-FR" dirty="0" smtClean="0">
                <a:latin typeface="cmss17" pitchFamily="34" charset="0"/>
              </a:rPr>
              <a:t> Ultrasound (CEUS)</a:t>
            </a:r>
            <a:endParaRPr lang="fr-FR" dirty="0">
              <a:latin typeface="cmss17" pitchFamily="34" charset="0"/>
            </a:endParaRPr>
          </a:p>
        </p:txBody>
      </p:sp>
      <p:pic>
        <p:nvPicPr>
          <p:cNvPr id="5132" name="Picture 12" descr="C:\Users\frq09368\Work\doc\Papers\BookChapter_AbdomenThoraxImaging\Figures\Kidney_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50322"/>
            <a:ext cx="2592288" cy="19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623119" y="4198254"/>
            <a:ext cx="1488656" cy="908548"/>
          </a:xfrm>
          <a:custGeom>
            <a:avLst/>
            <a:gdLst>
              <a:gd name="connsiteX0" fmla="*/ 103695 w 1470581"/>
              <a:gd name="connsiteY0" fmla="*/ 367645 h 886119"/>
              <a:gd name="connsiteX1" fmla="*/ 320511 w 1470581"/>
              <a:gd name="connsiteY1" fmla="*/ 197963 h 886119"/>
              <a:gd name="connsiteX2" fmla="*/ 659876 w 1470581"/>
              <a:gd name="connsiteY2" fmla="*/ 94268 h 886119"/>
              <a:gd name="connsiteX3" fmla="*/ 772998 w 1470581"/>
              <a:gd name="connsiteY3" fmla="*/ 0 h 886119"/>
              <a:gd name="connsiteX4" fmla="*/ 1036948 w 1470581"/>
              <a:gd name="connsiteY4" fmla="*/ 0 h 886119"/>
              <a:gd name="connsiteX5" fmla="*/ 1206631 w 1470581"/>
              <a:gd name="connsiteY5" fmla="*/ 65987 h 886119"/>
              <a:gd name="connsiteX6" fmla="*/ 1385740 w 1470581"/>
              <a:gd name="connsiteY6" fmla="*/ 103694 h 886119"/>
              <a:gd name="connsiteX7" fmla="*/ 1470581 w 1470581"/>
              <a:gd name="connsiteY7" fmla="*/ 292231 h 886119"/>
              <a:gd name="connsiteX8" fmla="*/ 1451728 w 1470581"/>
              <a:gd name="connsiteY8" fmla="*/ 480767 h 886119"/>
              <a:gd name="connsiteX9" fmla="*/ 1234911 w 1470581"/>
              <a:gd name="connsiteY9" fmla="*/ 688156 h 886119"/>
              <a:gd name="connsiteX10" fmla="*/ 754144 w 1470581"/>
              <a:gd name="connsiteY10" fmla="*/ 801278 h 886119"/>
              <a:gd name="connsiteX11" fmla="*/ 443060 w 1470581"/>
              <a:gd name="connsiteY11" fmla="*/ 886119 h 886119"/>
              <a:gd name="connsiteX12" fmla="*/ 103695 w 1470581"/>
              <a:gd name="connsiteY12" fmla="*/ 886119 h 886119"/>
              <a:gd name="connsiteX13" fmla="*/ 9427 w 1470581"/>
              <a:gd name="connsiteY13" fmla="*/ 716437 h 886119"/>
              <a:gd name="connsiteX14" fmla="*/ 0 w 1470581"/>
              <a:gd name="connsiteY14" fmla="*/ 546754 h 886119"/>
              <a:gd name="connsiteX15" fmla="*/ 103695 w 1470581"/>
              <a:gd name="connsiteY15" fmla="*/ 367645 h 886119"/>
              <a:gd name="connsiteX0" fmla="*/ 103695 w 1470581"/>
              <a:gd name="connsiteY0" fmla="*/ 377737 h 896211"/>
              <a:gd name="connsiteX1" fmla="*/ 320511 w 1470581"/>
              <a:gd name="connsiteY1" fmla="*/ 208055 h 896211"/>
              <a:gd name="connsiteX2" fmla="*/ 659876 w 1470581"/>
              <a:gd name="connsiteY2" fmla="*/ 104360 h 896211"/>
              <a:gd name="connsiteX3" fmla="*/ 772998 w 1470581"/>
              <a:gd name="connsiteY3" fmla="*/ 10092 h 896211"/>
              <a:gd name="connsiteX4" fmla="*/ 1036948 w 1470581"/>
              <a:gd name="connsiteY4" fmla="*/ 10092 h 896211"/>
              <a:gd name="connsiteX5" fmla="*/ 1206631 w 1470581"/>
              <a:gd name="connsiteY5" fmla="*/ 76079 h 896211"/>
              <a:gd name="connsiteX6" fmla="*/ 1385740 w 1470581"/>
              <a:gd name="connsiteY6" fmla="*/ 113786 h 896211"/>
              <a:gd name="connsiteX7" fmla="*/ 1470581 w 1470581"/>
              <a:gd name="connsiteY7" fmla="*/ 302323 h 896211"/>
              <a:gd name="connsiteX8" fmla="*/ 1451728 w 1470581"/>
              <a:gd name="connsiteY8" fmla="*/ 490859 h 896211"/>
              <a:gd name="connsiteX9" fmla="*/ 1234911 w 1470581"/>
              <a:gd name="connsiteY9" fmla="*/ 698248 h 896211"/>
              <a:gd name="connsiteX10" fmla="*/ 754144 w 1470581"/>
              <a:gd name="connsiteY10" fmla="*/ 811370 h 896211"/>
              <a:gd name="connsiteX11" fmla="*/ 443060 w 1470581"/>
              <a:gd name="connsiteY11" fmla="*/ 896211 h 896211"/>
              <a:gd name="connsiteX12" fmla="*/ 103695 w 1470581"/>
              <a:gd name="connsiteY12" fmla="*/ 896211 h 896211"/>
              <a:gd name="connsiteX13" fmla="*/ 9427 w 1470581"/>
              <a:gd name="connsiteY13" fmla="*/ 726529 h 896211"/>
              <a:gd name="connsiteX14" fmla="*/ 0 w 1470581"/>
              <a:gd name="connsiteY14" fmla="*/ 556846 h 896211"/>
              <a:gd name="connsiteX15" fmla="*/ 103695 w 1470581"/>
              <a:gd name="connsiteY15" fmla="*/ 377737 h 896211"/>
              <a:gd name="connsiteX0" fmla="*/ 103695 w 1470581"/>
              <a:gd name="connsiteY0" fmla="*/ 377737 h 896211"/>
              <a:gd name="connsiteX1" fmla="*/ 320511 w 1470581"/>
              <a:gd name="connsiteY1" fmla="*/ 208055 h 896211"/>
              <a:gd name="connsiteX2" fmla="*/ 659876 w 1470581"/>
              <a:gd name="connsiteY2" fmla="*/ 104360 h 896211"/>
              <a:gd name="connsiteX3" fmla="*/ 772998 w 1470581"/>
              <a:gd name="connsiteY3" fmla="*/ 10092 h 896211"/>
              <a:gd name="connsiteX4" fmla="*/ 1036948 w 1470581"/>
              <a:gd name="connsiteY4" fmla="*/ 10092 h 896211"/>
              <a:gd name="connsiteX5" fmla="*/ 1206631 w 1470581"/>
              <a:gd name="connsiteY5" fmla="*/ 76079 h 896211"/>
              <a:gd name="connsiteX6" fmla="*/ 1385740 w 1470581"/>
              <a:gd name="connsiteY6" fmla="*/ 113786 h 896211"/>
              <a:gd name="connsiteX7" fmla="*/ 1470581 w 1470581"/>
              <a:gd name="connsiteY7" fmla="*/ 302323 h 896211"/>
              <a:gd name="connsiteX8" fmla="*/ 1451728 w 1470581"/>
              <a:gd name="connsiteY8" fmla="*/ 490859 h 896211"/>
              <a:gd name="connsiteX9" fmla="*/ 1234911 w 1470581"/>
              <a:gd name="connsiteY9" fmla="*/ 698248 h 896211"/>
              <a:gd name="connsiteX10" fmla="*/ 754144 w 1470581"/>
              <a:gd name="connsiteY10" fmla="*/ 811370 h 896211"/>
              <a:gd name="connsiteX11" fmla="*/ 443060 w 1470581"/>
              <a:gd name="connsiteY11" fmla="*/ 896211 h 896211"/>
              <a:gd name="connsiteX12" fmla="*/ 103695 w 1470581"/>
              <a:gd name="connsiteY12" fmla="*/ 896211 h 896211"/>
              <a:gd name="connsiteX13" fmla="*/ 9427 w 1470581"/>
              <a:gd name="connsiteY13" fmla="*/ 726529 h 896211"/>
              <a:gd name="connsiteX14" fmla="*/ 0 w 1470581"/>
              <a:gd name="connsiteY14" fmla="*/ 556846 h 896211"/>
              <a:gd name="connsiteX15" fmla="*/ 103695 w 1470581"/>
              <a:gd name="connsiteY15" fmla="*/ 377737 h 896211"/>
              <a:gd name="connsiteX0" fmla="*/ 103695 w 1470581"/>
              <a:gd name="connsiteY0" fmla="*/ 377737 h 896211"/>
              <a:gd name="connsiteX1" fmla="*/ 320511 w 1470581"/>
              <a:gd name="connsiteY1" fmla="*/ 208055 h 896211"/>
              <a:gd name="connsiteX2" fmla="*/ 659876 w 1470581"/>
              <a:gd name="connsiteY2" fmla="*/ 104360 h 896211"/>
              <a:gd name="connsiteX3" fmla="*/ 772998 w 1470581"/>
              <a:gd name="connsiteY3" fmla="*/ 10092 h 896211"/>
              <a:gd name="connsiteX4" fmla="*/ 1036948 w 1470581"/>
              <a:gd name="connsiteY4" fmla="*/ 10092 h 896211"/>
              <a:gd name="connsiteX5" fmla="*/ 1206631 w 1470581"/>
              <a:gd name="connsiteY5" fmla="*/ 76079 h 896211"/>
              <a:gd name="connsiteX6" fmla="*/ 1385740 w 1470581"/>
              <a:gd name="connsiteY6" fmla="*/ 113786 h 896211"/>
              <a:gd name="connsiteX7" fmla="*/ 1470581 w 1470581"/>
              <a:gd name="connsiteY7" fmla="*/ 302323 h 896211"/>
              <a:gd name="connsiteX8" fmla="*/ 1451728 w 1470581"/>
              <a:gd name="connsiteY8" fmla="*/ 490859 h 896211"/>
              <a:gd name="connsiteX9" fmla="*/ 1234911 w 1470581"/>
              <a:gd name="connsiteY9" fmla="*/ 698248 h 896211"/>
              <a:gd name="connsiteX10" fmla="*/ 754144 w 1470581"/>
              <a:gd name="connsiteY10" fmla="*/ 811370 h 896211"/>
              <a:gd name="connsiteX11" fmla="*/ 443060 w 1470581"/>
              <a:gd name="connsiteY11" fmla="*/ 896211 h 896211"/>
              <a:gd name="connsiteX12" fmla="*/ 103695 w 1470581"/>
              <a:gd name="connsiteY12" fmla="*/ 896211 h 896211"/>
              <a:gd name="connsiteX13" fmla="*/ 9427 w 1470581"/>
              <a:gd name="connsiteY13" fmla="*/ 726529 h 896211"/>
              <a:gd name="connsiteX14" fmla="*/ 0 w 1470581"/>
              <a:gd name="connsiteY14" fmla="*/ 556846 h 896211"/>
              <a:gd name="connsiteX15" fmla="*/ 103695 w 1470581"/>
              <a:gd name="connsiteY15" fmla="*/ 377737 h 896211"/>
              <a:gd name="connsiteX0" fmla="*/ 112173 w 1479059"/>
              <a:gd name="connsiteY0" fmla="*/ 377737 h 896211"/>
              <a:gd name="connsiteX1" fmla="*/ 328989 w 1479059"/>
              <a:gd name="connsiteY1" fmla="*/ 208055 h 896211"/>
              <a:gd name="connsiteX2" fmla="*/ 668354 w 1479059"/>
              <a:gd name="connsiteY2" fmla="*/ 104360 h 896211"/>
              <a:gd name="connsiteX3" fmla="*/ 781476 w 1479059"/>
              <a:gd name="connsiteY3" fmla="*/ 10092 h 896211"/>
              <a:gd name="connsiteX4" fmla="*/ 1045426 w 1479059"/>
              <a:gd name="connsiteY4" fmla="*/ 10092 h 896211"/>
              <a:gd name="connsiteX5" fmla="*/ 1215109 w 1479059"/>
              <a:gd name="connsiteY5" fmla="*/ 76079 h 896211"/>
              <a:gd name="connsiteX6" fmla="*/ 1394218 w 1479059"/>
              <a:gd name="connsiteY6" fmla="*/ 113786 h 896211"/>
              <a:gd name="connsiteX7" fmla="*/ 1479059 w 1479059"/>
              <a:gd name="connsiteY7" fmla="*/ 302323 h 896211"/>
              <a:gd name="connsiteX8" fmla="*/ 1460206 w 1479059"/>
              <a:gd name="connsiteY8" fmla="*/ 490859 h 896211"/>
              <a:gd name="connsiteX9" fmla="*/ 1243389 w 1479059"/>
              <a:gd name="connsiteY9" fmla="*/ 698248 h 896211"/>
              <a:gd name="connsiteX10" fmla="*/ 762622 w 1479059"/>
              <a:gd name="connsiteY10" fmla="*/ 811370 h 896211"/>
              <a:gd name="connsiteX11" fmla="*/ 451538 w 1479059"/>
              <a:gd name="connsiteY11" fmla="*/ 896211 h 896211"/>
              <a:gd name="connsiteX12" fmla="*/ 112173 w 1479059"/>
              <a:gd name="connsiteY12" fmla="*/ 896211 h 896211"/>
              <a:gd name="connsiteX13" fmla="*/ 17905 w 1479059"/>
              <a:gd name="connsiteY13" fmla="*/ 726529 h 896211"/>
              <a:gd name="connsiteX14" fmla="*/ 8478 w 1479059"/>
              <a:gd name="connsiteY14" fmla="*/ 556846 h 896211"/>
              <a:gd name="connsiteX15" fmla="*/ 112173 w 1479059"/>
              <a:gd name="connsiteY15" fmla="*/ 377737 h 896211"/>
              <a:gd name="connsiteX0" fmla="*/ 112173 w 1479059"/>
              <a:gd name="connsiteY0" fmla="*/ 377737 h 912538"/>
              <a:gd name="connsiteX1" fmla="*/ 328989 w 1479059"/>
              <a:gd name="connsiteY1" fmla="*/ 208055 h 912538"/>
              <a:gd name="connsiteX2" fmla="*/ 668354 w 1479059"/>
              <a:gd name="connsiteY2" fmla="*/ 104360 h 912538"/>
              <a:gd name="connsiteX3" fmla="*/ 781476 w 1479059"/>
              <a:gd name="connsiteY3" fmla="*/ 10092 h 912538"/>
              <a:gd name="connsiteX4" fmla="*/ 1045426 w 1479059"/>
              <a:gd name="connsiteY4" fmla="*/ 10092 h 912538"/>
              <a:gd name="connsiteX5" fmla="*/ 1215109 w 1479059"/>
              <a:gd name="connsiteY5" fmla="*/ 76079 h 912538"/>
              <a:gd name="connsiteX6" fmla="*/ 1394218 w 1479059"/>
              <a:gd name="connsiteY6" fmla="*/ 113786 h 912538"/>
              <a:gd name="connsiteX7" fmla="*/ 1479059 w 1479059"/>
              <a:gd name="connsiteY7" fmla="*/ 302323 h 912538"/>
              <a:gd name="connsiteX8" fmla="*/ 1460206 w 1479059"/>
              <a:gd name="connsiteY8" fmla="*/ 490859 h 912538"/>
              <a:gd name="connsiteX9" fmla="*/ 1243389 w 1479059"/>
              <a:gd name="connsiteY9" fmla="*/ 698248 h 912538"/>
              <a:gd name="connsiteX10" fmla="*/ 762622 w 1479059"/>
              <a:gd name="connsiteY10" fmla="*/ 811370 h 912538"/>
              <a:gd name="connsiteX11" fmla="*/ 451538 w 1479059"/>
              <a:gd name="connsiteY11" fmla="*/ 896211 h 912538"/>
              <a:gd name="connsiteX12" fmla="*/ 112173 w 1479059"/>
              <a:gd name="connsiteY12" fmla="*/ 896211 h 912538"/>
              <a:gd name="connsiteX13" fmla="*/ 17905 w 1479059"/>
              <a:gd name="connsiteY13" fmla="*/ 726529 h 912538"/>
              <a:gd name="connsiteX14" fmla="*/ 8478 w 1479059"/>
              <a:gd name="connsiteY14" fmla="*/ 556846 h 912538"/>
              <a:gd name="connsiteX15" fmla="*/ 112173 w 1479059"/>
              <a:gd name="connsiteY15" fmla="*/ 377737 h 912538"/>
              <a:gd name="connsiteX0" fmla="*/ 112173 w 1479059"/>
              <a:gd name="connsiteY0" fmla="*/ 377737 h 912538"/>
              <a:gd name="connsiteX1" fmla="*/ 328989 w 1479059"/>
              <a:gd name="connsiteY1" fmla="*/ 208055 h 912538"/>
              <a:gd name="connsiteX2" fmla="*/ 668354 w 1479059"/>
              <a:gd name="connsiteY2" fmla="*/ 104360 h 912538"/>
              <a:gd name="connsiteX3" fmla="*/ 781476 w 1479059"/>
              <a:gd name="connsiteY3" fmla="*/ 10092 h 912538"/>
              <a:gd name="connsiteX4" fmla="*/ 1045426 w 1479059"/>
              <a:gd name="connsiteY4" fmla="*/ 10092 h 912538"/>
              <a:gd name="connsiteX5" fmla="*/ 1215109 w 1479059"/>
              <a:gd name="connsiteY5" fmla="*/ 76079 h 912538"/>
              <a:gd name="connsiteX6" fmla="*/ 1394218 w 1479059"/>
              <a:gd name="connsiteY6" fmla="*/ 113786 h 912538"/>
              <a:gd name="connsiteX7" fmla="*/ 1479059 w 1479059"/>
              <a:gd name="connsiteY7" fmla="*/ 302323 h 912538"/>
              <a:gd name="connsiteX8" fmla="*/ 1460206 w 1479059"/>
              <a:gd name="connsiteY8" fmla="*/ 490859 h 912538"/>
              <a:gd name="connsiteX9" fmla="*/ 1243389 w 1479059"/>
              <a:gd name="connsiteY9" fmla="*/ 698248 h 912538"/>
              <a:gd name="connsiteX10" fmla="*/ 762622 w 1479059"/>
              <a:gd name="connsiteY10" fmla="*/ 811370 h 912538"/>
              <a:gd name="connsiteX11" fmla="*/ 451538 w 1479059"/>
              <a:gd name="connsiteY11" fmla="*/ 896211 h 912538"/>
              <a:gd name="connsiteX12" fmla="*/ 112173 w 1479059"/>
              <a:gd name="connsiteY12" fmla="*/ 896211 h 912538"/>
              <a:gd name="connsiteX13" fmla="*/ 17905 w 1479059"/>
              <a:gd name="connsiteY13" fmla="*/ 726529 h 912538"/>
              <a:gd name="connsiteX14" fmla="*/ 8478 w 1479059"/>
              <a:gd name="connsiteY14" fmla="*/ 556846 h 912538"/>
              <a:gd name="connsiteX15" fmla="*/ 112173 w 1479059"/>
              <a:gd name="connsiteY15" fmla="*/ 377737 h 912538"/>
              <a:gd name="connsiteX0" fmla="*/ 112173 w 1488656"/>
              <a:gd name="connsiteY0" fmla="*/ 377737 h 912538"/>
              <a:gd name="connsiteX1" fmla="*/ 328989 w 1488656"/>
              <a:gd name="connsiteY1" fmla="*/ 208055 h 912538"/>
              <a:gd name="connsiteX2" fmla="*/ 668354 w 1488656"/>
              <a:gd name="connsiteY2" fmla="*/ 104360 h 912538"/>
              <a:gd name="connsiteX3" fmla="*/ 781476 w 1488656"/>
              <a:gd name="connsiteY3" fmla="*/ 10092 h 912538"/>
              <a:gd name="connsiteX4" fmla="*/ 1045426 w 1488656"/>
              <a:gd name="connsiteY4" fmla="*/ 10092 h 912538"/>
              <a:gd name="connsiteX5" fmla="*/ 1215109 w 1488656"/>
              <a:gd name="connsiteY5" fmla="*/ 76079 h 912538"/>
              <a:gd name="connsiteX6" fmla="*/ 1394218 w 1488656"/>
              <a:gd name="connsiteY6" fmla="*/ 113786 h 912538"/>
              <a:gd name="connsiteX7" fmla="*/ 1479059 w 1488656"/>
              <a:gd name="connsiteY7" fmla="*/ 302323 h 912538"/>
              <a:gd name="connsiteX8" fmla="*/ 1460206 w 1488656"/>
              <a:gd name="connsiteY8" fmla="*/ 490859 h 912538"/>
              <a:gd name="connsiteX9" fmla="*/ 1243389 w 1488656"/>
              <a:gd name="connsiteY9" fmla="*/ 698248 h 912538"/>
              <a:gd name="connsiteX10" fmla="*/ 762622 w 1488656"/>
              <a:gd name="connsiteY10" fmla="*/ 811370 h 912538"/>
              <a:gd name="connsiteX11" fmla="*/ 451538 w 1488656"/>
              <a:gd name="connsiteY11" fmla="*/ 896211 h 912538"/>
              <a:gd name="connsiteX12" fmla="*/ 112173 w 1488656"/>
              <a:gd name="connsiteY12" fmla="*/ 896211 h 912538"/>
              <a:gd name="connsiteX13" fmla="*/ 17905 w 1488656"/>
              <a:gd name="connsiteY13" fmla="*/ 726529 h 912538"/>
              <a:gd name="connsiteX14" fmla="*/ 8478 w 1488656"/>
              <a:gd name="connsiteY14" fmla="*/ 556846 h 912538"/>
              <a:gd name="connsiteX15" fmla="*/ 112173 w 1488656"/>
              <a:gd name="connsiteY15" fmla="*/ 377737 h 912538"/>
              <a:gd name="connsiteX0" fmla="*/ 112173 w 1488656"/>
              <a:gd name="connsiteY0" fmla="*/ 377737 h 912538"/>
              <a:gd name="connsiteX1" fmla="*/ 328989 w 1488656"/>
              <a:gd name="connsiteY1" fmla="*/ 208055 h 912538"/>
              <a:gd name="connsiteX2" fmla="*/ 668354 w 1488656"/>
              <a:gd name="connsiteY2" fmla="*/ 104360 h 912538"/>
              <a:gd name="connsiteX3" fmla="*/ 781476 w 1488656"/>
              <a:gd name="connsiteY3" fmla="*/ 10092 h 912538"/>
              <a:gd name="connsiteX4" fmla="*/ 1045426 w 1488656"/>
              <a:gd name="connsiteY4" fmla="*/ 10092 h 912538"/>
              <a:gd name="connsiteX5" fmla="*/ 1215109 w 1488656"/>
              <a:gd name="connsiteY5" fmla="*/ 76079 h 912538"/>
              <a:gd name="connsiteX6" fmla="*/ 1394218 w 1488656"/>
              <a:gd name="connsiteY6" fmla="*/ 113786 h 912538"/>
              <a:gd name="connsiteX7" fmla="*/ 1479059 w 1488656"/>
              <a:gd name="connsiteY7" fmla="*/ 302323 h 912538"/>
              <a:gd name="connsiteX8" fmla="*/ 1460206 w 1488656"/>
              <a:gd name="connsiteY8" fmla="*/ 490859 h 912538"/>
              <a:gd name="connsiteX9" fmla="*/ 1243389 w 1488656"/>
              <a:gd name="connsiteY9" fmla="*/ 698248 h 912538"/>
              <a:gd name="connsiteX10" fmla="*/ 762622 w 1488656"/>
              <a:gd name="connsiteY10" fmla="*/ 811370 h 912538"/>
              <a:gd name="connsiteX11" fmla="*/ 451538 w 1488656"/>
              <a:gd name="connsiteY11" fmla="*/ 896211 h 912538"/>
              <a:gd name="connsiteX12" fmla="*/ 112173 w 1488656"/>
              <a:gd name="connsiteY12" fmla="*/ 896211 h 912538"/>
              <a:gd name="connsiteX13" fmla="*/ 17905 w 1488656"/>
              <a:gd name="connsiteY13" fmla="*/ 726529 h 912538"/>
              <a:gd name="connsiteX14" fmla="*/ 8478 w 1488656"/>
              <a:gd name="connsiteY14" fmla="*/ 556846 h 912538"/>
              <a:gd name="connsiteX15" fmla="*/ 112173 w 1488656"/>
              <a:gd name="connsiteY15" fmla="*/ 377737 h 912538"/>
              <a:gd name="connsiteX0" fmla="*/ 112173 w 1488656"/>
              <a:gd name="connsiteY0" fmla="*/ 377952 h 912753"/>
              <a:gd name="connsiteX1" fmla="*/ 328989 w 1488656"/>
              <a:gd name="connsiteY1" fmla="*/ 208270 h 912753"/>
              <a:gd name="connsiteX2" fmla="*/ 614379 w 1488656"/>
              <a:gd name="connsiteY2" fmla="*/ 107750 h 912753"/>
              <a:gd name="connsiteX3" fmla="*/ 781476 w 1488656"/>
              <a:gd name="connsiteY3" fmla="*/ 10307 h 912753"/>
              <a:gd name="connsiteX4" fmla="*/ 1045426 w 1488656"/>
              <a:gd name="connsiteY4" fmla="*/ 10307 h 912753"/>
              <a:gd name="connsiteX5" fmla="*/ 1215109 w 1488656"/>
              <a:gd name="connsiteY5" fmla="*/ 76294 h 912753"/>
              <a:gd name="connsiteX6" fmla="*/ 1394218 w 1488656"/>
              <a:gd name="connsiteY6" fmla="*/ 114001 h 912753"/>
              <a:gd name="connsiteX7" fmla="*/ 1479059 w 1488656"/>
              <a:gd name="connsiteY7" fmla="*/ 302538 h 912753"/>
              <a:gd name="connsiteX8" fmla="*/ 1460206 w 1488656"/>
              <a:gd name="connsiteY8" fmla="*/ 491074 h 912753"/>
              <a:gd name="connsiteX9" fmla="*/ 1243389 w 1488656"/>
              <a:gd name="connsiteY9" fmla="*/ 698463 h 912753"/>
              <a:gd name="connsiteX10" fmla="*/ 762622 w 1488656"/>
              <a:gd name="connsiteY10" fmla="*/ 811585 h 912753"/>
              <a:gd name="connsiteX11" fmla="*/ 451538 w 1488656"/>
              <a:gd name="connsiteY11" fmla="*/ 896426 h 912753"/>
              <a:gd name="connsiteX12" fmla="*/ 112173 w 1488656"/>
              <a:gd name="connsiteY12" fmla="*/ 896426 h 912753"/>
              <a:gd name="connsiteX13" fmla="*/ 17905 w 1488656"/>
              <a:gd name="connsiteY13" fmla="*/ 726744 h 912753"/>
              <a:gd name="connsiteX14" fmla="*/ 8478 w 1488656"/>
              <a:gd name="connsiteY14" fmla="*/ 557061 h 912753"/>
              <a:gd name="connsiteX15" fmla="*/ 112173 w 1488656"/>
              <a:gd name="connsiteY15" fmla="*/ 377952 h 912753"/>
              <a:gd name="connsiteX0" fmla="*/ 112173 w 1488656"/>
              <a:gd name="connsiteY0" fmla="*/ 373747 h 908548"/>
              <a:gd name="connsiteX1" fmla="*/ 328989 w 1488656"/>
              <a:gd name="connsiteY1" fmla="*/ 204065 h 908548"/>
              <a:gd name="connsiteX2" fmla="*/ 614379 w 1488656"/>
              <a:gd name="connsiteY2" fmla="*/ 103545 h 908548"/>
              <a:gd name="connsiteX3" fmla="*/ 797351 w 1488656"/>
              <a:gd name="connsiteY3" fmla="*/ 15627 h 908548"/>
              <a:gd name="connsiteX4" fmla="*/ 1045426 w 1488656"/>
              <a:gd name="connsiteY4" fmla="*/ 6102 h 908548"/>
              <a:gd name="connsiteX5" fmla="*/ 1215109 w 1488656"/>
              <a:gd name="connsiteY5" fmla="*/ 72089 h 908548"/>
              <a:gd name="connsiteX6" fmla="*/ 1394218 w 1488656"/>
              <a:gd name="connsiteY6" fmla="*/ 109796 h 908548"/>
              <a:gd name="connsiteX7" fmla="*/ 1479059 w 1488656"/>
              <a:gd name="connsiteY7" fmla="*/ 298333 h 908548"/>
              <a:gd name="connsiteX8" fmla="*/ 1460206 w 1488656"/>
              <a:gd name="connsiteY8" fmla="*/ 486869 h 908548"/>
              <a:gd name="connsiteX9" fmla="*/ 1243389 w 1488656"/>
              <a:gd name="connsiteY9" fmla="*/ 694258 h 908548"/>
              <a:gd name="connsiteX10" fmla="*/ 762622 w 1488656"/>
              <a:gd name="connsiteY10" fmla="*/ 807380 h 908548"/>
              <a:gd name="connsiteX11" fmla="*/ 451538 w 1488656"/>
              <a:gd name="connsiteY11" fmla="*/ 892221 h 908548"/>
              <a:gd name="connsiteX12" fmla="*/ 112173 w 1488656"/>
              <a:gd name="connsiteY12" fmla="*/ 892221 h 908548"/>
              <a:gd name="connsiteX13" fmla="*/ 17905 w 1488656"/>
              <a:gd name="connsiteY13" fmla="*/ 722539 h 908548"/>
              <a:gd name="connsiteX14" fmla="*/ 8478 w 1488656"/>
              <a:gd name="connsiteY14" fmla="*/ 552856 h 908548"/>
              <a:gd name="connsiteX15" fmla="*/ 112173 w 1488656"/>
              <a:gd name="connsiteY15" fmla="*/ 373747 h 90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88656" h="908548">
                <a:moveTo>
                  <a:pt x="112173" y="373747"/>
                </a:moveTo>
                <a:cubicBezTo>
                  <a:pt x="165592" y="315615"/>
                  <a:pt x="236292" y="249628"/>
                  <a:pt x="328989" y="204065"/>
                </a:cubicBezTo>
                <a:cubicBezTo>
                  <a:pt x="421686" y="158502"/>
                  <a:pt x="536319" y="134951"/>
                  <a:pt x="614379" y="103545"/>
                </a:cubicBezTo>
                <a:cubicBezTo>
                  <a:pt x="692439" y="72139"/>
                  <a:pt x="725510" y="31867"/>
                  <a:pt x="797351" y="15627"/>
                </a:cubicBezTo>
                <a:cubicBezTo>
                  <a:pt x="869192" y="-613"/>
                  <a:pt x="973154" y="-4896"/>
                  <a:pt x="1045426" y="6102"/>
                </a:cubicBezTo>
                <a:lnTo>
                  <a:pt x="1215109" y="72089"/>
                </a:lnTo>
                <a:cubicBezTo>
                  <a:pt x="1273241" y="89371"/>
                  <a:pt x="1350226" y="72089"/>
                  <a:pt x="1394218" y="109796"/>
                </a:cubicBezTo>
                <a:cubicBezTo>
                  <a:pt x="1438210" y="147503"/>
                  <a:pt x="1468061" y="235488"/>
                  <a:pt x="1479059" y="298333"/>
                </a:cubicBezTo>
                <a:cubicBezTo>
                  <a:pt x="1490057" y="361178"/>
                  <a:pt x="1499484" y="420882"/>
                  <a:pt x="1460206" y="486869"/>
                </a:cubicBezTo>
                <a:cubicBezTo>
                  <a:pt x="1420928" y="552856"/>
                  <a:pt x="1359653" y="640840"/>
                  <a:pt x="1243389" y="694258"/>
                </a:cubicBezTo>
                <a:cubicBezTo>
                  <a:pt x="1127125" y="747676"/>
                  <a:pt x="894597" y="774386"/>
                  <a:pt x="762622" y="807380"/>
                </a:cubicBezTo>
                <a:lnTo>
                  <a:pt x="451538" y="892221"/>
                </a:lnTo>
                <a:cubicBezTo>
                  <a:pt x="343130" y="906361"/>
                  <a:pt x="184445" y="920501"/>
                  <a:pt x="112173" y="892221"/>
                </a:cubicBezTo>
                <a:cubicBezTo>
                  <a:pt x="39901" y="863941"/>
                  <a:pt x="35188" y="779100"/>
                  <a:pt x="17905" y="722539"/>
                </a:cubicBezTo>
                <a:cubicBezTo>
                  <a:pt x="622" y="665978"/>
                  <a:pt x="-7233" y="610988"/>
                  <a:pt x="8478" y="552856"/>
                </a:cubicBezTo>
                <a:cubicBezTo>
                  <a:pt x="24189" y="494724"/>
                  <a:pt x="58755" y="431879"/>
                  <a:pt x="112173" y="373747"/>
                </a:cubicBezTo>
                <a:close/>
              </a:path>
            </a:pathLst>
          </a:cu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reeform 12"/>
          <p:cNvSpPr/>
          <p:nvPr/>
        </p:nvSpPr>
        <p:spPr>
          <a:xfrm>
            <a:off x="604296" y="1874288"/>
            <a:ext cx="1612498" cy="1028306"/>
          </a:xfrm>
          <a:custGeom>
            <a:avLst/>
            <a:gdLst>
              <a:gd name="connsiteX0" fmla="*/ 0 w 1583703"/>
              <a:gd name="connsiteY0" fmla="*/ 725864 h 1046375"/>
              <a:gd name="connsiteX1" fmla="*/ 0 w 1583703"/>
              <a:gd name="connsiteY1" fmla="*/ 424206 h 1046375"/>
              <a:gd name="connsiteX2" fmla="*/ 197963 w 1583703"/>
              <a:gd name="connsiteY2" fmla="*/ 226243 h 1046375"/>
              <a:gd name="connsiteX3" fmla="*/ 707010 w 1583703"/>
              <a:gd name="connsiteY3" fmla="*/ 65988 h 1046375"/>
              <a:gd name="connsiteX4" fmla="*/ 1055802 w 1583703"/>
              <a:gd name="connsiteY4" fmla="*/ 0 h 1046375"/>
              <a:gd name="connsiteX5" fmla="*/ 1197204 w 1583703"/>
              <a:gd name="connsiteY5" fmla="*/ 47134 h 1046375"/>
              <a:gd name="connsiteX6" fmla="*/ 1442301 w 1583703"/>
              <a:gd name="connsiteY6" fmla="*/ 131975 h 1046375"/>
              <a:gd name="connsiteX7" fmla="*/ 1583703 w 1583703"/>
              <a:gd name="connsiteY7" fmla="*/ 377072 h 1046375"/>
              <a:gd name="connsiteX8" fmla="*/ 1583703 w 1583703"/>
              <a:gd name="connsiteY8" fmla="*/ 527901 h 1046375"/>
              <a:gd name="connsiteX9" fmla="*/ 1385740 w 1583703"/>
              <a:gd name="connsiteY9" fmla="*/ 697584 h 1046375"/>
              <a:gd name="connsiteX10" fmla="*/ 1093509 w 1583703"/>
              <a:gd name="connsiteY10" fmla="*/ 791852 h 1046375"/>
              <a:gd name="connsiteX11" fmla="*/ 593889 w 1583703"/>
              <a:gd name="connsiteY11" fmla="*/ 942680 h 1046375"/>
              <a:gd name="connsiteX12" fmla="*/ 424206 w 1583703"/>
              <a:gd name="connsiteY12" fmla="*/ 1036948 h 1046375"/>
              <a:gd name="connsiteX13" fmla="*/ 226243 w 1583703"/>
              <a:gd name="connsiteY13" fmla="*/ 1046375 h 1046375"/>
              <a:gd name="connsiteX14" fmla="*/ 75415 w 1583703"/>
              <a:gd name="connsiteY14" fmla="*/ 895546 h 1046375"/>
              <a:gd name="connsiteX15" fmla="*/ 0 w 1583703"/>
              <a:gd name="connsiteY15" fmla="*/ 725864 h 1046375"/>
              <a:gd name="connsiteX0" fmla="*/ 0 w 1583703"/>
              <a:gd name="connsiteY0" fmla="*/ 725864 h 1046375"/>
              <a:gd name="connsiteX1" fmla="*/ 0 w 1583703"/>
              <a:gd name="connsiteY1" fmla="*/ 424206 h 1046375"/>
              <a:gd name="connsiteX2" fmla="*/ 197963 w 1583703"/>
              <a:gd name="connsiteY2" fmla="*/ 226243 h 1046375"/>
              <a:gd name="connsiteX3" fmla="*/ 707010 w 1583703"/>
              <a:gd name="connsiteY3" fmla="*/ 65988 h 1046375"/>
              <a:gd name="connsiteX4" fmla="*/ 1055802 w 1583703"/>
              <a:gd name="connsiteY4" fmla="*/ 0 h 1046375"/>
              <a:gd name="connsiteX5" fmla="*/ 1197204 w 1583703"/>
              <a:gd name="connsiteY5" fmla="*/ 47134 h 1046375"/>
              <a:gd name="connsiteX6" fmla="*/ 1442301 w 1583703"/>
              <a:gd name="connsiteY6" fmla="*/ 131975 h 1046375"/>
              <a:gd name="connsiteX7" fmla="*/ 1583703 w 1583703"/>
              <a:gd name="connsiteY7" fmla="*/ 377072 h 1046375"/>
              <a:gd name="connsiteX8" fmla="*/ 1583703 w 1583703"/>
              <a:gd name="connsiteY8" fmla="*/ 527901 h 1046375"/>
              <a:gd name="connsiteX9" fmla="*/ 1385740 w 1583703"/>
              <a:gd name="connsiteY9" fmla="*/ 697584 h 1046375"/>
              <a:gd name="connsiteX10" fmla="*/ 1093509 w 1583703"/>
              <a:gd name="connsiteY10" fmla="*/ 791852 h 1046375"/>
              <a:gd name="connsiteX11" fmla="*/ 593889 w 1583703"/>
              <a:gd name="connsiteY11" fmla="*/ 942680 h 1046375"/>
              <a:gd name="connsiteX12" fmla="*/ 424206 w 1583703"/>
              <a:gd name="connsiteY12" fmla="*/ 1036948 h 1046375"/>
              <a:gd name="connsiteX13" fmla="*/ 226243 w 1583703"/>
              <a:gd name="connsiteY13" fmla="*/ 1046375 h 1046375"/>
              <a:gd name="connsiteX14" fmla="*/ 75415 w 1583703"/>
              <a:gd name="connsiteY14" fmla="*/ 895546 h 1046375"/>
              <a:gd name="connsiteX15" fmla="*/ 0 w 1583703"/>
              <a:gd name="connsiteY15" fmla="*/ 725864 h 1046375"/>
              <a:gd name="connsiteX0" fmla="*/ 0 w 1583703"/>
              <a:gd name="connsiteY0" fmla="*/ 731572 h 1052083"/>
              <a:gd name="connsiteX1" fmla="*/ 0 w 1583703"/>
              <a:gd name="connsiteY1" fmla="*/ 429914 h 1052083"/>
              <a:gd name="connsiteX2" fmla="*/ 197963 w 1583703"/>
              <a:gd name="connsiteY2" fmla="*/ 231951 h 1052083"/>
              <a:gd name="connsiteX3" fmla="*/ 707010 w 1583703"/>
              <a:gd name="connsiteY3" fmla="*/ 71696 h 1052083"/>
              <a:gd name="connsiteX4" fmla="*/ 1055802 w 1583703"/>
              <a:gd name="connsiteY4" fmla="*/ 5708 h 1052083"/>
              <a:gd name="connsiteX5" fmla="*/ 1197204 w 1583703"/>
              <a:gd name="connsiteY5" fmla="*/ 52842 h 1052083"/>
              <a:gd name="connsiteX6" fmla="*/ 1442301 w 1583703"/>
              <a:gd name="connsiteY6" fmla="*/ 137683 h 1052083"/>
              <a:gd name="connsiteX7" fmla="*/ 1583703 w 1583703"/>
              <a:gd name="connsiteY7" fmla="*/ 382780 h 1052083"/>
              <a:gd name="connsiteX8" fmla="*/ 1583703 w 1583703"/>
              <a:gd name="connsiteY8" fmla="*/ 533609 h 1052083"/>
              <a:gd name="connsiteX9" fmla="*/ 1385740 w 1583703"/>
              <a:gd name="connsiteY9" fmla="*/ 703292 h 1052083"/>
              <a:gd name="connsiteX10" fmla="*/ 1093509 w 1583703"/>
              <a:gd name="connsiteY10" fmla="*/ 797560 h 1052083"/>
              <a:gd name="connsiteX11" fmla="*/ 593889 w 1583703"/>
              <a:gd name="connsiteY11" fmla="*/ 948388 h 1052083"/>
              <a:gd name="connsiteX12" fmla="*/ 424206 w 1583703"/>
              <a:gd name="connsiteY12" fmla="*/ 1042656 h 1052083"/>
              <a:gd name="connsiteX13" fmla="*/ 226243 w 1583703"/>
              <a:gd name="connsiteY13" fmla="*/ 1052083 h 1052083"/>
              <a:gd name="connsiteX14" fmla="*/ 75415 w 1583703"/>
              <a:gd name="connsiteY14" fmla="*/ 901254 h 1052083"/>
              <a:gd name="connsiteX15" fmla="*/ 0 w 1583703"/>
              <a:gd name="connsiteY15" fmla="*/ 731572 h 1052083"/>
              <a:gd name="connsiteX0" fmla="*/ 0 w 1583703"/>
              <a:gd name="connsiteY0" fmla="*/ 726164 h 1046675"/>
              <a:gd name="connsiteX1" fmla="*/ 0 w 1583703"/>
              <a:gd name="connsiteY1" fmla="*/ 424506 h 1046675"/>
              <a:gd name="connsiteX2" fmla="*/ 197963 w 1583703"/>
              <a:gd name="connsiteY2" fmla="*/ 226543 h 1046675"/>
              <a:gd name="connsiteX3" fmla="*/ 707010 w 1583703"/>
              <a:gd name="connsiteY3" fmla="*/ 66288 h 1046675"/>
              <a:gd name="connsiteX4" fmla="*/ 1055802 w 1583703"/>
              <a:gd name="connsiteY4" fmla="*/ 300 h 1046675"/>
              <a:gd name="connsiteX5" fmla="*/ 1197204 w 1583703"/>
              <a:gd name="connsiteY5" fmla="*/ 47434 h 1046675"/>
              <a:gd name="connsiteX6" fmla="*/ 1442301 w 1583703"/>
              <a:gd name="connsiteY6" fmla="*/ 132275 h 1046675"/>
              <a:gd name="connsiteX7" fmla="*/ 1583703 w 1583703"/>
              <a:gd name="connsiteY7" fmla="*/ 377372 h 1046675"/>
              <a:gd name="connsiteX8" fmla="*/ 1583703 w 1583703"/>
              <a:gd name="connsiteY8" fmla="*/ 528201 h 1046675"/>
              <a:gd name="connsiteX9" fmla="*/ 1385740 w 1583703"/>
              <a:gd name="connsiteY9" fmla="*/ 697884 h 1046675"/>
              <a:gd name="connsiteX10" fmla="*/ 1093509 w 1583703"/>
              <a:gd name="connsiteY10" fmla="*/ 792152 h 1046675"/>
              <a:gd name="connsiteX11" fmla="*/ 593889 w 1583703"/>
              <a:gd name="connsiteY11" fmla="*/ 942980 h 1046675"/>
              <a:gd name="connsiteX12" fmla="*/ 424206 w 1583703"/>
              <a:gd name="connsiteY12" fmla="*/ 1037248 h 1046675"/>
              <a:gd name="connsiteX13" fmla="*/ 226243 w 1583703"/>
              <a:gd name="connsiteY13" fmla="*/ 1046675 h 1046675"/>
              <a:gd name="connsiteX14" fmla="*/ 75415 w 1583703"/>
              <a:gd name="connsiteY14" fmla="*/ 895846 h 1046675"/>
              <a:gd name="connsiteX15" fmla="*/ 0 w 1583703"/>
              <a:gd name="connsiteY15" fmla="*/ 726164 h 1046675"/>
              <a:gd name="connsiteX0" fmla="*/ 0 w 1583703"/>
              <a:gd name="connsiteY0" fmla="*/ 726028 h 1046539"/>
              <a:gd name="connsiteX1" fmla="*/ 0 w 1583703"/>
              <a:gd name="connsiteY1" fmla="*/ 424370 h 1046539"/>
              <a:gd name="connsiteX2" fmla="*/ 197963 w 1583703"/>
              <a:gd name="connsiteY2" fmla="*/ 226407 h 1046539"/>
              <a:gd name="connsiteX3" fmla="*/ 707010 w 1583703"/>
              <a:gd name="connsiteY3" fmla="*/ 66152 h 1046539"/>
              <a:gd name="connsiteX4" fmla="*/ 1055802 w 1583703"/>
              <a:gd name="connsiteY4" fmla="*/ 164 h 1046539"/>
              <a:gd name="connsiteX5" fmla="*/ 1197204 w 1583703"/>
              <a:gd name="connsiteY5" fmla="*/ 47298 h 1046539"/>
              <a:gd name="connsiteX6" fmla="*/ 1247112 w 1583703"/>
              <a:gd name="connsiteY6" fmla="*/ 43518 h 1046539"/>
              <a:gd name="connsiteX7" fmla="*/ 1442301 w 1583703"/>
              <a:gd name="connsiteY7" fmla="*/ 132139 h 1046539"/>
              <a:gd name="connsiteX8" fmla="*/ 1583703 w 1583703"/>
              <a:gd name="connsiteY8" fmla="*/ 377236 h 1046539"/>
              <a:gd name="connsiteX9" fmla="*/ 1583703 w 1583703"/>
              <a:gd name="connsiteY9" fmla="*/ 528065 h 1046539"/>
              <a:gd name="connsiteX10" fmla="*/ 1385740 w 1583703"/>
              <a:gd name="connsiteY10" fmla="*/ 697748 h 1046539"/>
              <a:gd name="connsiteX11" fmla="*/ 1093509 w 1583703"/>
              <a:gd name="connsiteY11" fmla="*/ 792016 h 1046539"/>
              <a:gd name="connsiteX12" fmla="*/ 593889 w 1583703"/>
              <a:gd name="connsiteY12" fmla="*/ 942844 h 1046539"/>
              <a:gd name="connsiteX13" fmla="*/ 424206 w 1583703"/>
              <a:gd name="connsiteY13" fmla="*/ 1037112 h 1046539"/>
              <a:gd name="connsiteX14" fmla="*/ 226243 w 1583703"/>
              <a:gd name="connsiteY14" fmla="*/ 1046539 h 1046539"/>
              <a:gd name="connsiteX15" fmla="*/ 75415 w 1583703"/>
              <a:gd name="connsiteY15" fmla="*/ 895710 h 1046539"/>
              <a:gd name="connsiteX16" fmla="*/ 0 w 1583703"/>
              <a:gd name="connsiteY16" fmla="*/ 726028 h 1046539"/>
              <a:gd name="connsiteX0" fmla="*/ 0 w 1583703"/>
              <a:gd name="connsiteY0" fmla="*/ 728938 h 1049449"/>
              <a:gd name="connsiteX1" fmla="*/ 0 w 1583703"/>
              <a:gd name="connsiteY1" fmla="*/ 427280 h 1049449"/>
              <a:gd name="connsiteX2" fmla="*/ 197963 w 1583703"/>
              <a:gd name="connsiteY2" fmla="*/ 229317 h 1049449"/>
              <a:gd name="connsiteX3" fmla="*/ 707010 w 1583703"/>
              <a:gd name="connsiteY3" fmla="*/ 69062 h 1049449"/>
              <a:gd name="connsiteX4" fmla="*/ 1055802 w 1583703"/>
              <a:gd name="connsiteY4" fmla="*/ 3074 h 1049449"/>
              <a:gd name="connsiteX5" fmla="*/ 1192442 w 1583703"/>
              <a:gd name="connsiteY5" fmla="*/ 14489 h 1049449"/>
              <a:gd name="connsiteX6" fmla="*/ 1247112 w 1583703"/>
              <a:gd name="connsiteY6" fmla="*/ 46428 h 1049449"/>
              <a:gd name="connsiteX7" fmla="*/ 1442301 w 1583703"/>
              <a:gd name="connsiteY7" fmla="*/ 135049 h 1049449"/>
              <a:gd name="connsiteX8" fmla="*/ 1583703 w 1583703"/>
              <a:gd name="connsiteY8" fmla="*/ 380146 h 1049449"/>
              <a:gd name="connsiteX9" fmla="*/ 1583703 w 1583703"/>
              <a:gd name="connsiteY9" fmla="*/ 530975 h 1049449"/>
              <a:gd name="connsiteX10" fmla="*/ 1385740 w 1583703"/>
              <a:gd name="connsiteY10" fmla="*/ 700658 h 1049449"/>
              <a:gd name="connsiteX11" fmla="*/ 1093509 w 1583703"/>
              <a:gd name="connsiteY11" fmla="*/ 794926 h 1049449"/>
              <a:gd name="connsiteX12" fmla="*/ 593889 w 1583703"/>
              <a:gd name="connsiteY12" fmla="*/ 945754 h 1049449"/>
              <a:gd name="connsiteX13" fmla="*/ 424206 w 1583703"/>
              <a:gd name="connsiteY13" fmla="*/ 1040022 h 1049449"/>
              <a:gd name="connsiteX14" fmla="*/ 226243 w 1583703"/>
              <a:gd name="connsiteY14" fmla="*/ 1049449 h 1049449"/>
              <a:gd name="connsiteX15" fmla="*/ 75415 w 1583703"/>
              <a:gd name="connsiteY15" fmla="*/ 898620 h 1049449"/>
              <a:gd name="connsiteX16" fmla="*/ 0 w 1583703"/>
              <a:gd name="connsiteY16" fmla="*/ 728938 h 1049449"/>
              <a:gd name="connsiteX0" fmla="*/ 0 w 1583703"/>
              <a:gd name="connsiteY0" fmla="*/ 732121 h 1052632"/>
              <a:gd name="connsiteX1" fmla="*/ 0 w 1583703"/>
              <a:gd name="connsiteY1" fmla="*/ 430463 h 1052632"/>
              <a:gd name="connsiteX2" fmla="*/ 197963 w 1583703"/>
              <a:gd name="connsiteY2" fmla="*/ 232500 h 1052632"/>
              <a:gd name="connsiteX3" fmla="*/ 707010 w 1583703"/>
              <a:gd name="connsiteY3" fmla="*/ 72245 h 1052632"/>
              <a:gd name="connsiteX4" fmla="*/ 1055802 w 1583703"/>
              <a:gd name="connsiteY4" fmla="*/ 6257 h 1052632"/>
              <a:gd name="connsiteX5" fmla="*/ 1192442 w 1583703"/>
              <a:gd name="connsiteY5" fmla="*/ 17672 h 1052632"/>
              <a:gd name="connsiteX6" fmla="*/ 1442301 w 1583703"/>
              <a:gd name="connsiteY6" fmla="*/ 138232 h 1052632"/>
              <a:gd name="connsiteX7" fmla="*/ 1583703 w 1583703"/>
              <a:gd name="connsiteY7" fmla="*/ 383329 h 1052632"/>
              <a:gd name="connsiteX8" fmla="*/ 1583703 w 1583703"/>
              <a:gd name="connsiteY8" fmla="*/ 534158 h 1052632"/>
              <a:gd name="connsiteX9" fmla="*/ 1385740 w 1583703"/>
              <a:gd name="connsiteY9" fmla="*/ 703841 h 1052632"/>
              <a:gd name="connsiteX10" fmla="*/ 1093509 w 1583703"/>
              <a:gd name="connsiteY10" fmla="*/ 798109 h 1052632"/>
              <a:gd name="connsiteX11" fmla="*/ 593889 w 1583703"/>
              <a:gd name="connsiteY11" fmla="*/ 948937 h 1052632"/>
              <a:gd name="connsiteX12" fmla="*/ 424206 w 1583703"/>
              <a:gd name="connsiteY12" fmla="*/ 1043205 h 1052632"/>
              <a:gd name="connsiteX13" fmla="*/ 226243 w 1583703"/>
              <a:gd name="connsiteY13" fmla="*/ 1052632 h 1052632"/>
              <a:gd name="connsiteX14" fmla="*/ 75415 w 1583703"/>
              <a:gd name="connsiteY14" fmla="*/ 901803 h 1052632"/>
              <a:gd name="connsiteX15" fmla="*/ 0 w 1583703"/>
              <a:gd name="connsiteY15" fmla="*/ 732121 h 1052632"/>
              <a:gd name="connsiteX0" fmla="*/ 0 w 1583703"/>
              <a:gd name="connsiteY0" fmla="*/ 727510 h 1048021"/>
              <a:gd name="connsiteX1" fmla="*/ 0 w 1583703"/>
              <a:gd name="connsiteY1" fmla="*/ 425852 h 1048021"/>
              <a:gd name="connsiteX2" fmla="*/ 197963 w 1583703"/>
              <a:gd name="connsiteY2" fmla="*/ 227889 h 1048021"/>
              <a:gd name="connsiteX3" fmla="*/ 707010 w 1583703"/>
              <a:gd name="connsiteY3" fmla="*/ 67634 h 1048021"/>
              <a:gd name="connsiteX4" fmla="*/ 1055802 w 1583703"/>
              <a:gd name="connsiteY4" fmla="*/ 1646 h 1048021"/>
              <a:gd name="connsiteX5" fmla="*/ 1249592 w 1583703"/>
              <a:gd name="connsiteY5" fmla="*/ 29730 h 1048021"/>
              <a:gd name="connsiteX6" fmla="*/ 1442301 w 1583703"/>
              <a:gd name="connsiteY6" fmla="*/ 133621 h 1048021"/>
              <a:gd name="connsiteX7" fmla="*/ 1583703 w 1583703"/>
              <a:gd name="connsiteY7" fmla="*/ 378718 h 1048021"/>
              <a:gd name="connsiteX8" fmla="*/ 1583703 w 1583703"/>
              <a:gd name="connsiteY8" fmla="*/ 529547 h 1048021"/>
              <a:gd name="connsiteX9" fmla="*/ 1385740 w 1583703"/>
              <a:gd name="connsiteY9" fmla="*/ 699230 h 1048021"/>
              <a:gd name="connsiteX10" fmla="*/ 1093509 w 1583703"/>
              <a:gd name="connsiteY10" fmla="*/ 793498 h 1048021"/>
              <a:gd name="connsiteX11" fmla="*/ 593889 w 1583703"/>
              <a:gd name="connsiteY11" fmla="*/ 944326 h 1048021"/>
              <a:gd name="connsiteX12" fmla="*/ 424206 w 1583703"/>
              <a:gd name="connsiteY12" fmla="*/ 1038594 h 1048021"/>
              <a:gd name="connsiteX13" fmla="*/ 226243 w 1583703"/>
              <a:gd name="connsiteY13" fmla="*/ 1048021 h 1048021"/>
              <a:gd name="connsiteX14" fmla="*/ 75415 w 1583703"/>
              <a:gd name="connsiteY14" fmla="*/ 897192 h 1048021"/>
              <a:gd name="connsiteX15" fmla="*/ 0 w 1583703"/>
              <a:gd name="connsiteY15" fmla="*/ 727510 h 1048021"/>
              <a:gd name="connsiteX0" fmla="*/ 0 w 1583703"/>
              <a:gd name="connsiteY0" fmla="*/ 727510 h 1048021"/>
              <a:gd name="connsiteX1" fmla="*/ 0 w 1583703"/>
              <a:gd name="connsiteY1" fmla="*/ 425852 h 1048021"/>
              <a:gd name="connsiteX2" fmla="*/ 197963 w 1583703"/>
              <a:gd name="connsiteY2" fmla="*/ 227889 h 1048021"/>
              <a:gd name="connsiteX3" fmla="*/ 707010 w 1583703"/>
              <a:gd name="connsiteY3" fmla="*/ 67634 h 1048021"/>
              <a:gd name="connsiteX4" fmla="*/ 1055802 w 1583703"/>
              <a:gd name="connsiteY4" fmla="*/ 1646 h 1048021"/>
              <a:gd name="connsiteX5" fmla="*/ 1249592 w 1583703"/>
              <a:gd name="connsiteY5" fmla="*/ 29730 h 1048021"/>
              <a:gd name="connsiteX6" fmla="*/ 1442301 w 1583703"/>
              <a:gd name="connsiteY6" fmla="*/ 133621 h 1048021"/>
              <a:gd name="connsiteX7" fmla="*/ 1583703 w 1583703"/>
              <a:gd name="connsiteY7" fmla="*/ 378718 h 1048021"/>
              <a:gd name="connsiteX8" fmla="*/ 1583703 w 1583703"/>
              <a:gd name="connsiteY8" fmla="*/ 529547 h 1048021"/>
              <a:gd name="connsiteX9" fmla="*/ 1385740 w 1583703"/>
              <a:gd name="connsiteY9" fmla="*/ 699230 h 1048021"/>
              <a:gd name="connsiteX10" fmla="*/ 1093509 w 1583703"/>
              <a:gd name="connsiteY10" fmla="*/ 793498 h 1048021"/>
              <a:gd name="connsiteX11" fmla="*/ 593889 w 1583703"/>
              <a:gd name="connsiteY11" fmla="*/ 944326 h 1048021"/>
              <a:gd name="connsiteX12" fmla="*/ 424206 w 1583703"/>
              <a:gd name="connsiteY12" fmla="*/ 1038594 h 1048021"/>
              <a:gd name="connsiteX13" fmla="*/ 226243 w 1583703"/>
              <a:gd name="connsiteY13" fmla="*/ 1048021 h 1048021"/>
              <a:gd name="connsiteX14" fmla="*/ 75415 w 1583703"/>
              <a:gd name="connsiteY14" fmla="*/ 897192 h 1048021"/>
              <a:gd name="connsiteX15" fmla="*/ 0 w 1583703"/>
              <a:gd name="connsiteY15" fmla="*/ 727510 h 1048021"/>
              <a:gd name="connsiteX0" fmla="*/ 0 w 1613981"/>
              <a:gd name="connsiteY0" fmla="*/ 727510 h 1048021"/>
              <a:gd name="connsiteX1" fmla="*/ 0 w 1613981"/>
              <a:gd name="connsiteY1" fmla="*/ 425852 h 1048021"/>
              <a:gd name="connsiteX2" fmla="*/ 197963 w 1613981"/>
              <a:gd name="connsiteY2" fmla="*/ 227889 h 1048021"/>
              <a:gd name="connsiteX3" fmla="*/ 707010 w 1613981"/>
              <a:gd name="connsiteY3" fmla="*/ 67634 h 1048021"/>
              <a:gd name="connsiteX4" fmla="*/ 1055802 w 1613981"/>
              <a:gd name="connsiteY4" fmla="*/ 1646 h 1048021"/>
              <a:gd name="connsiteX5" fmla="*/ 1249592 w 1613981"/>
              <a:gd name="connsiteY5" fmla="*/ 29730 h 1048021"/>
              <a:gd name="connsiteX6" fmla="*/ 1442301 w 1613981"/>
              <a:gd name="connsiteY6" fmla="*/ 133621 h 1048021"/>
              <a:gd name="connsiteX7" fmla="*/ 1583703 w 1613981"/>
              <a:gd name="connsiteY7" fmla="*/ 378718 h 1048021"/>
              <a:gd name="connsiteX8" fmla="*/ 1583703 w 1613981"/>
              <a:gd name="connsiteY8" fmla="*/ 529547 h 1048021"/>
              <a:gd name="connsiteX9" fmla="*/ 1385740 w 1613981"/>
              <a:gd name="connsiteY9" fmla="*/ 699230 h 1048021"/>
              <a:gd name="connsiteX10" fmla="*/ 1093509 w 1613981"/>
              <a:gd name="connsiteY10" fmla="*/ 793498 h 1048021"/>
              <a:gd name="connsiteX11" fmla="*/ 593889 w 1613981"/>
              <a:gd name="connsiteY11" fmla="*/ 944326 h 1048021"/>
              <a:gd name="connsiteX12" fmla="*/ 424206 w 1613981"/>
              <a:gd name="connsiteY12" fmla="*/ 1038594 h 1048021"/>
              <a:gd name="connsiteX13" fmla="*/ 226243 w 1613981"/>
              <a:gd name="connsiteY13" fmla="*/ 1048021 h 1048021"/>
              <a:gd name="connsiteX14" fmla="*/ 75415 w 1613981"/>
              <a:gd name="connsiteY14" fmla="*/ 897192 h 1048021"/>
              <a:gd name="connsiteX15" fmla="*/ 0 w 1613981"/>
              <a:gd name="connsiteY15" fmla="*/ 727510 h 1048021"/>
              <a:gd name="connsiteX0" fmla="*/ 0 w 1618998"/>
              <a:gd name="connsiteY0" fmla="*/ 727510 h 1048021"/>
              <a:gd name="connsiteX1" fmla="*/ 0 w 1618998"/>
              <a:gd name="connsiteY1" fmla="*/ 425852 h 1048021"/>
              <a:gd name="connsiteX2" fmla="*/ 197963 w 1618998"/>
              <a:gd name="connsiteY2" fmla="*/ 227889 h 1048021"/>
              <a:gd name="connsiteX3" fmla="*/ 707010 w 1618998"/>
              <a:gd name="connsiteY3" fmla="*/ 67634 h 1048021"/>
              <a:gd name="connsiteX4" fmla="*/ 1055802 w 1618998"/>
              <a:gd name="connsiteY4" fmla="*/ 1646 h 1048021"/>
              <a:gd name="connsiteX5" fmla="*/ 1249592 w 1618998"/>
              <a:gd name="connsiteY5" fmla="*/ 29730 h 1048021"/>
              <a:gd name="connsiteX6" fmla="*/ 1442301 w 1618998"/>
              <a:gd name="connsiteY6" fmla="*/ 133621 h 1048021"/>
              <a:gd name="connsiteX7" fmla="*/ 1583703 w 1618998"/>
              <a:gd name="connsiteY7" fmla="*/ 378718 h 1048021"/>
              <a:gd name="connsiteX8" fmla="*/ 1583703 w 1618998"/>
              <a:gd name="connsiteY8" fmla="*/ 529547 h 1048021"/>
              <a:gd name="connsiteX9" fmla="*/ 1385740 w 1618998"/>
              <a:gd name="connsiteY9" fmla="*/ 699230 h 1048021"/>
              <a:gd name="connsiteX10" fmla="*/ 1093509 w 1618998"/>
              <a:gd name="connsiteY10" fmla="*/ 793498 h 1048021"/>
              <a:gd name="connsiteX11" fmla="*/ 593889 w 1618998"/>
              <a:gd name="connsiteY11" fmla="*/ 944326 h 1048021"/>
              <a:gd name="connsiteX12" fmla="*/ 424206 w 1618998"/>
              <a:gd name="connsiteY12" fmla="*/ 1038594 h 1048021"/>
              <a:gd name="connsiteX13" fmla="*/ 226243 w 1618998"/>
              <a:gd name="connsiteY13" fmla="*/ 1048021 h 1048021"/>
              <a:gd name="connsiteX14" fmla="*/ 75415 w 1618998"/>
              <a:gd name="connsiteY14" fmla="*/ 897192 h 1048021"/>
              <a:gd name="connsiteX15" fmla="*/ 0 w 1618998"/>
              <a:gd name="connsiteY15" fmla="*/ 727510 h 1048021"/>
              <a:gd name="connsiteX0" fmla="*/ 0 w 1605241"/>
              <a:gd name="connsiteY0" fmla="*/ 727510 h 1048021"/>
              <a:gd name="connsiteX1" fmla="*/ 0 w 1605241"/>
              <a:gd name="connsiteY1" fmla="*/ 425852 h 1048021"/>
              <a:gd name="connsiteX2" fmla="*/ 197963 w 1605241"/>
              <a:gd name="connsiteY2" fmla="*/ 227889 h 1048021"/>
              <a:gd name="connsiteX3" fmla="*/ 707010 w 1605241"/>
              <a:gd name="connsiteY3" fmla="*/ 67634 h 1048021"/>
              <a:gd name="connsiteX4" fmla="*/ 1055802 w 1605241"/>
              <a:gd name="connsiteY4" fmla="*/ 1646 h 1048021"/>
              <a:gd name="connsiteX5" fmla="*/ 1249592 w 1605241"/>
              <a:gd name="connsiteY5" fmla="*/ 29730 h 1048021"/>
              <a:gd name="connsiteX6" fmla="*/ 1442301 w 1605241"/>
              <a:gd name="connsiteY6" fmla="*/ 133621 h 1048021"/>
              <a:gd name="connsiteX7" fmla="*/ 1583703 w 1605241"/>
              <a:gd name="connsiteY7" fmla="*/ 378718 h 1048021"/>
              <a:gd name="connsiteX8" fmla="*/ 1562272 w 1605241"/>
              <a:gd name="connsiteY8" fmla="*/ 572410 h 1048021"/>
              <a:gd name="connsiteX9" fmla="*/ 1385740 w 1605241"/>
              <a:gd name="connsiteY9" fmla="*/ 699230 h 1048021"/>
              <a:gd name="connsiteX10" fmla="*/ 1093509 w 1605241"/>
              <a:gd name="connsiteY10" fmla="*/ 793498 h 1048021"/>
              <a:gd name="connsiteX11" fmla="*/ 593889 w 1605241"/>
              <a:gd name="connsiteY11" fmla="*/ 944326 h 1048021"/>
              <a:gd name="connsiteX12" fmla="*/ 424206 w 1605241"/>
              <a:gd name="connsiteY12" fmla="*/ 1038594 h 1048021"/>
              <a:gd name="connsiteX13" fmla="*/ 226243 w 1605241"/>
              <a:gd name="connsiteY13" fmla="*/ 1048021 h 1048021"/>
              <a:gd name="connsiteX14" fmla="*/ 75415 w 1605241"/>
              <a:gd name="connsiteY14" fmla="*/ 897192 h 1048021"/>
              <a:gd name="connsiteX15" fmla="*/ 0 w 1605241"/>
              <a:gd name="connsiteY15" fmla="*/ 727510 h 1048021"/>
              <a:gd name="connsiteX0" fmla="*/ 0 w 1605241"/>
              <a:gd name="connsiteY0" fmla="*/ 727510 h 1059961"/>
              <a:gd name="connsiteX1" fmla="*/ 0 w 1605241"/>
              <a:gd name="connsiteY1" fmla="*/ 425852 h 1059961"/>
              <a:gd name="connsiteX2" fmla="*/ 197963 w 1605241"/>
              <a:gd name="connsiteY2" fmla="*/ 227889 h 1059961"/>
              <a:gd name="connsiteX3" fmla="*/ 707010 w 1605241"/>
              <a:gd name="connsiteY3" fmla="*/ 67634 h 1059961"/>
              <a:gd name="connsiteX4" fmla="*/ 1055802 w 1605241"/>
              <a:gd name="connsiteY4" fmla="*/ 1646 h 1059961"/>
              <a:gd name="connsiteX5" fmla="*/ 1249592 w 1605241"/>
              <a:gd name="connsiteY5" fmla="*/ 29730 h 1059961"/>
              <a:gd name="connsiteX6" fmla="*/ 1442301 w 1605241"/>
              <a:gd name="connsiteY6" fmla="*/ 133621 h 1059961"/>
              <a:gd name="connsiteX7" fmla="*/ 1583703 w 1605241"/>
              <a:gd name="connsiteY7" fmla="*/ 378718 h 1059961"/>
              <a:gd name="connsiteX8" fmla="*/ 1562272 w 1605241"/>
              <a:gd name="connsiteY8" fmla="*/ 572410 h 1059961"/>
              <a:gd name="connsiteX9" fmla="*/ 1385740 w 1605241"/>
              <a:gd name="connsiteY9" fmla="*/ 699230 h 1059961"/>
              <a:gd name="connsiteX10" fmla="*/ 1093509 w 1605241"/>
              <a:gd name="connsiteY10" fmla="*/ 793498 h 1059961"/>
              <a:gd name="connsiteX11" fmla="*/ 593889 w 1605241"/>
              <a:gd name="connsiteY11" fmla="*/ 944326 h 1059961"/>
              <a:gd name="connsiteX12" fmla="*/ 424206 w 1605241"/>
              <a:gd name="connsiteY12" fmla="*/ 1038594 h 1059961"/>
              <a:gd name="connsiteX13" fmla="*/ 226243 w 1605241"/>
              <a:gd name="connsiteY13" fmla="*/ 1048021 h 1059961"/>
              <a:gd name="connsiteX14" fmla="*/ 75415 w 1605241"/>
              <a:gd name="connsiteY14" fmla="*/ 897192 h 1059961"/>
              <a:gd name="connsiteX15" fmla="*/ 0 w 1605241"/>
              <a:gd name="connsiteY15" fmla="*/ 727510 h 1059961"/>
              <a:gd name="connsiteX0" fmla="*/ 0 w 1605241"/>
              <a:gd name="connsiteY0" fmla="*/ 727510 h 1071797"/>
              <a:gd name="connsiteX1" fmla="*/ 0 w 1605241"/>
              <a:gd name="connsiteY1" fmla="*/ 425852 h 1071797"/>
              <a:gd name="connsiteX2" fmla="*/ 197963 w 1605241"/>
              <a:gd name="connsiteY2" fmla="*/ 227889 h 1071797"/>
              <a:gd name="connsiteX3" fmla="*/ 707010 w 1605241"/>
              <a:gd name="connsiteY3" fmla="*/ 67634 h 1071797"/>
              <a:gd name="connsiteX4" fmla="*/ 1055802 w 1605241"/>
              <a:gd name="connsiteY4" fmla="*/ 1646 h 1071797"/>
              <a:gd name="connsiteX5" fmla="*/ 1249592 w 1605241"/>
              <a:gd name="connsiteY5" fmla="*/ 29730 h 1071797"/>
              <a:gd name="connsiteX6" fmla="*/ 1442301 w 1605241"/>
              <a:gd name="connsiteY6" fmla="*/ 133621 h 1071797"/>
              <a:gd name="connsiteX7" fmla="*/ 1583703 w 1605241"/>
              <a:gd name="connsiteY7" fmla="*/ 378718 h 1071797"/>
              <a:gd name="connsiteX8" fmla="*/ 1562272 w 1605241"/>
              <a:gd name="connsiteY8" fmla="*/ 572410 h 1071797"/>
              <a:gd name="connsiteX9" fmla="*/ 1385740 w 1605241"/>
              <a:gd name="connsiteY9" fmla="*/ 699230 h 1071797"/>
              <a:gd name="connsiteX10" fmla="*/ 1093509 w 1605241"/>
              <a:gd name="connsiteY10" fmla="*/ 793498 h 1071797"/>
              <a:gd name="connsiteX11" fmla="*/ 593889 w 1605241"/>
              <a:gd name="connsiteY11" fmla="*/ 944326 h 1071797"/>
              <a:gd name="connsiteX12" fmla="*/ 424206 w 1605241"/>
              <a:gd name="connsiteY12" fmla="*/ 1038594 h 1071797"/>
              <a:gd name="connsiteX13" fmla="*/ 226243 w 1605241"/>
              <a:gd name="connsiteY13" fmla="*/ 1048021 h 1071797"/>
              <a:gd name="connsiteX14" fmla="*/ 75415 w 1605241"/>
              <a:gd name="connsiteY14" fmla="*/ 897192 h 1071797"/>
              <a:gd name="connsiteX15" fmla="*/ 0 w 1605241"/>
              <a:gd name="connsiteY15" fmla="*/ 727510 h 1071797"/>
              <a:gd name="connsiteX0" fmla="*/ 0 w 1605241"/>
              <a:gd name="connsiteY0" fmla="*/ 727510 h 1071797"/>
              <a:gd name="connsiteX1" fmla="*/ 0 w 1605241"/>
              <a:gd name="connsiteY1" fmla="*/ 425852 h 1071797"/>
              <a:gd name="connsiteX2" fmla="*/ 197963 w 1605241"/>
              <a:gd name="connsiteY2" fmla="*/ 227889 h 1071797"/>
              <a:gd name="connsiteX3" fmla="*/ 707010 w 1605241"/>
              <a:gd name="connsiteY3" fmla="*/ 67634 h 1071797"/>
              <a:gd name="connsiteX4" fmla="*/ 1055802 w 1605241"/>
              <a:gd name="connsiteY4" fmla="*/ 1646 h 1071797"/>
              <a:gd name="connsiteX5" fmla="*/ 1249592 w 1605241"/>
              <a:gd name="connsiteY5" fmla="*/ 29730 h 1071797"/>
              <a:gd name="connsiteX6" fmla="*/ 1442301 w 1605241"/>
              <a:gd name="connsiteY6" fmla="*/ 133621 h 1071797"/>
              <a:gd name="connsiteX7" fmla="*/ 1583703 w 1605241"/>
              <a:gd name="connsiteY7" fmla="*/ 378718 h 1071797"/>
              <a:gd name="connsiteX8" fmla="*/ 1562272 w 1605241"/>
              <a:gd name="connsiteY8" fmla="*/ 572410 h 1071797"/>
              <a:gd name="connsiteX9" fmla="*/ 1385740 w 1605241"/>
              <a:gd name="connsiteY9" fmla="*/ 699230 h 1071797"/>
              <a:gd name="connsiteX10" fmla="*/ 1093509 w 1605241"/>
              <a:gd name="connsiteY10" fmla="*/ 793498 h 1071797"/>
              <a:gd name="connsiteX11" fmla="*/ 593889 w 1605241"/>
              <a:gd name="connsiteY11" fmla="*/ 944326 h 1071797"/>
              <a:gd name="connsiteX12" fmla="*/ 424206 w 1605241"/>
              <a:gd name="connsiteY12" fmla="*/ 1038594 h 1071797"/>
              <a:gd name="connsiteX13" fmla="*/ 226243 w 1605241"/>
              <a:gd name="connsiteY13" fmla="*/ 1048021 h 1071797"/>
              <a:gd name="connsiteX14" fmla="*/ 75415 w 1605241"/>
              <a:gd name="connsiteY14" fmla="*/ 897192 h 1071797"/>
              <a:gd name="connsiteX15" fmla="*/ 0 w 1605241"/>
              <a:gd name="connsiteY15" fmla="*/ 727510 h 1071797"/>
              <a:gd name="connsiteX0" fmla="*/ 17873 w 1623114"/>
              <a:gd name="connsiteY0" fmla="*/ 727510 h 1071797"/>
              <a:gd name="connsiteX1" fmla="*/ 17873 w 1623114"/>
              <a:gd name="connsiteY1" fmla="*/ 425852 h 1071797"/>
              <a:gd name="connsiteX2" fmla="*/ 215836 w 1623114"/>
              <a:gd name="connsiteY2" fmla="*/ 227889 h 1071797"/>
              <a:gd name="connsiteX3" fmla="*/ 724883 w 1623114"/>
              <a:gd name="connsiteY3" fmla="*/ 67634 h 1071797"/>
              <a:gd name="connsiteX4" fmla="*/ 1073675 w 1623114"/>
              <a:gd name="connsiteY4" fmla="*/ 1646 h 1071797"/>
              <a:gd name="connsiteX5" fmla="*/ 1267465 w 1623114"/>
              <a:gd name="connsiteY5" fmla="*/ 29730 h 1071797"/>
              <a:gd name="connsiteX6" fmla="*/ 1460174 w 1623114"/>
              <a:gd name="connsiteY6" fmla="*/ 133621 h 1071797"/>
              <a:gd name="connsiteX7" fmla="*/ 1601576 w 1623114"/>
              <a:gd name="connsiteY7" fmla="*/ 378718 h 1071797"/>
              <a:gd name="connsiteX8" fmla="*/ 1580145 w 1623114"/>
              <a:gd name="connsiteY8" fmla="*/ 572410 h 1071797"/>
              <a:gd name="connsiteX9" fmla="*/ 1403613 w 1623114"/>
              <a:gd name="connsiteY9" fmla="*/ 699230 h 1071797"/>
              <a:gd name="connsiteX10" fmla="*/ 1111382 w 1623114"/>
              <a:gd name="connsiteY10" fmla="*/ 793498 h 1071797"/>
              <a:gd name="connsiteX11" fmla="*/ 611762 w 1623114"/>
              <a:gd name="connsiteY11" fmla="*/ 944326 h 1071797"/>
              <a:gd name="connsiteX12" fmla="*/ 442079 w 1623114"/>
              <a:gd name="connsiteY12" fmla="*/ 1038594 h 1071797"/>
              <a:gd name="connsiteX13" fmla="*/ 244116 w 1623114"/>
              <a:gd name="connsiteY13" fmla="*/ 1048021 h 1071797"/>
              <a:gd name="connsiteX14" fmla="*/ 93288 w 1623114"/>
              <a:gd name="connsiteY14" fmla="*/ 897192 h 1071797"/>
              <a:gd name="connsiteX15" fmla="*/ 17873 w 1623114"/>
              <a:gd name="connsiteY15" fmla="*/ 727510 h 1071797"/>
              <a:gd name="connsiteX0" fmla="*/ 17873 w 1623114"/>
              <a:gd name="connsiteY0" fmla="*/ 727510 h 1075857"/>
              <a:gd name="connsiteX1" fmla="*/ 17873 w 1623114"/>
              <a:gd name="connsiteY1" fmla="*/ 425852 h 1075857"/>
              <a:gd name="connsiteX2" fmla="*/ 215836 w 1623114"/>
              <a:gd name="connsiteY2" fmla="*/ 227889 h 1075857"/>
              <a:gd name="connsiteX3" fmla="*/ 724883 w 1623114"/>
              <a:gd name="connsiteY3" fmla="*/ 67634 h 1075857"/>
              <a:gd name="connsiteX4" fmla="*/ 1073675 w 1623114"/>
              <a:gd name="connsiteY4" fmla="*/ 1646 h 1075857"/>
              <a:gd name="connsiteX5" fmla="*/ 1267465 w 1623114"/>
              <a:gd name="connsiteY5" fmla="*/ 29730 h 1075857"/>
              <a:gd name="connsiteX6" fmla="*/ 1460174 w 1623114"/>
              <a:gd name="connsiteY6" fmla="*/ 133621 h 1075857"/>
              <a:gd name="connsiteX7" fmla="*/ 1601576 w 1623114"/>
              <a:gd name="connsiteY7" fmla="*/ 378718 h 1075857"/>
              <a:gd name="connsiteX8" fmla="*/ 1580145 w 1623114"/>
              <a:gd name="connsiteY8" fmla="*/ 572410 h 1075857"/>
              <a:gd name="connsiteX9" fmla="*/ 1403613 w 1623114"/>
              <a:gd name="connsiteY9" fmla="*/ 699230 h 1075857"/>
              <a:gd name="connsiteX10" fmla="*/ 1111382 w 1623114"/>
              <a:gd name="connsiteY10" fmla="*/ 793498 h 1075857"/>
              <a:gd name="connsiteX11" fmla="*/ 676056 w 1623114"/>
              <a:gd name="connsiteY11" fmla="*/ 851457 h 1075857"/>
              <a:gd name="connsiteX12" fmla="*/ 442079 w 1623114"/>
              <a:gd name="connsiteY12" fmla="*/ 1038594 h 1075857"/>
              <a:gd name="connsiteX13" fmla="*/ 244116 w 1623114"/>
              <a:gd name="connsiteY13" fmla="*/ 1048021 h 1075857"/>
              <a:gd name="connsiteX14" fmla="*/ 93288 w 1623114"/>
              <a:gd name="connsiteY14" fmla="*/ 897192 h 1075857"/>
              <a:gd name="connsiteX15" fmla="*/ 17873 w 1623114"/>
              <a:gd name="connsiteY15" fmla="*/ 727510 h 1075857"/>
              <a:gd name="connsiteX0" fmla="*/ 17873 w 1623114"/>
              <a:gd name="connsiteY0" fmla="*/ 727510 h 1075857"/>
              <a:gd name="connsiteX1" fmla="*/ 17873 w 1623114"/>
              <a:gd name="connsiteY1" fmla="*/ 425852 h 1075857"/>
              <a:gd name="connsiteX2" fmla="*/ 215836 w 1623114"/>
              <a:gd name="connsiteY2" fmla="*/ 227889 h 1075857"/>
              <a:gd name="connsiteX3" fmla="*/ 724883 w 1623114"/>
              <a:gd name="connsiteY3" fmla="*/ 67634 h 1075857"/>
              <a:gd name="connsiteX4" fmla="*/ 1073675 w 1623114"/>
              <a:gd name="connsiteY4" fmla="*/ 1646 h 1075857"/>
              <a:gd name="connsiteX5" fmla="*/ 1267465 w 1623114"/>
              <a:gd name="connsiteY5" fmla="*/ 29730 h 1075857"/>
              <a:gd name="connsiteX6" fmla="*/ 1460174 w 1623114"/>
              <a:gd name="connsiteY6" fmla="*/ 133621 h 1075857"/>
              <a:gd name="connsiteX7" fmla="*/ 1601576 w 1623114"/>
              <a:gd name="connsiteY7" fmla="*/ 378718 h 1075857"/>
              <a:gd name="connsiteX8" fmla="*/ 1580145 w 1623114"/>
              <a:gd name="connsiteY8" fmla="*/ 572410 h 1075857"/>
              <a:gd name="connsiteX9" fmla="*/ 1403613 w 1623114"/>
              <a:gd name="connsiteY9" fmla="*/ 699230 h 1075857"/>
              <a:gd name="connsiteX10" fmla="*/ 1120907 w 1623114"/>
              <a:gd name="connsiteY10" fmla="*/ 714916 h 1075857"/>
              <a:gd name="connsiteX11" fmla="*/ 676056 w 1623114"/>
              <a:gd name="connsiteY11" fmla="*/ 851457 h 1075857"/>
              <a:gd name="connsiteX12" fmla="*/ 442079 w 1623114"/>
              <a:gd name="connsiteY12" fmla="*/ 1038594 h 1075857"/>
              <a:gd name="connsiteX13" fmla="*/ 244116 w 1623114"/>
              <a:gd name="connsiteY13" fmla="*/ 1048021 h 1075857"/>
              <a:gd name="connsiteX14" fmla="*/ 93288 w 1623114"/>
              <a:gd name="connsiteY14" fmla="*/ 897192 h 1075857"/>
              <a:gd name="connsiteX15" fmla="*/ 17873 w 1623114"/>
              <a:gd name="connsiteY15" fmla="*/ 727510 h 1075857"/>
              <a:gd name="connsiteX0" fmla="*/ 17873 w 1612498"/>
              <a:gd name="connsiteY0" fmla="*/ 727510 h 1075857"/>
              <a:gd name="connsiteX1" fmla="*/ 17873 w 1612498"/>
              <a:gd name="connsiteY1" fmla="*/ 425852 h 1075857"/>
              <a:gd name="connsiteX2" fmla="*/ 215836 w 1612498"/>
              <a:gd name="connsiteY2" fmla="*/ 227889 h 1075857"/>
              <a:gd name="connsiteX3" fmla="*/ 724883 w 1612498"/>
              <a:gd name="connsiteY3" fmla="*/ 67634 h 1075857"/>
              <a:gd name="connsiteX4" fmla="*/ 1073675 w 1612498"/>
              <a:gd name="connsiteY4" fmla="*/ 1646 h 1075857"/>
              <a:gd name="connsiteX5" fmla="*/ 1267465 w 1612498"/>
              <a:gd name="connsiteY5" fmla="*/ 29730 h 1075857"/>
              <a:gd name="connsiteX6" fmla="*/ 1460174 w 1612498"/>
              <a:gd name="connsiteY6" fmla="*/ 133621 h 1075857"/>
              <a:gd name="connsiteX7" fmla="*/ 1601576 w 1612498"/>
              <a:gd name="connsiteY7" fmla="*/ 378718 h 1075857"/>
              <a:gd name="connsiteX8" fmla="*/ 1580145 w 1612498"/>
              <a:gd name="connsiteY8" fmla="*/ 572410 h 1075857"/>
              <a:gd name="connsiteX9" fmla="*/ 1398850 w 1612498"/>
              <a:gd name="connsiteY9" fmla="*/ 665893 h 1075857"/>
              <a:gd name="connsiteX10" fmla="*/ 1120907 w 1612498"/>
              <a:gd name="connsiteY10" fmla="*/ 714916 h 1075857"/>
              <a:gd name="connsiteX11" fmla="*/ 676056 w 1612498"/>
              <a:gd name="connsiteY11" fmla="*/ 851457 h 1075857"/>
              <a:gd name="connsiteX12" fmla="*/ 442079 w 1612498"/>
              <a:gd name="connsiteY12" fmla="*/ 1038594 h 1075857"/>
              <a:gd name="connsiteX13" fmla="*/ 244116 w 1612498"/>
              <a:gd name="connsiteY13" fmla="*/ 1048021 h 1075857"/>
              <a:gd name="connsiteX14" fmla="*/ 93288 w 1612498"/>
              <a:gd name="connsiteY14" fmla="*/ 897192 h 1075857"/>
              <a:gd name="connsiteX15" fmla="*/ 17873 w 1612498"/>
              <a:gd name="connsiteY15" fmla="*/ 727510 h 1075857"/>
              <a:gd name="connsiteX0" fmla="*/ 17873 w 1612498"/>
              <a:gd name="connsiteY0" fmla="*/ 727510 h 1050896"/>
              <a:gd name="connsiteX1" fmla="*/ 17873 w 1612498"/>
              <a:gd name="connsiteY1" fmla="*/ 425852 h 1050896"/>
              <a:gd name="connsiteX2" fmla="*/ 215836 w 1612498"/>
              <a:gd name="connsiteY2" fmla="*/ 227889 h 1050896"/>
              <a:gd name="connsiteX3" fmla="*/ 724883 w 1612498"/>
              <a:gd name="connsiteY3" fmla="*/ 67634 h 1050896"/>
              <a:gd name="connsiteX4" fmla="*/ 1073675 w 1612498"/>
              <a:gd name="connsiteY4" fmla="*/ 1646 h 1050896"/>
              <a:gd name="connsiteX5" fmla="*/ 1267465 w 1612498"/>
              <a:gd name="connsiteY5" fmla="*/ 29730 h 1050896"/>
              <a:gd name="connsiteX6" fmla="*/ 1460174 w 1612498"/>
              <a:gd name="connsiteY6" fmla="*/ 133621 h 1050896"/>
              <a:gd name="connsiteX7" fmla="*/ 1601576 w 1612498"/>
              <a:gd name="connsiteY7" fmla="*/ 378718 h 1050896"/>
              <a:gd name="connsiteX8" fmla="*/ 1580145 w 1612498"/>
              <a:gd name="connsiteY8" fmla="*/ 572410 h 1050896"/>
              <a:gd name="connsiteX9" fmla="*/ 1398850 w 1612498"/>
              <a:gd name="connsiteY9" fmla="*/ 665893 h 1050896"/>
              <a:gd name="connsiteX10" fmla="*/ 1120907 w 1612498"/>
              <a:gd name="connsiteY10" fmla="*/ 714916 h 1050896"/>
              <a:gd name="connsiteX11" fmla="*/ 676056 w 1612498"/>
              <a:gd name="connsiteY11" fmla="*/ 851457 h 1050896"/>
              <a:gd name="connsiteX12" fmla="*/ 442079 w 1612498"/>
              <a:gd name="connsiteY12" fmla="*/ 1038594 h 1050896"/>
              <a:gd name="connsiteX13" fmla="*/ 267929 w 1612498"/>
              <a:gd name="connsiteY13" fmla="*/ 1000396 h 1050896"/>
              <a:gd name="connsiteX14" fmla="*/ 93288 w 1612498"/>
              <a:gd name="connsiteY14" fmla="*/ 897192 h 1050896"/>
              <a:gd name="connsiteX15" fmla="*/ 17873 w 1612498"/>
              <a:gd name="connsiteY15" fmla="*/ 727510 h 1050896"/>
              <a:gd name="connsiteX0" fmla="*/ 17873 w 1612498"/>
              <a:gd name="connsiteY0" fmla="*/ 727510 h 1028306"/>
              <a:gd name="connsiteX1" fmla="*/ 17873 w 1612498"/>
              <a:gd name="connsiteY1" fmla="*/ 425852 h 1028306"/>
              <a:gd name="connsiteX2" fmla="*/ 215836 w 1612498"/>
              <a:gd name="connsiteY2" fmla="*/ 227889 h 1028306"/>
              <a:gd name="connsiteX3" fmla="*/ 724883 w 1612498"/>
              <a:gd name="connsiteY3" fmla="*/ 67634 h 1028306"/>
              <a:gd name="connsiteX4" fmla="*/ 1073675 w 1612498"/>
              <a:gd name="connsiteY4" fmla="*/ 1646 h 1028306"/>
              <a:gd name="connsiteX5" fmla="*/ 1267465 w 1612498"/>
              <a:gd name="connsiteY5" fmla="*/ 29730 h 1028306"/>
              <a:gd name="connsiteX6" fmla="*/ 1460174 w 1612498"/>
              <a:gd name="connsiteY6" fmla="*/ 133621 h 1028306"/>
              <a:gd name="connsiteX7" fmla="*/ 1601576 w 1612498"/>
              <a:gd name="connsiteY7" fmla="*/ 378718 h 1028306"/>
              <a:gd name="connsiteX8" fmla="*/ 1580145 w 1612498"/>
              <a:gd name="connsiteY8" fmla="*/ 572410 h 1028306"/>
              <a:gd name="connsiteX9" fmla="*/ 1398850 w 1612498"/>
              <a:gd name="connsiteY9" fmla="*/ 665893 h 1028306"/>
              <a:gd name="connsiteX10" fmla="*/ 1120907 w 1612498"/>
              <a:gd name="connsiteY10" fmla="*/ 714916 h 1028306"/>
              <a:gd name="connsiteX11" fmla="*/ 676056 w 1612498"/>
              <a:gd name="connsiteY11" fmla="*/ 851457 h 1028306"/>
              <a:gd name="connsiteX12" fmla="*/ 444460 w 1612498"/>
              <a:gd name="connsiteY12" fmla="*/ 1017163 h 1028306"/>
              <a:gd name="connsiteX13" fmla="*/ 267929 w 1612498"/>
              <a:gd name="connsiteY13" fmla="*/ 1000396 h 1028306"/>
              <a:gd name="connsiteX14" fmla="*/ 93288 w 1612498"/>
              <a:gd name="connsiteY14" fmla="*/ 897192 h 1028306"/>
              <a:gd name="connsiteX15" fmla="*/ 17873 w 1612498"/>
              <a:gd name="connsiteY15" fmla="*/ 727510 h 102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2498" h="1028306">
                <a:moveTo>
                  <a:pt x="17873" y="727510"/>
                </a:moveTo>
                <a:cubicBezTo>
                  <a:pt x="5304" y="648953"/>
                  <a:pt x="-15121" y="509122"/>
                  <a:pt x="17873" y="425852"/>
                </a:cubicBezTo>
                <a:cubicBezTo>
                  <a:pt x="50867" y="342582"/>
                  <a:pt x="98001" y="287592"/>
                  <a:pt x="215836" y="227889"/>
                </a:cubicBezTo>
                <a:cubicBezTo>
                  <a:pt x="333671" y="168186"/>
                  <a:pt x="581910" y="105341"/>
                  <a:pt x="724883" y="67634"/>
                </a:cubicBezTo>
                <a:cubicBezTo>
                  <a:pt x="841147" y="45638"/>
                  <a:pt x="983245" y="7963"/>
                  <a:pt x="1073675" y="1646"/>
                </a:cubicBezTo>
                <a:cubicBezTo>
                  <a:pt x="1164105" y="-4671"/>
                  <a:pt x="1203049" y="7734"/>
                  <a:pt x="1267465" y="29730"/>
                </a:cubicBezTo>
                <a:cubicBezTo>
                  <a:pt x="1331881" y="51726"/>
                  <a:pt x="1413040" y="51922"/>
                  <a:pt x="1460174" y="133621"/>
                </a:cubicBezTo>
                <a:cubicBezTo>
                  <a:pt x="1507308" y="215320"/>
                  <a:pt x="1581581" y="305587"/>
                  <a:pt x="1601576" y="378718"/>
                </a:cubicBezTo>
                <a:cubicBezTo>
                  <a:pt x="1621571" y="451850"/>
                  <a:pt x="1613933" y="524548"/>
                  <a:pt x="1580145" y="572410"/>
                </a:cubicBezTo>
                <a:cubicBezTo>
                  <a:pt x="1546357" y="620273"/>
                  <a:pt x="1459282" y="634732"/>
                  <a:pt x="1398850" y="665893"/>
                </a:cubicBezTo>
                <a:cubicBezTo>
                  <a:pt x="1301440" y="697316"/>
                  <a:pt x="1241373" y="683989"/>
                  <a:pt x="1120907" y="714916"/>
                </a:cubicBezTo>
                <a:cubicBezTo>
                  <a:pt x="1000441" y="745843"/>
                  <a:pt x="821165" y="832137"/>
                  <a:pt x="676056" y="851457"/>
                </a:cubicBezTo>
                <a:cubicBezTo>
                  <a:pt x="564505" y="892306"/>
                  <a:pt x="512481" y="992340"/>
                  <a:pt x="444460" y="1017163"/>
                </a:cubicBezTo>
                <a:cubicBezTo>
                  <a:pt x="376439" y="1041986"/>
                  <a:pt x="326458" y="1020391"/>
                  <a:pt x="267929" y="1000396"/>
                </a:cubicBezTo>
                <a:cubicBezTo>
                  <a:pt x="209400" y="980401"/>
                  <a:pt x="134964" y="942673"/>
                  <a:pt x="93288" y="897192"/>
                </a:cubicBezTo>
                <a:cubicBezTo>
                  <a:pt x="51612" y="851711"/>
                  <a:pt x="30442" y="806067"/>
                  <a:pt x="17873" y="727510"/>
                </a:cubicBezTo>
                <a:close/>
              </a:path>
            </a:pathLst>
          </a:cu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reeform 13"/>
          <p:cNvSpPr/>
          <p:nvPr/>
        </p:nvSpPr>
        <p:spPr>
          <a:xfrm>
            <a:off x="3940176" y="1874873"/>
            <a:ext cx="1302002" cy="960402"/>
          </a:xfrm>
          <a:custGeom>
            <a:avLst/>
            <a:gdLst>
              <a:gd name="connsiteX0" fmla="*/ 120650 w 1273175"/>
              <a:gd name="connsiteY0" fmla="*/ 739775 h 952500"/>
              <a:gd name="connsiteX1" fmla="*/ 0 w 1273175"/>
              <a:gd name="connsiteY1" fmla="*/ 234950 h 952500"/>
              <a:gd name="connsiteX2" fmla="*/ 120650 w 1273175"/>
              <a:gd name="connsiteY2" fmla="*/ 66675 h 952500"/>
              <a:gd name="connsiteX3" fmla="*/ 660400 w 1273175"/>
              <a:gd name="connsiteY3" fmla="*/ 57150 h 952500"/>
              <a:gd name="connsiteX4" fmla="*/ 869950 w 1273175"/>
              <a:gd name="connsiteY4" fmla="*/ 0 h 952500"/>
              <a:gd name="connsiteX5" fmla="*/ 1060450 w 1273175"/>
              <a:gd name="connsiteY5" fmla="*/ 63500 h 952500"/>
              <a:gd name="connsiteX6" fmla="*/ 1263650 w 1273175"/>
              <a:gd name="connsiteY6" fmla="*/ 415925 h 952500"/>
              <a:gd name="connsiteX7" fmla="*/ 1273175 w 1273175"/>
              <a:gd name="connsiteY7" fmla="*/ 650875 h 952500"/>
              <a:gd name="connsiteX8" fmla="*/ 1146175 w 1273175"/>
              <a:gd name="connsiteY8" fmla="*/ 847725 h 952500"/>
              <a:gd name="connsiteX9" fmla="*/ 927100 w 1273175"/>
              <a:gd name="connsiteY9" fmla="*/ 876300 h 952500"/>
              <a:gd name="connsiteX10" fmla="*/ 784225 w 1273175"/>
              <a:gd name="connsiteY10" fmla="*/ 889000 h 952500"/>
              <a:gd name="connsiteX11" fmla="*/ 581025 w 1273175"/>
              <a:gd name="connsiteY11" fmla="*/ 952500 h 952500"/>
              <a:gd name="connsiteX12" fmla="*/ 327025 w 1273175"/>
              <a:gd name="connsiteY12" fmla="*/ 933450 h 952500"/>
              <a:gd name="connsiteX13" fmla="*/ 120650 w 1273175"/>
              <a:gd name="connsiteY13" fmla="*/ 739775 h 952500"/>
              <a:gd name="connsiteX0" fmla="*/ 120650 w 1273175"/>
              <a:gd name="connsiteY0" fmla="*/ 739775 h 952500"/>
              <a:gd name="connsiteX1" fmla="*/ 0 w 1273175"/>
              <a:gd name="connsiteY1" fmla="*/ 234950 h 952500"/>
              <a:gd name="connsiteX2" fmla="*/ 120650 w 1273175"/>
              <a:gd name="connsiteY2" fmla="*/ 66675 h 952500"/>
              <a:gd name="connsiteX3" fmla="*/ 660400 w 1273175"/>
              <a:gd name="connsiteY3" fmla="*/ 57150 h 952500"/>
              <a:gd name="connsiteX4" fmla="*/ 869950 w 1273175"/>
              <a:gd name="connsiteY4" fmla="*/ 0 h 952500"/>
              <a:gd name="connsiteX5" fmla="*/ 1060450 w 1273175"/>
              <a:gd name="connsiteY5" fmla="*/ 63500 h 952500"/>
              <a:gd name="connsiteX6" fmla="*/ 1263650 w 1273175"/>
              <a:gd name="connsiteY6" fmla="*/ 415925 h 952500"/>
              <a:gd name="connsiteX7" fmla="*/ 1273175 w 1273175"/>
              <a:gd name="connsiteY7" fmla="*/ 650875 h 952500"/>
              <a:gd name="connsiteX8" fmla="*/ 1146175 w 1273175"/>
              <a:gd name="connsiteY8" fmla="*/ 847725 h 952500"/>
              <a:gd name="connsiteX9" fmla="*/ 927100 w 1273175"/>
              <a:gd name="connsiteY9" fmla="*/ 876300 h 952500"/>
              <a:gd name="connsiteX10" fmla="*/ 784225 w 1273175"/>
              <a:gd name="connsiteY10" fmla="*/ 889000 h 952500"/>
              <a:gd name="connsiteX11" fmla="*/ 581025 w 1273175"/>
              <a:gd name="connsiteY11" fmla="*/ 952500 h 952500"/>
              <a:gd name="connsiteX12" fmla="*/ 327025 w 1273175"/>
              <a:gd name="connsiteY12" fmla="*/ 933450 h 952500"/>
              <a:gd name="connsiteX13" fmla="*/ 120650 w 1273175"/>
              <a:gd name="connsiteY13" fmla="*/ 739775 h 952500"/>
              <a:gd name="connsiteX0" fmla="*/ 120650 w 1273175"/>
              <a:gd name="connsiteY0" fmla="*/ 739775 h 952500"/>
              <a:gd name="connsiteX1" fmla="*/ 0 w 1273175"/>
              <a:gd name="connsiteY1" fmla="*/ 234950 h 952500"/>
              <a:gd name="connsiteX2" fmla="*/ 120650 w 1273175"/>
              <a:gd name="connsiteY2" fmla="*/ 66675 h 952500"/>
              <a:gd name="connsiteX3" fmla="*/ 660400 w 1273175"/>
              <a:gd name="connsiteY3" fmla="*/ 57150 h 952500"/>
              <a:gd name="connsiteX4" fmla="*/ 869950 w 1273175"/>
              <a:gd name="connsiteY4" fmla="*/ 0 h 952500"/>
              <a:gd name="connsiteX5" fmla="*/ 1060450 w 1273175"/>
              <a:gd name="connsiteY5" fmla="*/ 63500 h 952500"/>
              <a:gd name="connsiteX6" fmla="*/ 1263650 w 1273175"/>
              <a:gd name="connsiteY6" fmla="*/ 415925 h 952500"/>
              <a:gd name="connsiteX7" fmla="*/ 1273175 w 1273175"/>
              <a:gd name="connsiteY7" fmla="*/ 650875 h 952500"/>
              <a:gd name="connsiteX8" fmla="*/ 1146175 w 1273175"/>
              <a:gd name="connsiteY8" fmla="*/ 847725 h 952500"/>
              <a:gd name="connsiteX9" fmla="*/ 927100 w 1273175"/>
              <a:gd name="connsiteY9" fmla="*/ 876300 h 952500"/>
              <a:gd name="connsiteX10" fmla="*/ 784225 w 1273175"/>
              <a:gd name="connsiteY10" fmla="*/ 889000 h 952500"/>
              <a:gd name="connsiteX11" fmla="*/ 581025 w 1273175"/>
              <a:gd name="connsiteY11" fmla="*/ 952500 h 952500"/>
              <a:gd name="connsiteX12" fmla="*/ 327025 w 1273175"/>
              <a:gd name="connsiteY12" fmla="*/ 933450 h 952500"/>
              <a:gd name="connsiteX13" fmla="*/ 120650 w 1273175"/>
              <a:gd name="connsiteY13" fmla="*/ 739775 h 952500"/>
              <a:gd name="connsiteX0" fmla="*/ 120650 w 1273175"/>
              <a:gd name="connsiteY0" fmla="*/ 739775 h 952500"/>
              <a:gd name="connsiteX1" fmla="*/ 0 w 1273175"/>
              <a:gd name="connsiteY1" fmla="*/ 234950 h 952500"/>
              <a:gd name="connsiteX2" fmla="*/ 120650 w 1273175"/>
              <a:gd name="connsiteY2" fmla="*/ 66675 h 952500"/>
              <a:gd name="connsiteX3" fmla="*/ 660400 w 1273175"/>
              <a:gd name="connsiteY3" fmla="*/ 57150 h 952500"/>
              <a:gd name="connsiteX4" fmla="*/ 869950 w 1273175"/>
              <a:gd name="connsiteY4" fmla="*/ 0 h 952500"/>
              <a:gd name="connsiteX5" fmla="*/ 1060450 w 1273175"/>
              <a:gd name="connsiteY5" fmla="*/ 63500 h 952500"/>
              <a:gd name="connsiteX6" fmla="*/ 1263650 w 1273175"/>
              <a:gd name="connsiteY6" fmla="*/ 415925 h 952500"/>
              <a:gd name="connsiteX7" fmla="*/ 1273175 w 1273175"/>
              <a:gd name="connsiteY7" fmla="*/ 650875 h 952500"/>
              <a:gd name="connsiteX8" fmla="*/ 1146175 w 1273175"/>
              <a:gd name="connsiteY8" fmla="*/ 847725 h 952500"/>
              <a:gd name="connsiteX9" fmla="*/ 927100 w 1273175"/>
              <a:gd name="connsiteY9" fmla="*/ 876300 h 952500"/>
              <a:gd name="connsiteX10" fmla="*/ 784225 w 1273175"/>
              <a:gd name="connsiteY10" fmla="*/ 889000 h 952500"/>
              <a:gd name="connsiteX11" fmla="*/ 581025 w 1273175"/>
              <a:gd name="connsiteY11" fmla="*/ 952500 h 952500"/>
              <a:gd name="connsiteX12" fmla="*/ 327025 w 1273175"/>
              <a:gd name="connsiteY12" fmla="*/ 933450 h 952500"/>
              <a:gd name="connsiteX13" fmla="*/ 120650 w 1273175"/>
              <a:gd name="connsiteY13" fmla="*/ 739775 h 952500"/>
              <a:gd name="connsiteX0" fmla="*/ 120650 w 1273175"/>
              <a:gd name="connsiteY0" fmla="*/ 747677 h 960402"/>
              <a:gd name="connsiteX1" fmla="*/ 0 w 1273175"/>
              <a:gd name="connsiteY1" fmla="*/ 242852 h 960402"/>
              <a:gd name="connsiteX2" fmla="*/ 120650 w 1273175"/>
              <a:gd name="connsiteY2" fmla="*/ 74577 h 960402"/>
              <a:gd name="connsiteX3" fmla="*/ 660400 w 1273175"/>
              <a:gd name="connsiteY3" fmla="*/ 65052 h 960402"/>
              <a:gd name="connsiteX4" fmla="*/ 869950 w 1273175"/>
              <a:gd name="connsiteY4" fmla="*/ 7902 h 960402"/>
              <a:gd name="connsiteX5" fmla="*/ 1060450 w 1273175"/>
              <a:gd name="connsiteY5" fmla="*/ 71402 h 960402"/>
              <a:gd name="connsiteX6" fmla="*/ 1263650 w 1273175"/>
              <a:gd name="connsiteY6" fmla="*/ 423827 h 960402"/>
              <a:gd name="connsiteX7" fmla="*/ 1273175 w 1273175"/>
              <a:gd name="connsiteY7" fmla="*/ 658777 h 960402"/>
              <a:gd name="connsiteX8" fmla="*/ 1146175 w 1273175"/>
              <a:gd name="connsiteY8" fmla="*/ 855627 h 960402"/>
              <a:gd name="connsiteX9" fmla="*/ 927100 w 1273175"/>
              <a:gd name="connsiteY9" fmla="*/ 884202 h 960402"/>
              <a:gd name="connsiteX10" fmla="*/ 784225 w 1273175"/>
              <a:gd name="connsiteY10" fmla="*/ 896902 h 960402"/>
              <a:gd name="connsiteX11" fmla="*/ 581025 w 1273175"/>
              <a:gd name="connsiteY11" fmla="*/ 960402 h 960402"/>
              <a:gd name="connsiteX12" fmla="*/ 327025 w 1273175"/>
              <a:gd name="connsiteY12" fmla="*/ 941352 h 960402"/>
              <a:gd name="connsiteX13" fmla="*/ 120650 w 1273175"/>
              <a:gd name="connsiteY13" fmla="*/ 747677 h 960402"/>
              <a:gd name="connsiteX0" fmla="*/ 120650 w 1302002"/>
              <a:gd name="connsiteY0" fmla="*/ 747677 h 960402"/>
              <a:gd name="connsiteX1" fmla="*/ 0 w 1302002"/>
              <a:gd name="connsiteY1" fmla="*/ 242852 h 960402"/>
              <a:gd name="connsiteX2" fmla="*/ 120650 w 1302002"/>
              <a:gd name="connsiteY2" fmla="*/ 74577 h 960402"/>
              <a:gd name="connsiteX3" fmla="*/ 660400 w 1302002"/>
              <a:gd name="connsiteY3" fmla="*/ 65052 h 960402"/>
              <a:gd name="connsiteX4" fmla="*/ 869950 w 1302002"/>
              <a:gd name="connsiteY4" fmla="*/ 7902 h 960402"/>
              <a:gd name="connsiteX5" fmla="*/ 1060450 w 1302002"/>
              <a:gd name="connsiteY5" fmla="*/ 71402 h 960402"/>
              <a:gd name="connsiteX6" fmla="*/ 1263650 w 1302002"/>
              <a:gd name="connsiteY6" fmla="*/ 423827 h 960402"/>
              <a:gd name="connsiteX7" fmla="*/ 1273175 w 1302002"/>
              <a:gd name="connsiteY7" fmla="*/ 658777 h 960402"/>
              <a:gd name="connsiteX8" fmla="*/ 1146175 w 1302002"/>
              <a:gd name="connsiteY8" fmla="*/ 855627 h 960402"/>
              <a:gd name="connsiteX9" fmla="*/ 927100 w 1302002"/>
              <a:gd name="connsiteY9" fmla="*/ 884202 h 960402"/>
              <a:gd name="connsiteX10" fmla="*/ 784225 w 1302002"/>
              <a:gd name="connsiteY10" fmla="*/ 896902 h 960402"/>
              <a:gd name="connsiteX11" fmla="*/ 581025 w 1302002"/>
              <a:gd name="connsiteY11" fmla="*/ 960402 h 960402"/>
              <a:gd name="connsiteX12" fmla="*/ 327025 w 1302002"/>
              <a:gd name="connsiteY12" fmla="*/ 941352 h 960402"/>
              <a:gd name="connsiteX13" fmla="*/ 120650 w 1302002"/>
              <a:gd name="connsiteY13" fmla="*/ 747677 h 960402"/>
              <a:gd name="connsiteX0" fmla="*/ 120650 w 1302002"/>
              <a:gd name="connsiteY0" fmla="*/ 747677 h 960402"/>
              <a:gd name="connsiteX1" fmla="*/ 0 w 1302002"/>
              <a:gd name="connsiteY1" fmla="*/ 242852 h 960402"/>
              <a:gd name="connsiteX2" fmla="*/ 120650 w 1302002"/>
              <a:gd name="connsiteY2" fmla="*/ 74577 h 960402"/>
              <a:gd name="connsiteX3" fmla="*/ 660400 w 1302002"/>
              <a:gd name="connsiteY3" fmla="*/ 65052 h 960402"/>
              <a:gd name="connsiteX4" fmla="*/ 869950 w 1302002"/>
              <a:gd name="connsiteY4" fmla="*/ 7902 h 960402"/>
              <a:gd name="connsiteX5" fmla="*/ 1060450 w 1302002"/>
              <a:gd name="connsiteY5" fmla="*/ 71402 h 960402"/>
              <a:gd name="connsiteX6" fmla="*/ 1263650 w 1302002"/>
              <a:gd name="connsiteY6" fmla="*/ 423827 h 960402"/>
              <a:gd name="connsiteX7" fmla="*/ 1273175 w 1302002"/>
              <a:gd name="connsiteY7" fmla="*/ 658777 h 960402"/>
              <a:gd name="connsiteX8" fmla="*/ 1146175 w 1302002"/>
              <a:gd name="connsiteY8" fmla="*/ 855627 h 960402"/>
              <a:gd name="connsiteX9" fmla="*/ 927100 w 1302002"/>
              <a:gd name="connsiteY9" fmla="*/ 884202 h 960402"/>
              <a:gd name="connsiteX10" fmla="*/ 784225 w 1302002"/>
              <a:gd name="connsiteY10" fmla="*/ 896902 h 960402"/>
              <a:gd name="connsiteX11" fmla="*/ 581025 w 1302002"/>
              <a:gd name="connsiteY11" fmla="*/ 960402 h 960402"/>
              <a:gd name="connsiteX12" fmla="*/ 327025 w 1302002"/>
              <a:gd name="connsiteY12" fmla="*/ 941352 h 960402"/>
              <a:gd name="connsiteX13" fmla="*/ 120650 w 1302002"/>
              <a:gd name="connsiteY13" fmla="*/ 747677 h 960402"/>
              <a:gd name="connsiteX0" fmla="*/ 120650 w 1302002"/>
              <a:gd name="connsiteY0" fmla="*/ 747677 h 960402"/>
              <a:gd name="connsiteX1" fmla="*/ 0 w 1302002"/>
              <a:gd name="connsiteY1" fmla="*/ 242852 h 960402"/>
              <a:gd name="connsiteX2" fmla="*/ 120650 w 1302002"/>
              <a:gd name="connsiteY2" fmla="*/ 74577 h 960402"/>
              <a:gd name="connsiteX3" fmla="*/ 660400 w 1302002"/>
              <a:gd name="connsiteY3" fmla="*/ 65052 h 960402"/>
              <a:gd name="connsiteX4" fmla="*/ 869950 w 1302002"/>
              <a:gd name="connsiteY4" fmla="*/ 7902 h 960402"/>
              <a:gd name="connsiteX5" fmla="*/ 1060450 w 1302002"/>
              <a:gd name="connsiteY5" fmla="*/ 71402 h 960402"/>
              <a:gd name="connsiteX6" fmla="*/ 1263650 w 1302002"/>
              <a:gd name="connsiteY6" fmla="*/ 423827 h 960402"/>
              <a:gd name="connsiteX7" fmla="*/ 1273175 w 1302002"/>
              <a:gd name="connsiteY7" fmla="*/ 658777 h 960402"/>
              <a:gd name="connsiteX8" fmla="*/ 1146175 w 1302002"/>
              <a:gd name="connsiteY8" fmla="*/ 855627 h 960402"/>
              <a:gd name="connsiteX9" fmla="*/ 927100 w 1302002"/>
              <a:gd name="connsiteY9" fmla="*/ 884202 h 960402"/>
              <a:gd name="connsiteX10" fmla="*/ 784225 w 1302002"/>
              <a:gd name="connsiteY10" fmla="*/ 896902 h 960402"/>
              <a:gd name="connsiteX11" fmla="*/ 581025 w 1302002"/>
              <a:gd name="connsiteY11" fmla="*/ 960402 h 960402"/>
              <a:gd name="connsiteX12" fmla="*/ 327025 w 1302002"/>
              <a:gd name="connsiteY12" fmla="*/ 941352 h 960402"/>
              <a:gd name="connsiteX13" fmla="*/ 120650 w 1302002"/>
              <a:gd name="connsiteY13" fmla="*/ 747677 h 96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2002" h="960402">
                <a:moveTo>
                  <a:pt x="120650" y="747677"/>
                </a:moveTo>
                <a:cubicBezTo>
                  <a:pt x="66146" y="631260"/>
                  <a:pt x="0" y="355035"/>
                  <a:pt x="0" y="242852"/>
                </a:cubicBezTo>
                <a:cubicBezTo>
                  <a:pt x="0" y="130669"/>
                  <a:pt x="10583" y="104210"/>
                  <a:pt x="120650" y="74577"/>
                </a:cubicBezTo>
                <a:cubicBezTo>
                  <a:pt x="230717" y="44944"/>
                  <a:pt x="535517" y="76165"/>
                  <a:pt x="660400" y="65052"/>
                </a:cubicBezTo>
                <a:lnTo>
                  <a:pt x="869950" y="7902"/>
                </a:lnTo>
                <a:cubicBezTo>
                  <a:pt x="939800" y="-11148"/>
                  <a:pt x="994833" y="2081"/>
                  <a:pt x="1060450" y="71402"/>
                </a:cubicBezTo>
                <a:lnTo>
                  <a:pt x="1263650" y="423827"/>
                </a:lnTo>
                <a:cubicBezTo>
                  <a:pt x="1331383" y="541302"/>
                  <a:pt x="1292754" y="586810"/>
                  <a:pt x="1273175" y="658777"/>
                </a:cubicBezTo>
                <a:lnTo>
                  <a:pt x="1146175" y="855627"/>
                </a:lnTo>
                <a:cubicBezTo>
                  <a:pt x="1103842" y="921244"/>
                  <a:pt x="987425" y="877323"/>
                  <a:pt x="927100" y="884202"/>
                </a:cubicBezTo>
                <a:lnTo>
                  <a:pt x="784225" y="896902"/>
                </a:lnTo>
                <a:cubicBezTo>
                  <a:pt x="736600" y="901135"/>
                  <a:pt x="657225" y="952994"/>
                  <a:pt x="581025" y="960402"/>
                </a:cubicBezTo>
                <a:lnTo>
                  <a:pt x="327025" y="941352"/>
                </a:lnTo>
                <a:cubicBezTo>
                  <a:pt x="250296" y="905898"/>
                  <a:pt x="175154" y="864094"/>
                  <a:pt x="120650" y="747677"/>
                </a:cubicBezTo>
                <a:close/>
              </a:path>
            </a:pathLst>
          </a:cu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reeform 14"/>
          <p:cNvSpPr/>
          <p:nvPr/>
        </p:nvSpPr>
        <p:spPr>
          <a:xfrm>
            <a:off x="6797579" y="2114550"/>
            <a:ext cx="1284454" cy="801210"/>
          </a:xfrm>
          <a:custGeom>
            <a:avLst/>
            <a:gdLst>
              <a:gd name="connsiteX0" fmla="*/ 342900 w 1263650"/>
              <a:gd name="connsiteY0" fmla="*/ 419100 h 717550"/>
              <a:gd name="connsiteX1" fmla="*/ 19050 w 1263650"/>
              <a:gd name="connsiteY1" fmla="*/ 177800 h 717550"/>
              <a:gd name="connsiteX2" fmla="*/ 0 w 1263650"/>
              <a:gd name="connsiteY2" fmla="*/ 88900 h 717550"/>
              <a:gd name="connsiteX3" fmla="*/ 82550 w 1263650"/>
              <a:gd name="connsiteY3" fmla="*/ 44450 h 717550"/>
              <a:gd name="connsiteX4" fmla="*/ 304800 w 1263650"/>
              <a:gd name="connsiteY4" fmla="*/ 31750 h 717550"/>
              <a:gd name="connsiteX5" fmla="*/ 469900 w 1263650"/>
              <a:gd name="connsiteY5" fmla="*/ 0 h 717550"/>
              <a:gd name="connsiteX6" fmla="*/ 711200 w 1263650"/>
              <a:gd name="connsiteY6" fmla="*/ 57150 h 717550"/>
              <a:gd name="connsiteX7" fmla="*/ 914400 w 1263650"/>
              <a:gd name="connsiteY7" fmla="*/ 88900 h 717550"/>
              <a:gd name="connsiteX8" fmla="*/ 1073150 w 1263650"/>
              <a:gd name="connsiteY8" fmla="*/ 171450 h 717550"/>
              <a:gd name="connsiteX9" fmla="*/ 1149350 w 1263650"/>
              <a:gd name="connsiteY9" fmla="*/ 336550 h 717550"/>
              <a:gd name="connsiteX10" fmla="*/ 1219200 w 1263650"/>
              <a:gd name="connsiteY10" fmla="*/ 508000 h 717550"/>
              <a:gd name="connsiteX11" fmla="*/ 1263650 w 1263650"/>
              <a:gd name="connsiteY11" fmla="*/ 698500 h 717550"/>
              <a:gd name="connsiteX12" fmla="*/ 1111250 w 1263650"/>
              <a:gd name="connsiteY12" fmla="*/ 717550 h 717550"/>
              <a:gd name="connsiteX13" fmla="*/ 838200 w 1263650"/>
              <a:gd name="connsiteY13" fmla="*/ 622300 h 717550"/>
              <a:gd name="connsiteX14" fmla="*/ 342900 w 1263650"/>
              <a:gd name="connsiteY14" fmla="*/ 419100 h 717550"/>
              <a:gd name="connsiteX0" fmla="*/ 342900 w 1263650"/>
              <a:gd name="connsiteY0" fmla="*/ 419100 h 877093"/>
              <a:gd name="connsiteX1" fmla="*/ 19050 w 1263650"/>
              <a:gd name="connsiteY1" fmla="*/ 177800 h 877093"/>
              <a:gd name="connsiteX2" fmla="*/ 0 w 1263650"/>
              <a:gd name="connsiteY2" fmla="*/ 88900 h 877093"/>
              <a:gd name="connsiteX3" fmla="*/ 82550 w 1263650"/>
              <a:gd name="connsiteY3" fmla="*/ 44450 h 877093"/>
              <a:gd name="connsiteX4" fmla="*/ 304800 w 1263650"/>
              <a:gd name="connsiteY4" fmla="*/ 31750 h 877093"/>
              <a:gd name="connsiteX5" fmla="*/ 469900 w 1263650"/>
              <a:gd name="connsiteY5" fmla="*/ 0 h 877093"/>
              <a:gd name="connsiteX6" fmla="*/ 711200 w 1263650"/>
              <a:gd name="connsiteY6" fmla="*/ 57150 h 877093"/>
              <a:gd name="connsiteX7" fmla="*/ 914400 w 1263650"/>
              <a:gd name="connsiteY7" fmla="*/ 88900 h 877093"/>
              <a:gd name="connsiteX8" fmla="*/ 1073150 w 1263650"/>
              <a:gd name="connsiteY8" fmla="*/ 171450 h 877093"/>
              <a:gd name="connsiteX9" fmla="*/ 1149350 w 1263650"/>
              <a:gd name="connsiteY9" fmla="*/ 336550 h 877093"/>
              <a:gd name="connsiteX10" fmla="*/ 1219200 w 1263650"/>
              <a:gd name="connsiteY10" fmla="*/ 508000 h 877093"/>
              <a:gd name="connsiteX11" fmla="*/ 1263650 w 1263650"/>
              <a:gd name="connsiteY11" fmla="*/ 698500 h 877093"/>
              <a:gd name="connsiteX12" fmla="*/ 1111250 w 1263650"/>
              <a:gd name="connsiteY12" fmla="*/ 877093 h 877093"/>
              <a:gd name="connsiteX13" fmla="*/ 838200 w 1263650"/>
              <a:gd name="connsiteY13" fmla="*/ 622300 h 877093"/>
              <a:gd name="connsiteX14" fmla="*/ 342900 w 1263650"/>
              <a:gd name="connsiteY14" fmla="*/ 419100 h 877093"/>
              <a:gd name="connsiteX0" fmla="*/ 342900 w 1263650"/>
              <a:gd name="connsiteY0" fmla="*/ 419100 h 877093"/>
              <a:gd name="connsiteX1" fmla="*/ 19050 w 1263650"/>
              <a:gd name="connsiteY1" fmla="*/ 177800 h 877093"/>
              <a:gd name="connsiteX2" fmla="*/ 0 w 1263650"/>
              <a:gd name="connsiteY2" fmla="*/ 88900 h 877093"/>
              <a:gd name="connsiteX3" fmla="*/ 82550 w 1263650"/>
              <a:gd name="connsiteY3" fmla="*/ 44450 h 877093"/>
              <a:gd name="connsiteX4" fmla="*/ 304800 w 1263650"/>
              <a:gd name="connsiteY4" fmla="*/ 31750 h 877093"/>
              <a:gd name="connsiteX5" fmla="*/ 469900 w 1263650"/>
              <a:gd name="connsiteY5" fmla="*/ 0 h 877093"/>
              <a:gd name="connsiteX6" fmla="*/ 711200 w 1263650"/>
              <a:gd name="connsiteY6" fmla="*/ 57150 h 877093"/>
              <a:gd name="connsiteX7" fmla="*/ 914400 w 1263650"/>
              <a:gd name="connsiteY7" fmla="*/ 88900 h 877093"/>
              <a:gd name="connsiteX8" fmla="*/ 1073150 w 1263650"/>
              <a:gd name="connsiteY8" fmla="*/ 171450 h 877093"/>
              <a:gd name="connsiteX9" fmla="*/ 1149350 w 1263650"/>
              <a:gd name="connsiteY9" fmla="*/ 336550 h 877093"/>
              <a:gd name="connsiteX10" fmla="*/ 1219200 w 1263650"/>
              <a:gd name="connsiteY10" fmla="*/ 508000 h 877093"/>
              <a:gd name="connsiteX11" fmla="*/ 1263650 w 1263650"/>
              <a:gd name="connsiteY11" fmla="*/ 698500 h 877093"/>
              <a:gd name="connsiteX12" fmla="*/ 1111250 w 1263650"/>
              <a:gd name="connsiteY12" fmla="*/ 877093 h 877093"/>
              <a:gd name="connsiteX13" fmla="*/ 785812 w 1263650"/>
              <a:gd name="connsiteY13" fmla="*/ 667543 h 877093"/>
              <a:gd name="connsiteX14" fmla="*/ 342900 w 1263650"/>
              <a:gd name="connsiteY14" fmla="*/ 419100 h 877093"/>
              <a:gd name="connsiteX0" fmla="*/ 342900 w 1263650"/>
              <a:gd name="connsiteY0" fmla="*/ 419100 h 800893"/>
              <a:gd name="connsiteX1" fmla="*/ 19050 w 1263650"/>
              <a:gd name="connsiteY1" fmla="*/ 177800 h 800893"/>
              <a:gd name="connsiteX2" fmla="*/ 0 w 1263650"/>
              <a:gd name="connsiteY2" fmla="*/ 88900 h 800893"/>
              <a:gd name="connsiteX3" fmla="*/ 82550 w 1263650"/>
              <a:gd name="connsiteY3" fmla="*/ 44450 h 800893"/>
              <a:gd name="connsiteX4" fmla="*/ 304800 w 1263650"/>
              <a:gd name="connsiteY4" fmla="*/ 31750 h 800893"/>
              <a:gd name="connsiteX5" fmla="*/ 469900 w 1263650"/>
              <a:gd name="connsiteY5" fmla="*/ 0 h 800893"/>
              <a:gd name="connsiteX6" fmla="*/ 711200 w 1263650"/>
              <a:gd name="connsiteY6" fmla="*/ 57150 h 800893"/>
              <a:gd name="connsiteX7" fmla="*/ 914400 w 1263650"/>
              <a:gd name="connsiteY7" fmla="*/ 88900 h 800893"/>
              <a:gd name="connsiteX8" fmla="*/ 1073150 w 1263650"/>
              <a:gd name="connsiteY8" fmla="*/ 171450 h 800893"/>
              <a:gd name="connsiteX9" fmla="*/ 1149350 w 1263650"/>
              <a:gd name="connsiteY9" fmla="*/ 336550 h 800893"/>
              <a:gd name="connsiteX10" fmla="*/ 1219200 w 1263650"/>
              <a:gd name="connsiteY10" fmla="*/ 508000 h 800893"/>
              <a:gd name="connsiteX11" fmla="*/ 1263650 w 1263650"/>
              <a:gd name="connsiteY11" fmla="*/ 698500 h 800893"/>
              <a:gd name="connsiteX12" fmla="*/ 1101725 w 1263650"/>
              <a:gd name="connsiteY12" fmla="*/ 800893 h 800893"/>
              <a:gd name="connsiteX13" fmla="*/ 785812 w 1263650"/>
              <a:gd name="connsiteY13" fmla="*/ 667543 h 800893"/>
              <a:gd name="connsiteX14" fmla="*/ 342900 w 1263650"/>
              <a:gd name="connsiteY14" fmla="*/ 419100 h 800893"/>
              <a:gd name="connsiteX0" fmla="*/ 342900 w 1263650"/>
              <a:gd name="connsiteY0" fmla="*/ 419100 h 800893"/>
              <a:gd name="connsiteX1" fmla="*/ 19050 w 1263650"/>
              <a:gd name="connsiteY1" fmla="*/ 177800 h 800893"/>
              <a:gd name="connsiteX2" fmla="*/ 0 w 1263650"/>
              <a:gd name="connsiteY2" fmla="*/ 88900 h 800893"/>
              <a:gd name="connsiteX3" fmla="*/ 82550 w 1263650"/>
              <a:gd name="connsiteY3" fmla="*/ 44450 h 800893"/>
              <a:gd name="connsiteX4" fmla="*/ 304800 w 1263650"/>
              <a:gd name="connsiteY4" fmla="*/ 31750 h 800893"/>
              <a:gd name="connsiteX5" fmla="*/ 469900 w 1263650"/>
              <a:gd name="connsiteY5" fmla="*/ 0 h 800893"/>
              <a:gd name="connsiteX6" fmla="*/ 711200 w 1263650"/>
              <a:gd name="connsiteY6" fmla="*/ 57150 h 800893"/>
              <a:gd name="connsiteX7" fmla="*/ 914400 w 1263650"/>
              <a:gd name="connsiteY7" fmla="*/ 88900 h 800893"/>
              <a:gd name="connsiteX8" fmla="*/ 1073150 w 1263650"/>
              <a:gd name="connsiteY8" fmla="*/ 171450 h 800893"/>
              <a:gd name="connsiteX9" fmla="*/ 1149350 w 1263650"/>
              <a:gd name="connsiteY9" fmla="*/ 336550 h 800893"/>
              <a:gd name="connsiteX10" fmla="*/ 1219200 w 1263650"/>
              <a:gd name="connsiteY10" fmla="*/ 508000 h 800893"/>
              <a:gd name="connsiteX11" fmla="*/ 1263650 w 1263650"/>
              <a:gd name="connsiteY11" fmla="*/ 698500 h 800893"/>
              <a:gd name="connsiteX12" fmla="*/ 1101725 w 1263650"/>
              <a:gd name="connsiteY12" fmla="*/ 800893 h 800893"/>
              <a:gd name="connsiteX13" fmla="*/ 785812 w 1263650"/>
              <a:gd name="connsiteY13" fmla="*/ 667543 h 800893"/>
              <a:gd name="connsiteX14" fmla="*/ 342900 w 1263650"/>
              <a:gd name="connsiteY14" fmla="*/ 419100 h 800893"/>
              <a:gd name="connsiteX0" fmla="*/ 342900 w 1263650"/>
              <a:gd name="connsiteY0" fmla="*/ 419100 h 801210"/>
              <a:gd name="connsiteX1" fmla="*/ 19050 w 1263650"/>
              <a:gd name="connsiteY1" fmla="*/ 177800 h 801210"/>
              <a:gd name="connsiteX2" fmla="*/ 0 w 1263650"/>
              <a:gd name="connsiteY2" fmla="*/ 88900 h 801210"/>
              <a:gd name="connsiteX3" fmla="*/ 82550 w 1263650"/>
              <a:gd name="connsiteY3" fmla="*/ 44450 h 801210"/>
              <a:gd name="connsiteX4" fmla="*/ 304800 w 1263650"/>
              <a:gd name="connsiteY4" fmla="*/ 31750 h 801210"/>
              <a:gd name="connsiteX5" fmla="*/ 469900 w 1263650"/>
              <a:gd name="connsiteY5" fmla="*/ 0 h 801210"/>
              <a:gd name="connsiteX6" fmla="*/ 711200 w 1263650"/>
              <a:gd name="connsiteY6" fmla="*/ 57150 h 801210"/>
              <a:gd name="connsiteX7" fmla="*/ 914400 w 1263650"/>
              <a:gd name="connsiteY7" fmla="*/ 88900 h 801210"/>
              <a:gd name="connsiteX8" fmla="*/ 1073150 w 1263650"/>
              <a:gd name="connsiteY8" fmla="*/ 171450 h 801210"/>
              <a:gd name="connsiteX9" fmla="*/ 1149350 w 1263650"/>
              <a:gd name="connsiteY9" fmla="*/ 336550 h 801210"/>
              <a:gd name="connsiteX10" fmla="*/ 1219200 w 1263650"/>
              <a:gd name="connsiteY10" fmla="*/ 508000 h 801210"/>
              <a:gd name="connsiteX11" fmla="*/ 1263650 w 1263650"/>
              <a:gd name="connsiteY11" fmla="*/ 698500 h 801210"/>
              <a:gd name="connsiteX12" fmla="*/ 1101725 w 1263650"/>
              <a:gd name="connsiteY12" fmla="*/ 800893 h 801210"/>
              <a:gd name="connsiteX13" fmla="*/ 785812 w 1263650"/>
              <a:gd name="connsiteY13" fmla="*/ 667543 h 801210"/>
              <a:gd name="connsiteX14" fmla="*/ 342900 w 1263650"/>
              <a:gd name="connsiteY14" fmla="*/ 419100 h 801210"/>
              <a:gd name="connsiteX0" fmla="*/ 358871 w 1279621"/>
              <a:gd name="connsiteY0" fmla="*/ 419100 h 801210"/>
              <a:gd name="connsiteX1" fmla="*/ 35021 w 1279621"/>
              <a:gd name="connsiteY1" fmla="*/ 177800 h 801210"/>
              <a:gd name="connsiteX2" fmla="*/ 15971 w 1279621"/>
              <a:gd name="connsiteY2" fmla="*/ 88900 h 801210"/>
              <a:gd name="connsiteX3" fmla="*/ 98521 w 1279621"/>
              <a:gd name="connsiteY3" fmla="*/ 44450 h 801210"/>
              <a:gd name="connsiteX4" fmla="*/ 320771 w 1279621"/>
              <a:gd name="connsiteY4" fmla="*/ 31750 h 801210"/>
              <a:gd name="connsiteX5" fmla="*/ 485871 w 1279621"/>
              <a:gd name="connsiteY5" fmla="*/ 0 h 801210"/>
              <a:gd name="connsiteX6" fmla="*/ 727171 w 1279621"/>
              <a:gd name="connsiteY6" fmla="*/ 57150 h 801210"/>
              <a:gd name="connsiteX7" fmla="*/ 930371 w 1279621"/>
              <a:gd name="connsiteY7" fmla="*/ 88900 h 801210"/>
              <a:gd name="connsiteX8" fmla="*/ 1089121 w 1279621"/>
              <a:gd name="connsiteY8" fmla="*/ 171450 h 801210"/>
              <a:gd name="connsiteX9" fmla="*/ 1165321 w 1279621"/>
              <a:gd name="connsiteY9" fmla="*/ 336550 h 801210"/>
              <a:gd name="connsiteX10" fmla="*/ 1235171 w 1279621"/>
              <a:gd name="connsiteY10" fmla="*/ 508000 h 801210"/>
              <a:gd name="connsiteX11" fmla="*/ 1279621 w 1279621"/>
              <a:gd name="connsiteY11" fmla="*/ 698500 h 801210"/>
              <a:gd name="connsiteX12" fmla="*/ 1117696 w 1279621"/>
              <a:gd name="connsiteY12" fmla="*/ 800893 h 801210"/>
              <a:gd name="connsiteX13" fmla="*/ 801783 w 1279621"/>
              <a:gd name="connsiteY13" fmla="*/ 667543 h 801210"/>
              <a:gd name="connsiteX14" fmla="*/ 358871 w 1279621"/>
              <a:gd name="connsiteY14" fmla="*/ 419100 h 801210"/>
              <a:gd name="connsiteX0" fmla="*/ 358871 w 1279621"/>
              <a:gd name="connsiteY0" fmla="*/ 419487 h 801597"/>
              <a:gd name="connsiteX1" fmla="*/ 35021 w 1279621"/>
              <a:gd name="connsiteY1" fmla="*/ 178187 h 801597"/>
              <a:gd name="connsiteX2" fmla="*/ 15971 w 1279621"/>
              <a:gd name="connsiteY2" fmla="*/ 89287 h 801597"/>
              <a:gd name="connsiteX3" fmla="*/ 98521 w 1279621"/>
              <a:gd name="connsiteY3" fmla="*/ 44837 h 801597"/>
              <a:gd name="connsiteX4" fmla="*/ 320771 w 1279621"/>
              <a:gd name="connsiteY4" fmla="*/ 32137 h 801597"/>
              <a:gd name="connsiteX5" fmla="*/ 485871 w 1279621"/>
              <a:gd name="connsiteY5" fmla="*/ 387 h 801597"/>
              <a:gd name="connsiteX6" fmla="*/ 727171 w 1279621"/>
              <a:gd name="connsiteY6" fmla="*/ 57537 h 801597"/>
              <a:gd name="connsiteX7" fmla="*/ 930371 w 1279621"/>
              <a:gd name="connsiteY7" fmla="*/ 89287 h 801597"/>
              <a:gd name="connsiteX8" fmla="*/ 1089121 w 1279621"/>
              <a:gd name="connsiteY8" fmla="*/ 171837 h 801597"/>
              <a:gd name="connsiteX9" fmla="*/ 1165321 w 1279621"/>
              <a:gd name="connsiteY9" fmla="*/ 336937 h 801597"/>
              <a:gd name="connsiteX10" fmla="*/ 1235171 w 1279621"/>
              <a:gd name="connsiteY10" fmla="*/ 508387 h 801597"/>
              <a:gd name="connsiteX11" fmla="*/ 1279621 w 1279621"/>
              <a:gd name="connsiteY11" fmla="*/ 698887 h 801597"/>
              <a:gd name="connsiteX12" fmla="*/ 1117696 w 1279621"/>
              <a:gd name="connsiteY12" fmla="*/ 801280 h 801597"/>
              <a:gd name="connsiteX13" fmla="*/ 801783 w 1279621"/>
              <a:gd name="connsiteY13" fmla="*/ 667930 h 801597"/>
              <a:gd name="connsiteX14" fmla="*/ 358871 w 1279621"/>
              <a:gd name="connsiteY14" fmla="*/ 419487 h 801597"/>
              <a:gd name="connsiteX0" fmla="*/ 358871 w 1279621"/>
              <a:gd name="connsiteY0" fmla="*/ 423892 h 806002"/>
              <a:gd name="connsiteX1" fmla="*/ 35021 w 1279621"/>
              <a:gd name="connsiteY1" fmla="*/ 182592 h 806002"/>
              <a:gd name="connsiteX2" fmla="*/ 15971 w 1279621"/>
              <a:gd name="connsiteY2" fmla="*/ 93692 h 806002"/>
              <a:gd name="connsiteX3" fmla="*/ 98521 w 1279621"/>
              <a:gd name="connsiteY3" fmla="*/ 49242 h 806002"/>
              <a:gd name="connsiteX4" fmla="*/ 320771 w 1279621"/>
              <a:gd name="connsiteY4" fmla="*/ 36542 h 806002"/>
              <a:gd name="connsiteX5" fmla="*/ 485871 w 1279621"/>
              <a:gd name="connsiteY5" fmla="*/ 4792 h 806002"/>
              <a:gd name="connsiteX6" fmla="*/ 727171 w 1279621"/>
              <a:gd name="connsiteY6" fmla="*/ 61942 h 806002"/>
              <a:gd name="connsiteX7" fmla="*/ 930371 w 1279621"/>
              <a:gd name="connsiteY7" fmla="*/ 93692 h 806002"/>
              <a:gd name="connsiteX8" fmla="*/ 1089121 w 1279621"/>
              <a:gd name="connsiteY8" fmla="*/ 176242 h 806002"/>
              <a:gd name="connsiteX9" fmla="*/ 1165321 w 1279621"/>
              <a:gd name="connsiteY9" fmla="*/ 341342 h 806002"/>
              <a:gd name="connsiteX10" fmla="*/ 1235171 w 1279621"/>
              <a:gd name="connsiteY10" fmla="*/ 512792 h 806002"/>
              <a:gd name="connsiteX11" fmla="*/ 1279621 w 1279621"/>
              <a:gd name="connsiteY11" fmla="*/ 703292 h 806002"/>
              <a:gd name="connsiteX12" fmla="*/ 1117696 w 1279621"/>
              <a:gd name="connsiteY12" fmla="*/ 805685 h 806002"/>
              <a:gd name="connsiteX13" fmla="*/ 801783 w 1279621"/>
              <a:gd name="connsiteY13" fmla="*/ 672335 h 806002"/>
              <a:gd name="connsiteX14" fmla="*/ 358871 w 1279621"/>
              <a:gd name="connsiteY14" fmla="*/ 423892 h 806002"/>
              <a:gd name="connsiteX0" fmla="*/ 358871 w 1279621"/>
              <a:gd name="connsiteY0" fmla="*/ 419100 h 801210"/>
              <a:gd name="connsiteX1" fmla="*/ 35021 w 1279621"/>
              <a:gd name="connsiteY1" fmla="*/ 177800 h 801210"/>
              <a:gd name="connsiteX2" fmla="*/ 15971 w 1279621"/>
              <a:gd name="connsiteY2" fmla="*/ 88900 h 801210"/>
              <a:gd name="connsiteX3" fmla="*/ 98521 w 1279621"/>
              <a:gd name="connsiteY3" fmla="*/ 44450 h 801210"/>
              <a:gd name="connsiteX4" fmla="*/ 320771 w 1279621"/>
              <a:gd name="connsiteY4" fmla="*/ 31750 h 801210"/>
              <a:gd name="connsiteX5" fmla="*/ 485871 w 1279621"/>
              <a:gd name="connsiteY5" fmla="*/ 0 h 801210"/>
              <a:gd name="connsiteX6" fmla="*/ 727171 w 1279621"/>
              <a:gd name="connsiteY6" fmla="*/ 57150 h 801210"/>
              <a:gd name="connsiteX7" fmla="*/ 930371 w 1279621"/>
              <a:gd name="connsiteY7" fmla="*/ 88900 h 801210"/>
              <a:gd name="connsiteX8" fmla="*/ 1089121 w 1279621"/>
              <a:gd name="connsiteY8" fmla="*/ 171450 h 801210"/>
              <a:gd name="connsiteX9" fmla="*/ 1165321 w 1279621"/>
              <a:gd name="connsiteY9" fmla="*/ 336550 h 801210"/>
              <a:gd name="connsiteX10" fmla="*/ 1235171 w 1279621"/>
              <a:gd name="connsiteY10" fmla="*/ 508000 h 801210"/>
              <a:gd name="connsiteX11" fmla="*/ 1279621 w 1279621"/>
              <a:gd name="connsiteY11" fmla="*/ 698500 h 801210"/>
              <a:gd name="connsiteX12" fmla="*/ 1117696 w 1279621"/>
              <a:gd name="connsiteY12" fmla="*/ 800893 h 801210"/>
              <a:gd name="connsiteX13" fmla="*/ 801783 w 1279621"/>
              <a:gd name="connsiteY13" fmla="*/ 667543 h 801210"/>
              <a:gd name="connsiteX14" fmla="*/ 358871 w 1279621"/>
              <a:gd name="connsiteY14" fmla="*/ 419100 h 801210"/>
              <a:gd name="connsiteX0" fmla="*/ 358871 w 1279621"/>
              <a:gd name="connsiteY0" fmla="*/ 419100 h 801210"/>
              <a:gd name="connsiteX1" fmla="*/ 35021 w 1279621"/>
              <a:gd name="connsiteY1" fmla="*/ 177800 h 801210"/>
              <a:gd name="connsiteX2" fmla="*/ 15971 w 1279621"/>
              <a:gd name="connsiteY2" fmla="*/ 88900 h 801210"/>
              <a:gd name="connsiteX3" fmla="*/ 98521 w 1279621"/>
              <a:gd name="connsiteY3" fmla="*/ 44450 h 801210"/>
              <a:gd name="connsiteX4" fmla="*/ 320771 w 1279621"/>
              <a:gd name="connsiteY4" fmla="*/ 31750 h 801210"/>
              <a:gd name="connsiteX5" fmla="*/ 485871 w 1279621"/>
              <a:gd name="connsiteY5" fmla="*/ 0 h 801210"/>
              <a:gd name="connsiteX6" fmla="*/ 727171 w 1279621"/>
              <a:gd name="connsiteY6" fmla="*/ 57150 h 801210"/>
              <a:gd name="connsiteX7" fmla="*/ 930371 w 1279621"/>
              <a:gd name="connsiteY7" fmla="*/ 88900 h 801210"/>
              <a:gd name="connsiteX8" fmla="*/ 1089121 w 1279621"/>
              <a:gd name="connsiteY8" fmla="*/ 171450 h 801210"/>
              <a:gd name="connsiteX9" fmla="*/ 1165321 w 1279621"/>
              <a:gd name="connsiteY9" fmla="*/ 336550 h 801210"/>
              <a:gd name="connsiteX10" fmla="*/ 1235171 w 1279621"/>
              <a:gd name="connsiteY10" fmla="*/ 508000 h 801210"/>
              <a:gd name="connsiteX11" fmla="*/ 1279621 w 1279621"/>
              <a:gd name="connsiteY11" fmla="*/ 698500 h 801210"/>
              <a:gd name="connsiteX12" fmla="*/ 1117696 w 1279621"/>
              <a:gd name="connsiteY12" fmla="*/ 800893 h 801210"/>
              <a:gd name="connsiteX13" fmla="*/ 801783 w 1279621"/>
              <a:gd name="connsiteY13" fmla="*/ 667543 h 801210"/>
              <a:gd name="connsiteX14" fmla="*/ 358871 w 1279621"/>
              <a:gd name="connsiteY14" fmla="*/ 419100 h 801210"/>
              <a:gd name="connsiteX0" fmla="*/ 358871 w 1279621"/>
              <a:gd name="connsiteY0" fmla="*/ 419100 h 801210"/>
              <a:gd name="connsiteX1" fmla="*/ 35021 w 1279621"/>
              <a:gd name="connsiteY1" fmla="*/ 177800 h 801210"/>
              <a:gd name="connsiteX2" fmla="*/ 15971 w 1279621"/>
              <a:gd name="connsiteY2" fmla="*/ 88900 h 801210"/>
              <a:gd name="connsiteX3" fmla="*/ 98521 w 1279621"/>
              <a:gd name="connsiteY3" fmla="*/ 44450 h 801210"/>
              <a:gd name="connsiteX4" fmla="*/ 320771 w 1279621"/>
              <a:gd name="connsiteY4" fmla="*/ 31750 h 801210"/>
              <a:gd name="connsiteX5" fmla="*/ 485871 w 1279621"/>
              <a:gd name="connsiteY5" fmla="*/ 0 h 801210"/>
              <a:gd name="connsiteX6" fmla="*/ 727171 w 1279621"/>
              <a:gd name="connsiteY6" fmla="*/ 57150 h 801210"/>
              <a:gd name="connsiteX7" fmla="*/ 930371 w 1279621"/>
              <a:gd name="connsiteY7" fmla="*/ 88900 h 801210"/>
              <a:gd name="connsiteX8" fmla="*/ 1089121 w 1279621"/>
              <a:gd name="connsiteY8" fmla="*/ 171450 h 801210"/>
              <a:gd name="connsiteX9" fmla="*/ 1165321 w 1279621"/>
              <a:gd name="connsiteY9" fmla="*/ 336550 h 801210"/>
              <a:gd name="connsiteX10" fmla="*/ 1235171 w 1279621"/>
              <a:gd name="connsiteY10" fmla="*/ 508000 h 801210"/>
              <a:gd name="connsiteX11" fmla="*/ 1279621 w 1279621"/>
              <a:gd name="connsiteY11" fmla="*/ 698500 h 801210"/>
              <a:gd name="connsiteX12" fmla="*/ 1117696 w 1279621"/>
              <a:gd name="connsiteY12" fmla="*/ 800893 h 801210"/>
              <a:gd name="connsiteX13" fmla="*/ 801783 w 1279621"/>
              <a:gd name="connsiteY13" fmla="*/ 667543 h 801210"/>
              <a:gd name="connsiteX14" fmla="*/ 358871 w 1279621"/>
              <a:gd name="connsiteY14" fmla="*/ 419100 h 801210"/>
              <a:gd name="connsiteX0" fmla="*/ 358871 w 1284454"/>
              <a:gd name="connsiteY0" fmla="*/ 419100 h 801210"/>
              <a:gd name="connsiteX1" fmla="*/ 35021 w 1284454"/>
              <a:gd name="connsiteY1" fmla="*/ 177800 h 801210"/>
              <a:gd name="connsiteX2" fmla="*/ 15971 w 1284454"/>
              <a:gd name="connsiteY2" fmla="*/ 88900 h 801210"/>
              <a:gd name="connsiteX3" fmla="*/ 98521 w 1284454"/>
              <a:gd name="connsiteY3" fmla="*/ 44450 h 801210"/>
              <a:gd name="connsiteX4" fmla="*/ 320771 w 1284454"/>
              <a:gd name="connsiteY4" fmla="*/ 31750 h 801210"/>
              <a:gd name="connsiteX5" fmla="*/ 485871 w 1284454"/>
              <a:gd name="connsiteY5" fmla="*/ 0 h 801210"/>
              <a:gd name="connsiteX6" fmla="*/ 727171 w 1284454"/>
              <a:gd name="connsiteY6" fmla="*/ 57150 h 801210"/>
              <a:gd name="connsiteX7" fmla="*/ 930371 w 1284454"/>
              <a:gd name="connsiteY7" fmla="*/ 88900 h 801210"/>
              <a:gd name="connsiteX8" fmla="*/ 1089121 w 1284454"/>
              <a:gd name="connsiteY8" fmla="*/ 171450 h 801210"/>
              <a:gd name="connsiteX9" fmla="*/ 1165321 w 1284454"/>
              <a:gd name="connsiteY9" fmla="*/ 336550 h 801210"/>
              <a:gd name="connsiteX10" fmla="*/ 1235171 w 1284454"/>
              <a:gd name="connsiteY10" fmla="*/ 508000 h 801210"/>
              <a:gd name="connsiteX11" fmla="*/ 1279621 w 1284454"/>
              <a:gd name="connsiteY11" fmla="*/ 698500 h 801210"/>
              <a:gd name="connsiteX12" fmla="*/ 1117696 w 1284454"/>
              <a:gd name="connsiteY12" fmla="*/ 800893 h 801210"/>
              <a:gd name="connsiteX13" fmla="*/ 801783 w 1284454"/>
              <a:gd name="connsiteY13" fmla="*/ 667543 h 801210"/>
              <a:gd name="connsiteX14" fmla="*/ 358871 w 1284454"/>
              <a:gd name="connsiteY14" fmla="*/ 419100 h 80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4454" h="801210">
                <a:moveTo>
                  <a:pt x="358871" y="419100"/>
                </a:moveTo>
                <a:lnTo>
                  <a:pt x="35021" y="177800"/>
                </a:lnTo>
                <a:cubicBezTo>
                  <a:pt x="-22129" y="122767"/>
                  <a:pt x="5388" y="111125"/>
                  <a:pt x="15971" y="88900"/>
                </a:cubicBezTo>
                <a:cubicBezTo>
                  <a:pt x="26554" y="66675"/>
                  <a:pt x="47721" y="53975"/>
                  <a:pt x="98521" y="44450"/>
                </a:cubicBezTo>
                <a:lnTo>
                  <a:pt x="320771" y="31750"/>
                </a:lnTo>
                <a:cubicBezTo>
                  <a:pt x="385329" y="24342"/>
                  <a:pt x="400676" y="0"/>
                  <a:pt x="485871" y="0"/>
                </a:cubicBezTo>
                <a:cubicBezTo>
                  <a:pt x="571066" y="0"/>
                  <a:pt x="646738" y="38100"/>
                  <a:pt x="727171" y="57150"/>
                </a:cubicBezTo>
                <a:lnTo>
                  <a:pt x="930371" y="88900"/>
                </a:lnTo>
                <a:cubicBezTo>
                  <a:pt x="998104" y="99483"/>
                  <a:pt x="1049963" y="130175"/>
                  <a:pt x="1089121" y="171450"/>
                </a:cubicBezTo>
                <a:cubicBezTo>
                  <a:pt x="1128279" y="212725"/>
                  <a:pt x="1140979" y="280458"/>
                  <a:pt x="1165321" y="336550"/>
                </a:cubicBezTo>
                <a:lnTo>
                  <a:pt x="1235171" y="508000"/>
                </a:lnTo>
                <a:cubicBezTo>
                  <a:pt x="1254221" y="568325"/>
                  <a:pt x="1299200" y="649684"/>
                  <a:pt x="1279621" y="698500"/>
                </a:cubicBezTo>
                <a:cubicBezTo>
                  <a:pt x="1260042" y="747316"/>
                  <a:pt x="1197336" y="806052"/>
                  <a:pt x="1117696" y="800893"/>
                </a:cubicBezTo>
                <a:cubicBezTo>
                  <a:pt x="1038056" y="795734"/>
                  <a:pt x="928254" y="731175"/>
                  <a:pt x="801783" y="667543"/>
                </a:cubicBezTo>
                <a:cubicBezTo>
                  <a:pt x="675312" y="603911"/>
                  <a:pt x="486664" y="500724"/>
                  <a:pt x="358871" y="419100"/>
                </a:cubicBezTo>
                <a:close/>
              </a:path>
            </a:pathLst>
          </a:cu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TextBox 106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2/4 – Application to </a:t>
            </a:r>
            <a:r>
              <a:rPr lang="fr-FR" dirty="0" err="1" smtClean="0">
                <a:latin typeface="cmss17" pitchFamily="34" charset="0"/>
              </a:rPr>
              <a:t>kidney</a:t>
            </a:r>
            <a:r>
              <a:rPr lang="fr-FR" dirty="0" smtClean="0">
                <a:latin typeface="cmss17" pitchFamily="34" charset="0"/>
              </a:rPr>
              <a:t> segmentation in </a:t>
            </a:r>
            <a:r>
              <a:rPr lang="fr-FR" dirty="0" err="1" smtClean="0">
                <a:latin typeface="cmss17" pitchFamily="34" charset="0"/>
              </a:rPr>
              <a:t>ultrasound</a:t>
            </a:r>
            <a:r>
              <a:rPr lang="fr-FR" dirty="0" smtClean="0">
                <a:latin typeface="cmss17" pitchFamily="34" charset="0"/>
              </a:rPr>
              <a:t> images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19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719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smtClean="0"/>
              <a:t>Joint </a:t>
            </a:r>
            <a:r>
              <a:rPr lang="fr-FR" sz="3000" dirty="0" err="1" smtClean="0"/>
              <a:t>work</a:t>
            </a:r>
            <a:r>
              <a:rPr lang="fr-FR" sz="3000" dirty="0" smtClean="0"/>
              <a:t> </a:t>
            </a:r>
            <a:r>
              <a:rPr lang="fr-FR" sz="3000" dirty="0" err="1" smtClean="0"/>
              <a:t>Industry</a:t>
            </a:r>
            <a:r>
              <a:rPr lang="fr-FR" sz="3000" dirty="0"/>
              <a:t>/</a:t>
            </a:r>
            <a:r>
              <a:rPr lang="fr-FR" sz="3000" dirty="0" err="1" smtClean="0"/>
              <a:t>Academia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29" name="Picture 9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120880" cy="512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3059833" y="1700808"/>
            <a:ext cx="4968553" cy="1728192"/>
            <a:chOff x="2915817" y="1700808"/>
            <a:chExt cx="4968553" cy="1728192"/>
          </a:xfrm>
        </p:grpSpPr>
        <p:grpSp>
          <p:nvGrpSpPr>
            <p:cNvPr id="39" name="Group 38"/>
            <p:cNvGrpSpPr/>
            <p:nvPr/>
          </p:nvGrpSpPr>
          <p:grpSpPr>
            <a:xfrm>
              <a:off x="3563888" y="1700808"/>
              <a:ext cx="4320482" cy="1728192"/>
              <a:chOff x="5076055" y="2780928"/>
              <a:chExt cx="3717624" cy="1728192"/>
            </a:xfrm>
          </p:grpSpPr>
          <p:sp>
            <p:nvSpPr>
              <p:cNvPr id="43" name="Rectangle 42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5076056" y="2780928"/>
                <a:ext cx="3717623" cy="172819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0B5ED7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TextBox 4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5076056" y="2780928"/>
                <a:ext cx="26642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cap="small" dirty="0" smtClean="0">
                    <a:solidFill>
                      <a:srgbClr val="0B5ED7"/>
                    </a:solidFill>
                    <a:latin typeface="Trebuchet MS" pitchFamily="34" charset="0"/>
                  </a:rPr>
                  <a:t>Paris Dauphine </a:t>
                </a:r>
                <a:r>
                  <a:rPr lang="fr-FR" cap="small" dirty="0" err="1" smtClean="0">
                    <a:solidFill>
                      <a:srgbClr val="0B5ED7"/>
                    </a:solidFill>
                    <a:latin typeface="Trebuchet MS" pitchFamily="34" charset="0"/>
                  </a:rPr>
                  <a:t>University</a:t>
                </a:r>
                <a:r>
                  <a:rPr lang="fr-FR" cap="small" dirty="0" smtClean="0">
                    <a:solidFill>
                      <a:srgbClr val="0B5ED7"/>
                    </a:solidFill>
                    <a:latin typeface="Trebuchet MS" pitchFamily="34" charset="0"/>
                  </a:rPr>
                  <a:t/>
                </a:r>
                <a:br>
                  <a:rPr lang="fr-FR" cap="small" dirty="0" smtClean="0">
                    <a:solidFill>
                      <a:srgbClr val="0B5ED7"/>
                    </a:solidFill>
                    <a:latin typeface="Trebuchet MS" pitchFamily="34" charset="0"/>
                  </a:rPr>
                </a:br>
                <a:r>
                  <a:rPr lang="fr-FR" cap="small" dirty="0" err="1" smtClean="0">
                    <a:solidFill>
                      <a:srgbClr val="0B5ED7"/>
                    </a:solidFill>
                    <a:latin typeface="Trebuchet MS" pitchFamily="34" charset="0"/>
                  </a:rPr>
                  <a:t>Ceremade</a:t>
                </a:r>
                <a:endParaRPr lang="fr-FR" cap="small" dirty="0">
                  <a:solidFill>
                    <a:srgbClr val="0B5ED7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5" name="TextBox 4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076055" y="3501008"/>
                <a:ext cx="2592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latin typeface="cmss17" pitchFamily="34" charset="0"/>
                  </a:rPr>
                  <a:t>Laurent D. Cohen</a:t>
                </a:r>
                <a:endParaRPr lang="fr-FR" dirty="0">
                  <a:latin typeface="cmss17" pitchFamily="34" charset="0"/>
                </a:endParaRPr>
              </a:p>
            </p:txBody>
          </p:sp>
        </p:grpSp>
        <p:pic>
          <p:nvPicPr>
            <p:cNvPr id="40" name="Picture 200" descr="http://www.best-masters.com/logo_ecole/780.JP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6" cstate="print"/>
            <a:srcRect l="10698" t="23965" r="14416" b="38998"/>
            <a:stretch>
              <a:fillRect/>
            </a:stretch>
          </p:blipFill>
          <p:spPr bwMode="auto">
            <a:xfrm>
              <a:off x="3782923" y="2888724"/>
              <a:ext cx="1005101" cy="396260"/>
            </a:xfrm>
            <a:prstGeom prst="rect">
              <a:avLst/>
            </a:prstGeom>
            <a:noFill/>
          </p:spPr>
        </p:pic>
        <p:pic>
          <p:nvPicPr>
            <p:cNvPr id="41" name="Picture 11" descr="http://www.ceremade.dauphine.fr/~peyre/images/ceremade.gif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09" b="14684"/>
            <a:stretch/>
          </p:blipFill>
          <p:spPr bwMode="auto">
            <a:xfrm>
              <a:off x="4788024" y="2888724"/>
              <a:ext cx="1728192" cy="396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2" name="Straight Arrow Connector 41"/>
            <p:cNvCxnSpPr>
              <a:stCxn id="43" idx="1"/>
            </p:cNvCxnSpPr>
            <p:nvPr>
              <p:custDataLst>
                <p:tags r:id="rId9"/>
              </p:custDataLst>
            </p:nvPr>
          </p:nvCxnSpPr>
          <p:spPr bwMode="auto">
            <a:xfrm flipH="1">
              <a:off x="2915817" y="2564904"/>
              <a:ext cx="648072" cy="720080"/>
            </a:xfrm>
            <a:prstGeom prst="straightConnector1">
              <a:avLst/>
            </a:prstGeom>
            <a:ln>
              <a:solidFill>
                <a:srgbClr val="0B5ED7"/>
              </a:solidFill>
              <a:headEnd type="none" w="med" len="med"/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>
            <p:custDataLst>
              <p:tags r:id="rId2"/>
            </p:custDataLst>
          </p:nvPr>
        </p:nvSpPr>
        <p:spPr>
          <a:xfrm>
            <a:off x="4932040" y="3429000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 smtClean="0">
                <a:latin typeface="cmss17" pitchFamily="34" charset="0"/>
              </a:rPr>
              <a:t>Paris</a:t>
            </a:r>
            <a:endParaRPr lang="en-US" sz="3200" b="1" cap="small" dirty="0">
              <a:latin typeface="cmss17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683567" y="3140968"/>
            <a:ext cx="7056785" cy="2880320"/>
            <a:chOff x="539551" y="3140968"/>
            <a:chExt cx="7056785" cy="2880320"/>
          </a:xfrm>
        </p:grpSpPr>
        <p:grpSp>
          <p:nvGrpSpPr>
            <p:cNvPr id="77" name="Group 76"/>
            <p:cNvGrpSpPr/>
            <p:nvPr/>
          </p:nvGrpSpPr>
          <p:grpSpPr>
            <a:xfrm>
              <a:off x="539551" y="4001251"/>
              <a:ext cx="7056785" cy="2020037"/>
              <a:chOff x="5076055" y="2780928"/>
              <a:chExt cx="7056785" cy="1741291"/>
            </a:xfrm>
          </p:grpSpPr>
          <p:sp>
            <p:nvSpPr>
              <p:cNvPr id="79" name="Rectangle 78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5076055" y="2780928"/>
                <a:ext cx="7056785" cy="174129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0B5ED7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0" name="TextBox 7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076056" y="2780928"/>
                <a:ext cx="2664296" cy="557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cap="small" dirty="0" smtClean="0">
                    <a:solidFill>
                      <a:srgbClr val="0B5ED7"/>
                    </a:solidFill>
                    <a:latin typeface="Trebuchet MS" pitchFamily="34" charset="0"/>
                  </a:rPr>
                  <a:t>Philips </a:t>
                </a:r>
                <a:r>
                  <a:rPr lang="fr-FR" cap="small" dirty="0" err="1" smtClean="0">
                    <a:solidFill>
                      <a:srgbClr val="0B5ED7"/>
                    </a:solidFill>
                    <a:latin typeface="Trebuchet MS" pitchFamily="34" charset="0"/>
                  </a:rPr>
                  <a:t>Research</a:t>
                </a:r>
                <a:r>
                  <a:rPr lang="fr-FR" cap="small" dirty="0" smtClean="0">
                    <a:solidFill>
                      <a:srgbClr val="0B5ED7"/>
                    </a:solidFill>
                    <a:latin typeface="Trebuchet MS" pitchFamily="34" charset="0"/>
                  </a:rPr>
                  <a:t> </a:t>
                </a:r>
                <a:br>
                  <a:rPr lang="fr-FR" cap="small" dirty="0" smtClean="0">
                    <a:solidFill>
                      <a:srgbClr val="0B5ED7"/>
                    </a:solidFill>
                    <a:latin typeface="Trebuchet MS" pitchFamily="34" charset="0"/>
                  </a:rPr>
                </a:br>
                <a:r>
                  <a:rPr lang="fr-FR" cap="small" dirty="0" err="1" smtClean="0">
                    <a:solidFill>
                      <a:srgbClr val="0B5ED7"/>
                    </a:solidFill>
                    <a:latin typeface="Trebuchet MS" pitchFamily="34" charset="0"/>
                  </a:rPr>
                  <a:t>Medisys</a:t>
                </a:r>
                <a:endParaRPr lang="fr-FR" cap="small" dirty="0">
                  <a:solidFill>
                    <a:srgbClr val="0B5ED7"/>
                  </a:solidFill>
                  <a:latin typeface="Trebuchet MS" pitchFamily="34" charset="0"/>
                </a:endParaRPr>
              </a:p>
            </p:txBody>
          </p:sp>
        </p:grpSp>
        <p:cxnSp>
          <p:nvCxnSpPr>
            <p:cNvPr id="78" name="Straight Arrow Connector 77"/>
            <p:cNvCxnSpPr>
              <a:stCxn id="80" idx="0"/>
            </p:cNvCxnSpPr>
            <p:nvPr>
              <p:custDataLst>
                <p:tags r:id="rId4"/>
              </p:custDataLst>
            </p:nvPr>
          </p:nvCxnSpPr>
          <p:spPr bwMode="auto">
            <a:xfrm flipH="1" flipV="1">
              <a:off x="1259632" y="3140968"/>
              <a:ext cx="612068" cy="860284"/>
            </a:xfrm>
            <a:prstGeom prst="straightConnector1">
              <a:avLst/>
            </a:prstGeom>
            <a:ln>
              <a:solidFill>
                <a:srgbClr val="0B5ED7"/>
              </a:solidFill>
              <a:headEnd type="none" w="med" len="med"/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>
            <p:custDataLst>
              <p:tags r:id="rId3"/>
            </p:custDataLst>
          </p:nvPr>
        </p:nvSpPr>
        <p:spPr>
          <a:xfrm>
            <a:off x="683568" y="4581128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mss17" pitchFamily="34" charset="0"/>
              </a:rPr>
              <a:t>Roberto Ardon</a:t>
            </a:r>
          </a:p>
          <a:p>
            <a:pPr algn="ctr"/>
            <a:r>
              <a:rPr lang="fr-FR" dirty="0" smtClean="0">
                <a:latin typeface="cmss17" pitchFamily="34" charset="0"/>
              </a:rPr>
              <a:t>Benoit Mory</a:t>
            </a:r>
          </a:p>
          <a:p>
            <a:pPr algn="ctr"/>
            <a:r>
              <a:rPr lang="fr-FR" dirty="0" smtClean="0">
                <a:latin typeface="cmss17" pitchFamily="34" charset="0"/>
              </a:rPr>
              <a:t>Remi Cuingnet</a:t>
            </a:r>
          </a:p>
        </p:txBody>
      </p:sp>
      <p:pic>
        <p:nvPicPr>
          <p:cNvPr id="16386" name="Picture 2" descr="C:\Users\frq09368\Work\doc\Papers\BookChapter_AbdomenThoraxImaging\CameraReady\Photographs\Cohen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0844"/>
            <a:ext cx="1043277" cy="1342132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frq09368\Work\doc\These Raph\Figures\LogoPhilips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1" b="16266"/>
          <a:stretch/>
        </p:blipFill>
        <p:spPr bwMode="auto">
          <a:xfrm>
            <a:off x="1115616" y="5517232"/>
            <a:ext cx="1656184" cy="40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Introduction</a:t>
            </a:r>
            <a:endParaRPr lang="fr-FR" dirty="0">
              <a:latin typeface="cmss17" pitchFamily="34" charset="0"/>
            </a:endParaRPr>
          </a:p>
        </p:txBody>
      </p:sp>
      <p:pic>
        <p:nvPicPr>
          <p:cNvPr id="24578" name="Picture 2" descr="C:\Users\frq09368\Work\doc\Papers\BookChapter_AbdomenThoraxImaging\CameraReady\Photographs\Ardon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73" y="4174481"/>
            <a:ext cx="1394943" cy="1648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frq09368\Work\doc\Papers\BookChapter_AbdomenThoraxImaging\CameraReady\Photographs\Mory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558" y="4174480"/>
            <a:ext cx="1287454" cy="1648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frq09368\Work\doc\Papers\BookChapter_AbdomenThoraxImaging\CameraReady\Photographs\Cuingnet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08" y="4174481"/>
            <a:ext cx="1219619" cy="1648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2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380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err="1" smtClean="0"/>
              <a:t>Detecting</a:t>
            </a:r>
            <a:r>
              <a:rPr lang="fr-FR" sz="3000" dirty="0" smtClean="0"/>
              <a:t> the </a:t>
            </a:r>
            <a:r>
              <a:rPr lang="fr-FR" sz="3000" dirty="0" err="1" smtClean="0"/>
              <a:t>kidney</a:t>
            </a:r>
            <a:r>
              <a:rPr lang="fr-FR" sz="3000" dirty="0" smtClean="0"/>
              <a:t> in CEUS images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49" name="Picture 40" descr="C:\Users\frq09368\Work\res\ScreenShots\2012-3-26_142307_Main3D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7347" t="6872" r="35258" b="8222"/>
          <a:stretch>
            <a:fillRect/>
          </a:stretch>
        </p:blipFill>
        <p:spPr bwMode="auto">
          <a:xfrm rot="16200000">
            <a:off x="3571075" y="1114721"/>
            <a:ext cx="867971" cy="1421911"/>
          </a:xfrm>
          <a:prstGeom prst="rect">
            <a:avLst/>
          </a:prstGeom>
          <a:noFill/>
        </p:spPr>
      </p:pic>
      <p:pic>
        <p:nvPicPr>
          <p:cNvPr id="50" name="Picture 2" descr="C:\Users\frq09368\Work\res\ScreenShots\2012-3-26_141918_Main3D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2988" r="27701" b="5983"/>
          <a:stretch>
            <a:fillRect/>
          </a:stretch>
        </p:blipFill>
        <p:spPr bwMode="auto">
          <a:xfrm rot="16200000">
            <a:off x="1124392" y="1003892"/>
            <a:ext cx="958963" cy="1552576"/>
          </a:xfrm>
          <a:prstGeom prst="rect">
            <a:avLst/>
          </a:prstGeom>
          <a:noFill/>
        </p:spPr>
      </p:pic>
      <p:sp>
        <p:nvSpPr>
          <p:cNvPr id="51" name="Freeform 2265"/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2699792" y="1674545"/>
            <a:ext cx="328932" cy="211269"/>
          </a:xfrm>
          <a:custGeom>
            <a:avLst/>
            <a:gdLst/>
            <a:ahLst/>
            <a:cxnLst>
              <a:cxn ang="0">
                <a:pos x="747" y="9"/>
              </a:cxn>
              <a:cxn ang="0">
                <a:pos x="732" y="2"/>
              </a:cxn>
              <a:cxn ang="0">
                <a:pos x="723" y="16"/>
              </a:cxn>
              <a:cxn ang="0">
                <a:pos x="715" y="60"/>
              </a:cxn>
              <a:cxn ang="0">
                <a:pos x="688" y="106"/>
              </a:cxn>
              <a:cxn ang="0">
                <a:pos x="644" y="138"/>
              </a:cxn>
              <a:cxn ang="0">
                <a:pos x="591" y="154"/>
              </a:cxn>
              <a:cxn ang="0">
                <a:pos x="470" y="134"/>
              </a:cxn>
              <a:cxn ang="0">
                <a:pos x="290" y="26"/>
              </a:cxn>
              <a:cxn ang="0">
                <a:pos x="114" y="14"/>
              </a:cxn>
              <a:cxn ang="0">
                <a:pos x="14" y="112"/>
              </a:cxn>
              <a:cxn ang="0">
                <a:pos x="5" y="211"/>
              </a:cxn>
              <a:cxn ang="0">
                <a:pos x="27" y="207"/>
              </a:cxn>
              <a:cxn ang="0">
                <a:pos x="37" y="160"/>
              </a:cxn>
              <a:cxn ang="0">
                <a:pos x="68" y="110"/>
              </a:cxn>
              <a:cxn ang="0">
                <a:pos x="114" y="79"/>
              </a:cxn>
              <a:cxn ang="0">
                <a:pos x="165" y="65"/>
              </a:cxn>
              <a:cxn ang="0">
                <a:pos x="281" y="86"/>
              </a:cxn>
              <a:cxn ang="0">
                <a:pos x="461" y="194"/>
              </a:cxn>
              <a:cxn ang="0">
                <a:pos x="637" y="206"/>
              </a:cxn>
              <a:cxn ang="0">
                <a:pos x="737" y="108"/>
              </a:cxn>
              <a:cxn ang="0">
                <a:pos x="752" y="300"/>
              </a:cxn>
              <a:cxn ang="0">
                <a:pos x="745" y="270"/>
              </a:cxn>
              <a:cxn ang="0">
                <a:pos x="736" y="265"/>
              </a:cxn>
              <a:cxn ang="0">
                <a:pos x="720" y="296"/>
              </a:cxn>
              <a:cxn ang="0">
                <a:pos x="704" y="348"/>
              </a:cxn>
              <a:cxn ang="0">
                <a:pos x="668" y="387"/>
              </a:cxn>
              <a:cxn ang="0">
                <a:pos x="618" y="412"/>
              </a:cxn>
              <a:cxn ang="0">
                <a:pos x="564" y="420"/>
              </a:cxn>
              <a:cxn ang="0">
                <a:pos x="383" y="345"/>
              </a:cxn>
              <a:cxn ang="0">
                <a:pos x="188" y="264"/>
              </a:cxn>
              <a:cxn ang="0">
                <a:pos x="54" y="317"/>
              </a:cxn>
              <a:cxn ang="0">
                <a:pos x="0" y="448"/>
              </a:cxn>
              <a:cxn ang="0">
                <a:pos x="15" y="482"/>
              </a:cxn>
              <a:cxn ang="0">
                <a:pos x="31" y="456"/>
              </a:cxn>
              <a:cxn ang="0">
                <a:pos x="50" y="396"/>
              </a:cxn>
              <a:cxn ang="0">
                <a:pos x="90" y="356"/>
              </a:cxn>
              <a:cxn ang="0">
                <a:pos x="139" y="334"/>
              </a:cxn>
              <a:cxn ang="0">
                <a:pos x="188" y="328"/>
              </a:cxn>
              <a:cxn ang="0">
                <a:pos x="368" y="402"/>
              </a:cxn>
              <a:cxn ang="0">
                <a:pos x="564" y="483"/>
              </a:cxn>
              <a:cxn ang="0">
                <a:pos x="698" y="429"/>
              </a:cxn>
              <a:cxn ang="0">
                <a:pos x="752" y="300"/>
              </a:cxn>
            </a:cxnLst>
            <a:rect l="0" t="0" r="r" b="b"/>
            <a:pathLst>
              <a:path w="752" h="483">
                <a:moveTo>
                  <a:pt x="752" y="35"/>
                </a:moveTo>
                <a:lnTo>
                  <a:pt x="747" y="9"/>
                </a:lnTo>
                <a:lnTo>
                  <a:pt x="736" y="1"/>
                </a:lnTo>
                <a:lnTo>
                  <a:pt x="732" y="2"/>
                </a:lnTo>
                <a:lnTo>
                  <a:pt x="727" y="7"/>
                </a:lnTo>
                <a:lnTo>
                  <a:pt x="723" y="16"/>
                </a:lnTo>
                <a:lnTo>
                  <a:pt x="720" y="32"/>
                </a:lnTo>
                <a:lnTo>
                  <a:pt x="715" y="60"/>
                </a:lnTo>
                <a:lnTo>
                  <a:pt x="704" y="84"/>
                </a:lnTo>
                <a:lnTo>
                  <a:pt x="688" y="106"/>
                </a:lnTo>
                <a:lnTo>
                  <a:pt x="668" y="124"/>
                </a:lnTo>
                <a:lnTo>
                  <a:pt x="644" y="138"/>
                </a:lnTo>
                <a:lnTo>
                  <a:pt x="618" y="148"/>
                </a:lnTo>
                <a:lnTo>
                  <a:pt x="591" y="154"/>
                </a:lnTo>
                <a:lnTo>
                  <a:pt x="564" y="157"/>
                </a:lnTo>
                <a:lnTo>
                  <a:pt x="470" y="134"/>
                </a:lnTo>
                <a:lnTo>
                  <a:pt x="383" y="82"/>
                </a:lnTo>
                <a:lnTo>
                  <a:pt x="290" y="26"/>
                </a:lnTo>
                <a:lnTo>
                  <a:pt x="188" y="0"/>
                </a:lnTo>
                <a:lnTo>
                  <a:pt x="114" y="14"/>
                </a:lnTo>
                <a:lnTo>
                  <a:pt x="54" y="53"/>
                </a:lnTo>
                <a:lnTo>
                  <a:pt x="14" y="112"/>
                </a:lnTo>
                <a:lnTo>
                  <a:pt x="0" y="185"/>
                </a:lnTo>
                <a:lnTo>
                  <a:pt x="5" y="211"/>
                </a:lnTo>
                <a:lnTo>
                  <a:pt x="15" y="219"/>
                </a:lnTo>
                <a:lnTo>
                  <a:pt x="27" y="207"/>
                </a:lnTo>
                <a:lnTo>
                  <a:pt x="31" y="193"/>
                </a:lnTo>
                <a:lnTo>
                  <a:pt x="37" y="160"/>
                </a:lnTo>
                <a:lnTo>
                  <a:pt x="50" y="132"/>
                </a:lnTo>
                <a:lnTo>
                  <a:pt x="68" y="110"/>
                </a:lnTo>
                <a:lnTo>
                  <a:pt x="90" y="93"/>
                </a:lnTo>
                <a:lnTo>
                  <a:pt x="114" y="79"/>
                </a:lnTo>
                <a:lnTo>
                  <a:pt x="139" y="71"/>
                </a:lnTo>
                <a:lnTo>
                  <a:pt x="165" y="65"/>
                </a:lnTo>
                <a:lnTo>
                  <a:pt x="188" y="63"/>
                </a:lnTo>
                <a:lnTo>
                  <a:pt x="281" y="86"/>
                </a:lnTo>
                <a:lnTo>
                  <a:pt x="368" y="138"/>
                </a:lnTo>
                <a:lnTo>
                  <a:pt x="461" y="194"/>
                </a:lnTo>
                <a:lnTo>
                  <a:pt x="564" y="220"/>
                </a:lnTo>
                <a:lnTo>
                  <a:pt x="637" y="206"/>
                </a:lnTo>
                <a:lnTo>
                  <a:pt x="697" y="167"/>
                </a:lnTo>
                <a:lnTo>
                  <a:pt x="737" y="108"/>
                </a:lnTo>
                <a:lnTo>
                  <a:pt x="752" y="35"/>
                </a:lnTo>
                <a:close/>
                <a:moveTo>
                  <a:pt x="752" y="300"/>
                </a:moveTo>
                <a:lnTo>
                  <a:pt x="750" y="281"/>
                </a:lnTo>
                <a:lnTo>
                  <a:pt x="745" y="270"/>
                </a:lnTo>
                <a:lnTo>
                  <a:pt x="739" y="266"/>
                </a:lnTo>
                <a:lnTo>
                  <a:pt x="736" y="265"/>
                </a:lnTo>
                <a:lnTo>
                  <a:pt x="727" y="271"/>
                </a:lnTo>
                <a:lnTo>
                  <a:pt x="720" y="296"/>
                </a:lnTo>
                <a:lnTo>
                  <a:pt x="715" y="323"/>
                </a:lnTo>
                <a:lnTo>
                  <a:pt x="704" y="348"/>
                </a:lnTo>
                <a:lnTo>
                  <a:pt x="688" y="369"/>
                </a:lnTo>
                <a:lnTo>
                  <a:pt x="668" y="387"/>
                </a:lnTo>
                <a:lnTo>
                  <a:pt x="644" y="401"/>
                </a:lnTo>
                <a:lnTo>
                  <a:pt x="618" y="412"/>
                </a:lnTo>
                <a:lnTo>
                  <a:pt x="591" y="418"/>
                </a:lnTo>
                <a:lnTo>
                  <a:pt x="564" y="420"/>
                </a:lnTo>
                <a:lnTo>
                  <a:pt x="470" y="398"/>
                </a:lnTo>
                <a:lnTo>
                  <a:pt x="383" y="345"/>
                </a:lnTo>
                <a:lnTo>
                  <a:pt x="290" y="289"/>
                </a:lnTo>
                <a:lnTo>
                  <a:pt x="188" y="264"/>
                </a:lnTo>
                <a:lnTo>
                  <a:pt x="114" y="278"/>
                </a:lnTo>
                <a:lnTo>
                  <a:pt x="54" y="317"/>
                </a:lnTo>
                <a:lnTo>
                  <a:pt x="14" y="376"/>
                </a:lnTo>
                <a:lnTo>
                  <a:pt x="0" y="448"/>
                </a:lnTo>
                <a:lnTo>
                  <a:pt x="5" y="475"/>
                </a:lnTo>
                <a:lnTo>
                  <a:pt x="15" y="482"/>
                </a:lnTo>
                <a:lnTo>
                  <a:pt x="27" y="471"/>
                </a:lnTo>
                <a:lnTo>
                  <a:pt x="31" y="456"/>
                </a:lnTo>
                <a:lnTo>
                  <a:pt x="37" y="423"/>
                </a:lnTo>
                <a:lnTo>
                  <a:pt x="50" y="396"/>
                </a:lnTo>
                <a:lnTo>
                  <a:pt x="68" y="374"/>
                </a:lnTo>
                <a:lnTo>
                  <a:pt x="90" y="356"/>
                </a:lnTo>
                <a:lnTo>
                  <a:pt x="114" y="343"/>
                </a:lnTo>
                <a:lnTo>
                  <a:pt x="139" y="334"/>
                </a:lnTo>
                <a:lnTo>
                  <a:pt x="165" y="329"/>
                </a:lnTo>
                <a:lnTo>
                  <a:pt x="188" y="328"/>
                </a:lnTo>
                <a:lnTo>
                  <a:pt x="281" y="350"/>
                </a:lnTo>
                <a:lnTo>
                  <a:pt x="368" y="402"/>
                </a:lnTo>
                <a:lnTo>
                  <a:pt x="461" y="458"/>
                </a:lnTo>
                <a:lnTo>
                  <a:pt x="564" y="483"/>
                </a:lnTo>
                <a:lnTo>
                  <a:pt x="638" y="469"/>
                </a:lnTo>
                <a:lnTo>
                  <a:pt x="698" y="429"/>
                </a:lnTo>
                <a:lnTo>
                  <a:pt x="737" y="371"/>
                </a:lnTo>
                <a:lnTo>
                  <a:pt x="752" y="30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2" name="Straight Arrow Connector 51"/>
          <p:cNvCxnSpPr/>
          <p:nvPr>
            <p:custDataLst>
              <p:tags r:id="rId4"/>
            </p:custDataLst>
          </p:nvPr>
        </p:nvCxnSpPr>
        <p:spPr>
          <a:xfrm>
            <a:off x="5076056" y="1804754"/>
            <a:ext cx="122413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2266" descr="C:\Users\frq09368\Work\doc\Papers\ISBI2012\Figures\Kidney_1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621675" y="1148098"/>
            <a:ext cx="1910765" cy="1232720"/>
          </a:xfrm>
          <a:prstGeom prst="rect">
            <a:avLst/>
          </a:prstGeom>
          <a:noFill/>
        </p:spPr>
      </p:pic>
      <p:sp>
        <p:nvSpPr>
          <p:cNvPr id="54" name="Oval 53"/>
          <p:cNvSpPr/>
          <p:nvPr>
            <p:custDataLst>
              <p:tags r:id="rId6"/>
            </p:custDataLst>
          </p:nvPr>
        </p:nvSpPr>
        <p:spPr bwMode="auto">
          <a:xfrm rot="21048018">
            <a:off x="6876256" y="1394849"/>
            <a:ext cx="1224136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5" name="TextBox 54"/>
          <p:cNvSpPr txBox="1"/>
          <p:nvPr>
            <p:custDataLst>
              <p:tags r:id="rId7"/>
            </p:custDataLst>
          </p:nvPr>
        </p:nvSpPr>
        <p:spPr>
          <a:xfrm>
            <a:off x="467544" y="2494057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mss17" pitchFamily="34" charset="0"/>
              </a:rPr>
              <a:t>The template is detected as </a:t>
            </a:r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a bright ellipsoid</a:t>
            </a:r>
            <a:r>
              <a:rPr lang="en-US" sz="2200" dirty="0" smtClean="0">
                <a:solidFill>
                  <a:schemeClr val="accent2"/>
                </a:solidFill>
                <a:latin typeface="cmss17" pitchFamily="34" charset="0"/>
              </a:rPr>
              <a:t> </a:t>
            </a:r>
            <a:r>
              <a:rPr lang="en-US" sz="2200" dirty="0" smtClean="0">
                <a:latin typeface="cmss17" pitchFamily="34" charset="0"/>
              </a:rPr>
              <a:t>on a dark background</a:t>
            </a:r>
            <a:br>
              <a:rPr lang="en-US" sz="2200" dirty="0" smtClean="0">
                <a:latin typeface="cmss17" pitchFamily="34" charset="0"/>
              </a:rPr>
            </a:br>
            <a:r>
              <a:rPr lang="en-US" sz="2200" dirty="0" smtClean="0">
                <a:latin typeface="cmss17" pitchFamily="34" charset="0"/>
              </a:rPr>
              <a:t>Noise, neighboring structures </a:t>
            </a:r>
            <a:r>
              <a:rPr lang="en-US" sz="2200" dirty="0" smtClean="0">
                <a:latin typeface="cmss17" pitchFamily="34" charset="0"/>
                <a:sym typeface="Wingdings" pitchFamily="2" charset="2"/>
              </a:rPr>
              <a:t> Robustness required</a:t>
            </a:r>
            <a:endParaRPr lang="en-US" sz="2200" dirty="0">
              <a:latin typeface="cmss17" pitchFamily="34" charset="0"/>
            </a:endParaRPr>
          </a:p>
        </p:txBody>
      </p:sp>
      <p:sp>
        <p:nvSpPr>
          <p:cNvPr id="56" name="TextBox 55"/>
          <p:cNvSpPr txBox="1"/>
          <p:nvPr>
            <p:custDataLst>
              <p:tags r:id="rId8"/>
            </p:custDataLst>
          </p:nvPr>
        </p:nvSpPr>
        <p:spPr>
          <a:xfrm>
            <a:off x="107504" y="3358153"/>
            <a:ext cx="87998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cmss17" pitchFamily="34" charset="0"/>
              </a:rPr>
              <a:t>Hough transform [McLaughlin, 1998]</a:t>
            </a:r>
            <a:r>
              <a:rPr lang="en-US" sz="2200" dirty="0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 High computational time in 3D</a:t>
            </a:r>
            <a:endParaRPr lang="en-US" sz="2200" dirty="0" smtClean="0">
              <a:solidFill>
                <a:srgbClr val="FF0000"/>
              </a:solidFill>
              <a:latin typeface="cmss17" pitchFamily="34" charset="0"/>
            </a:endParaRPr>
          </a:p>
        </p:txBody>
      </p:sp>
      <p:sp>
        <p:nvSpPr>
          <p:cNvPr id="58" name="Rectangle 57"/>
          <p:cNvSpPr/>
          <p:nvPr>
            <p:custDataLst>
              <p:tags r:id="rId9"/>
            </p:custDataLst>
          </p:nvPr>
        </p:nvSpPr>
        <p:spPr bwMode="auto">
          <a:xfrm>
            <a:off x="395536" y="3933056"/>
            <a:ext cx="8424936" cy="24482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68668" y="4365104"/>
            <a:ext cx="1887107" cy="1887107"/>
            <a:chOff x="2392019" y="26982875"/>
            <a:chExt cx="1810524" cy="1806363"/>
          </a:xfrm>
        </p:grpSpPr>
        <p:pic>
          <p:nvPicPr>
            <p:cNvPr id="104" name="Picture 5" descr="C:\Users\frq09368\Work\doc\Slides\EchangeMars12\EllipseDistMap.png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28" cstate="print"/>
            <a:srcRect/>
            <a:stretch>
              <a:fillRect/>
            </a:stretch>
          </p:blipFill>
          <p:spPr bwMode="auto">
            <a:xfrm rot="5400000">
              <a:off x="2394099" y="26980795"/>
              <a:ext cx="1806363" cy="1810524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05" name="Oval 104"/>
            <p:cNvSpPr/>
            <p:nvPr>
              <p:custDataLst>
                <p:tags r:id="rId20"/>
              </p:custDataLst>
            </p:nvPr>
          </p:nvSpPr>
          <p:spPr bwMode="auto">
            <a:xfrm rot="747152">
              <a:off x="2707772" y="27425067"/>
              <a:ext cx="1191938" cy="929609"/>
            </a:xfrm>
            <a:prstGeom prst="ellipse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0" name="TextBox 59"/>
          <p:cNvSpPr txBox="1"/>
          <p:nvPr>
            <p:custDataLst>
              <p:tags r:id="rId10"/>
            </p:custDataLst>
          </p:nvPr>
        </p:nvSpPr>
        <p:spPr>
          <a:xfrm>
            <a:off x="2880320" y="4437112"/>
            <a:ext cx="61561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>
                <a:latin typeface="cmss17" pitchFamily="34" charset="0"/>
              </a:rPr>
              <a:t> an </a:t>
            </a:r>
            <a:r>
              <a:rPr lang="fr-FR" dirty="0" err="1" smtClean="0">
                <a:solidFill>
                  <a:srgbClr val="0B5ED7"/>
                </a:solidFill>
                <a:latin typeface="cmss17" pitchFamily="34" charset="0"/>
              </a:rPr>
              <a:t>implicit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dirty="0" err="1" smtClean="0">
                <a:solidFill>
                  <a:srgbClr val="0B5ED7"/>
                </a:solidFill>
                <a:latin typeface="cmss17" pitchFamily="34" charset="0"/>
              </a:rPr>
              <a:t>function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                   </a:t>
            </a:r>
            <a:r>
              <a:rPr lang="fr-FR" dirty="0" err="1" smtClean="0">
                <a:latin typeface="cmss17" pitchFamily="34" charset="0"/>
              </a:rPr>
              <a:t>parametrized</a:t>
            </a:r>
            <a:r>
              <a:rPr lang="fr-FR" dirty="0" smtClean="0">
                <a:latin typeface="cmss17" pitchFamily="34" charset="0"/>
              </a:rPr>
              <a:t> by</a:t>
            </a:r>
          </a:p>
          <a:p>
            <a:r>
              <a:rPr lang="fr-FR" dirty="0">
                <a:latin typeface="cmss17" pitchFamily="34" charset="0"/>
              </a:rPr>
              <a:t>a</a:t>
            </a:r>
            <a:r>
              <a:rPr lang="fr-FR" dirty="0" smtClean="0">
                <a:solidFill>
                  <a:srgbClr val="0B5ED8"/>
                </a:solidFill>
                <a:latin typeface="cmss17" pitchFamily="34" charset="0"/>
              </a:rPr>
              <a:t> centre</a:t>
            </a:r>
            <a:r>
              <a:rPr lang="fr-FR" dirty="0" smtClean="0">
                <a:latin typeface="cmss17" pitchFamily="34" charset="0"/>
              </a:rPr>
              <a:t>            and a </a:t>
            </a:r>
            <a:r>
              <a:rPr lang="fr-FR" dirty="0" smtClean="0">
                <a:solidFill>
                  <a:srgbClr val="0B5ED8"/>
                </a:solidFill>
                <a:latin typeface="cmss17" pitchFamily="34" charset="0"/>
              </a:rPr>
              <a:t>positive </a:t>
            </a:r>
            <a:r>
              <a:rPr lang="fr-FR" dirty="0" err="1" smtClean="0">
                <a:solidFill>
                  <a:srgbClr val="0B5ED8"/>
                </a:solidFill>
                <a:latin typeface="cmss17" pitchFamily="34" charset="0"/>
              </a:rPr>
              <a:t>definite</a:t>
            </a:r>
            <a:r>
              <a:rPr lang="fr-FR" dirty="0" smtClean="0">
                <a:solidFill>
                  <a:srgbClr val="0B5ED8"/>
                </a:solidFill>
                <a:latin typeface="cmss17" pitchFamily="34" charset="0"/>
              </a:rPr>
              <a:t> matrix</a:t>
            </a:r>
          </a:p>
          <a:p>
            <a:r>
              <a:rPr lang="fr-FR" sz="2000" dirty="0" smtClean="0">
                <a:latin typeface="cmss17" pitchFamily="34" charset="0"/>
              </a:rPr>
              <a:t> </a:t>
            </a:r>
          </a:p>
          <a:p>
            <a:endParaRPr lang="fr-FR" sz="2000" dirty="0" smtClean="0">
              <a:latin typeface="cmss17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dirty="0" smtClean="0">
                <a:latin typeface="cmss17" pitchFamily="34" charset="0"/>
              </a:rPr>
              <a:t>a </a:t>
            </a:r>
            <a:r>
              <a:rPr lang="fr-FR" dirty="0" err="1" smtClean="0">
                <a:solidFill>
                  <a:srgbClr val="0B5ED8"/>
                </a:solidFill>
                <a:latin typeface="cmss17" pitchFamily="34" charset="0"/>
              </a:rPr>
              <a:t>weighting</a:t>
            </a:r>
            <a:r>
              <a:rPr lang="fr-FR" dirty="0" smtClean="0">
                <a:solidFill>
                  <a:srgbClr val="0B5ED8"/>
                </a:solidFill>
                <a:latin typeface="cmss17" pitchFamily="34" charset="0"/>
              </a:rPr>
              <a:t> </a:t>
            </a:r>
            <a:r>
              <a:rPr lang="fr-FR" dirty="0" err="1" smtClean="0">
                <a:solidFill>
                  <a:srgbClr val="0B5ED8"/>
                </a:solidFill>
                <a:latin typeface="cmss17" pitchFamily="34" charset="0"/>
              </a:rPr>
              <a:t>function</a:t>
            </a:r>
            <a:r>
              <a:rPr lang="fr-FR" dirty="0" smtClean="0">
                <a:latin typeface="cmss17" pitchFamily="34" charset="0"/>
              </a:rPr>
              <a:t/>
            </a:r>
            <a:br>
              <a:rPr lang="fr-FR" dirty="0" smtClean="0">
                <a:latin typeface="cmss17" pitchFamily="34" charset="0"/>
              </a:rPr>
            </a:br>
            <a:r>
              <a:rPr lang="fr-FR" dirty="0" err="1" smtClean="0">
                <a:latin typeface="cmss17" pitchFamily="34" charset="0"/>
              </a:rPr>
              <a:t>that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indicates</a:t>
            </a:r>
            <a:r>
              <a:rPr lang="fr-FR" dirty="0" smtClean="0">
                <a:latin typeface="cmss17" pitchFamily="34" charset="0"/>
              </a:rPr>
              <a:t> the confidence in </a:t>
            </a:r>
            <a:r>
              <a:rPr lang="fr-FR" dirty="0" err="1" smtClean="0">
                <a:latin typeface="cmss17" pitchFamily="34" charset="0"/>
              </a:rPr>
              <a:t>each</a:t>
            </a:r>
            <a:r>
              <a:rPr lang="fr-FR" dirty="0" smtClean="0">
                <a:latin typeface="cmss17" pitchFamily="34" charset="0"/>
              </a:rPr>
              <a:t> pixel</a:t>
            </a:r>
            <a:endParaRPr lang="en-US" dirty="0">
              <a:latin typeface="cmss17" pitchFamily="34" charset="0"/>
            </a:endParaRPr>
          </a:p>
        </p:txBody>
      </p:sp>
      <p:grpSp>
        <p:nvGrpSpPr>
          <p:cNvPr id="62" name="Group 2308"/>
          <p:cNvGrpSpPr>
            <a:grpSpLocks noChangeAspect="1"/>
          </p:cNvGrpSpPr>
          <p:nvPr>
            <p:custDataLst>
              <p:tags r:id="rId11"/>
            </p:custDataLst>
          </p:nvPr>
        </p:nvGrpSpPr>
        <p:grpSpPr bwMode="auto">
          <a:xfrm>
            <a:off x="5148064" y="5661177"/>
            <a:ext cx="1635745" cy="288103"/>
            <a:chOff x="-3" y="0"/>
            <a:chExt cx="6376" cy="1123"/>
          </a:xfrm>
        </p:grpSpPr>
        <p:sp>
          <p:nvSpPr>
            <p:cNvPr id="76" name="Freeform 2309"/>
            <p:cNvSpPr>
              <a:spLocks noChangeAspect="1"/>
            </p:cNvSpPr>
            <p:nvPr/>
          </p:nvSpPr>
          <p:spPr bwMode="auto">
            <a:xfrm>
              <a:off x="-3" y="346"/>
              <a:ext cx="740" cy="509"/>
            </a:xfrm>
            <a:custGeom>
              <a:avLst/>
              <a:gdLst/>
              <a:ahLst/>
              <a:cxnLst>
                <a:cxn ang="0">
                  <a:pos x="489" y="95"/>
                </a:cxn>
                <a:cxn ang="0">
                  <a:pos x="499" y="53"/>
                </a:cxn>
                <a:cxn ang="0">
                  <a:pos x="491" y="20"/>
                </a:cxn>
                <a:cxn ang="0">
                  <a:pos x="446" y="20"/>
                </a:cxn>
                <a:cxn ang="0">
                  <a:pos x="424" y="55"/>
                </a:cxn>
                <a:cxn ang="0">
                  <a:pos x="408" y="119"/>
                </a:cxn>
                <a:cxn ang="0">
                  <a:pos x="387" y="205"/>
                </a:cxn>
                <a:cxn ang="0">
                  <a:pos x="368" y="277"/>
                </a:cxn>
                <a:cxn ang="0">
                  <a:pos x="356" y="337"/>
                </a:cxn>
                <a:cxn ang="0">
                  <a:pos x="354" y="382"/>
                </a:cxn>
                <a:cxn ang="0">
                  <a:pos x="334" y="430"/>
                </a:cxn>
                <a:cxn ang="0">
                  <a:pos x="283" y="478"/>
                </a:cxn>
                <a:cxn ang="0">
                  <a:pos x="223" y="481"/>
                </a:cxn>
                <a:cxn ang="0">
                  <a:pos x="184" y="457"/>
                </a:cxn>
                <a:cxn ang="0">
                  <a:pos x="167" y="423"/>
                </a:cxn>
                <a:cxn ang="0">
                  <a:pos x="163" y="391"/>
                </a:cxn>
                <a:cxn ang="0">
                  <a:pos x="164" y="352"/>
                </a:cxn>
                <a:cxn ang="0">
                  <a:pos x="189" y="251"/>
                </a:cxn>
                <a:cxn ang="0">
                  <a:pos x="235" y="124"/>
                </a:cxn>
                <a:cxn ang="0">
                  <a:pos x="233" y="57"/>
                </a:cxn>
                <a:cxn ang="0">
                  <a:pos x="185" y="7"/>
                </a:cxn>
                <a:cxn ang="0">
                  <a:pos x="80" y="25"/>
                </a:cxn>
                <a:cxn ang="0">
                  <a:pos x="8" y="142"/>
                </a:cxn>
                <a:cxn ang="0">
                  <a:pos x="6" y="183"/>
                </a:cxn>
                <a:cxn ang="0">
                  <a:pos x="25" y="181"/>
                </a:cxn>
                <a:cxn ang="0">
                  <a:pos x="56" y="98"/>
                </a:cxn>
                <a:cxn ang="0">
                  <a:pos x="115" y="32"/>
                </a:cxn>
                <a:cxn ang="0">
                  <a:pos x="153" y="25"/>
                </a:cxn>
                <a:cxn ang="0">
                  <a:pos x="170" y="41"/>
                </a:cxn>
                <a:cxn ang="0">
                  <a:pos x="165" y="104"/>
                </a:cxn>
                <a:cxn ang="0">
                  <a:pos x="122" y="226"/>
                </a:cxn>
                <a:cxn ang="0">
                  <a:pos x="93" y="332"/>
                </a:cxn>
                <a:cxn ang="0">
                  <a:pos x="93" y="403"/>
                </a:cxn>
                <a:cxn ang="0">
                  <a:pos x="118" y="457"/>
                </a:cxn>
                <a:cxn ang="0">
                  <a:pos x="162" y="491"/>
                </a:cxn>
                <a:cxn ang="0">
                  <a:pos x="218" y="507"/>
                </a:cxn>
                <a:cxn ang="0">
                  <a:pos x="269" y="507"/>
                </a:cxn>
                <a:cxn ang="0">
                  <a:pos x="330" y="476"/>
                </a:cxn>
                <a:cxn ang="0">
                  <a:pos x="394" y="473"/>
                </a:cxn>
                <a:cxn ang="0">
                  <a:pos x="473" y="506"/>
                </a:cxn>
                <a:cxn ang="0">
                  <a:pos x="561" y="497"/>
                </a:cxn>
                <a:cxn ang="0">
                  <a:pos x="641" y="420"/>
                </a:cxn>
                <a:cxn ang="0">
                  <a:pos x="694" y="295"/>
                </a:cxn>
                <a:cxn ang="0">
                  <a:pos x="734" y="135"/>
                </a:cxn>
                <a:cxn ang="0">
                  <a:pos x="736" y="40"/>
                </a:cxn>
                <a:cxn ang="0">
                  <a:pos x="707" y="3"/>
                </a:cxn>
                <a:cxn ang="0">
                  <a:pos x="671" y="5"/>
                </a:cxn>
                <a:cxn ang="0">
                  <a:pos x="640" y="35"/>
                </a:cxn>
                <a:cxn ang="0">
                  <a:pos x="640" y="71"/>
                </a:cxn>
                <a:cxn ang="0">
                  <a:pos x="663" y="97"/>
                </a:cxn>
                <a:cxn ang="0">
                  <a:pos x="688" y="144"/>
                </a:cxn>
                <a:cxn ang="0">
                  <a:pos x="687" y="220"/>
                </a:cxn>
                <a:cxn ang="0">
                  <a:pos x="653" y="335"/>
                </a:cxn>
                <a:cxn ang="0">
                  <a:pos x="607" y="426"/>
                </a:cxn>
                <a:cxn ang="0">
                  <a:pos x="546" y="477"/>
                </a:cxn>
                <a:cxn ang="0">
                  <a:pos x="473" y="478"/>
                </a:cxn>
                <a:cxn ang="0">
                  <a:pos x="431" y="428"/>
                </a:cxn>
                <a:cxn ang="0">
                  <a:pos x="429" y="339"/>
                </a:cxn>
                <a:cxn ang="0">
                  <a:pos x="484" y="116"/>
                </a:cxn>
              </a:cxnLst>
              <a:rect l="0" t="0" r="r" b="b"/>
              <a:pathLst>
                <a:path w="740" h="509">
                  <a:moveTo>
                    <a:pt x="484" y="116"/>
                  </a:moveTo>
                  <a:lnTo>
                    <a:pt x="489" y="95"/>
                  </a:lnTo>
                  <a:lnTo>
                    <a:pt x="495" y="73"/>
                  </a:lnTo>
                  <a:lnTo>
                    <a:pt x="499" y="53"/>
                  </a:lnTo>
                  <a:lnTo>
                    <a:pt x="501" y="43"/>
                  </a:lnTo>
                  <a:lnTo>
                    <a:pt x="491" y="20"/>
                  </a:lnTo>
                  <a:lnTo>
                    <a:pt x="469" y="13"/>
                  </a:lnTo>
                  <a:lnTo>
                    <a:pt x="446" y="20"/>
                  </a:lnTo>
                  <a:lnTo>
                    <a:pt x="427" y="44"/>
                  </a:lnTo>
                  <a:lnTo>
                    <a:pt x="424" y="55"/>
                  </a:lnTo>
                  <a:lnTo>
                    <a:pt x="417" y="82"/>
                  </a:lnTo>
                  <a:lnTo>
                    <a:pt x="408" y="119"/>
                  </a:lnTo>
                  <a:lnTo>
                    <a:pt x="397" y="162"/>
                  </a:lnTo>
                  <a:lnTo>
                    <a:pt x="387" y="205"/>
                  </a:lnTo>
                  <a:lnTo>
                    <a:pt x="376" y="245"/>
                  </a:lnTo>
                  <a:lnTo>
                    <a:pt x="368" y="277"/>
                  </a:lnTo>
                  <a:lnTo>
                    <a:pt x="364" y="295"/>
                  </a:lnTo>
                  <a:lnTo>
                    <a:pt x="356" y="337"/>
                  </a:lnTo>
                  <a:lnTo>
                    <a:pt x="353" y="369"/>
                  </a:lnTo>
                  <a:lnTo>
                    <a:pt x="354" y="382"/>
                  </a:lnTo>
                  <a:lnTo>
                    <a:pt x="355" y="390"/>
                  </a:lnTo>
                  <a:lnTo>
                    <a:pt x="334" y="430"/>
                  </a:lnTo>
                  <a:lnTo>
                    <a:pt x="310" y="459"/>
                  </a:lnTo>
                  <a:lnTo>
                    <a:pt x="283" y="478"/>
                  </a:lnTo>
                  <a:lnTo>
                    <a:pt x="252" y="484"/>
                  </a:lnTo>
                  <a:lnTo>
                    <a:pt x="223" y="481"/>
                  </a:lnTo>
                  <a:lnTo>
                    <a:pt x="200" y="471"/>
                  </a:lnTo>
                  <a:lnTo>
                    <a:pt x="184" y="457"/>
                  </a:lnTo>
                  <a:lnTo>
                    <a:pt x="173" y="440"/>
                  </a:lnTo>
                  <a:lnTo>
                    <a:pt x="167" y="423"/>
                  </a:lnTo>
                  <a:lnTo>
                    <a:pt x="164" y="406"/>
                  </a:lnTo>
                  <a:lnTo>
                    <a:pt x="163" y="391"/>
                  </a:lnTo>
                  <a:lnTo>
                    <a:pt x="163" y="382"/>
                  </a:lnTo>
                  <a:lnTo>
                    <a:pt x="164" y="352"/>
                  </a:lnTo>
                  <a:lnTo>
                    <a:pt x="172" y="311"/>
                  </a:lnTo>
                  <a:lnTo>
                    <a:pt x="189" y="251"/>
                  </a:lnTo>
                  <a:lnTo>
                    <a:pt x="220" y="164"/>
                  </a:lnTo>
                  <a:lnTo>
                    <a:pt x="235" y="124"/>
                  </a:lnTo>
                  <a:lnTo>
                    <a:pt x="240" y="92"/>
                  </a:lnTo>
                  <a:lnTo>
                    <a:pt x="233" y="57"/>
                  </a:lnTo>
                  <a:lnTo>
                    <a:pt x="215" y="27"/>
                  </a:lnTo>
                  <a:lnTo>
                    <a:pt x="185" y="7"/>
                  </a:lnTo>
                  <a:lnTo>
                    <a:pt x="148" y="0"/>
                  </a:lnTo>
                  <a:lnTo>
                    <a:pt x="80" y="25"/>
                  </a:lnTo>
                  <a:lnTo>
                    <a:pt x="34" y="83"/>
                  </a:lnTo>
                  <a:lnTo>
                    <a:pt x="8" y="142"/>
                  </a:lnTo>
                  <a:lnTo>
                    <a:pt x="0" y="173"/>
                  </a:lnTo>
                  <a:lnTo>
                    <a:pt x="6" y="183"/>
                  </a:lnTo>
                  <a:lnTo>
                    <a:pt x="14" y="184"/>
                  </a:lnTo>
                  <a:lnTo>
                    <a:pt x="25" y="181"/>
                  </a:lnTo>
                  <a:lnTo>
                    <a:pt x="32" y="164"/>
                  </a:lnTo>
                  <a:lnTo>
                    <a:pt x="56" y="98"/>
                  </a:lnTo>
                  <a:lnTo>
                    <a:pt x="85" y="55"/>
                  </a:lnTo>
                  <a:lnTo>
                    <a:pt x="115" y="32"/>
                  </a:lnTo>
                  <a:lnTo>
                    <a:pt x="145" y="25"/>
                  </a:lnTo>
                  <a:lnTo>
                    <a:pt x="153" y="25"/>
                  </a:lnTo>
                  <a:lnTo>
                    <a:pt x="162" y="30"/>
                  </a:lnTo>
                  <a:lnTo>
                    <a:pt x="170" y="41"/>
                  </a:lnTo>
                  <a:lnTo>
                    <a:pt x="172" y="62"/>
                  </a:lnTo>
                  <a:lnTo>
                    <a:pt x="165" y="104"/>
                  </a:lnTo>
                  <a:lnTo>
                    <a:pt x="153" y="140"/>
                  </a:lnTo>
                  <a:lnTo>
                    <a:pt x="122" y="226"/>
                  </a:lnTo>
                  <a:lnTo>
                    <a:pt x="103" y="287"/>
                  </a:lnTo>
                  <a:lnTo>
                    <a:pt x="93" y="332"/>
                  </a:lnTo>
                  <a:lnTo>
                    <a:pt x="90" y="367"/>
                  </a:lnTo>
                  <a:lnTo>
                    <a:pt x="93" y="403"/>
                  </a:lnTo>
                  <a:lnTo>
                    <a:pt x="103" y="432"/>
                  </a:lnTo>
                  <a:lnTo>
                    <a:pt x="118" y="457"/>
                  </a:lnTo>
                  <a:lnTo>
                    <a:pt x="138" y="476"/>
                  </a:lnTo>
                  <a:lnTo>
                    <a:pt x="162" y="491"/>
                  </a:lnTo>
                  <a:lnTo>
                    <a:pt x="188" y="501"/>
                  </a:lnTo>
                  <a:lnTo>
                    <a:pt x="218" y="507"/>
                  </a:lnTo>
                  <a:lnTo>
                    <a:pt x="249" y="509"/>
                  </a:lnTo>
                  <a:lnTo>
                    <a:pt x="269" y="507"/>
                  </a:lnTo>
                  <a:lnTo>
                    <a:pt x="297" y="499"/>
                  </a:lnTo>
                  <a:lnTo>
                    <a:pt x="330" y="476"/>
                  </a:lnTo>
                  <a:lnTo>
                    <a:pt x="365" y="430"/>
                  </a:lnTo>
                  <a:lnTo>
                    <a:pt x="394" y="473"/>
                  </a:lnTo>
                  <a:lnTo>
                    <a:pt x="433" y="497"/>
                  </a:lnTo>
                  <a:lnTo>
                    <a:pt x="473" y="506"/>
                  </a:lnTo>
                  <a:lnTo>
                    <a:pt x="505" y="509"/>
                  </a:lnTo>
                  <a:lnTo>
                    <a:pt x="561" y="497"/>
                  </a:lnTo>
                  <a:lnTo>
                    <a:pt x="606" y="465"/>
                  </a:lnTo>
                  <a:lnTo>
                    <a:pt x="641" y="420"/>
                  </a:lnTo>
                  <a:lnTo>
                    <a:pt x="667" y="371"/>
                  </a:lnTo>
                  <a:lnTo>
                    <a:pt x="694" y="295"/>
                  </a:lnTo>
                  <a:lnTo>
                    <a:pt x="718" y="212"/>
                  </a:lnTo>
                  <a:lnTo>
                    <a:pt x="734" y="135"/>
                  </a:lnTo>
                  <a:lnTo>
                    <a:pt x="740" y="79"/>
                  </a:lnTo>
                  <a:lnTo>
                    <a:pt x="736" y="40"/>
                  </a:lnTo>
                  <a:lnTo>
                    <a:pt x="723" y="16"/>
                  </a:lnTo>
                  <a:lnTo>
                    <a:pt x="707" y="3"/>
                  </a:lnTo>
                  <a:lnTo>
                    <a:pt x="691" y="0"/>
                  </a:lnTo>
                  <a:lnTo>
                    <a:pt x="671" y="5"/>
                  </a:lnTo>
                  <a:lnTo>
                    <a:pt x="653" y="18"/>
                  </a:lnTo>
                  <a:lnTo>
                    <a:pt x="640" y="35"/>
                  </a:lnTo>
                  <a:lnTo>
                    <a:pt x="635" y="54"/>
                  </a:lnTo>
                  <a:lnTo>
                    <a:pt x="640" y="71"/>
                  </a:lnTo>
                  <a:lnTo>
                    <a:pt x="652" y="84"/>
                  </a:lnTo>
                  <a:lnTo>
                    <a:pt x="663" y="97"/>
                  </a:lnTo>
                  <a:lnTo>
                    <a:pt x="677" y="117"/>
                  </a:lnTo>
                  <a:lnTo>
                    <a:pt x="688" y="144"/>
                  </a:lnTo>
                  <a:lnTo>
                    <a:pt x="692" y="180"/>
                  </a:lnTo>
                  <a:lnTo>
                    <a:pt x="687" y="220"/>
                  </a:lnTo>
                  <a:lnTo>
                    <a:pt x="672" y="276"/>
                  </a:lnTo>
                  <a:lnTo>
                    <a:pt x="653" y="335"/>
                  </a:lnTo>
                  <a:lnTo>
                    <a:pt x="631" y="385"/>
                  </a:lnTo>
                  <a:lnTo>
                    <a:pt x="607" y="426"/>
                  </a:lnTo>
                  <a:lnTo>
                    <a:pt x="579" y="457"/>
                  </a:lnTo>
                  <a:lnTo>
                    <a:pt x="546" y="477"/>
                  </a:lnTo>
                  <a:lnTo>
                    <a:pt x="508" y="484"/>
                  </a:lnTo>
                  <a:lnTo>
                    <a:pt x="473" y="478"/>
                  </a:lnTo>
                  <a:lnTo>
                    <a:pt x="447" y="459"/>
                  </a:lnTo>
                  <a:lnTo>
                    <a:pt x="431" y="428"/>
                  </a:lnTo>
                  <a:lnTo>
                    <a:pt x="425" y="387"/>
                  </a:lnTo>
                  <a:lnTo>
                    <a:pt x="429" y="339"/>
                  </a:lnTo>
                  <a:lnTo>
                    <a:pt x="437" y="305"/>
                  </a:lnTo>
                  <a:lnTo>
                    <a:pt x="484" y="1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310"/>
            <p:cNvSpPr>
              <a:spLocks noChangeAspect="1" noEditPoints="1"/>
            </p:cNvSpPr>
            <p:nvPr/>
          </p:nvSpPr>
          <p:spPr bwMode="auto">
            <a:xfrm>
              <a:off x="1194" y="359"/>
              <a:ext cx="118" cy="484"/>
            </a:xfrm>
            <a:custGeom>
              <a:avLst/>
              <a:gdLst/>
              <a:ahLst/>
              <a:cxnLst>
                <a:cxn ang="0">
                  <a:pos x="118" y="59"/>
                </a:cxn>
                <a:cxn ang="0">
                  <a:pos x="113" y="36"/>
                </a:cxn>
                <a:cxn ang="0">
                  <a:pos x="101" y="17"/>
                </a:cxn>
                <a:cxn ang="0">
                  <a:pos x="82" y="4"/>
                </a:cxn>
                <a:cxn ang="0">
                  <a:pos x="59" y="0"/>
                </a:cxn>
                <a:cxn ang="0">
                  <a:pos x="36" y="4"/>
                </a:cxn>
                <a:cxn ang="0">
                  <a:pos x="17" y="17"/>
                </a:cxn>
                <a:cxn ang="0">
                  <a:pos x="4" y="36"/>
                </a:cxn>
                <a:cxn ang="0">
                  <a:pos x="0" y="59"/>
                </a:cxn>
                <a:cxn ang="0">
                  <a:pos x="4" y="82"/>
                </a:cxn>
                <a:cxn ang="0">
                  <a:pos x="17" y="101"/>
                </a:cxn>
                <a:cxn ang="0">
                  <a:pos x="36" y="114"/>
                </a:cxn>
                <a:cxn ang="0">
                  <a:pos x="59" y="119"/>
                </a:cxn>
                <a:cxn ang="0">
                  <a:pos x="82" y="114"/>
                </a:cxn>
                <a:cxn ang="0">
                  <a:pos x="101" y="101"/>
                </a:cxn>
                <a:cxn ang="0">
                  <a:pos x="113" y="82"/>
                </a:cxn>
                <a:cxn ang="0">
                  <a:pos x="118" y="59"/>
                </a:cxn>
                <a:cxn ang="0">
                  <a:pos x="118" y="424"/>
                </a:cxn>
                <a:cxn ang="0">
                  <a:pos x="113" y="401"/>
                </a:cxn>
                <a:cxn ang="0">
                  <a:pos x="101" y="382"/>
                </a:cxn>
                <a:cxn ang="0">
                  <a:pos x="82" y="369"/>
                </a:cxn>
                <a:cxn ang="0">
                  <a:pos x="59" y="365"/>
                </a:cxn>
                <a:cxn ang="0">
                  <a:pos x="36" y="369"/>
                </a:cxn>
                <a:cxn ang="0">
                  <a:pos x="17" y="382"/>
                </a:cxn>
                <a:cxn ang="0">
                  <a:pos x="4" y="401"/>
                </a:cxn>
                <a:cxn ang="0">
                  <a:pos x="0" y="424"/>
                </a:cxn>
                <a:cxn ang="0">
                  <a:pos x="4" y="447"/>
                </a:cxn>
                <a:cxn ang="0">
                  <a:pos x="17" y="466"/>
                </a:cxn>
                <a:cxn ang="0">
                  <a:pos x="36" y="479"/>
                </a:cxn>
                <a:cxn ang="0">
                  <a:pos x="59" y="484"/>
                </a:cxn>
                <a:cxn ang="0">
                  <a:pos x="82" y="479"/>
                </a:cxn>
                <a:cxn ang="0">
                  <a:pos x="101" y="466"/>
                </a:cxn>
                <a:cxn ang="0">
                  <a:pos x="113" y="447"/>
                </a:cxn>
                <a:cxn ang="0">
                  <a:pos x="118" y="424"/>
                </a:cxn>
              </a:cxnLst>
              <a:rect l="0" t="0" r="r" b="b"/>
              <a:pathLst>
                <a:path w="118" h="484">
                  <a:moveTo>
                    <a:pt x="118" y="59"/>
                  </a:moveTo>
                  <a:lnTo>
                    <a:pt x="113" y="36"/>
                  </a:lnTo>
                  <a:lnTo>
                    <a:pt x="101" y="17"/>
                  </a:lnTo>
                  <a:lnTo>
                    <a:pt x="82" y="4"/>
                  </a:lnTo>
                  <a:lnTo>
                    <a:pt x="59" y="0"/>
                  </a:lnTo>
                  <a:lnTo>
                    <a:pt x="36" y="4"/>
                  </a:lnTo>
                  <a:lnTo>
                    <a:pt x="17" y="17"/>
                  </a:lnTo>
                  <a:lnTo>
                    <a:pt x="4" y="36"/>
                  </a:lnTo>
                  <a:lnTo>
                    <a:pt x="0" y="59"/>
                  </a:lnTo>
                  <a:lnTo>
                    <a:pt x="4" y="82"/>
                  </a:lnTo>
                  <a:lnTo>
                    <a:pt x="17" y="101"/>
                  </a:lnTo>
                  <a:lnTo>
                    <a:pt x="36" y="114"/>
                  </a:lnTo>
                  <a:lnTo>
                    <a:pt x="59" y="119"/>
                  </a:lnTo>
                  <a:lnTo>
                    <a:pt x="82" y="114"/>
                  </a:lnTo>
                  <a:lnTo>
                    <a:pt x="101" y="101"/>
                  </a:lnTo>
                  <a:lnTo>
                    <a:pt x="113" y="82"/>
                  </a:lnTo>
                  <a:lnTo>
                    <a:pt x="118" y="59"/>
                  </a:lnTo>
                  <a:close/>
                  <a:moveTo>
                    <a:pt x="118" y="424"/>
                  </a:moveTo>
                  <a:lnTo>
                    <a:pt x="113" y="401"/>
                  </a:lnTo>
                  <a:lnTo>
                    <a:pt x="101" y="382"/>
                  </a:lnTo>
                  <a:lnTo>
                    <a:pt x="82" y="369"/>
                  </a:lnTo>
                  <a:lnTo>
                    <a:pt x="59" y="365"/>
                  </a:lnTo>
                  <a:lnTo>
                    <a:pt x="36" y="369"/>
                  </a:lnTo>
                  <a:lnTo>
                    <a:pt x="17" y="382"/>
                  </a:lnTo>
                  <a:lnTo>
                    <a:pt x="4" y="401"/>
                  </a:lnTo>
                  <a:lnTo>
                    <a:pt x="0" y="424"/>
                  </a:lnTo>
                  <a:lnTo>
                    <a:pt x="4" y="447"/>
                  </a:lnTo>
                  <a:lnTo>
                    <a:pt x="17" y="466"/>
                  </a:lnTo>
                  <a:lnTo>
                    <a:pt x="36" y="479"/>
                  </a:lnTo>
                  <a:lnTo>
                    <a:pt x="59" y="484"/>
                  </a:lnTo>
                  <a:lnTo>
                    <a:pt x="82" y="479"/>
                  </a:lnTo>
                  <a:lnTo>
                    <a:pt x="101" y="466"/>
                  </a:lnTo>
                  <a:lnTo>
                    <a:pt x="113" y="447"/>
                  </a:lnTo>
                  <a:lnTo>
                    <a:pt x="118" y="42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311"/>
            <p:cNvSpPr>
              <a:spLocks noChangeAspect="1"/>
            </p:cNvSpPr>
            <p:nvPr/>
          </p:nvSpPr>
          <p:spPr bwMode="auto">
            <a:xfrm>
              <a:off x="1767" y="51"/>
              <a:ext cx="708" cy="792"/>
            </a:xfrm>
            <a:custGeom>
              <a:avLst/>
              <a:gdLst/>
              <a:ahLst/>
              <a:cxnLst>
                <a:cxn ang="0">
                  <a:pos x="680" y="610"/>
                </a:cxn>
                <a:cxn ang="0">
                  <a:pos x="659" y="691"/>
                </a:cxn>
                <a:cxn ang="0">
                  <a:pos x="645" y="712"/>
                </a:cxn>
                <a:cxn ang="0">
                  <a:pos x="586" y="718"/>
                </a:cxn>
                <a:cxn ang="0">
                  <a:pos x="533" y="627"/>
                </a:cxn>
                <a:cxn ang="0">
                  <a:pos x="633" y="468"/>
                </a:cxn>
                <a:cxn ang="0">
                  <a:pos x="686" y="346"/>
                </a:cxn>
                <a:cxn ang="0">
                  <a:pos x="687" y="225"/>
                </a:cxn>
                <a:cxn ang="0">
                  <a:pos x="636" y="124"/>
                </a:cxn>
                <a:cxn ang="0">
                  <a:pos x="545" y="48"/>
                </a:cxn>
                <a:cxn ang="0">
                  <a:pos x="423" y="5"/>
                </a:cxn>
                <a:cxn ang="0">
                  <a:pos x="284" y="5"/>
                </a:cxn>
                <a:cxn ang="0">
                  <a:pos x="162" y="48"/>
                </a:cxn>
                <a:cxn ang="0">
                  <a:pos x="71" y="125"/>
                </a:cxn>
                <a:cxn ang="0">
                  <a:pos x="20" y="225"/>
                </a:cxn>
                <a:cxn ang="0">
                  <a:pos x="21" y="346"/>
                </a:cxn>
                <a:cxn ang="0">
                  <a:pos x="74" y="468"/>
                </a:cxn>
                <a:cxn ang="0">
                  <a:pos x="174" y="627"/>
                </a:cxn>
                <a:cxn ang="0">
                  <a:pos x="122" y="718"/>
                </a:cxn>
                <a:cxn ang="0">
                  <a:pos x="63" y="712"/>
                </a:cxn>
                <a:cxn ang="0">
                  <a:pos x="48" y="692"/>
                </a:cxn>
                <a:cxn ang="0">
                  <a:pos x="0" y="610"/>
                </a:cxn>
                <a:cxn ang="0">
                  <a:pos x="215" y="792"/>
                </a:cxn>
                <a:cxn ang="0">
                  <a:pos x="239" y="788"/>
                </a:cxn>
                <a:cxn ang="0">
                  <a:pos x="244" y="768"/>
                </a:cxn>
                <a:cxn ang="0">
                  <a:pos x="223" y="641"/>
                </a:cxn>
                <a:cxn ang="0">
                  <a:pos x="183" y="518"/>
                </a:cxn>
                <a:cxn ang="0">
                  <a:pos x="128" y="281"/>
                </a:cxn>
                <a:cxn ang="0">
                  <a:pos x="203" y="85"/>
                </a:cxn>
                <a:cxn ang="0">
                  <a:pos x="353" y="25"/>
                </a:cxn>
                <a:cxn ang="0">
                  <a:pos x="506" y="87"/>
                </a:cxn>
                <a:cxn ang="0">
                  <a:pos x="579" y="281"/>
                </a:cxn>
                <a:cxn ang="0">
                  <a:pos x="516" y="542"/>
                </a:cxn>
                <a:cxn ang="0">
                  <a:pos x="484" y="644"/>
                </a:cxn>
                <a:cxn ang="0">
                  <a:pos x="464" y="768"/>
                </a:cxn>
                <a:cxn ang="0">
                  <a:pos x="469" y="788"/>
                </a:cxn>
                <a:cxn ang="0">
                  <a:pos x="493" y="792"/>
                </a:cxn>
                <a:cxn ang="0">
                  <a:pos x="708" y="610"/>
                </a:cxn>
              </a:cxnLst>
              <a:rect l="0" t="0" r="r" b="b"/>
              <a:pathLst>
                <a:path w="708" h="792">
                  <a:moveTo>
                    <a:pt x="708" y="610"/>
                  </a:moveTo>
                  <a:lnTo>
                    <a:pt x="680" y="610"/>
                  </a:lnTo>
                  <a:lnTo>
                    <a:pt x="671" y="651"/>
                  </a:lnTo>
                  <a:lnTo>
                    <a:pt x="659" y="691"/>
                  </a:lnTo>
                  <a:lnTo>
                    <a:pt x="655" y="703"/>
                  </a:lnTo>
                  <a:lnTo>
                    <a:pt x="645" y="712"/>
                  </a:lnTo>
                  <a:lnTo>
                    <a:pt x="624" y="717"/>
                  </a:lnTo>
                  <a:lnTo>
                    <a:pt x="586" y="718"/>
                  </a:lnTo>
                  <a:lnTo>
                    <a:pt x="496" y="718"/>
                  </a:lnTo>
                  <a:lnTo>
                    <a:pt x="533" y="627"/>
                  </a:lnTo>
                  <a:lnTo>
                    <a:pt x="596" y="528"/>
                  </a:lnTo>
                  <a:lnTo>
                    <a:pt x="633" y="468"/>
                  </a:lnTo>
                  <a:lnTo>
                    <a:pt x="665" y="408"/>
                  </a:lnTo>
                  <a:lnTo>
                    <a:pt x="686" y="346"/>
                  </a:lnTo>
                  <a:lnTo>
                    <a:pt x="694" y="282"/>
                  </a:lnTo>
                  <a:lnTo>
                    <a:pt x="687" y="225"/>
                  </a:lnTo>
                  <a:lnTo>
                    <a:pt x="667" y="172"/>
                  </a:lnTo>
                  <a:lnTo>
                    <a:pt x="636" y="124"/>
                  </a:lnTo>
                  <a:lnTo>
                    <a:pt x="595" y="82"/>
                  </a:lnTo>
                  <a:lnTo>
                    <a:pt x="545" y="48"/>
                  </a:lnTo>
                  <a:lnTo>
                    <a:pt x="487" y="22"/>
                  </a:lnTo>
                  <a:lnTo>
                    <a:pt x="423" y="5"/>
                  </a:lnTo>
                  <a:lnTo>
                    <a:pt x="354" y="0"/>
                  </a:lnTo>
                  <a:lnTo>
                    <a:pt x="284" y="5"/>
                  </a:lnTo>
                  <a:lnTo>
                    <a:pt x="220" y="22"/>
                  </a:lnTo>
                  <a:lnTo>
                    <a:pt x="162" y="48"/>
                  </a:lnTo>
                  <a:lnTo>
                    <a:pt x="112" y="83"/>
                  </a:lnTo>
                  <a:lnTo>
                    <a:pt x="71" y="125"/>
                  </a:lnTo>
                  <a:lnTo>
                    <a:pt x="40" y="173"/>
                  </a:lnTo>
                  <a:lnTo>
                    <a:pt x="20" y="225"/>
                  </a:lnTo>
                  <a:lnTo>
                    <a:pt x="13" y="282"/>
                  </a:lnTo>
                  <a:lnTo>
                    <a:pt x="21" y="346"/>
                  </a:lnTo>
                  <a:lnTo>
                    <a:pt x="43" y="408"/>
                  </a:lnTo>
                  <a:lnTo>
                    <a:pt x="74" y="468"/>
                  </a:lnTo>
                  <a:lnTo>
                    <a:pt x="112" y="528"/>
                  </a:lnTo>
                  <a:lnTo>
                    <a:pt x="174" y="627"/>
                  </a:lnTo>
                  <a:lnTo>
                    <a:pt x="211" y="718"/>
                  </a:lnTo>
                  <a:lnTo>
                    <a:pt x="122" y="718"/>
                  </a:lnTo>
                  <a:lnTo>
                    <a:pt x="83" y="717"/>
                  </a:lnTo>
                  <a:lnTo>
                    <a:pt x="63" y="712"/>
                  </a:lnTo>
                  <a:lnTo>
                    <a:pt x="53" y="704"/>
                  </a:lnTo>
                  <a:lnTo>
                    <a:pt x="48" y="692"/>
                  </a:lnTo>
                  <a:lnTo>
                    <a:pt x="28" y="610"/>
                  </a:lnTo>
                  <a:lnTo>
                    <a:pt x="0" y="610"/>
                  </a:lnTo>
                  <a:lnTo>
                    <a:pt x="37" y="792"/>
                  </a:lnTo>
                  <a:lnTo>
                    <a:pt x="215" y="792"/>
                  </a:lnTo>
                  <a:lnTo>
                    <a:pt x="230" y="791"/>
                  </a:lnTo>
                  <a:lnTo>
                    <a:pt x="239" y="788"/>
                  </a:lnTo>
                  <a:lnTo>
                    <a:pt x="243" y="781"/>
                  </a:lnTo>
                  <a:lnTo>
                    <a:pt x="244" y="768"/>
                  </a:lnTo>
                  <a:lnTo>
                    <a:pt x="238" y="706"/>
                  </a:lnTo>
                  <a:lnTo>
                    <a:pt x="223" y="641"/>
                  </a:lnTo>
                  <a:lnTo>
                    <a:pt x="204" y="577"/>
                  </a:lnTo>
                  <a:lnTo>
                    <a:pt x="183" y="518"/>
                  </a:lnTo>
                  <a:lnTo>
                    <a:pt x="147" y="407"/>
                  </a:lnTo>
                  <a:lnTo>
                    <a:pt x="128" y="281"/>
                  </a:lnTo>
                  <a:lnTo>
                    <a:pt x="149" y="165"/>
                  </a:lnTo>
                  <a:lnTo>
                    <a:pt x="203" y="85"/>
                  </a:lnTo>
                  <a:lnTo>
                    <a:pt x="275" y="39"/>
                  </a:lnTo>
                  <a:lnTo>
                    <a:pt x="353" y="25"/>
                  </a:lnTo>
                  <a:lnTo>
                    <a:pt x="434" y="40"/>
                  </a:lnTo>
                  <a:lnTo>
                    <a:pt x="506" y="87"/>
                  </a:lnTo>
                  <a:lnTo>
                    <a:pt x="559" y="166"/>
                  </a:lnTo>
                  <a:lnTo>
                    <a:pt x="579" y="281"/>
                  </a:lnTo>
                  <a:lnTo>
                    <a:pt x="560" y="408"/>
                  </a:lnTo>
                  <a:lnTo>
                    <a:pt x="516" y="542"/>
                  </a:lnTo>
                  <a:lnTo>
                    <a:pt x="501" y="586"/>
                  </a:lnTo>
                  <a:lnTo>
                    <a:pt x="484" y="644"/>
                  </a:lnTo>
                  <a:lnTo>
                    <a:pt x="470" y="706"/>
                  </a:lnTo>
                  <a:lnTo>
                    <a:pt x="464" y="768"/>
                  </a:lnTo>
                  <a:lnTo>
                    <a:pt x="465" y="781"/>
                  </a:lnTo>
                  <a:lnTo>
                    <a:pt x="469" y="788"/>
                  </a:lnTo>
                  <a:lnTo>
                    <a:pt x="477" y="791"/>
                  </a:lnTo>
                  <a:lnTo>
                    <a:pt x="493" y="792"/>
                  </a:lnTo>
                  <a:lnTo>
                    <a:pt x="671" y="792"/>
                  </a:lnTo>
                  <a:lnTo>
                    <a:pt x="708" y="6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312"/>
            <p:cNvSpPr>
              <a:spLocks noChangeAspect="1"/>
            </p:cNvSpPr>
            <p:nvPr/>
          </p:nvSpPr>
          <p:spPr bwMode="auto">
            <a:xfrm>
              <a:off x="2901" y="268"/>
              <a:ext cx="993" cy="587"/>
            </a:xfrm>
            <a:custGeom>
              <a:avLst/>
              <a:gdLst/>
              <a:ahLst/>
              <a:cxnLst>
                <a:cxn ang="0">
                  <a:pos x="871" y="316"/>
                </a:cxn>
                <a:cxn ang="0">
                  <a:pos x="831" y="351"/>
                </a:cxn>
                <a:cxn ang="0">
                  <a:pos x="801" y="382"/>
                </a:cxn>
                <a:cxn ang="0">
                  <a:pos x="781" y="408"/>
                </a:cxn>
                <a:cxn ang="0">
                  <a:pos x="770" y="424"/>
                </a:cxn>
                <a:cxn ang="0">
                  <a:pos x="740" y="480"/>
                </a:cxn>
                <a:cxn ang="0">
                  <a:pos x="722" y="527"/>
                </a:cxn>
                <a:cxn ang="0">
                  <a:pos x="713" y="560"/>
                </a:cxn>
                <a:cxn ang="0">
                  <a:pos x="711" y="573"/>
                </a:cxn>
                <a:cxn ang="0">
                  <a:pos x="719" y="585"/>
                </a:cxn>
                <a:cxn ang="0">
                  <a:pos x="734" y="587"/>
                </a:cxn>
                <a:cxn ang="0">
                  <a:pos x="745" y="586"/>
                </a:cxn>
                <a:cxn ang="0">
                  <a:pos x="751" y="583"/>
                </a:cxn>
                <a:cxn ang="0">
                  <a:pos x="755" y="576"/>
                </a:cxn>
                <a:cxn ang="0">
                  <a:pos x="758" y="564"/>
                </a:cxn>
                <a:cxn ang="0">
                  <a:pos x="785" y="485"/>
                </a:cxn>
                <a:cxn ang="0">
                  <a:pos x="829" y="414"/>
                </a:cxn>
                <a:cxn ang="0">
                  <a:pos x="892" y="355"/>
                </a:cxn>
                <a:cxn ang="0">
                  <a:pos x="976" y="308"/>
                </a:cxn>
                <a:cxn ang="0">
                  <a:pos x="990" y="302"/>
                </a:cxn>
                <a:cxn ang="0">
                  <a:pos x="993" y="293"/>
                </a:cxn>
                <a:cxn ang="0">
                  <a:pos x="990" y="285"/>
                </a:cxn>
                <a:cxn ang="0">
                  <a:pos x="984" y="281"/>
                </a:cxn>
                <a:cxn ang="0">
                  <a:pos x="934" y="259"/>
                </a:cxn>
                <a:cxn ang="0">
                  <a:pos x="868" y="213"/>
                </a:cxn>
                <a:cxn ang="0">
                  <a:pos x="804" y="136"/>
                </a:cxn>
                <a:cxn ang="0">
                  <a:pos x="757" y="18"/>
                </a:cxn>
                <a:cxn ang="0">
                  <a:pos x="751" y="4"/>
                </a:cxn>
                <a:cxn ang="0">
                  <a:pos x="734" y="0"/>
                </a:cxn>
                <a:cxn ang="0">
                  <a:pos x="719" y="3"/>
                </a:cxn>
                <a:cxn ang="0">
                  <a:pos x="711" y="14"/>
                </a:cxn>
                <a:cxn ang="0">
                  <a:pos x="714" y="28"/>
                </a:cxn>
                <a:cxn ang="0">
                  <a:pos x="722" y="61"/>
                </a:cxn>
                <a:cxn ang="0">
                  <a:pos x="739" y="108"/>
                </a:cxn>
                <a:cxn ang="0">
                  <a:pos x="768" y="162"/>
                </a:cxn>
                <a:cxn ang="0">
                  <a:pos x="810" y="216"/>
                </a:cxn>
                <a:cxn ang="0">
                  <a:pos x="871" y="271"/>
                </a:cxn>
                <a:cxn ang="0">
                  <a:pos x="41" y="271"/>
                </a:cxn>
                <a:cxn ang="0">
                  <a:pos x="26" y="271"/>
                </a:cxn>
                <a:cxn ang="0">
                  <a:pos x="13" y="274"/>
                </a:cxn>
                <a:cxn ang="0">
                  <a:pos x="4" y="281"/>
                </a:cxn>
                <a:cxn ang="0">
                  <a:pos x="0" y="293"/>
                </a:cxn>
                <a:cxn ang="0">
                  <a:pos x="4" y="307"/>
                </a:cxn>
                <a:cxn ang="0">
                  <a:pos x="13" y="313"/>
                </a:cxn>
                <a:cxn ang="0">
                  <a:pos x="26" y="316"/>
                </a:cxn>
                <a:cxn ang="0">
                  <a:pos x="41" y="316"/>
                </a:cxn>
                <a:cxn ang="0">
                  <a:pos x="871" y="316"/>
                </a:cxn>
              </a:cxnLst>
              <a:rect l="0" t="0" r="r" b="b"/>
              <a:pathLst>
                <a:path w="993" h="587">
                  <a:moveTo>
                    <a:pt x="871" y="316"/>
                  </a:moveTo>
                  <a:lnTo>
                    <a:pt x="831" y="351"/>
                  </a:lnTo>
                  <a:lnTo>
                    <a:pt x="801" y="382"/>
                  </a:lnTo>
                  <a:lnTo>
                    <a:pt x="781" y="408"/>
                  </a:lnTo>
                  <a:lnTo>
                    <a:pt x="770" y="424"/>
                  </a:lnTo>
                  <a:lnTo>
                    <a:pt x="740" y="480"/>
                  </a:lnTo>
                  <a:lnTo>
                    <a:pt x="722" y="527"/>
                  </a:lnTo>
                  <a:lnTo>
                    <a:pt x="713" y="560"/>
                  </a:lnTo>
                  <a:lnTo>
                    <a:pt x="711" y="573"/>
                  </a:lnTo>
                  <a:lnTo>
                    <a:pt x="719" y="585"/>
                  </a:lnTo>
                  <a:lnTo>
                    <a:pt x="734" y="587"/>
                  </a:lnTo>
                  <a:lnTo>
                    <a:pt x="745" y="586"/>
                  </a:lnTo>
                  <a:lnTo>
                    <a:pt x="751" y="583"/>
                  </a:lnTo>
                  <a:lnTo>
                    <a:pt x="755" y="576"/>
                  </a:lnTo>
                  <a:lnTo>
                    <a:pt x="758" y="564"/>
                  </a:lnTo>
                  <a:lnTo>
                    <a:pt x="785" y="485"/>
                  </a:lnTo>
                  <a:lnTo>
                    <a:pt x="829" y="414"/>
                  </a:lnTo>
                  <a:lnTo>
                    <a:pt x="892" y="355"/>
                  </a:lnTo>
                  <a:lnTo>
                    <a:pt x="976" y="308"/>
                  </a:lnTo>
                  <a:lnTo>
                    <a:pt x="990" y="302"/>
                  </a:lnTo>
                  <a:lnTo>
                    <a:pt x="993" y="293"/>
                  </a:lnTo>
                  <a:lnTo>
                    <a:pt x="990" y="285"/>
                  </a:lnTo>
                  <a:lnTo>
                    <a:pt x="984" y="281"/>
                  </a:lnTo>
                  <a:lnTo>
                    <a:pt x="934" y="259"/>
                  </a:lnTo>
                  <a:lnTo>
                    <a:pt x="868" y="213"/>
                  </a:lnTo>
                  <a:lnTo>
                    <a:pt x="804" y="136"/>
                  </a:lnTo>
                  <a:lnTo>
                    <a:pt x="757" y="18"/>
                  </a:lnTo>
                  <a:lnTo>
                    <a:pt x="751" y="4"/>
                  </a:lnTo>
                  <a:lnTo>
                    <a:pt x="734" y="0"/>
                  </a:lnTo>
                  <a:lnTo>
                    <a:pt x="719" y="3"/>
                  </a:lnTo>
                  <a:lnTo>
                    <a:pt x="711" y="14"/>
                  </a:lnTo>
                  <a:lnTo>
                    <a:pt x="714" y="28"/>
                  </a:lnTo>
                  <a:lnTo>
                    <a:pt x="722" y="61"/>
                  </a:lnTo>
                  <a:lnTo>
                    <a:pt x="739" y="108"/>
                  </a:lnTo>
                  <a:lnTo>
                    <a:pt x="768" y="162"/>
                  </a:lnTo>
                  <a:lnTo>
                    <a:pt x="810" y="216"/>
                  </a:lnTo>
                  <a:lnTo>
                    <a:pt x="871" y="271"/>
                  </a:lnTo>
                  <a:lnTo>
                    <a:pt x="41" y="271"/>
                  </a:lnTo>
                  <a:lnTo>
                    <a:pt x="26" y="271"/>
                  </a:lnTo>
                  <a:lnTo>
                    <a:pt x="13" y="274"/>
                  </a:lnTo>
                  <a:lnTo>
                    <a:pt x="4" y="281"/>
                  </a:lnTo>
                  <a:lnTo>
                    <a:pt x="0" y="293"/>
                  </a:lnTo>
                  <a:lnTo>
                    <a:pt x="4" y="307"/>
                  </a:lnTo>
                  <a:lnTo>
                    <a:pt x="13" y="313"/>
                  </a:lnTo>
                  <a:lnTo>
                    <a:pt x="26" y="316"/>
                  </a:lnTo>
                  <a:lnTo>
                    <a:pt x="41" y="316"/>
                  </a:lnTo>
                  <a:lnTo>
                    <a:pt x="871" y="3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313"/>
            <p:cNvSpPr>
              <a:spLocks noChangeAspect="1"/>
            </p:cNvSpPr>
            <p:nvPr/>
          </p:nvSpPr>
          <p:spPr bwMode="auto">
            <a:xfrm>
              <a:off x="4404" y="0"/>
              <a:ext cx="153" cy="1123"/>
            </a:xfrm>
            <a:custGeom>
              <a:avLst/>
              <a:gdLst/>
              <a:ahLst/>
              <a:cxnLst>
                <a:cxn ang="0">
                  <a:pos x="153" y="1123"/>
                </a:cxn>
                <a:cxn ang="0">
                  <a:pos x="153" y="1078"/>
                </a:cxn>
                <a:cxn ang="0">
                  <a:pos x="44" y="1078"/>
                </a:cxn>
                <a:cxn ang="0">
                  <a:pos x="44" y="45"/>
                </a:cxn>
                <a:cxn ang="0">
                  <a:pos x="153" y="45"/>
                </a:cxn>
                <a:cxn ang="0">
                  <a:pos x="153" y="0"/>
                </a:cxn>
                <a:cxn ang="0">
                  <a:pos x="0" y="0"/>
                </a:cxn>
                <a:cxn ang="0">
                  <a:pos x="0" y="1123"/>
                </a:cxn>
                <a:cxn ang="0">
                  <a:pos x="153" y="1123"/>
                </a:cxn>
              </a:cxnLst>
              <a:rect l="0" t="0" r="r" b="b"/>
              <a:pathLst>
                <a:path w="153" h="1123">
                  <a:moveTo>
                    <a:pt x="153" y="1123"/>
                  </a:moveTo>
                  <a:lnTo>
                    <a:pt x="153" y="1078"/>
                  </a:lnTo>
                  <a:lnTo>
                    <a:pt x="44" y="1078"/>
                  </a:lnTo>
                  <a:lnTo>
                    <a:pt x="44" y="45"/>
                  </a:lnTo>
                  <a:lnTo>
                    <a:pt x="153" y="45"/>
                  </a:lnTo>
                  <a:lnTo>
                    <a:pt x="153" y="0"/>
                  </a:lnTo>
                  <a:lnTo>
                    <a:pt x="0" y="0"/>
                  </a:lnTo>
                  <a:lnTo>
                    <a:pt x="0" y="1123"/>
                  </a:lnTo>
                  <a:lnTo>
                    <a:pt x="153" y="112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14"/>
            <p:cNvSpPr>
              <a:spLocks noChangeAspect="1" noEditPoints="1"/>
            </p:cNvSpPr>
            <p:nvPr/>
          </p:nvSpPr>
          <p:spPr bwMode="auto">
            <a:xfrm>
              <a:off x="4625" y="94"/>
              <a:ext cx="471" cy="773"/>
            </a:xfrm>
            <a:custGeom>
              <a:avLst/>
              <a:gdLst/>
              <a:ahLst/>
              <a:cxnLst>
                <a:cxn ang="0">
                  <a:pos x="464" y="255"/>
                </a:cxn>
                <a:cxn ang="0">
                  <a:pos x="381" y="61"/>
                </a:cxn>
                <a:cxn ang="0">
                  <a:pos x="279" y="5"/>
                </a:cxn>
                <a:cxn ang="0">
                  <a:pos x="184" y="7"/>
                </a:cxn>
                <a:cxn ang="0">
                  <a:pos x="82" y="69"/>
                </a:cxn>
                <a:cxn ang="0">
                  <a:pos x="8" y="257"/>
                </a:cxn>
                <a:cxn ang="0">
                  <a:pos x="2" y="455"/>
                </a:cxn>
                <a:cxn ang="0">
                  <a:pos x="23" y="593"/>
                </a:cxn>
                <a:cxn ang="0">
                  <a:pos x="92" y="716"/>
                </a:cxn>
                <a:cxn ang="0">
                  <a:pos x="190" y="768"/>
                </a:cxn>
                <a:cxn ang="0">
                  <a:pos x="284" y="768"/>
                </a:cxn>
                <a:cxn ang="0">
                  <a:pos x="387" y="708"/>
                </a:cxn>
                <a:cxn ang="0">
                  <a:pos x="464" y="520"/>
                </a:cxn>
                <a:cxn ang="0">
                  <a:pos x="235" y="749"/>
                </a:cxn>
                <a:cxn ang="0">
                  <a:pos x="200" y="742"/>
                </a:cxn>
                <a:cxn ang="0">
                  <a:pos x="162" y="721"/>
                </a:cxn>
                <a:cxn ang="0">
                  <a:pos x="128" y="679"/>
                </a:cxn>
                <a:cxn ang="0">
                  <a:pos x="106" y="612"/>
                </a:cxn>
                <a:cxn ang="0">
                  <a:pos x="93" y="376"/>
                </a:cxn>
                <a:cxn ang="0">
                  <a:pos x="102" y="169"/>
                </a:cxn>
                <a:cxn ang="0">
                  <a:pos x="128" y="90"/>
                </a:cxn>
                <a:cxn ang="0">
                  <a:pos x="166" y="47"/>
                </a:cxn>
                <a:cxn ang="0">
                  <a:pos x="205" y="29"/>
                </a:cxn>
                <a:cxn ang="0">
                  <a:pos x="235" y="25"/>
                </a:cxn>
                <a:cxn ang="0">
                  <a:pos x="269" y="30"/>
                </a:cxn>
                <a:cxn ang="0">
                  <a:pos x="307" y="49"/>
                </a:cxn>
                <a:cxn ang="0">
                  <a:pos x="343" y="89"/>
                </a:cxn>
                <a:cxn ang="0">
                  <a:pos x="367" y="157"/>
                </a:cxn>
                <a:cxn ang="0">
                  <a:pos x="378" y="376"/>
                </a:cxn>
                <a:cxn ang="0">
                  <a:pos x="366" y="608"/>
                </a:cxn>
                <a:cxn ang="0">
                  <a:pos x="345" y="675"/>
                </a:cxn>
                <a:cxn ang="0">
                  <a:pos x="313" y="718"/>
                </a:cxn>
                <a:cxn ang="0">
                  <a:pos x="274" y="742"/>
                </a:cxn>
                <a:cxn ang="0">
                  <a:pos x="235" y="749"/>
                </a:cxn>
              </a:cxnLst>
              <a:rect l="0" t="0" r="r" b="b"/>
              <a:pathLst>
                <a:path w="471" h="773">
                  <a:moveTo>
                    <a:pt x="471" y="389"/>
                  </a:moveTo>
                  <a:lnTo>
                    <a:pt x="464" y="255"/>
                  </a:lnTo>
                  <a:lnTo>
                    <a:pt x="426" y="126"/>
                  </a:lnTo>
                  <a:lnTo>
                    <a:pt x="381" y="61"/>
                  </a:lnTo>
                  <a:lnTo>
                    <a:pt x="329" y="23"/>
                  </a:lnTo>
                  <a:lnTo>
                    <a:pt x="279" y="5"/>
                  </a:lnTo>
                  <a:lnTo>
                    <a:pt x="236" y="0"/>
                  </a:lnTo>
                  <a:lnTo>
                    <a:pt x="184" y="7"/>
                  </a:lnTo>
                  <a:lnTo>
                    <a:pt x="131" y="28"/>
                  </a:lnTo>
                  <a:lnTo>
                    <a:pt x="82" y="69"/>
                  </a:lnTo>
                  <a:lnTo>
                    <a:pt x="42" y="134"/>
                  </a:lnTo>
                  <a:lnTo>
                    <a:pt x="8" y="257"/>
                  </a:lnTo>
                  <a:lnTo>
                    <a:pt x="0" y="389"/>
                  </a:lnTo>
                  <a:lnTo>
                    <a:pt x="2" y="455"/>
                  </a:lnTo>
                  <a:lnTo>
                    <a:pt x="8" y="524"/>
                  </a:lnTo>
                  <a:lnTo>
                    <a:pt x="23" y="593"/>
                  </a:lnTo>
                  <a:lnTo>
                    <a:pt x="51" y="660"/>
                  </a:lnTo>
                  <a:lnTo>
                    <a:pt x="92" y="716"/>
                  </a:lnTo>
                  <a:lnTo>
                    <a:pt x="140" y="750"/>
                  </a:lnTo>
                  <a:lnTo>
                    <a:pt x="190" y="768"/>
                  </a:lnTo>
                  <a:lnTo>
                    <a:pt x="235" y="773"/>
                  </a:lnTo>
                  <a:lnTo>
                    <a:pt x="284" y="768"/>
                  </a:lnTo>
                  <a:lnTo>
                    <a:pt x="336" y="748"/>
                  </a:lnTo>
                  <a:lnTo>
                    <a:pt x="387" y="708"/>
                  </a:lnTo>
                  <a:lnTo>
                    <a:pt x="430" y="643"/>
                  </a:lnTo>
                  <a:lnTo>
                    <a:pt x="464" y="520"/>
                  </a:lnTo>
                  <a:lnTo>
                    <a:pt x="471" y="389"/>
                  </a:lnTo>
                  <a:close/>
                  <a:moveTo>
                    <a:pt x="235" y="749"/>
                  </a:moveTo>
                  <a:lnTo>
                    <a:pt x="218" y="747"/>
                  </a:lnTo>
                  <a:lnTo>
                    <a:pt x="200" y="742"/>
                  </a:lnTo>
                  <a:lnTo>
                    <a:pt x="180" y="734"/>
                  </a:lnTo>
                  <a:lnTo>
                    <a:pt x="162" y="721"/>
                  </a:lnTo>
                  <a:lnTo>
                    <a:pt x="144" y="703"/>
                  </a:lnTo>
                  <a:lnTo>
                    <a:pt x="128" y="679"/>
                  </a:lnTo>
                  <a:lnTo>
                    <a:pt x="115" y="649"/>
                  </a:lnTo>
                  <a:lnTo>
                    <a:pt x="106" y="612"/>
                  </a:lnTo>
                  <a:lnTo>
                    <a:pt x="95" y="494"/>
                  </a:lnTo>
                  <a:lnTo>
                    <a:pt x="93" y="376"/>
                  </a:lnTo>
                  <a:lnTo>
                    <a:pt x="94" y="268"/>
                  </a:lnTo>
                  <a:lnTo>
                    <a:pt x="102" y="169"/>
                  </a:lnTo>
                  <a:lnTo>
                    <a:pt x="112" y="124"/>
                  </a:lnTo>
                  <a:lnTo>
                    <a:pt x="128" y="90"/>
                  </a:lnTo>
                  <a:lnTo>
                    <a:pt x="146" y="65"/>
                  </a:lnTo>
                  <a:lnTo>
                    <a:pt x="166" y="47"/>
                  </a:lnTo>
                  <a:lnTo>
                    <a:pt x="186" y="35"/>
                  </a:lnTo>
                  <a:lnTo>
                    <a:pt x="205" y="29"/>
                  </a:lnTo>
                  <a:lnTo>
                    <a:pt x="222" y="26"/>
                  </a:lnTo>
                  <a:lnTo>
                    <a:pt x="235" y="25"/>
                  </a:lnTo>
                  <a:lnTo>
                    <a:pt x="250" y="26"/>
                  </a:lnTo>
                  <a:lnTo>
                    <a:pt x="269" y="30"/>
                  </a:lnTo>
                  <a:lnTo>
                    <a:pt x="288" y="38"/>
                  </a:lnTo>
                  <a:lnTo>
                    <a:pt x="307" y="49"/>
                  </a:lnTo>
                  <a:lnTo>
                    <a:pt x="326" y="66"/>
                  </a:lnTo>
                  <a:lnTo>
                    <a:pt x="343" y="89"/>
                  </a:lnTo>
                  <a:lnTo>
                    <a:pt x="357" y="119"/>
                  </a:lnTo>
                  <a:lnTo>
                    <a:pt x="367" y="157"/>
                  </a:lnTo>
                  <a:lnTo>
                    <a:pt x="377" y="263"/>
                  </a:lnTo>
                  <a:lnTo>
                    <a:pt x="378" y="376"/>
                  </a:lnTo>
                  <a:lnTo>
                    <a:pt x="376" y="496"/>
                  </a:lnTo>
                  <a:lnTo>
                    <a:pt x="366" y="608"/>
                  </a:lnTo>
                  <a:lnTo>
                    <a:pt x="358" y="645"/>
                  </a:lnTo>
                  <a:lnTo>
                    <a:pt x="345" y="675"/>
                  </a:lnTo>
                  <a:lnTo>
                    <a:pt x="331" y="699"/>
                  </a:lnTo>
                  <a:lnTo>
                    <a:pt x="313" y="718"/>
                  </a:lnTo>
                  <a:lnTo>
                    <a:pt x="294" y="732"/>
                  </a:lnTo>
                  <a:lnTo>
                    <a:pt x="274" y="742"/>
                  </a:lnTo>
                  <a:lnTo>
                    <a:pt x="255" y="747"/>
                  </a:lnTo>
                  <a:lnTo>
                    <a:pt x="235" y="74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315"/>
            <p:cNvSpPr>
              <a:spLocks noChangeAspect="1"/>
            </p:cNvSpPr>
            <p:nvPr/>
          </p:nvSpPr>
          <p:spPr bwMode="auto">
            <a:xfrm>
              <a:off x="5234" y="724"/>
              <a:ext cx="130" cy="335"/>
            </a:xfrm>
            <a:custGeom>
              <a:avLst/>
              <a:gdLst/>
              <a:ahLst/>
              <a:cxnLst>
                <a:cxn ang="0">
                  <a:pos x="130" y="117"/>
                </a:cxn>
                <a:cxn ang="0">
                  <a:pos x="125" y="68"/>
                </a:cxn>
                <a:cxn ang="0">
                  <a:pos x="111" y="31"/>
                </a:cxn>
                <a:cxn ang="0">
                  <a:pos x="89" y="8"/>
                </a:cxn>
                <a:cxn ang="0">
                  <a:pos x="59" y="0"/>
                </a:cxn>
                <a:cxn ang="0">
                  <a:pos x="34" y="4"/>
                </a:cxn>
                <a:cxn ang="0">
                  <a:pos x="15" y="17"/>
                </a:cxn>
                <a:cxn ang="0">
                  <a:pos x="4" y="37"/>
                </a:cxn>
                <a:cxn ang="0">
                  <a:pos x="0" y="59"/>
                </a:cxn>
                <a:cxn ang="0">
                  <a:pos x="4" y="81"/>
                </a:cxn>
                <a:cxn ang="0">
                  <a:pos x="15" y="100"/>
                </a:cxn>
                <a:cxn ang="0">
                  <a:pos x="34" y="113"/>
                </a:cxn>
                <a:cxn ang="0">
                  <a:pos x="59" y="119"/>
                </a:cxn>
                <a:cxn ang="0">
                  <a:pos x="80" y="115"/>
                </a:cxn>
                <a:cxn ang="0">
                  <a:pos x="98" y="104"/>
                </a:cxn>
                <a:cxn ang="0">
                  <a:pos x="104" y="100"/>
                </a:cxn>
                <a:cxn ang="0">
                  <a:pos x="105" y="103"/>
                </a:cxn>
                <a:cxn ang="0">
                  <a:pos x="106" y="117"/>
                </a:cxn>
                <a:cxn ang="0">
                  <a:pos x="99" y="177"/>
                </a:cxn>
                <a:cxn ang="0">
                  <a:pos x="82" y="228"/>
                </a:cxn>
                <a:cxn ang="0">
                  <a:pos x="57" y="272"/>
                </a:cxn>
                <a:cxn ang="0">
                  <a:pos x="30" y="305"/>
                </a:cxn>
                <a:cxn ang="0">
                  <a:pos x="19" y="317"/>
                </a:cxn>
                <a:cxn ang="0">
                  <a:pos x="18" y="323"/>
                </a:cxn>
                <a:cxn ang="0">
                  <a:pos x="21" y="332"/>
                </a:cxn>
                <a:cxn ang="0">
                  <a:pos x="29" y="335"/>
                </a:cxn>
                <a:cxn ang="0">
                  <a:pos x="50" y="319"/>
                </a:cxn>
                <a:cxn ang="0">
                  <a:pos x="84" y="275"/>
                </a:cxn>
                <a:cxn ang="0">
                  <a:pos x="116" y="207"/>
                </a:cxn>
                <a:cxn ang="0">
                  <a:pos x="130" y="117"/>
                </a:cxn>
              </a:cxnLst>
              <a:rect l="0" t="0" r="r" b="b"/>
              <a:pathLst>
                <a:path w="130" h="335">
                  <a:moveTo>
                    <a:pt x="130" y="117"/>
                  </a:moveTo>
                  <a:lnTo>
                    <a:pt x="125" y="68"/>
                  </a:lnTo>
                  <a:lnTo>
                    <a:pt x="111" y="31"/>
                  </a:lnTo>
                  <a:lnTo>
                    <a:pt x="89" y="8"/>
                  </a:lnTo>
                  <a:lnTo>
                    <a:pt x="59" y="0"/>
                  </a:lnTo>
                  <a:lnTo>
                    <a:pt x="34" y="4"/>
                  </a:lnTo>
                  <a:lnTo>
                    <a:pt x="15" y="17"/>
                  </a:lnTo>
                  <a:lnTo>
                    <a:pt x="4" y="37"/>
                  </a:lnTo>
                  <a:lnTo>
                    <a:pt x="0" y="59"/>
                  </a:lnTo>
                  <a:lnTo>
                    <a:pt x="4" y="81"/>
                  </a:lnTo>
                  <a:lnTo>
                    <a:pt x="15" y="100"/>
                  </a:lnTo>
                  <a:lnTo>
                    <a:pt x="34" y="113"/>
                  </a:lnTo>
                  <a:lnTo>
                    <a:pt x="59" y="119"/>
                  </a:lnTo>
                  <a:lnTo>
                    <a:pt x="80" y="115"/>
                  </a:lnTo>
                  <a:lnTo>
                    <a:pt x="98" y="104"/>
                  </a:lnTo>
                  <a:lnTo>
                    <a:pt x="104" y="100"/>
                  </a:lnTo>
                  <a:lnTo>
                    <a:pt x="105" y="103"/>
                  </a:lnTo>
                  <a:lnTo>
                    <a:pt x="106" y="117"/>
                  </a:lnTo>
                  <a:lnTo>
                    <a:pt x="99" y="177"/>
                  </a:lnTo>
                  <a:lnTo>
                    <a:pt x="82" y="228"/>
                  </a:lnTo>
                  <a:lnTo>
                    <a:pt x="57" y="272"/>
                  </a:lnTo>
                  <a:lnTo>
                    <a:pt x="30" y="305"/>
                  </a:lnTo>
                  <a:lnTo>
                    <a:pt x="19" y="317"/>
                  </a:lnTo>
                  <a:lnTo>
                    <a:pt x="18" y="323"/>
                  </a:lnTo>
                  <a:lnTo>
                    <a:pt x="21" y="332"/>
                  </a:lnTo>
                  <a:lnTo>
                    <a:pt x="29" y="335"/>
                  </a:lnTo>
                  <a:lnTo>
                    <a:pt x="50" y="319"/>
                  </a:lnTo>
                  <a:lnTo>
                    <a:pt x="84" y="275"/>
                  </a:lnTo>
                  <a:lnTo>
                    <a:pt x="116" y="207"/>
                  </a:lnTo>
                  <a:lnTo>
                    <a:pt x="130" y="1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316"/>
            <p:cNvSpPr>
              <a:spLocks noChangeAspect="1"/>
            </p:cNvSpPr>
            <p:nvPr/>
          </p:nvSpPr>
          <p:spPr bwMode="auto">
            <a:xfrm>
              <a:off x="5729" y="94"/>
              <a:ext cx="368" cy="749"/>
            </a:xfrm>
            <a:custGeom>
              <a:avLst/>
              <a:gdLst/>
              <a:ahLst/>
              <a:cxnLst>
                <a:cxn ang="0">
                  <a:pos x="229" y="30"/>
                </a:cxn>
                <a:cxn ang="0">
                  <a:pos x="228" y="14"/>
                </a:cxn>
                <a:cxn ang="0">
                  <a:pos x="226" y="5"/>
                </a:cxn>
                <a:cxn ang="0">
                  <a:pos x="218" y="2"/>
                </a:cxn>
                <a:cxn ang="0">
                  <a:pos x="203" y="0"/>
                </a:cxn>
                <a:cxn ang="0">
                  <a:pos x="147" y="42"/>
                </a:cxn>
                <a:cxn ang="0">
                  <a:pos x="89" y="63"/>
                </a:cxn>
                <a:cxn ang="0">
                  <a:pos x="37" y="71"/>
                </a:cxn>
                <a:cxn ang="0">
                  <a:pos x="0" y="72"/>
                </a:cxn>
                <a:cxn ang="0">
                  <a:pos x="0" y="107"/>
                </a:cxn>
                <a:cxn ang="0">
                  <a:pos x="24" y="107"/>
                </a:cxn>
                <a:cxn ang="0">
                  <a:pos x="60" y="104"/>
                </a:cxn>
                <a:cxn ang="0">
                  <a:pos x="102" y="95"/>
                </a:cxn>
                <a:cxn ang="0">
                  <a:pos x="146" y="78"/>
                </a:cxn>
                <a:cxn ang="0">
                  <a:pos x="146" y="660"/>
                </a:cxn>
                <a:cxn ang="0">
                  <a:pos x="146" y="674"/>
                </a:cxn>
                <a:cxn ang="0">
                  <a:pos x="144" y="685"/>
                </a:cxn>
                <a:cxn ang="0">
                  <a:pos x="140" y="694"/>
                </a:cxn>
                <a:cxn ang="0">
                  <a:pos x="132" y="702"/>
                </a:cxn>
                <a:cxn ang="0">
                  <a:pos x="119" y="707"/>
                </a:cxn>
                <a:cxn ang="0">
                  <a:pos x="101" y="711"/>
                </a:cxn>
                <a:cxn ang="0">
                  <a:pos x="76" y="713"/>
                </a:cxn>
                <a:cxn ang="0">
                  <a:pos x="42" y="714"/>
                </a:cxn>
                <a:cxn ang="0">
                  <a:pos x="6" y="714"/>
                </a:cxn>
                <a:cxn ang="0">
                  <a:pos x="6" y="749"/>
                </a:cxn>
                <a:cxn ang="0">
                  <a:pos x="368" y="749"/>
                </a:cxn>
                <a:cxn ang="0">
                  <a:pos x="368" y="714"/>
                </a:cxn>
                <a:cxn ang="0">
                  <a:pos x="333" y="714"/>
                </a:cxn>
                <a:cxn ang="0">
                  <a:pos x="299" y="713"/>
                </a:cxn>
                <a:cxn ang="0">
                  <a:pos x="274" y="711"/>
                </a:cxn>
                <a:cxn ang="0">
                  <a:pos x="256" y="707"/>
                </a:cxn>
                <a:cxn ang="0">
                  <a:pos x="243" y="702"/>
                </a:cxn>
                <a:cxn ang="0">
                  <a:pos x="235" y="695"/>
                </a:cxn>
                <a:cxn ang="0">
                  <a:pos x="231" y="686"/>
                </a:cxn>
                <a:cxn ang="0">
                  <a:pos x="229" y="674"/>
                </a:cxn>
                <a:cxn ang="0">
                  <a:pos x="229" y="660"/>
                </a:cxn>
                <a:cxn ang="0">
                  <a:pos x="229" y="30"/>
                </a:cxn>
              </a:cxnLst>
              <a:rect l="0" t="0" r="r" b="b"/>
              <a:pathLst>
                <a:path w="368" h="749">
                  <a:moveTo>
                    <a:pt x="229" y="30"/>
                  </a:moveTo>
                  <a:lnTo>
                    <a:pt x="228" y="14"/>
                  </a:lnTo>
                  <a:lnTo>
                    <a:pt x="226" y="5"/>
                  </a:lnTo>
                  <a:lnTo>
                    <a:pt x="218" y="2"/>
                  </a:lnTo>
                  <a:lnTo>
                    <a:pt x="203" y="0"/>
                  </a:lnTo>
                  <a:lnTo>
                    <a:pt x="147" y="42"/>
                  </a:lnTo>
                  <a:lnTo>
                    <a:pt x="89" y="63"/>
                  </a:lnTo>
                  <a:lnTo>
                    <a:pt x="37" y="71"/>
                  </a:lnTo>
                  <a:lnTo>
                    <a:pt x="0" y="72"/>
                  </a:lnTo>
                  <a:lnTo>
                    <a:pt x="0" y="107"/>
                  </a:lnTo>
                  <a:lnTo>
                    <a:pt x="24" y="107"/>
                  </a:lnTo>
                  <a:lnTo>
                    <a:pt x="60" y="104"/>
                  </a:lnTo>
                  <a:lnTo>
                    <a:pt x="102" y="95"/>
                  </a:lnTo>
                  <a:lnTo>
                    <a:pt x="146" y="78"/>
                  </a:lnTo>
                  <a:lnTo>
                    <a:pt x="146" y="660"/>
                  </a:lnTo>
                  <a:lnTo>
                    <a:pt x="146" y="674"/>
                  </a:lnTo>
                  <a:lnTo>
                    <a:pt x="144" y="685"/>
                  </a:lnTo>
                  <a:lnTo>
                    <a:pt x="140" y="694"/>
                  </a:lnTo>
                  <a:lnTo>
                    <a:pt x="132" y="702"/>
                  </a:lnTo>
                  <a:lnTo>
                    <a:pt x="119" y="707"/>
                  </a:lnTo>
                  <a:lnTo>
                    <a:pt x="101" y="711"/>
                  </a:lnTo>
                  <a:lnTo>
                    <a:pt x="76" y="713"/>
                  </a:lnTo>
                  <a:lnTo>
                    <a:pt x="42" y="714"/>
                  </a:lnTo>
                  <a:lnTo>
                    <a:pt x="6" y="714"/>
                  </a:lnTo>
                  <a:lnTo>
                    <a:pt x="6" y="749"/>
                  </a:lnTo>
                  <a:lnTo>
                    <a:pt x="368" y="749"/>
                  </a:lnTo>
                  <a:lnTo>
                    <a:pt x="368" y="714"/>
                  </a:lnTo>
                  <a:lnTo>
                    <a:pt x="333" y="714"/>
                  </a:lnTo>
                  <a:lnTo>
                    <a:pt x="299" y="713"/>
                  </a:lnTo>
                  <a:lnTo>
                    <a:pt x="274" y="711"/>
                  </a:lnTo>
                  <a:lnTo>
                    <a:pt x="256" y="707"/>
                  </a:lnTo>
                  <a:lnTo>
                    <a:pt x="243" y="702"/>
                  </a:lnTo>
                  <a:lnTo>
                    <a:pt x="235" y="695"/>
                  </a:lnTo>
                  <a:lnTo>
                    <a:pt x="231" y="686"/>
                  </a:lnTo>
                  <a:lnTo>
                    <a:pt x="229" y="674"/>
                  </a:lnTo>
                  <a:lnTo>
                    <a:pt x="229" y="660"/>
                  </a:lnTo>
                  <a:lnTo>
                    <a:pt x="229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317"/>
            <p:cNvSpPr>
              <a:spLocks noChangeAspect="1"/>
            </p:cNvSpPr>
            <p:nvPr/>
          </p:nvSpPr>
          <p:spPr bwMode="auto">
            <a:xfrm>
              <a:off x="6220" y="0"/>
              <a:ext cx="153" cy="1123"/>
            </a:xfrm>
            <a:custGeom>
              <a:avLst/>
              <a:gdLst/>
              <a:ahLst/>
              <a:cxnLst>
                <a:cxn ang="0">
                  <a:pos x="153" y="0"/>
                </a:cxn>
                <a:cxn ang="0">
                  <a:pos x="0" y="0"/>
                </a:cxn>
                <a:cxn ang="0">
                  <a:pos x="0" y="45"/>
                </a:cxn>
                <a:cxn ang="0">
                  <a:pos x="109" y="45"/>
                </a:cxn>
                <a:cxn ang="0">
                  <a:pos x="109" y="1078"/>
                </a:cxn>
                <a:cxn ang="0">
                  <a:pos x="0" y="1078"/>
                </a:cxn>
                <a:cxn ang="0">
                  <a:pos x="0" y="1123"/>
                </a:cxn>
                <a:cxn ang="0">
                  <a:pos x="153" y="1123"/>
                </a:cxn>
                <a:cxn ang="0">
                  <a:pos x="153" y="0"/>
                </a:cxn>
              </a:cxnLst>
              <a:rect l="0" t="0" r="r" b="b"/>
              <a:pathLst>
                <a:path w="153" h="1123">
                  <a:moveTo>
                    <a:pt x="153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109" y="45"/>
                  </a:lnTo>
                  <a:lnTo>
                    <a:pt x="109" y="1078"/>
                  </a:lnTo>
                  <a:lnTo>
                    <a:pt x="0" y="1078"/>
                  </a:lnTo>
                  <a:lnTo>
                    <a:pt x="0" y="1123"/>
                  </a:lnTo>
                  <a:lnTo>
                    <a:pt x="153" y="1123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3" name="Group 2336"/>
          <p:cNvGrpSpPr>
            <a:grpSpLocks noChangeAspect="1"/>
          </p:cNvGrpSpPr>
          <p:nvPr>
            <p:custDataLst>
              <p:tags r:id="rId12"/>
            </p:custDataLst>
          </p:nvPr>
        </p:nvGrpSpPr>
        <p:grpSpPr bwMode="auto">
          <a:xfrm>
            <a:off x="5004048" y="4509120"/>
            <a:ext cx="1135259" cy="238339"/>
            <a:chOff x="4" y="3"/>
            <a:chExt cx="4868" cy="1022"/>
          </a:xfrm>
        </p:grpSpPr>
        <p:sp>
          <p:nvSpPr>
            <p:cNvPr id="71" name="Freeform 2337"/>
            <p:cNvSpPr>
              <a:spLocks noChangeAspect="1" noEditPoints="1"/>
            </p:cNvSpPr>
            <p:nvPr/>
          </p:nvSpPr>
          <p:spPr bwMode="auto">
            <a:xfrm>
              <a:off x="4" y="15"/>
              <a:ext cx="586" cy="1010"/>
            </a:xfrm>
            <a:custGeom>
              <a:avLst/>
              <a:gdLst/>
              <a:ahLst/>
              <a:cxnLst>
                <a:cxn ang="0">
                  <a:pos x="435" y="18"/>
                </a:cxn>
                <a:cxn ang="0">
                  <a:pos x="435" y="5"/>
                </a:cxn>
                <a:cxn ang="0">
                  <a:pos x="413" y="4"/>
                </a:cxn>
                <a:cxn ang="0">
                  <a:pos x="342" y="282"/>
                </a:cxn>
                <a:cxn ang="0">
                  <a:pos x="214" y="311"/>
                </a:cxn>
                <a:cxn ang="0">
                  <a:pos x="104" y="381"/>
                </a:cxn>
                <a:cxn ang="0">
                  <a:pos x="28" y="478"/>
                </a:cxn>
                <a:cxn ang="0">
                  <a:pos x="0" y="590"/>
                </a:cxn>
                <a:cxn ang="0">
                  <a:pos x="56" y="728"/>
                </a:cxn>
                <a:cxn ang="0">
                  <a:pos x="215" y="793"/>
                </a:cxn>
                <a:cxn ang="0">
                  <a:pos x="179" y="936"/>
                </a:cxn>
                <a:cxn ang="0">
                  <a:pos x="166" y="988"/>
                </a:cxn>
                <a:cxn ang="0">
                  <a:pos x="169" y="1008"/>
                </a:cxn>
                <a:cxn ang="0">
                  <a:pos x="189" y="1005"/>
                </a:cxn>
                <a:cxn ang="0">
                  <a:pos x="194" y="988"/>
                </a:cxn>
                <a:cxn ang="0">
                  <a:pos x="201" y="960"/>
                </a:cxn>
                <a:cxn ang="0">
                  <a:pos x="310" y="784"/>
                </a:cxn>
                <a:cxn ang="0">
                  <a:pos x="431" y="732"/>
                </a:cxn>
                <a:cxn ang="0">
                  <a:pos x="525" y="647"/>
                </a:cxn>
                <a:cxn ang="0">
                  <a:pos x="579" y="541"/>
                </a:cxn>
                <a:cxn ang="0">
                  <a:pos x="574" y="417"/>
                </a:cxn>
                <a:cxn ang="0">
                  <a:pos x="470" y="306"/>
                </a:cxn>
                <a:cxn ang="0">
                  <a:pos x="434" y="27"/>
                </a:cxn>
                <a:cxn ang="0">
                  <a:pos x="194" y="765"/>
                </a:cxn>
                <a:cxn ang="0">
                  <a:pos x="144" y="748"/>
                </a:cxn>
                <a:cxn ang="0">
                  <a:pos x="101" y="710"/>
                </a:cxn>
                <a:cxn ang="0">
                  <a:pos x="76" y="652"/>
                </a:cxn>
                <a:cxn ang="0">
                  <a:pos x="77" y="562"/>
                </a:cxn>
                <a:cxn ang="0">
                  <a:pos x="112" y="461"/>
                </a:cxn>
                <a:cxn ang="0">
                  <a:pos x="179" y="374"/>
                </a:cxn>
                <a:cxn ang="0">
                  <a:pos x="276" y="318"/>
                </a:cxn>
                <a:cxn ang="0">
                  <a:pos x="220" y="768"/>
                </a:cxn>
                <a:cxn ang="0">
                  <a:pos x="424" y="318"/>
                </a:cxn>
                <a:cxn ang="0">
                  <a:pos x="502" y="396"/>
                </a:cxn>
                <a:cxn ang="0">
                  <a:pos x="509" y="512"/>
                </a:cxn>
                <a:cxn ang="0">
                  <a:pos x="474" y="613"/>
                </a:cxn>
                <a:cxn ang="0">
                  <a:pos x="407" y="700"/>
                </a:cxn>
                <a:cxn ang="0">
                  <a:pos x="309" y="757"/>
                </a:cxn>
                <a:cxn ang="0">
                  <a:pos x="364" y="307"/>
                </a:cxn>
              </a:cxnLst>
              <a:rect l="0" t="0" r="r" b="b"/>
              <a:pathLst>
                <a:path w="586" h="1010">
                  <a:moveTo>
                    <a:pt x="434" y="27"/>
                  </a:moveTo>
                  <a:lnTo>
                    <a:pt x="435" y="18"/>
                  </a:lnTo>
                  <a:lnTo>
                    <a:pt x="437" y="11"/>
                  </a:lnTo>
                  <a:lnTo>
                    <a:pt x="435" y="5"/>
                  </a:lnTo>
                  <a:lnTo>
                    <a:pt x="424" y="0"/>
                  </a:lnTo>
                  <a:lnTo>
                    <a:pt x="413" y="4"/>
                  </a:lnTo>
                  <a:lnTo>
                    <a:pt x="407" y="22"/>
                  </a:lnTo>
                  <a:lnTo>
                    <a:pt x="342" y="282"/>
                  </a:lnTo>
                  <a:lnTo>
                    <a:pt x="276" y="290"/>
                  </a:lnTo>
                  <a:lnTo>
                    <a:pt x="214" y="311"/>
                  </a:lnTo>
                  <a:lnTo>
                    <a:pt x="155" y="342"/>
                  </a:lnTo>
                  <a:lnTo>
                    <a:pt x="104" y="381"/>
                  </a:lnTo>
                  <a:lnTo>
                    <a:pt x="61" y="426"/>
                  </a:lnTo>
                  <a:lnTo>
                    <a:pt x="28" y="478"/>
                  </a:lnTo>
                  <a:lnTo>
                    <a:pt x="7" y="533"/>
                  </a:lnTo>
                  <a:lnTo>
                    <a:pt x="0" y="590"/>
                  </a:lnTo>
                  <a:lnTo>
                    <a:pt x="14" y="665"/>
                  </a:lnTo>
                  <a:lnTo>
                    <a:pt x="56" y="728"/>
                  </a:lnTo>
                  <a:lnTo>
                    <a:pt x="123" y="773"/>
                  </a:lnTo>
                  <a:lnTo>
                    <a:pt x="215" y="793"/>
                  </a:lnTo>
                  <a:lnTo>
                    <a:pt x="189" y="898"/>
                  </a:lnTo>
                  <a:lnTo>
                    <a:pt x="179" y="936"/>
                  </a:lnTo>
                  <a:lnTo>
                    <a:pt x="171" y="967"/>
                  </a:lnTo>
                  <a:lnTo>
                    <a:pt x="166" y="988"/>
                  </a:lnTo>
                  <a:lnTo>
                    <a:pt x="164" y="997"/>
                  </a:lnTo>
                  <a:lnTo>
                    <a:pt x="169" y="1008"/>
                  </a:lnTo>
                  <a:lnTo>
                    <a:pt x="178" y="1010"/>
                  </a:lnTo>
                  <a:lnTo>
                    <a:pt x="189" y="1005"/>
                  </a:lnTo>
                  <a:lnTo>
                    <a:pt x="191" y="999"/>
                  </a:lnTo>
                  <a:lnTo>
                    <a:pt x="194" y="988"/>
                  </a:lnTo>
                  <a:lnTo>
                    <a:pt x="198" y="974"/>
                  </a:lnTo>
                  <a:lnTo>
                    <a:pt x="201" y="960"/>
                  </a:lnTo>
                  <a:lnTo>
                    <a:pt x="244" y="793"/>
                  </a:lnTo>
                  <a:lnTo>
                    <a:pt x="310" y="784"/>
                  </a:lnTo>
                  <a:lnTo>
                    <a:pt x="373" y="764"/>
                  </a:lnTo>
                  <a:lnTo>
                    <a:pt x="431" y="732"/>
                  </a:lnTo>
                  <a:lnTo>
                    <a:pt x="483" y="693"/>
                  </a:lnTo>
                  <a:lnTo>
                    <a:pt x="525" y="647"/>
                  </a:lnTo>
                  <a:lnTo>
                    <a:pt x="558" y="596"/>
                  </a:lnTo>
                  <a:lnTo>
                    <a:pt x="579" y="541"/>
                  </a:lnTo>
                  <a:lnTo>
                    <a:pt x="586" y="485"/>
                  </a:lnTo>
                  <a:lnTo>
                    <a:pt x="574" y="417"/>
                  </a:lnTo>
                  <a:lnTo>
                    <a:pt x="537" y="354"/>
                  </a:lnTo>
                  <a:lnTo>
                    <a:pt x="470" y="306"/>
                  </a:lnTo>
                  <a:lnTo>
                    <a:pt x="371" y="282"/>
                  </a:lnTo>
                  <a:lnTo>
                    <a:pt x="434" y="27"/>
                  </a:lnTo>
                  <a:close/>
                  <a:moveTo>
                    <a:pt x="220" y="768"/>
                  </a:moveTo>
                  <a:lnTo>
                    <a:pt x="194" y="765"/>
                  </a:lnTo>
                  <a:lnTo>
                    <a:pt x="169" y="758"/>
                  </a:lnTo>
                  <a:lnTo>
                    <a:pt x="144" y="748"/>
                  </a:lnTo>
                  <a:lnTo>
                    <a:pt x="121" y="731"/>
                  </a:lnTo>
                  <a:lnTo>
                    <a:pt x="101" y="710"/>
                  </a:lnTo>
                  <a:lnTo>
                    <a:pt x="86" y="684"/>
                  </a:lnTo>
                  <a:lnTo>
                    <a:pt x="76" y="652"/>
                  </a:lnTo>
                  <a:lnTo>
                    <a:pt x="73" y="613"/>
                  </a:lnTo>
                  <a:lnTo>
                    <a:pt x="77" y="562"/>
                  </a:lnTo>
                  <a:lnTo>
                    <a:pt x="90" y="510"/>
                  </a:lnTo>
                  <a:lnTo>
                    <a:pt x="112" y="461"/>
                  </a:lnTo>
                  <a:lnTo>
                    <a:pt x="141" y="415"/>
                  </a:lnTo>
                  <a:lnTo>
                    <a:pt x="179" y="374"/>
                  </a:lnTo>
                  <a:lnTo>
                    <a:pt x="224" y="342"/>
                  </a:lnTo>
                  <a:lnTo>
                    <a:pt x="276" y="318"/>
                  </a:lnTo>
                  <a:lnTo>
                    <a:pt x="336" y="307"/>
                  </a:lnTo>
                  <a:lnTo>
                    <a:pt x="220" y="768"/>
                  </a:lnTo>
                  <a:close/>
                  <a:moveTo>
                    <a:pt x="364" y="307"/>
                  </a:moveTo>
                  <a:lnTo>
                    <a:pt x="424" y="318"/>
                  </a:lnTo>
                  <a:lnTo>
                    <a:pt x="471" y="348"/>
                  </a:lnTo>
                  <a:lnTo>
                    <a:pt x="502" y="396"/>
                  </a:lnTo>
                  <a:lnTo>
                    <a:pt x="513" y="461"/>
                  </a:lnTo>
                  <a:lnTo>
                    <a:pt x="509" y="512"/>
                  </a:lnTo>
                  <a:lnTo>
                    <a:pt x="495" y="563"/>
                  </a:lnTo>
                  <a:lnTo>
                    <a:pt x="474" y="613"/>
                  </a:lnTo>
                  <a:lnTo>
                    <a:pt x="444" y="659"/>
                  </a:lnTo>
                  <a:lnTo>
                    <a:pt x="407" y="700"/>
                  </a:lnTo>
                  <a:lnTo>
                    <a:pt x="361" y="733"/>
                  </a:lnTo>
                  <a:lnTo>
                    <a:pt x="309" y="757"/>
                  </a:lnTo>
                  <a:lnTo>
                    <a:pt x="249" y="768"/>
                  </a:lnTo>
                  <a:lnTo>
                    <a:pt x="364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338"/>
            <p:cNvSpPr>
              <a:spLocks noChangeAspect="1" noEditPoints="1"/>
            </p:cNvSpPr>
            <p:nvPr/>
          </p:nvSpPr>
          <p:spPr bwMode="auto">
            <a:xfrm>
              <a:off x="1018" y="310"/>
              <a:ext cx="119" cy="485"/>
            </a:xfrm>
            <a:custGeom>
              <a:avLst/>
              <a:gdLst/>
              <a:ahLst/>
              <a:cxnLst>
                <a:cxn ang="0">
                  <a:pos x="119" y="60"/>
                </a:cxn>
                <a:cxn ang="0">
                  <a:pos x="114" y="37"/>
                </a:cxn>
                <a:cxn ang="0">
                  <a:pos x="101" y="18"/>
                </a:cxn>
                <a:cxn ang="0">
                  <a:pos x="82" y="5"/>
                </a:cxn>
                <a:cxn ang="0">
                  <a:pos x="59" y="0"/>
                </a:cxn>
                <a:cxn ang="0">
                  <a:pos x="36" y="5"/>
                </a:cxn>
                <a:cxn ang="0">
                  <a:pos x="17" y="18"/>
                </a:cxn>
                <a:cxn ang="0">
                  <a:pos x="5" y="37"/>
                </a:cxn>
                <a:cxn ang="0">
                  <a:pos x="0" y="60"/>
                </a:cxn>
                <a:cxn ang="0">
                  <a:pos x="5" y="83"/>
                </a:cxn>
                <a:cxn ang="0">
                  <a:pos x="17" y="102"/>
                </a:cxn>
                <a:cxn ang="0">
                  <a:pos x="36" y="115"/>
                </a:cxn>
                <a:cxn ang="0">
                  <a:pos x="59" y="120"/>
                </a:cxn>
                <a:cxn ang="0">
                  <a:pos x="82" y="115"/>
                </a:cxn>
                <a:cxn ang="0">
                  <a:pos x="101" y="102"/>
                </a:cxn>
                <a:cxn ang="0">
                  <a:pos x="114" y="83"/>
                </a:cxn>
                <a:cxn ang="0">
                  <a:pos x="119" y="60"/>
                </a:cxn>
                <a:cxn ang="0">
                  <a:pos x="119" y="425"/>
                </a:cxn>
                <a:cxn ang="0">
                  <a:pos x="114" y="402"/>
                </a:cxn>
                <a:cxn ang="0">
                  <a:pos x="101" y="383"/>
                </a:cxn>
                <a:cxn ang="0">
                  <a:pos x="82" y="370"/>
                </a:cxn>
                <a:cxn ang="0">
                  <a:pos x="59" y="366"/>
                </a:cxn>
                <a:cxn ang="0">
                  <a:pos x="36" y="370"/>
                </a:cxn>
                <a:cxn ang="0">
                  <a:pos x="17" y="383"/>
                </a:cxn>
                <a:cxn ang="0">
                  <a:pos x="5" y="402"/>
                </a:cxn>
                <a:cxn ang="0">
                  <a:pos x="0" y="425"/>
                </a:cxn>
                <a:cxn ang="0">
                  <a:pos x="5" y="448"/>
                </a:cxn>
                <a:cxn ang="0">
                  <a:pos x="17" y="467"/>
                </a:cxn>
                <a:cxn ang="0">
                  <a:pos x="36" y="480"/>
                </a:cxn>
                <a:cxn ang="0">
                  <a:pos x="59" y="485"/>
                </a:cxn>
                <a:cxn ang="0">
                  <a:pos x="82" y="480"/>
                </a:cxn>
                <a:cxn ang="0">
                  <a:pos x="101" y="467"/>
                </a:cxn>
                <a:cxn ang="0">
                  <a:pos x="114" y="448"/>
                </a:cxn>
                <a:cxn ang="0">
                  <a:pos x="119" y="425"/>
                </a:cxn>
              </a:cxnLst>
              <a:rect l="0" t="0" r="r" b="b"/>
              <a:pathLst>
                <a:path w="119" h="485">
                  <a:moveTo>
                    <a:pt x="119" y="60"/>
                  </a:moveTo>
                  <a:lnTo>
                    <a:pt x="114" y="37"/>
                  </a:lnTo>
                  <a:lnTo>
                    <a:pt x="101" y="18"/>
                  </a:lnTo>
                  <a:lnTo>
                    <a:pt x="82" y="5"/>
                  </a:lnTo>
                  <a:lnTo>
                    <a:pt x="59" y="0"/>
                  </a:lnTo>
                  <a:lnTo>
                    <a:pt x="36" y="5"/>
                  </a:lnTo>
                  <a:lnTo>
                    <a:pt x="17" y="18"/>
                  </a:lnTo>
                  <a:lnTo>
                    <a:pt x="5" y="37"/>
                  </a:lnTo>
                  <a:lnTo>
                    <a:pt x="0" y="60"/>
                  </a:lnTo>
                  <a:lnTo>
                    <a:pt x="5" y="83"/>
                  </a:lnTo>
                  <a:lnTo>
                    <a:pt x="17" y="102"/>
                  </a:lnTo>
                  <a:lnTo>
                    <a:pt x="36" y="115"/>
                  </a:lnTo>
                  <a:lnTo>
                    <a:pt x="59" y="120"/>
                  </a:lnTo>
                  <a:lnTo>
                    <a:pt x="82" y="115"/>
                  </a:lnTo>
                  <a:lnTo>
                    <a:pt x="101" y="102"/>
                  </a:lnTo>
                  <a:lnTo>
                    <a:pt x="114" y="83"/>
                  </a:lnTo>
                  <a:lnTo>
                    <a:pt x="119" y="60"/>
                  </a:lnTo>
                  <a:close/>
                  <a:moveTo>
                    <a:pt x="119" y="425"/>
                  </a:moveTo>
                  <a:lnTo>
                    <a:pt x="114" y="402"/>
                  </a:lnTo>
                  <a:lnTo>
                    <a:pt x="101" y="383"/>
                  </a:lnTo>
                  <a:lnTo>
                    <a:pt x="82" y="370"/>
                  </a:lnTo>
                  <a:lnTo>
                    <a:pt x="59" y="366"/>
                  </a:lnTo>
                  <a:lnTo>
                    <a:pt x="36" y="370"/>
                  </a:lnTo>
                  <a:lnTo>
                    <a:pt x="17" y="383"/>
                  </a:lnTo>
                  <a:lnTo>
                    <a:pt x="5" y="402"/>
                  </a:lnTo>
                  <a:lnTo>
                    <a:pt x="0" y="425"/>
                  </a:lnTo>
                  <a:lnTo>
                    <a:pt x="5" y="448"/>
                  </a:lnTo>
                  <a:lnTo>
                    <a:pt x="17" y="467"/>
                  </a:lnTo>
                  <a:lnTo>
                    <a:pt x="36" y="480"/>
                  </a:lnTo>
                  <a:lnTo>
                    <a:pt x="59" y="485"/>
                  </a:lnTo>
                  <a:lnTo>
                    <a:pt x="82" y="480"/>
                  </a:lnTo>
                  <a:lnTo>
                    <a:pt x="101" y="467"/>
                  </a:lnTo>
                  <a:lnTo>
                    <a:pt x="114" y="448"/>
                  </a:lnTo>
                  <a:lnTo>
                    <a:pt x="119" y="4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339"/>
            <p:cNvSpPr>
              <a:spLocks noChangeAspect="1"/>
            </p:cNvSpPr>
            <p:nvPr/>
          </p:nvSpPr>
          <p:spPr bwMode="auto">
            <a:xfrm>
              <a:off x="1591" y="3"/>
              <a:ext cx="708" cy="792"/>
            </a:xfrm>
            <a:custGeom>
              <a:avLst/>
              <a:gdLst/>
              <a:ahLst/>
              <a:cxnLst>
                <a:cxn ang="0">
                  <a:pos x="680" y="610"/>
                </a:cxn>
                <a:cxn ang="0">
                  <a:pos x="660" y="691"/>
                </a:cxn>
                <a:cxn ang="0">
                  <a:pos x="646" y="712"/>
                </a:cxn>
                <a:cxn ang="0">
                  <a:pos x="586" y="718"/>
                </a:cxn>
                <a:cxn ang="0">
                  <a:pos x="533" y="627"/>
                </a:cxn>
                <a:cxn ang="0">
                  <a:pos x="634" y="468"/>
                </a:cxn>
                <a:cxn ang="0">
                  <a:pos x="687" y="346"/>
                </a:cxn>
                <a:cxn ang="0">
                  <a:pos x="688" y="225"/>
                </a:cxn>
                <a:cxn ang="0">
                  <a:pos x="637" y="124"/>
                </a:cxn>
                <a:cxn ang="0">
                  <a:pos x="545" y="47"/>
                </a:cxn>
                <a:cxn ang="0">
                  <a:pos x="424" y="5"/>
                </a:cxn>
                <a:cxn ang="0">
                  <a:pos x="285" y="5"/>
                </a:cxn>
                <a:cxn ang="0">
                  <a:pos x="162" y="48"/>
                </a:cxn>
                <a:cxn ang="0">
                  <a:pos x="71" y="125"/>
                </a:cxn>
                <a:cxn ang="0">
                  <a:pos x="20" y="225"/>
                </a:cxn>
                <a:cxn ang="0">
                  <a:pos x="22" y="346"/>
                </a:cxn>
                <a:cxn ang="0">
                  <a:pos x="75" y="468"/>
                </a:cxn>
                <a:cxn ang="0">
                  <a:pos x="175" y="627"/>
                </a:cxn>
                <a:cxn ang="0">
                  <a:pos x="122" y="718"/>
                </a:cxn>
                <a:cxn ang="0">
                  <a:pos x="63" y="712"/>
                </a:cxn>
                <a:cxn ang="0">
                  <a:pos x="49" y="692"/>
                </a:cxn>
                <a:cxn ang="0">
                  <a:pos x="0" y="610"/>
                </a:cxn>
                <a:cxn ang="0">
                  <a:pos x="216" y="792"/>
                </a:cxn>
                <a:cxn ang="0">
                  <a:pos x="239" y="789"/>
                </a:cxn>
                <a:cxn ang="0">
                  <a:pos x="244" y="768"/>
                </a:cxn>
                <a:cxn ang="0">
                  <a:pos x="223" y="641"/>
                </a:cxn>
                <a:cxn ang="0">
                  <a:pos x="184" y="518"/>
                </a:cxn>
                <a:cxn ang="0">
                  <a:pos x="129" y="280"/>
                </a:cxn>
                <a:cxn ang="0">
                  <a:pos x="203" y="85"/>
                </a:cxn>
                <a:cxn ang="0">
                  <a:pos x="354" y="24"/>
                </a:cxn>
                <a:cxn ang="0">
                  <a:pos x="507" y="87"/>
                </a:cxn>
                <a:cxn ang="0">
                  <a:pos x="579" y="280"/>
                </a:cxn>
                <a:cxn ang="0">
                  <a:pos x="517" y="542"/>
                </a:cxn>
                <a:cxn ang="0">
                  <a:pos x="484" y="644"/>
                </a:cxn>
                <a:cxn ang="0">
                  <a:pos x="464" y="768"/>
                </a:cxn>
                <a:cxn ang="0">
                  <a:pos x="469" y="789"/>
                </a:cxn>
                <a:cxn ang="0">
                  <a:pos x="493" y="792"/>
                </a:cxn>
                <a:cxn ang="0">
                  <a:pos x="708" y="610"/>
                </a:cxn>
              </a:cxnLst>
              <a:rect l="0" t="0" r="r" b="b"/>
              <a:pathLst>
                <a:path w="708" h="792">
                  <a:moveTo>
                    <a:pt x="708" y="610"/>
                  </a:moveTo>
                  <a:lnTo>
                    <a:pt x="680" y="610"/>
                  </a:lnTo>
                  <a:lnTo>
                    <a:pt x="672" y="651"/>
                  </a:lnTo>
                  <a:lnTo>
                    <a:pt x="660" y="691"/>
                  </a:lnTo>
                  <a:lnTo>
                    <a:pt x="655" y="703"/>
                  </a:lnTo>
                  <a:lnTo>
                    <a:pt x="646" y="712"/>
                  </a:lnTo>
                  <a:lnTo>
                    <a:pt x="624" y="717"/>
                  </a:lnTo>
                  <a:lnTo>
                    <a:pt x="586" y="718"/>
                  </a:lnTo>
                  <a:lnTo>
                    <a:pt x="497" y="718"/>
                  </a:lnTo>
                  <a:lnTo>
                    <a:pt x="533" y="627"/>
                  </a:lnTo>
                  <a:lnTo>
                    <a:pt x="596" y="528"/>
                  </a:lnTo>
                  <a:lnTo>
                    <a:pt x="634" y="468"/>
                  </a:lnTo>
                  <a:lnTo>
                    <a:pt x="665" y="408"/>
                  </a:lnTo>
                  <a:lnTo>
                    <a:pt x="687" y="346"/>
                  </a:lnTo>
                  <a:lnTo>
                    <a:pt x="695" y="282"/>
                  </a:lnTo>
                  <a:lnTo>
                    <a:pt x="688" y="225"/>
                  </a:lnTo>
                  <a:lnTo>
                    <a:pt x="668" y="171"/>
                  </a:lnTo>
                  <a:lnTo>
                    <a:pt x="637" y="124"/>
                  </a:lnTo>
                  <a:lnTo>
                    <a:pt x="595" y="82"/>
                  </a:lnTo>
                  <a:lnTo>
                    <a:pt x="545" y="47"/>
                  </a:lnTo>
                  <a:lnTo>
                    <a:pt x="487" y="22"/>
                  </a:lnTo>
                  <a:lnTo>
                    <a:pt x="424" y="5"/>
                  </a:lnTo>
                  <a:lnTo>
                    <a:pt x="355" y="0"/>
                  </a:lnTo>
                  <a:lnTo>
                    <a:pt x="285" y="5"/>
                  </a:lnTo>
                  <a:lnTo>
                    <a:pt x="220" y="22"/>
                  </a:lnTo>
                  <a:lnTo>
                    <a:pt x="162" y="48"/>
                  </a:lnTo>
                  <a:lnTo>
                    <a:pt x="112" y="83"/>
                  </a:lnTo>
                  <a:lnTo>
                    <a:pt x="71" y="125"/>
                  </a:lnTo>
                  <a:lnTo>
                    <a:pt x="40" y="173"/>
                  </a:lnTo>
                  <a:lnTo>
                    <a:pt x="20" y="225"/>
                  </a:lnTo>
                  <a:lnTo>
                    <a:pt x="14" y="282"/>
                  </a:lnTo>
                  <a:lnTo>
                    <a:pt x="22" y="346"/>
                  </a:lnTo>
                  <a:lnTo>
                    <a:pt x="43" y="408"/>
                  </a:lnTo>
                  <a:lnTo>
                    <a:pt x="75" y="468"/>
                  </a:lnTo>
                  <a:lnTo>
                    <a:pt x="112" y="528"/>
                  </a:lnTo>
                  <a:lnTo>
                    <a:pt x="175" y="627"/>
                  </a:lnTo>
                  <a:lnTo>
                    <a:pt x="212" y="718"/>
                  </a:lnTo>
                  <a:lnTo>
                    <a:pt x="122" y="718"/>
                  </a:lnTo>
                  <a:lnTo>
                    <a:pt x="84" y="717"/>
                  </a:lnTo>
                  <a:lnTo>
                    <a:pt x="63" y="712"/>
                  </a:lnTo>
                  <a:lnTo>
                    <a:pt x="53" y="704"/>
                  </a:lnTo>
                  <a:lnTo>
                    <a:pt x="49" y="692"/>
                  </a:lnTo>
                  <a:lnTo>
                    <a:pt x="28" y="610"/>
                  </a:lnTo>
                  <a:lnTo>
                    <a:pt x="0" y="610"/>
                  </a:lnTo>
                  <a:lnTo>
                    <a:pt x="37" y="792"/>
                  </a:lnTo>
                  <a:lnTo>
                    <a:pt x="216" y="792"/>
                  </a:lnTo>
                  <a:lnTo>
                    <a:pt x="231" y="791"/>
                  </a:lnTo>
                  <a:lnTo>
                    <a:pt x="239" y="789"/>
                  </a:lnTo>
                  <a:lnTo>
                    <a:pt x="243" y="782"/>
                  </a:lnTo>
                  <a:lnTo>
                    <a:pt x="244" y="768"/>
                  </a:lnTo>
                  <a:lnTo>
                    <a:pt x="238" y="706"/>
                  </a:lnTo>
                  <a:lnTo>
                    <a:pt x="223" y="641"/>
                  </a:lnTo>
                  <a:lnTo>
                    <a:pt x="204" y="577"/>
                  </a:lnTo>
                  <a:lnTo>
                    <a:pt x="184" y="518"/>
                  </a:lnTo>
                  <a:lnTo>
                    <a:pt x="147" y="407"/>
                  </a:lnTo>
                  <a:lnTo>
                    <a:pt x="129" y="280"/>
                  </a:lnTo>
                  <a:lnTo>
                    <a:pt x="150" y="164"/>
                  </a:lnTo>
                  <a:lnTo>
                    <a:pt x="203" y="85"/>
                  </a:lnTo>
                  <a:lnTo>
                    <a:pt x="276" y="39"/>
                  </a:lnTo>
                  <a:lnTo>
                    <a:pt x="354" y="24"/>
                  </a:lnTo>
                  <a:lnTo>
                    <a:pt x="434" y="39"/>
                  </a:lnTo>
                  <a:lnTo>
                    <a:pt x="507" y="87"/>
                  </a:lnTo>
                  <a:lnTo>
                    <a:pt x="560" y="166"/>
                  </a:lnTo>
                  <a:lnTo>
                    <a:pt x="579" y="280"/>
                  </a:lnTo>
                  <a:lnTo>
                    <a:pt x="561" y="408"/>
                  </a:lnTo>
                  <a:lnTo>
                    <a:pt x="517" y="542"/>
                  </a:lnTo>
                  <a:lnTo>
                    <a:pt x="502" y="586"/>
                  </a:lnTo>
                  <a:lnTo>
                    <a:pt x="484" y="644"/>
                  </a:lnTo>
                  <a:lnTo>
                    <a:pt x="470" y="706"/>
                  </a:lnTo>
                  <a:lnTo>
                    <a:pt x="464" y="768"/>
                  </a:lnTo>
                  <a:lnTo>
                    <a:pt x="465" y="782"/>
                  </a:lnTo>
                  <a:lnTo>
                    <a:pt x="469" y="789"/>
                  </a:lnTo>
                  <a:lnTo>
                    <a:pt x="478" y="791"/>
                  </a:lnTo>
                  <a:lnTo>
                    <a:pt x="493" y="792"/>
                  </a:lnTo>
                  <a:lnTo>
                    <a:pt x="671" y="792"/>
                  </a:lnTo>
                  <a:lnTo>
                    <a:pt x="708" y="6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340"/>
            <p:cNvSpPr>
              <a:spLocks noChangeAspect="1"/>
            </p:cNvSpPr>
            <p:nvPr/>
          </p:nvSpPr>
          <p:spPr bwMode="auto">
            <a:xfrm>
              <a:off x="2726" y="220"/>
              <a:ext cx="993" cy="587"/>
            </a:xfrm>
            <a:custGeom>
              <a:avLst/>
              <a:gdLst/>
              <a:ahLst/>
              <a:cxnLst>
                <a:cxn ang="0">
                  <a:pos x="871" y="316"/>
                </a:cxn>
                <a:cxn ang="0">
                  <a:pos x="831" y="351"/>
                </a:cxn>
                <a:cxn ang="0">
                  <a:pos x="801" y="382"/>
                </a:cxn>
                <a:cxn ang="0">
                  <a:pos x="781" y="408"/>
                </a:cxn>
                <a:cxn ang="0">
                  <a:pos x="771" y="424"/>
                </a:cxn>
                <a:cxn ang="0">
                  <a:pos x="740" y="480"/>
                </a:cxn>
                <a:cxn ang="0">
                  <a:pos x="722" y="527"/>
                </a:cxn>
                <a:cxn ang="0">
                  <a:pos x="713" y="560"/>
                </a:cxn>
                <a:cxn ang="0">
                  <a:pos x="711" y="573"/>
                </a:cxn>
                <a:cxn ang="0">
                  <a:pos x="719" y="585"/>
                </a:cxn>
                <a:cxn ang="0">
                  <a:pos x="734" y="587"/>
                </a:cxn>
                <a:cxn ang="0">
                  <a:pos x="745" y="586"/>
                </a:cxn>
                <a:cxn ang="0">
                  <a:pos x="751" y="583"/>
                </a:cxn>
                <a:cxn ang="0">
                  <a:pos x="755" y="576"/>
                </a:cxn>
                <a:cxn ang="0">
                  <a:pos x="758" y="565"/>
                </a:cxn>
                <a:cxn ang="0">
                  <a:pos x="785" y="485"/>
                </a:cxn>
                <a:cxn ang="0">
                  <a:pos x="829" y="414"/>
                </a:cxn>
                <a:cxn ang="0">
                  <a:pos x="892" y="355"/>
                </a:cxn>
                <a:cxn ang="0">
                  <a:pos x="976" y="308"/>
                </a:cxn>
                <a:cxn ang="0">
                  <a:pos x="990" y="302"/>
                </a:cxn>
                <a:cxn ang="0">
                  <a:pos x="993" y="293"/>
                </a:cxn>
                <a:cxn ang="0">
                  <a:pos x="990" y="285"/>
                </a:cxn>
                <a:cxn ang="0">
                  <a:pos x="984" y="281"/>
                </a:cxn>
                <a:cxn ang="0">
                  <a:pos x="934" y="258"/>
                </a:cxn>
                <a:cxn ang="0">
                  <a:pos x="868" y="213"/>
                </a:cxn>
                <a:cxn ang="0">
                  <a:pos x="804" y="135"/>
                </a:cxn>
                <a:cxn ang="0">
                  <a:pos x="757" y="17"/>
                </a:cxn>
                <a:cxn ang="0">
                  <a:pos x="751" y="4"/>
                </a:cxn>
                <a:cxn ang="0">
                  <a:pos x="734" y="0"/>
                </a:cxn>
                <a:cxn ang="0">
                  <a:pos x="719" y="2"/>
                </a:cxn>
                <a:cxn ang="0">
                  <a:pos x="711" y="14"/>
                </a:cxn>
                <a:cxn ang="0">
                  <a:pos x="714" y="27"/>
                </a:cxn>
                <a:cxn ang="0">
                  <a:pos x="722" y="61"/>
                </a:cxn>
                <a:cxn ang="0">
                  <a:pos x="739" y="108"/>
                </a:cxn>
                <a:cxn ang="0">
                  <a:pos x="768" y="162"/>
                </a:cxn>
                <a:cxn ang="0">
                  <a:pos x="810" y="216"/>
                </a:cxn>
                <a:cxn ang="0">
                  <a:pos x="871" y="271"/>
                </a:cxn>
                <a:cxn ang="0">
                  <a:pos x="40" y="271"/>
                </a:cxn>
                <a:cxn ang="0">
                  <a:pos x="25" y="271"/>
                </a:cxn>
                <a:cxn ang="0">
                  <a:pos x="13" y="274"/>
                </a:cxn>
                <a:cxn ang="0">
                  <a:pos x="3" y="280"/>
                </a:cxn>
                <a:cxn ang="0">
                  <a:pos x="0" y="293"/>
                </a:cxn>
                <a:cxn ang="0">
                  <a:pos x="3" y="307"/>
                </a:cxn>
                <a:cxn ang="0">
                  <a:pos x="13" y="313"/>
                </a:cxn>
                <a:cxn ang="0">
                  <a:pos x="25" y="316"/>
                </a:cxn>
                <a:cxn ang="0">
                  <a:pos x="40" y="316"/>
                </a:cxn>
                <a:cxn ang="0">
                  <a:pos x="871" y="316"/>
                </a:cxn>
              </a:cxnLst>
              <a:rect l="0" t="0" r="r" b="b"/>
              <a:pathLst>
                <a:path w="993" h="587">
                  <a:moveTo>
                    <a:pt x="871" y="316"/>
                  </a:moveTo>
                  <a:lnTo>
                    <a:pt x="831" y="351"/>
                  </a:lnTo>
                  <a:lnTo>
                    <a:pt x="801" y="382"/>
                  </a:lnTo>
                  <a:lnTo>
                    <a:pt x="781" y="408"/>
                  </a:lnTo>
                  <a:lnTo>
                    <a:pt x="771" y="424"/>
                  </a:lnTo>
                  <a:lnTo>
                    <a:pt x="740" y="480"/>
                  </a:lnTo>
                  <a:lnTo>
                    <a:pt x="722" y="527"/>
                  </a:lnTo>
                  <a:lnTo>
                    <a:pt x="713" y="560"/>
                  </a:lnTo>
                  <a:lnTo>
                    <a:pt x="711" y="573"/>
                  </a:lnTo>
                  <a:lnTo>
                    <a:pt x="719" y="585"/>
                  </a:lnTo>
                  <a:lnTo>
                    <a:pt x="734" y="587"/>
                  </a:lnTo>
                  <a:lnTo>
                    <a:pt x="745" y="586"/>
                  </a:lnTo>
                  <a:lnTo>
                    <a:pt x="751" y="583"/>
                  </a:lnTo>
                  <a:lnTo>
                    <a:pt x="755" y="576"/>
                  </a:lnTo>
                  <a:lnTo>
                    <a:pt x="758" y="565"/>
                  </a:lnTo>
                  <a:lnTo>
                    <a:pt x="785" y="485"/>
                  </a:lnTo>
                  <a:lnTo>
                    <a:pt x="829" y="414"/>
                  </a:lnTo>
                  <a:lnTo>
                    <a:pt x="892" y="355"/>
                  </a:lnTo>
                  <a:lnTo>
                    <a:pt x="976" y="308"/>
                  </a:lnTo>
                  <a:lnTo>
                    <a:pt x="990" y="302"/>
                  </a:lnTo>
                  <a:lnTo>
                    <a:pt x="993" y="293"/>
                  </a:lnTo>
                  <a:lnTo>
                    <a:pt x="990" y="285"/>
                  </a:lnTo>
                  <a:lnTo>
                    <a:pt x="984" y="281"/>
                  </a:lnTo>
                  <a:lnTo>
                    <a:pt x="934" y="258"/>
                  </a:lnTo>
                  <a:lnTo>
                    <a:pt x="868" y="213"/>
                  </a:lnTo>
                  <a:lnTo>
                    <a:pt x="804" y="135"/>
                  </a:lnTo>
                  <a:lnTo>
                    <a:pt x="757" y="17"/>
                  </a:lnTo>
                  <a:lnTo>
                    <a:pt x="751" y="4"/>
                  </a:lnTo>
                  <a:lnTo>
                    <a:pt x="734" y="0"/>
                  </a:lnTo>
                  <a:lnTo>
                    <a:pt x="719" y="2"/>
                  </a:lnTo>
                  <a:lnTo>
                    <a:pt x="711" y="14"/>
                  </a:lnTo>
                  <a:lnTo>
                    <a:pt x="714" y="27"/>
                  </a:lnTo>
                  <a:lnTo>
                    <a:pt x="722" y="61"/>
                  </a:lnTo>
                  <a:lnTo>
                    <a:pt x="739" y="108"/>
                  </a:lnTo>
                  <a:lnTo>
                    <a:pt x="768" y="162"/>
                  </a:lnTo>
                  <a:lnTo>
                    <a:pt x="810" y="216"/>
                  </a:lnTo>
                  <a:lnTo>
                    <a:pt x="871" y="271"/>
                  </a:lnTo>
                  <a:lnTo>
                    <a:pt x="40" y="271"/>
                  </a:lnTo>
                  <a:lnTo>
                    <a:pt x="25" y="271"/>
                  </a:lnTo>
                  <a:lnTo>
                    <a:pt x="13" y="274"/>
                  </a:lnTo>
                  <a:lnTo>
                    <a:pt x="3" y="280"/>
                  </a:lnTo>
                  <a:lnTo>
                    <a:pt x="0" y="293"/>
                  </a:lnTo>
                  <a:lnTo>
                    <a:pt x="3" y="307"/>
                  </a:lnTo>
                  <a:lnTo>
                    <a:pt x="13" y="313"/>
                  </a:lnTo>
                  <a:lnTo>
                    <a:pt x="25" y="316"/>
                  </a:lnTo>
                  <a:lnTo>
                    <a:pt x="40" y="316"/>
                  </a:lnTo>
                  <a:lnTo>
                    <a:pt x="871" y="3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341"/>
            <p:cNvSpPr>
              <a:spLocks noChangeAspect="1" noEditPoints="1"/>
            </p:cNvSpPr>
            <p:nvPr/>
          </p:nvSpPr>
          <p:spPr bwMode="auto">
            <a:xfrm>
              <a:off x="4104" y="25"/>
              <a:ext cx="768" cy="770"/>
            </a:xfrm>
            <a:custGeom>
              <a:avLst/>
              <a:gdLst/>
              <a:ahLst/>
              <a:cxnLst>
                <a:cxn ang="0">
                  <a:pos x="490" y="677"/>
                </a:cxn>
                <a:cxn ang="0">
                  <a:pos x="529" y="739"/>
                </a:cxn>
                <a:cxn ang="0">
                  <a:pos x="552" y="768"/>
                </a:cxn>
                <a:cxn ang="0">
                  <a:pos x="732" y="770"/>
                </a:cxn>
                <a:cxn ang="0">
                  <a:pos x="766" y="761"/>
                </a:cxn>
                <a:cxn ang="0">
                  <a:pos x="752" y="730"/>
                </a:cxn>
                <a:cxn ang="0">
                  <a:pos x="653" y="644"/>
                </a:cxn>
                <a:cxn ang="0">
                  <a:pos x="585" y="549"/>
                </a:cxn>
                <a:cxn ang="0">
                  <a:pos x="563" y="385"/>
                </a:cxn>
                <a:cxn ang="0">
                  <a:pos x="686" y="210"/>
                </a:cxn>
                <a:cxn ang="0">
                  <a:pos x="627" y="75"/>
                </a:cxn>
                <a:cxn ang="0">
                  <a:pos x="492" y="11"/>
                </a:cxn>
                <a:cxn ang="0">
                  <a:pos x="38" y="0"/>
                </a:cxn>
                <a:cxn ang="0">
                  <a:pos x="3" y="8"/>
                </a:cxn>
                <a:cxn ang="0">
                  <a:pos x="12" y="37"/>
                </a:cxn>
                <a:cxn ang="0">
                  <a:pos x="68" y="41"/>
                </a:cxn>
                <a:cxn ang="0">
                  <a:pos x="100" y="103"/>
                </a:cxn>
                <a:cxn ang="0">
                  <a:pos x="89" y="719"/>
                </a:cxn>
                <a:cxn ang="0">
                  <a:pos x="22" y="731"/>
                </a:cxn>
                <a:cxn ang="0">
                  <a:pos x="0" y="749"/>
                </a:cxn>
                <a:cxn ang="0">
                  <a:pos x="24" y="769"/>
                </a:cxn>
                <a:cxn ang="0">
                  <a:pos x="359" y="769"/>
                </a:cxn>
                <a:cxn ang="0">
                  <a:pos x="381" y="749"/>
                </a:cxn>
                <a:cxn ang="0">
                  <a:pos x="361" y="731"/>
                </a:cxn>
                <a:cxn ang="0">
                  <a:pos x="292" y="719"/>
                </a:cxn>
                <a:cxn ang="0">
                  <a:pos x="282" y="417"/>
                </a:cxn>
                <a:cxn ang="0">
                  <a:pos x="527" y="289"/>
                </a:cxn>
                <a:cxn ang="0">
                  <a:pos x="531" y="170"/>
                </a:cxn>
                <a:cxn ang="0">
                  <a:pos x="490" y="52"/>
                </a:cxn>
                <a:cxn ang="0">
                  <a:pos x="560" y="76"/>
                </a:cxn>
                <a:cxn ang="0">
                  <a:pos x="629" y="139"/>
                </a:cxn>
                <a:cxn ang="0">
                  <a:pos x="645" y="236"/>
                </a:cxn>
                <a:cxn ang="0">
                  <a:pos x="616" y="305"/>
                </a:cxn>
                <a:cxn ang="0">
                  <a:pos x="537" y="352"/>
                </a:cxn>
                <a:cxn ang="0">
                  <a:pos x="283" y="80"/>
                </a:cxn>
                <a:cxn ang="0">
                  <a:pos x="351" y="39"/>
                </a:cxn>
                <a:cxn ang="0">
                  <a:pos x="485" y="129"/>
                </a:cxn>
                <a:cxn ang="0">
                  <a:pos x="485" y="298"/>
                </a:cxn>
                <a:cxn ang="0">
                  <a:pos x="427" y="363"/>
                </a:cxn>
                <a:cxn ang="0">
                  <a:pos x="282" y="377"/>
                </a:cxn>
                <a:cxn ang="0">
                  <a:pos x="135" y="713"/>
                </a:cxn>
                <a:cxn ang="0">
                  <a:pos x="139" y="668"/>
                </a:cxn>
                <a:cxn ang="0">
                  <a:pos x="130" y="39"/>
                </a:cxn>
                <a:cxn ang="0">
                  <a:pos x="243" y="96"/>
                </a:cxn>
                <a:cxn ang="0">
                  <a:pos x="252" y="730"/>
                </a:cxn>
                <a:cxn ang="0">
                  <a:pos x="389" y="414"/>
                </a:cxn>
                <a:cxn ang="0">
                  <a:pos x="458" y="428"/>
                </a:cxn>
                <a:cxn ang="0">
                  <a:pos x="534" y="545"/>
                </a:cxn>
                <a:cxn ang="0">
                  <a:pos x="642" y="691"/>
                </a:cxn>
                <a:cxn ang="0">
                  <a:pos x="368" y="417"/>
                </a:cxn>
              </a:cxnLst>
              <a:rect l="0" t="0" r="r" b="b"/>
              <a:pathLst>
                <a:path w="768" h="770">
                  <a:moveTo>
                    <a:pt x="282" y="417"/>
                  </a:moveTo>
                  <a:lnTo>
                    <a:pt x="323" y="417"/>
                  </a:lnTo>
                  <a:lnTo>
                    <a:pt x="490" y="677"/>
                  </a:lnTo>
                  <a:lnTo>
                    <a:pt x="501" y="695"/>
                  </a:lnTo>
                  <a:lnTo>
                    <a:pt x="515" y="717"/>
                  </a:lnTo>
                  <a:lnTo>
                    <a:pt x="529" y="739"/>
                  </a:lnTo>
                  <a:lnTo>
                    <a:pt x="541" y="756"/>
                  </a:lnTo>
                  <a:lnTo>
                    <a:pt x="546" y="764"/>
                  </a:lnTo>
                  <a:lnTo>
                    <a:pt x="552" y="768"/>
                  </a:lnTo>
                  <a:lnTo>
                    <a:pt x="562" y="769"/>
                  </a:lnTo>
                  <a:lnTo>
                    <a:pt x="578" y="770"/>
                  </a:lnTo>
                  <a:lnTo>
                    <a:pt x="732" y="770"/>
                  </a:lnTo>
                  <a:lnTo>
                    <a:pt x="746" y="769"/>
                  </a:lnTo>
                  <a:lnTo>
                    <a:pt x="758" y="767"/>
                  </a:lnTo>
                  <a:lnTo>
                    <a:pt x="766" y="761"/>
                  </a:lnTo>
                  <a:lnTo>
                    <a:pt x="768" y="749"/>
                  </a:lnTo>
                  <a:lnTo>
                    <a:pt x="764" y="737"/>
                  </a:lnTo>
                  <a:lnTo>
                    <a:pt x="752" y="730"/>
                  </a:lnTo>
                  <a:lnTo>
                    <a:pt x="719" y="713"/>
                  </a:lnTo>
                  <a:lnTo>
                    <a:pt x="685" y="681"/>
                  </a:lnTo>
                  <a:lnTo>
                    <a:pt x="653" y="644"/>
                  </a:lnTo>
                  <a:lnTo>
                    <a:pt x="629" y="611"/>
                  </a:lnTo>
                  <a:lnTo>
                    <a:pt x="614" y="591"/>
                  </a:lnTo>
                  <a:lnTo>
                    <a:pt x="585" y="549"/>
                  </a:lnTo>
                  <a:lnTo>
                    <a:pt x="542" y="486"/>
                  </a:lnTo>
                  <a:lnTo>
                    <a:pt x="490" y="405"/>
                  </a:lnTo>
                  <a:lnTo>
                    <a:pt x="563" y="385"/>
                  </a:lnTo>
                  <a:lnTo>
                    <a:pt x="625" y="350"/>
                  </a:lnTo>
                  <a:lnTo>
                    <a:pt x="669" y="294"/>
                  </a:lnTo>
                  <a:lnTo>
                    <a:pt x="686" y="210"/>
                  </a:lnTo>
                  <a:lnTo>
                    <a:pt x="679" y="156"/>
                  </a:lnTo>
                  <a:lnTo>
                    <a:pt x="658" y="111"/>
                  </a:lnTo>
                  <a:lnTo>
                    <a:pt x="627" y="75"/>
                  </a:lnTo>
                  <a:lnTo>
                    <a:pt x="587" y="46"/>
                  </a:lnTo>
                  <a:lnTo>
                    <a:pt x="541" y="25"/>
                  </a:lnTo>
                  <a:lnTo>
                    <a:pt x="492" y="11"/>
                  </a:lnTo>
                  <a:lnTo>
                    <a:pt x="440" y="2"/>
                  </a:lnTo>
                  <a:lnTo>
                    <a:pt x="389" y="0"/>
                  </a:lnTo>
                  <a:lnTo>
                    <a:pt x="38" y="0"/>
                  </a:lnTo>
                  <a:lnTo>
                    <a:pt x="24" y="0"/>
                  </a:lnTo>
                  <a:lnTo>
                    <a:pt x="11" y="2"/>
                  </a:lnTo>
                  <a:lnTo>
                    <a:pt x="3" y="8"/>
                  </a:lnTo>
                  <a:lnTo>
                    <a:pt x="0" y="20"/>
                  </a:lnTo>
                  <a:lnTo>
                    <a:pt x="3" y="31"/>
                  </a:lnTo>
                  <a:lnTo>
                    <a:pt x="12" y="37"/>
                  </a:lnTo>
                  <a:lnTo>
                    <a:pt x="22" y="39"/>
                  </a:lnTo>
                  <a:lnTo>
                    <a:pt x="31" y="39"/>
                  </a:lnTo>
                  <a:lnTo>
                    <a:pt x="68" y="41"/>
                  </a:lnTo>
                  <a:lnTo>
                    <a:pt x="89" y="50"/>
                  </a:lnTo>
                  <a:lnTo>
                    <a:pt x="98" y="69"/>
                  </a:lnTo>
                  <a:lnTo>
                    <a:pt x="100" y="103"/>
                  </a:lnTo>
                  <a:lnTo>
                    <a:pt x="100" y="666"/>
                  </a:lnTo>
                  <a:lnTo>
                    <a:pt x="98" y="700"/>
                  </a:lnTo>
                  <a:lnTo>
                    <a:pt x="89" y="719"/>
                  </a:lnTo>
                  <a:lnTo>
                    <a:pt x="68" y="728"/>
                  </a:lnTo>
                  <a:lnTo>
                    <a:pt x="31" y="730"/>
                  </a:lnTo>
                  <a:lnTo>
                    <a:pt x="22" y="731"/>
                  </a:lnTo>
                  <a:lnTo>
                    <a:pt x="12" y="733"/>
                  </a:lnTo>
                  <a:lnTo>
                    <a:pt x="3" y="738"/>
                  </a:lnTo>
                  <a:lnTo>
                    <a:pt x="0" y="749"/>
                  </a:lnTo>
                  <a:lnTo>
                    <a:pt x="3" y="761"/>
                  </a:lnTo>
                  <a:lnTo>
                    <a:pt x="11" y="767"/>
                  </a:lnTo>
                  <a:lnTo>
                    <a:pt x="24" y="769"/>
                  </a:lnTo>
                  <a:lnTo>
                    <a:pt x="38" y="770"/>
                  </a:lnTo>
                  <a:lnTo>
                    <a:pt x="345" y="770"/>
                  </a:lnTo>
                  <a:lnTo>
                    <a:pt x="359" y="769"/>
                  </a:lnTo>
                  <a:lnTo>
                    <a:pt x="371" y="767"/>
                  </a:lnTo>
                  <a:lnTo>
                    <a:pt x="379" y="761"/>
                  </a:lnTo>
                  <a:lnTo>
                    <a:pt x="381" y="749"/>
                  </a:lnTo>
                  <a:lnTo>
                    <a:pt x="379" y="738"/>
                  </a:lnTo>
                  <a:lnTo>
                    <a:pt x="371" y="733"/>
                  </a:lnTo>
                  <a:lnTo>
                    <a:pt x="361" y="731"/>
                  </a:lnTo>
                  <a:lnTo>
                    <a:pt x="350" y="730"/>
                  </a:lnTo>
                  <a:lnTo>
                    <a:pt x="313" y="728"/>
                  </a:lnTo>
                  <a:lnTo>
                    <a:pt x="292" y="719"/>
                  </a:lnTo>
                  <a:lnTo>
                    <a:pt x="284" y="699"/>
                  </a:lnTo>
                  <a:lnTo>
                    <a:pt x="282" y="666"/>
                  </a:lnTo>
                  <a:lnTo>
                    <a:pt x="282" y="417"/>
                  </a:lnTo>
                  <a:close/>
                  <a:moveTo>
                    <a:pt x="498" y="362"/>
                  </a:moveTo>
                  <a:lnTo>
                    <a:pt x="517" y="327"/>
                  </a:lnTo>
                  <a:lnTo>
                    <a:pt x="527" y="289"/>
                  </a:lnTo>
                  <a:lnTo>
                    <a:pt x="532" y="249"/>
                  </a:lnTo>
                  <a:lnTo>
                    <a:pt x="533" y="211"/>
                  </a:lnTo>
                  <a:lnTo>
                    <a:pt x="531" y="170"/>
                  </a:lnTo>
                  <a:lnTo>
                    <a:pt x="525" y="129"/>
                  </a:lnTo>
                  <a:lnTo>
                    <a:pt x="512" y="88"/>
                  </a:lnTo>
                  <a:lnTo>
                    <a:pt x="490" y="52"/>
                  </a:lnTo>
                  <a:lnTo>
                    <a:pt x="510" y="57"/>
                  </a:lnTo>
                  <a:lnTo>
                    <a:pt x="534" y="65"/>
                  </a:lnTo>
                  <a:lnTo>
                    <a:pt x="560" y="76"/>
                  </a:lnTo>
                  <a:lnTo>
                    <a:pt x="586" y="92"/>
                  </a:lnTo>
                  <a:lnTo>
                    <a:pt x="609" y="112"/>
                  </a:lnTo>
                  <a:lnTo>
                    <a:pt x="629" y="139"/>
                  </a:lnTo>
                  <a:lnTo>
                    <a:pt x="642" y="171"/>
                  </a:lnTo>
                  <a:lnTo>
                    <a:pt x="647" y="210"/>
                  </a:lnTo>
                  <a:lnTo>
                    <a:pt x="645" y="236"/>
                  </a:lnTo>
                  <a:lnTo>
                    <a:pt x="640" y="261"/>
                  </a:lnTo>
                  <a:lnTo>
                    <a:pt x="630" y="284"/>
                  </a:lnTo>
                  <a:lnTo>
                    <a:pt x="616" y="305"/>
                  </a:lnTo>
                  <a:lnTo>
                    <a:pt x="596" y="323"/>
                  </a:lnTo>
                  <a:lnTo>
                    <a:pt x="570" y="339"/>
                  </a:lnTo>
                  <a:lnTo>
                    <a:pt x="537" y="352"/>
                  </a:lnTo>
                  <a:lnTo>
                    <a:pt x="498" y="362"/>
                  </a:lnTo>
                  <a:close/>
                  <a:moveTo>
                    <a:pt x="282" y="100"/>
                  </a:moveTo>
                  <a:lnTo>
                    <a:pt x="283" y="80"/>
                  </a:lnTo>
                  <a:lnTo>
                    <a:pt x="291" y="61"/>
                  </a:lnTo>
                  <a:lnTo>
                    <a:pt x="311" y="45"/>
                  </a:lnTo>
                  <a:lnTo>
                    <a:pt x="351" y="39"/>
                  </a:lnTo>
                  <a:lnTo>
                    <a:pt x="413" y="47"/>
                  </a:lnTo>
                  <a:lnTo>
                    <a:pt x="458" y="75"/>
                  </a:lnTo>
                  <a:lnTo>
                    <a:pt x="485" y="129"/>
                  </a:lnTo>
                  <a:lnTo>
                    <a:pt x="494" y="211"/>
                  </a:lnTo>
                  <a:lnTo>
                    <a:pt x="492" y="260"/>
                  </a:lnTo>
                  <a:lnTo>
                    <a:pt x="485" y="298"/>
                  </a:lnTo>
                  <a:lnTo>
                    <a:pt x="473" y="327"/>
                  </a:lnTo>
                  <a:lnTo>
                    <a:pt x="454" y="349"/>
                  </a:lnTo>
                  <a:lnTo>
                    <a:pt x="427" y="363"/>
                  </a:lnTo>
                  <a:lnTo>
                    <a:pt x="389" y="372"/>
                  </a:lnTo>
                  <a:lnTo>
                    <a:pt x="342" y="376"/>
                  </a:lnTo>
                  <a:lnTo>
                    <a:pt x="282" y="377"/>
                  </a:lnTo>
                  <a:lnTo>
                    <a:pt x="282" y="100"/>
                  </a:lnTo>
                  <a:close/>
                  <a:moveTo>
                    <a:pt x="130" y="730"/>
                  </a:moveTo>
                  <a:lnTo>
                    <a:pt x="135" y="713"/>
                  </a:lnTo>
                  <a:lnTo>
                    <a:pt x="138" y="696"/>
                  </a:lnTo>
                  <a:lnTo>
                    <a:pt x="139" y="680"/>
                  </a:lnTo>
                  <a:lnTo>
                    <a:pt x="139" y="668"/>
                  </a:lnTo>
                  <a:lnTo>
                    <a:pt x="139" y="101"/>
                  </a:lnTo>
                  <a:lnTo>
                    <a:pt x="138" y="73"/>
                  </a:lnTo>
                  <a:lnTo>
                    <a:pt x="130" y="39"/>
                  </a:lnTo>
                  <a:lnTo>
                    <a:pt x="257" y="39"/>
                  </a:lnTo>
                  <a:lnTo>
                    <a:pt x="245" y="68"/>
                  </a:lnTo>
                  <a:lnTo>
                    <a:pt x="243" y="96"/>
                  </a:lnTo>
                  <a:lnTo>
                    <a:pt x="243" y="668"/>
                  </a:lnTo>
                  <a:lnTo>
                    <a:pt x="244" y="696"/>
                  </a:lnTo>
                  <a:lnTo>
                    <a:pt x="252" y="730"/>
                  </a:lnTo>
                  <a:lnTo>
                    <a:pt x="130" y="730"/>
                  </a:lnTo>
                  <a:close/>
                  <a:moveTo>
                    <a:pt x="368" y="417"/>
                  </a:moveTo>
                  <a:lnTo>
                    <a:pt x="389" y="414"/>
                  </a:lnTo>
                  <a:lnTo>
                    <a:pt x="419" y="413"/>
                  </a:lnTo>
                  <a:lnTo>
                    <a:pt x="448" y="410"/>
                  </a:lnTo>
                  <a:lnTo>
                    <a:pt x="458" y="428"/>
                  </a:lnTo>
                  <a:lnTo>
                    <a:pt x="478" y="458"/>
                  </a:lnTo>
                  <a:lnTo>
                    <a:pt x="503" y="499"/>
                  </a:lnTo>
                  <a:lnTo>
                    <a:pt x="534" y="545"/>
                  </a:lnTo>
                  <a:lnTo>
                    <a:pt x="568" y="595"/>
                  </a:lnTo>
                  <a:lnTo>
                    <a:pt x="605" y="645"/>
                  </a:lnTo>
                  <a:lnTo>
                    <a:pt x="642" y="691"/>
                  </a:lnTo>
                  <a:lnTo>
                    <a:pt x="678" y="730"/>
                  </a:lnTo>
                  <a:lnTo>
                    <a:pt x="570" y="730"/>
                  </a:lnTo>
                  <a:lnTo>
                    <a:pt x="368" y="4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2344"/>
          <p:cNvGrpSpPr>
            <a:grpSpLocks noChangeAspect="1"/>
          </p:cNvGrpSpPr>
          <p:nvPr>
            <p:custDataLst>
              <p:tags r:id="rId13"/>
            </p:custDataLst>
          </p:nvPr>
        </p:nvGrpSpPr>
        <p:grpSpPr bwMode="auto">
          <a:xfrm>
            <a:off x="3791817" y="4773342"/>
            <a:ext cx="644518" cy="202985"/>
            <a:chOff x="0" y="1"/>
            <a:chExt cx="3099" cy="976"/>
          </a:xfrm>
        </p:grpSpPr>
        <p:sp>
          <p:nvSpPr>
            <p:cNvPr id="67" name="Freeform 2345"/>
            <p:cNvSpPr>
              <a:spLocks noChangeAspect="1"/>
            </p:cNvSpPr>
            <p:nvPr/>
          </p:nvSpPr>
          <p:spPr bwMode="auto">
            <a:xfrm>
              <a:off x="0" y="423"/>
              <a:ext cx="492" cy="516"/>
            </a:xfrm>
            <a:custGeom>
              <a:avLst/>
              <a:gdLst/>
              <a:ahLst/>
              <a:cxnLst>
                <a:cxn ang="0">
                  <a:pos x="349" y="66"/>
                </a:cxn>
                <a:cxn ang="0">
                  <a:pos x="339" y="93"/>
                </a:cxn>
                <a:cxn ang="0">
                  <a:pos x="345" y="135"/>
                </a:cxn>
                <a:cxn ang="0">
                  <a:pos x="384" y="170"/>
                </a:cxn>
                <a:cxn ang="0">
                  <a:pos x="433" y="170"/>
                </a:cxn>
                <a:cxn ang="0">
                  <a:pos x="472" y="134"/>
                </a:cxn>
                <a:cxn ang="0">
                  <a:pos x="457" y="46"/>
                </a:cxn>
                <a:cxn ang="0">
                  <a:pos x="341" y="2"/>
                </a:cxn>
                <a:cxn ang="0">
                  <a:pos x="214" y="6"/>
                </a:cxn>
                <a:cxn ang="0">
                  <a:pos x="106" y="48"/>
                </a:cxn>
                <a:cxn ang="0">
                  <a:pos x="37" y="120"/>
                </a:cxn>
                <a:cxn ang="0">
                  <a:pos x="4" y="211"/>
                </a:cxn>
                <a:cxn ang="0">
                  <a:pos x="20" y="362"/>
                </a:cxn>
                <a:cxn ang="0">
                  <a:pos x="162" y="497"/>
                </a:cxn>
                <a:cxn ang="0">
                  <a:pos x="339" y="510"/>
                </a:cxn>
                <a:cxn ang="0">
                  <a:pos x="426" y="474"/>
                </a:cxn>
                <a:cxn ang="0">
                  <a:pos x="473" y="425"/>
                </a:cxn>
                <a:cxn ang="0">
                  <a:pos x="491" y="386"/>
                </a:cxn>
                <a:cxn ang="0">
                  <a:pos x="491" y="368"/>
                </a:cxn>
                <a:cxn ang="0">
                  <a:pos x="475" y="362"/>
                </a:cxn>
                <a:cxn ang="0">
                  <a:pos x="454" y="362"/>
                </a:cxn>
                <a:cxn ang="0">
                  <a:pos x="443" y="369"/>
                </a:cxn>
                <a:cxn ang="0">
                  <a:pos x="413" y="423"/>
                </a:cxn>
                <a:cxn ang="0">
                  <a:pos x="341" y="466"/>
                </a:cxn>
                <a:cxn ang="0">
                  <a:pos x="248" y="463"/>
                </a:cxn>
                <a:cxn ang="0">
                  <a:pos x="182" y="416"/>
                </a:cxn>
                <a:cxn ang="0">
                  <a:pos x="152" y="345"/>
                </a:cxn>
                <a:cxn ang="0">
                  <a:pos x="144" y="278"/>
                </a:cxn>
                <a:cxn ang="0">
                  <a:pos x="144" y="226"/>
                </a:cxn>
                <a:cxn ang="0">
                  <a:pos x="151" y="160"/>
                </a:cxn>
                <a:cxn ang="0">
                  <a:pos x="179" y="94"/>
                </a:cxn>
                <a:cxn ang="0">
                  <a:pos x="241" y="51"/>
                </a:cxn>
                <a:cxn ang="0">
                  <a:pos x="334" y="46"/>
                </a:cxn>
              </a:cxnLst>
              <a:rect l="0" t="0" r="r" b="b"/>
              <a:pathLst>
                <a:path w="493" h="516">
                  <a:moveTo>
                    <a:pt x="361" y="51"/>
                  </a:moveTo>
                  <a:lnTo>
                    <a:pt x="349" y="66"/>
                  </a:lnTo>
                  <a:lnTo>
                    <a:pt x="342" y="80"/>
                  </a:lnTo>
                  <a:lnTo>
                    <a:pt x="339" y="93"/>
                  </a:lnTo>
                  <a:lnTo>
                    <a:pt x="339" y="103"/>
                  </a:lnTo>
                  <a:lnTo>
                    <a:pt x="345" y="135"/>
                  </a:lnTo>
                  <a:lnTo>
                    <a:pt x="362" y="157"/>
                  </a:lnTo>
                  <a:lnTo>
                    <a:pt x="384" y="170"/>
                  </a:lnTo>
                  <a:lnTo>
                    <a:pt x="408" y="174"/>
                  </a:lnTo>
                  <a:lnTo>
                    <a:pt x="433" y="170"/>
                  </a:lnTo>
                  <a:lnTo>
                    <a:pt x="456" y="156"/>
                  </a:lnTo>
                  <a:lnTo>
                    <a:pt x="472" y="134"/>
                  </a:lnTo>
                  <a:lnTo>
                    <a:pt x="478" y="103"/>
                  </a:lnTo>
                  <a:lnTo>
                    <a:pt x="457" y="46"/>
                  </a:lnTo>
                  <a:lnTo>
                    <a:pt x="406" y="15"/>
                  </a:lnTo>
                  <a:lnTo>
                    <a:pt x="341" y="2"/>
                  </a:lnTo>
                  <a:lnTo>
                    <a:pt x="284" y="0"/>
                  </a:lnTo>
                  <a:lnTo>
                    <a:pt x="214" y="6"/>
                  </a:lnTo>
                  <a:lnTo>
                    <a:pt x="155" y="22"/>
                  </a:lnTo>
                  <a:lnTo>
                    <a:pt x="106" y="48"/>
                  </a:lnTo>
                  <a:lnTo>
                    <a:pt x="67" y="80"/>
                  </a:lnTo>
                  <a:lnTo>
                    <a:pt x="37" y="120"/>
                  </a:lnTo>
                  <a:lnTo>
                    <a:pt x="17" y="164"/>
                  </a:lnTo>
                  <a:lnTo>
                    <a:pt x="4" y="211"/>
                  </a:lnTo>
                  <a:lnTo>
                    <a:pt x="0" y="259"/>
                  </a:lnTo>
                  <a:lnTo>
                    <a:pt x="20" y="362"/>
                  </a:lnTo>
                  <a:lnTo>
                    <a:pt x="75" y="444"/>
                  </a:lnTo>
                  <a:lnTo>
                    <a:pt x="162" y="497"/>
                  </a:lnTo>
                  <a:lnTo>
                    <a:pt x="278" y="516"/>
                  </a:lnTo>
                  <a:lnTo>
                    <a:pt x="339" y="510"/>
                  </a:lnTo>
                  <a:lnTo>
                    <a:pt x="388" y="495"/>
                  </a:lnTo>
                  <a:lnTo>
                    <a:pt x="426" y="474"/>
                  </a:lnTo>
                  <a:lnTo>
                    <a:pt x="454" y="449"/>
                  </a:lnTo>
                  <a:lnTo>
                    <a:pt x="473" y="425"/>
                  </a:lnTo>
                  <a:lnTo>
                    <a:pt x="485" y="402"/>
                  </a:lnTo>
                  <a:lnTo>
                    <a:pt x="491" y="386"/>
                  </a:lnTo>
                  <a:lnTo>
                    <a:pt x="493" y="377"/>
                  </a:lnTo>
                  <a:lnTo>
                    <a:pt x="491" y="368"/>
                  </a:lnTo>
                  <a:lnTo>
                    <a:pt x="484" y="363"/>
                  </a:lnTo>
                  <a:lnTo>
                    <a:pt x="475" y="362"/>
                  </a:lnTo>
                  <a:lnTo>
                    <a:pt x="466" y="361"/>
                  </a:lnTo>
                  <a:lnTo>
                    <a:pt x="454" y="362"/>
                  </a:lnTo>
                  <a:lnTo>
                    <a:pt x="447" y="365"/>
                  </a:lnTo>
                  <a:lnTo>
                    <a:pt x="443" y="369"/>
                  </a:lnTo>
                  <a:lnTo>
                    <a:pt x="439" y="379"/>
                  </a:lnTo>
                  <a:lnTo>
                    <a:pt x="413" y="423"/>
                  </a:lnTo>
                  <a:lnTo>
                    <a:pt x="380" y="451"/>
                  </a:lnTo>
                  <a:lnTo>
                    <a:pt x="341" y="466"/>
                  </a:lnTo>
                  <a:lnTo>
                    <a:pt x="300" y="470"/>
                  </a:lnTo>
                  <a:lnTo>
                    <a:pt x="248" y="463"/>
                  </a:lnTo>
                  <a:lnTo>
                    <a:pt x="209" y="444"/>
                  </a:lnTo>
                  <a:lnTo>
                    <a:pt x="182" y="416"/>
                  </a:lnTo>
                  <a:lnTo>
                    <a:pt x="163" y="382"/>
                  </a:lnTo>
                  <a:lnTo>
                    <a:pt x="152" y="345"/>
                  </a:lnTo>
                  <a:lnTo>
                    <a:pt x="146" y="309"/>
                  </a:lnTo>
                  <a:lnTo>
                    <a:pt x="144" y="278"/>
                  </a:lnTo>
                  <a:lnTo>
                    <a:pt x="144" y="254"/>
                  </a:lnTo>
                  <a:lnTo>
                    <a:pt x="144" y="226"/>
                  </a:lnTo>
                  <a:lnTo>
                    <a:pt x="146" y="194"/>
                  </a:lnTo>
                  <a:lnTo>
                    <a:pt x="151" y="160"/>
                  </a:lnTo>
                  <a:lnTo>
                    <a:pt x="162" y="125"/>
                  </a:lnTo>
                  <a:lnTo>
                    <a:pt x="179" y="94"/>
                  </a:lnTo>
                  <a:lnTo>
                    <a:pt x="205" y="69"/>
                  </a:lnTo>
                  <a:lnTo>
                    <a:pt x="241" y="51"/>
                  </a:lnTo>
                  <a:lnTo>
                    <a:pt x="288" y="44"/>
                  </a:lnTo>
                  <a:lnTo>
                    <a:pt x="334" y="46"/>
                  </a:lnTo>
                  <a:lnTo>
                    <a:pt x="361" y="5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346"/>
            <p:cNvSpPr>
              <a:spLocks noChangeAspect="1"/>
            </p:cNvSpPr>
            <p:nvPr/>
          </p:nvSpPr>
          <p:spPr bwMode="auto">
            <a:xfrm>
              <a:off x="927" y="325"/>
              <a:ext cx="560" cy="652"/>
            </a:xfrm>
            <a:custGeom>
              <a:avLst/>
              <a:gdLst/>
              <a:ahLst/>
              <a:cxnLst>
                <a:cxn ang="0">
                  <a:pos x="521" y="348"/>
                </a:cxn>
                <a:cxn ang="0">
                  <a:pos x="535" y="348"/>
                </a:cxn>
                <a:cxn ang="0">
                  <a:pos x="548" y="345"/>
                </a:cxn>
                <a:cxn ang="0">
                  <a:pos x="557" y="339"/>
                </a:cxn>
                <a:cxn ang="0">
                  <a:pos x="560" y="326"/>
                </a:cxn>
                <a:cxn ang="0">
                  <a:pos x="557" y="313"/>
                </a:cxn>
                <a:cxn ang="0">
                  <a:pos x="548" y="306"/>
                </a:cxn>
                <a:cxn ang="0">
                  <a:pos x="535" y="304"/>
                </a:cxn>
                <a:cxn ang="0">
                  <a:pos x="521" y="304"/>
                </a:cxn>
                <a:cxn ang="0">
                  <a:pos x="46" y="304"/>
                </a:cxn>
                <a:cxn ang="0">
                  <a:pos x="77" y="199"/>
                </a:cxn>
                <a:cxn ang="0">
                  <a:pos x="142" y="118"/>
                </a:cxn>
                <a:cxn ang="0">
                  <a:pos x="235" y="64"/>
                </a:cxn>
                <a:cxn ang="0">
                  <a:pos x="346" y="45"/>
                </a:cxn>
                <a:cxn ang="0">
                  <a:pos x="521" y="45"/>
                </a:cxn>
                <a:cxn ang="0">
                  <a:pos x="535" y="45"/>
                </a:cxn>
                <a:cxn ang="0">
                  <a:pos x="548" y="42"/>
                </a:cxn>
                <a:cxn ang="0">
                  <a:pos x="557" y="35"/>
                </a:cxn>
                <a:cxn ang="0">
                  <a:pos x="560" y="23"/>
                </a:cxn>
                <a:cxn ang="0">
                  <a:pos x="557" y="9"/>
                </a:cxn>
                <a:cxn ang="0">
                  <a:pos x="548" y="3"/>
                </a:cxn>
                <a:cxn ang="0">
                  <a:pos x="535" y="0"/>
                </a:cxn>
                <a:cxn ang="0">
                  <a:pos x="521" y="0"/>
                </a:cxn>
                <a:cxn ang="0">
                  <a:pos x="344" y="0"/>
                </a:cxn>
                <a:cxn ang="0">
                  <a:pos x="274" y="6"/>
                </a:cxn>
                <a:cxn ang="0">
                  <a:pos x="209" y="25"/>
                </a:cxn>
                <a:cxn ang="0">
                  <a:pos x="151" y="55"/>
                </a:cxn>
                <a:cxn ang="0">
                  <a:pos x="100" y="96"/>
                </a:cxn>
                <a:cxn ang="0">
                  <a:pos x="59" y="143"/>
                </a:cxn>
                <a:cxn ang="0">
                  <a:pos x="27" y="199"/>
                </a:cxn>
                <a:cxn ang="0">
                  <a:pos x="7" y="260"/>
                </a:cxn>
                <a:cxn ang="0">
                  <a:pos x="0" y="326"/>
                </a:cxn>
                <a:cxn ang="0">
                  <a:pos x="7" y="392"/>
                </a:cxn>
                <a:cxn ang="0">
                  <a:pos x="27" y="452"/>
                </a:cxn>
                <a:cxn ang="0">
                  <a:pos x="59" y="508"/>
                </a:cxn>
                <a:cxn ang="0">
                  <a:pos x="100" y="556"/>
                </a:cxn>
                <a:cxn ang="0">
                  <a:pos x="151" y="596"/>
                </a:cxn>
                <a:cxn ang="0">
                  <a:pos x="209" y="626"/>
                </a:cxn>
                <a:cxn ang="0">
                  <a:pos x="274" y="645"/>
                </a:cxn>
                <a:cxn ang="0">
                  <a:pos x="344" y="652"/>
                </a:cxn>
                <a:cxn ang="0">
                  <a:pos x="521" y="652"/>
                </a:cxn>
                <a:cxn ang="0">
                  <a:pos x="535" y="651"/>
                </a:cxn>
                <a:cxn ang="0">
                  <a:pos x="548" y="649"/>
                </a:cxn>
                <a:cxn ang="0">
                  <a:pos x="557" y="643"/>
                </a:cxn>
                <a:cxn ang="0">
                  <a:pos x="560" y="629"/>
                </a:cxn>
                <a:cxn ang="0">
                  <a:pos x="557" y="616"/>
                </a:cxn>
                <a:cxn ang="0">
                  <a:pos x="548" y="610"/>
                </a:cxn>
                <a:cxn ang="0">
                  <a:pos x="535" y="607"/>
                </a:cxn>
                <a:cxn ang="0">
                  <a:pos x="521" y="607"/>
                </a:cxn>
                <a:cxn ang="0">
                  <a:pos x="346" y="607"/>
                </a:cxn>
                <a:cxn ang="0">
                  <a:pos x="235" y="588"/>
                </a:cxn>
                <a:cxn ang="0">
                  <a:pos x="142" y="534"/>
                </a:cxn>
                <a:cxn ang="0">
                  <a:pos x="77" y="452"/>
                </a:cxn>
                <a:cxn ang="0">
                  <a:pos x="46" y="348"/>
                </a:cxn>
                <a:cxn ang="0">
                  <a:pos x="521" y="348"/>
                </a:cxn>
              </a:cxnLst>
              <a:rect l="0" t="0" r="r" b="b"/>
              <a:pathLst>
                <a:path w="560" h="652">
                  <a:moveTo>
                    <a:pt x="521" y="348"/>
                  </a:moveTo>
                  <a:lnTo>
                    <a:pt x="535" y="348"/>
                  </a:lnTo>
                  <a:lnTo>
                    <a:pt x="548" y="345"/>
                  </a:lnTo>
                  <a:lnTo>
                    <a:pt x="557" y="339"/>
                  </a:lnTo>
                  <a:lnTo>
                    <a:pt x="560" y="326"/>
                  </a:lnTo>
                  <a:lnTo>
                    <a:pt x="557" y="313"/>
                  </a:lnTo>
                  <a:lnTo>
                    <a:pt x="548" y="306"/>
                  </a:lnTo>
                  <a:lnTo>
                    <a:pt x="535" y="304"/>
                  </a:lnTo>
                  <a:lnTo>
                    <a:pt x="521" y="304"/>
                  </a:lnTo>
                  <a:lnTo>
                    <a:pt x="46" y="304"/>
                  </a:lnTo>
                  <a:lnTo>
                    <a:pt x="77" y="199"/>
                  </a:lnTo>
                  <a:lnTo>
                    <a:pt x="142" y="118"/>
                  </a:lnTo>
                  <a:lnTo>
                    <a:pt x="235" y="64"/>
                  </a:lnTo>
                  <a:lnTo>
                    <a:pt x="346" y="45"/>
                  </a:lnTo>
                  <a:lnTo>
                    <a:pt x="521" y="45"/>
                  </a:lnTo>
                  <a:lnTo>
                    <a:pt x="535" y="45"/>
                  </a:lnTo>
                  <a:lnTo>
                    <a:pt x="548" y="42"/>
                  </a:lnTo>
                  <a:lnTo>
                    <a:pt x="557" y="35"/>
                  </a:lnTo>
                  <a:lnTo>
                    <a:pt x="560" y="23"/>
                  </a:lnTo>
                  <a:lnTo>
                    <a:pt x="557" y="9"/>
                  </a:lnTo>
                  <a:lnTo>
                    <a:pt x="548" y="3"/>
                  </a:lnTo>
                  <a:lnTo>
                    <a:pt x="535" y="0"/>
                  </a:lnTo>
                  <a:lnTo>
                    <a:pt x="521" y="0"/>
                  </a:lnTo>
                  <a:lnTo>
                    <a:pt x="344" y="0"/>
                  </a:lnTo>
                  <a:lnTo>
                    <a:pt x="274" y="6"/>
                  </a:lnTo>
                  <a:lnTo>
                    <a:pt x="209" y="25"/>
                  </a:lnTo>
                  <a:lnTo>
                    <a:pt x="151" y="55"/>
                  </a:lnTo>
                  <a:lnTo>
                    <a:pt x="100" y="96"/>
                  </a:lnTo>
                  <a:lnTo>
                    <a:pt x="59" y="143"/>
                  </a:lnTo>
                  <a:lnTo>
                    <a:pt x="27" y="199"/>
                  </a:lnTo>
                  <a:lnTo>
                    <a:pt x="7" y="260"/>
                  </a:lnTo>
                  <a:lnTo>
                    <a:pt x="0" y="326"/>
                  </a:lnTo>
                  <a:lnTo>
                    <a:pt x="7" y="392"/>
                  </a:lnTo>
                  <a:lnTo>
                    <a:pt x="27" y="452"/>
                  </a:lnTo>
                  <a:lnTo>
                    <a:pt x="59" y="508"/>
                  </a:lnTo>
                  <a:lnTo>
                    <a:pt x="100" y="556"/>
                  </a:lnTo>
                  <a:lnTo>
                    <a:pt x="151" y="596"/>
                  </a:lnTo>
                  <a:lnTo>
                    <a:pt x="209" y="626"/>
                  </a:lnTo>
                  <a:lnTo>
                    <a:pt x="274" y="645"/>
                  </a:lnTo>
                  <a:lnTo>
                    <a:pt x="344" y="652"/>
                  </a:lnTo>
                  <a:lnTo>
                    <a:pt x="521" y="652"/>
                  </a:lnTo>
                  <a:lnTo>
                    <a:pt x="535" y="651"/>
                  </a:lnTo>
                  <a:lnTo>
                    <a:pt x="548" y="649"/>
                  </a:lnTo>
                  <a:lnTo>
                    <a:pt x="557" y="643"/>
                  </a:lnTo>
                  <a:lnTo>
                    <a:pt x="560" y="629"/>
                  </a:lnTo>
                  <a:lnTo>
                    <a:pt x="557" y="616"/>
                  </a:lnTo>
                  <a:lnTo>
                    <a:pt x="548" y="610"/>
                  </a:lnTo>
                  <a:lnTo>
                    <a:pt x="535" y="607"/>
                  </a:lnTo>
                  <a:lnTo>
                    <a:pt x="521" y="607"/>
                  </a:lnTo>
                  <a:lnTo>
                    <a:pt x="346" y="607"/>
                  </a:lnTo>
                  <a:lnTo>
                    <a:pt x="235" y="588"/>
                  </a:lnTo>
                  <a:lnTo>
                    <a:pt x="142" y="534"/>
                  </a:lnTo>
                  <a:lnTo>
                    <a:pt x="77" y="452"/>
                  </a:lnTo>
                  <a:lnTo>
                    <a:pt x="46" y="348"/>
                  </a:lnTo>
                  <a:lnTo>
                    <a:pt x="521" y="3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347"/>
            <p:cNvSpPr>
              <a:spLocks noChangeAspect="1" noEditPoints="1"/>
            </p:cNvSpPr>
            <p:nvPr/>
          </p:nvSpPr>
          <p:spPr bwMode="auto">
            <a:xfrm>
              <a:off x="1912" y="162"/>
              <a:ext cx="769" cy="770"/>
            </a:xfrm>
            <a:custGeom>
              <a:avLst/>
              <a:gdLst/>
              <a:ahLst/>
              <a:cxnLst>
                <a:cxn ang="0">
                  <a:pos x="490" y="678"/>
                </a:cxn>
                <a:cxn ang="0">
                  <a:pos x="529" y="739"/>
                </a:cxn>
                <a:cxn ang="0">
                  <a:pos x="552" y="768"/>
                </a:cxn>
                <a:cxn ang="0">
                  <a:pos x="732" y="770"/>
                </a:cxn>
                <a:cxn ang="0">
                  <a:pos x="766" y="761"/>
                </a:cxn>
                <a:cxn ang="0">
                  <a:pos x="752" y="730"/>
                </a:cxn>
                <a:cxn ang="0">
                  <a:pos x="654" y="644"/>
                </a:cxn>
                <a:cxn ang="0">
                  <a:pos x="585" y="549"/>
                </a:cxn>
                <a:cxn ang="0">
                  <a:pos x="563" y="385"/>
                </a:cxn>
                <a:cxn ang="0">
                  <a:pos x="686" y="210"/>
                </a:cxn>
                <a:cxn ang="0">
                  <a:pos x="627" y="75"/>
                </a:cxn>
                <a:cxn ang="0">
                  <a:pos x="491" y="11"/>
                </a:cxn>
                <a:cxn ang="0">
                  <a:pos x="38" y="0"/>
                </a:cxn>
                <a:cxn ang="0">
                  <a:pos x="3" y="8"/>
                </a:cxn>
                <a:cxn ang="0">
                  <a:pos x="12" y="37"/>
                </a:cxn>
                <a:cxn ang="0">
                  <a:pos x="68" y="41"/>
                </a:cxn>
                <a:cxn ang="0">
                  <a:pos x="99" y="103"/>
                </a:cxn>
                <a:cxn ang="0">
                  <a:pos x="89" y="720"/>
                </a:cxn>
                <a:cxn ang="0">
                  <a:pos x="22" y="731"/>
                </a:cxn>
                <a:cxn ang="0">
                  <a:pos x="0" y="750"/>
                </a:cxn>
                <a:cxn ang="0">
                  <a:pos x="23" y="770"/>
                </a:cxn>
                <a:cxn ang="0">
                  <a:pos x="359" y="770"/>
                </a:cxn>
                <a:cxn ang="0">
                  <a:pos x="381" y="750"/>
                </a:cxn>
                <a:cxn ang="0">
                  <a:pos x="360" y="731"/>
                </a:cxn>
                <a:cxn ang="0">
                  <a:pos x="292" y="719"/>
                </a:cxn>
                <a:cxn ang="0">
                  <a:pos x="282" y="417"/>
                </a:cxn>
                <a:cxn ang="0">
                  <a:pos x="527" y="289"/>
                </a:cxn>
                <a:cxn ang="0">
                  <a:pos x="531" y="170"/>
                </a:cxn>
                <a:cxn ang="0">
                  <a:pos x="490" y="52"/>
                </a:cxn>
                <a:cxn ang="0">
                  <a:pos x="560" y="76"/>
                </a:cxn>
                <a:cxn ang="0">
                  <a:pos x="629" y="139"/>
                </a:cxn>
                <a:cxn ang="0">
                  <a:pos x="645" y="237"/>
                </a:cxn>
                <a:cxn ang="0">
                  <a:pos x="616" y="305"/>
                </a:cxn>
                <a:cxn ang="0">
                  <a:pos x="537" y="352"/>
                </a:cxn>
                <a:cxn ang="0">
                  <a:pos x="283" y="80"/>
                </a:cxn>
                <a:cxn ang="0">
                  <a:pos x="351" y="39"/>
                </a:cxn>
                <a:cxn ang="0">
                  <a:pos x="485" y="129"/>
                </a:cxn>
                <a:cxn ang="0">
                  <a:pos x="485" y="298"/>
                </a:cxn>
                <a:cxn ang="0">
                  <a:pos x="427" y="363"/>
                </a:cxn>
                <a:cxn ang="0">
                  <a:pos x="282" y="377"/>
                </a:cxn>
                <a:cxn ang="0">
                  <a:pos x="135" y="714"/>
                </a:cxn>
                <a:cxn ang="0">
                  <a:pos x="138" y="669"/>
                </a:cxn>
                <a:cxn ang="0">
                  <a:pos x="130" y="39"/>
                </a:cxn>
                <a:cxn ang="0">
                  <a:pos x="243" y="96"/>
                </a:cxn>
                <a:cxn ang="0">
                  <a:pos x="252" y="730"/>
                </a:cxn>
                <a:cxn ang="0">
                  <a:pos x="389" y="414"/>
                </a:cxn>
                <a:cxn ang="0">
                  <a:pos x="458" y="428"/>
                </a:cxn>
                <a:cxn ang="0">
                  <a:pos x="534" y="545"/>
                </a:cxn>
                <a:cxn ang="0">
                  <a:pos x="642" y="691"/>
                </a:cxn>
                <a:cxn ang="0">
                  <a:pos x="368" y="417"/>
                </a:cxn>
              </a:cxnLst>
              <a:rect l="0" t="0" r="r" b="b"/>
              <a:pathLst>
                <a:path w="769" h="770">
                  <a:moveTo>
                    <a:pt x="282" y="417"/>
                  </a:moveTo>
                  <a:lnTo>
                    <a:pt x="322" y="417"/>
                  </a:lnTo>
                  <a:lnTo>
                    <a:pt x="490" y="678"/>
                  </a:lnTo>
                  <a:lnTo>
                    <a:pt x="501" y="695"/>
                  </a:lnTo>
                  <a:lnTo>
                    <a:pt x="515" y="717"/>
                  </a:lnTo>
                  <a:lnTo>
                    <a:pt x="529" y="739"/>
                  </a:lnTo>
                  <a:lnTo>
                    <a:pt x="541" y="756"/>
                  </a:lnTo>
                  <a:lnTo>
                    <a:pt x="546" y="764"/>
                  </a:lnTo>
                  <a:lnTo>
                    <a:pt x="552" y="768"/>
                  </a:lnTo>
                  <a:lnTo>
                    <a:pt x="562" y="770"/>
                  </a:lnTo>
                  <a:lnTo>
                    <a:pt x="578" y="770"/>
                  </a:lnTo>
                  <a:lnTo>
                    <a:pt x="732" y="770"/>
                  </a:lnTo>
                  <a:lnTo>
                    <a:pt x="746" y="770"/>
                  </a:lnTo>
                  <a:lnTo>
                    <a:pt x="758" y="767"/>
                  </a:lnTo>
                  <a:lnTo>
                    <a:pt x="766" y="761"/>
                  </a:lnTo>
                  <a:lnTo>
                    <a:pt x="769" y="750"/>
                  </a:lnTo>
                  <a:lnTo>
                    <a:pt x="764" y="737"/>
                  </a:lnTo>
                  <a:lnTo>
                    <a:pt x="752" y="730"/>
                  </a:lnTo>
                  <a:lnTo>
                    <a:pt x="719" y="713"/>
                  </a:lnTo>
                  <a:lnTo>
                    <a:pt x="685" y="681"/>
                  </a:lnTo>
                  <a:lnTo>
                    <a:pt x="654" y="644"/>
                  </a:lnTo>
                  <a:lnTo>
                    <a:pt x="629" y="612"/>
                  </a:lnTo>
                  <a:lnTo>
                    <a:pt x="615" y="591"/>
                  </a:lnTo>
                  <a:lnTo>
                    <a:pt x="585" y="549"/>
                  </a:lnTo>
                  <a:lnTo>
                    <a:pt x="542" y="486"/>
                  </a:lnTo>
                  <a:lnTo>
                    <a:pt x="490" y="405"/>
                  </a:lnTo>
                  <a:lnTo>
                    <a:pt x="563" y="385"/>
                  </a:lnTo>
                  <a:lnTo>
                    <a:pt x="625" y="350"/>
                  </a:lnTo>
                  <a:lnTo>
                    <a:pt x="669" y="295"/>
                  </a:lnTo>
                  <a:lnTo>
                    <a:pt x="686" y="210"/>
                  </a:lnTo>
                  <a:lnTo>
                    <a:pt x="679" y="156"/>
                  </a:lnTo>
                  <a:lnTo>
                    <a:pt x="658" y="111"/>
                  </a:lnTo>
                  <a:lnTo>
                    <a:pt x="627" y="75"/>
                  </a:lnTo>
                  <a:lnTo>
                    <a:pt x="587" y="46"/>
                  </a:lnTo>
                  <a:lnTo>
                    <a:pt x="541" y="25"/>
                  </a:lnTo>
                  <a:lnTo>
                    <a:pt x="491" y="11"/>
                  </a:lnTo>
                  <a:lnTo>
                    <a:pt x="440" y="2"/>
                  </a:lnTo>
                  <a:lnTo>
                    <a:pt x="389" y="0"/>
                  </a:lnTo>
                  <a:lnTo>
                    <a:pt x="38" y="0"/>
                  </a:lnTo>
                  <a:lnTo>
                    <a:pt x="23" y="0"/>
                  </a:lnTo>
                  <a:lnTo>
                    <a:pt x="11" y="2"/>
                  </a:lnTo>
                  <a:lnTo>
                    <a:pt x="3" y="8"/>
                  </a:lnTo>
                  <a:lnTo>
                    <a:pt x="0" y="20"/>
                  </a:lnTo>
                  <a:lnTo>
                    <a:pt x="3" y="31"/>
                  </a:lnTo>
                  <a:lnTo>
                    <a:pt x="12" y="37"/>
                  </a:lnTo>
                  <a:lnTo>
                    <a:pt x="22" y="39"/>
                  </a:lnTo>
                  <a:lnTo>
                    <a:pt x="30" y="39"/>
                  </a:lnTo>
                  <a:lnTo>
                    <a:pt x="68" y="41"/>
                  </a:lnTo>
                  <a:lnTo>
                    <a:pt x="89" y="50"/>
                  </a:lnTo>
                  <a:lnTo>
                    <a:pt x="98" y="69"/>
                  </a:lnTo>
                  <a:lnTo>
                    <a:pt x="99" y="103"/>
                  </a:lnTo>
                  <a:lnTo>
                    <a:pt x="99" y="666"/>
                  </a:lnTo>
                  <a:lnTo>
                    <a:pt x="98" y="700"/>
                  </a:lnTo>
                  <a:lnTo>
                    <a:pt x="89" y="720"/>
                  </a:lnTo>
                  <a:lnTo>
                    <a:pt x="68" y="728"/>
                  </a:lnTo>
                  <a:lnTo>
                    <a:pt x="30" y="730"/>
                  </a:lnTo>
                  <a:lnTo>
                    <a:pt x="22" y="731"/>
                  </a:lnTo>
                  <a:lnTo>
                    <a:pt x="12" y="733"/>
                  </a:lnTo>
                  <a:lnTo>
                    <a:pt x="3" y="738"/>
                  </a:lnTo>
                  <a:lnTo>
                    <a:pt x="0" y="750"/>
                  </a:lnTo>
                  <a:lnTo>
                    <a:pt x="3" y="761"/>
                  </a:lnTo>
                  <a:lnTo>
                    <a:pt x="11" y="767"/>
                  </a:lnTo>
                  <a:lnTo>
                    <a:pt x="23" y="770"/>
                  </a:lnTo>
                  <a:lnTo>
                    <a:pt x="38" y="770"/>
                  </a:lnTo>
                  <a:lnTo>
                    <a:pt x="344" y="770"/>
                  </a:lnTo>
                  <a:lnTo>
                    <a:pt x="359" y="770"/>
                  </a:lnTo>
                  <a:lnTo>
                    <a:pt x="371" y="767"/>
                  </a:lnTo>
                  <a:lnTo>
                    <a:pt x="379" y="761"/>
                  </a:lnTo>
                  <a:lnTo>
                    <a:pt x="381" y="750"/>
                  </a:lnTo>
                  <a:lnTo>
                    <a:pt x="379" y="738"/>
                  </a:lnTo>
                  <a:lnTo>
                    <a:pt x="371" y="733"/>
                  </a:lnTo>
                  <a:lnTo>
                    <a:pt x="360" y="731"/>
                  </a:lnTo>
                  <a:lnTo>
                    <a:pt x="350" y="730"/>
                  </a:lnTo>
                  <a:lnTo>
                    <a:pt x="313" y="728"/>
                  </a:lnTo>
                  <a:lnTo>
                    <a:pt x="292" y="719"/>
                  </a:lnTo>
                  <a:lnTo>
                    <a:pt x="283" y="700"/>
                  </a:lnTo>
                  <a:lnTo>
                    <a:pt x="282" y="666"/>
                  </a:lnTo>
                  <a:lnTo>
                    <a:pt x="282" y="417"/>
                  </a:lnTo>
                  <a:close/>
                  <a:moveTo>
                    <a:pt x="498" y="362"/>
                  </a:moveTo>
                  <a:lnTo>
                    <a:pt x="517" y="327"/>
                  </a:lnTo>
                  <a:lnTo>
                    <a:pt x="527" y="289"/>
                  </a:lnTo>
                  <a:lnTo>
                    <a:pt x="532" y="249"/>
                  </a:lnTo>
                  <a:lnTo>
                    <a:pt x="533" y="211"/>
                  </a:lnTo>
                  <a:lnTo>
                    <a:pt x="531" y="170"/>
                  </a:lnTo>
                  <a:lnTo>
                    <a:pt x="525" y="129"/>
                  </a:lnTo>
                  <a:lnTo>
                    <a:pt x="512" y="88"/>
                  </a:lnTo>
                  <a:lnTo>
                    <a:pt x="490" y="52"/>
                  </a:lnTo>
                  <a:lnTo>
                    <a:pt x="510" y="57"/>
                  </a:lnTo>
                  <a:lnTo>
                    <a:pt x="534" y="65"/>
                  </a:lnTo>
                  <a:lnTo>
                    <a:pt x="560" y="76"/>
                  </a:lnTo>
                  <a:lnTo>
                    <a:pt x="586" y="92"/>
                  </a:lnTo>
                  <a:lnTo>
                    <a:pt x="609" y="112"/>
                  </a:lnTo>
                  <a:lnTo>
                    <a:pt x="629" y="139"/>
                  </a:lnTo>
                  <a:lnTo>
                    <a:pt x="642" y="171"/>
                  </a:lnTo>
                  <a:lnTo>
                    <a:pt x="647" y="210"/>
                  </a:lnTo>
                  <a:lnTo>
                    <a:pt x="645" y="237"/>
                  </a:lnTo>
                  <a:lnTo>
                    <a:pt x="640" y="261"/>
                  </a:lnTo>
                  <a:lnTo>
                    <a:pt x="630" y="284"/>
                  </a:lnTo>
                  <a:lnTo>
                    <a:pt x="616" y="305"/>
                  </a:lnTo>
                  <a:lnTo>
                    <a:pt x="596" y="324"/>
                  </a:lnTo>
                  <a:lnTo>
                    <a:pt x="570" y="339"/>
                  </a:lnTo>
                  <a:lnTo>
                    <a:pt x="537" y="352"/>
                  </a:lnTo>
                  <a:lnTo>
                    <a:pt x="498" y="362"/>
                  </a:lnTo>
                  <a:close/>
                  <a:moveTo>
                    <a:pt x="282" y="100"/>
                  </a:moveTo>
                  <a:lnTo>
                    <a:pt x="283" y="80"/>
                  </a:lnTo>
                  <a:lnTo>
                    <a:pt x="290" y="61"/>
                  </a:lnTo>
                  <a:lnTo>
                    <a:pt x="311" y="45"/>
                  </a:lnTo>
                  <a:lnTo>
                    <a:pt x="351" y="39"/>
                  </a:lnTo>
                  <a:lnTo>
                    <a:pt x="413" y="47"/>
                  </a:lnTo>
                  <a:lnTo>
                    <a:pt x="458" y="75"/>
                  </a:lnTo>
                  <a:lnTo>
                    <a:pt x="485" y="129"/>
                  </a:lnTo>
                  <a:lnTo>
                    <a:pt x="494" y="211"/>
                  </a:lnTo>
                  <a:lnTo>
                    <a:pt x="491" y="260"/>
                  </a:lnTo>
                  <a:lnTo>
                    <a:pt x="485" y="298"/>
                  </a:lnTo>
                  <a:lnTo>
                    <a:pt x="473" y="327"/>
                  </a:lnTo>
                  <a:lnTo>
                    <a:pt x="454" y="349"/>
                  </a:lnTo>
                  <a:lnTo>
                    <a:pt x="427" y="363"/>
                  </a:lnTo>
                  <a:lnTo>
                    <a:pt x="389" y="372"/>
                  </a:lnTo>
                  <a:lnTo>
                    <a:pt x="342" y="376"/>
                  </a:lnTo>
                  <a:lnTo>
                    <a:pt x="282" y="377"/>
                  </a:lnTo>
                  <a:lnTo>
                    <a:pt x="282" y="100"/>
                  </a:lnTo>
                  <a:close/>
                  <a:moveTo>
                    <a:pt x="130" y="730"/>
                  </a:moveTo>
                  <a:lnTo>
                    <a:pt x="135" y="714"/>
                  </a:lnTo>
                  <a:lnTo>
                    <a:pt x="137" y="696"/>
                  </a:lnTo>
                  <a:lnTo>
                    <a:pt x="138" y="680"/>
                  </a:lnTo>
                  <a:lnTo>
                    <a:pt x="138" y="669"/>
                  </a:lnTo>
                  <a:lnTo>
                    <a:pt x="138" y="101"/>
                  </a:lnTo>
                  <a:lnTo>
                    <a:pt x="137" y="73"/>
                  </a:lnTo>
                  <a:lnTo>
                    <a:pt x="130" y="39"/>
                  </a:lnTo>
                  <a:lnTo>
                    <a:pt x="257" y="39"/>
                  </a:lnTo>
                  <a:lnTo>
                    <a:pt x="244" y="68"/>
                  </a:lnTo>
                  <a:lnTo>
                    <a:pt x="243" y="96"/>
                  </a:lnTo>
                  <a:lnTo>
                    <a:pt x="243" y="669"/>
                  </a:lnTo>
                  <a:lnTo>
                    <a:pt x="244" y="696"/>
                  </a:lnTo>
                  <a:lnTo>
                    <a:pt x="252" y="730"/>
                  </a:lnTo>
                  <a:lnTo>
                    <a:pt x="130" y="730"/>
                  </a:lnTo>
                  <a:close/>
                  <a:moveTo>
                    <a:pt x="368" y="417"/>
                  </a:moveTo>
                  <a:lnTo>
                    <a:pt x="389" y="414"/>
                  </a:lnTo>
                  <a:lnTo>
                    <a:pt x="419" y="413"/>
                  </a:lnTo>
                  <a:lnTo>
                    <a:pt x="448" y="410"/>
                  </a:lnTo>
                  <a:lnTo>
                    <a:pt x="458" y="428"/>
                  </a:lnTo>
                  <a:lnTo>
                    <a:pt x="478" y="458"/>
                  </a:lnTo>
                  <a:lnTo>
                    <a:pt x="503" y="499"/>
                  </a:lnTo>
                  <a:lnTo>
                    <a:pt x="534" y="545"/>
                  </a:lnTo>
                  <a:lnTo>
                    <a:pt x="569" y="595"/>
                  </a:lnTo>
                  <a:lnTo>
                    <a:pt x="605" y="645"/>
                  </a:lnTo>
                  <a:lnTo>
                    <a:pt x="642" y="691"/>
                  </a:lnTo>
                  <a:lnTo>
                    <a:pt x="678" y="730"/>
                  </a:lnTo>
                  <a:lnTo>
                    <a:pt x="570" y="730"/>
                  </a:lnTo>
                  <a:lnTo>
                    <a:pt x="368" y="4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348"/>
            <p:cNvSpPr>
              <a:spLocks noChangeAspect="1"/>
            </p:cNvSpPr>
            <p:nvPr/>
          </p:nvSpPr>
          <p:spPr bwMode="auto">
            <a:xfrm>
              <a:off x="2739" y="1"/>
              <a:ext cx="360" cy="538"/>
            </a:xfrm>
            <a:custGeom>
              <a:avLst/>
              <a:gdLst/>
              <a:ahLst/>
              <a:cxnLst>
                <a:cxn ang="0">
                  <a:pos x="213" y="268"/>
                </a:cxn>
                <a:cxn ang="0">
                  <a:pos x="269" y="331"/>
                </a:cxn>
                <a:cxn ang="0">
                  <a:pos x="274" y="420"/>
                </a:cxn>
                <a:cxn ang="0">
                  <a:pos x="256" y="470"/>
                </a:cxn>
                <a:cxn ang="0">
                  <a:pos x="227" y="499"/>
                </a:cxn>
                <a:cxn ang="0">
                  <a:pos x="192" y="511"/>
                </a:cxn>
                <a:cxn ang="0">
                  <a:pos x="145" y="511"/>
                </a:cxn>
                <a:cxn ang="0">
                  <a:pos x="72" y="486"/>
                </a:cxn>
                <a:cxn ang="0">
                  <a:pos x="64" y="453"/>
                </a:cxn>
                <a:cxn ang="0">
                  <a:pos x="85" y="428"/>
                </a:cxn>
                <a:cxn ang="0">
                  <a:pos x="83" y="396"/>
                </a:cxn>
                <a:cxn ang="0">
                  <a:pos x="60" y="374"/>
                </a:cxn>
                <a:cxn ang="0">
                  <a:pos x="28" y="373"/>
                </a:cxn>
                <a:cxn ang="0">
                  <a:pos x="4" y="395"/>
                </a:cxn>
                <a:cxn ang="0">
                  <a:pos x="14" y="466"/>
                </a:cxn>
                <a:cxn ang="0">
                  <a:pos x="109" y="530"/>
                </a:cxn>
                <a:cxn ang="0">
                  <a:pos x="251" y="525"/>
                </a:cxn>
                <a:cxn ang="0">
                  <a:pos x="347" y="443"/>
                </a:cxn>
                <a:cxn ang="0">
                  <a:pos x="351" y="341"/>
                </a:cxn>
                <a:cxn ang="0">
                  <a:pos x="281" y="266"/>
                </a:cxn>
                <a:cxn ang="0">
                  <a:pos x="276" y="218"/>
                </a:cxn>
                <a:cxn ang="0">
                  <a:pos x="330" y="146"/>
                </a:cxn>
                <a:cxn ang="0">
                  <a:pos x="333" y="86"/>
                </a:cxn>
                <a:cxn ang="0">
                  <a:pos x="309" y="47"/>
                </a:cxn>
                <a:cxn ang="0">
                  <a:pos x="266" y="18"/>
                </a:cxn>
                <a:cxn ang="0">
                  <a:pos x="209" y="2"/>
                </a:cxn>
                <a:cxn ang="0">
                  <a:pos x="117" y="7"/>
                </a:cxn>
                <a:cxn ang="0">
                  <a:pos x="36" y="62"/>
                </a:cxn>
                <a:cxn ang="0">
                  <a:pos x="27" y="123"/>
                </a:cxn>
                <a:cxn ang="0">
                  <a:pos x="49" y="144"/>
                </a:cxn>
                <a:cxn ang="0">
                  <a:pos x="81" y="144"/>
                </a:cxn>
                <a:cxn ang="0">
                  <a:pos x="102" y="122"/>
                </a:cxn>
                <a:cxn ang="0">
                  <a:pos x="102" y="91"/>
                </a:cxn>
                <a:cxn ang="0">
                  <a:pos x="81" y="70"/>
                </a:cxn>
                <a:cxn ang="0">
                  <a:pos x="89" y="45"/>
                </a:cxn>
                <a:cxn ang="0">
                  <a:pos x="150" y="25"/>
                </a:cxn>
                <a:cxn ang="0">
                  <a:pos x="203" y="27"/>
                </a:cxn>
                <a:cxn ang="0">
                  <a:pos x="251" y="66"/>
                </a:cxn>
                <a:cxn ang="0">
                  <a:pos x="252" y="158"/>
                </a:cxn>
                <a:cxn ang="0">
                  <a:pos x="210" y="220"/>
                </a:cxn>
                <a:cxn ang="0">
                  <a:pos x="168" y="234"/>
                </a:cxn>
                <a:cxn ang="0">
                  <a:pos x="123" y="237"/>
                </a:cxn>
                <a:cxn ang="0">
                  <a:pos x="112" y="240"/>
                </a:cxn>
                <a:cxn ang="0">
                  <a:pos x="114" y="258"/>
                </a:cxn>
                <a:cxn ang="0">
                  <a:pos x="171" y="259"/>
                </a:cxn>
              </a:cxnLst>
              <a:rect l="0" t="0" r="r" b="b"/>
              <a:pathLst>
                <a:path w="360" h="538">
                  <a:moveTo>
                    <a:pt x="171" y="259"/>
                  </a:moveTo>
                  <a:lnTo>
                    <a:pt x="213" y="268"/>
                  </a:lnTo>
                  <a:lnTo>
                    <a:pt x="247" y="291"/>
                  </a:lnTo>
                  <a:lnTo>
                    <a:pt x="269" y="331"/>
                  </a:lnTo>
                  <a:lnTo>
                    <a:pt x="277" y="386"/>
                  </a:lnTo>
                  <a:lnTo>
                    <a:pt x="274" y="420"/>
                  </a:lnTo>
                  <a:lnTo>
                    <a:pt x="267" y="448"/>
                  </a:lnTo>
                  <a:lnTo>
                    <a:pt x="256" y="470"/>
                  </a:lnTo>
                  <a:lnTo>
                    <a:pt x="242" y="486"/>
                  </a:lnTo>
                  <a:lnTo>
                    <a:pt x="227" y="499"/>
                  </a:lnTo>
                  <a:lnTo>
                    <a:pt x="210" y="507"/>
                  </a:lnTo>
                  <a:lnTo>
                    <a:pt x="192" y="511"/>
                  </a:lnTo>
                  <a:lnTo>
                    <a:pt x="174" y="513"/>
                  </a:lnTo>
                  <a:lnTo>
                    <a:pt x="145" y="511"/>
                  </a:lnTo>
                  <a:lnTo>
                    <a:pt x="109" y="503"/>
                  </a:lnTo>
                  <a:lnTo>
                    <a:pt x="72" y="486"/>
                  </a:lnTo>
                  <a:lnTo>
                    <a:pt x="41" y="458"/>
                  </a:lnTo>
                  <a:lnTo>
                    <a:pt x="64" y="453"/>
                  </a:lnTo>
                  <a:lnTo>
                    <a:pt x="78" y="442"/>
                  </a:lnTo>
                  <a:lnTo>
                    <a:pt x="85" y="428"/>
                  </a:lnTo>
                  <a:lnTo>
                    <a:pt x="87" y="414"/>
                  </a:lnTo>
                  <a:lnTo>
                    <a:pt x="83" y="396"/>
                  </a:lnTo>
                  <a:lnTo>
                    <a:pt x="74" y="383"/>
                  </a:lnTo>
                  <a:lnTo>
                    <a:pt x="60" y="374"/>
                  </a:lnTo>
                  <a:lnTo>
                    <a:pt x="44" y="371"/>
                  </a:lnTo>
                  <a:lnTo>
                    <a:pt x="28" y="373"/>
                  </a:lnTo>
                  <a:lnTo>
                    <a:pt x="13" y="381"/>
                  </a:lnTo>
                  <a:lnTo>
                    <a:pt x="4" y="395"/>
                  </a:lnTo>
                  <a:lnTo>
                    <a:pt x="0" y="416"/>
                  </a:lnTo>
                  <a:lnTo>
                    <a:pt x="14" y="466"/>
                  </a:lnTo>
                  <a:lnTo>
                    <a:pt x="52" y="505"/>
                  </a:lnTo>
                  <a:lnTo>
                    <a:pt x="109" y="530"/>
                  </a:lnTo>
                  <a:lnTo>
                    <a:pt x="176" y="538"/>
                  </a:lnTo>
                  <a:lnTo>
                    <a:pt x="251" y="525"/>
                  </a:lnTo>
                  <a:lnTo>
                    <a:pt x="309" y="492"/>
                  </a:lnTo>
                  <a:lnTo>
                    <a:pt x="347" y="443"/>
                  </a:lnTo>
                  <a:lnTo>
                    <a:pt x="360" y="386"/>
                  </a:lnTo>
                  <a:lnTo>
                    <a:pt x="351" y="341"/>
                  </a:lnTo>
                  <a:lnTo>
                    <a:pt x="324" y="300"/>
                  </a:lnTo>
                  <a:lnTo>
                    <a:pt x="281" y="266"/>
                  </a:lnTo>
                  <a:lnTo>
                    <a:pt x="224" y="246"/>
                  </a:lnTo>
                  <a:lnTo>
                    <a:pt x="276" y="218"/>
                  </a:lnTo>
                  <a:lnTo>
                    <a:pt x="311" y="184"/>
                  </a:lnTo>
                  <a:lnTo>
                    <a:pt x="330" y="146"/>
                  </a:lnTo>
                  <a:lnTo>
                    <a:pt x="336" y="108"/>
                  </a:lnTo>
                  <a:lnTo>
                    <a:pt x="333" y="86"/>
                  </a:lnTo>
                  <a:lnTo>
                    <a:pt x="324" y="66"/>
                  </a:lnTo>
                  <a:lnTo>
                    <a:pt x="309" y="47"/>
                  </a:lnTo>
                  <a:lnTo>
                    <a:pt x="289" y="31"/>
                  </a:lnTo>
                  <a:lnTo>
                    <a:pt x="266" y="18"/>
                  </a:lnTo>
                  <a:lnTo>
                    <a:pt x="239" y="8"/>
                  </a:lnTo>
                  <a:lnTo>
                    <a:pt x="209" y="2"/>
                  </a:lnTo>
                  <a:lnTo>
                    <a:pt x="178" y="0"/>
                  </a:lnTo>
                  <a:lnTo>
                    <a:pt x="117" y="7"/>
                  </a:lnTo>
                  <a:lnTo>
                    <a:pt x="68" y="29"/>
                  </a:lnTo>
                  <a:lnTo>
                    <a:pt x="36" y="62"/>
                  </a:lnTo>
                  <a:lnTo>
                    <a:pt x="24" y="105"/>
                  </a:lnTo>
                  <a:lnTo>
                    <a:pt x="27" y="123"/>
                  </a:lnTo>
                  <a:lnTo>
                    <a:pt x="36" y="136"/>
                  </a:lnTo>
                  <a:lnTo>
                    <a:pt x="49" y="144"/>
                  </a:lnTo>
                  <a:lnTo>
                    <a:pt x="65" y="147"/>
                  </a:lnTo>
                  <a:lnTo>
                    <a:pt x="81" y="144"/>
                  </a:lnTo>
                  <a:lnTo>
                    <a:pt x="94" y="135"/>
                  </a:lnTo>
                  <a:lnTo>
                    <a:pt x="102" y="122"/>
                  </a:lnTo>
                  <a:lnTo>
                    <a:pt x="105" y="107"/>
                  </a:lnTo>
                  <a:lnTo>
                    <a:pt x="102" y="91"/>
                  </a:lnTo>
                  <a:lnTo>
                    <a:pt x="94" y="78"/>
                  </a:lnTo>
                  <a:lnTo>
                    <a:pt x="81" y="70"/>
                  </a:lnTo>
                  <a:lnTo>
                    <a:pt x="65" y="66"/>
                  </a:lnTo>
                  <a:lnTo>
                    <a:pt x="89" y="45"/>
                  </a:lnTo>
                  <a:lnTo>
                    <a:pt x="119" y="32"/>
                  </a:lnTo>
                  <a:lnTo>
                    <a:pt x="150" y="25"/>
                  </a:lnTo>
                  <a:lnTo>
                    <a:pt x="175" y="23"/>
                  </a:lnTo>
                  <a:lnTo>
                    <a:pt x="203" y="27"/>
                  </a:lnTo>
                  <a:lnTo>
                    <a:pt x="231" y="40"/>
                  </a:lnTo>
                  <a:lnTo>
                    <a:pt x="251" y="66"/>
                  </a:lnTo>
                  <a:lnTo>
                    <a:pt x="260" y="108"/>
                  </a:lnTo>
                  <a:lnTo>
                    <a:pt x="252" y="158"/>
                  </a:lnTo>
                  <a:lnTo>
                    <a:pt x="228" y="202"/>
                  </a:lnTo>
                  <a:lnTo>
                    <a:pt x="210" y="220"/>
                  </a:lnTo>
                  <a:lnTo>
                    <a:pt x="190" y="229"/>
                  </a:lnTo>
                  <a:lnTo>
                    <a:pt x="168" y="234"/>
                  </a:lnTo>
                  <a:lnTo>
                    <a:pt x="142" y="236"/>
                  </a:lnTo>
                  <a:lnTo>
                    <a:pt x="123" y="237"/>
                  </a:lnTo>
                  <a:lnTo>
                    <a:pt x="117" y="239"/>
                  </a:lnTo>
                  <a:lnTo>
                    <a:pt x="112" y="240"/>
                  </a:lnTo>
                  <a:lnTo>
                    <a:pt x="109" y="249"/>
                  </a:lnTo>
                  <a:lnTo>
                    <a:pt x="114" y="258"/>
                  </a:lnTo>
                  <a:lnTo>
                    <a:pt x="129" y="259"/>
                  </a:lnTo>
                  <a:lnTo>
                    <a:pt x="171" y="2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5" name="Freeform 2666"/>
          <p:cNvSpPr>
            <a:spLocks noChangeAspect="1"/>
          </p:cNvSpPr>
          <p:nvPr>
            <p:custDataLst>
              <p:tags r:id="rId14"/>
            </p:custDataLst>
          </p:nvPr>
        </p:nvSpPr>
        <p:spPr bwMode="auto">
          <a:xfrm>
            <a:off x="7278872" y="4797152"/>
            <a:ext cx="317464" cy="220202"/>
          </a:xfrm>
          <a:custGeom>
            <a:avLst/>
            <a:gdLst/>
            <a:ahLst/>
            <a:cxnLst>
              <a:cxn ang="0">
                <a:pos x="429" y="288"/>
              </a:cxn>
              <a:cxn ang="0">
                <a:pos x="501" y="566"/>
              </a:cxn>
              <a:cxn ang="0">
                <a:pos x="563" y="713"/>
              </a:cxn>
              <a:cxn ang="0">
                <a:pos x="586" y="750"/>
              </a:cxn>
              <a:cxn ang="0">
                <a:pos x="598" y="754"/>
              </a:cxn>
              <a:cxn ang="0">
                <a:pos x="610" y="746"/>
              </a:cxn>
              <a:cxn ang="0">
                <a:pos x="736" y="618"/>
              </a:cxn>
              <a:cxn ang="0">
                <a:pos x="1090" y="210"/>
              </a:cxn>
              <a:cxn ang="0">
                <a:pos x="1056" y="436"/>
              </a:cxn>
              <a:cxn ang="0">
                <a:pos x="1034" y="690"/>
              </a:cxn>
              <a:cxn ang="0">
                <a:pos x="1041" y="792"/>
              </a:cxn>
              <a:cxn ang="0">
                <a:pos x="1063" y="820"/>
              </a:cxn>
              <a:cxn ang="0">
                <a:pos x="1111" y="823"/>
              </a:cxn>
              <a:cxn ang="0">
                <a:pos x="1154" y="808"/>
              </a:cxn>
              <a:cxn ang="0">
                <a:pos x="1195" y="786"/>
              </a:cxn>
              <a:cxn ang="0">
                <a:pos x="1220" y="763"/>
              </a:cxn>
              <a:cxn ang="0">
                <a:pos x="1220" y="747"/>
              </a:cxn>
              <a:cxn ang="0">
                <a:pos x="1189" y="751"/>
              </a:cxn>
              <a:cxn ang="0">
                <a:pos x="1149" y="758"/>
              </a:cxn>
              <a:cxn ang="0">
                <a:pos x="1135" y="734"/>
              </a:cxn>
              <a:cxn ang="0">
                <a:pos x="1131" y="690"/>
              </a:cxn>
              <a:cxn ang="0">
                <a:pos x="1130" y="650"/>
              </a:cxn>
              <a:cxn ang="0">
                <a:pos x="1132" y="586"/>
              </a:cxn>
              <a:cxn ang="0">
                <a:pos x="1147" y="432"/>
              </a:cxn>
              <a:cxn ang="0">
                <a:pos x="1171" y="256"/>
              </a:cxn>
              <a:cxn ang="0">
                <a:pos x="1199" y="97"/>
              </a:cxn>
              <a:cxn ang="0">
                <a:pos x="1213" y="28"/>
              </a:cxn>
              <a:cxn ang="0">
                <a:pos x="1213" y="7"/>
              </a:cxn>
              <a:cxn ang="0">
                <a:pos x="1202" y="1"/>
              </a:cxn>
              <a:cxn ang="0">
                <a:pos x="1191" y="12"/>
              </a:cxn>
              <a:cxn ang="0">
                <a:pos x="1129" y="86"/>
              </a:cxn>
              <a:cxn ang="0">
                <a:pos x="989" y="253"/>
              </a:cxn>
              <a:cxn ang="0">
                <a:pos x="827" y="440"/>
              </a:cxn>
              <a:cxn ang="0">
                <a:pos x="684" y="594"/>
              </a:cxn>
              <a:cxn ang="0">
                <a:pos x="613" y="599"/>
              </a:cxn>
              <a:cxn ang="0">
                <a:pos x="572" y="481"/>
              </a:cxn>
              <a:cxn ang="0">
                <a:pos x="505" y="211"/>
              </a:cxn>
              <a:cxn ang="0">
                <a:pos x="472" y="39"/>
              </a:cxn>
              <a:cxn ang="0">
                <a:pos x="467" y="11"/>
              </a:cxn>
              <a:cxn ang="0">
                <a:pos x="460" y="0"/>
              </a:cxn>
              <a:cxn ang="0">
                <a:pos x="434" y="3"/>
              </a:cxn>
              <a:cxn ang="0">
                <a:pos x="392" y="30"/>
              </a:cxn>
              <a:cxn ang="0">
                <a:pos x="370" y="129"/>
              </a:cxn>
              <a:cxn ang="0">
                <a:pos x="317" y="357"/>
              </a:cxn>
              <a:cxn ang="0">
                <a:pos x="237" y="585"/>
              </a:cxn>
              <a:cxn ang="0">
                <a:pos x="191" y="687"/>
              </a:cxn>
              <a:cxn ang="0">
                <a:pos x="160" y="733"/>
              </a:cxn>
              <a:cxn ang="0">
                <a:pos x="140" y="745"/>
              </a:cxn>
              <a:cxn ang="0">
                <a:pos x="116" y="743"/>
              </a:cxn>
              <a:cxn ang="0">
                <a:pos x="72" y="728"/>
              </a:cxn>
              <a:cxn ang="0">
                <a:pos x="44" y="709"/>
              </a:cxn>
              <a:cxn ang="0">
                <a:pos x="28" y="716"/>
              </a:cxn>
              <a:cxn ang="0">
                <a:pos x="5" y="764"/>
              </a:cxn>
              <a:cxn ang="0">
                <a:pos x="1" y="799"/>
              </a:cxn>
              <a:cxn ang="0">
                <a:pos x="15" y="820"/>
              </a:cxn>
              <a:cxn ang="0">
                <a:pos x="57" y="842"/>
              </a:cxn>
              <a:cxn ang="0">
                <a:pos x="89" y="848"/>
              </a:cxn>
              <a:cxn ang="0">
                <a:pos x="148" y="823"/>
              </a:cxn>
              <a:cxn ang="0">
                <a:pos x="231" y="689"/>
              </a:cxn>
              <a:cxn ang="0">
                <a:pos x="296" y="527"/>
              </a:cxn>
              <a:cxn ang="0">
                <a:pos x="374" y="287"/>
              </a:cxn>
            </a:cxnLst>
            <a:rect l="0" t="0" r="r" b="b"/>
            <a:pathLst>
              <a:path w="1224" h="849">
                <a:moveTo>
                  <a:pt x="403" y="164"/>
                </a:moveTo>
                <a:lnTo>
                  <a:pt x="429" y="288"/>
                </a:lnTo>
                <a:lnTo>
                  <a:pt x="462" y="428"/>
                </a:lnTo>
                <a:lnTo>
                  <a:pt x="501" y="566"/>
                </a:lnTo>
                <a:lnTo>
                  <a:pt x="547" y="681"/>
                </a:lnTo>
                <a:lnTo>
                  <a:pt x="563" y="713"/>
                </a:lnTo>
                <a:lnTo>
                  <a:pt x="576" y="736"/>
                </a:lnTo>
                <a:lnTo>
                  <a:pt x="586" y="750"/>
                </a:lnTo>
                <a:lnTo>
                  <a:pt x="595" y="754"/>
                </a:lnTo>
                <a:lnTo>
                  <a:pt x="598" y="754"/>
                </a:lnTo>
                <a:lnTo>
                  <a:pt x="603" y="752"/>
                </a:lnTo>
                <a:lnTo>
                  <a:pt x="610" y="746"/>
                </a:lnTo>
                <a:lnTo>
                  <a:pt x="622" y="734"/>
                </a:lnTo>
                <a:lnTo>
                  <a:pt x="736" y="618"/>
                </a:lnTo>
                <a:lnTo>
                  <a:pt x="844" y="497"/>
                </a:lnTo>
                <a:lnTo>
                  <a:pt x="1090" y="210"/>
                </a:lnTo>
                <a:lnTo>
                  <a:pt x="1075" y="307"/>
                </a:lnTo>
                <a:lnTo>
                  <a:pt x="1056" y="436"/>
                </a:lnTo>
                <a:lnTo>
                  <a:pt x="1041" y="573"/>
                </a:lnTo>
                <a:lnTo>
                  <a:pt x="1034" y="690"/>
                </a:lnTo>
                <a:lnTo>
                  <a:pt x="1039" y="780"/>
                </a:lnTo>
                <a:lnTo>
                  <a:pt x="1041" y="792"/>
                </a:lnTo>
                <a:lnTo>
                  <a:pt x="1048" y="807"/>
                </a:lnTo>
                <a:lnTo>
                  <a:pt x="1063" y="820"/>
                </a:lnTo>
                <a:lnTo>
                  <a:pt x="1091" y="825"/>
                </a:lnTo>
                <a:lnTo>
                  <a:pt x="1111" y="823"/>
                </a:lnTo>
                <a:lnTo>
                  <a:pt x="1132" y="817"/>
                </a:lnTo>
                <a:lnTo>
                  <a:pt x="1154" y="808"/>
                </a:lnTo>
                <a:lnTo>
                  <a:pt x="1176" y="798"/>
                </a:lnTo>
                <a:lnTo>
                  <a:pt x="1195" y="786"/>
                </a:lnTo>
                <a:lnTo>
                  <a:pt x="1210" y="774"/>
                </a:lnTo>
                <a:lnTo>
                  <a:pt x="1220" y="763"/>
                </a:lnTo>
                <a:lnTo>
                  <a:pt x="1224" y="753"/>
                </a:lnTo>
                <a:lnTo>
                  <a:pt x="1220" y="747"/>
                </a:lnTo>
                <a:lnTo>
                  <a:pt x="1214" y="746"/>
                </a:lnTo>
                <a:lnTo>
                  <a:pt x="1189" y="751"/>
                </a:lnTo>
                <a:lnTo>
                  <a:pt x="1164" y="763"/>
                </a:lnTo>
                <a:lnTo>
                  <a:pt x="1149" y="758"/>
                </a:lnTo>
                <a:lnTo>
                  <a:pt x="1140" y="748"/>
                </a:lnTo>
                <a:lnTo>
                  <a:pt x="1135" y="734"/>
                </a:lnTo>
                <a:lnTo>
                  <a:pt x="1133" y="716"/>
                </a:lnTo>
                <a:lnTo>
                  <a:pt x="1131" y="690"/>
                </a:lnTo>
                <a:lnTo>
                  <a:pt x="1130" y="667"/>
                </a:lnTo>
                <a:lnTo>
                  <a:pt x="1130" y="650"/>
                </a:lnTo>
                <a:lnTo>
                  <a:pt x="1130" y="642"/>
                </a:lnTo>
                <a:lnTo>
                  <a:pt x="1132" y="586"/>
                </a:lnTo>
                <a:lnTo>
                  <a:pt x="1138" y="514"/>
                </a:lnTo>
                <a:lnTo>
                  <a:pt x="1147" y="432"/>
                </a:lnTo>
                <a:lnTo>
                  <a:pt x="1159" y="345"/>
                </a:lnTo>
                <a:lnTo>
                  <a:pt x="1171" y="256"/>
                </a:lnTo>
                <a:lnTo>
                  <a:pt x="1185" y="172"/>
                </a:lnTo>
                <a:lnTo>
                  <a:pt x="1199" y="97"/>
                </a:lnTo>
                <a:lnTo>
                  <a:pt x="1212" y="37"/>
                </a:lnTo>
                <a:lnTo>
                  <a:pt x="1213" y="28"/>
                </a:lnTo>
                <a:lnTo>
                  <a:pt x="1214" y="17"/>
                </a:lnTo>
                <a:lnTo>
                  <a:pt x="1213" y="7"/>
                </a:lnTo>
                <a:lnTo>
                  <a:pt x="1205" y="1"/>
                </a:lnTo>
                <a:lnTo>
                  <a:pt x="1202" y="1"/>
                </a:lnTo>
                <a:lnTo>
                  <a:pt x="1198" y="4"/>
                </a:lnTo>
                <a:lnTo>
                  <a:pt x="1191" y="12"/>
                </a:lnTo>
                <a:lnTo>
                  <a:pt x="1178" y="27"/>
                </a:lnTo>
                <a:lnTo>
                  <a:pt x="1129" y="86"/>
                </a:lnTo>
                <a:lnTo>
                  <a:pt x="1064" y="164"/>
                </a:lnTo>
                <a:lnTo>
                  <a:pt x="989" y="253"/>
                </a:lnTo>
                <a:lnTo>
                  <a:pt x="908" y="348"/>
                </a:lnTo>
                <a:lnTo>
                  <a:pt x="827" y="440"/>
                </a:lnTo>
                <a:lnTo>
                  <a:pt x="750" y="524"/>
                </a:lnTo>
                <a:lnTo>
                  <a:pt x="684" y="594"/>
                </a:lnTo>
                <a:lnTo>
                  <a:pt x="633" y="643"/>
                </a:lnTo>
                <a:lnTo>
                  <a:pt x="613" y="599"/>
                </a:lnTo>
                <a:lnTo>
                  <a:pt x="593" y="550"/>
                </a:lnTo>
                <a:lnTo>
                  <a:pt x="572" y="481"/>
                </a:lnTo>
                <a:lnTo>
                  <a:pt x="546" y="383"/>
                </a:lnTo>
                <a:lnTo>
                  <a:pt x="505" y="211"/>
                </a:lnTo>
                <a:lnTo>
                  <a:pt x="475" y="53"/>
                </a:lnTo>
                <a:lnTo>
                  <a:pt x="472" y="39"/>
                </a:lnTo>
                <a:lnTo>
                  <a:pt x="469" y="24"/>
                </a:lnTo>
                <a:lnTo>
                  <a:pt x="467" y="11"/>
                </a:lnTo>
                <a:lnTo>
                  <a:pt x="466" y="5"/>
                </a:lnTo>
                <a:lnTo>
                  <a:pt x="460" y="0"/>
                </a:lnTo>
                <a:lnTo>
                  <a:pt x="453" y="0"/>
                </a:lnTo>
                <a:lnTo>
                  <a:pt x="434" y="3"/>
                </a:lnTo>
                <a:lnTo>
                  <a:pt x="411" y="15"/>
                </a:lnTo>
                <a:lnTo>
                  <a:pt x="392" y="30"/>
                </a:lnTo>
                <a:lnTo>
                  <a:pt x="382" y="48"/>
                </a:lnTo>
                <a:lnTo>
                  <a:pt x="370" y="129"/>
                </a:lnTo>
                <a:lnTo>
                  <a:pt x="350" y="231"/>
                </a:lnTo>
                <a:lnTo>
                  <a:pt x="317" y="357"/>
                </a:lnTo>
                <a:lnTo>
                  <a:pt x="268" y="506"/>
                </a:lnTo>
                <a:lnTo>
                  <a:pt x="237" y="585"/>
                </a:lnTo>
                <a:lnTo>
                  <a:pt x="211" y="644"/>
                </a:lnTo>
                <a:lnTo>
                  <a:pt x="191" y="687"/>
                </a:lnTo>
                <a:lnTo>
                  <a:pt x="174" y="715"/>
                </a:lnTo>
                <a:lnTo>
                  <a:pt x="160" y="733"/>
                </a:lnTo>
                <a:lnTo>
                  <a:pt x="149" y="742"/>
                </a:lnTo>
                <a:lnTo>
                  <a:pt x="140" y="745"/>
                </a:lnTo>
                <a:lnTo>
                  <a:pt x="132" y="746"/>
                </a:lnTo>
                <a:lnTo>
                  <a:pt x="116" y="743"/>
                </a:lnTo>
                <a:lnTo>
                  <a:pt x="95" y="738"/>
                </a:lnTo>
                <a:lnTo>
                  <a:pt x="72" y="728"/>
                </a:lnTo>
                <a:lnTo>
                  <a:pt x="51" y="714"/>
                </a:lnTo>
                <a:lnTo>
                  <a:pt x="44" y="709"/>
                </a:lnTo>
                <a:lnTo>
                  <a:pt x="41" y="708"/>
                </a:lnTo>
                <a:lnTo>
                  <a:pt x="28" y="716"/>
                </a:lnTo>
                <a:lnTo>
                  <a:pt x="15" y="737"/>
                </a:lnTo>
                <a:lnTo>
                  <a:pt x="5" y="764"/>
                </a:lnTo>
                <a:lnTo>
                  <a:pt x="0" y="790"/>
                </a:lnTo>
                <a:lnTo>
                  <a:pt x="1" y="799"/>
                </a:lnTo>
                <a:lnTo>
                  <a:pt x="5" y="808"/>
                </a:lnTo>
                <a:lnTo>
                  <a:pt x="15" y="820"/>
                </a:lnTo>
                <a:lnTo>
                  <a:pt x="36" y="833"/>
                </a:lnTo>
                <a:lnTo>
                  <a:pt x="57" y="842"/>
                </a:lnTo>
                <a:lnTo>
                  <a:pt x="75" y="847"/>
                </a:lnTo>
                <a:lnTo>
                  <a:pt x="89" y="848"/>
                </a:lnTo>
                <a:lnTo>
                  <a:pt x="97" y="849"/>
                </a:lnTo>
                <a:lnTo>
                  <a:pt x="148" y="823"/>
                </a:lnTo>
                <a:lnTo>
                  <a:pt x="194" y="761"/>
                </a:lnTo>
                <a:lnTo>
                  <a:pt x="231" y="689"/>
                </a:lnTo>
                <a:lnTo>
                  <a:pt x="256" y="630"/>
                </a:lnTo>
                <a:lnTo>
                  <a:pt x="296" y="527"/>
                </a:lnTo>
                <a:lnTo>
                  <a:pt x="337" y="410"/>
                </a:lnTo>
                <a:lnTo>
                  <a:pt x="374" y="287"/>
                </a:lnTo>
                <a:lnTo>
                  <a:pt x="403" y="164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TextBox 65"/>
          <p:cNvSpPr txBox="1"/>
          <p:nvPr>
            <p:custDataLst>
              <p:tags r:id="rId15"/>
            </p:custDataLst>
          </p:nvPr>
        </p:nvSpPr>
        <p:spPr>
          <a:xfrm>
            <a:off x="1729857" y="3933056"/>
            <a:ext cx="6010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B5ED7"/>
                </a:solidFill>
                <a:latin typeface="cmss17" pitchFamily="34" charset="0"/>
              </a:rPr>
              <a:t>Robust ellipsoid estimation</a:t>
            </a:r>
            <a:endParaRPr lang="en-US" sz="2400" dirty="0">
              <a:solidFill>
                <a:srgbClr val="0B5ED7"/>
              </a:solidFill>
              <a:latin typeface="cmss17" pitchFamily="34" charset="0"/>
            </a:endParaRPr>
          </a:p>
        </p:txBody>
      </p:sp>
      <p:grpSp>
        <p:nvGrpSpPr>
          <p:cNvPr id="8" name="Group 4"/>
          <p:cNvGrpSpPr>
            <a:grpSpLocks noChangeAspect="1"/>
          </p:cNvGrpSpPr>
          <p:nvPr>
            <p:custDataLst>
              <p:tags r:id="rId16"/>
            </p:custDataLst>
          </p:nvPr>
        </p:nvGrpSpPr>
        <p:grpSpPr bwMode="auto">
          <a:xfrm>
            <a:off x="4499992" y="1153614"/>
            <a:ext cx="333793" cy="331170"/>
            <a:chOff x="4" y="-1"/>
            <a:chExt cx="1018" cy="1010"/>
          </a:xfrm>
        </p:grpSpPr>
        <p:sp>
          <p:nvSpPr>
            <p:cNvPr id="10" name="Freeform 5"/>
            <p:cNvSpPr>
              <a:spLocks noChangeAspect="1" noEditPoints="1"/>
            </p:cNvSpPr>
            <p:nvPr/>
          </p:nvSpPr>
          <p:spPr bwMode="auto">
            <a:xfrm>
              <a:off x="4" y="-1"/>
              <a:ext cx="590" cy="1010"/>
            </a:xfrm>
            <a:custGeom>
              <a:avLst/>
              <a:gdLst>
                <a:gd name="T0" fmla="*/ 438 w 589"/>
                <a:gd name="T1" fmla="*/ 18 h 1010"/>
                <a:gd name="T2" fmla="*/ 438 w 589"/>
                <a:gd name="T3" fmla="*/ 5 h 1010"/>
                <a:gd name="T4" fmla="*/ 416 w 589"/>
                <a:gd name="T5" fmla="*/ 4 h 1010"/>
                <a:gd name="T6" fmla="*/ 344 w 589"/>
                <a:gd name="T7" fmla="*/ 282 h 1010"/>
                <a:gd name="T8" fmla="*/ 215 w 589"/>
                <a:gd name="T9" fmla="*/ 311 h 1010"/>
                <a:gd name="T10" fmla="*/ 105 w 589"/>
                <a:gd name="T11" fmla="*/ 381 h 1010"/>
                <a:gd name="T12" fmla="*/ 28 w 589"/>
                <a:gd name="T13" fmla="*/ 478 h 1010"/>
                <a:gd name="T14" fmla="*/ 0 w 589"/>
                <a:gd name="T15" fmla="*/ 590 h 1010"/>
                <a:gd name="T16" fmla="*/ 56 w 589"/>
                <a:gd name="T17" fmla="*/ 728 h 1010"/>
                <a:gd name="T18" fmla="*/ 216 w 589"/>
                <a:gd name="T19" fmla="*/ 793 h 1010"/>
                <a:gd name="T20" fmla="*/ 181 w 589"/>
                <a:gd name="T21" fmla="*/ 936 h 1010"/>
                <a:gd name="T22" fmla="*/ 167 w 589"/>
                <a:gd name="T23" fmla="*/ 988 h 1010"/>
                <a:gd name="T24" fmla="*/ 170 w 589"/>
                <a:gd name="T25" fmla="*/ 1008 h 1010"/>
                <a:gd name="T26" fmla="*/ 190 w 589"/>
                <a:gd name="T27" fmla="*/ 1005 h 1010"/>
                <a:gd name="T28" fmla="*/ 196 w 589"/>
                <a:gd name="T29" fmla="*/ 988 h 1010"/>
                <a:gd name="T30" fmla="*/ 203 w 589"/>
                <a:gd name="T31" fmla="*/ 960 h 1010"/>
                <a:gd name="T32" fmla="*/ 312 w 589"/>
                <a:gd name="T33" fmla="*/ 784 h 1010"/>
                <a:gd name="T34" fmla="*/ 434 w 589"/>
                <a:gd name="T35" fmla="*/ 732 h 1010"/>
                <a:gd name="T36" fmla="*/ 529 w 589"/>
                <a:gd name="T37" fmla="*/ 647 h 1010"/>
                <a:gd name="T38" fmla="*/ 583 w 589"/>
                <a:gd name="T39" fmla="*/ 541 h 1010"/>
                <a:gd name="T40" fmla="*/ 578 w 589"/>
                <a:gd name="T41" fmla="*/ 417 h 1010"/>
                <a:gd name="T42" fmla="*/ 473 w 589"/>
                <a:gd name="T43" fmla="*/ 306 h 1010"/>
                <a:gd name="T44" fmla="*/ 437 w 589"/>
                <a:gd name="T45" fmla="*/ 27 h 1010"/>
                <a:gd name="T46" fmla="*/ 196 w 589"/>
                <a:gd name="T47" fmla="*/ 765 h 1010"/>
                <a:gd name="T48" fmla="*/ 145 w 589"/>
                <a:gd name="T49" fmla="*/ 748 h 1010"/>
                <a:gd name="T50" fmla="*/ 102 w 589"/>
                <a:gd name="T51" fmla="*/ 710 h 1010"/>
                <a:gd name="T52" fmla="*/ 77 w 589"/>
                <a:gd name="T53" fmla="*/ 652 h 1010"/>
                <a:gd name="T54" fmla="*/ 77 w 589"/>
                <a:gd name="T55" fmla="*/ 562 h 1010"/>
                <a:gd name="T56" fmla="*/ 112 w 589"/>
                <a:gd name="T57" fmla="*/ 461 h 1010"/>
                <a:gd name="T58" fmla="*/ 180 w 589"/>
                <a:gd name="T59" fmla="*/ 374 h 1010"/>
                <a:gd name="T60" fmla="*/ 278 w 589"/>
                <a:gd name="T61" fmla="*/ 318 h 1010"/>
                <a:gd name="T62" fmla="*/ 221 w 589"/>
                <a:gd name="T63" fmla="*/ 768 h 1010"/>
                <a:gd name="T64" fmla="*/ 426 w 589"/>
                <a:gd name="T65" fmla="*/ 318 h 1010"/>
                <a:gd name="T66" fmla="*/ 505 w 589"/>
                <a:gd name="T67" fmla="*/ 396 h 1010"/>
                <a:gd name="T68" fmla="*/ 512 w 589"/>
                <a:gd name="T69" fmla="*/ 512 h 1010"/>
                <a:gd name="T70" fmla="*/ 477 w 589"/>
                <a:gd name="T71" fmla="*/ 613 h 1010"/>
                <a:gd name="T72" fmla="*/ 409 w 589"/>
                <a:gd name="T73" fmla="*/ 700 h 1010"/>
                <a:gd name="T74" fmla="*/ 311 w 589"/>
                <a:gd name="T75" fmla="*/ 757 h 1010"/>
                <a:gd name="T76" fmla="*/ 367 w 589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9" h="1010">
                  <a:moveTo>
                    <a:pt x="437" y="27"/>
                  </a:moveTo>
                  <a:lnTo>
                    <a:pt x="438" y="18"/>
                  </a:lnTo>
                  <a:lnTo>
                    <a:pt x="440" y="11"/>
                  </a:lnTo>
                  <a:lnTo>
                    <a:pt x="438" y="5"/>
                  </a:lnTo>
                  <a:lnTo>
                    <a:pt x="426" y="0"/>
                  </a:lnTo>
                  <a:lnTo>
                    <a:pt x="416" y="4"/>
                  </a:lnTo>
                  <a:lnTo>
                    <a:pt x="410" y="22"/>
                  </a:lnTo>
                  <a:lnTo>
                    <a:pt x="344" y="282"/>
                  </a:lnTo>
                  <a:lnTo>
                    <a:pt x="278" y="290"/>
                  </a:lnTo>
                  <a:lnTo>
                    <a:pt x="215" y="311"/>
                  </a:lnTo>
                  <a:lnTo>
                    <a:pt x="156" y="342"/>
                  </a:lnTo>
                  <a:lnTo>
                    <a:pt x="105" y="381"/>
                  </a:lnTo>
                  <a:lnTo>
                    <a:pt x="62" y="426"/>
                  </a:lnTo>
                  <a:lnTo>
                    <a:pt x="28" y="478"/>
                  </a:lnTo>
                  <a:lnTo>
                    <a:pt x="7" y="533"/>
                  </a:lnTo>
                  <a:lnTo>
                    <a:pt x="0" y="590"/>
                  </a:lnTo>
                  <a:lnTo>
                    <a:pt x="14" y="665"/>
                  </a:lnTo>
                  <a:lnTo>
                    <a:pt x="56" y="728"/>
                  </a:lnTo>
                  <a:lnTo>
                    <a:pt x="124" y="773"/>
                  </a:lnTo>
                  <a:lnTo>
                    <a:pt x="216" y="793"/>
                  </a:lnTo>
                  <a:lnTo>
                    <a:pt x="190" y="898"/>
                  </a:lnTo>
                  <a:lnTo>
                    <a:pt x="181" y="936"/>
                  </a:lnTo>
                  <a:lnTo>
                    <a:pt x="173" y="967"/>
                  </a:lnTo>
                  <a:lnTo>
                    <a:pt x="167" y="988"/>
                  </a:lnTo>
                  <a:lnTo>
                    <a:pt x="166" y="997"/>
                  </a:lnTo>
                  <a:lnTo>
                    <a:pt x="170" y="1008"/>
                  </a:lnTo>
                  <a:lnTo>
                    <a:pt x="179" y="1010"/>
                  </a:lnTo>
                  <a:lnTo>
                    <a:pt x="190" y="1005"/>
                  </a:lnTo>
                  <a:lnTo>
                    <a:pt x="192" y="999"/>
                  </a:lnTo>
                  <a:lnTo>
                    <a:pt x="196" y="988"/>
                  </a:lnTo>
                  <a:lnTo>
                    <a:pt x="199" y="974"/>
                  </a:lnTo>
                  <a:lnTo>
                    <a:pt x="203" y="960"/>
                  </a:lnTo>
                  <a:lnTo>
                    <a:pt x="245" y="793"/>
                  </a:lnTo>
                  <a:lnTo>
                    <a:pt x="312" y="784"/>
                  </a:lnTo>
                  <a:lnTo>
                    <a:pt x="375" y="764"/>
                  </a:lnTo>
                  <a:lnTo>
                    <a:pt x="434" y="732"/>
                  </a:lnTo>
                  <a:lnTo>
                    <a:pt x="486" y="693"/>
                  </a:lnTo>
                  <a:lnTo>
                    <a:pt x="529" y="647"/>
                  </a:lnTo>
                  <a:lnTo>
                    <a:pt x="562" y="596"/>
                  </a:lnTo>
                  <a:lnTo>
                    <a:pt x="583" y="541"/>
                  </a:lnTo>
                  <a:lnTo>
                    <a:pt x="589" y="485"/>
                  </a:lnTo>
                  <a:lnTo>
                    <a:pt x="578" y="417"/>
                  </a:lnTo>
                  <a:lnTo>
                    <a:pt x="540" y="354"/>
                  </a:lnTo>
                  <a:lnTo>
                    <a:pt x="473" y="306"/>
                  </a:lnTo>
                  <a:lnTo>
                    <a:pt x="374" y="282"/>
                  </a:lnTo>
                  <a:lnTo>
                    <a:pt x="437" y="27"/>
                  </a:lnTo>
                  <a:close/>
                  <a:moveTo>
                    <a:pt x="221" y="768"/>
                  </a:moveTo>
                  <a:lnTo>
                    <a:pt x="196" y="765"/>
                  </a:lnTo>
                  <a:lnTo>
                    <a:pt x="170" y="758"/>
                  </a:lnTo>
                  <a:lnTo>
                    <a:pt x="145" y="748"/>
                  </a:lnTo>
                  <a:lnTo>
                    <a:pt x="122" y="731"/>
                  </a:lnTo>
                  <a:lnTo>
                    <a:pt x="102" y="710"/>
                  </a:lnTo>
                  <a:lnTo>
                    <a:pt x="86" y="684"/>
                  </a:lnTo>
                  <a:lnTo>
                    <a:pt x="77" y="652"/>
                  </a:lnTo>
                  <a:lnTo>
                    <a:pt x="73" y="613"/>
                  </a:lnTo>
                  <a:lnTo>
                    <a:pt x="77" y="562"/>
                  </a:lnTo>
                  <a:lnTo>
                    <a:pt x="91" y="510"/>
                  </a:lnTo>
                  <a:lnTo>
                    <a:pt x="112" y="461"/>
                  </a:lnTo>
                  <a:lnTo>
                    <a:pt x="142" y="415"/>
                  </a:lnTo>
                  <a:lnTo>
                    <a:pt x="180" y="374"/>
                  </a:lnTo>
                  <a:lnTo>
                    <a:pt x="225" y="342"/>
                  </a:lnTo>
                  <a:lnTo>
                    <a:pt x="278" y="318"/>
                  </a:lnTo>
                  <a:lnTo>
                    <a:pt x="338" y="307"/>
                  </a:lnTo>
                  <a:lnTo>
                    <a:pt x="221" y="768"/>
                  </a:lnTo>
                  <a:close/>
                  <a:moveTo>
                    <a:pt x="367" y="307"/>
                  </a:moveTo>
                  <a:lnTo>
                    <a:pt x="426" y="318"/>
                  </a:lnTo>
                  <a:lnTo>
                    <a:pt x="474" y="348"/>
                  </a:lnTo>
                  <a:lnTo>
                    <a:pt x="505" y="396"/>
                  </a:lnTo>
                  <a:lnTo>
                    <a:pt x="516" y="461"/>
                  </a:lnTo>
                  <a:lnTo>
                    <a:pt x="512" y="512"/>
                  </a:lnTo>
                  <a:lnTo>
                    <a:pt x="499" y="563"/>
                  </a:lnTo>
                  <a:lnTo>
                    <a:pt x="477" y="613"/>
                  </a:lnTo>
                  <a:lnTo>
                    <a:pt x="447" y="659"/>
                  </a:lnTo>
                  <a:lnTo>
                    <a:pt x="409" y="700"/>
                  </a:lnTo>
                  <a:lnTo>
                    <a:pt x="364" y="733"/>
                  </a:lnTo>
                  <a:lnTo>
                    <a:pt x="311" y="757"/>
                  </a:lnTo>
                  <a:lnTo>
                    <a:pt x="251" y="768"/>
                  </a:lnTo>
                  <a:lnTo>
                    <a:pt x="367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/>
            <p:cNvSpPr>
              <a:spLocks noChangeAspect="1" noEditPoints="1"/>
            </p:cNvSpPr>
            <p:nvPr/>
          </p:nvSpPr>
          <p:spPr bwMode="auto">
            <a:xfrm>
              <a:off x="657" y="428"/>
              <a:ext cx="365" cy="538"/>
            </a:xfrm>
            <a:custGeom>
              <a:avLst/>
              <a:gdLst>
                <a:gd name="T0" fmla="*/ 365 w 365"/>
                <a:gd name="T1" fmla="*/ 271 h 538"/>
                <a:gd name="T2" fmla="*/ 356 w 365"/>
                <a:gd name="T3" fmla="*/ 158 h 538"/>
                <a:gd name="T4" fmla="*/ 319 w 365"/>
                <a:gd name="T5" fmla="*/ 68 h 538"/>
                <a:gd name="T6" fmla="*/ 296 w 365"/>
                <a:gd name="T7" fmla="*/ 42 h 538"/>
                <a:gd name="T8" fmla="*/ 265 w 365"/>
                <a:gd name="T9" fmla="*/ 20 h 538"/>
                <a:gd name="T10" fmla="*/ 227 w 365"/>
                <a:gd name="T11" fmla="*/ 5 h 538"/>
                <a:gd name="T12" fmla="*/ 182 w 365"/>
                <a:gd name="T13" fmla="*/ 0 h 538"/>
                <a:gd name="T14" fmla="*/ 122 w 365"/>
                <a:gd name="T15" fmla="*/ 9 h 538"/>
                <a:gd name="T16" fmla="*/ 77 w 365"/>
                <a:gd name="T17" fmla="*/ 34 h 538"/>
                <a:gd name="T18" fmla="*/ 45 w 365"/>
                <a:gd name="T19" fmla="*/ 71 h 538"/>
                <a:gd name="T20" fmla="*/ 23 w 365"/>
                <a:gd name="T21" fmla="*/ 114 h 538"/>
                <a:gd name="T22" fmla="*/ 10 w 365"/>
                <a:gd name="T23" fmla="*/ 161 h 538"/>
                <a:gd name="T24" fmla="*/ 3 w 365"/>
                <a:gd name="T25" fmla="*/ 205 h 538"/>
                <a:gd name="T26" fmla="*/ 0 w 365"/>
                <a:gd name="T27" fmla="*/ 243 h 538"/>
                <a:gd name="T28" fmla="*/ 0 w 365"/>
                <a:gd name="T29" fmla="*/ 271 h 538"/>
                <a:gd name="T30" fmla="*/ 0 w 365"/>
                <a:gd name="T31" fmla="*/ 299 h 538"/>
                <a:gd name="T32" fmla="*/ 3 w 365"/>
                <a:gd name="T33" fmla="*/ 337 h 538"/>
                <a:gd name="T34" fmla="*/ 10 w 365"/>
                <a:gd name="T35" fmla="*/ 381 h 538"/>
                <a:gd name="T36" fmla="*/ 23 w 365"/>
                <a:gd name="T37" fmla="*/ 426 h 538"/>
                <a:gd name="T38" fmla="*/ 45 w 365"/>
                <a:gd name="T39" fmla="*/ 469 h 538"/>
                <a:gd name="T40" fmla="*/ 77 w 365"/>
                <a:gd name="T41" fmla="*/ 504 h 538"/>
                <a:gd name="T42" fmla="*/ 122 w 365"/>
                <a:gd name="T43" fmla="*/ 529 h 538"/>
                <a:gd name="T44" fmla="*/ 182 w 365"/>
                <a:gd name="T45" fmla="*/ 538 h 538"/>
                <a:gd name="T46" fmla="*/ 243 w 365"/>
                <a:gd name="T47" fmla="*/ 529 h 538"/>
                <a:gd name="T48" fmla="*/ 288 w 365"/>
                <a:gd name="T49" fmla="*/ 504 h 538"/>
                <a:gd name="T50" fmla="*/ 321 w 365"/>
                <a:gd name="T51" fmla="*/ 469 h 538"/>
                <a:gd name="T52" fmla="*/ 343 w 365"/>
                <a:gd name="T53" fmla="*/ 426 h 538"/>
                <a:gd name="T54" fmla="*/ 356 w 365"/>
                <a:gd name="T55" fmla="*/ 381 h 538"/>
                <a:gd name="T56" fmla="*/ 363 w 365"/>
                <a:gd name="T57" fmla="*/ 337 h 538"/>
                <a:gd name="T58" fmla="*/ 365 w 365"/>
                <a:gd name="T59" fmla="*/ 299 h 538"/>
                <a:gd name="T60" fmla="*/ 365 w 365"/>
                <a:gd name="T61" fmla="*/ 271 h 538"/>
                <a:gd name="T62" fmla="*/ 182 w 365"/>
                <a:gd name="T63" fmla="*/ 516 h 538"/>
                <a:gd name="T64" fmla="*/ 154 w 365"/>
                <a:gd name="T65" fmla="*/ 512 h 538"/>
                <a:gd name="T66" fmla="*/ 125 w 365"/>
                <a:gd name="T67" fmla="*/ 497 h 538"/>
                <a:gd name="T68" fmla="*/ 100 w 365"/>
                <a:gd name="T69" fmla="*/ 471 h 538"/>
                <a:gd name="T70" fmla="*/ 82 w 365"/>
                <a:gd name="T71" fmla="*/ 430 h 538"/>
                <a:gd name="T72" fmla="*/ 76 w 365"/>
                <a:gd name="T73" fmla="*/ 393 h 538"/>
                <a:gd name="T74" fmla="*/ 73 w 365"/>
                <a:gd name="T75" fmla="*/ 350 h 538"/>
                <a:gd name="T76" fmla="*/ 72 w 365"/>
                <a:gd name="T77" fmla="*/ 306 h 538"/>
                <a:gd name="T78" fmla="*/ 72 w 365"/>
                <a:gd name="T79" fmla="*/ 261 h 538"/>
                <a:gd name="T80" fmla="*/ 73 w 365"/>
                <a:gd name="T81" fmla="*/ 176 h 538"/>
                <a:gd name="T82" fmla="*/ 83 w 365"/>
                <a:gd name="T83" fmla="*/ 101 h 538"/>
                <a:gd name="T84" fmla="*/ 101 w 365"/>
                <a:gd name="T85" fmla="*/ 62 h 538"/>
                <a:gd name="T86" fmla="*/ 127 w 365"/>
                <a:gd name="T87" fmla="*/ 38 h 538"/>
                <a:gd name="T88" fmla="*/ 156 w 365"/>
                <a:gd name="T89" fmla="*/ 26 h 538"/>
                <a:gd name="T90" fmla="*/ 182 w 365"/>
                <a:gd name="T91" fmla="*/ 22 h 538"/>
                <a:gd name="T92" fmla="*/ 214 w 365"/>
                <a:gd name="T93" fmla="*/ 27 h 538"/>
                <a:gd name="T94" fmla="*/ 242 w 365"/>
                <a:gd name="T95" fmla="*/ 41 h 538"/>
                <a:gd name="T96" fmla="*/ 265 w 365"/>
                <a:gd name="T97" fmla="*/ 63 h 538"/>
                <a:gd name="T98" fmla="*/ 280 w 365"/>
                <a:gd name="T99" fmla="*/ 93 h 538"/>
                <a:gd name="T100" fmla="*/ 292 w 365"/>
                <a:gd name="T101" fmla="*/ 168 h 538"/>
                <a:gd name="T102" fmla="*/ 294 w 365"/>
                <a:gd name="T103" fmla="*/ 261 h 538"/>
                <a:gd name="T104" fmla="*/ 293 w 365"/>
                <a:gd name="T105" fmla="*/ 348 h 538"/>
                <a:gd name="T106" fmla="*/ 284 w 365"/>
                <a:gd name="T107" fmla="*/ 427 h 538"/>
                <a:gd name="T108" fmla="*/ 265 w 365"/>
                <a:gd name="T109" fmla="*/ 471 h 538"/>
                <a:gd name="T110" fmla="*/ 239 w 365"/>
                <a:gd name="T111" fmla="*/ 498 h 538"/>
                <a:gd name="T112" fmla="*/ 209 w 365"/>
                <a:gd name="T113" fmla="*/ 512 h 538"/>
                <a:gd name="T114" fmla="*/ 182 w 365"/>
                <a:gd name="T115" fmla="*/ 51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5" h="538">
                  <a:moveTo>
                    <a:pt x="365" y="271"/>
                  </a:moveTo>
                  <a:lnTo>
                    <a:pt x="356" y="158"/>
                  </a:lnTo>
                  <a:lnTo>
                    <a:pt x="319" y="68"/>
                  </a:lnTo>
                  <a:lnTo>
                    <a:pt x="296" y="42"/>
                  </a:lnTo>
                  <a:lnTo>
                    <a:pt x="265" y="20"/>
                  </a:lnTo>
                  <a:lnTo>
                    <a:pt x="227" y="5"/>
                  </a:lnTo>
                  <a:lnTo>
                    <a:pt x="182" y="0"/>
                  </a:lnTo>
                  <a:lnTo>
                    <a:pt x="122" y="9"/>
                  </a:lnTo>
                  <a:lnTo>
                    <a:pt x="77" y="34"/>
                  </a:lnTo>
                  <a:lnTo>
                    <a:pt x="45" y="71"/>
                  </a:lnTo>
                  <a:lnTo>
                    <a:pt x="23" y="114"/>
                  </a:lnTo>
                  <a:lnTo>
                    <a:pt x="10" y="161"/>
                  </a:lnTo>
                  <a:lnTo>
                    <a:pt x="3" y="205"/>
                  </a:lnTo>
                  <a:lnTo>
                    <a:pt x="0" y="243"/>
                  </a:lnTo>
                  <a:lnTo>
                    <a:pt x="0" y="271"/>
                  </a:lnTo>
                  <a:lnTo>
                    <a:pt x="0" y="299"/>
                  </a:lnTo>
                  <a:lnTo>
                    <a:pt x="3" y="337"/>
                  </a:lnTo>
                  <a:lnTo>
                    <a:pt x="10" y="381"/>
                  </a:lnTo>
                  <a:lnTo>
                    <a:pt x="23" y="426"/>
                  </a:lnTo>
                  <a:lnTo>
                    <a:pt x="45" y="469"/>
                  </a:lnTo>
                  <a:lnTo>
                    <a:pt x="77" y="504"/>
                  </a:lnTo>
                  <a:lnTo>
                    <a:pt x="122" y="529"/>
                  </a:lnTo>
                  <a:lnTo>
                    <a:pt x="182" y="538"/>
                  </a:lnTo>
                  <a:lnTo>
                    <a:pt x="243" y="529"/>
                  </a:lnTo>
                  <a:lnTo>
                    <a:pt x="288" y="504"/>
                  </a:lnTo>
                  <a:lnTo>
                    <a:pt x="321" y="469"/>
                  </a:lnTo>
                  <a:lnTo>
                    <a:pt x="343" y="426"/>
                  </a:lnTo>
                  <a:lnTo>
                    <a:pt x="356" y="381"/>
                  </a:lnTo>
                  <a:lnTo>
                    <a:pt x="363" y="337"/>
                  </a:lnTo>
                  <a:lnTo>
                    <a:pt x="365" y="299"/>
                  </a:lnTo>
                  <a:lnTo>
                    <a:pt x="365" y="271"/>
                  </a:lnTo>
                  <a:close/>
                  <a:moveTo>
                    <a:pt x="182" y="516"/>
                  </a:moveTo>
                  <a:lnTo>
                    <a:pt x="154" y="512"/>
                  </a:lnTo>
                  <a:lnTo>
                    <a:pt x="125" y="497"/>
                  </a:lnTo>
                  <a:lnTo>
                    <a:pt x="100" y="471"/>
                  </a:lnTo>
                  <a:lnTo>
                    <a:pt x="82" y="430"/>
                  </a:lnTo>
                  <a:lnTo>
                    <a:pt x="76" y="393"/>
                  </a:lnTo>
                  <a:lnTo>
                    <a:pt x="73" y="350"/>
                  </a:lnTo>
                  <a:lnTo>
                    <a:pt x="72" y="306"/>
                  </a:lnTo>
                  <a:lnTo>
                    <a:pt x="72" y="261"/>
                  </a:lnTo>
                  <a:lnTo>
                    <a:pt x="73" y="176"/>
                  </a:lnTo>
                  <a:lnTo>
                    <a:pt x="83" y="101"/>
                  </a:lnTo>
                  <a:lnTo>
                    <a:pt x="101" y="62"/>
                  </a:lnTo>
                  <a:lnTo>
                    <a:pt x="127" y="38"/>
                  </a:lnTo>
                  <a:lnTo>
                    <a:pt x="156" y="26"/>
                  </a:lnTo>
                  <a:lnTo>
                    <a:pt x="182" y="22"/>
                  </a:lnTo>
                  <a:lnTo>
                    <a:pt x="214" y="27"/>
                  </a:lnTo>
                  <a:lnTo>
                    <a:pt x="242" y="41"/>
                  </a:lnTo>
                  <a:lnTo>
                    <a:pt x="265" y="63"/>
                  </a:lnTo>
                  <a:lnTo>
                    <a:pt x="280" y="93"/>
                  </a:lnTo>
                  <a:lnTo>
                    <a:pt x="292" y="168"/>
                  </a:lnTo>
                  <a:lnTo>
                    <a:pt x="294" y="261"/>
                  </a:lnTo>
                  <a:lnTo>
                    <a:pt x="293" y="348"/>
                  </a:lnTo>
                  <a:lnTo>
                    <a:pt x="284" y="427"/>
                  </a:lnTo>
                  <a:lnTo>
                    <a:pt x="265" y="471"/>
                  </a:lnTo>
                  <a:lnTo>
                    <a:pt x="239" y="498"/>
                  </a:lnTo>
                  <a:lnTo>
                    <a:pt x="209" y="512"/>
                  </a:lnTo>
                  <a:lnTo>
                    <a:pt x="182" y="5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06" name="Group 4"/>
          <p:cNvGrpSpPr>
            <a:grpSpLocks noChangeAspect="1"/>
          </p:cNvGrpSpPr>
          <p:nvPr>
            <p:custDataLst>
              <p:tags r:id="rId17"/>
            </p:custDataLst>
          </p:nvPr>
        </p:nvGrpSpPr>
        <p:grpSpPr bwMode="auto">
          <a:xfrm>
            <a:off x="781823" y="4405661"/>
            <a:ext cx="333793" cy="331170"/>
            <a:chOff x="4" y="-1"/>
            <a:chExt cx="1018" cy="1010"/>
          </a:xfrm>
        </p:grpSpPr>
        <p:sp>
          <p:nvSpPr>
            <p:cNvPr id="107" name="Freeform 5"/>
            <p:cNvSpPr>
              <a:spLocks noChangeAspect="1" noEditPoints="1"/>
            </p:cNvSpPr>
            <p:nvPr/>
          </p:nvSpPr>
          <p:spPr bwMode="auto">
            <a:xfrm>
              <a:off x="4" y="-1"/>
              <a:ext cx="590" cy="1010"/>
            </a:xfrm>
            <a:custGeom>
              <a:avLst/>
              <a:gdLst>
                <a:gd name="T0" fmla="*/ 438 w 589"/>
                <a:gd name="T1" fmla="*/ 18 h 1010"/>
                <a:gd name="T2" fmla="*/ 438 w 589"/>
                <a:gd name="T3" fmla="*/ 5 h 1010"/>
                <a:gd name="T4" fmla="*/ 416 w 589"/>
                <a:gd name="T5" fmla="*/ 4 h 1010"/>
                <a:gd name="T6" fmla="*/ 344 w 589"/>
                <a:gd name="T7" fmla="*/ 282 h 1010"/>
                <a:gd name="T8" fmla="*/ 215 w 589"/>
                <a:gd name="T9" fmla="*/ 311 h 1010"/>
                <a:gd name="T10" fmla="*/ 105 w 589"/>
                <a:gd name="T11" fmla="*/ 381 h 1010"/>
                <a:gd name="T12" fmla="*/ 28 w 589"/>
                <a:gd name="T13" fmla="*/ 478 h 1010"/>
                <a:gd name="T14" fmla="*/ 0 w 589"/>
                <a:gd name="T15" fmla="*/ 590 h 1010"/>
                <a:gd name="T16" fmla="*/ 56 w 589"/>
                <a:gd name="T17" fmla="*/ 728 h 1010"/>
                <a:gd name="T18" fmla="*/ 216 w 589"/>
                <a:gd name="T19" fmla="*/ 793 h 1010"/>
                <a:gd name="T20" fmla="*/ 181 w 589"/>
                <a:gd name="T21" fmla="*/ 936 h 1010"/>
                <a:gd name="T22" fmla="*/ 167 w 589"/>
                <a:gd name="T23" fmla="*/ 988 h 1010"/>
                <a:gd name="T24" fmla="*/ 170 w 589"/>
                <a:gd name="T25" fmla="*/ 1008 h 1010"/>
                <a:gd name="T26" fmla="*/ 190 w 589"/>
                <a:gd name="T27" fmla="*/ 1005 h 1010"/>
                <a:gd name="T28" fmla="*/ 196 w 589"/>
                <a:gd name="T29" fmla="*/ 988 h 1010"/>
                <a:gd name="T30" fmla="*/ 203 w 589"/>
                <a:gd name="T31" fmla="*/ 960 h 1010"/>
                <a:gd name="T32" fmla="*/ 312 w 589"/>
                <a:gd name="T33" fmla="*/ 784 h 1010"/>
                <a:gd name="T34" fmla="*/ 434 w 589"/>
                <a:gd name="T35" fmla="*/ 732 h 1010"/>
                <a:gd name="T36" fmla="*/ 529 w 589"/>
                <a:gd name="T37" fmla="*/ 647 h 1010"/>
                <a:gd name="T38" fmla="*/ 583 w 589"/>
                <a:gd name="T39" fmla="*/ 541 h 1010"/>
                <a:gd name="T40" fmla="*/ 578 w 589"/>
                <a:gd name="T41" fmla="*/ 417 h 1010"/>
                <a:gd name="T42" fmla="*/ 473 w 589"/>
                <a:gd name="T43" fmla="*/ 306 h 1010"/>
                <a:gd name="T44" fmla="*/ 437 w 589"/>
                <a:gd name="T45" fmla="*/ 27 h 1010"/>
                <a:gd name="T46" fmla="*/ 196 w 589"/>
                <a:gd name="T47" fmla="*/ 765 h 1010"/>
                <a:gd name="T48" fmla="*/ 145 w 589"/>
                <a:gd name="T49" fmla="*/ 748 h 1010"/>
                <a:gd name="T50" fmla="*/ 102 w 589"/>
                <a:gd name="T51" fmla="*/ 710 h 1010"/>
                <a:gd name="T52" fmla="*/ 77 w 589"/>
                <a:gd name="T53" fmla="*/ 652 h 1010"/>
                <a:gd name="T54" fmla="*/ 77 w 589"/>
                <a:gd name="T55" fmla="*/ 562 h 1010"/>
                <a:gd name="T56" fmla="*/ 112 w 589"/>
                <a:gd name="T57" fmla="*/ 461 h 1010"/>
                <a:gd name="T58" fmla="*/ 180 w 589"/>
                <a:gd name="T59" fmla="*/ 374 h 1010"/>
                <a:gd name="T60" fmla="*/ 278 w 589"/>
                <a:gd name="T61" fmla="*/ 318 h 1010"/>
                <a:gd name="T62" fmla="*/ 221 w 589"/>
                <a:gd name="T63" fmla="*/ 768 h 1010"/>
                <a:gd name="T64" fmla="*/ 426 w 589"/>
                <a:gd name="T65" fmla="*/ 318 h 1010"/>
                <a:gd name="T66" fmla="*/ 505 w 589"/>
                <a:gd name="T67" fmla="*/ 396 h 1010"/>
                <a:gd name="T68" fmla="*/ 512 w 589"/>
                <a:gd name="T69" fmla="*/ 512 h 1010"/>
                <a:gd name="T70" fmla="*/ 477 w 589"/>
                <a:gd name="T71" fmla="*/ 613 h 1010"/>
                <a:gd name="T72" fmla="*/ 409 w 589"/>
                <a:gd name="T73" fmla="*/ 700 h 1010"/>
                <a:gd name="T74" fmla="*/ 311 w 589"/>
                <a:gd name="T75" fmla="*/ 757 h 1010"/>
                <a:gd name="T76" fmla="*/ 367 w 589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9" h="1010">
                  <a:moveTo>
                    <a:pt x="437" y="27"/>
                  </a:moveTo>
                  <a:lnTo>
                    <a:pt x="438" y="18"/>
                  </a:lnTo>
                  <a:lnTo>
                    <a:pt x="440" y="11"/>
                  </a:lnTo>
                  <a:lnTo>
                    <a:pt x="438" y="5"/>
                  </a:lnTo>
                  <a:lnTo>
                    <a:pt x="426" y="0"/>
                  </a:lnTo>
                  <a:lnTo>
                    <a:pt x="416" y="4"/>
                  </a:lnTo>
                  <a:lnTo>
                    <a:pt x="410" y="22"/>
                  </a:lnTo>
                  <a:lnTo>
                    <a:pt x="344" y="282"/>
                  </a:lnTo>
                  <a:lnTo>
                    <a:pt x="278" y="290"/>
                  </a:lnTo>
                  <a:lnTo>
                    <a:pt x="215" y="311"/>
                  </a:lnTo>
                  <a:lnTo>
                    <a:pt x="156" y="342"/>
                  </a:lnTo>
                  <a:lnTo>
                    <a:pt x="105" y="381"/>
                  </a:lnTo>
                  <a:lnTo>
                    <a:pt x="62" y="426"/>
                  </a:lnTo>
                  <a:lnTo>
                    <a:pt x="28" y="478"/>
                  </a:lnTo>
                  <a:lnTo>
                    <a:pt x="7" y="533"/>
                  </a:lnTo>
                  <a:lnTo>
                    <a:pt x="0" y="590"/>
                  </a:lnTo>
                  <a:lnTo>
                    <a:pt x="14" y="665"/>
                  </a:lnTo>
                  <a:lnTo>
                    <a:pt x="56" y="728"/>
                  </a:lnTo>
                  <a:lnTo>
                    <a:pt x="124" y="773"/>
                  </a:lnTo>
                  <a:lnTo>
                    <a:pt x="216" y="793"/>
                  </a:lnTo>
                  <a:lnTo>
                    <a:pt x="190" y="898"/>
                  </a:lnTo>
                  <a:lnTo>
                    <a:pt x="181" y="936"/>
                  </a:lnTo>
                  <a:lnTo>
                    <a:pt x="173" y="967"/>
                  </a:lnTo>
                  <a:lnTo>
                    <a:pt x="167" y="988"/>
                  </a:lnTo>
                  <a:lnTo>
                    <a:pt x="166" y="997"/>
                  </a:lnTo>
                  <a:lnTo>
                    <a:pt x="170" y="1008"/>
                  </a:lnTo>
                  <a:lnTo>
                    <a:pt x="179" y="1010"/>
                  </a:lnTo>
                  <a:lnTo>
                    <a:pt x="190" y="1005"/>
                  </a:lnTo>
                  <a:lnTo>
                    <a:pt x="192" y="999"/>
                  </a:lnTo>
                  <a:lnTo>
                    <a:pt x="196" y="988"/>
                  </a:lnTo>
                  <a:lnTo>
                    <a:pt x="199" y="974"/>
                  </a:lnTo>
                  <a:lnTo>
                    <a:pt x="203" y="960"/>
                  </a:lnTo>
                  <a:lnTo>
                    <a:pt x="245" y="793"/>
                  </a:lnTo>
                  <a:lnTo>
                    <a:pt x="312" y="784"/>
                  </a:lnTo>
                  <a:lnTo>
                    <a:pt x="375" y="764"/>
                  </a:lnTo>
                  <a:lnTo>
                    <a:pt x="434" y="732"/>
                  </a:lnTo>
                  <a:lnTo>
                    <a:pt x="486" y="693"/>
                  </a:lnTo>
                  <a:lnTo>
                    <a:pt x="529" y="647"/>
                  </a:lnTo>
                  <a:lnTo>
                    <a:pt x="562" y="596"/>
                  </a:lnTo>
                  <a:lnTo>
                    <a:pt x="583" y="541"/>
                  </a:lnTo>
                  <a:lnTo>
                    <a:pt x="589" y="485"/>
                  </a:lnTo>
                  <a:lnTo>
                    <a:pt x="578" y="417"/>
                  </a:lnTo>
                  <a:lnTo>
                    <a:pt x="540" y="354"/>
                  </a:lnTo>
                  <a:lnTo>
                    <a:pt x="473" y="306"/>
                  </a:lnTo>
                  <a:lnTo>
                    <a:pt x="374" y="282"/>
                  </a:lnTo>
                  <a:lnTo>
                    <a:pt x="437" y="27"/>
                  </a:lnTo>
                  <a:close/>
                  <a:moveTo>
                    <a:pt x="221" y="768"/>
                  </a:moveTo>
                  <a:lnTo>
                    <a:pt x="196" y="765"/>
                  </a:lnTo>
                  <a:lnTo>
                    <a:pt x="170" y="758"/>
                  </a:lnTo>
                  <a:lnTo>
                    <a:pt x="145" y="748"/>
                  </a:lnTo>
                  <a:lnTo>
                    <a:pt x="122" y="731"/>
                  </a:lnTo>
                  <a:lnTo>
                    <a:pt x="102" y="710"/>
                  </a:lnTo>
                  <a:lnTo>
                    <a:pt x="86" y="684"/>
                  </a:lnTo>
                  <a:lnTo>
                    <a:pt x="77" y="652"/>
                  </a:lnTo>
                  <a:lnTo>
                    <a:pt x="73" y="613"/>
                  </a:lnTo>
                  <a:lnTo>
                    <a:pt x="77" y="562"/>
                  </a:lnTo>
                  <a:lnTo>
                    <a:pt x="91" y="510"/>
                  </a:lnTo>
                  <a:lnTo>
                    <a:pt x="112" y="461"/>
                  </a:lnTo>
                  <a:lnTo>
                    <a:pt x="142" y="415"/>
                  </a:lnTo>
                  <a:lnTo>
                    <a:pt x="180" y="374"/>
                  </a:lnTo>
                  <a:lnTo>
                    <a:pt x="225" y="342"/>
                  </a:lnTo>
                  <a:lnTo>
                    <a:pt x="278" y="318"/>
                  </a:lnTo>
                  <a:lnTo>
                    <a:pt x="338" y="307"/>
                  </a:lnTo>
                  <a:lnTo>
                    <a:pt x="221" y="768"/>
                  </a:lnTo>
                  <a:close/>
                  <a:moveTo>
                    <a:pt x="367" y="307"/>
                  </a:moveTo>
                  <a:lnTo>
                    <a:pt x="426" y="318"/>
                  </a:lnTo>
                  <a:lnTo>
                    <a:pt x="474" y="348"/>
                  </a:lnTo>
                  <a:lnTo>
                    <a:pt x="505" y="396"/>
                  </a:lnTo>
                  <a:lnTo>
                    <a:pt x="516" y="461"/>
                  </a:lnTo>
                  <a:lnTo>
                    <a:pt x="512" y="512"/>
                  </a:lnTo>
                  <a:lnTo>
                    <a:pt x="499" y="563"/>
                  </a:lnTo>
                  <a:lnTo>
                    <a:pt x="477" y="613"/>
                  </a:lnTo>
                  <a:lnTo>
                    <a:pt x="447" y="659"/>
                  </a:lnTo>
                  <a:lnTo>
                    <a:pt x="409" y="700"/>
                  </a:lnTo>
                  <a:lnTo>
                    <a:pt x="364" y="733"/>
                  </a:lnTo>
                  <a:lnTo>
                    <a:pt x="311" y="757"/>
                  </a:lnTo>
                  <a:lnTo>
                    <a:pt x="251" y="768"/>
                  </a:lnTo>
                  <a:lnTo>
                    <a:pt x="367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Freeform 6"/>
            <p:cNvSpPr>
              <a:spLocks noChangeAspect="1" noEditPoints="1"/>
            </p:cNvSpPr>
            <p:nvPr/>
          </p:nvSpPr>
          <p:spPr bwMode="auto">
            <a:xfrm>
              <a:off x="657" y="428"/>
              <a:ext cx="365" cy="538"/>
            </a:xfrm>
            <a:custGeom>
              <a:avLst/>
              <a:gdLst>
                <a:gd name="T0" fmla="*/ 365 w 365"/>
                <a:gd name="T1" fmla="*/ 271 h 538"/>
                <a:gd name="T2" fmla="*/ 356 w 365"/>
                <a:gd name="T3" fmla="*/ 158 h 538"/>
                <a:gd name="T4" fmla="*/ 319 w 365"/>
                <a:gd name="T5" fmla="*/ 68 h 538"/>
                <a:gd name="T6" fmla="*/ 296 w 365"/>
                <a:gd name="T7" fmla="*/ 42 h 538"/>
                <a:gd name="T8" fmla="*/ 265 w 365"/>
                <a:gd name="T9" fmla="*/ 20 h 538"/>
                <a:gd name="T10" fmla="*/ 227 w 365"/>
                <a:gd name="T11" fmla="*/ 5 h 538"/>
                <a:gd name="T12" fmla="*/ 182 w 365"/>
                <a:gd name="T13" fmla="*/ 0 h 538"/>
                <a:gd name="T14" fmla="*/ 122 w 365"/>
                <a:gd name="T15" fmla="*/ 9 h 538"/>
                <a:gd name="T16" fmla="*/ 77 w 365"/>
                <a:gd name="T17" fmla="*/ 34 h 538"/>
                <a:gd name="T18" fmla="*/ 45 w 365"/>
                <a:gd name="T19" fmla="*/ 71 h 538"/>
                <a:gd name="T20" fmla="*/ 23 w 365"/>
                <a:gd name="T21" fmla="*/ 114 h 538"/>
                <a:gd name="T22" fmla="*/ 10 w 365"/>
                <a:gd name="T23" fmla="*/ 161 h 538"/>
                <a:gd name="T24" fmla="*/ 3 w 365"/>
                <a:gd name="T25" fmla="*/ 205 h 538"/>
                <a:gd name="T26" fmla="*/ 0 w 365"/>
                <a:gd name="T27" fmla="*/ 243 h 538"/>
                <a:gd name="T28" fmla="*/ 0 w 365"/>
                <a:gd name="T29" fmla="*/ 271 h 538"/>
                <a:gd name="T30" fmla="*/ 0 w 365"/>
                <a:gd name="T31" fmla="*/ 299 h 538"/>
                <a:gd name="T32" fmla="*/ 3 w 365"/>
                <a:gd name="T33" fmla="*/ 337 h 538"/>
                <a:gd name="T34" fmla="*/ 10 w 365"/>
                <a:gd name="T35" fmla="*/ 381 h 538"/>
                <a:gd name="T36" fmla="*/ 23 w 365"/>
                <a:gd name="T37" fmla="*/ 426 h 538"/>
                <a:gd name="T38" fmla="*/ 45 w 365"/>
                <a:gd name="T39" fmla="*/ 469 h 538"/>
                <a:gd name="T40" fmla="*/ 77 w 365"/>
                <a:gd name="T41" fmla="*/ 504 h 538"/>
                <a:gd name="T42" fmla="*/ 122 w 365"/>
                <a:gd name="T43" fmla="*/ 529 h 538"/>
                <a:gd name="T44" fmla="*/ 182 w 365"/>
                <a:gd name="T45" fmla="*/ 538 h 538"/>
                <a:gd name="T46" fmla="*/ 243 w 365"/>
                <a:gd name="T47" fmla="*/ 529 h 538"/>
                <a:gd name="T48" fmla="*/ 288 w 365"/>
                <a:gd name="T49" fmla="*/ 504 h 538"/>
                <a:gd name="T50" fmla="*/ 321 w 365"/>
                <a:gd name="T51" fmla="*/ 469 h 538"/>
                <a:gd name="T52" fmla="*/ 343 w 365"/>
                <a:gd name="T53" fmla="*/ 426 h 538"/>
                <a:gd name="T54" fmla="*/ 356 w 365"/>
                <a:gd name="T55" fmla="*/ 381 h 538"/>
                <a:gd name="T56" fmla="*/ 363 w 365"/>
                <a:gd name="T57" fmla="*/ 337 h 538"/>
                <a:gd name="T58" fmla="*/ 365 w 365"/>
                <a:gd name="T59" fmla="*/ 299 h 538"/>
                <a:gd name="T60" fmla="*/ 365 w 365"/>
                <a:gd name="T61" fmla="*/ 271 h 538"/>
                <a:gd name="T62" fmla="*/ 182 w 365"/>
                <a:gd name="T63" fmla="*/ 516 h 538"/>
                <a:gd name="T64" fmla="*/ 154 w 365"/>
                <a:gd name="T65" fmla="*/ 512 h 538"/>
                <a:gd name="T66" fmla="*/ 125 w 365"/>
                <a:gd name="T67" fmla="*/ 497 h 538"/>
                <a:gd name="T68" fmla="*/ 100 w 365"/>
                <a:gd name="T69" fmla="*/ 471 h 538"/>
                <a:gd name="T70" fmla="*/ 82 w 365"/>
                <a:gd name="T71" fmla="*/ 430 h 538"/>
                <a:gd name="T72" fmla="*/ 76 w 365"/>
                <a:gd name="T73" fmla="*/ 393 h 538"/>
                <a:gd name="T74" fmla="*/ 73 w 365"/>
                <a:gd name="T75" fmla="*/ 350 h 538"/>
                <a:gd name="T76" fmla="*/ 72 w 365"/>
                <a:gd name="T77" fmla="*/ 306 h 538"/>
                <a:gd name="T78" fmla="*/ 72 w 365"/>
                <a:gd name="T79" fmla="*/ 261 h 538"/>
                <a:gd name="T80" fmla="*/ 73 w 365"/>
                <a:gd name="T81" fmla="*/ 176 h 538"/>
                <a:gd name="T82" fmla="*/ 83 w 365"/>
                <a:gd name="T83" fmla="*/ 101 h 538"/>
                <a:gd name="T84" fmla="*/ 101 w 365"/>
                <a:gd name="T85" fmla="*/ 62 h 538"/>
                <a:gd name="T86" fmla="*/ 127 w 365"/>
                <a:gd name="T87" fmla="*/ 38 h 538"/>
                <a:gd name="T88" fmla="*/ 156 w 365"/>
                <a:gd name="T89" fmla="*/ 26 h 538"/>
                <a:gd name="T90" fmla="*/ 182 w 365"/>
                <a:gd name="T91" fmla="*/ 22 h 538"/>
                <a:gd name="T92" fmla="*/ 214 w 365"/>
                <a:gd name="T93" fmla="*/ 27 h 538"/>
                <a:gd name="T94" fmla="*/ 242 w 365"/>
                <a:gd name="T95" fmla="*/ 41 h 538"/>
                <a:gd name="T96" fmla="*/ 265 w 365"/>
                <a:gd name="T97" fmla="*/ 63 h 538"/>
                <a:gd name="T98" fmla="*/ 280 w 365"/>
                <a:gd name="T99" fmla="*/ 93 h 538"/>
                <a:gd name="T100" fmla="*/ 292 w 365"/>
                <a:gd name="T101" fmla="*/ 168 h 538"/>
                <a:gd name="T102" fmla="*/ 294 w 365"/>
                <a:gd name="T103" fmla="*/ 261 h 538"/>
                <a:gd name="T104" fmla="*/ 293 w 365"/>
                <a:gd name="T105" fmla="*/ 348 h 538"/>
                <a:gd name="T106" fmla="*/ 284 w 365"/>
                <a:gd name="T107" fmla="*/ 427 h 538"/>
                <a:gd name="T108" fmla="*/ 265 w 365"/>
                <a:gd name="T109" fmla="*/ 471 h 538"/>
                <a:gd name="T110" fmla="*/ 239 w 365"/>
                <a:gd name="T111" fmla="*/ 498 h 538"/>
                <a:gd name="T112" fmla="*/ 209 w 365"/>
                <a:gd name="T113" fmla="*/ 512 h 538"/>
                <a:gd name="T114" fmla="*/ 182 w 365"/>
                <a:gd name="T115" fmla="*/ 51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5" h="538">
                  <a:moveTo>
                    <a:pt x="365" y="271"/>
                  </a:moveTo>
                  <a:lnTo>
                    <a:pt x="356" y="158"/>
                  </a:lnTo>
                  <a:lnTo>
                    <a:pt x="319" y="68"/>
                  </a:lnTo>
                  <a:lnTo>
                    <a:pt x="296" y="42"/>
                  </a:lnTo>
                  <a:lnTo>
                    <a:pt x="265" y="20"/>
                  </a:lnTo>
                  <a:lnTo>
                    <a:pt x="227" y="5"/>
                  </a:lnTo>
                  <a:lnTo>
                    <a:pt x="182" y="0"/>
                  </a:lnTo>
                  <a:lnTo>
                    <a:pt x="122" y="9"/>
                  </a:lnTo>
                  <a:lnTo>
                    <a:pt x="77" y="34"/>
                  </a:lnTo>
                  <a:lnTo>
                    <a:pt x="45" y="71"/>
                  </a:lnTo>
                  <a:lnTo>
                    <a:pt x="23" y="114"/>
                  </a:lnTo>
                  <a:lnTo>
                    <a:pt x="10" y="161"/>
                  </a:lnTo>
                  <a:lnTo>
                    <a:pt x="3" y="205"/>
                  </a:lnTo>
                  <a:lnTo>
                    <a:pt x="0" y="243"/>
                  </a:lnTo>
                  <a:lnTo>
                    <a:pt x="0" y="271"/>
                  </a:lnTo>
                  <a:lnTo>
                    <a:pt x="0" y="299"/>
                  </a:lnTo>
                  <a:lnTo>
                    <a:pt x="3" y="337"/>
                  </a:lnTo>
                  <a:lnTo>
                    <a:pt x="10" y="381"/>
                  </a:lnTo>
                  <a:lnTo>
                    <a:pt x="23" y="426"/>
                  </a:lnTo>
                  <a:lnTo>
                    <a:pt x="45" y="469"/>
                  </a:lnTo>
                  <a:lnTo>
                    <a:pt x="77" y="504"/>
                  </a:lnTo>
                  <a:lnTo>
                    <a:pt x="122" y="529"/>
                  </a:lnTo>
                  <a:lnTo>
                    <a:pt x="182" y="538"/>
                  </a:lnTo>
                  <a:lnTo>
                    <a:pt x="243" y="529"/>
                  </a:lnTo>
                  <a:lnTo>
                    <a:pt x="288" y="504"/>
                  </a:lnTo>
                  <a:lnTo>
                    <a:pt x="321" y="469"/>
                  </a:lnTo>
                  <a:lnTo>
                    <a:pt x="343" y="426"/>
                  </a:lnTo>
                  <a:lnTo>
                    <a:pt x="356" y="381"/>
                  </a:lnTo>
                  <a:lnTo>
                    <a:pt x="363" y="337"/>
                  </a:lnTo>
                  <a:lnTo>
                    <a:pt x="365" y="299"/>
                  </a:lnTo>
                  <a:lnTo>
                    <a:pt x="365" y="271"/>
                  </a:lnTo>
                  <a:close/>
                  <a:moveTo>
                    <a:pt x="182" y="516"/>
                  </a:moveTo>
                  <a:lnTo>
                    <a:pt x="154" y="512"/>
                  </a:lnTo>
                  <a:lnTo>
                    <a:pt x="125" y="497"/>
                  </a:lnTo>
                  <a:lnTo>
                    <a:pt x="100" y="471"/>
                  </a:lnTo>
                  <a:lnTo>
                    <a:pt x="82" y="430"/>
                  </a:lnTo>
                  <a:lnTo>
                    <a:pt x="76" y="393"/>
                  </a:lnTo>
                  <a:lnTo>
                    <a:pt x="73" y="350"/>
                  </a:lnTo>
                  <a:lnTo>
                    <a:pt x="72" y="306"/>
                  </a:lnTo>
                  <a:lnTo>
                    <a:pt x="72" y="261"/>
                  </a:lnTo>
                  <a:lnTo>
                    <a:pt x="73" y="176"/>
                  </a:lnTo>
                  <a:lnTo>
                    <a:pt x="83" y="101"/>
                  </a:lnTo>
                  <a:lnTo>
                    <a:pt x="101" y="62"/>
                  </a:lnTo>
                  <a:lnTo>
                    <a:pt x="127" y="38"/>
                  </a:lnTo>
                  <a:lnTo>
                    <a:pt x="156" y="26"/>
                  </a:lnTo>
                  <a:lnTo>
                    <a:pt x="182" y="22"/>
                  </a:lnTo>
                  <a:lnTo>
                    <a:pt x="214" y="27"/>
                  </a:lnTo>
                  <a:lnTo>
                    <a:pt x="242" y="41"/>
                  </a:lnTo>
                  <a:lnTo>
                    <a:pt x="265" y="63"/>
                  </a:lnTo>
                  <a:lnTo>
                    <a:pt x="280" y="93"/>
                  </a:lnTo>
                  <a:lnTo>
                    <a:pt x="292" y="168"/>
                  </a:lnTo>
                  <a:lnTo>
                    <a:pt x="294" y="261"/>
                  </a:lnTo>
                  <a:lnTo>
                    <a:pt x="293" y="348"/>
                  </a:lnTo>
                  <a:lnTo>
                    <a:pt x="284" y="427"/>
                  </a:lnTo>
                  <a:lnTo>
                    <a:pt x="265" y="471"/>
                  </a:lnTo>
                  <a:lnTo>
                    <a:pt x="239" y="498"/>
                  </a:lnTo>
                  <a:lnTo>
                    <a:pt x="209" y="512"/>
                  </a:lnTo>
                  <a:lnTo>
                    <a:pt x="182" y="5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 9"/>
          <p:cNvGrpSpPr>
            <a:grpSpLocks noChangeAspect="1"/>
          </p:cNvGrpSpPr>
          <p:nvPr>
            <p:custDataLst>
              <p:tags r:id="rId18"/>
            </p:custDataLst>
          </p:nvPr>
        </p:nvGrpSpPr>
        <p:grpSpPr bwMode="auto">
          <a:xfrm>
            <a:off x="3650611" y="5157192"/>
            <a:ext cx="3657693" cy="323858"/>
            <a:chOff x="1" y="0"/>
            <a:chExt cx="5760" cy="510"/>
          </a:xfrm>
        </p:grpSpPr>
        <p:sp>
          <p:nvSpPr>
            <p:cNvPr id="16" name="Freeform 10"/>
            <p:cNvSpPr>
              <a:spLocks noChangeAspect="1" noEditPoints="1"/>
            </p:cNvSpPr>
            <p:nvPr/>
          </p:nvSpPr>
          <p:spPr bwMode="auto">
            <a:xfrm>
              <a:off x="1" y="118"/>
              <a:ext cx="217" cy="373"/>
            </a:xfrm>
            <a:custGeom>
              <a:avLst/>
              <a:gdLst>
                <a:gd name="T0" fmla="*/ 161 w 217"/>
                <a:gd name="T1" fmla="*/ 7 h 373"/>
                <a:gd name="T2" fmla="*/ 161 w 217"/>
                <a:gd name="T3" fmla="*/ 2 h 373"/>
                <a:gd name="T4" fmla="*/ 153 w 217"/>
                <a:gd name="T5" fmla="*/ 2 h 373"/>
                <a:gd name="T6" fmla="*/ 127 w 217"/>
                <a:gd name="T7" fmla="*/ 104 h 373"/>
                <a:gd name="T8" fmla="*/ 79 w 217"/>
                <a:gd name="T9" fmla="*/ 115 h 373"/>
                <a:gd name="T10" fmla="*/ 39 w 217"/>
                <a:gd name="T11" fmla="*/ 141 h 373"/>
                <a:gd name="T12" fmla="*/ 11 w 217"/>
                <a:gd name="T13" fmla="*/ 177 h 373"/>
                <a:gd name="T14" fmla="*/ 0 w 217"/>
                <a:gd name="T15" fmla="*/ 218 h 373"/>
                <a:gd name="T16" fmla="*/ 21 w 217"/>
                <a:gd name="T17" fmla="*/ 269 h 373"/>
                <a:gd name="T18" fmla="*/ 80 w 217"/>
                <a:gd name="T19" fmla="*/ 293 h 373"/>
                <a:gd name="T20" fmla="*/ 67 w 217"/>
                <a:gd name="T21" fmla="*/ 346 h 373"/>
                <a:gd name="T22" fmla="*/ 62 w 217"/>
                <a:gd name="T23" fmla="*/ 365 h 373"/>
                <a:gd name="T24" fmla="*/ 63 w 217"/>
                <a:gd name="T25" fmla="*/ 372 h 373"/>
                <a:gd name="T26" fmla="*/ 70 w 217"/>
                <a:gd name="T27" fmla="*/ 371 h 373"/>
                <a:gd name="T28" fmla="*/ 72 w 217"/>
                <a:gd name="T29" fmla="*/ 365 h 373"/>
                <a:gd name="T30" fmla="*/ 75 w 217"/>
                <a:gd name="T31" fmla="*/ 355 h 373"/>
                <a:gd name="T32" fmla="*/ 115 w 217"/>
                <a:gd name="T33" fmla="*/ 290 h 373"/>
                <a:gd name="T34" fmla="*/ 160 w 217"/>
                <a:gd name="T35" fmla="*/ 271 h 373"/>
                <a:gd name="T36" fmla="*/ 194 w 217"/>
                <a:gd name="T37" fmla="*/ 239 h 373"/>
                <a:gd name="T38" fmla="*/ 214 w 217"/>
                <a:gd name="T39" fmla="*/ 200 h 373"/>
                <a:gd name="T40" fmla="*/ 212 w 217"/>
                <a:gd name="T41" fmla="*/ 154 h 373"/>
                <a:gd name="T42" fmla="*/ 174 w 217"/>
                <a:gd name="T43" fmla="*/ 113 h 373"/>
                <a:gd name="T44" fmla="*/ 161 w 217"/>
                <a:gd name="T45" fmla="*/ 10 h 373"/>
                <a:gd name="T46" fmla="*/ 72 w 217"/>
                <a:gd name="T47" fmla="*/ 283 h 373"/>
                <a:gd name="T48" fmla="*/ 54 w 217"/>
                <a:gd name="T49" fmla="*/ 276 h 373"/>
                <a:gd name="T50" fmla="*/ 38 w 217"/>
                <a:gd name="T51" fmla="*/ 263 h 373"/>
                <a:gd name="T52" fmla="*/ 29 w 217"/>
                <a:gd name="T53" fmla="*/ 241 h 373"/>
                <a:gd name="T54" fmla="*/ 29 w 217"/>
                <a:gd name="T55" fmla="*/ 208 h 373"/>
                <a:gd name="T56" fmla="*/ 42 w 217"/>
                <a:gd name="T57" fmla="*/ 170 h 373"/>
                <a:gd name="T58" fmla="*/ 66 w 217"/>
                <a:gd name="T59" fmla="*/ 138 h 373"/>
                <a:gd name="T60" fmla="*/ 102 w 217"/>
                <a:gd name="T61" fmla="*/ 118 h 373"/>
                <a:gd name="T62" fmla="*/ 82 w 217"/>
                <a:gd name="T63" fmla="*/ 284 h 373"/>
                <a:gd name="T64" fmla="*/ 157 w 217"/>
                <a:gd name="T65" fmla="*/ 118 h 373"/>
                <a:gd name="T66" fmla="*/ 186 w 217"/>
                <a:gd name="T67" fmla="*/ 147 h 373"/>
                <a:gd name="T68" fmla="*/ 188 w 217"/>
                <a:gd name="T69" fmla="*/ 189 h 373"/>
                <a:gd name="T70" fmla="*/ 175 w 217"/>
                <a:gd name="T71" fmla="*/ 227 h 373"/>
                <a:gd name="T72" fmla="*/ 150 w 217"/>
                <a:gd name="T73" fmla="*/ 259 h 373"/>
                <a:gd name="T74" fmla="*/ 114 w 217"/>
                <a:gd name="T75" fmla="*/ 280 h 373"/>
                <a:gd name="T76" fmla="*/ 135 w 217"/>
                <a:gd name="T77" fmla="*/ 114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7" h="373">
                  <a:moveTo>
                    <a:pt x="161" y="10"/>
                  </a:moveTo>
                  <a:lnTo>
                    <a:pt x="161" y="7"/>
                  </a:lnTo>
                  <a:lnTo>
                    <a:pt x="162" y="4"/>
                  </a:lnTo>
                  <a:lnTo>
                    <a:pt x="161" y="2"/>
                  </a:lnTo>
                  <a:lnTo>
                    <a:pt x="157" y="0"/>
                  </a:lnTo>
                  <a:lnTo>
                    <a:pt x="153" y="2"/>
                  </a:lnTo>
                  <a:lnTo>
                    <a:pt x="151" y="9"/>
                  </a:lnTo>
                  <a:lnTo>
                    <a:pt x="127" y="104"/>
                  </a:lnTo>
                  <a:lnTo>
                    <a:pt x="102" y="108"/>
                  </a:lnTo>
                  <a:lnTo>
                    <a:pt x="79" y="115"/>
                  </a:lnTo>
                  <a:lnTo>
                    <a:pt x="58" y="126"/>
                  </a:lnTo>
                  <a:lnTo>
                    <a:pt x="39" y="141"/>
                  </a:lnTo>
                  <a:lnTo>
                    <a:pt x="23" y="158"/>
                  </a:lnTo>
                  <a:lnTo>
                    <a:pt x="11" y="177"/>
                  </a:lnTo>
                  <a:lnTo>
                    <a:pt x="3" y="197"/>
                  </a:lnTo>
                  <a:lnTo>
                    <a:pt x="0" y="218"/>
                  </a:lnTo>
                  <a:lnTo>
                    <a:pt x="6" y="246"/>
                  </a:lnTo>
                  <a:lnTo>
                    <a:pt x="21" y="269"/>
                  </a:lnTo>
                  <a:lnTo>
                    <a:pt x="46" y="285"/>
                  </a:lnTo>
                  <a:lnTo>
                    <a:pt x="80" y="293"/>
                  </a:lnTo>
                  <a:lnTo>
                    <a:pt x="70" y="332"/>
                  </a:lnTo>
                  <a:lnTo>
                    <a:pt x="67" y="346"/>
                  </a:lnTo>
                  <a:lnTo>
                    <a:pt x="64" y="357"/>
                  </a:lnTo>
                  <a:lnTo>
                    <a:pt x="62" y="365"/>
                  </a:lnTo>
                  <a:lnTo>
                    <a:pt x="61" y="368"/>
                  </a:lnTo>
                  <a:lnTo>
                    <a:pt x="63" y="372"/>
                  </a:lnTo>
                  <a:lnTo>
                    <a:pt x="66" y="373"/>
                  </a:lnTo>
                  <a:lnTo>
                    <a:pt x="70" y="371"/>
                  </a:lnTo>
                  <a:lnTo>
                    <a:pt x="71" y="369"/>
                  </a:lnTo>
                  <a:lnTo>
                    <a:pt x="72" y="365"/>
                  </a:lnTo>
                  <a:lnTo>
                    <a:pt x="74" y="360"/>
                  </a:lnTo>
                  <a:lnTo>
                    <a:pt x="75" y="355"/>
                  </a:lnTo>
                  <a:lnTo>
                    <a:pt x="90" y="293"/>
                  </a:lnTo>
                  <a:lnTo>
                    <a:pt x="115" y="290"/>
                  </a:lnTo>
                  <a:lnTo>
                    <a:pt x="138" y="282"/>
                  </a:lnTo>
                  <a:lnTo>
                    <a:pt x="160" y="271"/>
                  </a:lnTo>
                  <a:lnTo>
                    <a:pt x="178" y="256"/>
                  </a:lnTo>
                  <a:lnTo>
                    <a:pt x="194" y="239"/>
                  </a:lnTo>
                  <a:lnTo>
                    <a:pt x="206" y="220"/>
                  </a:lnTo>
                  <a:lnTo>
                    <a:pt x="214" y="200"/>
                  </a:lnTo>
                  <a:lnTo>
                    <a:pt x="217" y="179"/>
                  </a:lnTo>
                  <a:lnTo>
                    <a:pt x="212" y="154"/>
                  </a:lnTo>
                  <a:lnTo>
                    <a:pt x="198" y="131"/>
                  </a:lnTo>
                  <a:lnTo>
                    <a:pt x="174" y="113"/>
                  </a:lnTo>
                  <a:lnTo>
                    <a:pt x="137" y="104"/>
                  </a:lnTo>
                  <a:lnTo>
                    <a:pt x="161" y="10"/>
                  </a:lnTo>
                  <a:close/>
                  <a:moveTo>
                    <a:pt x="82" y="284"/>
                  </a:moveTo>
                  <a:lnTo>
                    <a:pt x="72" y="283"/>
                  </a:lnTo>
                  <a:lnTo>
                    <a:pt x="63" y="280"/>
                  </a:lnTo>
                  <a:lnTo>
                    <a:pt x="54" y="276"/>
                  </a:lnTo>
                  <a:lnTo>
                    <a:pt x="45" y="270"/>
                  </a:lnTo>
                  <a:lnTo>
                    <a:pt x="38" y="263"/>
                  </a:lnTo>
                  <a:lnTo>
                    <a:pt x="32" y="253"/>
                  </a:lnTo>
                  <a:lnTo>
                    <a:pt x="29" y="241"/>
                  </a:lnTo>
                  <a:lnTo>
                    <a:pt x="27" y="227"/>
                  </a:lnTo>
                  <a:lnTo>
                    <a:pt x="29" y="208"/>
                  </a:lnTo>
                  <a:lnTo>
                    <a:pt x="34" y="189"/>
                  </a:lnTo>
                  <a:lnTo>
                    <a:pt x="42" y="170"/>
                  </a:lnTo>
                  <a:lnTo>
                    <a:pt x="53" y="153"/>
                  </a:lnTo>
                  <a:lnTo>
                    <a:pt x="66" y="138"/>
                  </a:lnTo>
                  <a:lnTo>
                    <a:pt x="83" y="126"/>
                  </a:lnTo>
                  <a:lnTo>
                    <a:pt x="102" y="118"/>
                  </a:lnTo>
                  <a:lnTo>
                    <a:pt x="124" y="114"/>
                  </a:lnTo>
                  <a:lnTo>
                    <a:pt x="82" y="284"/>
                  </a:lnTo>
                  <a:close/>
                  <a:moveTo>
                    <a:pt x="135" y="114"/>
                  </a:moveTo>
                  <a:lnTo>
                    <a:pt x="157" y="118"/>
                  </a:lnTo>
                  <a:lnTo>
                    <a:pt x="174" y="129"/>
                  </a:lnTo>
                  <a:lnTo>
                    <a:pt x="186" y="147"/>
                  </a:lnTo>
                  <a:lnTo>
                    <a:pt x="190" y="171"/>
                  </a:lnTo>
                  <a:lnTo>
                    <a:pt x="188" y="189"/>
                  </a:lnTo>
                  <a:lnTo>
                    <a:pt x="183" y="208"/>
                  </a:lnTo>
                  <a:lnTo>
                    <a:pt x="175" y="227"/>
                  </a:lnTo>
                  <a:lnTo>
                    <a:pt x="164" y="244"/>
                  </a:lnTo>
                  <a:lnTo>
                    <a:pt x="150" y="259"/>
                  </a:lnTo>
                  <a:lnTo>
                    <a:pt x="134" y="271"/>
                  </a:lnTo>
                  <a:lnTo>
                    <a:pt x="114" y="280"/>
                  </a:lnTo>
                  <a:lnTo>
                    <a:pt x="92" y="284"/>
                  </a:lnTo>
                  <a:lnTo>
                    <a:pt x="135" y="1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/>
            <p:cNvSpPr>
              <a:spLocks noChangeAspect="1" noEditPoints="1"/>
            </p:cNvSpPr>
            <p:nvPr/>
          </p:nvSpPr>
          <p:spPr bwMode="auto">
            <a:xfrm>
              <a:off x="241" y="277"/>
              <a:ext cx="134" cy="198"/>
            </a:xfrm>
            <a:custGeom>
              <a:avLst/>
              <a:gdLst>
                <a:gd name="T0" fmla="*/ 134 w 134"/>
                <a:gd name="T1" fmla="*/ 100 h 198"/>
                <a:gd name="T2" fmla="*/ 130 w 134"/>
                <a:gd name="T3" fmla="*/ 58 h 198"/>
                <a:gd name="T4" fmla="*/ 117 w 134"/>
                <a:gd name="T5" fmla="*/ 25 h 198"/>
                <a:gd name="T6" fmla="*/ 108 w 134"/>
                <a:gd name="T7" fmla="*/ 15 h 198"/>
                <a:gd name="T8" fmla="*/ 97 w 134"/>
                <a:gd name="T9" fmla="*/ 7 h 198"/>
                <a:gd name="T10" fmla="*/ 83 w 134"/>
                <a:gd name="T11" fmla="*/ 2 h 198"/>
                <a:gd name="T12" fmla="*/ 67 w 134"/>
                <a:gd name="T13" fmla="*/ 0 h 198"/>
                <a:gd name="T14" fmla="*/ 45 w 134"/>
                <a:gd name="T15" fmla="*/ 3 h 198"/>
                <a:gd name="T16" fmla="*/ 28 w 134"/>
                <a:gd name="T17" fmla="*/ 12 h 198"/>
                <a:gd name="T18" fmla="*/ 16 w 134"/>
                <a:gd name="T19" fmla="*/ 26 h 198"/>
                <a:gd name="T20" fmla="*/ 8 w 134"/>
                <a:gd name="T21" fmla="*/ 42 h 198"/>
                <a:gd name="T22" fmla="*/ 3 w 134"/>
                <a:gd name="T23" fmla="*/ 59 h 198"/>
                <a:gd name="T24" fmla="*/ 1 w 134"/>
                <a:gd name="T25" fmla="*/ 75 h 198"/>
                <a:gd name="T26" fmla="*/ 0 w 134"/>
                <a:gd name="T27" fmla="*/ 89 h 198"/>
                <a:gd name="T28" fmla="*/ 0 w 134"/>
                <a:gd name="T29" fmla="*/ 100 h 198"/>
                <a:gd name="T30" fmla="*/ 0 w 134"/>
                <a:gd name="T31" fmla="*/ 110 h 198"/>
                <a:gd name="T32" fmla="*/ 1 w 134"/>
                <a:gd name="T33" fmla="*/ 124 h 198"/>
                <a:gd name="T34" fmla="*/ 3 w 134"/>
                <a:gd name="T35" fmla="*/ 140 h 198"/>
                <a:gd name="T36" fmla="*/ 8 w 134"/>
                <a:gd name="T37" fmla="*/ 157 h 198"/>
                <a:gd name="T38" fmla="*/ 16 w 134"/>
                <a:gd name="T39" fmla="*/ 173 h 198"/>
                <a:gd name="T40" fmla="*/ 28 w 134"/>
                <a:gd name="T41" fmla="*/ 186 h 198"/>
                <a:gd name="T42" fmla="*/ 45 w 134"/>
                <a:gd name="T43" fmla="*/ 195 h 198"/>
                <a:gd name="T44" fmla="*/ 67 w 134"/>
                <a:gd name="T45" fmla="*/ 198 h 198"/>
                <a:gd name="T46" fmla="*/ 89 w 134"/>
                <a:gd name="T47" fmla="*/ 195 h 198"/>
                <a:gd name="T48" fmla="*/ 106 w 134"/>
                <a:gd name="T49" fmla="*/ 186 h 198"/>
                <a:gd name="T50" fmla="*/ 117 w 134"/>
                <a:gd name="T51" fmla="*/ 173 h 198"/>
                <a:gd name="T52" fmla="*/ 125 w 134"/>
                <a:gd name="T53" fmla="*/ 157 h 198"/>
                <a:gd name="T54" fmla="*/ 130 w 134"/>
                <a:gd name="T55" fmla="*/ 140 h 198"/>
                <a:gd name="T56" fmla="*/ 133 w 134"/>
                <a:gd name="T57" fmla="*/ 124 h 198"/>
                <a:gd name="T58" fmla="*/ 134 w 134"/>
                <a:gd name="T59" fmla="*/ 110 h 198"/>
                <a:gd name="T60" fmla="*/ 134 w 134"/>
                <a:gd name="T61" fmla="*/ 100 h 198"/>
                <a:gd name="T62" fmla="*/ 67 w 134"/>
                <a:gd name="T63" fmla="*/ 190 h 198"/>
                <a:gd name="T64" fmla="*/ 56 w 134"/>
                <a:gd name="T65" fmla="*/ 188 h 198"/>
                <a:gd name="T66" fmla="*/ 46 w 134"/>
                <a:gd name="T67" fmla="*/ 183 h 198"/>
                <a:gd name="T68" fmla="*/ 36 w 134"/>
                <a:gd name="T69" fmla="*/ 173 h 198"/>
                <a:gd name="T70" fmla="*/ 30 w 134"/>
                <a:gd name="T71" fmla="*/ 158 h 198"/>
                <a:gd name="T72" fmla="*/ 28 w 134"/>
                <a:gd name="T73" fmla="*/ 145 h 198"/>
                <a:gd name="T74" fmla="*/ 26 w 134"/>
                <a:gd name="T75" fmla="*/ 129 h 198"/>
                <a:gd name="T76" fmla="*/ 26 w 134"/>
                <a:gd name="T77" fmla="*/ 112 h 198"/>
                <a:gd name="T78" fmla="*/ 26 w 134"/>
                <a:gd name="T79" fmla="*/ 96 h 198"/>
                <a:gd name="T80" fmla="*/ 27 w 134"/>
                <a:gd name="T81" fmla="*/ 64 h 198"/>
                <a:gd name="T82" fmla="*/ 30 w 134"/>
                <a:gd name="T83" fmla="*/ 37 h 198"/>
                <a:gd name="T84" fmla="*/ 37 w 134"/>
                <a:gd name="T85" fmla="*/ 23 h 198"/>
                <a:gd name="T86" fmla="*/ 46 w 134"/>
                <a:gd name="T87" fmla="*/ 14 h 198"/>
                <a:gd name="T88" fmla="*/ 57 w 134"/>
                <a:gd name="T89" fmla="*/ 9 h 198"/>
                <a:gd name="T90" fmla="*/ 67 w 134"/>
                <a:gd name="T91" fmla="*/ 8 h 198"/>
                <a:gd name="T92" fmla="*/ 78 w 134"/>
                <a:gd name="T93" fmla="*/ 10 h 198"/>
                <a:gd name="T94" fmla="*/ 89 w 134"/>
                <a:gd name="T95" fmla="*/ 15 h 198"/>
                <a:gd name="T96" fmla="*/ 97 w 134"/>
                <a:gd name="T97" fmla="*/ 23 h 198"/>
                <a:gd name="T98" fmla="*/ 103 w 134"/>
                <a:gd name="T99" fmla="*/ 34 h 198"/>
                <a:gd name="T100" fmla="*/ 107 w 134"/>
                <a:gd name="T101" fmla="*/ 62 h 198"/>
                <a:gd name="T102" fmla="*/ 108 w 134"/>
                <a:gd name="T103" fmla="*/ 96 h 198"/>
                <a:gd name="T104" fmla="*/ 107 w 134"/>
                <a:gd name="T105" fmla="*/ 128 h 198"/>
                <a:gd name="T106" fmla="*/ 104 w 134"/>
                <a:gd name="T107" fmla="*/ 157 h 198"/>
                <a:gd name="T108" fmla="*/ 97 w 134"/>
                <a:gd name="T109" fmla="*/ 173 h 198"/>
                <a:gd name="T110" fmla="*/ 87 w 134"/>
                <a:gd name="T111" fmla="*/ 184 h 198"/>
                <a:gd name="T112" fmla="*/ 77 w 134"/>
                <a:gd name="T113" fmla="*/ 189 h 198"/>
                <a:gd name="T114" fmla="*/ 67 w 134"/>
                <a:gd name="T115" fmla="*/ 19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" h="198">
                  <a:moveTo>
                    <a:pt x="134" y="100"/>
                  </a:moveTo>
                  <a:lnTo>
                    <a:pt x="130" y="58"/>
                  </a:lnTo>
                  <a:lnTo>
                    <a:pt x="117" y="25"/>
                  </a:lnTo>
                  <a:lnTo>
                    <a:pt x="108" y="15"/>
                  </a:lnTo>
                  <a:lnTo>
                    <a:pt x="97" y="7"/>
                  </a:lnTo>
                  <a:lnTo>
                    <a:pt x="83" y="2"/>
                  </a:lnTo>
                  <a:lnTo>
                    <a:pt x="67" y="0"/>
                  </a:lnTo>
                  <a:lnTo>
                    <a:pt x="45" y="3"/>
                  </a:lnTo>
                  <a:lnTo>
                    <a:pt x="28" y="12"/>
                  </a:lnTo>
                  <a:lnTo>
                    <a:pt x="16" y="26"/>
                  </a:lnTo>
                  <a:lnTo>
                    <a:pt x="8" y="42"/>
                  </a:lnTo>
                  <a:lnTo>
                    <a:pt x="3" y="59"/>
                  </a:lnTo>
                  <a:lnTo>
                    <a:pt x="1" y="75"/>
                  </a:lnTo>
                  <a:lnTo>
                    <a:pt x="0" y="89"/>
                  </a:lnTo>
                  <a:lnTo>
                    <a:pt x="0" y="100"/>
                  </a:lnTo>
                  <a:lnTo>
                    <a:pt x="0" y="110"/>
                  </a:lnTo>
                  <a:lnTo>
                    <a:pt x="1" y="124"/>
                  </a:lnTo>
                  <a:lnTo>
                    <a:pt x="3" y="140"/>
                  </a:lnTo>
                  <a:lnTo>
                    <a:pt x="8" y="157"/>
                  </a:lnTo>
                  <a:lnTo>
                    <a:pt x="16" y="173"/>
                  </a:lnTo>
                  <a:lnTo>
                    <a:pt x="28" y="186"/>
                  </a:lnTo>
                  <a:lnTo>
                    <a:pt x="45" y="195"/>
                  </a:lnTo>
                  <a:lnTo>
                    <a:pt x="67" y="198"/>
                  </a:lnTo>
                  <a:lnTo>
                    <a:pt x="89" y="195"/>
                  </a:lnTo>
                  <a:lnTo>
                    <a:pt x="106" y="186"/>
                  </a:lnTo>
                  <a:lnTo>
                    <a:pt x="117" y="173"/>
                  </a:lnTo>
                  <a:lnTo>
                    <a:pt x="125" y="157"/>
                  </a:lnTo>
                  <a:lnTo>
                    <a:pt x="130" y="140"/>
                  </a:lnTo>
                  <a:lnTo>
                    <a:pt x="133" y="124"/>
                  </a:lnTo>
                  <a:lnTo>
                    <a:pt x="134" y="110"/>
                  </a:lnTo>
                  <a:lnTo>
                    <a:pt x="134" y="100"/>
                  </a:lnTo>
                  <a:close/>
                  <a:moveTo>
                    <a:pt x="67" y="190"/>
                  </a:moveTo>
                  <a:lnTo>
                    <a:pt x="56" y="188"/>
                  </a:lnTo>
                  <a:lnTo>
                    <a:pt x="46" y="183"/>
                  </a:lnTo>
                  <a:lnTo>
                    <a:pt x="36" y="173"/>
                  </a:lnTo>
                  <a:lnTo>
                    <a:pt x="30" y="158"/>
                  </a:lnTo>
                  <a:lnTo>
                    <a:pt x="28" y="145"/>
                  </a:lnTo>
                  <a:lnTo>
                    <a:pt x="26" y="129"/>
                  </a:lnTo>
                  <a:lnTo>
                    <a:pt x="26" y="112"/>
                  </a:lnTo>
                  <a:lnTo>
                    <a:pt x="26" y="96"/>
                  </a:lnTo>
                  <a:lnTo>
                    <a:pt x="27" y="64"/>
                  </a:lnTo>
                  <a:lnTo>
                    <a:pt x="30" y="37"/>
                  </a:lnTo>
                  <a:lnTo>
                    <a:pt x="37" y="23"/>
                  </a:lnTo>
                  <a:lnTo>
                    <a:pt x="46" y="14"/>
                  </a:lnTo>
                  <a:lnTo>
                    <a:pt x="57" y="9"/>
                  </a:lnTo>
                  <a:lnTo>
                    <a:pt x="67" y="8"/>
                  </a:lnTo>
                  <a:lnTo>
                    <a:pt x="78" y="10"/>
                  </a:lnTo>
                  <a:lnTo>
                    <a:pt x="89" y="15"/>
                  </a:lnTo>
                  <a:lnTo>
                    <a:pt x="97" y="23"/>
                  </a:lnTo>
                  <a:lnTo>
                    <a:pt x="103" y="34"/>
                  </a:lnTo>
                  <a:lnTo>
                    <a:pt x="107" y="62"/>
                  </a:lnTo>
                  <a:lnTo>
                    <a:pt x="108" y="96"/>
                  </a:lnTo>
                  <a:lnTo>
                    <a:pt x="107" y="128"/>
                  </a:lnTo>
                  <a:lnTo>
                    <a:pt x="104" y="157"/>
                  </a:lnTo>
                  <a:lnTo>
                    <a:pt x="97" y="173"/>
                  </a:lnTo>
                  <a:lnTo>
                    <a:pt x="87" y="184"/>
                  </a:lnTo>
                  <a:lnTo>
                    <a:pt x="77" y="189"/>
                  </a:lnTo>
                  <a:lnTo>
                    <a:pt x="67" y="19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2"/>
            <p:cNvSpPr>
              <a:spLocks noChangeAspect="1"/>
            </p:cNvSpPr>
            <p:nvPr/>
          </p:nvSpPr>
          <p:spPr bwMode="auto">
            <a:xfrm>
              <a:off x="452" y="95"/>
              <a:ext cx="96" cy="415"/>
            </a:xfrm>
            <a:custGeom>
              <a:avLst/>
              <a:gdLst>
                <a:gd name="T0" fmla="*/ 96 w 96"/>
                <a:gd name="T1" fmla="*/ 411 h 415"/>
                <a:gd name="T2" fmla="*/ 96 w 96"/>
                <a:gd name="T3" fmla="*/ 410 h 415"/>
                <a:gd name="T4" fmla="*/ 95 w 96"/>
                <a:gd name="T5" fmla="*/ 408 h 415"/>
                <a:gd name="T6" fmla="*/ 93 w 96"/>
                <a:gd name="T7" fmla="*/ 406 h 415"/>
                <a:gd name="T8" fmla="*/ 89 w 96"/>
                <a:gd name="T9" fmla="*/ 401 h 415"/>
                <a:gd name="T10" fmla="*/ 57 w 96"/>
                <a:gd name="T11" fmla="*/ 358 h 415"/>
                <a:gd name="T12" fmla="*/ 37 w 96"/>
                <a:gd name="T13" fmla="*/ 308 h 415"/>
                <a:gd name="T14" fmla="*/ 27 w 96"/>
                <a:gd name="T15" fmla="*/ 257 h 415"/>
                <a:gd name="T16" fmla="*/ 24 w 96"/>
                <a:gd name="T17" fmla="*/ 207 h 415"/>
                <a:gd name="T18" fmla="*/ 27 w 96"/>
                <a:gd name="T19" fmla="*/ 154 h 415"/>
                <a:gd name="T20" fmla="*/ 38 w 96"/>
                <a:gd name="T21" fmla="*/ 102 h 415"/>
                <a:gd name="T22" fmla="*/ 59 w 96"/>
                <a:gd name="T23" fmla="*/ 54 h 415"/>
                <a:gd name="T24" fmla="*/ 90 w 96"/>
                <a:gd name="T25" fmla="*/ 11 h 415"/>
                <a:gd name="T26" fmla="*/ 95 w 96"/>
                <a:gd name="T27" fmla="*/ 6 h 415"/>
                <a:gd name="T28" fmla="*/ 96 w 96"/>
                <a:gd name="T29" fmla="*/ 4 h 415"/>
                <a:gd name="T30" fmla="*/ 95 w 96"/>
                <a:gd name="T31" fmla="*/ 1 h 415"/>
                <a:gd name="T32" fmla="*/ 92 w 96"/>
                <a:gd name="T33" fmla="*/ 0 h 415"/>
                <a:gd name="T34" fmla="*/ 83 w 96"/>
                <a:gd name="T35" fmla="*/ 5 h 415"/>
                <a:gd name="T36" fmla="*/ 66 w 96"/>
                <a:gd name="T37" fmla="*/ 21 h 415"/>
                <a:gd name="T38" fmla="*/ 46 w 96"/>
                <a:gd name="T39" fmla="*/ 46 h 415"/>
                <a:gd name="T40" fmla="*/ 26 w 96"/>
                <a:gd name="T41" fmla="*/ 81 h 415"/>
                <a:gd name="T42" fmla="*/ 13 w 96"/>
                <a:gd name="T43" fmla="*/ 115 h 415"/>
                <a:gd name="T44" fmla="*/ 5 w 96"/>
                <a:gd name="T45" fmla="*/ 148 h 415"/>
                <a:gd name="T46" fmla="*/ 1 w 96"/>
                <a:gd name="T47" fmla="*/ 179 h 415"/>
                <a:gd name="T48" fmla="*/ 0 w 96"/>
                <a:gd name="T49" fmla="*/ 207 h 415"/>
                <a:gd name="T50" fmla="*/ 1 w 96"/>
                <a:gd name="T51" fmla="*/ 235 h 415"/>
                <a:gd name="T52" fmla="*/ 5 w 96"/>
                <a:gd name="T53" fmla="*/ 266 h 415"/>
                <a:gd name="T54" fmla="*/ 13 w 96"/>
                <a:gd name="T55" fmla="*/ 301 h 415"/>
                <a:gd name="T56" fmla="*/ 27 w 96"/>
                <a:gd name="T57" fmla="*/ 337 h 415"/>
                <a:gd name="T58" fmla="*/ 47 w 96"/>
                <a:gd name="T59" fmla="*/ 370 h 415"/>
                <a:gd name="T60" fmla="*/ 67 w 96"/>
                <a:gd name="T61" fmla="*/ 395 h 415"/>
                <a:gd name="T62" fmla="*/ 83 w 96"/>
                <a:gd name="T63" fmla="*/ 410 h 415"/>
                <a:gd name="T64" fmla="*/ 92 w 96"/>
                <a:gd name="T65" fmla="*/ 415 h 415"/>
                <a:gd name="T66" fmla="*/ 95 w 96"/>
                <a:gd name="T67" fmla="*/ 414 h 415"/>
                <a:gd name="T68" fmla="*/ 96 w 96"/>
                <a:gd name="T69" fmla="*/ 41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" h="415">
                  <a:moveTo>
                    <a:pt x="96" y="411"/>
                  </a:moveTo>
                  <a:lnTo>
                    <a:pt x="96" y="410"/>
                  </a:lnTo>
                  <a:lnTo>
                    <a:pt x="95" y="408"/>
                  </a:lnTo>
                  <a:lnTo>
                    <a:pt x="93" y="406"/>
                  </a:lnTo>
                  <a:lnTo>
                    <a:pt x="89" y="401"/>
                  </a:lnTo>
                  <a:lnTo>
                    <a:pt x="57" y="358"/>
                  </a:lnTo>
                  <a:lnTo>
                    <a:pt x="37" y="308"/>
                  </a:lnTo>
                  <a:lnTo>
                    <a:pt x="27" y="257"/>
                  </a:lnTo>
                  <a:lnTo>
                    <a:pt x="24" y="207"/>
                  </a:lnTo>
                  <a:lnTo>
                    <a:pt x="27" y="154"/>
                  </a:lnTo>
                  <a:lnTo>
                    <a:pt x="38" y="102"/>
                  </a:lnTo>
                  <a:lnTo>
                    <a:pt x="59" y="54"/>
                  </a:lnTo>
                  <a:lnTo>
                    <a:pt x="90" y="11"/>
                  </a:lnTo>
                  <a:lnTo>
                    <a:pt x="95" y="6"/>
                  </a:lnTo>
                  <a:lnTo>
                    <a:pt x="96" y="4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83" y="5"/>
                  </a:lnTo>
                  <a:lnTo>
                    <a:pt x="66" y="21"/>
                  </a:lnTo>
                  <a:lnTo>
                    <a:pt x="46" y="46"/>
                  </a:lnTo>
                  <a:lnTo>
                    <a:pt x="26" y="81"/>
                  </a:lnTo>
                  <a:lnTo>
                    <a:pt x="13" y="115"/>
                  </a:lnTo>
                  <a:lnTo>
                    <a:pt x="5" y="148"/>
                  </a:lnTo>
                  <a:lnTo>
                    <a:pt x="1" y="179"/>
                  </a:lnTo>
                  <a:lnTo>
                    <a:pt x="0" y="207"/>
                  </a:lnTo>
                  <a:lnTo>
                    <a:pt x="1" y="235"/>
                  </a:lnTo>
                  <a:lnTo>
                    <a:pt x="5" y="266"/>
                  </a:lnTo>
                  <a:lnTo>
                    <a:pt x="13" y="301"/>
                  </a:lnTo>
                  <a:lnTo>
                    <a:pt x="27" y="337"/>
                  </a:lnTo>
                  <a:lnTo>
                    <a:pt x="47" y="370"/>
                  </a:lnTo>
                  <a:lnTo>
                    <a:pt x="67" y="395"/>
                  </a:lnTo>
                  <a:lnTo>
                    <a:pt x="83" y="410"/>
                  </a:lnTo>
                  <a:lnTo>
                    <a:pt x="92" y="415"/>
                  </a:lnTo>
                  <a:lnTo>
                    <a:pt x="95" y="414"/>
                  </a:lnTo>
                  <a:lnTo>
                    <a:pt x="96" y="4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3"/>
            <p:cNvSpPr>
              <a:spLocks noChangeAspect="1"/>
            </p:cNvSpPr>
            <p:nvPr/>
          </p:nvSpPr>
          <p:spPr bwMode="auto">
            <a:xfrm>
              <a:off x="578" y="222"/>
              <a:ext cx="232" cy="184"/>
            </a:xfrm>
            <a:custGeom>
              <a:avLst/>
              <a:gdLst>
                <a:gd name="T0" fmla="*/ 134 w 232"/>
                <a:gd name="T1" fmla="*/ 82 h 184"/>
                <a:gd name="T2" fmla="*/ 182 w 232"/>
                <a:gd name="T3" fmla="*/ 28 h 184"/>
                <a:gd name="T4" fmla="*/ 186 w 232"/>
                <a:gd name="T5" fmla="*/ 24 h 184"/>
                <a:gd name="T6" fmla="*/ 192 w 232"/>
                <a:gd name="T7" fmla="*/ 22 h 184"/>
                <a:gd name="T8" fmla="*/ 204 w 232"/>
                <a:gd name="T9" fmla="*/ 20 h 184"/>
                <a:gd name="T10" fmla="*/ 224 w 232"/>
                <a:gd name="T11" fmla="*/ 19 h 184"/>
                <a:gd name="T12" fmla="*/ 224 w 232"/>
                <a:gd name="T13" fmla="*/ 0 h 184"/>
                <a:gd name="T14" fmla="*/ 144 w 232"/>
                <a:gd name="T15" fmla="*/ 0 h 184"/>
                <a:gd name="T16" fmla="*/ 144 w 232"/>
                <a:gd name="T17" fmla="*/ 19 h 184"/>
                <a:gd name="T18" fmla="*/ 152 w 232"/>
                <a:gd name="T19" fmla="*/ 20 h 184"/>
                <a:gd name="T20" fmla="*/ 159 w 232"/>
                <a:gd name="T21" fmla="*/ 23 h 184"/>
                <a:gd name="T22" fmla="*/ 158 w 232"/>
                <a:gd name="T23" fmla="*/ 26 h 184"/>
                <a:gd name="T24" fmla="*/ 156 w 232"/>
                <a:gd name="T25" fmla="*/ 28 h 184"/>
                <a:gd name="T26" fmla="*/ 121 w 232"/>
                <a:gd name="T27" fmla="*/ 67 h 184"/>
                <a:gd name="T28" fmla="*/ 81 w 232"/>
                <a:gd name="T29" fmla="*/ 19 h 184"/>
                <a:gd name="T30" fmla="*/ 97 w 232"/>
                <a:gd name="T31" fmla="*/ 19 h 184"/>
                <a:gd name="T32" fmla="*/ 97 w 232"/>
                <a:gd name="T33" fmla="*/ 0 h 184"/>
                <a:gd name="T34" fmla="*/ 2 w 232"/>
                <a:gd name="T35" fmla="*/ 0 h 184"/>
                <a:gd name="T36" fmla="*/ 2 w 232"/>
                <a:gd name="T37" fmla="*/ 19 h 184"/>
                <a:gd name="T38" fmla="*/ 31 w 232"/>
                <a:gd name="T39" fmla="*/ 19 h 184"/>
                <a:gd name="T40" fmla="*/ 96 w 232"/>
                <a:gd name="T41" fmla="*/ 96 h 184"/>
                <a:gd name="T42" fmla="*/ 42 w 232"/>
                <a:gd name="T43" fmla="*/ 157 h 184"/>
                <a:gd name="T44" fmla="*/ 35 w 232"/>
                <a:gd name="T45" fmla="*/ 161 h 184"/>
                <a:gd name="T46" fmla="*/ 26 w 232"/>
                <a:gd name="T47" fmla="*/ 163 h 184"/>
                <a:gd name="T48" fmla="*/ 14 w 232"/>
                <a:gd name="T49" fmla="*/ 164 h 184"/>
                <a:gd name="T50" fmla="*/ 0 w 232"/>
                <a:gd name="T51" fmla="*/ 164 h 184"/>
                <a:gd name="T52" fmla="*/ 0 w 232"/>
                <a:gd name="T53" fmla="*/ 184 h 184"/>
                <a:gd name="T54" fmla="*/ 81 w 232"/>
                <a:gd name="T55" fmla="*/ 184 h 184"/>
                <a:gd name="T56" fmla="*/ 81 w 232"/>
                <a:gd name="T57" fmla="*/ 164 h 184"/>
                <a:gd name="T58" fmla="*/ 70 w 232"/>
                <a:gd name="T59" fmla="*/ 163 h 184"/>
                <a:gd name="T60" fmla="*/ 65 w 232"/>
                <a:gd name="T61" fmla="*/ 160 h 184"/>
                <a:gd name="T62" fmla="*/ 66 w 232"/>
                <a:gd name="T63" fmla="*/ 159 h 184"/>
                <a:gd name="T64" fmla="*/ 68 w 232"/>
                <a:gd name="T65" fmla="*/ 156 h 184"/>
                <a:gd name="T66" fmla="*/ 108 w 232"/>
                <a:gd name="T67" fmla="*/ 111 h 184"/>
                <a:gd name="T68" fmla="*/ 154 w 232"/>
                <a:gd name="T69" fmla="*/ 164 h 184"/>
                <a:gd name="T70" fmla="*/ 137 w 232"/>
                <a:gd name="T71" fmla="*/ 164 h 184"/>
                <a:gd name="T72" fmla="*/ 137 w 232"/>
                <a:gd name="T73" fmla="*/ 184 h 184"/>
                <a:gd name="T74" fmla="*/ 232 w 232"/>
                <a:gd name="T75" fmla="*/ 184 h 184"/>
                <a:gd name="T76" fmla="*/ 232 w 232"/>
                <a:gd name="T77" fmla="*/ 164 h 184"/>
                <a:gd name="T78" fmla="*/ 203 w 232"/>
                <a:gd name="T79" fmla="*/ 164 h 184"/>
                <a:gd name="T80" fmla="*/ 134 w 232"/>
                <a:gd name="T81" fmla="*/ 8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2" h="184">
                  <a:moveTo>
                    <a:pt x="134" y="82"/>
                  </a:moveTo>
                  <a:lnTo>
                    <a:pt x="182" y="28"/>
                  </a:lnTo>
                  <a:lnTo>
                    <a:pt x="186" y="24"/>
                  </a:lnTo>
                  <a:lnTo>
                    <a:pt x="192" y="22"/>
                  </a:lnTo>
                  <a:lnTo>
                    <a:pt x="204" y="20"/>
                  </a:lnTo>
                  <a:lnTo>
                    <a:pt x="224" y="19"/>
                  </a:lnTo>
                  <a:lnTo>
                    <a:pt x="224" y="0"/>
                  </a:lnTo>
                  <a:lnTo>
                    <a:pt x="144" y="0"/>
                  </a:lnTo>
                  <a:lnTo>
                    <a:pt x="144" y="19"/>
                  </a:lnTo>
                  <a:lnTo>
                    <a:pt x="152" y="20"/>
                  </a:lnTo>
                  <a:lnTo>
                    <a:pt x="159" y="23"/>
                  </a:lnTo>
                  <a:lnTo>
                    <a:pt x="158" y="26"/>
                  </a:lnTo>
                  <a:lnTo>
                    <a:pt x="156" y="28"/>
                  </a:lnTo>
                  <a:lnTo>
                    <a:pt x="121" y="67"/>
                  </a:lnTo>
                  <a:lnTo>
                    <a:pt x="81" y="19"/>
                  </a:lnTo>
                  <a:lnTo>
                    <a:pt x="97" y="19"/>
                  </a:lnTo>
                  <a:lnTo>
                    <a:pt x="97" y="0"/>
                  </a:lnTo>
                  <a:lnTo>
                    <a:pt x="2" y="0"/>
                  </a:lnTo>
                  <a:lnTo>
                    <a:pt x="2" y="19"/>
                  </a:lnTo>
                  <a:lnTo>
                    <a:pt x="31" y="19"/>
                  </a:lnTo>
                  <a:lnTo>
                    <a:pt x="96" y="96"/>
                  </a:lnTo>
                  <a:lnTo>
                    <a:pt x="42" y="157"/>
                  </a:lnTo>
                  <a:lnTo>
                    <a:pt x="35" y="161"/>
                  </a:lnTo>
                  <a:lnTo>
                    <a:pt x="26" y="163"/>
                  </a:lnTo>
                  <a:lnTo>
                    <a:pt x="14" y="164"/>
                  </a:lnTo>
                  <a:lnTo>
                    <a:pt x="0" y="164"/>
                  </a:lnTo>
                  <a:lnTo>
                    <a:pt x="0" y="184"/>
                  </a:lnTo>
                  <a:lnTo>
                    <a:pt x="81" y="184"/>
                  </a:lnTo>
                  <a:lnTo>
                    <a:pt x="81" y="164"/>
                  </a:lnTo>
                  <a:lnTo>
                    <a:pt x="70" y="163"/>
                  </a:lnTo>
                  <a:lnTo>
                    <a:pt x="65" y="160"/>
                  </a:lnTo>
                  <a:lnTo>
                    <a:pt x="66" y="159"/>
                  </a:lnTo>
                  <a:lnTo>
                    <a:pt x="68" y="156"/>
                  </a:lnTo>
                  <a:lnTo>
                    <a:pt x="108" y="111"/>
                  </a:lnTo>
                  <a:lnTo>
                    <a:pt x="154" y="164"/>
                  </a:lnTo>
                  <a:lnTo>
                    <a:pt x="137" y="164"/>
                  </a:lnTo>
                  <a:lnTo>
                    <a:pt x="137" y="184"/>
                  </a:lnTo>
                  <a:lnTo>
                    <a:pt x="232" y="184"/>
                  </a:lnTo>
                  <a:lnTo>
                    <a:pt x="232" y="164"/>
                  </a:lnTo>
                  <a:lnTo>
                    <a:pt x="203" y="164"/>
                  </a:lnTo>
                  <a:lnTo>
                    <a:pt x="134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4"/>
            <p:cNvSpPr>
              <a:spLocks noChangeAspect="1"/>
            </p:cNvSpPr>
            <p:nvPr/>
          </p:nvSpPr>
          <p:spPr bwMode="auto">
            <a:xfrm>
              <a:off x="845" y="95"/>
              <a:ext cx="96" cy="415"/>
            </a:xfrm>
            <a:custGeom>
              <a:avLst/>
              <a:gdLst>
                <a:gd name="T0" fmla="*/ 96 w 96"/>
                <a:gd name="T1" fmla="*/ 207 h 415"/>
                <a:gd name="T2" fmla="*/ 95 w 96"/>
                <a:gd name="T3" fmla="*/ 180 h 415"/>
                <a:gd name="T4" fmla="*/ 90 w 96"/>
                <a:gd name="T5" fmla="*/ 148 h 415"/>
                <a:gd name="T6" fmla="*/ 82 w 96"/>
                <a:gd name="T7" fmla="*/ 113 h 415"/>
                <a:gd name="T8" fmla="*/ 68 w 96"/>
                <a:gd name="T9" fmla="*/ 78 h 415"/>
                <a:gd name="T10" fmla="*/ 48 w 96"/>
                <a:gd name="T11" fmla="*/ 44 h 415"/>
                <a:gd name="T12" fmla="*/ 29 w 96"/>
                <a:gd name="T13" fmla="*/ 20 h 415"/>
                <a:gd name="T14" fmla="*/ 12 w 96"/>
                <a:gd name="T15" fmla="*/ 5 h 415"/>
                <a:gd name="T16" fmla="*/ 4 w 96"/>
                <a:gd name="T17" fmla="*/ 0 h 415"/>
                <a:gd name="T18" fmla="*/ 1 w 96"/>
                <a:gd name="T19" fmla="*/ 1 h 415"/>
                <a:gd name="T20" fmla="*/ 0 w 96"/>
                <a:gd name="T21" fmla="*/ 4 h 415"/>
                <a:gd name="T22" fmla="*/ 0 w 96"/>
                <a:gd name="T23" fmla="*/ 5 h 415"/>
                <a:gd name="T24" fmla="*/ 1 w 96"/>
                <a:gd name="T25" fmla="*/ 7 h 415"/>
                <a:gd name="T26" fmla="*/ 3 w 96"/>
                <a:gd name="T27" fmla="*/ 9 h 415"/>
                <a:gd name="T28" fmla="*/ 8 w 96"/>
                <a:gd name="T29" fmla="*/ 14 h 415"/>
                <a:gd name="T30" fmla="*/ 35 w 96"/>
                <a:gd name="T31" fmla="*/ 49 h 415"/>
                <a:gd name="T32" fmla="*/ 55 w 96"/>
                <a:gd name="T33" fmla="*/ 94 h 415"/>
                <a:gd name="T34" fmla="*/ 67 w 96"/>
                <a:gd name="T35" fmla="*/ 146 h 415"/>
                <a:gd name="T36" fmla="*/ 72 w 96"/>
                <a:gd name="T37" fmla="*/ 207 h 415"/>
                <a:gd name="T38" fmla="*/ 69 w 96"/>
                <a:gd name="T39" fmla="*/ 261 h 415"/>
                <a:gd name="T40" fmla="*/ 58 w 96"/>
                <a:gd name="T41" fmla="*/ 312 h 415"/>
                <a:gd name="T42" fmla="*/ 37 w 96"/>
                <a:gd name="T43" fmla="*/ 361 h 415"/>
                <a:gd name="T44" fmla="*/ 5 w 96"/>
                <a:gd name="T45" fmla="*/ 403 h 415"/>
                <a:gd name="T46" fmla="*/ 1 w 96"/>
                <a:gd name="T47" fmla="*/ 408 h 415"/>
                <a:gd name="T48" fmla="*/ 0 w 96"/>
                <a:gd name="T49" fmla="*/ 411 h 415"/>
                <a:gd name="T50" fmla="*/ 1 w 96"/>
                <a:gd name="T51" fmla="*/ 413 h 415"/>
                <a:gd name="T52" fmla="*/ 4 w 96"/>
                <a:gd name="T53" fmla="*/ 415 h 415"/>
                <a:gd name="T54" fmla="*/ 13 w 96"/>
                <a:gd name="T55" fmla="*/ 409 h 415"/>
                <a:gd name="T56" fmla="*/ 29 w 96"/>
                <a:gd name="T57" fmla="*/ 394 h 415"/>
                <a:gd name="T58" fmla="*/ 50 w 96"/>
                <a:gd name="T59" fmla="*/ 369 h 415"/>
                <a:gd name="T60" fmla="*/ 70 w 96"/>
                <a:gd name="T61" fmla="*/ 334 h 415"/>
                <a:gd name="T62" fmla="*/ 83 w 96"/>
                <a:gd name="T63" fmla="*/ 300 h 415"/>
                <a:gd name="T64" fmla="*/ 90 w 96"/>
                <a:gd name="T65" fmla="*/ 266 h 415"/>
                <a:gd name="T66" fmla="*/ 95 w 96"/>
                <a:gd name="T67" fmla="*/ 235 h 415"/>
                <a:gd name="T68" fmla="*/ 96 w 96"/>
                <a:gd name="T69" fmla="*/ 20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" h="415">
                  <a:moveTo>
                    <a:pt x="96" y="207"/>
                  </a:moveTo>
                  <a:lnTo>
                    <a:pt x="95" y="180"/>
                  </a:lnTo>
                  <a:lnTo>
                    <a:pt x="90" y="148"/>
                  </a:lnTo>
                  <a:lnTo>
                    <a:pt x="82" y="113"/>
                  </a:lnTo>
                  <a:lnTo>
                    <a:pt x="68" y="78"/>
                  </a:lnTo>
                  <a:lnTo>
                    <a:pt x="48" y="44"/>
                  </a:lnTo>
                  <a:lnTo>
                    <a:pt x="29" y="20"/>
                  </a:lnTo>
                  <a:lnTo>
                    <a:pt x="12" y="5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9"/>
                  </a:lnTo>
                  <a:lnTo>
                    <a:pt x="8" y="14"/>
                  </a:lnTo>
                  <a:lnTo>
                    <a:pt x="35" y="49"/>
                  </a:lnTo>
                  <a:lnTo>
                    <a:pt x="55" y="94"/>
                  </a:lnTo>
                  <a:lnTo>
                    <a:pt x="67" y="146"/>
                  </a:lnTo>
                  <a:lnTo>
                    <a:pt x="72" y="207"/>
                  </a:lnTo>
                  <a:lnTo>
                    <a:pt x="69" y="261"/>
                  </a:lnTo>
                  <a:lnTo>
                    <a:pt x="58" y="312"/>
                  </a:lnTo>
                  <a:lnTo>
                    <a:pt x="37" y="361"/>
                  </a:lnTo>
                  <a:lnTo>
                    <a:pt x="5" y="403"/>
                  </a:lnTo>
                  <a:lnTo>
                    <a:pt x="1" y="408"/>
                  </a:lnTo>
                  <a:lnTo>
                    <a:pt x="0" y="411"/>
                  </a:lnTo>
                  <a:lnTo>
                    <a:pt x="1" y="413"/>
                  </a:lnTo>
                  <a:lnTo>
                    <a:pt x="4" y="415"/>
                  </a:lnTo>
                  <a:lnTo>
                    <a:pt x="13" y="409"/>
                  </a:lnTo>
                  <a:lnTo>
                    <a:pt x="29" y="394"/>
                  </a:lnTo>
                  <a:lnTo>
                    <a:pt x="50" y="369"/>
                  </a:lnTo>
                  <a:lnTo>
                    <a:pt x="70" y="334"/>
                  </a:lnTo>
                  <a:lnTo>
                    <a:pt x="83" y="300"/>
                  </a:lnTo>
                  <a:lnTo>
                    <a:pt x="90" y="266"/>
                  </a:lnTo>
                  <a:lnTo>
                    <a:pt x="95" y="235"/>
                  </a:lnTo>
                  <a:lnTo>
                    <a:pt x="96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/>
            <p:cNvSpPr>
              <a:spLocks noChangeAspect="1" noEditPoints="1"/>
            </p:cNvSpPr>
            <p:nvPr/>
          </p:nvSpPr>
          <p:spPr bwMode="auto">
            <a:xfrm>
              <a:off x="1121" y="254"/>
              <a:ext cx="274" cy="97"/>
            </a:xfrm>
            <a:custGeom>
              <a:avLst/>
              <a:gdLst>
                <a:gd name="T0" fmla="*/ 260 w 274"/>
                <a:gd name="T1" fmla="*/ 16 h 97"/>
                <a:gd name="T2" fmla="*/ 265 w 274"/>
                <a:gd name="T3" fmla="*/ 16 h 97"/>
                <a:gd name="T4" fmla="*/ 269 w 274"/>
                <a:gd name="T5" fmla="*/ 15 h 97"/>
                <a:gd name="T6" fmla="*/ 273 w 274"/>
                <a:gd name="T7" fmla="*/ 13 h 97"/>
                <a:gd name="T8" fmla="*/ 274 w 274"/>
                <a:gd name="T9" fmla="*/ 8 h 97"/>
                <a:gd name="T10" fmla="*/ 273 w 274"/>
                <a:gd name="T11" fmla="*/ 3 h 97"/>
                <a:gd name="T12" fmla="*/ 269 w 274"/>
                <a:gd name="T13" fmla="*/ 1 h 97"/>
                <a:gd name="T14" fmla="*/ 265 w 274"/>
                <a:gd name="T15" fmla="*/ 0 h 97"/>
                <a:gd name="T16" fmla="*/ 260 w 274"/>
                <a:gd name="T17" fmla="*/ 0 h 97"/>
                <a:gd name="T18" fmla="*/ 13 w 274"/>
                <a:gd name="T19" fmla="*/ 0 h 97"/>
                <a:gd name="T20" fmla="*/ 9 w 274"/>
                <a:gd name="T21" fmla="*/ 0 h 97"/>
                <a:gd name="T22" fmla="*/ 4 w 274"/>
                <a:gd name="T23" fmla="*/ 1 h 97"/>
                <a:gd name="T24" fmla="*/ 1 w 274"/>
                <a:gd name="T25" fmla="*/ 3 h 97"/>
                <a:gd name="T26" fmla="*/ 0 w 274"/>
                <a:gd name="T27" fmla="*/ 8 h 97"/>
                <a:gd name="T28" fmla="*/ 1 w 274"/>
                <a:gd name="T29" fmla="*/ 13 h 97"/>
                <a:gd name="T30" fmla="*/ 4 w 274"/>
                <a:gd name="T31" fmla="*/ 15 h 97"/>
                <a:gd name="T32" fmla="*/ 9 w 274"/>
                <a:gd name="T33" fmla="*/ 16 h 97"/>
                <a:gd name="T34" fmla="*/ 14 w 274"/>
                <a:gd name="T35" fmla="*/ 16 h 97"/>
                <a:gd name="T36" fmla="*/ 260 w 274"/>
                <a:gd name="T37" fmla="*/ 16 h 97"/>
                <a:gd name="T38" fmla="*/ 260 w 274"/>
                <a:gd name="T39" fmla="*/ 97 h 97"/>
                <a:gd name="T40" fmla="*/ 265 w 274"/>
                <a:gd name="T41" fmla="*/ 97 h 97"/>
                <a:gd name="T42" fmla="*/ 269 w 274"/>
                <a:gd name="T43" fmla="*/ 96 h 97"/>
                <a:gd name="T44" fmla="*/ 273 w 274"/>
                <a:gd name="T45" fmla="*/ 93 h 97"/>
                <a:gd name="T46" fmla="*/ 274 w 274"/>
                <a:gd name="T47" fmla="*/ 88 h 97"/>
                <a:gd name="T48" fmla="*/ 273 w 274"/>
                <a:gd name="T49" fmla="*/ 84 h 97"/>
                <a:gd name="T50" fmla="*/ 269 w 274"/>
                <a:gd name="T51" fmla="*/ 81 h 97"/>
                <a:gd name="T52" fmla="*/ 265 w 274"/>
                <a:gd name="T53" fmla="*/ 80 h 97"/>
                <a:gd name="T54" fmla="*/ 260 w 274"/>
                <a:gd name="T55" fmla="*/ 80 h 97"/>
                <a:gd name="T56" fmla="*/ 14 w 274"/>
                <a:gd name="T57" fmla="*/ 80 h 97"/>
                <a:gd name="T58" fmla="*/ 9 w 274"/>
                <a:gd name="T59" fmla="*/ 80 h 97"/>
                <a:gd name="T60" fmla="*/ 4 w 274"/>
                <a:gd name="T61" fmla="*/ 81 h 97"/>
                <a:gd name="T62" fmla="*/ 1 w 274"/>
                <a:gd name="T63" fmla="*/ 84 h 97"/>
                <a:gd name="T64" fmla="*/ 0 w 274"/>
                <a:gd name="T65" fmla="*/ 88 h 97"/>
                <a:gd name="T66" fmla="*/ 1 w 274"/>
                <a:gd name="T67" fmla="*/ 93 h 97"/>
                <a:gd name="T68" fmla="*/ 4 w 274"/>
                <a:gd name="T69" fmla="*/ 96 h 97"/>
                <a:gd name="T70" fmla="*/ 9 w 274"/>
                <a:gd name="T71" fmla="*/ 97 h 97"/>
                <a:gd name="T72" fmla="*/ 13 w 274"/>
                <a:gd name="T73" fmla="*/ 97 h 97"/>
                <a:gd name="T74" fmla="*/ 260 w 274"/>
                <a:gd name="T7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4" h="97">
                  <a:moveTo>
                    <a:pt x="260" y="16"/>
                  </a:moveTo>
                  <a:lnTo>
                    <a:pt x="265" y="16"/>
                  </a:lnTo>
                  <a:lnTo>
                    <a:pt x="269" y="15"/>
                  </a:lnTo>
                  <a:lnTo>
                    <a:pt x="273" y="13"/>
                  </a:lnTo>
                  <a:lnTo>
                    <a:pt x="274" y="8"/>
                  </a:lnTo>
                  <a:lnTo>
                    <a:pt x="273" y="3"/>
                  </a:lnTo>
                  <a:lnTo>
                    <a:pt x="269" y="1"/>
                  </a:lnTo>
                  <a:lnTo>
                    <a:pt x="265" y="0"/>
                  </a:lnTo>
                  <a:lnTo>
                    <a:pt x="260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9" y="16"/>
                  </a:lnTo>
                  <a:lnTo>
                    <a:pt x="14" y="16"/>
                  </a:lnTo>
                  <a:lnTo>
                    <a:pt x="260" y="16"/>
                  </a:lnTo>
                  <a:close/>
                  <a:moveTo>
                    <a:pt x="260" y="97"/>
                  </a:moveTo>
                  <a:lnTo>
                    <a:pt x="265" y="97"/>
                  </a:lnTo>
                  <a:lnTo>
                    <a:pt x="269" y="96"/>
                  </a:lnTo>
                  <a:lnTo>
                    <a:pt x="273" y="93"/>
                  </a:lnTo>
                  <a:lnTo>
                    <a:pt x="274" y="88"/>
                  </a:lnTo>
                  <a:lnTo>
                    <a:pt x="273" y="84"/>
                  </a:lnTo>
                  <a:lnTo>
                    <a:pt x="269" y="81"/>
                  </a:lnTo>
                  <a:lnTo>
                    <a:pt x="265" y="80"/>
                  </a:lnTo>
                  <a:lnTo>
                    <a:pt x="260" y="80"/>
                  </a:lnTo>
                  <a:lnTo>
                    <a:pt x="14" y="80"/>
                  </a:lnTo>
                  <a:lnTo>
                    <a:pt x="9" y="80"/>
                  </a:lnTo>
                  <a:lnTo>
                    <a:pt x="4" y="81"/>
                  </a:lnTo>
                  <a:lnTo>
                    <a:pt x="1" y="84"/>
                  </a:lnTo>
                  <a:lnTo>
                    <a:pt x="0" y="88"/>
                  </a:lnTo>
                  <a:lnTo>
                    <a:pt x="1" y="93"/>
                  </a:lnTo>
                  <a:lnTo>
                    <a:pt x="4" y="96"/>
                  </a:lnTo>
                  <a:lnTo>
                    <a:pt x="9" y="97"/>
                  </a:lnTo>
                  <a:lnTo>
                    <a:pt x="13" y="97"/>
                  </a:lnTo>
                  <a:lnTo>
                    <a:pt x="260" y="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6"/>
            <p:cNvSpPr>
              <a:spLocks noChangeAspect="1"/>
            </p:cNvSpPr>
            <p:nvPr/>
          </p:nvSpPr>
          <p:spPr bwMode="auto">
            <a:xfrm>
              <a:off x="1706" y="130"/>
              <a:ext cx="136" cy="276"/>
            </a:xfrm>
            <a:custGeom>
              <a:avLst/>
              <a:gdLst>
                <a:gd name="T0" fmla="*/ 85 w 136"/>
                <a:gd name="T1" fmla="*/ 11 h 276"/>
                <a:gd name="T2" fmla="*/ 85 w 136"/>
                <a:gd name="T3" fmla="*/ 5 h 276"/>
                <a:gd name="T4" fmla="*/ 84 w 136"/>
                <a:gd name="T5" fmla="*/ 2 h 276"/>
                <a:gd name="T6" fmla="*/ 81 w 136"/>
                <a:gd name="T7" fmla="*/ 0 h 276"/>
                <a:gd name="T8" fmla="*/ 75 w 136"/>
                <a:gd name="T9" fmla="*/ 0 h 276"/>
                <a:gd name="T10" fmla="*/ 55 w 136"/>
                <a:gd name="T11" fmla="*/ 15 h 276"/>
                <a:gd name="T12" fmla="*/ 33 w 136"/>
                <a:gd name="T13" fmla="*/ 23 h 276"/>
                <a:gd name="T14" fmla="*/ 14 w 136"/>
                <a:gd name="T15" fmla="*/ 26 h 276"/>
                <a:gd name="T16" fmla="*/ 0 w 136"/>
                <a:gd name="T17" fmla="*/ 26 h 276"/>
                <a:gd name="T18" fmla="*/ 0 w 136"/>
                <a:gd name="T19" fmla="*/ 39 h 276"/>
                <a:gd name="T20" fmla="*/ 9 w 136"/>
                <a:gd name="T21" fmla="*/ 39 h 276"/>
                <a:gd name="T22" fmla="*/ 22 w 136"/>
                <a:gd name="T23" fmla="*/ 38 h 276"/>
                <a:gd name="T24" fmla="*/ 38 w 136"/>
                <a:gd name="T25" fmla="*/ 35 h 276"/>
                <a:gd name="T26" fmla="*/ 54 w 136"/>
                <a:gd name="T27" fmla="*/ 29 h 276"/>
                <a:gd name="T28" fmla="*/ 54 w 136"/>
                <a:gd name="T29" fmla="*/ 243 h 276"/>
                <a:gd name="T30" fmla="*/ 54 w 136"/>
                <a:gd name="T31" fmla="*/ 248 h 276"/>
                <a:gd name="T32" fmla="*/ 53 w 136"/>
                <a:gd name="T33" fmla="*/ 253 h 276"/>
                <a:gd name="T34" fmla="*/ 52 w 136"/>
                <a:gd name="T35" fmla="*/ 256 h 276"/>
                <a:gd name="T36" fmla="*/ 49 w 136"/>
                <a:gd name="T37" fmla="*/ 259 h 276"/>
                <a:gd name="T38" fmla="*/ 44 w 136"/>
                <a:gd name="T39" fmla="*/ 261 h 276"/>
                <a:gd name="T40" fmla="*/ 37 w 136"/>
                <a:gd name="T41" fmla="*/ 262 h 276"/>
                <a:gd name="T42" fmla="*/ 28 w 136"/>
                <a:gd name="T43" fmla="*/ 263 h 276"/>
                <a:gd name="T44" fmla="*/ 16 w 136"/>
                <a:gd name="T45" fmla="*/ 263 h 276"/>
                <a:gd name="T46" fmla="*/ 3 w 136"/>
                <a:gd name="T47" fmla="*/ 263 h 276"/>
                <a:gd name="T48" fmla="*/ 3 w 136"/>
                <a:gd name="T49" fmla="*/ 276 h 276"/>
                <a:gd name="T50" fmla="*/ 136 w 136"/>
                <a:gd name="T51" fmla="*/ 276 h 276"/>
                <a:gd name="T52" fmla="*/ 136 w 136"/>
                <a:gd name="T53" fmla="*/ 263 h 276"/>
                <a:gd name="T54" fmla="*/ 123 w 136"/>
                <a:gd name="T55" fmla="*/ 263 h 276"/>
                <a:gd name="T56" fmla="*/ 111 w 136"/>
                <a:gd name="T57" fmla="*/ 263 h 276"/>
                <a:gd name="T58" fmla="*/ 101 w 136"/>
                <a:gd name="T59" fmla="*/ 262 h 276"/>
                <a:gd name="T60" fmla="*/ 95 w 136"/>
                <a:gd name="T61" fmla="*/ 261 h 276"/>
                <a:gd name="T62" fmla="*/ 90 w 136"/>
                <a:gd name="T63" fmla="*/ 259 h 276"/>
                <a:gd name="T64" fmla="*/ 87 w 136"/>
                <a:gd name="T65" fmla="*/ 256 h 276"/>
                <a:gd name="T66" fmla="*/ 86 w 136"/>
                <a:gd name="T67" fmla="*/ 253 h 276"/>
                <a:gd name="T68" fmla="*/ 85 w 136"/>
                <a:gd name="T69" fmla="*/ 249 h 276"/>
                <a:gd name="T70" fmla="*/ 85 w 136"/>
                <a:gd name="T71" fmla="*/ 243 h 276"/>
                <a:gd name="T72" fmla="*/ 85 w 136"/>
                <a:gd name="T73" fmla="*/ 1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" h="276">
                  <a:moveTo>
                    <a:pt x="85" y="11"/>
                  </a:moveTo>
                  <a:lnTo>
                    <a:pt x="85" y="5"/>
                  </a:lnTo>
                  <a:lnTo>
                    <a:pt x="84" y="2"/>
                  </a:lnTo>
                  <a:lnTo>
                    <a:pt x="81" y="0"/>
                  </a:lnTo>
                  <a:lnTo>
                    <a:pt x="75" y="0"/>
                  </a:lnTo>
                  <a:lnTo>
                    <a:pt x="55" y="15"/>
                  </a:lnTo>
                  <a:lnTo>
                    <a:pt x="33" y="23"/>
                  </a:lnTo>
                  <a:lnTo>
                    <a:pt x="14" y="26"/>
                  </a:lnTo>
                  <a:lnTo>
                    <a:pt x="0" y="26"/>
                  </a:lnTo>
                  <a:lnTo>
                    <a:pt x="0" y="39"/>
                  </a:lnTo>
                  <a:lnTo>
                    <a:pt x="9" y="39"/>
                  </a:lnTo>
                  <a:lnTo>
                    <a:pt x="22" y="38"/>
                  </a:lnTo>
                  <a:lnTo>
                    <a:pt x="38" y="35"/>
                  </a:lnTo>
                  <a:lnTo>
                    <a:pt x="54" y="29"/>
                  </a:lnTo>
                  <a:lnTo>
                    <a:pt x="54" y="243"/>
                  </a:lnTo>
                  <a:lnTo>
                    <a:pt x="54" y="248"/>
                  </a:lnTo>
                  <a:lnTo>
                    <a:pt x="53" y="253"/>
                  </a:lnTo>
                  <a:lnTo>
                    <a:pt x="52" y="256"/>
                  </a:lnTo>
                  <a:lnTo>
                    <a:pt x="49" y="259"/>
                  </a:lnTo>
                  <a:lnTo>
                    <a:pt x="44" y="261"/>
                  </a:lnTo>
                  <a:lnTo>
                    <a:pt x="37" y="262"/>
                  </a:lnTo>
                  <a:lnTo>
                    <a:pt x="28" y="263"/>
                  </a:lnTo>
                  <a:lnTo>
                    <a:pt x="16" y="263"/>
                  </a:lnTo>
                  <a:lnTo>
                    <a:pt x="3" y="263"/>
                  </a:lnTo>
                  <a:lnTo>
                    <a:pt x="3" y="276"/>
                  </a:lnTo>
                  <a:lnTo>
                    <a:pt x="136" y="276"/>
                  </a:lnTo>
                  <a:lnTo>
                    <a:pt x="136" y="263"/>
                  </a:lnTo>
                  <a:lnTo>
                    <a:pt x="123" y="263"/>
                  </a:lnTo>
                  <a:lnTo>
                    <a:pt x="111" y="263"/>
                  </a:lnTo>
                  <a:lnTo>
                    <a:pt x="101" y="262"/>
                  </a:lnTo>
                  <a:lnTo>
                    <a:pt x="95" y="261"/>
                  </a:lnTo>
                  <a:lnTo>
                    <a:pt x="90" y="259"/>
                  </a:lnTo>
                  <a:lnTo>
                    <a:pt x="87" y="256"/>
                  </a:lnTo>
                  <a:lnTo>
                    <a:pt x="86" y="253"/>
                  </a:lnTo>
                  <a:lnTo>
                    <a:pt x="85" y="249"/>
                  </a:lnTo>
                  <a:lnTo>
                    <a:pt x="85" y="243"/>
                  </a:lnTo>
                  <a:lnTo>
                    <a:pt x="8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7"/>
            <p:cNvSpPr>
              <a:spLocks noChangeAspect="1"/>
            </p:cNvSpPr>
            <p:nvPr/>
          </p:nvSpPr>
          <p:spPr bwMode="auto">
            <a:xfrm>
              <a:off x="1999" y="294"/>
              <a:ext cx="253" cy="17"/>
            </a:xfrm>
            <a:custGeom>
              <a:avLst/>
              <a:gdLst>
                <a:gd name="T0" fmla="*/ 238 w 253"/>
                <a:gd name="T1" fmla="*/ 17 h 17"/>
                <a:gd name="T2" fmla="*/ 243 w 253"/>
                <a:gd name="T3" fmla="*/ 17 h 17"/>
                <a:gd name="T4" fmla="*/ 248 w 253"/>
                <a:gd name="T5" fmla="*/ 16 h 17"/>
                <a:gd name="T6" fmla="*/ 251 w 253"/>
                <a:gd name="T7" fmla="*/ 13 h 17"/>
                <a:gd name="T8" fmla="*/ 253 w 253"/>
                <a:gd name="T9" fmla="*/ 8 h 17"/>
                <a:gd name="T10" fmla="*/ 251 w 253"/>
                <a:gd name="T11" fmla="*/ 4 h 17"/>
                <a:gd name="T12" fmla="*/ 248 w 253"/>
                <a:gd name="T13" fmla="*/ 1 h 17"/>
                <a:gd name="T14" fmla="*/ 243 w 253"/>
                <a:gd name="T15" fmla="*/ 0 h 17"/>
                <a:gd name="T16" fmla="*/ 238 w 253"/>
                <a:gd name="T17" fmla="*/ 0 h 17"/>
                <a:gd name="T18" fmla="*/ 15 w 253"/>
                <a:gd name="T19" fmla="*/ 0 h 17"/>
                <a:gd name="T20" fmla="*/ 10 w 253"/>
                <a:gd name="T21" fmla="*/ 0 h 17"/>
                <a:gd name="T22" fmla="*/ 5 w 253"/>
                <a:gd name="T23" fmla="*/ 1 h 17"/>
                <a:gd name="T24" fmla="*/ 2 w 253"/>
                <a:gd name="T25" fmla="*/ 4 h 17"/>
                <a:gd name="T26" fmla="*/ 0 w 253"/>
                <a:gd name="T27" fmla="*/ 8 h 17"/>
                <a:gd name="T28" fmla="*/ 2 w 253"/>
                <a:gd name="T29" fmla="*/ 13 h 17"/>
                <a:gd name="T30" fmla="*/ 5 w 253"/>
                <a:gd name="T31" fmla="*/ 16 h 17"/>
                <a:gd name="T32" fmla="*/ 10 w 253"/>
                <a:gd name="T33" fmla="*/ 17 h 17"/>
                <a:gd name="T34" fmla="*/ 15 w 253"/>
                <a:gd name="T35" fmla="*/ 17 h 17"/>
                <a:gd name="T36" fmla="*/ 238 w 253"/>
                <a:gd name="T3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3" h="17">
                  <a:moveTo>
                    <a:pt x="238" y="17"/>
                  </a:moveTo>
                  <a:lnTo>
                    <a:pt x="243" y="17"/>
                  </a:lnTo>
                  <a:lnTo>
                    <a:pt x="248" y="16"/>
                  </a:lnTo>
                  <a:lnTo>
                    <a:pt x="251" y="13"/>
                  </a:lnTo>
                  <a:lnTo>
                    <a:pt x="253" y="8"/>
                  </a:lnTo>
                  <a:lnTo>
                    <a:pt x="251" y="4"/>
                  </a:lnTo>
                  <a:lnTo>
                    <a:pt x="248" y="1"/>
                  </a:lnTo>
                  <a:lnTo>
                    <a:pt x="243" y="0"/>
                  </a:lnTo>
                  <a:lnTo>
                    <a:pt x="238" y="0"/>
                  </a:lnTo>
                  <a:lnTo>
                    <a:pt x="15" y="0"/>
                  </a:lnTo>
                  <a:lnTo>
                    <a:pt x="10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6"/>
                  </a:lnTo>
                  <a:lnTo>
                    <a:pt x="10" y="17"/>
                  </a:lnTo>
                  <a:lnTo>
                    <a:pt x="15" y="17"/>
                  </a:lnTo>
                  <a:lnTo>
                    <a:pt x="238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8"/>
            <p:cNvSpPr>
              <a:spLocks noChangeAspect="1"/>
            </p:cNvSpPr>
            <p:nvPr/>
          </p:nvSpPr>
          <p:spPr bwMode="auto">
            <a:xfrm>
              <a:off x="2420" y="95"/>
              <a:ext cx="96" cy="415"/>
            </a:xfrm>
            <a:custGeom>
              <a:avLst/>
              <a:gdLst>
                <a:gd name="T0" fmla="*/ 96 w 96"/>
                <a:gd name="T1" fmla="*/ 411 h 415"/>
                <a:gd name="T2" fmla="*/ 96 w 96"/>
                <a:gd name="T3" fmla="*/ 410 h 415"/>
                <a:gd name="T4" fmla="*/ 95 w 96"/>
                <a:gd name="T5" fmla="*/ 408 h 415"/>
                <a:gd name="T6" fmla="*/ 93 w 96"/>
                <a:gd name="T7" fmla="*/ 406 h 415"/>
                <a:gd name="T8" fmla="*/ 89 w 96"/>
                <a:gd name="T9" fmla="*/ 401 h 415"/>
                <a:gd name="T10" fmla="*/ 57 w 96"/>
                <a:gd name="T11" fmla="*/ 358 h 415"/>
                <a:gd name="T12" fmla="*/ 37 w 96"/>
                <a:gd name="T13" fmla="*/ 308 h 415"/>
                <a:gd name="T14" fmla="*/ 27 w 96"/>
                <a:gd name="T15" fmla="*/ 257 h 415"/>
                <a:gd name="T16" fmla="*/ 24 w 96"/>
                <a:gd name="T17" fmla="*/ 207 h 415"/>
                <a:gd name="T18" fmla="*/ 27 w 96"/>
                <a:gd name="T19" fmla="*/ 154 h 415"/>
                <a:gd name="T20" fmla="*/ 38 w 96"/>
                <a:gd name="T21" fmla="*/ 102 h 415"/>
                <a:gd name="T22" fmla="*/ 59 w 96"/>
                <a:gd name="T23" fmla="*/ 54 h 415"/>
                <a:gd name="T24" fmla="*/ 91 w 96"/>
                <a:gd name="T25" fmla="*/ 11 h 415"/>
                <a:gd name="T26" fmla="*/ 95 w 96"/>
                <a:gd name="T27" fmla="*/ 6 h 415"/>
                <a:gd name="T28" fmla="*/ 96 w 96"/>
                <a:gd name="T29" fmla="*/ 4 h 415"/>
                <a:gd name="T30" fmla="*/ 95 w 96"/>
                <a:gd name="T31" fmla="*/ 1 h 415"/>
                <a:gd name="T32" fmla="*/ 92 w 96"/>
                <a:gd name="T33" fmla="*/ 0 h 415"/>
                <a:gd name="T34" fmla="*/ 83 w 96"/>
                <a:gd name="T35" fmla="*/ 5 h 415"/>
                <a:gd name="T36" fmla="*/ 67 w 96"/>
                <a:gd name="T37" fmla="*/ 21 h 415"/>
                <a:gd name="T38" fmla="*/ 46 w 96"/>
                <a:gd name="T39" fmla="*/ 46 h 415"/>
                <a:gd name="T40" fmla="*/ 26 w 96"/>
                <a:gd name="T41" fmla="*/ 81 h 415"/>
                <a:gd name="T42" fmla="*/ 13 w 96"/>
                <a:gd name="T43" fmla="*/ 115 h 415"/>
                <a:gd name="T44" fmla="*/ 5 w 96"/>
                <a:gd name="T45" fmla="*/ 148 h 415"/>
                <a:gd name="T46" fmla="*/ 1 w 96"/>
                <a:gd name="T47" fmla="*/ 179 h 415"/>
                <a:gd name="T48" fmla="*/ 0 w 96"/>
                <a:gd name="T49" fmla="*/ 207 h 415"/>
                <a:gd name="T50" fmla="*/ 1 w 96"/>
                <a:gd name="T51" fmla="*/ 235 h 415"/>
                <a:gd name="T52" fmla="*/ 5 w 96"/>
                <a:gd name="T53" fmla="*/ 266 h 415"/>
                <a:gd name="T54" fmla="*/ 14 w 96"/>
                <a:gd name="T55" fmla="*/ 301 h 415"/>
                <a:gd name="T56" fmla="*/ 28 w 96"/>
                <a:gd name="T57" fmla="*/ 337 h 415"/>
                <a:gd name="T58" fmla="*/ 47 w 96"/>
                <a:gd name="T59" fmla="*/ 370 h 415"/>
                <a:gd name="T60" fmla="*/ 67 w 96"/>
                <a:gd name="T61" fmla="*/ 395 h 415"/>
                <a:gd name="T62" fmla="*/ 84 w 96"/>
                <a:gd name="T63" fmla="*/ 410 h 415"/>
                <a:gd name="T64" fmla="*/ 92 w 96"/>
                <a:gd name="T65" fmla="*/ 415 h 415"/>
                <a:gd name="T66" fmla="*/ 95 w 96"/>
                <a:gd name="T67" fmla="*/ 414 h 415"/>
                <a:gd name="T68" fmla="*/ 96 w 96"/>
                <a:gd name="T69" fmla="*/ 41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" h="415">
                  <a:moveTo>
                    <a:pt x="96" y="411"/>
                  </a:moveTo>
                  <a:lnTo>
                    <a:pt x="96" y="410"/>
                  </a:lnTo>
                  <a:lnTo>
                    <a:pt x="95" y="408"/>
                  </a:lnTo>
                  <a:lnTo>
                    <a:pt x="93" y="406"/>
                  </a:lnTo>
                  <a:lnTo>
                    <a:pt x="89" y="401"/>
                  </a:lnTo>
                  <a:lnTo>
                    <a:pt x="57" y="358"/>
                  </a:lnTo>
                  <a:lnTo>
                    <a:pt x="37" y="308"/>
                  </a:lnTo>
                  <a:lnTo>
                    <a:pt x="27" y="257"/>
                  </a:lnTo>
                  <a:lnTo>
                    <a:pt x="24" y="207"/>
                  </a:lnTo>
                  <a:lnTo>
                    <a:pt x="27" y="154"/>
                  </a:lnTo>
                  <a:lnTo>
                    <a:pt x="38" y="102"/>
                  </a:lnTo>
                  <a:lnTo>
                    <a:pt x="59" y="54"/>
                  </a:lnTo>
                  <a:lnTo>
                    <a:pt x="91" y="11"/>
                  </a:lnTo>
                  <a:lnTo>
                    <a:pt x="95" y="6"/>
                  </a:lnTo>
                  <a:lnTo>
                    <a:pt x="96" y="4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83" y="5"/>
                  </a:lnTo>
                  <a:lnTo>
                    <a:pt x="67" y="21"/>
                  </a:lnTo>
                  <a:lnTo>
                    <a:pt x="46" y="46"/>
                  </a:lnTo>
                  <a:lnTo>
                    <a:pt x="26" y="81"/>
                  </a:lnTo>
                  <a:lnTo>
                    <a:pt x="13" y="115"/>
                  </a:lnTo>
                  <a:lnTo>
                    <a:pt x="5" y="148"/>
                  </a:lnTo>
                  <a:lnTo>
                    <a:pt x="1" y="179"/>
                  </a:lnTo>
                  <a:lnTo>
                    <a:pt x="0" y="207"/>
                  </a:lnTo>
                  <a:lnTo>
                    <a:pt x="1" y="235"/>
                  </a:lnTo>
                  <a:lnTo>
                    <a:pt x="5" y="266"/>
                  </a:lnTo>
                  <a:lnTo>
                    <a:pt x="14" y="301"/>
                  </a:lnTo>
                  <a:lnTo>
                    <a:pt x="28" y="337"/>
                  </a:lnTo>
                  <a:lnTo>
                    <a:pt x="47" y="370"/>
                  </a:lnTo>
                  <a:lnTo>
                    <a:pt x="67" y="395"/>
                  </a:lnTo>
                  <a:lnTo>
                    <a:pt x="84" y="410"/>
                  </a:lnTo>
                  <a:lnTo>
                    <a:pt x="92" y="415"/>
                  </a:lnTo>
                  <a:lnTo>
                    <a:pt x="95" y="414"/>
                  </a:lnTo>
                  <a:lnTo>
                    <a:pt x="96" y="4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9"/>
            <p:cNvSpPr>
              <a:spLocks noChangeAspect="1"/>
            </p:cNvSpPr>
            <p:nvPr/>
          </p:nvSpPr>
          <p:spPr bwMode="auto">
            <a:xfrm>
              <a:off x="2550" y="222"/>
              <a:ext cx="233" cy="184"/>
            </a:xfrm>
            <a:custGeom>
              <a:avLst/>
              <a:gdLst>
                <a:gd name="T0" fmla="*/ 134 w 233"/>
                <a:gd name="T1" fmla="*/ 82 h 184"/>
                <a:gd name="T2" fmla="*/ 182 w 233"/>
                <a:gd name="T3" fmla="*/ 28 h 184"/>
                <a:gd name="T4" fmla="*/ 186 w 233"/>
                <a:gd name="T5" fmla="*/ 24 h 184"/>
                <a:gd name="T6" fmla="*/ 192 w 233"/>
                <a:gd name="T7" fmla="*/ 22 h 184"/>
                <a:gd name="T8" fmla="*/ 204 w 233"/>
                <a:gd name="T9" fmla="*/ 20 h 184"/>
                <a:gd name="T10" fmla="*/ 224 w 233"/>
                <a:gd name="T11" fmla="*/ 19 h 184"/>
                <a:gd name="T12" fmla="*/ 224 w 233"/>
                <a:gd name="T13" fmla="*/ 0 h 184"/>
                <a:gd name="T14" fmla="*/ 144 w 233"/>
                <a:gd name="T15" fmla="*/ 0 h 184"/>
                <a:gd name="T16" fmla="*/ 144 w 233"/>
                <a:gd name="T17" fmla="*/ 19 h 184"/>
                <a:gd name="T18" fmla="*/ 152 w 233"/>
                <a:gd name="T19" fmla="*/ 20 h 184"/>
                <a:gd name="T20" fmla="*/ 159 w 233"/>
                <a:gd name="T21" fmla="*/ 23 h 184"/>
                <a:gd name="T22" fmla="*/ 158 w 233"/>
                <a:gd name="T23" fmla="*/ 26 h 184"/>
                <a:gd name="T24" fmla="*/ 156 w 233"/>
                <a:gd name="T25" fmla="*/ 28 h 184"/>
                <a:gd name="T26" fmla="*/ 122 w 233"/>
                <a:gd name="T27" fmla="*/ 67 h 184"/>
                <a:gd name="T28" fmla="*/ 81 w 233"/>
                <a:gd name="T29" fmla="*/ 19 h 184"/>
                <a:gd name="T30" fmla="*/ 98 w 233"/>
                <a:gd name="T31" fmla="*/ 19 h 184"/>
                <a:gd name="T32" fmla="*/ 98 w 233"/>
                <a:gd name="T33" fmla="*/ 0 h 184"/>
                <a:gd name="T34" fmla="*/ 2 w 233"/>
                <a:gd name="T35" fmla="*/ 0 h 184"/>
                <a:gd name="T36" fmla="*/ 2 w 233"/>
                <a:gd name="T37" fmla="*/ 19 h 184"/>
                <a:gd name="T38" fmla="*/ 32 w 233"/>
                <a:gd name="T39" fmla="*/ 19 h 184"/>
                <a:gd name="T40" fmla="*/ 96 w 233"/>
                <a:gd name="T41" fmla="*/ 96 h 184"/>
                <a:gd name="T42" fmla="*/ 42 w 233"/>
                <a:gd name="T43" fmla="*/ 157 h 184"/>
                <a:gd name="T44" fmla="*/ 35 w 233"/>
                <a:gd name="T45" fmla="*/ 161 h 184"/>
                <a:gd name="T46" fmla="*/ 26 w 233"/>
                <a:gd name="T47" fmla="*/ 163 h 184"/>
                <a:gd name="T48" fmla="*/ 14 w 233"/>
                <a:gd name="T49" fmla="*/ 164 h 184"/>
                <a:gd name="T50" fmla="*/ 0 w 233"/>
                <a:gd name="T51" fmla="*/ 164 h 184"/>
                <a:gd name="T52" fmla="*/ 0 w 233"/>
                <a:gd name="T53" fmla="*/ 184 h 184"/>
                <a:gd name="T54" fmla="*/ 81 w 233"/>
                <a:gd name="T55" fmla="*/ 184 h 184"/>
                <a:gd name="T56" fmla="*/ 81 w 233"/>
                <a:gd name="T57" fmla="*/ 164 h 184"/>
                <a:gd name="T58" fmla="*/ 70 w 233"/>
                <a:gd name="T59" fmla="*/ 163 h 184"/>
                <a:gd name="T60" fmla="*/ 65 w 233"/>
                <a:gd name="T61" fmla="*/ 160 h 184"/>
                <a:gd name="T62" fmla="*/ 66 w 233"/>
                <a:gd name="T63" fmla="*/ 159 h 184"/>
                <a:gd name="T64" fmla="*/ 68 w 233"/>
                <a:gd name="T65" fmla="*/ 156 h 184"/>
                <a:gd name="T66" fmla="*/ 108 w 233"/>
                <a:gd name="T67" fmla="*/ 111 h 184"/>
                <a:gd name="T68" fmla="*/ 154 w 233"/>
                <a:gd name="T69" fmla="*/ 164 h 184"/>
                <a:gd name="T70" fmla="*/ 138 w 233"/>
                <a:gd name="T71" fmla="*/ 164 h 184"/>
                <a:gd name="T72" fmla="*/ 138 w 233"/>
                <a:gd name="T73" fmla="*/ 184 h 184"/>
                <a:gd name="T74" fmla="*/ 233 w 233"/>
                <a:gd name="T75" fmla="*/ 184 h 184"/>
                <a:gd name="T76" fmla="*/ 233 w 233"/>
                <a:gd name="T77" fmla="*/ 164 h 184"/>
                <a:gd name="T78" fmla="*/ 203 w 233"/>
                <a:gd name="T79" fmla="*/ 164 h 184"/>
                <a:gd name="T80" fmla="*/ 134 w 233"/>
                <a:gd name="T81" fmla="*/ 8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3" h="184">
                  <a:moveTo>
                    <a:pt x="134" y="82"/>
                  </a:moveTo>
                  <a:lnTo>
                    <a:pt x="182" y="28"/>
                  </a:lnTo>
                  <a:lnTo>
                    <a:pt x="186" y="24"/>
                  </a:lnTo>
                  <a:lnTo>
                    <a:pt x="192" y="22"/>
                  </a:lnTo>
                  <a:lnTo>
                    <a:pt x="204" y="20"/>
                  </a:lnTo>
                  <a:lnTo>
                    <a:pt x="224" y="19"/>
                  </a:lnTo>
                  <a:lnTo>
                    <a:pt x="224" y="0"/>
                  </a:lnTo>
                  <a:lnTo>
                    <a:pt x="144" y="0"/>
                  </a:lnTo>
                  <a:lnTo>
                    <a:pt x="144" y="19"/>
                  </a:lnTo>
                  <a:lnTo>
                    <a:pt x="152" y="20"/>
                  </a:lnTo>
                  <a:lnTo>
                    <a:pt x="159" y="23"/>
                  </a:lnTo>
                  <a:lnTo>
                    <a:pt x="158" y="26"/>
                  </a:lnTo>
                  <a:lnTo>
                    <a:pt x="156" y="28"/>
                  </a:lnTo>
                  <a:lnTo>
                    <a:pt x="122" y="67"/>
                  </a:lnTo>
                  <a:lnTo>
                    <a:pt x="81" y="19"/>
                  </a:lnTo>
                  <a:lnTo>
                    <a:pt x="98" y="19"/>
                  </a:lnTo>
                  <a:lnTo>
                    <a:pt x="98" y="0"/>
                  </a:lnTo>
                  <a:lnTo>
                    <a:pt x="2" y="0"/>
                  </a:lnTo>
                  <a:lnTo>
                    <a:pt x="2" y="19"/>
                  </a:lnTo>
                  <a:lnTo>
                    <a:pt x="32" y="19"/>
                  </a:lnTo>
                  <a:lnTo>
                    <a:pt x="96" y="96"/>
                  </a:lnTo>
                  <a:lnTo>
                    <a:pt x="42" y="157"/>
                  </a:lnTo>
                  <a:lnTo>
                    <a:pt x="35" y="161"/>
                  </a:lnTo>
                  <a:lnTo>
                    <a:pt x="26" y="163"/>
                  </a:lnTo>
                  <a:lnTo>
                    <a:pt x="14" y="164"/>
                  </a:lnTo>
                  <a:lnTo>
                    <a:pt x="0" y="164"/>
                  </a:lnTo>
                  <a:lnTo>
                    <a:pt x="0" y="184"/>
                  </a:lnTo>
                  <a:lnTo>
                    <a:pt x="81" y="184"/>
                  </a:lnTo>
                  <a:lnTo>
                    <a:pt x="81" y="164"/>
                  </a:lnTo>
                  <a:lnTo>
                    <a:pt x="70" y="163"/>
                  </a:lnTo>
                  <a:lnTo>
                    <a:pt x="65" y="160"/>
                  </a:lnTo>
                  <a:lnTo>
                    <a:pt x="66" y="159"/>
                  </a:lnTo>
                  <a:lnTo>
                    <a:pt x="68" y="156"/>
                  </a:lnTo>
                  <a:lnTo>
                    <a:pt x="108" y="111"/>
                  </a:lnTo>
                  <a:lnTo>
                    <a:pt x="154" y="164"/>
                  </a:lnTo>
                  <a:lnTo>
                    <a:pt x="138" y="164"/>
                  </a:lnTo>
                  <a:lnTo>
                    <a:pt x="138" y="184"/>
                  </a:lnTo>
                  <a:lnTo>
                    <a:pt x="233" y="184"/>
                  </a:lnTo>
                  <a:lnTo>
                    <a:pt x="233" y="164"/>
                  </a:lnTo>
                  <a:lnTo>
                    <a:pt x="203" y="164"/>
                  </a:lnTo>
                  <a:lnTo>
                    <a:pt x="134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20"/>
            <p:cNvSpPr>
              <a:spLocks noChangeAspect="1"/>
            </p:cNvSpPr>
            <p:nvPr/>
          </p:nvSpPr>
          <p:spPr bwMode="auto">
            <a:xfrm>
              <a:off x="2919" y="294"/>
              <a:ext cx="252" cy="17"/>
            </a:xfrm>
            <a:custGeom>
              <a:avLst/>
              <a:gdLst>
                <a:gd name="T0" fmla="*/ 237 w 252"/>
                <a:gd name="T1" fmla="*/ 17 h 17"/>
                <a:gd name="T2" fmla="*/ 243 w 252"/>
                <a:gd name="T3" fmla="*/ 17 h 17"/>
                <a:gd name="T4" fmla="*/ 247 w 252"/>
                <a:gd name="T5" fmla="*/ 16 h 17"/>
                <a:gd name="T6" fmla="*/ 250 w 252"/>
                <a:gd name="T7" fmla="*/ 13 h 17"/>
                <a:gd name="T8" fmla="*/ 252 w 252"/>
                <a:gd name="T9" fmla="*/ 8 h 17"/>
                <a:gd name="T10" fmla="*/ 250 w 252"/>
                <a:gd name="T11" fmla="*/ 4 h 17"/>
                <a:gd name="T12" fmla="*/ 247 w 252"/>
                <a:gd name="T13" fmla="*/ 1 h 17"/>
                <a:gd name="T14" fmla="*/ 243 w 252"/>
                <a:gd name="T15" fmla="*/ 0 h 17"/>
                <a:gd name="T16" fmla="*/ 237 w 252"/>
                <a:gd name="T17" fmla="*/ 0 h 17"/>
                <a:gd name="T18" fmla="*/ 14 w 252"/>
                <a:gd name="T19" fmla="*/ 0 h 17"/>
                <a:gd name="T20" fmla="*/ 9 w 252"/>
                <a:gd name="T21" fmla="*/ 0 h 17"/>
                <a:gd name="T22" fmla="*/ 4 w 252"/>
                <a:gd name="T23" fmla="*/ 1 h 17"/>
                <a:gd name="T24" fmla="*/ 1 w 252"/>
                <a:gd name="T25" fmla="*/ 4 h 17"/>
                <a:gd name="T26" fmla="*/ 0 w 252"/>
                <a:gd name="T27" fmla="*/ 8 h 17"/>
                <a:gd name="T28" fmla="*/ 1 w 252"/>
                <a:gd name="T29" fmla="*/ 13 h 17"/>
                <a:gd name="T30" fmla="*/ 4 w 252"/>
                <a:gd name="T31" fmla="*/ 16 h 17"/>
                <a:gd name="T32" fmla="*/ 9 w 252"/>
                <a:gd name="T33" fmla="*/ 17 h 17"/>
                <a:gd name="T34" fmla="*/ 14 w 252"/>
                <a:gd name="T35" fmla="*/ 17 h 17"/>
                <a:gd name="T36" fmla="*/ 237 w 252"/>
                <a:gd name="T3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17">
                  <a:moveTo>
                    <a:pt x="237" y="17"/>
                  </a:moveTo>
                  <a:lnTo>
                    <a:pt x="243" y="17"/>
                  </a:lnTo>
                  <a:lnTo>
                    <a:pt x="247" y="16"/>
                  </a:lnTo>
                  <a:lnTo>
                    <a:pt x="250" y="13"/>
                  </a:lnTo>
                  <a:lnTo>
                    <a:pt x="252" y="8"/>
                  </a:lnTo>
                  <a:lnTo>
                    <a:pt x="250" y="4"/>
                  </a:lnTo>
                  <a:lnTo>
                    <a:pt x="247" y="1"/>
                  </a:lnTo>
                  <a:lnTo>
                    <a:pt x="243" y="0"/>
                  </a:lnTo>
                  <a:lnTo>
                    <a:pt x="237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9" y="17"/>
                  </a:lnTo>
                  <a:lnTo>
                    <a:pt x="14" y="17"/>
                  </a:lnTo>
                  <a:lnTo>
                    <a:pt x="237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21"/>
            <p:cNvSpPr>
              <a:spLocks noChangeAspect="1"/>
            </p:cNvSpPr>
            <p:nvPr/>
          </p:nvSpPr>
          <p:spPr bwMode="auto">
            <a:xfrm>
              <a:off x="3310" y="218"/>
              <a:ext cx="182" cy="190"/>
            </a:xfrm>
            <a:custGeom>
              <a:avLst/>
              <a:gdLst>
                <a:gd name="T0" fmla="*/ 129 w 182"/>
                <a:gd name="T1" fmla="*/ 25 h 190"/>
                <a:gd name="T2" fmla="*/ 125 w 182"/>
                <a:gd name="T3" fmla="*/ 35 h 190"/>
                <a:gd name="T4" fmla="*/ 127 w 182"/>
                <a:gd name="T5" fmla="*/ 50 h 190"/>
                <a:gd name="T6" fmla="*/ 142 w 182"/>
                <a:gd name="T7" fmla="*/ 63 h 190"/>
                <a:gd name="T8" fmla="*/ 160 w 182"/>
                <a:gd name="T9" fmla="*/ 63 h 190"/>
                <a:gd name="T10" fmla="*/ 174 w 182"/>
                <a:gd name="T11" fmla="*/ 50 h 190"/>
                <a:gd name="T12" fmla="*/ 169 w 182"/>
                <a:gd name="T13" fmla="*/ 17 h 190"/>
                <a:gd name="T14" fmla="*/ 126 w 182"/>
                <a:gd name="T15" fmla="*/ 1 h 190"/>
                <a:gd name="T16" fmla="*/ 79 w 182"/>
                <a:gd name="T17" fmla="*/ 2 h 190"/>
                <a:gd name="T18" fmla="*/ 39 w 182"/>
                <a:gd name="T19" fmla="*/ 18 h 190"/>
                <a:gd name="T20" fmla="*/ 14 w 182"/>
                <a:gd name="T21" fmla="*/ 44 h 190"/>
                <a:gd name="T22" fmla="*/ 2 w 182"/>
                <a:gd name="T23" fmla="*/ 78 h 190"/>
                <a:gd name="T24" fmla="*/ 7 w 182"/>
                <a:gd name="T25" fmla="*/ 134 h 190"/>
                <a:gd name="T26" fmla="*/ 60 w 182"/>
                <a:gd name="T27" fmla="*/ 184 h 190"/>
                <a:gd name="T28" fmla="*/ 125 w 182"/>
                <a:gd name="T29" fmla="*/ 188 h 190"/>
                <a:gd name="T30" fmla="*/ 157 w 182"/>
                <a:gd name="T31" fmla="*/ 175 h 190"/>
                <a:gd name="T32" fmla="*/ 174 w 182"/>
                <a:gd name="T33" fmla="*/ 157 h 190"/>
                <a:gd name="T34" fmla="*/ 181 w 182"/>
                <a:gd name="T35" fmla="*/ 142 h 190"/>
                <a:gd name="T36" fmla="*/ 181 w 182"/>
                <a:gd name="T37" fmla="*/ 136 h 190"/>
                <a:gd name="T38" fmla="*/ 175 w 182"/>
                <a:gd name="T39" fmla="*/ 134 h 190"/>
                <a:gd name="T40" fmla="*/ 167 w 182"/>
                <a:gd name="T41" fmla="*/ 134 h 190"/>
                <a:gd name="T42" fmla="*/ 163 w 182"/>
                <a:gd name="T43" fmla="*/ 137 h 190"/>
                <a:gd name="T44" fmla="*/ 152 w 182"/>
                <a:gd name="T45" fmla="*/ 156 h 190"/>
                <a:gd name="T46" fmla="*/ 126 w 182"/>
                <a:gd name="T47" fmla="*/ 172 h 190"/>
                <a:gd name="T48" fmla="*/ 92 w 182"/>
                <a:gd name="T49" fmla="*/ 171 h 190"/>
                <a:gd name="T50" fmla="*/ 67 w 182"/>
                <a:gd name="T51" fmla="*/ 154 h 190"/>
                <a:gd name="T52" fmla="*/ 56 w 182"/>
                <a:gd name="T53" fmla="*/ 128 h 190"/>
                <a:gd name="T54" fmla="*/ 53 w 182"/>
                <a:gd name="T55" fmla="*/ 103 h 190"/>
                <a:gd name="T56" fmla="*/ 53 w 182"/>
                <a:gd name="T57" fmla="*/ 84 h 190"/>
                <a:gd name="T58" fmla="*/ 56 w 182"/>
                <a:gd name="T59" fmla="*/ 59 h 190"/>
                <a:gd name="T60" fmla="*/ 66 w 182"/>
                <a:gd name="T61" fmla="*/ 35 h 190"/>
                <a:gd name="T62" fmla="*/ 89 w 182"/>
                <a:gd name="T63" fmla="*/ 19 h 190"/>
                <a:gd name="T64" fmla="*/ 123 w 182"/>
                <a:gd name="T65" fmla="*/ 1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190">
                  <a:moveTo>
                    <a:pt x="133" y="19"/>
                  </a:moveTo>
                  <a:lnTo>
                    <a:pt x="129" y="25"/>
                  </a:lnTo>
                  <a:lnTo>
                    <a:pt x="126" y="30"/>
                  </a:lnTo>
                  <a:lnTo>
                    <a:pt x="125" y="35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34" y="58"/>
                  </a:lnTo>
                  <a:lnTo>
                    <a:pt x="142" y="63"/>
                  </a:lnTo>
                  <a:lnTo>
                    <a:pt x="151" y="64"/>
                  </a:lnTo>
                  <a:lnTo>
                    <a:pt x="160" y="63"/>
                  </a:lnTo>
                  <a:lnTo>
                    <a:pt x="168" y="58"/>
                  </a:lnTo>
                  <a:lnTo>
                    <a:pt x="174" y="50"/>
                  </a:lnTo>
                  <a:lnTo>
                    <a:pt x="176" y="38"/>
                  </a:lnTo>
                  <a:lnTo>
                    <a:pt x="169" y="17"/>
                  </a:lnTo>
                  <a:lnTo>
                    <a:pt x="150" y="6"/>
                  </a:lnTo>
                  <a:lnTo>
                    <a:pt x="126" y="1"/>
                  </a:lnTo>
                  <a:lnTo>
                    <a:pt x="105" y="0"/>
                  </a:lnTo>
                  <a:lnTo>
                    <a:pt x="79" y="2"/>
                  </a:lnTo>
                  <a:lnTo>
                    <a:pt x="57" y="8"/>
                  </a:lnTo>
                  <a:lnTo>
                    <a:pt x="39" y="18"/>
                  </a:lnTo>
                  <a:lnTo>
                    <a:pt x="25" y="30"/>
                  </a:lnTo>
                  <a:lnTo>
                    <a:pt x="14" y="44"/>
                  </a:lnTo>
                  <a:lnTo>
                    <a:pt x="6" y="61"/>
                  </a:lnTo>
                  <a:lnTo>
                    <a:pt x="2" y="78"/>
                  </a:lnTo>
                  <a:lnTo>
                    <a:pt x="0" y="96"/>
                  </a:lnTo>
                  <a:lnTo>
                    <a:pt x="7" y="134"/>
                  </a:lnTo>
                  <a:lnTo>
                    <a:pt x="28" y="164"/>
                  </a:lnTo>
                  <a:lnTo>
                    <a:pt x="60" y="184"/>
                  </a:lnTo>
                  <a:lnTo>
                    <a:pt x="103" y="190"/>
                  </a:lnTo>
                  <a:lnTo>
                    <a:pt x="125" y="188"/>
                  </a:lnTo>
                  <a:lnTo>
                    <a:pt x="143" y="183"/>
                  </a:lnTo>
                  <a:lnTo>
                    <a:pt x="157" y="175"/>
                  </a:lnTo>
                  <a:lnTo>
                    <a:pt x="167" y="166"/>
                  </a:lnTo>
                  <a:lnTo>
                    <a:pt x="174" y="157"/>
                  </a:lnTo>
                  <a:lnTo>
                    <a:pt x="179" y="149"/>
                  </a:lnTo>
                  <a:lnTo>
                    <a:pt x="181" y="142"/>
                  </a:lnTo>
                  <a:lnTo>
                    <a:pt x="182" y="140"/>
                  </a:lnTo>
                  <a:lnTo>
                    <a:pt x="181" y="136"/>
                  </a:lnTo>
                  <a:lnTo>
                    <a:pt x="178" y="134"/>
                  </a:lnTo>
                  <a:lnTo>
                    <a:pt x="175" y="134"/>
                  </a:lnTo>
                  <a:lnTo>
                    <a:pt x="172" y="134"/>
                  </a:lnTo>
                  <a:lnTo>
                    <a:pt x="167" y="134"/>
                  </a:lnTo>
                  <a:lnTo>
                    <a:pt x="165" y="135"/>
                  </a:lnTo>
                  <a:lnTo>
                    <a:pt x="163" y="137"/>
                  </a:lnTo>
                  <a:lnTo>
                    <a:pt x="162" y="140"/>
                  </a:lnTo>
                  <a:lnTo>
                    <a:pt x="152" y="156"/>
                  </a:lnTo>
                  <a:lnTo>
                    <a:pt x="140" y="167"/>
                  </a:lnTo>
                  <a:lnTo>
                    <a:pt x="126" y="172"/>
                  </a:lnTo>
                  <a:lnTo>
                    <a:pt x="110" y="174"/>
                  </a:lnTo>
                  <a:lnTo>
                    <a:pt x="92" y="171"/>
                  </a:lnTo>
                  <a:lnTo>
                    <a:pt x="77" y="164"/>
                  </a:lnTo>
                  <a:lnTo>
                    <a:pt x="67" y="154"/>
                  </a:lnTo>
                  <a:lnTo>
                    <a:pt x="60" y="141"/>
                  </a:lnTo>
                  <a:lnTo>
                    <a:pt x="56" y="128"/>
                  </a:lnTo>
                  <a:lnTo>
                    <a:pt x="54" y="114"/>
                  </a:lnTo>
                  <a:lnTo>
                    <a:pt x="53" y="103"/>
                  </a:lnTo>
                  <a:lnTo>
                    <a:pt x="53" y="94"/>
                  </a:lnTo>
                  <a:lnTo>
                    <a:pt x="53" y="84"/>
                  </a:lnTo>
                  <a:lnTo>
                    <a:pt x="54" y="72"/>
                  </a:lnTo>
                  <a:lnTo>
                    <a:pt x="56" y="59"/>
                  </a:lnTo>
                  <a:lnTo>
                    <a:pt x="60" y="47"/>
                  </a:lnTo>
                  <a:lnTo>
                    <a:pt x="66" y="35"/>
                  </a:lnTo>
                  <a:lnTo>
                    <a:pt x="76" y="26"/>
                  </a:lnTo>
                  <a:lnTo>
                    <a:pt x="89" y="19"/>
                  </a:lnTo>
                  <a:lnTo>
                    <a:pt x="106" y="17"/>
                  </a:lnTo>
                  <a:lnTo>
                    <a:pt x="123" y="18"/>
                  </a:lnTo>
                  <a:lnTo>
                    <a:pt x="133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22"/>
            <p:cNvSpPr>
              <a:spLocks noChangeAspect="1"/>
            </p:cNvSpPr>
            <p:nvPr/>
          </p:nvSpPr>
          <p:spPr bwMode="auto">
            <a:xfrm>
              <a:off x="3531" y="95"/>
              <a:ext cx="96" cy="415"/>
            </a:xfrm>
            <a:custGeom>
              <a:avLst/>
              <a:gdLst>
                <a:gd name="T0" fmla="*/ 96 w 96"/>
                <a:gd name="T1" fmla="*/ 207 h 415"/>
                <a:gd name="T2" fmla="*/ 95 w 96"/>
                <a:gd name="T3" fmla="*/ 180 h 415"/>
                <a:gd name="T4" fmla="*/ 91 w 96"/>
                <a:gd name="T5" fmla="*/ 148 h 415"/>
                <a:gd name="T6" fmla="*/ 82 w 96"/>
                <a:gd name="T7" fmla="*/ 113 h 415"/>
                <a:gd name="T8" fmla="*/ 69 w 96"/>
                <a:gd name="T9" fmla="*/ 78 h 415"/>
                <a:gd name="T10" fmla="*/ 49 w 96"/>
                <a:gd name="T11" fmla="*/ 44 h 415"/>
                <a:gd name="T12" fmla="*/ 29 w 96"/>
                <a:gd name="T13" fmla="*/ 20 h 415"/>
                <a:gd name="T14" fmla="*/ 13 w 96"/>
                <a:gd name="T15" fmla="*/ 5 h 415"/>
                <a:gd name="T16" fmla="*/ 4 w 96"/>
                <a:gd name="T17" fmla="*/ 0 h 415"/>
                <a:gd name="T18" fmla="*/ 1 w 96"/>
                <a:gd name="T19" fmla="*/ 1 h 415"/>
                <a:gd name="T20" fmla="*/ 0 w 96"/>
                <a:gd name="T21" fmla="*/ 4 h 415"/>
                <a:gd name="T22" fmla="*/ 0 w 96"/>
                <a:gd name="T23" fmla="*/ 5 h 415"/>
                <a:gd name="T24" fmla="*/ 1 w 96"/>
                <a:gd name="T25" fmla="*/ 7 h 415"/>
                <a:gd name="T26" fmla="*/ 3 w 96"/>
                <a:gd name="T27" fmla="*/ 9 h 415"/>
                <a:gd name="T28" fmla="*/ 8 w 96"/>
                <a:gd name="T29" fmla="*/ 14 h 415"/>
                <a:gd name="T30" fmla="*/ 35 w 96"/>
                <a:gd name="T31" fmla="*/ 49 h 415"/>
                <a:gd name="T32" fmla="*/ 55 w 96"/>
                <a:gd name="T33" fmla="*/ 94 h 415"/>
                <a:gd name="T34" fmla="*/ 68 w 96"/>
                <a:gd name="T35" fmla="*/ 146 h 415"/>
                <a:gd name="T36" fmla="*/ 72 w 96"/>
                <a:gd name="T37" fmla="*/ 207 h 415"/>
                <a:gd name="T38" fmla="*/ 69 w 96"/>
                <a:gd name="T39" fmla="*/ 261 h 415"/>
                <a:gd name="T40" fmla="*/ 58 w 96"/>
                <a:gd name="T41" fmla="*/ 312 h 415"/>
                <a:gd name="T42" fmla="*/ 37 w 96"/>
                <a:gd name="T43" fmla="*/ 361 h 415"/>
                <a:gd name="T44" fmla="*/ 5 w 96"/>
                <a:gd name="T45" fmla="*/ 403 h 415"/>
                <a:gd name="T46" fmla="*/ 1 w 96"/>
                <a:gd name="T47" fmla="*/ 408 h 415"/>
                <a:gd name="T48" fmla="*/ 0 w 96"/>
                <a:gd name="T49" fmla="*/ 411 h 415"/>
                <a:gd name="T50" fmla="*/ 1 w 96"/>
                <a:gd name="T51" fmla="*/ 413 h 415"/>
                <a:gd name="T52" fmla="*/ 4 w 96"/>
                <a:gd name="T53" fmla="*/ 415 h 415"/>
                <a:gd name="T54" fmla="*/ 13 w 96"/>
                <a:gd name="T55" fmla="*/ 409 h 415"/>
                <a:gd name="T56" fmla="*/ 30 w 96"/>
                <a:gd name="T57" fmla="*/ 394 h 415"/>
                <a:gd name="T58" fmla="*/ 50 w 96"/>
                <a:gd name="T59" fmla="*/ 369 h 415"/>
                <a:gd name="T60" fmla="*/ 70 w 96"/>
                <a:gd name="T61" fmla="*/ 334 h 415"/>
                <a:gd name="T62" fmla="*/ 83 w 96"/>
                <a:gd name="T63" fmla="*/ 300 h 415"/>
                <a:gd name="T64" fmla="*/ 91 w 96"/>
                <a:gd name="T65" fmla="*/ 266 h 415"/>
                <a:gd name="T66" fmla="*/ 95 w 96"/>
                <a:gd name="T67" fmla="*/ 235 h 415"/>
                <a:gd name="T68" fmla="*/ 96 w 96"/>
                <a:gd name="T69" fmla="*/ 20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" h="415">
                  <a:moveTo>
                    <a:pt x="96" y="207"/>
                  </a:moveTo>
                  <a:lnTo>
                    <a:pt x="95" y="180"/>
                  </a:lnTo>
                  <a:lnTo>
                    <a:pt x="91" y="148"/>
                  </a:lnTo>
                  <a:lnTo>
                    <a:pt x="82" y="113"/>
                  </a:lnTo>
                  <a:lnTo>
                    <a:pt x="69" y="78"/>
                  </a:lnTo>
                  <a:lnTo>
                    <a:pt x="49" y="44"/>
                  </a:lnTo>
                  <a:lnTo>
                    <a:pt x="29" y="20"/>
                  </a:lnTo>
                  <a:lnTo>
                    <a:pt x="13" y="5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9"/>
                  </a:lnTo>
                  <a:lnTo>
                    <a:pt x="8" y="14"/>
                  </a:lnTo>
                  <a:lnTo>
                    <a:pt x="35" y="49"/>
                  </a:lnTo>
                  <a:lnTo>
                    <a:pt x="55" y="94"/>
                  </a:lnTo>
                  <a:lnTo>
                    <a:pt x="68" y="146"/>
                  </a:lnTo>
                  <a:lnTo>
                    <a:pt x="72" y="207"/>
                  </a:lnTo>
                  <a:lnTo>
                    <a:pt x="69" y="261"/>
                  </a:lnTo>
                  <a:lnTo>
                    <a:pt x="58" y="312"/>
                  </a:lnTo>
                  <a:lnTo>
                    <a:pt x="37" y="361"/>
                  </a:lnTo>
                  <a:lnTo>
                    <a:pt x="5" y="403"/>
                  </a:lnTo>
                  <a:lnTo>
                    <a:pt x="1" y="408"/>
                  </a:lnTo>
                  <a:lnTo>
                    <a:pt x="0" y="411"/>
                  </a:lnTo>
                  <a:lnTo>
                    <a:pt x="1" y="413"/>
                  </a:lnTo>
                  <a:lnTo>
                    <a:pt x="4" y="415"/>
                  </a:lnTo>
                  <a:lnTo>
                    <a:pt x="13" y="409"/>
                  </a:lnTo>
                  <a:lnTo>
                    <a:pt x="30" y="394"/>
                  </a:lnTo>
                  <a:lnTo>
                    <a:pt x="50" y="369"/>
                  </a:lnTo>
                  <a:lnTo>
                    <a:pt x="70" y="334"/>
                  </a:lnTo>
                  <a:lnTo>
                    <a:pt x="83" y="300"/>
                  </a:lnTo>
                  <a:lnTo>
                    <a:pt x="91" y="266"/>
                  </a:lnTo>
                  <a:lnTo>
                    <a:pt x="95" y="235"/>
                  </a:lnTo>
                  <a:lnTo>
                    <a:pt x="96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23"/>
            <p:cNvSpPr>
              <a:spLocks noChangeAspect="1"/>
            </p:cNvSpPr>
            <p:nvPr/>
          </p:nvSpPr>
          <p:spPr bwMode="auto">
            <a:xfrm>
              <a:off x="3678" y="0"/>
              <a:ext cx="216" cy="196"/>
            </a:xfrm>
            <a:custGeom>
              <a:avLst/>
              <a:gdLst>
                <a:gd name="T0" fmla="*/ 129 w 216"/>
                <a:gd name="T1" fmla="*/ 15 h 196"/>
                <a:gd name="T2" fmla="*/ 133 w 216"/>
                <a:gd name="T3" fmla="*/ 11 h 196"/>
                <a:gd name="T4" fmla="*/ 144 w 216"/>
                <a:gd name="T5" fmla="*/ 10 h 196"/>
                <a:gd name="T6" fmla="*/ 166 w 216"/>
                <a:gd name="T7" fmla="*/ 10 h 196"/>
                <a:gd name="T8" fmla="*/ 181 w 216"/>
                <a:gd name="T9" fmla="*/ 11 h 196"/>
                <a:gd name="T10" fmla="*/ 194 w 216"/>
                <a:gd name="T11" fmla="*/ 16 h 196"/>
                <a:gd name="T12" fmla="*/ 200 w 216"/>
                <a:gd name="T13" fmla="*/ 28 h 196"/>
                <a:gd name="T14" fmla="*/ 200 w 216"/>
                <a:gd name="T15" fmla="*/ 39 h 196"/>
                <a:gd name="T16" fmla="*/ 199 w 216"/>
                <a:gd name="T17" fmla="*/ 50 h 196"/>
                <a:gd name="T18" fmla="*/ 197 w 216"/>
                <a:gd name="T19" fmla="*/ 62 h 196"/>
                <a:gd name="T20" fmla="*/ 202 w 216"/>
                <a:gd name="T21" fmla="*/ 67 h 196"/>
                <a:gd name="T22" fmla="*/ 208 w 216"/>
                <a:gd name="T23" fmla="*/ 59 h 196"/>
                <a:gd name="T24" fmla="*/ 213 w 216"/>
                <a:gd name="T25" fmla="*/ 0 h 196"/>
                <a:gd name="T26" fmla="*/ 29 w 216"/>
                <a:gd name="T27" fmla="*/ 0 h 196"/>
                <a:gd name="T28" fmla="*/ 22 w 216"/>
                <a:gd name="T29" fmla="*/ 1 h 196"/>
                <a:gd name="T30" fmla="*/ 19 w 216"/>
                <a:gd name="T31" fmla="*/ 6 h 196"/>
                <a:gd name="T32" fmla="*/ 0 w 216"/>
                <a:gd name="T33" fmla="*/ 63 h 196"/>
                <a:gd name="T34" fmla="*/ 5 w 216"/>
                <a:gd name="T35" fmla="*/ 67 h 196"/>
                <a:gd name="T36" fmla="*/ 11 w 216"/>
                <a:gd name="T37" fmla="*/ 60 h 196"/>
                <a:gd name="T38" fmla="*/ 36 w 216"/>
                <a:gd name="T39" fmla="*/ 18 h 196"/>
                <a:gd name="T40" fmla="*/ 81 w 216"/>
                <a:gd name="T41" fmla="*/ 10 h 196"/>
                <a:gd name="T42" fmla="*/ 98 w 216"/>
                <a:gd name="T43" fmla="*/ 10 h 196"/>
                <a:gd name="T44" fmla="*/ 102 w 216"/>
                <a:gd name="T45" fmla="*/ 12 h 196"/>
                <a:gd name="T46" fmla="*/ 102 w 216"/>
                <a:gd name="T47" fmla="*/ 15 h 196"/>
                <a:gd name="T48" fmla="*/ 63 w 216"/>
                <a:gd name="T49" fmla="*/ 172 h 196"/>
                <a:gd name="T50" fmla="*/ 56 w 216"/>
                <a:gd name="T51" fmla="*/ 183 h 196"/>
                <a:gd name="T52" fmla="*/ 29 w 216"/>
                <a:gd name="T53" fmla="*/ 186 h 196"/>
                <a:gd name="T54" fmla="*/ 19 w 216"/>
                <a:gd name="T55" fmla="*/ 186 h 196"/>
                <a:gd name="T56" fmla="*/ 16 w 216"/>
                <a:gd name="T57" fmla="*/ 192 h 196"/>
                <a:gd name="T58" fmla="*/ 21 w 216"/>
                <a:gd name="T59" fmla="*/ 196 h 196"/>
                <a:gd name="T60" fmla="*/ 123 w 216"/>
                <a:gd name="T61" fmla="*/ 196 h 196"/>
                <a:gd name="T62" fmla="*/ 127 w 216"/>
                <a:gd name="T63" fmla="*/ 193 h 196"/>
                <a:gd name="T64" fmla="*/ 125 w 216"/>
                <a:gd name="T65" fmla="*/ 186 h 196"/>
                <a:gd name="T66" fmla="*/ 99 w 216"/>
                <a:gd name="T67" fmla="*/ 185 h 196"/>
                <a:gd name="T68" fmla="*/ 90 w 216"/>
                <a:gd name="T69" fmla="*/ 183 h 196"/>
                <a:gd name="T70" fmla="*/ 88 w 216"/>
                <a:gd name="T71" fmla="*/ 179 h 196"/>
                <a:gd name="T72" fmla="*/ 90 w 216"/>
                <a:gd name="T73" fmla="*/ 17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6" h="196">
                  <a:moveTo>
                    <a:pt x="128" y="20"/>
                  </a:moveTo>
                  <a:lnTo>
                    <a:pt x="129" y="15"/>
                  </a:lnTo>
                  <a:lnTo>
                    <a:pt x="131" y="13"/>
                  </a:lnTo>
                  <a:lnTo>
                    <a:pt x="133" y="11"/>
                  </a:lnTo>
                  <a:lnTo>
                    <a:pt x="137" y="11"/>
                  </a:lnTo>
                  <a:lnTo>
                    <a:pt x="144" y="10"/>
                  </a:lnTo>
                  <a:lnTo>
                    <a:pt x="154" y="10"/>
                  </a:lnTo>
                  <a:lnTo>
                    <a:pt x="166" y="10"/>
                  </a:lnTo>
                  <a:lnTo>
                    <a:pt x="174" y="11"/>
                  </a:lnTo>
                  <a:lnTo>
                    <a:pt x="181" y="11"/>
                  </a:lnTo>
                  <a:lnTo>
                    <a:pt x="186" y="13"/>
                  </a:lnTo>
                  <a:lnTo>
                    <a:pt x="194" y="16"/>
                  </a:lnTo>
                  <a:lnTo>
                    <a:pt x="198" y="22"/>
                  </a:lnTo>
                  <a:lnTo>
                    <a:pt x="200" y="28"/>
                  </a:lnTo>
                  <a:lnTo>
                    <a:pt x="200" y="36"/>
                  </a:lnTo>
                  <a:lnTo>
                    <a:pt x="200" y="39"/>
                  </a:lnTo>
                  <a:lnTo>
                    <a:pt x="200" y="43"/>
                  </a:lnTo>
                  <a:lnTo>
                    <a:pt x="199" y="50"/>
                  </a:lnTo>
                  <a:lnTo>
                    <a:pt x="198" y="59"/>
                  </a:lnTo>
                  <a:lnTo>
                    <a:pt x="197" y="62"/>
                  </a:lnTo>
                  <a:lnTo>
                    <a:pt x="199" y="66"/>
                  </a:lnTo>
                  <a:lnTo>
                    <a:pt x="202" y="67"/>
                  </a:lnTo>
                  <a:lnTo>
                    <a:pt x="206" y="65"/>
                  </a:lnTo>
                  <a:lnTo>
                    <a:pt x="208" y="59"/>
                  </a:lnTo>
                  <a:lnTo>
                    <a:pt x="216" y="4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2" y="1"/>
                  </a:lnTo>
                  <a:lnTo>
                    <a:pt x="21" y="2"/>
                  </a:lnTo>
                  <a:lnTo>
                    <a:pt x="19" y="6"/>
                  </a:lnTo>
                  <a:lnTo>
                    <a:pt x="1" y="57"/>
                  </a:lnTo>
                  <a:lnTo>
                    <a:pt x="0" y="63"/>
                  </a:lnTo>
                  <a:lnTo>
                    <a:pt x="1" y="65"/>
                  </a:lnTo>
                  <a:lnTo>
                    <a:pt x="5" y="67"/>
                  </a:lnTo>
                  <a:lnTo>
                    <a:pt x="9" y="65"/>
                  </a:lnTo>
                  <a:lnTo>
                    <a:pt x="11" y="60"/>
                  </a:lnTo>
                  <a:lnTo>
                    <a:pt x="23" y="32"/>
                  </a:lnTo>
                  <a:lnTo>
                    <a:pt x="36" y="18"/>
                  </a:lnTo>
                  <a:lnTo>
                    <a:pt x="54" y="11"/>
                  </a:lnTo>
                  <a:lnTo>
                    <a:pt x="81" y="10"/>
                  </a:lnTo>
                  <a:lnTo>
                    <a:pt x="93" y="10"/>
                  </a:lnTo>
                  <a:lnTo>
                    <a:pt x="98" y="10"/>
                  </a:lnTo>
                  <a:lnTo>
                    <a:pt x="101" y="11"/>
                  </a:lnTo>
                  <a:lnTo>
                    <a:pt x="102" y="12"/>
                  </a:lnTo>
                  <a:lnTo>
                    <a:pt x="102" y="13"/>
                  </a:lnTo>
                  <a:lnTo>
                    <a:pt x="102" y="15"/>
                  </a:lnTo>
                  <a:lnTo>
                    <a:pt x="101" y="19"/>
                  </a:lnTo>
                  <a:lnTo>
                    <a:pt x="63" y="172"/>
                  </a:lnTo>
                  <a:lnTo>
                    <a:pt x="61" y="179"/>
                  </a:lnTo>
                  <a:lnTo>
                    <a:pt x="56" y="183"/>
                  </a:lnTo>
                  <a:lnTo>
                    <a:pt x="47" y="185"/>
                  </a:lnTo>
                  <a:lnTo>
                    <a:pt x="29" y="186"/>
                  </a:lnTo>
                  <a:lnTo>
                    <a:pt x="23" y="186"/>
                  </a:lnTo>
                  <a:lnTo>
                    <a:pt x="19" y="186"/>
                  </a:lnTo>
                  <a:lnTo>
                    <a:pt x="16" y="188"/>
                  </a:lnTo>
                  <a:lnTo>
                    <a:pt x="16" y="192"/>
                  </a:lnTo>
                  <a:lnTo>
                    <a:pt x="17" y="194"/>
                  </a:lnTo>
                  <a:lnTo>
                    <a:pt x="21" y="196"/>
                  </a:lnTo>
                  <a:lnTo>
                    <a:pt x="121" y="196"/>
                  </a:lnTo>
                  <a:lnTo>
                    <a:pt x="123" y="196"/>
                  </a:lnTo>
                  <a:lnTo>
                    <a:pt x="125" y="195"/>
                  </a:lnTo>
                  <a:lnTo>
                    <a:pt x="127" y="193"/>
                  </a:lnTo>
                  <a:lnTo>
                    <a:pt x="127" y="190"/>
                  </a:lnTo>
                  <a:lnTo>
                    <a:pt x="125" y="186"/>
                  </a:lnTo>
                  <a:lnTo>
                    <a:pt x="116" y="186"/>
                  </a:lnTo>
                  <a:lnTo>
                    <a:pt x="99" y="185"/>
                  </a:lnTo>
                  <a:lnTo>
                    <a:pt x="93" y="184"/>
                  </a:lnTo>
                  <a:lnTo>
                    <a:pt x="90" y="183"/>
                  </a:lnTo>
                  <a:lnTo>
                    <a:pt x="89" y="182"/>
                  </a:lnTo>
                  <a:lnTo>
                    <a:pt x="88" y="179"/>
                  </a:lnTo>
                  <a:lnTo>
                    <a:pt x="89" y="177"/>
                  </a:lnTo>
                  <a:lnTo>
                    <a:pt x="90" y="173"/>
                  </a:lnTo>
                  <a:lnTo>
                    <a:pt x="128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4013" y="122"/>
              <a:ext cx="417" cy="284"/>
            </a:xfrm>
            <a:custGeom>
              <a:avLst/>
              <a:gdLst>
                <a:gd name="T0" fmla="*/ 209 w 417"/>
                <a:gd name="T1" fmla="*/ 229 h 284"/>
                <a:gd name="T2" fmla="*/ 110 w 417"/>
                <a:gd name="T3" fmla="*/ 10 h 284"/>
                <a:gd name="T4" fmla="*/ 106 w 417"/>
                <a:gd name="T5" fmla="*/ 4 h 284"/>
                <a:gd name="T6" fmla="*/ 103 w 417"/>
                <a:gd name="T7" fmla="*/ 1 h 284"/>
                <a:gd name="T8" fmla="*/ 98 w 417"/>
                <a:gd name="T9" fmla="*/ 0 h 284"/>
                <a:gd name="T10" fmla="*/ 92 w 417"/>
                <a:gd name="T11" fmla="*/ 0 h 284"/>
                <a:gd name="T12" fmla="*/ 0 w 417"/>
                <a:gd name="T13" fmla="*/ 0 h 284"/>
                <a:gd name="T14" fmla="*/ 0 w 417"/>
                <a:gd name="T15" fmla="*/ 19 h 284"/>
                <a:gd name="T16" fmla="*/ 45 w 417"/>
                <a:gd name="T17" fmla="*/ 19 h 284"/>
                <a:gd name="T18" fmla="*/ 45 w 417"/>
                <a:gd name="T19" fmla="*/ 253 h 284"/>
                <a:gd name="T20" fmla="*/ 45 w 417"/>
                <a:gd name="T21" fmla="*/ 258 h 284"/>
                <a:gd name="T22" fmla="*/ 43 w 417"/>
                <a:gd name="T23" fmla="*/ 261 h 284"/>
                <a:gd name="T24" fmla="*/ 40 w 417"/>
                <a:gd name="T25" fmla="*/ 262 h 284"/>
                <a:gd name="T26" fmla="*/ 33 w 417"/>
                <a:gd name="T27" fmla="*/ 263 h 284"/>
                <a:gd name="T28" fmla="*/ 27 w 417"/>
                <a:gd name="T29" fmla="*/ 264 h 284"/>
                <a:gd name="T30" fmla="*/ 22 w 417"/>
                <a:gd name="T31" fmla="*/ 264 h 284"/>
                <a:gd name="T32" fmla="*/ 17 w 417"/>
                <a:gd name="T33" fmla="*/ 264 h 284"/>
                <a:gd name="T34" fmla="*/ 11 w 417"/>
                <a:gd name="T35" fmla="*/ 264 h 284"/>
                <a:gd name="T36" fmla="*/ 0 w 417"/>
                <a:gd name="T37" fmla="*/ 264 h 284"/>
                <a:gd name="T38" fmla="*/ 0 w 417"/>
                <a:gd name="T39" fmla="*/ 284 h 284"/>
                <a:gd name="T40" fmla="*/ 111 w 417"/>
                <a:gd name="T41" fmla="*/ 284 h 284"/>
                <a:gd name="T42" fmla="*/ 111 w 417"/>
                <a:gd name="T43" fmla="*/ 264 h 284"/>
                <a:gd name="T44" fmla="*/ 101 w 417"/>
                <a:gd name="T45" fmla="*/ 264 h 284"/>
                <a:gd name="T46" fmla="*/ 79 w 417"/>
                <a:gd name="T47" fmla="*/ 263 h 284"/>
                <a:gd name="T48" fmla="*/ 72 w 417"/>
                <a:gd name="T49" fmla="*/ 262 h 284"/>
                <a:gd name="T50" fmla="*/ 68 w 417"/>
                <a:gd name="T51" fmla="*/ 261 h 284"/>
                <a:gd name="T52" fmla="*/ 67 w 417"/>
                <a:gd name="T53" fmla="*/ 258 h 284"/>
                <a:gd name="T54" fmla="*/ 67 w 417"/>
                <a:gd name="T55" fmla="*/ 253 h 284"/>
                <a:gd name="T56" fmla="*/ 67 w 417"/>
                <a:gd name="T57" fmla="*/ 25 h 284"/>
                <a:gd name="T58" fmla="*/ 67 w 417"/>
                <a:gd name="T59" fmla="*/ 25 h 284"/>
                <a:gd name="T60" fmla="*/ 179 w 417"/>
                <a:gd name="T61" fmla="*/ 274 h 284"/>
                <a:gd name="T62" fmla="*/ 186 w 417"/>
                <a:gd name="T63" fmla="*/ 282 h 284"/>
                <a:gd name="T64" fmla="*/ 192 w 417"/>
                <a:gd name="T65" fmla="*/ 284 h 284"/>
                <a:gd name="T66" fmla="*/ 198 w 417"/>
                <a:gd name="T67" fmla="*/ 283 h 284"/>
                <a:gd name="T68" fmla="*/ 202 w 417"/>
                <a:gd name="T69" fmla="*/ 280 h 284"/>
                <a:gd name="T70" fmla="*/ 204 w 417"/>
                <a:gd name="T71" fmla="*/ 277 h 284"/>
                <a:gd name="T72" fmla="*/ 206 w 417"/>
                <a:gd name="T73" fmla="*/ 274 h 284"/>
                <a:gd name="T74" fmla="*/ 321 w 417"/>
                <a:gd name="T75" fmla="*/ 19 h 284"/>
                <a:gd name="T76" fmla="*/ 321 w 417"/>
                <a:gd name="T77" fmla="*/ 19 h 284"/>
                <a:gd name="T78" fmla="*/ 321 w 417"/>
                <a:gd name="T79" fmla="*/ 264 h 284"/>
                <a:gd name="T80" fmla="*/ 277 w 417"/>
                <a:gd name="T81" fmla="*/ 264 h 284"/>
                <a:gd name="T82" fmla="*/ 277 w 417"/>
                <a:gd name="T83" fmla="*/ 284 h 284"/>
                <a:gd name="T84" fmla="*/ 417 w 417"/>
                <a:gd name="T85" fmla="*/ 284 h 284"/>
                <a:gd name="T86" fmla="*/ 417 w 417"/>
                <a:gd name="T87" fmla="*/ 264 h 284"/>
                <a:gd name="T88" fmla="*/ 373 w 417"/>
                <a:gd name="T89" fmla="*/ 264 h 284"/>
                <a:gd name="T90" fmla="*/ 373 w 417"/>
                <a:gd name="T91" fmla="*/ 19 h 284"/>
                <a:gd name="T92" fmla="*/ 417 w 417"/>
                <a:gd name="T93" fmla="*/ 19 h 284"/>
                <a:gd name="T94" fmla="*/ 417 w 417"/>
                <a:gd name="T95" fmla="*/ 0 h 284"/>
                <a:gd name="T96" fmla="*/ 326 w 417"/>
                <a:gd name="T97" fmla="*/ 0 h 284"/>
                <a:gd name="T98" fmla="*/ 320 w 417"/>
                <a:gd name="T99" fmla="*/ 0 h 284"/>
                <a:gd name="T100" fmla="*/ 315 w 417"/>
                <a:gd name="T101" fmla="*/ 1 h 284"/>
                <a:gd name="T102" fmla="*/ 312 w 417"/>
                <a:gd name="T103" fmla="*/ 4 h 284"/>
                <a:gd name="T104" fmla="*/ 308 w 417"/>
                <a:gd name="T105" fmla="*/ 10 h 284"/>
                <a:gd name="T106" fmla="*/ 209 w 417"/>
                <a:gd name="T107" fmla="*/ 22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7" h="284">
                  <a:moveTo>
                    <a:pt x="209" y="229"/>
                  </a:moveTo>
                  <a:lnTo>
                    <a:pt x="110" y="10"/>
                  </a:lnTo>
                  <a:lnTo>
                    <a:pt x="106" y="4"/>
                  </a:lnTo>
                  <a:lnTo>
                    <a:pt x="103" y="1"/>
                  </a:lnTo>
                  <a:lnTo>
                    <a:pt x="98" y="0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45" y="19"/>
                  </a:lnTo>
                  <a:lnTo>
                    <a:pt x="45" y="253"/>
                  </a:lnTo>
                  <a:lnTo>
                    <a:pt x="45" y="258"/>
                  </a:lnTo>
                  <a:lnTo>
                    <a:pt x="43" y="261"/>
                  </a:lnTo>
                  <a:lnTo>
                    <a:pt x="40" y="262"/>
                  </a:lnTo>
                  <a:lnTo>
                    <a:pt x="33" y="263"/>
                  </a:lnTo>
                  <a:lnTo>
                    <a:pt x="27" y="264"/>
                  </a:lnTo>
                  <a:lnTo>
                    <a:pt x="22" y="264"/>
                  </a:lnTo>
                  <a:lnTo>
                    <a:pt x="17" y="264"/>
                  </a:lnTo>
                  <a:lnTo>
                    <a:pt x="11" y="264"/>
                  </a:lnTo>
                  <a:lnTo>
                    <a:pt x="0" y="264"/>
                  </a:lnTo>
                  <a:lnTo>
                    <a:pt x="0" y="284"/>
                  </a:lnTo>
                  <a:lnTo>
                    <a:pt x="111" y="284"/>
                  </a:lnTo>
                  <a:lnTo>
                    <a:pt x="111" y="264"/>
                  </a:lnTo>
                  <a:lnTo>
                    <a:pt x="101" y="264"/>
                  </a:lnTo>
                  <a:lnTo>
                    <a:pt x="79" y="263"/>
                  </a:lnTo>
                  <a:lnTo>
                    <a:pt x="72" y="262"/>
                  </a:lnTo>
                  <a:lnTo>
                    <a:pt x="68" y="261"/>
                  </a:lnTo>
                  <a:lnTo>
                    <a:pt x="67" y="258"/>
                  </a:lnTo>
                  <a:lnTo>
                    <a:pt x="67" y="253"/>
                  </a:lnTo>
                  <a:lnTo>
                    <a:pt x="67" y="25"/>
                  </a:lnTo>
                  <a:lnTo>
                    <a:pt x="67" y="25"/>
                  </a:lnTo>
                  <a:lnTo>
                    <a:pt x="179" y="274"/>
                  </a:lnTo>
                  <a:lnTo>
                    <a:pt x="186" y="282"/>
                  </a:lnTo>
                  <a:lnTo>
                    <a:pt x="192" y="284"/>
                  </a:lnTo>
                  <a:lnTo>
                    <a:pt x="198" y="283"/>
                  </a:lnTo>
                  <a:lnTo>
                    <a:pt x="202" y="280"/>
                  </a:lnTo>
                  <a:lnTo>
                    <a:pt x="204" y="277"/>
                  </a:lnTo>
                  <a:lnTo>
                    <a:pt x="206" y="274"/>
                  </a:lnTo>
                  <a:lnTo>
                    <a:pt x="321" y="19"/>
                  </a:lnTo>
                  <a:lnTo>
                    <a:pt x="321" y="19"/>
                  </a:lnTo>
                  <a:lnTo>
                    <a:pt x="321" y="264"/>
                  </a:lnTo>
                  <a:lnTo>
                    <a:pt x="277" y="264"/>
                  </a:lnTo>
                  <a:lnTo>
                    <a:pt x="277" y="284"/>
                  </a:lnTo>
                  <a:lnTo>
                    <a:pt x="417" y="284"/>
                  </a:lnTo>
                  <a:lnTo>
                    <a:pt x="417" y="264"/>
                  </a:lnTo>
                  <a:lnTo>
                    <a:pt x="373" y="264"/>
                  </a:lnTo>
                  <a:lnTo>
                    <a:pt x="373" y="19"/>
                  </a:lnTo>
                  <a:lnTo>
                    <a:pt x="417" y="19"/>
                  </a:lnTo>
                  <a:lnTo>
                    <a:pt x="417" y="0"/>
                  </a:lnTo>
                  <a:lnTo>
                    <a:pt x="326" y="0"/>
                  </a:lnTo>
                  <a:lnTo>
                    <a:pt x="320" y="0"/>
                  </a:lnTo>
                  <a:lnTo>
                    <a:pt x="315" y="1"/>
                  </a:lnTo>
                  <a:lnTo>
                    <a:pt x="312" y="4"/>
                  </a:lnTo>
                  <a:lnTo>
                    <a:pt x="308" y="10"/>
                  </a:lnTo>
                  <a:lnTo>
                    <a:pt x="209" y="2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4554" y="95"/>
              <a:ext cx="96" cy="415"/>
            </a:xfrm>
            <a:custGeom>
              <a:avLst/>
              <a:gdLst>
                <a:gd name="T0" fmla="*/ 96 w 96"/>
                <a:gd name="T1" fmla="*/ 411 h 415"/>
                <a:gd name="T2" fmla="*/ 96 w 96"/>
                <a:gd name="T3" fmla="*/ 410 h 415"/>
                <a:gd name="T4" fmla="*/ 95 w 96"/>
                <a:gd name="T5" fmla="*/ 408 h 415"/>
                <a:gd name="T6" fmla="*/ 93 w 96"/>
                <a:gd name="T7" fmla="*/ 406 h 415"/>
                <a:gd name="T8" fmla="*/ 89 w 96"/>
                <a:gd name="T9" fmla="*/ 401 h 415"/>
                <a:gd name="T10" fmla="*/ 57 w 96"/>
                <a:gd name="T11" fmla="*/ 358 h 415"/>
                <a:gd name="T12" fmla="*/ 37 w 96"/>
                <a:gd name="T13" fmla="*/ 308 h 415"/>
                <a:gd name="T14" fmla="*/ 27 w 96"/>
                <a:gd name="T15" fmla="*/ 257 h 415"/>
                <a:gd name="T16" fmla="*/ 24 w 96"/>
                <a:gd name="T17" fmla="*/ 207 h 415"/>
                <a:gd name="T18" fmla="*/ 27 w 96"/>
                <a:gd name="T19" fmla="*/ 154 h 415"/>
                <a:gd name="T20" fmla="*/ 38 w 96"/>
                <a:gd name="T21" fmla="*/ 102 h 415"/>
                <a:gd name="T22" fmla="*/ 59 w 96"/>
                <a:gd name="T23" fmla="*/ 54 h 415"/>
                <a:gd name="T24" fmla="*/ 91 w 96"/>
                <a:gd name="T25" fmla="*/ 11 h 415"/>
                <a:gd name="T26" fmla="*/ 95 w 96"/>
                <a:gd name="T27" fmla="*/ 6 h 415"/>
                <a:gd name="T28" fmla="*/ 96 w 96"/>
                <a:gd name="T29" fmla="*/ 4 h 415"/>
                <a:gd name="T30" fmla="*/ 95 w 96"/>
                <a:gd name="T31" fmla="*/ 1 h 415"/>
                <a:gd name="T32" fmla="*/ 92 w 96"/>
                <a:gd name="T33" fmla="*/ 0 h 415"/>
                <a:gd name="T34" fmla="*/ 83 w 96"/>
                <a:gd name="T35" fmla="*/ 5 h 415"/>
                <a:gd name="T36" fmla="*/ 67 w 96"/>
                <a:gd name="T37" fmla="*/ 21 h 415"/>
                <a:gd name="T38" fmla="*/ 46 w 96"/>
                <a:gd name="T39" fmla="*/ 46 h 415"/>
                <a:gd name="T40" fmla="*/ 26 w 96"/>
                <a:gd name="T41" fmla="*/ 81 h 415"/>
                <a:gd name="T42" fmla="*/ 13 w 96"/>
                <a:gd name="T43" fmla="*/ 115 h 415"/>
                <a:gd name="T44" fmla="*/ 5 w 96"/>
                <a:gd name="T45" fmla="*/ 148 h 415"/>
                <a:gd name="T46" fmla="*/ 1 w 96"/>
                <a:gd name="T47" fmla="*/ 179 h 415"/>
                <a:gd name="T48" fmla="*/ 0 w 96"/>
                <a:gd name="T49" fmla="*/ 207 h 415"/>
                <a:gd name="T50" fmla="*/ 1 w 96"/>
                <a:gd name="T51" fmla="*/ 235 h 415"/>
                <a:gd name="T52" fmla="*/ 5 w 96"/>
                <a:gd name="T53" fmla="*/ 266 h 415"/>
                <a:gd name="T54" fmla="*/ 14 w 96"/>
                <a:gd name="T55" fmla="*/ 301 h 415"/>
                <a:gd name="T56" fmla="*/ 28 w 96"/>
                <a:gd name="T57" fmla="*/ 337 h 415"/>
                <a:gd name="T58" fmla="*/ 47 w 96"/>
                <a:gd name="T59" fmla="*/ 370 h 415"/>
                <a:gd name="T60" fmla="*/ 67 w 96"/>
                <a:gd name="T61" fmla="*/ 395 h 415"/>
                <a:gd name="T62" fmla="*/ 84 w 96"/>
                <a:gd name="T63" fmla="*/ 410 h 415"/>
                <a:gd name="T64" fmla="*/ 92 w 96"/>
                <a:gd name="T65" fmla="*/ 415 h 415"/>
                <a:gd name="T66" fmla="*/ 95 w 96"/>
                <a:gd name="T67" fmla="*/ 414 h 415"/>
                <a:gd name="T68" fmla="*/ 96 w 96"/>
                <a:gd name="T69" fmla="*/ 41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" h="415">
                  <a:moveTo>
                    <a:pt x="96" y="411"/>
                  </a:moveTo>
                  <a:lnTo>
                    <a:pt x="96" y="410"/>
                  </a:lnTo>
                  <a:lnTo>
                    <a:pt x="95" y="408"/>
                  </a:lnTo>
                  <a:lnTo>
                    <a:pt x="93" y="406"/>
                  </a:lnTo>
                  <a:lnTo>
                    <a:pt x="89" y="401"/>
                  </a:lnTo>
                  <a:lnTo>
                    <a:pt x="57" y="358"/>
                  </a:lnTo>
                  <a:lnTo>
                    <a:pt x="37" y="308"/>
                  </a:lnTo>
                  <a:lnTo>
                    <a:pt x="27" y="257"/>
                  </a:lnTo>
                  <a:lnTo>
                    <a:pt x="24" y="207"/>
                  </a:lnTo>
                  <a:lnTo>
                    <a:pt x="27" y="154"/>
                  </a:lnTo>
                  <a:lnTo>
                    <a:pt x="38" y="102"/>
                  </a:lnTo>
                  <a:lnTo>
                    <a:pt x="59" y="54"/>
                  </a:lnTo>
                  <a:lnTo>
                    <a:pt x="91" y="11"/>
                  </a:lnTo>
                  <a:lnTo>
                    <a:pt x="95" y="6"/>
                  </a:lnTo>
                  <a:lnTo>
                    <a:pt x="96" y="4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83" y="5"/>
                  </a:lnTo>
                  <a:lnTo>
                    <a:pt x="67" y="21"/>
                  </a:lnTo>
                  <a:lnTo>
                    <a:pt x="46" y="46"/>
                  </a:lnTo>
                  <a:lnTo>
                    <a:pt x="26" y="81"/>
                  </a:lnTo>
                  <a:lnTo>
                    <a:pt x="13" y="115"/>
                  </a:lnTo>
                  <a:lnTo>
                    <a:pt x="5" y="148"/>
                  </a:lnTo>
                  <a:lnTo>
                    <a:pt x="1" y="179"/>
                  </a:lnTo>
                  <a:lnTo>
                    <a:pt x="0" y="207"/>
                  </a:lnTo>
                  <a:lnTo>
                    <a:pt x="1" y="235"/>
                  </a:lnTo>
                  <a:lnTo>
                    <a:pt x="5" y="266"/>
                  </a:lnTo>
                  <a:lnTo>
                    <a:pt x="14" y="301"/>
                  </a:lnTo>
                  <a:lnTo>
                    <a:pt x="28" y="337"/>
                  </a:lnTo>
                  <a:lnTo>
                    <a:pt x="47" y="370"/>
                  </a:lnTo>
                  <a:lnTo>
                    <a:pt x="67" y="395"/>
                  </a:lnTo>
                  <a:lnTo>
                    <a:pt x="84" y="410"/>
                  </a:lnTo>
                  <a:lnTo>
                    <a:pt x="92" y="415"/>
                  </a:lnTo>
                  <a:lnTo>
                    <a:pt x="95" y="414"/>
                  </a:lnTo>
                  <a:lnTo>
                    <a:pt x="96" y="4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4684" y="222"/>
              <a:ext cx="233" cy="184"/>
            </a:xfrm>
            <a:custGeom>
              <a:avLst/>
              <a:gdLst>
                <a:gd name="T0" fmla="*/ 134 w 233"/>
                <a:gd name="T1" fmla="*/ 82 h 184"/>
                <a:gd name="T2" fmla="*/ 182 w 233"/>
                <a:gd name="T3" fmla="*/ 28 h 184"/>
                <a:gd name="T4" fmla="*/ 186 w 233"/>
                <a:gd name="T5" fmla="*/ 24 h 184"/>
                <a:gd name="T6" fmla="*/ 192 w 233"/>
                <a:gd name="T7" fmla="*/ 22 h 184"/>
                <a:gd name="T8" fmla="*/ 204 w 233"/>
                <a:gd name="T9" fmla="*/ 20 h 184"/>
                <a:gd name="T10" fmla="*/ 224 w 233"/>
                <a:gd name="T11" fmla="*/ 19 h 184"/>
                <a:gd name="T12" fmla="*/ 224 w 233"/>
                <a:gd name="T13" fmla="*/ 0 h 184"/>
                <a:gd name="T14" fmla="*/ 144 w 233"/>
                <a:gd name="T15" fmla="*/ 0 h 184"/>
                <a:gd name="T16" fmla="*/ 144 w 233"/>
                <a:gd name="T17" fmla="*/ 19 h 184"/>
                <a:gd name="T18" fmla="*/ 152 w 233"/>
                <a:gd name="T19" fmla="*/ 20 h 184"/>
                <a:gd name="T20" fmla="*/ 159 w 233"/>
                <a:gd name="T21" fmla="*/ 23 h 184"/>
                <a:gd name="T22" fmla="*/ 158 w 233"/>
                <a:gd name="T23" fmla="*/ 26 h 184"/>
                <a:gd name="T24" fmla="*/ 156 w 233"/>
                <a:gd name="T25" fmla="*/ 28 h 184"/>
                <a:gd name="T26" fmla="*/ 122 w 233"/>
                <a:gd name="T27" fmla="*/ 67 h 184"/>
                <a:gd name="T28" fmla="*/ 81 w 233"/>
                <a:gd name="T29" fmla="*/ 19 h 184"/>
                <a:gd name="T30" fmla="*/ 98 w 233"/>
                <a:gd name="T31" fmla="*/ 19 h 184"/>
                <a:gd name="T32" fmla="*/ 98 w 233"/>
                <a:gd name="T33" fmla="*/ 0 h 184"/>
                <a:gd name="T34" fmla="*/ 2 w 233"/>
                <a:gd name="T35" fmla="*/ 0 h 184"/>
                <a:gd name="T36" fmla="*/ 2 w 233"/>
                <a:gd name="T37" fmla="*/ 19 h 184"/>
                <a:gd name="T38" fmla="*/ 32 w 233"/>
                <a:gd name="T39" fmla="*/ 19 h 184"/>
                <a:gd name="T40" fmla="*/ 96 w 233"/>
                <a:gd name="T41" fmla="*/ 96 h 184"/>
                <a:gd name="T42" fmla="*/ 42 w 233"/>
                <a:gd name="T43" fmla="*/ 157 h 184"/>
                <a:gd name="T44" fmla="*/ 35 w 233"/>
                <a:gd name="T45" fmla="*/ 161 h 184"/>
                <a:gd name="T46" fmla="*/ 26 w 233"/>
                <a:gd name="T47" fmla="*/ 163 h 184"/>
                <a:gd name="T48" fmla="*/ 14 w 233"/>
                <a:gd name="T49" fmla="*/ 164 h 184"/>
                <a:gd name="T50" fmla="*/ 0 w 233"/>
                <a:gd name="T51" fmla="*/ 164 h 184"/>
                <a:gd name="T52" fmla="*/ 0 w 233"/>
                <a:gd name="T53" fmla="*/ 184 h 184"/>
                <a:gd name="T54" fmla="*/ 81 w 233"/>
                <a:gd name="T55" fmla="*/ 184 h 184"/>
                <a:gd name="T56" fmla="*/ 81 w 233"/>
                <a:gd name="T57" fmla="*/ 164 h 184"/>
                <a:gd name="T58" fmla="*/ 70 w 233"/>
                <a:gd name="T59" fmla="*/ 163 h 184"/>
                <a:gd name="T60" fmla="*/ 65 w 233"/>
                <a:gd name="T61" fmla="*/ 160 h 184"/>
                <a:gd name="T62" fmla="*/ 66 w 233"/>
                <a:gd name="T63" fmla="*/ 159 h 184"/>
                <a:gd name="T64" fmla="*/ 68 w 233"/>
                <a:gd name="T65" fmla="*/ 156 h 184"/>
                <a:gd name="T66" fmla="*/ 108 w 233"/>
                <a:gd name="T67" fmla="*/ 111 h 184"/>
                <a:gd name="T68" fmla="*/ 154 w 233"/>
                <a:gd name="T69" fmla="*/ 164 h 184"/>
                <a:gd name="T70" fmla="*/ 138 w 233"/>
                <a:gd name="T71" fmla="*/ 164 h 184"/>
                <a:gd name="T72" fmla="*/ 138 w 233"/>
                <a:gd name="T73" fmla="*/ 184 h 184"/>
                <a:gd name="T74" fmla="*/ 233 w 233"/>
                <a:gd name="T75" fmla="*/ 184 h 184"/>
                <a:gd name="T76" fmla="*/ 233 w 233"/>
                <a:gd name="T77" fmla="*/ 164 h 184"/>
                <a:gd name="T78" fmla="*/ 203 w 233"/>
                <a:gd name="T79" fmla="*/ 164 h 184"/>
                <a:gd name="T80" fmla="*/ 134 w 233"/>
                <a:gd name="T81" fmla="*/ 8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3" h="184">
                  <a:moveTo>
                    <a:pt x="134" y="82"/>
                  </a:moveTo>
                  <a:lnTo>
                    <a:pt x="182" y="28"/>
                  </a:lnTo>
                  <a:lnTo>
                    <a:pt x="186" y="24"/>
                  </a:lnTo>
                  <a:lnTo>
                    <a:pt x="192" y="22"/>
                  </a:lnTo>
                  <a:lnTo>
                    <a:pt x="204" y="20"/>
                  </a:lnTo>
                  <a:lnTo>
                    <a:pt x="224" y="19"/>
                  </a:lnTo>
                  <a:lnTo>
                    <a:pt x="224" y="0"/>
                  </a:lnTo>
                  <a:lnTo>
                    <a:pt x="144" y="0"/>
                  </a:lnTo>
                  <a:lnTo>
                    <a:pt x="144" y="19"/>
                  </a:lnTo>
                  <a:lnTo>
                    <a:pt x="152" y="20"/>
                  </a:lnTo>
                  <a:lnTo>
                    <a:pt x="159" y="23"/>
                  </a:lnTo>
                  <a:lnTo>
                    <a:pt x="158" y="26"/>
                  </a:lnTo>
                  <a:lnTo>
                    <a:pt x="156" y="28"/>
                  </a:lnTo>
                  <a:lnTo>
                    <a:pt x="122" y="67"/>
                  </a:lnTo>
                  <a:lnTo>
                    <a:pt x="81" y="19"/>
                  </a:lnTo>
                  <a:lnTo>
                    <a:pt x="98" y="19"/>
                  </a:lnTo>
                  <a:lnTo>
                    <a:pt x="98" y="0"/>
                  </a:lnTo>
                  <a:lnTo>
                    <a:pt x="2" y="0"/>
                  </a:lnTo>
                  <a:lnTo>
                    <a:pt x="2" y="19"/>
                  </a:lnTo>
                  <a:lnTo>
                    <a:pt x="32" y="19"/>
                  </a:lnTo>
                  <a:lnTo>
                    <a:pt x="96" y="96"/>
                  </a:lnTo>
                  <a:lnTo>
                    <a:pt x="42" y="157"/>
                  </a:lnTo>
                  <a:lnTo>
                    <a:pt x="35" y="161"/>
                  </a:lnTo>
                  <a:lnTo>
                    <a:pt x="26" y="163"/>
                  </a:lnTo>
                  <a:lnTo>
                    <a:pt x="14" y="164"/>
                  </a:lnTo>
                  <a:lnTo>
                    <a:pt x="0" y="164"/>
                  </a:lnTo>
                  <a:lnTo>
                    <a:pt x="0" y="184"/>
                  </a:lnTo>
                  <a:lnTo>
                    <a:pt x="81" y="184"/>
                  </a:lnTo>
                  <a:lnTo>
                    <a:pt x="81" y="164"/>
                  </a:lnTo>
                  <a:lnTo>
                    <a:pt x="70" y="163"/>
                  </a:lnTo>
                  <a:lnTo>
                    <a:pt x="65" y="160"/>
                  </a:lnTo>
                  <a:lnTo>
                    <a:pt x="66" y="159"/>
                  </a:lnTo>
                  <a:lnTo>
                    <a:pt x="68" y="156"/>
                  </a:lnTo>
                  <a:lnTo>
                    <a:pt x="108" y="111"/>
                  </a:lnTo>
                  <a:lnTo>
                    <a:pt x="154" y="164"/>
                  </a:lnTo>
                  <a:lnTo>
                    <a:pt x="138" y="164"/>
                  </a:lnTo>
                  <a:lnTo>
                    <a:pt x="138" y="184"/>
                  </a:lnTo>
                  <a:lnTo>
                    <a:pt x="233" y="184"/>
                  </a:lnTo>
                  <a:lnTo>
                    <a:pt x="233" y="164"/>
                  </a:lnTo>
                  <a:lnTo>
                    <a:pt x="203" y="164"/>
                  </a:lnTo>
                  <a:lnTo>
                    <a:pt x="134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5053" y="294"/>
              <a:ext cx="252" cy="17"/>
            </a:xfrm>
            <a:custGeom>
              <a:avLst/>
              <a:gdLst>
                <a:gd name="T0" fmla="*/ 237 w 252"/>
                <a:gd name="T1" fmla="*/ 17 h 17"/>
                <a:gd name="T2" fmla="*/ 242 w 252"/>
                <a:gd name="T3" fmla="*/ 17 h 17"/>
                <a:gd name="T4" fmla="*/ 247 w 252"/>
                <a:gd name="T5" fmla="*/ 16 h 17"/>
                <a:gd name="T6" fmla="*/ 250 w 252"/>
                <a:gd name="T7" fmla="*/ 13 h 17"/>
                <a:gd name="T8" fmla="*/ 252 w 252"/>
                <a:gd name="T9" fmla="*/ 8 h 17"/>
                <a:gd name="T10" fmla="*/ 250 w 252"/>
                <a:gd name="T11" fmla="*/ 4 h 17"/>
                <a:gd name="T12" fmla="*/ 247 w 252"/>
                <a:gd name="T13" fmla="*/ 1 h 17"/>
                <a:gd name="T14" fmla="*/ 242 w 252"/>
                <a:gd name="T15" fmla="*/ 0 h 17"/>
                <a:gd name="T16" fmla="*/ 237 w 252"/>
                <a:gd name="T17" fmla="*/ 0 h 17"/>
                <a:gd name="T18" fmla="*/ 14 w 252"/>
                <a:gd name="T19" fmla="*/ 0 h 17"/>
                <a:gd name="T20" fmla="*/ 9 w 252"/>
                <a:gd name="T21" fmla="*/ 0 h 17"/>
                <a:gd name="T22" fmla="*/ 4 w 252"/>
                <a:gd name="T23" fmla="*/ 1 h 17"/>
                <a:gd name="T24" fmla="*/ 1 w 252"/>
                <a:gd name="T25" fmla="*/ 4 h 17"/>
                <a:gd name="T26" fmla="*/ 0 w 252"/>
                <a:gd name="T27" fmla="*/ 8 h 17"/>
                <a:gd name="T28" fmla="*/ 1 w 252"/>
                <a:gd name="T29" fmla="*/ 13 h 17"/>
                <a:gd name="T30" fmla="*/ 4 w 252"/>
                <a:gd name="T31" fmla="*/ 16 h 17"/>
                <a:gd name="T32" fmla="*/ 9 w 252"/>
                <a:gd name="T33" fmla="*/ 17 h 17"/>
                <a:gd name="T34" fmla="*/ 14 w 252"/>
                <a:gd name="T35" fmla="*/ 17 h 17"/>
                <a:gd name="T36" fmla="*/ 237 w 252"/>
                <a:gd name="T3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17">
                  <a:moveTo>
                    <a:pt x="237" y="17"/>
                  </a:moveTo>
                  <a:lnTo>
                    <a:pt x="242" y="17"/>
                  </a:lnTo>
                  <a:lnTo>
                    <a:pt x="247" y="16"/>
                  </a:lnTo>
                  <a:lnTo>
                    <a:pt x="250" y="13"/>
                  </a:lnTo>
                  <a:lnTo>
                    <a:pt x="252" y="8"/>
                  </a:lnTo>
                  <a:lnTo>
                    <a:pt x="250" y="4"/>
                  </a:lnTo>
                  <a:lnTo>
                    <a:pt x="247" y="1"/>
                  </a:lnTo>
                  <a:lnTo>
                    <a:pt x="242" y="0"/>
                  </a:lnTo>
                  <a:lnTo>
                    <a:pt x="237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9" y="17"/>
                  </a:lnTo>
                  <a:lnTo>
                    <a:pt x="14" y="17"/>
                  </a:lnTo>
                  <a:lnTo>
                    <a:pt x="237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5444" y="218"/>
              <a:ext cx="182" cy="190"/>
            </a:xfrm>
            <a:custGeom>
              <a:avLst/>
              <a:gdLst>
                <a:gd name="T0" fmla="*/ 129 w 182"/>
                <a:gd name="T1" fmla="*/ 25 h 190"/>
                <a:gd name="T2" fmla="*/ 125 w 182"/>
                <a:gd name="T3" fmla="*/ 35 h 190"/>
                <a:gd name="T4" fmla="*/ 127 w 182"/>
                <a:gd name="T5" fmla="*/ 50 h 190"/>
                <a:gd name="T6" fmla="*/ 142 w 182"/>
                <a:gd name="T7" fmla="*/ 63 h 190"/>
                <a:gd name="T8" fmla="*/ 160 w 182"/>
                <a:gd name="T9" fmla="*/ 63 h 190"/>
                <a:gd name="T10" fmla="*/ 174 w 182"/>
                <a:gd name="T11" fmla="*/ 50 h 190"/>
                <a:gd name="T12" fmla="*/ 169 w 182"/>
                <a:gd name="T13" fmla="*/ 17 h 190"/>
                <a:gd name="T14" fmla="*/ 126 w 182"/>
                <a:gd name="T15" fmla="*/ 1 h 190"/>
                <a:gd name="T16" fmla="*/ 79 w 182"/>
                <a:gd name="T17" fmla="*/ 2 h 190"/>
                <a:gd name="T18" fmla="*/ 39 w 182"/>
                <a:gd name="T19" fmla="*/ 18 h 190"/>
                <a:gd name="T20" fmla="*/ 14 w 182"/>
                <a:gd name="T21" fmla="*/ 44 h 190"/>
                <a:gd name="T22" fmla="*/ 2 w 182"/>
                <a:gd name="T23" fmla="*/ 78 h 190"/>
                <a:gd name="T24" fmla="*/ 7 w 182"/>
                <a:gd name="T25" fmla="*/ 134 h 190"/>
                <a:gd name="T26" fmla="*/ 60 w 182"/>
                <a:gd name="T27" fmla="*/ 184 h 190"/>
                <a:gd name="T28" fmla="*/ 125 w 182"/>
                <a:gd name="T29" fmla="*/ 188 h 190"/>
                <a:gd name="T30" fmla="*/ 157 w 182"/>
                <a:gd name="T31" fmla="*/ 175 h 190"/>
                <a:gd name="T32" fmla="*/ 174 w 182"/>
                <a:gd name="T33" fmla="*/ 157 h 190"/>
                <a:gd name="T34" fmla="*/ 181 w 182"/>
                <a:gd name="T35" fmla="*/ 142 h 190"/>
                <a:gd name="T36" fmla="*/ 181 w 182"/>
                <a:gd name="T37" fmla="*/ 136 h 190"/>
                <a:gd name="T38" fmla="*/ 175 w 182"/>
                <a:gd name="T39" fmla="*/ 134 h 190"/>
                <a:gd name="T40" fmla="*/ 167 w 182"/>
                <a:gd name="T41" fmla="*/ 134 h 190"/>
                <a:gd name="T42" fmla="*/ 163 w 182"/>
                <a:gd name="T43" fmla="*/ 137 h 190"/>
                <a:gd name="T44" fmla="*/ 152 w 182"/>
                <a:gd name="T45" fmla="*/ 156 h 190"/>
                <a:gd name="T46" fmla="*/ 126 w 182"/>
                <a:gd name="T47" fmla="*/ 172 h 190"/>
                <a:gd name="T48" fmla="*/ 92 w 182"/>
                <a:gd name="T49" fmla="*/ 171 h 190"/>
                <a:gd name="T50" fmla="*/ 67 w 182"/>
                <a:gd name="T51" fmla="*/ 154 h 190"/>
                <a:gd name="T52" fmla="*/ 56 w 182"/>
                <a:gd name="T53" fmla="*/ 128 h 190"/>
                <a:gd name="T54" fmla="*/ 53 w 182"/>
                <a:gd name="T55" fmla="*/ 103 h 190"/>
                <a:gd name="T56" fmla="*/ 53 w 182"/>
                <a:gd name="T57" fmla="*/ 84 h 190"/>
                <a:gd name="T58" fmla="*/ 56 w 182"/>
                <a:gd name="T59" fmla="*/ 59 h 190"/>
                <a:gd name="T60" fmla="*/ 66 w 182"/>
                <a:gd name="T61" fmla="*/ 35 h 190"/>
                <a:gd name="T62" fmla="*/ 89 w 182"/>
                <a:gd name="T63" fmla="*/ 19 h 190"/>
                <a:gd name="T64" fmla="*/ 123 w 182"/>
                <a:gd name="T65" fmla="*/ 1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190">
                  <a:moveTo>
                    <a:pt x="133" y="19"/>
                  </a:moveTo>
                  <a:lnTo>
                    <a:pt x="129" y="25"/>
                  </a:lnTo>
                  <a:lnTo>
                    <a:pt x="126" y="30"/>
                  </a:lnTo>
                  <a:lnTo>
                    <a:pt x="125" y="35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34" y="58"/>
                  </a:lnTo>
                  <a:lnTo>
                    <a:pt x="142" y="63"/>
                  </a:lnTo>
                  <a:lnTo>
                    <a:pt x="150" y="64"/>
                  </a:lnTo>
                  <a:lnTo>
                    <a:pt x="160" y="63"/>
                  </a:lnTo>
                  <a:lnTo>
                    <a:pt x="168" y="58"/>
                  </a:lnTo>
                  <a:lnTo>
                    <a:pt x="174" y="50"/>
                  </a:lnTo>
                  <a:lnTo>
                    <a:pt x="176" y="38"/>
                  </a:lnTo>
                  <a:lnTo>
                    <a:pt x="169" y="17"/>
                  </a:lnTo>
                  <a:lnTo>
                    <a:pt x="150" y="6"/>
                  </a:lnTo>
                  <a:lnTo>
                    <a:pt x="126" y="1"/>
                  </a:lnTo>
                  <a:lnTo>
                    <a:pt x="105" y="0"/>
                  </a:lnTo>
                  <a:lnTo>
                    <a:pt x="79" y="2"/>
                  </a:lnTo>
                  <a:lnTo>
                    <a:pt x="57" y="8"/>
                  </a:lnTo>
                  <a:lnTo>
                    <a:pt x="39" y="18"/>
                  </a:lnTo>
                  <a:lnTo>
                    <a:pt x="25" y="30"/>
                  </a:lnTo>
                  <a:lnTo>
                    <a:pt x="14" y="44"/>
                  </a:lnTo>
                  <a:lnTo>
                    <a:pt x="6" y="61"/>
                  </a:lnTo>
                  <a:lnTo>
                    <a:pt x="2" y="78"/>
                  </a:lnTo>
                  <a:lnTo>
                    <a:pt x="0" y="96"/>
                  </a:lnTo>
                  <a:lnTo>
                    <a:pt x="7" y="134"/>
                  </a:lnTo>
                  <a:lnTo>
                    <a:pt x="28" y="164"/>
                  </a:lnTo>
                  <a:lnTo>
                    <a:pt x="60" y="184"/>
                  </a:lnTo>
                  <a:lnTo>
                    <a:pt x="103" y="190"/>
                  </a:lnTo>
                  <a:lnTo>
                    <a:pt x="125" y="188"/>
                  </a:lnTo>
                  <a:lnTo>
                    <a:pt x="143" y="183"/>
                  </a:lnTo>
                  <a:lnTo>
                    <a:pt x="157" y="175"/>
                  </a:lnTo>
                  <a:lnTo>
                    <a:pt x="167" y="166"/>
                  </a:lnTo>
                  <a:lnTo>
                    <a:pt x="174" y="157"/>
                  </a:lnTo>
                  <a:lnTo>
                    <a:pt x="179" y="149"/>
                  </a:lnTo>
                  <a:lnTo>
                    <a:pt x="181" y="142"/>
                  </a:lnTo>
                  <a:lnTo>
                    <a:pt x="182" y="140"/>
                  </a:lnTo>
                  <a:lnTo>
                    <a:pt x="181" y="136"/>
                  </a:lnTo>
                  <a:lnTo>
                    <a:pt x="178" y="134"/>
                  </a:lnTo>
                  <a:lnTo>
                    <a:pt x="175" y="134"/>
                  </a:lnTo>
                  <a:lnTo>
                    <a:pt x="172" y="134"/>
                  </a:lnTo>
                  <a:lnTo>
                    <a:pt x="167" y="134"/>
                  </a:lnTo>
                  <a:lnTo>
                    <a:pt x="165" y="135"/>
                  </a:lnTo>
                  <a:lnTo>
                    <a:pt x="163" y="137"/>
                  </a:lnTo>
                  <a:lnTo>
                    <a:pt x="162" y="140"/>
                  </a:lnTo>
                  <a:lnTo>
                    <a:pt x="152" y="156"/>
                  </a:lnTo>
                  <a:lnTo>
                    <a:pt x="140" y="167"/>
                  </a:lnTo>
                  <a:lnTo>
                    <a:pt x="126" y="172"/>
                  </a:lnTo>
                  <a:lnTo>
                    <a:pt x="110" y="174"/>
                  </a:lnTo>
                  <a:lnTo>
                    <a:pt x="92" y="171"/>
                  </a:lnTo>
                  <a:lnTo>
                    <a:pt x="77" y="164"/>
                  </a:lnTo>
                  <a:lnTo>
                    <a:pt x="67" y="154"/>
                  </a:lnTo>
                  <a:lnTo>
                    <a:pt x="60" y="141"/>
                  </a:lnTo>
                  <a:lnTo>
                    <a:pt x="56" y="128"/>
                  </a:lnTo>
                  <a:lnTo>
                    <a:pt x="54" y="114"/>
                  </a:lnTo>
                  <a:lnTo>
                    <a:pt x="53" y="103"/>
                  </a:lnTo>
                  <a:lnTo>
                    <a:pt x="53" y="94"/>
                  </a:lnTo>
                  <a:lnTo>
                    <a:pt x="53" y="84"/>
                  </a:lnTo>
                  <a:lnTo>
                    <a:pt x="54" y="72"/>
                  </a:lnTo>
                  <a:lnTo>
                    <a:pt x="56" y="59"/>
                  </a:lnTo>
                  <a:lnTo>
                    <a:pt x="60" y="47"/>
                  </a:lnTo>
                  <a:lnTo>
                    <a:pt x="66" y="35"/>
                  </a:lnTo>
                  <a:lnTo>
                    <a:pt x="76" y="26"/>
                  </a:lnTo>
                  <a:lnTo>
                    <a:pt x="89" y="19"/>
                  </a:lnTo>
                  <a:lnTo>
                    <a:pt x="106" y="17"/>
                  </a:lnTo>
                  <a:lnTo>
                    <a:pt x="123" y="18"/>
                  </a:lnTo>
                  <a:lnTo>
                    <a:pt x="133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5665" y="95"/>
              <a:ext cx="96" cy="415"/>
            </a:xfrm>
            <a:custGeom>
              <a:avLst/>
              <a:gdLst>
                <a:gd name="T0" fmla="*/ 96 w 96"/>
                <a:gd name="T1" fmla="*/ 207 h 415"/>
                <a:gd name="T2" fmla="*/ 95 w 96"/>
                <a:gd name="T3" fmla="*/ 180 h 415"/>
                <a:gd name="T4" fmla="*/ 91 w 96"/>
                <a:gd name="T5" fmla="*/ 148 h 415"/>
                <a:gd name="T6" fmla="*/ 82 w 96"/>
                <a:gd name="T7" fmla="*/ 113 h 415"/>
                <a:gd name="T8" fmla="*/ 69 w 96"/>
                <a:gd name="T9" fmla="*/ 78 h 415"/>
                <a:gd name="T10" fmla="*/ 49 w 96"/>
                <a:gd name="T11" fmla="*/ 44 h 415"/>
                <a:gd name="T12" fmla="*/ 29 w 96"/>
                <a:gd name="T13" fmla="*/ 20 h 415"/>
                <a:gd name="T14" fmla="*/ 13 w 96"/>
                <a:gd name="T15" fmla="*/ 5 h 415"/>
                <a:gd name="T16" fmla="*/ 4 w 96"/>
                <a:gd name="T17" fmla="*/ 0 h 415"/>
                <a:gd name="T18" fmla="*/ 1 w 96"/>
                <a:gd name="T19" fmla="*/ 1 h 415"/>
                <a:gd name="T20" fmla="*/ 0 w 96"/>
                <a:gd name="T21" fmla="*/ 4 h 415"/>
                <a:gd name="T22" fmla="*/ 0 w 96"/>
                <a:gd name="T23" fmla="*/ 5 h 415"/>
                <a:gd name="T24" fmla="*/ 1 w 96"/>
                <a:gd name="T25" fmla="*/ 7 h 415"/>
                <a:gd name="T26" fmla="*/ 3 w 96"/>
                <a:gd name="T27" fmla="*/ 9 h 415"/>
                <a:gd name="T28" fmla="*/ 8 w 96"/>
                <a:gd name="T29" fmla="*/ 14 h 415"/>
                <a:gd name="T30" fmla="*/ 35 w 96"/>
                <a:gd name="T31" fmla="*/ 49 h 415"/>
                <a:gd name="T32" fmla="*/ 55 w 96"/>
                <a:gd name="T33" fmla="*/ 94 h 415"/>
                <a:gd name="T34" fmla="*/ 68 w 96"/>
                <a:gd name="T35" fmla="*/ 146 h 415"/>
                <a:gd name="T36" fmla="*/ 72 w 96"/>
                <a:gd name="T37" fmla="*/ 207 h 415"/>
                <a:gd name="T38" fmla="*/ 69 w 96"/>
                <a:gd name="T39" fmla="*/ 261 h 415"/>
                <a:gd name="T40" fmla="*/ 58 w 96"/>
                <a:gd name="T41" fmla="*/ 312 h 415"/>
                <a:gd name="T42" fmla="*/ 37 w 96"/>
                <a:gd name="T43" fmla="*/ 361 h 415"/>
                <a:gd name="T44" fmla="*/ 5 w 96"/>
                <a:gd name="T45" fmla="*/ 403 h 415"/>
                <a:gd name="T46" fmla="*/ 1 w 96"/>
                <a:gd name="T47" fmla="*/ 408 h 415"/>
                <a:gd name="T48" fmla="*/ 0 w 96"/>
                <a:gd name="T49" fmla="*/ 411 h 415"/>
                <a:gd name="T50" fmla="*/ 1 w 96"/>
                <a:gd name="T51" fmla="*/ 413 h 415"/>
                <a:gd name="T52" fmla="*/ 4 w 96"/>
                <a:gd name="T53" fmla="*/ 415 h 415"/>
                <a:gd name="T54" fmla="*/ 13 w 96"/>
                <a:gd name="T55" fmla="*/ 409 h 415"/>
                <a:gd name="T56" fmla="*/ 29 w 96"/>
                <a:gd name="T57" fmla="*/ 394 h 415"/>
                <a:gd name="T58" fmla="*/ 50 w 96"/>
                <a:gd name="T59" fmla="*/ 369 h 415"/>
                <a:gd name="T60" fmla="*/ 70 w 96"/>
                <a:gd name="T61" fmla="*/ 334 h 415"/>
                <a:gd name="T62" fmla="*/ 83 w 96"/>
                <a:gd name="T63" fmla="*/ 300 h 415"/>
                <a:gd name="T64" fmla="*/ 91 w 96"/>
                <a:gd name="T65" fmla="*/ 266 h 415"/>
                <a:gd name="T66" fmla="*/ 95 w 96"/>
                <a:gd name="T67" fmla="*/ 235 h 415"/>
                <a:gd name="T68" fmla="*/ 96 w 96"/>
                <a:gd name="T69" fmla="*/ 20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" h="415">
                  <a:moveTo>
                    <a:pt x="96" y="207"/>
                  </a:moveTo>
                  <a:lnTo>
                    <a:pt x="95" y="180"/>
                  </a:lnTo>
                  <a:lnTo>
                    <a:pt x="91" y="148"/>
                  </a:lnTo>
                  <a:lnTo>
                    <a:pt x="82" y="113"/>
                  </a:lnTo>
                  <a:lnTo>
                    <a:pt x="69" y="78"/>
                  </a:lnTo>
                  <a:lnTo>
                    <a:pt x="49" y="44"/>
                  </a:lnTo>
                  <a:lnTo>
                    <a:pt x="29" y="20"/>
                  </a:lnTo>
                  <a:lnTo>
                    <a:pt x="13" y="5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9"/>
                  </a:lnTo>
                  <a:lnTo>
                    <a:pt x="8" y="14"/>
                  </a:lnTo>
                  <a:lnTo>
                    <a:pt x="35" y="49"/>
                  </a:lnTo>
                  <a:lnTo>
                    <a:pt x="55" y="94"/>
                  </a:lnTo>
                  <a:lnTo>
                    <a:pt x="68" y="146"/>
                  </a:lnTo>
                  <a:lnTo>
                    <a:pt x="72" y="207"/>
                  </a:lnTo>
                  <a:lnTo>
                    <a:pt x="69" y="261"/>
                  </a:lnTo>
                  <a:lnTo>
                    <a:pt x="58" y="312"/>
                  </a:lnTo>
                  <a:lnTo>
                    <a:pt x="37" y="361"/>
                  </a:lnTo>
                  <a:lnTo>
                    <a:pt x="5" y="403"/>
                  </a:lnTo>
                  <a:lnTo>
                    <a:pt x="1" y="408"/>
                  </a:lnTo>
                  <a:lnTo>
                    <a:pt x="0" y="411"/>
                  </a:lnTo>
                  <a:lnTo>
                    <a:pt x="1" y="413"/>
                  </a:lnTo>
                  <a:lnTo>
                    <a:pt x="4" y="415"/>
                  </a:lnTo>
                  <a:lnTo>
                    <a:pt x="13" y="409"/>
                  </a:lnTo>
                  <a:lnTo>
                    <a:pt x="29" y="394"/>
                  </a:lnTo>
                  <a:lnTo>
                    <a:pt x="50" y="369"/>
                  </a:lnTo>
                  <a:lnTo>
                    <a:pt x="70" y="334"/>
                  </a:lnTo>
                  <a:lnTo>
                    <a:pt x="83" y="300"/>
                  </a:lnTo>
                  <a:lnTo>
                    <a:pt x="91" y="266"/>
                  </a:lnTo>
                  <a:lnTo>
                    <a:pt x="95" y="235"/>
                  </a:lnTo>
                  <a:lnTo>
                    <a:pt x="96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2/4 – Application to </a:t>
            </a:r>
            <a:r>
              <a:rPr lang="fr-FR" dirty="0" err="1" smtClean="0">
                <a:latin typeface="cmss17" pitchFamily="34" charset="0"/>
              </a:rPr>
              <a:t>kidney</a:t>
            </a:r>
            <a:r>
              <a:rPr lang="fr-FR" dirty="0" smtClean="0">
                <a:latin typeface="cmss17" pitchFamily="34" charset="0"/>
              </a:rPr>
              <a:t> segmentation in </a:t>
            </a:r>
            <a:r>
              <a:rPr lang="fr-FR" dirty="0" err="1" smtClean="0">
                <a:latin typeface="cmss17" pitchFamily="34" charset="0"/>
              </a:rPr>
              <a:t>ultrasound</a:t>
            </a:r>
            <a:r>
              <a:rPr lang="fr-FR" dirty="0" smtClean="0">
                <a:latin typeface="cmss17" pitchFamily="34" charset="0"/>
              </a:rPr>
              <a:t> images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20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  <p:bldP spid="56" grpId="0"/>
      <p:bldP spid="58" grpId="0" animBg="1"/>
      <p:bldP spid="60" grpId="0"/>
      <p:bldP spid="65" grpId="0" animBg="1"/>
      <p:bldP spid="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smtClean="0"/>
              <a:t>A variational </a:t>
            </a:r>
            <a:r>
              <a:rPr lang="fr-FR" sz="3000" dirty="0" err="1" smtClean="0"/>
              <a:t>approach</a:t>
            </a:r>
            <a:r>
              <a:rPr lang="fr-FR" sz="3000" dirty="0" smtClean="0"/>
              <a:t> for </a:t>
            </a:r>
            <a:r>
              <a:rPr lang="fr-FR" sz="3000" dirty="0" err="1" smtClean="0"/>
              <a:t>ellipsoid</a:t>
            </a:r>
            <a:r>
              <a:rPr lang="fr-FR" sz="3000" dirty="0" smtClean="0"/>
              <a:t> estimation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grpSp>
        <p:nvGrpSpPr>
          <p:cNvPr id="167" name="Group 166"/>
          <p:cNvGrpSpPr/>
          <p:nvPr/>
        </p:nvGrpSpPr>
        <p:grpSpPr>
          <a:xfrm>
            <a:off x="2771800" y="1268760"/>
            <a:ext cx="5616624" cy="2281396"/>
            <a:chOff x="2771800" y="1268760"/>
            <a:chExt cx="5616624" cy="2281396"/>
          </a:xfrm>
        </p:grpSpPr>
        <p:sp>
          <p:nvSpPr>
            <p:cNvPr id="168" name="Rectangle 167"/>
            <p:cNvSpPr/>
            <p:nvPr>
              <p:custDataLst>
                <p:tags r:id="rId9"/>
              </p:custDataLst>
            </p:nvPr>
          </p:nvSpPr>
          <p:spPr bwMode="auto">
            <a:xfrm>
              <a:off x="2875774" y="2862800"/>
              <a:ext cx="2878343" cy="687356"/>
            </a:xfrm>
            <a:prstGeom prst="rect">
              <a:avLst/>
            </a:prstGeom>
            <a:noFill/>
            <a:ln w="1905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169" name="Straight Connector 168"/>
            <p:cNvCxnSpPr>
              <a:stCxn id="168" idx="0"/>
            </p:cNvCxnSpPr>
            <p:nvPr>
              <p:custDataLst>
                <p:tags r:id="rId10"/>
              </p:custDataLst>
            </p:nvPr>
          </p:nvCxnSpPr>
          <p:spPr bwMode="auto">
            <a:xfrm flipV="1">
              <a:off x="4314946" y="2502760"/>
              <a:ext cx="355451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0" name="TextBox 169"/>
            <p:cNvSpPr txBox="1"/>
            <p:nvPr>
              <p:custDataLst>
                <p:tags r:id="rId11"/>
              </p:custDataLst>
            </p:nvPr>
          </p:nvSpPr>
          <p:spPr>
            <a:xfrm>
              <a:off x="2771800" y="1268760"/>
              <a:ext cx="56166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0B5ED7"/>
                  </a:solidFill>
                  <a:latin typeface="cmss17" pitchFamily="34" charset="0"/>
                </a:rPr>
                <a:t>Data term</a:t>
              </a:r>
            </a:p>
            <a:p>
              <a:pPr algn="ctr"/>
              <a:r>
                <a:rPr lang="en-US" sz="2200" dirty="0" smtClean="0">
                  <a:latin typeface="cmss17" pitchFamily="34" charset="0"/>
                </a:rPr>
                <a:t>Pixels with high intensity should be included.</a:t>
              </a:r>
            </a:p>
            <a:p>
              <a:pPr algn="ctr"/>
              <a:r>
                <a:rPr lang="en-US" sz="2200" dirty="0" smtClean="0">
                  <a:latin typeface="cmss17" pitchFamily="34" charset="0"/>
                </a:rPr>
                <a:t>Each contribution is weighted by   .</a:t>
              </a:r>
              <a:endParaRPr lang="en-US" sz="2200" dirty="0">
                <a:latin typeface="cmss17" pitchFamily="34" charset="0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554792" y="3550156"/>
            <a:ext cx="4527614" cy="2427000"/>
            <a:chOff x="601877" y="3550156"/>
            <a:chExt cx="4527614" cy="2427000"/>
          </a:xfrm>
        </p:grpSpPr>
        <p:sp>
          <p:nvSpPr>
            <p:cNvPr id="172" name="Rectangle 171"/>
            <p:cNvSpPr/>
            <p:nvPr>
              <p:custDataLst>
                <p:tags r:id="rId6"/>
              </p:custDataLst>
            </p:nvPr>
          </p:nvSpPr>
          <p:spPr bwMode="auto">
            <a:xfrm>
              <a:off x="3421538" y="3550156"/>
              <a:ext cx="1707953" cy="711643"/>
            </a:xfrm>
            <a:prstGeom prst="rect">
              <a:avLst/>
            </a:prstGeom>
            <a:noFill/>
            <a:ln w="1905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173" name="Straight Connector 172"/>
            <p:cNvCxnSpPr>
              <a:stCxn id="172" idx="2"/>
              <a:endCxn id="174" idx="0"/>
            </p:cNvCxnSpPr>
            <p:nvPr>
              <p:custDataLst>
                <p:tags r:id="rId7"/>
              </p:custDataLst>
            </p:nvPr>
          </p:nvCxnSpPr>
          <p:spPr bwMode="auto">
            <a:xfrm flipH="1">
              <a:off x="2586939" y="4261799"/>
              <a:ext cx="1688576" cy="60736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4" name="TextBox 173"/>
            <p:cNvSpPr txBox="1"/>
            <p:nvPr>
              <p:custDataLst>
                <p:tags r:id="rId8"/>
              </p:custDataLst>
            </p:nvPr>
          </p:nvSpPr>
          <p:spPr>
            <a:xfrm>
              <a:off x="601877" y="4869160"/>
              <a:ext cx="39701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0B5ED7"/>
                  </a:solidFill>
                  <a:latin typeface="cmss17" pitchFamily="34" charset="0"/>
                </a:rPr>
                <a:t>Regularization</a:t>
              </a:r>
            </a:p>
            <a:p>
              <a:pPr algn="ctr"/>
              <a:r>
                <a:rPr lang="en-US" sz="2200" dirty="0" smtClean="0">
                  <a:latin typeface="cmss17" pitchFamily="34" charset="0"/>
                </a:rPr>
                <a:t>Penalizes the ellipsoid’s volume</a:t>
              </a:r>
            </a:p>
            <a:p>
              <a:pPr algn="ctr"/>
              <a:r>
                <a:rPr lang="en-US" sz="2200" b="1" dirty="0" smtClean="0">
                  <a:latin typeface="cmss17" pitchFamily="34" charset="0"/>
                </a:rPr>
                <a:t>log</a:t>
              </a:r>
              <a:r>
                <a:rPr lang="en-US" sz="2200" dirty="0" smtClean="0">
                  <a:latin typeface="cmss17" pitchFamily="34" charset="0"/>
                </a:rPr>
                <a:t> </a:t>
              </a:r>
              <a:r>
                <a:rPr lang="en-US" sz="2200" dirty="0" smtClean="0">
                  <a:latin typeface="cmss17" pitchFamily="34" charset="0"/>
                  <a:sym typeface="Wingdings" pitchFamily="2" charset="2"/>
                </a:rPr>
                <a:t> statistical interpretation</a:t>
              </a:r>
              <a:endParaRPr lang="en-US" sz="2200" dirty="0">
                <a:latin typeface="cmss17" pitchFamily="34" charset="0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5028315" y="3550156"/>
            <a:ext cx="3970123" cy="1902291"/>
            <a:chOff x="5028315" y="3550156"/>
            <a:chExt cx="3970123" cy="1902291"/>
          </a:xfrm>
        </p:grpSpPr>
        <p:sp>
          <p:nvSpPr>
            <p:cNvPr id="176" name="Rectangle 175"/>
            <p:cNvSpPr/>
            <p:nvPr>
              <p:custDataLst>
                <p:tags r:id="rId3"/>
              </p:custDataLst>
            </p:nvPr>
          </p:nvSpPr>
          <p:spPr bwMode="auto">
            <a:xfrm>
              <a:off x="5238740" y="3550156"/>
              <a:ext cx="2258049" cy="711643"/>
            </a:xfrm>
            <a:prstGeom prst="rect">
              <a:avLst/>
            </a:prstGeom>
            <a:noFill/>
            <a:ln w="1905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B5ED7"/>
                </a:solidFill>
                <a:effectLst/>
                <a:latin typeface="Arial" charset="0"/>
              </a:endParaRPr>
            </a:p>
          </p:txBody>
        </p:sp>
        <p:cxnSp>
          <p:nvCxnSpPr>
            <p:cNvPr id="177" name="Straight Connector 176"/>
            <p:cNvCxnSpPr>
              <a:stCxn id="176" idx="2"/>
              <a:endCxn id="178" idx="0"/>
            </p:cNvCxnSpPr>
            <p:nvPr>
              <p:custDataLst>
                <p:tags r:id="rId4"/>
              </p:custDataLst>
            </p:nvPr>
          </p:nvCxnSpPr>
          <p:spPr bwMode="auto">
            <a:xfrm>
              <a:off x="6367765" y="4261799"/>
              <a:ext cx="645612" cy="75976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8" name="TextBox 177"/>
            <p:cNvSpPr txBox="1"/>
            <p:nvPr>
              <p:custDataLst>
                <p:tags r:id="rId5"/>
              </p:custDataLst>
            </p:nvPr>
          </p:nvSpPr>
          <p:spPr>
            <a:xfrm>
              <a:off x="5028315" y="5021560"/>
              <a:ext cx="39701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0B5ED7"/>
                  </a:solidFill>
                  <a:latin typeface="cmss17" pitchFamily="34" charset="0"/>
                </a:rPr>
                <a:t>Normalization factor</a:t>
              </a:r>
            </a:p>
          </p:txBody>
        </p:sp>
      </p:grpSp>
      <p:sp>
        <p:nvSpPr>
          <p:cNvPr id="50" name="Freeform 5"/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>
            <a:off x="7273756" y="2120156"/>
            <a:ext cx="178564" cy="123106"/>
          </a:xfrm>
          <a:custGeom>
            <a:avLst/>
            <a:gdLst>
              <a:gd name="T0" fmla="*/ 494 w 747"/>
              <a:gd name="T1" fmla="*/ 96 h 515"/>
              <a:gd name="T2" fmla="*/ 504 w 747"/>
              <a:gd name="T3" fmla="*/ 54 h 515"/>
              <a:gd name="T4" fmla="*/ 496 w 747"/>
              <a:gd name="T5" fmla="*/ 20 h 515"/>
              <a:gd name="T6" fmla="*/ 450 w 747"/>
              <a:gd name="T7" fmla="*/ 20 h 515"/>
              <a:gd name="T8" fmla="*/ 428 w 747"/>
              <a:gd name="T9" fmla="*/ 56 h 515"/>
              <a:gd name="T10" fmla="*/ 412 w 747"/>
              <a:gd name="T11" fmla="*/ 121 h 515"/>
              <a:gd name="T12" fmla="*/ 390 w 747"/>
              <a:gd name="T13" fmla="*/ 207 h 515"/>
              <a:gd name="T14" fmla="*/ 372 w 747"/>
              <a:gd name="T15" fmla="*/ 280 h 515"/>
              <a:gd name="T16" fmla="*/ 359 w 747"/>
              <a:gd name="T17" fmla="*/ 341 h 515"/>
              <a:gd name="T18" fmla="*/ 357 w 747"/>
              <a:gd name="T19" fmla="*/ 387 h 515"/>
              <a:gd name="T20" fmla="*/ 337 w 747"/>
              <a:gd name="T21" fmla="*/ 434 h 515"/>
              <a:gd name="T22" fmla="*/ 286 w 747"/>
              <a:gd name="T23" fmla="*/ 483 h 515"/>
              <a:gd name="T24" fmla="*/ 225 w 747"/>
              <a:gd name="T25" fmla="*/ 486 h 515"/>
              <a:gd name="T26" fmla="*/ 186 w 747"/>
              <a:gd name="T27" fmla="*/ 462 h 515"/>
              <a:gd name="T28" fmla="*/ 169 w 747"/>
              <a:gd name="T29" fmla="*/ 427 h 515"/>
              <a:gd name="T30" fmla="*/ 164 w 747"/>
              <a:gd name="T31" fmla="*/ 396 h 515"/>
              <a:gd name="T32" fmla="*/ 166 w 747"/>
              <a:gd name="T33" fmla="*/ 356 h 515"/>
              <a:gd name="T34" fmla="*/ 191 w 747"/>
              <a:gd name="T35" fmla="*/ 254 h 515"/>
              <a:gd name="T36" fmla="*/ 237 w 747"/>
              <a:gd name="T37" fmla="*/ 125 h 515"/>
              <a:gd name="T38" fmla="*/ 235 w 747"/>
              <a:gd name="T39" fmla="*/ 57 h 515"/>
              <a:gd name="T40" fmla="*/ 187 w 747"/>
              <a:gd name="T41" fmla="*/ 7 h 515"/>
              <a:gd name="T42" fmla="*/ 81 w 747"/>
              <a:gd name="T43" fmla="*/ 26 h 515"/>
              <a:gd name="T44" fmla="*/ 8 w 747"/>
              <a:gd name="T45" fmla="*/ 143 h 515"/>
              <a:gd name="T46" fmla="*/ 6 w 747"/>
              <a:gd name="T47" fmla="*/ 185 h 515"/>
              <a:gd name="T48" fmla="*/ 25 w 747"/>
              <a:gd name="T49" fmla="*/ 183 h 515"/>
              <a:gd name="T50" fmla="*/ 57 w 747"/>
              <a:gd name="T51" fmla="*/ 99 h 515"/>
              <a:gd name="T52" fmla="*/ 116 w 747"/>
              <a:gd name="T53" fmla="*/ 32 h 515"/>
              <a:gd name="T54" fmla="*/ 155 w 747"/>
              <a:gd name="T55" fmla="*/ 26 h 515"/>
              <a:gd name="T56" fmla="*/ 171 w 747"/>
              <a:gd name="T57" fmla="*/ 41 h 515"/>
              <a:gd name="T58" fmla="*/ 167 w 747"/>
              <a:gd name="T59" fmla="*/ 105 h 515"/>
              <a:gd name="T60" fmla="*/ 123 w 747"/>
              <a:gd name="T61" fmla="*/ 228 h 515"/>
              <a:gd name="T62" fmla="*/ 94 w 747"/>
              <a:gd name="T63" fmla="*/ 336 h 515"/>
              <a:gd name="T64" fmla="*/ 94 w 747"/>
              <a:gd name="T65" fmla="*/ 407 h 515"/>
              <a:gd name="T66" fmla="*/ 119 w 747"/>
              <a:gd name="T67" fmla="*/ 462 h 515"/>
              <a:gd name="T68" fmla="*/ 163 w 747"/>
              <a:gd name="T69" fmla="*/ 496 h 515"/>
              <a:gd name="T70" fmla="*/ 220 w 747"/>
              <a:gd name="T71" fmla="*/ 513 h 515"/>
              <a:gd name="T72" fmla="*/ 271 w 747"/>
              <a:gd name="T73" fmla="*/ 513 h 515"/>
              <a:gd name="T74" fmla="*/ 334 w 747"/>
              <a:gd name="T75" fmla="*/ 481 h 515"/>
              <a:gd name="T76" fmla="*/ 398 w 747"/>
              <a:gd name="T77" fmla="*/ 478 h 515"/>
              <a:gd name="T78" fmla="*/ 477 w 747"/>
              <a:gd name="T79" fmla="*/ 512 h 515"/>
              <a:gd name="T80" fmla="*/ 566 w 747"/>
              <a:gd name="T81" fmla="*/ 502 h 515"/>
              <a:gd name="T82" fmla="*/ 647 w 747"/>
              <a:gd name="T83" fmla="*/ 425 h 515"/>
              <a:gd name="T84" fmla="*/ 701 w 747"/>
              <a:gd name="T85" fmla="*/ 299 h 515"/>
              <a:gd name="T86" fmla="*/ 741 w 747"/>
              <a:gd name="T87" fmla="*/ 136 h 515"/>
              <a:gd name="T88" fmla="*/ 742 w 747"/>
              <a:gd name="T89" fmla="*/ 41 h 515"/>
              <a:gd name="T90" fmla="*/ 713 w 747"/>
              <a:gd name="T91" fmla="*/ 3 h 515"/>
              <a:gd name="T92" fmla="*/ 677 w 747"/>
              <a:gd name="T93" fmla="*/ 5 h 515"/>
              <a:gd name="T94" fmla="*/ 646 w 747"/>
              <a:gd name="T95" fmla="*/ 35 h 515"/>
              <a:gd name="T96" fmla="*/ 646 w 747"/>
              <a:gd name="T97" fmla="*/ 72 h 515"/>
              <a:gd name="T98" fmla="*/ 669 w 747"/>
              <a:gd name="T99" fmla="*/ 98 h 515"/>
              <a:gd name="T100" fmla="*/ 694 w 747"/>
              <a:gd name="T101" fmla="*/ 146 h 515"/>
              <a:gd name="T102" fmla="*/ 693 w 747"/>
              <a:gd name="T103" fmla="*/ 222 h 515"/>
              <a:gd name="T104" fmla="*/ 659 w 747"/>
              <a:gd name="T105" fmla="*/ 338 h 515"/>
              <a:gd name="T106" fmla="*/ 613 w 747"/>
              <a:gd name="T107" fmla="*/ 431 h 515"/>
              <a:gd name="T108" fmla="*/ 551 w 747"/>
              <a:gd name="T109" fmla="*/ 482 h 515"/>
              <a:gd name="T110" fmla="*/ 477 w 747"/>
              <a:gd name="T111" fmla="*/ 483 h 515"/>
              <a:gd name="T112" fmla="*/ 435 w 747"/>
              <a:gd name="T113" fmla="*/ 433 h 515"/>
              <a:gd name="T114" fmla="*/ 433 w 747"/>
              <a:gd name="T115" fmla="*/ 343 h 515"/>
              <a:gd name="T116" fmla="*/ 489 w 747"/>
              <a:gd name="T117" fmla="*/ 117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47" h="515">
                <a:moveTo>
                  <a:pt x="489" y="117"/>
                </a:moveTo>
                <a:lnTo>
                  <a:pt x="494" y="96"/>
                </a:lnTo>
                <a:lnTo>
                  <a:pt x="500" y="73"/>
                </a:lnTo>
                <a:lnTo>
                  <a:pt x="504" y="54"/>
                </a:lnTo>
                <a:lnTo>
                  <a:pt x="505" y="43"/>
                </a:lnTo>
                <a:lnTo>
                  <a:pt x="496" y="20"/>
                </a:lnTo>
                <a:lnTo>
                  <a:pt x="473" y="13"/>
                </a:lnTo>
                <a:lnTo>
                  <a:pt x="450" y="20"/>
                </a:lnTo>
                <a:lnTo>
                  <a:pt x="431" y="44"/>
                </a:lnTo>
                <a:lnTo>
                  <a:pt x="428" y="56"/>
                </a:lnTo>
                <a:lnTo>
                  <a:pt x="421" y="83"/>
                </a:lnTo>
                <a:lnTo>
                  <a:pt x="412" y="121"/>
                </a:lnTo>
                <a:lnTo>
                  <a:pt x="401" y="163"/>
                </a:lnTo>
                <a:lnTo>
                  <a:pt x="390" y="207"/>
                </a:lnTo>
                <a:lnTo>
                  <a:pt x="380" y="248"/>
                </a:lnTo>
                <a:lnTo>
                  <a:pt x="372" y="280"/>
                </a:lnTo>
                <a:lnTo>
                  <a:pt x="367" y="299"/>
                </a:lnTo>
                <a:lnTo>
                  <a:pt x="359" y="341"/>
                </a:lnTo>
                <a:lnTo>
                  <a:pt x="357" y="374"/>
                </a:lnTo>
                <a:lnTo>
                  <a:pt x="357" y="387"/>
                </a:lnTo>
                <a:lnTo>
                  <a:pt x="358" y="394"/>
                </a:lnTo>
                <a:lnTo>
                  <a:pt x="337" y="434"/>
                </a:lnTo>
                <a:lnTo>
                  <a:pt x="313" y="464"/>
                </a:lnTo>
                <a:lnTo>
                  <a:pt x="286" y="483"/>
                </a:lnTo>
                <a:lnTo>
                  <a:pt x="254" y="489"/>
                </a:lnTo>
                <a:lnTo>
                  <a:pt x="225" y="486"/>
                </a:lnTo>
                <a:lnTo>
                  <a:pt x="202" y="476"/>
                </a:lnTo>
                <a:lnTo>
                  <a:pt x="186" y="462"/>
                </a:lnTo>
                <a:lnTo>
                  <a:pt x="175" y="445"/>
                </a:lnTo>
                <a:lnTo>
                  <a:pt x="169" y="427"/>
                </a:lnTo>
                <a:lnTo>
                  <a:pt x="165" y="410"/>
                </a:lnTo>
                <a:lnTo>
                  <a:pt x="164" y="396"/>
                </a:lnTo>
                <a:lnTo>
                  <a:pt x="164" y="386"/>
                </a:lnTo>
                <a:lnTo>
                  <a:pt x="166" y="356"/>
                </a:lnTo>
                <a:lnTo>
                  <a:pt x="173" y="315"/>
                </a:lnTo>
                <a:lnTo>
                  <a:pt x="191" y="254"/>
                </a:lnTo>
                <a:lnTo>
                  <a:pt x="222" y="166"/>
                </a:lnTo>
                <a:lnTo>
                  <a:pt x="237" y="125"/>
                </a:lnTo>
                <a:lnTo>
                  <a:pt x="242" y="93"/>
                </a:lnTo>
                <a:lnTo>
                  <a:pt x="235" y="57"/>
                </a:lnTo>
                <a:lnTo>
                  <a:pt x="217" y="27"/>
                </a:lnTo>
                <a:lnTo>
                  <a:pt x="187" y="7"/>
                </a:lnTo>
                <a:lnTo>
                  <a:pt x="149" y="0"/>
                </a:lnTo>
                <a:lnTo>
                  <a:pt x="81" y="26"/>
                </a:lnTo>
                <a:lnTo>
                  <a:pt x="35" y="84"/>
                </a:lnTo>
                <a:lnTo>
                  <a:pt x="8" y="143"/>
                </a:lnTo>
                <a:lnTo>
                  <a:pt x="0" y="175"/>
                </a:lnTo>
                <a:lnTo>
                  <a:pt x="6" y="185"/>
                </a:lnTo>
                <a:lnTo>
                  <a:pt x="14" y="186"/>
                </a:lnTo>
                <a:lnTo>
                  <a:pt x="25" y="183"/>
                </a:lnTo>
                <a:lnTo>
                  <a:pt x="32" y="166"/>
                </a:lnTo>
                <a:lnTo>
                  <a:pt x="57" y="99"/>
                </a:lnTo>
                <a:lnTo>
                  <a:pt x="86" y="56"/>
                </a:lnTo>
                <a:lnTo>
                  <a:pt x="116" y="32"/>
                </a:lnTo>
                <a:lnTo>
                  <a:pt x="146" y="25"/>
                </a:lnTo>
                <a:lnTo>
                  <a:pt x="155" y="26"/>
                </a:lnTo>
                <a:lnTo>
                  <a:pt x="164" y="30"/>
                </a:lnTo>
                <a:lnTo>
                  <a:pt x="171" y="41"/>
                </a:lnTo>
                <a:lnTo>
                  <a:pt x="174" y="62"/>
                </a:lnTo>
                <a:lnTo>
                  <a:pt x="167" y="105"/>
                </a:lnTo>
                <a:lnTo>
                  <a:pt x="154" y="142"/>
                </a:lnTo>
                <a:lnTo>
                  <a:pt x="123" y="228"/>
                </a:lnTo>
                <a:lnTo>
                  <a:pt x="104" y="290"/>
                </a:lnTo>
                <a:lnTo>
                  <a:pt x="94" y="336"/>
                </a:lnTo>
                <a:lnTo>
                  <a:pt x="91" y="371"/>
                </a:lnTo>
                <a:lnTo>
                  <a:pt x="94" y="407"/>
                </a:lnTo>
                <a:lnTo>
                  <a:pt x="104" y="437"/>
                </a:lnTo>
                <a:lnTo>
                  <a:pt x="119" y="462"/>
                </a:lnTo>
                <a:lnTo>
                  <a:pt x="139" y="482"/>
                </a:lnTo>
                <a:lnTo>
                  <a:pt x="163" y="496"/>
                </a:lnTo>
                <a:lnTo>
                  <a:pt x="190" y="507"/>
                </a:lnTo>
                <a:lnTo>
                  <a:pt x="220" y="513"/>
                </a:lnTo>
                <a:lnTo>
                  <a:pt x="251" y="515"/>
                </a:lnTo>
                <a:lnTo>
                  <a:pt x="271" y="513"/>
                </a:lnTo>
                <a:lnTo>
                  <a:pt x="300" y="504"/>
                </a:lnTo>
                <a:lnTo>
                  <a:pt x="334" y="481"/>
                </a:lnTo>
                <a:lnTo>
                  <a:pt x="368" y="435"/>
                </a:lnTo>
                <a:lnTo>
                  <a:pt x="398" y="478"/>
                </a:lnTo>
                <a:lnTo>
                  <a:pt x="437" y="502"/>
                </a:lnTo>
                <a:lnTo>
                  <a:pt x="477" y="512"/>
                </a:lnTo>
                <a:lnTo>
                  <a:pt x="509" y="515"/>
                </a:lnTo>
                <a:lnTo>
                  <a:pt x="566" y="502"/>
                </a:lnTo>
                <a:lnTo>
                  <a:pt x="612" y="470"/>
                </a:lnTo>
                <a:lnTo>
                  <a:pt x="647" y="425"/>
                </a:lnTo>
                <a:lnTo>
                  <a:pt x="673" y="375"/>
                </a:lnTo>
                <a:lnTo>
                  <a:pt x="701" y="299"/>
                </a:lnTo>
                <a:lnTo>
                  <a:pt x="724" y="214"/>
                </a:lnTo>
                <a:lnTo>
                  <a:pt x="741" y="136"/>
                </a:lnTo>
                <a:lnTo>
                  <a:pt x="747" y="79"/>
                </a:lnTo>
                <a:lnTo>
                  <a:pt x="742" y="41"/>
                </a:lnTo>
                <a:lnTo>
                  <a:pt x="729" y="16"/>
                </a:lnTo>
                <a:lnTo>
                  <a:pt x="713" y="3"/>
                </a:lnTo>
                <a:lnTo>
                  <a:pt x="697" y="0"/>
                </a:lnTo>
                <a:lnTo>
                  <a:pt x="677" y="5"/>
                </a:lnTo>
                <a:lnTo>
                  <a:pt x="659" y="18"/>
                </a:lnTo>
                <a:lnTo>
                  <a:pt x="646" y="35"/>
                </a:lnTo>
                <a:lnTo>
                  <a:pt x="641" y="54"/>
                </a:lnTo>
                <a:lnTo>
                  <a:pt x="646" y="72"/>
                </a:lnTo>
                <a:lnTo>
                  <a:pt x="658" y="85"/>
                </a:lnTo>
                <a:lnTo>
                  <a:pt x="669" y="98"/>
                </a:lnTo>
                <a:lnTo>
                  <a:pt x="683" y="118"/>
                </a:lnTo>
                <a:lnTo>
                  <a:pt x="694" y="146"/>
                </a:lnTo>
                <a:lnTo>
                  <a:pt x="698" y="182"/>
                </a:lnTo>
                <a:lnTo>
                  <a:pt x="693" y="222"/>
                </a:lnTo>
                <a:lnTo>
                  <a:pt x="678" y="279"/>
                </a:lnTo>
                <a:lnTo>
                  <a:pt x="659" y="338"/>
                </a:lnTo>
                <a:lnTo>
                  <a:pt x="636" y="389"/>
                </a:lnTo>
                <a:lnTo>
                  <a:pt x="613" y="431"/>
                </a:lnTo>
                <a:lnTo>
                  <a:pt x="584" y="462"/>
                </a:lnTo>
                <a:lnTo>
                  <a:pt x="551" y="482"/>
                </a:lnTo>
                <a:lnTo>
                  <a:pt x="512" y="489"/>
                </a:lnTo>
                <a:lnTo>
                  <a:pt x="477" y="483"/>
                </a:lnTo>
                <a:lnTo>
                  <a:pt x="451" y="464"/>
                </a:lnTo>
                <a:lnTo>
                  <a:pt x="435" y="433"/>
                </a:lnTo>
                <a:lnTo>
                  <a:pt x="429" y="391"/>
                </a:lnTo>
                <a:lnTo>
                  <a:pt x="433" y="343"/>
                </a:lnTo>
                <a:lnTo>
                  <a:pt x="441" y="308"/>
                </a:lnTo>
                <a:lnTo>
                  <a:pt x="489" y="117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9" name="Group 4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1244640" y="2924944"/>
            <a:ext cx="6160987" cy="1296149"/>
            <a:chOff x="-1" y="0"/>
            <a:chExt cx="5761" cy="1212"/>
          </a:xfrm>
        </p:grpSpPr>
        <p:sp>
          <p:nvSpPr>
            <p:cNvPr id="51" name="Freeform 5"/>
            <p:cNvSpPr>
              <a:spLocks noChangeAspect="1"/>
            </p:cNvSpPr>
            <p:nvPr/>
          </p:nvSpPr>
          <p:spPr bwMode="auto">
            <a:xfrm>
              <a:off x="-1" y="162"/>
              <a:ext cx="174" cy="162"/>
            </a:xfrm>
            <a:custGeom>
              <a:avLst/>
              <a:gdLst>
                <a:gd name="T0" fmla="*/ 161 w 174"/>
                <a:gd name="T1" fmla="*/ 105 h 162"/>
                <a:gd name="T2" fmla="*/ 161 w 174"/>
                <a:gd name="T3" fmla="*/ 102 h 162"/>
                <a:gd name="T4" fmla="*/ 157 w 174"/>
                <a:gd name="T5" fmla="*/ 102 h 162"/>
                <a:gd name="T6" fmla="*/ 150 w 174"/>
                <a:gd name="T7" fmla="*/ 116 h 162"/>
                <a:gd name="T8" fmla="*/ 139 w 174"/>
                <a:gd name="T9" fmla="*/ 135 h 162"/>
                <a:gd name="T10" fmla="*/ 125 w 174"/>
                <a:gd name="T11" fmla="*/ 148 h 162"/>
                <a:gd name="T12" fmla="*/ 104 w 174"/>
                <a:gd name="T13" fmla="*/ 154 h 162"/>
                <a:gd name="T14" fmla="*/ 56 w 174"/>
                <a:gd name="T15" fmla="*/ 155 h 162"/>
                <a:gd name="T16" fmla="*/ 50 w 174"/>
                <a:gd name="T17" fmla="*/ 155 h 162"/>
                <a:gd name="T18" fmla="*/ 47 w 174"/>
                <a:gd name="T19" fmla="*/ 152 h 162"/>
                <a:gd name="T20" fmla="*/ 48 w 174"/>
                <a:gd name="T21" fmla="*/ 147 h 162"/>
                <a:gd name="T22" fmla="*/ 88 w 174"/>
                <a:gd name="T23" fmla="*/ 82 h 162"/>
                <a:gd name="T24" fmla="*/ 100 w 174"/>
                <a:gd name="T25" fmla="*/ 82 h 162"/>
                <a:gd name="T26" fmla="*/ 106 w 174"/>
                <a:gd name="T27" fmla="*/ 85 h 162"/>
                <a:gd name="T28" fmla="*/ 108 w 174"/>
                <a:gd name="T29" fmla="*/ 88 h 162"/>
                <a:gd name="T30" fmla="*/ 109 w 174"/>
                <a:gd name="T31" fmla="*/ 93 h 162"/>
                <a:gd name="T32" fmla="*/ 107 w 174"/>
                <a:gd name="T33" fmla="*/ 104 h 162"/>
                <a:gd name="T34" fmla="*/ 107 w 174"/>
                <a:gd name="T35" fmla="*/ 109 h 162"/>
                <a:gd name="T36" fmla="*/ 112 w 174"/>
                <a:gd name="T37" fmla="*/ 108 h 162"/>
                <a:gd name="T38" fmla="*/ 127 w 174"/>
                <a:gd name="T39" fmla="*/ 49 h 162"/>
                <a:gd name="T40" fmla="*/ 124 w 174"/>
                <a:gd name="T41" fmla="*/ 46 h 162"/>
                <a:gd name="T42" fmla="*/ 120 w 174"/>
                <a:gd name="T43" fmla="*/ 50 h 162"/>
                <a:gd name="T44" fmla="*/ 116 w 174"/>
                <a:gd name="T45" fmla="*/ 62 h 162"/>
                <a:gd name="T46" fmla="*/ 111 w 174"/>
                <a:gd name="T47" fmla="*/ 69 h 162"/>
                <a:gd name="T48" fmla="*/ 102 w 174"/>
                <a:gd name="T49" fmla="*/ 73 h 162"/>
                <a:gd name="T50" fmla="*/ 89 w 174"/>
                <a:gd name="T51" fmla="*/ 74 h 162"/>
                <a:gd name="T52" fmla="*/ 81 w 174"/>
                <a:gd name="T53" fmla="*/ 17 h 162"/>
                <a:gd name="T54" fmla="*/ 84 w 174"/>
                <a:gd name="T55" fmla="*/ 9 h 162"/>
                <a:gd name="T56" fmla="*/ 94 w 174"/>
                <a:gd name="T57" fmla="*/ 7 h 162"/>
                <a:gd name="T58" fmla="*/ 137 w 174"/>
                <a:gd name="T59" fmla="*/ 8 h 162"/>
                <a:gd name="T60" fmla="*/ 152 w 174"/>
                <a:gd name="T61" fmla="*/ 10 h 162"/>
                <a:gd name="T62" fmla="*/ 160 w 174"/>
                <a:gd name="T63" fmla="*/ 17 h 162"/>
                <a:gd name="T64" fmla="*/ 164 w 174"/>
                <a:gd name="T65" fmla="*/ 27 h 162"/>
                <a:gd name="T66" fmla="*/ 164 w 174"/>
                <a:gd name="T67" fmla="*/ 37 h 162"/>
                <a:gd name="T68" fmla="*/ 164 w 174"/>
                <a:gd name="T69" fmla="*/ 43 h 162"/>
                <a:gd name="T70" fmla="*/ 163 w 174"/>
                <a:gd name="T71" fmla="*/ 51 h 162"/>
                <a:gd name="T72" fmla="*/ 166 w 174"/>
                <a:gd name="T73" fmla="*/ 54 h 162"/>
                <a:gd name="T74" fmla="*/ 169 w 174"/>
                <a:gd name="T75" fmla="*/ 48 h 162"/>
                <a:gd name="T76" fmla="*/ 174 w 174"/>
                <a:gd name="T77" fmla="*/ 3 h 162"/>
                <a:gd name="T78" fmla="*/ 171 w 174"/>
                <a:gd name="T79" fmla="*/ 0 h 162"/>
                <a:gd name="T80" fmla="*/ 46 w 174"/>
                <a:gd name="T81" fmla="*/ 0 h 162"/>
                <a:gd name="T82" fmla="*/ 41 w 174"/>
                <a:gd name="T83" fmla="*/ 0 h 162"/>
                <a:gd name="T84" fmla="*/ 39 w 174"/>
                <a:gd name="T85" fmla="*/ 5 h 162"/>
                <a:gd name="T86" fmla="*/ 46 w 174"/>
                <a:gd name="T87" fmla="*/ 7 h 162"/>
                <a:gd name="T88" fmla="*/ 57 w 174"/>
                <a:gd name="T89" fmla="*/ 8 h 162"/>
                <a:gd name="T90" fmla="*/ 62 w 174"/>
                <a:gd name="T91" fmla="*/ 11 h 162"/>
                <a:gd name="T92" fmla="*/ 60 w 174"/>
                <a:gd name="T93" fmla="*/ 17 h 162"/>
                <a:gd name="T94" fmla="*/ 28 w 174"/>
                <a:gd name="T95" fmla="*/ 147 h 162"/>
                <a:gd name="T96" fmla="*/ 26 w 174"/>
                <a:gd name="T97" fmla="*/ 151 h 162"/>
                <a:gd name="T98" fmla="*/ 22 w 174"/>
                <a:gd name="T99" fmla="*/ 154 h 162"/>
                <a:gd name="T100" fmla="*/ 13 w 174"/>
                <a:gd name="T101" fmla="*/ 155 h 162"/>
                <a:gd name="T102" fmla="*/ 4 w 174"/>
                <a:gd name="T103" fmla="*/ 155 h 162"/>
                <a:gd name="T104" fmla="*/ 1 w 174"/>
                <a:gd name="T105" fmla="*/ 157 h 162"/>
                <a:gd name="T106" fmla="*/ 2 w 174"/>
                <a:gd name="T107" fmla="*/ 162 h 162"/>
                <a:gd name="T108" fmla="*/ 131 w 174"/>
                <a:gd name="T109" fmla="*/ 162 h 162"/>
                <a:gd name="T110" fmla="*/ 136 w 174"/>
                <a:gd name="T111" fmla="*/ 162 h 162"/>
                <a:gd name="T112" fmla="*/ 138 w 174"/>
                <a:gd name="T113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62">
                  <a:moveTo>
                    <a:pt x="161" y="107"/>
                  </a:moveTo>
                  <a:lnTo>
                    <a:pt x="161" y="105"/>
                  </a:lnTo>
                  <a:lnTo>
                    <a:pt x="162" y="103"/>
                  </a:lnTo>
                  <a:lnTo>
                    <a:pt x="161" y="102"/>
                  </a:lnTo>
                  <a:lnTo>
                    <a:pt x="159" y="101"/>
                  </a:lnTo>
                  <a:lnTo>
                    <a:pt x="157" y="102"/>
                  </a:lnTo>
                  <a:lnTo>
                    <a:pt x="156" y="104"/>
                  </a:lnTo>
                  <a:lnTo>
                    <a:pt x="150" y="116"/>
                  </a:lnTo>
                  <a:lnTo>
                    <a:pt x="145" y="127"/>
                  </a:lnTo>
                  <a:lnTo>
                    <a:pt x="139" y="135"/>
                  </a:lnTo>
                  <a:lnTo>
                    <a:pt x="133" y="143"/>
                  </a:lnTo>
                  <a:lnTo>
                    <a:pt x="125" y="148"/>
                  </a:lnTo>
                  <a:lnTo>
                    <a:pt x="116" y="152"/>
                  </a:lnTo>
                  <a:lnTo>
                    <a:pt x="104" y="154"/>
                  </a:lnTo>
                  <a:lnTo>
                    <a:pt x="90" y="155"/>
                  </a:lnTo>
                  <a:lnTo>
                    <a:pt x="56" y="155"/>
                  </a:lnTo>
                  <a:lnTo>
                    <a:pt x="52" y="155"/>
                  </a:lnTo>
                  <a:lnTo>
                    <a:pt x="50" y="155"/>
                  </a:lnTo>
                  <a:lnTo>
                    <a:pt x="48" y="154"/>
                  </a:lnTo>
                  <a:lnTo>
                    <a:pt x="47" y="152"/>
                  </a:lnTo>
                  <a:lnTo>
                    <a:pt x="47" y="151"/>
                  </a:lnTo>
                  <a:lnTo>
                    <a:pt x="48" y="147"/>
                  </a:lnTo>
                  <a:lnTo>
                    <a:pt x="65" y="82"/>
                  </a:lnTo>
                  <a:lnTo>
                    <a:pt x="88" y="82"/>
                  </a:lnTo>
                  <a:lnTo>
                    <a:pt x="95" y="82"/>
                  </a:lnTo>
                  <a:lnTo>
                    <a:pt x="100" y="82"/>
                  </a:lnTo>
                  <a:lnTo>
                    <a:pt x="104" y="83"/>
                  </a:lnTo>
                  <a:lnTo>
                    <a:pt x="106" y="85"/>
                  </a:lnTo>
                  <a:lnTo>
                    <a:pt x="108" y="86"/>
                  </a:lnTo>
                  <a:lnTo>
                    <a:pt x="108" y="88"/>
                  </a:lnTo>
                  <a:lnTo>
                    <a:pt x="109" y="90"/>
                  </a:lnTo>
                  <a:lnTo>
                    <a:pt x="109" y="93"/>
                  </a:lnTo>
                  <a:lnTo>
                    <a:pt x="108" y="96"/>
                  </a:lnTo>
                  <a:lnTo>
                    <a:pt x="107" y="104"/>
                  </a:lnTo>
                  <a:lnTo>
                    <a:pt x="106" y="107"/>
                  </a:lnTo>
                  <a:lnTo>
                    <a:pt x="107" y="109"/>
                  </a:lnTo>
                  <a:lnTo>
                    <a:pt x="109" y="109"/>
                  </a:lnTo>
                  <a:lnTo>
                    <a:pt x="112" y="108"/>
                  </a:lnTo>
                  <a:lnTo>
                    <a:pt x="113" y="105"/>
                  </a:lnTo>
                  <a:lnTo>
                    <a:pt x="127" y="49"/>
                  </a:lnTo>
                  <a:lnTo>
                    <a:pt x="126" y="47"/>
                  </a:lnTo>
                  <a:lnTo>
                    <a:pt x="124" y="46"/>
                  </a:lnTo>
                  <a:lnTo>
                    <a:pt x="121" y="47"/>
                  </a:lnTo>
                  <a:lnTo>
                    <a:pt x="120" y="50"/>
                  </a:lnTo>
                  <a:lnTo>
                    <a:pt x="118" y="57"/>
                  </a:lnTo>
                  <a:lnTo>
                    <a:pt x="116" y="62"/>
                  </a:lnTo>
                  <a:lnTo>
                    <a:pt x="114" y="66"/>
                  </a:lnTo>
                  <a:lnTo>
                    <a:pt x="111" y="69"/>
                  </a:lnTo>
                  <a:lnTo>
                    <a:pt x="107" y="71"/>
                  </a:lnTo>
                  <a:lnTo>
                    <a:pt x="102" y="73"/>
                  </a:lnTo>
                  <a:lnTo>
                    <a:pt x="97" y="74"/>
                  </a:lnTo>
                  <a:lnTo>
                    <a:pt x="89" y="74"/>
                  </a:lnTo>
                  <a:lnTo>
                    <a:pt x="67" y="74"/>
                  </a:lnTo>
                  <a:lnTo>
                    <a:pt x="81" y="17"/>
                  </a:lnTo>
                  <a:lnTo>
                    <a:pt x="82" y="12"/>
                  </a:lnTo>
                  <a:lnTo>
                    <a:pt x="84" y="9"/>
                  </a:lnTo>
                  <a:lnTo>
                    <a:pt x="88" y="7"/>
                  </a:lnTo>
                  <a:lnTo>
                    <a:pt x="94" y="7"/>
                  </a:lnTo>
                  <a:lnTo>
                    <a:pt x="128" y="7"/>
                  </a:lnTo>
                  <a:lnTo>
                    <a:pt x="137" y="8"/>
                  </a:lnTo>
                  <a:lnTo>
                    <a:pt x="145" y="9"/>
                  </a:lnTo>
                  <a:lnTo>
                    <a:pt x="152" y="10"/>
                  </a:lnTo>
                  <a:lnTo>
                    <a:pt x="157" y="13"/>
                  </a:lnTo>
                  <a:lnTo>
                    <a:pt x="160" y="17"/>
                  </a:lnTo>
                  <a:lnTo>
                    <a:pt x="162" y="21"/>
                  </a:lnTo>
                  <a:lnTo>
                    <a:pt x="164" y="27"/>
                  </a:lnTo>
                  <a:lnTo>
                    <a:pt x="164" y="34"/>
                  </a:lnTo>
                  <a:lnTo>
                    <a:pt x="164" y="37"/>
                  </a:lnTo>
                  <a:lnTo>
                    <a:pt x="164" y="40"/>
                  </a:lnTo>
                  <a:lnTo>
                    <a:pt x="164" y="43"/>
                  </a:lnTo>
                  <a:lnTo>
                    <a:pt x="163" y="46"/>
                  </a:lnTo>
                  <a:lnTo>
                    <a:pt x="163" y="51"/>
                  </a:lnTo>
                  <a:lnTo>
                    <a:pt x="163" y="53"/>
                  </a:lnTo>
                  <a:lnTo>
                    <a:pt x="166" y="54"/>
                  </a:lnTo>
                  <a:lnTo>
                    <a:pt x="168" y="52"/>
                  </a:lnTo>
                  <a:lnTo>
                    <a:pt x="169" y="48"/>
                  </a:lnTo>
                  <a:lnTo>
                    <a:pt x="174" y="6"/>
                  </a:lnTo>
                  <a:lnTo>
                    <a:pt x="174" y="3"/>
                  </a:lnTo>
                  <a:lnTo>
                    <a:pt x="173" y="1"/>
                  </a:lnTo>
                  <a:lnTo>
                    <a:pt x="171" y="0"/>
                  </a:lnTo>
                  <a:lnTo>
                    <a:pt x="167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40" y="2"/>
                  </a:lnTo>
                  <a:lnTo>
                    <a:pt x="39" y="5"/>
                  </a:lnTo>
                  <a:lnTo>
                    <a:pt x="41" y="7"/>
                  </a:lnTo>
                  <a:lnTo>
                    <a:pt x="46" y="7"/>
                  </a:lnTo>
                  <a:lnTo>
                    <a:pt x="52" y="7"/>
                  </a:lnTo>
                  <a:lnTo>
                    <a:pt x="57" y="8"/>
                  </a:lnTo>
                  <a:lnTo>
                    <a:pt x="60" y="9"/>
                  </a:lnTo>
                  <a:lnTo>
                    <a:pt x="62" y="11"/>
                  </a:lnTo>
                  <a:lnTo>
                    <a:pt x="61" y="13"/>
                  </a:lnTo>
                  <a:lnTo>
                    <a:pt x="60" y="17"/>
                  </a:lnTo>
                  <a:lnTo>
                    <a:pt x="29" y="144"/>
                  </a:lnTo>
                  <a:lnTo>
                    <a:pt x="28" y="147"/>
                  </a:lnTo>
                  <a:lnTo>
                    <a:pt x="27" y="149"/>
                  </a:lnTo>
                  <a:lnTo>
                    <a:pt x="26" y="151"/>
                  </a:lnTo>
                  <a:lnTo>
                    <a:pt x="24" y="153"/>
                  </a:lnTo>
                  <a:lnTo>
                    <a:pt x="22" y="154"/>
                  </a:lnTo>
                  <a:lnTo>
                    <a:pt x="18" y="155"/>
                  </a:lnTo>
                  <a:lnTo>
                    <a:pt x="13" y="155"/>
                  </a:lnTo>
                  <a:lnTo>
                    <a:pt x="7" y="155"/>
                  </a:lnTo>
                  <a:lnTo>
                    <a:pt x="4" y="155"/>
                  </a:lnTo>
                  <a:lnTo>
                    <a:pt x="2" y="156"/>
                  </a:lnTo>
                  <a:lnTo>
                    <a:pt x="1" y="157"/>
                  </a:lnTo>
                  <a:lnTo>
                    <a:pt x="0" y="159"/>
                  </a:lnTo>
                  <a:lnTo>
                    <a:pt x="2" y="162"/>
                  </a:lnTo>
                  <a:lnTo>
                    <a:pt x="7" y="162"/>
                  </a:lnTo>
                  <a:lnTo>
                    <a:pt x="131" y="162"/>
                  </a:lnTo>
                  <a:lnTo>
                    <a:pt x="134" y="162"/>
                  </a:lnTo>
                  <a:lnTo>
                    <a:pt x="136" y="162"/>
                  </a:lnTo>
                  <a:lnTo>
                    <a:pt x="137" y="161"/>
                  </a:lnTo>
                  <a:lnTo>
                    <a:pt x="138" y="158"/>
                  </a:lnTo>
                  <a:lnTo>
                    <a:pt x="161" y="1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6"/>
            <p:cNvSpPr>
              <a:spLocks noChangeAspect="1" noEditPoints="1"/>
            </p:cNvSpPr>
            <p:nvPr/>
          </p:nvSpPr>
          <p:spPr bwMode="auto">
            <a:xfrm>
              <a:off x="179" y="245"/>
              <a:ext cx="86" cy="118"/>
            </a:xfrm>
            <a:custGeom>
              <a:avLst/>
              <a:gdLst>
                <a:gd name="T0" fmla="*/ 85 w 86"/>
                <a:gd name="T1" fmla="*/ 3 h 118"/>
                <a:gd name="T2" fmla="*/ 85 w 86"/>
                <a:gd name="T3" fmla="*/ 1 h 118"/>
                <a:gd name="T4" fmla="*/ 79 w 86"/>
                <a:gd name="T5" fmla="*/ 0 h 118"/>
                <a:gd name="T6" fmla="*/ 66 w 86"/>
                <a:gd name="T7" fmla="*/ 1 h 118"/>
                <a:gd name="T8" fmla="*/ 59 w 86"/>
                <a:gd name="T9" fmla="*/ 2 h 118"/>
                <a:gd name="T10" fmla="*/ 59 w 86"/>
                <a:gd name="T11" fmla="*/ 7 h 118"/>
                <a:gd name="T12" fmla="*/ 67 w 86"/>
                <a:gd name="T13" fmla="*/ 8 h 118"/>
                <a:gd name="T14" fmla="*/ 70 w 86"/>
                <a:gd name="T15" fmla="*/ 9 h 118"/>
                <a:gd name="T16" fmla="*/ 70 w 86"/>
                <a:gd name="T17" fmla="*/ 14 h 118"/>
                <a:gd name="T18" fmla="*/ 57 w 86"/>
                <a:gd name="T19" fmla="*/ 48 h 118"/>
                <a:gd name="T20" fmla="*/ 49 w 86"/>
                <a:gd name="T21" fmla="*/ 43 h 118"/>
                <a:gd name="T22" fmla="*/ 27 w 86"/>
                <a:gd name="T23" fmla="*/ 46 h 118"/>
                <a:gd name="T24" fmla="*/ 4 w 86"/>
                <a:gd name="T25" fmla="*/ 72 h 118"/>
                <a:gd name="T26" fmla="*/ 2 w 86"/>
                <a:gd name="T27" fmla="*/ 101 h 118"/>
                <a:gd name="T28" fmla="*/ 15 w 86"/>
                <a:gd name="T29" fmla="*/ 115 h 118"/>
                <a:gd name="T30" fmla="*/ 32 w 86"/>
                <a:gd name="T31" fmla="*/ 117 h 118"/>
                <a:gd name="T32" fmla="*/ 44 w 86"/>
                <a:gd name="T33" fmla="*/ 110 h 118"/>
                <a:gd name="T34" fmla="*/ 52 w 86"/>
                <a:gd name="T35" fmla="*/ 112 h 118"/>
                <a:gd name="T36" fmla="*/ 62 w 86"/>
                <a:gd name="T37" fmla="*/ 117 h 118"/>
                <a:gd name="T38" fmla="*/ 74 w 86"/>
                <a:gd name="T39" fmla="*/ 115 h 118"/>
                <a:gd name="T40" fmla="*/ 82 w 86"/>
                <a:gd name="T41" fmla="*/ 103 h 118"/>
                <a:gd name="T42" fmla="*/ 85 w 86"/>
                <a:gd name="T43" fmla="*/ 94 h 118"/>
                <a:gd name="T44" fmla="*/ 84 w 86"/>
                <a:gd name="T45" fmla="*/ 90 h 118"/>
                <a:gd name="T46" fmla="*/ 80 w 86"/>
                <a:gd name="T47" fmla="*/ 91 h 118"/>
                <a:gd name="T48" fmla="*/ 77 w 86"/>
                <a:gd name="T49" fmla="*/ 101 h 118"/>
                <a:gd name="T50" fmla="*/ 71 w 86"/>
                <a:gd name="T51" fmla="*/ 111 h 118"/>
                <a:gd name="T52" fmla="*/ 64 w 86"/>
                <a:gd name="T53" fmla="*/ 112 h 118"/>
                <a:gd name="T54" fmla="*/ 61 w 86"/>
                <a:gd name="T55" fmla="*/ 108 h 118"/>
                <a:gd name="T56" fmla="*/ 61 w 86"/>
                <a:gd name="T57" fmla="*/ 101 h 118"/>
                <a:gd name="T58" fmla="*/ 85 w 86"/>
                <a:gd name="T59" fmla="*/ 5 h 118"/>
                <a:gd name="T60" fmla="*/ 46 w 86"/>
                <a:gd name="T61" fmla="*/ 101 h 118"/>
                <a:gd name="T62" fmla="*/ 39 w 86"/>
                <a:gd name="T63" fmla="*/ 108 h 118"/>
                <a:gd name="T64" fmla="*/ 31 w 86"/>
                <a:gd name="T65" fmla="*/ 112 h 118"/>
                <a:gd name="T66" fmla="*/ 21 w 86"/>
                <a:gd name="T67" fmla="*/ 112 h 118"/>
                <a:gd name="T68" fmla="*/ 14 w 86"/>
                <a:gd name="T69" fmla="*/ 104 h 118"/>
                <a:gd name="T70" fmla="*/ 14 w 86"/>
                <a:gd name="T71" fmla="*/ 89 h 118"/>
                <a:gd name="T72" fmla="*/ 19 w 86"/>
                <a:gd name="T73" fmla="*/ 70 h 118"/>
                <a:gd name="T74" fmla="*/ 28 w 86"/>
                <a:gd name="T75" fmla="*/ 55 h 118"/>
                <a:gd name="T76" fmla="*/ 39 w 86"/>
                <a:gd name="T77" fmla="*/ 47 h 118"/>
                <a:gd name="T78" fmla="*/ 50 w 86"/>
                <a:gd name="T79" fmla="*/ 49 h 118"/>
                <a:gd name="T80" fmla="*/ 57 w 86"/>
                <a:gd name="T81" fmla="*/ 58 h 118"/>
                <a:gd name="T82" fmla="*/ 57 w 86"/>
                <a:gd name="T83" fmla="*/ 6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118">
                  <a:moveTo>
                    <a:pt x="85" y="5"/>
                  </a:moveTo>
                  <a:lnTo>
                    <a:pt x="85" y="3"/>
                  </a:lnTo>
                  <a:lnTo>
                    <a:pt x="86" y="2"/>
                  </a:lnTo>
                  <a:lnTo>
                    <a:pt x="85" y="1"/>
                  </a:lnTo>
                  <a:lnTo>
                    <a:pt x="83" y="0"/>
                  </a:lnTo>
                  <a:lnTo>
                    <a:pt x="79" y="0"/>
                  </a:lnTo>
                  <a:lnTo>
                    <a:pt x="73" y="0"/>
                  </a:lnTo>
                  <a:lnTo>
                    <a:pt x="66" y="1"/>
                  </a:lnTo>
                  <a:lnTo>
                    <a:pt x="62" y="1"/>
                  </a:lnTo>
                  <a:lnTo>
                    <a:pt x="59" y="2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2" y="8"/>
                  </a:lnTo>
                  <a:lnTo>
                    <a:pt x="67" y="8"/>
                  </a:lnTo>
                  <a:lnTo>
                    <a:pt x="69" y="8"/>
                  </a:lnTo>
                  <a:lnTo>
                    <a:pt x="70" y="9"/>
                  </a:lnTo>
                  <a:lnTo>
                    <a:pt x="70" y="10"/>
                  </a:lnTo>
                  <a:lnTo>
                    <a:pt x="70" y="14"/>
                  </a:lnTo>
                  <a:lnTo>
                    <a:pt x="60" y="52"/>
                  </a:lnTo>
                  <a:lnTo>
                    <a:pt x="57" y="48"/>
                  </a:lnTo>
                  <a:lnTo>
                    <a:pt x="53" y="45"/>
                  </a:lnTo>
                  <a:lnTo>
                    <a:pt x="49" y="43"/>
                  </a:lnTo>
                  <a:lnTo>
                    <a:pt x="43" y="42"/>
                  </a:lnTo>
                  <a:lnTo>
                    <a:pt x="27" y="46"/>
                  </a:lnTo>
                  <a:lnTo>
                    <a:pt x="13" y="57"/>
                  </a:lnTo>
                  <a:lnTo>
                    <a:pt x="4" y="72"/>
                  </a:lnTo>
                  <a:lnTo>
                    <a:pt x="0" y="90"/>
                  </a:lnTo>
                  <a:lnTo>
                    <a:pt x="2" y="101"/>
                  </a:lnTo>
                  <a:lnTo>
                    <a:pt x="7" y="110"/>
                  </a:lnTo>
                  <a:lnTo>
                    <a:pt x="15" y="115"/>
                  </a:lnTo>
                  <a:lnTo>
                    <a:pt x="25" y="118"/>
                  </a:lnTo>
                  <a:lnTo>
                    <a:pt x="32" y="117"/>
                  </a:lnTo>
                  <a:lnTo>
                    <a:pt x="38" y="114"/>
                  </a:lnTo>
                  <a:lnTo>
                    <a:pt x="44" y="110"/>
                  </a:lnTo>
                  <a:lnTo>
                    <a:pt x="49" y="106"/>
                  </a:lnTo>
                  <a:lnTo>
                    <a:pt x="52" y="112"/>
                  </a:lnTo>
                  <a:lnTo>
                    <a:pt x="57" y="115"/>
                  </a:lnTo>
                  <a:lnTo>
                    <a:pt x="62" y="117"/>
                  </a:lnTo>
                  <a:lnTo>
                    <a:pt x="66" y="118"/>
                  </a:lnTo>
                  <a:lnTo>
                    <a:pt x="74" y="115"/>
                  </a:lnTo>
                  <a:lnTo>
                    <a:pt x="79" y="109"/>
                  </a:lnTo>
                  <a:lnTo>
                    <a:pt x="82" y="103"/>
                  </a:lnTo>
                  <a:lnTo>
                    <a:pt x="84" y="98"/>
                  </a:lnTo>
                  <a:lnTo>
                    <a:pt x="85" y="94"/>
                  </a:lnTo>
                  <a:lnTo>
                    <a:pt x="85" y="92"/>
                  </a:lnTo>
                  <a:lnTo>
                    <a:pt x="84" y="90"/>
                  </a:lnTo>
                  <a:lnTo>
                    <a:pt x="82" y="90"/>
                  </a:lnTo>
                  <a:lnTo>
                    <a:pt x="80" y="91"/>
                  </a:lnTo>
                  <a:lnTo>
                    <a:pt x="79" y="95"/>
                  </a:lnTo>
                  <a:lnTo>
                    <a:pt x="77" y="101"/>
                  </a:lnTo>
                  <a:lnTo>
                    <a:pt x="74" y="107"/>
                  </a:lnTo>
                  <a:lnTo>
                    <a:pt x="71" y="111"/>
                  </a:lnTo>
                  <a:lnTo>
                    <a:pt x="66" y="113"/>
                  </a:lnTo>
                  <a:lnTo>
                    <a:pt x="64" y="112"/>
                  </a:lnTo>
                  <a:lnTo>
                    <a:pt x="62" y="110"/>
                  </a:lnTo>
                  <a:lnTo>
                    <a:pt x="61" y="108"/>
                  </a:lnTo>
                  <a:lnTo>
                    <a:pt x="61" y="105"/>
                  </a:lnTo>
                  <a:lnTo>
                    <a:pt x="61" y="101"/>
                  </a:lnTo>
                  <a:lnTo>
                    <a:pt x="62" y="98"/>
                  </a:lnTo>
                  <a:lnTo>
                    <a:pt x="85" y="5"/>
                  </a:lnTo>
                  <a:close/>
                  <a:moveTo>
                    <a:pt x="49" y="95"/>
                  </a:moveTo>
                  <a:lnTo>
                    <a:pt x="46" y="101"/>
                  </a:lnTo>
                  <a:lnTo>
                    <a:pt x="41" y="106"/>
                  </a:lnTo>
                  <a:lnTo>
                    <a:pt x="39" y="108"/>
                  </a:lnTo>
                  <a:lnTo>
                    <a:pt x="35" y="110"/>
                  </a:lnTo>
                  <a:lnTo>
                    <a:pt x="31" y="112"/>
                  </a:lnTo>
                  <a:lnTo>
                    <a:pt x="25" y="113"/>
                  </a:lnTo>
                  <a:lnTo>
                    <a:pt x="21" y="112"/>
                  </a:lnTo>
                  <a:lnTo>
                    <a:pt x="17" y="109"/>
                  </a:lnTo>
                  <a:lnTo>
                    <a:pt x="14" y="104"/>
                  </a:lnTo>
                  <a:lnTo>
                    <a:pt x="13" y="97"/>
                  </a:lnTo>
                  <a:lnTo>
                    <a:pt x="14" y="89"/>
                  </a:lnTo>
                  <a:lnTo>
                    <a:pt x="16" y="79"/>
                  </a:lnTo>
                  <a:lnTo>
                    <a:pt x="19" y="70"/>
                  </a:lnTo>
                  <a:lnTo>
                    <a:pt x="22" y="63"/>
                  </a:lnTo>
                  <a:lnTo>
                    <a:pt x="28" y="55"/>
                  </a:lnTo>
                  <a:lnTo>
                    <a:pt x="34" y="50"/>
                  </a:lnTo>
                  <a:lnTo>
                    <a:pt x="39" y="47"/>
                  </a:lnTo>
                  <a:lnTo>
                    <a:pt x="43" y="47"/>
                  </a:lnTo>
                  <a:lnTo>
                    <a:pt x="50" y="49"/>
                  </a:lnTo>
                  <a:lnTo>
                    <a:pt x="55" y="53"/>
                  </a:lnTo>
                  <a:lnTo>
                    <a:pt x="57" y="58"/>
                  </a:lnTo>
                  <a:lnTo>
                    <a:pt x="58" y="61"/>
                  </a:lnTo>
                  <a:lnTo>
                    <a:pt x="57" y="64"/>
                  </a:lnTo>
                  <a:lnTo>
                    <a:pt x="49" y="9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7"/>
            <p:cNvSpPr>
              <a:spLocks noChangeAspect="1"/>
            </p:cNvSpPr>
            <p:nvPr/>
          </p:nvSpPr>
          <p:spPr bwMode="auto">
            <a:xfrm>
              <a:off x="302" y="145"/>
              <a:ext cx="55" cy="239"/>
            </a:xfrm>
            <a:custGeom>
              <a:avLst/>
              <a:gdLst>
                <a:gd name="T0" fmla="*/ 55 w 55"/>
                <a:gd name="T1" fmla="*/ 237 h 239"/>
                <a:gd name="T2" fmla="*/ 55 w 55"/>
                <a:gd name="T3" fmla="*/ 236 h 239"/>
                <a:gd name="T4" fmla="*/ 55 w 55"/>
                <a:gd name="T5" fmla="*/ 235 h 239"/>
                <a:gd name="T6" fmla="*/ 54 w 55"/>
                <a:gd name="T7" fmla="*/ 234 h 239"/>
                <a:gd name="T8" fmla="*/ 51 w 55"/>
                <a:gd name="T9" fmla="*/ 231 h 239"/>
                <a:gd name="T10" fmla="*/ 33 w 55"/>
                <a:gd name="T11" fmla="*/ 206 h 239"/>
                <a:gd name="T12" fmla="*/ 21 w 55"/>
                <a:gd name="T13" fmla="*/ 178 h 239"/>
                <a:gd name="T14" fmla="*/ 15 w 55"/>
                <a:gd name="T15" fmla="*/ 148 h 239"/>
                <a:gd name="T16" fmla="*/ 14 w 55"/>
                <a:gd name="T17" fmla="*/ 120 h 239"/>
                <a:gd name="T18" fmla="*/ 16 w 55"/>
                <a:gd name="T19" fmla="*/ 89 h 239"/>
                <a:gd name="T20" fmla="*/ 22 w 55"/>
                <a:gd name="T21" fmla="*/ 59 h 239"/>
                <a:gd name="T22" fmla="*/ 34 w 55"/>
                <a:gd name="T23" fmla="*/ 31 h 239"/>
                <a:gd name="T24" fmla="*/ 52 w 55"/>
                <a:gd name="T25" fmla="*/ 7 h 239"/>
                <a:gd name="T26" fmla="*/ 55 w 55"/>
                <a:gd name="T27" fmla="*/ 4 h 239"/>
                <a:gd name="T28" fmla="*/ 55 w 55"/>
                <a:gd name="T29" fmla="*/ 2 h 239"/>
                <a:gd name="T30" fmla="*/ 55 w 55"/>
                <a:gd name="T31" fmla="*/ 1 h 239"/>
                <a:gd name="T32" fmla="*/ 53 w 55"/>
                <a:gd name="T33" fmla="*/ 0 h 239"/>
                <a:gd name="T34" fmla="*/ 48 w 55"/>
                <a:gd name="T35" fmla="*/ 3 h 239"/>
                <a:gd name="T36" fmla="*/ 38 w 55"/>
                <a:gd name="T37" fmla="*/ 12 h 239"/>
                <a:gd name="T38" fmla="*/ 27 w 55"/>
                <a:gd name="T39" fmla="*/ 27 h 239"/>
                <a:gd name="T40" fmla="*/ 15 w 55"/>
                <a:gd name="T41" fmla="*/ 47 h 239"/>
                <a:gd name="T42" fmla="*/ 7 w 55"/>
                <a:gd name="T43" fmla="*/ 66 h 239"/>
                <a:gd name="T44" fmla="*/ 3 w 55"/>
                <a:gd name="T45" fmla="*/ 85 h 239"/>
                <a:gd name="T46" fmla="*/ 1 w 55"/>
                <a:gd name="T47" fmla="*/ 103 h 239"/>
                <a:gd name="T48" fmla="*/ 0 w 55"/>
                <a:gd name="T49" fmla="*/ 120 h 239"/>
                <a:gd name="T50" fmla="*/ 1 w 55"/>
                <a:gd name="T51" fmla="*/ 135 h 239"/>
                <a:gd name="T52" fmla="*/ 3 w 55"/>
                <a:gd name="T53" fmla="*/ 154 h 239"/>
                <a:gd name="T54" fmla="*/ 8 w 55"/>
                <a:gd name="T55" fmla="*/ 174 h 239"/>
                <a:gd name="T56" fmla="*/ 16 w 55"/>
                <a:gd name="T57" fmla="*/ 194 h 239"/>
                <a:gd name="T58" fmla="*/ 27 w 55"/>
                <a:gd name="T59" fmla="*/ 214 h 239"/>
                <a:gd name="T60" fmla="*/ 39 w 55"/>
                <a:gd name="T61" fmla="*/ 228 h 239"/>
                <a:gd name="T62" fmla="*/ 48 w 55"/>
                <a:gd name="T63" fmla="*/ 236 h 239"/>
                <a:gd name="T64" fmla="*/ 53 w 55"/>
                <a:gd name="T65" fmla="*/ 239 h 239"/>
                <a:gd name="T66" fmla="*/ 55 w 55"/>
                <a:gd name="T67" fmla="*/ 239 h 239"/>
                <a:gd name="T68" fmla="*/ 55 w 55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237"/>
                  </a:moveTo>
                  <a:lnTo>
                    <a:pt x="55" y="236"/>
                  </a:lnTo>
                  <a:lnTo>
                    <a:pt x="55" y="235"/>
                  </a:lnTo>
                  <a:lnTo>
                    <a:pt x="54" y="234"/>
                  </a:lnTo>
                  <a:lnTo>
                    <a:pt x="51" y="231"/>
                  </a:lnTo>
                  <a:lnTo>
                    <a:pt x="33" y="206"/>
                  </a:lnTo>
                  <a:lnTo>
                    <a:pt x="21" y="178"/>
                  </a:lnTo>
                  <a:lnTo>
                    <a:pt x="15" y="148"/>
                  </a:lnTo>
                  <a:lnTo>
                    <a:pt x="14" y="120"/>
                  </a:lnTo>
                  <a:lnTo>
                    <a:pt x="16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2" y="7"/>
                  </a:lnTo>
                  <a:lnTo>
                    <a:pt x="55" y="4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8" y="12"/>
                  </a:lnTo>
                  <a:lnTo>
                    <a:pt x="27" y="27"/>
                  </a:lnTo>
                  <a:lnTo>
                    <a:pt x="15" y="47"/>
                  </a:lnTo>
                  <a:lnTo>
                    <a:pt x="7" y="66"/>
                  </a:lnTo>
                  <a:lnTo>
                    <a:pt x="3" y="85"/>
                  </a:lnTo>
                  <a:lnTo>
                    <a:pt x="1" y="103"/>
                  </a:lnTo>
                  <a:lnTo>
                    <a:pt x="0" y="120"/>
                  </a:lnTo>
                  <a:lnTo>
                    <a:pt x="1" y="135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7" y="214"/>
                  </a:lnTo>
                  <a:lnTo>
                    <a:pt x="39" y="228"/>
                  </a:lnTo>
                  <a:lnTo>
                    <a:pt x="48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5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8"/>
            <p:cNvSpPr>
              <a:spLocks noChangeAspect="1"/>
            </p:cNvSpPr>
            <p:nvPr/>
          </p:nvSpPr>
          <p:spPr bwMode="auto">
            <a:xfrm>
              <a:off x="381" y="216"/>
              <a:ext cx="105" cy="110"/>
            </a:xfrm>
            <a:custGeom>
              <a:avLst/>
              <a:gdLst>
                <a:gd name="T0" fmla="*/ 74 w 105"/>
                <a:gd name="T1" fmla="*/ 14 h 110"/>
                <a:gd name="T2" fmla="*/ 72 w 105"/>
                <a:gd name="T3" fmla="*/ 20 h 110"/>
                <a:gd name="T4" fmla="*/ 74 w 105"/>
                <a:gd name="T5" fmla="*/ 29 h 110"/>
                <a:gd name="T6" fmla="*/ 82 w 105"/>
                <a:gd name="T7" fmla="*/ 36 h 110"/>
                <a:gd name="T8" fmla="*/ 93 w 105"/>
                <a:gd name="T9" fmla="*/ 36 h 110"/>
                <a:gd name="T10" fmla="*/ 101 w 105"/>
                <a:gd name="T11" fmla="*/ 29 h 110"/>
                <a:gd name="T12" fmla="*/ 98 w 105"/>
                <a:gd name="T13" fmla="*/ 10 h 110"/>
                <a:gd name="T14" fmla="*/ 73 w 105"/>
                <a:gd name="T15" fmla="*/ 1 h 110"/>
                <a:gd name="T16" fmla="*/ 46 w 105"/>
                <a:gd name="T17" fmla="*/ 1 h 110"/>
                <a:gd name="T18" fmla="*/ 23 w 105"/>
                <a:gd name="T19" fmla="*/ 10 h 110"/>
                <a:gd name="T20" fmla="*/ 8 w 105"/>
                <a:gd name="T21" fmla="*/ 26 h 110"/>
                <a:gd name="T22" fmla="*/ 1 w 105"/>
                <a:gd name="T23" fmla="*/ 45 h 110"/>
                <a:gd name="T24" fmla="*/ 4 w 105"/>
                <a:gd name="T25" fmla="*/ 77 h 110"/>
                <a:gd name="T26" fmla="*/ 35 w 105"/>
                <a:gd name="T27" fmla="*/ 106 h 110"/>
                <a:gd name="T28" fmla="*/ 72 w 105"/>
                <a:gd name="T29" fmla="*/ 109 h 110"/>
                <a:gd name="T30" fmla="*/ 91 w 105"/>
                <a:gd name="T31" fmla="*/ 101 h 110"/>
                <a:gd name="T32" fmla="*/ 101 w 105"/>
                <a:gd name="T33" fmla="*/ 90 h 110"/>
                <a:gd name="T34" fmla="*/ 105 w 105"/>
                <a:gd name="T35" fmla="*/ 82 h 110"/>
                <a:gd name="T36" fmla="*/ 105 w 105"/>
                <a:gd name="T37" fmla="*/ 78 h 110"/>
                <a:gd name="T38" fmla="*/ 101 w 105"/>
                <a:gd name="T39" fmla="*/ 77 h 110"/>
                <a:gd name="T40" fmla="*/ 97 w 105"/>
                <a:gd name="T41" fmla="*/ 77 h 110"/>
                <a:gd name="T42" fmla="*/ 95 w 105"/>
                <a:gd name="T43" fmla="*/ 79 h 110"/>
                <a:gd name="T44" fmla="*/ 88 w 105"/>
                <a:gd name="T45" fmla="*/ 90 h 110"/>
                <a:gd name="T46" fmla="*/ 73 w 105"/>
                <a:gd name="T47" fmla="*/ 99 h 110"/>
                <a:gd name="T48" fmla="*/ 53 w 105"/>
                <a:gd name="T49" fmla="*/ 99 h 110"/>
                <a:gd name="T50" fmla="*/ 39 w 105"/>
                <a:gd name="T51" fmla="*/ 89 h 110"/>
                <a:gd name="T52" fmla="*/ 32 w 105"/>
                <a:gd name="T53" fmla="*/ 74 h 110"/>
                <a:gd name="T54" fmla="*/ 31 w 105"/>
                <a:gd name="T55" fmla="*/ 59 h 110"/>
                <a:gd name="T56" fmla="*/ 31 w 105"/>
                <a:gd name="T57" fmla="*/ 48 h 110"/>
                <a:gd name="T58" fmla="*/ 32 w 105"/>
                <a:gd name="T59" fmla="*/ 34 h 110"/>
                <a:gd name="T60" fmla="*/ 38 w 105"/>
                <a:gd name="T61" fmla="*/ 20 h 110"/>
                <a:gd name="T62" fmla="*/ 51 w 105"/>
                <a:gd name="T63" fmla="*/ 11 h 110"/>
                <a:gd name="T64" fmla="*/ 71 w 105"/>
                <a:gd name="T65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10">
                  <a:moveTo>
                    <a:pt x="77" y="11"/>
                  </a:moveTo>
                  <a:lnTo>
                    <a:pt x="74" y="14"/>
                  </a:lnTo>
                  <a:lnTo>
                    <a:pt x="73" y="17"/>
                  </a:lnTo>
                  <a:lnTo>
                    <a:pt x="72" y="20"/>
                  </a:lnTo>
                  <a:lnTo>
                    <a:pt x="72" y="22"/>
                  </a:lnTo>
                  <a:lnTo>
                    <a:pt x="74" y="29"/>
                  </a:lnTo>
                  <a:lnTo>
                    <a:pt x="77" y="34"/>
                  </a:lnTo>
                  <a:lnTo>
                    <a:pt x="82" y="36"/>
                  </a:lnTo>
                  <a:lnTo>
                    <a:pt x="87" y="37"/>
                  </a:lnTo>
                  <a:lnTo>
                    <a:pt x="93" y="36"/>
                  </a:lnTo>
                  <a:lnTo>
                    <a:pt x="97" y="33"/>
                  </a:lnTo>
                  <a:lnTo>
                    <a:pt x="101" y="29"/>
                  </a:lnTo>
                  <a:lnTo>
                    <a:pt x="102" y="22"/>
                  </a:lnTo>
                  <a:lnTo>
                    <a:pt x="98" y="10"/>
                  </a:lnTo>
                  <a:lnTo>
                    <a:pt x="87" y="3"/>
                  </a:lnTo>
                  <a:lnTo>
                    <a:pt x="73" y="1"/>
                  </a:lnTo>
                  <a:lnTo>
                    <a:pt x="60" y="0"/>
                  </a:lnTo>
                  <a:lnTo>
                    <a:pt x="46" y="1"/>
                  </a:lnTo>
                  <a:lnTo>
                    <a:pt x="33" y="5"/>
                  </a:lnTo>
                  <a:lnTo>
                    <a:pt x="23" y="10"/>
                  </a:lnTo>
                  <a:lnTo>
                    <a:pt x="14" y="17"/>
                  </a:lnTo>
                  <a:lnTo>
                    <a:pt x="8" y="26"/>
                  </a:lnTo>
                  <a:lnTo>
                    <a:pt x="3" y="35"/>
                  </a:lnTo>
                  <a:lnTo>
                    <a:pt x="1" y="45"/>
                  </a:lnTo>
                  <a:lnTo>
                    <a:pt x="0" y="55"/>
                  </a:lnTo>
                  <a:lnTo>
                    <a:pt x="4" y="77"/>
                  </a:lnTo>
                  <a:lnTo>
                    <a:pt x="16" y="94"/>
                  </a:lnTo>
                  <a:lnTo>
                    <a:pt x="35" y="106"/>
                  </a:lnTo>
                  <a:lnTo>
                    <a:pt x="59" y="110"/>
                  </a:lnTo>
                  <a:lnTo>
                    <a:pt x="72" y="109"/>
                  </a:lnTo>
                  <a:lnTo>
                    <a:pt x="83" y="105"/>
                  </a:lnTo>
                  <a:lnTo>
                    <a:pt x="91" y="101"/>
                  </a:lnTo>
                  <a:lnTo>
                    <a:pt x="97" y="96"/>
                  </a:lnTo>
                  <a:lnTo>
                    <a:pt x="101" y="90"/>
                  </a:lnTo>
                  <a:lnTo>
                    <a:pt x="104" y="86"/>
                  </a:lnTo>
                  <a:lnTo>
                    <a:pt x="105" y="82"/>
                  </a:lnTo>
                  <a:lnTo>
                    <a:pt x="105" y="80"/>
                  </a:lnTo>
                  <a:lnTo>
                    <a:pt x="105" y="78"/>
                  </a:lnTo>
                  <a:lnTo>
                    <a:pt x="103" y="77"/>
                  </a:lnTo>
                  <a:lnTo>
                    <a:pt x="101" y="77"/>
                  </a:lnTo>
                  <a:lnTo>
                    <a:pt x="99" y="77"/>
                  </a:lnTo>
                  <a:lnTo>
                    <a:pt x="97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4" y="81"/>
                  </a:lnTo>
                  <a:lnTo>
                    <a:pt x="88" y="90"/>
                  </a:lnTo>
                  <a:lnTo>
                    <a:pt x="81" y="96"/>
                  </a:lnTo>
                  <a:lnTo>
                    <a:pt x="73" y="99"/>
                  </a:lnTo>
                  <a:lnTo>
                    <a:pt x="64" y="100"/>
                  </a:lnTo>
                  <a:lnTo>
                    <a:pt x="53" y="99"/>
                  </a:lnTo>
                  <a:lnTo>
                    <a:pt x="45" y="95"/>
                  </a:lnTo>
                  <a:lnTo>
                    <a:pt x="39" y="89"/>
                  </a:lnTo>
                  <a:lnTo>
                    <a:pt x="35" y="81"/>
                  </a:lnTo>
                  <a:lnTo>
                    <a:pt x="32" y="74"/>
                  </a:lnTo>
                  <a:lnTo>
                    <a:pt x="31" y="66"/>
                  </a:lnTo>
                  <a:lnTo>
                    <a:pt x="31" y="59"/>
                  </a:lnTo>
                  <a:lnTo>
                    <a:pt x="31" y="54"/>
                  </a:lnTo>
                  <a:lnTo>
                    <a:pt x="31" y="48"/>
                  </a:lnTo>
                  <a:lnTo>
                    <a:pt x="31" y="41"/>
                  </a:lnTo>
                  <a:lnTo>
                    <a:pt x="32" y="34"/>
                  </a:lnTo>
                  <a:lnTo>
                    <a:pt x="35" y="27"/>
                  </a:lnTo>
                  <a:lnTo>
                    <a:pt x="38" y="20"/>
                  </a:lnTo>
                  <a:lnTo>
                    <a:pt x="44" y="15"/>
                  </a:lnTo>
                  <a:lnTo>
                    <a:pt x="51" y="11"/>
                  </a:lnTo>
                  <a:lnTo>
                    <a:pt x="62" y="10"/>
                  </a:lnTo>
                  <a:lnTo>
                    <a:pt x="71" y="10"/>
                  </a:lnTo>
                  <a:lnTo>
                    <a:pt x="77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9"/>
            <p:cNvSpPr>
              <a:spLocks noChangeAspect="1"/>
            </p:cNvSpPr>
            <p:nvPr/>
          </p:nvSpPr>
          <p:spPr bwMode="auto">
            <a:xfrm>
              <a:off x="516" y="299"/>
              <a:ext cx="28" cy="71"/>
            </a:xfrm>
            <a:custGeom>
              <a:avLst/>
              <a:gdLst>
                <a:gd name="T0" fmla="*/ 28 w 28"/>
                <a:gd name="T1" fmla="*/ 25 h 71"/>
                <a:gd name="T2" fmla="*/ 27 w 28"/>
                <a:gd name="T3" fmla="*/ 15 h 71"/>
                <a:gd name="T4" fmla="*/ 24 w 28"/>
                <a:gd name="T5" fmla="*/ 7 h 71"/>
                <a:gd name="T6" fmla="*/ 19 w 28"/>
                <a:gd name="T7" fmla="*/ 2 h 71"/>
                <a:gd name="T8" fmla="*/ 13 w 28"/>
                <a:gd name="T9" fmla="*/ 0 h 71"/>
                <a:gd name="T10" fmla="*/ 7 w 28"/>
                <a:gd name="T11" fmla="*/ 1 h 71"/>
                <a:gd name="T12" fmla="*/ 3 w 28"/>
                <a:gd name="T13" fmla="*/ 4 h 71"/>
                <a:gd name="T14" fmla="*/ 1 w 28"/>
                <a:gd name="T15" fmla="*/ 8 h 71"/>
                <a:gd name="T16" fmla="*/ 0 w 28"/>
                <a:gd name="T17" fmla="*/ 13 h 71"/>
                <a:gd name="T18" fmla="*/ 1 w 28"/>
                <a:gd name="T19" fmla="*/ 17 h 71"/>
                <a:gd name="T20" fmla="*/ 3 w 28"/>
                <a:gd name="T21" fmla="*/ 21 h 71"/>
                <a:gd name="T22" fmla="*/ 7 w 28"/>
                <a:gd name="T23" fmla="*/ 24 h 71"/>
                <a:gd name="T24" fmla="*/ 13 w 28"/>
                <a:gd name="T25" fmla="*/ 25 h 71"/>
                <a:gd name="T26" fmla="*/ 17 w 28"/>
                <a:gd name="T27" fmla="*/ 25 h 71"/>
                <a:gd name="T28" fmla="*/ 21 w 28"/>
                <a:gd name="T29" fmla="*/ 22 h 71"/>
                <a:gd name="T30" fmla="*/ 22 w 28"/>
                <a:gd name="T31" fmla="*/ 22 h 71"/>
                <a:gd name="T32" fmla="*/ 23 w 28"/>
                <a:gd name="T33" fmla="*/ 22 h 71"/>
                <a:gd name="T34" fmla="*/ 23 w 28"/>
                <a:gd name="T35" fmla="*/ 25 h 71"/>
                <a:gd name="T36" fmla="*/ 21 w 28"/>
                <a:gd name="T37" fmla="*/ 38 h 71"/>
                <a:gd name="T38" fmla="*/ 17 w 28"/>
                <a:gd name="T39" fmla="*/ 49 h 71"/>
                <a:gd name="T40" fmla="*/ 12 w 28"/>
                <a:gd name="T41" fmla="*/ 58 h 71"/>
                <a:gd name="T42" fmla="*/ 6 w 28"/>
                <a:gd name="T43" fmla="*/ 65 h 71"/>
                <a:gd name="T44" fmla="*/ 4 w 28"/>
                <a:gd name="T45" fmla="*/ 68 h 71"/>
                <a:gd name="T46" fmla="*/ 4 w 28"/>
                <a:gd name="T47" fmla="*/ 69 h 71"/>
                <a:gd name="T48" fmla="*/ 5 w 28"/>
                <a:gd name="T49" fmla="*/ 71 h 71"/>
                <a:gd name="T50" fmla="*/ 6 w 28"/>
                <a:gd name="T51" fmla="*/ 71 h 71"/>
                <a:gd name="T52" fmla="*/ 11 w 28"/>
                <a:gd name="T53" fmla="*/ 68 h 71"/>
                <a:gd name="T54" fmla="*/ 18 w 28"/>
                <a:gd name="T55" fmla="*/ 59 h 71"/>
                <a:gd name="T56" fmla="*/ 25 w 28"/>
                <a:gd name="T57" fmla="*/ 44 h 71"/>
                <a:gd name="T58" fmla="*/ 28 w 28"/>
                <a:gd name="T59" fmla="*/ 2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71">
                  <a:moveTo>
                    <a:pt x="28" y="25"/>
                  </a:moveTo>
                  <a:lnTo>
                    <a:pt x="27" y="15"/>
                  </a:lnTo>
                  <a:lnTo>
                    <a:pt x="24" y="7"/>
                  </a:lnTo>
                  <a:lnTo>
                    <a:pt x="19" y="2"/>
                  </a:lnTo>
                  <a:lnTo>
                    <a:pt x="13" y="0"/>
                  </a:lnTo>
                  <a:lnTo>
                    <a:pt x="7" y="1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3" y="21"/>
                  </a:lnTo>
                  <a:lnTo>
                    <a:pt x="7" y="24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21" y="22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3" y="25"/>
                  </a:lnTo>
                  <a:lnTo>
                    <a:pt x="21" y="38"/>
                  </a:lnTo>
                  <a:lnTo>
                    <a:pt x="17" y="49"/>
                  </a:lnTo>
                  <a:lnTo>
                    <a:pt x="12" y="58"/>
                  </a:lnTo>
                  <a:lnTo>
                    <a:pt x="6" y="65"/>
                  </a:lnTo>
                  <a:lnTo>
                    <a:pt x="4" y="68"/>
                  </a:lnTo>
                  <a:lnTo>
                    <a:pt x="4" y="69"/>
                  </a:lnTo>
                  <a:lnTo>
                    <a:pt x="5" y="71"/>
                  </a:lnTo>
                  <a:lnTo>
                    <a:pt x="6" y="71"/>
                  </a:lnTo>
                  <a:lnTo>
                    <a:pt x="11" y="68"/>
                  </a:lnTo>
                  <a:lnTo>
                    <a:pt x="18" y="59"/>
                  </a:lnTo>
                  <a:lnTo>
                    <a:pt x="25" y="44"/>
                  </a:lnTo>
                  <a:lnTo>
                    <a:pt x="28" y="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10"/>
            <p:cNvSpPr>
              <a:spLocks noChangeAspect="1"/>
            </p:cNvSpPr>
            <p:nvPr/>
          </p:nvSpPr>
          <p:spPr bwMode="auto">
            <a:xfrm>
              <a:off x="610" y="160"/>
              <a:ext cx="242" cy="164"/>
            </a:xfrm>
            <a:custGeom>
              <a:avLst/>
              <a:gdLst>
                <a:gd name="T0" fmla="*/ 121 w 242"/>
                <a:gd name="T1" fmla="*/ 133 h 164"/>
                <a:gd name="T2" fmla="*/ 64 w 242"/>
                <a:gd name="T3" fmla="*/ 6 h 164"/>
                <a:gd name="T4" fmla="*/ 62 w 242"/>
                <a:gd name="T5" fmla="*/ 3 h 164"/>
                <a:gd name="T6" fmla="*/ 59 w 242"/>
                <a:gd name="T7" fmla="*/ 1 h 164"/>
                <a:gd name="T8" fmla="*/ 57 w 242"/>
                <a:gd name="T9" fmla="*/ 0 h 164"/>
                <a:gd name="T10" fmla="*/ 53 w 242"/>
                <a:gd name="T11" fmla="*/ 0 h 164"/>
                <a:gd name="T12" fmla="*/ 0 w 242"/>
                <a:gd name="T13" fmla="*/ 0 h 164"/>
                <a:gd name="T14" fmla="*/ 0 w 242"/>
                <a:gd name="T15" fmla="*/ 12 h 164"/>
                <a:gd name="T16" fmla="*/ 26 w 242"/>
                <a:gd name="T17" fmla="*/ 12 h 164"/>
                <a:gd name="T18" fmla="*/ 26 w 242"/>
                <a:gd name="T19" fmla="*/ 146 h 164"/>
                <a:gd name="T20" fmla="*/ 26 w 242"/>
                <a:gd name="T21" fmla="*/ 149 h 164"/>
                <a:gd name="T22" fmla="*/ 25 w 242"/>
                <a:gd name="T23" fmla="*/ 151 h 164"/>
                <a:gd name="T24" fmla="*/ 23 w 242"/>
                <a:gd name="T25" fmla="*/ 152 h 164"/>
                <a:gd name="T26" fmla="*/ 19 w 242"/>
                <a:gd name="T27" fmla="*/ 152 h 164"/>
                <a:gd name="T28" fmla="*/ 15 w 242"/>
                <a:gd name="T29" fmla="*/ 153 h 164"/>
                <a:gd name="T30" fmla="*/ 13 w 242"/>
                <a:gd name="T31" fmla="*/ 153 h 164"/>
                <a:gd name="T32" fmla="*/ 10 w 242"/>
                <a:gd name="T33" fmla="*/ 153 h 164"/>
                <a:gd name="T34" fmla="*/ 6 w 242"/>
                <a:gd name="T35" fmla="*/ 153 h 164"/>
                <a:gd name="T36" fmla="*/ 0 w 242"/>
                <a:gd name="T37" fmla="*/ 153 h 164"/>
                <a:gd name="T38" fmla="*/ 0 w 242"/>
                <a:gd name="T39" fmla="*/ 164 h 164"/>
                <a:gd name="T40" fmla="*/ 64 w 242"/>
                <a:gd name="T41" fmla="*/ 164 h 164"/>
                <a:gd name="T42" fmla="*/ 64 w 242"/>
                <a:gd name="T43" fmla="*/ 153 h 164"/>
                <a:gd name="T44" fmla="*/ 58 w 242"/>
                <a:gd name="T45" fmla="*/ 153 h 164"/>
                <a:gd name="T46" fmla="*/ 46 w 242"/>
                <a:gd name="T47" fmla="*/ 152 h 164"/>
                <a:gd name="T48" fmla="*/ 42 w 242"/>
                <a:gd name="T49" fmla="*/ 152 h 164"/>
                <a:gd name="T50" fmla="*/ 40 w 242"/>
                <a:gd name="T51" fmla="*/ 151 h 164"/>
                <a:gd name="T52" fmla="*/ 39 w 242"/>
                <a:gd name="T53" fmla="*/ 149 h 164"/>
                <a:gd name="T54" fmla="*/ 39 w 242"/>
                <a:gd name="T55" fmla="*/ 146 h 164"/>
                <a:gd name="T56" fmla="*/ 39 w 242"/>
                <a:gd name="T57" fmla="*/ 15 h 164"/>
                <a:gd name="T58" fmla="*/ 39 w 242"/>
                <a:gd name="T59" fmla="*/ 15 h 164"/>
                <a:gd name="T60" fmla="*/ 104 w 242"/>
                <a:gd name="T61" fmla="*/ 158 h 164"/>
                <a:gd name="T62" fmla="*/ 107 w 242"/>
                <a:gd name="T63" fmla="*/ 163 h 164"/>
                <a:gd name="T64" fmla="*/ 111 w 242"/>
                <a:gd name="T65" fmla="*/ 164 h 164"/>
                <a:gd name="T66" fmla="*/ 115 w 242"/>
                <a:gd name="T67" fmla="*/ 164 h 164"/>
                <a:gd name="T68" fmla="*/ 117 w 242"/>
                <a:gd name="T69" fmla="*/ 162 h 164"/>
                <a:gd name="T70" fmla="*/ 118 w 242"/>
                <a:gd name="T71" fmla="*/ 160 h 164"/>
                <a:gd name="T72" fmla="*/ 119 w 242"/>
                <a:gd name="T73" fmla="*/ 159 h 164"/>
                <a:gd name="T74" fmla="*/ 186 w 242"/>
                <a:gd name="T75" fmla="*/ 12 h 164"/>
                <a:gd name="T76" fmla="*/ 186 w 242"/>
                <a:gd name="T77" fmla="*/ 12 h 164"/>
                <a:gd name="T78" fmla="*/ 186 w 242"/>
                <a:gd name="T79" fmla="*/ 153 h 164"/>
                <a:gd name="T80" fmla="*/ 160 w 242"/>
                <a:gd name="T81" fmla="*/ 153 h 164"/>
                <a:gd name="T82" fmla="*/ 160 w 242"/>
                <a:gd name="T83" fmla="*/ 164 h 164"/>
                <a:gd name="T84" fmla="*/ 242 w 242"/>
                <a:gd name="T85" fmla="*/ 164 h 164"/>
                <a:gd name="T86" fmla="*/ 242 w 242"/>
                <a:gd name="T87" fmla="*/ 153 h 164"/>
                <a:gd name="T88" fmla="*/ 216 w 242"/>
                <a:gd name="T89" fmla="*/ 153 h 164"/>
                <a:gd name="T90" fmla="*/ 216 w 242"/>
                <a:gd name="T91" fmla="*/ 12 h 164"/>
                <a:gd name="T92" fmla="*/ 242 w 242"/>
                <a:gd name="T93" fmla="*/ 12 h 164"/>
                <a:gd name="T94" fmla="*/ 242 w 242"/>
                <a:gd name="T95" fmla="*/ 0 h 164"/>
                <a:gd name="T96" fmla="*/ 189 w 242"/>
                <a:gd name="T97" fmla="*/ 0 h 164"/>
                <a:gd name="T98" fmla="*/ 185 w 242"/>
                <a:gd name="T99" fmla="*/ 0 h 164"/>
                <a:gd name="T100" fmla="*/ 183 w 242"/>
                <a:gd name="T101" fmla="*/ 1 h 164"/>
                <a:gd name="T102" fmla="*/ 181 w 242"/>
                <a:gd name="T103" fmla="*/ 3 h 164"/>
                <a:gd name="T104" fmla="*/ 178 w 242"/>
                <a:gd name="T105" fmla="*/ 6 h 164"/>
                <a:gd name="T106" fmla="*/ 121 w 242"/>
                <a:gd name="T107" fmla="*/ 13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2" h="164">
                  <a:moveTo>
                    <a:pt x="121" y="133"/>
                  </a:moveTo>
                  <a:lnTo>
                    <a:pt x="64" y="6"/>
                  </a:lnTo>
                  <a:lnTo>
                    <a:pt x="62" y="3"/>
                  </a:lnTo>
                  <a:lnTo>
                    <a:pt x="59" y="1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6" y="12"/>
                  </a:lnTo>
                  <a:lnTo>
                    <a:pt x="26" y="146"/>
                  </a:lnTo>
                  <a:lnTo>
                    <a:pt x="26" y="149"/>
                  </a:lnTo>
                  <a:lnTo>
                    <a:pt x="25" y="151"/>
                  </a:lnTo>
                  <a:lnTo>
                    <a:pt x="23" y="152"/>
                  </a:lnTo>
                  <a:lnTo>
                    <a:pt x="19" y="152"/>
                  </a:lnTo>
                  <a:lnTo>
                    <a:pt x="15" y="153"/>
                  </a:lnTo>
                  <a:lnTo>
                    <a:pt x="13" y="153"/>
                  </a:lnTo>
                  <a:lnTo>
                    <a:pt x="10" y="153"/>
                  </a:lnTo>
                  <a:lnTo>
                    <a:pt x="6" y="153"/>
                  </a:lnTo>
                  <a:lnTo>
                    <a:pt x="0" y="153"/>
                  </a:lnTo>
                  <a:lnTo>
                    <a:pt x="0" y="164"/>
                  </a:lnTo>
                  <a:lnTo>
                    <a:pt x="64" y="164"/>
                  </a:lnTo>
                  <a:lnTo>
                    <a:pt x="64" y="153"/>
                  </a:lnTo>
                  <a:lnTo>
                    <a:pt x="58" y="153"/>
                  </a:lnTo>
                  <a:lnTo>
                    <a:pt x="46" y="152"/>
                  </a:lnTo>
                  <a:lnTo>
                    <a:pt x="42" y="152"/>
                  </a:lnTo>
                  <a:lnTo>
                    <a:pt x="40" y="151"/>
                  </a:lnTo>
                  <a:lnTo>
                    <a:pt x="39" y="149"/>
                  </a:lnTo>
                  <a:lnTo>
                    <a:pt x="39" y="146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104" y="158"/>
                  </a:lnTo>
                  <a:lnTo>
                    <a:pt x="107" y="163"/>
                  </a:lnTo>
                  <a:lnTo>
                    <a:pt x="111" y="164"/>
                  </a:lnTo>
                  <a:lnTo>
                    <a:pt x="115" y="164"/>
                  </a:lnTo>
                  <a:lnTo>
                    <a:pt x="117" y="162"/>
                  </a:lnTo>
                  <a:lnTo>
                    <a:pt x="118" y="160"/>
                  </a:lnTo>
                  <a:lnTo>
                    <a:pt x="119" y="159"/>
                  </a:lnTo>
                  <a:lnTo>
                    <a:pt x="186" y="12"/>
                  </a:lnTo>
                  <a:lnTo>
                    <a:pt x="186" y="12"/>
                  </a:lnTo>
                  <a:lnTo>
                    <a:pt x="186" y="153"/>
                  </a:lnTo>
                  <a:lnTo>
                    <a:pt x="160" y="153"/>
                  </a:lnTo>
                  <a:lnTo>
                    <a:pt x="160" y="164"/>
                  </a:lnTo>
                  <a:lnTo>
                    <a:pt x="242" y="164"/>
                  </a:lnTo>
                  <a:lnTo>
                    <a:pt x="242" y="153"/>
                  </a:lnTo>
                  <a:lnTo>
                    <a:pt x="216" y="153"/>
                  </a:lnTo>
                  <a:lnTo>
                    <a:pt x="216" y="12"/>
                  </a:lnTo>
                  <a:lnTo>
                    <a:pt x="242" y="12"/>
                  </a:lnTo>
                  <a:lnTo>
                    <a:pt x="242" y="0"/>
                  </a:lnTo>
                  <a:lnTo>
                    <a:pt x="189" y="0"/>
                  </a:lnTo>
                  <a:lnTo>
                    <a:pt x="185" y="0"/>
                  </a:lnTo>
                  <a:lnTo>
                    <a:pt x="183" y="1"/>
                  </a:lnTo>
                  <a:lnTo>
                    <a:pt x="181" y="3"/>
                  </a:lnTo>
                  <a:lnTo>
                    <a:pt x="178" y="6"/>
                  </a:lnTo>
                  <a:lnTo>
                    <a:pt x="121" y="1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11"/>
            <p:cNvSpPr>
              <a:spLocks noChangeAspect="1"/>
            </p:cNvSpPr>
            <p:nvPr/>
          </p:nvSpPr>
          <p:spPr bwMode="auto">
            <a:xfrm>
              <a:off x="882" y="299"/>
              <a:ext cx="28" cy="71"/>
            </a:xfrm>
            <a:custGeom>
              <a:avLst/>
              <a:gdLst>
                <a:gd name="T0" fmla="*/ 28 w 28"/>
                <a:gd name="T1" fmla="*/ 25 h 71"/>
                <a:gd name="T2" fmla="*/ 27 w 28"/>
                <a:gd name="T3" fmla="*/ 15 h 71"/>
                <a:gd name="T4" fmla="*/ 23 w 28"/>
                <a:gd name="T5" fmla="*/ 7 h 71"/>
                <a:gd name="T6" fmla="*/ 19 w 28"/>
                <a:gd name="T7" fmla="*/ 2 h 71"/>
                <a:gd name="T8" fmla="*/ 12 w 28"/>
                <a:gd name="T9" fmla="*/ 0 h 71"/>
                <a:gd name="T10" fmla="*/ 7 w 28"/>
                <a:gd name="T11" fmla="*/ 1 h 71"/>
                <a:gd name="T12" fmla="*/ 3 w 28"/>
                <a:gd name="T13" fmla="*/ 4 h 71"/>
                <a:gd name="T14" fmla="*/ 1 w 28"/>
                <a:gd name="T15" fmla="*/ 8 h 71"/>
                <a:gd name="T16" fmla="*/ 0 w 28"/>
                <a:gd name="T17" fmla="*/ 13 h 71"/>
                <a:gd name="T18" fmla="*/ 1 w 28"/>
                <a:gd name="T19" fmla="*/ 17 h 71"/>
                <a:gd name="T20" fmla="*/ 3 w 28"/>
                <a:gd name="T21" fmla="*/ 21 h 71"/>
                <a:gd name="T22" fmla="*/ 7 w 28"/>
                <a:gd name="T23" fmla="*/ 24 h 71"/>
                <a:gd name="T24" fmla="*/ 12 w 28"/>
                <a:gd name="T25" fmla="*/ 25 h 71"/>
                <a:gd name="T26" fmla="*/ 17 w 28"/>
                <a:gd name="T27" fmla="*/ 25 h 71"/>
                <a:gd name="T28" fmla="*/ 21 w 28"/>
                <a:gd name="T29" fmla="*/ 22 h 71"/>
                <a:gd name="T30" fmla="*/ 22 w 28"/>
                <a:gd name="T31" fmla="*/ 22 h 71"/>
                <a:gd name="T32" fmla="*/ 22 w 28"/>
                <a:gd name="T33" fmla="*/ 22 h 71"/>
                <a:gd name="T34" fmla="*/ 22 w 28"/>
                <a:gd name="T35" fmla="*/ 25 h 71"/>
                <a:gd name="T36" fmla="*/ 21 w 28"/>
                <a:gd name="T37" fmla="*/ 38 h 71"/>
                <a:gd name="T38" fmla="*/ 17 w 28"/>
                <a:gd name="T39" fmla="*/ 49 h 71"/>
                <a:gd name="T40" fmla="*/ 12 w 28"/>
                <a:gd name="T41" fmla="*/ 58 h 71"/>
                <a:gd name="T42" fmla="*/ 6 w 28"/>
                <a:gd name="T43" fmla="*/ 65 h 71"/>
                <a:gd name="T44" fmla="*/ 4 w 28"/>
                <a:gd name="T45" fmla="*/ 68 h 71"/>
                <a:gd name="T46" fmla="*/ 3 w 28"/>
                <a:gd name="T47" fmla="*/ 69 h 71"/>
                <a:gd name="T48" fmla="*/ 4 w 28"/>
                <a:gd name="T49" fmla="*/ 71 h 71"/>
                <a:gd name="T50" fmla="*/ 6 w 28"/>
                <a:gd name="T51" fmla="*/ 71 h 71"/>
                <a:gd name="T52" fmla="*/ 10 w 28"/>
                <a:gd name="T53" fmla="*/ 68 h 71"/>
                <a:gd name="T54" fmla="*/ 18 w 28"/>
                <a:gd name="T55" fmla="*/ 59 h 71"/>
                <a:gd name="T56" fmla="*/ 25 w 28"/>
                <a:gd name="T57" fmla="*/ 44 h 71"/>
                <a:gd name="T58" fmla="*/ 28 w 28"/>
                <a:gd name="T59" fmla="*/ 2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71">
                  <a:moveTo>
                    <a:pt x="28" y="25"/>
                  </a:moveTo>
                  <a:lnTo>
                    <a:pt x="27" y="15"/>
                  </a:lnTo>
                  <a:lnTo>
                    <a:pt x="23" y="7"/>
                  </a:lnTo>
                  <a:lnTo>
                    <a:pt x="19" y="2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3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21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5"/>
                  </a:lnTo>
                  <a:lnTo>
                    <a:pt x="21" y="38"/>
                  </a:lnTo>
                  <a:lnTo>
                    <a:pt x="17" y="49"/>
                  </a:lnTo>
                  <a:lnTo>
                    <a:pt x="12" y="58"/>
                  </a:lnTo>
                  <a:lnTo>
                    <a:pt x="6" y="65"/>
                  </a:lnTo>
                  <a:lnTo>
                    <a:pt x="4" y="68"/>
                  </a:lnTo>
                  <a:lnTo>
                    <a:pt x="3" y="69"/>
                  </a:lnTo>
                  <a:lnTo>
                    <a:pt x="4" y="71"/>
                  </a:lnTo>
                  <a:lnTo>
                    <a:pt x="6" y="71"/>
                  </a:lnTo>
                  <a:lnTo>
                    <a:pt x="10" y="68"/>
                  </a:lnTo>
                  <a:lnTo>
                    <a:pt x="18" y="59"/>
                  </a:lnTo>
                  <a:lnTo>
                    <a:pt x="25" y="44"/>
                  </a:lnTo>
                  <a:lnTo>
                    <a:pt x="28" y="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Freeform 12"/>
            <p:cNvSpPr>
              <a:spLocks noChangeAspect="1"/>
            </p:cNvSpPr>
            <p:nvPr/>
          </p:nvSpPr>
          <p:spPr bwMode="auto">
            <a:xfrm>
              <a:off x="975" y="219"/>
              <a:ext cx="159" cy="108"/>
            </a:xfrm>
            <a:custGeom>
              <a:avLst/>
              <a:gdLst>
                <a:gd name="T0" fmla="*/ 105 w 159"/>
                <a:gd name="T1" fmla="*/ 20 h 108"/>
                <a:gd name="T2" fmla="*/ 107 w 159"/>
                <a:gd name="T3" fmla="*/ 11 h 108"/>
                <a:gd name="T4" fmla="*/ 105 w 159"/>
                <a:gd name="T5" fmla="*/ 4 h 108"/>
                <a:gd name="T6" fmla="*/ 96 w 159"/>
                <a:gd name="T7" fmla="*/ 4 h 108"/>
                <a:gd name="T8" fmla="*/ 91 w 159"/>
                <a:gd name="T9" fmla="*/ 11 h 108"/>
                <a:gd name="T10" fmla="*/ 88 w 159"/>
                <a:gd name="T11" fmla="*/ 25 h 108"/>
                <a:gd name="T12" fmla="*/ 83 w 159"/>
                <a:gd name="T13" fmla="*/ 43 h 108"/>
                <a:gd name="T14" fmla="*/ 79 w 159"/>
                <a:gd name="T15" fmla="*/ 59 h 108"/>
                <a:gd name="T16" fmla="*/ 76 w 159"/>
                <a:gd name="T17" fmla="*/ 71 h 108"/>
                <a:gd name="T18" fmla="*/ 76 w 159"/>
                <a:gd name="T19" fmla="*/ 81 h 108"/>
                <a:gd name="T20" fmla="*/ 72 w 159"/>
                <a:gd name="T21" fmla="*/ 91 h 108"/>
                <a:gd name="T22" fmla="*/ 61 w 159"/>
                <a:gd name="T23" fmla="*/ 101 h 108"/>
                <a:gd name="T24" fmla="*/ 48 w 159"/>
                <a:gd name="T25" fmla="*/ 102 h 108"/>
                <a:gd name="T26" fmla="*/ 40 w 159"/>
                <a:gd name="T27" fmla="*/ 97 h 108"/>
                <a:gd name="T28" fmla="*/ 36 w 159"/>
                <a:gd name="T29" fmla="*/ 90 h 108"/>
                <a:gd name="T30" fmla="*/ 35 w 159"/>
                <a:gd name="T31" fmla="*/ 83 h 108"/>
                <a:gd name="T32" fmla="*/ 36 w 159"/>
                <a:gd name="T33" fmla="*/ 75 h 108"/>
                <a:gd name="T34" fmla="*/ 41 w 159"/>
                <a:gd name="T35" fmla="*/ 53 h 108"/>
                <a:gd name="T36" fmla="*/ 51 w 159"/>
                <a:gd name="T37" fmla="*/ 26 h 108"/>
                <a:gd name="T38" fmla="*/ 50 w 159"/>
                <a:gd name="T39" fmla="*/ 12 h 108"/>
                <a:gd name="T40" fmla="*/ 40 w 159"/>
                <a:gd name="T41" fmla="*/ 1 h 108"/>
                <a:gd name="T42" fmla="*/ 17 w 159"/>
                <a:gd name="T43" fmla="*/ 5 h 108"/>
                <a:gd name="T44" fmla="*/ 2 w 159"/>
                <a:gd name="T45" fmla="*/ 30 h 108"/>
                <a:gd name="T46" fmla="*/ 2 w 159"/>
                <a:gd name="T47" fmla="*/ 39 h 108"/>
                <a:gd name="T48" fmla="*/ 6 w 159"/>
                <a:gd name="T49" fmla="*/ 38 h 108"/>
                <a:gd name="T50" fmla="*/ 12 w 159"/>
                <a:gd name="T51" fmla="*/ 21 h 108"/>
                <a:gd name="T52" fmla="*/ 25 w 159"/>
                <a:gd name="T53" fmla="*/ 6 h 108"/>
                <a:gd name="T54" fmla="*/ 33 w 159"/>
                <a:gd name="T55" fmla="*/ 5 h 108"/>
                <a:gd name="T56" fmla="*/ 37 w 159"/>
                <a:gd name="T57" fmla="*/ 8 h 108"/>
                <a:gd name="T58" fmla="*/ 36 w 159"/>
                <a:gd name="T59" fmla="*/ 22 h 108"/>
                <a:gd name="T60" fmla="*/ 26 w 159"/>
                <a:gd name="T61" fmla="*/ 48 h 108"/>
                <a:gd name="T62" fmla="*/ 20 w 159"/>
                <a:gd name="T63" fmla="*/ 70 h 108"/>
                <a:gd name="T64" fmla="*/ 20 w 159"/>
                <a:gd name="T65" fmla="*/ 85 h 108"/>
                <a:gd name="T66" fmla="*/ 26 w 159"/>
                <a:gd name="T67" fmla="*/ 97 h 108"/>
                <a:gd name="T68" fmla="*/ 35 w 159"/>
                <a:gd name="T69" fmla="*/ 104 h 108"/>
                <a:gd name="T70" fmla="*/ 47 w 159"/>
                <a:gd name="T71" fmla="*/ 108 h 108"/>
                <a:gd name="T72" fmla="*/ 58 w 159"/>
                <a:gd name="T73" fmla="*/ 108 h 108"/>
                <a:gd name="T74" fmla="*/ 71 w 159"/>
                <a:gd name="T75" fmla="*/ 101 h 108"/>
                <a:gd name="T76" fmla="*/ 85 w 159"/>
                <a:gd name="T77" fmla="*/ 100 h 108"/>
                <a:gd name="T78" fmla="*/ 101 w 159"/>
                <a:gd name="T79" fmla="*/ 107 h 108"/>
                <a:gd name="T80" fmla="*/ 120 w 159"/>
                <a:gd name="T81" fmla="*/ 105 h 108"/>
                <a:gd name="T82" fmla="*/ 137 w 159"/>
                <a:gd name="T83" fmla="*/ 89 h 108"/>
                <a:gd name="T84" fmla="*/ 149 w 159"/>
                <a:gd name="T85" fmla="*/ 63 h 108"/>
                <a:gd name="T86" fmla="*/ 157 w 159"/>
                <a:gd name="T87" fmla="*/ 28 h 108"/>
                <a:gd name="T88" fmla="*/ 158 w 159"/>
                <a:gd name="T89" fmla="*/ 8 h 108"/>
                <a:gd name="T90" fmla="*/ 152 w 159"/>
                <a:gd name="T91" fmla="*/ 0 h 108"/>
                <a:gd name="T92" fmla="*/ 144 w 159"/>
                <a:gd name="T93" fmla="*/ 1 h 108"/>
                <a:gd name="T94" fmla="*/ 137 w 159"/>
                <a:gd name="T95" fmla="*/ 7 h 108"/>
                <a:gd name="T96" fmla="*/ 137 w 159"/>
                <a:gd name="T97" fmla="*/ 15 h 108"/>
                <a:gd name="T98" fmla="*/ 142 w 159"/>
                <a:gd name="T99" fmla="*/ 20 h 108"/>
                <a:gd name="T100" fmla="*/ 148 w 159"/>
                <a:gd name="T101" fmla="*/ 30 h 108"/>
                <a:gd name="T102" fmla="*/ 147 w 159"/>
                <a:gd name="T103" fmla="*/ 46 h 108"/>
                <a:gd name="T104" fmla="*/ 140 w 159"/>
                <a:gd name="T105" fmla="*/ 71 h 108"/>
                <a:gd name="T106" fmla="*/ 130 w 159"/>
                <a:gd name="T107" fmla="*/ 90 h 108"/>
                <a:gd name="T108" fmla="*/ 117 w 159"/>
                <a:gd name="T109" fmla="*/ 101 h 108"/>
                <a:gd name="T110" fmla="*/ 101 w 159"/>
                <a:gd name="T111" fmla="*/ 101 h 108"/>
                <a:gd name="T112" fmla="*/ 93 w 159"/>
                <a:gd name="T113" fmla="*/ 91 h 108"/>
                <a:gd name="T114" fmla="*/ 92 w 159"/>
                <a:gd name="T115" fmla="*/ 72 h 108"/>
                <a:gd name="T116" fmla="*/ 104 w 159"/>
                <a:gd name="T117" fmla="*/ 2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" h="108">
                  <a:moveTo>
                    <a:pt x="104" y="24"/>
                  </a:moveTo>
                  <a:lnTo>
                    <a:pt x="105" y="20"/>
                  </a:lnTo>
                  <a:lnTo>
                    <a:pt x="106" y="15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4"/>
                  </a:lnTo>
                  <a:lnTo>
                    <a:pt x="101" y="2"/>
                  </a:lnTo>
                  <a:lnTo>
                    <a:pt x="96" y="4"/>
                  </a:lnTo>
                  <a:lnTo>
                    <a:pt x="92" y="9"/>
                  </a:lnTo>
                  <a:lnTo>
                    <a:pt x="91" y="11"/>
                  </a:lnTo>
                  <a:lnTo>
                    <a:pt x="90" y="17"/>
                  </a:lnTo>
                  <a:lnTo>
                    <a:pt x="88" y="25"/>
                  </a:lnTo>
                  <a:lnTo>
                    <a:pt x="85" y="34"/>
                  </a:lnTo>
                  <a:lnTo>
                    <a:pt x="83" y="43"/>
                  </a:lnTo>
                  <a:lnTo>
                    <a:pt x="81" y="52"/>
                  </a:lnTo>
                  <a:lnTo>
                    <a:pt x="79" y="59"/>
                  </a:lnTo>
                  <a:lnTo>
                    <a:pt x="78" y="63"/>
                  </a:lnTo>
                  <a:lnTo>
                    <a:pt x="76" y="71"/>
                  </a:lnTo>
                  <a:lnTo>
                    <a:pt x="76" y="78"/>
                  </a:lnTo>
                  <a:lnTo>
                    <a:pt x="76" y="81"/>
                  </a:lnTo>
                  <a:lnTo>
                    <a:pt x="76" y="83"/>
                  </a:lnTo>
                  <a:lnTo>
                    <a:pt x="72" y="91"/>
                  </a:lnTo>
                  <a:lnTo>
                    <a:pt x="67" y="97"/>
                  </a:lnTo>
                  <a:lnTo>
                    <a:pt x="61" y="101"/>
                  </a:lnTo>
                  <a:lnTo>
                    <a:pt x="54" y="103"/>
                  </a:lnTo>
                  <a:lnTo>
                    <a:pt x="48" y="102"/>
                  </a:lnTo>
                  <a:lnTo>
                    <a:pt x="43" y="100"/>
                  </a:lnTo>
                  <a:lnTo>
                    <a:pt x="40" y="97"/>
                  </a:lnTo>
                  <a:lnTo>
                    <a:pt x="38" y="93"/>
                  </a:lnTo>
                  <a:lnTo>
                    <a:pt x="36" y="90"/>
                  </a:lnTo>
                  <a:lnTo>
                    <a:pt x="35" y="86"/>
                  </a:lnTo>
                  <a:lnTo>
                    <a:pt x="35" y="83"/>
                  </a:lnTo>
                  <a:lnTo>
                    <a:pt x="35" y="81"/>
                  </a:lnTo>
                  <a:lnTo>
                    <a:pt x="36" y="75"/>
                  </a:lnTo>
                  <a:lnTo>
                    <a:pt x="37" y="66"/>
                  </a:lnTo>
                  <a:lnTo>
                    <a:pt x="41" y="53"/>
                  </a:lnTo>
                  <a:lnTo>
                    <a:pt x="48" y="35"/>
                  </a:lnTo>
                  <a:lnTo>
                    <a:pt x="51" y="26"/>
                  </a:lnTo>
                  <a:lnTo>
                    <a:pt x="52" y="19"/>
                  </a:lnTo>
                  <a:lnTo>
                    <a:pt x="50" y="12"/>
                  </a:lnTo>
                  <a:lnTo>
                    <a:pt x="46" y="5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17" y="5"/>
                  </a:lnTo>
                  <a:lnTo>
                    <a:pt x="8" y="17"/>
                  </a:lnTo>
                  <a:lnTo>
                    <a:pt x="2" y="30"/>
                  </a:lnTo>
                  <a:lnTo>
                    <a:pt x="0" y="37"/>
                  </a:lnTo>
                  <a:lnTo>
                    <a:pt x="2" y="39"/>
                  </a:lnTo>
                  <a:lnTo>
                    <a:pt x="3" y="39"/>
                  </a:lnTo>
                  <a:lnTo>
                    <a:pt x="6" y="38"/>
                  </a:lnTo>
                  <a:lnTo>
                    <a:pt x="7" y="35"/>
                  </a:lnTo>
                  <a:lnTo>
                    <a:pt x="12" y="21"/>
                  </a:lnTo>
                  <a:lnTo>
                    <a:pt x="18" y="11"/>
                  </a:lnTo>
                  <a:lnTo>
                    <a:pt x="25" y="6"/>
                  </a:lnTo>
                  <a:lnTo>
                    <a:pt x="31" y="5"/>
                  </a:lnTo>
                  <a:lnTo>
                    <a:pt x="33" y="5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7" y="13"/>
                  </a:lnTo>
                  <a:lnTo>
                    <a:pt x="36" y="22"/>
                  </a:lnTo>
                  <a:lnTo>
                    <a:pt x="33" y="30"/>
                  </a:lnTo>
                  <a:lnTo>
                    <a:pt x="26" y="48"/>
                  </a:lnTo>
                  <a:lnTo>
                    <a:pt x="22" y="61"/>
                  </a:lnTo>
                  <a:lnTo>
                    <a:pt x="20" y="70"/>
                  </a:lnTo>
                  <a:lnTo>
                    <a:pt x="20" y="78"/>
                  </a:lnTo>
                  <a:lnTo>
                    <a:pt x="20" y="85"/>
                  </a:lnTo>
                  <a:lnTo>
                    <a:pt x="22" y="92"/>
                  </a:lnTo>
                  <a:lnTo>
                    <a:pt x="26" y="97"/>
                  </a:lnTo>
                  <a:lnTo>
                    <a:pt x="30" y="101"/>
                  </a:lnTo>
                  <a:lnTo>
                    <a:pt x="35" y="104"/>
                  </a:lnTo>
                  <a:lnTo>
                    <a:pt x="41" y="106"/>
                  </a:lnTo>
                  <a:lnTo>
                    <a:pt x="47" y="108"/>
                  </a:lnTo>
                  <a:lnTo>
                    <a:pt x="54" y="108"/>
                  </a:lnTo>
                  <a:lnTo>
                    <a:pt x="58" y="108"/>
                  </a:lnTo>
                  <a:lnTo>
                    <a:pt x="64" y="106"/>
                  </a:lnTo>
                  <a:lnTo>
                    <a:pt x="71" y="101"/>
                  </a:lnTo>
                  <a:lnTo>
                    <a:pt x="78" y="91"/>
                  </a:lnTo>
                  <a:lnTo>
                    <a:pt x="85" y="100"/>
                  </a:lnTo>
                  <a:lnTo>
                    <a:pt x="93" y="105"/>
                  </a:lnTo>
                  <a:lnTo>
                    <a:pt x="101" y="107"/>
                  </a:lnTo>
                  <a:lnTo>
                    <a:pt x="108" y="108"/>
                  </a:lnTo>
                  <a:lnTo>
                    <a:pt x="120" y="105"/>
                  </a:lnTo>
                  <a:lnTo>
                    <a:pt x="130" y="99"/>
                  </a:lnTo>
                  <a:lnTo>
                    <a:pt x="137" y="89"/>
                  </a:lnTo>
                  <a:lnTo>
                    <a:pt x="143" y="79"/>
                  </a:lnTo>
                  <a:lnTo>
                    <a:pt x="149" y="63"/>
                  </a:lnTo>
                  <a:lnTo>
                    <a:pt x="154" y="45"/>
                  </a:lnTo>
                  <a:lnTo>
                    <a:pt x="157" y="28"/>
                  </a:lnTo>
                  <a:lnTo>
                    <a:pt x="159" y="16"/>
                  </a:lnTo>
                  <a:lnTo>
                    <a:pt x="158" y="8"/>
                  </a:lnTo>
                  <a:lnTo>
                    <a:pt x="155" y="3"/>
                  </a:lnTo>
                  <a:lnTo>
                    <a:pt x="152" y="0"/>
                  </a:lnTo>
                  <a:lnTo>
                    <a:pt x="148" y="0"/>
                  </a:lnTo>
                  <a:lnTo>
                    <a:pt x="144" y="1"/>
                  </a:lnTo>
                  <a:lnTo>
                    <a:pt x="140" y="3"/>
                  </a:lnTo>
                  <a:lnTo>
                    <a:pt x="137" y="7"/>
                  </a:lnTo>
                  <a:lnTo>
                    <a:pt x="136" y="11"/>
                  </a:lnTo>
                  <a:lnTo>
                    <a:pt x="137" y="15"/>
                  </a:lnTo>
                  <a:lnTo>
                    <a:pt x="140" y="18"/>
                  </a:lnTo>
                  <a:lnTo>
                    <a:pt x="142" y="20"/>
                  </a:lnTo>
                  <a:lnTo>
                    <a:pt x="145" y="25"/>
                  </a:lnTo>
                  <a:lnTo>
                    <a:pt x="148" y="30"/>
                  </a:lnTo>
                  <a:lnTo>
                    <a:pt x="148" y="38"/>
                  </a:lnTo>
                  <a:lnTo>
                    <a:pt x="147" y="46"/>
                  </a:lnTo>
                  <a:lnTo>
                    <a:pt x="144" y="58"/>
                  </a:lnTo>
                  <a:lnTo>
                    <a:pt x="140" y="71"/>
                  </a:lnTo>
                  <a:lnTo>
                    <a:pt x="135" y="82"/>
                  </a:lnTo>
                  <a:lnTo>
                    <a:pt x="130" y="90"/>
                  </a:lnTo>
                  <a:lnTo>
                    <a:pt x="124" y="97"/>
                  </a:lnTo>
                  <a:lnTo>
                    <a:pt x="117" y="101"/>
                  </a:lnTo>
                  <a:lnTo>
                    <a:pt x="109" y="103"/>
                  </a:lnTo>
                  <a:lnTo>
                    <a:pt x="101" y="101"/>
                  </a:lnTo>
                  <a:lnTo>
                    <a:pt x="96" y="97"/>
                  </a:lnTo>
                  <a:lnTo>
                    <a:pt x="93" y="91"/>
                  </a:lnTo>
                  <a:lnTo>
                    <a:pt x="91" y="82"/>
                  </a:lnTo>
                  <a:lnTo>
                    <a:pt x="92" y="72"/>
                  </a:lnTo>
                  <a:lnTo>
                    <a:pt x="94" y="64"/>
                  </a:lnTo>
                  <a:lnTo>
                    <a:pt x="104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13"/>
            <p:cNvSpPr>
              <a:spLocks noChangeAspect="1"/>
            </p:cNvSpPr>
            <p:nvPr/>
          </p:nvSpPr>
          <p:spPr bwMode="auto">
            <a:xfrm>
              <a:off x="1158" y="145"/>
              <a:ext cx="56" cy="239"/>
            </a:xfrm>
            <a:custGeom>
              <a:avLst/>
              <a:gdLst>
                <a:gd name="T0" fmla="*/ 56 w 56"/>
                <a:gd name="T1" fmla="*/ 120 h 239"/>
                <a:gd name="T2" fmla="*/ 55 w 56"/>
                <a:gd name="T3" fmla="*/ 104 h 239"/>
                <a:gd name="T4" fmla="*/ 53 w 56"/>
                <a:gd name="T5" fmla="*/ 85 h 239"/>
                <a:gd name="T6" fmla="*/ 48 w 56"/>
                <a:gd name="T7" fmla="*/ 65 h 239"/>
                <a:gd name="T8" fmla="*/ 40 w 56"/>
                <a:gd name="T9" fmla="*/ 45 h 239"/>
                <a:gd name="T10" fmla="*/ 28 w 56"/>
                <a:gd name="T11" fmla="*/ 26 h 239"/>
                <a:gd name="T12" fmla="*/ 17 w 56"/>
                <a:gd name="T13" fmla="*/ 12 h 239"/>
                <a:gd name="T14" fmla="*/ 7 w 56"/>
                <a:gd name="T15" fmla="*/ 3 h 239"/>
                <a:gd name="T16" fmla="*/ 3 w 56"/>
                <a:gd name="T17" fmla="*/ 0 h 239"/>
                <a:gd name="T18" fmla="*/ 1 w 56"/>
                <a:gd name="T19" fmla="*/ 1 h 239"/>
                <a:gd name="T20" fmla="*/ 0 w 56"/>
                <a:gd name="T21" fmla="*/ 2 h 239"/>
                <a:gd name="T22" fmla="*/ 0 w 56"/>
                <a:gd name="T23" fmla="*/ 3 h 239"/>
                <a:gd name="T24" fmla="*/ 1 w 56"/>
                <a:gd name="T25" fmla="*/ 4 h 239"/>
                <a:gd name="T26" fmla="*/ 2 w 56"/>
                <a:gd name="T27" fmla="*/ 5 h 239"/>
                <a:gd name="T28" fmla="*/ 5 w 56"/>
                <a:gd name="T29" fmla="*/ 8 h 239"/>
                <a:gd name="T30" fmla="*/ 20 w 56"/>
                <a:gd name="T31" fmla="*/ 28 h 239"/>
                <a:gd name="T32" fmla="*/ 32 w 56"/>
                <a:gd name="T33" fmla="*/ 54 h 239"/>
                <a:gd name="T34" fmla="*/ 39 w 56"/>
                <a:gd name="T35" fmla="*/ 84 h 239"/>
                <a:gd name="T36" fmla="*/ 42 w 56"/>
                <a:gd name="T37" fmla="*/ 120 h 239"/>
                <a:gd name="T38" fmla="*/ 40 w 56"/>
                <a:gd name="T39" fmla="*/ 150 h 239"/>
                <a:gd name="T40" fmla="*/ 34 w 56"/>
                <a:gd name="T41" fmla="*/ 180 h 239"/>
                <a:gd name="T42" fmla="*/ 22 w 56"/>
                <a:gd name="T43" fmla="*/ 208 h 239"/>
                <a:gd name="T44" fmla="*/ 3 w 56"/>
                <a:gd name="T45" fmla="*/ 233 h 239"/>
                <a:gd name="T46" fmla="*/ 1 w 56"/>
                <a:gd name="T47" fmla="*/ 235 h 239"/>
                <a:gd name="T48" fmla="*/ 0 w 56"/>
                <a:gd name="T49" fmla="*/ 237 h 239"/>
                <a:gd name="T50" fmla="*/ 1 w 56"/>
                <a:gd name="T51" fmla="*/ 238 h 239"/>
                <a:gd name="T52" fmla="*/ 3 w 56"/>
                <a:gd name="T53" fmla="*/ 239 h 239"/>
                <a:gd name="T54" fmla="*/ 7 w 56"/>
                <a:gd name="T55" fmla="*/ 236 h 239"/>
                <a:gd name="T56" fmla="*/ 17 w 56"/>
                <a:gd name="T57" fmla="*/ 227 h 239"/>
                <a:gd name="T58" fmla="*/ 29 w 56"/>
                <a:gd name="T59" fmla="*/ 213 h 239"/>
                <a:gd name="T60" fmla="*/ 41 w 56"/>
                <a:gd name="T61" fmla="*/ 193 h 239"/>
                <a:gd name="T62" fmla="*/ 48 w 56"/>
                <a:gd name="T63" fmla="*/ 173 h 239"/>
                <a:gd name="T64" fmla="*/ 53 w 56"/>
                <a:gd name="T65" fmla="*/ 154 h 239"/>
                <a:gd name="T66" fmla="*/ 55 w 56"/>
                <a:gd name="T67" fmla="*/ 136 h 239"/>
                <a:gd name="T68" fmla="*/ 56 w 56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239">
                  <a:moveTo>
                    <a:pt x="56" y="120"/>
                  </a:moveTo>
                  <a:lnTo>
                    <a:pt x="55" y="104"/>
                  </a:lnTo>
                  <a:lnTo>
                    <a:pt x="53" y="85"/>
                  </a:lnTo>
                  <a:lnTo>
                    <a:pt x="48" y="65"/>
                  </a:lnTo>
                  <a:lnTo>
                    <a:pt x="40" y="45"/>
                  </a:lnTo>
                  <a:lnTo>
                    <a:pt x="28" y="26"/>
                  </a:lnTo>
                  <a:lnTo>
                    <a:pt x="17" y="12"/>
                  </a:lnTo>
                  <a:lnTo>
                    <a:pt x="7" y="3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5" y="8"/>
                  </a:lnTo>
                  <a:lnTo>
                    <a:pt x="20" y="28"/>
                  </a:lnTo>
                  <a:lnTo>
                    <a:pt x="32" y="54"/>
                  </a:lnTo>
                  <a:lnTo>
                    <a:pt x="39" y="84"/>
                  </a:lnTo>
                  <a:lnTo>
                    <a:pt x="42" y="120"/>
                  </a:lnTo>
                  <a:lnTo>
                    <a:pt x="40" y="150"/>
                  </a:lnTo>
                  <a:lnTo>
                    <a:pt x="34" y="180"/>
                  </a:lnTo>
                  <a:lnTo>
                    <a:pt x="22" y="208"/>
                  </a:lnTo>
                  <a:lnTo>
                    <a:pt x="3" y="233"/>
                  </a:lnTo>
                  <a:lnTo>
                    <a:pt x="1" y="235"/>
                  </a:lnTo>
                  <a:lnTo>
                    <a:pt x="0" y="237"/>
                  </a:lnTo>
                  <a:lnTo>
                    <a:pt x="1" y="238"/>
                  </a:lnTo>
                  <a:lnTo>
                    <a:pt x="3" y="239"/>
                  </a:lnTo>
                  <a:lnTo>
                    <a:pt x="7" y="236"/>
                  </a:lnTo>
                  <a:lnTo>
                    <a:pt x="17" y="227"/>
                  </a:lnTo>
                  <a:lnTo>
                    <a:pt x="29" y="213"/>
                  </a:lnTo>
                  <a:lnTo>
                    <a:pt x="41" y="193"/>
                  </a:lnTo>
                  <a:lnTo>
                    <a:pt x="48" y="173"/>
                  </a:lnTo>
                  <a:lnTo>
                    <a:pt x="53" y="154"/>
                  </a:lnTo>
                  <a:lnTo>
                    <a:pt x="55" y="136"/>
                  </a:lnTo>
                  <a:lnTo>
                    <a:pt x="56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14"/>
            <p:cNvSpPr>
              <a:spLocks noChangeAspect="1" noEditPoints="1"/>
            </p:cNvSpPr>
            <p:nvPr/>
          </p:nvSpPr>
          <p:spPr bwMode="auto">
            <a:xfrm>
              <a:off x="1318" y="237"/>
              <a:ext cx="159" cy="56"/>
            </a:xfrm>
            <a:custGeom>
              <a:avLst/>
              <a:gdLst>
                <a:gd name="T0" fmla="*/ 151 w 159"/>
                <a:gd name="T1" fmla="*/ 9 h 56"/>
                <a:gd name="T2" fmla="*/ 154 w 159"/>
                <a:gd name="T3" fmla="*/ 9 h 56"/>
                <a:gd name="T4" fmla="*/ 156 w 159"/>
                <a:gd name="T5" fmla="*/ 9 h 56"/>
                <a:gd name="T6" fmla="*/ 158 w 159"/>
                <a:gd name="T7" fmla="*/ 7 h 56"/>
                <a:gd name="T8" fmla="*/ 159 w 159"/>
                <a:gd name="T9" fmla="*/ 4 h 56"/>
                <a:gd name="T10" fmla="*/ 158 w 159"/>
                <a:gd name="T11" fmla="*/ 2 h 56"/>
                <a:gd name="T12" fmla="*/ 156 w 159"/>
                <a:gd name="T13" fmla="*/ 0 h 56"/>
                <a:gd name="T14" fmla="*/ 154 w 159"/>
                <a:gd name="T15" fmla="*/ 0 h 56"/>
                <a:gd name="T16" fmla="*/ 151 w 159"/>
                <a:gd name="T17" fmla="*/ 0 h 56"/>
                <a:gd name="T18" fmla="*/ 8 w 159"/>
                <a:gd name="T19" fmla="*/ 0 h 56"/>
                <a:gd name="T20" fmla="*/ 5 w 159"/>
                <a:gd name="T21" fmla="*/ 0 h 56"/>
                <a:gd name="T22" fmla="*/ 3 w 159"/>
                <a:gd name="T23" fmla="*/ 0 h 56"/>
                <a:gd name="T24" fmla="*/ 1 w 159"/>
                <a:gd name="T25" fmla="*/ 2 h 56"/>
                <a:gd name="T26" fmla="*/ 0 w 159"/>
                <a:gd name="T27" fmla="*/ 4 h 56"/>
                <a:gd name="T28" fmla="*/ 1 w 159"/>
                <a:gd name="T29" fmla="*/ 7 h 56"/>
                <a:gd name="T30" fmla="*/ 3 w 159"/>
                <a:gd name="T31" fmla="*/ 9 h 56"/>
                <a:gd name="T32" fmla="*/ 5 w 159"/>
                <a:gd name="T33" fmla="*/ 9 h 56"/>
                <a:gd name="T34" fmla="*/ 8 w 159"/>
                <a:gd name="T35" fmla="*/ 9 h 56"/>
                <a:gd name="T36" fmla="*/ 151 w 159"/>
                <a:gd name="T37" fmla="*/ 9 h 56"/>
                <a:gd name="T38" fmla="*/ 151 w 159"/>
                <a:gd name="T39" fmla="*/ 56 h 56"/>
                <a:gd name="T40" fmla="*/ 154 w 159"/>
                <a:gd name="T41" fmla="*/ 56 h 56"/>
                <a:gd name="T42" fmla="*/ 156 w 159"/>
                <a:gd name="T43" fmla="*/ 55 h 56"/>
                <a:gd name="T44" fmla="*/ 158 w 159"/>
                <a:gd name="T45" fmla="*/ 54 h 56"/>
                <a:gd name="T46" fmla="*/ 159 w 159"/>
                <a:gd name="T47" fmla="*/ 51 h 56"/>
                <a:gd name="T48" fmla="*/ 158 w 159"/>
                <a:gd name="T49" fmla="*/ 48 h 56"/>
                <a:gd name="T50" fmla="*/ 156 w 159"/>
                <a:gd name="T51" fmla="*/ 47 h 56"/>
                <a:gd name="T52" fmla="*/ 154 w 159"/>
                <a:gd name="T53" fmla="*/ 46 h 56"/>
                <a:gd name="T54" fmla="*/ 151 w 159"/>
                <a:gd name="T55" fmla="*/ 46 h 56"/>
                <a:gd name="T56" fmla="*/ 8 w 159"/>
                <a:gd name="T57" fmla="*/ 46 h 56"/>
                <a:gd name="T58" fmla="*/ 5 w 159"/>
                <a:gd name="T59" fmla="*/ 46 h 56"/>
                <a:gd name="T60" fmla="*/ 3 w 159"/>
                <a:gd name="T61" fmla="*/ 47 h 56"/>
                <a:gd name="T62" fmla="*/ 1 w 159"/>
                <a:gd name="T63" fmla="*/ 48 h 56"/>
                <a:gd name="T64" fmla="*/ 0 w 159"/>
                <a:gd name="T65" fmla="*/ 51 h 56"/>
                <a:gd name="T66" fmla="*/ 1 w 159"/>
                <a:gd name="T67" fmla="*/ 54 h 56"/>
                <a:gd name="T68" fmla="*/ 3 w 159"/>
                <a:gd name="T69" fmla="*/ 55 h 56"/>
                <a:gd name="T70" fmla="*/ 5 w 159"/>
                <a:gd name="T71" fmla="*/ 56 h 56"/>
                <a:gd name="T72" fmla="*/ 8 w 159"/>
                <a:gd name="T73" fmla="*/ 56 h 56"/>
                <a:gd name="T74" fmla="*/ 151 w 159"/>
                <a:gd name="T7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9" h="56">
                  <a:moveTo>
                    <a:pt x="151" y="9"/>
                  </a:moveTo>
                  <a:lnTo>
                    <a:pt x="154" y="9"/>
                  </a:lnTo>
                  <a:lnTo>
                    <a:pt x="156" y="9"/>
                  </a:lnTo>
                  <a:lnTo>
                    <a:pt x="158" y="7"/>
                  </a:lnTo>
                  <a:lnTo>
                    <a:pt x="159" y="4"/>
                  </a:lnTo>
                  <a:lnTo>
                    <a:pt x="158" y="2"/>
                  </a:lnTo>
                  <a:lnTo>
                    <a:pt x="156" y="0"/>
                  </a:lnTo>
                  <a:lnTo>
                    <a:pt x="154" y="0"/>
                  </a:lnTo>
                  <a:lnTo>
                    <a:pt x="151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151" y="9"/>
                  </a:lnTo>
                  <a:close/>
                  <a:moveTo>
                    <a:pt x="151" y="56"/>
                  </a:moveTo>
                  <a:lnTo>
                    <a:pt x="154" y="56"/>
                  </a:lnTo>
                  <a:lnTo>
                    <a:pt x="156" y="55"/>
                  </a:lnTo>
                  <a:lnTo>
                    <a:pt x="158" y="54"/>
                  </a:lnTo>
                  <a:lnTo>
                    <a:pt x="159" y="51"/>
                  </a:lnTo>
                  <a:lnTo>
                    <a:pt x="158" y="48"/>
                  </a:lnTo>
                  <a:lnTo>
                    <a:pt x="156" y="47"/>
                  </a:lnTo>
                  <a:lnTo>
                    <a:pt x="154" y="46"/>
                  </a:lnTo>
                  <a:lnTo>
                    <a:pt x="151" y="46"/>
                  </a:lnTo>
                  <a:lnTo>
                    <a:pt x="8" y="46"/>
                  </a:lnTo>
                  <a:lnTo>
                    <a:pt x="5" y="46"/>
                  </a:lnTo>
                  <a:lnTo>
                    <a:pt x="3" y="47"/>
                  </a:lnTo>
                  <a:lnTo>
                    <a:pt x="1" y="48"/>
                  </a:lnTo>
                  <a:lnTo>
                    <a:pt x="0" y="51"/>
                  </a:lnTo>
                  <a:lnTo>
                    <a:pt x="1" y="54"/>
                  </a:lnTo>
                  <a:lnTo>
                    <a:pt x="3" y="55"/>
                  </a:lnTo>
                  <a:lnTo>
                    <a:pt x="5" y="56"/>
                  </a:lnTo>
                  <a:lnTo>
                    <a:pt x="8" y="56"/>
                  </a:lnTo>
                  <a:lnTo>
                    <a:pt x="151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15"/>
            <p:cNvSpPr>
              <a:spLocks noChangeAspect="1"/>
            </p:cNvSpPr>
            <p:nvPr/>
          </p:nvSpPr>
          <p:spPr bwMode="auto">
            <a:xfrm>
              <a:off x="1564" y="260"/>
              <a:ext cx="147" cy="9"/>
            </a:xfrm>
            <a:custGeom>
              <a:avLst/>
              <a:gdLst>
                <a:gd name="T0" fmla="*/ 138 w 147"/>
                <a:gd name="T1" fmla="*/ 9 h 9"/>
                <a:gd name="T2" fmla="*/ 141 w 147"/>
                <a:gd name="T3" fmla="*/ 9 h 9"/>
                <a:gd name="T4" fmla="*/ 144 w 147"/>
                <a:gd name="T5" fmla="*/ 9 h 9"/>
                <a:gd name="T6" fmla="*/ 146 w 147"/>
                <a:gd name="T7" fmla="*/ 7 h 9"/>
                <a:gd name="T8" fmla="*/ 147 w 147"/>
                <a:gd name="T9" fmla="*/ 5 h 9"/>
                <a:gd name="T10" fmla="*/ 146 w 147"/>
                <a:gd name="T11" fmla="*/ 2 h 9"/>
                <a:gd name="T12" fmla="*/ 144 w 147"/>
                <a:gd name="T13" fmla="*/ 0 h 9"/>
                <a:gd name="T14" fmla="*/ 141 w 147"/>
                <a:gd name="T15" fmla="*/ 0 h 9"/>
                <a:gd name="T16" fmla="*/ 138 w 147"/>
                <a:gd name="T17" fmla="*/ 0 h 9"/>
                <a:gd name="T18" fmla="*/ 9 w 147"/>
                <a:gd name="T19" fmla="*/ 0 h 9"/>
                <a:gd name="T20" fmla="*/ 6 w 147"/>
                <a:gd name="T21" fmla="*/ 0 h 9"/>
                <a:gd name="T22" fmla="*/ 3 w 147"/>
                <a:gd name="T23" fmla="*/ 0 h 9"/>
                <a:gd name="T24" fmla="*/ 1 w 147"/>
                <a:gd name="T25" fmla="*/ 2 h 9"/>
                <a:gd name="T26" fmla="*/ 0 w 147"/>
                <a:gd name="T27" fmla="*/ 5 h 9"/>
                <a:gd name="T28" fmla="*/ 1 w 147"/>
                <a:gd name="T29" fmla="*/ 7 h 9"/>
                <a:gd name="T30" fmla="*/ 3 w 147"/>
                <a:gd name="T31" fmla="*/ 9 h 9"/>
                <a:gd name="T32" fmla="*/ 6 w 147"/>
                <a:gd name="T33" fmla="*/ 9 h 9"/>
                <a:gd name="T34" fmla="*/ 9 w 147"/>
                <a:gd name="T35" fmla="*/ 9 h 9"/>
                <a:gd name="T36" fmla="*/ 138 w 147"/>
                <a:gd name="T3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" h="9">
                  <a:moveTo>
                    <a:pt x="138" y="9"/>
                  </a:moveTo>
                  <a:lnTo>
                    <a:pt x="141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7" y="5"/>
                  </a:lnTo>
                  <a:lnTo>
                    <a:pt x="146" y="2"/>
                  </a:lnTo>
                  <a:lnTo>
                    <a:pt x="144" y="0"/>
                  </a:lnTo>
                  <a:lnTo>
                    <a:pt x="141" y="0"/>
                  </a:lnTo>
                  <a:lnTo>
                    <a:pt x="138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38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16"/>
            <p:cNvSpPr>
              <a:spLocks noChangeAspect="1"/>
            </p:cNvSpPr>
            <p:nvPr/>
          </p:nvSpPr>
          <p:spPr bwMode="auto">
            <a:xfrm>
              <a:off x="1796" y="0"/>
              <a:ext cx="212" cy="531"/>
            </a:xfrm>
            <a:custGeom>
              <a:avLst/>
              <a:gdLst>
                <a:gd name="T0" fmla="*/ 16 w 212"/>
                <a:gd name="T1" fmla="*/ 519 h 531"/>
                <a:gd name="T2" fmla="*/ 22 w 212"/>
                <a:gd name="T3" fmla="*/ 513 h 531"/>
                <a:gd name="T4" fmla="*/ 22 w 212"/>
                <a:gd name="T5" fmla="*/ 503 h 531"/>
                <a:gd name="T6" fmla="*/ 15 w 212"/>
                <a:gd name="T7" fmla="*/ 497 h 531"/>
                <a:gd name="T8" fmla="*/ 7 w 212"/>
                <a:gd name="T9" fmla="*/ 497 h 531"/>
                <a:gd name="T10" fmla="*/ 1 w 212"/>
                <a:gd name="T11" fmla="*/ 503 h 531"/>
                <a:gd name="T12" fmla="*/ 2 w 212"/>
                <a:gd name="T13" fmla="*/ 517 h 531"/>
                <a:gd name="T14" fmla="*/ 16 w 212"/>
                <a:gd name="T15" fmla="*/ 529 h 531"/>
                <a:gd name="T16" fmla="*/ 39 w 212"/>
                <a:gd name="T17" fmla="*/ 528 h 531"/>
                <a:gd name="T18" fmla="*/ 59 w 212"/>
                <a:gd name="T19" fmla="*/ 510 h 531"/>
                <a:gd name="T20" fmla="*/ 74 w 212"/>
                <a:gd name="T21" fmla="*/ 476 h 531"/>
                <a:gd name="T22" fmla="*/ 87 w 212"/>
                <a:gd name="T23" fmla="*/ 431 h 531"/>
                <a:gd name="T24" fmla="*/ 119 w 212"/>
                <a:gd name="T25" fmla="*/ 292 h 531"/>
                <a:gd name="T26" fmla="*/ 147 w 212"/>
                <a:gd name="T27" fmla="*/ 140 h 531"/>
                <a:gd name="T28" fmla="*/ 160 w 212"/>
                <a:gd name="T29" fmla="*/ 74 h 531"/>
                <a:gd name="T30" fmla="*/ 169 w 212"/>
                <a:gd name="T31" fmla="*/ 36 h 531"/>
                <a:gd name="T32" fmla="*/ 179 w 212"/>
                <a:gd name="T33" fmla="*/ 10 h 531"/>
                <a:gd name="T34" fmla="*/ 191 w 212"/>
                <a:gd name="T35" fmla="*/ 6 h 531"/>
                <a:gd name="T36" fmla="*/ 199 w 212"/>
                <a:gd name="T37" fmla="*/ 9 h 531"/>
                <a:gd name="T38" fmla="*/ 195 w 212"/>
                <a:gd name="T39" fmla="*/ 12 h 531"/>
                <a:gd name="T40" fmla="*/ 189 w 212"/>
                <a:gd name="T41" fmla="*/ 18 h 531"/>
                <a:gd name="T42" fmla="*/ 189 w 212"/>
                <a:gd name="T43" fmla="*/ 28 h 531"/>
                <a:gd name="T44" fmla="*/ 196 w 212"/>
                <a:gd name="T45" fmla="*/ 33 h 531"/>
                <a:gd name="T46" fmla="*/ 204 w 212"/>
                <a:gd name="T47" fmla="*/ 33 h 531"/>
                <a:gd name="T48" fmla="*/ 211 w 212"/>
                <a:gd name="T49" fmla="*/ 28 h 531"/>
                <a:gd name="T50" fmla="*/ 209 w 212"/>
                <a:gd name="T51" fmla="*/ 13 h 531"/>
                <a:gd name="T52" fmla="*/ 195 w 212"/>
                <a:gd name="T53" fmla="*/ 2 h 531"/>
                <a:gd name="T54" fmla="*/ 173 w 212"/>
                <a:gd name="T55" fmla="*/ 5 h 531"/>
                <a:gd name="T56" fmla="*/ 151 w 212"/>
                <a:gd name="T57" fmla="*/ 42 h 531"/>
                <a:gd name="T58" fmla="*/ 139 w 212"/>
                <a:gd name="T59" fmla="*/ 81 h 531"/>
                <a:gd name="T60" fmla="*/ 129 w 212"/>
                <a:gd name="T61" fmla="*/ 123 h 531"/>
                <a:gd name="T62" fmla="*/ 112 w 212"/>
                <a:gd name="T63" fmla="*/ 197 h 531"/>
                <a:gd name="T64" fmla="*/ 91 w 212"/>
                <a:gd name="T65" fmla="*/ 297 h 531"/>
                <a:gd name="T66" fmla="*/ 72 w 212"/>
                <a:gd name="T67" fmla="*/ 410 h 531"/>
                <a:gd name="T68" fmla="*/ 58 w 212"/>
                <a:gd name="T69" fmla="*/ 471 h 531"/>
                <a:gd name="T70" fmla="*/ 53 w 212"/>
                <a:gd name="T71" fmla="*/ 491 h 531"/>
                <a:gd name="T72" fmla="*/ 44 w 212"/>
                <a:gd name="T73" fmla="*/ 511 h 531"/>
                <a:gd name="T74" fmla="*/ 33 w 212"/>
                <a:gd name="T75" fmla="*/ 524 h 531"/>
                <a:gd name="T76" fmla="*/ 20 w 212"/>
                <a:gd name="T77" fmla="*/ 525 h 531"/>
                <a:gd name="T78" fmla="*/ 12 w 212"/>
                <a:gd name="T79" fmla="*/ 52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2" h="531">
                  <a:moveTo>
                    <a:pt x="11" y="520"/>
                  </a:moveTo>
                  <a:lnTo>
                    <a:pt x="16" y="519"/>
                  </a:lnTo>
                  <a:lnTo>
                    <a:pt x="20" y="516"/>
                  </a:lnTo>
                  <a:lnTo>
                    <a:pt x="22" y="513"/>
                  </a:lnTo>
                  <a:lnTo>
                    <a:pt x="23" y="509"/>
                  </a:lnTo>
                  <a:lnTo>
                    <a:pt x="22" y="503"/>
                  </a:lnTo>
                  <a:lnTo>
                    <a:pt x="19" y="500"/>
                  </a:lnTo>
                  <a:lnTo>
                    <a:pt x="15" y="497"/>
                  </a:lnTo>
                  <a:lnTo>
                    <a:pt x="11" y="497"/>
                  </a:lnTo>
                  <a:lnTo>
                    <a:pt x="7" y="497"/>
                  </a:lnTo>
                  <a:lnTo>
                    <a:pt x="3" y="500"/>
                  </a:lnTo>
                  <a:lnTo>
                    <a:pt x="1" y="503"/>
                  </a:lnTo>
                  <a:lnTo>
                    <a:pt x="0" y="509"/>
                  </a:lnTo>
                  <a:lnTo>
                    <a:pt x="2" y="517"/>
                  </a:lnTo>
                  <a:lnTo>
                    <a:pt x="7" y="524"/>
                  </a:lnTo>
                  <a:lnTo>
                    <a:pt x="16" y="529"/>
                  </a:lnTo>
                  <a:lnTo>
                    <a:pt x="26" y="531"/>
                  </a:lnTo>
                  <a:lnTo>
                    <a:pt x="39" y="528"/>
                  </a:lnTo>
                  <a:lnTo>
                    <a:pt x="50" y="521"/>
                  </a:lnTo>
                  <a:lnTo>
                    <a:pt x="59" y="510"/>
                  </a:lnTo>
                  <a:lnTo>
                    <a:pt x="67" y="494"/>
                  </a:lnTo>
                  <a:lnTo>
                    <a:pt x="74" y="476"/>
                  </a:lnTo>
                  <a:lnTo>
                    <a:pt x="81" y="454"/>
                  </a:lnTo>
                  <a:lnTo>
                    <a:pt x="87" y="431"/>
                  </a:lnTo>
                  <a:lnTo>
                    <a:pt x="93" y="406"/>
                  </a:lnTo>
                  <a:lnTo>
                    <a:pt x="119" y="292"/>
                  </a:lnTo>
                  <a:lnTo>
                    <a:pt x="140" y="177"/>
                  </a:lnTo>
                  <a:lnTo>
                    <a:pt x="147" y="140"/>
                  </a:lnTo>
                  <a:lnTo>
                    <a:pt x="153" y="105"/>
                  </a:lnTo>
                  <a:lnTo>
                    <a:pt x="160" y="74"/>
                  </a:lnTo>
                  <a:lnTo>
                    <a:pt x="166" y="48"/>
                  </a:lnTo>
                  <a:lnTo>
                    <a:pt x="169" y="36"/>
                  </a:lnTo>
                  <a:lnTo>
                    <a:pt x="174" y="22"/>
                  </a:lnTo>
                  <a:lnTo>
                    <a:pt x="179" y="10"/>
                  </a:lnTo>
                  <a:lnTo>
                    <a:pt x="186" y="5"/>
                  </a:lnTo>
                  <a:lnTo>
                    <a:pt x="191" y="6"/>
                  </a:lnTo>
                  <a:lnTo>
                    <a:pt x="196" y="8"/>
                  </a:lnTo>
                  <a:lnTo>
                    <a:pt x="199" y="9"/>
                  </a:lnTo>
                  <a:lnTo>
                    <a:pt x="200" y="11"/>
                  </a:lnTo>
                  <a:lnTo>
                    <a:pt x="195" y="12"/>
                  </a:lnTo>
                  <a:lnTo>
                    <a:pt x="192" y="15"/>
                  </a:lnTo>
                  <a:lnTo>
                    <a:pt x="189" y="18"/>
                  </a:lnTo>
                  <a:lnTo>
                    <a:pt x="189" y="22"/>
                  </a:lnTo>
                  <a:lnTo>
                    <a:pt x="189" y="28"/>
                  </a:lnTo>
                  <a:lnTo>
                    <a:pt x="192" y="31"/>
                  </a:lnTo>
                  <a:lnTo>
                    <a:pt x="196" y="33"/>
                  </a:lnTo>
                  <a:lnTo>
                    <a:pt x="200" y="34"/>
                  </a:lnTo>
                  <a:lnTo>
                    <a:pt x="204" y="33"/>
                  </a:lnTo>
                  <a:lnTo>
                    <a:pt x="208" y="31"/>
                  </a:lnTo>
                  <a:lnTo>
                    <a:pt x="211" y="28"/>
                  </a:lnTo>
                  <a:lnTo>
                    <a:pt x="212" y="22"/>
                  </a:lnTo>
                  <a:lnTo>
                    <a:pt x="209" y="13"/>
                  </a:lnTo>
                  <a:lnTo>
                    <a:pt x="204" y="6"/>
                  </a:lnTo>
                  <a:lnTo>
                    <a:pt x="195" y="2"/>
                  </a:lnTo>
                  <a:lnTo>
                    <a:pt x="186" y="0"/>
                  </a:lnTo>
                  <a:lnTo>
                    <a:pt x="173" y="5"/>
                  </a:lnTo>
                  <a:lnTo>
                    <a:pt x="161" y="19"/>
                  </a:lnTo>
                  <a:lnTo>
                    <a:pt x="151" y="42"/>
                  </a:lnTo>
                  <a:lnTo>
                    <a:pt x="141" y="75"/>
                  </a:lnTo>
                  <a:lnTo>
                    <a:pt x="139" y="81"/>
                  </a:lnTo>
                  <a:lnTo>
                    <a:pt x="135" y="97"/>
                  </a:lnTo>
                  <a:lnTo>
                    <a:pt x="129" y="123"/>
                  </a:lnTo>
                  <a:lnTo>
                    <a:pt x="121" y="157"/>
                  </a:lnTo>
                  <a:lnTo>
                    <a:pt x="112" y="197"/>
                  </a:lnTo>
                  <a:lnTo>
                    <a:pt x="102" y="244"/>
                  </a:lnTo>
                  <a:lnTo>
                    <a:pt x="91" y="297"/>
                  </a:lnTo>
                  <a:lnTo>
                    <a:pt x="81" y="354"/>
                  </a:lnTo>
                  <a:lnTo>
                    <a:pt x="72" y="410"/>
                  </a:lnTo>
                  <a:lnTo>
                    <a:pt x="60" y="463"/>
                  </a:lnTo>
                  <a:lnTo>
                    <a:pt x="58" y="471"/>
                  </a:lnTo>
                  <a:lnTo>
                    <a:pt x="56" y="480"/>
                  </a:lnTo>
                  <a:lnTo>
                    <a:pt x="53" y="491"/>
                  </a:lnTo>
                  <a:lnTo>
                    <a:pt x="49" y="501"/>
                  </a:lnTo>
                  <a:lnTo>
                    <a:pt x="44" y="511"/>
                  </a:lnTo>
                  <a:lnTo>
                    <a:pt x="39" y="518"/>
                  </a:lnTo>
                  <a:lnTo>
                    <a:pt x="33" y="524"/>
                  </a:lnTo>
                  <a:lnTo>
                    <a:pt x="26" y="526"/>
                  </a:lnTo>
                  <a:lnTo>
                    <a:pt x="20" y="525"/>
                  </a:lnTo>
                  <a:lnTo>
                    <a:pt x="15" y="523"/>
                  </a:lnTo>
                  <a:lnTo>
                    <a:pt x="12" y="521"/>
                  </a:lnTo>
                  <a:lnTo>
                    <a:pt x="11" y="5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0" name="Freeform 17"/>
            <p:cNvSpPr>
              <a:spLocks noChangeAspect="1"/>
            </p:cNvSpPr>
            <p:nvPr/>
          </p:nvSpPr>
          <p:spPr bwMode="auto">
            <a:xfrm>
              <a:off x="1927" y="426"/>
              <a:ext cx="117" cy="118"/>
            </a:xfrm>
            <a:custGeom>
              <a:avLst/>
              <a:gdLst>
                <a:gd name="T0" fmla="*/ 111 w 117"/>
                <a:gd name="T1" fmla="*/ 89 h 118"/>
                <a:gd name="T2" fmla="*/ 110 w 117"/>
                <a:gd name="T3" fmla="*/ 94 h 118"/>
                <a:gd name="T4" fmla="*/ 108 w 117"/>
                <a:gd name="T5" fmla="*/ 102 h 118"/>
                <a:gd name="T6" fmla="*/ 106 w 117"/>
                <a:gd name="T7" fmla="*/ 105 h 118"/>
                <a:gd name="T8" fmla="*/ 96 w 117"/>
                <a:gd name="T9" fmla="*/ 106 h 118"/>
                <a:gd name="T10" fmla="*/ 85 w 117"/>
                <a:gd name="T11" fmla="*/ 99 h 118"/>
                <a:gd name="T12" fmla="*/ 93 w 117"/>
                <a:gd name="T13" fmla="*/ 86 h 118"/>
                <a:gd name="T14" fmla="*/ 105 w 117"/>
                <a:gd name="T15" fmla="*/ 69 h 118"/>
                <a:gd name="T16" fmla="*/ 113 w 117"/>
                <a:gd name="T17" fmla="*/ 51 h 118"/>
                <a:gd name="T18" fmla="*/ 110 w 117"/>
                <a:gd name="T19" fmla="*/ 26 h 118"/>
                <a:gd name="T20" fmla="*/ 81 w 117"/>
                <a:gd name="T21" fmla="*/ 3 h 118"/>
                <a:gd name="T22" fmla="*/ 36 w 117"/>
                <a:gd name="T23" fmla="*/ 3 h 118"/>
                <a:gd name="T24" fmla="*/ 6 w 117"/>
                <a:gd name="T25" fmla="*/ 26 h 118"/>
                <a:gd name="T26" fmla="*/ 3 w 117"/>
                <a:gd name="T27" fmla="*/ 52 h 118"/>
                <a:gd name="T28" fmla="*/ 14 w 117"/>
                <a:gd name="T29" fmla="*/ 72 h 118"/>
                <a:gd name="T30" fmla="*/ 29 w 117"/>
                <a:gd name="T31" fmla="*/ 93 h 118"/>
                <a:gd name="T32" fmla="*/ 20 w 117"/>
                <a:gd name="T33" fmla="*/ 106 h 118"/>
                <a:gd name="T34" fmla="*/ 11 w 117"/>
                <a:gd name="T35" fmla="*/ 105 h 118"/>
                <a:gd name="T36" fmla="*/ 9 w 117"/>
                <a:gd name="T37" fmla="*/ 103 h 118"/>
                <a:gd name="T38" fmla="*/ 6 w 117"/>
                <a:gd name="T39" fmla="*/ 95 h 118"/>
                <a:gd name="T40" fmla="*/ 5 w 117"/>
                <a:gd name="T41" fmla="*/ 89 h 118"/>
                <a:gd name="T42" fmla="*/ 6 w 117"/>
                <a:gd name="T43" fmla="*/ 118 h 118"/>
                <a:gd name="T44" fmla="*/ 39 w 117"/>
                <a:gd name="T45" fmla="*/ 117 h 118"/>
                <a:gd name="T46" fmla="*/ 39 w 117"/>
                <a:gd name="T47" fmla="*/ 105 h 118"/>
                <a:gd name="T48" fmla="*/ 34 w 117"/>
                <a:gd name="T49" fmla="*/ 87 h 118"/>
                <a:gd name="T50" fmla="*/ 23 w 117"/>
                <a:gd name="T51" fmla="*/ 60 h 118"/>
                <a:gd name="T52" fmla="*/ 23 w 117"/>
                <a:gd name="T53" fmla="*/ 26 h 118"/>
                <a:gd name="T54" fmla="*/ 44 w 117"/>
                <a:gd name="T55" fmla="*/ 7 h 118"/>
                <a:gd name="T56" fmla="*/ 73 w 117"/>
                <a:gd name="T57" fmla="*/ 7 h 118"/>
                <a:gd name="T58" fmla="*/ 93 w 117"/>
                <a:gd name="T59" fmla="*/ 26 h 118"/>
                <a:gd name="T60" fmla="*/ 93 w 117"/>
                <a:gd name="T61" fmla="*/ 60 h 118"/>
                <a:gd name="T62" fmla="*/ 83 w 117"/>
                <a:gd name="T63" fmla="*/ 86 h 118"/>
                <a:gd name="T64" fmla="*/ 77 w 117"/>
                <a:gd name="T65" fmla="*/ 104 h 118"/>
                <a:gd name="T66" fmla="*/ 76 w 117"/>
                <a:gd name="T67" fmla="*/ 116 h 118"/>
                <a:gd name="T68" fmla="*/ 78 w 117"/>
                <a:gd name="T69" fmla="*/ 118 h 118"/>
                <a:gd name="T70" fmla="*/ 111 w 117"/>
                <a:gd name="T7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118">
                  <a:moveTo>
                    <a:pt x="117" y="89"/>
                  </a:moveTo>
                  <a:lnTo>
                    <a:pt x="111" y="89"/>
                  </a:lnTo>
                  <a:lnTo>
                    <a:pt x="111" y="91"/>
                  </a:lnTo>
                  <a:lnTo>
                    <a:pt x="110" y="94"/>
                  </a:lnTo>
                  <a:lnTo>
                    <a:pt x="109" y="98"/>
                  </a:lnTo>
                  <a:lnTo>
                    <a:pt x="108" y="102"/>
                  </a:lnTo>
                  <a:lnTo>
                    <a:pt x="107" y="104"/>
                  </a:lnTo>
                  <a:lnTo>
                    <a:pt x="106" y="105"/>
                  </a:lnTo>
                  <a:lnTo>
                    <a:pt x="102" y="105"/>
                  </a:lnTo>
                  <a:lnTo>
                    <a:pt x="96" y="106"/>
                  </a:lnTo>
                  <a:lnTo>
                    <a:pt x="82" y="106"/>
                  </a:lnTo>
                  <a:lnTo>
                    <a:pt x="85" y="99"/>
                  </a:lnTo>
                  <a:lnTo>
                    <a:pt x="88" y="93"/>
                  </a:lnTo>
                  <a:lnTo>
                    <a:pt x="93" y="86"/>
                  </a:lnTo>
                  <a:lnTo>
                    <a:pt x="99" y="77"/>
                  </a:lnTo>
                  <a:lnTo>
                    <a:pt x="105" y="69"/>
                  </a:lnTo>
                  <a:lnTo>
                    <a:pt x="110" y="60"/>
                  </a:lnTo>
                  <a:lnTo>
                    <a:pt x="113" y="51"/>
                  </a:lnTo>
                  <a:lnTo>
                    <a:pt x="115" y="42"/>
                  </a:lnTo>
                  <a:lnTo>
                    <a:pt x="110" y="26"/>
                  </a:lnTo>
                  <a:lnTo>
                    <a:pt x="98" y="12"/>
                  </a:lnTo>
                  <a:lnTo>
                    <a:pt x="81" y="3"/>
                  </a:lnTo>
                  <a:lnTo>
                    <a:pt x="58" y="0"/>
                  </a:lnTo>
                  <a:lnTo>
                    <a:pt x="36" y="3"/>
                  </a:lnTo>
                  <a:lnTo>
                    <a:pt x="18" y="12"/>
                  </a:lnTo>
                  <a:lnTo>
                    <a:pt x="6" y="26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7" y="62"/>
                  </a:lnTo>
                  <a:lnTo>
                    <a:pt x="14" y="72"/>
                  </a:lnTo>
                  <a:lnTo>
                    <a:pt x="22" y="83"/>
                  </a:lnTo>
                  <a:lnTo>
                    <a:pt x="29" y="93"/>
                  </a:lnTo>
                  <a:lnTo>
                    <a:pt x="34" y="106"/>
                  </a:lnTo>
                  <a:lnTo>
                    <a:pt x="20" y="106"/>
                  </a:lnTo>
                  <a:lnTo>
                    <a:pt x="14" y="105"/>
                  </a:lnTo>
                  <a:lnTo>
                    <a:pt x="11" y="105"/>
                  </a:lnTo>
                  <a:lnTo>
                    <a:pt x="9" y="104"/>
                  </a:lnTo>
                  <a:lnTo>
                    <a:pt x="9" y="103"/>
                  </a:lnTo>
                  <a:lnTo>
                    <a:pt x="8" y="99"/>
                  </a:lnTo>
                  <a:lnTo>
                    <a:pt x="6" y="95"/>
                  </a:lnTo>
                  <a:lnTo>
                    <a:pt x="6" y="91"/>
                  </a:lnTo>
                  <a:lnTo>
                    <a:pt x="5" y="89"/>
                  </a:lnTo>
                  <a:lnTo>
                    <a:pt x="0" y="89"/>
                  </a:lnTo>
                  <a:lnTo>
                    <a:pt x="6" y="118"/>
                  </a:lnTo>
                  <a:lnTo>
                    <a:pt x="36" y="118"/>
                  </a:lnTo>
                  <a:lnTo>
                    <a:pt x="39" y="117"/>
                  </a:lnTo>
                  <a:lnTo>
                    <a:pt x="40" y="114"/>
                  </a:lnTo>
                  <a:lnTo>
                    <a:pt x="39" y="105"/>
                  </a:lnTo>
                  <a:lnTo>
                    <a:pt x="37" y="95"/>
                  </a:lnTo>
                  <a:lnTo>
                    <a:pt x="34" y="87"/>
                  </a:lnTo>
                  <a:lnTo>
                    <a:pt x="31" y="80"/>
                  </a:lnTo>
                  <a:lnTo>
                    <a:pt x="23" y="60"/>
                  </a:lnTo>
                  <a:lnTo>
                    <a:pt x="20" y="42"/>
                  </a:lnTo>
                  <a:lnTo>
                    <a:pt x="23" y="26"/>
                  </a:lnTo>
                  <a:lnTo>
                    <a:pt x="32" y="14"/>
                  </a:lnTo>
                  <a:lnTo>
                    <a:pt x="44" y="7"/>
                  </a:lnTo>
                  <a:lnTo>
                    <a:pt x="58" y="5"/>
                  </a:lnTo>
                  <a:lnTo>
                    <a:pt x="73" y="7"/>
                  </a:lnTo>
                  <a:lnTo>
                    <a:pt x="85" y="14"/>
                  </a:lnTo>
                  <a:lnTo>
                    <a:pt x="93" y="26"/>
                  </a:lnTo>
                  <a:lnTo>
                    <a:pt x="97" y="42"/>
                  </a:lnTo>
                  <a:lnTo>
                    <a:pt x="93" y="60"/>
                  </a:lnTo>
                  <a:lnTo>
                    <a:pt x="86" y="79"/>
                  </a:lnTo>
                  <a:lnTo>
                    <a:pt x="83" y="86"/>
                  </a:lnTo>
                  <a:lnTo>
                    <a:pt x="80" y="95"/>
                  </a:lnTo>
                  <a:lnTo>
                    <a:pt x="77" y="104"/>
                  </a:lnTo>
                  <a:lnTo>
                    <a:pt x="76" y="114"/>
                  </a:lnTo>
                  <a:lnTo>
                    <a:pt x="76" y="116"/>
                  </a:lnTo>
                  <a:lnTo>
                    <a:pt x="77" y="117"/>
                  </a:lnTo>
                  <a:lnTo>
                    <a:pt x="78" y="118"/>
                  </a:lnTo>
                  <a:lnTo>
                    <a:pt x="81" y="118"/>
                  </a:lnTo>
                  <a:lnTo>
                    <a:pt x="111" y="118"/>
                  </a:lnTo>
                  <a:lnTo>
                    <a:pt x="117" y="8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1" name="Freeform 18"/>
            <p:cNvSpPr>
              <a:spLocks noChangeAspect="1" noEditPoints="1"/>
            </p:cNvSpPr>
            <p:nvPr/>
          </p:nvSpPr>
          <p:spPr bwMode="auto">
            <a:xfrm>
              <a:off x="2116" y="159"/>
              <a:ext cx="125" cy="214"/>
            </a:xfrm>
            <a:custGeom>
              <a:avLst/>
              <a:gdLst>
                <a:gd name="T0" fmla="*/ 93 w 125"/>
                <a:gd name="T1" fmla="*/ 3 h 214"/>
                <a:gd name="T2" fmla="*/ 93 w 125"/>
                <a:gd name="T3" fmla="*/ 1 h 214"/>
                <a:gd name="T4" fmla="*/ 89 w 125"/>
                <a:gd name="T5" fmla="*/ 0 h 214"/>
                <a:gd name="T6" fmla="*/ 73 w 125"/>
                <a:gd name="T7" fmla="*/ 60 h 214"/>
                <a:gd name="T8" fmla="*/ 46 w 125"/>
                <a:gd name="T9" fmla="*/ 66 h 214"/>
                <a:gd name="T10" fmla="*/ 23 w 125"/>
                <a:gd name="T11" fmla="*/ 81 h 214"/>
                <a:gd name="T12" fmla="*/ 6 w 125"/>
                <a:gd name="T13" fmla="*/ 101 h 214"/>
                <a:gd name="T14" fmla="*/ 0 w 125"/>
                <a:gd name="T15" fmla="*/ 125 h 214"/>
                <a:gd name="T16" fmla="*/ 12 w 125"/>
                <a:gd name="T17" fmla="*/ 154 h 214"/>
                <a:gd name="T18" fmla="*/ 46 w 125"/>
                <a:gd name="T19" fmla="*/ 168 h 214"/>
                <a:gd name="T20" fmla="*/ 39 w 125"/>
                <a:gd name="T21" fmla="*/ 199 h 214"/>
                <a:gd name="T22" fmla="*/ 36 w 125"/>
                <a:gd name="T23" fmla="*/ 210 h 214"/>
                <a:gd name="T24" fmla="*/ 36 w 125"/>
                <a:gd name="T25" fmla="*/ 214 h 214"/>
                <a:gd name="T26" fmla="*/ 41 w 125"/>
                <a:gd name="T27" fmla="*/ 213 h 214"/>
                <a:gd name="T28" fmla="*/ 42 w 125"/>
                <a:gd name="T29" fmla="*/ 210 h 214"/>
                <a:gd name="T30" fmla="*/ 43 w 125"/>
                <a:gd name="T31" fmla="*/ 204 h 214"/>
                <a:gd name="T32" fmla="*/ 67 w 125"/>
                <a:gd name="T33" fmla="*/ 166 h 214"/>
                <a:gd name="T34" fmla="*/ 92 w 125"/>
                <a:gd name="T35" fmla="*/ 155 h 214"/>
                <a:gd name="T36" fmla="*/ 113 w 125"/>
                <a:gd name="T37" fmla="*/ 137 h 214"/>
                <a:gd name="T38" fmla="*/ 124 w 125"/>
                <a:gd name="T39" fmla="*/ 115 h 214"/>
                <a:gd name="T40" fmla="*/ 123 w 125"/>
                <a:gd name="T41" fmla="*/ 88 h 214"/>
                <a:gd name="T42" fmla="*/ 101 w 125"/>
                <a:gd name="T43" fmla="*/ 65 h 214"/>
                <a:gd name="T44" fmla="*/ 93 w 125"/>
                <a:gd name="T45" fmla="*/ 5 h 214"/>
                <a:gd name="T46" fmla="*/ 42 w 125"/>
                <a:gd name="T47" fmla="*/ 162 h 214"/>
                <a:gd name="T48" fmla="*/ 31 w 125"/>
                <a:gd name="T49" fmla="*/ 159 h 214"/>
                <a:gd name="T50" fmla="*/ 22 w 125"/>
                <a:gd name="T51" fmla="*/ 151 h 214"/>
                <a:gd name="T52" fmla="*/ 17 w 125"/>
                <a:gd name="T53" fmla="*/ 138 h 214"/>
                <a:gd name="T54" fmla="*/ 17 w 125"/>
                <a:gd name="T55" fmla="*/ 119 h 214"/>
                <a:gd name="T56" fmla="*/ 24 w 125"/>
                <a:gd name="T57" fmla="*/ 98 h 214"/>
                <a:gd name="T58" fmla="*/ 39 w 125"/>
                <a:gd name="T59" fmla="*/ 79 h 214"/>
                <a:gd name="T60" fmla="*/ 59 w 125"/>
                <a:gd name="T61" fmla="*/ 67 h 214"/>
                <a:gd name="T62" fmla="*/ 47 w 125"/>
                <a:gd name="T63" fmla="*/ 163 h 214"/>
                <a:gd name="T64" fmla="*/ 91 w 125"/>
                <a:gd name="T65" fmla="*/ 67 h 214"/>
                <a:gd name="T66" fmla="*/ 108 w 125"/>
                <a:gd name="T67" fmla="*/ 84 h 214"/>
                <a:gd name="T68" fmla="*/ 109 w 125"/>
                <a:gd name="T69" fmla="*/ 109 h 214"/>
                <a:gd name="T70" fmla="*/ 102 w 125"/>
                <a:gd name="T71" fmla="*/ 130 h 214"/>
                <a:gd name="T72" fmla="*/ 87 w 125"/>
                <a:gd name="T73" fmla="*/ 148 h 214"/>
                <a:gd name="T74" fmla="*/ 66 w 125"/>
                <a:gd name="T75" fmla="*/ 160 h 214"/>
                <a:gd name="T76" fmla="*/ 78 w 125"/>
                <a:gd name="T77" fmla="*/ 65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" h="214">
                  <a:moveTo>
                    <a:pt x="93" y="5"/>
                  </a:moveTo>
                  <a:lnTo>
                    <a:pt x="93" y="3"/>
                  </a:lnTo>
                  <a:lnTo>
                    <a:pt x="94" y="2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9" y="0"/>
                  </a:lnTo>
                  <a:lnTo>
                    <a:pt x="87" y="4"/>
                  </a:lnTo>
                  <a:lnTo>
                    <a:pt x="73" y="60"/>
                  </a:lnTo>
                  <a:lnTo>
                    <a:pt x="59" y="61"/>
                  </a:lnTo>
                  <a:lnTo>
                    <a:pt x="46" y="66"/>
                  </a:lnTo>
                  <a:lnTo>
                    <a:pt x="34" y="72"/>
                  </a:lnTo>
                  <a:lnTo>
                    <a:pt x="23" y="81"/>
                  </a:lnTo>
                  <a:lnTo>
                    <a:pt x="13" y="90"/>
                  </a:lnTo>
                  <a:lnTo>
                    <a:pt x="6" y="101"/>
                  </a:lnTo>
                  <a:lnTo>
                    <a:pt x="2" y="113"/>
                  </a:lnTo>
                  <a:lnTo>
                    <a:pt x="0" y="125"/>
                  </a:lnTo>
                  <a:lnTo>
                    <a:pt x="3" y="141"/>
                  </a:lnTo>
                  <a:lnTo>
                    <a:pt x="12" y="154"/>
                  </a:lnTo>
                  <a:lnTo>
                    <a:pt x="27" y="164"/>
                  </a:lnTo>
                  <a:lnTo>
                    <a:pt x="46" y="168"/>
                  </a:lnTo>
                  <a:lnTo>
                    <a:pt x="41" y="191"/>
                  </a:lnTo>
                  <a:lnTo>
                    <a:pt x="39" y="199"/>
                  </a:lnTo>
                  <a:lnTo>
                    <a:pt x="37" y="205"/>
                  </a:lnTo>
                  <a:lnTo>
                    <a:pt x="36" y="210"/>
                  </a:lnTo>
                  <a:lnTo>
                    <a:pt x="35" y="212"/>
                  </a:lnTo>
                  <a:lnTo>
                    <a:pt x="36" y="214"/>
                  </a:lnTo>
                  <a:lnTo>
                    <a:pt x="38" y="214"/>
                  </a:lnTo>
                  <a:lnTo>
                    <a:pt x="41" y="213"/>
                  </a:lnTo>
                  <a:lnTo>
                    <a:pt x="41" y="212"/>
                  </a:lnTo>
                  <a:lnTo>
                    <a:pt x="42" y="210"/>
                  </a:lnTo>
                  <a:lnTo>
                    <a:pt x="43" y="207"/>
                  </a:lnTo>
                  <a:lnTo>
                    <a:pt x="43" y="204"/>
                  </a:lnTo>
                  <a:lnTo>
                    <a:pt x="52" y="168"/>
                  </a:lnTo>
                  <a:lnTo>
                    <a:pt x="67" y="166"/>
                  </a:lnTo>
                  <a:lnTo>
                    <a:pt x="80" y="162"/>
                  </a:lnTo>
                  <a:lnTo>
                    <a:pt x="92" y="155"/>
                  </a:lnTo>
                  <a:lnTo>
                    <a:pt x="103" y="147"/>
                  </a:lnTo>
                  <a:lnTo>
                    <a:pt x="113" y="137"/>
                  </a:lnTo>
                  <a:lnTo>
                    <a:pt x="120" y="126"/>
                  </a:lnTo>
                  <a:lnTo>
                    <a:pt x="124" y="115"/>
                  </a:lnTo>
                  <a:lnTo>
                    <a:pt x="125" y="103"/>
                  </a:lnTo>
                  <a:lnTo>
                    <a:pt x="123" y="88"/>
                  </a:lnTo>
                  <a:lnTo>
                    <a:pt x="115" y="75"/>
                  </a:lnTo>
                  <a:lnTo>
                    <a:pt x="101" y="65"/>
                  </a:lnTo>
                  <a:lnTo>
                    <a:pt x="80" y="60"/>
                  </a:lnTo>
                  <a:lnTo>
                    <a:pt x="93" y="5"/>
                  </a:lnTo>
                  <a:close/>
                  <a:moveTo>
                    <a:pt x="47" y="163"/>
                  </a:moveTo>
                  <a:lnTo>
                    <a:pt x="42" y="162"/>
                  </a:lnTo>
                  <a:lnTo>
                    <a:pt x="36" y="161"/>
                  </a:lnTo>
                  <a:lnTo>
                    <a:pt x="31" y="159"/>
                  </a:lnTo>
                  <a:lnTo>
                    <a:pt x="26" y="155"/>
                  </a:lnTo>
                  <a:lnTo>
                    <a:pt x="22" y="151"/>
                  </a:lnTo>
                  <a:lnTo>
                    <a:pt x="19" y="145"/>
                  </a:lnTo>
                  <a:lnTo>
                    <a:pt x="17" y="138"/>
                  </a:lnTo>
                  <a:lnTo>
                    <a:pt x="16" y="130"/>
                  </a:lnTo>
                  <a:lnTo>
                    <a:pt x="17" y="119"/>
                  </a:lnTo>
                  <a:lnTo>
                    <a:pt x="20" y="108"/>
                  </a:lnTo>
                  <a:lnTo>
                    <a:pt x="24" y="98"/>
                  </a:lnTo>
                  <a:lnTo>
                    <a:pt x="31" y="88"/>
                  </a:lnTo>
                  <a:lnTo>
                    <a:pt x="39" y="79"/>
                  </a:lnTo>
                  <a:lnTo>
                    <a:pt x="48" y="72"/>
                  </a:lnTo>
                  <a:lnTo>
                    <a:pt x="59" y="67"/>
                  </a:lnTo>
                  <a:lnTo>
                    <a:pt x="72" y="65"/>
                  </a:lnTo>
                  <a:lnTo>
                    <a:pt x="47" y="163"/>
                  </a:lnTo>
                  <a:close/>
                  <a:moveTo>
                    <a:pt x="78" y="65"/>
                  </a:moveTo>
                  <a:lnTo>
                    <a:pt x="91" y="67"/>
                  </a:lnTo>
                  <a:lnTo>
                    <a:pt x="101" y="74"/>
                  </a:lnTo>
                  <a:lnTo>
                    <a:pt x="108" y="84"/>
                  </a:lnTo>
                  <a:lnTo>
                    <a:pt x="110" y="98"/>
                  </a:lnTo>
                  <a:lnTo>
                    <a:pt x="109" y="109"/>
                  </a:lnTo>
                  <a:lnTo>
                    <a:pt x="106" y="119"/>
                  </a:lnTo>
                  <a:lnTo>
                    <a:pt x="102" y="130"/>
                  </a:lnTo>
                  <a:lnTo>
                    <a:pt x="95" y="140"/>
                  </a:lnTo>
                  <a:lnTo>
                    <a:pt x="87" y="148"/>
                  </a:lnTo>
                  <a:lnTo>
                    <a:pt x="77" y="155"/>
                  </a:lnTo>
                  <a:lnTo>
                    <a:pt x="66" y="160"/>
                  </a:lnTo>
                  <a:lnTo>
                    <a:pt x="54" y="163"/>
                  </a:lnTo>
                  <a:lnTo>
                    <a:pt x="78" y="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2" name="Freeform 19"/>
            <p:cNvSpPr>
              <a:spLocks noChangeAspect="1" noEditPoints="1"/>
            </p:cNvSpPr>
            <p:nvPr/>
          </p:nvSpPr>
          <p:spPr bwMode="auto">
            <a:xfrm>
              <a:off x="2255" y="250"/>
              <a:ext cx="78" cy="114"/>
            </a:xfrm>
            <a:custGeom>
              <a:avLst/>
              <a:gdLst>
                <a:gd name="T0" fmla="*/ 78 w 78"/>
                <a:gd name="T1" fmla="*/ 57 h 114"/>
                <a:gd name="T2" fmla="*/ 76 w 78"/>
                <a:gd name="T3" fmla="*/ 33 h 114"/>
                <a:gd name="T4" fmla="*/ 68 w 78"/>
                <a:gd name="T5" fmla="*/ 14 h 114"/>
                <a:gd name="T6" fmla="*/ 63 w 78"/>
                <a:gd name="T7" fmla="*/ 9 h 114"/>
                <a:gd name="T8" fmla="*/ 56 w 78"/>
                <a:gd name="T9" fmla="*/ 4 h 114"/>
                <a:gd name="T10" fmla="*/ 48 w 78"/>
                <a:gd name="T11" fmla="*/ 1 h 114"/>
                <a:gd name="T12" fmla="*/ 39 w 78"/>
                <a:gd name="T13" fmla="*/ 0 h 114"/>
                <a:gd name="T14" fmla="*/ 26 w 78"/>
                <a:gd name="T15" fmla="*/ 2 h 114"/>
                <a:gd name="T16" fmla="*/ 16 w 78"/>
                <a:gd name="T17" fmla="*/ 7 h 114"/>
                <a:gd name="T18" fmla="*/ 9 w 78"/>
                <a:gd name="T19" fmla="*/ 15 h 114"/>
                <a:gd name="T20" fmla="*/ 5 w 78"/>
                <a:gd name="T21" fmla="*/ 24 h 114"/>
                <a:gd name="T22" fmla="*/ 2 w 78"/>
                <a:gd name="T23" fmla="*/ 34 h 114"/>
                <a:gd name="T24" fmla="*/ 1 w 78"/>
                <a:gd name="T25" fmla="*/ 43 h 114"/>
                <a:gd name="T26" fmla="*/ 0 w 78"/>
                <a:gd name="T27" fmla="*/ 52 h 114"/>
                <a:gd name="T28" fmla="*/ 0 w 78"/>
                <a:gd name="T29" fmla="*/ 57 h 114"/>
                <a:gd name="T30" fmla="*/ 0 w 78"/>
                <a:gd name="T31" fmla="*/ 63 h 114"/>
                <a:gd name="T32" fmla="*/ 1 w 78"/>
                <a:gd name="T33" fmla="*/ 71 h 114"/>
                <a:gd name="T34" fmla="*/ 2 w 78"/>
                <a:gd name="T35" fmla="*/ 81 h 114"/>
                <a:gd name="T36" fmla="*/ 5 w 78"/>
                <a:gd name="T37" fmla="*/ 90 h 114"/>
                <a:gd name="T38" fmla="*/ 9 w 78"/>
                <a:gd name="T39" fmla="*/ 100 h 114"/>
                <a:gd name="T40" fmla="*/ 16 w 78"/>
                <a:gd name="T41" fmla="*/ 107 h 114"/>
                <a:gd name="T42" fmla="*/ 26 w 78"/>
                <a:gd name="T43" fmla="*/ 112 h 114"/>
                <a:gd name="T44" fmla="*/ 39 w 78"/>
                <a:gd name="T45" fmla="*/ 114 h 114"/>
                <a:gd name="T46" fmla="*/ 52 w 78"/>
                <a:gd name="T47" fmla="*/ 112 h 114"/>
                <a:gd name="T48" fmla="*/ 61 w 78"/>
                <a:gd name="T49" fmla="*/ 107 h 114"/>
                <a:gd name="T50" fmla="*/ 68 w 78"/>
                <a:gd name="T51" fmla="*/ 100 h 114"/>
                <a:gd name="T52" fmla="*/ 73 w 78"/>
                <a:gd name="T53" fmla="*/ 90 h 114"/>
                <a:gd name="T54" fmla="*/ 76 w 78"/>
                <a:gd name="T55" fmla="*/ 81 h 114"/>
                <a:gd name="T56" fmla="*/ 77 w 78"/>
                <a:gd name="T57" fmla="*/ 71 h 114"/>
                <a:gd name="T58" fmla="*/ 78 w 78"/>
                <a:gd name="T59" fmla="*/ 63 h 114"/>
                <a:gd name="T60" fmla="*/ 78 w 78"/>
                <a:gd name="T61" fmla="*/ 57 h 114"/>
                <a:gd name="T62" fmla="*/ 39 w 78"/>
                <a:gd name="T63" fmla="*/ 110 h 114"/>
                <a:gd name="T64" fmla="*/ 33 w 78"/>
                <a:gd name="T65" fmla="*/ 109 h 114"/>
                <a:gd name="T66" fmla="*/ 26 w 78"/>
                <a:gd name="T67" fmla="*/ 106 h 114"/>
                <a:gd name="T68" fmla="*/ 21 w 78"/>
                <a:gd name="T69" fmla="*/ 100 h 114"/>
                <a:gd name="T70" fmla="*/ 18 w 78"/>
                <a:gd name="T71" fmla="*/ 91 h 114"/>
                <a:gd name="T72" fmla="*/ 16 w 78"/>
                <a:gd name="T73" fmla="*/ 83 h 114"/>
                <a:gd name="T74" fmla="*/ 16 w 78"/>
                <a:gd name="T75" fmla="*/ 74 h 114"/>
                <a:gd name="T76" fmla="*/ 15 w 78"/>
                <a:gd name="T77" fmla="*/ 65 h 114"/>
                <a:gd name="T78" fmla="*/ 15 w 78"/>
                <a:gd name="T79" fmla="*/ 55 h 114"/>
                <a:gd name="T80" fmla="*/ 16 w 78"/>
                <a:gd name="T81" fmla="*/ 37 h 114"/>
                <a:gd name="T82" fmla="*/ 18 w 78"/>
                <a:gd name="T83" fmla="*/ 21 h 114"/>
                <a:gd name="T84" fmla="*/ 21 w 78"/>
                <a:gd name="T85" fmla="*/ 13 h 114"/>
                <a:gd name="T86" fmla="*/ 27 w 78"/>
                <a:gd name="T87" fmla="*/ 8 h 114"/>
                <a:gd name="T88" fmla="*/ 33 w 78"/>
                <a:gd name="T89" fmla="*/ 5 h 114"/>
                <a:gd name="T90" fmla="*/ 39 w 78"/>
                <a:gd name="T91" fmla="*/ 4 h 114"/>
                <a:gd name="T92" fmla="*/ 45 w 78"/>
                <a:gd name="T93" fmla="*/ 6 h 114"/>
                <a:gd name="T94" fmla="*/ 51 w 78"/>
                <a:gd name="T95" fmla="*/ 8 h 114"/>
                <a:gd name="T96" fmla="*/ 56 w 78"/>
                <a:gd name="T97" fmla="*/ 13 h 114"/>
                <a:gd name="T98" fmla="*/ 60 w 78"/>
                <a:gd name="T99" fmla="*/ 20 h 114"/>
                <a:gd name="T100" fmla="*/ 62 w 78"/>
                <a:gd name="T101" fmla="*/ 35 h 114"/>
                <a:gd name="T102" fmla="*/ 62 w 78"/>
                <a:gd name="T103" fmla="*/ 55 h 114"/>
                <a:gd name="T104" fmla="*/ 62 w 78"/>
                <a:gd name="T105" fmla="*/ 74 h 114"/>
                <a:gd name="T106" fmla="*/ 60 w 78"/>
                <a:gd name="T107" fmla="*/ 91 h 114"/>
                <a:gd name="T108" fmla="*/ 56 w 78"/>
                <a:gd name="T109" fmla="*/ 100 h 114"/>
                <a:gd name="T110" fmla="*/ 51 w 78"/>
                <a:gd name="T111" fmla="*/ 106 h 114"/>
                <a:gd name="T112" fmla="*/ 44 w 78"/>
                <a:gd name="T113" fmla="*/ 109 h 114"/>
                <a:gd name="T114" fmla="*/ 39 w 78"/>
                <a:gd name="T115" fmla="*/ 11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" h="114">
                  <a:moveTo>
                    <a:pt x="78" y="57"/>
                  </a:moveTo>
                  <a:lnTo>
                    <a:pt x="76" y="33"/>
                  </a:lnTo>
                  <a:lnTo>
                    <a:pt x="68" y="14"/>
                  </a:lnTo>
                  <a:lnTo>
                    <a:pt x="63" y="9"/>
                  </a:lnTo>
                  <a:lnTo>
                    <a:pt x="56" y="4"/>
                  </a:lnTo>
                  <a:lnTo>
                    <a:pt x="48" y="1"/>
                  </a:lnTo>
                  <a:lnTo>
                    <a:pt x="39" y="0"/>
                  </a:lnTo>
                  <a:lnTo>
                    <a:pt x="26" y="2"/>
                  </a:lnTo>
                  <a:lnTo>
                    <a:pt x="16" y="7"/>
                  </a:lnTo>
                  <a:lnTo>
                    <a:pt x="9" y="15"/>
                  </a:lnTo>
                  <a:lnTo>
                    <a:pt x="5" y="24"/>
                  </a:lnTo>
                  <a:lnTo>
                    <a:pt x="2" y="34"/>
                  </a:lnTo>
                  <a:lnTo>
                    <a:pt x="1" y="43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1" y="71"/>
                  </a:lnTo>
                  <a:lnTo>
                    <a:pt x="2" y="81"/>
                  </a:lnTo>
                  <a:lnTo>
                    <a:pt x="5" y="90"/>
                  </a:lnTo>
                  <a:lnTo>
                    <a:pt x="9" y="100"/>
                  </a:lnTo>
                  <a:lnTo>
                    <a:pt x="16" y="107"/>
                  </a:lnTo>
                  <a:lnTo>
                    <a:pt x="26" y="112"/>
                  </a:lnTo>
                  <a:lnTo>
                    <a:pt x="39" y="114"/>
                  </a:lnTo>
                  <a:lnTo>
                    <a:pt x="52" y="112"/>
                  </a:lnTo>
                  <a:lnTo>
                    <a:pt x="61" y="107"/>
                  </a:lnTo>
                  <a:lnTo>
                    <a:pt x="68" y="100"/>
                  </a:lnTo>
                  <a:lnTo>
                    <a:pt x="73" y="90"/>
                  </a:lnTo>
                  <a:lnTo>
                    <a:pt x="76" y="81"/>
                  </a:lnTo>
                  <a:lnTo>
                    <a:pt x="77" y="71"/>
                  </a:lnTo>
                  <a:lnTo>
                    <a:pt x="78" y="63"/>
                  </a:lnTo>
                  <a:lnTo>
                    <a:pt x="78" y="57"/>
                  </a:lnTo>
                  <a:close/>
                  <a:moveTo>
                    <a:pt x="39" y="110"/>
                  </a:moveTo>
                  <a:lnTo>
                    <a:pt x="33" y="109"/>
                  </a:lnTo>
                  <a:lnTo>
                    <a:pt x="26" y="106"/>
                  </a:lnTo>
                  <a:lnTo>
                    <a:pt x="21" y="100"/>
                  </a:lnTo>
                  <a:lnTo>
                    <a:pt x="18" y="91"/>
                  </a:lnTo>
                  <a:lnTo>
                    <a:pt x="16" y="83"/>
                  </a:lnTo>
                  <a:lnTo>
                    <a:pt x="16" y="74"/>
                  </a:lnTo>
                  <a:lnTo>
                    <a:pt x="15" y="65"/>
                  </a:lnTo>
                  <a:lnTo>
                    <a:pt x="15" y="55"/>
                  </a:lnTo>
                  <a:lnTo>
                    <a:pt x="16" y="37"/>
                  </a:lnTo>
                  <a:lnTo>
                    <a:pt x="18" y="21"/>
                  </a:lnTo>
                  <a:lnTo>
                    <a:pt x="21" y="13"/>
                  </a:lnTo>
                  <a:lnTo>
                    <a:pt x="27" y="8"/>
                  </a:lnTo>
                  <a:lnTo>
                    <a:pt x="33" y="5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51" y="8"/>
                  </a:lnTo>
                  <a:lnTo>
                    <a:pt x="56" y="13"/>
                  </a:lnTo>
                  <a:lnTo>
                    <a:pt x="60" y="20"/>
                  </a:lnTo>
                  <a:lnTo>
                    <a:pt x="62" y="35"/>
                  </a:lnTo>
                  <a:lnTo>
                    <a:pt x="62" y="55"/>
                  </a:lnTo>
                  <a:lnTo>
                    <a:pt x="62" y="74"/>
                  </a:lnTo>
                  <a:lnTo>
                    <a:pt x="60" y="91"/>
                  </a:lnTo>
                  <a:lnTo>
                    <a:pt x="56" y="100"/>
                  </a:lnTo>
                  <a:lnTo>
                    <a:pt x="51" y="106"/>
                  </a:lnTo>
                  <a:lnTo>
                    <a:pt x="44" y="109"/>
                  </a:lnTo>
                  <a:lnTo>
                    <a:pt x="39" y="1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3" name="Freeform 20"/>
            <p:cNvSpPr>
              <a:spLocks noChangeAspect="1"/>
            </p:cNvSpPr>
            <p:nvPr/>
          </p:nvSpPr>
          <p:spPr bwMode="auto">
            <a:xfrm>
              <a:off x="2377" y="145"/>
              <a:ext cx="56" cy="239"/>
            </a:xfrm>
            <a:custGeom>
              <a:avLst/>
              <a:gdLst>
                <a:gd name="T0" fmla="*/ 56 w 56"/>
                <a:gd name="T1" fmla="*/ 237 h 239"/>
                <a:gd name="T2" fmla="*/ 56 w 56"/>
                <a:gd name="T3" fmla="*/ 236 h 239"/>
                <a:gd name="T4" fmla="*/ 55 w 56"/>
                <a:gd name="T5" fmla="*/ 235 h 239"/>
                <a:gd name="T6" fmla="*/ 54 w 56"/>
                <a:gd name="T7" fmla="*/ 234 h 239"/>
                <a:gd name="T8" fmla="*/ 52 w 56"/>
                <a:gd name="T9" fmla="*/ 231 h 239"/>
                <a:gd name="T10" fmla="*/ 33 w 56"/>
                <a:gd name="T11" fmla="*/ 206 h 239"/>
                <a:gd name="T12" fmla="*/ 22 w 56"/>
                <a:gd name="T13" fmla="*/ 178 h 239"/>
                <a:gd name="T14" fmla="*/ 16 w 56"/>
                <a:gd name="T15" fmla="*/ 148 h 239"/>
                <a:gd name="T16" fmla="*/ 14 w 56"/>
                <a:gd name="T17" fmla="*/ 120 h 239"/>
                <a:gd name="T18" fmla="*/ 16 w 56"/>
                <a:gd name="T19" fmla="*/ 89 h 239"/>
                <a:gd name="T20" fmla="*/ 22 w 56"/>
                <a:gd name="T21" fmla="*/ 59 h 239"/>
                <a:gd name="T22" fmla="*/ 34 w 56"/>
                <a:gd name="T23" fmla="*/ 31 h 239"/>
                <a:gd name="T24" fmla="*/ 53 w 56"/>
                <a:gd name="T25" fmla="*/ 7 h 239"/>
                <a:gd name="T26" fmla="*/ 55 w 56"/>
                <a:gd name="T27" fmla="*/ 4 h 239"/>
                <a:gd name="T28" fmla="*/ 56 w 56"/>
                <a:gd name="T29" fmla="*/ 2 h 239"/>
                <a:gd name="T30" fmla="*/ 55 w 56"/>
                <a:gd name="T31" fmla="*/ 1 h 239"/>
                <a:gd name="T32" fmla="*/ 53 w 56"/>
                <a:gd name="T33" fmla="*/ 0 h 239"/>
                <a:gd name="T34" fmla="*/ 48 w 56"/>
                <a:gd name="T35" fmla="*/ 3 h 239"/>
                <a:gd name="T36" fmla="*/ 39 w 56"/>
                <a:gd name="T37" fmla="*/ 12 h 239"/>
                <a:gd name="T38" fmla="*/ 27 w 56"/>
                <a:gd name="T39" fmla="*/ 27 h 239"/>
                <a:gd name="T40" fmla="*/ 15 w 56"/>
                <a:gd name="T41" fmla="*/ 47 h 239"/>
                <a:gd name="T42" fmla="*/ 8 w 56"/>
                <a:gd name="T43" fmla="*/ 66 h 239"/>
                <a:gd name="T44" fmla="*/ 3 w 56"/>
                <a:gd name="T45" fmla="*/ 85 h 239"/>
                <a:gd name="T46" fmla="*/ 1 w 56"/>
                <a:gd name="T47" fmla="*/ 103 h 239"/>
                <a:gd name="T48" fmla="*/ 0 w 56"/>
                <a:gd name="T49" fmla="*/ 120 h 239"/>
                <a:gd name="T50" fmla="*/ 1 w 56"/>
                <a:gd name="T51" fmla="*/ 135 h 239"/>
                <a:gd name="T52" fmla="*/ 3 w 56"/>
                <a:gd name="T53" fmla="*/ 154 h 239"/>
                <a:gd name="T54" fmla="*/ 8 w 56"/>
                <a:gd name="T55" fmla="*/ 174 h 239"/>
                <a:gd name="T56" fmla="*/ 16 w 56"/>
                <a:gd name="T57" fmla="*/ 194 h 239"/>
                <a:gd name="T58" fmla="*/ 28 w 56"/>
                <a:gd name="T59" fmla="*/ 214 h 239"/>
                <a:gd name="T60" fmla="*/ 39 w 56"/>
                <a:gd name="T61" fmla="*/ 228 h 239"/>
                <a:gd name="T62" fmla="*/ 49 w 56"/>
                <a:gd name="T63" fmla="*/ 236 h 239"/>
                <a:gd name="T64" fmla="*/ 53 w 56"/>
                <a:gd name="T65" fmla="*/ 239 h 239"/>
                <a:gd name="T66" fmla="*/ 55 w 56"/>
                <a:gd name="T67" fmla="*/ 239 h 239"/>
                <a:gd name="T68" fmla="*/ 56 w 56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239">
                  <a:moveTo>
                    <a:pt x="56" y="237"/>
                  </a:moveTo>
                  <a:lnTo>
                    <a:pt x="56" y="236"/>
                  </a:lnTo>
                  <a:lnTo>
                    <a:pt x="55" y="235"/>
                  </a:lnTo>
                  <a:lnTo>
                    <a:pt x="54" y="234"/>
                  </a:lnTo>
                  <a:lnTo>
                    <a:pt x="52" y="231"/>
                  </a:lnTo>
                  <a:lnTo>
                    <a:pt x="33" y="206"/>
                  </a:lnTo>
                  <a:lnTo>
                    <a:pt x="22" y="178"/>
                  </a:lnTo>
                  <a:lnTo>
                    <a:pt x="16" y="148"/>
                  </a:lnTo>
                  <a:lnTo>
                    <a:pt x="14" y="120"/>
                  </a:lnTo>
                  <a:lnTo>
                    <a:pt x="16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3" y="7"/>
                  </a:lnTo>
                  <a:lnTo>
                    <a:pt x="55" y="4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9" y="12"/>
                  </a:lnTo>
                  <a:lnTo>
                    <a:pt x="27" y="27"/>
                  </a:lnTo>
                  <a:lnTo>
                    <a:pt x="15" y="47"/>
                  </a:lnTo>
                  <a:lnTo>
                    <a:pt x="8" y="66"/>
                  </a:lnTo>
                  <a:lnTo>
                    <a:pt x="3" y="85"/>
                  </a:lnTo>
                  <a:lnTo>
                    <a:pt x="1" y="103"/>
                  </a:lnTo>
                  <a:lnTo>
                    <a:pt x="0" y="120"/>
                  </a:lnTo>
                  <a:lnTo>
                    <a:pt x="1" y="135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8" y="214"/>
                  </a:lnTo>
                  <a:lnTo>
                    <a:pt x="39" y="228"/>
                  </a:lnTo>
                  <a:lnTo>
                    <a:pt x="49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6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4" name="Freeform 21"/>
            <p:cNvSpPr>
              <a:spLocks noChangeAspect="1"/>
            </p:cNvSpPr>
            <p:nvPr/>
          </p:nvSpPr>
          <p:spPr bwMode="auto">
            <a:xfrm>
              <a:off x="2453" y="218"/>
              <a:ext cx="134" cy="106"/>
            </a:xfrm>
            <a:custGeom>
              <a:avLst/>
              <a:gdLst>
                <a:gd name="T0" fmla="*/ 77 w 134"/>
                <a:gd name="T1" fmla="*/ 48 h 106"/>
                <a:gd name="T2" fmla="*/ 105 w 134"/>
                <a:gd name="T3" fmla="*/ 16 h 106"/>
                <a:gd name="T4" fmla="*/ 107 w 134"/>
                <a:gd name="T5" fmla="*/ 14 h 106"/>
                <a:gd name="T6" fmla="*/ 111 w 134"/>
                <a:gd name="T7" fmla="*/ 13 h 106"/>
                <a:gd name="T8" fmla="*/ 118 w 134"/>
                <a:gd name="T9" fmla="*/ 12 h 106"/>
                <a:gd name="T10" fmla="*/ 130 w 134"/>
                <a:gd name="T11" fmla="*/ 11 h 106"/>
                <a:gd name="T12" fmla="*/ 130 w 134"/>
                <a:gd name="T13" fmla="*/ 0 h 106"/>
                <a:gd name="T14" fmla="*/ 83 w 134"/>
                <a:gd name="T15" fmla="*/ 0 h 106"/>
                <a:gd name="T16" fmla="*/ 83 w 134"/>
                <a:gd name="T17" fmla="*/ 11 h 106"/>
                <a:gd name="T18" fmla="*/ 88 w 134"/>
                <a:gd name="T19" fmla="*/ 12 h 106"/>
                <a:gd name="T20" fmla="*/ 92 w 134"/>
                <a:gd name="T21" fmla="*/ 14 h 106"/>
                <a:gd name="T22" fmla="*/ 91 w 134"/>
                <a:gd name="T23" fmla="*/ 15 h 106"/>
                <a:gd name="T24" fmla="*/ 90 w 134"/>
                <a:gd name="T25" fmla="*/ 16 h 106"/>
                <a:gd name="T26" fmla="*/ 70 w 134"/>
                <a:gd name="T27" fmla="*/ 39 h 106"/>
                <a:gd name="T28" fmla="*/ 47 w 134"/>
                <a:gd name="T29" fmla="*/ 11 h 106"/>
                <a:gd name="T30" fmla="*/ 56 w 134"/>
                <a:gd name="T31" fmla="*/ 11 h 106"/>
                <a:gd name="T32" fmla="*/ 56 w 134"/>
                <a:gd name="T33" fmla="*/ 0 h 106"/>
                <a:gd name="T34" fmla="*/ 1 w 134"/>
                <a:gd name="T35" fmla="*/ 0 h 106"/>
                <a:gd name="T36" fmla="*/ 1 w 134"/>
                <a:gd name="T37" fmla="*/ 11 h 106"/>
                <a:gd name="T38" fmla="*/ 18 w 134"/>
                <a:gd name="T39" fmla="*/ 11 h 106"/>
                <a:gd name="T40" fmla="*/ 55 w 134"/>
                <a:gd name="T41" fmla="*/ 55 h 106"/>
                <a:gd name="T42" fmla="*/ 24 w 134"/>
                <a:gd name="T43" fmla="*/ 91 h 106"/>
                <a:gd name="T44" fmla="*/ 20 w 134"/>
                <a:gd name="T45" fmla="*/ 93 h 106"/>
                <a:gd name="T46" fmla="*/ 15 w 134"/>
                <a:gd name="T47" fmla="*/ 95 h 106"/>
                <a:gd name="T48" fmla="*/ 8 w 134"/>
                <a:gd name="T49" fmla="*/ 95 h 106"/>
                <a:gd name="T50" fmla="*/ 0 w 134"/>
                <a:gd name="T51" fmla="*/ 95 h 106"/>
                <a:gd name="T52" fmla="*/ 0 w 134"/>
                <a:gd name="T53" fmla="*/ 106 h 106"/>
                <a:gd name="T54" fmla="*/ 46 w 134"/>
                <a:gd name="T55" fmla="*/ 106 h 106"/>
                <a:gd name="T56" fmla="*/ 46 w 134"/>
                <a:gd name="T57" fmla="*/ 95 h 106"/>
                <a:gd name="T58" fmla="*/ 40 w 134"/>
                <a:gd name="T59" fmla="*/ 94 h 106"/>
                <a:gd name="T60" fmla="*/ 37 w 134"/>
                <a:gd name="T61" fmla="*/ 92 h 106"/>
                <a:gd name="T62" fmla="*/ 38 w 134"/>
                <a:gd name="T63" fmla="*/ 92 h 106"/>
                <a:gd name="T64" fmla="*/ 39 w 134"/>
                <a:gd name="T65" fmla="*/ 90 h 106"/>
                <a:gd name="T66" fmla="*/ 62 w 134"/>
                <a:gd name="T67" fmla="*/ 64 h 106"/>
                <a:gd name="T68" fmla="*/ 89 w 134"/>
                <a:gd name="T69" fmla="*/ 95 h 106"/>
                <a:gd name="T70" fmla="*/ 79 w 134"/>
                <a:gd name="T71" fmla="*/ 95 h 106"/>
                <a:gd name="T72" fmla="*/ 79 w 134"/>
                <a:gd name="T73" fmla="*/ 106 h 106"/>
                <a:gd name="T74" fmla="*/ 134 w 134"/>
                <a:gd name="T75" fmla="*/ 106 h 106"/>
                <a:gd name="T76" fmla="*/ 134 w 134"/>
                <a:gd name="T77" fmla="*/ 95 h 106"/>
                <a:gd name="T78" fmla="*/ 117 w 134"/>
                <a:gd name="T79" fmla="*/ 95 h 106"/>
                <a:gd name="T80" fmla="*/ 77 w 134"/>
                <a:gd name="T81" fmla="*/ 4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106">
                  <a:moveTo>
                    <a:pt x="77" y="48"/>
                  </a:moveTo>
                  <a:lnTo>
                    <a:pt x="105" y="16"/>
                  </a:lnTo>
                  <a:lnTo>
                    <a:pt x="107" y="14"/>
                  </a:lnTo>
                  <a:lnTo>
                    <a:pt x="111" y="13"/>
                  </a:lnTo>
                  <a:lnTo>
                    <a:pt x="118" y="12"/>
                  </a:lnTo>
                  <a:lnTo>
                    <a:pt x="130" y="11"/>
                  </a:lnTo>
                  <a:lnTo>
                    <a:pt x="130" y="0"/>
                  </a:lnTo>
                  <a:lnTo>
                    <a:pt x="83" y="0"/>
                  </a:lnTo>
                  <a:lnTo>
                    <a:pt x="83" y="11"/>
                  </a:lnTo>
                  <a:lnTo>
                    <a:pt x="88" y="12"/>
                  </a:lnTo>
                  <a:lnTo>
                    <a:pt x="92" y="14"/>
                  </a:lnTo>
                  <a:lnTo>
                    <a:pt x="91" y="15"/>
                  </a:lnTo>
                  <a:lnTo>
                    <a:pt x="90" y="16"/>
                  </a:lnTo>
                  <a:lnTo>
                    <a:pt x="70" y="39"/>
                  </a:lnTo>
                  <a:lnTo>
                    <a:pt x="47" y="11"/>
                  </a:lnTo>
                  <a:lnTo>
                    <a:pt x="56" y="11"/>
                  </a:lnTo>
                  <a:lnTo>
                    <a:pt x="56" y="0"/>
                  </a:lnTo>
                  <a:lnTo>
                    <a:pt x="1" y="0"/>
                  </a:lnTo>
                  <a:lnTo>
                    <a:pt x="1" y="11"/>
                  </a:lnTo>
                  <a:lnTo>
                    <a:pt x="18" y="11"/>
                  </a:lnTo>
                  <a:lnTo>
                    <a:pt x="55" y="55"/>
                  </a:lnTo>
                  <a:lnTo>
                    <a:pt x="24" y="91"/>
                  </a:lnTo>
                  <a:lnTo>
                    <a:pt x="20" y="93"/>
                  </a:lnTo>
                  <a:lnTo>
                    <a:pt x="15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46" y="106"/>
                  </a:lnTo>
                  <a:lnTo>
                    <a:pt x="46" y="95"/>
                  </a:lnTo>
                  <a:lnTo>
                    <a:pt x="40" y="94"/>
                  </a:lnTo>
                  <a:lnTo>
                    <a:pt x="37" y="92"/>
                  </a:lnTo>
                  <a:lnTo>
                    <a:pt x="38" y="92"/>
                  </a:lnTo>
                  <a:lnTo>
                    <a:pt x="39" y="90"/>
                  </a:lnTo>
                  <a:lnTo>
                    <a:pt x="62" y="64"/>
                  </a:lnTo>
                  <a:lnTo>
                    <a:pt x="89" y="95"/>
                  </a:lnTo>
                  <a:lnTo>
                    <a:pt x="79" y="95"/>
                  </a:lnTo>
                  <a:lnTo>
                    <a:pt x="79" y="106"/>
                  </a:lnTo>
                  <a:lnTo>
                    <a:pt x="134" y="106"/>
                  </a:lnTo>
                  <a:lnTo>
                    <a:pt x="134" y="95"/>
                  </a:lnTo>
                  <a:lnTo>
                    <a:pt x="117" y="95"/>
                  </a:lnTo>
                  <a:lnTo>
                    <a:pt x="7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5" name="Freeform 22"/>
            <p:cNvSpPr>
              <a:spLocks noChangeAspect="1"/>
            </p:cNvSpPr>
            <p:nvPr/>
          </p:nvSpPr>
          <p:spPr bwMode="auto">
            <a:xfrm>
              <a:off x="2605" y="145"/>
              <a:ext cx="55" cy="239"/>
            </a:xfrm>
            <a:custGeom>
              <a:avLst/>
              <a:gdLst>
                <a:gd name="T0" fmla="*/ 55 w 55"/>
                <a:gd name="T1" fmla="*/ 120 h 239"/>
                <a:gd name="T2" fmla="*/ 55 w 55"/>
                <a:gd name="T3" fmla="*/ 104 h 239"/>
                <a:gd name="T4" fmla="*/ 52 w 55"/>
                <a:gd name="T5" fmla="*/ 85 h 239"/>
                <a:gd name="T6" fmla="*/ 48 w 55"/>
                <a:gd name="T7" fmla="*/ 65 h 239"/>
                <a:gd name="T8" fmla="*/ 40 w 55"/>
                <a:gd name="T9" fmla="*/ 45 h 239"/>
                <a:gd name="T10" fmla="*/ 28 w 55"/>
                <a:gd name="T11" fmla="*/ 26 h 239"/>
                <a:gd name="T12" fmla="*/ 17 w 55"/>
                <a:gd name="T13" fmla="*/ 12 h 239"/>
                <a:gd name="T14" fmla="*/ 7 w 55"/>
                <a:gd name="T15" fmla="*/ 3 h 239"/>
                <a:gd name="T16" fmla="*/ 2 w 55"/>
                <a:gd name="T17" fmla="*/ 0 h 239"/>
                <a:gd name="T18" fmla="*/ 1 w 55"/>
                <a:gd name="T19" fmla="*/ 1 h 239"/>
                <a:gd name="T20" fmla="*/ 0 w 55"/>
                <a:gd name="T21" fmla="*/ 2 h 239"/>
                <a:gd name="T22" fmla="*/ 0 w 55"/>
                <a:gd name="T23" fmla="*/ 3 h 239"/>
                <a:gd name="T24" fmla="*/ 1 w 55"/>
                <a:gd name="T25" fmla="*/ 4 h 239"/>
                <a:gd name="T26" fmla="*/ 2 w 55"/>
                <a:gd name="T27" fmla="*/ 5 h 239"/>
                <a:gd name="T28" fmla="*/ 5 w 55"/>
                <a:gd name="T29" fmla="*/ 8 h 239"/>
                <a:gd name="T30" fmla="*/ 20 w 55"/>
                <a:gd name="T31" fmla="*/ 28 h 239"/>
                <a:gd name="T32" fmla="*/ 32 w 55"/>
                <a:gd name="T33" fmla="*/ 54 h 239"/>
                <a:gd name="T34" fmla="*/ 39 w 55"/>
                <a:gd name="T35" fmla="*/ 84 h 239"/>
                <a:gd name="T36" fmla="*/ 42 w 55"/>
                <a:gd name="T37" fmla="*/ 120 h 239"/>
                <a:gd name="T38" fmla="*/ 40 w 55"/>
                <a:gd name="T39" fmla="*/ 150 h 239"/>
                <a:gd name="T40" fmla="*/ 34 w 55"/>
                <a:gd name="T41" fmla="*/ 180 h 239"/>
                <a:gd name="T42" fmla="*/ 22 w 55"/>
                <a:gd name="T43" fmla="*/ 208 h 239"/>
                <a:gd name="T44" fmla="*/ 3 w 55"/>
                <a:gd name="T45" fmla="*/ 233 h 239"/>
                <a:gd name="T46" fmla="*/ 0 w 55"/>
                <a:gd name="T47" fmla="*/ 235 h 239"/>
                <a:gd name="T48" fmla="*/ 0 w 55"/>
                <a:gd name="T49" fmla="*/ 237 h 239"/>
                <a:gd name="T50" fmla="*/ 1 w 55"/>
                <a:gd name="T51" fmla="*/ 238 h 239"/>
                <a:gd name="T52" fmla="*/ 2 w 55"/>
                <a:gd name="T53" fmla="*/ 239 h 239"/>
                <a:gd name="T54" fmla="*/ 7 w 55"/>
                <a:gd name="T55" fmla="*/ 236 h 239"/>
                <a:gd name="T56" fmla="*/ 17 w 55"/>
                <a:gd name="T57" fmla="*/ 227 h 239"/>
                <a:gd name="T58" fmla="*/ 29 w 55"/>
                <a:gd name="T59" fmla="*/ 213 h 239"/>
                <a:gd name="T60" fmla="*/ 40 w 55"/>
                <a:gd name="T61" fmla="*/ 193 h 239"/>
                <a:gd name="T62" fmla="*/ 48 w 55"/>
                <a:gd name="T63" fmla="*/ 173 h 239"/>
                <a:gd name="T64" fmla="*/ 52 w 55"/>
                <a:gd name="T65" fmla="*/ 154 h 239"/>
                <a:gd name="T66" fmla="*/ 55 w 55"/>
                <a:gd name="T67" fmla="*/ 136 h 239"/>
                <a:gd name="T68" fmla="*/ 55 w 55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120"/>
                  </a:moveTo>
                  <a:lnTo>
                    <a:pt x="55" y="104"/>
                  </a:lnTo>
                  <a:lnTo>
                    <a:pt x="52" y="85"/>
                  </a:lnTo>
                  <a:lnTo>
                    <a:pt x="48" y="65"/>
                  </a:lnTo>
                  <a:lnTo>
                    <a:pt x="40" y="45"/>
                  </a:lnTo>
                  <a:lnTo>
                    <a:pt x="28" y="26"/>
                  </a:lnTo>
                  <a:lnTo>
                    <a:pt x="17" y="12"/>
                  </a:lnTo>
                  <a:lnTo>
                    <a:pt x="7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5" y="8"/>
                  </a:lnTo>
                  <a:lnTo>
                    <a:pt x="20" y="28"/>
                  </a:lnTo>
                  <a:lnTo>
                    <a:pt x="32" y="54"/>
                  </a:lnTo>
                  <a:lnTo>
                    <a:pt x="39" y="84"/>
                  </a:lnTo>
                  <a:lnTo>
                    <a:pt x="42" y="120"/>
                  </a:lnTo>
                  <a:lnTo>
                    <a:pt x="40" y="150"/>
                  </a:lnTo>
                  <a:lnTo>
                    <a:pt x="34" y="180"/>
                  </a:lnTo>
                  <a:lnTo>
                    <a:pt x="22" y="208"/>
                  </a:lnTo>
                  <a:lnTo>
                    <a:pt x="3" y="233"/>
                  </a:lnTo>
                  <a:lnTo>
                    <a:pt x="0" y="235"/>
                  </a:lnTo>
                  <a:lnTo>
                    <a:pt x="0" y="237"/>
                  </a:lnTo>
                  <a:lnTo>
                    <a:pt x="1" y="238"/>
                  </a:lnTo>
                  <a:lnTo>
                    <a:pt x="2" y="239"/>
                  </a:lnTo>
                  <a:lnTo>
                    <a:pt x="7" y="236"/>
                  </a:lnTo>
                  <a:lnTo>
                    <a:pt x="17" y="227"/>
                  </a:lnTo>
                  <a:lnTo>
                    <a:pt x="29" y="213"/>
                  </a:lnTo>
                  <a:lnTo>
                    <a:pt x="40" y="193"/>
                  </a:lnTo>
                  <a:lnTo>
                    <a:pt x="48" y="173"/>
                  </a:lnTo>
                  <a:lnTo>
                    <a:pt x="52" y="154"/>
                  </a:lnTo>
                  <a:lnTo>
                    <a:pt x="55" y="136"/>
                  </a:lnTo>
                  <a:lnTo>
                    <a:pt x="55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6" name="Freeform 23"/>
            <p:cNvSpPr>
              <a:spLocks noChangeAspect="1"/>
            </p:cNvSpPr>
            <p:nvPr/>
          </p:nvSpPr>
          <p:spPr bwMode="auto">
            <a:xfrm>
              <a:off x="2773" y="161"/>
              <a:ext cx="111" cy="163"/>
            </a:xfrm>
            <a:custGeom>
              <a:avLst/>
              <a:gdLst>
                <a:gd name="T0" fmla="*/ 82 w 111"/>
                <a:gd name="T1" fmla="*/ 19 h 163"/>
                <a:gd name="T2" fmla="*/ 82 w 111"/>
                <a:gd name="T3" fmla="*/ 16 h 163"/>
                <a:gd name="T4" fmla="*/ 83 w 111"/>
                <a:gd name="T5" fmla="*/ 13 h 163"/>
                <a:gd name="T6" fmla="*/ 84 w 111"/>
                <a:gd name="T7" fmla="*/ 11 h 163"/>
                <a:gd name="T8" fmla="*/ 86 w 111"/>
                <a:gd name="T9" fmla="*/ 10 h 163"/>
                <a:gd name="T10" fmla="*/ 89 w 111"/>
                <a:gd name="T11" fmla="*/ 9 h 163"/>
                <a:gd name="T12" fmla="*/ 92 w 111"/>
                <a:gd name="T13" fmla="*/ 8 h 163"/>
                <a:gd name="T14" fmla="*/ 97 w 111"/>
                <a:gd name="T15" fmla="*/ 8 h 163"/>
                <a:gd name="T16" fmla="*/ 103 w 111"/>
                <a:gd name="T17" fmla="*/ 7 h 163"/>
                <a:gd name="T18" fmla="*/ 107 w 111"/>
                <a:gd name="T19" fmla="*/ 7 h 163"/>
                <a:gd name="T20" fmla="*/ 109 w 111"/>
                <a:gd name="T21" fmla="*/ 7 h 163"/>
                <a:gd name="T22" fmla="*/ 111 w 111"/>
                <a:gd name="T23" fmla="*/ 6 h 163"/>
                <a:gd name="T24" fmla="*/ 111 w 111"/>
                <a:gd name="T25" fmla="*/ 3 h 163"/>
                <a:gd name="T26" fmla="*/ 110 w 111"/>
                <a:gd name="T27" fmla="*/ 1 h 163"/>
                <a:gd name="T28" fmla="*/ 107 w 111"/>
                <a:gd name="T29" fmla="*/ 0 h 163"/>
                <a:gd name="T30" fmla="*/ 44 w 111"/>
                <a:gd name="T31" fmla="*/ 0 h 163"/>
                <a:gd name="T32" fmla="*/ 43 w 111"/>
                <a:gd name="T33" fmla="*/ 0 h 163"/>
                <a:gd name="T34" fmla="*/ 41 w 111"/>
                <a:gd name="T35" fmla="*/ 1 h 163"/>
                <a:gd name="T36" fmla="*/ 40 w 111"/>
                <a:gd name="T37" fmla="*/ 2 h 163"/>
                <a:gd name="T38" fmla="*/ 39 w 111"/>
                <a:gd name="T39" fmla="*/ 5 h 163"/>
                <a:gd name="T40" fmla="*/ 41 w 111"/>
                <a:gd name="T41" fmla="*/ 7 h 163"/>
                <a:gd name="T42" fmla="*/ 46 w 111"/>
                <a:gd name="T43" fmla="*/ 7 h 163"/>
                <a:gd name="T44" fmla="*/ 53 w 111"/>
                <a:gd name="T45" fmla="*/ 8 h 163"/>
                <a:gd name="T46" fmla="*/ 58 w 111"/>
                <a:gd name="T47" fmla="*/ 8 h 163"/>
                <a:gd name="T48" fmla="*/ 61 w 111"/>
                <a:gd name="T49" fmla="*/ 9 h 163"/>
                <a:gd name="T50" fmla="*/ 62 w 111"/>
                <a:gd name="T51" fmla="*/ 12 h 163"/>
                <a:gd name="T52" fmla="*/ 62 w 111"/>
                <a:gd name="T53" fmla="*/ 14 h 163"/>
                <a:gd name="T54" fmla="*/ 62 w 111"/>
                <a:gd name="T55" fmla="*/ 16 h 163"/>
                <a:gd name="T56" fmla="*/ 30 w 111"/>
                <a:gd name="T57" fmla="*/ 145 h 163"/>
                <a:gd name="T58" fmla="*/ 29 w 111"/>
                <a:gd name="T59" fmla="*/ 148 h 163"/>
                <a:gd name="T60" fmla="*/ 28 w 111"/>
                <a:gd name="T61" fmla="*/ 150 h 163"/>
                <a:gd name="T62" fmla="*/ 27 w 111"/>
                <a:gd name="T63" fmla="*/ 152 h 163"/>
                <a:gd name="T64" fmla="*/ 25 w 111"/>
                <a:gd name="T65" fmla="*/ 154 h 163"/>
                <a:gd name="T66" fmla="*/ 23 w 111"/>
                <a:gd name="T67" fmla="*/ 155 h 163"/>
                <a:gd name="T68" fmla="*/ 19 w 111"/>
                <a:gd name="T69" fmla="*/ 155 h 163"/>
                <a:gd name="T70" fmla="*/ 14 w 111"/>
                <a:gd name="T71" fmla="*/ 156 h 163"/>
                <a:gd name="T72" fmla="*/ 8 w 111"/>
                <a:gd name="T73" fmla="*/ 156 h 163"/>
                <a:gd name="T74" fmla="*/ 4 w 111"/>
                <a:gd name="T75" fmla="*/ 156 h 163"/>
                <a:gd name="T76" fmla="*/ 2 w 111"/>
                <a:gd name="T77" fmla="*/ 157 h 163"/>
                <a:gd name="T78" fmla="*/ 1 w 111"/>
                <a:gd name="T79" fmla="*/ 158 h 163"/>
                <a:gd name="T80" fmla="*/ 0 w 111"/>
                <a:gd name="T81" fmla="*/ 161 h 163"/>
                <a:gd name="T82" fmla="*/ 2 w 111"/>
                <a:gd name="T83" fmla="*/ 163 h 163"/>
                <a:gd name="T84" fmla="*/ 4 w 111"/>
                <a:gd name="T85" fmla="*/ 163 h 163"/>
                <a:gd name="T86" fmla="*/ 67 w 111"/>
                <a:gd name="T87" fmla="*/ 163 h 163"/>
                <a:gd name="T88" fmla="*/ 69 w 111"/>
                <a:gd name="T89" fmla="*/ 163 h 163"/>
                <a:gd name="T90" fmla="*/ 70 w 111"/>
                <a:gd name="T91" fmla="*/ 163 h 163"/>
                <a:gd name="T92" fmla="*/ 71 w 111"/>
                <a:gd name="T93" fmla="*/ 161 h 163"/>
                <a:gd name="T94" fmla="*/ 72 w 111"/>
                <a:gd name="T95" fmla="*/ 159 h 163"/>
                <a:gd name="T96" fmla="*/ 72 w 111"/>
                <a:gd name="T97" fmla="*/ 157 h 163"/>
                <a:gd name="T98" fmla="*/ 70 w 111"/>
                <a:gd name="T99" fmla="*/ 156 h 163"/>
                <a:gd name="T100" fmla="*/ 68 w 111"/>
                <a:gd name="T101" fmla="*/ 156 h 163"/>
                <a:gd name="T102" fmla="*/ 65 w 111"/>
                <a:gd name="T103" fmla="*/ 156 h 163"/>
                <a:gd name="T104" fmla="*/ 60 w 111"/>
                <a:gd name="T105" fmla="*/ 156 h 163"/>
                <a:gd name="T106" fmla="*/ 55 w 111"/>
                <a:gd name="T107" fmla="*/ 155 h 163"/>
                <a:gd name="T108" fmla="*/ 50 w 111"/>
                <a:gd name="T109" fmla="*/ 154 h 163"/>
                <a:gd name="T110" fmla="*/ 48 w 111"/>
                <a:gd name="T111" fmla="*/ 151 h 163"/>
                <a:gd name="T112" fmla="*/ 50 w 111"/>
                <a:gd name="T113" fmla="*/ 146 h 163"/>
                <a:gd name="T114" fmla="*/ 82 w 111"/>
                <a:gd name="T115" fmla="*/ 1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1" h="163">
                  <a:moveTo>
                    <a:pt x="82" y="19"/>
                  </a:moveTo>
                  <a:lnTo>
                    <a:pt x="82" y="16"/>
                  </a:lnTo>
                  <a:lnTo>
                    <a:pt x="83" y="13"/>
                  </a:lnTo>
                  <a:lnTo>
                    <a:pt x="84" y="11"/>
                  </a:lnTo>
                  <a:lnTo>
                    <a:pt x="86" y="10"/>
                  </a:lnTo>
                  <a:lnTo>
                    <a:pt x="89" y="9"/>
                  </a:lnTo>
                  <a:lnTo>
                    <a:pt x="92" y="8"/>
                  </a:lnTo>
                  <a:lnTo>
                    <a:pt x="97" y="8"/>
                  </a:lnTo>
                  <a:lnTo>
                    <a:pt x="103" y="7"/>
                  </a:lnTo>
                  <a:lnTo>
                    <a:pt x="107" y="7"/>
                  </a:lnTo>
                  <a:lnTo>
                    <a:pt x="109" y="7"/>
                  </a:lnTo>
                  <a:lnTo>
                    <a:pt x="111" y="6"/>
                  </a:lnTo>
                  <a:lnTo>
                    <a:pt x="111" y="3"/>
                  </a:lnTo>
                  <a:lnTo>
                    <a:pt x="110" y="1"/>
                  </a:lnTo>
                  <a:lnTo>
                    <a:pt x="107" y="0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1" y="1"/>
                  </a:lnTo>
                  <a:lnTo>
                    <a:pt x="40" y="2"/>
                  </a:lnTo>
                  <a:lnTo>
                    <a:pt x="39" y="5"/>
                  </a:lnTo>
                  <a:lnTo>
                    <a:pt x="41" y="7"/>
                  </a:lnTo>
                  <a:lnTo>
                    <a:pt x="46" y="7"/>
                  </a:lnTo>
                  <a:lnTo>
                    <a:pt x="53" y="8"/>
                  </a:lnTo>
                  <a:lnTo>
                    <a:pt x="58" y="8"/>
                  </a:lnTo>
                  <a:lnTo>
                    <a:pt x="61" y="9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2" y="16"/>
                  </a:lnTo>
                  <a:lnTo>
                    <a:pt x="30" y="145"/>
                  </a:lnTo>
                  <a:lnTo>
                    <a:pt x="29" y="148"/>
                  </a:lnTo>
                  <a:lnTo>
                    <a:pt x="28" y="150"/>
                  </a:lnTo>
                  <a:lnTo>
                    <a:pt x="27" y="152"/>
                  </a:lnTo>
                  <a:lnTo>
                    <a:pt x="25" y="154"/>
                  </a:lnTo>
                  <a:lnTo>
                    <a:pt x="23" y="155"/>
                  </a:lnTo>
                  <a:lnTo>
                    <a:pt x="19" y="155"/>
                  </a:lnTo>
                  <a:lnTo>
                    <a:pt x="14" y="156"/>
                  </a:lnTo>
                  <a:lnTo>
                    <a:pt x="8" y="156"/>
                  </a:lnTo>
                  <a:lnTo>
                    <a:pt x="4" y="156"/>
                  </a:lnTo>
                  <a:lnTo>
                    <a:pt x="2" y="157"/>
                  </a:lnTo>
                  <a:lnTo>
                    <a:pt x="1" y="158"/>
                  </a:lnTo>
                  <a:lnTo>
                    <a:pt x="0" y="161"/>
                  </a:lnTo>
                  <a:lnTo>
                    <a:pt x="2" y="163"/>
                  </a:lnTo>
                  <a:lnTo>
                    <a:pt x="4" y="163"/>
                  </a:lnTo>
                  <a:lnTo>
                    <a:pt x="67" y="163"/>
                  </a:lnTo>
                  <a:lnTo>
                    <a:pt x="69" y="163"/>
                  </a:lnTo>
                  <a:lnTo>
                    <a:pt x="70" y="163"/>
                  </a:lnTo>
                  <a:lnTo>
                    <a:pt x="71" y="161"/>
                  </a:lnTo>
                  <a:lnTo>
                    <a:pt x="72" y="159"/>
                  </a:lnTo>
                  <a:lnTo>
                    <a:pt x="72" y="157"/>
                  </a:lnTo>
                  <a:lnTo>
                    <a:pt x="70" y="156"/>
                  </a:lnTo>
                  <a:lnTo>
                    <a:pt x="68" y="156"/>
                  </a:lnTo>
                  <a:lnTo>
                    <a:pt x="65" y="156"/>
                  </a:lnTo>
                  <a:lnTo>
                    <a:pt x="60" y="156"/>
                  </a:lnTo>
                  <a:lnTo>
                    <a:pt x="55" y="155"/>
                  </a:lnTo>
                  <a:lnTo>
                    <a:pt x="50" y="154"/>
                  </a:lnTo>
                  <a:lnTo>
                    <a:pt x="48" y="151"/>
                  </a:lnTo>
                  <a:lnTo>
                    <a:pt x="50" y="146"/>
                  </a:lnTo>
                  <a:lnTo>
                    <a:pt x="82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0" name="Freeform 24"/>
            <p:cNvSpPr>
              <a:spLocks noChangeAspect="1"/>
            </p:cNvSpPr>
            <p:nvPr/>
          </p:nvSpPr>
          <p:spPr bwMode="auto">
            <a:xfrm>
              <a:off x="2912" y="145"/>
              <a:ext cx="56" cy="239"/>
            </a:xfrm>
            <a:custGeom>
              <a:avLst/>
              <a:gdLst>
                <a:gd name="T0" fmla="*/ 56 w 56"/>
                <a:gd name="T1" fmla="*/ 237 h 239"/>
                <a:gd name="T2" fmla="*/ 56 w 56"/>
                <a:gd name="T3" fmla="*/ 236 h 239"/>
                <a:gd name="T4" fmla="*/ 55 w 56"/>
                <a:gd name="T5" fmla="*/ 235 h 239"/>
                <a:gd name="T6" fmla="*/ 54 w 56"/>
                <a:gd name="T7" fmla="*/ 234 h 239"/>
                <a:gd name="T8" fmla="*/ 52 w 56"/>
                <a:gd name="T9" fmla="*/ 231 h 239"/>
                <a:gd name="T10" fmla="*/ 33 w 56"/>
                <a:gd name="T11" fmla="*/ 206 h 239"/>
                <a:gd name="T12" fmla="*/ 22 w 56"/>
                <a:gd name="T13" fmla="*/ 178 h 239"/>
                <a:gd name="T14" fmla="*/ 16 w 56"/>
                <a:gd name="T15" fmla="*/ 148 h 239"/>
                <a:gd name="T16" fmla="*/ 14 w 56"/>
                <a:gd name="T17" fmla="*/ 120 h 239"/>
                <a:gd name="T18" fmla="*/ 16 w 56"/>
                <a:gd name="T19" fmla="*/ 89 h 239"/>
                <a:gd name="T20" fmla="*/ 22 w 56"/>
                <a:gd name="T21" fmla="*/ 59 h 239"/>
                <a:gd name="T22" fmla="*/ 34 w 56"/>
                <a:gd name="T23" fmla="*/ 31 h 239"/>
                <a:gd name="T24" fmla="*/ 53 w 56"/>
                <a:gd name="T25" fmla="*/ 7 h 239"/>
                <a:gd name="T26" fmla="*/ 55 w 56"/>
                <a:gd name="T27" fmla="*/ 4 h 239"/>
                <a:gd name="T28" fmla="*/ 56 w 56"/>
                <a:gd name="T29" fmla="*/ 2 h 239"/>
                <a:gd name="T30" fmla="*/ 55 w 56"/>
                <a:gd name="T31" fmla="*/ 1 h 239"/>
                <a:gd name="T32" fmla="*/ 53 w 56"/>
                <a:gd name="T33" fmla="*/ 0 h 239"/>
                <a:gd name="T34" fmla="*/ 48 w 56"/>
                <a:gd name="T35" fmla="*/ 3 h 239"/>
                <a:gd name="T36" fmla="*/ 39 w 56"/>
                <a:gd name="T37" fmla="*/ 12 h 239"/>
                <a:gd name="T38" fmla="*/ 27 w 56"/>
                <a:gd name="T39" fmla="*/ 27 h 239"/>
                <a:gd name="T40" fmla="*/ 15 w 56"/>
                <a:gd name="T41" fmla="*/ 47 h 239"/>
                <a:gd name="T42" fmla="*/ 8 w 56"/>
                <a:gd name="T43" fmla="*/ 66 h 239"/>
                <a:gd name="T44" fmla="*/ 3 w 56"/>
                <a:gd name="T45" fmla="*/ 85 h 239"/>
                <a:gd name="T46" fmla="*/ 1 w 56"/>
                <a:gd name="T47" fmla="*/ 103 h 239"/>
                <a:gd name="T48" fmla="*/ 0 w 56"/>
                <a:gd name="T49" fmla="*/ 120 h 239"/>
                <a:gd name="T50" fmla="*/ 1 w 56"/>
                <a:gd name="T51" fmla="*/ 135 h 239"/>
                <a:gd name="T52" fmla="*/ 3 w 56"/>
                <a:gd name="T53" fmla="*/ 154 h 239"/>
                <a:gd name="T54" fmla="*/ 8 w 56"/>
                <a:gd name="T55" fmla="*/ 174 h 239"/>
                <a:gd name="T56" fmla="*/ 16 w 56"/>
                <a:gd name="T57" fmla="*/ 194 h 239"/>
                <a:gd name="T58" fmla="*/ 28 w 56"/>
                <a:gd name="T59" fmla="*/ 214 h 239"/>
                <a:gd name="T60" fmla="*/ 39 w 56"/>
                <a:gd name="T61" fmla="*/ 228 h 239"/>
                <a:gd name="T62" fmla="*/ 48 w 56"/>
                <a:gd name="T63" fmla="*/ 236 h 239"/>
                <a:gd name="T64" fmla="*/ 53 w 56"/>
                <a:gd name="T65" fmla="*/ 239 h 239"/>
                <a:gd name="T66" fmla="*/ 55 w 56"/>
                <a:gd name="T67" fmla="*/ 239 h 239"/>
                <a:gd name="T68" fmla="*/ 56 w 56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239">
                  <a:moveTo>
                    <a:pt x="56" y="237"/>
                  </a:moveTo>
                  <a:lnTo>
                    <a:pt x="56" y="236"/>
                  </a:lnTo>
                  <a:lnTo>
                    <a:pt x="55" y="235"/>
                  </a:lnTo>
                  <a:lnTo>
                    <a:pt x="54" y="234"/>
                  </a:lnTo>
                  <a:lnTo>
                    <a:pt x="52" y="231"/>
                  </a:lnTo>
                  <a:lnTo>
                    <a:pt x="33" y="206"/>
                  </a:lnTo>
                  <a:lnTo>
                    <a:pt x="22" y="178"/>
                  </a:lnTo>
                  <a:lnTo>
                    <a:pt x="16" y="148"/>
                  </a:lnTo>
                  <a:lnTo>
                    <a:pt x="14" y="120"/>
                  </a:lnTo>
                  <a:lnTo>
                    <a:pt x="16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3" y="7"/>
                  </a:lnTo>
                  <a:lnTo>
                    <a:pt x="55" y="4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9" y="12"/>
                  </a:lnTo>
                  <a:lnTo>
                    <a:pt x="27" y="27"/>
                  </a:lnTo>
                  <a:lnTo>
                    <a:pt x="15" y="47"/>
                  </a:lnTo>
                  <a:lnTo>
                    <a:pt x="8" y="66"/>
                  </a:lnTo>
                  <a:lnTo>
                    <a:pt x="3" y="85"/>
                  </a:lnTo>
                  <a:lnTo>
                    <a:pt x="1" y="103"/>
                  </a:lnTo>
                  <a:lnTo>
                    <a:pt x="0" y="120"/>
                  </a:lnTo>
                  <a:lnTo>
                    <a:pt x="1" y="135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8" y="214"/>
                  </a:lnTo>
                  <a:lnTo>
                    <a:pt x="39" y="228"/>
                  </a:lnTo>
                  <a:lnTo>
                    <a:pt x="48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6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1" name="Freeform 25"/>
            <p:cNvSpPr>
              <a:spLocks noChangeAspect="1"/>
            </p:cNvSpPr>
            <p:nvPr/>
          </p:nvSpPr>
          <p:spPr bwMode="auto">
            <a:xfrm>
              <a:off x="2988" y="218"/>
              <a:ext cx="134" cy="106"/>
            </a:xfrm>
            <a:custGeom>
              <a:avLst/>
              <a:gdLst>
                <a:gd name="T0" fmla="*/ 77 w 134"/>
                <a:gd name="T1" fmla="*/ 48 h 106"/>
                <a:gd name="T2" fmla="*/ 105 w 134"/>
                <a:gd name="T3" fmla="*/ 16 h 106"/>
                <a:gd name="T4" fmla="*/ 107 w 134"/>
                <a:gd name="T5" fmla="*/ 14 h 106"/>
                <a:gd name="T6" fmla="*/ 111 w 134"/>
                <a:gd name="T7" fmla="*/ 13 h 106"/>
                <a:gd name="T8" fmla="*/ 118 w 134"/>
                <a:gd name="T9" fmla="*/ 12 h 106"/>
                <a:gd name="T10" fmla="*/ 129 w 134"/>
                <a:gd name="T11" fmla="*/ 11 h 106"/>
                <a:gd name="T12" fmla="*/ 129 w 134"/>
                <a:gd name="T13" fmla="*/ 0 h 106"/>
                <a:gd name="T14" fmla="*/ 83 w 134"/>
                <a:gd name="T15" fmla="*/ 0 h 106"/>
                <a:gd name="T16" fmla="*/ 83 w 134"/>
                <a:gd name="T17" fmla="*/ 11 h 106"/>
                <a:gd name="T18" fmla="*/ 87 w 134"/>
                <a:gd name="T19" fmla="*/ 12 h 106"/>
                <a:gd name="T20" fmla="*/ 92 w 134"/>
                <a:gd name="T21" fmla="*/ 14 h 106"/>
                <a:gd name="T22" fmla="*/ 91 w 134"/>
                <a:gd name="T23" fmla="*/ 15 h 106"/>
                <a:gd name="T24" fmla="*/ 90 w 134"/>
                <a:gd name="T25" fmla="*/ 16 h 106"/>
                <a:gd name="T26" fmla="*/ 70 w 134"/>
                <a:gd name="T27" fmla="*/ 39 h 106"/>
                <a:gd name="T28" fmla="*/ 46 w 134"/>
                <a:gd name="T29" fmla="*/ 11 h 106"/>
                <a:gd name="T30" fmla="*/ 56 w 134"/>
                <a:gd name="T31" fmla="*/ 11 h 106"/>
                <a:gd name="T32" fmla="*/ 56 w 134"/>
                <a:gd name="T33" fmla="*/ 0 h 106"/>
                <a:gd name="T34" fmla="*/ 1 w 134"/>
                <a:gd name="T35" fmla="*/ 0 h 106"/>
                <a:gd name="T36" fmla="*/ 1 w 134"/>
                <a:gd name="T37" fmla="*/ 11 h 106"/>
                <a:gd name="T38" fmla="*/ 18 w 134"/>
                <a:gd name="T39" fmla="*/ 11 h 106"/>
                <a:gd name="T40" fmla="*/ 55 w 134"/>
                <a:gd name="T41" fmla="*/ 55 h 106"/>
                <a:gd name="T42" fmla="*/ 24 w 134"/>
                <a:gd name="T43" fmla="*/ 91 h 106"/>
                <a:gd name="T44" fmla="*/ 20 w 134"/>
                <a:gd name="T45" fmla="*/ 93 h 106"/>
                <a:gd name="T46" fmla="*/ 14 w 134"/>
                <a:gd name="T47" fmla="*/ 95 h 106"/>
                <a:gd name="T48" fmla="*/ 8 w 134"/>
                <a:gd name="T49" fmla="*/ 95 h 106"/>
                <a:gd name="T50" fmla="*/ 0 w 134"/>
                <a:gd name="T51" fmla="*/ 95 h 106"/>
                <a:gd name="T52" fmla="*/ 0 w 134"/>
                <a:gd name="T53" fmla="*/ 106 h 106"/>
                <a:gd name="T54" fmla="*/ 46 w 134"/>
                <a:gd name="T55" fmla="*/ 106 h 106"/>
                <a:gd name="T56" fmla="*/ 46 w 134"/>
                <a:gd name="T57" fmla="*/ 95 h 106"/>
                <a:gd name="T58" fmla="*/ 40 w 134"/>
                <a:gd name="T59" fmla="*/ 94 h 106"/>
                <a:gd name="T60" fmla="*/ 37 w 134"/>
                <a:gd name="T61" fmla="*/ 92 h 106"/>
                <a:gd name="T62" fmla="*/ 37 w 134"/>
                <a:gd name="T63" fmla="*/ 92 h 106"/>
                <a:gd name="T64" fmla="*/ 39 w 134"/>
                <a:gd name="T65" fmla="*/ 90 h 106"/>
                <a:gd name="T66" fmla="*/ 62 w 134"/>
                <a:gd name="T67" fmla="*/ 64 h 106"/>
                <a:gd name="T68" fmla="*/ 88 w 134"/>
                <a:gd name="T69" fmla="*/ 95 h 106"/>
                <a:gd name="T70" fmla="*/ 79 w 134"/>
                <a:gd name="T71" fmla="*/ 95 h 106"/>
                <a:gd name="T72" fmla="*/ 79 w 134"/>
                <a:gd name="T73" fmla="*/ 106 h 106"/>
                <a:gd name="T74" fmla="*/ 134 w 134"/>
                <a:gd name="T75" fmla="*/ 106 h 106"/>
                <a:gd name="T76" fmla="*/ 134 w 134"/>
                <a:gd name="T77" fmla="*/ 95 h 106"/>
                <a:gd name="T78" fmla="*/ 117 w 134"/>
                <a:gd name="T79" fmla="*/ 95 h 106"/>
                <a:gd name="T80" fmla="*/ 77 w 134"/>
                <a:gd name="T81" fmla="*/ 4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106">
                  <a:moveTo>
                    <a:pt x="77" y="48"/>
                  </a:moveTo>
                  <a:lnTo>
                    <a:pt x="105" y="16"/>
                  </a:lnTo>
                  <a:lnTo>
                    <a:pt x="107" y="14"/>
                  </a:lnTo>
                  <a:lnTo>
                    <a:pt x="111" y="13"/>
                  </a:lnTo>
                  <a:lnTo>
                    <a:pt x="118" y="12"/>
                  </a:lnTo>
                  <a:lnTo>
                    <a:pt x="129" y="11"/>
                  </a:lnTo>
                  <a:lnTo>
                    <a:pt x="129" y="0"/>
                  </a:lnTo>
                  <a:lnTo>
                    <a:pt x="83" y="0"/>
                  </a:lnTo>
                  <a:lnTo>
                    <a:pt x="83" y="11"/>
                  </a:lnTo>
                  <a:lnTo>
                    <a:pt x="87" y="12"/>
                  </a:lnTo>
                  <a:lnTo>
                    <a:pt x="92" y="14"/>
                  </a:lnTo>
                  <a:lnTo>
                    <a:pt x="91" y="15"/>
                  </a:lnTo>
                  <a:lnTo>
                    <a:pt x="90" y="16"/>
                  </a:lnTo>
                  <a:lnTo>
                    <a:pt x="70" y="39"/>
                  </a:lnTo>
                  <a:lnTo>
                    <a:pt x="46" y="11"/>
                  </a:lnTo>
                  <a:lnTo>
                    <a:pt x="56" y="11"/>
                  </a:lnTo>
                  <a:lnTo>
                    <a:pt x="56" y="0"/>
                  </a:lnTo>
                  <a:lnTo>
                    <a:pt x="1" y="0"/>
                  </a:lnTo>
                  <a:lnTo>
                    <a:pt x="1" y="11"/>
                  </a:lnTo>
                  <a:lnTo>
                    <a:pt x="18" y="11"/>
                  </a:lnTo>
                  <a:lnTo>
                    <a:pt x="55" y="55"/>
                  </a:lnTo>
                  <a:lnTo>
                    <a:pt x="24" y="91"/>
                  </a:lnTo>
                  <a:lnTo>
                    <a:pt x="20" y="93"/>
                  </a:lnTo>
                  <a:lnTo>
                    <a:pt x="14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46" y="106"/>
                  </a:lnTo>
                  <a:lnTo>
                    <a:pt x="46" y="95"/>
                  </a:lnTo>
                  <a:lnTo>
                    <a:pt x="40" y="94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9" y="90"/>
                  </a:lnTo>
                  <a:lnTo>
                    <a:pt x="62" y="64"/>
                  </a:lnTo>
                  <a:lnTo>
                    <a:pt x="88" y="95"/>
                  </a:lnTo>
                  <a:lnTo>
                    <a:pt x="79" y="95"/>
                  </a:lnTo>
                  <a:lnTo>
                    <a:pt x="79" y="106"/>
                  </a:lnTo>
                  <a:lnTo>
                    <a:pt x="134" y="106"/>
                  </a:lnTo>
                  <a:lnTo>
                    <a:pt x="134" y="95"/>
                  </a:lnTo>
                  <a:lnTo>
                    <a:pt x="117" y="95"/>
                  </a:lnTo>
                  <a:lnTo>
                    <a:pt x="7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2" name="Freeform 26"/>
            <p:cNvSpPr>
              <a:spLocks noChangeAspect="1"/>
            </p:cNvSpPr>
            <p:nvPr/>
          </p:nvSpPr>
          <p:spPr bwMode="auto">
            <a:xfrm>
              <a:off x="3140" y="145"/>
              <a:ext cx="55" cy="239"/>
            </a:xfrm>
            <a:custGeom>
              <a:avLst/>
              <a:gdLst>
                <a:gd name="T0" fmla="*/ 55 w 55"/>
                <a:gd name="T1" fmla="*/ 120 h 239"/>
                <a:gd name="T2" fmla="*/ 55 w 55"/>
                <a:gd name="T3" fmla="*/ 104 h 239"/>
                <a:gd name="T4" fmla="*/ 52 w 55"/>
                <a:gd name="T5" fmla="*/ 85 h 239"/>
                <a:gd name="T6" fmla="*/ 48 w 55"/>
                <a:gd name="T7" fmla="*/ 65 h 239"/>
                <a:gd name="T8" fmla="*/ 40 w 55"/>
                <a:gd name="T9" fmla="*/ 45 h 239"/>
                <a:gd name="T10" fmla="*/ 28 w 55"/>
                <a:gd name="T11" fmla="*/ 26 h 239"/>
                <a:gd name="T12" fmla="*/ 16 w 55"/>
                <a:gd name="T13" fmla="*/ 12 h 239"/>
                <a:gd name="T14" fmla="*/ 7 w 55"/>
                <a:gd name="T15" fmla="*/ 3 h 239"/>
                <a:gd name="T16" fmla="*/ 2 w 55"/>
                <a:gd name="T17" fmla="*/ 0 h 239"/>
                <a:gd name="T18" fmla="*/ 1 w 55"/>
                <a:gd name="T19" fmla="*/ 1 h 239"/>
                <a:gd name="T20" fmla="*/ 0 w 55"/>
                <a:gd name="T21" fmla="*/ 2 h 239"/>
                <a:gd name="T22" fmla="*/ 0 w 55"/>
                <a:gd name="T23" fmla="*/ 3 h 239"/>
                <a:gd name="T24" fmla="*/ 0 w 55"/>
                <a:gd name="T25" fmla="*/ 4 h 239"/>
                <a:gd name="T26" fmla="*/ 2 w 55"/>
                <a:gd name="T27" fmla="*/ 5 h 239"/>
                <a:gd name="T28" fmla="*/ 4 w 55"/>
                <a:gd name="T29" fmla="*/ 8 h 239"/>
                <a:gd name="T30" fmla="*/ 20 w 55"/>
                <a:gd name="T31" fmla="*/ 28 h 239"/>
                <a:gd name="T32" fmla="*/ 32 w 55"/>
                <a:gd name="T33" fmla="*/ 54 h 239"/>
                <a:gd name="T34" fmla="*/ 39 w 55"/>
                <a:gd name="T35" fmla="*/ 84 h 239"/>
                <a:gd name="T36" fmla="*/ 41 w 55"/>
                <a:gd name="T37" fmla="*/ 120 h 239"/>
                <a:gd name="T38" fmla="*/ 40 w 55"/>
                <a:gd name="T39" fmla="*/ 150 h 239"/>
                <a:gd name="T40" fmla="*/ 33 w 55"/>
                <a:gd name="T41" fmla="*/ 180 h 239"/>
                <a:gd name="T42" fmla="*/ 21 w 55"/>
                <a:gd name="T43" fmla="*/ 208 h 239"/>
                <a:gd name="T44" fmla="*/ 3 w 55"/>
                <a:gd name="T45" fmla="*/ 233 h 239"/>
                <a:gd name="T46" fmla="*/ 0 w 55"/>
                <a:gd name="T47" fmla="*/ 235 h 239"/>
                <a:gd name="T48" fmla="*/ 0 w 55"/>
                <a:gd name="T49" fmla="*/ 237 h 239"/>
                <a:gd name="T50" fmla="*/ 1 w 55"/>
                <a:gd name="T51" fmla="*/ 238 h 239"/>
                <a:gd name="T52" fmla="*/ 2 w 55"/>
                <a:gd name="T53" fmla="*/ 239 h 239"/>
                <a:gd name="T54" fmla="*/ 7 w 55"/>
                <a:gd name="T55" fmla="*/ 236 h 239"/>
                <a:gd name="T56" fmla="*/ 17 w 55"/>
                <a:gd name="T57" fmla="*/ 227 h 239"/>
                <a:gd name="T58" fmla="*/ 29 w 55"/>
                <a:gd name="T59" fmla="*/ 213 h 239"/>
                <a:gd name="T60" fmla="*/ 40 w 55"/>
                <a:gd name="T61" fmla="*/ 193 h 239"/>
                <a:gd name="T62" fmla="*/ 48 w 55"/>
                <a:gd name="T63" fmla="*/ 173 h 239"/>
                <a:gd name="T64" fmla="*/ 52 w 55"/>
                <a:gd name="T65" fmla="*/ 154 h 239"/>
                <a:gd name="T66" fmla="*/ 55 w 55"/>
                <a:gd name="T67" fmla="*/ 136 h 239"/>
                <a:gd name="T68" fmla="*/ 55 w 55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120"/>
                  </a:moveTo>
                  <a:lnTo>
                    <a:pt x="55" y="104"/>
                  </a:lnTo>
                  <a:lnTo>
                    <a:pt x="52" y="85"/>
                  </a:lnTo>
                  <a:lnTo>
                    <a:pt x="48" y="65"/>
                  </a:lnTo>
                  <a:lnTo>
                    <a:pt x="40" y="45"/>
                  </a:lnTo>
                  <a:lnTo>
                    <a:pt x="28" y="26"/>
                  </a:lnTo>
                  <a:lnTo>
                    <a:pt x="16" y="12"/>
                  </a:lnTo>
                  <a:lnTo>
                    <a:pt x="7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4" y="8"/>
                  </a:lnTo>
                  <a:lnTo>
                    <a:pt x="20" y="28"/>
                  </a:lnTo>
                  <a:lnTo>
                    <a:pt x="32" y="54"/>
                  </a:lnTo>
                  <a:lnTo>
                    <a:pt x="39" y="84"/>
                  </a:lnTo>
                  <a:lnTo>
                    <a:pt x="41" y="120"/>
                  </a:lnTo>
                  <a:lnTo>
                    <a:pt x="40" y="150"/>
                  </a:lnTo>
                  <a:lnTo>
                    <a:pt x="33" y="180"/>
                  </a:lnTo>
                  <a:lnTo>
                    <a:pt x="21" y="208"/>
                  </a:lnTo>
                  <a:lnTo>
                    <a:pt x="3" y="233"/>
                  </a:lnTo>
                  <a:lnTo>
                    <a:pt x="0" y="235"/>
                  </a:lnTo>
                  <a:lnTo>
                    <a:pt x="0" y="237"/>
                  </a:lnTo>
                  <a:lnTo>
                    <a:pt x="1" y="238"/>
                  </a:lnTo>
                  <a:lnTo>
                    <a:pt x="2" y="239"/>
                  </a:lnTo>
                  <a:lnTo>
                    <a:pt x="7" y="236"/>
                  </a:lnTo>
                  <a:lnTo>
                    <a:pt x="17" y="227"/>
                  </a:lnTo>
                  <a:lnTo>
                    <a:pt x="29" y="213"/>
                  </a:lnTo>
                  <a:lnTo>
                    <a:pt x="40" y="193"/>
                  </a:lnTo>
                  <a:lnTo>
                    <a:pt x="48" y="173"/>
                  </a:lnTo>
                  <a:lnTo>
                    <a:pt x="52" y="154"/>
                  </a:lnTo>
                  <a:lnTo>
                    <a:pt x="55" y="136"/>
                  </a:lnTo>
                  <a:lnTo>
                    <a:pt x="55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3" name="Freeform 27"/>
            <p:cNvSpPr>
              <a:spLocks noChangeAspect="1"/>
            </p:cNvSpPr>
            <p:nvPr/>
          </p:nvSpPr>
          <p:spPr bwMode="auto">
            <a:xfrm>
              <a:off x="3307" y="219"/>
              <a:ext cx="158" cy="108"/>
            </a:xfrm>
            <a:custGeom>
              <a:avLst/>
              <a:gdLst>
                <a:gd name="T0" fmla="*/ 104 w 158"/>
                <a:gd name="T1" fmla="*/ 20 h 108"/>
                <a:gd name="T2" fmla="*/ 107 w 158"/>
                <a:gd name="T3" fmla="*/ 11 h 108"/>
                <a:gd name="T4" fmla="*/ 105 w 158"/>
                <a:gd name="T5" fmla="*/ 4 h 108"/>
                <a:gd name="T6" fmla="*/ 95 w 158"/>
                <a:gd name="T7" fmla="*/ 4 h 108"/>
                <a:gd name="T8" fmla="*/ 90 w 158"/>
                <a:gd name="T9" fmla="*/ 11 h 108"/>
                <a:gd name="T10" fmla="*/ 87 w 158"/>
                <a:gd name="T11" fmla="*/ 25 h 108"/>
                <a:gd name="T12" fmla="*/ 82 w 158"/>
                <a:gd name="T13" fmla="*/ 43 h 108"/>
                <a:gd name="T14" fmla="*/ 79 w 158"/>
                <a:gd name="T15" fmla="*/ 59 h 108"/>
                <a:gd name="T16" fmla="*/ 76 w 158"/>
                <a:gd name="T17" fmla="*/ 71 h 108"/>
                <a:gd name="T18" fmla="*/ 76 w 158"/>
                <a:gd name="T19" fmla="*/ 81 h 108"/>
                <a:gd name="T20" fmla="*/ 71 w 158"/>
                <a:gd name="T21" fmla="*/ 91 h 108"/>
                <a:gd name="T22" fmla="*/ 60 w 158"/>
                <a:gd name="T23" fmla="*/ 101 h 108"/>
                <a:gd name="T24" fmla="*/ 47 w 158"/>
                <a:gd name="T25" fmla="*/ 102 h 108"/>
                <a:gd name="T26" fmla="*/ 39 w 158"/>
                <a:gd name="T27" fmla="*/ 97 h 108"/>
                <a:gd name="T28" fmla="*/ 36 w 158"/>
                <a:gd name="T29" fmla="*/ 90 h 108"/>
                <a:gd name="T30" fmla="*/ 35 w 158"/>
                <a:gd name="T31" fmla="*/ 83 h 108"/>
                <a:gd name="T32" fmla="*/ 35 w 158"/>
                <a:gd name="T33" fmla="*/ 75 h 108"/>
                <a:gd name="T34" fmla="*/ 40 w 158"/>
                <a:gd name="T35" fmla="*/ 53 h 108"/>
                <a:gd name="T36" fmla="*/ 50 w 158"/>
                <a:gd name="T37" fmla="*/ 26 h 108"/>
                <a:gd name="T38" fmla="*/ 50 w 158"/>
                <a:gd name="T39" fmla="*/ 12 h 108"/>
                <a:gd name="T40" fmla="*/ 39 w 158"/>
                <a:gd name="T41" fmla="*/ 1 h 108"/>
                <a:gd name="T42" fmla="*/ 17 w 158"/>
                <a:gd name="T43" fmla="*/ 5 h 108"/>
                <a:gd name="T44" fmla="*/ 2 w 158"/>
                <a:gd name="T45" fmla="*/ 30 h 108"/>
                <a:gd name="T46" fmla="*/ 1 w 158"/>
                <a:gd name="T47" fmla="*/ 39 h 108"/>
                <a:gd name="T48" fmla="*/ 5 w 158"/>
                <a:gd name="T49" fmla="*/ 38 h 108"/>
                <a:gd name="T50" fmla="*/ 12 w 158"/>
                <a:gd name="T51" fmla="*/ 21 h 108"/>
                <a:gd name="T52" fmla="*/ 24 w 158"/>
                <a:gd name="T53" fmla="*/ 6 h 108"/>
                <a:gd name="T54" fmla="*/ 33 w 158"/>
                <a:gd name="T55" fmla="*/ 5 h 108"/>
                <a:gd name="T56" fmla="*/ 36 w 158"/>
                <a:gd name="T57" fmla="*/ 8 h 108"/>
                <a:gd name="T58" fmla="*/ 35 w 158"/>
                <a:gd name="T59" fmla="*/ 22 h 108"/>
                <a:gd name="T60" fmla="*/ 26 w 158"/>
                <a:gd name="T61" fmla="*/ 48 h 108"/>
                <a:gd name="T62" fmla="*/ 20 w 158"/>
                <a:gd name="T63" fmla="*/ 70 h 108"/>
                <a:gd name="T64" fmla="*/ 20 w 158"/>
                <a:gd name="T65" fmla="*/ 85 h 108"/>
                <a:gd name="T66" fmla="*/ 25 w 158"/>
                <a:gd name="T67" fmla="*/ 97 h 108"/>
                <a:gd name="T68" fmla="*/ 34 w 158"/>
                <a:gd name="T69" fmla="*/ 104 h 108"/>
                <a:gd name="T70" fmla="*/ 46 w 158"/>
                <a:gd name="T71" fmla="*/ 108 h 108"/>
                <a:gd name="T72" fmla="*/ 57 w 158"/>
                <a:gd name="T73" fmla="*/ 108 h 108"/>
                <a:gd name="T74" fmla="*/ 70 w 158"/>
                <a:gd name="T75" fmla="*/ 101 h 108"/>
                <a:gd name="T76" fmla="*/ 84 w 158"/>
                <a:gd name="T77" fmla="*/ 100 h 108"/>
                <a:gd name="T78" fmla="*/ 101 w 158"/>
                <a:gd name="T79" fmla="*/ 107 h 108"/>
                <a:gd name="T80" fmla="*/ 120 w 158"/>
                <a:gd name="T81" fmla="*/ 105 h 108"/>
                <a:gd name="T82" fmla="*/ 137 w 158"/>
                <a:gd name="T83" fmla="*/ 89 h 108"/>
                <a:gd name="T84" fmla="*/ 148 w 158"/>
                <a:gd name="T85" fmla="*/ 63 h 108"/>
                <a:gd name="T86" fmla="*/ 157 w 158"/>
                <a:gd name="T87" fmla="*/ 28 h 108"/>
                <a:gd name="T88" fmla="*/ 157 w 158"/>
                <a:gd name="T89" fmla="*/ 8 h 108"/>
                <a:gd name="T90" fmla="*/ 151 w 158"/>
                <a:gd name="T91" fmla="*/ 0 h 108"/>
                <a:gd name="T92" fmla="*/ 143 w 158"/>
                <a:gd name="T93" fmla="*/ 1 h 108"/>
                <a:gd name="T94" fmla="*/ 137 w 158"/>
                <a:gd name="T95" fmla="*/ 7 h 108"/>
                <a:gd name="T96" fmla="*/ 137 w 158"/>
                <a:gd name="T97" fmla="*/ 15 h 108"/>
                <a:gd name="T98" fmla="*/ 142 w 158"/>
                <a:gd name="T99" fmla="*/ 20 h 108"/>
                <a:gd name="T100" fmla="*/ 147 w 158"/>
                <a:gd name="T101" fmla="*/ 30 h 108"/>
                <a:gd name="T102" fmla="*/ 147 w 158"/>
                <a:gd name="T103" fmla="*/ 46 h 108"/>
                <a:gd name="T104" fmla="*/ 139 w 158"/>
                <a:gd name="T105" fmla="*/ 71 h 108"/>
                <a:gd name="T106" fmla="*/ 130 w 158"/>
                <a:gd name="T107" fmla="*/ 90 h 108"/>
                <a:gd name="T108" fmla="*/ 117 w 158"/>
                <a:gd name="T109" fmla="*/ 101 h 108"/>
                <a:gd name="T110" fmla="*/ 101 w 158"/>
                <a:gd name="T111" fmla="*/ 101 h 108"/>
                <a:gd name="T112" fmla="*/ 92 w 158"/>
                <a:gd name="T113" fmla="*/ 91 h 108"/>
                <a:gd name="T114" fmla="*/ 92 w 158"/>
                <a:gd name="T115" fmla="*/ 72 h 108"/>
                <a:gd name="T116" fmla="*/ 103 w 158"/>
                <a:gd name="T117" fmla="*/ 2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8" h="108">
                  <a:moveTo>
                    <a:pt x="103" y="24"/>
                  </a:moveTo>
                  <a:lnTo>
                    <a:pt x="104" y="20"/>
                  </a:lnTo>
                  <a:lnTo>
                    <a:pt x="106" y="15"/>
                  </a:lnTo>
                  <a:lnTo>
                    <a:pt x="107" y="11"/>
                  </a:lnTo>
                  <a:lnTo>
                    <a:pt x="107" y="9"/>
                  </a:lnTo>
                  <a:lnTo>
                    <a:pt x="105" y="4"/>
                  </a:lnTo>
                  <a:lnTo>
                    <a:pt x="100" y="2"/>
                  </a:lnTo>
                  <a:lnTo>
                    <a:pt x="95" y="4"/>
                  </a:lnTo>
                  <a:lnTo>
                    <a:pt x="91" y="9"/>
                  </a:lnTo>
                  <a:lnTo>
                    <a:pt x="90" y="11"/>
                  </a:lnTo>
                  <a:lnTo>
                    <a:pt x="89" y="17"/>
                  </a:lnTo>
                  <a:lnTo>
                    <a:pt x="87" y="25"/>
                  </a:lnTo>
                  <a:lnTo>
                    <a:pt x="85" y="34"/>
                  </a:lnTo>
                  <a:lnTo>
                    <a:pt x="82" y="43"/>
                  </a:lnTo>
                  <a:lnTo>
                    <a:pt x="80" y="52"/>
                  </a:lnTo>
                  <a:lnTo>
                    <a:pt x="79" y="59"/>
                  </a:lnTo>
                  <a:lnTo>
                    <a:pt x="78" y="63"/>
                  </a:lnTo>
                  <a:lnTo>
                    <a:pt x="76" y="71"/>
                  </a:lnTo>
                  <a:lnTo>
                    <a:pt x="75" y="78"/>
                  </a:lnTo>
                  <a:lnTo>
                    <a:pt x="76" y="81"/>
                  </a:lnTo>
                  <a:lnTo>
                    <a:pt x="76" y="83"/>
                  </a:lnTo>
                  <a:lnTo>
                    <a:pt x="71" y="91"/>
                  </a:lnTo>
                  <a:lnTo>
                    <a:pt x="66" y="97"/>
                  </a:lnTo>
                  <a:lnTo>
                    <a:pt x="60" y="101"/>
                  </a:lnTo>
                  <a:lnTo>
                    <a:pt x="54" y="103"/>
                  </a:lnTo>
                  <a:lnTo>
                    <a:pt x="47" y="102"/>
                  </a:lnTo>
                  <a:lnTo>
                    <a:pt x="43" y="100"/>
                  </a:lnTo>
                  <a:lnTo>
                    <a:pt x="39" y="97"/>
                  </a:lnTo>
                  <a:lnTo>
                    <a:pt x="37" y="93"/>
                  </a:lnTo>
                  <a:lnTo>
                    <a:pt x="36" y="90"/>
                  </a:lnTo>
                  <a:lnTo>
                    <a:pt x="35" y="86"/>
                  </a:lnTo>
                  <a:lnTo>
                    <a:pt x="35" y="83"/>
                  </a:lnTo>
                  <a:lnTo>
                    <a:pt x="35" y="81"/>
                  </a:lnTo>
                  <a:lnTo>
                    <a:pt x="35" y="75"/>
                  </a:lnTo>
                  <a:lnTo>
                    <a:pt x="37" y="66"/>
                  </a:lnTo>
                  <a:lnTo>
                    <a:pt x="40" y="53"/>
                  </a:lnTo>
                  <a:lnTo>
                    <a:pt x="47" y="35"/>
                  </a:lnTo>
                  <a:lnTo>
                    <a:pt x="50" y="26"/>
                  </a:lnTo>
                  <a:lnTo>
                    <a:pt x="51" y="19"/>
                  </a:lnTo>
                  <a:lnTo>
                    <a:pt x="50" y="12"/>
                  </a:lnTo>
                  <a:lnTo>
                    <a:pt x="46" y="5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17" y="5"/>
                  </a:lnTo>
                  <a:lnTo>
                    <a:pt x="7" y="17"/>
                  </a:lnTo>
                  <a:lnTo>
                    <a:pt x="2" y="30"/>
                  </a:lnTo>
                  <a:lnTo>
                    <a:pt x="0" y="37"/>
                  </a:lnTo>
                  <a:lnTo>
                    <a:pt x="1" y="39"/>
                  </a:lnTo>
                  <a:lnTo>
                    <a:pt x="3" y="39"/>
                  </a:lnTo>
                  <a:lnTo>
                    <a:pt x="5" y="38"/>
                  </a:lnTo>
                  <a:lnTo>
                    <a:pt x="7" y="35"/>
                  </a:lnTo>
                  <a:lnTo>
                    <a:pt x="12" y="21"/>
                  </a:lnTo>
                  <a:lnTo>
                    <a:pt x="18" y="11"/>
                  </a:lnTo>
                  <a:lnTo>
                    <a:pt x="24" y="6"/>
                  </a:lnTo>
                  <a:lnTo>
                    <a:pt x="31" y="5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7" y="13"/>
                  </a:lnTo>
                  <a:lnTo>
                    <a:pt x="35" y="22"/>
                  </a:lnTo>
                  <a:lnTo>
                    <a:pt x="32" y="30"/>
                  </a:lnTo>
                  <a:lnTo>
                    <a:pt x="26" y="48"/>
                  </a:lnTo>
                  <a:lnTo>
                    <a:pt x="22" y="61"/>
                  </a:lnTo>
                  <a:lnTo>
                    <a:pt x="20" y="70"/>
                  </a:lnTo>
                  <a:lnTo>
                    <a:pt x="19" y="78"/>
                  </a:lnTo>
                  <a:lnTo>
                    <a:pt x="20" y="85"/>
                  </a:lnTo>
                  <a:lnTo>
                    <a:pt x="22" y="92"/>
                  </a:lnTo>
                  <a:lnTo>
                    <a:pt x="25" y="97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40" y="106"/>
                  </a:lnTo>
                  <a:lnTo>
                    <a:pt x="46" y="108"/>
                  </a:lnTo>
                  <a:lnTo>
                    <a:pt x="53" y="108"/>
                  </a:lnTo>
                  <a:lnTo>
                    <a:pt x="57" y="108"/>
                  </a:lnTo>
                  <a:lnTo>
                    <a:pt x="63" y="106"/>
                  </a:lnTo>
                  <a:lnTo>
                    <a:pt x="70" y="101"/>
                  </a:lnTo>
                  <a:lnTo>
                    <a:pt x="78" y="91"/>
                  </a:lnTo>
                  <a:lnTo>
                    <a:pt x="84" y="100"/>
                  </a:lnTo>
                  <a:lnTo>
                    <a:pt x="92" y="105"/>
                  </a:lnTo>
                  <a:lnTo>
                    <a:pt x="101" y="107"/>
                  </a:lnTo>
                  <a:lnTo>
                    <a:pt x="108" y="108"/>
                  </a:lnTo>
                  <a:lnTo>
                    <a:pt x="120" y="105"/>
                  </a:lnTo>
                  <a:lnTo>
                    <a:pt x="129" y="99"/>
                  </a:lnTo>
                  <a:lnTo>
                    <a:pt x="137" y="89"/>
                  </a:lnTo>
                  <a:lnTo>
                    <a:pt x="142" y="79"/>
                  </a:lnTo>
                  <a:lnTo>
                    <a:pt x="148" y="63"/>
                  </a:lnTo>
                  <a:lnTo>
                    <a:pt x="153" y="45"/>
                  </a:lnTo>
                  <a:lnTo>
                    <a:pt x="157" y="28"/>
                  </a:lnTo>
                  <a:lnTo>
                    <a:pt x="158" y="16"/>
                  </a:lnTo>
                  <a:lnTo>
                    <a:pt x="157" y="8"/>
                  </a:lnTo>
                  <a:lnTo>
                    <a:pt x="154" y="3"/>
                  </a:lnTo>
                  <a:lnTo>
                    <a:pt x="151" y="0"/>
                  </a:lnTo>
                  <a:lnTo>
                    <a:pt x="148" y="0"/>
                  </a:lnTo>
                  <a:lnTo>
                    <a:pt x="143" y="1"/>
                  </a:lnTo>
                  <a:lnTo>
                    <a:pt x="139" y="3"/>
                  </a:lnTo>
                  <a:lnTo>
                    <a:pt x="137" y="7"/>
                  </a:lnTo>
                  <a:lnTo>
                    <a:pt x="136" y="11"/>
                  </a:lnTo>
                  <a:lnTo>
                    <a:pt x="137" y="15"/>
                  </a:lnTo>
                  <a:lnTo>
                    <a:pt x="139" y="18"/>
                  </a:lnTo>
                  <a:lnTo>
                    <a:pt x="142" y="20"/>
                  </a:lnTo>
                  <a:lnTo>
                    <a:pt x="145" y="25"/>
                  </a:lnTo>
                  <a:lnTo>
                    <a:pt x="147" y="30"/>
                  </a:lnTo>
                  <a:lnTo>
                    <a:pt x="148" y="38"/>
                  </a:lnTo>
                  <a:lnTo>
                    <a:pt x="147" y="46"/>
                  </a:lnTo>
                  <a:lnTo>
                    <a:pt x="144" y="58"/>
                  </a:lnTo>
                  <a:lnTo>
                    <a:pt x="139" y="71"/>
                  </a:lnTo>
                  <a:lnTo>
                    <a:pt x="135" y="82"/>
                  </a:lnTo>
                  <a:lnTo>
                    <a:pt x="130" y="90"/>
                  </a:lnTo>
                  <a:lnTo>
                    <a:pt x="124" y="97"/>
                  </a:lnTo>
                  <a:lnTo>
                    <a:pt x="117" y="101"/>
                  </a:lnTo>
                  <a:lnTo>
                    <a:pt x="108" y="103"/>
                  </a:lnTo>
                  <a:lnTo>
                    <a:pt x="101" y="101"/>
                  </a:lnTo>
                  <a:lnTo>
                    <a:pt x="95" y="97"/>
                  </a:lnTo>
                  <a:lnTo>
                    <a:pt x="92" y="91"/>
                  </a:lnTo>
                  <a:lnTo>
                    <a:pt x="91" y="82"/>
                  </a:lnTo>
                  <a:lnTo>
                    <a:pt x="92" y="72"/>
                  </a:lnTo>
                  <a:lnTo>
                    <a:pt x="93" y="64"/>
                  </a:lnTo>
                  <a:lnTo>
                    <a:pt x="103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4" name="Freeform 28"/>
            <p:cNvSpPr>
              <a:spLocks noChangeAspect="1"/>
            </p:cNvSpPr>
            <p:nvPr/>
          </p:nvSpPr>
          <p:spPr bwMode="auto">
            <a:xfrm>
              <a:off x="3502" y="145"/>
              <a:ext cx="55" cy="239"/>
            </a:xfrm>
            <a:custGeom>
              <a:avLst/>
              <a:gdLst>
                <a:gd name="T0" fmla="*/ 55 w 55"/>
                <a:gd name="T1" fmla="*/ 237 h 239"/>
                <a:gd name="T2" fmla="*/ 55 w 55"/>
                <a:gd name="T3" fmla="*/ 236 h 239"/>
                <a:gd name="T4" fmla="*/ 55 w 55"/>
                <a:gd name="T5" fmla="*/ 235 h 239"/>
                <a:gd name="T6" fmla="*/ 54 w 55"/>
                <a:gd name="T7" fmla="*/ 234 h 239"/>
                <a:gd name="T8" fmla="*/ 51 w 55"/>
                <a:gd name="T9" fmla="*/ 231 h 239"/>
                <a:gd name="T10" fmla="*/ 33 w 55"/>
                <a:gd name="T11" fmla="*/ 206 h 239"/>
                <a:gd name="T12" fmla="*/ 21 w 55"/>
                <a:gd name="T13" fmla="*/ 178 h 239"/>
                <a:gd name="T14" fmla="*/ 15 w 55"/>
                <a:gd name="T15" fmla="*/ 148 h 239"/>
                <a:gd name="T16" fmla="*/ 14 w 55"/>
                <a:gd name="T17" fmla="*/ 120 h 239"/>
                <a:gd name="T18" fmla="*/ 16 w 55"/>
                <a:gd name="T19" fmla="*/ 89 h 239"/>
                <a:gd name="T20" fmla="*/ 22 w 55"/>
                <a:gd name="T21" fmla="*/ 59 h 239"/>
                <a:gd name="T22" fmla="*/ 34 w 55"/>
                <a:gd name="T23" fmla="*/ 31 h 239"/>
                <a:gd name="T24" fmla="*/ 52 w 55"/>
                <a:gd name="T25" fmla="*/ 7 h 239"/>
                <a:gd name="T26" fmla="*/ 55 w 55"/>
                <a:gd name="T27" fmla="*/ 4 h 239"/>
                <a:gd name="T28" fmla="*/ 55 w 55"/>
                <a:gd name="T29" fmla="*/ 2 h 239"/>
                <a:gd name="T30" fmla="*/ 55 w 55"/>
                <a:gd name="T31" fmla="*/ 1 h 239"/>
                <a:gd name="T32" fmla="*/ 53 w 55"/>
                <a:gd name="T33" fmla="*/ 0 h 239"/>
                <a:gd name="T34" fmla="*/ 48 w 55"/>
                <a:gd name="T35" fmla="*/ 3 h 239"/>
                <a:gd name="T36" fmla="*/ 38 w 55"/>
                <a:gd name="T37" fmla="*/ 12 h 239"/>
                <a:gd name="T38" fmla="*/ 27 w 55"/>
                <a:gd name="T39" fmla="*/ 27 h 239"/>
                <a:gd name="T40" fmla="*/ 15 w 55"/>
                <a:gd name="T41" fmla="*/ 47 h 239"/>
                <a:gd name="T42" fmla="*/ 7 w 55"/>
                <a:gd name="T43" fmla="*/ 66 h 239"/>
                <a:gd name="T44" fmla="*/ 3 w 55"/>
                <a:gd name="T45" fmla="*/ 85 h 239"/>
                <a:gd name="T46" fmla="*/ 1 w 55"/>
                <a:gd name="T47" fmla="*/ 103 h 239"/>
                <a:gd name="T48" fmla="*/ 0 w 55"/>
                <a:gd name="T49" fmla="*/ 120 h 239"/>
                <a:gd name="T50" fmla="*/ 1 w 55"/>
                <a:gd name="T51" fmla="*/ 135 h 239"/>
                <a:gd name="T52" fmla="*/ 3 w 55"/>
                <a:gd name="T53" fmla="*/ 154 h 239"/>
                <a:gd name="T54" fmla="*/ 8 w 55"/>
                <a:gd name="T55" fmla="*/ 174 h 239"/>
                <a:gd name="T56" fmla="*/ 16 w 55"/>
                <a:gd name="T57" fmla="*/ 194 h 239"/>
                <a:gd name="T58" fmla="*/ 27 w 55"/>
                <a:gd name="T59" fmla="*/ 214 h 239"/>
                <a:gd name="T60" fmla="*/ 39 w 55"/>
                <a:gd name="T61" fmla="*/ 228 h 239"/>
                <a:gd name="T62" fmla="*/ 48 w 55"/>
                <a:gd name="T63" fmla="*/ 236 h 239"/>
                <a:gd name="T64" fmla="*/ 53 w 55"/>
                <a:gd name="T65" fmla="*/ 239 h 239"/>
                <a:gd name="T66" fmla="*/ 55 w 55"/>
                <a:gd name="T67" fmla="*/ 239 h 239"/>
                <a:gd name="T68" fmla="*/ 55 w 55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237"/>
                  </a:moveTo>
                  <a:lnTo>
                    <a:pt x="55" y="236"/>
                  </a:lnTo>
                  <a:lnTo>
                    <a:pt x="55" y="235"/>
                  </a:lnTo>
                  <a:lnTo>
                    <a:pt x="54" y="234"/>
                  </a:lnTo>
                  <a:lnTo>
                    <a:pt x="51" y="231"/>
                  </a:lnTo>
                  <a:lnTo>
                    <a:pt x="33" y="206"/>
                  </a:lnTo>
                  <a:lnTo>
                    <a:pt x="21" y="178"/>
                  </a:lnTo>
                  <a:lnTo>
                    <a:pt x="15" y="148"/>
                  </a:lnTo>
                  <a:lnTo>
                    <a:pt x="14" y="120"/>
                  </a:lnTo>
                  <a:lnTo>
                    <a:pt x="16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2" y="7"/>
                  </a:lnTo>
                  <a:lnTo>
                    <a:pt x="55" y="4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8" y="12"/>
                  </a:lnTo>
                  <a:lnTo>
                    <a:pt x="27" y="27"/>
                  </a:lnTo>
                  <a:lnTo>
                    <a:pt x="15" y="47"/>
                  </a:lnTo>
                  <a:lnTo>
                    <a:pt x="7" y="66"/>
                  </a:lnTo>
                  <a:lnTo>
                    <a:pt x="3" y="85"/>
                  </a:lnTo>
                  <a:lnTo>
                    <a:pt x="1" y="103"/>
                  </a:lnTo>
                  <a:lnTo>
                    <a:pt x="0" y="120"/>
                  </a:lnTo>
                  <a:lnTo>
                    <a:pt x="1" y="135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7" y="214"/>
                  </a:lnTo>
                  <a:lnTo>
                    <a:pt x="39" y="228"/>
                  </a:lnTo>
                  <a:lnTo>
                    <a:pt x="48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5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5" name="Freeform 29"/>
            <p:cNvSpPr>
              <a:spLocks noChangeAspect="1"/>
            </p:cNvSpPr>
            <p:nvPr/>
          </p:nvSpPr>
          <p:spPr bwMode="auto">
            <a:xfrm>
              <a:off x="3575" y="218"/>
              <a:ext cx="135" cy="106"/>
            </a:xfrm>
            <a:custGeom>
              <a:avLst/>
              <a:gdLst>
                <a:gd name="T0" fmla="*/ 77 w 135"/>
                <a:gd name="T1" fmla="*/ 48 h 106"/>
                <a:gd name="T2" fmla="*/ 105 w 135"/>
                <a:gd name="T3" fmla="*/ 16 h 106"/>
                <a:gd name="T4" fmla="*/ 108 w 135"/>
                <a:gd name="T5" fmla="*/ 14 h 106"/>
                <a:gd name="T6" fmla="*/ 111 w 135"/>
                <a:gd name="T7" fmla="*/ 13 h 106"/>
                <a:gd name="T8" fmla="*/ 118 w 135"/>
                <a:gd name="T9" fmla="*/ 12 h 106"/>
                <a:gd name="T10" fmla="*/ 130 w 135"/>
                <a:gd name="T11" fmla="*/ 11 h 106"/>
                <a:gd name="T12" fmla="*/ 130 w 135"/>
                <a:gd name="T13" fmla="*/ 0 h 106"/>
                <a:gd name="T14" fmla="*/ 83 w 135"/>
                <a:gd name="T15" fmla="*/ 0 h 106"/>
                <a:gd name="T16" fmla="*/ 83 w 135"/>
                <a:gd name="T17" fmla="*/ 11 h 106"/>
                <a:gd name="T18" fmla="*/ 88 w 135"/>
                <a:gd name="T19" fmla="*/ 12 h 106"/>
                <a:gd name="T20" fmla="*/ 92 w 135"/>
                <a:gd name="T21" fmla="*/ 14 h 106"/>
                <a:gd name="T22" fmla="*/ 91 w 135"/>
                <a:gd name="T23" fmla="*/ 15 h 106"/>
                <a:gd name="T24" fmla="*/ 90 w 135"/>
                <a:gd name="T25" fmla="*/ 16 h 106"/>
                <a:gd name="T26" fmla="*/ 70 w 135"/>
                <a:gd name="T27" fmla="*/ 39 h 106"/>
                <a:gd name="T28" fmla="*/ 47 w 135"/>
                <a:gd name="T29" fmla="*/ 11 h 106"/>
                <a:gd name="T30" fmla="*/ 56 w 135"/>
                <a:gd name="T31" fmla="*/ 11 h 106"/>
                <a:gd name="T32" fmla="*/ 56 w 135"/>
                <a:gd name="T33" fmla="*/ 0 h 106"/>
                <a:gd name="T34" fmla="*/ 1 w 135"/>
                <a:gd name="T35" fmla="*/ 0 h 106"/>
                <a:gd name="T36" fmla="*/ 1 w 135"/>
                <a:gd name="T37" fmla="*/ 11 h 106"/>
                <a:gd name="T38" fmla="*/ 18 w 135"/>
                <a:gd name="T39" fmla="*/ 11 h 106"/>
                <a:gd name="T40" fmla="*/ 55 w 135"/>
                <a:gd name="T41" fmla="*/ 55 h 106"/>
                <a:gd name="T42" fmla="*/ 24 w 135"/>
                <a:gd name="T43" fmla="*/ 91 h 106"/>
                <a:gd name="T44" fmla="*/ 20 w 135"/>
                <a:gd name="T45" fmla="*/ 93 h 106"/>
                <a:gd name="T46" fmla="*/ 15 w 135"/>
                <a:gd name="T47" fmla="*/ 95 h 106"/>
                <a:gd name="T48" fmla="*/ 8 w 135"/>
                <a:gd name="T49" fmla="*/ 95 h 106"/>
                <a:gd name="T50" fmla="*/ 0 w 135"/>
                <a:gd name="T51" fmla="*/ 95 h 106"/>
                <a:gd name="T52" fmla="*/ 0 w 135"/>
                <a:gd name="T53" fmla="*/ 106 h 106"/>
                <a:gd name="T54" fmla="*/ 47 w 135"/>
                <a:gd name="T55" fmla="*/ 106 h 106"/>
                <a:gd name="T56" fmla="*/ 47 w 135"/>
                <a:gd name="T57" fmla="*/ 95 h 106"/>
                <a:gd name="T58" fmla="*/ 41 w 135"/>
                <a:gd name="T59" fmla="*/ 94 h 106"/>
                <a:gd name="T60" fmla="*/ 38 w 135"/>
                <a:gd name="T61" fmla="*/ 92 h 106"/>
                <a:gd name="T62" fmla="*/ 38 w 135"/>
                <a:gd name="T63" fmla="*/ 92 h 106"/>
                <a:gd name="T64" fmla="*/ 39 w 135"/>
                <a:gd name="T65" fmla="*/ 90 h 106"/>
                <a:gd name="T66" fmla="*/ 63 w 135"/>
                <a:gd name="T67" fmla="*/ 64 h 106"/>
                <a:gd name="T68" fmla="*/ 89 w 135"/>
                <a:gd name="T69" fmla="*/ 95 h 106"/>
                <a:gd name="T70" fmla="*/ 80 w 135"/>
                <a:gd name="T71" fmla="*/ 95 h 106"/>
                <a:gd name="T72" fmla="*/ 80 w 135"/>
                <a:gd name="T73" fmla="*/ 106 h 106"/>
                <a:gd name="T74" fmla="*/ 135 w 135"/>
                <a:gd name="T75" fmla="*/ 106 h 106"/>
                <a:gd name="T76" fmla="*/ 135 w 135"/>
                <a:gd name="T77" fmla="*/ 95 h 106"/>
                <a:gd name="T78" fmla="*/ 118 w 135"/>
                <a:gd name="T79" fmla="*/ 95 h 106"/>
                <a:gd name="T80" fmla="*/ 77 w 135"/>
                <a:gd name="T81" fmla="*/ 4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106">
                  <a:moveTo>
                    <a:pt x="77" y="48"/>
                  </a:moveTo>
                  <a:lnTo>
                    <a:pt x="105" y="16"/>
                  </a:lnTo>
                  <a:lnTo>
                    <a:pt x="108" y="14"/>
                  </a:lnTo>
                  <a:lnTo>
                    <a:pt x="111" y="13"/>
                  </a:lnTo>
                  <a:lnTo>
                    <a:pt x="118" y="12"/>
                  </a:lnTo>
                  <a:lnTo>
                    <a:pt x="130" y="11"/>
                  </a:lnTo>
                  <a:lnTo>
                    <a:pt x="130" y="0"/>
                  </a:lnTo>
                  <a:lnTo>
                    <a:pt x="83" y="0"/>
                  </a:lnTo>
                  <a:lnTo>
                    <a:pt x="83" y="11"/>
                  </a:lnTo>
                  <a:lnTo>
                    <a:pt x="88" y="12"/>
                  </a:lnTo>
                  <a:lnTo>
                    <a:pt x="92" y="14"/>
                  </a:lnTo>
                  <a:lnTo>
                    <a:pt x="91" y="15"/>
                  </a:lnTo>
                  <a:lnTo>
                    <a:pt x="90" y="16"/>
                  </a:lnTo>
                  <a:lnTo>
                    <a:pt x="70" y="39"/>
                  </a:lnTo>
                  <a:lnTo>
                    <a:pt x="47" y="11"/>
                  </a:lnTo>
                  <a:lnTo>
                    <a:pt x="56" y="11"/>
                  </a:lnTo>
                  <a:lnTo>
                    <a:pt x="56" y="0"/>
                  </a:lnTo>
                  <a:lnTo>
                    <a:pt x="1" y="0"/>
                  </a:lnTo>
                  <a:lnTo>
                    <a:pt x="1" y="11"/>
                  </a:lnTo>
                  <a:lnTo>
                    <a:pt x="18" y="11"/>
                  </a:lnTo>
                  <a:lnTo>
                    <a:pt x="55" y="55"/>
                  </a:lnTo>
                  <a:lnTo>
                    <a:pt x="24" y="91"/>
                  </a:lnTo>
                  <a:lnTo>
                    <a:pt x="20" y="93"/>
                  </a:lnTo>
                  <a:lnTo>
                    <a:pt x="15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47" y="106"/>
                  </a:lnTo>
                  <a:lnTo>
                    <a:pt x="47" y="95"/>
                  </a:lnTo>
                  <a:lnTo>
                    <a:pt x="41" y="94"/>
                  </a:lnTo>
                  <a:lnTo>
                    <a:pt x="38" y="92"/>
                  </a:lnTo>
                  <a:lnTo>
                    <a:pt x="38" y="92"/>
                  </a:lnTo>
                  <a:lnTo>
                    <a:pt x="39" y="90"/>
                  </a:lnTo>
                  <a:lnTo>
                    <a:pt x="63" y="64"/>
                  </a:lnTo>
                  <a:lnTo>
                    <a:pt x="89" y="95"/>
                  </a:lnTo>
                  <a:lnTo>
                    <a:pt x="80" y="95"/>
                  </a:lnTo>
                  <a:lnTo>
                    <a:pt x="80" y="106"/>
                  </a:lnTo>
                  <a:lnTo>
                    <a:pt x="135" y="106"/>
                  </a:lnTo>
                  <a:lnTo>
                    <a:pt x="135" y="95"/>
                  </a:lnTo>
                  <a:lnTo>
                    <a:pt x="118" y="95"/>
                  </a:lnTo>
                  <a:lnTo>
                    <a:pt x="7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6" name="Freeform 30"/>
            <p:cNvSpPr>
              <a:spLocks noChangeAspect="1"/>
            </p:cNvSpPr>
            <p:nvPr/>
          </p:nvSpPr>
          <p:spPr bwMode="auto">
            <a:xfrm>
              <a:off x="3730" y="145"/>
              <a:ext cx="55" cy="239"/>
            </a:xfrm>
            <a:custGeom>
              <a:avLst/>
              <a:gdLst>
                <a:gd name="T0" fmla="*/ 55 w 55"/>
                <a:gd name="T1" fmla="*/ 120 h 239"/>
                <a:gd name="T2" fmla="*/ 54 w 55"/>
                <a:gd name="T3" fmla="*/ 104 h 239"/>
                <a:gd name="T4" fmla="*/ 52 w 55"/>
                <a:gd name="T5" fmla="*/ 85 h 239"/>
                <a:gd name="T6" fmla="*/ 47 w 55"/>
                <a:gd name="T7" fmla="*/ 65 h 239"/>
                <a:gd name="T8" fmla="*/ 39 w 55"/>
                <a:gd name="T9" fmla="*/ 45 h 239"/>
                <a:gd name="T10" fmla="*/ 28 w 55"/>
                <a:gd name="T11" fmla="*/ 26 h 239"/>
                <a:gd name="T12" fmla="*/ 16 w 55"/>
                <a:gd name="T13" fmla="*/ 12 h 239"/>
                <a:gd name="T14" fmla="*/ 7 w 55"/>
                <a:gd name="T15" fmla="*/ 3 h 239"/>
                <a:gd name="T16" fmla="*/ 2 w 55"/>
                <a:gd name="T17" fmla="*/ 0 h 239"/>
                <a:gd name="T18" fmla="*/ 0 w 55"/>
                <a:gd name="T19" fmla="*/ 1 h 239"/>
                <a:gd name="T20" fmla="*/ 0 w 55"/>
                <a:gd name="T21" fmla="*/ 2 h 239"/>
                <a:gd name="T22" fmla="*/ 0 w 55"/>
                <a:gd name="T23" fmla="*/ 3 h 239"/>
                <a:gd name="T24" fmla="*/ 0 w 55"/>
                <a:gd name="T25" fmla="*/ 4 h 239"/>
                <a:gd name="T26" fmla="*/ 2 w 55"/>
                <a:gd name="T27" fmla="*/ 5 h 239"/>
                <a:gd name="T28" fmla="*/ 4 w 55"/>
                <a:gd name="T29" fmla="*/ 8 h 239"/>
                <a:gd name="T30" fmla="*/ 20 w 55"/>
                <a:gd name="T31" fmla="*/ 28 h 239"/>
                <a:gd name="T32" fmla="*/ 31 w 55"/>
                <a:gd name="T33" fmla="*/ 54 h 239"/>
                <a:gd name="T34" fmla="*/ 39 w 55"/>
                <a:gd name="T35" fmla="*/ 84 h 239"/>
                <a:gd name="T36" fmla="*/ 41 w 55"/>
                <a:gd name="T37" fmla="*/ 120 h 239"/>
                <a:gd name="T38" fmla="*/ 39 w 55"/>
                <a:gd name="T39" fmla="*/ 150 h 239"/>
                <a:gd name="T40" fmla="*/ 33 w 55"/>
                <a:gd name="T41" fmla="*/ 180 h 239"/>
                <a:gd name="T42" fmla="*/ 21 w 55"/>
                <a:gd name="T43" fmla="*/ 208 h 239"/>
                <a:gd name="T44" fmla="*/ 3 w 55"/>
                <a:gd name="T45" fmla="*/ 233 h 239"/>
                <a:gd name="T46" fmla="*/ 0 w 55"/>
                <a:gd name="T47" fmla="*/ 235 h 239"/>
                <a:gd name="T48" fmla="*/ 0 w 55"/>
                <a:gd name="T49" fmla="*/ 237 h 239"/>
                <a:gd name="T50" fmla="*/ 0 w 55"/>
                <a:gd name="T51" fmla="*/ 238 h 239"/>
                <a:gd name="T52" fmla="*/ 2 w 55"/>
                <a:gd name="T53" fmla="*/ 239 h 239"/>
                <a:gd name="T54" fmla="*/ 7 w 55"/>
                <a:gd name="T55" fmla="*/ 236 h 239"/>
                <a:gd name="T56" fmla="*/ 17 w 55"/>
                <a:gd name="T57" fmla="*/ 227 h 239"/>
                <a:gd name="T58" fmla="*/ 28 w 55"/>
                <a:gd name="T59" fmla="*/ 213 h 239"/>
                <a:gd name="T60" fmla="*/ 40 w 55"/>
                <a:gd name="T61" fmla="*/ 193 h 239"/>
                <a:gd name="T62" fmla="*/ 47 w 55"/>
                <a:gd name="T63" fmla="*/ 173 h 239"/>
                <a:gd name="T64" fmla="*/ 52 w 55"/>
                <a:gd name="T65" fmla="*/ 154 h 239"/>
                <a:gd name="T66" fmla="*/ 54 w 55"/>
                <a:gd name="T67" fmla="*/ 136 h 239"/>
                <a:gd name="T68" fmla="*/ 55 w 55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120"/>
                  </a:moveTo>
                  <a:lnTo>
                    <a:pt x="54" y="104"/>
                  </a:lnTo>
                  <a:lnTo>
                    <a:pt x="52" y="85"/>
                  </a:lnTo>
                  <a:lnTo>
                    <a:pt x="47" y="65"/>
                  </a:lnTo>
                  <a:lnTo>
                    <a:pt x="39" y="45"/>
                  </a:lnTo>
                  <a:lnTo>
                    <a:pt x="28" y="26"/>
                  </a:lnTo>
                  <a:lnTo>
                    <a:pt x="16" y="12"/>
                  </a:lnTo>
                  <a:lnTo>
                    <a:pt x="7" y="3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4" y="8"/>
                  </a:lnTo>
                  <a:lnTo>
                    <a:pt x="20" y="28"/>
                  </a:lnTo>
                  <a:lnTo>
                    <a:pt x="31" y="54"/>
                  </a:lnTo>
                  <a:lnTo>
                    <a:pt x="39" y="84"/>
                  </a:lnTo>
                  <a:lnTo>
                    <a:pt x="41" y="120"/>
                  </a:lnTo>
                  <a:lnTo>
                    <a:pt x="39" y="150"/>
                  </a:lnTo>
                  <a:lnTo>
                    <a:pt x="33" y="180"/>
                  </a:lnTo>
                  <a:lnTo>
                    <a:pt x="21" y="208"/>
                  </a:lnTo>
                  <a:lnTo>
                    <a:pt x="3" y="233"/>
                  </a:lnTo>
                  <a:lnTo>
                    <a:pt x="0" y="235"/>
                  </a:lnTo>
                  <a:lnTo>
                    <a:pt x="0" y="237"/>
                  </a:lnTo>
                  <a:lnTo>
                    <a:pt x="0" y="238"/>
                  </a:lnTo>
                  <a:lnTo>
                    <a:pt x="2" y="239"/>
                  </a:lnTo>
                  <a:lnTo>
                    <a:pt x="7" y="236"/>
                  </a:lnTo>
                  <a:lnTo>
                    <a:pt x="17" y="227"/>
                  </a:lnTo>
                  <a:lnTo>
                    <a:pt x="28" y="213"/>
                  </a:lnTo>
                  <a:lnTo>
                    <a:pt x="40" y="193"/>
                  </a:lnTo>
                  <a:lnTo>
                    <a:pt x="47" y="173"/>
                  </a:lnTo>
                  <a:lnTo>
                    <a:pt x="52" y="154"/>
                  </a:lnTo>
                  <a:lnTo>
                    <a:pt x="54" y="136"/>
                  </a:lnTo>
                  <a:lnTo>
                    <a:pt x="55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7" name="Freeform 31"/>
            <p:cNvSpPr>
              <a:spLocks noChangeAspect="1" noEditPoints="1"/>
            </p:cNvSpPr>
            <p:nvPr/>
          </p:nvSpPr>
          <p:spPr bwMode="auto">
            <a:xfrm>
              <a:off x="3897" y="159"/>
              <a:ext cx="114" cy="168"/>
            </a:xfrm>
            <a:custGeom>
              <a:avLst/>
              <a:gdLst>
                <a:gd name="T0" fmla="*/ 113 w 114"/>
                <a:gd name="T1" fmla="*/ 1 h 168"/>
                <a:gd name="T2" fmla="*/ 105 w 114"/>
                <a:gd name="T3" fmla="*/ 0 h 168"/>
                <a:gd name="T4" fmla="*/ 86 w 114"/>
                <a:gd name="T5" fmla="*/ 1 h 168"/>
                <a:gd name="T6" fmla="*/ 78 w 114"/>
                <a:gd name="T7" fmla="*/ 3 h 168"/>
                <a:gd name="T8" fmla="*/ 78 w 114"/>
                <a:gd name="T9" fmla="*/ 9 h 168"/>
                <a:gd name="T10" fmla="*/ 89 w 114"/>
                <a:gd name="T11" fmla="*/ 10 h 168"/>
                <a:gd name="T12" fmla="*/ 94 w 114"/>
                <a:gd name="T13" fmla="*/ 12 h 168"/>
                <a:gd name="T14" fmla="*/ 94 w 114"/>
                <a:gd name="T15" fmla="*/ 18 h 168"/>
                <a:gd name="T16" fmla="*/ 76 w 114"/>
                <a:gd name="T17" fmla="*/ 69 h 168"/>
                <a:gd name="T18" fmla="*/ 65 w 114"/>
                <a:gd name="T19" fmla="*/ 61 h 168"/>
                <a:gd name="T20" fmla="*/ 47 w 114"/>
                <a:gd name="T21" fmla="*/ 61 h 168"/>
                <a:gd name="T22" fmla="*/ 27 w 114"/>
                <a:gd name="T23" fmla="*/ 73 h 168"/>
                <a:gd name="T24" fmla="*/ 11 w 114"/>
                <a:gd name="T25" fmla="*/ 92 h 168"/>
                <a:gd name="T26" fmla="*/ 1 w 114"/>
                <a:gd name="T27" fmla="*/ 117 h 168"/>
                <a:gd name="T28" fmla="*/ 2 w 114"/>
                <a:gd name="T29" fmla="*/ 145 h 168"/>
                <a:gd name="T30" fmla="*/ 19 w 114"/>
                <a:gd name="T31" fmla="*/ 165 h 168"/>
                <a:gd name="T32" fmla="*/ 37 w 114"/>
                <a:gd name="T33" fmla="*/ 168 h 168"/>
                <a:gd name="T34" fmla="*/ 53 w 114"/>
                <a:gd name="T35" fmla="*/ 160 h 168"/>
                <a:gd name="T36" fmla="*/ 65 w 114"/>
                <a:gd name="T37" fmla="*/ 157 h 168"/>
                <a:gd name="T38" fmla="*/ 77 w 114"/>
                <a:gd name="T39" fmla="*/ 167 h 168"/>
                <a:gd name="T40" fmla="*/ 90 w 114"/>
                <a:gd name="T41" fmla="*/ 167 h 168"/>
                <a:gd name="T42" fmla="*/ 99 w 114"/>
                <a:gd name="T43" fmla="*/ 160 h 168"/>
                <a:gd name="T44" fmla="*/ 105 w 114"/>
                <a:gd name="T45" fmla="*/ 148 h 168"/>
                <a:gd name="T46" fmla="*/ 109 w 114"/>
                <a:gd name="T47" fmla="*/ 134 h 168"/>
                <a:gd name="T48" fmla="*/ 108 w 114"/>
                <a:gd name="T49" fmla="*/ 129 h 168"/>
                <a:gd name="T50" fmla="*/ 104 w 114"/>
                <a:gd name="T51" fmla="*/ 130 h 168"/>
                <a:gd name="T52" fmla="*/ 100 w 114"/>
                <a:gd name="T53" fmla="*/ 144 h 168"/>
                <a:gd name="T54" fmla="*/ 91 w 114"/>
                <a:gd name="T55" fmla="*/ 160 h 168"/>
                <a:gd name="T56" fmla="*/ 81 w 114"/>
                <a:gd name="T57" fmla="*/ 162 h 168"/>
                <a:gd name="T58" fmla="*/ 78 w 114"/>
                <a:gd name="T59" fmla="*/ 155 h 168"/>
                <a:gd name="T60" fmla="*/ 78 w 114"/>
                <a:gd name="T61" fmla="*/ 145 h 168"/>
                <a:gd name="T62" fmla="*/ 114 w 114"/>
                <a:gd name="T63" fmla="*/ 2 h 168"/>
                <a:gd name="T64" fmla="*/ 63 w 114"/>
                <a:gd name="T65" fmla="*/ 139 h 168"/>
                <a:gd name="T66" fmla="*/ 61 w 114"/>
                <a:gd name="T67" fmla="*/ 143 h 168"/>
                <a:gd name="T68" fmla="*/ 52 w 114"/>
                <a:gd name="T69" fmla="*/ 154 h 168"/>
                <a:gd name="T70" fmla="*/ 38 w 114"/>
                <a:gd name="T71" fmla="*/ 162 h 168"/>
                <a:gd name="T72" fmla="*/ 25 w 114"/>
                <a:gd name="T73" fmla="*/ 160 h 168"/>
                <a:gd name="T74" fmla="*/ 18 w 114"/>
                <a:gd name="T75" fmla="*/ 148 h 168"/>
                <a:gd name="T76" fmla="*/ 18 w 114"/>
                <a:gd name="T77" fmla="*/ 129 h 168"/>
                <a:gd name="T78" fmla="*/ 26 w 114"/>
                <a:gd name="T79" fmla="*/ 99 h 168"/>
                <a:gd name="T80" fmla="*/ 36 w 114"/>
                <a:gd name="T81" fmla="*/ 78 h 168"/>
                <a:gd name="T82" fmla="*/ 50 w 114"/>
                <a:gd name="T83" fmla="*/ 67 h 168"/>
                <a:gd name="T84" fmla="*/ 63 w 114"/>
                <a:gd name="T85" fmla="*/ 66 h 168"/>
                <a:gd name="T86" fmla="*/ 71 w 114"/>
                <a:gd name="T87" fmla="*/ 71 h 168"/>
                <a:gd name="T88" fmla="*/ 75 w 114"/>
                <a:gd name="T89" fmla="*/ 79 h 168"/>
                <a:gd name="T90" fmla="*/ 76 w 114"/>
                <a:gd name="T91" fmla="*/ 85 h 168"/>
                <a:gd name="T92" fmla="*/ 76 w 114"/>
                <a:gd name="T93" fmla="*/ 9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4" h="168">
                  <a:moveTo>
                    <a:pt x="114" y="2"/>
                  </a:moveTo>
                  <a:lnTo>
                    <a:pt x="113" y="1"/>
                  </a:lnTo>
                  <a:lnTo>
                    <a:pt x="111" y="0"/>
                  </a:lnTo>
                  <a:lnTo>
                    <a:pt x="105" y="0"/>
                  </a:lnTo>
                  <a:lnTo>
                    <a:pt x="96" y="1"/>
                  </a:lnTo>
                  <a:lnTo>
                    <a:pt x="86" y="1"/>
                  </a:lnTo>
                  <a:lnTo>
                    <a:pt x="80" y="2"/>
                  </a:lnTo>
                  <a:lnTo>
                    <a:pt x="78" y="3"/>
                  </a:lnTo>
                  <a:lnTo>
                    <a:pt x="77" y="7"/>
                  </a:lnTo>
                  <a:lnTo>
                    <a:pt x="78" y="9"/>
                  </a:lnTo>
                  <a:lnTo>
                    <a:pt x="83" y="9"/>
                  </a:lnTo>
                  <a:lnTo>
                    <a:pt x="89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5" y="14"/>
                  </a:lnTo>
                  <a:lnTo>
                    <a:pt x="94" y="18"/>
                  </a:lnTo>
                  <a:lnTo>
                    <a:pt x="80" y="75"/>
                  </a:lnTo>
                  <a:lnTo>
                    <a:pt x="76" y="69"/>
                  </a:lnTo>
                  <a:lnTo>
                    <a:pt x="71" y="64"/>
                  </a:lnTo>
                  <a:lnTo>
                    <a:pt x="65" y="61"/>
                  </a:lnTo>
                  <a:lnTo>
                    <a:pt x="58" y="60"/>
                  </a:lnTo>
                  <a:lnTo>
                    <a:pt x="47" y="61"/>
                  </a:lnTo>
                  <a:lnTo>
                    <a:pt x="37" y="66"/>
                  </a:lnTo>
                  <a:lnTo>
                    <a:pt x="27" y="73"/>
                  </a:lnTo>
                  <a:lnTo>
                    <a:pt x="18" y="82"/>
                  </a:lnTo>
                  <a:lnTo>
                    <a:pt x="11" y="92"/>
                  </a:lnTo>
                  <a:lnTo>
                    <a:pt x="5" y="104"/>
                  </a:lnTo>
                  <a:lnTo>
                    <a:pt x="1" y="117"/>
                  </a:lnTo>
                  <a:lnTo>
                    <a:pt x="0" y="130"/>
                  </a:lnTo>
                  <a:lnTo>
                    <a:pt x="2" y="145"/>
                  </a:lnTo>
                  <a:lnTo>
                    <a:pt x="9" y="157"/>
                  </a:lnTo>
                  <a:lnTo>
                    <a:pt x="19" y="165"/>
                  </a:lnTo>
                  <a:lnTo>
                    <a:pt x="32" y="168"/>
                  </a:lnTo>
                  <a:lnTo>
                    <a:pt x="37" y="168"/>
                  </a:lnTo>
                  <a:lnTo>
                    <a:pt x="44" y="165"/>
                  </a:lnTo>
                  <a:lnTo>
                    <a:pt x="53" y="160"/>
                  </a:lnTo>
                  <a:lnTo>
                    <a:pt x="63" y="150"/>
                  </a:lnTo>
                  <a:lnTo>
                    <a:pt x="65" y="157"/>
                  </a:lnTo>
                  <a:lnTo>
                    <a:pt x="70" y="163"/>
                  </a:lnTo>
                  <a:lnTo>
                    <a:pt x="77" y="167"/>
                  </a:lnTo>
                  <a:lnTo>
                    <a:pt x="85" y="168"/>
                  </a:lnTo>
                  <a:lnTo>
                    <a:pt x="90" y="167"/>
                  </a:lnTo>
                  <a:lnTo>
                    <a:pt x="95" y="164"/>
                  </a:lnTo>
                  <a:lnTo>
                    <a:pt x="99" y="160"/>
                  </a:lnTo>
                  <a:lnTo>
                    <a:pt x="102" y="155"/>
                  </a:lnTo>
                  <a:lnTo>
                    <a:pt x="105" y="148"/>
                  </a:lnTo>
                  <a:lnTo>
                    <a:pt x="107" y="140"/>
                  </a:lnTo>
                  <a:lnTo>
                    <a:pt x="109" y="134"/>
                  </a:lnTo>
                  <a:lnTo>
                    <a:pt x="109" y="131"/>
                  </a:lnTo>
                  <a:lnTo>
                    <a:pt x="108" y="129"/>
                  </a:lnTo>
                  <a:lnTo>
                    <a:pt x="107" y="129"/>
                  </a:lnTo>
                  <a:lnTo>
                    <a:pt x="104" y="130"/>
                  </a:lnTo>
                  <a:lnTo>
                    <a:pt x="103" y="133"/>
                  </a:lnTo>
                  <a:lnTo>
                    <a:pt x="100" y="144"/>
                  </a:lnTo>
                  <a:lnTo>
                    <a:pt x="96" y="154"/>
                  </a:lnTo>
                  <a:lnTo>
                    <a:pt x="91" y="160"/>
                  </a:lnTo>
                  <a:lnTo>
                    <a:pt x="85" y="163"/>
                  </a:lnTo>
                  <a:lnTo>
                    <a:pt x="81" y="162"/>
                  </a:lnTo>
                  <a:lnTo>
                    <a:pt x="79" y="159"/>
                  </a:lnTo>
                  <a:lnTo>
                    <a:pt x="78" y="155"/>
                  </a:lnTo>
                  <a:lnTo>
                    <a:pt x="78" y="152"/>
                  </a:lnTo>
                  <a:lnTo>
                    <a:pt x="78" y="145"/>
                  </a:lnTo>
                  <a:lnTo>
                    <a:pt x="79" y="140"/>
                  </a:lnTo>
                  <a:lnTo>
                    <a:pt x="114" y="2"/>
                  </a:lnTo>
                  <a:close/>
                  <a:moveTo>
                    <a:pt x="64" y="137"/>
                  </a:moveTo>
                  <a:lnTo>
                    <a:pt x="63" y="139"/>
                  </a:lnTo>
                  <a:lnTo>
                    <a:pt x="63" y="141"/>
                  </a:lnTo>
                  <a:lnTo>
                    <a:pt x="61" y="143"/>
                  </a:lnTo>
                  <a:lnTo>
                    <a:pt x="59" y="146"/>
                  </a:lnTo>
                  <a:lnTo>
                    <a:pt x="52" y="154"/>
                  </a:lnTo>
                  <a:lnTo>
                    <a:pt x="44" y="159"/>
                  </a:lnTo>
                  <a:lnTo>
                    <a:pt x="38" y="162"/>
                  </a:lnTo>
                  <a:lnTo>
                    <a:pt x="32" y="163"/>
                  </a:lnTo>
                  <a:lnTo>
                    <a:pt x="25" y="160"/>
                  </a:lnTo>
                  <a:lnTo>
                    <a:pt x="20" y="155"/>
                  </a:lnTo>
                  <a:lnTo>
                    <a:pt x="18" y="148"/>
                  </a:lnTo>
                  <a:lnTo>
                    <a:pt x="17" y="140"/>
                  </a:lnTo>
                  <a:lnTo>
                    <a:pt x="18" y="129"/>
                  </a:lnTo>
                  <a:lnTo>
                    <a:pt x="21" y="114"/>
                  </a:lnTo>
                  <a:lnTo>
                    <a:pt x="26" y="99"/>
                  </a:lnTo>
                  <a:lnTo>
                    <a:pt x="30" y="88"/>
                  </a:lnTo>
                  <a:lnTo>
                    <a:pt x="36" y="78"/>
                  </a:lnTo>
                  <a:lnTo>
                    <a:pt x="43" y="71"/>
                  </a:lnTo>
                  <a:lnTo>
                    <a:pt x="50" y="67"/>
                  </a:lnTo>
                  <a:lnTo>
                    <a:pt x="58" y="65"/>
                  </a:lnTo>
                  <a:lnTo>
                    <a:pt x="63" y="66"/>
                  </a:lnTo>
                  <a:lnTo>
                    <a:pt x="67" y="68"/>
                  </a:lnTo>
                  <a:lnTo>
                    <a:pt x="71" y="71"/>
                  </a:lnTo>
                  <a:lnTo>
                    <a:pt x="73" y="75"/>
                  </a:lnTo>
                  <a:lnTo>
                    <a:pt x="75" y="79"/>
                  </a:lnTo>
                  <a:lnTo>
                    <a:pt x="76" y="82"/>
                  </a:lnTo>
                  <a:lnTo>
                    <a:pt x="76" y="85"/>
                  </a:lnTo>
                  <a:lnTo>
                    <a:pt x="77" y="86"/>
                  </a:lnTo>
                  <a:lnTo>
                    <a:pt x="76" y="90"/>
                  </a:lnTo>
                  <a:lnTo>
                    <a:pt x="64" y="1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8" name="Freeform 32"/>
            <p:cNvSpPr>
              <a:spLocks noChangeAspect="1"/>
            </p:cNvSpPr>
            <p:nvPr/>
          </p:nvSpPr>
          <p:spPr bwMode="auto">
            <a:xfrm>
              <a:off x="4018" y="218"/>
              <a:ext cx="135" cy="106"/>
            </a:xfrm>
            <a:custGeom>
              <a:avLst/>
              <a:gdLst>
                <a:gd name="T0" fmla="*/ 78 w 135"/>
                <a:gd name="T1" fmla="*/ 48 h 106"/>
                <a:gd name="T2" fmla="*/ 106 w 135"/>
                <a:gd name="T3" fmla="*/ 16 h 106"/>
                <a:gd name="T4" fmla="*/ 108 w 135"/>
                <a:gd name="T5" fmla="*/ 14 h 106"/>
                <a:gd name="T6" fmla="*/ 112 w 135"/>
                <a:gd name="T7" fmla="*/ 13 h 106"/>
                <a:gd name="T8" fmla="*/ 118 w 135"/>
                <a:gd name="T9" fmla="*/ 12 h 106"/>
                <a:gd name="T10" fmla="*/ 130 w 135"/>
                <a:gd name="T11" fmla="*/ 11 h 106"/>
                <a:gd name="T12" fmla="*/ 130 w 135"/>
                <a:gd name="T13" fmla="*/ 0 h 106"/>
                <a:gd name="T14" fmla="*/ 84 w 135"/>
                <a:gd name="T15" fmla="*/ 0 h 106"/>
                <a:gd name="T16" fmla="*/ 84 w 135"/>
                <a:gd name="T17" fmla="*/ 11 h 106"/>
                <a:gd name="T18" fmla="*/ 88 w 135"/>
                <a:gd name="T19" fmla="*/ 12 h 106"/>
                <a:gd name="T20" fmla="*/ 93 w 135"/>
                <a:gd name="T21" fmla="*/ 14 h 106"/>
                <a:gd name="T22" fmla="*/ 92 w 135"/>
                <a:gd name="T23" fmla="*/ 15 h 106"/>
                <a:gd name="T24" fmla="*/ 91 w 135"/>
                <a:gd name="T25" fmla="*/ 16 h 106"/>
                <a:gd name="T26" fmla="*/ 71 w 135"/>
                <a:gd name="T27" fmla="*/ 39 h 106"/>
                <a:gd name="T28" fmla="*/ 47 w 135"/>
                <a:gd name="T29" fmla="*/ 11 h 106"/>
                <a:gd name="T30" fmla="*/ 57 w 135"/>
                <a:gd name="T31" fmla="*/ 11 h 106"/>
                <a:gd name="T32" fmla="*/ 57 w 135"/>
                <a:gd name="T33" fmla="*/ 0 h 106"/>
                <a:gd name="T34" fmla="*/ 2 w 135"/>
                <a:gd name="T35" fmla="*/ 0 h 106"/>
                <a:gd name="T36" fmla="*/ 2 w 135"/>
                <a:gd name="T37" fmla="*/ 11 h 106"/>
                <a:gd name="T38" fmla="*/ 19 w 135"/>
                <a:gd name="T39" fmla="*/ 11 h 106"/>
                <a:gd name="T40" fmla="*/ 56 w 135"/>
                <a:gd name="T41" fmla="*/ 55 h 106"/>
                <a:gd name="T42" fmla="*/ 25 w 135"/>
                <a:gd name="T43" fmla="*/ 91 h 106"/>
                <a:gd name="T44" fmla="*/ 21 w 135"/>
                <a:gd name="T45" fmla="*/ 93 h 106"/>
                <a:gd name="T46" fmla="*/ 15 w 135"/>
                <a:gd name="T47" fmla="*/ 95 h 106"/>
                <a:gd name="T48" fmla="*/ 8 w 135"/>
                <a:gd name="T49" fmla="*/ 95 h 106"/>
                <a:gd name="T50" fmla="*/ 0 w 135"/>
                <a:gd name="T51" fmla="*/ 95 h 106"/>
                <a:gd name="T52" fmla="*/ 0 w 135"/>
                <a:gd name="T53" fmla="*/ 106 h 106"/>
                <a:gd name="T54" fmla="*/ 47 w 135"/>
                <a:gd name="T55" fmla="*/ 106 h 106"/>
                <a:gd name="T56" fmla="*/ 47 w 135"/>
                <a:gd name="T57" fmla="*/ 95 h 106"/>
                <a:gd name="T58" fmla="*/ 41 w 135"/>
                <a:gd name="T59" fmla="*/ 94 h 106"/>
                <a:gd name="T60" fmla="*/ 38 w 135"/>
                <a:gd name="T61" fmla="*/ 92 h 106"/>
                <a:gd name="T62" fmla="*/ 38 w 135"/>
                <a:gd name="T63" fmla="*/ 92 h 106"/>
                <a:gd name="T64" fmla="*/ 40 w 135"/>
                <a:gd name="T65" fmla="*/ 90 h 106"/>
                <a:gd name="T66" fmla="*/ 63 w 135"/>
                <a:gd name="T67" fmla="*/ 64 h 106"/>
                <a:gd name="T68" fmla="*/ 89 w 135"/>
                <a:gd name="T69" fmla="*/ 95 h 106"/>
                <a:gd name="T70" fmla="*/ 80 w 135"/>
                <a:gd name="T71" fmla="*/ 95 h 106"/>
                <a:gd name="T72" fmla="*/ 80 w 135"/>
                <a:gd name="T73" fmla="*/ 106 h 106"/>
                <a:gd name="T74" fmla="*/ 135 w 135"/>
                <a:gd name="T75" fmla="*/ 106 h 106"/>
                <a:gd name="T76" fmla="*/ 135 w 135"/>
                <a:gd name="T77" fmla="*/ 95 h 106"/>
                <a:gd name="T78" fmla="*/ 118 w 135"/>
                <a:gd name="T79" fmla="*/ 95 h 106"/>
                <a:gd name="T80" fmla="*/ 78 w 135"/>
                <a:gd name="T81" fmla="*/ 4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106">
                  <a:moveTo>
                    <a:pt x="78" y="48"/>
                  </a:moveTo>
                  <a:lnTo>
                    <a:pt x="106" y="16"/>
                  </a:lnTo>
                  <a:lnTo>
                    <a:pt x="108" y="14"/>
                  </a:lnTo>
                  <a:lnTo>
                    <a:pt x="112" y="13"/>
                  </a:lnTo>
                  <a:lnTo>
                    <a:pt x="118" y="12"/>
                  </a:lnTo>
                  <a:lnTo>
                    <a:pt x="130" y="11"/>
                  </a:lnTo>
                  <a:lnTo>
                    <a:pt x="130" y="0"/>
                  </a:lnTo>
                  <a:lnTo>
                    <a:pt x="84" y="0"/>
                  </a:lnTo>
                  <a:lnTo>
                    <a:pt x="84" y="11"/>
                  </a:lnTo>
                  <a:lnTo>
                    <a:pt x="88" y="12"/>
                  </a:lnTo>
                  <a:lnTo>
                    <a:pt x="93" y="14"/>
                  </a:lnTo>
                  <a:lnTo>
                    <a:pt x="92" y="15"/>
                  </a:lnTo>
                  <a:lnTo>
                    <a:pt x="91" y="16"/>
                  </a:lnTo>
                  <a:lnTo>
                    <a:pt x="71" y="39"/>
                  </a:lnTo>
                  <a:lnTo>
                    <a:pt x="47" y="11"/>
                  </a:lnTo>
                  <a:lnTo>
                    <a:pt x="57" y="11"/>
                  </a:lnTo>
                  <a:lnTo>
                    <a:pt x="57" y="0"/>
                  </a:lnTo>
                  <a:lnTo>
                    <a:pt x="2" y="0"/>
                  </a:lnTo>
                  <a:lnTo>
                    <a:pt x="2" y="11"/>
                  </a:lnTo>
                  <a:lnTo>
                    <a:pt x="19" y="11"/>
                  </a:lnTo>
                  <a:lnTo>
                    <a:pt x="56" y="55"/>
                  </a:lnTo>
                  <a:lnTo>
                    <a:pt x="25" y="91"/>
                  </a:lnTo>
                  <a:lnTo>
                    <a:pt x="21" y="93"/>
                  </a:lnTo>
                  <a:lnTo>
                    <a:pt x="15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47" y="106"/>
                  </a:lnTo>
                  <a:lnTo>
                    <a:pt x="47" y="95"/>
                  </a:lnTo>
                  <a:lnTo>
                    <a:pt x="41" y="94"/>
                  </a:lnTo>
                  <a:lnTo>
                    <a:pt x="38" y="92"/>
                  </a:lnTo>
                  <a:lnTo>
                    <a:pt x="38" y="92"/>
                  </a:lnTo>
                  <a:lnTo>
                    <a:pt x="40" y="90"/>
                  </a:lnTo>
                  <a:lnTo>
                    <a:pt x="63" y="64"/>
                  </a:lnTo>
                  <a:lnTo>
                    <a:pt x="89" y="95"/>
                  </a:lnTo>
                  <a:lnTo>
                    <a:pt x="80" y="95"/>
                  </a:lnTo>
                  <a:lnTo>
                    <a:pt x="80" y="106"/>
                  </a:lnTo>
                  <a:lnTo>
                    <a:pt x="135" y="106"/>
                  </a:lnTo>
                  <a:lnTo>
                    <a:pt x="135" y="95"/>
                  </a:lnTo>
                  <a:lnTo>
                    <a:pt x="118" y="95"/>
                  </a:lnTo>
                  <a:lnTo>
                    <a:pt x="78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9" name="Freeform 33"/>
            <p:cNvSpPr>
              <a:spLocks noChangeAspect="1"/>
            </p:cNvSpPr>
            <p:nvPr/>
          </p:nvSpPr>
          <p:spPr bwMode="auto">
            <a:xfrm>
              <a:off x="1558" y="845"/>
              <a:ext cx="159" cy="159"/>
            </a:xfrm>
            <a:custGeom>
              <a:avLst/>
              <a:gdLst>
                <a:gd name="T0" fmla="*/ 84 w 159"/>
                <a:gd name="T1" fmla="*/ 85 h 159"/>
                <a:gd name="T2" fmla="*/ 151 w 159"/>
                <a:gd name="T3" fmla="*/ 85 h 159"/>
                <a:gd name="T4" fmla="*/ 154 w 159"/>
                <a:gd name="T5" fmla="*/ 85 h 159"/>
                <a:gd name="T6" fmla="*/ 156 w 159"/>
                <a:gd name="T7" fmla="*/ 84 h 159"/>
                <a:gd name="T8" fmla="*/ 158 w 159"/>
                <a:gd name="T9" fmla="*/ 83 h 159"/>
                <a:gd name="T10" fmla="*/ 159 w 159"/>
                <a:gd name="T11" fmla="*/ 80 h 159"/>
                <a:gd name="T12" fmla="*/ 158 w 159"/>
                <a:gd name="T13" fmla="*/ 77 h 159"/>
                <a:gd name="T14" fmla="*/ 156 w 159"/>
                <a:gd name="T15" fmla="*/ 76 h 159"/>
                <a:gd name="T16" fmla="*/ 154 w 159"/>
                <a:gd name="T17" fmla="*/ 75 h 159"/>
                <a:gd name="T18" fmla="*/ 151 w 159"/>
                <a:gd name="T19" fmla="*/ 75 h 159"/>
                <a:gd name="T20" fmla="*/ 84 w 159"/>
                <a:gd name="T21" fmla="*/ 75 h 159"/>
                <a:gd name="T22" fmla="*/ 84 w 159"/>
                <a:gd name="T23" fmla="*/ 8 h 159"/>
                <a:gd name="T24" fmla="*/ 84 w 159"/>
                <a:gd name="T25" fmla="*/ 5 h 159"/>
                <a:gd name="T26" fmla="*/ 84 w 159"/>
                <a:gd name="T27" fmla="*/ 3 h 159"/>
                <a:gd name="T28" fmla="*/ 82 w 159"/>
                <a:gd name="T29" fmla="*/ 1 h 159"/>
                <a:gd name="T30" fmla="*/ 79 w 159"/>
                <a:gd name="T31" fmla="*/ 0 h 159"/>
                <a:gd name="T32" fmla="*/ 77 w 159"/>
                <a:gd name="T33" fmla="*/ 1 h 159"/>
                <a:gd name="T34" fmla="*/ 75 w 159"/>
                <a:gd name="T35" fmla="*/ 3 h 159"/>
                <a:gd name="T36" fmla="*/ 75 w 159"/>
                <a:gd name="T37" fmla="*/ 5 h 159"/>
                <a:gd name="T38" fmla="*/ 75 w 159"/>
                <a:gd name="T39" fmla="*/ 8 h 159"/>
                <a:gd name="T40" fmla="*/ 75 w 159"/>
                <a:gd name="T41" fmla="*/ 75 h 159"/>
                <a:gd name="T42" fmla="*/ 8 w 159"/>
                <a:gd name="T43" fmla="*/ 75 h 159"/>
                <a:gd name="T44" fmla="*/ 5 w 159"/>
                <a:gd name="T45" fmla="*/ 75 h 159"/>
                <a:gd name="T46" fmla="*/ 3 w 159"/>
                <a:gd name="T47" fmla="*/ 76 h 159"/>
                <a:gd name="T48" fmla="*/ 1 w 159"/>
                <a:gd name="T49" fmla="*/ 77 h 159"/>
                <a:gd name="T50" fmla="*/ 0 w 159"/>
                <a:gd name="T51" fmla="*/ 80 h 159"/>
                <a:gd name="T52" fmla="*/ 1 w 159"/>
                <a:gd name="T53" fmla="*/ 83 h 159"/>
                <a:gd name="T54" fmla="*/ 3 w 159"/>
                <a:gd name="T55" fmla="*/ 84 h 159"/>
                <a:gd name="T56" fmla="*/ 5 w 159"/>
                <a:gd name="T57" fmla="*/ 85 h 159"/>
                <a:gd name="T58" fmla="*/ 8 w 159"/>
                <a:gd name="T59" fmla="*/ 85 h 159"/>
                <a:gd name="T60" fmla="*/ 75 w 159"/>
                <a:gd name="T61" fmla="*/ 85 h 159"/>
                <a:gd name="T62" fmla="*/ 75 w 159"/>
                <a:gd name="T63" fmla="*/ 151 h 159"/>
                <a:gd name="T64" fmla="*/ 75 w 159"/>
                <a:gd name="T65" fmla="*/ 154 h 159"/>
                <a:gd name="T66" fmla="*/ 75 w 159"/>
                <a:gd name="T67" fmla="*/ 157 h 159"/>
                <a:gd name="T68" fmla="*/ 77 w 159"/>
                <a:gd name="T69" fmla="*/ 159 h 159"/>
                <a:gd name="T70" fmla="*/ 79 w 159"/>
                <a:gd name="T71" fmla="*/ 159 h 159"/>
                <a:gd name="T72" fmla="*/ 82 w 159"/>
                <a:gd name="T73" fmla="*/ 159 h 159"/>
                <a:gd name="T74" fmla="*/ 84 w 159"/>
                <a:gd name="T75" fmla="*/ 157 h 159"/>
                <a:gd name="T76" fmla="*/ 84 w 159"/>
                <a:gd name="T77" fmla="*/ 154 h 159"/>
                <a:gd name="T78" fmla="*/ 84 w 159"/>
                <a:gd name="T79" fmla="*/ 151 h 159"/>
                <a:gd name="T80" fmla="*/ 84 w 159"/>
                <a:gd name="T81" fmla="*/ 8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9" h="159">
                  <a:moveTo>
                    <a:pt x="84" y="85"/>
                  </a:moveTo>
                  <a:lnTo>
                    <a:pt x="151" y="85"/>
                  </a:lnTo>
                  <a:lnTo>
                    <a:pt x="154" y="85"/>
                  </a:lnTo>
                  <a:lnTo>
                    <a:pt x="156" y="84"/>
                  </a:lnTo>
                  <a:lnTo>
                    <a:pt x="158" y="83"/>
                  </a:lnTo>
                  <a:lnTo>
                    <a:pt x="159" y="80"/>
                  </a:lnTo>
                  <a:lnTo>
                    <a:pt x="158" y="77"/>
                  </a:lnTo>
                  <a:lnTo>
                    <a:pt x="156" y="76"/>
                  </a:lnTo>
                  <a:lnTo>
                    <a:pt x="154" y="75"/>
                  </a:lnTo>
                  <a:lnTo>
                    <a:pt x="151" y="75"/>
                  </a:lnTo>
                  <a:lnTo>
                    <a:pt x="84" y="75"/>
                  </a:lnTo>
                  <a:lnTo>
                    <a:pt x="84" y="8"/>
                  </a:lnTo>
                  <a:lnTo>
                    <a:pt x="84" y="5"/>
                  </a:lnTo>
                  <a:lnTo>
                    <a:pt x="84" y="3"/>
                  </a:lnTo>
                  <a:lnTo>
                    <a:pt x="82" y="1"/>
                  </a:lnTo>
                  <a:lnTo>
                    <a:pt x="79" y="0"/>
                  </a:lnTo>
                  <a:lnTo>
                    <a:pt x="77" y="1"/>
                  </a:lnTo>
                  <a:lnTo>
                    <a:pt x="75" y="3"/>
                  </a:lnTo>
                  <a:lnTo>
                    <a:pt x="75" y="5"/>
                  </a:lnTo>
                  <a:lnTo>
                    <a:pt x="75" y="8"/>
                  </a:lnTo>
                  <a:lnTo>
                    <a:pt x="75" y="75"/>
                  </a:lnTo>
                  <a:lnTo>
                    <a:pt x="8" y="75"/>
                  </a:lnTo>
                  <a:lnTo>
                    <a:pt x="5" y="75"/>
                  </a:lnTo>
                  <a:lnTo>
                    <a:pt x="3" y="76"/>
                  </a:lnTo>
                  <a:lnTo>
                    <a:pt x="1" y="77"/>
                  </a:lnTo>
                  <a:lnTo>
                    <a:pt x="0" y="80"/>
                  </a:lnTo>
                  <a:lnTo>
                    <a:pt x="1" y="83"/>
                  </a:lnTo>
                  <a:lnTo>
                    <a:pt x="3" y="84"/>
                  </a:lnTo>
                  <a:lnTo>
                    <a:pt x="5" y="85"/>
                  </a:lnTo>
                  <a:lnTo>
                    <a:pt x="8" y="85"/>
                  </a:lnTo>
                  <a:lnTo>
                    <a:pt x="75" y="85"/>
                  </a:lnTo>
                  <a:lnTo>
                    <a:pt x="75" y="151"/>
                  </a:lnTo>
                  <a:lnTo>
                    <a:pt x="75" y="154"/>
                  </a:lnTo>
                  <a:lnTo>
                    <a:pt x="75" y="157"/>
                  </a:lnTo>
                  <a:lnTo>
                    <a:pt x="77" y="159"/>
                  </a:lnTo>
                  <a:lnTo>
                    <a:pt x="79" y="159"/>
                  </a:lnTo>
                  <a:lnTo>
                    <a:pt x="82" y="159"/>
                  </a:lnTo>
                  <a:lnTo>
                    <a:pt x="84" y="157"/>
                  </a:lnTo>
                  <a:lnTo>
                    <a:pt x="84" y="154"/>
                  </a:lnTo>
                  <a:lnTo>
                    <a:pt x="84" y="151"/>
                  </a:lnTo>
                  <a:lnTo>
                    <a:pt x="84" y="8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" name="Freeform 34"/>
            <p:cNvSpPr>
              <a:spLocks noChangeAspect="1"/>
            </p:cNvSpPr>
            <p:nvPr/>
          </p:nvSpPr>
          <p:spPr bwMode="auto">
            <a:xfrm>
              <a:off x="1789" y="879"/>
              <a:ext cx="130" cy="157"/>
            </a:xfrm>
            <a:custGeom>
              <a:avLst/>
              <a:gdLst>
                <a:gd name="T0" fmla="*/ 50 w 130"/>
                <a:gd name="T1" fmla="*/ 17 h 157"/>
                <a:gd name="T2" fmla="*/ 52 w 130"/>
                <a:gd name="T3" fmla="*/ 8 h 157"/>
                <a:gd name="T4" fmla="*/ 50 w 130"/>
                <a:gd name="T5" fmla="*/ 2 h 157"/>
                <a:gd name="T6" fmla="*/ 44 w 130"/>
                <a:gd name="T7" fmla="*/ 0 h 157"/>
                <a:gd name="T8" fmla="*/ 38 w 130"/>
                <a:gd name="T9" fmla="*/ 4 h 157"/>
                <a:gd name="T10" fmla="*/ 1 w 130"/>
                <a:gd name="T11" fmla="*/ 147 h 157"/>
                <a:gd name="T12" fmla="*/ 0 w 130"/>
                <a:gd name="T13" fmla="*/ 151 h 157"/>
                <a:gd name="T14" fmla="*/ 7 w 130"/>
                <a:gd name="T15" fmla="*/ 157 h 157"/>
                <a:gd name="T16" fmla="*/ 13 w 130"/>
                <a:gd name="T17" fmla="*/ 155 h 157"/>
                <a:gd name="T18" fmla="*/ 15 w 130"/>
                <a:gd name="T19" fmla="*/ 152 h 157"/>
                <a:gd name="T20" fmla="*/ 19 w 130"/>
                <a:gd name="T21" fmla="*/ 139 h 157"/>
                <a:gd name="T22" fmla="*/ 29 w 130"/>
                <a:gd name="T23" fmla="*/ 101 h 157"/>
                <a:gd name="T24" fmla="*/ 41 w 130"/>
                <a:gd name="T25" fmla="*/ 107 h 157"/>
                <a:gd name="T26" fmla="*/ 52 w 130"/>
                <a:gd name="T27" fmla="*/ 108 h 157"/>
                <a:gd name="T28" fmla="*/ 72 w 130"/>
                <a:gd name="T29" fmla="*/ 102 h 157"/>
                <a:gd name="T30" fmla="*/ 84 w 130"/>
                <a:gd name="T31" fmla="*/ 91 h 157"/>
                <a:gd name="T32" fmla="*/ 91 w 130"/>
                <a:gd name="T33" fmla="*/ 103 h 157"/>
                <a:gd name="T34" fmla="*/ 105 w 130"/>
                <a:gd name="T35" fmla="*/ 108 h 157"/>
                <a:gd name="T36" fmla="*/ 116 w 130"/>
                <a:gd name="T37" fmla="*/ 104 h 157"/>
                <a:gd name="T38" fmla="*/ 123 w 130"/>
                <a:gd name="T39" fmla="*/ 95 h 157"/>
                <a:gd name="T40" fmla="*/ 128 w 130"/>
                <a:gd name="T41" fmla="*/ 80 h 157"/>
                <a:gd name="T42" fmla="*/ 130 w 130"/>
                <a:gd name="T43" fmla="*/ 71 h 157"/>
                <a:gd name="T44" fmla="*/ 127 w 130"/>
                <a:gd name="T45" fmla="*/ 69 h 157"/>
                <a:gd name="T46" fmla="*/ 124 w 130"/>
                <a:gd name="T47" fmla="*/ 73 h 157"/>
                <a:gd name="T48" fmla="*/ 117 w 130"/>
                <a:gd name="T49" fmla="*/ 94 h 157"/>
                <a:gd name="T50" fmla="*/ 106 w 130"/>
                <a:gd name="T51" fmla="*/ 103 h 157"/>
                <a:gd name="T52" fmla="*/ 100 w 130"/>
                <a:gd name="T53" fmla="*/ 99 h 157"/>
                <a:gd name="T54" fmla="*/ 98 w 130"/>
                <a:gd name="T55" fmla="*/ 92 h 157"/>
                <a:gd name="T56" fmla="*/ 100 w 130"/>
                <a:gd name="T57" fmla="*/ 81 h 157"/>
                <a:gd name="T58" fmla="*/ 103 w 130"/>
                <a:gd name="T59" fmla="*/ 67 h 157"/>
                <a:gd name="T60" fmla="*/ 111 w 130"/>
                <a:gd name="T61" fmla="*/ 38 h 157"/>
                <a:gd name="T62" fmla="*/ 113 w 130"/>
                <a:gd name="T63" fmla="*/ 28 h 157"/>
                <a:gd name="T64" fmla="*/ 115 w 130"/>
                <a:gd name="T65" fmla="*/ 20 h 157"/>
                <a:gd name="T66" fmla="*/ 117 w 130"/>
                <a:gd name="T67" fmla="*/ 11 h 157"/>
                <a:gd name="T68" fmla="*/ 115 w 130"/>
                <a:gd name="T69" fmla="*/ 4 h 157"/>
                <a:gd name="T70" fmla="*/ 109 w 130"/>
                <a:gd name="T71" fmla="*/ 3 h 157"/>
                <a:gd name="T72" fmla="*/ 103 w 130"/>
                <a:gd name="T73" fmla="*/ 6 h 157"/>
                <a:gd name="T74" fmla="*/ 90 w 130"/>
                <a:gd name="T75" fmla="*/ 56 h 157"/>
                <a:gd name="T76" fmla="*/ 86 w 130"/>
                <a:gd name="T77" fmla="*/ 71 h 157"/>
                <a:gd name="T78" fmla="*/ 84 w 130"/>
                <a:gd name="T79" fmla="*/ 80 h 157"/>
                <a:gd name="T80" fmla="*/ 82 w 130"/>
                <a:gd name="T81" fmla="*/ 84 h 157"/>
                <a:gd name="T82" fmla="*/ 75 w 130"/>
                <a:gd name="T83" fmla="*/ 92 h 157"/>
                <a:gd name="T84" fmla="*/ 66 w 130"/>
                <a:gd name="T85" fmla="*/ 100 h 157"/>
                <a:gd name="T86" fmla="*/ 53 w 130"/>
                <a:gd name="T87" fmla="*/ 103 h 157"/>
                <a:gd name="T88" fmla="*/ 39 w 130"/>
                <a:gd name="T89" fmla="*/ 97 h 157"/>
                <a:gd name="T90" fmla="*/ 35 w 130"/>
                <a:gd name="T91" fmla="*/ 82 h 157"/>
                <a:gd name="T92" fmla="*/ 38 w 130"/>
                <a:gd name="T93" fmla="*/ 6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157">
                  <a:moveTo>
                    <a:pt x="48" y="22"/>
                  </a:moveTo>
                  <a:lnTo>
                    <a:pt x="50" y="17"/>
                  </a:lnTo>
                  <a:lnTo>
                    <a:pt x="51" y="13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0" y="2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8" y="4"/>
                  </a:lnTo>
                  <a:lnTo>
                    <a:pt x="36" y="8"/>
                  </a:lnTo>
                  <a:lnTo>
                    <a:pt x="1" y="147"/>
                  </a:lnTo>
                  <a:lnTo>
                    <a:pt x="0" y="150"/>
                  </a:lnTo>
                  <a:lnTo>
                    <a:pt x="0" y="151"/>
                  </a:lnTo>
                  <a:lnTo>
                    <a:pt x="2" y="155"/>
                  </a:lnTo>
                  <a:lnTo>
                    <a:pt x="7" y="157"/>
                  </a:lnTo>
                  <a:lnTo>
                    <a:pt x="10" y="156"/>
                  </a:lnTo>
                  <a:lnTo>
                    <a:pt x="13" y="155"/>
                  </a:lnTo>
                  <a:lnTo>
                    <a:pt x="15" y="153"/>
                  </a:lnTo>
                  <a:lnTo>
                    <a:pt x="15" y="152"/>
                  </a:lnTo>
                  <a:lnTo>
                    <a:pt x="17" y="148"/>
                  </a:lnTo>
                  <a:lnTo>
                    <a:pt x="19" y="139"/>
                  </a:lnTo>
                  <a:lnTo>
                    <a:pt x="23" y="124"/>
                  </a:lnTo>
                  <a:lnTo>
                    <a:pt x="29" y="101"/>
                  </a:lnTo>
                  <a:lnTo>
                    <a:pt x="35" y="105"/>
                  </a:lnTo>
                  <a:lnTo>
                    <a:pt x="41" y="107"/>
                  </a:lnTo>
                  <a:lnTo>
                    <a:pt x="47" y="108"/>
                  </a:lnTo>
                  <a:lnTo>
                    <a:pt x="52" y="108"/>
                  </a:lnTo>
                  <a:lnTo>
                    <a:pt x="63" y="106"/>
                  </a:lnTo>
                  <a:lnTo>
                    <a:pt x="72" y="102"/>
                  </a:lnTo>
                  <a:lnTo>
                    <a:pt x="79" y="96"/>
                  </a:lnTo>
                  <a:lnTo>
                    <a:pt x="84" y="91"/>
                  </a:lnTo>
                  <a:lnTo>
                    <a:pt x="86" y="98"/>
                  </a:lnTo>
                  <a:lnTo>
                    <a:pt x="91" y="103"/>
                  </a:lnTo>
                  <a:lnTo>
                    <a:pt x="98" y="107"/>
                  </a:lnTo>
                  <a:lnTo>
                    <a:pt x="105" y="108"/>
                  </a:lnTo>
                  <a:lnTo>
                    <a:pt x="111" y="107"/>
                  </a:lnTo>
                  <a:lnTo>
                    <a:pt x="116" y="104"/>
                  </a:lnTo>
                  <a:lnTo>
                    <a:pt x="120" y="100"/>
                  </a:lnTo>
                  <a:lnTo>
                    <a:pt x="123" y="95"/>
                  </a:lnTo>
                  <a:lnTo>
                    <a:pt x="126" y="88"/>
                  </a:lnTo>
                  <a:lnTo>
                    <a:pt x="128" y="80"/>
                  </a:lnTo>
                  <a:lnTo>
                    <a:pt x="129" y="74"/>
                  </a:lnTo>
                  <a:lnTo>
                    <a:pt x="130" y="71"/>
                  </a:lnTo>
                  <a:lnTo>
                    <a:pt x="129" y="69"/>
                  </a:lnTo>
                  <a:lnTo>
                    <a:pt x="127" y="69"/>
                  </a:lnTo>
                  <a:lnTo>
                    <a:pt x="125" y="70"/>
                  </a:lnTo>
                  <a:lnTo>
                    <a:pt x="124" y="73"/>
                  </a:lnTo>
                  <a:lnTo>
                    <a:pt x="121" y="84"/>
                  </a:lnTo>
                  <a:lnTo>
                    <a:pt x="117" y="94"/>
                  </a:lnTo>
                  <a:lnTo>
                    <a:pt x="112" y="100"/>
                  </a:lnTo>
                  <a:lnTo>
                    <a:pt x="106" y="103"/>
                  </a:lnTo>
                  <a:lnTo>
                    <a:pt x="102" y="102"/>
                  </a:lnTo>
                  <a:lnTo>
                    <a:pt x="100" y="99"/>
                  </a:lnTo>
                  <a:lnTo>
                    <a:pt x="99" y="96"/>
                  </a:lnTo>
                  <a:lnTo>
                    <a:pt x="98" y="92"/>
                  </a:lnTo>
                  <a:lnTo>
                    <a:pt x="99" y="87"/>
                  </a:lnTo>
                  <a:lnTo>
                    <a:pt x="100" y="81"/>
                  </a:lnTo>
                  <a:lnTo>
                    <a:pt x="102" y="74"/>
                  </a:lnTo>
                  <a:lnTo>
                    <a:pt x="103" y="67"/>
                  </a:lnTo>
                  <a:lnTo>
                    <a:pt x="110" y="41"/>
                  </a:lnTo>
                  <a:lnTo>
                    <a:pt x="111" y="38"/>
                  </a:lnTo>
                  <a:lnTo>
                    <a:pt x="112" y="33"/>
                  </a:lnTo>
                  <a:lnTo>
                    <a:pt x="113" y="28"/>
                  </a:lnTo>
                  <a:lnTo>
                    <a:pt x="114" y="25"/>
                  </a:lnTo>
                  <a:lnTo>
                    <a:pt x="115" y="20"/>
                  </a:lnTo>
                  <a:lnTo>
                    <a:pt x="116" y="15"/>
                  </a:lnTo>
                  <a:lnTo>
                    <a:pt x="117" y="11"/>
                  </a:lnTo>
                  <a:lnTo>
                    <a:pt x="118" y="9"/>
                  </a:lnTo>
                  <a:lnTo>
                    <a:pt x="115" y="4"/>
                  </a:lnTo>
                  <a:lnTo>
                    <a:pt x="111" y="3"/>
                  </a:lnTo>
                  <a:lnTo>
                    <a:pt x="109" y="3"/>
                  </a:lnTo>
                  <a:lnTo>
                    <a:pt x="106" y="4"/>
                  </a:lnTo>
                  <a:lnTo>
                    <a:pt x="103" y="6"/>
                  </a:lnTo>
                  <a:lnTo>
                    <a:pt x="101" y="11"/>
                  </a:lnTo>
                  <a:lnTo>
                    <a:pt x="90" y="56"/>
                  </a:lnTo>
                  <a:lnTo>
                    <a:pt x="88" y="64"/>
                  </a:lnTo>
                  <a:lnTo>
                    <a:pt x="86" y="71"/>
                  </a:lnTo>
                  <a:lnTo>
                    <a:pt x="85" y="77"/>
                  </a:lnTo>
                  <a:lnTo>
                    <a:pt x="84" y="80"/>
                  </a:lnTo>
                  <a:lnTo>
                    <a:pt x="83" y="81"/>
                  </a:lnTo>
                  <a:lnTo>
                    <a:pt x="82" y="84"/>
                  </a:lnTo>
                  <a:lnTo>
                    <a:pt x="79" y="88"/>
                  </a:lnTo>
                  <a:lnTo>
                    <a:pt x="75" y="92"/>
                  </a:lnTo>
                  <a:lnTo>
                    <a:pt x="71" y="96"/>
                  </a:lnTo>
                  <a:lnTo>
                    <a:pt x="66" y="100"/>
                  </a:lnTo>
                  <a:lnTo>
                    <a:pt x="60" y="102"/>
                  </a:lnTo>
                  <a:lnTo>
                    <a:pt x="53" y="103"/>
                  </a:lnTo>
                  <a:lnTo>
                    <a:pt x="45" y="101"/>
                  </a:lnTo>
                  <a:lnTo>
                    <a:pt x="39" y="97"/>
                  </a:lnTo>
                  <a:lnTo>
                    <a:pt x="36" y="91"/>
                  </a:lnTo>
                  <a:lnTo>
                    <a:pt x="35" y="82"/>
                  </a:lnTo>
                  <a:lnTo>
                    <a:pt x="36" y="72"/>
                  </a:lnTo>
                  <a:lnTo>
                    <a:pt x="38" y="62"/>
                  </a:lnTo>
                  <a:lnTo>
                    <a:pt x="48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1" name="Freeform 35"/>
            <p:cNvSpPr>
              <a:spLocks noChangeAspect="1"/>
            </p:cNvSpPr>
            <p:nvPr/>
          </p:nvSpPr>
          <p:spPr bwMode="auto">
            <a:xfrm>
              <a:off x="1947" y="959"/>
              <a:ext cx="25" cy="26"/>
            </a:xfrm>
            <a:custGeom>
              <a:avLst/>
              <a:gdLst>
                <a:gd name="T0" fmla="*/ 25 w 25"/>
                <a:gd name="T1" fmla="*/ 13 h 26"/>
                <a:gd name="T2" fmla="*/ 24 w 25"/>
                <a:gd name="T3" fmla="*/ 8 h 26"/>
                <a:gd name="T4" fmla="*/ 21 w 25"/>
                <a:gd name="T5" fmla="*/ 4 h 26"/>
                <a:gd name="T6" fmla="*/ 17 w 25"/>
                <a:gd name="T7" fmla="*/ 1 h 26"/>
                <a:gd name="T8" fmla="*/ 12 w 25"/>
                <a:gd name="T9" fmla="*/ 0 h 26"/>
                <a:gd name="T10" fmla="*/ 8 w 25"/>
                <a:gd name="T11" fmla="*/ 1 h 26"/>
                <a:gd name="T12" fmla="*/ 4 w 25"/>
                <a:gd name="T13" fmla="*/ 4 h 26"/>
                <a:gd name="T14" fmla="*/ 1 w 25"/>
                <a:gd name="T15" fmla="*/ 8 h 26"/>
                <a:gd name="T16" fmla="*/ 0 w 25"/>
                <a:gd name="T17" fmla="*/ 13 h 26"/>
                <a:gd name="T18" fmla="*/ 1 w 25"/>
                <a:gd name="T19" fmla="*/ 18 h 26"/>
                <a:gd name="T20" fmla="*/ 4 w 25"/>
                <a:gd name="T21" fmla="*/ 22 h 26"/>
                <a:gd name="T22" fmla="*/ 8 w 25"/>
                <a:gd name="T23" fmla="*/ 25 h 26"/>
                <a:gd name="T24" fmla="*/ 12 w 25"/>
                <a:gd name="T25" fmla="*/ 26 h 26"/>
                <a:gd name="T26" fmla="*/ 17 w 25"/>
                <a:gd name="T27" fmla="*/ 25 h 26"/>
                <a:gd name="T28" fmla="*/ 21 w 25"/>
                <a:gd name="T29" fmla="*/ 22 h 26"/>
                <a:gd name="T30" fmla="*/ 24 w 25"/>
                <a:gd name="T31" fmla="*/ 18 h 26"/>
                <a:gd name="T32" fmla="*/ 25 w 25"/>
                <a:gd name="T3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6">
                  <a:moveTo>
                    <a:pt x="25" y="13"/>
                  </a:moveTo>
                  <a:lnTo>
                    <a:pt x="24" y="8"/>
                  </a:lnTo>
                  <a:lnTo>
                    <a:pt x="21" y="4"/>
                  </a:lnTo>
                  <a:lnTo>
                    <a:pt x="17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8"/>
                  </a:lnTo>
                  <a:lnTo>
                    <a:pt x="4" y="22"/>
                  </a:lnTo>
                  <a:lnTo>
                    <a:pt x="8" y="25"/>
                  </a:lnTo>
                  <a:lnTo>
                    <a:pt x="12" y="26"/>
                  </a:lnTo>
                  <a:lnTo>
                    <a:pt x="17" y="25"/>
                  </a:lnTo>
                  <a:lnTo>
                    <a:pt x="21" y="22"/>
                  </a:lnTo>
                  <a:lnTo>
                    <a:pt x="24" y="18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2" name="Freeform 36"/>
            <p:cNvSpPr>
              <a:spLocks noChangeAspect="1"/>
            </p:cNvSpPr>
            <p:nvPr/>
          </p:nvSpPr>
          <p:spPr bwMode="auto">
            <a:xfrm>
              <a:off x="2042" y="819"/>
              <a:ext cx="53" cy="166"/>
            </a:xfrm>
            <a:custGeom>
              <a:avLst/>
              <a:gdLst>
                <a:gd name="T0" fmla="*/ 34 w 53"/>
                <a:gd name="T1" fmla="*/ 0 h 166"/>
                <a:gd name="T2" fmla="*/ 0 w 53"/>
                <a:gd name="T3" fmla="*/ 2 h 166"/>
                <a:gd name="T4" fmla="*/ 0 w 53"/>
                <a:gd name="T5" fmla="*/ 10 h 166"/>
                <a:gd name="T6" fmla="*/ 5 w 53"/>
                <a:gd name="T7" fmla="*/ 10 h 166"/>
                <a:gd name="T8" fmla="*/ 10 w 53"/>
                <a:gd name="T9" fmla="*/ 10 h 166"/>
                <a:gd name="T10" fmla="*/ 13 w 53"/>
                <a:gd name="T11" fmla="*/ 11 h 166"/>
                <a:gd name="T12" fmla="*/ 15 w 53"/>
                <a:gd name="T13" fmla="*/ 12 h 166"/>
                <a:gd name="T14" fmla="*/ 17 w 53"/>
                <a:gd name="T15" fmla="*/ 14 h 166"/>
                <a:gd name="T16" fmla="*/ 18 w 53"/>
                <a:gd name="T17" fmla="*/ 16 h 166"/>
                <a:gd name="T18" fmla="*/ 18 w 53"/>
                <a:gd name="T19" fmla="*/ 19 h 166"/>
                <a:gd name="T20" fmla="*/ 18 w 53"/>
                <a:gd name="T21" fmla="*/ 23 h 166"/>
                <a:gd name="T22" fmla="*/ 18 w 53"/>
                <a:gd name="T23" fmla="*/ 147 h 166"/>
                <a:gd name="T24" fmla="*/ 18 w 53"/>
                <a:gd name="T25" fmla="*/ 154 h 166"/>
                <a:gd name="T26" fmla="*/ 15 w 53"/>
                <a:gd name="T27" fmla="*/ 157 h 166"/>
                <a:gd name="T28" fmla="*/ 9 w 53"/>
                <a:gd name="T29" fmla="*/ 158 h 166"/>
                <a:gd name="T30" fmla="*/ 0 w 53"/>
                <a:gd name="T31" fmla="*/ 158 h 166"/>
                <a:gd name="T32" fmla="*/ 0 w 53"/>
                <a:gd name="T33" fmla="*/ 166 h 166"/>
                <a:gd name="T34" fmla="*/ 53 w 53"/>
                <a:gd name="T35" fmla="*/ 166 h 166"/>
                <a:gd name="T36" fmla="*/ 53 w 53"/>
                <a:gd name="T37" fmla="*/ 158 h 166"/>
                <a:gd name="T38" fmla="*/ 43 w 53"/>
                <a:gd name="T39" fmla="*/ 158 h 166"/>
                <a:gd name="T40" fmla="*/ 37 w 53"/>
                <a:gd name="T41" fmla="*/ 157 h 166"/>
                <a:gd name="T42" fmla="*/ 35 w 53"/>
                <a:gd name="T43" fmla="*/ 154 h 166"/>
                <a:gd name="T44" fmla="*/ 34 w 53"/>
                <a:gd name="T45" fmla="*/ 147 h 166"/>
                <a:gd name="T46" fmla="*/ 34 w 53"/>
                <a:gd name="T4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" h="166">
                  <a:moveTo>
                    <a:pt x="34" y="0"/>
                  </a:moveTo>
                  <a:lnTo>
                    <a:pt x="0" y="2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10" y="10"/>
                  </a:lnTo>
                  <a:lnTo>
                    <a:pt x="13" y="11"/>
                  </a:lnTo>
                  <a:lnTo>
                    <a:pt x="15" y="12"/>
                  </a:lnTo>
                  <a:lnTo>
                    <a:pt x="17" y="14"/>
                  </a:lnTo>
                  <a:lnTo>
                    <a:pt x="18" y="16"/>
                  </a:lnTo>
                  <a:lnTo>
                    <a:pt x="18" y="19"/>
                  </a:lnTo>
                  <a:lnTo>
                    <a:pt x="18" y="23"/>
                  </a:lnTo>
                  <a:lnTo>
                    <a:pt x="18" y="147"/>
                  </a:lnTo>
                  <a:lnTo>
                    <a:pt x="18" y="154"/>
                  </a:lnTo>
                  <a:lnTo>
                    <a:pt x="15" y="157"/>
                  </a:lnTo>
                  <a:lnTo>
                    <a:pt x="9" y="158"/>
                  </a:lnTo>
                  <a:lnTo>
                    <a:pt x="0" y="158"/>
                  </a:lnTo>
                  <a:lnTo>
                    <a:pt x="0" y="166"/>
                  </a:lnTo>
                  <a:lnTo>
                    <a:pt x="53" y="166"/>
                  </a:lnTo>
                  <a:lnTo>
                    <a:pt x="53" y="158"/>
                  </a:lnTo>
                  <a:lnTo>
                    <a:pt x="43" y="158"/>
                  </a:lnTo>
                  <a:lnTo>
                    <a:pt x="37" y="157"/>
                  </a:lnTo>
                  <a:lnTo>
                    <a:pt x="35" y="154"/>
                  </a:lnTo>
                  <a:lnTo>
                    <a:pt x="34" y="14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3" name="Freeform 37"/>
            <p:cNvSpPr>
              <a:spLocks noChangeAspect="1" noEditPoints="1"/>
            </p:cNvSpPr>
            <p:nvPr/>
          </p:nvSpPr>
          <p:spPr bwMode="auto">
            <a:xfrm>
              <a:off x="2107" y="877"/>
              <a:ext cx="106" cy="110"/>
            </a:xfrm>
            <a:custGeom>
              <a:avLst/>
              <a:gdLst>
                <a:gd name="T0" fmla="*/ 106 w 106"/>
                <a:gd name="T1" fmla="*/ 56 h 110"/>
                <a:gd name="T2" fmla="*/ 104 w 106"/>
                <a:gd name="T3" fmla="*/ 45 h 110"/>
                <a:gd name="T4" fmla="*/ 101 w 106"/>
                <a:gd name="T5" fmla="*/ 35 h 110"/>
                <a:gd name="T6" fmla="*/ 96 w 106"/>
                <a:gd name="T7" fmla="*/ 25 h 110"/>
                <a:gd name="T8" fmla="*/ 90 w 106"/>
                <a:gd name="T9" fmla="*/ 17 h 110"/>
                <a:gd name="T10" fmla="*/ 82 w 106"/>
                <a:gd name="T11" fmla="*/ 10 h 110"/>
                <a:gd name="T12" fmla="*/ 73 w 106"/>
                <a:gd name="T13" fmla="*/ 5 h 110"/>
                <a:gd name="T14" fmla="*/ 63 w 106"/>
                <a:gd name="T15" fmla="*/ 2 h 110"/>
                <a:gd name="T16" fmla="*/ 53 w 106"/>
                <a:gd name="T17" fmla="*/ 0 h 110"/>
                <a:gd name="T18" fmla="*/ 42 w 106"/>
                <a:gd name="T19" fmla="*/ 2 h 110"/>
                <a:gd name="T20" fmla="*/ 32 w 106"/>
                <a:gd name="T21" fmla="*/ 5 h 110"/>
                <a:gd name="T22" fmla="*/ 23 w 106"/>
                <a:gd name="T23" fmla="*/ 10 h 110"/>
                <a:gd name="T24" fmla="*/ 15 w 106"/>
                <a:gd name="T25" fmla="*/ 17 h 110"/>
                <a:gd name="T26" fmla="*/ 9 w 106"/>
                <a:gd name="T27" fmla="*/ 26 h 110"/>
                <a:gd name="T28" fmla="*/ 4 w 106"/>
                <a:gd name="T29" fmla="*/ 35 h 110"/>
                <a:gd name="T30" fmla="*/ 1 w 106"/>
                <a:gd name="T31" fmla="*/ 45 h 110"/>
                <a:gd name="T32" fmla="*/ 0 w 106"/>
                <a:gd name="T33" fmla="*/ 56 h 110"/>
                <a:gd name="T34" fmla="*/ 4 w 106"/>
                <a:gd name="T35" fmla="*/ 78 h 110"/>
                <a:gd name="T36" fmla="*/ 16 w 106"/>
                <a:gd name="T37" fmla="*/ 95 h 110"/>
                <a:gd name="T38" fmla="*/ 32 w 106"/>
                <a:gd name="T39" fmla="*/ 106 h 110"/>
                <a:gd name="T40" fmla="*/ 53 w 106"/>
                <a:gd name="T41" fmla="*/ 110 h 110"/>
                <a:gd name="T42" fmla="*/ 73 w 106"/>
                <a:gd name="T43" fmla="*/ 106 h 110"/>
                <a:gd name="T44" fmla="*/ 90 w 106"/>
                <a:gd name="T45" fmla="*/ 95 h 110"/>
                <a:gd name="T46" fmla="*/ 101 w 106"/>
                <a:gd name="T47" fmla="*/ 78 h 110"/>
                <a:gd name="T48" fmla="*/ 106 w 106"/>
                <a:gd name="T49" fmla="*/ 56 h 110"/>
                <a:gd name="T50" fmla="*/ 53 w 106"/>
                <a:gd name="T51" fmla="*/ 104 h 110"/>
                <a:gd name="T52" fmla="*/ 45 w 106"/>
                <a:gd name="T53" fmla="*/ 103 h 110"/>
                <a:gd name="T54" fmla="*/ 38 w 106"/>
                <a:gd name="T55" fmla="*/ 100 h 110"/>
                <a:gd name="T56" fmla="*/ 31 w 106"/>
                <a:gd name="T57" fmla="*/ 95 h 110"/>
                <a:gd name="T58" fmla="*/ 25 w 106"/>
                <a:gd name="T59" fmla="*/ 88 h 110"/>
                <a:gd name="T60" fmla="*/ 22 w 106"/>
                <a:gd name="T61" fmla="*/ 80 h 110"/>
                <a:gd name="T62" fmla="*/ 20 w 106"/>
                <a:gd name="T63" fmla="*/ 71 h 110"/>
                <a:gd name="T64" fmla="*/ 20 w 106"/>
                <a:gd name="T65" fmla="*/ 62 h 110"/>
                <a:gd name="T66" fmla="*/ 20 w 106"/>
                <a:gd name="T67" fmla="*/ 54 h 110"/>
                <a:gd name="T68" fmla="*/ 20 w 106"/>
                <a:gd name="T69" fmla="*/ 47 h 110"/>
                <a:gd name="T70" fmla="*/ 20 w 106"/>
                <a:gd name="T71" fmla="*/ 39 h 110"/>
                <a:gd name="T72" fmla="*/ 22 w 106"/>
                <a:gd name="T73" fmla="*/ 30 h 110"/>
                <a:gd name="T74" fmla="*/ 25 w 106"/>
                <a:gd name="T75" fmla="*/ 22 h 110"/>
                <a:gd name="T76" fmla="*/ 31 w 106"/>
                <a:gd name="T77" fmla="*/ 15 h 110"/>
                <a:gd name="T78" fmla="*/ 38 w 106"/>
                <a:gd name="T79" fmla="*/ 10 h 110"/>
                <a:gd name="T80" fmla="*/ 45 w 106"/>
                <a:gd name="T81" fmla="*/ 7 h 110"/>
                <a:gd name="T82" fmla="*/ 53 w 106"/>
                <a:gd name="T83" fmla="*/ 6 h 110"/>
                <a:gd name="T84" fmla="*/ 60 w 106"/>
                <a:gd name="T85" fmla="*/ 7 h 110"/>
                <a:gd name="T86" fmla="*/ 68 w 106"/>
                <a:gd name="T87" fmla="*/ 10 h 110"/>
                <a:gd name="T88" fmla="*/ 74 w 106"/>
                <a:gd name="T89" fmla="*/ 14 h 110"/>
                <a:gd name="T90" fmla="*/ 80 w 106"/>
                <a:gd name="T91" fmla="*/ 21 h 110"/>
                <a:gd name="T92" fmla="*/ 83 w 106"/>
                <a:gd name="T93" fmla="*/ 29 h 110"/>
                <a:gd name="T94" fmla="*/ 85 w 106"/>
                <a:gd name="T95" fmla="*/ 38 h 110"/>
                <a:gd name="T96" fmla="*/ 86 w 106"/>
                <a:gd name="T97" fmla="*/ 47 h 110"/>
                <a:gd name="T98" fmla="*/ 86 w 106"/>
                <a:gd name="T99" fmla="*/ 54 h 110"/>
                <a:gd name="T100" fmla="*/ 86 w 106"/>
                <a:gd name="T101" fmla="*/ 62 h 110"/>
                <a:gd name="T102" fmla="*/ 85 w 106"/>
                <a:gd name="T103" fmla="*/ 70 h 110"/>
                <a:gd name="T104" fmla="*/ 84 w 106"/>
                <a:gd name="T105" fmla="*/ 78 h 110"/>
                <a:gd name="T106" fmla="*/ 80 w 106"/>
                <a:gd name="T107" fmla="*/ 86 h 110"/>
                <a:gd name="T108" fmla="*/ 76 w 106"/>
                <a:gd name="T109" fmla="*/ 94 h 110"/>
                <a:gd name="T110" fmla="*/ 69 w 106"/>
                <a:gd name="T111" fmla="*/ 99 h 110"/>
                <a:gd name="T112" fmla="*/ 61 w 106"/>
                <a:gd name="T113" fmla="*/ 103 h 110"/>
                <a:gd name="T114" fmla="*/ 53 w 106"/>
                <a:gd name="T115" fmla="*/ 10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" h="110">
                  <a:moveTo>
                    <a:pt x="106" y="56"/>
                  </a:moveTo>
                  <a:lnTo>
                    <a:pt x="104" y="45"/>
                  </a:lnTo>
                  <a:lnTo>
                    <a:pt x="101" y="35"/>
                  </a:lnTo>
                  <a:lnTo>
                    <a:pt x="96" y="25"/>
                  </a:lnTo>
                  <a:lnTo>
                    <a:pt x="90" y="17"/>
                  </a:lnTo>
                  <a:lnTo>
                    <a:pt x="82" y="10"/>
                  </a:lnTo>
                  <a:lnTo>
                    <a:pt x="73" y="5"/>
                  </a:lnTo>
                  <a:lnTo>
                    <a:pt x="63" y="2"/>
                  </a:lnTo>
                  <a:lnTo>
                    <a:pt x="53" y="0"/>
                  </a:lnTo>
                  <a:lnTo>
                    <a:pt x="42" y="2"/>
                  </a:lnTo>
                  <a:lnTo>
                    <a:pt x="32" y="5"/>
                  </a:lnTo>
                  <a:lnTo>
                    <a:pt x="23" y="10"/>
                  </a:lnTo>
                  <a:lnTo>
                    <a:pt x="15" y="17"/>
                  </a:lnTo>
                  <a:lnTo>
                    <a:pt x="9" y="26"/>
                  </a:lnTo>
                  <a:lnTo>
                    <a:pt x="4" y="35"/>
                  </a:lnTo>
                  <a:lnTo>
                    <a:pt x="1" y="45"/>
                  </a:lnTo>
                  <a:lnTo>
                    <a:pt x="0" y="56"/>
                  </a:lnTo>
                  <a:lnTo>
                    <a:pt x="4" y="78"/>
                  </a:lnTo>
                  <a:lnTo>
                    <a:pt x="16" y="95"/>
                  </a:lnTo>
                  <a:lnTo>
                    <a:pt x="32" y="106"/>
                  </a:lnTo>
                  <a:lnTo>
                    <a:pt x="53" y="110"/>
                  </a:lnTo>
                  <a:lnTo>
                    <a:pt x="73" y="106"/>
                  </a:lnTo>
                  <a:lnTo>
                    <a:pt x="90" y="95"/>
                  </a:lnTo>
                  <a:lnTo>
                    <a:pt x="101" y="78"/>
                  </a:lnTo>
                  <a:lnTo>
                    <a:pt x="106" y="56"/>
                  </a:lnTo>
                  <a:close/>
                  <a:moveTo>
                    <a:pt x="53" y="104"/>
                  </a:moveTo>
                  <a:lnTo>
                    <a:pt x="45" y="103"/>
                  </a:lnTo>
                  <a:lnTo>
                    <a:pt x="38" y="100"/>
                  </a:lnTo>
                  <a:lnTo>
                    <a:pt x="31" y="95"/>
                  </a:lnTo>
                  <a:lnTo>
                    <a:pt x="25" y="88"/>
                  </a:lnTo>
                  <a:lnTo>
                    <a:pt x="22" y="80"/>
                  </a:lnTo>
                  <a:lnTo>
                    <a:pt x="20" y="71"/>
                  </a:lnTo>
                  <a:lnTo>
                    <a:pt x="20" y="62"/>
                  </a:lnTo>
                  <a:lnTo>
                    <a:pt x="20" y="54"/>
                  </a:lnTo>
                  <a:lnTo>
                    <a:pt x="20" y="47"/>
                  </a:lnTo>
                  <a:lnTo>
                    <a:pt x="20" y="39"/>
                  </a:lnTo>
                  <a:lnTo>
                    <a:pt x="22" y="30"/>
                  </a:lnTo>
                  <a:lnTo>
                    <a:pt x="25" y="22"/>
                  </a:lnTo>
                  <a:lnTo>
                    <a:pt x="31" y="15"/>
                  </a:lnTo>
                  <a:lnTo>
                    <a:pt x="38" y="10"/>
                  </a:lnTo>
                  <a:lnTo>
                    <a:pt x="45" y="7"/>
                  </a:lnTo>
                  <a:lnTo>
                    <a:pt x="53" y="6"/>
                  </a:lnTo>
                  <a:lnTo>
                    <a:pt x="60" y="7"/>
                  </a:lnTo>
                  <a:lnTo>
                    <a:pt x="68" y="10"/>
                  </a:lnTo>
                  <a:lnTo>
                    <a:pt x="74" y="14"/>
                  </a:lnTo>
                  <a:lnTo>
                    <a:pt x="80" y="21"/>
                  </a:lnTo>
                  <a:lnTo>
                    <a:pt x="83" y="29"/>
                  </a:lnTo>
                  <a:lnTo>
                    <a:pt x="85" y="38"/>
                  </a:lnTo>
                  <a:lnTo>
                    <a:pt x="86" y="47"/>
                  </a:lnTo>
                  <a:lnTo>
                    <a:pt x="86" y="54"/>
                  </a:lnTo>
                  <a:lnTo>
                    <a:pt x="86" y="62"/>
                  </a:lnTo>
                  <a:lnTo>
                    <a:pt x="85" y="70"/>
                  </a:lnTo>
                  <a:lnTo>
                    <a:pt x="84" y="78"/>
                  </a:lnTo>
                  <a:lnTo>
                    <a:pt x="80" y="86"/>
                  </a:lnTo>
                  <a:lnTo>
                    <a:pt x="76" y="94"/>
                  </a:lnTo>
                  <a:lnTo>
                    <a:pt x="69" y="99"/>
                  </a:lnTo>
                  <a:lnTo>
                    <a:pt x="61" y="103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4" name="Freeform 38"/>
            <p:cNvSpPr>
              <a:spLocks noChangeAspect="1" noEditPoints="1"/>
            </p:cNvSpPr>
            <p:nvPr/>
          </p:nvSpPr>
          <p:spPr bwMode="auto">
            <a:xfrm>
              <a:off x="2225" y="876"/>
              <a:ext cx="110" cy="158"/>
            </a:xfrm>
            <a:custGeom>
              <a:avLst/>
              <a:gdLst>
                <a:gd name="T0" fmla="*/ 35 w 110"/>
                <a:gd name="T1" fmla="*/ 64 h 158"/>
                <a:gd name="T2" fmla="*/ 27 w 110"/>
                <a:gd name="T3" fmla="*/ 50 h 158"/>
                <a:gd name="T4" fmla="*/ 26 w 110"/>
                <a:gd name="T5" fmla="*/ 38 h 158"/>
                <a:gd name="T6" fmla="*/ 32 w 110"/>
                <a:gd name="T7" fmla="*/ 15 h 158"/>
                <a:gd name="T8" fmla="*/ 47 w 110"/>
                <a:gd name="T9" fmla="*/ 8 h 158"/>
                <a:gd name="T10" fmla="*/ 63 w 110"/>
                <a:gd name="T11" fmla="*/ 16 h 158"/>
                <a:gd name="T12" fmla="*/ 67 w 110"/>
                <a:gd name="T13" fmla="*/ 31 h 158"/>
                <a:gd name="T14" fmla="*/ 67 w 110"/>
                <a:gd name="T15" fmla="*/ 48 h 158"/>
                <a:gd name="T16" fmla="*/ 58 w 110"/>
                <a:gd name="T17" fmla="*/ 64 h 158"/>
                <a:gd name="T18" fmla="*/ 19 w 110"/>
                <a:gd name="T19" fmla="*/ 77 h 158"/>
                <a:gd name="T20" fmla="*/ 21 w 110"/>
                <a:gd name="T21" fmla="*/ 69 h 158"/>
                <a:gd name="T22" fmla="*/ 37 w 110"/>
                <a:gd name="T23" fmla="*/ 72 h 158"/>
                <a:gd name="T24" fmla="*/ 62 w 110"/>
                <a:gd name="T25" fmla="*/ 70 h 158"/>
                <a:gd name="T26" fmla="*/ 86 w 110"/>
                <a:gd name="T27" fmla="*/ 38 h 158"/>
                <a:gd name="T28" fmla="*/ 80 w 110"/>
                <a:gd name="T29" fmla="*/ 19 h 158"/>
                <a:gd name="T30" fmla="*/ 88 w 110"/>
                <a:gd name="T31" fmla="*/ 7 h 158"/>
                <a:gd name="T32" fmla="*/ 100 w 110"/>
                <a:gd name="T33" fmla="*/ 6 h 158"/>
                <a:gd name="T34" fmla="*/ 98 w 110"/>
                <a:gd name="T35" fmla="*/ 17 h 158"/>
                <a:gd name="T36" fmla="*/ 107 w 110"/>
                <a:gd name="T37" fmla="*/ 18 h 158"/>
                <a:gd name="T38" fmla="*/ 109 w 110"/>
                <a:gd name="T39" fmla="*/ 8 h 158"/>
                <a:gd name="T40" fmla="*/ 98 w 110"/>
                <a:gd name="T41" fmla="*/ 0 h 158"/>
                <a:gd name="T42" fmla="*/ 80 w 110"/>
                <a:gd name="T43" fmla="*/ 6 h 158"/>
                <a:gd name="T44" fmla="*/ 58 w 110"/>
                <a:gd name="T45" fmla="*/ 4 h 158"/>
                <a:gd name="T46" fmla="*/ 31 w 110"/>
                <a:gd name="T47" fmla="*/ 6 h 158"/>
                <a:gd name="T48" fmla="*/ 8 w 110"/>
                <a:gd name="T49" fmla="*/ 38 h 158"/>
                <a:gd name="T50" fmla="*/ 15 w 110"/>
                <a:gd name="T51" fmla="*/ 58 h 158"/>
                <a:gd name="T52" fmla="*/ 15 w 110"/>
                <a:gd name="T53" fmla="*/ 71 h 158"/>
                <a:gd name="T54" fmla="*/ 13 w 110"/>
                <a:gd name="T55" fmla="*/ 88 h 158"/>
                <a:gd name="T56" fmla="*/ 23 w 110"/>
                <a:gd name="T57" fmla="*/ 104 h 158"/>
                <a:gd name="T58" fmla="*/ 2 w 110"/>
                <a:gd name="T59" fmla="*/ 120 h 158"/>
                <a:gd name="T60" fmla="*/ 16 w 110"/>
                <a:gd name="T61" fmla="*/ 149 h 158"/>
                <a:gd name="T62" fmla="*/ 74 w 110"/>
                <a:gd name="T63" fmla="*/ 156 h 158"/>
                <a:gd name="T64" fmla="*/ 106 w 110"/>
                <a:gd name="T65" fmla="*/ 127 h 158"/>
                <a:gd name="T66" fmla="*/ 98 w 110"/>
                <a:gd name="T67" fmla="*/ 106 h 158"/>
                <a:gd name="T68" fmla="*/ 50 w 110"/>
                <a:gd name="T69" fmla="*/ 93 h 158"/>
                <a:gd name="T70" fmla="*/ 35 w 110"/>
                <a:gd name="T71" fmla="*/ 93 h 158"/>
                <a:gd name="T72" fmla="*/ 23 w 110"/>
                <a:gd name="T73" fmla="*/ 87 h 158"/>
                <a:gd name="T74" fmla="*/ 54 w 110"/>
                <a:gd name="T75" fmla="*/ 152 h 158"/>
                <a:gd name="T76" fmla="*/ 16 w 110"/>
                <a:gd name="T77" fmla="*/ 137 h 158"/>
                <a:gd name="T78" fmla="*/ 19 w 110"/>
                <a:gd name="T79" fmla="*/ 113 h 158"/>
                <a:gd name="T80" fmla="*/ 47 w 110"/>
                <a:gd name="T81" fmla="*/ 107 h 158"/>
                <a:gd name="T82" fmla="*/ 90 w 110"/>
                <a:gd name="T83" fmla="*/ 116 h 158"/>
                <a:gd name="T84" fmla="*/ 83 w 110"/>
                <a:gd name="T85" fmla="*/ 14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158">
                  <a:moveTo>
                    <a:pt x="47" y="67"/>
                  </a:moveTo>
                  <a:lnTo>
                    <a:pt x="40" y="66"/>
                  </a:lnTo>
                  <a:lnTo>
                    <a:pt x="35" y="64"/>
                  </a:lnTo>
                  <a:lnTo>
                    <a:pt x="31" y="60"/>
                  </a:lnTo>
                  <a:lnTo>
                    <a:pt x="29" y="55"/>
                  </a:lnTo>
                  <a:lnTo>
                    <a:pt x="27" y="50"/>
                  </a:lnTo>
                  <a:lnTo>
                    <a:pt x="26" y="45"/>
                  </a:lnTo>
                  <a:lnTo>
                    <a:pt x="26" y="41"/>
                  </a:lnTo>
                  <a:lnTo>
                    <a:pt x="26" y="38"/>
                  </a:lnTo>
                  <a:lnTo>
                    <a:pt x="27" y="28"/>
                  </a:lnTo>
                  <a:lnTo>
                    <a:pt x="30" y="18"/>
                  </a:lnTo>
                  <a:lnTo>
                    <a:pt x="32" y="15"/>
                  </a:lnTo>
                  <a:lnTo>
                    <a:pt x="36" y="12"/>
                  </a:lnTo>
                  <a:lnTo>
                    <a:pt x="40" y="9"/>
                  </a:lnTo>
                  <a:lnTo>
                    <a:pt x="47" y="8"/>
                  </a:lnTo>
                  <a:lnTo>
                    <a:pt x="54" y="9"/>
                  </a:lnTo>
                  <a:lnTo>
                    <a:pt x="59" y="12"/>
                  </a:lnTo>
                  <a:lnTo>
                    <a:pt x="63" y="16"/>
                  </a:lnTo>
                  <a:lnTo>
                    <a:pt x="65" y="21"/>
                  </a:lnTo>
                  <a:lnTo>
                    <a:pt x="67" y="26"/>
                  </a:lnTo>
                  <a:lnTo>
                    <a:pt x="67" y="31"/>
                  </a:lnTo>
                  <a:lnTo>
                    <a:pt x="68" y="35"/>
                  </a:lnTo>
                  <a:lnTo>
                    <a:pt x="68" y="38"/>
                  </a:lnTo>
                  <a:lnTo>
                    <a:pt x="67" y="48"/>
                  </a:lnTo>
                  <a:lnTo>
                    <a:pt x="64" y="58"/>
                  </a:lnTo>
                  <a:lnTo>
                    <a:pt x="62" y="61"/>
                  </a:lnTo>
                  <a:lnTo>
                    <a:pt x="58" y="64"/>
                  </a:lnTo>
                  <a:lnTo>
                    <a:pt x="53" y="66"/>
                  </a:lnTo>
                  <a:lnTo>
                    <a:pt x="47" y="67"/>
                  </a:lnTo>
                  <a:close/>
                  <a:moveTo>
                    <a:pt x="19" y="77"/>
                  </a:moveTo>
                  <a:lnTo>
                    <a:pt x="19" y="75"/>
                  </a:lnTo>
                  <a:lnTo>
                    <a:pt x="20" y="73"/>
                  </a:lnTo>
                  <a:lnTo>
                    <a:pt x="21" y="69"/>
                  </a:lnTo>
                  <a:lnTo>
                    <a:pt x="23" y="66"/>
                  </a:lnTo>
                  <a:lnTo>
                    <a:pt x="30" y="70"/>
                  </a:lnTo>
                  <a:lnTo>
                    <a:pt x="37" y="72"/>
                  </a:lnTo>
                  <a:lnTo>
                    <a:pt x="43" y="73"/>
                  </a:lnTo>
                  <a:lnTo>
                    <a:pt x="47" y="73"/>
                  </a:lnTo>
                  <a:lnTo>
                    <a:pt x="62" y="70"/>
                  </a:lnTo>
                  <a:lnTo>
                    <a:pt x="75" y="62"/>
                  </a:lnTo>
                  <a:lnTo>
                    <a:pt x="83" y="51"/>
                  </a:lnTo>
                  <a:lnTo>
                    <a:pt x="86" y="38"/>
                  </a:lnTo>
                  <a:lnTo>
                    <a:pt x="85" y="31"/>
                  </a:lnTo>
                  <a:lnTo>
                    <a:pt x="83" y="25"/>
                  </a:lnTo>
                  <a:lnTo>
                    <a:pt x="80" y="19"/>
                  </a:lnTo>
                  <a:lnTo>
                    <a:pt x="76" y="15"/>
                  </a:lnTo>
                  <a:lnTo>
                    <a:pt x="82" y="10"/>
                  </a:lnTo>
                  <a:lnTo>
                    <a:pt x="88" y="7"/>
                  </a:lnTo>
                  <a:lnTo>
                    <a:pt x="93" y="6"/>
                  </a:lnTo>
                  <a:lnTo>
                    <a:pt x="97" y="6"/>
                  </a:lnTo>
                  <a:lnTo>
                    <a:pt x="100" y="6"/>
                  </a:lnTo>
                  <a:lnTo>
                    <a:pt x="97" y="8"/>
                  </a:lnTo>
                  <a:lnTo>
                    <a:pt x="96" y="12"/>
                  </a:lnTo>
                  <a:lnTo>
                    <a:pt x="98" y="17"/>
                  </a:lnTo>
                  <a:lnTo>
                    <a:pt x="103" y="19"/>
                  </a:lnTo>
                  <a:lnTo>
                    <a:pt x="105" y="19"/>
                  </a:lnTo>
                  <a:lnTo>
                    <a:pt x="107" y="18"/>
                  </a:lnTo>
                  <a:lnTo>
                    <a:pt x="109" y="15"/>
                  </a:lnTo>
                  <a:lnTo>
                    <a:pt x="110" y="12"/>
                  </a:lnTo>
                  <a:lnTo>
                    <a:pt x="109" y="8"/>
                  </a:lnTo>
                  <a:lnTo>
                    <a:pt x="107" y="5"/>
                  </a:lnTo>
                  <a:lnTo>
                    <a:pt x="103" y="2"/>
                  </a:lnTo>
                  <a:lnTo>
                    <a:pt x="98" y="0"/>
                  </a:lnTo>
                  <a:lnTo>
                    <a:pt x="93" y="1"/>
                  </a:lnTo>
                  <a:lnTo>
                    <a:pt x="87" y="2"/>
                  </a:lnTo>
                  <a:lnTo>
                    <a:pt x="80" y="6"/>
                  </a:lnTo>
                  <a:lnTo>
                    <a:pt x="72" y="11"/>
                  </a:lnTo>
                  <a:lnTo>
                    <a:pt x="65" y="7"/>
                  </a:lnTo>
                  <a:lnTo>
                    <a:pt x="58" y="4"/>
                  </a:lnTo>
                  <a:lnTo>
                    <a:pt x="52" y="3"/>
                  </a:lnTo>
                  <a:lnTo>
                    <a:pt x="47" y="3"/>
                  </a:lnTo>
                  <a:lnTo>
                    <a:pt x="31" y="6"/>
                  </a:lnTo>
                  <a:lnTo>
                    <a:pt x="19" y="13"/>
                  </a:lnTo>
                  <a:lnTo>
                    <a:pt x="11" y="25"/>
                  </a:lnTo>
                  <a:lnTo>
                    <a:pt x="8" y="38"/>
                  </a:lnTo>
                  <a:lnTo>
                    <a:pt x="9" y="45"/>
                  </a:lnTo>
                  <a:lnTo>
                    <a:pt x="12" y="52"/>
                  </a:lnTo>
                  <a:lnTo>
                    <a:pt x="15" y="58"/>
                  </a:lnTo>
                  <a:lnTo>
                    <a:pt x="19" y="62"/>
                  </a:lnTo>
                  <a:lnTo>
                    <a:pt x="17" y="66"/>
                  </a:lnTo>
                  <a:lnTo>
                    <a:pt x="15" y="71"/>
                  </a:lnTo>
                  <a:lnTo>
                    <a:pt x="13" y="76"/>
                  </a:lnTo>
                  <a:lnTo>
                    <a:pt x="12" y="82"/>
                  </a:lnTo>
                  <a:lnTo>
                    <a:pt x="13" y="88"/>
                  </a:lnTo>
                  <a:lnTo>
                    <a:pt x="14" y="94"/>
                  </a:lnTo>
                  <a:lnTo>
                    <a:pt x="18" y="99"/>
                  </a:lnTo>
                  <a:lnTo>
                    <a:pt x="23" y="104"/>
                  </a:lnTo>
                  <a:lnTo>
                    <a:pt x="13" y="108"/>
                  </a:lnTo>
                  <a:lnTo>
                    <a:pt x="6" y="113"/>
                  </a:lnTo>
                  <a:lnTo>
                    <a:pt x="2" y="120"/>
                  </a:lnTo>
                  <a:lnTo>
                    <a:pt x="0" y="127"/>
                  </a:lnTo>
                  <a:lnTo>
                    <a:pt x="5" y="139"/>
                  </a:lnTo>
                  <a:lnTo>
                    <a:pt x="16" y="149"/>
                  </a:lnTo>
                  <a:lnTo>
                    <a:pt x="33" y="155"/>
                  </a:lnTo>
                  <a:lnTo>
                    <a:pt x="53" y="158"/>
                  </a:lnTo>
                  <a:lnTo>
                    <a:pt x="74" y="156"/>
                  </a:lnTo>
                  <a:lnTo>
                    <a:pt x="90" y="149"/>
                  </a:lnTo>
                  <a:lnTo>
                    <a:pt x="102" y="140"/>
                  </a:lnTo>
                  <a:lnTo>
                    <a:pt x="106" y="127"/>
                  </a:lnTo>
                  <a:lnTo>
                    <a:pt x="106" y="120"/>
                  </a:lnTo>
                  <a:lnTo>
                    <a:pt x="103" y="113"/>
                  </a:lnTo>
                  <a:lnTo>
                    <a:pt x="98" y="106"/>
                  </a:lnTo>
                  <a:lnTo>
                    <a:pt x="91" y="100"/>
                  </a:lnTo>
                  <a:lnTo>
                    <a:pt x="71" y="94"/>
                  </a:lnTo>
                  <a:lnTo>
                    <a:pt x="50" y="93"/>
                  </a:lnTo>
                  <a:lnTo>
                    <a:pt x="45" y="93"/>
                  </a:lnTo>
                  <a:lnTo>
                    <a:pt x="39" y="93"/>
                  </a:lnTo>
                  <a:lnTo>
                    <a:pt x="35" y="93"/>
                  </a:lnTo>
                  <a:lnTo>
                    <a:pt x="32" y="93"/>
                  </a:lnTo>
                  <a:lnTo>
                    <a:pt x="27" y="91"/>
                  </a:lnTo>
                  <a:lnTo>
                    <a:pt x="23" y="87"/>
                  </a:lnTo>
                  <a:lnTo>
                    <a:pt x="20" y="82"/>
                  </a:lnTo>
                  <a:lnTo>
                    <a:pt x="19" y="77"/>
                  </a:lnTo>
                  <a:close/>
                  <a:moveTo>
                    <a:pt x="54" y="152"/>
                  </a:moveTo>
                  <a:lnTo>
                    <a:pt x="37" y="150"/>
                  </a:lnTo>
                  <a:lnTo>
                    <a:pt x="24" y="145"/>
                  </a:lnTo>
                  <a:lnTo>
                    <a:pt x="16" y="137"/>
                  </a:lnTo>
                  <a:lnTo>
                    <a:pt x="13" y="127"/>
                  </a:lnTo>
                  <a:lnTo>
                    <a:pt x="15" y="120"/>
                  </a:lnTo>
                  <a:lnTo>
                    <a:pt x="19" y="113"/>
                  </a:lnTo>
                  <a:lnTo>
                    <a:pt x="25" y="109"/>
                  </a:lnTo>
                  <a:lnTo>
                    <a:pt x="33" y="107"/>
                  </a:lnTo>
                  <a:lnTo>
                    <a:pt x="47" y="107"/>
                  </a:lnTo>
                  <a:lnTo>
                    <a:pt x="63" y="107"/>
                  </a:lnTo>
                  <a:lnTo>
                    <a:pt x="78" y="109"/>
                  </a:lnTo>
                  <a:lnTo>
                    <a:pt x="90" y="116"/>
                  </a:lnTo>
                  <a:lnTo>
                    <a:pt x="94" y="127"/>
                  </a:lnTo>
                  <a:lnTo>
                    <a:pt x="91" y="137"/>
                  </a:lnTo>
                  <a:lnTo>
                    <a:pt x="83" y="145"/>
                  </a:lnTo>
                  <a:lnTo>
                    <a:pt x="70" y="150"/>
                  </a:lnTo>
                  <a:lnTo>
                    <a:pt x="54" y="1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5" name="Freeform 39"/>
            <p:cNvSpPr>
              <a:spLocks noChangeAspect="1"/>
            </p:cNvSpPr>
            <p:nvPr/>
          </p:nvSpPr>
          <p:spPr bwMode="auto">
            <a:xfrm>
              <a:off x="2433" y="639"/>
              <a:ext cx="118" cy="573"/>
            </a:xfrm>
            <a:custGeom>
              <a:avLst/>
              <a:gdLst>
                <a:gd name="T0" fmla="*/ 118 w 118"/>
                <a:gd name="T1" fmla="*/ 571 h 573"/>
                <a:gd name="T2" fmla="*/ 117 w 118"/>
                <a:gd name="T3" fmla="*/ 569 h 573"/>
                <a:gd name="T4" fmla="*/ 109 w 118"/>
                <a:gd name="T5" fmla="*/ 561 h 573"/>
                <a:gd name="T6" fmla="*/ 99 w 118"/>
                <a:gd name="T7" fmla="*/ 550 h 573"/>
                <a:gd name="T8" fmla="*/ 88 w 118"/>
                <a:gd name="T9" fmla="*/ 536 h 573"/>
                <a:gd name="T10" fmla="*/ 76 w 118"/>
                <a:gd name="T11" fmla="*/ 518 h 573"/>
                <a:gd name="T12" fmla="*/ 51 w 118"/>
                <a:gd name="T13" fmla="*/ 469 h 573"/>
                <a:gd name="T14" fmla="*/ 34 w 118"/>
                <a:gd name="T15" fmla="*/ 414 h 573"/>
                <a:gd name="T16" fmla="*/ 23 w 118"/>
                <a:gd name="T17" fmla="*/ 353 h 573"/>
                <a:gd name="T18" fmla="*/ 20 w 118"/>
                <a:gd name="T19" fmla="*/ 287 h 573"/>
                <a:gd name="T20" fmla="*/ 20 w 118"/>
                <a:gd name="T21" fmla="*/ 262 h 573"/>
                <a:gd name="T22" fmla="*/ 22 w 118"/>
                <a:gd name="T23" fmla="*/ 236 h 573"/>
                <a:gd name="T24" fmla="*/ 25 w 118"/>
                <a:gd name="T25" fmla="*/ 208 h 573"/>
                <a:gd name="T26" fmla="*/ 29 w 118"/>
                <a:gd name="T27" fmla="*/ 180 h 573"/>
                <a:gd name="T28" fmla="*/ 35 w 118"/>
                <a:gd name="T29" fmla="*/ 152 h 573"/>
                <a:gd name="T30" fmla="*/ 44 w 118"/>
                <a:gd name="T31" fmla="*/ 124 h 573"/>
                <a:gd name="T32" fmla="*/ 55 w 118"/>
                <a:gd name="T33" fmla="*/ 96 h 573"/>
                <a:gd name="T34" fmla="*/ 68 w 118"/>
                <a:gd name="T35" fmla="*/ 68 h 573"/>
                <a:gd name="T36" fmla="*/ 82 w 118"/>
                <a:gd name="T37" fmla="*/ 46 h 573"/>
                <a:gd name="T38" fmla="*/ 96 w 118"/>
                <a:gd name="T39" fmla="*/ 28 h 573"/>
                <a:gd name="T40" fmla="*/ 108 w 118"/>
                <a:gd name="T41" fmla="*/ 14 h 573"/>
                <a:gd name="T42" fmla="*/ 117 w 118"/>
                <a:gd name="T43" fmla="*/ 4 h 573"/>
                <a:gd name="T44" fmla="*/ 118 w 118"/>
                <a:gd name="T45" fmla="*/ 3 h 573"/>
                <a:gd name="T46" fmla="*/ 116 w 118"/>
                <a:gd name="T47" fmla="*/ 0 h 573"/>
                <a:gd name="T48" fmla="*/ 113 w 118"/>
                <a:gd name="T49" fmla="*/ 0 h 573"/>
                <a:gd name="T50" fmla="*/ 111 w 118"/>
                <a:gd name="T51" fmla="*/ 0 h 573"/>
                <a:gd name="T52" fmla="*/ 109 w 118"/>
                <a:gd name="T53" fmla="*/ 1 h 573"/>
                <a:gd name="T54" fmla="*/ 108 w 118"/>
                <a:gd name="T55" fmla="*/ 2 h 573"/>
                <a:gd name="T56" fmla="*/ 105 w 118"/>
                <a:gd name="T57" fmla="*/ 4 h 573"/>
                <a:gd name="T58" fmla="*/ 78 w 118"/>
                <a:gd name="T59" fmla="*/ 33 h 573"/>
                <a:gd name="T60" fmla="*/ 55 w 118"/>
                <a:gd name="T61" fmla="*/ 65 h 573"/>
                <a:gd name="T62" fmla="*/ 37 w 118"/>
                <a:gd name="T63" fmla="*/ 99 h 573"/>
                <a:gd name="T64" fmla="*/ 23 w 118"/>
                <a:gd name="T65" fmla="*/ 135 h 573"/>
                <a:gd name="T66" fmla="*/ 12 w 118"/>
                <a:gd name="T67" fmla="*/ 172 h 573"/>
                <a:gd name="T68" fmla="*/ 5 w 118"/>
                <a:gd name="T69" fmla="*/ 210 h 573"/>
                <a:gd name="T70" fmla="*/ 1 w 118"/>
                <a:gd name="T71" fmla="*/ 249 h 573"/>
                <a:gd name="T72" fmla="*/ 0 w 118"/>
                <a:gd name="T73" fmla="*/ 287 h 573"/>
                <a:gd name="T74" fmla="*/ 1 w 118"/>
                <a:gd name="T75" fmla="*/ 322 h 573"/>
                <a:gd name="T76" fmla="*/ 4 w 118"/>
                <a:gd name="T77" fmla="*/ 357 h 573"/>
                <a:gd name="T78" fmla="*/ 10 w 118"/>
                <a:gd name="T79" fmla="*/ 391 h 573"/>
                <a:gd name="T80" fmla="*/ 18 w 118"/>
                <a:gd name="T81" fmla="*/ 425 h 573"/>
                <a:gd name="T82" fmla="*/ 30 w 118"/>
                <a:gd name="T83" fmla="*/ 458 h 573"/>
                <a:gd name="T84" fmla="*/ 44 w 118"/>
                <a:gd name="T85" fmla="*/ 489 h 573"/>
                <a:gd name="T86" fmla="*/ 61 w 118"/>
                <a:gd name="T87" fmla="*/ 519 h 573"/>
                <a:gd name="T88" fmla="*/ 82 w 118"/>
                <a:gd name="T89" fmla="*/ 547 h 573"/>
                <a:gd name="T90" fmla="*/ 87 w 118"/>
                <a:gd name="T91" fmla="*/ 552 h 573"/>
                <a:gd name="T92" fmla="*/ 92 w 118"/>
                <a:gd name="T93" fmla="*/ 557 h 573"/>
                <a:gd name="T94" fmla="*/ 99 w 118"/>
                <a:gd name="T95" fmla="*/ 564 h 573"/>
                <a:gd name="T96" fmla="*/ 106 w 118"/>
                <a:gd name="T97" fmla="*/ 571 h 573"/>
                <a:gd name="T98" fmla="*/ 109 w 118"/>
                <a:gd name="T99" fmla="*/ 573 h 573"/>
                <a:gd name="T100" fmla="*/ 113 w 118"/>
                <a:gd name="T101" fmla="*/ 573 h 573"/>
                <a:gd name="T102" fmla="*/ 116 w 118"/>
                <a:gd name="T103" fmla="*/ 573 h 573"/>
                <a:gd name="T104" fmla="*/ 118 w 118"/>
                <a:gd name="T105" fmla="*/ 57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8" h="573">
                  <a:moveTo>
                    <a:pt x="118" y="571"/>
                  </a:moveTo>
                  <a:lnTo>
                    <a:pt x="117" y="569"/>
                  </a:lnTo>
                  <a:lnTo>
                    <a:pt x="109" y="561"/>
                  </a:lnTo>
                  <a:lnTo>
                    <a:pt x="99" y="550"/>
                  </a:lnTo>
                  <a:lnTo>
                    <a:pt x="88" y="536"/>
                  </a:lnTo>
                  <a:lnTo>
                    <a:pt x="76" y="518"/>
                  </a:lnTo>
                  <a:lnTo>
                    <a:pt x="51" y="469"/>
                  </a:lnTo>
                  <a:lnTo>
                    <a:pt x="34" y="414"/>
                  </a:lnTo>
                  <a:lnTo>
                    <a:pt x="23" y="353"/>
                  </a:lnTo>
                  <a:lnTo>
                    <a:pt x="20" y="287"/>
                  </a:lnTo>
                  <a:lnTo>
                    <a:pt x="20" y="262"/>
                  </a:lnTo>
                  <a:lnTo>
                    <a:pt x="22" y="236"/>
                  </a:lnTo>
                  <a:lnTo>
                    <a:pt x="25" y="208"/>
                  </a:lnTo>
                  <a:lnTo>
                    <a:pt x="29" y="180"/>
                  </a:lnTo>
                  <a:lnTo>
                    <a:pt x="35" y="152"/>
                  </a:lnTo>
                  <a:lnTo>
                    <a:pt x="44" y="124"/>
                  </a:lnTo>
                  <a:lnTo>
                    <a:pt x="55" y="96"/>
                  </a:lnTo>
                  <a:lnTo>
                    <a:pt x="68" y="68"/>
                  </a:lnTo>
                  <a:lnTo>
                    <a:pt x="82" y="46"/>
                  </a:lnTo>
                  <a:lnTo>
                    <a:pt x="96" y="28"/>
                  </a:lnTo>
                  <a:lnTo>
                    <a:pt x="108" y="14"/>
                  </a:lnTo>
                  <a:lnTo>
                    <a:pt x="117" y="4"/>
                  </a:lnTo>
                  <a:lnTo>
                    <a:pt x="118" y="3"/>
                  </a:lnTo>
                  <a:lnTo>
                    <a:pt x="116" y="0"/>
                  </a:lnTo>
                  <a:lnTo>
                    <a:pt x="113" y="0"/>
                  </a:lnTo>
                  <a:lnTo>
                    <a:pt x="111" y="0"/>
                  </a:lnTo>
                  <a:lnTo>
                    <a:pt x="109" y="1"/>
                  </a:lnTo>
                  <a:lnTo>
                    <a:pt x="108" y="2"/>
                  </a:lnTo>
                  <a:lnTo>
                    <a:pt x="105" y="4"/>
                  </a:lnTo>
                  <a:lnTo>
                    <a:pt x="78" y="33"/>
                  </a:lnTo>
                  <a:lnTo>
                    <a:pt x="55" y="65"/>
                  </a:lnTo>
                  <a:lnTo>
                    <a:pt x="37" y="99"/>
                  </a:lnTo>
                  <a:lnTo>
                    <a:pt x="23" y="135"/>
                  </a:lnTo>
                  <a:lnTo>
                    <a:pt x="12" y="172"/>
                  </a:lnTo>
                  <a:lnTo>
                    <a:pt x="5" y="210"/>
                  </a:lnTo>
                  <a:lnTo>
                    <a:pt x="1" y="249"/>
                  </a:lnTo>
                  <a:lnTo>
                    <a:pt x="0" y="287"/>
                  </a:lnTo>
                  <a:lnTo>
                    <a:pt x="1" y="322"/>
                  </a:lnTo>
                  <a:lnTo>
                    <a:pt x="4" y="357"/>
                  </a:lnTo>
                  <a:lnTo>
                    <a:pt x="10" y="391"/>
                  </a:lnTo>
                  <a:lnTo>
                    <a:pt x="18" y="425"/>
                  </a:lnTo>
                  <a:lnTo>
                    <a:pt x="30" y="458"/>
                  </a:lnTo>
                  <a:lnTo>
                    <a:pt x="44" y="489"/>
                  </a:lnTo>
                  <a:lnTo>
                    <a:pt x="61" y="519"/>
                  </a:lnTo>
                  <a:lnTo>
                    <a:pt x="82" y="547"/>
                  </a:lnTo>
                  <a:lnTo>
                    <a:pt x="87" y="552"/>
                  </a:lnTo>
                  <a:lnTo>
                    <a:pt x="92" y="557"/>
                  </a:lnTo>
                  <a:lnTo>
                    <a:pt x="99" y="564"/>
                  </a:lnTo>
                  <a:lnTo>
                    <a:pt x="106" y="571"/>
                  </a:lnTo>
                  <a:lnTo>
                    <a:pt x="109" y="573"/>
                  </a:lnTo>
                  <a:lnTo>
                    <a:pt x="113" y="573"/>
                  </a:lnTo>
                  <a:lnTo>
                    <a:pt x="116" y="573"/>
                  </a:lnTo>
                  <a:lnTo>
                    <a:pt x="118" y="57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6" name="Freeform 40"/>
            <p:cNvSpPr>
              <a:spLocks noChangeAspect="1"/>
            </p:cNvSpPr>
            <p:nvPr/>
          </p:nvSpPr>
          <p:spPr bwMode="auto">
            <a:xfrm>
              <a:off x="2595" y="661"/>
              <a:ext cx="150" cy="174"/>
            </a:xfrm>
            <a:custGeom>
              <a:avLst/>
              <a:gdLst>
                <a:gd name="T0" fmla="*/ 58 w 150"/>
                <a:gd name="T1" fmla="*/ 123 h 174"/>
                <a:gd name="T2" fmla="*/ 60 w 150"/>
                <a:gd name="T3" fmla="*/ 94 h 174"/>
                <a:gd name="T4" fmla="*/ 60 w 150"/>
                <a:gd name="T5" fmla="*/ 80 h 174"/>
                <a:gd name="T6" fmla="*/ 58 w 150"/>
                <a:gd name="T7" fmla="*/ 53 h 174"/>
                <a:gd name="T8" fmla="*/ 49 w 150"/>
                <a:gd name="T9" fmla="*/ 24 h 174"/>
                <a:gd name="T10" fmla="*/ 31 w 150"/>
                <a:gd name="T11" fmla="*/ 4 h 174"/>
                <a:gd name="T12" fmla="*/ 10 w 150"/>
                <a:gd name="T13" fmla="*/ 1 h 174"/>
                <a:gd name="T14" fmla="*/ 1 w 150"/>
                <a:gd name="T15" fmla="*/ 7 h 174"/>
                <a:gd name="T16" fmla="*/ 1 w 150"/>
                <a:gd name="T17" fmla="*/ 12 h 174"/>
                <a:gd name="T18" fmla="*/ 16 w 150"/>
                <a:gd name="T19" fmla="*/ 16 h 174"/>
                <a:gd name="T20" fmla="*/ 32 w 150"/>
                <a:gd name="T21" fmla="*/ 33 h 174"/>
                <a:gd name="T22" fmla="*/ 40 w 150"/>
                <a:gd name="T23" fmla="*/ 59 h 174"/>
                <a:gd name="T24" fmla="*/ 42 w 150"/>
                <a:gd name="T25" fmla="*/ 86 h 174"/>
                <a:gd name="T26" fmla="*/ 42 w 150"/>
                <a:gd name="T27" fmla="*/ 116 h 174"/>
                <a:gd name="T28" fmla="*/ 38 w 150"/>
                <a:gd name="T29" fmla="*/ 152 h 174"/>
                <a:gd name="T30" fmla="*/ 36 w 150"/>
                <a:gd name="T31" fmla="*/ 169 h 174"/>
                <a:gd name="T32" fmla="*/ 36 w 150"/>
                <a:gd name="T33" fmla="*/ 173 h 174"/>
                <a:gd name="T34" fmla="*/ 41 w 150"/>
                <a:gd name="T35" fmla="*/ 172 h 174"/>
                <a:gd name="T36" fmla="*/ 59 w 150"/>
                <a:gd name="T37" fmla="*/ 158 h 174"/>
                <a:gd name="T38" fmla="*/ 87 w 150"/>
                <a:gd name="T39" fmla="*/ 133 h 174"/>
                <a:gd name="T40" fmla="*/ 116 w 150"/>
                <a:gd name="T41" fmla="*/ 101 h 174"/>
                <a:gd name="T42" fmla="*/ 137 w 150"/>
                <a:gd name="T43" fmla="*/ 70 h 174"/>
                <a:gd name="T44" fmla="*/ 148 w 150"/>
                <a:gd name="T45" fmla="*/ 41 h 174"/>
                <a:gd name="T46" fmla="*/ 149 w 150"/>
                <a:gd name="T47" fmla="*/ 21 h 174"/>
                <a:gd name="T48" fmla="*/ 145 w 150"/>
                <a:gd name="T49" fmla="*/ 10 h 174"/>
                <a:gd name="T50" fmla="*/ 138 w 150"/>
                <a:gd name="T51" fmla="*/ 4 h 174"/>
                <a:gd name="T52" fmla="*/ 130 w 150"/>
                <a:gd name="T53" fmla="*/ 1 h 174"/>
                <a:gd name="T54" fmla="*/ 122 w 150"/>
                <a:gd name="T55" fmla="*/ 3 h 174"/>
                <a:gd name="T56" fmla="*/ 117 w 150"/>
                <a:gd name="T57" fmla="*/ 14 h 174"/>
                <a:gd name="T58" fmla="*/ 117 w 150"/>
                <a:gd name="T59" fmla="*/ 22 h 174"/>
                <a:gd name="T60" fmla="*/ 130 w 150"/>
                <a:gd name="T61" fmla="*/ 26 h 174"/>
                <a:gd name="T62" fmla="*/ 138 w 150"/>
                <a:gd name="T63" fmla="*/ 37 h 174"/>
                <a:gd name="T64" fmla="*/ 137 w 150"/>
                <a:gd name="T65" fmla="*/ 51 h 174"/>
                <a:gd name="T66" fmla="*/ 124 w 150"/>
                <a:gd name="T67" fmla="*/ 74 h 174"/>
                <a:gd name="T68" fmla="*/ 101 w 150"/>
                <a:gd name="T69" fmla="*/ 102 h 174"/>
                <a:gd name="T70" fmla="*/ 72 w 150"/>
                <a:gd name="T71" fmla="*/ 13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0" h="174">
                  <a:moveTo>
                    <a:pt x="56" y="143"/>
                  </a:moveTo>
                  <a:lnTo>
                    <a:pt x="58" y="123"/>
                  </a:lnTo>
                  <a:lnTo>
                    <a:pt x="60" y="106"/>
                  </a:lnTo>
                  <a:lnTo>
                    <a:pt x="60" y="94"/>
                  </a:lnTo>
                  <a:lnTo>
                    <a:pt x="60" y="89"/>
                  </a:lnTo>
                  <a:lnTo>
                    <a:pt x="60" y="80"/>
                  </a:lnTo>
                  <a:lnTo>
                    <a:pt x="59" y="68"/>
                  </a:lnTo>
                  <a:lnTo>
                    <a:pt x="58" y="53"/>
                  </a:lnTo>
                  <a:lnTo>
                    <a:pt x="54" y="38"/>
                  </a:lnTo>
                  <a:lnTo>
                    <a:pt x="49" y="24"/>
                  </a:lnTo>
                  <a:lnTo>
                    <a:pt x="42" y="12"/>
                  </a:lnTo>
                  <a:lnTo>
                    <a:pt x="31" y="4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5" y="4"/>
                  </a:lnTo>
                  <a:lnTo>
                    <a:pt x="1" y="7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4" y="12"/>
                  </a:lnTo>
                  <a:lnTo>
                    <a:pt x="16" y="16"/>
                  </a:lnTo>
                  <a:lnTo>
                    <a:pt x="25" y="23"/>
                  </a:lnTo>
                  <a:lnTo>
                    <a:pt x="32" y="33"/>
                  </a:lnTo>
                  <a:lnTo>
                    <a:pt x="36" y="46"/>
                  </a:lnTo>
                  <a:lnTo>
                    <a:pt x="40" y="59"/>
                  </a:lnTo>
                  <a:lnTo>
                    <a:pt x="41" y="73"/>
                  </a:lnTo>
                  <a:lnTo>
                    <a:pt x="42" y="86"/>
                  </a:lnTo>
                  <a:lnTo>
                    <a:pt x="42" y="97"/>
                  </a:lnTo>
                  <a:lnTo>
                    <a:pt x="42" y="116"/>
                  </a:lnTo>
                  <a:lnTo>
                    <a:pt x="40" y="135"/>
                  </a:lnTo>
                  <a:lnTo>
                    <a:pt x="38" y="152"/>
                  </a:lnTo>
                  <a:lnTo>
                    <a:pt x="36" y="166"/>
                  </a:lnTo>
                  <a:lnTo>
                    <a:pt x="36" y="169"/>
                  </a:lnTo>
                  <a:lnTo>
                    <a:pt x="36" y="170"/>
                  </a:lnTo>
                  <a:lnTo>
                    <a:pt x="36" y="173"/>
                  </a:lnTo>
                  <a:lnTo>
                    <a:pt x="37" y="174"/>
                  </a:lnTo>
                  <a:lnTo>
                    <a:pt x="41" y="172"/>
                  </a:lnTo>
                  <a:lnTo>
                    <a:pt x="49" y="167"/>
                  </a:lnTo>
                  <a:lnTo>
                    <a:pt x="59" y="158"/>
                  </a:lnTo>
                  <a:lnTo>
                    <a:pt x="73" y="147"/>
                  </a:lnTo>
                  <a:lnTo>
                    <a:pt x="87" y="133"/>
                  </a:lnTo>
                  <a:lnTo>
                    <a:pt x="102" y="118"/>
                  </a:lnTo>
                  <a:lnTo>
                    <a:pt x="116" y="101"/>
                  </a:lnTo>
                  <a:lnTo>
                    <a:pt x="128" y="84"/>
                  </a:lnTo>
                  <a:lnTo>
                    <a:pt x="137" y="70"/>
                  </a:lnTo>
                  <a:lnTo>
                    <a:pt x="144" y="55"/>
                  </a:lnTo>
                  <a:lnTo>
                    <a:pt x="148" y="41"/>
                  </a:lnTo>
                  <a:lnTo>
                    <a:pt x="150" y="28"/>
                  </a:lnTo>
                  <a:lnTo>
                    <a:pt x="149" y="21"/>
                  </a:lnTo>
                  <a:lnTo>
                    <a:pt x="147" y="15"/>
                  </a:lnTo>
                  <a:lnTo>
                    <a:pt x="145" y="10"/>
                  </a:lnTo>
                  <a:lnTo>
                    <a:pt x="142" y="7"/>
                  </a:lnTo>
                  <a:lnTo>
                    <a:pt x="138" y="4"/>
                  </a:lnTo>
                  <a:lnTo>
                    <a:pt x="134" y="2"/>
                  </a:lnTo>
                  <a:lnTo>
                    <a:pt x="130" y="1"/>
                  </a:lnTo>
                  <a:lnTo>
                    <a:pt x="126" y="0"/>
                  </a:lnTo>
                  <a:lnTo>
                    <a:pt x="122" y="3"/>
                  </a:lnTo>
                  <a:lnTo>
                    <a:pt x="119" y="8"/>
                  </a:lnTo>
                  <a:lnTo>
                    <a:pt x="117" y="14"/>
                  </a:lnTo>
                  <a:lnTo>
                    <a:pt x="116" y="19"/>
                  </a:lnTo>
                  <a:lnTo>
                    <a:pt x="117" y="22"/>
                  </a:lnTo>
                  <a:lnTo>
                    <a:pt x="120" y="22"/>
                  </a:lnTo>
                  <a:lnTo>
                    <a:pt x="130" y="26"/>
                  </a:lnTo>
                  <a:lnTo>
                    <a:pt x="136" y="31"/>
                  </a:lnTo>
                  <a:lnTo>
                    <a:pt x="138" y="37"/>
                  </a:lnTo>
                  <a:lnTo>
                    <a:pt x="139" y="43"/>
                  </a:lnTo>
                  <a:lnTo>
                    <a:pt x="137" y="51"/>
                  </a:lnTo>
                  <a:lnTo>
                    <a:pt x="132" y="62"/>
                  </a:lnTo>
                  <a:lnTo>
                    <a:pt x="124" y="74"/>
                  </a:lnTo>
                  <a:lnTo>
                    <a:pt x="113" y="88"/>
                  </a:lnTo>
                  <a:lnTo>
                    <a:pt x="101" y="102"/>
                  </a:lnTo>
                  <a:lnTo>
                    <a:pt x="87" y="117"/>
                  </a:lnTo>
                  <a:lnTo>
                    <a:pt x="72" y="130"/>
                  </a:lnTo>
                  <a:lnTo>
                    <a:pt x="56" y="14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7" name="Freeform 41"/>
            <p:cNvSpPr>
              <a:spLocks noChangeAspect="1" noEditPoints="1"/>
            </p:cNvSpPr>
            <p:nvPr/>
          </p:nvSpPr>
          <p:spPr bwMode="auto">
            <a:xfrm>
              <a:off x="2763" y="719"/>
              <a:ext cx="103" cy="108"/>
            </a:xfrm>
            <a:custGeom>
              <a:avLst/>
              <a:gdLst>
                <a:gd name="T0" fmla="*/ 103 w 103"/>
                <a:gd name="T1" fmla="*/ 40 h 108"/>
                <a:gd name="T2" fmla="*/ 100 w 103"/>
                <a:gd name="T3" fmla="*/ 24 h 108"/>
                <a:gd name="T4" fmla="*/ 92 w 103"/>
                <a:gd name="T5" fmla="*/ 11 h 108"/>
                <a:gd name="T6" fmla="*/ 80 w 103"/>
                <a:gd name="T7" fmla="*/ 3 h 108"/>
                <a:gd name="T8" fmla="*/ 65 w 103"/>
                <a:gd name="T9" fmla="*/ 0 h 108"/>
                <a:gd name="T10" fmla="*/ 53 w 103"/>
                <a:gd name="T11" fmla="*/ 2 h 108"/>
                <a:gd name="T12" fmla="*/ 41 w 103"/>
                <a:gd name="T13" fmla="*/ 6 h 108"/>
                <a:gd name="T14" fmla="*/ 30 w 103"/>
                <a:gd name="T15" fmla="*/ 12 h 108"/>
                <a:gd name="T16" fmla="*/ 21 w 103"/>
                <a:gd name="T17" fmla="*/ 21 h 108"/>
                <a:gd name="T18" fmla="*/ 12 w 103"/>
                <a:gd name="T19" fmla="*/ 31 h 108"/>
                <a:gd name="T20" fmla="*/ 6 w 103"/>
                <a:gd name="T21" fmla="*/ 43 h 108"/>
                <a:gd name="T22" fmla="*/ 2 w 103"/>
                <a:gd name="T23" fmla="*/ 55 h 108"/>
                <a:gd name="T24" fmla="*/ 0 w 103"/>
                <a:gd name="T25" fmla="*/ 68 h 108"/>
                <a:gd name="T26" fmla="*/ 3 w 103"/>
                <a:gd name="T27" fmla="*/ 84 h 108"/>
                <a:gd name="T28" fmla="*/ 11 w 103"/>
                <a:gd name="T29" fmla="*/ 97 h 108"/>
                <a:gd name="T30" fmla="*/ 23 w 103"/>
                <a:gd name="T31" fmla="*/ 105 h 108"/>
                <a:gd name="T32" fmla="*/ 39 w 103"/>
                <a:gd name="T33" fmla="*/ 108 h 108"/>
                <a:gd name="T34" fmla="*/ 51 w 103"/>
                <a:gd name="T35" fmla="*/ 107 h 108"/>
                <a:gd name="T36" fmla="*/ 62 w 103"/>
                <a:gd name="T37" fmla="*/ 103 h 108"/>
                <a:gd name="T38" fmla="*/ 73 w 103"/>
                <a:gd name="T39" fmla="*/ 96 h 108"/>
                <a:gd name="T40" fmla="*/ 83 w 103"/>
                <a:gd name="T41" fmla="*/ 87 h 108"/>
                <a:gd name="T42" fmla="*/ 91 w 103"/>
                <a:gd name="T43" fmla="*/ 77 h 108"/>
                <a:gd name="T44" fmla="*/ 97 w 103"/>
                <a:gd name="T45" fmla="*/ 66 h 108"/>
                <a:gd name="T46" fmla="*/ 101 w 103"/>
                <a:gd name="T47" fmla="*/ 53 h 108"/>
                <a:gd name="T48" fmla="*/ 103 w 103"/>
                <a:gd name="T49" fmla="*/ 40 h 108"/>
                <a:gd name="T50" fmla="*/ 39 w 103"/>
                <a:gd name="T51" fmla="*/ 103 h 108"/>
                <a:gd name="T52" fmla="*/ 31 w 103"/>
                <a:gd name="T53" fmla="*/ 102 h 108"/>
                <a:gd name="T54" fmla="*/ 25 w 103"/>
                <a:gd name="T55" fmla="*/ 97 h 108"/>
                <a:gd name="T56" fmla="*/ 20 w 103"/>
                <a:gd name="T57" fmla="*/ 89 h 108"/>
                <a:gd name="T58" fmla="*/ 18 w 103"/>
                <a:gd name="T59" fmla="*/ 77 h 108"/>
                <a:gd name="T60" fmla="*/ 19 w 103"/>
                <a:gd name="T61" fmla="*/ 66 h 108"/>
                <a:gd name="T62" fmla="*/ 22 w 103"/>
                <a:gd name="T63" fmla="*/ 52 h 108"/>
                <a:gd name="T64" fmla="*/ 27 w 103"/>
                <a:gd name="T65" fmla="*/ 39 h 108"/>
                <a:gd name="T66" fmla="*/ 32 w 103"/>
                <a:gd name="T67" fmla="*/ 27 h 108"/>
                <a:gd name="T68" fmla="*/ 41 w 103"/>
                <a:gd name="T69" fmla="*/ 16 h 108"/>
                <a:gd name="T70" fmla="*/ 50 w 103"/>
                <a:gd name="T71" fmla="*/ 9 h 108"/>
                <a:gd name="T72" fmla="*/ 58 w 103"/>
                <a:gd name="T73" fmla="*/ 6 h 108"/>
                <a:gd name="T74" fmla="*/ 64 w 103"/>
                <a:gd name="T75" fmla="*/ 5 h 108"/>
                <a:gd name="T76" fmla="*/ 73 w 103"/>
                <a:gd name="T77" fmla="*/ 7 h 108"/>
                <a:gd name="T78" fmla="*/ 80 w 103"/>
                <a:gd name="T79" fmla="*/ 13 h 108"/>
                <a:gd name="T80" fmla="*/ 84 w 103"/>
                <a:gd name="T81" fmla="*/ 21 h 108"/>
                <a:gd name="T82" fmla="*/ 85 w 103"/>
                <a:gd name="T83" fmla="*/ 31 h 108"/>
                <a:gd name="T84" fmla="*/ 84 w 103"/>
                <a:gd name="T85" fmla="*/ 41 h 108"/>
                <a:gd name="T86" fmla="*/ 82 w 103"/>
                <a:gd name="T87" fmla="*/ 54 h 108"/>
                <a:gd name="T88" fmla="*/ 77 w 103"/>
                <a:gd name="T89" fmla="*/ 68 h 108"/>
                <a:gd name="T90" fmla="*/ 72 w 103"/>
                <a:gd name="T91" fmla="*/ 81 h 108"/>
                <a:gd name="T92" fmla="*/ 64 w 103"/>
                <a:gd name="T93" fmla="*/ 90 h 108"/>
                <a:gd name="T94" fmla="*/ 56 w 103"/>
                <a:gd name="T95" fmla="*/ 97 h 108"/>
                <a:gd name="T96" fmla="*/ 48 w 103"/>
                <a:gd name="T97" fmla="*/ 101 h 108"/>
                <a:gd name="T98" fmla="*/ 39 w 103"/>
                <a:gd name="T99" fmla="*/ 10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108">
                  <a:moveTo>
                    <a:pt x="103" y="40"/>
                  </a:moveTo>
                  <a:lnTo>
                    <a:pt x="100" y="24"/>
                  </a:lnTo>
                  <a:lnTo>
                    <a:pt x="92" y="11"/>
                  </a:lnTo>
                  <a:lnTo>
                    <a:pt x="80" y="3"/>
                  </a:lnTo>
                  <a:lnTo>
                    <a:pt x="65" y="0"/>
                  </a:lnTo>
                  <a:lnTo>
                    <a:pt x="53" y="2"/>
                  </a:lnTo>
                  <a:lnTo>
                    <a:pt x="41" y="6"/>
                  </a:lnTo>
                  <a:lnTo>
                    <a:pt x="30" y="12"/>
                  </a:lnTo>
                  <a:lnTo>
                    <a:pt x="21" y="21"/>
                  </a:lnTo>
                  <a:lnTo>
                    <a:pt x="12" y="31"/>
                  </a:lnTo>
                  <a:lnTo>
                    <a:pt x="6" y="43"/>
                  </a:lnTo>
                  <a:lnTo>
                    <a:pt x="2" y="55"/>
                  </a:lnTo>
                  <a:lnTo>
                    <a:pt x="0" y="68"/>
                  </a:lnTo>
                  <a:lnTo>
                    <a:pt x="3" y="84"/>
                  </a:lnTo>
                  <a:lnTo>
                    <a:pt x="11" y="97"/>
                  </a:lnTo>
                  <a:lnTo>
                    <a:pt x="23" y="105"/>
                  </a:lnTo>
                  <a:lnTo>
                    <a:pt x="39" y="108"/>
                  </a:lnTo>
                  <a:lnTo>
                    <a:pt x="51" y="107"/>
                  </a:lnTo>
                  <a:lnTo>
                    <a:pt x="62" y="103"/>
                  </a:lnTo>
                  <a:lnTo>
                    <a:pt x="73" y="96"/>
                  </a:lnTo>
                  <a:lnTo>
                    <a:pt x="83" y="87"/>
                  </a:lnTo>
                  <a:lnTo>
                    <a:pt x="91" y="77"/>
                  </a:lnTo>
                  <a:lnTo>
                    <a:pt x="97" y="66"/>
                  </a:lnTo>
                  <a:lnTo>
                    <a:pt x="101" y="53"/>
                  </a:lnTo>
                  <a:lnTo>
                    <a:pt x="103" y="40"/>
                  </a:lnTo>
                  <a:close/>
                  <a:moveTo>
                    <a:pt x="39" y="103"/>
                  </a:moveTo>
                  <a:lnTo>
                    <a:pt x="31" y="102"/>
                  </a:lnTo>
                  <a:lnTo>
                    <a:pt x="25" y="97"/>
                  </a:lnTo>
                  <a:lnTo>
                    <a:pt x="20" y="89"/>
                  </a:lnTo>
                  <a:lnTo>
                    <a:pt x="18" y="77"/>
                  </a:lnTo>
                  <a:lnTo>
                    <a:pt x="19" y="66"/>
                  </a:lnTo>
                  <a:lnTo>
                    <a:pt x="22" y="52"/>
                  </a:lnTo>
                  <a:lnTo>
                    <a:pt x="27" y="39"/>
                  </a:lnTo>
                  <a:lnTo>
                    <a:pt x="32" y="27"/>
                  </a:lnTo>
                  <a:lnTo>
                    <a:pt x="41" y="16"/>
                  </a:lnTo>
                  <a:lnTo>
                    <a:pt x="50" y="9"/>
                  </a:lnTo>
                  <a:lnTo>
                    <a:pt x="58" y="6"/>
                  </a:lnTo>
                  <a:lnTo>
                    <a:pt x="64" y="5"/>
                  </a:lnTo>
                  <a:lnTo>
                    <a:pt x="73" y="7"/>
                  </a:lnTo>
                  <a:lnTo>
                    <a:pt x="80" y="13"/>
                  </a:lnTo>
                  <a:lnTo>
                    <a:pt x="84" y="21"/>
                  </a:lnTo>
                  <a:lnTo>
                    <a:pt x="85" y="31"/>
                  </a:lnTo>
                  <a:lnTo>
                    <a:pt x="84" y="41"/>
                  </a:lnTo>
                  <a:lnTo>
                    <a:pt x="82" y="54"/>
                  </a:lnTo>
                  <a:lnTo>
                    <a:pt x="77" y="68"/>
                  </a:lnTo>
                  <a:lnTo>
                    <a:pt x="72" y="81"/>
                  </a:lnTo>
                  <a:lnTo>
                    <a:pt x="64" y="90"/>
                  </a:lnTo>
                  <a:lnTo>
                    <a:pt x="56" y="97"/>
                  </a:lnTo>
                  <a:lnTo>
                    <a:pt x="48" y="101"/>
                  </a:lnTo>
                  <a:lnTo>
                    <a:pt x="39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8" name="Freeform 42"/>
            <p:cNvSpPr>
              <a:spLocks noChangeAspect="1"/>
            </p:cNvSpPr>
            <p:nvPr/>
          </p:nvSpPr>
          <p:spPr bwMode="auto">
            <a:xfrm>
              <a:off x="2879" y="659"/>
              <a:ext cx="51" cy="168"/>
            </a:xfrm>
            <a:custGeom>
              <a:avLst/>
              <a:gdLst>
                <a:gd name="T0" fmla="*/ 51 w 51"/>
                <a:gd name="T1" fmla="*/ 2 h 168"/>
                <a:gd name="T2" fmla="*/ 50 w 51"/>
                <a:gd name="T3" fmla="*/ 1 h 168"/>
                <a:gd name="T4" fmla="*/ 48 w 51"/>
                <a:gd name="T5" fmla="*/ 0 h 168"/>
                <a:gd name="T6" fmla="*/ 42 w 51"/>
                <a:gd name="T7" fmla="*/ 0 h 168"/>
                <a:gd name="T8" fmla="*/ 33 w 51"/>
                <a:gd name="T9" fmla="*/ 1 h 168"/>
                <a:gd name="T10" fmla="*/ 25 w 51"/>
                <a:gd name="T11" fmla="*/ 2 h 168"/>
                <a:gd name="T12" fmla="*/ 18 w 51"/>
                <a:gd name="T13" fmla="*/ 2 h 168"/>
                <a:gd name="T14" fmla="*/ 17 w 51"/>
                <a:gd name="T15" fmla="*/ 2 h 168"/>
                <a:gd name="T16" fmla="*/ 15 w 51"/>
                <a:gd name="T17" fmla="*/ 3 h 168"/>
                <a:gd name="T18" fmla="*/ 14 w 51"/>
                <a:gd name="T19" fmla="*/ 5 h 168"/>
                <a:gd name="T20" fmla="*/ 14 w 51"/>
                <a:gd name="T21" fmla="*/ 7 h 168"/>
                <a:gd name="T22" fmla="*/ 16 w 51"/>
                <a:gd name="T23" fmla="*/ 10 h 168"/>
                <a:gd name="T24" fmla="*/ 20 w 51"/>
                <a:gd name="T25" fmla="*/ 10 h 168"/>
                <a:gd name="T26" fmla="*/ 26 w 51"/>
                <a:gd name="T27" fmla="*/ 10 h 168"/>
                <a:gd name="T28" fmla="*/ 30 w 51"/>
                <a:gd name="T29" fmla="*/ 11 h 168"/>
                <a:gd name="T30" fmla="*/ 31 w 51"/>
                <a:gd name="T31" fmla="*/ 12 h 168"/>
                <a:gd name="T32" fmla="*/ 32 w 51"/>
                <a:gd name="T33" fmla="*/ 14 h 168"/>
                <a:gd name="T34" fmla="*/ 31 w 51"/>
                <a:gd name="T35" fmla="*/ 19 h 168"/>
                <a:gd name="T36" fmla="*/ 1 w 51"/>
                <a:gd name="T37" fmla="*/ 138 h 168"/>
                <a:gd name="T38" fmla="*/ 0 w 51"/>
                <a:gd name="T39" fmla="*/ 142 h 168"/>
                <a:gd name="T40" fmla="*/ 0 w 51"/>
                <a:gd name="T41" fmla="*/ 146 h 168"/>
                <a:gd name="T42" fmla="*/ 1 w 51"/>
                <a:gd name="T43" fmla="*/ 155 h 168"/>
                <a:gd name="T44" fmla="*/ 6 w 51"/>
                <a:gd name="T45" fmla="*/ 162 h 168"/>
                <a:gd name="T46" fmla="*/ 13 w 51"/>
                <a:gd name="T47" fmla="*/ 167 h 168"/>
                <a:gd name="T48" fmla="*/ 21 w 51"/>
                <a:gd name="T49" fmla="*/ 168 h 168"/>
                <a:gd name="T50" fmla="*/ 27 w 51"/>
                <a:gd name="T51" fmla="*/ 167 h 168"/>
                <a:gd name="T52" fmla="*/ 32 w 51"/>
                <a:gd name="T53" fmla="*/ 165 h 168"/>
                <a:gd name="T54" fmla="*/ 36 w 51"/>
                <a:gd name="T55" fmla="*/ 161 h 168"/>
                <a:gd name="T56" fmla="*/ 39 w 51"/>
                <a:gd name="T57" fmla="*/ 155 h 168"/>
                <a:gd name="T58" fmla="*/ 42 w 51"/>
                <a:gd name="T59" fmla="*/ 147 h 168"/>
                <a:gd name="T60" fmla="*/ 44 w 51"/>
                <a:gd name="T61" fmla="*/ 140 h 168"/>
                <a:gd name="T62" fmla="*/ 46 w 51"/>
                <a:gd name="T63" fmla="*/ 134 h 168"/>
                <a:gd name="T64" fmla="*/ 46 w 51"/>
                <a:gd name="T65" fmla="*/ 131 h 168"/>
                <a:gd name="T66" fmla="*/ 45 w 51"/>
                <a:gd name="T67" fmla="*/ 129 h 168"/>
                <a:gd name="T68" fmla="*/ 44 w 51"/>
                <a:gd name="T69" fmla="*/ 129 h 168"/>
                <a:gd name="T70" fmla="*/ 41 w 51"/>
                <a:gd name="T71" fmla="*/ 130 h 168"/>
                <a:gd name="T72" fmla="*/ 40 w 51"/>
                <a:gd name="T73" fmla="*/ 133 h 168"/>
                <a:gd name="T74" fmla="*/ 37 w 51"/>
                <a:gd name="T75" fmla="*/ 145 h 168"/>
                <a:gd name="T76" fmla="*/ 33 w 51"/>
                <a:gd name="T77" fmla="*/ 154 h 168"/>
                <a:gd name="T78" fmla="*/ 28 w 51"/>
                <a:gd name="T79" fmla="*/ 161 h 168"/>
                <a:gd name="T80" fmla="*/ 22 w 51"/>
                <a:gd name="T81" fmla="*/ 163 h 168"/>
                <a:gd name="T82" fmla="*/ 18 w 51"/>
                <a:gd name="T83" fmla="*/ 162 h 168"/>
                <a:gd name="T84" fmla="*/ 16 w 51"/>
                <a:gd name="T85" fmla="*/ 159 h 168"/>
                <a:gd name="T86" fmla="*/ 15 w 51"/>
                <a:gd name="T87" fmla="*/ 155 h 168"/>
                <a:gd name="T88" fmla="*/ 15 w 51"/>
                <a:gd name="T89" fmla="*/ 152 h 168"/>
                <a:gd name="T90" fmla="*/ 15 w 51"/>
                <a:gd name="T91" fmla="*/ 146 h 168"/>
                <a:gd name="T92" fmla="*/ 16 w 51"/>
                <a:gd name="T93" fmla="*/ 141 h 168"/>
                <a:gd name="T94" fmla="*/ 51 w 51"/>
                <a:gd name="T95" fmla="*/ 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" h="168">
                  <a:moveTo>
                    <a:pt x="51" y="2"/>
                  </a:moveTo>
                  <a:lnTo>
                    <a:pt x="50" y="1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3" y="1"/>
                  </a:lnTo>
                  <a:lnTo>
                    <a:pt x="25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1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1" y="19"/>
                  </a:lnTo>
                  <a:lnTo>
                    <a:pt x="1" y="138"/>
                  </a:lnTo>
                  <a:lnTo>
                    <a:pt x="0" y="142"/>
                  </a:lnTo>
                  <a:lnTo>
                    <a:pt x="0" y="146"/>
                  </a:lnTo>
                  <a:lnTo>
                    <a:pt x="1" y="155"/>
                  </a:lnTo>
                  <a:lnTo>
                    <a:pt x="6" y="162"/>
                  </a:lnTo>
                  <a:lnTo>
                    <a:pt x="13" y="167"/>
                  </a:lnTo>
                  <a:lnTo>
                    <a:pt x="21" y="168"/>
                  </a:lnTo>
                  <a:lnTo>
                    <a:pt x="27" y="167"/>
                  </a:lnTo>
                  <a:lnTo>
                    <a:pt x="32" y="165"/>
                  </a:lnTo>
                  <a:lnTo>
                    <a:pt x="36" y="161"/>
                  </a:lnTo>
                  <a:lnTo>
                    <a:pt x="39" y="155"/>
                  </a:lnTo>
                  <a:lnTo>
                    <a:pt x="42" y="147"/>
                  </a:lnTo>
                  <a:lnTo>
                    <a:pt x="44" y="140"/>
                  </a:lnTo>
                  <a:lnTo>
                    <a:pt x="46" y="134"/>
                  </a:lnTo>
                  <a:lnTo>
                    <a:pt x="46" y="131"/>
                  </a:lnTo>
                  <a:lnTo>
                    <a:pt x="45" y="129"/>
                  </a:lnTo>
                  <a:lnTo>
                    <a:pt x="44" y="129"/>
                  </a:lnTo>
                  <a:lnTo>
                    <a:pt x="41" y="130"/>
                  </a:lnTo>
                  <a:lnTo>
                    <a:pt x="40" y="133"/>
                  </a:lnTo>
                  <a:lnTo>
                    <a:pt x="37" y="145"/>
                  </a:lnTo>
                  <a:lnTo>
                    <a:pt x="33" y="154"/>
                  </a:lnTo>
                  <a:lnTo>
                    <a:pt x="28" y="161"/>
                  </a:lnTo>
                  <a:lnTo>
                    <a:pt x="22" y="163"/>
                  </a:lnTo>
                  <a:lnTo>
                    <a:pt x="18" y="162"/>
                  </a:lnTo>
                  <a:lnTo>
                    <a:pt x="16" y="159"/>
                  </a:lnTo>
                  <a:lnTo>
                    <a:pt x="15" y="155"/>
                  </a:lnTo>
                  <a:lnTo>
                    <a:pt x="15" y="152"/>
                  </a:lnTo>
                  <a:lnTo>
                    <a:pt x="15" y="146"/>
                  </a:lnTo>
                  <a:lnTo>
                    <a:pt x="16" y="141"/>
                  </a:lnTo>
                  <a:lnTo>
                    <a:pt x="51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9" name="Freeform 43"/>
            <p:cNvSpPr>
              <a:spLocks noChangeAspect="1"/>
            </p:cNvSpPr>
            <p:nvPr/>
          </p:nvSpPr>
          <p:spPr bwMode="auto">
            <a:xfrm>
              <a:off x="2969" y="645"/>
              <a:ext cx="56" cy="239"/>
            </a:xfrm>
            <a:custGeom>
              <a:avLst/>
              <a:gdLst>
                <a:gd name="T0" fmla="*/ 56 w 56"/>
                <a:gd name="T1" fmla="*/ 237 h 239"/>
                <a:gd name="T2" fmla="*/ 56 w 56"/>
                <a:gd name="T3" fmla="*/ 236 h 239"/>
                <a:gd name="T4" fmla="*/ 55 w 56"/>
                <a:gd name="T5" fmla="*/ 236 h 239"/>
                <a:gd name="T6" fmla="*/ 54 w 56"/>
                <a:gd name="T7" fmla="*/ 234 h 239"/>
                <a:gd name="T8" fmla="*/ 52 w 56"/>
                <a:gd name="T9" fmla="*/ 232 h 239"/>
                <a:gd name="T10" fmla="*/ 33 w 56"/>
                <a:gd name="T11" fmla="*/ 207 h 239"/>
                <a:gd name="T12" fmla="*/ 22 w 56"/>
                <a:gd name="T13" fmla="*/ 178 h 239"/>
                <a:gd name="T14" fmla="*/ 16 w 56"/>
                <a:gd name="T15" fmla="*/ 148 h 239"/>
                <a:gd name="T16" fmla="*/ 14 w 56"/>
                <a:gd name="T17" fmla="*/ 120 h 239"/>
                <a:gd name="T18" fmla="*/ 16 w 56"/>
                <a:gd name="T19" fmla="*/ 89 h 239"/>
                <a:gd name="T20" fmla="*/ 22 w 56"/>
                <a:gd name="T21" fmla="*/ 59 h 239"/>
                <a:gd name="T22" fmla="*/ 34 w 56"/>
                <a:gd name="T23" fmla="*/ 31 h 239"/>
                <a:gd name="T24" fmla="*/ 53 w 56"/>
                <a:gd name="T25" fmla="*/ 7 h 239"/>
                <a:gd name="T26" fmla="*/ 55 w 56"/>
                <a:gd name="T27" fmla="*/ 4 h 239"/>
                <a:gd name="T28" fmla="*/ 56 w 56"/>
                <a:gd name="T29" fmla="*/ 3 h 239"/>
                <a:gd name="T30" fmla="*/ 55 w 56"/>
                <a:gd name="T31" fmla="*/ 1 h 239"/>
                <a:gd name="T32" fmla="*/ 53 w 56"/>
                <a:gd name="T33" fmla="*/ 0 h 239"/>
                <a:gd name="T34" fmla="*/ 48 w 56"/>
                <a:gd name="T35" fmla="*/ 3 h 239"/>
                <a:gd name="T36" fmla="*/ 39 w 56"/>
                <a:gd name="T37" fmla="*/ 12 h 239"/>
                <a:gd name="T38" fmla="*/ 27 w 56"/>
                <a:gd name="T39" fmla="*/ 27 h 239"/>
                <a:gd name="T40" fmla="*/ 15 w 56"/>
                <a:gd name="T41" fmla="*/ 47 h 239"/>
                <a:gd name="T42" fmla="*/ 8 w 56"/>
                <a:gd name="T43" fmla="*/ 67 h 239"/>
                <a:gd name="T44" fmla="*/ 3 w 56"/>
                <a:gd name="T45" fmla="*/ 86 h 239"/>
                <a:gd name="T46" fmla="*/ 1 w 56"/>
                <a:gd name="T47" fmla="*/ 104 h 239"/>
                <a:gd name="T48" fmla="*/ 0 w 56"/>
                <a:gd name="T49" fmla="*/ 120 h 239"/>
                <a:gd name="T50" fmla="*/ 1 w 56"/>
                <a:gd name="T51" fmla="*/ 136 h 239"/>
                <a:gd name="T52" fmla="*/ 3 w 56"/>
                <a:gd name="T53" fmla="*/ 154 h 239"/>
                <a:gd name="T54" fmla="*/ 8 w 56"/>
                <a:gd name="T55" fmla="*/ 174 h 239"/>
                <a:gd name="T56" fmla="*/ 16 w 56"/>
                <a:gd name="T57" fmla="*/ 194 h 239"/>
                <a:gd name="T58" fmla="*/ 28 w 56"/>
                <a:gd name="T59" fmla="*/ 214 h 239"/>
                <a:gd name="T60" fmla="*/ 39 w 56"/>
                <a:gd name="T61" fmla="*/ 228 h 239"/>
                <a:gd name="T62" fmla="*/ 49 w 56"/>
                <a:gd name="T63" fmla="*/ 236 h 239"/>
                <a:gd name="T64" fmla="*/ 53 w 56"/>
                <a:gd name="T65" fmla="*/ 239 h 239"/>
                <a:gd name="T66" fmla="*/ 55 w 56"/>
                <a:gd name="T67" fmla="*/ 239 h 239"/>
                <a:gd name="T68" fmla="*/ 56 w 56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239">
                  <a:moveTo>
                    <a:pt x="56" y="237"/>
                  </a:moveTo>
                  <a:lnTo>
                    <a:pt x="56" y="236"/>
                  </a:lnTo>
                  <a:lnTo>
                    <a:pt x="55" y="236"/>
                  </a:lnTo>
                  <a:lnTo>
                    <a:pt x="54" y="234"/>
                  </a:lnTo>
                  <a:lnTo>
                    <a:pt x="52" y="232"/>
                  </a:lnTo>
                  <a:lnTo>
                    <a:pt x="33" y="207"/>
                  </a:lnTo>
                  <a:lnTo>
                    <a:pt x="22" y="178"/>
                  </a:lnTo>
                  <a:lnTo>
                    <a:pt x="16" y="148"/>
                  </a:lnTo>
                  <a:lnTo>
                    <a:pt x="14" y="120"/>
                  </a:lnTo>
                  <a:lnTo>
                    <a:pt x="16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3" y="7"/>
                  </a:lnTo>
                  <a:lnTo>
                    <a:pt x="55" y="4"/>
                  </a:lnTo>
                  <a:lnTo>
                    <a:pt x="56" y="3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9" y="12"/>
                  </a:lnTo>
                  <a:lnTo>
                    <a:pt x="27" y="27"/>
                  </a:lnTo>
                  <a:lnTo>
                    <a:pt x="15" y="47"/>
                  </a:lnTo>
                  <a:lnTo>
                    <a:pt x="8" y="67"/>
                  </a:lnTo>
                  <a:lnTo>
                    <a:pt x="3" y="86"/>
                  </a:lnTo>
                  <a:lnTo>
                    <a:pt x="1" y="104"/>
                  </a:lnTo>
                  <a:lnTo>
                    <a:pt x="0" y="120"/>
                  </a:lnTo>
                  <a:lnTo>
                    <a:pt x="1" y="136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8" y="214"/>
                  </a:lnTo>
                  <a:lnTo>
                    <a:pt x="39" y="228"/>
                  </a:lnTo>
                  <a:lnTo>
                    <a:pt x="49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6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0" name="Freeform 44"/>
            <p:cNvSpPr>
              <a:spLocks noChangeAspect="1"/>
            </p:cNvSpPr>
            <p:nvPr/>
          </p:nvSpPr>
          <p:spPr bwMode="auto">
            <a:xfrm>
              <a:off x="3049" y="661"/>
              <a:ext cx="242" cy="164"/>
            </a:xfrm>
            <a:custGeom>
              <a:avLst/>
              <a:gdLst>
                <a:gd name="T0" fmla="*/ 121 w 242"/>
                <a:gd name="T1" fmla="*/ 132 h 164"/>
                <a:gd name="T2" fmla="*/ 64 w 242"/>
                <a:gd name="T3" fmla="*/ 6 h 164"/>
                <a:gd name="T4" fmla="*/ 62 w 242"/>
                <a:gd name="T5" fmla="*/ 2 h 164"/>
                <a:gd name="T6" fmla="*/ 59 w 242"/>
                <a:gd name="T7" fmla="*/ 0 h 164"/>
                <a:gd name="T8" fmla="*/ 56 w 242"/>
                <a:gd name="T9" fmla="*/ 0 h 164"/>
                <a:gd name="T10" fmla="*/ 53 w 242"/>
                <a:gd name="T11" fmla="*/ 0 h 164"/>
                <a:gd name="T12" fmla="*/ 0 w 242"/>
                <a:gd name="T13" fmla="*/ 0 h 164"/>
                <a:gd name="T14" fmla="*/ 0 w 242"/>
                <a:gd name="T15" fmla="*/ 11 h 164"/>
                <a:gd name="T16" fmla="*/ 26 w 242"/>
                <a:gd name="T17" fmla="*/ 11 h 164"/>
                <a:gd name="T18" fmla="*/ 26 w 242"/>
                <a:gd name="T19" fmla="*/ 146 h 164"/>
                <a:gd name="T20" fmla="*/ 26 w 242"/>
                <a:gd name="T21" fmla="*/ 148 h 164"/>
                <a:gd name="T22" fmla="*/ 25 w 242"/>
                <a:gd name="T23" fmla="*/ 150 h 164"/>
                <a:gd name="T24" fmla="*/ 23 w 242"/>
                <a:gd name="T25" fmla="*/ 151 h 164"/>
                <a:gd name="T26" fmla="*/ 19 w 242"/>
                <a:gd name="T27" fmla="*/ 152 h 164"/>
                <a:gd name="T28" fmla="*/ 15 w 242"/>
                <a:gd name="T29" fmla="*/ 152 h 164"/>
                <a:gd name="T30" fmla="*/ 13 w 242"/>
                <a:gd name="T31" fmla="*/ 152 h 164"/>
                <a:gd name="T32" fmla="*/ 10 w 242"/>
                <a:gd name="T33" fmla="*/ 152 h 164"/>
                <a:gd name="T34" fmla="*/ 6 w 242"/>
                <a:gd name="T35" fmla="*/ 152 h 164"/>
                <a:gd name="T36" fmla="*/ 0 w 242"/>
                <a:gd name="T37" fmla="*/ 152 h 164"/>
                <a:gd name="T38" fmla="*/ 0 w 242"/>
                <a:gd name="T39" fmla="*/ 164 h 164"/>
                <a:gd name="T40" fmla="*/ 64 w 242"/>
                <a:gd name="T41" fmla="*/ 164 h 164"/>
                <a:gd name="T42" fmla="*/ 64 w 242"/>
                <a:gd name="T43" fmla="*/ 152 h 164"/>
                <a:gd name="T44" fmla="*/ 58 w 242"/>
                <a:gd name="T45" fmla="*/ 152 h 164"/>
                <a:gd name="T46" fmla="*/ 46 w 242"/>
                <a:gd name="T47" fmla="*/ 152 h 164"/>
                <a:gd name="T48" fmla="*/ 42 w 242"/>
                <a:gd name="T49" fmla="*/ 151 h 164"/>
                <a:gd name="T50" fmla="*/ 39 w 242"/>
                <a:gd name="T51" fmla="*/ 150 h 164"/>
                <a:gd name="T52" fmla="*/ 39 w 242"/>
                <a:gd name="T53" fmla="*/ 148 h 164"/>
                <a:gd name="T54" fmla="*/ 38 w 242"/>
                <a:gd name="T55" fmla="*/ 146 h 164"/>
                <a:gd name="T56" fmla="*/ 38 w 242"/>
                <a:gd name="T57" fmla="*/ 14 h 164"/>
                <a:gd name="T58" fmla="*/ 39 w 242"/>
                <a:gd name="T59" fmla="*/ 14 h 164"/>
                <a:gd name="T60" fmla="*/ 104 w 242"/>
                <a:gd name="T61" fmla="*/ 158 h 164"/>
                <a:gd name="T62" fmla="*/ 107 w 242"/>
                <a:gd name="T63" fmla="*/ 162 h 164"/>
                <a:gd name="T64" fmla="*/ 111 w 242"/>
                <a:gd name="T65" fmla="*/ 164 h 164"/>
                <a:gd name="T66" fmla="*/ 114 w 242"/>
                <a:gd name="T67" fmla="*/ 163 h 164"/>
                <a:gd name="T68" fmla="*/ 117 w 242"/>
                <a:gd name="T69" fmla="*/ 162 h 164"/>
                <a:gd name="T70" fmla="*/ 118 w 242"/>
                <a:gd name="T71" fmla="*/ 160 h 164"/>
                <a:gd name="T72" fmla="*/ 119 w 242"/>
                <a:gd name="T73" fmla="*/ 158 h 164"/>
                <a:gd name="T74" fmla="*/ 186 w 242"/>
                <a:gd name="T75" fmla="*/ 11 h 164"/>
                <a:gd name="T76" fmla="*/ 186 w 242"/>
                <a:gd name="T77" fmla="*/ 11 h 164"/>
                <a:gd name="T78" fmla="*/ 186 w 242"/>
                <a:gd name="T79" fmla="*/ 152 h 164"/>
                <a:gd name="T80" fmla="*/ 160 w 242"/>
                <a:gd name="T81" fmla="*/ 152 h 164"/>
                <a:gd name="T82" fmla="*/ 160 w 242"/>
                <a:gd name="T83" fmla="*/ 164 h 164"/>
                <a:gd name="T84" fmla="*/ 242 w 242"/>
                <a:gd name="T85" fmla="*/ 164 h 164"/>
                <a:gd name="T86" fmla="*/ 242 w 242"/>
                <a:gd name="T87" fmla="*/ 152 h 164"/>
                <a:gd name="T88" fmla="*/ 216 w 242"/>
                <a:gd name="T89" fmla="*/ 152 h 164"/>
                <a:gd name="T90" fmla="*/ 216 w 242"/>
                <a:gd name="T91" fmla="*/ 11 h 164"/>
                <a:gd name="T92" fmla="*/ 242 w 242"/>
                <a:gd name="T93" fmla="*/ 11 h 164"/>
                <a:gd name="T94" fmla="*/ 242 w 242"/>
                <a:gd name="T95" fmla="*/ 0 h 164"/>
                <a:gd name="T96" fmla="*/ 189 w 242"/>
                <a:gd name="T97" fmla="*/ 0 h 164"/>
                <a:gd name="T98" fmla="*/ 185 w 242"/>
                <a:gd name="T99" fmla="*/ 0 h 164"/>
                <a:gd name="T100" fmla="*/ 183 w 242"/>
                <a:gd name="T101" fmla="*/ 0 h 164"/>
                <a:gd name="T102" fmla="*/ 180 w 242"/>
                <a:gd name="T103" fmla="*/ 2 h 164"/>
                <a:gd name="T104" fmla="*/ 178 w 242"/>
                <a:gd name="T105" fmla="*/ 6 h 164"/>
                <a:gd name="T106" fmla="*/ 121 w 242"/>
                <a:gd name="T107" fmla="*/ 13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2" h="164">
                  <a:moveTo>
                    <a:pt x="121" y="132"/>
                  </a:moveTo>
                  <a:lnTo>
                    <a:pt x="64" y="6"/>
                  </a:lnTo>
                  <a:lnTo>
                    <a:pt x="62" y="2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6" y="11"/>
                  </a:lnTo>
                  <a:lnTo>
                    <a:pt x="26" y="146"/>
                  </a:lnTo>
                  <a:lnTo>
                    <a:pt x="26" y="148"/>
                  </a:lnTo>
                  <a:lnTo>
                    <a:pt x="25" y="150"/>
                  </a:lnTo>
                  <a:lnTo>
                    <a:pt x="23" y="151"/>
                  </a:lnTo>
                  <a:lnTo>
                    <a:pt x="19" y="152"/>
                  </a:lnTo>
                  <a:lnTo>
                    <a:pt x="15" y="152"/>
                  </a:lnTo>
                  <a:lnTo>
                    <a:pt x="13" y="152"/>
                  </a:lnTo>
                  <a:lnTo>
                    <a:pt x="10" y="152"/>
                  </a:lnTo>
                  <a:lnTo>
                    <a:pt x="6" y="152"/>
                  </a:lnTo>
                  <a:lnTo>
                    <a:pt x="0" y="152"/>
                  </a:lnTo>
                  <a:lnTo>
                    <a:pt x="0" y="164"/>
                  </a:lnTo>
                  <a:lnTo>
                    <a:pt x="64" y="164"/>
                  </a:lnTo>
                  <a:lnTo>
                    <a:pt x="64" y="152"/>
                  </a:lnTo>
                  <a:lnTo>
                    <a:pt x="58" y="152"/>
                  </a:lnTo>
                  <a:lnTo>
                    <a:pt x="46" y="152"/>
                  </a:lnTo>
                  <a:lnTo>
                    <a:pt x="42" y="151"/>
                  </a:lnTo>
                  <a:lnTo>
                    <a:pt x="39" y="150"/>
                  </a:lnTo>
                  <a:lnTo>
                    <a:pt x="39" y="148"/>
                  </a:lnTo>
                  <a:lnTo>
                    <a:pt x="38" y="146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104" y="158"/>
                  </a:lnTo>
                  <a:lnTo>
                    <a:pt x="107" y="162"/>
                  </a:lnTo>
                  <a:lnTo>
                    <a:pt x="111" y="164"/>
                  </a:lnTo>
                  <a:lnTo>
                    <a:pt x="114" y="163"/>
                  </a:lnTo>
                  <a:lnTo>
                    <a:pt x="117" y="162"/>
                  </a:lnTo>
                  <a:lnTo>
                    <a:pt x="118" y="160"/>
                  </a:lnTo>
                  <a:lnTo>
                    <a:pt x="119" y="158"/>
                  </a:lnTo>
                  <a:lnTo>
                    <a:pt x="186" y="11"/>
                  </a:lnTo>
                  <a:lnTo>
                    <a:pt x="186" y="11"/>
                  </a:lnTo>
                  <a:lnTo>
                    <a:pt x="186" y="152"/>
                  </a:lnTo>
                  <a:lnTo>
                    <a:pt x="160" y="152"/>
                  </a:lnTo>
                  <a:lnTo>
                    <a:pt x="160" y="164"/>
                  </a:lnTo>
                  <a:lnTo>
                    <a:pt x="242" y="164"/>
                  </a:lnTo>
                  <a:lnTo>
                    <a:pt x="242" y="152"/>
                  </a:lnTo>
                  <a:lnTo>
                    <a:pt x="216" y="152"/>
                  </a:lnTo>
                  <a:lnTo>
                    <a:pt x="216" y="11"/>
                  </a:lnTo>
                  <a:lnTo>
                    <a:pt x="242" y="11"/>
                  </a:lnTo>
                  <a:lnTo>
                    <a:pt x="242" y="0"/>
                  </a:lnTo>
                  <a:lnTo>
                    <a:pt x="189" y="0"/>
                  </a:lnTo>
                  <a:lnTo>
                    <a:pt x="185" y="0"/>
                  </a:lnTo>
                  <a:lnTo>
                    <a:pt x="183" y="0"/>
                  </a:lnTo>
                  <a:lnTo>
                    <a:pt x="180" y="2"/>
                  </a:lnTo>
                  <a:lnTo>
                    <a:pt x="178" y="6"/>
                  </a:lnTo>
                  <a:lnTo>
                    <a:pt x="121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1" name="Freeform 45"/>
            <p:cNvSpPr>
              <a:spLocks noChangeAspect="1"/>
            </p:cNvSpPr>
            <p:nvPr/>
          </p:nvSpPr>
          <p:spPr bwMode="auto">
            <a:xfrm>
              <a:off x="3314" y="645"/>
              <a:ext cx="55" cy="239"/>
            </a:xfrm>
            <a:custGeom>
              <a:avLst/>
              <a:gdLst>
                <a:gd name="T0" fmla="*/ 55 w 55"/>
                <a:gd name="T1" fmla="*/ 120 h 239"/>
                <a:gd name="T2" fmla="*/ 54 w 55"/>
                <a:gd name="T3" fmla="*/ 104 h 239"/>
                <a:gd name="T4" fmla="*/ 52 w 55"/>
                <a:gd name="T5" fmla="*/ 86 h 239"/>
                <a:gd name="T6" fmla="*/ 47 w 55"/>
                <a:gd name="T7" fmla="*/ 66 h 239"/>
                <a:gd name="T8" fmla="*/ 39 w 55"/>
                <a:gd name="T9" fmla="*/ 45 h 239"/>
                <a:gd name="T10" fmla="*/ 28 w 55"/>
                <a:gd name="T11" fmla="*/ 26 h 239"/>
                <a:gd name="T12" fmla="*/ 16 w 55"/>
                <a:gd name="T13" fmla="*/ 12 h 239"/>
                <a:gd name="T14" fmla="*/ 7 w 55"/>
                <a:gd name="T15" fmla="*/ 3 h 239"/>
                <a:gd name="T16" fmla="*/ 2 w 55"/>
                <a:gd name="T17" fmla="*/ 0 h 239"/>
                <a:gd name="T18" fmla="*/ 0 w 55"/>
                <a:gd name="T19" fmla="*/ 1 h 239"/>
                <a:gd name="T20" fmla="*/ 0 w 55"/>
                <a:gd name="T21" fmla="*/ 3 h 239"/>
                <a:gd name="T22" fmla="*/ 0 w 55"/>
                <a:gd name="T23" fmla="*/ 3 h 239"/>
                <a:gd name="T24" fmla="*/ 0 w 55"/>
                <a:gd name="T25" fmla="*/ 4 h 239"/>
                <a:gd name="T26" fmla="*/ 2 w 55"/>
                <a:gd name="T27" fmla="*/ 6 h 239"/>
                <a:gd name="T28" fmla="*/ 4 w 55"/>
                <a:gd name="T29" fmla="*/ 8 h 239"/>
                <a:gd name="T30" fmla="*/ 20 w 55"/>
                <a:gd name="T31" fmla="*/ 29 h 239"/>
                <a:gd name="T32" fmla="*/ 31 w 55"/>
                <a:gd name="T33" fmla="*/ 54 h 239"/>
                <a:gd name="T34" fmla="*/ 39 w 55"/>
                <a:gd name="T35" fmla="*/ 85 h 239"/>
                <a:gd name="T36" fmla="*/ 41 w 55"/>
                <a:gd name="T37" fmla="*/ 120 h 239"/>
                <a:gd name="T38" fmla="*/ 39 w 55"/>
                <a:gd name="T39" fmla="*/ 151 h 239"/>
                <a:gd name="T40" fmla="*/ 33 w 55"/>
                <a:gd name="T41" fmla="*/ 180 h 239"/>
                <a:gd name="T42" fmla="*/ 21 w 55"/>
                <a:gd name="T43" fmla="*/ 208 h 239"/>
                <a:gd name="T44" fmla="*/ 3 w 55"/>
                <a:gd name="T45" fmla="*/ 233 h 239"/>
                <a:gd name="T46" fmla="*/ 0 w 55"/>
                <a:gd name="T47" fmla="*/ 236 h 239"/>
                <a:gd name="T48" fmla="*/ 0 w 55"/>
                <a:gd name="T49" fmla="*/ 237 h 239"/>
                <a:gd name="T50" fmla="*/ 0 w 55"/>
                <a:gd name="T51" fmla="*/ 239 h 239"/>
                <a:gd name="T52" fmla="*/ 2 w 55"/>
                <a:gd name="T53" fmla="*/ 239 h 239"/>
                <a:gd name="T54" fmla="*/ 7 w 55"/>
                <a:gd name="T55" fmla="*/ 236 h 239"/>
                <a:gd name="T56" fmla="*/ 17 w 55"/>
                <a:gd name="T57" fmla="*/ 227 h 239"/>
                <a:gd name="T58" fmla="*/ 28 w 55"/>
                <a:gd name="T59" fmla="*/ 213 h 239"/>
                <a:gd name="T60" fmla="*/ 40 w 55"/>
                <a:gd name="T61" fmla="*/ 193 h 239"/>
                <a:gd name="T62" fmla="*/ 47 w 55"/>
                <a:gd name="T63" fmla="*/ 173 h 239"/>
                <a:gd name="T64" fmla="*/ 52 w 55"/>
                <a:gd name="T65" fmla="*/ 154 h 239"/>
                <a:gd name="T66" fmla="*/ 54 w 55"/>
                <a:gd name="T67" fmla="*/ 136 h 239"/>
                <a:gd name="T68" fmla="*/ 55 w 55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120"/>
                  </a:moveTo>
                  <a:lnTo>
                    <a:pt x="54" y="104"/>
                  </a:lnTo>
                  <a:lnTo>
                    <a:pt x="52" y="86"/>
                  </a:lnTo>
                  <a:lnTo>
                    <a:pt x="47" y="66"/>
                  </a:lnTo>
                  <a:lnTo>
                    <a:pt x="39" y="45"/>
                  </a:lnTo>
                  <a:lnTo>
                    <a:pt x="28" y="26"/>
                  </a:lnTo>
                  <a:lnTo>
                    <a:pt x="16" y="12"/>
                  </a:lnTo>
                  <a:lnTo>
                    <a:pt x="7" y="3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20" y="29"/>
                  </a:lnTo>
                  <a:lnTo>
                    <a:pt x="31" y="54"/>
                  </a:lnTo>
                  <a:lnTo>
                    <a:pt x="39" y="85"/>
                  </a:lnTo>
                  <a:lnTo>
                    <a:pt x="41" y="120"/>
                  </a:lnTo>
                  <a:lnTo>
                    <a:pt x="39" y="151"/>
                  </a:lnTo>
                  <a:lnTo>
                    <a:pt x="33" y="180"/>
                  </a:lnTo>
                  <a:lnTo>
                    <a:pt x="21" y="208"/>
                  </a:lnTo>
                  <a:lnTo>
                    <a:pt x="3" y="233"/>
                  </a:lnTo>
                  <a:lnTo>
                    <a:pt x="0" y="236"/>
                  </a:lnTo>
                  <a:lnTo>
                    <a:pt x="0" y="237"/>
                  </a:lnTo>
                  <a:lnTo>
                    <a:pt x="0" y="239"/>
                  </a:lnTo>
                  <a:lnTo>
                    <a:pt x="2" y="239"/>
                  </a:lnTo>
                  <a:lnTo>
                    <a:pt x="7" y="236"/>
                  </a:lnTo>
                  <a:lnTo>
                    <a:pt x="17" y="227"/>
                  </a:lnTo>
                  <a:lnTo>
                    <a:pt x="28" y="213"/>
                  </a:lnTo>
                  <a:lnTo>
                    <a:pt x="40" y="193"/>
                  </a:lnTo>
                  <a:lnTo>
                    <a:pt x="47" y="173"/>
                  </a:lnTo>
                  <a:lnTo>
                    <a:pt x="52" y="154"/>
                  </a:lnTo>
                  <a:lnTo>
                    <a:pt x="54" y="136"/>
                  </a:lnTo>
                  <a:lnTo>
                    <a:pt x="55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2" name="Line 46"/>
            <p:cNvSpPr>
              <a:spLocks noChangeAspect="1" noChangeShapeType="1"/>
            </p:cNvSpPr>
            <p:nvPr/>
          </p:nvSpPr>
          <p:spPr bwMode="auto">
            <a:xfrm>
              <a:off x="2587" y="925"/>
              <a:ext cx="80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3" name="Freeform 47"/>
            <p:cNvSpPr>
              <a:spLocks noChangeAspect="1"/>
            </p:cNvSpPr>
            <p:nvPr/>
          </p:nvSpPr>
          <p:spPr bwMode="auto">
            <a:xfrm>
              <a:off x="2864" y="970"/>
              <a:ext cx="10" cy="239"/>
            </a:xfrm>
            <a:custGeom>
              <a:avLst/>
              <a:gdLst>
                <a:gd name="T0" fmla="*/ 10 w 10"/>
                <a:gd name="T1" fmla="*/ 8 h 239"/>
                <a:gd name="T2" fmla="*/ 10 w 10"/>
                <a:gd name="T3" fmla="*/ 5 h 239"/>
                <a:gd name="T4" fmla="*/ 9 w 10"/>
                <a:gd name="T5" fmla="*/ 2 h 239"/>
                <a:gd name="T6" fmla="*/ 8 w 10"/>
                <a:gd name="T7" fmla="*/ 1 h 239"/>
                <a:gd name="T8" fmla="*/ 5 w 10"/>
                <a:gd name="T9" fmla="*/ 0 h 239"/>
                <a:gd name="T10" fmla="*/ 2 w 10"/>
                <a:gd name="T11" fmla="*/ 1 h 239"/>
                <a:gd name="T12" fmla="*/ 1 w 10"/>
                <a:gd name="T13" fmla="*/ 2 h 239"/>
                <a:gd name="T14" fmla="*/ 0 w 10"/>
                <a:gd name="T15" fmla="*/ 5 h 239"/>
                <a:gd name="T16" fmla="*/ 0 w 10"/>
                <a:gd name="T17" fmla="*/ 8 h 239"/>
                <a:gd name="T18" fmla="*/ 0 w 10"/>
                <a:gd name="T19" fmla="*/ 230 h 239"/>
                <a:gd name="T20" fmla="*/ 0 w 10"/>
                <a:gd name="T21" fmla="*/ 233 h 239"/>
                <a:gd name="T22" fmla="*/ 1 w 10"/>
                <a:gd name="T23" fmla="*/ 236 h 239"/>
                <a:gd name="T24" fmla="*/ 2 w 10"/>
                <a:gd name="T25" fmla="*/ 238 h 239"/>
                <a:gd name="T26" fmla="*/ 5 w 10"/>
                <a:gd name="T27" fmla="*/ 239 h 239"/>
                <a:gd name="T28" fmla="*/ 8 w 10"/>
                <a:gd name="T29" fmla="*/ 238 h 239"/>
                <a:gd name="T30" fmla="*/ 9 w 10"/>
                <a:gd name="T31" fmla="*/ 236 h 239"/>
                <a:gd name="T32" fmla="*/ 10 w 10"/>
                <a:gd name="T33" fmla="*/ 233 h 239"/>
                <a:gd name="T34" fmla="*/ 10 w 10"/>
                <a:gd name="T35" fmla="*/ 230 h 239"/>
                <a:gd name="T36" fmla="*/ 10 w 10"/>
                <a:gd name="T37" fmla="*/ 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239">
                  <a:moveTo>
                    <a:pt x="10" y="8"/>
                  </a:move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230"/>
                  </a:lnTo>
                  <a:lnTo>
                    <a:pt x="0" y="233"/>
                  </a:lnTo>
                  <a:lnTo>
                    <a:pt x="1" y="236"/>
                  </a:lnTo>
                  <a:lnTo>
                    <a:pt x="2" y="238"/>
                  </a:lnTo>
                  <a:lnTo>
                    <a:pt x="5" y="239"/>
                  </a:lnTo>
                  <a:lnTo>
                    <a:pt x="8" y="238"/>
                  </a:lnTo>
                  <a:lnTo>
                    <a:pt x="9" y="236"/>
                  </a:lnTo>
                  <a:lnTo>
                    <a:pt x="10" y="233"/>
                  </a:lnTo>
                  <a:lnTo>
                    <a:pt x="10" y="230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4" name="Freeform 48"/>
            <p:cNvSpPr>
              <a:spLocks noChangeAspect="1"/>
            </p:cNvSpPr>
            <p:nvPr/>
          </p:nvSpPr>
          <p:spPr bwMode="auto">
            <a:xfrm>
              <a:off x="2913" y="981"/>
              <a:ext cx="151" cy="168"/>
            </a:xfrm>
            <a:custGeom>
              <a:avLst/>
              <a:gdLst>
                <a:gd name="T0" fmla="*/ 145 w 151"/>
                <a:gd name="T1" fmla="*/ 129 h 168"/>
                <a:gd name="T2" fmla="*/ 141 w 151"/>
                <a:gd name="T3" fmla="*/ 147 h 168"/>
                <a:gd name="T4" fmla="*/ 138 w 151"/>
                <a:gd name="T5" fmla="*/ 151 h 168"/>
                <a:gd name="T6" fmla="*/ 125 w 151"/>
                <a:gd name="T7" fmla="*/ 152 h 168"/>
                <a:gd name="T8" fmla="*/ 114 w 151"/>
                <a:gd name="T9" fmla="*/ 133 h 168"/>
                <a:gd name="T10" fmla="*/ 135 w 151"/>
                <a:gd name="T11" fmla="*/ 99 h 168"/>
                <a:gd name="T12" fmla="*/ 147 w 151"/>
                <a:gd name="T13" fmla="*/ 73 h 168"/>
                <a:gd name="T14" fmla="*/ 147 w 151"/>
                <a:gd name="T15" fmla="*/ 47 h 168"/>
                <a:gd name="T16" fmla="*/ 136 w 151"/>
                <a:gd name="T17" fmla="*/ 26 h 168"/>
                <a:gd name="T18" fmla="*/ 116 w 151"/>
                <a:gd name="T19" fmla="*/ 10 h 168"/>
                <a:gd name="T20" fmla="*/ 90 w 151"/>
                <a:gd name="T21" fmla="*/ 1 h 168"/>
                <a:gd name="T22" fmla="*/ 61 w 151"/>
                <a:gd name="T23" fmla="*/ 1 h 168"/>
                <a:gd name="T24" fmla="*/ 34 w 151"/>
                <a:gd name="T25" fmla="*/ 10 h 168"/>
                <a:gd name="T26" fmla="*/ 15 w 151"/>
                <a:gd name="T27" fmla="*/ 26 h 168"/>
                <a:gd name="T28" fmla="*/ 4 w 151"/>
                <a:gd name="T29" fmla="*/ 48 h 168"/>
                <a:gd name="T30" fmla="*/ 4 w 151"/>
                <a:gd name="T31" fmla="*/ 73 h 168"/>
                <a:gd name="T32" fmla="*/ 16 w 151"/>
                <a:gd name="T33" fmla="*/ 99 h 168"/>
                <a:gd name="T34" fmla="*/ 37 w 151"/>
                <a:gd name="T35" fmla="*/ 133 h 168"/>
                <a:gd name="T36" fmla="*/ 26 w 151"/>
                <a:gd name="T37" fmla="*/ 152 h 168"/>
                <a:gd name="T38" fmla="*/ 13 w 151"/>
                <a:gd name="T39" fmla="*/ 151 h 168"/>
                <a:gd name="T40" fmla="*/ 10 w 151"/>
                <a:gd name="T41" fmla="*/ 147 h 168"/>
                <a:gd name="T42" fmla="*/ 0 w 151"/>
                <a:gd name="T43" fmla="*/ 129 h 168"/>
                <a:gd name="T44" fmla="*/ 46 w 151"/>
                <a:gd name="T45" fmla="*/ 168 h 168"/>
                <a:gd name="T46" fmla="*/ 51 w 151"/>
                <a:gd name="T47" fmla="*/ 167 h 168"/>
                <a:gd name="T48" fmla="*/ 52 w 151"/>
                <a:gd name="T49" fmla="*/ 163 h 168"/>
                <a:gd name="T50" fmla="*/ 47 w 151"/>
                <a:gd name="T51" fmla="*/ 136 h 168"/>
                <a:gd name="T52" fmla="*/ 39 w 151"/>
                <a:gd name="T53" fmla="*/ 110 h 168"/>
                <a:gd name="T54" fmla="*/ 27 w 151"/>
                <a:gd name="T55" fmla="*/ 59 h 168"/>
                <a:gd name="T56" fmla="*/ 43 w 151"/>
                <a:gd name="T57" fmla="*/ 18 h 168"/>
                <a:gd name="T58" fmla="*/ 75 w 151"/>
                <a:gd name="T59" fmla="*/ 5 h 168"/>
                <a:gd name="T60" fmla="*/ 108 w 151"/>
                <a:gd name="T61" fmla="*/ 18 h 168"/>
                <a:gd name="T62" fmla="*/ 124 w 151"/>
                <a:gd name="T63" fmla="*/ 59 h 168"/>
                <a:gd name="T64" fmla="*/ 110 w 151"/>
                <a:gd name="T65" fmla="*/ 115 h 168"/>
                <a:gd name="T66" fmla="*/ 103 w 151"/>
                <a:gd name="T67" fmla="*/ 137 h 168"/>
                <a:gd name="T68" fmla="*/ 99 w 151"/>
                <a:gd name="T69" fmla="*/ 163 h 168"/>
                <a:gd name="T70" fmla="*/ 100 w 151"/>
                <a:gd name="T71" fmla="*/ 167 h 168"/>
                <a:gd name="T72" fmla="*/ 105 w 151"/>
                <a:gd name="T73" fmla="*/ 168 h 168"/>
                <a:gd name="T74" fmla="*/ 151 w 151"/>
                <a:gd name="T75" fmla="*/ 12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1" h="168">
                  <a:moveTo>
                    <a:pt x="151" y="129"/>
                  </a:moveTo>
                  <a:lnTo>
                    <a:pt x="145" y="129"/>
                  </a:lnTo>
                  <a:lnTo>
                    <a:pt x="143" y="138"/>
                  </a:lnTo>
                  <a:lnTo>
                    <a:pt x="141" y="147"/>
                  </a:lnTo>
                  <a:lnTo>
                    <a:pt x="140" y="149"/>
                  </a:lnTo>
                  <a:lnTo>
                    <a:pt x="138" y="151"/>
                  </a:lnTo>
                  <a:lnTo>
                    <a:pt x="133" y="152"/>
                  </a:lnTo>
                  <a:lnTo>
                    <a:pt x="125" y="152"/>
                  </a:lnTo>
                  <a:lnTo>
                    <a:pt x="106" y="152"/>
                  </a:lnTo>
                  <a:lnTo>
                    <a:pt x="114" y="133"/>
                  </a:lnTo>
                  <a:lnTo>
                    <a:pt x="127" y="112"/>
                  </a:lnTo>
                  <a:lnTo>
                    <a:pt x="135" y="99"/>
                  </a:lnTo>
                  <a:lnTo>
                    <a:pt x="142" y="86"/>
                  </a:lnTo>
                  <a:lnTo>
                    <a:pt x="147" y="73"/>
                  </a:lnTo>
                  <a:lnTo>
                    <a:pt x="148" y="60"/>
                  </a:lnTo>
                  <a:lnTo>
                    <a:pt x="147" y="47"/>
                  </a:lnTo>
                  <a:lnTo>
                    <a:pt x="143" y="36"/>
                  </a:lnTo>
                  <a:lnTo>
                    <a:pt x="136" y="26"/>
                  </a:lnTo>
                  <a:lnTo>
                    <a:pt x="127" y="17"/>
                  </a:lnTo>
                  <a:lnTo>
                    <a:pt x="116" y="10"/>
                  </a:lnTo>
                  <a:lnTo>
                    <a:pt x="104" y="4"/>
                  </a:lnTo>
                  <a:lnTo>
                    <a:pt x="90" y="1"/>
                  </a:lnTo>
                  <a:lnTo>
                    <a:pt x="76" y="0"/>
                  </a:lnTo>
                  <a:lnTo>
                    <a:pt x="61" y="1"/>
                  </a:lnTo>
                  <a:lnTo>
                    <a:pt x="47" y="4"/>
                  </a:lnTo>
                  <a:lnTo>
                    <a:pt x="34" y="10"/>
                  </a:lnTo>
                  <a:lnTo>
                    <a:pt x="24" y="17"/>
                  </a:lnTo>
                  <a:lnTo>
                    <a:pt x="15" y="26"/>
                  </a:lnTo>
                  <a:lnTo>
                    <a:pt x="8" y="36"/>
                  </a:lnTo>
                  <a:lnTo>
                    <a:pt x="4" y="48"/>
                  </a:lnTo>
                  <a:lnTo>
                    <a:pt x="3" y="60"/>
                  </a:lnTo>
                  <a:lnTo>
                    <a:pt x="4" y="73"/>
                  </a:lnTo>
                  <a:lnTo>
                    <a:pt x="9" y="86"/>
                  </a:lnTo>
                  <a:lnTo>
                    <a:pt x="16" y="99"/>
                  </a:lnTo>
                  <a:lnTo>
                    <a:pt x="24" y="112"/>
                  </a:lnTo>
                  <a:lnTo>
                    <a:pt x="37" y="133"/>
                  </a:lnTo>
                  <a:lnTo>
                    <a:pt x="45" y="152"/>
                  </a:lnTo>
                  <a:lnTo>
                    <a:pt x="26" y="152"/>
                  </a:lnTo>
                  <a:lnTo>
                    <a:pt x="18" y="152"/>
                  </a:lnTo>
                  <a:lnTo>
                    <a:pt x="13" y="151"/>
                  </a:lnTo>
                  <a:lnTo>
                    <a:pt x="11" y="149"/>
                  </a:lnTo>
                  <a:lnTo>
                    <a:pt x="10" y="147"/>
                  </a:lnTo>
                  <a:lnTo>
                    <a:pt x="6" y="129"/>
                  </a:lnTo>
                  <a:lnTo>
                    <a:pt x="0" y="129"/>
                  </a:lnTo>
                  <a:lnTo>
                    <a:pt x="8" y="168"/>
                  </a:lnTo>
                  <a:lnTo>
                    <a:pt x="46" y="168"/>
                  </a:lnTo>
                  <a:lnTo>
                    <a:pt x="49" y="168"/>
                  </a:lnTo>
                  <a:lnTo>
                    <a:pt x="51" y="167"/>
                  </a:lnTo>
                  <a:lnTo>
                    <a:pt x="52" y="166"/>
                  </a:lnTo>
                  <a:lnTo>
                    <a:pt x="52" y="163"/>
                  </a:lnTo>
                  <a:lnTo>
                    <a:pt x="51" y="150"/>
                  </a:lnTo>
                  <a:lnTo>
                    <a:pt x="47" y="136"/>
                  </a:lnTo>
                  <a:lnTo>
                    <a:pt x="43" y="122"/>
                  </a:lnTo>
                  <a:lnTo>
                    <a:pt x="39" y="110"/>
                  </a:lnTo>
                  <a:lnTo>
                    <a:pt x="31" y="86"/>
                  </a:lnTo>
                  <a:lnTo>
                    <a:pt x="27" y="59"/>
                  </a:lnTo>
                  <a:lnTo>
                    <a:pt x="32" y="35"/>
                  </a:lnTo>
                  <a:lnTo>
                    <a:pt x="43" y="18"/>
                  </a:lnTo>
                  <a:lnTo>
                    <a:pt x="59" y="8"/>
                  </a:lnTo>
                  <a:lnTo>
                    <a:pt x="75" y="5"/>
                  </a:lnTo>
                  <a:lnTo>
                    <a:pt x="93" y="8"/>
                  </a:lnTo>
                  <a:lnTo>
                    <a:pt x="108" y="18"/>
                  </a:lnTo>
                  <a:lnTo>
                    <a:pt x="119" y="35"/>
                  </a:lnTo>
                  <a:lnTo>
                    <a:pt x="124" y="59"/>
                  </a:lnTo>
                  <a:lnTo>
                    <a:pt x="120" y="87"/>
                  </a:lnTo>
                  <a:lnTo>
                    <a:pt x="110" y="115"/>
                  </a:lnTo>
                  <a:lnTo>
                    <a:pt x="107" y="124"/>
                  </a:lnTo>
                  <a:lnTo>
                    <a:pt x="103" y="137"/>
                  </a:lnTo>
                  <a:lnTo>
                    <a:pt x="100" y="150"/>
                  </a:lnTo>
                  <a:lnTo>
                    <a:pt x="99" y="163"/>
                  </a:lnTo>
                  <a:lnTo>
                    <a:pt x="99" y="166"/>
                  </a:lnTo>
                  <a:lnTo>
                    <a:pt x="100" y="167"/>
                  </a:lnTo>
                  <a:lnTo>
                    <a:pt x="102" y="168"/>
                  </a:lnTo>
                  <a:lnTo>
                    <a:pt x="105" y="168"/>
                  </a:lnTo>
                  <a:lnTo>
                    <a:pt x="143" y="168"/>
                  </a:lnTo>
                  <a:lnTo>
                    <a:pt x="151" y="1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5" name="Freeform 49"/>
            <p:cNvSpPr>
              <a:spLocks noChangeAspect="1"/>
            </p:cNvSpPr>
            <p:nvPr/>
          </p:nvSpPr>
          <p:spPr bwMode="auto">
            <a:xfrm>
              <a:off x="3104" y="970"/>
              <a:ext cx="10" cy="239"/>
            </a:xfrm>
            <a:custGeom>
              <a:avLst/>
              <a:gdLst>
                <a:gd name="T0" fmla="*/ 10 w 10"/>
                <a:gd name="T1" fmla="*/ 8 h 239"/>
                <a:gd name="T2" fmla="*/ 10 w 10"/>
                <a:gd name="T3" fmla="*/ 5 h 239"/>
                <a:gd name="T4" fmla="*/ 9 w 10"/>
                <a:gd name="T5" fmla="*/ 2 h 239"/>
                <a:gd name="T6" fmla="*/ 8 w 10"/>
                <a:gd name="T7" fmla="*/ 1 h 239"/>
                <a:gd name="T8" fmla="*/ 5 w 10"/>
                <a:gd name="T9" fmla="*/ 0 h 239"/>
                <a:gd name="T10" fmla="*/ 2 w 10"/>
                <a:gd name="T11" fmla="*/ 1 h 239"/>
                <a:gd name="T12" fmla="*/ 1 w 10"/>
                <a:gd name="T13" fmla="*/ 2 h 239"/>
                <a:gd name="T14" fmla="*/ 0 w 10"/>
                <a:gd name="T15" fmla="*/ 5 h 239"/>
                <a:gd name="T16" fmla="*/ 0 w 10"/>
                <a:gd name="T17" fmla="*/ 8 h 239"/>
                <a:gd name="T18" fmla="*/ 0 w 10"/>
                <a:gd name="T19" fmla="*/ 230 h 239"/>
                <a:gd name="T20" fmla="*/ 0 w 10"/>
                <a:gd name="T21" fmla="*/ 233 h 239"/>
                <a:gd name="T22" fmla="*/ 1 w 10"/>
                <a:gd name="T23" fmla="*/ 236 h 239"/>
                <a:gd name="T24" fmla="*/ 2 w 10"/>
                <a:gd name="T25" fmla="*/ 238 h 239"/>
                <a:gd name="T26" fmla="*/ 5 w 10"/>
                <a:gd name="T27" fmla="*/ 239 h 239"/>
                <a:gd name="T28" fmla="*/ 8 w 10"/>
                <a:gd name="T29" fmla="*/ 238 h 239"/>
                <a:gd name="T30" fmla="*/ 9 w 10"/>
                <a:gd name="T31" fmla="*/ 236 h 239"/>
                <a:gd name="T32" fmla="*/ 10 w 10"/>
                <a:gd name="T33" fmla="*/ 233 h 239"/>
                <a:gd name="T34" fmla="*/ 10 w 10"/>
                <a:gd name="T35" fmla="*/ 230 h 239"/>
                <a:gd name="T36" fmla="*/ 10 w 10"/>
                <a:gd name="T37" fmla="*/ 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239">
                  <a:moveTo>
                    <a:pt x="10" y="8"/>
                  </a:move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230"/>
                  </a:lnTo>
                  <a:lnTo>
                    <a:pt x="0" y="233"/>
                  </a:lnTo>
                  <a:lnTo>
                    <a:pt x="1" y="236"/>
                  </a:lnTo>
                  <a:lnTo>
                    <a:pt x="2" y="238"/>
                  </a:lnTo>
                  <a:lnTo>
                    <a:pt x="5" y="239"/>
                  </a:lnTo>
                  <a:lnTo>
                    <a:pt x="8" y="238"/>
                  </a:lnTo>
                  <a:lnTo>
                    <a:pt x="9" y="236"/>
                  </a:lnTo>
                  <a:lnTo>
                    <a:pt x="10" y="233"/>
                  </a:lnTo>
                  <a:lnTo>
                    <a:pt x="10" y="230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6" name="Freeform 50"/>
            <p:cNvSpPr>
              <a:spLocks noChangeAspect="1"/>
            </p:cNvSpPr>
            <p:nvPr/>
          </p:nvSpPr>
          <p:spPr bwMode="auto">
            <a:xfrm>
              <a:off x="3429" y="639"/>
              <a:ext cx="118" cy="573"/>
            </a:xfrm>
            <a:custGeom>
              <a:avLst/>
              <a:gdLst>
                <a:gd name="T0" fmla="*/ 118 w 118"/>
                <a:gd name="T1" fmla="*/ 287 h 573"/>
                <a:gd name="T2" fmla="*/ 117 w 118"/>
                <a:gd name="T3" fmla="*/ 252 h 573"/>
                <a:gd name="T4" fmla="*/ 114 w 118"/>
                <a:gd name="T5" fmla="*/ 217 h 573"/>
                <a:gd name="T6" fmla="*/ 108 w 118"/>
                <a:gd name="T7" fmla="*/ 182 h 573"/>
                <a:gd name="T8" fmla="*/ 100 w 118"/>
                <a:gd name="T9" fmla="*/ 149 h 573"/>
                <a:gd name="T10" fmla="*/ 89 w 118"/>
                <a:gd name="T11" fmla="*/ 116 h 573"/>
                <a:gd name="T12" fmla="*/ 74 w 118"/>
                <a:gd name="T13" fmla="*/ 84 h 573"/>
                <a:gd name="T14" fmla="*/ 57 w 118"/>
                <a:gd name="T15" fmla="*/ 55 h 573"/>
                <a:gd name="T16" fmla="*/ 36 w 118"/>
                <a:gd name="T17" fmla="*/ 27 h 573"/>
                <a:gd name="T18" fmla="*/ 31 w 118"/>
                <a:gd name="T19" fmla="*/ 22 h 573"/>
                <a:gd name="T20" fmla="*/ 26 w 118"/>
                <a:gd name="T21" fmla="*/ 16 h 573"/>
                <a:gd name="T22" fmla="*/ 19 w 118"/>
                <a:gd name="T23" fmla="*/ 10 h 573"/>
                <a:gd name="T24" fmla="*/ 12 w 118"/>
                <a:gd name="T25" fmla="*/ 3 h 573"/>
                <a:gd name="T26" fmla="*/ 9 w 118"/>
                <a:gd name="T27" fmla="*/ 1 h 573"/>
                <a:gd name="T28" fmla="*/ 6 w 118"/>
                <a:gd name="T29" fmla="*/ 0 h 573"/>
                <a:gd name="T30" fmla="*/ 2 w 118"/>
                <a:gd name="T31" fmla="*/ 0 h 573"/>
                <a:gd name="T32" fmla="*/ 0 w 118"/>
                <a:gd name="T33" fmla="*/ 3 h 573"/>
                <a:gd name="T34" fmla="*/ 2 w 118"/>
                <a:gd name="T35" fmla="*/ 5 h 573"/>
                <a:gd name="T36" fmla="*/ 10 w 118"/>
                <a:gd name="T37" fmla="*/ 13 h 573"/>
                <a:gd name="T38" fmla="*/ 19 w 118"/>
                <a:gd name="T39" fmla="*/ 24 h 573"/>
                <a:gd name="T40" fmla="*/ 30 w 118"/>
                <a:gd name="T41" fmla="*/ 38 h 573"/>
                <a:gd name="T42" fmla="*/ 42 w 118"/>
                <a:gd name="T43" fmla="*/ 55 h 573"/>
                <a:gd name="T44" fmla="*/ 67 w 118"/>
                <a:gd name="T45" fmla="*/ 105 h 573"/>
                <a:gd name="T46" fmla="*/ 85 w 118"/>
                <a:gd name="T47" fmla="*/ 160 h 573"/>
                <a:gd name="T48" fmla="*/ 95 w 118"/>
                <a:gd name="T49" fmla="*/ 220 h 573"/>
                <a:gd name="T50" fmla="*/ 98 w 118"/>
                <a:gd name="T51" fmla="*/ 287 h 573"/>
                <a:gd name="T52" fmla="*/ 98 w 118"/>
                <a:gd name="T53" fmla="*/ 312 h 573"/>
                <a:gd name="T54" fmla="*/ 96 w 118"/>
                <a:gd name="T55" fmla="*/ 338 h 573"/>
                <a:gd name="T56" fmla="*/ 93 w 118"/>
                <a:gd name="T57" fmla="*/ 365 h 573"/>
                <a:gd name="T58" fmla="*/ 89 w 118"/>
                <a:gd name="T59" fmla="*/ 393 h 573"/>
                <a:gd name="T60" fmla="*/ 83 w 118"/>
                <a:gd name="T61" fmla="*/ 422 h 573"/>
                <a:gd name="T62" fmla="*/ 74 w 118"/>
                <a:gd name="T63" fmla="*/ 450 h 573"/>
                <a:gd name="T64" fmla="*/ 64 w 118"/>
                <a:gd name="T65" fmla="*/ 478 h 573"/>
                <a:gd name="T66" fmla="*/ 50 w 118"/>
                <a:gd name="T67" fmla="*/ 505 h 573"/>
                <a:gd name="T68" fmla="*/ 36 w 118"/>
                <a:gd name="T69" fmla="*/ 528 h 573"/>
                <a:gd name="T70" fmla="*/ 23 w 118"/>
                <a:gd name="T71" fmla="*/ 546 h 573"/>
                <a:gd name="T72" fmla="*/ 11 w 118"/>
                <a:gd name="T73" fmla="*/ 559 h 573"/>
                <a:gd name="T74" fmla="*/ 1 w 118"/>
                <a:gd name="T75" fmla="*/ 569 h 573"/>
                <a:gd name="T76" fmla="*/ 0 w 118"/>
                <a:gd name="T77" fmla="*/ 571 h 573"/>
                <a:gd name="T78" fmla="*/ 2 w 118"/>
                <a:gd name="T79" fmla="*/ 573 h 573"/>
                <a:gd name="T80" fmla="*/ 6 w 118"/>
                <a:gd name="T81" fmla="*/ 573 h 573"/>
                <a:gd name="T82" fmla="*/ 8 w 118"/>
                <a:gd name="T83" fmla="*/ 573 h 573"/>
                <a:gd name="T84" fmla="*/ 9 w 118"/>
                <a:gd name="T85" fmla="*/ 573 h 573"/>
                <a:gd name="T86" fmla="*/ 11 w 118"/>
                <a:gd name="T87" fmla="*/ 572 h 573"/>
                <a:gd name="T88" fmla="*/ 13 w 118"/>
                <a:gd name="T89" fmla="*/ 570 h 573"/>
                <a:gd name="T90" fmla="*/ 40 w 118"/>
                <a:gd name="T91" fmla="*/ 541 h 573"/>
                <a:gd name="T92" fmla="*/ 63 w 118"/>
                <a:gd name="T93" fmla="*/ 509 h 573"/>
                <a:gd name="T94" fmla="*/ 81 w 118"/>
                <a:gd name="T95" fmla="*/ 475 h 573"/>
                <a:gd name="T96" fmla="*/ 96 w 118"/>
                <a:gd name="T97" fmla="*/ 439 h 573"/>
                <a:gd name="T98" fmla="*/ 106 w 118"/>
                <a:gd name="T99" fmla="*/ 401 h 573"/>
                <a:gd name="T100" fmla="*/ 113 w 118"/>
                <a:gd name="T101" fmla="*/ 363 h 573"/>
                <a:gd name="T102" fmla="*/ 117 w 118"/>
                <a:gd name="T103" fmla="*/ 325 h 573"/>
                <a:gd name="T104" fmla="*/ 118 w 118"/>
                <a:gd name="T105" fmla="*/ 287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8" h="573">
                  <a:moveTo>
                    <a:pt x="118" y="287"/>
                  </a:moveTo>
                  <a:lnTo>
                    <a:pt x="117" y="252"/>
                  </a:lnTo>
                  <a:lnTo>
                    <a:pt x="114" y="217"/>
                  </a:lnTo>
                  <a:lnTo>
                    <a:pt x="108" y="182"/>
                  </a:lnTo>
                  <a:lnTo>
                    <a:pt x="100" y="149"/>
                  </a:lnTo>
                  <a:lnTo>
                    <a:pt x="89" y="116"/>
                  </a:lnTo>
                  <a:lnTo>
                    <a:pt x="74" y="84"/>
                  </a:lnTo>
                  <a:lnTo>
                    <a:pt x="57" y="55"/>
                  </a:lnTo>
                  <a:lnTo>
                    <a:pt x="36" y="27"/>
                  </a:lnTo>
                  <a:lnTo>
                    <a:pt x="31" y="22"/>
                  </a:lnTo>
                  <a:lnTo>
                    <a:pt x="26" y="16"/>
                  </a:lnTo>
                  <a:lnTo>
                    <a:pt x="19" y="10"/>
                  </a:lnTo>
                  <a:lnTo>
                    <a:pt x="12" y="3"/>
                  </a:lnTo>
                  <a:lnTo>
                    <a:pt x="9" y="1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10" y="13"/>
                  </a:lnTo>
                  <a:lnTo>
                    <a:pt x="19" y="24"/>
                  </a:lnTo>
                  <a:lnTo>
                    <a:pt x="30" y="38"/>
                  </a:lnTo>
                  <a:lnTo>
                    <a:pt x="42" y="55"/>
                  </a:lnTo>
                  <a:lnTo>
                    <a:pt x="67" y="105"/>
                  </a:lnTo>
                  <a:lnTo>
                    <a:pt x="85" y="160"/>
                  </a:lnTo>
                  <a:lnTo>
                    <a:pt x="95" y="220"/>
                  </a:lnTo>
                  <a:lnTo>
                    <a:pt x="98" y="287"/>
                  </a:lnTo>
                  <a:lnTo>
                    <a:pt x="98" y="312"/>
                  </a:lnTo>
                  <a:lnTo>
                    <a:pt x="96" y="338"/>
                  </a:lnTo>
                  <a:lnTo>
                    <a:pt x="93" y="365"/>
                  </a:lnTo>
                  <a:lnTo>
                    <a:pt x="89" y="393"/>
                  </a:lnTo>
                  <a:lnTo>
                    <a:pt x="83" y="422"/>
                  </a:lnTo>
                  <a:lnTo>
                    <a:pt x="74" y="450"/>
                  </a:lnTo>
                  <a:lnTo>
                    <a:pt x="64" y="478"/>
                  </a:lnTo>
                  <a:lnTo>
                    <a:pt x="50" y="505"/>
                  </a:lnTo>
                  <a:lnTo>
                    <a:pt x="36" y="528"/>
                  </a:lnTo>
                  <a:lnTo>
                    <a:pt x="23" y="546"/>
                  </a:lnTo>
                  <a:lnTo>
                    <a:pt x="11" y="559"/>
                  </a:lnTo>
                  <a:lnTo>
                    <a:pt x="1" y="569"/>
                  </a:lnTo>
                  <a:lnTo>
                    <a:pt x="0" y="571"/>
                  </a:lnTo>
                  <a:lnTo>
                    <a:pt x="2" y="573"/>
                  </a:lnTo>
                  <a:lnTo>
                    <a:pt x="6" y="573"/>
                  </a:lnTo>
                  <a:lnTo>
                    <a:pt x="8" y="573"/>
                  </a:lnTo>
                  <a:lnTo>
                    <a:pt x="9" y="573"/>
                  </a:lnTo>
                  <a:lnTo>
                    <a:pt x="11" y="572"/>
                  </a:lnTo>
                  <a:lnTo>
                    <a:pt x="13" y="570"/>
                  </a:lnTo>
                  <a:lnTo>
                    <a:pt x="40" y="541"/>
                  </a:lnTo>
                  <a:lnTo>
                    <a:pt x="63" y="509"/>
                  </a:lnTo>
                  <a:lnTo>
                    <a:pt x="81" y="475"/>
                  </a:lnTo>
                  <a:lnTo>
                    <a:pt x="96" y="439"/>
                  </a:lnTo>
                  <a:lnTo>
                    <a:pt x="106" y="401"/>
                  </a:lnTo>
                  <a:lnTo>
                    <a:pt x="113" y="363"/>
                  </a:lnTo>
                  <a:lnTo>
                    <a:pt x="117" y="325"/>
                  </a:lnTo>
                  <a:lnTo>
                    <a:pt x="118" y="28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7" name="Freeform 51"/>
            <p:cNvSpPr>
              <a:spLocks noChangeAspect="1"/>
            </p:cNvSpPr>
            <p:nvPr/>
          </p:nvSpPr>
          <p:spPr bwMode="auto">
            <a:xfrm>
              <a:off x="3657" y="959"/>
              <a:ext cx="25" cy="26"/>
            </a:xfrm>
            <a:custGeom>
              <a:avLst/>
              <a:gdLst>
                <a:gd name="T0" fmla="*/ 25 w 25"/>
                <a:gd name="T1" fmla="*/ 13 h 26"/>
                <a:gd name="T2" fmla="*/ 24 w 25"/>
                <a:gd name="T3" fmla="*/ 8 h 26"/>
                <a:gd name="T4" fmla="*/ 21 w 25"/>
                <a:gd name="T5" fmla="*/ 4 h 26"/>
                <a:gd name="T6" fmla="*/ 17 w 25"/>
                <a:gd name="T7" fmla="*/ 1 h 26"/>
                <a:gd name="T8" fmla="*/ 12 w 25"/>
                <a:gd name="T9" fmla="*/ 0 h 26"/>
                <a:gd name="T10" fmla="*/ 7 w 25"/>
                <a:gd name="T11" fmla="*/ 1 h 26"/>
                <a:gd name="T12" fmla="*/ 3 w 25"/>
                <a:gd name="T13" fmla="*/ 4 h 26"/>
                <a:gd name="T14" fmla="*/ 0 w 25"/>
                <a:gd name="T15" fmla="*/ 8 h 26"/>
                <a:gd name="T16" fmla="*/ 0 w 25"/>
                <a:gd name="T17" fmla="*/ 13 h 26"/>
                <a:gd name="T18" fmla="*/ 0 w 25"/>
                <a:gd name="T19" fmla="*/ 18 h 26"/>
                <a:gd name="T20" fmla="*/ 3 w 25"/>
                <a:gd name="T21" fmla="*/ 22 h 26"/>
                <a:gd name="T22" fmla="*/ 7 w 25"/>
                <a:gd name="T23" fmla="*/ 25 h 26"/>
                <a:gd name="T24" fmla="*/ 12 w 25"/>
                <a:gd name="T25" fmla="*/ 26 h 26"/>
                <a:gd name="T26" fmla="*/ 17 w 25"/>
                <a:gd name="T27" fmla="*/ 25 h 26"/>
                <a:gd name="T28" fmla="*/ 21 w 25"/>
                <a:gd name="T29" fmla="*/ 22 h 26"/>
                <a:gd name="T30" fmla="*/ 24 w 25"/>
                <a:gd name="T31" fmla="*/ 18 h 26"/>
                <a:gd name="T32" fmla="*/ 25 w 25"/>
                <a:gd name="T3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6">
                  <a:moveTo>
                    <a:pt x="25" y="13"/>
                  </a:moveTo>
                  <a:lnTo>
                    <a:pt x="24" y="8"/>
                  </a:lnTo>
                  <a:lnTo>
                    <a:pt x="21" y="4"/>
                  </a:lnTo>
                  <a:lnTo>
                    <a:pt x="17" y="1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2" y="26"/>
                  </a:lnTo>
                  <a:lnTo>
                    <a:pt x="17" y="25"/>
                  </a:lnTo>
                  <a:lnTo>
                    <a:pt x="21" y="22"/>
                  </a:lnTo>
                  <a:lnTo>
                    <a:pt x="24" y="18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8" name="Freeform 52"/>
            <p:cNvSpPr>
              <a:spLocks noChangeAspect="1"/>
            </p:cNvSpPr>
            <p:nvPr/>
          </p:nvSpPr>
          <p:spPr bwMode="auto">
            <a:xfrm>
              <a:off x="3793" y="639"/>
              <a:ext cx="118" cy="573"/>
            </a:xfrm>
            <a:custGeom>
              <a:avLst/>
              <a:gdLst>
                <a:gd name="T0" fmla="*/ 118 w 118"/>
                <a:gd name="T1" fmla="*/ 571 h 573"/>
                <a:gd name="T2" fmla="*/ 117 w 118"/>
                <a:gd name="T3" fmla="*/ 569 h 573"/>
                <a:gd name="T4" fmla="*/ 109 w 118"/>
                <a:gd name="T5" fmla="*/ 561 h 573"/>
                <a:gd name="T6" fmla="*/ 99 w 118"/>
                <a:gd name="T7" fmla="*/ 550 h 573"/>
                <a:gd name="T8" fmla="*/ 88 w 118"/>
                <a:gd name="T9" fmla="*/ 536 h 573"/>
                <a:gd name="T10" fmla="*/ 76 w 118"/>
                <a:gd name="T11" fmla="*/ 518 h 573"/>
                <a:gd name="T12" fmla="*/ 51 w 118"/>
                <a:gd name="T13" fmla="*/ 469 h 573"/>
                <a:gd name="T14" fmla="*/ 34 w 118"/>
                <a:gd name="T15" fmla="*/ 414 h 573"/>
                <a:gd name="T16" fmla="*/ 23 w 118"/>
                <a:gd name="T17" fmla="*/ 353 h 573"/>
                <a:gd name="T18" fmla="*/ 20 w 118"/>
                <a:gd name="T19" fmla="*/ 287 h 573"/>
                <a:gd name="T20" fmla="*/ 20 w 118"/>
                <a:gd name="T21" fmla="*/ 262 h 573"/>
                <a:gd name="T22" fmla="*/ 22 w 118"/>
                <a:gd name="T23" fmla="*/ 236 h 573"/>
                <a:gd name="T24" fmla="*/ 25 w 118"/>
                <a:gd name="T25" fmla="*/ 208 h 573"/>
                <a:gd name="T26" fmla="*/ 29 w 118"/>
                <a:gd name="T27" fmla="*/ 180 h 573"/>
                <a:gd name="T28" fmla="*/ 35 w 118"/>
                <a:gd name="T29" fmla="*/ 152 h 573"/>
                <a:gd name="T30" fmla="*/ 44 w 118"/>
                <a:gd name="T31" fmla="*/ 124 h 573"/>
                <a:gd name="T32" fmla="*/ 55 w 118"/>
                <a:gd name="T33" fmla="*/ 96 h 573"/>
                <a:gd name="T34" fmla="*/ 68 w 118"/>
                <a:gd name="T35" fmla="*/ 68 h 573"/>
                <a:gd name="T36" fmla="*/ 82 w 118"/>
                <a:gd name="T37" fmla="*/ 46 h 573"/>
                <a:gd name="T38" fmla="*/ 96 w 118"/>
                <a:gd name="T39" fmla="*/ 28 h 573"/>
                <a:gd name="T40" fmla="*/ 108 w 118"/>
                <a:gd name="T41" fmla="*/ 14 h 573"/>
                <a:gd name="T42" fmla="*/ 117 w 118"/>
                <a:gd name="T43" fmla="*/ 4 h 573"/>
                <a:gd name="T44" fmla="*/ 118 w 118"/>
                <a:gd name="T45" fmla="*/ 3 h 573"/>
                <a:gd name="T46" fmla="*/ 116 w 118"/>
                <a:gd name="T47" fmla="*/ 0 h 573"/>
                <a:gd name="T48" fmla="*/ 113 w 118"/>
                <a:gd name="T49" fmla="*/ 0 h 573"/>
                <a:gd name="T50" fmla="*/ 111 w 118"/>
                <a:gd name="T51" fmla="*/ 0 h 573"/>
                <a:gd name="T52" fmla="*/ 109 w 118"/>
                <a:gd name="T53" fmla="*/ 1 h 573"/>
                <a:gd name="T54" fmla="*/ 108 w 118"/>
                <a:gd name="T55" fmla="*/ 2 h 573"/>
                <a:gd name="T56" fmla="*/ 105 w 118"/>
                <a:gd name="T57" fmla="*/ 4 h 573"/>
                <a:gd name="T58" fmla="*/ 78 w 118"/>
                <a:gd name="T59" fmla="*/ 33 h 573"/>
                <a:gd name="T60" fmla="*/ 55 w 118"/>
                <a:gd name="T61" fmla="*/ 65 h 573"/>
                <a:gd name="T62" fmla="*/ 37 w 118"/>
                <a:gd name="T63" fmla="*/ 99 h 573"/>
                <a:gd name="T64" fmla="*/ 23 w 118"/>
                <a:gd name="T65" fmla="*/ 135 h 573"/>
                <a:gd name="T66" fmla="*/ 12 w 118"/>
                <a:gd name="T67" fmla="*/ 172 h 573"/>
                <a:gd name="T68" fmla="*/ 5 w 118"/>
                <a:gd name="T69" fmla="*/ 210 h 573"/>
                <a:gd name="T70" fmla="*/ 1 w 118"/>
                <a:gd name="T71" fmla="*/ 249 h 573"/>
                <a:gd name="T72" fmla="*/ 0 w 118"/>
                <a:gd name="T73" fmla="*/ 287 h 573"/>
                <a:gd name="T74" fmla="*/ 1 w 118"/>
                <a:gd name="T75" fmla="*/ 322 h 573"/>
                <a:gd name="T76" fmla="*/ 4 w 118"/>
                <a:gd name="T77" fmla="*/ 357 h 573"/>
                <a:gd name="T78" fmla="*/ 10 w 118"/>
                <a:gd name="T79" fmla="*/ 391 h 573"/>
                <a:gd name="T80" fmla="*/ 18 w 118"/>
                <a:gd name="T81" fmla="*/ 425 h 573"/>
                <a:gd name="T82" fmla="*/ 30 w 118"/>
                <a:gd name="T83" fmla="*/ 458 h 573"/>
                <a:gd name="T84" fmla="*/ 44 w 118"/>
                <a:gd name="T85" fmla="*/ 489 h 573"/>
                <a:gd name="T86" fmla="*/ 61 w 118"/>
                <a:gd name="T87" fmla="*/ 519 h 573"/>
                <a:gd name="T88" fmla="*/ 82 w 118"/>
                <a:gd name="T89" fmla="*/ 547 h 573"/>
                <a:gd name="T90" fmla="*/ 87 w 118"/>
                <a:gd name="T91" fmla="*/ 552 h 573"/>
                <a:gd name="T92" fmla="*/ 92 w 118"/>
                <a:gd name="T93" fmla="*/ 557 h 573"/>
                <a:gd name="T94" fmla="*/ 99 w 118"/>
                <a:gd name="T95" fmla="*/ 564 h 573"/>
                <a:gd name="T96" fmla="*/ 106 w 118"/>
                <a:gd name="T97" fmla="*/ 571 h 573"/>
                <a:gd name="T98" fmla="*/ 109 w 118"/>
                <a:gd name="T99" fmla="*/ 573 h 573"/>
                <a:gd name="T100" fmla="*/ 113 w 118"/>
                <a:gd name="T101" fmla="*/ 573 h 573"/>
                <a:gd name="T102" fmla="*/ 116 w 118"/>
                <a:gd name="T103" fmla="*/ 573 h 573"/>
                <a:gd name="T104" fmla="*/ 118 w 118"/>
                <a:gd name="T105" fmla="*/ 57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8" h="573">
                  <a:moveTo>
                    <a:pt x="118" y="571"/>
                  </a:moveTo>
                  <a:lnTo>
                    <a:pt x="117" y="569"/>
                  </a:lnTo>
                  <a:lnTo>
                    <a:pt x="109" y="561"/>
                  </a:lnTo>
                  <a:lnTo>
                    <a:pt x="99" y="550"/>
                  </a:lnTo>
                  <a:lnTo>
                    <a:pt x="88" y="536"/>
                  </a:lnTo>
                  <a:lnTo>
                    <a:pt x="76" y="518"/>
                  </a:lnTo>
                  <a:lnTo>
                    <a:pt x="51" y="469"/>
                  </a:lnTo>
                  <a:lnTo>
                    <a:pt x="34" y="414"/>
                  </a:lnTo>
                  <a:lnTo>
                    <a:pt x="23" y="353"/>
                  </a:lnTo>
                  <a:lnTo>
                    <a:pt x="20" y="287"/>
                  </a:lnTo>
                  <a:lnTo>
                    <a:pt x="20" y="262"/>
                  </a:lnTo>
                  <a:lnTo>
                    <a:pt x="22" y="236"/>
                  </a:lnTo>
                  <a:lnTo>
                    <a:pt x="25" y="208"/>
                  </a:lnTo>
                  <a:lnTo>
                    <a:pt x="29" y="180"/>
                  </a:lnTo>
                  <a:lnTo>
                    <a:pt x="35" y="152"/>
                  </a:lnTo>
                  <a:lnTo>
                    <a:pt x="44" y="124"/>
                  </a:lnTo>
                  <a:lnTo>
                    <a:pt x="55" y="96"/>
                  </a:lnTo>
                  <a:lnTo>
                    <a:pt x="68" y="68"/>
                  </a:lnTo>
                  <a:lnTo>
                    <a:pt x="82" y="46"/>
                  </a:lnTo>
                  <a:lnTo>
                    <a:pt x="96" y="28"/>
                  </a:lnTo>
                  <a:lnTo>
                    <a:pt x="108" y="14"/>
                  </a:lnTo>
                  <a:lnTo>
                    <a:pt x="117" y="4"/>
                  </a:lnTo>
                  <a:lnTo>
                    <a:pt x="118" y="3"/>
                  </a:lnTo>
                  <a:lnTo>
                    <a:pt x="116" y="0"/>
                  </a:lnTo>
                  <a:lnTo>
                    <a:pt x="113" y="0"/>
                  </a:lnTo>
                  <a:lnTo>
                    <a:pt x="111" y="0"/>
                  </a:lnTo>
                  <a:lnTo>
                    <a:pt x="109" y="1"/>
                  </a:lnTo>
                  <a:lnTo>
                    <a:pt x="108" y="2"/>
                  </a:lnTo>
                  <a:lnTo>
                    <a:pt x="105" y="4"/>
                  </a:lnTo>
                  <a:lnTo>
                    <a:pt x="78" y="33"/>
                  </a:lnTo>
                  <a:lnTo>
                    <a:pt x="55" y="65"/>
                  </a:lnTo>
                  <a:lnTo>
                    <a:pt x="37" y="99"/>
                  </a:lnTo>
                  <a:lnTo>
                    <a:pt x="23" y="135"/>
                  </a:lnTo>
                  <a:lnTo>
                    <a:pt x="12" y="172"/>
                  </a:lnTo>
                  <a:lnTo>
                    <a:pt x="5" y="210"/>
                  </a:lnTo>
                  <a:lnTo>
                    <a:pt x="1" y="249"/>
                  </a:lnTo>
                  <a:lnTo>
                    <a:pt x="0" y="287"/>
                  </a:lnTo>
                  <a:lnTo>
                    <a:pt x="1" y="322"/>
                  </a:lnTo>
                  <a:lnTo>
                    <a:pt x="4" y="357"/>
                  </a:lnTo>
                  <a:lnTo>
                    <a:pt x="10" y="391"/>
                  </a:lnTo>
                  <a:lnTo>
                    <a:pt x="18" y="425"/>
                  </a:lnTo>
                  <a:lnTo>
                    <a:pt x="30" y="458"/>
                  </a:lnTo>
                  <a:lnTo>
                    <a:pt x="44" y="489"/>
                  </a:lnTo>
                  <a:lnTo>
                    <a:pt x="61" y="519"/>
                  </a:lnTo>
                  <a:lnTo>
                    <a:pt x="82" y="547"/>
                  </a:lnTo>
                  <a:lnTo>
                    <a:pt x="87" y="552"/>
                  </a:lnTo>
                  <a:lnTo>
                    <a:pt x="92" y="557"/>
                  </a:lnTo>
                  <a:lnTo>
                    <a:pt x="99" y="564"/>
                  </a:lnTo>
                  <a:lnTo>
                    <a:pt x="106" y="571"/>
                  </a:lnTo>
                  <a:lnTo>
                    <a:pt x="109" y="573"/>
                  </a:lnTo>
                  <a:lnTo>
                    <a:pt x="113" y="573"/>
                  </a:lnTo>
                  <a:lnTo>
                    <a:pt x="116" y="573"/>
                  </a:lnTo>
                  <a:lnTo>
                    <a:pt x="118" y="57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9" name="Freeform 53"/>
            <p:cNvSpPr>
              <a:spLocks noChangeAspect="1"/>
            </p:cNvSpPr>
            <p:nvPr/>
          </p:nvSpPr>
          <p:spPr bwMode="auto">
            <a:xfrm>
              <a:off x="3933" y="660"/>
              <a:ext cx="212" cy="531"/>
            </a:xfrm>
            <a:custGeom>
              <a:avLst/>
              <a:gdLst>
                <a:gd name="T0" fmla="*/ 16 w 212"/>
                <a:gd name="T1" fmla="*/ 519 h 531"/>
                <a:gd name="T2" fmla="*/ 22 w 212"/>
                <a:gd name="T3" fmla="*/ 513 h 531"/>
                <a:gd name="T4" fmla="*/ 22 w 212"/>
                <a:gd name="T5" fmla="*/ 503 h 531"/>
                <a:gd name="T6" fmla="*/ 16 w 212"/>
                <a:gd name="T7" fmla="*/ 498 h 531"/>
                <a:gd name="T8" fmla="*/ 7 w 212"/>
                <a:gd name="T9" fmla="*/ 498 h 531"/>
                <a:gd name="T10" fmla="*/ 1 w 212"/>
                <a:gd name="T11" fmla="*/ 503 h 531"/>
                <a:gd name="T12" fmla="*/ 2 w 212"/>
                <a:gd name="T13" fmla="*/ 518 h 531"/>
                <a:gd name="T14" fmla="*/ 16 w 212"/>
                <a:gd name="T15" fmla="*/ 529 h 531"/>
                <a:gd name="T16" fmla="*/ 39 w 212"/>
                <a:gd name="T17" fmla="*/ 529 h 531"/>
                <a:gd name="T18" fmla="*/ 59 w 212"/>
                <a:gd name="T19" fmla="*/ 510 h 531"/>
                <a:gd name="T20" fmla="*/ 74 w 212"/>
                <a:gd name="T21" fmla="*/ 476 h 531"/>
                <a:gd name="T22" fmla="*/ 87 w 212"/>
                <a:gd name="T23" fmla="*/ 431 h 531"/>
                <a:gd name="T24" fmla="*/ 119 w 212"/>
                <a:gd name="T25" fmla="*/ 292 h 531"/>
                <a:gd name="T26" fmla="*/ 147 w 212"/>
                <a:gd name="T27" fmla="*/ 140 h 531"/>
                <a:gd name="T28" fmla="*/ 160 w 212"/>
                <a:gd name="T29" fmla="*/ 74 h 531"/>
                <a:gd name="T30" fmla="*/ 169 w 212"/>
                <a:gd name="T31" fmla="*/ 36 h 531"/>
                <a:gd name="T32" fmla="*/ 180 w 212"/>
                <a:gd name="T33" fmla="*/ 10 h 531"/>
                <a:gd name="T34" fmla="*/ 191 w 212"/>
                <a:gd name="T35" fmla="*/ 6 h 531"/>
                <a:gd name="T36" fmla="*/ 199 w 212"/>
                <a:gd name="T37" fmla="*/ 10 h 531"/>
                <a:gd name="T38" fmla="*/ 195 w 212"/>
                <a:gd name="T39" fmla="*/ 12 h 531"/>
                <a:gd name="T40" fmla="*/ 189 w 212"/>
                <a:gd name="T41" fmla="*/ 18 h 531"/>
                <a:gd name="T42" fmla="*/ 190 w 212"/>
                <a:gd name="T43" fmla="*/ 28 h 531"/>
                <a:gd name="T44" fmla="*/ 196 w 212"/>
                <a:gd name="T45" fmla="*/ 34 h 531"/>
                <a:gd name="T46" fmla="*/ 204 w 212"/>
                <a:gd name="T47" fmla="*/ 34 h 531"/>
                <a:gd name="T48" fmla="*/ 211 w 212"/>
                <a:gd name="T49" fmla="*/ 28 h 531"/>
                <a:gd name="T50" fmla="*/ 210 w 212"/>
                <a:gd name="T51" fmla="*/ 13 h 531"/>
                <a:gd name="T52" fmla="*/ 195 w 212"/>
                <a:gd name="T53" fmla="*/ 2 h 531"/>
                <a:gd name="T54" fmla="*/ 173 w 212"/>
                <a:gd name="T55" fmla="*/ 5 h 531"/>
                <a:gd name="T56" fmla="*/ 151 w 212"/>
                <a:gd name="T57" fmla="*/ 43 h 531"/>
                <a:gd name="T58" fmla="*/ 139 w 212"/>
                <a:gd name="T59" fmla="*/ 81 h 531"/>
                <a:gd name="T60" fmla="*/ 129 w 212"/>
                <a:gd name="T61" fmla="*/ 123 h 531"/>
                <a:gd name="T62" fmla="*/ 112 w 212"/>
                <a:gd name="T63" fmla="*/ 198 h 531"/>
                <a:gd name="T64" fmla="*/ 92 w 212"/>
                <a:gd name="T65" fmla="*/ 297 h 531"/>
                <a:gd name="T66" fmla="*/ 72 w 212"/>
                <a:gd name="T67" fmla="*/ 410 h 531"/>
                <a:gd name="T68" fmla="*/ 59 w 212"/>
                <a:gd name="T69" fmla="*/ 471 h 531"/>
                <a:gd name="T70" fmla="*/ 53 w 212"/>
                <a:gd name="T71" fmla="*/ 491 h 531"/>
                <a:gd name="T72" fmla="*/ 44 w 212"/>
                <a:gd name="T73" fmla="*/ 511 h 531"/>
                <a:gd name="T74" fmla="*/ 33 w 212"/>
                <a:gd name="T75" fmla="*/ 524 h 531"/>
                <a:gd name="T76" fmla="*/ 20 w 212"/>
                <a:gd name="T77" fmla="*/ 525 h 531"/>
                <a:gd name="T78" fmla="*/ 12 w 212"/>
                <a:gd name="T79" fmla="*/ 52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2" h="531">
                  <a:moveTo>
                    <a:pt x="11" y="520"/>
                  </a:moveTo>
                  <a:lnTo>
                    <a:pt x="16" y="519"/>
                  </a:lnTo>
                  <a:lnTo>
                    <a:pt x="20" y="517"/>
                  </a:lnTo>
                  <a:lnTo>
                    <a:pt x="22" y="513"/>
                  </a:lnTo>
                  <a:lnTo>
                    <a:pt x="23" y="509"/>
                  </a:lnTo>
                  <a:lnTo>
                    <a:pt x="22" y="503"/>
                  </a:lnTo>
                  <a:lnTo>
                    <a:pt x="19" y="500"/>
                  </a:lnTo>
                  <a:lnTo>
                    <a:pt x="16" y="498"/>
                  </a:lnTo>
                  <a:lnTo>
                    <a:pt x="11" y="497"/>
                  </a:lnTo>
                  <a:lnTo>
                    <a:pt x="7" y="498"/>
                  </a:lnTo>
                  <a:lnTo>
                    <a:pt x="3" y="500"/>
                  </a:lnTo>
                  <a:lnTo>
                    <a:pt x="1" y="503"/>
                  </a:lnTo>
                  <a:lnTo>
                    <a:pt x="0" y="509"/>
                  </a:lnTo>
                  <a:lnTo>
                    <a:pt x="2" y="518"/>
                  </a:lnTo>
                  <a:lnTo>
                    <a:pt x="8" y="525"/>
                  </a:lnTo>
                  <a:lnTo>
                    <a:pt x="16" y="529"/>
                  </a:lnTo>
                  <a:lnTo>
                    <a:pt x="26" y="531"/>
                  </a:lnTo>
                  <a:lnTo>
                    <a:pt x="39" y="529"/>
                  </a:lnTo>
                  <a:lnTo>
                    <a:pt x="50" y="521"/>
                  </a:lnTo>
                  <a:lnTo>
                    <a:pt x="59" y="510"/>
                  </a:lnTo>
                  <a:lnTo>
                    <a:pt x="67" y="495"/>
                  </a:lnTo>
                  <a:lnTo>
                    <a:pt x="74" y="476"/>
                  </a:lnTo>
                  <a:lnTo>
                    <a:pt x="81" y="455"/>
                  </a:lnTo>
                  <a:lnTo>
                    <a:pt x="87" y="431"/>
                  </a:lnTo>
                  <a:lnTo>
                    <a:pt x="93" y="406"/>
                  </a:lnTo>
                  <a:lnTo>
                    <a:pt x="119" y="292"/>
                  </a:lnTo>
                  <a:lnTo>
                    <a:pt x="140" y="177"/>
                  </a:lnTo>
                  <a:lnTo>
                    <a:pt x="147" y="140"/>
                  </a:lnTo>
                  <a:lnTo>
                    <a:pt x="153" y="105"/>
                  </a:lnTo>
                  <a:lnTo>
                    <a:pt x="160" y="74"/>
                  </a:lnTo>
                  <a:lnTo>
                    <a:pt x="166" y="48"/>
                  </a:lnTo>
                  <a:lnTo>
                    <a:pt x="169" y="36"/>
                  </a:lnTo>
                  <a:lnTo>
                    <a:pt x="174" y="22"/>
                  </a:lnTo>
                  <a:lnTo>
                    <a:pt x="180" y="10"/>
                  </a:lnTo>
                  <a:lnTo>
                    <a:pt x="186" y="5"/>
                  </a:lnTo>
                  <a:lnTo>
                    <a:pt x="191" y="6"/>
                  </a:lnTo>
                  <a:lnTo>
                    <a:pt x="196" y="8"/>
                  </a:lnTo>
                  <a:lnTo>
                    <a:pt x="199" y="10"/>
                  </a:lnTo>
                  <a:lnTo>
                    <a:pt x="201" y="11"/>
                  </a:lnTo>
                  <a:lnTo>
                    <a:pt x="195" y="12"/>
                  </a:lnTo>
                  <a:lnTo>
                    <a:pt x="192" y="15"/>
                  </a:lnTo>
                  <a:lnTo>
                    <a:pt x="189" y="18"/>
                  </a:lnTo>
                  <a:lnTo>
                    <a:pt x="189" y="23"/>
                  </a:lnTo>
                  <a:lnTo>
                    <a:pt x="190" y="28"/>
                  </a:lnTo>
                  <a:lnTo>
                    <a:pt x="192" y="31"/>
                  </a:lnTo>
                  <a:lnTo>
                    <a:pt x="196" y="34"/>
                  </a:lnTo>
                  <a:lnTo>
                    <a:pt x="200" y="34"/>
                  </a:lnTo>
                  <a:lnTo>
                    <a:pt x="204" y="34"/>
                  </a:lnTo>
                  <a:lnTo>
                    <a:pt x="208" y="31"/>
                  </a:lnTo>
                  <a:lnTo>
                    <a:pt x="211" y="28"/>
                  </a:lnTo>
                  <a:lnTo>
                    <a:pt x="212" y="22"/>
                  </a:lnTo>
                  <a:lnTo>
                    <a:pt x="210" y="13"/>
                  </a:lnTo>
                  <a:lnTo>
                    <a:pt x="204" y="6"/>
                  </a:lnTo>
                  <a:lnTo>
                    <a:pt x="195" y="2"/>
                  </a:lnTo>
                  <a:lnTo>
                    <a:pt x="186" y="0"/>
                  </a:lnTo>
                  <a:lnTo>
                    <a:pt x="173" y="5"/>
                  </a:lnTo>
                  <a:lnTo>
                    <a:pt x="162" y="19"/>
                  </a:lnTo>
                  <a:lnTo>
                    <a:pt x="151" y="43"/>
                  </a:lnTo>
                  <a:lnTo>
                    <a:pt x="141" y="75"/>
                  </a:lnTo>
                  <a:lnTo>
                    <a:pt x="139" y="81"/>
                  </a:lnTo>
                  <a:lnTo>
                    <a:pt x="135" y="98"/>
                  </a:lnTo>
                  <a:lnTo>
                    <a:pt x="129" y="123"/>
                  </a:lnTo>
                  <a:lnTo>
                    <a:pt x="121" y="157"/>
                  </a:lnTo>
                  <a:lnTo>
                    <a:pt x="112" y="198"/>
                  </a:lnTo>
                  <a:lnTo>
                    <a:pt x="102" y="245"/>
                  </a:lnTo>
                  <a:lnTo>
                    <a:pt x="92" y="297"/>
                  </a:lnTo>
                  <a:lnTo>
                    <a:pt x="82" y="354"/>
                  </a:lnTo>
                  <a:lnTo>
                    <a:pt x="72" y="410"/>
                  </a:lnTo>
                  <a:lnTo>
                    <a:pt x="60" y="463"/>
                  </a:lnTo>
                  <a:lnTo>
                    <a:pt x="59" y="471"/>
                  </a:lnTo>
                  <a:lnTo>
                    <a:pt x="56" y="481"/>
                  </a:lnTo>
                  <a:lnTo>
                    <a:pt x="53" y="491"/>
                  </a:lnTo>
                  <a:lnTo>
                    <a:pt x="49" y="501"/>
                  </a:lnTo>
                  <a:lnTo>
                    <a:pt x="44" y="511"/>
                  </a:lnTo>
                  <a:lnTo>
                    <a:pt x="39" y="519"/>
                  </a:lnTo>
                  <a:lnTo>
                    <a:pt x="33" y="524"/>
                  </a:lnTo>
                  <a:lnTo>
                    <a:pt x="26" y="526"/>
                  </a:lnTo>
                  <a:lnTo>
                    <a:pt x="20" y="525"/>
                  </a:lnTo>
                  <a:lnTo>
                    <a:pt x="15" y="523"/>
                  </a:lnTo>
                  <a:lnTo>
                    <a:pt x="12" y="521"/>
                  </a:lnTo>
                  <a:lnTo>
                    <a:pt x="11" y="5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0" name="Freeform 54"/>
            <p:cNvSpPr>
              <a:spLocks noChangeAspect="1"/>
            </p:cNvSpPr>
            <p:nvPr/>
          </p:nvSpPr>
          <p:spPr bwMode="auto">
            <a:xfrm>
              <a:off x="4061" y="1086"/>
              <a:ext cx="118" cy="118"/>
            </a:xfrm>
            <a:custGeom>
              <a:avLst/>
              <a:gdLst>
                <a:gd name="T0" fmla="*/ 112 w 118"/>
                <a:gd name="T1" fmla="*/ 90 h 118"/>
                <a:gd name="T2" fmla="*/ 111 w 118"/>
                <a:gd name="T3" fmla="*/ 95 h 118"/>
                <a:gd name="T4" fmla="*/ 109 w 118"/>
                <a:gd name="T5" fmla="*/ 102 h 118"/>
                <a:gd name="T6" fmla="*/ 107 w 118"/>
                <a:gd name="T7" fmla="*/ 105 h 118"/>
                <a:gd name="T8" fmla="*/ 97 w 118"/>
                <a:gd name="T9" fmla="*/ 106 h 118"/>
                <a:gd name="T10" fmla="*/ 85 w 118"/>
                <a:gd name="T11" fmla="*/ 99 h 118"/>
                <a:gd name="T12" fmla="*/ 94 w 118"/>
                <a:gd name="T13" fmla="*/ 86 h 118"/>
                <a:gd name="T14" fmla="*/ 106 w 118"/>
                <a:gd name="T15" fmla="*/ 69 h 118"/>
                <a:gd name="T16" fmla="*/ 114 w 118"/>
                <a:gd name="T17" fmla="*/ 52 h 118"/>
                <a:gd name="T18" fmla="*/ 111 w 118"/>
                <a:gd name="T19" fmla="*/ 26 h 118"/>
                <a:gd name="T20" fmla="*/ 81 w 118"/>
                <a:gd name="T21" fmla="*/ 4 h 118"/>
                <a:gd name="T22" fmla="*/ 37 w 118"/>
                <a:gd name="T23" fmla="*/ 4 h 118"/>
                <a:gd name="T24" fmla="*/ 7 w 118"/>
                <a:gd name="T25" fmla="*/ 26 h 118"/>
                <a:gd name="T26" fmla="*/ 4 w 118"/>
                <a:gd name="T27" fmla="*/ 52 h 118"/>
                <a:gd name="T28" fmla="*/ 14 w 118"/>
                <a:gd name="T29" fmla="*/ 72 h 118"/>
                <a:gd name="T30" fmla="*/ 30 w 118"/>
                <a:gd name="T31" fmla="*/ 94 h 118"/>
                <a:gd name="T32" fmla="*/ 21 w 118"/>
                <a:gd name="T33" fmla="*/ 106 h 118"/>
                <a:gd name="T34" fmla="*/ 12 w 118"/>
                <a:gd name="T35" fmla="*/ 105 h 118"/>
                <a:gd name="T36" fmla="*/ 10 w 118"/>
                <a:gd name="T37" fmla="*/ 103 h 118"/>
                <a:gd name="T38" fmla="*/ 7 w 118"/>
                <a:gd name="T39" fmla="*/ 95 h 118"/>
                <a:gd name="T40" fmla="*/ 6 w 118"/>
                <a:gd name="T41" fmla="*/ 90 h 118"/>
                <a:gd name="T42" fmla="*/ 7 w 118"/>
                <a:gd name="T43" fmla="*/ 118 h 118"/>
                <a:gd name="T44" fmla="*/ 40 w 118"/>
                <a:gd name="T45" fmla="*/ 117 h 118"/>
                <a:gd name="T46" fmla="*/ 40 w 118"/>
                <a:gd name="T47" fmla="*/ 105 h 118"/>
                <a:gd name="T48" fmla="*/ 35 w 118"/>
                <a:gd name="T49" fmla="*/ 87 h 118"/>
                <a:gd name="T50" fmla="*/ 24 w 118"/>
                <a:gd name="T51" fmla="*/ 60 h 118"/>
                <a:gd name="T52" fmla="*/ 24 w 118"/>
                <a:gd name="T53" fmla="*/ 26 h 118"/>
                <a:gd name="T54" fmla="*/ 45 w 118"/>
                <a:gd name="T55" fmla="*/ 7 h 118"/>
                <a:gd name="T56" fmla="*/ 73 w 118"/>
                <a:gd name="T57" fmla="*/ 7 h 118"/>
                <a:gd name="T58" fmla="*/ 94 w 118"/>
                <a:gd name="T59" fmla="*/ 26 h 118"/>
                <a:gd name="T60" fmla="*/ 94 w 118"/>
                <a:gd name="T61" fmla="*/ 60 h 118"/>
                <a:gd name="T62" fmla="*/ 84 w 118"/>
                <a:gd name="T63" fmla="*/ 86 h 118"/>
                <a:gd name="T64" fmla="*/ 78 w 118"/>
                <a:gd name="T65" fmla="*/ 105 h 118"/>
                <a:gd name="T66" fmla="*/ 77 w 118"/>
                <a:gd name="T67" fmla="*/ 116 h 118"/>
                <a:gd name="T68" fmla="*/ 79 w 118"/>
                <a:gd name="T69" fmla="*/ 118 h 118"/>
                <a:gd name="T70" fmla="*/ 112 w 118"/>
                <a:gd name="T7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8" h="118">
                  <a:moveTo>
                    <a:pt x="118" y="90"/>
                  </a:moveTo>
                  <a:lnTo>
                    <a:pt x="112" y="90"/>
                  </a:lnTo>
                  <a:lnTo>
                    <a:pt x="112" y="91"/>
                  </a:lnTo>
                  <a:lnTo>
                    <a:pt x="111" y="95"/>
                  </a:lnTo>
                  <a:lnTo>
                    <a:pt x="110" y="98"/>
                  </a:lnTo>
                  <a:lnTo>
                    <a:pt x="109" y="102"/>
                  </a:lnTo>
                  <a:lnTo>
                    <a:pt x="108" y="104"/>
                  </a:lnTo>
                  <a:lnTo>
                    <a:pt x="107" y="105"/>
                  </a:lnTo>
                  <a:lnTo>
                    <a:pt x="103" y="106"/>
                  </a:lnTo>
                  <a:lnTo>
                    <a:pt x="97" y="106"/>
                  </a:lnTo>
                  <a:lnTo>
                    <a:pt x="83" y="106"/>
                  </a:lnTo>
                  <a:lnTo>
                    <a:pt x="85" y="99"/>
                  </a:lnTo>
                  <a:lnTo>
                    <a:pt x="89" y="93"/>
                  </a:lnTo>
                  <a:lnTo>
                    <a:pt x="94" y="86"/>
                  </a:lnTo>
                  <a:lnTo>
                    <a:pt x="100" y="78"/>
                  </a:lnTo>
                  <a:lnTo>
                    <a:pt x="106" y="69"/>
                  </a:lnTo>
                  <a:lnTo>
                    <a:pt x="111" y="61"/>
                  </a:lnTo>
                  <a:lnTo>
                    <a:pt x="114" y="52"/>
                  </a:lnTo>
                  <a:lnTo>
                    <a:pt x="115" y="42"/>
                  </a:lnTo>
                  <a:lnTo>
                    <a:pt x="111" y="26"/>
                  </a:lnTo>
                  <a:lnTo>
                    <a:pt x="99" y="13"/>
                  </a:lnTo>
                  <a:lnTo>
                    <a:pt x="81" y="4"/>
                  </a:lnTo>
                  <a:lnTo>
                    <a:pt x="59" y="0"/>
                  </a:lnTo>
                  <a:lnTo>
                    <a:pt x="37" y="4"/>
                  </a:lnTo>
                  <a:lnTo>
                    <a:pt x="19" y="13"/>
                  </a:lnTo>
                  <a:lnTo>
                    <a:pt x="7" y="26"/>
                  </a:lnTo>
                  <a:lnTo>
                    <a:pt x="3" y="42"/>
                  </a:lnTo>
                  <a:lnTo>
                    <a:pt x="4" y="52"/>
                  </a:lnTo>
                  <a:lnTo>
                    <a:pt x="8" y="62"/>
                  </a:lnTo>
                  <a:lnTo>
                    <a:pt x="14" y="72"/>
                  </a:lnTo>
                  <a:lnTo>
                    <a:pt x="22" y="83"/>
                  </a:lnTo>
                  <a:lnTo>
                    <a:pt x="30" y="94"/>
                  </a:lnTo>
                  <a:lnTo>
                    <a:pt x="35" y="106"/>
                  </a:lnTo>
                  <a:lnTo>
                    <a:pt x="21" y="106"/>
                  </a:lnTo>
                  <a:lnTo>
                    <a:pt x="15" y="106"/>
                  </a:lnTo>
                  <a:lnTo>
                    <a:pt x="12" y="105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8" y="99"/>
                  </a:lnTo>
                  <a:lnTo>
                    <a:pt x="7" y="95"/>
                  </a:lnTo>
                  <a:lnTo>
                    <a:pt x="7" y="92"/>
                  </a:lnTo>
                  <a:lnTo>
                    <a:pt x="6" y="90"/>
                  </a:lnTo>
                  <a:lnTo>
                    <a:pt x="0" y="90"/>
                  </a:lnTo>
                  <a:lnTo>
                    <a:pt x="7" y="118"/>
                  </a:lnTo>
                  <a:lnTo>
                    <a:pt x="37" y="118"/>
                  </a:lnTo>
                  <a:lnTo>
                    <a:pt x="40" y="117"/>
                  </a:lnTo>
                  <a:lnTo>
                    <a:pt x="41" y="114"/>
                  </a:lnTo>
                  <a:lnTo>
                    <a:pt x="40" y="105"/>
                  </a:lnTo>
                  <a:lnTo>
                    <a:pt x="38" y="95"/>
                  </a:lnTo>
                  <a:lnTo>
                    <a:pt x="35" y="87"/>
                  </a:lnTo>
                  <a:lnTo>
                    <a:pt x="32" y="80"/>
                  </a:lnTo>
                  <a:lnTo>
                    <a:pt x="24" y="60"/>
                  </a:lnTo>
                  <a:lnTo>
                    <a:pt x="21" y="42"/>
                  </a:lnTo>
                  <a:lnTo>
                    <a:pt x="24" y="26"/>
                  </a:lnTo>
                  <a:lnTo>
                    <a:pt x="32" y="14"/>
                  </a:lnTo>
                  <a:lnTo>
                    <a:pt x="45" y="7"/>
                  </a:lnTo>
                  <a:lnTo>
                    <a:pt x="59" y="5"/>
                  </a:lnTo>
                  <a:lnTo>
                    <a:pt x="73" y="7"/>
                  </a:lnTo>
                  <a:lnTo>
                    <a:pt x="86" y="15"/>
                  </a:lnTo>
                  <a:lnTo>
                    <a:pt x="94" y="26"/>
                  </a:lnTo>
                  <a:lnTo>
                    <a:pt x="98" y="42"/>
                  </a:lnTo>
                  <a:lnTo>
                    <a:pt x="94" y="60"/>
                  </a:lnTo>
                  <a:lnTo>
                    <a:pt x="87" y="79"/>
                  </a:lnTo>
                  <a:lnTo>
                    <a:pt x="84" y="86"/>
                  </a:lnTo>
                  <a:lnTo>
                    <a:pt x="80" y="95"/>
                  </a:lnTo>
                  <a:lnTo>
                    <a:pt x="78" y="105"/>
                  </a:lnTo>
                  <a:lnTo>
                    <a:pt x="77" y="114"/>
                  </a:lnTo>
                  <a:lnTo>
                    <a:pt x="77" y="116"/>
                  </a:lnTo>
                  <a:lnTo>
                    <a:pt x="78" y="117"/>
                  </a:lnTo>
                  <a:lnTo>
                    <a:pt x="79" y="118"/>
                  </a:lnTo>
                  <a:lnTo>
                    <a:pt x="82" y="118"/>
                  </a:lnTo>
                  <a:lnTo>
                    <a:pt x="112" y="118"/>
                  </a:lnTo>
                  <a:lnTo>
                    <a:pt x="118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1" name="Freeform 55"/>
            <p:cNvSpPr>
              <a:spLocks noChangeAspect="1"/>
            </p:cNvSpPr>
            <p:nvPr/>
          </p:nvSpPr>
          <p:spPr bwMode="auto">
            <a:xfrm>
              <a:off x="4248" y="821"/>
              <a:ext cx="110" cy="164"/>
            </a:xfrm>
            <a:custGeom>
              <a:avLst/>
              <a:gdLst>
                <a:gd name="T0" fmla="*/ 81 w 110"/>
                <a:gd name="T1" fmla="*/ 19 h 164"/>
                <a:gd name="T2" fmla="*/ 82 w 110"/>
                <a:gd name="T3" fmla="*/ 16 h 164"/>
                <a:gd name="T4" fmla="*/ 82 w 110"/>
                <a:gd name="T5" fmla="*/ 13 h 164"/>
                <a:gd name="T6" fmla="*/ 84 w 110"/>
                <a:gd name="T7" fmla="*/ 11 h 164"/>
                <a:gd name="T8" fmla="*/ 85 w 110"/>
                <a:gd name="T9" fmla="*/ 10 h 164"/>
                <a:gd name="T10" fmla="*/ 88 w 110"/>
                <a:gd name="T11" fmla="*/ 9 h 164"/>
                <a:gd name="T12" fmla="*/ 92 w 110"/>
                <a:gd name="T13" fmla="*/ 8 h 164"/>
                <a:gd name="T14" fmla="*/ 96 w 110"/>
                <a:gd name="T15" fmla="*/ 8 h 164"/>
                <a:gd name="T16" fmla="*/ 103 w 110"/>
                <a:gd name="T17" fmla="*/ 8 h 164"/>
                <a:gd name="T18" fmla="*/ 106 w 110"/>
                <a:gd name="T19" fmla="*/ 8 h 164"/>
                <a:gd name="T20" fmla="*/ 109 w 110"/>
                <a:gd name="T21" fmla="*/ 7 h 164"/>
                <a:gd name="T22" fmla="*/ 110 w 110"/>
                <a:gd name="T23" fmla="*/ 6 h 164"/>
                <a:gd name="T24" fmla="*/ 110 w 110"/>
                <a:gd name="T25" fmla="*/ 3 h 164"/>
                <a:gd name="T26" fmla="*/ 109 w 110"/>
                <a:gd name="T27" fmla="*/ 1 h 164"/>
                <a:gd name="T28" fmla="*/ 107 w 110"/>
                <a:gd name="T29" fmla="*/ 0 h 164"/>
                <a:gd name="T30" fmla="*/ 43 w 110"/>
                <a:gd name="T31" fmla="*/ 0 h 164"/>
                <a:gd name="T32" fmla="*/ 42 w 110"/>
                <a:gd name="T33" fmla="*/ 0 h 164"/>
                <a:gd name="T34" fmla="*/ 40 w 110"/>
                <a:gd name="T35" fmla="*/ 1 h 164"/>
                <a:gd name="T36" fmla="*/ 39 w 110"/>
                <a:gd name="T37" fmla="*/ 2 h 164"/>
                <a:gd name="T38" fmla="*/ 39 w 110"/>
                <a:gd name="T39" fmla="*/ 5 h 164"/>
                <a:gd name="T40" fmla="*/ 40 w 110"/>
                <a:gd name="T41" fmla="*/ 7 h 164"/>
                <a:gd name="T42" fmla="*/ 45 w 110"/>
                <a:gd name="T43" fmla="*/ 8 h 164"/>
                <a:gd name="T44" fmla="*/ 52 w 110"/>
                <a:gd name="T45" fmla="*/ 8 h 164"/>
                <a:gd name="T46" fmla="*/ 57 w 110"/>
                <a:gd name="T47" fmla="*/ 8 h 164"/>
                <a:gd name="T48" fmla="*/ 60 w 110"/>
                <a:gd name="T49" fmla="*/ 10 h 164"/>
                <a:gd name="T50" fmla="*/ 62 w 110"/>
                <a:gd name="T51" fmla="*/ 12 h 164"/>
                <a:gd name="T52" fmla="*/ 62 w 110"/>
                <a:gd name="T53" fmla="*/ 14 h 164"/>
                <a:gd name="T54" fmla="*/ 61 w 110"/>
                <a:gd name="T55" fmla="*/ 16 h 164"/>
                <a:gd name="T56" fmla="*/ 29 w 110"/>
                <a:gd name="T57" fmla="*/ 145 h 164"/>
                <a:gd name="T58" fmla="*/ 28 w 110"/>
                <a:gd name="T59" fmla="*/ 148 h 164"/>
                <a:gd name="T60" fmla="*/ 27 w 110"/>
                <a:gd name="T61" fmla="*/ 150 h 164"/>
                <a:gd name="T62" fmla="*/ 26 w 110"/>
                <a:gd name="T63" fmla="*/ 152 h 164"/>
                <a:gd name="T64" fmla="*/ 24 w 110"/>
                <a:gd name="T65" fmla="*/ 154 h 164"/>
                <a:gd name="T66" fmla="*/ 22 w 110"/>
                <a:gd name="T67" fmla="*/ 155 h 164"/>
                <a:gd name="T68" fmla="*/ 18 w 110"/>
                <a:gd name="T69" fmla="*/ 156 h 164"/>
                <a:gd name="T70" fmla="*/ 13 w 110"/>
                <a:gd name="T71" fmla="*/ 156 h 164"/>
                <a:gd name="T72" fmla="*/ 7 w 110"/>
                <a:gd name="T73" fmla="*/ 156 h 164"/>
                <a:gd name="T74" fmla="*/ 4 w 110"/>
                <a:gd name="T75" fmla="*/ 156 h 164"/>
                <a:gd name="T76" fmla="*/ 1 w 110"/>
                <a:gd name="T77" fmla="*/ 157 h 164"/>
                <a:gd name="T78" fmla="*/ 0 w 110"/>
                <a:gd name="T79" fmla="*/ 158 h 164"/>
                <a:gd name="T80" fmla="*/ 0 w 110"/>
                <a:gd name="T81" fmla="*/ 161 h 164"/>
                <a:gd name="T82" fmla="*/ 1 w 110"/>
                <a:gd name="T83" fmla="*/ 163 h 164"/>
                <a:gd name="T84" fmla="*/ 3 w 110"/>
                <a:gd name="T85" fmla="*/ 164 h 164"/>
                <a:gd name="T86" fmla="*/ 67 w 110"/>
                <a:gd name="T87" fmla="*/ 164 h 164"/>
                <a:gd name="T88" fmla="*/ 68 w 110"/>
                <a:gd name="T89" fmla="*/ 163 h 164"/>
                <a:gd name="T90" fmla="*/ 70 w 110"/>
                <a:gd name="T91" fmla="*/ 163 h 164"/>
                <a:gd name="T92" fmla="*/ 71 w 110"/>
                <a:gd name="T93" fmla="*/ 162 h 164"/>
                <a:gd name="T94" fmla="*/ 71 w 110"/>
                <a:gd name="T95" fmla="*/ 159 h 164"/>
                <a:gd name="T96" fmla="*/ 71 w 110"/>
                <a:gd name="T97" fmla="*/ 157 h 164"/>
                <a:gd name="T98" fmla="*/ 70 w 110"/>
                <a:gd name="T99" fmla="*/ 156 h 164"/>
                <a:gd name="T100" fmla="*/ 67 w 110"/>
                <a:gd name="T101" fmla="*/ 156 h 164"/>
                <a:gd name="T102" fmla="*/ 64 w 110"/>
                <a:gd name="T103" fmla="*/ 156 h 164"/>
                <a:gd name="T104" fmla="*/ 59 w 110"/>
                <a:gd name="T105" fmla="*/ 156 h 164"/>
                <a:gd name="T106" fmla="*/ 54 w 110"/>
                <a:gd name="T107" fmla="*/ 156 h 164"/>
                <a:gd name="T108" fmla="*/ 49 w 110"/>
                <a:gd name="T109" fmla="*/ 154 h 164"/>
                <a:gd name="T110" fmla="*/ 48 w 110"/>
                <a:gd name="T111" fmla="*/ 152 h 164"/>
                <a:gd name="T112" fmla="*/ 49 w 110"/>
                <a:gd name="T113" fmla="*/ 146 h 164"/>
                <a:gd name="T114" fmla="*/ 81 w 110"/>
                <a:gd name="T115" fmla="*/ 1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" h="164">
                  <a:moveTo>
                    <a:pt x="81" y="19"/>
                  </a:moveTo>
                  <a:lnTo>
                    <a:pt x="82" y="16"/>
                  </a:lnTo>
                  <a:lnTo>
                    <a:pt x="82" y="13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8" y="9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3" y="8"/>
                  </a:lnTo>
                  <a:lnTo>
                    <a:pt x="106" y="8"/>
                  </a:lnTo>
                  <a:lnTo>
                    <a:pt x="109" y="7"/>
                  </a:lnTo>
                  <a:lnTo>
                    <a:pt x="110" y="6"/>
                  </a:lnTo>
                  <a:lnTo>
                    <a:pt x="110" y="3"/>
                  </a:lnTo>
                  <a:lnTo>
                    <a:pt x="109" y="1"/>
                  </a:lnTo>
                  <a:lnTo>
                    <a:pt x="107" y="0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39" y="2"/>
                  </a:lnTo>
                  <a:lnTo>
                    <a:pt x="39" y="5"/>
                  </a:lnTo>
                  <a:lnTo>
                    <a:pt x="40" y="7"/>
                  </a:lnTo>
                  <a:lnTo>
                    <a:pt x="45" y="8"/>
                  </a:lnTo>
                  <a:lnTo>
                    <a:pt x="52" y="8"/>
                  </a:lnTo>
                  <a:lnTo>
                    <a:pt x="57" y="8"/>
                  </a:lnTo>
                  <a:lnTo>
                    <a:pt x="60" y="10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1" y="16"/>
                  </a:lnTo>
                  <a:lnTo>
                    <a:pt x="29" y="145"/>
                  </a:lnTo>
                  <a:lnTo>
                    <a:pt x="28" y="148"/>
                  </a:lnTo>
                  <a:lnTo>
                    <a:pt x="27" y="150"/>
                  </a:lnTo>
                  <a:lnTo>
                    <a:pt x="26" y="152"/>
                  </a:lnTo>
                  <a:lnTo>
                    <a:pt x="24" y="154"/>
                  </a:lnTo>
                  <a:lnTo>
                    <a:pt x="22" y="155"/>
                  </a:lnTo>
                  <a:lnTo>
                    <a:pt x="18" y="156"/>
                  </a:lnTo>
                  <a:lnTo>
                    <a:pt x="13" y="156"/>
                  </a:lnTo>
                  <a:lnTo>
                    <a:pt x="7" y="156"/>
                  </a:lnTo>
                  <a:lnTo>
                    <a:pt x="4" y="156"/>
                  </a:lnTo>
                  <a:lnTo>
                    <a:pt x="1" y="157"/>
                  </a:lnTo>
                  <a:lnTo>
                    <a:pt x="0" y="158"/>
                  </a:lnTo>
                  <a:lnTo>
                    <a:pt x="0" y="161"/>
                  </a:lnTo>
                  <a:lnTo>
                    <a:pt x="1" y="163"/>
                  </a:lnTo>
                  <a:lnTo>
                    <a:pt x="3" y="164"/>
                  </a:lnTo>
                  <a:lnTo>
                    <a:pt x="67" y="164"/>
                  </a:lnTo>
                  <a:lnTo>
                    <a:pt x="68" y="163"/>
                  </a:lnTo>
                  <a:lnTo>
                    <a:pt x="70" y="163"/>
                  </a:lnTo>
                  <a:lnTo>
                    <a:pt x="71" y="162"/>
                  </a:lnTo>
                  <a:lnTo>
                    <a:pt x="71" y="159"/>
                  </a:lnTo>
                  <a:lnTo>
                    <a:pt x="71" y="157"/>
                  </a:lnTo>
                  <a:lnTo>
                    <a:pt x="70" y="156"/>
                  </a:lnTo>
                  <a:lnTo>
                    <a:pt x="67" y="156"/>
                  </a:lnTo>
                  <a:lnTo>
                    <a:pt x="64" y="156"/>
                  </a:lnTo>
                  <a:lnTo>
                    <a:pt x="59" y="156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8" y="152"/>
                  </a:lnTo>
                  <a:lnTo>
                    <a:pt x="49" y="146"/>
                  </a:lnTo>
                  <a:lnTo>
                    <a:pt x="81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2" name="Freeform 56"/>
            <p:cNvSpPr>
              <a:spLocks noChangeAspect="1"/>
            </p:cNvSpPr>
            <p:nvPr/>
          </p:nvSpPr>
          <p:spPr bwMode="auto">
            <a:xfrm>
              <a:off x="4389" y="805"/>
              <a:ext cx="55" cy="239"/>
            </a:xfrm>
            <a:custGeom>
              <a:avLst/>
              <a:gdLst>
                <a:gd name="T0" fmla="*/ 55 w 55"/>
                <a:gd name="T1" fmla="*/ 237 h 239"/>
                <a:gd name="T2" fmla="*/ 55 w 55"/>
                <a:gd name="T3" fmla="*/ 236 h 239"/>
                <a:gd name="T4" fmla="*/ 55 w 55"/>
                <a:gd name="T5" fmla="*/ 236 h 239"/>
                <a:gd name="T6" fmla="*/ 54 w 55"/>
                <a:gd name="T7" fmla="*/ 234 h 239"/>
                <a:gd name="T8" fmla="*/ 51 w 55"/>
                <a:gd name="T9" fmla="*/ 232 h 239"/>
                <a:gd name="T10" fmla="*/ 33 w 55"/>
                <a:gd name="T11" fmla="*/ 207 h 239"/>
                <a:gd name="T12" fmla="*/ 21 w 55"/>
                <a:gd name="T13" fmla="*/ 178 h 239"/>
                <a:gd name="T14" fmla="*/ 15 w 55"/>
                <a:gd name="T15" fmla="*/ 148 h 239"/>
                <a:gd name="T16" fmla="*/ 14 w 55"/>
                <a:gd name="T17" fmla="*/ 120 h 239"/>
                <a:gd name="T18" fmla="*/ 15 w 55"/>
                <a:gd name="T19" fmla="*/ 89 h 239"/>
                <a:gd name="T20" fmla="*/ 22 w 55"/>
                <a:gd name="T21" fmla="*/ 59 h 239"/>
                <a:gd name="T22" fmla="*/ 34 w 55"/>
                <a:gd name="T23" fmla="*/ 31 h 239"/>
                <a:gd name="T24" fmla="*/ 52 w 55"/>
                <a:gd name="T25" fmla="*/ 7 h 239"/>
                <a:gd name="T26" fmla="*/ 55 w 55"/>
                <a:gd name="T27" fmla="*/ 4 h 239"/>
                <a:gd name="T28" fmla="*/ 55 w 55"/>
                <a:gd name="T29" fmla="*/ 3 h 239"/>
                <a:gd name="T30" fmla="*/ 55 w 55"/>
                <a:gd name="T31" fmla="*/ 1 h 239"/>
                <a:gd name="T32" fmla="*/ 53 w 55"/>
                <a:gd name="T33" fmla="*/ 0 h 239"/>
                <a:gd name="T34" fmla="*/ 48 w 55"/>
                <a:gd name="T35" fmla="*/ 3 h 239"/>
                <a:gd name="T36" fmla="*/ 38 w 55"/>
                <a:gd name="T37" fmla="*/ 12 h 239"/>
                <a:gd name="T38" fmla="*/ 26 w 55"/>
                <a:gd name="T39" fmla="*/ 27 h 239"/>
                <a:gd name="T40" fmla="*/ 15 w 55"/>
                <a:gd name="T41" fmla="*/ 47 h 239"/>
                <a:gd name="T42" fmla="*/ 7 w 55"/>
                <a:gd name="T43" fmla="*/ 67 h 239"/>
                <a:gd name="T44" fmla="*/ 3 w 55"/>
                <a:gd name="T45" fmla="*/ 86 h 239"/>
                <a:gd name="T46" fmla="*/ 0 w 55"/>
                <a:gd name="T47" fmla="*/ 104 h 239"/>
                <a:gd name="T48" fmla="*/ 0 w 55"/>
                <a:gd name="T49" fmla="*/ 120 h 239"/>
                <a:gd name="T50" fmla="*/ 0 w 55"/>
                <a:gd name="T51" fmla="*/ 135 h 239"/>
                <a:gd name="T52" fmla="*/ 3 w 55"/>
                <a:gd name="T53" fmla="*/ 154 h 239"/>
                <a:gd name="T54" fmla="*/ 8 w 55"/>
                <a:gd name="T55" fmla="*/ 174 h 239"/>
                <a:gd name="T56" fmla="*/ 16 w 55"/>
                <a:gd name="T57" fmla="*/ 194 h 239"/>
                <a:gd name="T58" fmla="*/ 27 w 55"/>
                <a:gd name="T59" fmla="*/ 214 h 239"/>
                <a:gd name="T60" fmla="*/ 39 w 55"/>
                <a:gd name="T61" fmla="*/ 228 h 239"/>
                <a:gd name="T62" fmla="*/ 48 w 55"/>
                <a:gd name="T63" fmla="*/ 236 h 239"/>
                <a:gd name="T64" fmla="*/ 53 w 55"/>
                <a:gd name="T65" fmla="*/ 239 h 239"/>
                <a:gd name="T66" fmla="*/ 55 w 55"/>
                <a:gd name="T67" fmla="*/ 239 h 239"/>
                <a:gd name="T68" fmla="*/ 55 w 55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237"/>
                  </a:moveTo>
                  <a:lnTo>
                    <a:pt x="55" y="236"/>
                  </a:lnTo>
                  <a:lnTo>
                    <a:pt x="55" y="236"/>
                  </a:lnTo>
                  <a:lnTo>
                    <a:pt x="54" y="234"/>
                  </a:lnTo>
                  <a:lnTo>
                    <a:pt x="51" y="232"/>
                  </a:lnTo>
                  <a:lnTo>
                    <a:pt x="33" y="207"/>
                  </a:lnTo>
                  <a:lnTo>
                    <a:pt x="21" y="178"/>
                  </a:lnTo>
                  <a:lnTo>
                    <a:pt x="15" y="148"/>
                  </a:lnTo>
                  <a:lnTo>
                    <a:pt x="14" y="120"/>
                  </a:lnTo>
                  <a:lnTo>
                    <a:pt x="15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2" y="7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8" y="12"/>
                  </a:lnTo>
                  <a:lnTo>
                    <a:pt x="26" y="27"/>
                  </a:lnTo>
                  <a:lnTo>
                    <a:pt x="15" y="47"/>
                  </a:lnTo>
                  <a:lnTo>
                    <a:pt x="7" y="67"/>
                  </a:lnTo>
                  <a:lnTo>
                    <a:pt x="3" y="86"/>
                  </a:lnTo>
                  <a:lnTo>
                    <a:pt x="0" y="104"/>
                  </a:lnTo>
                  <a:lnTo>
                    <a:pt x="0" y="120"/>
                  </a:lnTo>
                  <a:lnTo>
                    <a:pt x="0" y="135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7" y="214"/>
                  </a:lnTo>
                  <a:lnTo>
                    <a:pt x="39" y="228"/>
                  </a:lnTo>
                  <a:lnTo>
                    <a:pt x="48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5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3" name="Freeform 57"/>
            <p:cNvSpPr>
              <a:spLocks noChangeAspect="1"/>
            </p:cNvSpPr>
            <p:nvPr/>
          </p:nvSpPr>
          <p:spPr bwMode="auto">
            <a:xfrm>
              <a:off x="4462" y="878"/>
              <a:ext cx="134" cy="107"/>
            </a:xfrm>
            <a:custGeom>
              <a:avLst/>
              <a:gdLst>
                <a:gd name="T0" fmla="*/ 77 w 134"/>
                <a:gd name="T1" fmla="*/ 48 h 107"/>
                <a:gd name="T2" fmla="*/ 105 w 134"/>
                <a:gd name="T3" fmla="*/ 17 h 107"/>
                <a:gd name="T4" fmla="*/ 108 w 134"/>
                <a:gd name="T5" fmla="*/ 15 h 107"/>
                <a:gd name="T6" fmla="*/ 111 w 134"/>
                <a:gd name="T7" fmla="*/ 13 h 107"/>
                <a:gd name="T8" fmla="*/ 118 w 134"/>
                <a:gd name="T9" fmla="*/ 12 h 107"/>
                <a:gd name="T10" fmla="*/ 130 w 134"/>
                <a:gd name="T11" fmla="*/ 12 h 107"/>
                <a:gd name="T12" fmla="*/ 130 w 134"/>
                <a:gd name="T13" fmla="*/ 0 h 107"/>
                <a:gd name="T14" fmla="*/ 83 w 134"/>
                <a:gd name="T15" fmla="*/ 0 h 107"/>
                <a:gd name="T16" fmla="*/ 83 w 134"/>
                <a:gd name="T17" fmla="*/ 12 h 107"/>
                <a:gd name="T18" fmla="*/ 88 w 134"/>
                <a:gd name="T19" fmla="*/ 12 h 107"/>
                <a:gd name="T20" fmla="*/ 92 w 134"/>
                <a:gd name="T21" fmla="*/ 14 h 107"/>
                <a:gd name="T22" fmla="*/ 91 w 134"/>
                <a:gd name="T23" fmla="*/ 15 h 107"/>
                <a:gd name="T24" fmla="*/ 90 w 134"/>
                <a:gd name="T25" fmla="*/ 17 h 107"/>
                <a:gd name="T26" fmla="*/ 70 w 134"/>
                <a:gd name="T27" fmla="*/ 39 h 107"/>
                <a:gd name="T28" fmla="*/ 47 w 134"/>
                <a:gd name="T29" fmla="*/ 12 h 107"/>
                <a:gd name="T30" fmla="*/ 56 w 134"/>
                <a:gd name="T31" fmla="*/ 12 h 107"/>
                <a:gd name="T32" fmla="*/ 56 w 134"/>
                <a:gd name="T33" fmla="*/ 0 h 107"/>
                <a:gd name="T34" fmla="*/ 1 w 134"/>
                <a:gd name="T35" fmla="*/ 0 h 107"/>
                <a:gd name="T36" fmla="*/ 1 w 134"/>
                <a:gd name="T37" fmla="*/ 12 h 107"/>
                <a:gd name="T38" fmla="*/ 18 w 134"/>
                <a:gd name="T39" fmla="*/ 12 h 107"/>
                <a:gd name="T40" fmla="*/ 55 w 134"/>
                <a:gd name="T41" fmla="*/ 56 h 107"/>
                <a:gd name="T42" fmla="*/ 24 w 134"/>
                <a:gd name="T43" fmla="*/ 91 h 107"/>
                <a:gd name="T44" fmla="*/ 20 w 134"/>
                <a:gd name="T45" fmla="*/ 93 h 107"/>
                <a:gd name="T46" fmla="*/ 15 w 134"/>
                <a:gd name="T47" fmla="*/ 95 h 107"/>
                <a:gd name="T48" fmla="*/ 8 w 134"/>
                <a:gd name="T49" fmla="*/ 95 h 107"/>
                <a:gd name="T50" fmla="*/ 0 w 134"/>
                <a:gd name="T51" fmla="*/ 95 h 107"/>
                <a:gd name="T52" fmla="*/ 0 w 134"/>
                <a:gd name="T53" fmla="*/ 107 h 107"/>
                <a:gd name="T54" fmla="*/ 46 w 134"/>
                <a:gd name="T55" fmla="*/ 107 h 107"/>
                <a:gd name="T56" fmla="*/ 46 w 134"/>
                <a:gd name="T57" fmla="*/ 95 h 107"/>
                <a:gd name="T58" fmla="*/ 40 w 134"/>
                <a:gd name="T59" fmla="*/ 94 h 107"/>
                <a:gd name="T60" fmla="*/ 38 w 134"/>
                <a:gd name="T61" fmla="*/ 93 h 107"/>
                <a:gd name="T62" fmla="*/ 38 w 134"/>
                <a:gd name="T63" fmla="*/ 92 h 107"/>
                <a:gd name="T64" fmla="*/ 39 w 134"/>
                <a:gd name="T65" fmla="*/ 90 h 107"/>
                <a:gd name="T66" fmla="*/ 62 w 134"/>
                <a:gd name="T67" fmla="*/ 64 h 107"/>
                <a:gd name="T68" fmla="*/ 89 w 134"/>
                <a:gd name="T69" fmla="*/ 95 h 107"/>
                <a:gd name="T70" fmla="*/ 79 w 134"/>
                <a:gd name="T71" fmla="*/ 95 h 107"/>
                <a:gd name="T72" fmla="*/ 79 w 134"/>
                <a:gd name="T73" fmla="*/ 107 h 107"/>
                <a:gd name="T74" fmla="*/ 134 w 134"/>
                <a:gd name="T75" fmla="*/ 107 h 107"/>
                <a:gd name="T76" fmla="*/ 134 w 134"/>
                <a:gd name="T77" fmla="*/ 95 h 107"/>
                <a:gd name="T78" fmla="*/ 117 w 134"/>
                <a:gd name="T79" fmla="*/ 95 h 107"/>
                <a:gd name="T80" fmla="*/ 77 w 134"/>
                <a:gd name="T81" fmla="*/ 4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107">
                  <a:moveTo>
                    <a:pt x="77" y="48"/>
                  </a:moveTo>
                  <a:lnTo>
                    <a:pt x="105" y="17"/>
                  </a:lnTo>
                  <a:lnTo>
                    <a:pt x="108" y="15"/>
                  </a:lnTo>
                  <a:lnTo>
                    <a:pt x="111" y="13"/>
                  </a:lnTo>
                  <a:lnTo>
                    <a:pt x="118" y="12"/>
                  </a:lnTo>
                  <a:lnTo>
                    <a:pt x="130" y="12"/>
                  </a:lnTo>
                  <a:lnTo>
                    <a:pt x="130" y="0"/>
                  </a:lnTo>
                  <a:lnTo>
                    <a:pt x="83" y="0"/>
                  </a:lnTo>
                  <a:lnTo>
                    <a:pt x="83" y="12"/>
                  </a:lnTo>
                  <a:lnTo>
                    <a:pt x="88" y="12"/>
                  </a:lnTo>
                  <a:lnTo>
                    <a:pt x="92" y="14"/>
                  </a:lnTo>
                  <a:lnTo>
                    <a:pt x="91" y="15"/>
                  </a:lnTo>
                  <a:lnTo>
                    <a:pt x="90" y="17"/>
                  </a:lnTo>
                  <a:lnTo>
                    <a:pt x="70" y="39"/>
                  </a:lnTo>
                  <a:lnTo>
                    <a:pt x="47" y="12"/>
                  </a:lnTo>
                  <a:lnTo>
                    <a:pt x="56" y="12"/>
                  </a:lnTo>
                  <a:lnTo>
                    <a:pt x="56" y="0"/>
                  </a:lnTo>
                  <a:lnTo>
                    <a:pt x="1" y="0"/>
                  </a:lnTo>
                  <a:lnTo>
                    <a:pt x="1" y="12"/>
                  </a:lnTo>
                  <a:lnTo>
                    <a:pt x="18" y="12"/>
                  </a:lnTo>
                  <a:lnTo>
                    <a:pt x="55" y="56"/>
                  </a:lnTo>
                  <a:lnTo>
                    <a:pt x="24" y="91"/>
                  </a:lnTo>
                  <a:lnTo>
                    <a:pt x="20" y="93"/>
                  </a:lnTo>
                  <a:lnTo>
                    <a:pt x="15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7"/>
                  </a:lnTo>
                  <a:lnTo>
                    <a:pt x="46" y="107"/>
                  </a:lnTo>
                  <a:lnTo>
                    <a:pt x="46" y="95"/>
                  </a:lnTo>
                  <a:lnTo>
                    <a:pt x="40" y="94"/>
                  </a:lnTo>
                  <a:lnTo>
                    <a:pt x="38" y="93"/>
                  </a:lnTo>
                  <a:lnTo>
                    <a:pt x="38" y="92"/>
                  </a:lnTo>
                  <a:lnTo>
                    <a:pt x="39" y="90"/>
                  </a:lnTo>
                  <a:lnTo>
                    <a:pt x="62" y="64"/>
                  </a:lnTo>
                  <a:lnTo>
                    <a:pt x="89" y="95"/>
                  </a:lnTo>
                  <a:lnTo>
                    <a:pt x="79" y="95"/>
                  </a:lnTo>
                  <a:lnTo>
                    <a:pt x="79" y="107"/>
                  </a:lnTo>
                  <a:lnTo>
                    <a:pt x="134" y="107"/>
                  </a:lnTo>
                  <a:lnTo>
                    <a:pt x="134" y="95"/>
                  </a:lnTo>
                  <a:lnTo>
                    <a:pt x="117" y="95"/>
                  </a:lnTo>
                  <a:lnTo>
                    <a:pt x="7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4" name="Freeform 58"/>
            <p:cNvSpPr>
              <a:spLocks noChangeAspect="1"/>
            </p:cNvSpPr>
            <p:nvPr/>
          </p:nvSpPr>
          <p:spPr bwMode="auto">
            <a:xfrm>
              <a:off x="4616" y="805"/>
              <a:ext cx="56" cy="239"/>
            </a:xfrm>
            <a:custGeom>
              <a:avLst/>
              <a:gdLst>
                <a:gd name="T0" fmla="*/ 56 w 56"/>
                <a:gd name="T1" fmla="*/ 120 h 239"/>
                <a:gd name="T2" fmla="*/ 55 w 56"/>
                <a:gd name="T3" fmla="*/ 104 h 239"/>
                <a:gd name="T4" fmla="*/ 53 w 56"/>
                <a:gd name="T5" fmla="*/ 86 h 239"/>
                <a:gd name="T6" fmla="*/ 48 w 56"/>
                <a:gd name="T7" fmla="*/ 66 h 239"/>
                <a:gd name="T8" fmla="*/ 40 w 56"/>
                <a:gd name="T9" fmla="*/ 45 h 239"/>
                <a:gd name="T10" fmla="*/ 29 w 56"/>
                <a:gd name="T11" fmla="*/ 26 h 239"/>
                <a:gd name="T12" fmla="*/ 17 w 56"/>
                <a:gd name="T13" fmla="*/ 12 h 239"/>
                <a:gd name="T14" fmla="*/ 8 w 56"/>
                <a:gd name="T15" fmla="*/ 3 h 239"/>
                <a:gd name="T16" fmla="*/ 3 w 56"/>
                <a:gd name="T17" fmla="*/ 0 h 239"/>
                <a:gd name="T18" fmla="*/ 1 w 56"/>
                <a:gd name="T19" fmla="*/ 1 h 239"/>
                <a:gd name="T20" fmla="*/ 0 w 56"/>
                <a:gd name="T21" fmla="*/ 3 h 239"/>
                <a:gd name="T22" fmla="*/ 0 w 56"/>
                <a:gd name="T23" fmla="*/ 3 h 239"/>
                <a:gd name="T24" fmla="*/ 1 w 56"/>
                <a:gd name="T25" fmla="*/ 4 h 239"/>
                <a:gd name="T26" fmla="*/ 2 w 56"/>
                <a:gd name="T27" fmla="*/ 6 h 239"/>
                <a:gd name="T28" fmla="*/ 5 w 56"/>
                <a:gd name="T29" fmla="*/ 8 h 239"/>
                <a:gd name="T30" fmla="*/ 21 w 56"/>
                <a:gd name="T31" fmla="*/ 29 h 239"/>
                <a:gd name="T32" fmla="*/ 32 w 56"/>
                <a:gd name="T33" fmla="*/ 54 h 239"/>
                <a:gd name="T34" fmla="*/ 40 w 56"/>
                <a:gd name="T35" fmla="*/ 85 h 239"/>
                <a:gd name="T36" fmla="*/ 42 w 56"/>
                <a:gd name="T37" fmla="*/ 120 h 239"/>
                <a:gd name="T38" fmla="*/ 40 w 56"/>
                <a:gd name="T39" fmla="*/ 150 h 239"/>
                <a:gd name="T40" fmla="*/ 34 w 56"/>
                <a:gd name="T41" fmla="*/ 180 h 239"/>
                <a:gd name="T42" fmla="*/ 22 w 56"/>
                <a:gd name="T43" fmla="*/ 208 h 239"/>
                <a:gd name="T44" fmla="*/ 4 w 56"/>
                <a:gd name="T45" fmla="*/ 233 h 239"/>
                <a:gd name="T46" fmla="*/ 1 w 56"/>
                <a:gd name="T47" fmla="*/ 236 h 239"/>
                <a:gd name="T48" fmla="*/ 0 w 56"/>
                <a:gd name="T49" fmla="*/ 237 h 239"/>
                <a:gd name="T50" fmla="*/ 1 w 56"/>
                <a:gd name="T51" fmla="*/ 239 h 239"/>
                <a:gd name="T52" fmla="*/ 3 w 56"/>
                <a:gd name="T53" fmla="*/ 239 h 239"/>
                <a:gd name="T54" fmla="*/ 8 w 56"/>
                <a:gd name="T55" fmla="*/ 236 h 239"/>
                <a:gd name="T56" fmla="*/ 17 w 56"/>
                <a:gd name="T57" fmla="*/ 227 h 239"/>
                <a:gd name="T58" fmla="*/ 29 w 56"/>
                <a:gd name="T59" fmla="*/ 213 h 239"/>
                <a:gd name="T60" fmla="*/ 41 w 56"/>
                <a:gd name="T61" fmla="*/ 193 h 239"/>
                <a:gd name="T62" fmla="*/ 48 w 56"/>
                <a:gd name="T63" fmla="*/ 173 h 239"/>
                <a:gd name="T64" fmla="*/ 53 w 56"/>
                <a:gd name="T65" fmla="*/ 154 h 239"/>
                <a:gd name="T66" fmla="*/ 55 w 56"/>
                <a:gd name="T67" fmla="*/ 136 h 239"/>
                <a:gd name="T68" fmla="*/ 56 w 56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239">
                  <a:moveTo>
                    <a:pt x="56" y="120"/>
                  </a:moveTo>
                  <a:lnTo>
                    <a:pt x="55" y="104"/>
                  </a:lnTo>
                  <a:lnTo>
                    <a:pt x="53" y="86"/>
                  </a:lnTo>
                  <a:lnTo>
                    <a:pt x="48" y="66"/>
                  </a:lnTo>
                  <a:lnTo>
                    <a:pt x="40" y="45"/>
                  </a:lnTo>
                  <a:lnTo>
                    <a:pt x="29" y="26"/>
                  </a:lnTo>
                  <a:lnTo>
                    <a:pt x="17" y="12"/>
                  </a:lnTo>
                  <a:lnTo>
                    <a:pt x="8" y="3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5" y="8"/>
                  </a:lnTo>
                  <a:lnTo>
                    <a:pt x="21" y="29"/>
                  </a:lnTo>
                  <a:lnTo>
                    <a:pt x="32" y="54"/>
                  </a:lnTo>
                  <a:lnTo>
                    <a:pt x="40" y="85"/>
                  </a:lnTo>
                  <a:lnTo>
                    <a:pt x="42" y="120"/>
                  </a:lnTo>
                  <a:lnTo>
                    <a:pt x="40" y="150"/>
                  </a:lnTo>
                  <a:lnTo>
                    <a:pt x="34" y="180"/>
                  </a:lnTo>
                  <a:lnTo>
                    <a:pt x="22" y="208"/>
                  </a:lnTo>
                  <a:lnTo>
                    <a:pt x="4" y="233"/>
                  </a:lnTo>
                  <a:lnTo>
                    <a:pt x="1" y="236"/>
                  </a:lnTo>
                  <a:lnTo>
                    <a:pt x="0" y="237"/>
                  </a:lnTo>
                  <a:lnTo>
                    <a:pt x="1" y="239"/>
                  </a:lnTo>
                  <a:lnTo>
                    <a:pt x="3" y="239"/>
                  </a:lnTo>
                  <a:lnTo>
                    <a:pt x="8" y="236"/>
                  </a:lnTo>
                  <a:lnTo>
                    <a:pt x="17" y="227"/>
                  </a:lnTo>
                  <a:lnTo>
                    <a:pt x="29" y="213"/>
                  </a:lnTo>
                  <a:lnTo>
                    <a:pt x="41" y="193"/>
                  </a:lnTo>
                  <a:lnTo>
                    <a:pt x="48" y="173"/>
                  </a:lnTo>
                  <a:lnTo>
                    <a:pt x="53" y="154"/>
                  </a:lnTo>
                  <a:lnTo>
                    <a:pt x="55" y="136"/>
                  </a:lnTo>
                  <a:lnTo>
                    <a:pt x="56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5" name="Freeform 59"/>
            <p:cNvSpPr>
              <a:spLocks noChangeAspect="1"/>
            </p:cNvSpPr>
            <p:nvPr/>
          </p:nvSpPr>
          <p:spPr bwMode="auto">
            <a:xfrm>
              <a:off x="4781" y="879"/>
              <a:ext cx="158" cy="108"/>
            </a:xfrm>
            <a:custGeom>
              <a:avLst/>
              <a:gdLst>
                <a:gd name="T0" fmla="*/ 105 w 158"/>
                <a:gd name="T1" fmla="*/ 20 h 108"/>
                <a:gd name="T2" fmla="*/ 107 w 158"/>
                <a:gd name="T3" fmla="*/ 11 h 108"/>
                <a:gd name="T4" fmla="*/ 105 w 158"/>
                <a:gd name="T5" fmla="*/ 4 h 108"/>
                <a:gd name="T6" fmla="*/ 95 w 158"/>
                <a:gd name="T7" fmla="*/ 4 h 108"/>
                <a:gd name="T8" fmla="*/ 91 w 158"/>
                <a:gd name="T9" fmla="*/ 12 h 108"/>
                <a:gd name="T10" fmla="*/ 87 w 158"/>
                <a:gd name="T11" fmla="*/ 25 h 108"/>
                <a:gd name="T12" fmla="*/ 83 w 158"/>
                <a:gd name="T13" fmla="*/ 44 h 108"/>
                <a:gd name="T14" fmla="*/ 79 w 158"/>
                <a:gd name="T15" fmla="*/ 59 h 108"/>
                <a:gd name="T16" fmla="*/ 76 w 158"/>
                <a:gd name="T17" fmla="*/ 72 h 108"/>
                <a:gd name="T18" fmla="*/ 76 w 158"/>
                <a:gd name="T19" fmla="*/ 81 h 108"/>
                <a:gd name="T20" fmla="*/ 72 w 158"/>
                <a:gd name="T21" fmla="*/ 91 h 108"/>
                <a:gd name="T22" fmla="*/ 61 w 158"/>
                <a:gd name="T23" fmla="*/ 102 h 108"/>
                <a:gd name="T24" fmla="*/ 48 w 158"/>
                <a:gd name="T25" fmla="*/ 102 h 108"/>
                <a:gd name="T26" fmla="*/ 39 w 158"/>
                <a:gd name="T27" fmla="*/ 97 h 108"/>
                <a:gd name="T28" fmla="*/ 36 w 158"/>
                <a:gd name="T29" fmla="*/ 90 h 108"/>
                <a:gd name="T30" fmla="*/ 35 w 158"/>
                <a:gd name="T31" fmla="*/ 83 h 108"/>
                <a:gd name="T32" fmla="*/ 35 w 158"/>
                <a:gd name="T33" fmla="*/ 75 h 108"/>
                <a:gd name="T34" fmla="*/ 41 w 158"/>
                <a:gd name="T35" fmla="*/ 53 h 108"/>
                <a:gd name="T36" fmla="*/ 50 w 158"/>
                <a:gd name="T37" fmla="*/ 26 h 108"/>
                <a:gd name="T38" fmla="*/ 50 w 158"/>
                <a:gd name="T39" fmla="*/ 12 h 108"/>
                <a:gd name="T40" fmla="*/ 40 w 158"/>
                <a:gd name="T41" fmla="*/ 1 h 108"/>
                <a:gd name="T42" fmla="*/ 17 w 158"/>
                <a:gd name="T43" fmla="*/ 5 h 108"/>
                <a:gd name="T44" fmla="*/ 2 w 158"/>
                <a:gd name="T45" fmla="*/ 30 h 108"/>
                <a:gd name="T46" fmla="*/ 1 w 158"/>
                <a:gd name="T47" fmla="*/ 39 h 108"/>
                <a:gd name="T48" fmla="*/ 5 w 158"/>
                <a:gd name="T49" fmla="*/ 38 h 108"/>
                <a:gd name="T50" fmla="*/ 12 w 158"/>
                <a:gd name="T51" fmla="*/ 21 h 108"/>
                <a:gd name="T52" fmla="*/ 25 w 158"/>
                <a:gd name="T53" fmla="*/ 7 h 108"/>
                <a:gd name="T54" fmla="*/ 33 w 158"/>
                <a:gd name="T55" fmla="*/ 5 h 108"/>
                <a:gd name="T56" fmla="*/ 36 w 158"/>
                <a:gd name="T57" fmla="*/ 9 h 108"/>
                <a:gd name="T58" fmla="*/ 35 w 158"/>
                <a:gd name="T59" fmla="*/ 22 h 108"/>
                <a:gd name="T60" fmla="*/ 26 w 158"/>
                <a:gd name="T61" fmla="*/ 48 h 108"/>
                <a:gd name="T62" fmla="*/ 20 w 158"/>
                <a:gd name="T63" fmla="*/ 71 h 108"/>
                <a:gd name="T64" fmla="*/ 20 w 158"/>
                <a:gd name="T65" fmla="*/ 86 h 108"/>
                <a:gd name="T66" fmla="*/ 25 w 158"/>
                <a:gd name="T67" fmla="*/ 97 h 108"/>
                <a:gd name="T68" fmla="*/ 35 w 158"/>
                <a:gd name="T69" fmla="*/ 104 h 108"/>
                <a:gd name="T70" fmla="*/ 47 w 158"/>
                <a:gd name="T71" fmla="*/ 108 h 108"/>
                <a:gd name="T72" fmla="*/ 58 w 158"/>
                <a:gd name="T73" fmla="*/ 108 h 108"/>
                <a:gd name="T74" fmla="*/ 71 w 158"/>
                <a:gd name="T75" fmla="*/ 101 h 108"/>
                <a:gd name="T76" fmla="*/ 84 w 158"/>
                <a:gd name="T77" fmla="*/ 100 h 108"/>
                <a:gd name="T78" fmla="*/ 101 w 158"/>
                <a:gd name="T79" fmla="*/ 108 h 108"/>
                <a:gd name="T80" fmla="*/ 120 w 158"/>
                <a:gd name="T81" fmla="*/ 106 h 108"/>
                <a:gd name="T82" fmla="*/ 137 w 158"/>
                <a:gd name="T83" fmla="*/ 89 h 108"/>
                <a:gd name="T84" fmla="*/ 149 w 158"/>
                <a:gd name="T85" fmla="*/ 63 h 108"/>
                <a:gd name="T86" fmla="*/ 157 w 158"/>
                <a:gd name="T87" fmla="*/ 29 h 108"/>
                <a:gd name="T88" fmla="*/ 157 w 158"/>
                <a:gd name="T89" fmla="*/ 8 h 108"/>
                <a:gd name="T90" fmla="*/ 151 w 158"/>
                <a:gd name="T91" fmla="*/ 1 h 108"/>
                <a:gd name="T92" fmla="*/ 144 w 158"/>
                <a:gd name="T93" fmla="*/ 1 h 108"/>
                <a:gd name="T94" fmla="*/ 137 w 158"/>
                <a:gd name="T95" fmla="*/ 7 h 108"/>
                <a:gd name="T96" fmla="*/ 137 w 158"/>
                <a:gd name="T97" fmla="*/ 15 h 108"/>
                <a:gd name="T98" fmla="*/ 142 w 158"/>
                <a:gd name="T99" fmla="*/ 20 h 108"/>
                <a:gd name="T100" fmla="*/ 147 w 158"/>
                <a:gd name="T101" fmla="*/ 31 h 108"/>
                <a:gd name="T102" fmla="*/ 147 w 158"/>
                <a:gd name="T103" fmla="*/ 47 h 108"/>
                <a:gd name="T104" fmla="*/ 140 w 158"/>
                <a:gd name="T105" fmla="*/ 71 h 108"/>
                <a:gd name="T106" fmla="*/ 130 w 158"/>
                <a:gd name="T107" fmla="*/ 91 h 108"/>
                <a:gd name="T108" fmla="*/ 117 w 158"/>
                <a:gd name="T109" fmla="*/ 101 h 108"/>
                <a:gd name="T110" fmla="*/ 101 w 158"/>
                <a:gd name="T111" fmla="*/ 102 h 108"/>
                <a:gd name="T112" fmla="*/ 92 w 158"/>
                <a:gd name="T113" fmla="*/ 91 h 108"/>
                <a:gd name="T114" fmla="*/ 92 w 158"/>
                <a:gd name="T115" fmla="*/ 72 h 108"/>
                <a:gd name="T116" fmla="*/ 104 w 158"/>
                <a:gd name="T117" fmla="*/ 2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8" h="108">
                  <a:moveTo>
                    <a:pt x="104" y="24"/>
                  </a:moveTo>
                  <a:lnTo>
                    <a:pt x="105" y="20"/>
                  </a:lnTo>
                  <a:lnTo>
                    <a:pt x="106" y="15"/>
                  </a:lnTo>
                  <a:lnTo>
                    <a:pt x="107" y="11"/>
                  </a:lnTo>
                  <a:lnTo>
                    <a:pt x="107" y="9"/>
                  </a:lnTo>
                  <a:lnTo>
                    <a:pt x="105" y="4"/>
                  </a:lnTo>
                  <a:lnTo>
                    <a:pt x="100" y="3"/>
                  </a:lnTo>
                  <a:lnTo>
                    <a:pt x="95" y="4"/>
                  </a:lnTo>
                  <a:lnTo>
                    <a:pt x="91" y="9"/>
                  </a:lnTo>
                  <a:lnTo>
                    <a:pt x="91" y="12"/>
                  </a:lnTo>
                  <a:lnTo>
                    <a:pt x="89" y="17"/>
                  </a:lnTo>
                  <a:lnTo>
                    <a:pt x="87" y="25"/>
                  </a:lnTo>
                  <a:lnTo>
                    <a:pt x="85" y="34"/>
                  </a:lnTo>
                  <a:lnTo>
                    <a:pt x="83" y="44"/>
                  </a:lnTo>
                  <a:lnTo>
                    <a:pt x="81" y="52"/>
                  </a:lnTo>
                  <a:lnTo>
                    <a:pt x="79" y="59"/>
                  </a:lnTo>
                  <a:lnTo>
                    <a:pt x="78" y="63"/>
                  </a:lnTo>
                  <a:lnTo>
                    <a:pt x="76" y="72"/>
                  </a:lnTo>
                  <a:lnTo>
                    <a:pt x="76" y="79"/>
                  </a:lnTo>
                  <a:lnTo>
                    <a:pt x="76" y="81"/>
                  </a:lnTo>
                  <a:lnTo>
                    <a:pt x="76" y="83"/>
                  </a:lnTo>
                  <a:lnTo>
                    <a:pt x="72" y="91"/>
                  </a:lnTo>
                  <a:lnTo>
                    <a:pt x="66" y="98"/>
                  </a:lnTo>
                  <a:lnTo>
                    <a:pt x="61" y="102"/>
                  </a:lnTo>
                  <a:lnTo>
                    <a:pt x="54" y="103"/>
                  </a:lnTo>
                  <a:lnTo>
                    <a:pt x="48" y="102"/>
                  </a:lnTo>
                  <a:lnTo>
                    <a:pt x="43" y="100"/>
                  </a:lnTo>
                  <a:lnTo>
                    <a:pt x="39" y="97"/>
                  </a:lnTo>
                  <a:lnTo>
                    <a:pt x="37" y="94"/>
                  </a:lnTo>
                  <a:lnTo>
                    <a:pt x="36" y="90"/>
                  </a:lnTo>
                  <a:lnTo>
                    <a:pt x="35" y="86"/>
                  </a:lnTo>
                  <a:lnTo>
                    <a:pt x="35" y="83"/>
                  </a:lnTo>
                  <a:lnTo>
                    <a:pt x="35" y="81"/>
                  </a:lnTo>
                  <a:lnTo>
                    <a:pt x="35" y="75"/>
                  </a:lnTo>
                  <a:lnTo>
                    <a:pt x="37" y="66"/>
                  </a:lnTo>
                  <a:lnTo>
                    <a:pt x="41" y="53"/>
                  </a:lnTo>
                  <a:lnTo>
                    <a:pt x="47" y="35"/>
                  </a:lnTo>
                  <a:lnTo>
                    <a:pt x="50" y="26"/>
                  </a:lnTo>
                  <a:lnTo>
                    <a:pt x="51" y="19"/>
                  </a:lnTo>
                  <a:lnTo>
                    <a:pt x="50" y="12"/>
                  </a:lnTo>
                  <a:lnTo>
                    <a:pt x="46" y="6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17" y="5"/>
                  </a:lnTo>
                  <a:lnTo>
                    <a:pt x="7" y="18"/>
                  </a:lnTo>
                  <a:lnTo>
                    <a:pt x="2" y="30"/>
                  </a:lnTo>
                  <a:lnTo>
                    <a:pt x="0" y="37"/>
                  </a:lnTo>
                  <a:lnTo>
                    <a:pt x="1" y="39"/>
                  </a:lnTo>
                  <a:lnTo>
                    <a:pt x="3" y="39"/>
                  </a:lnTo>
                  <a:lnTo>
                    <a:pt x="5" y="38"/>
                  </a:lnTo>
                  <a:lnTo>
                    <a:pt x="7" y="35"/>
                  </a:lnTo>
                  <a:lnTo>
                    <a:pt x="12" y="21"/>
                  </a:lnTo>
                  <a:lnTo>
                    <a:pt x="18" y="12"/>
                  </a:lnTo>
                  <a:lnTo>
                    <a:pt x="25" y="7"/>
                  </a:lnTo>
                  <a:lnTo>
                    <a:pt x="31" y="5"/>
                  </a:lnTo>
                  <a:lnTo>
                    <a:pt x="33" y="5"/>
                  </a:lnTo>
                  <a:lnTo>
                    <a:pt x="35" y="6"/>
                  </a:lnTo>
                  <a:lnTo>
                    <a:pt x="36" y="9"/>
                  </a:lnTo>
                  <a:lnTo>
                    <a:pt x="37" y="13"/>
                  </a:lnTo>
                  <a:lnTo>
                    <a:pt x="35" y="22"/>
                  </a:lnTo>
                  <a:lnTo>
                    <a:pt x="33" y="30"/>
                  </a:lnTo>
                  <a:lnTo>
                    <a:pt x="26" y="48"/>
                  </a:lnTo>
                  <a:lnTo>
                    <a:pt x="22" y="61"/>
                  </a:lnTo>
                  <a:lnTo>
                    <a:pt x="20" y="71"/>
                  </a:lnTo>
                  <a:lnTo>
                    <a:pt x="19" y="78"/>
                  </a:lnTo>
                  <a:lnTo>
                    <a:pt x="20" y="86"/>
                  </a:lnTo>
                  <a:lnTo>
                    <a:pt x="22" y="92"/>
                  </a:lnTo>
                  <a:lnTo>
                    <a:pt x="25" y="97"/>
                  </a:lnTo>
                  <a:lnTo>
                    <a:pt x="30" y="101"/>
                  </a:lnTo>
                  <a:lnTo>
                    <a:pt x="35" y="104"/>
                  </a:lnTo>
                  <a:lnTo>
                    <a:pt x="40" y="106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8" y="108"/>
                  </a:lnTo>
                  <a:lnTo>
                    <a:pt x="64" y="106"/>
                  </a:lnTo>
                  <a:lnTo>
                    <a:pt x="71" y="101"/>
                  </a:lnTo>
                  <a:lnTo>
                    <a:pt x="78" y="91"/>
                  </a:lnTo>
                  <a:lnTo>
                    <a:pt x="84" y="100"/>
                  </a:lnTo>
                  <a:lnTo>
                    <a:pt x="93" y="106"/>
                  </a:lnTo>
                  <a:lnTo>
                    <a:pt x="101" y="108"/>
                  </a:lnTo>
                  <a:lnTo>
                    <a:pt x="108" y="108"/>
                  </a:lnTo>
                  <a:lnTo>
                    <a:pt x="120" y="106"/>
                  </a:lnTo>
                  <a:lnTo>
                    <a:pt x="130" y="99"/>
                  </a:lnTo>
                  <a:lnTo>
                    <a:pt x="137" y="89"/>
                  </a:lnTo>
                  <a:lnTo>
                    <a:pt x="143" y="79"/>
                  </a:lnTo>
                  <a:lnTo>
                    <a:pt x="149" y="63"/>
                  </a:lnTo>
                  <a:lnTo>
                    <a:pt x="154" y="45"/>
                  </a:lnTo>
                  <a:lnTo>
                    <a:pt x="157" y="29"/>
                  </a:lnTo>
                  <a:lnTo>
                    <a:pt x="158" y="17"/>
                  </a:lnTo>
                  <a:lnTo>
                    <a:pt x="157" y="8"/>
                  </a:lnTo>
                  <a:lnTo>
                    <a:pt x="155" y="3"/>
                  </a:lnTo>
                  <a:lnTo>
                    <a:pt x="151" y="1"/>
                  </a:lnTo>
                  <a:lnTo>
                    <a:pt x="148" y="0"/>
                  </a:lnTo>
                  <a:lnTo>
                    <a:pt x="144" y="1"/>
                  </a:lnTo>
                  <a:lnTo>
                    <a:pt x="140" y="4"/>
                  </a:lnTo>
                  <a:lnTo>
                    <a:pt x="137" y="7"/>
                  </a:lnTo>
                  <a:lnTo>
                    <a:pt x="136" y="11"/>
                  </a:lnTo>
                  <a:lnTo>
                    <a:pt x="137" y="15"/>
                  </a:lnTo>
                  <a:lnTo>
                    <a:pt x="140" y="18"/>
                  </a:lnTo>
                  <a:lnTo>
                    <a:pt x="142" y="20"/>
                  </a:lnTo>
                  <a:lnTo>
                    <a:pt x="145" y="25"/>
                  </a:lnTo>
                  <a:lnTo>
                    <a:pt x="147" y="31"/>
                  </a:lnTo>
                  <a:lnTo>
                    <a:pt x="148" y="38"/>
                  </a:lnTo>
                  <a:lnTo>
                    <a:pt x="147" y="47"/>
                  </a:lnTo>
                  <a:lnTo>
                    <a:pt x="144" y="59"/>
                  </a:lnTo>
                  <a:lnTo>
                    <a:pt x="140" y="71"/>
                  </a:lnTo>
                  <a:lnTo>
                    <a:pt x="135" y="82"/>
                  </a:lnTo>
                  <a:lnTo>
                    <a:pt x="130" y="91"/>
                  </a:lnTo>
                  <a:lnTo>
                    <a:pt x="124" y="97"/>
                  </a:lnTo>
                  <a:lnTo>
                    <a:pt x="117" y="101"/>
                  </a:lnTo>
                  <a:lnTo>
                    <a:pt x="109" y="103"/>
                  </a:lnTo>
                  <a:lnTo>
                    <a:pt x="101" y="102"/>
                  </a:lnTo>
                  <a:lnTo>
                    <a:pt x="96" y="98"/>
                  </a:lnTo>
                  <a:lnTo>
                    <a:pt x="92" y="91"/>
                  </a:lnTo>
                  <a:lnTo>
                    <a:pt x="91" y="82"/>
                  </a:lnTo>
                  <a:lnTo>
                    <a:pt x="92" y="72"/>
                  </a:lnTo>
                  <a:lnTo>
                    <a:pt x="94" y="65"/>
                  </a:lnTo>
                  <a:lnTo>
                    <a:pt x="104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6" name="Freeform 60"/>
            <p:cNvSpPr>
              <a:spLocks noChangeAspect="1"/>
            </p:cNvSpPr>
            <p:nvPr/>
          </p:nvSpPr>
          <p:spPr bwMode="auto">
            <a:xfrm>
              <a:off x="4976" y="805"/>
              <a:ext cx="56" cy="239"/>
            </a:xfrm>
            <a:custGeom>
              <a:avLst/>
              <a:gdLst>
                <a:gd name="T0" fmla="*/ 56 w 56"/>
                <a:gd name="T1" fmla="*/ 237 h 239"/>
                <a:gd name="T2" fmla="*/ 56 w 56"/>
                <a:gd name="T3" fmla="*/ 236 h 239"/>
                <a:gd name="T4" fmla="*/ 55 w 56"/>
                <a:gd name="T5" fmla="*/ 236 h 239"/>
                <a:gd name="T6" fmla="*/ 54 w 56"/>
                <a:gd name="T7" fmla="*/ 234 h 239"/>
                <a:gd name="T8" fmla="*/ 52 w 56"/>
                <a:gd name="T9" fmla="*/ 232 h 239"/>
                <a:gd name="T10" fmla="*/ 33 w 56"/>
                <a:gd name="T11" fmla="*/ 207 h 239"/>
                <a:gd name="T12" fmla="*/ 22 w 56"/>
                <a:gd name="T13" fmla="*/ 178 h 239"/>
                <a:gd name="T14" fmla="*/ 16 w 56"/>
                <a:gd name="T15" fmla="*/ 148 h 239"/>
                <a:gd name="T16" fmla="*/ 14 w 56"/>
                <a:gd name="T17" fmla="*/ 120 h 239"/>
                <a:gd name="T18" fmla="*/ 16 w 56"/>
                <a:gd name="T19" fmla="*/ 89 h 239"/>
                <a:gd name="T20" fmla="*/ 22 w 56"/>
                <a:gd name="T21" fmla="*/ 59 h 239"/>
                <a:gd name="T22" fmla="*/ 34 w 56"/>
                <a:gd name="T23" fmla="*/ 31 h 239"/>
                <a:gd name="T24" fmla="*/ 53 w 56"/>
                <a:gd name="T25" fmla="*/ 7 h 239"/>
                <a:gd name="T26" fmla="*/ 55 w 56"/>
                <a:gd name="T27" fmla="*/ 4 h 239"/>
                <a:gd name="T28" fmla="*/ 56 w 56"/>
                <a:gd name="T29" fmla="*/ 3 h 239"/>
                <a:gd name="T30" fmla="*/ 55 w 56"/>
                <a:gd name="T31" fmla="*/ 1 h 239"/>
                <a:gd name="T32" fmla="*/ 53 w 56"/>
                <a:gd name="T33" fmla="*/ 0 h 239"/>
                <a:gd name="T34" fmla="*/ 48 w 56"/>
                <a:gd name="T35" fmla="*/ 3 h 239"/>
                <a:gd name="T36" fmla="*/ 39 w 56"/>
                <a:gd name="T37" fmla="*/ 12 h 239"/>
                <a:gd name="T38" fmla="*/ 27 w 56"/>
                <a:gd name="T39" fmla="*/ 27 h 239"/>
                <a:gd name="T40" fmla="*/ 15 w 56"/>
                <a:gd name="T41" fmla="*/ 47 h 239"/>
                <a:gd name="T42" fmla="*/ 8 w 56"/>
                <a:gd name="T43" fmla="*/ 67 h 239"/>
                <a:gd name="T44" fmla="*/ 3 w 56"/>
                <a:gd name="T45" fmla="*/ 86 h 239"/>
                <a:gd name="T46" fmla="*/ 1 w 56"/>
                <a:gd name="T47" fmla="*/ 104 h 239"/>
                <a:gd name="T48" fmla="*/ 0 w 56"/>
                <a:gd name="T49" fmla="*/ 120 h 239"/>
                <a:gd name="T50" fmla="*/ 1 w 56"/>
                <a:gd name="T51" fmla="*/ 135 h 239"/>
                <a:gd name="T52" fmla="*/ 3 w 56"/>
                <a:gd name="T53" fmla="*/ 154 h 239"/>
                <a:gd name="T54" fmla="*/ 8 w 56"/>
                <a:gd name="T55" fmla="*/ 174 h 239"/>
                <a:gd name="T56" fmla="*/ 16 w 56"/>
                <a:gd name="T57" fmla="*/ 194 h 239"/>
                <a:gd name="T58" fmla="*/ 28 w 56"/>
                <a:gd name="T59" fmla="*/ 214 h 239"/>
                <a:gd name="T60" fmla="*/ 39 w 56"/>
                <a:gd name="T61" fmla="*/ 228 h 239"/>
                <a:gd name="T62" fmla="*/ 48 w 56"/>
                <a:gd name="T63" fmla="*/ 236 h 239"/>
                <a:gd name="T64" fmla="*/ 53 w 56"/>
                <a:gd name="T65" fmla="*/ 239 h 239"/>
                <a:gd name="T66" fmla="*/ 55 w 56"/>
                <a:gd name="T67" fmla="*/ 239 h 239"/>
                <a:gd name="T68" fmla="*/ 56 w 56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239">
                  <a:moveTo>
                    <a:pt x="56" y="237"/>
                  </a:moveTo>
                  <a:lnTo>
                    <a:pt x="56" y="236"/>
                  </a:lnTo>
                  <a:lnTo>
                    <a:pt x="55" y="236"/>
                  </a:lnTo>
                  <a:lnTo>
                    <a:pt x="54" y="234"/>
                  </a:lnTo>
                  <a:lnTo>
                    <a:pt x="52" y="232"/>
                  </a:lnTo>
                  <a:lnTo>
                    <a:pt x="33" y="207"/>
                  </a:lnTo>
                  <a:lnTo>
                    <a:pt x="22" y="178"/>
                  </a:lnTo>
                  <a:lnTo>
                    <a:pt x="16" y="148"/>
                  </a:lnTo>
                  <a:lnTo>
                    <a:pt x="14" y="120"/>
                  </a:lnTo>
                  <a:lnTo>
                    <a:pt x="16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3" y="7"/>
                  </a:lnTo>
                  <a:lnTo>
                    <a:pt x="55" y="4"/>
                  </a:lnTo>
                  <a:lnTo>
                    <a:pt x="56" y="3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9" y="12"/>
                  </a:lnTo>
                  <a:lnTo>
                    <a:pt x="27" y="27"/>
                  </a:lnTo>
                  <a:lnTo>
                    <a:pt x="15" y="47"/>
                  </a:lnTo>
                  <a:lnTo>
                    <a:pt x="8" y="67"/>
                  </a:lnTo>
                  <a:lnTo>
                    <a:pt x="3" y="86"/>
                  </a:lnTo>
                  <a:lnTo>
                    <a:pt x="1" y="104"/>
                  </a:lnTo>
                  <a:lnTo>
                    <a:pt x="0" y="120"/>
                  </a:lnTo>
                  <a:lnTo>
                    <a:pt x="1" y="135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8" y="214"/>
                  </a:lnTo>
                  <a:lnTo>
                    <a:pt x="39" y="228"/>
                  </a:lnTo>
                  <a:lnTo>
                    <a:pt x="48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6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7" name="Freeform 61"/>
            <p:cNvSpPr>
              <a:spLocks noChangeAspect="1"/>
            </p:cNvSpPr>
            <p:nvPr/>
          </p:nvSpPr>
          <p:spPr bwMode="auto">
            <a:xfrm>
              <a:off x="5052" y="878"/>
              <a:ext cx="134" cy="107"/>
            </a:xfrm>
            <a:custGeom>
              <a:avLst/>
              <a:gdLst>
                <a:gd name="T0" fmla="*/ 77 w 134"/>
                <a:gd name="T1" fmla="*/ 48 h 107"/>
                <a:gd name="T2" fmla="*/ 105 w 134"/>
                <a:gd name="T3" fmla="*/ 17 h 107"/>
                <a:gd name="T4" fmla="*/ 107 w 134"/>
                <a:gd name="T5" fmla="*/ 15 h 107"/>
                <a:gd name="T6" fmla="*/ 111 w 134"/>
                <a:gd name="T7" fmla="*/ 13 h 107"/>
                <a:gd name="T8" fmla="*/ 118 w 134"/>
                <a:gd name="T9" fmla="*/ 12 h 107"/>
                <a:gd name="T10" fmla="*/ 129 w 134"/>
                <a:gd name="T11" fmla="*/ 12 h 107"/>
                <a:gd name="T12" fmla="*/ 129 w 134"/>
                <a:gd name="T13" fmla="*/ 0 h 107"/>
                <a:gd name="T14" fmla="*/ 83 w 134"/>
                <a:gd name="T15" fmla="*/ 0 h 107"/>
                <a:gd name="T16" fmla="*/ 83 w 134"/>
                <a:gd name="T17" fmla="*/ 12 h 107"/>
                <a:gd name="T18" fmla="*/ 87 w 134"/>
                <a:gd name="T19" fmla="*/ 12 h 107"/>
                <a:gd name="T20" fmla="*/ 92 w 134"/>
                <a:gd name="T21" fmla="*/ 14 h 107"/>
                <a:gd name="T22" fmla="*/ 91 w 134"/>
                <a:gd name="T23" fmla="*/ 15 h 107"/>
                <a:gd name="T24" fmla="*/ 90 w 134"/>
                <a:gd name="T25" fmla="*/ 17 h 107"/>
                <a:gd name="T26" fmla="*/ 70 w 134"/>
                <a:gd name="T27" fmla="*/ 39 h 107"/>
                <a:gd name="T28" fmla="*/ 46 w 134"/>
                <a:gd name="T29" fmla="*/ 12 h 107"/>
                <a:gd name="T30" fmla="*/ 56 w 134"/>
                <a:gd name="T31" fmla="*/ 12 h 107"/>
                <a:gd name="T32" fmla="*/ 56 w 134"/>
                <a:gd name="T33" fmla="*/ 0 h 107"/>
                <a:gd name="T34" fmla="*/ 1 w 134"/>
                <a:gd name="T35" fmla="*/ 0 h 107"/>
                <a:gd name="T36" fmla="*/ 1 w 134"/>
                <a:gd name="T37" fmla="*/ 12 h 107"/>
                <a:gd name="T38" fmla="*/ 18 w 134"/>
                <a:gd name="T39" fmla="*/ 12 h 107"/>
                <a:gd name="T40" fmla="*/ 55 w 134"/>
                <a:gd name="T41" fmla="*/ 56 h 107"/>
                <a:gd name="T42" fmla="*/ 24 w 134"/>
                <a:gd name="T43" fmla="*/ 91 h 107"/>
                <a:gd name="T44" fmla="*/ 20 w 134"/>
                <a:gd name="T45" fmla="*/ 93 h 107"/>
                <a:gd name="T46" fmla="*/ 14 w 134"/>
                <a:gd name="T47" fmla="*/ 95 h 107"/>
                <a:gd name="T48" fmla="*/ 8 w 134"/>
                <a:gd name="T49" fmla="*/ 95 h 107"/>
                <a:gd name="T50" fmla="*/ 0 w 134"/>
                <a:gd name="T51" fmla="*/ 95 h 107"/>
                <a:gd name="T52" fmla="*/ 0 w 134"/>
                <a:gd name="T53" fmla="*/ 107 h 107"/>
                <a:gd name="T54" fmla="*/ 46 w 134"/>
                <a:gd name="T55" fmla="*/ 107 h 107"/>
                <a:gd name="T56" fmla="*/ 46 w 134"/>
                <a:gd name="T57" fmla="*/ 95 h 107"/>
                <a:gd name="T58" fmla="*/ 40 w 134"/>
                <a:gd name="T59" fmla="*/ 94 h 107"/>
                <a:gd name="T60" fmla="*/ 37 w 134"/>
                <a:gd name="T61" fmla="*/ 93 h 107"/>
                <a:gd name="T62" fmla="*/ 37 w 134"/>
                <a:gd name="T63" fmla="*/ 92 h 107"/>
                <a:gd name="T64" fmla="*/ 39 w 134"/>
                <a:gd name="T65" fmla="*/ 90 h 107"/>
                <a:gd name="T66" fmla="*/ 62 w 134"/>
                <a:gd name="T67" fmla="*/ 64 h 107"/>
                <a:gd name="T68" fmla="*/ 88 w 134"/>
                <a:gd name="T69" fmla="*/ 95 h 107"/>
                <a:gd name="T70" fmla="*/ 79 w 134"/>
                <a:gd name="T71" fmla="*/ 95 h 107"/>
                <a:gd name="T72" fmla="*/ 79 w 134"/>
                <a:gd name="T73" fmla="*/ 107 h 107"/>
                <a:gd name="T74" fmla="*/ 134 w 134"/>
                <a:gd name="T75" fmla="*/ 107 h 107"/>
                <a:gd name="T76" fmla="*/ 134 w 134"/>
                <a:gd name="T77" fmla="*/ 95 h 107"/>
                <a:gd name="T78" fmla="*/ 117 w 134"/>
                <a:gd name="T79" fmla="*/ 95 h 107"/>
                <a:gd name="T80" fmla="*/ 77 w 134"/>
                <a:gd name="T81" fmla="*/ 4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107">
                  <a:moveTo>
                    <a:pt x="77" y="48"/>
                  </a:moveTo>
                  <a:lnTo>
                    <a:pt x="105" y="17"/>
                  </a:lnTo>
                  <a:lnTo>
                    <a:pt x="107" y="15"/>
                  </a:lnTo>
                  <a:lnTo>
                    <a:pt x="111" y="13"/>
                  </a:lnTo>
                  <a:lnTo>
                    <a:pt x="118" y="12"/>
                  </a:lnTo>
                  <a:lnTo>
                    <a:pt x="129" y="12"/>
                  </a:lnTo>
                  <a:lnTo>
                    <a:pt x="129" y="0"/>
                  </a:lnTo>
                  <a:lnTo>
                    <a:pt x="83" y="0"/>
                  </a:lnTo>
                  <a:lnTo>
                    <a:pt x="83" y="12"/>
                  </a:lnTo>
                  <a:lnTo>
                    <a:pt x="87" y="12"/>
                  </a:lnTo>
                  <a:lnTo>
                    <a:pt x="92" y="14"/>
                  </a:lnTo>
                  <a:lnTo>
                    <a:pt x="91" y="15"/>
                  </a:lnTo>
                  <a:lnTo>
                    <a:pt x="90" y="17"/>
                  </a:lnTo>
                  <a:lnTo>
                    <a:pt x="70" y="39"/>
                  </a:lnTo>
                  <a:lnTo>
                    <a:pt x="46" y="12"/>
                  </a:lnTo>
                  <a:lnTo>
                    <a:pt x="56" y="12"/>
                  </a:lnTo>
                  <a:lnTo>
                    <a:pt x="56" y="0"/>
                  </a:lnTo>
                  <a:lnTo>
                    <a:pt x="1" y="0"/>
                  </a:lnTo>
                  <a:lnTo>
                    <a:pt x="1" y="12"/>
                  </a:lnTo>
                  <a:lnTo>
                    <a:pt x="18" y="12"/>
                  </a:lnTo>
                  <a:lnTo>
                    <a:pt x="55" y="56"/>
                  </a:lnTo>
                  <a:lnTo>
                    <a:pt x="24" y="91"/>
                  </a:lnTo>
                  <a:lnTo>
                    <a:pt x="20" y="93"/>
                  </a:lnTo>
                  <a:lnTo>
                    <a:pt x="14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7"/>
                  </a:lnTo>
                  <a:lnTo>
                    <a:pt x="46" y="107"/>
                  </a:lnTo>
                  <a:lnTo>
                    <a:pt x="46" y="95"/>
                  </a:lnTo>
                  <a:lnTo>
                    <a:pt x="40" y="94"/>
                  </a:lnTo>
                  <a:lnTo>
                    <a:pt x="37" y="93"/>
                  </a:lnTo>
                  <a:lnTo>
                    <a:pt x="37" y="92"/>
                  </a:lnTo>
                  <a:lnTo>
                    <a:pt x="39" y="90"/>
                  </a:lnTo>
                  <a:lnTo>
                    <a:pt x="62" y="64"/>
                  </a:lnTo>
                  <a:lnTo>
                    <a:pt x="88" y="95"/>
                  </a:lnTo>
                  <a:lnTo>
                    <a:pt x="79" y="95"/>
                  </a:lnTo>
                  <a:lnTo>
                    <a:pt x="79" y="107"/>
                  </a:lnTo>
                  <a:lnTo>
                    <a:pt x="134" y="107"/>
                  </a:lnTo>
                  <a:lnTo>
                    <a:pt x="134" y="95"/>
                  </a:lnTo>
                  <a:lnTo>
                    <a:pt x="117" y="95"/>
                  </a:lnTo>
                  <a:lnTo>
                    <a:pt x="7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8" name="Freeform 62"/>
            <p:cNvSpPr>
              <a:spLocks noChangeAspect="1"/>
            </p:cNvSpPr>
            <p:nvPr/>
          </p:nvSpPr>
          <p:spPr bwMode="auto">
            <a:xfrm>
              <a:off x="5204" y="805"/>
              <a:ext cx="55" cy="239"/>
            </a:xfrm>
            <a:custGeom>
              <a:avLst/>
              <a:gdLst>
                <a:gd name="T0" fmla="*/ 55 w 55"/>
                <a:gd name="T1" fmla="*/ 120 h 239"/>
                <a:gd name="T2" fmla="*/ 55 w 55"/>
                <a:gd name="T3" fmla="*/ 104 h 239"/>
                <a:gd name="T4" fmla="*/ 52 w 55"/>
                <a:gd name="T5" fmla="*/ 86 h 239"/>
                <a:gd name="T6" fmla="*/ 48 w 55"/>
                <a:gd name="T7" fmla="*/ 66 h 239"/>
                <a:gd name="T8" fmla="*/ 40 w 55"/>
                <a:gd name="T9" fmla="*/ 45 h 239"/>
                <a:gd name="T10" fmla="*/ 28 w 55"/>
                <a:gd name="T11" fmla="*/ 26 h 239"/>
                <a:gd name="T12" fmla="*/ 16 w 55"/>
                <a:gd name="T13" fmla="*/ 12 h 239"/>
                <a:gd name="T14" fmla="*/ 7 w 55"/>
                <a:gd name="T15" fmla="*/ 3 h 239"/>
                <a:gd name="T16" fmla="*/ 2 w 55"/>
                <a:gd name="T17" fmla="*/ 0 h 239"/>
                <a:gd name="T18" fmla="*/ 1 w 55"/>
                <a:gd name="T19" fmla="*/ 1 h 239"/>
                <a:gd name="T20" fmla="*/ 0 w 55"/>
                <a:gd name="T21" fmla="*/ 3 h 239"/>
                <a:gd name="T22" fmla="*/ 0 w 55"/>
                <a:gd name="T23" fmla="*/ 3 h 239"/>
                <a:gd name="T24" fmla="*/ 0 w 55"/>
                <a:gd name="T25" fmla="*/ 4 h 239"/>
                <a:gd name="T26" fmla="*/ 2 w 55"/>
                <a:gd name="T27" fmla="*/ 6 h 239"/>
                <a:gd name="T28" fmla="*/ 4 w 55"/>
                <a:gd name="T29" fmla="*/ 8 h 239"/>
                <a:gd name="T30" fmla="*/ 20 w 55"/>
                <a:gd name="T31" fmla="*/ 29 h 239"/>
                <a:gd name="T32" fmla="*/ 32 w 55"/>
                <a:gd name="T33" fmla="*/ 54 h 239"/>
                <a:gd name="T34" fmla="*/ 39 w 55"/>
                <a:gd name="T35" fmla="*/ 85 h 239"/>
                <a:gd name="T36" fmla="*/ 41 w 55"/>
                <a:gd name="T37" fmla="*/ 120 h 239"/>
                <a:gd name="T38" fmla="*/ 40 w 55"/>
                <a:gd name="T39" fmla="*/ 150 h 239"/>
                <a:gd name="T40" fmla="*/ 33 w 55"/>
                <a:gd name="T41" fmla="*/ 180 h 239"/>
                <a:gd name="T42" fmla="*/ 21 w 55"/>
                <a:gd name="T43" fmla="*/ 208 h 239"/>
                <a:gd name="T44" fmla="*/ 3 w 55"/>
                <a:gd name="T45" fmla="*/ 233 h 239"/>
                <a:gd name="T46" fmla="*/ 0 w 55"/>
                <a:gd name="T47" fmla="*/ 236 h 239"/>
                <a:gd name="T48" fmla="*/ 0 w 55"/>
                <a:gd name="T49" fmla="*/ 237 h 239"/>
                <a:gd name="T50" fmla="*/ 1 w 55"/>
                <a:gd name="T51" fmla="*/ 239 h 239"/>
                <a:gd name="T52" fmla="*/ 2 w 55"/>
                <a:gd name="T53" fmla="*/ 239 h 239"/>
                <a:gd name="T54" fmla="*/ 7 w 55"/>
                <a:gd name="T55" fmla="*/ 236 h 239"/>
                <a:gd name="T56" fmla="*/ 17 w 55"/>
                <a:gd name="T57" fmla="*/ 227 h 239"/>
                <a:gd name="T58" fmla="*/ 29 w 55"/>
                <a:gd name="T59" fmla="*/ 213 h 239"/>
                <a:gd name="T60" fmla="*/ 40 w 55"/>
                <a:gd name="T61" fmla="*/ 193 h 239"/>
                <a:gd name="T62" fmla="*/ 48 w 55"/>
                <a:gd name="T63" fmla="*/ 173 h 239"/>
                <a:gd name="T64" fmla="*/ 52 w 55"/>
                <a:gd name="T65" fmla="*/ 154 h 239"/>
                <a:gd name="T66" fmla="*/ 55 w 55"/>
                <a:gd name="T67" fmla="*/ 136 h 239"/>
                <a:gd name="T68" fmla="*/ 55 w 55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120"/>
                  </a:moveTo>
                  <a:lnTo>
                    <a:pt x="55" y="104"/>
                  </a:lnTo>
                  <a:lnTo>
                    <a:pt x="52" y="86"/>
                  </a:lnTo>
                  <a:lnTo>
                    <a:pt x="48" y="66"/>
                  </a:lnTo>
                  <a:lnTo>
                    <a:pt x="40" y="45"/>
                  </a:lnTo>
                  <a:lnTo>
                    <a:pt x="28" y="26"/>
                  </a:lnTo>
                  <a:lnTo>
                    <a:pt x="16" y="12"/>
                  </a:lnTo>
                  <a:lnTo>
                    <a:pt x="7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20" y="29"/>
                  </a:lnTo>
                  <a:lnTo>
                    <a:pt x="32" y="54"/>
                  </a:lnTo>
                  <a:lnTo>
                    <a:pt x="39" y="85"/>
                  </a:lnTo>
                  <a:lnTo>
                    <a:pt x="41" y="120"/>
                  </a:lnTo>
                  <a:lnTo>
                    <a:pt x="40" y="150"/>
                  </a:lnTo>
                  <a:lnTo>
                    <a:pt x="33" y="180"/>
                  </a:lnTo>
                  <a:lnTo>
                    <a:pt x="21" y="208"/>
                  </a:lnTo>
                  <a:lnTo>
                    <a:pt x="3" y="233"/>
                  </a:lnTo>
                  <a:lnTo>
                    <a:pt x="0" y="236"/>
                  </a:lnTo>
                  <a:lnTo>
                    <a:pt x="0" y="237"/>
                  </a:lnTo>
                  <a:lnTo>
                    <a:pt x="1" y="239"/>
                  </a:lnTo>
                  <a:lnTo>
                    <a:pt x="2" y="239"/>
                  </a:lnTo>
                  <a:lnTo>
                    <a:pt x="7" y="236"/>
                  </a:lnTo>
                  <a:lnTo>
                    <a:pt x="17" y="227"/>
                  </a:lnTo>
                  <a:lnTo>
                    <a:pt x="29" y="213"/>
                  </a:lnTo>
                  <a:lnTo>
                    <a:pt x="40" y="193"/>
                  </a:lnTo>
                  <a:lnTo>
                    <a:pt x="48" y="173"/>
                  </a:lnTo>
                  <a:lnTo>
                    <a:pt x="52" y="154"/>
                  </a:lnTo>
                  <a:lnTo>
                    <a:pt x="55" y="136"/>
                  </a:lnTo>
                  <a:lnTo>
                    <a:pt x="55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9" name="Freeform 63"/>
            <p:cNvSpPr>
              <a:spLocks noChangeAspect="1" noEditPoints="1"/>
            </p:cNvSpPr>
            <p:nvPr/>
          </p:nvSpPr>
          <p:spPr bwMode="auto">
            <a:xfrm>
              <a:off x="5373" y="819"/>
              <a:ext cx="114" cy="168"/>
            </a:xfrm>
            <a:custGeom>
              <a:avLst/>
              <a:gdLst>
                <a:gd name="T0" fmla="*/ 114 w 114"/>
                <a:gd name="T1" fmla="*/ 1 h 168"/>
                <a:gd name="T2" fmla="*/ 106 w 114"/>
                <a:gd name="T3" fmla="*/ 0 h 168"/>
                <a:gd name="T4" fmla="*/ 87 w 114"/>
                <a:gd name="T5" fmla="*/ 2 h 168"/>
                <a:gd name="T6" fmla="*/ 78 w 114"/>
                <a:gd name="T7" fmla="*/ 4 h 168"/>
                <a:gd name="T8" fmla="*/ 79 w 114"/>
                <a:gd name="T9" fmla="*/ 9 h 168"/>
                <a:gd name="T10" fmla="*/ 90 w 114"/>
                <a:gd name="T11" fmla="*/ 10 h 168"/>
                <a:gd name="T12" fmla="*/ 95 w 114"/>
                <a:gd name="T13" fmla="*/ 12 h 168"/>
                <a:gd name="T14" fmla="*/ 95 w 114"/>
                <a:gd name="T15" fmla="*/ 19 h 168"/>
                <a:gd name="T16" fmla="*/ 76 w 114"/>
                <a:gd name="T17" fmla="*/ 69 h 168"/>
                <a:gd name="T18" fmla="*/ 66 w 114"/>
                <a:gd name="T19" fmla="*/ 61 h 168"/>
                <a:gd name="T20" fmla="*/ 48 w 114"/>
                <a:gd name="T21" fmla="*/ 61 h 168"/>
                <a:gd name="T22" fmla="*/ 28 w 114"/>
                <a:gd name="T23" fmla="*/ 73 h 168"/>
                <a:gd name="T24" fmla="*/ 11 w 114"/>
                <a:gd name="T25" fmla="*/ 92 h 168"/>
                <a:gd name="T26" fmla="*/ 2 w 114"/>
                <a:gd name="T27" fmla="*/ 117 h 168"/>
                <a:gd name="T28" fmla="*/ 3 w 114"/>
                <a:gd name="T29" fmla="*/ 145 h 168"/>
                <a:gd name="T30" fmla="*/ 19 w 114"/>
                <a:gd name="T31" fmla="*/ 165 h 168"/>
                <a:gd name="T32" fmla="*/ 37 w 114"/>
                <a:gd name="T33" fmla="*/ 168 h 168"/>
                <a:gd name="T34" fmla="*/ 53 w 114"/>
                <a:gd name="T35" fmla="*/ 160 h 168"/>
                <a:gd name="T36" fmla="*/ 66 w 114"/>
                <a:gd name="T37" fmla="*/ 157 h 168"/>
                <a:gd name="T38" fmla="*/ 77 w 114"/>
                <a:gd name="T39" fmla="*/ 167 h 168"/>
                <a:gd name="T40" fmla="*/ 91 w 114"/>
                <a:gd name="T41" fmla="*/ 167 h 168"/>
                <a:gd name="T42" fmla="*/ 100 w 114"/>
                <a:gd name="T43" fmla="*/ 160 h 168"/>
                <a:gd name="T44" fmla="*/ 106 w 114"/>
                <a:gd name="T45" fmla="*/ 148 h 168"/>
                <a:gd name="T46" fmla="*/ 110 w 114"/>
                <a:gd name="T47" fmla="*/ 134 h 168"/>
                <a:gd name="T48" fmla="*/ 109 w 114"/>
                <a:gd name="T49" fmla="*/ 129 h 168"/>
                <a:gd name="T50" fmla="*/ 105 w 114"/>
                <a:gd name="T51" fmla="*/ 130 h 168"/>
                <a:gd name="T52" fmla="*/ 101 w 114"/>
                <a:gd name="T53" fmla="*/ 144 h 168"/>
                <a:gd name="T54" fmla="*/ 92 w 114"/>
                <a:gd name="T55" fmla="*/ 160 h 168"/>
                <a:gd name="T56" fmla="*/ 82 w 114"/>
                <a:gd name="T57" fmla="*/ 162 h 168"/>
                <a:gd name="T58" fmla="*/ 79 w 114"/>
                <a:gd name="T59" fmla="*/ 156 h 168"/>
                <a:gd name="T60" fmla="*/ 79 w 114"/>
                <a:gd name="T61" fmla="*/ 146 h 168"/>
                <a:gd name="T62" fmla="*/ 114 w 114"/>
                <a:gd name="T63" fmla="*/ 2 h 168"/>
                <a:gd name="T64" fmla="*/ 64 w 114"/>
                <a:gd name="T65" fmla="*/ 140 h 168"/>
                <a:gd name="T66" fmla="*/ 62 w 114"/>
                <a:gd name="T67" fmla="*/ 143 h 168"/>
                <a:gd name="T68" fmla="*/ 52 w 114"/>
                <a:gd name="T69" fmla="*/ 154 h 168"/>
                <a:gd name="T70" fmla="*/ 38 w 114"/>
                <a:gd name="T71" fmla="*/ 162 h 168"/>
                <a:gd name="T72" fmla="*/ 25 w 114"/>
                <a:gd name="T73" fmla="*/ 161 h 168"/>
                <a:gd name="T74" fmla="*/ 18 w 114"/>
                <a:gd name="T75" fmla="*/ 148 h 168"/>
                <a:gd name="T76" fmla="*/ 19 w 114"/>
                <a:gd name="T77" fmla="*/ 129 h 168"/>
                <a:gd name="T78" fmla="*/ 26 w 114"/>
                <a:gd name="T79" fmla="*/ 99 h 168"/>
                <a:gd name="T80" fmla="*/ 37 w 114"/>
                <a:gd name="T81" fmla="*/ 79 h 168"/>
                <a:gd name="T82" fmla="*/ 51 w 114"/>
                <a:gd name="T83" fmla="*/ 67 h 168"/>
                <a:gd name="T84" fmla="*/ 64 w 114"/>
                <a:gd name="T85" fmla="*/ 66 h 168"/>
                <a:gd name="T86" fmla="*/ 71 w 114"/>
                <a:gd name="T87" fmla="*/ 71 h 168"/>
                <a:gd name="T88" fmla="*/ 75 w 114"/>
                <a:gd name="T89" fmla="*/ 79 h 168"/>
                <a:gd name="T90" fmla="*/ 77 w 114"/>
                <a:gd name="T91" fmla="*/ 85 h 168"/>
                <a:gd name="T92" fmla="*/ 77 w 114"/>
                <a:gd name="T93" fmla="*/ 9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4" h="168">
                  <a:moveTo>
                    <a:pt x="114" y="2"/>
                  </a:moveTo>
                  <a:lnTo>
                    <a:pt x="114" y="1"/>
                  </a:lnTo>
                  <a:lnTo>
                    <a:pt x="111" y="0"/>
                  </a:lnTo>
                  <a:lnTo>
                    <a:pt x="106" y="0"/>
                  </a:lnTo>
                  <a:lnTo>
                    <a:pt x="96" y="1"/>
                  </a:lnTo>
                  <a:lnTo>
                    <a:pt x="87" y="2"/>
                  </a:lnTo>
                  <a:lnTo>
                    <a:pt x="81" y="2"/>
                  </a:lnTo>
                  <a:lnTo>
                    <a:pt x="78" y="4"/>
                  </a:lnTo>
                  <a:lnTo>
                    <a:pt x="78" y="7"/>
                  </a:lnTo>
                  <a:lnTo>
                    <a:pt x="79" y="9"/>
                  </a:lnTo>
                  <a:lnTo>
                    <a:pt x="83" y="10"/>
                  </a:lnTo>
                  <a:lnTo>
                    <a:pt x="90" y="10"/>
                  </a:lnTo>
                  <a:lnTo>
                    <a:pt x="94" y="11"/>
                  </a:lnTo>
                  <a:lnTo>
                    <a:pt x="95" y="12"/>
                  </a:lnTo>
                  <a:lnTo>
                    <a:pt x="95" y="14"/>
                  </a:lnTo>
                  <a:lnTo>
                    <a:pt x="95" y="19"/>
                  </a:lnTo>
                  <a:lnTo>
                    <a:pt x="80" y="75"/>
                  </a:lnTo>
                  <a:lnTo>
                    <a:pt x="76" y="69"/>
                  </a:lnTo>
                  <a:lnTo>
                    <a:pt x="72" y="64"/>
                  </a:lnTo>
                  <a:lnTo>
                    <a:pt x="66" y="61"/>
                  </a:lnTo>
                  <a:lnTo>
                    <a:pt x="58" y="60"/>
                  </a:lnTo>
                  <a:lnTo>
                    <a:pt x="48" y="61"/>
                  </a:lnTo>
                  <a:lnTo>
                    <a:pt x="37" y="66"/>
                  </a:lnTo>
                  <a:lnTo>
                    <a:pt x="28" y="73"/>
                  </a:lnTo>
                  <a:lnTo>
                    <a:pt x="19" y="82"/>
                  </a:lnTo>
                  <a:lnTo>
                    <a:pt x="11" y="92"/>
                  </a:lnTo>
                  <a:lnTo>
                    <a:pt x="6" y="104"/>
                  </a:lnTo>
                  <a:lnTo>
                    <a:pt x="2" y="117"/>
                  </a:lnTo>
                  <a:lnTo>
                    <a:pt x="0" y="130"/>
                  </a:lnTo>
                  <a:lnTo>
                    <a:pt x="3" y="145"/>
                  </a:lnTo>
                  <a:lnTo>
                    <a:pt x="9" y="157"/>
                  </a:lnTo>
                  <a:lnTo>
                    <a:pt x="19" y="165"/>
                  </a:lnTo>
                  <a:lnTo>
                    <a:pt x="32" y="168"/>
                  </a:lnTo>
                  <a:lnTo>
                    <a:pt x="37" y="168"/>
                  </a:lnTo>
                  <a:lnTo>
                    <a:pt x="44" y="166"/>
                  </a:lnTo>
                  <a:lnTo>
                    <a:pt x="53" y="160"/>
                  </a:lnTo>
                  <a:lnTo>
                    <a:pt x="63" y="150"/>
                  </a:lnTo>
                  <a:lnTo>
                    <a:pt x="66" y="157"/>
                  </a:lnTo>
                  <a:lnTo>
                    <a:pt x="71" y="163"/>
                  </a:lnTo>
                  <a:lnTo>
                    <a:pt x="77" y="167"/>
                  </a:lnTo>
                  <a:lnTo>
                    <a:pt x="85" y="168"/>
                  </a:lnTo>
                  <a:lnTo>
                    <a:pt x="91" y="167"/>
                  </a:lnTo>
                  <a:lnTo>
                    <a:pt x="96" y="164"/>
                  </a:lnTo>
                  <a:lnTo>
                    <a:pt x="100" y="160"/>
                  </a:lnTo>
                  <a:lnTo>
                    <a:pt x="103" y="155"/>
                  </a:lnTo>
                  <a:lnTo>
                    <a:pt x="106" y="148"/>
                  </a:lnTo>
                  <a:lnTo>
                    <a:pt x="108" y="140"/>
                  </a:lnTo>
                  <a:lnTo>
                    <a:pt x="110" y="134"/>
                  </a:lnTo>
                  <a:lnTo>
                    <a:pt x="110" y="131"/>
                  </a:lnTo>
                  <a:lnTo>
                    <a:pt x="109" y="129"/>
                  </a:lnTo>
                  <a:lnTo>
                    <a:pt x="107" y="129"/>
                  </a:lnTo>
                  <a:lnTo>
                    <a:pt x="105" y="130"/>
                  </a:lnTo>
                  <a:lnTo>
                    <a:pt x="104" y="133"/>
                  </a:lnTo>
                  <a:lnTo>
                    <a:pt x="101" y="144"/>
                  </a:lnTo>
                  <a:lnTo>
                    <a:pt x="97" y="154"/>
                  </a:lnTo>
                  <a:lnTo>
                    <a:pt x="92" y="160"/>
                  </a:lnTo>
                  <a:lnTo>
                    <a:pt x="86" y="163"/>
                  </a:lnTo>
                  <a:lnTo>
                    <a:pt x="82" y="162"/>
                  </a:lnTo>
                  <a:lnTo>
                    <a:pt x="80" y="159"/>
                  </a:lnTo>
                  <a:lnTo>
                    <a:pt x="79" y="156"/>
                  </a:lnTo>
                  <a:lnTo>
                    <a:pt x="78" y="152"/>
                  </a:lnTo>
                  <a:lnTo>
                    <a:pt x="79" y="146"/>
                  </a:lnTo>
                  <a:lnTo>
                    <a:pt x="80" y="140"/>
                  </a:lnTo>
                  <a:lnTo>
                    <a:pt x="114" y="2"/>
                  </a:lnTo>
                  <a:close/>
                  <a:moveTo>
                    <a:pt x="65" y="137"/>
                  </a:moveTo>
                  <a:lnTo>
                    <a:pt x="64" y="140"/>
                  </a:lnTo>
                  <a:lnTo>
                    <a:pt x="63" y="142"/>
                  </a:lnTo>
                  <a:lnTo>
                    <a:pt x="62" y="143"/>
                  </a:lnTo>
                  <a:lnTo>
                    <a:pt x="60" y="146"/>
                  </a:lnTo>
                  <a:lnTo>
                    <a:pt x="52" y="154"/>
                  </a:lnTo>
                  <a:lnTo>
                    <a:pt x="45" y="159"/>
                  </a:lnTo>
                  <a:lnTo>
                    <a:pt x="38" y="162"/>
                  </a:lnTo>
                  <a:lnTo>
                    <a:pt x="33" y="163"/>
                  </a:lnTo>
                  <a:lnTo>
                    <a:pt x="25" y="161"/>
                  </a:lnTo>
                  <a:lnTo>
                    <a:pt x="21" y="155"/>
                  </a:lnTo>
                  <a:lnTo>
                    <a:pt x="18" y="148"/>
                  </a:lnTo>
                  <a:lnTo>
                    <a:pt x="18" y="140"/>
                  </a:lnTo>
                  <a:lnTo>
                    <a:pt x="19" y="129"/>
                  </a:lnTo>
                  <a:lnTo>
                    <a:pt x="22" y="114"/>
                  </a:lnTo>
                  <a:lnTo>
                    <a:pt x="26" y="99"/>
                  </a:lnTo>
                  <a:lnTo>
                    <a:pt x="31" y="88"/>
                  </a:lnTo>
                  <a:lnTo>
                    <a:pt x="37" y="79"/>
                  </a:lnTo>
                  <a:lnTo>
                    <a:pt x="44" y="71"/>
                  </a:lnTo>
                  <a:lnTo>
                    <a:pt x="51" y="67"/>
                  </a:lnTo>
                  <a:lnTo>
                    <a:pt x="58" y="65"/>
                  </a:lnTo>
                  <a:lnTo>
                    <a:pt x="64" y="66"/>
                  </a:lnTo>
                  <a:lnTo>
                    <a:pt x="68" y="68"/>
                  </a:lnTo>
                  <a:lnTo>
                    <a:pt x="71" y="71"/>
                  </a:lnTo>
                  <a:lnTo>
                    <a:pt x="74" y="75"/>
                  </a:lnTo>
                  <a:lnTo>
                    <a:pt x="75" y="79"/>
                  </a:lnTo>
                  <a:lnTo>
                    <a:pt x="76" y="82"/>
                  </a:lnTo>
                  <a:lnTo>
                    <a:pt x="77" y="85"/>
                  </a:lnTo>
                  <a:lnTo>
                    <a:pt x="77" y="86"/>
                  </a:lnTo>
                  <a:lnTo>
                    <a:pt x="77" y="90"/>
                  </a:lnTo>
                  <a:lnTo>
                    <a:pt x="65" y="1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0" name="Freeform 64"/>
            <p:cNvSpPr>
              <a:spLocks noChangeAspect="1"/>
            </p:cNvSpPr>
            <p:nvPr/>
          </p:nvSpPr>
          <p:spPr bwMode="auto">
            <a:xfrm>
              <a:off x="5493" y="878"/>
              <a:ext cx="134" cy="107"/>
            </a:xfrm>
            <a:custGeom>
              <a:avLst/>
              <a:gdLst>
                <a:gd name="T0" fmla="*/ 77 w 134"/>
                <a:gd name="T1" fmla="*/ 48 h 107"/>
                <a:gd name="T2" fmla="*/ 105 w 134"/>
                <a:gd name="T3" fmla="*/ 17 h 107"/>
                <a:gd name="T4" fmla="*/ 107 w 134"/>
                <a:gd name="T5" fmla="*/ 15 h 107"/>
                <a:gd name="T6" fmla="*/ 111 w 134"/>
                <a:gd name="T7" fmla="*/ 13 h 107"/>
                <a:gd name="T8" fmla="*/ 118 w 134"/>
                <a:gd name="T9" fmla="*/ 12 h 107"/>
                <a:gd name="T10" fmla="*/ 130 w 134"/>
                <a:gd name="T11" fmla="*/ 12 h 107"/>
                <a:gd name="T12" fmla="*/ 130 w 134"/>
                <a:gd name="T13" fmla="*/ 0 h 107"/>
                <a:gd name="T14" fmla="*/ 83 w 134"/>
                <a:gd name="T15" fmla="*/ 0 h 107"/>
                <a:gd name="T16" fmla="*/ 83 w 134"/>
                <a:gd name="T17" fmla="*/ 12 h 107"/>
                <a:gd name="T18" fmla="*/ 88 w 134"/>
                <a:gd name="T19" fmla="*/ 12 h 107"/>
                <a:gd name="T20" fmla="*/ 92 w 134"/>
                <a:gd name="T21" fmla="*/ 14 h 107"/>
                <a:gd name="T22" fmla="*/ 91 w 134"/>
                <a:gd name="T23" fmla="*/ 15 h 107"/>
                <a:gd name="T24" fmla="*/ 90 w 134"/>
                <a:gd name="T25" fmla="*/ 17 h 107"/>
                <a:gd name="T26" fmla="*/ 70 w 134"/>
                <a:gd name="T27" fmla="*/ 39 h 107"/>
                <a:gd name="T28" fmla="*/ 47 w 134"/>
                <a:gd name="T29" fmla="*/ 12 h 107"/>
                <a:gd name="T30" fmla="*/ 56 w 134"/>
                <a:gd name="T31" fmla="*/ 12 h 107"/>
                <a:gd name="T32" fmla="*/ 56 w 134"/>
                <a:gd name="T33" fmla="*/ 0 h 107"/>
                <a:gd name="T34" fmla="*/ 1 w 134"/>
                <a:gd name="T35" fmla="*/ 0 h 107"/>
                <a:gd name="T36" fmla="*/ 1 w 134"/>
                <a:gd name="T37" fmla="*/ 12 h 107"/>
                <a:gd name="T38" fmla="*/ 18 w 134"/>
                <a:gd name="T39" fmla="*/ 12 h 107"/>
                <a:gd name="T40" fmla="*/ 55 w 134"/>
                <a:gd name="T41" fmla="*/ 56 h 107"/>
                <a:gd name="T42" fmla="*/ 24 w 134"/>
                <a:gd name="T43" fmla="*/ 91 h 107"/>
                <a:gd name="T44" fmla="*/ 20 w 134"/>
                <a:gd name="T45" fmla="*/ 93 h 107"/>
                <a:gd name="T46" fmla="*/ 15 w 134"/>
                <a:gd name="T47" fmla="*/ 95 h 107"/>
                <a:gd name="T48" fmla="*/ 8 w 134"/>
                <a:gd name="T49" fmla="*/ 95 h 107"/>
                <a:gd name="T50" fmla="*/ 0 w 134"/>
                <a:gd name="T51" fmla="*/ 95 h 107"/>
                <a:gd name="T52" fmla="*/ 0 w 134"/>
                <a:gd name="T53" fmla="*/ 107 h 107"/>
                <a:gd name="T54" fmla="*/ 46 w 134"/>
                <a:gd name="T55" fmla="*/ 107 h 107"/>
                <a:gd name="T56" fmla="*/ 46 w 134"/>
                <a:gd name="T57" fmla="*/ 95 h 107"/>
                <a:gd name="T58" fmla="*/ 40 w 134"/>
                <a:gd name="T59" fmla="*/ 94 h 107"/>
                <a:gd name="T60" fmla="*/ 37 w 134"/>
                <a:gd name="T61" fmla="*/ 93 h 107"/>
                <a:gd name="T62" fmla="*/ 38 w 134"/>
                <a:gd name="T63" fmla="*/ 92 h 107"/>
                <a:gd name="T64" fmla="*/ 39 w 134"/>
                <a:gd name="T65" fmla="*/ 90 h 107"/>
                <a:gd name="T66" fmla="*/ 62 w 134"/>
                <a:gd name="T67" fmla="*/ 64 h 107"/>
                <a:gd name="T68" fmla="*/ 89 w 134"/>
                <a:gd name="T69" fmla="*/ 95 h 107"/>
                <a:gd name="T70" fmla="*/ 79 w 134"/>
                <a:gd name="T71" fmla="*/ 95 h 107"/>
                <a:gd name="T72" fmla="*/ 79 w 134"/>
                <a:gd name="T73" fmla="*/ 107 h 107"/>
                <a:gd name="T74" fmla="*/ 134 w 134"/>
                <a:gd name="T75" fmla="*/ 107 h 107"/>
                <a:gd name="T76" fmla="*/ 134 w 134"/>
                <a:gd name="T77" fmla="*/ 95 h 107"/>
                <a:gd name="T78" fmla="*/ 117 w 134"/>
                <a:gd name="T79" fmla="*/ 95 h 107"/>
                <a:gd name="T80" fmla="*/ 77 w 134"/>
                <a:gd name="T81" fmla="*/ 4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107">
                  <a:moveTo>
                    <a:pt x="77" y="48"/>
                  </a:moveTo>
                  <a:lnTo>
                    <a:pt x="105" y="17"/>
                  </a:lnTo>
                  <a:lnTo>
                    <a:pt x="107" y="15"/>
                  </a:lnTo>
                  <a:lnTo>
                    <a:pt x="111" y="13"/>
                  </a:lnTo>
                  <a:lnTo>
                    <a:pt x="118" y="12"/>
                  </a:lnTo>
                  <a:lnTo>
                    <a:pt x="130" y="12"/>
                  </a:lnTo>
                  <a:lnTo>
                    <a:pt x="130" y="0"/>
                  </a:lnTo>
                  <a:lnTo>
                    <a:pt x="83" y="0"/>
                  </a:lnTo>
                  <a:lnTo>
                    <a:pt x="83" y="12"/>
                  </a:lnTo>
                  <a:lnTo>
                    <a:pt x="88" y="12"/>
                  </a:lnTo>
                  <a:lnTo>
                    <a:pt x="92" y="14"/>
                  </a:lnTo>
                  <a:lnTo>
                    <a:pt x="91" y="15"/>
                  </a:lnTo>
                  <a:lnTo>
                    <a:pt x="90" y="17"/>
                  </a:lnTo>
                  <a:lnTo>
                    <a:pt x="70" y="39"/>
                  </a:lnTo>
                  <a:lnTo>
                    <a:pt x="47" y="12"/>
                  </a:lnTo>
                  <a:lnTo>
                    <a:pt x="56" y="12"/>
                  </a:lnTo>
                  <a:lnTo>
                    <a:pt x="56" y="0"/>
                  </a:lnTo>
                  <a:lnTo>
                    <a:pt x="1" y="0"/>
                  </a:lnTo>
                  <a:lnTo>
                    <a:pt x="1" y="12"/>
                  </a:lnTo>
                  <a:lnTo>
                    <a:pt x="18" y="12"/>
                  </a:lnTo>
                  <a:lnTo>
                    <a:pt x="55" y="56"/>
                  </a:lnTo>
                  <a:lnTo>
                    <a:pt x="24" y="91"/>
                  </a:lnTo>
                  <a:lnTo>
                    <a:pt x="20" y="93"/>
                  </a:lnTo>
                  <a:lnTo>
                    <a:pt x="15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7"/>
                  </a:lnTo>
                  <a:lnTo>
                    <a:pt x="46" y="107"/>
                  </a:lnTo>
                  <a:lnTo>
                    <a:pt x="46" y="95"/>
                  </a:lnTo>
                  <a:lnTo>
                    <a:pt x="40" y="94"/>
                  </a:lnTo>
                  <a:lnTo>
                    <a:pt x="37" y="93"/>
                  </a:lnTo>
                  <a:lnTo>
                    <a:pt x="38" y="92"/>
                  </a:lnTo>
                  <a:lnTo>
                    <a:pt x="39" y="90"/>
                  </a:lnTo>
                  <a:lnTo>
                    <a:pt x="62" y="64"/>
                  </a:lnTo>
                  <a:lnTo>
                    <a:pt x="89" y="95"/>
                  </a:lnTo>
                  <a:lnTo>
                    <a:pt x="79" y="95"/>
                  </a:lnTo>
                  <a:lnTo>
                    <a:pt x="79" y="107"/>
                  </a:lnTo>
                  <a:lnTo>
                    <a:pt x="134" y="107"/>
                  </a:lnTo>
                  <a:lnTo>
                    <a:pt x="134" y="95"/>
                  </a:lnTo>
                  <a:lnTo>
                    <a:pt x="117" y="95"/>
                  </a:lnTo>
                  <a:lnTo>
                    <a:pt x="7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1" name="Freeform 65"/>
            <p:cNvSpPr>
              <a:spLocks noChangeAspect="1"/>
            </p:cNvSpPr>
            <p:nvPr/>
          </p:nvSpPr>
          <p:spPr bwMode="auto">
            <a:xfrm>
              <a:off x="5642" y="639"/>
              <a:ext cx="118" cy="573"/>
            </a:xfrm>
            <a:custGeom>
              <a:avLst/>
              <a:gdLst>
                <a:gd name="T0" fmla="*/ 118 w 118"/>
                <a:gd name="T1" fmla="*/ 287 h 573"/>
                <a:gd name="T2" fmla="*/ 117 w 118"/>
                <a:gd name="T3" fmla="*/ 252 h 573"/>
                <a:gd name="T4" fmla="*/ 113 w 118"/>
                <a:gd name="T5" fmla="*/ 217 h 573"/>
                <a:gd name="T6" fmla="*/ 108 w 118"/>
                <a:gd name="T7" fmla="*/ 182 h 573"/>
                <a:gd name="T8" fmla="*/ 99 w 118"/>
                <a:gd name="T9" fmla="*/ 149 h 573"/>
                <a:gd name="T10" fmla="*/ 88 w 118"/>
                <a:gd name="T11" fmla="*/ 116 h 573"/>
                <a:gd name="T12" fmla="*/ 74 w 118"/>
                <a:gd name="T13" fmla="*/ 84 h 573"/>
                <a:gd name="T14" fmla="*/ 56 w 118"/>
                <a:gd name="T15" fmla="*/ 55 h 573"/>
                <a:gd name="T16" fmla="*/ 35 w 118"/>
                <a:gd name="T17" fmla="*/ 27 h 573"/>
                <a:gd name="T18" fmla="*/ 31 w 118"/>
                <a:gd name="T19" fmla="*/ 22 h 573"/>
                <a:gd name="T20" fmla="*/ 25 w 118"/>
                <a:gd name="T21" fmla="*/ 16 h 573"/>
                <a:gd name="T22" fmla="*/ 19 w 118"/>
                <a:gd name="T23" fmla="*/ 10 h 573"/>
                <a:gd name="T24" fmla="*/ 12 w 118"/>
                <a:gd name="T25" fmla="*/ 3 h 573"/>
                <a:gd name="T26" fmla="*/ 9 w 118"/>
                <a:gd name="T27" fmla="*/ 1 h 573"/>
                <a:gd name="T28" fmla="*/ 5 w 118"/>
                <a:gd name="T29" fmla="*/ 0 h 573"/>
                <a:gd name="T30" fmla="*/ 1 w 118"/>
                <a:gd name="T31" fmla="*/ 0 h 573"/>
                <a:gd name="T32" fmla="*/ 0 w 118"/>
                <a:gd name="T33" fmla="*/ 3 h 573"/>
                <a:gd name="T34" fmla="*/ 1 w 118"/>
                <a:gd name="T35" fmla="*/ 5 h 573"/>
                <a:gd name="T36" fmla="*/ 9 w 118"/>
                <a:gd name="T37" fmla="*/ 13 h 573"/>
                <a:gd name="T38" fmla="*/ 19 w 118"/>
                <a:gd name="T39" fmla="*/ 24 h 573"/>
                <a:gd name="T40" fmla="*/ 30 w 118"/>
                <a:gd name="T41" fmla="*/ 38 h 573"/>
                <a:gd name="T42" fmla="*/ 42 w 118"/>
                <a:gd name="T43" fmla="*/ 55 h 573"/>
                <a:gd name="T44" fmla="*/ 67 w 118"/>
                <a:gd name="T45" fmla="*/ 105 h 573"/>
                <a:gd name="T46" fmla="*/ 84 w 118"/>
                <a:gd name="T47" fmla="*/ 160 h 573"/>
                <a:gd name="T48" fmla="*/ 94 w 118"/>
                <a:gd name="T49" fmla="*/ 220 h 573"/>
                <a:gd name="T50" fmla="*/ 98 w 118"/>
                <a:gd name="T51" fmla="*/ 287 h 573"/>
                <a:gd name="T52" fmla="*/ 97 w 118"/>
                <a:gd name="T53" fmla="*/ 312 h 573"/>
                <a:gd name="T54" fmla="*/ 96 w 118"/>
                <a:gd name="T55" fmla="*/ 338 h 573"/>
                <a:gd name="T56" fmla="*/ 93 w 118"/>
                <a:gd name="T57" fmla="*/ 365 h 573"/>
                <a:gd name="T58" fmla="*/ 89 w 118"/>
                <a:gd name="T59" fmla="*/ 393 h 573"/>
                <a:gd name="T60" fmla="*/ 82 w 118"/>
                <a:gd name="T61" fmla="*/ 422 h 573"/>
                <a:gd name="T62" fmla="*/ 74 w 118"/>
                <a:gd name="T63" fmla="*/ 450 h 573"/>
                <a:gd name="T64" fmla="*/ 63 w 118"/>
                <a:gd name="T65" fmla="*/ 478 h 573"/>
                <a:gd name="T66" fmla="*/ 50 w 118"/>
                <a:gd name="T67" fmla="*/ 505 h 573"/>
                <a:gd name="T68" fmla="*/ 36 w 118"/>
                <a:gd name="T69" fmla="*/ 528 h 573"/>
                <a:gd name="T70" fmla="*/ 22 w 118"/>
                <a:gd name="T71" fmla="*/ 546 h 573"/>
                <a:gd name="T72" fmla="*/ 10 w 118"/>
                <a:gd name="T73" fmla="*/ 559 h 573"/>
                <a:gd name="T74" fmla="*/ 1 w 118"/>
                <a:gd name="T75" fmla="*/ 569 h 573"/>
                <a:gd name="T76" fmla="*/ 0 w 118"/>
                <a:gd name="T77" fmla="*/ 571 h 573"/>
                <a:gd name="T78" fmla="*/ 1 w 118"/>
                <a:gd name="T79" fmla="*/ 573 h 573"/>
                <a:gd name="T80" fmla="*/ 5 w 118"/>
                <a:gd name="T81" fmla="*/ 573 h 573"/>
                <a:gd name="T82" fmla="*/ 7 w 118"/>
                <a:gd name="T83" fmla="*/ 573 h 573"/>
                <a:gd name="T84" fmla="*/ 9 w 118"/>
                <a:gd name="T85" fmla="*/ 573 h 573"/>
                <a:gd name="T86" fmla="*/ 10 w 118"/>
                <a:gd name="T87" fmla="*/ 572 h 573"/>
                <a:gd name="T88" fmla="*/ 13 w 118"/>
                <a:gd name="T89" fmla="*/ 570 h 573"/>
                <a:gd name="T90" fmla="*/ 40 w 118"/>
                <a:gd name="T91" fmla="*/ 541 h 573"/>
                <a:gd name="T92" fmla="*/ 63 w 118"/>
                <a:gd name="T93" fmla="*/ 509 h 573"/>
                <a:gd name="T94" fmla="*/ 81 w 118"/>
                <a:gd name="T95" fmla="*/ 475 h 573"/>
                <a:gd name="T96" fmla="*/ 95 w 118"/>
                <a:gd name="T97" fmla="*/ 439 h 573"/>
                <a:gd name="T98" fmla="*/ 106 w 118"/>
                <a:gd name="T99" fmla="*/ 401 h 573"/>
                <a:gd name="T100" fmla="*/ 113 w 118"/>
                <a:gd name="T101" fmla="*/ 363 h 573"/>
                <a:gd name="T102" fmla="*/ 116 w 118"/>
                <a:gd name="T103" fmla="*/ 325 h 573"/>
                <a:gd name="T104" fmla="*/ 118 w 118"/>
                <a:gd name="T105" fmla="*/ 287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8" h="573">
                  <a:moveTo>
                    <a:pt x="118" y="287"/>
                  </a:moveTo>
                  <a:lnTo>
                    <a:pt x="117" y="252"/>
                  </a:lnTo>
                  <a:lnTo>
                    <a:pt x="113" y="217"/>
                  </a:lnTo>
                  <a:lnTo>
                    <a:pt x="108" y="182"/>
                  </a:lnTo>
                  <a:lnTo>
                    <a:pt x="99" y="149"/>
                  </a:lnTo>
                  <a:lnTo>
                    <a:pt x="88" y="116"/>
                  </a:lnTo>
                  <a:lnTo>
                    <a:pt x="74" y="84"/>
                  </a:lnTo>
                  <a:lnTo>
                    <a:pt x="56" y="55"/>
                  </a:lnTo>
                  <a:lnTo>
                    <a:pt x="35" y="27"/>
                  </a:lnTo>
                  <a:lnTo>
                    <a:pt x="31" y="22"/>
                  </a:lnTo>
                  <a:lnTo>
                    <a:pt x="25" y="16"/>
                  </a:lnTo>
                  <a:lnTo>
                    <a:pt x="19" y="10"/>
                  </a:lnTo>
                  <a:lnTo>
                    <a:pt x="12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1" y="5"/>
                  </a:lnTo>
                  <a:lnTo>
                    <a:pt x="9" y="13"/>
                  </a:lnTo>
                  <a:lnTo>
                    <a:pt x="19" y="24"/>
                  </a:lnTo>
                  <a:lnTo>
                    <a:pt x="30" y="38"/>
                  </a:lnTo>
                  <a:lnTo>
                    <a:pt x="42" y="55"/>
                  </a:lnTo>
                  <a:lnTo>
                    <a:pt x="67" y="105"/>
                  </a:lnTo>
                  <a:lnTo>
                    <a:pt x="84" y="160"/>
                  </a:lnTo>
                  <a:lnTo>
                    <a:pt x="94" y="220"/>
                  </a:lnTo>
                  <a:lnTo>
                    <a:pt x="98" y="287"/>
                  </a:lnTo>
                  <a:lnTo>
                    <a:pt x="97" y="312"/>
                  </a:lnTo>
                  <a:lnTo>
                    <a:pt x="96" y="338"/>
                  </a:lnTo>
                  <a:lnTo>
                    <a:pt x="93" y="365"/>
                  </a:lnTo>
                  <a:lnTo>
                    <a:pt x="89" y="393"/>
                  </a:lnTo>
                  <a:lnTo>
                    <a:pt x="82" y="422"/>
                  </a:lnTo>
                  <a:lnTo>
                    <a:pt x="74" y="450"/>
                  </a:lnTo>
                  <a:lnTo>
                    <a:pt x="63" y="478"/>
                  </a:lnTo>
                  <a:lnTo>
                    <a:pt x="50" y="505"/>
                  </a:lnTo>
                  <a:lnTo>
                    <a:pt x="36" y="528"/>
                  </a:lnTo>
                  <a:lnTo>
                    <a:pt x="22" y="546"/>
                  </a:lnTo>
                  <a:lnTo>
                    <a:pt x="10" y="559"/>
                  </a:lnTo>
                  <a:lnTo>
                    <a:pt x="1" y="569"/>
                  </a:lnTo>
                  <a:lnTo>
                    <a:pt x="0" y="571"/>
                  </a:lnTo>
                  <a:lnTo>
                    <a:pt x="1" y="573"/>
                  </a:lnTo>
                  <a:lnTo>
                    <a:pt x="5" y="573"/>
                  </a:lnTo>
                  <a:lnTo>
                    <a:pt x="7" y="573"/>
                  </a:lnTo>
                  <a:lnTo>
                    <a:pt x="9" y="573"/>
                  </a:lnTo>
                  <a:lnTo>
                    <a:pt x="10" y="572"/>
                  </a:lnTo>
                  <a:lnTo>
                    <a:pt x="13" y="570"/>
                  </a:lnTo>
                  <a:lnTo>
                    <a:pt x="40" y="541"/>
                  </a:lnTo>
                  <a:lnTo>
                    <a:pt x="63" y="509"/>
                  </a:lnTo>
                  <a:lnTo>
                    <a:pt x="81" y="475"/>
                  </a:lnTo>
                  <a:lnTo>
                    <a:pt x="95" y="439"/>
                  </a:lnTo>
                  <a:lnTo>
                    <a:pt x="106" y="401"/>
                  </a:lnTo>
                  <a:lnTo>
                    <a:pt x="113" y="363"/>
                  </a:lnTo>
                  <a:lnTo>
                    <a:pt x="116" y="325"/>
                  </a:lnTo>
                  <a:lnTo>
                    <a:pt x="118" y="28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2/4 – Application to </a:t>
            </a:r>
            <a:r>
              <a:rPr lang="fr-FR" dirty="0" err="1" smtClean="0">
                <a:latin typeface="cmss17" pitchFamily="34" charset="0"/>
              </a:rPr>
              <a:t>kidney</a:t>
            </a:r>
            <a:r>
              <a:rPr lang="fr-FR" dirty="0" smtClean="0">
                <a:latin typeface="cmss17" pitchFamily="34" charset="0"/>
              </a:rPr>
              <a:t> segmentation in </a:t>
            </a:r>
            <a:r>
              <a:rPr lang="fr-FR" dirty="0" err="1" smtClean="0">
                <a:latin typeface="cmss17" pitchFamily="34" charset="0"/>
              </a:rPr>
              <a:t>ultrasound</a:t>
            </a:r>
            <a:r>
              <a:rPr lang="fr-FR" dirty="0" smtClean="0">
                <a:latin typeface="cmss17" pitchFamily="34" charset="0"/>
              </a:rPr>
              <a:t> images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21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79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4605" y="2420888"/>
            <a:ext cx="8238806" cy="1440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err="1" smtClean="0"/>
              <a:t>Algorithm</a:t>
            </a:r>
            <a:r>
              <a:rPr lang="fr-FR" sz="3000" dirty="0" smtClean="0"/>
              <a:t> for </a:t>
            </a:r>
            <a:r>
              <a:rPr lang="fr-FR" sz="3000" dirty="0" err="1" smtClean="0"/>
              <a:t>robust</a:t>
            </a:r>
            <a:r>
              <a:rPr lang="fr-FR" sz="3000" dirty="0" smtClean="0"/>
              <a:t> </a:t>
            </a:r>
            <a:r>
              <a:rPr lang="fr-FR" sz="3000" dirty="0" err="1" smtClean="0"/>
              <a:t>ellipsoid</a:t>
            </a:r>
            <a:r>
              <a:rPr lang="fr-FR" sz="3000" dirty="0" smtClean="0"/>
              <a:t> estimation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27" name="TextBox 26"/>
          <p:cNvSpPr txBox="1"/>
          <p:nvPr>
            <p:custDataLst>
              <p:tags r:id="rId1"/>
            </p:custDataLst>
          </p:nvPr>
        </p:nvSpPr>
        <p:spPr>
          <a:xfrm>
            <a:off x="611560" y="2458988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mss17" pitchFamily="34" charset="0"/>
              </a:rPr>
              <a:t>r</a:t>
            </a:r>
            <a:r>
              <a:rPr lang="en-US" sz="2000" b="1" dirty="0" smtClean="0">
                <a:latin typeface="cmss17" pitchFamily="34" charset="0"/>
              </a:rPr>
              <a:t>epeat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mss17" pitchFamily="34" charset="0"/>
              </a:rPr>
              <a:t>e</a:t>
            </a:r>
            <a:r>
              <a:rPr lang="en-US" sz="2000" dirty="0" smtClean="0">
                <a:latin typeface="cmss17" pitchFamily="34" charset="0"/>
              </a:rPr>
              <a:t>stimation of ellipsoid with weighted 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barycenter / covariance matrix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mss17" pitchFamily="34" charset="0"/>
              </a:rPr>
              <a:t>estimation </a:t>
            </a:r>
            <a:r>
              <a:rPr lang="en-US" sz="2000" dirty="0">
                <a:latin typeface="cmss17" pitchFamily="34" charset="0"/>
              </a:rPr>
              <a:t>of </a:t>
            </a:r>
            <a:r>
              <a:rPr lang="en-US" sz="2000" dirty="0">
                <a:solidFill>
                  <a:srgbClr val="0B5ED7"/>
                </a:solidFill>
                <a:latin typeface="cmss17" pitchFamily="34" charset="0"/>
              </a:rPr>
              <a:t>confidence 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weights </a:t>
            </a:r>
            <a:r>
              <a:rPr lang="en-US" sz="2000" dirty="0" smtClean="0">
                <a:latin typeface="cmss17" pitchFamily="34" charset="0"/>
              </a:rPr>
              <a:t>based </a:t>
            </a:r>
            <a:r>
              <a:rPr lang="en-US" sz="2000" dirty="0">
                <a:latin typeface="cmss17" pitchFamily="34" charset="0"/>
              </a:rPr>
              <a:t>on the current ellipsoid </a:t>
            </a:r>
            <a:r>
              <a:rPr lang="en-US" sz="2000" dirty="0" smtClean="0">
                <a:latin typeface="cmss17" pitchFamily="34" charset="0"/>
              </a:rPr>
              <a:t>estimate</a:t>
            </a:r>
          </a:p>
          <a:p>
            <a:r>
              <a:rPr lang="en-US" sz="2000" b="1" dirty="0">
                <a:latin typeface="cmss17" pitchFamily="34" charset="0"/>
              </a:rPr>
              <a:t>u</a:t>
            </a:r>
            <a:r>
              <a:rPr lang="en-US" sz="2000" b="1" dirty="0" smtClean="0">
                <a:latin typeface="cmss17" pitchFamily="34" charset="0"/>
              </a:rPr>
              <a:t>ntil convergence</a:t>
            </a:r>
            <a:endParaRPr lang="en-US" sz="2000" b="1" dirty="0">
              <a:latin typeface="cmss17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24605" y="4149080"/>
            <a:ext cx="8238806" cy="2232248"/>
            <a:chOff x="524605" y="4149080"/>
            <a:chExt cx="8238806" cy="2232248"/>
          </a:xfrm>
        </p:grpSpPr>
        <p:pic>
          <p:nvPicPr>
            <p:cNvPr id="32" name="Picture 2272" descr="C:\Users\frq09368\Desktop\EllipseFinal.pn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rcRect l="12128" r="12408"/>
            <a:stretch>
              <a:fillRect/>
            </a:stretch>
          </p:blipFill>
          <p:spPr bwMode="auto">
            <a:xfrm>
              <a:off x="6876256" y="4149080"/>
              <a:ext cx="1887155" cy="1872208"/>
            </a:xfrm>
            <a:prstGeom prst="rect">
              <a:avLst/>
            </a:prstGeom>
            <a:noFill/>
          </p:spPr>
        </p:pic>
        <p:pic>
          <p:nvPicPr>
            <p:cNvPr id="33" name="Picture 2273" descr="C:\Users\frq09368\Desktop\EllipseInitial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rcRect l="12128" r="12408"/>
            <a:stretch>
              <a:fillRect/>
            </a:stretch>
          </p:blipFill>
          <p:spPr bwMode="auto">
            <a:xfrm>
              <a:off x="2612837" y="4149080"/>
              <a:ext cx="1887155" cy="1872208"/>
            </a:xfrm>
            <a:prstGeom prst="rect">
              <a:avLst/>
            </a:prstGeom>
            <a:noFill/>
          </p:spPr>
        </p:pic>
        <p:pic>
          <p:nvPicPr>
            <p:cNvPr id="34" name="Picture 2274" descr="C:\Users\frq09368\Desktop\EllipseImage.pn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 l="12128" r="12408"/>
            <a:stretch>
              <a:fillRect/>
            </a:stretch>
          </p:blipFill>
          <p:spPr bwMode="auto">
            <a:xfrm>
              <a:off x="524605" y="4149080"/>
              <a:ext cx="1887155" cy="1872208"/>
            </a:xfrm>
            <a:prstGeom prst="rect">
              <a:avLst/>
            </a:prstGeom>
            <a:noFill/>
          </p:spPr>
        </p:pic>
        <p:pic>
          <p:nvPicPr>
            <p:cNvPr id="35" name="Picture 2275" descr="C:\Users\frq09368\Desktop\EllipseEvolution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9" cstate="print"/>
            <a:srcRect l="12129" r="11060"/>
            <a:stretch>
              <a:fillRect/>
            </a:stretch>
          </p:blipFill>
          <p:spPr bwMode="auto">
            <a:xfrm>
              <a:off x="4748179" y="4149080"/>
              <a:ext cx="1920840" cy="1872208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>
              <p:custDataLst>
                <p:tags r:id="rId10"/>
              </p:custDataLst>
            </p:nvPr>
          </p:nvSpPr>
          <p:spPr>
            <a:xfrm>
              <a:off x="568028" y="6021288"/>
              <a:ext cx="18437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Synthetic image</a:t>
              </a:r>
              <a:endParaRPr lang="en-US" sz="1600" dirty="0"/>
            </a:p>
          </p:txBody>
        </p:sp>
        <p:sp>
          <p:nvSpPr>
            <p:cNvPr id="37" name="TextBox 36"/>
            <p:cNvSpPr txBox="1"/>
            <p:nvPr>
              <p:custDataLst>
                <p:tags r:id="rId11"/>
              </p:custDataLst>
            </p:nvPr>
          </p:nvSpPr>
          <p:spPr>
            <a:xfrm>
              <a:off x="2656260" y="6042774"/>
              <a:ext cx="18437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</a:t>
              </a:r>
              <a:r>
                <a:rPr lang="en-US" sz="1600" baseline="30000" dirty="0" smtClean="0"/>
                <a:t>st</a:t>
              </a:r>
              <a:r>
                <a:rPr lang="en-US" sz="1600" dirty="0" smtClean="0"/>
                <a:t> iteration</a:t>
              </a:r>
              <a:endParaRPr lang="en-US" sz="1600" dirty="0"/>
            </a:p>
          </p:txBody>
        </p:sp>
        <p:sp>
          <p:nvSpPr>
            <p:cNvPr id="38" name="TextBox 37"/>
            <p:cNvSpPr txBox="1"/>
            <p:nvPr>
              <p:custDataLst>
                <p:tags r:id="rId12"/>
              </p:custDataLst>
            </p:nvPr>
          </p:nvSpPr>
          <p:spPr>
            <a:xfrm>
              <a:off x="4748179" y="6028767"/>
              <a:ext cx="18437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Evolution</a:t>
              </a:r>
              <a:endParaRPr lang="en-US" sz="1600" dirty="0"/>
            </a:p>
          </p:txBody>
        </p:sp>
        <p:sp>
          <p:nvSpPr>
            <p:cNvPr id="39" name="TextBox 38"/>
            <p:cNvSpPr txBox="1"/>
            <p:nvPr>
              <p:custDataLst>
                <p:tags r:id="rId13"/>
              </p:custDataLst>
            </p:nvPr>
          </p:nvSpPr>
          <p:spPr>
            <a:xfrm>
              <a:off x="6919679" y="6021288"/>
              <a:ext cx="18437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Final result</a:t>
              </a:r>
              <a:endParaRPr lang="en-US" sz="1600" dirty="0"/>
            </a:p>
          </p:txBody>
        </p:sp>
      </p:grpSp>
      <p:sp>
        <p:nvSpPr>
          <p:cNvPr id="47" name="Rectangle 46"/>
          <p:cNvSpPr/>
          <p:nvPr>
            <p:custDataLst>
              <p:tags r:id="rId2"/>
            </p:custDataLst>
          </p:nvPr>
        </p:nvSpPr>
        <p:spPr bwMode="auto">
          <a:xfrm>
            <a:off x="2555776" y="4037587"/>
            <a:ext cx="2052228" cy="23297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8" name="Rectangle 47"/>
          <p:cNvSpPr/>
          <p:nvPr>
            <p:custDataLst>
              <p:tags r:id="rId3"/>
            </p:custDataLst>
          </p:nvPr>
        </p:nvSpPr>
        <p:spPr bwMode="auto">
          <a:xfrm>
            <a:off x="4680012" y="4005064"/>
            <a:ext cx="2124236" cy="23297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9" name="Rectangle 48"/>
          <p:cNvSpPr/>
          <p:nvPr>
            <p:custDataLst>
              <p:tags r:id="rId4"/>
            </p:custDataLst>
          </p:nvPr>
        </p:nvSpPr>
        <p:spPr bwMode="auto">
          <a:xfrm>
            <a:off x="6804248" y="4051594"/>
            <a:ext cx="2232248" cy="23297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51594"/>
            <a:ext cx="2969395" cy="19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60032" y="1268760"/>
            <a:ext cx="4161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mss17" pitchFamily="34" charset="0"/>
              </a:rPr>
              <a:t>Closed-form</a:t>
            </a:r>
            <a:r>
              <a:rPr lang="fr-FR" sz="2400" dirty="0" smtClean="0">
                <a:latin typeface="cmss17" pitchFamily="34" charset="0"/>
              </a:rPr>
              <a:t> solutions </a:t>
            </a:r>
            <a:br>
              <a:rPr lang="fr-FR" sz="2400" dirty="0" smtClean="0">
                <a:latin typeface="cmss17" pitchFamily="34" charset="0"/>
              </a:rPr>
            </a:br>
            <a:r>
              <a:rPr lang="fr-FR" sz="2400" dirty="0" smtClean="0">
                <a:latin typeface="cmss17" pitchFamily="34" charset="0"/>
                <a:sym typeface="Wingdings" pitchFamily="2" charset="2"/>
              </a:rPr>
              <a:t> Simple </a:t>
            </a:r>
            <a:r>
              <a:rPr lang="fr-FR" sz="2400" dirty="0" err="1" smtClean="0">
                <a:latin typeface="cmss17" pitchFamily="34" charset="0"/>
                <a:sym typeface="Wingdings" pitchFamily="2" charset="2"/>
              </a:rPr>
              <a:t>alternate</a:t>
            </a:r>
            <a:r>
              <a:rPr lang="fr-FR" sz="2400" dirty="0" smtClean="0">
                <a:latin typeface="cmss17" pitchFamily="34" charset="0"/>
                <a:sym typeface="Wingdings" pitchFamily="2" charset="2"/>
              </a:rPr>
              <a:t> </a:t>
            </a:r>
            <a:r>
              <a:rPr lang="fr-FR" sz="2400" dirty="0" err="1" smtClean="0">
                <a:latin typeface="cmss17" pitchFamily="34" charset="0"/>
                <a:sym typeface="Wingdings" pitchFamily="2" charset="2"/>
              </a:rPr>
              <a:t>optimization</a:t>
            </a:r>
            <a:endParaRPr lang="fr-FR" sz="2400" dirty="0">
              <a:latin typeface="cmss17" pitchFamily="34" charset="0"/>
            </a:endParaRPr>
          </a:p>
        </p:txBody>
      </p:sp>
      <p:grpSp>
        <p:nvGrpSpPr>
          <p:cNvPr id="51" name="Group 4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363009" y="1196752"/>
            <a:ext cx="4208991" cy="885488"/>
            <a:chOff x="-1" y="0"/>
            <a:chExt cx="5761" cy="1212"/>
          </a:xfrm>
        </p:grpSpPr>
        <p:sp>
          <p:nvSpPr>
            <p:cNvPr id="52" name="Freeform 5"/>
            <p:cNvSpPr>
              <a:spLocks noChangeAspect="1"/>
            </p:cNvSpPr>
            <p:nvPr/>
          </p:nvSpPr>
          <p:spPr bwMode="auto">
            <a:xfrm>
              <a:off x="-1" y="162"/>
              <a:ext cx="174" cy="162"/>
            </a:xfrm>
            <a:custGeom>
              <a:avLst/>
              <a:gdLst>
                <a:gd name="T0" fmla="*/ 161 w 174"/>
                <a:gd name="T1" fmla="*/ 105 h 162"/>
                <a:gd name="T2" fmla="*/ 161 w 174"/>
                <a:gd name="T3" fmla="*/ 102 h 162"/>
                <a:gd name="T4" fmla="*/ 157 w 174"/>
                <a:gd name="T5" fmla="*/ 102 h 162"/>
                <a:gd name="T6" fmla="*/ 150 w 174"/>
                <a:gd name="T7" fmla="*/ 116 h 162"/>
                <a:gd name="T8" fmla="*/ 139 w 174"/>
                <a:gd name="T9" fmla="*/ 135 h 162"/>
                <a:gd name="T10" fmla="*/ 125 w 174"/>
                <a:gd name="T11" fmla="*/ 148 h 162"/>
                <a:gd name="T12" fmla="*/ 104 w 174"/>
                <a:gd name="T13" fmla="*/ 154 h 162"/>
                <a:gd name="T14" fmla="*/ 56 w 174"/>
                <a:gd name="T15" fmla="*/ 155 h 162"/>
                <a:gd name="T16" fmla="*/ 50 w 174"/>
                <a:gd name="T17" fmla="*/ 155 h 162"/>
                <a:gd name="T18" fmla="*/ 47 w 174"/>
                <a:gd name="T19" fmla="*/ 152 h 162"/>
                <a:gd name="T20" fmla="*/ 48 w 174"/>
                <a:gd name="T21" fmla="*/ 147 h 162"/>
                <a:gd name="T22" fmla="*/ 88 w 174"/>
                <a:gd name="T23" fmla="*/ 82 h 162"/>
                <a:gd name="T24" fmla="*/ 100 w 174"/>
                <a:gd name="T25" fmla="*/ 82 h 162"/>
                <a:gd name="T26" fmla="*/ 106 w 174"/>
                <a:gd name="T27" fmla="*/ 85 h 162"/>
                <a:gd name="T28" fmla="*/ 108 w 174"/>
                <a:gd name="T29" fmla="*/ 88 h 162"/>
                <a:gd name="T30" fmla="*/ 109 w 174"/>
                <a:gd name="T31" fmla="*/ 93 h 162"/>
                <a:gd name="T32" fmla="*/ 107 w 174"/>
                <a:gd name="T33" fmla="*/ 104 h 162"/>
                <a:gd name="T34" fmla="*/ 107 w 174"/>
                <a:gd name="T35" fmla="*/ 109 h 162"/>
                <a:gd name="T36" fmla="*/ 112 w 174"/>
                <a:gd name="T37" fmla="*/ 108 h 162"/>
                <a:gd name="T38" fmla="*/ 127 w 174"/>
                <a:gd name="T39" fmla="*/ 49 h 162"/>
                <a:gd name="T40" fmla="*/ 124 w 174"/>
                <a:gd name="T41" fmla="*/ 46 h 162"/>
                <a:gd name="T42" fmla="*/ 120 w 174"/>
                <a:gd name="T43" fmla="*/ 50 h 162"/>
                <a:gd name="T44" fmla="*/ 116 w 174"/>
                <a:gd name="T45" fmla="*/ 62 h 162"/>
                <a:gd name="T46" fmla="*/ 111 w 174"/>
                <a:gd name="T47" fmla="*/ 69 h 162"/>
                <a:gd name="T48" fmla="*/ 102 w 174"/>
                <a:gd name="T49" fmla="*/ 73 h 162"/>
                <a:gd name="T50" fmla="*/ 89 w 174"/>
                <a:gd name="T51" fmla="*/ 74 h 162"/>
                <a:gd name="T52" fmla="*/ 81 w 174"/>
                <a:gd name="T53" fmla="*/ 17 h 162"/>
                <a:gd name="T54" fmla="*/ 84 w 174"/>
                <a:gd name="T55" fmla="*/ 9 h 162"/>
                <a:gd name="T56" fmla="*/ 94 w 174"/>
                <a:gd name="T57" fmla="*/ 7 h 162"/>
                <a:gd name="T58" fmla="*/ 137 w 174"/>
                <a:gd name="T59" fmla="*/ 8 h 162"/>
                <a:gd name="T60" fmla="*/ 152 w 174"/>
                <a:gd name="T61" fmla="*/ 10 h 162"/>
                <a:gd name="T62" fmla="*/ 160 w 174"/>
                <a:gd name="T63" fmla="*/ 17 h 162"/>
                <a:gd name="T64" fmla="*/ 164 w 174"/>
                <a:gd name="T65" fmla="*/ 27 h 162"/>
                <a:gd name="T66" fmla="*/ 164 w 174"/>
                <a:gd name="T67" fmla="*/ 37 h 162"/>
                <a:gd name="T68" fmla="*/ 164 w 174"/>
                <a:gd name="T69" fmla="*/ 43 h 162"/>
                <a:gd name="T70" fmla="*/ 163 w 174"/>
                <a:gd name="T71" fmla="*/ 51 h 162"/>
                <a:gd name="T72" fmla="*/ 166 w 174"/>
                <a:gd name="T73" fmla="*/ 54 h 162"/>
                <a:gd name="T74" fmla="*/ 169 w 174"/>
                <a:gd name="T75" fmla="*/ 48 h 162"/>
                <a:gd name="T76" fmla="*/ 174 w 174"/>
                <a:gd name="T77" fmla="*/ 3 h 162"/>
                <a:gd name="T78" fmla="*/ 171 w 174"/>
                <a:gd name="T79" fmla="*/ 0 h 162"/>
                <a:gd name="T80" fmla="*/ 46 w 174"/>
                <a:gd name="T81" fmla="*/ 0 h 162"/>
                <a:gd name="T82" fmla="*/ 41 w 174"/>
                <a:gd name="T83" fmla="*/ 0 h 162"/>
                <a:gd name="T84" fmla="*/ 39 w 174"/>
                <a:gd name="T85" fmla="*/ 5 h 162"/>
                <a:gd name="T86" fmla="*/ 46 w 174"/>
                <a:gd name="T87" fmla="*/ 7 h 162"/>
                <a:gd name="T88" fmla="*/ 57 w 174"/>
                <a:gd name="T89" fmla="*/ 8 h 162"/>
                <a:gd name="T90" fmla="*/ 62 w 174"/>
                <a:gd name="T91" fmla="*/ 11 h 162"/>
                <a:gd name="T92" fmla="*/ 60 w 174"/>
                <a:gd name="T93" fmla="*/ 17 h 162"/>
                <a:gd name="T94" fmla="*/ 28 w 174"/>
                <a:gd name="T95" fmla="*/ 147 h 162"/>
                <a:gd name="T96" fmla="*/ 26 w 174"/>
                <a:gd name="T97" fmla="*/ 151 h 162"/>
                <a:gd name="T98" fmla="*/ 22 w 174"/>
                <a:gd name="T99" fmla="*/ 154 h 162"/>
                <a:gd name="T100" fmla="*/ 13 w 174"/>
                <a:gd name="T101" fmla="*/ 155 h 162"/>
                <a:gd name="T102" fmla="*/ 4 w 174"/>
                <a:gd name="T103" fmla="*/ 155 h 162"/>
                <a:gd name="T104" fmla="*/ 1 w 174"/>
                <a:gd name="T105" fmla="*/ 157 h 162"/>
                <a:gd name="T106" fmla="*/ 2 w 174"/>
                <a:gd name="T107" fmla="*/ 162 h 162"/>
                <a:gd name="T108" fmla="*/ 131 w 174"/>
                <a:gd name="T109" fmla="*/ 162 h 162"/>
                <a:gd name="T110" fmla="*/ 136 w 174"/>
                <a:gd name="T111" fmla="*/ 162 h 162"/>
                <a:gd name="T112" fmla="*/ 138 w 174"/>
                <a:gd name="T113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4" h="162">
                  <a:moveTo>
                    <a:pt x="161" y="107"/>
                  </a:moveTo>
                  <a:lnTo>
                    <a:pt x="161" y="105"/>
                  </a:lnTo>
                  <a:lnTo>
                    <a:pt x="162" y="103"/>
                  </a:lnTo>
                  <a:lnTo>
                    <a:pt x="161" y="102"/>
                  </a:lnTo>
                  <a:lnTo>
                    <a:pt x="159" y="101"/>
                  </a:lnTo>
                  <a:lnTo>
                    <a:pt x="157" y="102"/>
                  </a:lnTo>
                  <a:lnTo>
                    <a:pt x="156" y="104"/>
                  </a:lnTo>
                  <a:lnTo>
                    <a:pt x="150" y="116"/>
                  </a:lnTo>
                  <a:lnTo>
                    <a:pt x="145" y="127"/>
                  </a:lnTo>
                  <a:lnTo>
                    <a:pt x="139" y="135"/>
                  </a:lnTo>
                  <a:lnTo>
                    <a:pt x="133" y="143"/>
                  </a:lnTo>
                  <a:lnTo>
                    <a:pt x="125" y="148"/>
                  </a:lnTo>
                  <a:lnTo>
                    <a:pt x="116" y="152"/>
                  </a:lnTo>
                  <a:lnTo>
                    <a:pt x="104" y="154"/>
                  </a:lnTo>
                  <a:lnTo>
                    <a:pt x="90" y="155"/>
                  </a:lnTo>
                  <a:lnTo>
                    <a:pt x="56" y="155"/>
                  </a:lnTo>
                  <a:lnTo>
                    <a:pt x="52" y="155"/>
                  </a:lnTo>
                  <a:lnTo>
                    <a:pt x="50" y="155"/>
                  </a:lnTo>
                  <a:lnTo>
                    <a:pt x="48" y="154"/>
                  </a:lnTo>
                  <a:lnTo>
                    <a:pt x="47" y="152"/>
                  </a:lnTo>
                  <a:lnTo>
                    <a:pt x="47" y="151"/>
                  </a:lnTo>
                  <a:lnTo>
                    <a:pt x="48" y="147"/>
                  </a:lnTo>
                  <a:lnTo>
                    <a:pt x="65" y="82"/>
                  </a:lnTo>
                  <a:lnTo>
                    <a:pt x="88" y="82"/>
                  </a:lnTo>
                  <a:lnTo>
                    <a:pt x="95" y="82"/>
                  </a:lnTo>
                  <a:lnTo>
                    <a:pt x="100" y="82"/>
                  </a:lnTo>
                  <a:lnTo>
                    <a:pt x="104" y="83"/>
                  </a:lnTo>
                  <a:lnTo>
                    <a:pt x="106" y="85"/>
                  </a:lnTo>
                  <a:lnTo>
                    <a:pt x="108" y="86"/>
                  </a:lnTo>
                  <a:lnTo>
                    <a:pt x="108" y="88"/>
                  </a:lnTo>
                  <a:lnTo>
                    <a:pt x="109" y="90"/>
                  </a:lnTo>
                  <a:lnTo>
                    <a:pt x="109" y="93"/>
                  </a:lnTo>
                  <a:lnTo>
                    <a:pt x="108" y="96"/>
                  </a:lnTo>
                  <a:lnTo>
                    <a:pt x="107" y="104"/>
                  </a:lnTo>
                  <a:lnTo>
                    <a:pt x="106" y="107"/>
                  </a:lnTo>
                  <a:lnTo>
                    <a:pt x="107" y="109"/>
                  </a:lnTo>
                  <a:lnTo>
                    <a:pt x="109" y="109"/>
                  </a:lnTo>
                  <a:lnTo>
                    <a:pt x="112" y="108"/>
                  </a:lnTo>
                  <a:lnTo>
                    <a:pt x="113" y="105"/>
                  </a:lnTo>
                  <a:lnTo>
                    <a:pt x="127" y="49"/>
                  </a:lnTo>
                  <a:lnTo>
                    <a:pt x="126" y="47"/>
                  </a:lnTo>
                  <a:lnTo>
                    <a:pt x="124" y="46"/>
                  </a:lnTo>
                  <a:lnTo>
                    <a:pt x="121" y="47"/>
                  </a:lnTo>
                  <a:lnTo>
                    <a:pt x="120" y="50"/>
                  </a:lnTo>
                  <a:lnTo>
                    <a:pt x="118" y="57"/>
                  </a:lnTo>
                  <a:lnTo>
                    <a:pt x="116" y="62"/>
                  </a:lnTo>
                  <a:lnTo>
                    <a:pt x="114" y="66"/>
                  </a:lnTo>
                  <a:lnTo>
                    <a:pt x="111" y="69"/>
                  </a:lnTo>
                  <a:lnTo>
                    <a:pt x="107" y="71"/>
                  </a:lnTo>
                  <a:lnTo>
                    <a:pt x="102" y="73"/>
                  </a:lnTo>
                  <a:lnTo>
                    <a:pt x="97" y="74"/>
                  </a:lnTo>
                  <a:lnTo>
                    <a:pt x="89" y="74"/>
                  </a:lnTo>
                  <a:lnTo>
                    <a:pt x="67" y="74"/>
                  </a:lnTo>
                  <a:lnTo>
                    <a:pt x="81" y="17"/>
                  </a:lnTo>
                  <a:lnTo>
                    <a:pt x="82" y="12"/>
                  </a:lnTo>
                  <a:lnTo>
                    <a:pt x="84" y="9"/>
                  </a:lnTo>
                  <a:lnTo>
                    <a:pt x="88" y="7"/>
                  </a:lnTo>
                  <a:lnTo>
                    <a:pt x="94" y="7"/>
                  </a:lnTo>
                  <a:lnTo>
                    <a:pt x="128" y="7"/>
                  </a:lnTo>
                  <a:lnTo>
                    <a:pt x="137" y="8"/>
                  </a:lnTo>
                  <a:lnTo>
                    <a:pt x="145" y="9"/>
                  </a:lnTo>
                  <a:lnTo>
                    <a:pt x="152" y="10"/>
                  </a:lnTo>
                  <a:lnTo>
                    <a:pt x="157" y="13"/>
                  </a:lnTo>
                  <a:lnTo>
                    <a:pt x="160" y="17"/>
                  </a:lnTo>
                  <a:lnTo>
                    <a:pt x="162" y="21"/>
                  </a:lnTo>
                  <a:lnTo>
                    <a:pt x="164" y="27"/>
                  </a:lnTo>
                  <a:lnTo>
                    <a:pt x="164" y="34"/>
                  </a:lnTo>
                  <a:lnTo>
                    <a:pt x="164" y="37"/>
                  </a:lnTo>
                  <a:lnTo>
                    <a:pt x="164" y="40"/>
                  </a:lnTo>
                  <a:lnTo>
                    <a:pt x="164" y="43"/>
                  </a:lnTo>
                  <a:lnTo>
                    <a:pt x="163" y="46"/>
                  </a:lnTo>
                  <a:lnTo>
                    <a:pt x="163" y="51"/>
                  </a:lnTo>
                  <a:lnTo>
                    <a:pt x="163" y="53"/>
                  </a:lnTo>
                  <a:lnTo>
                    <a:pt x="166" y="54"/>
                  </a:lnTo>
                  <a:lnTo>
                    <a:pt x="168" y="52"/>
                  </a:lnTo>
                  <a:lnTo>
                    <a:pt x="169" y="48"/>
                  </a:lnTo>
                  <a:lnTo>
                    <a:pt x="174" y="6"/>
                  </a:lnTo>
                  <a:lnTo>
                    <a:pt x="174" y="3"/>
                  </a:lnTo>
                  <a:lnTo>
                    <a:pt x="173" y="1"/>
                  </a:lnTo>
                  <a:lnTo>
                    <a:pt x="171" y="0"/>
                  </a:lnTo>
                  <a:lnTo>
                    <a:pt x="167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40" y="2"/>
                  </a:lnTo>
                  <a:lnTo>
                    <a:pt x="39" y="5"/>
                  </a:lnTo>
                  <a:lnTo>
                    <a:pt x="41" y="7"/>
                  </a:lnTo>
                  <a:lnTo>
                    <a:pt x="46" y="7"/>
                  </a:lnTo>
                  <a:lnTo>
                    <a:pt x="52" y="7"/>
                  </a:lnTo>
                  <a:lnTo>
                    <a:pt x="57" y="8"/>
                  </a:lnTo>
                  <a:lnTo>
                    <a:pt x="60" y="9"/>
                  </a:lnTo>
                  <a:lnTo>
                    <a:pt x="62" y="11"/>
                  </a:lnTo>
                  <a:lnTo>
                    <a:pt x="61" y="13"/>
                  </a:lnTo>
                  <a:lnTo>
                    <a:pt x="60" y="17"/>
                  </a:lnTo>
                  <a:lnTo>
                    <a:pt x="29" y="144"/>
                  </a:lnTo>
                  <a:lnTo>
                    <a:pt x="28" y="147"/>
                  </a:lnTo>
                  <a:lnTo>
                    <a:pt x="27" y="149"/>
                  </a:lnTo>
                  <a:lnTo>
                    <a:pt x="26" y="151"/>
                  </a:lnTo>
                  <a:lnTo>
                    <a:pt x="24" y="153"/>
                  </a:lnTo>
                  <a:lnTo>
                    <a:pt x="22" y="154"/>
                  </a:lnTo>
                  <a:lnTo>
                    <a:pt x="18" y="155"/>
                  </a:lnTo>
                  <a:lnTo>
                    <a:pt x="13" y="155"/>
                  </a:lnTo>
                  <a:lnTo>
                    <a:pt x="7" y="155"/>
                  </a:lnTo>
                  <a:lnTo>
                    <a:pt x="4" y="155"/>
                  </a:lnTo>
                  <a:lnTo>
                    <a:pt x="2" y="156"/>
                  </a:lnTo>
                  <a:lnTo>
                    <a:pt x="1" y="157"/>
                  </a:lnTo>
                  <a:lnTo>
                    <a:pt x="0" y="159"/>
                  </a:lnTo>
                  <a:lnTo>
                    <a:pt x="2" y="162"/>
                  </a:lnTo>
                  <a:lnTo>
                    <a:pt x="7" y="162"/>
                  </a:lnTo>
                  <a:lnTo>
                    <a:pt x="131" y="162"/>
                  </a:lnTo>
                  <a:lnTo>
                    <a:pt x="134" y="162"/>
                  </a:lnTo>
                  <a:lnTo>
                    <a:pt x="136" y="162"/>
                  </a:lnTo>
                  <a:lnTo>
                    <a:pt x="137" y="161"/>
                  </a:lnTo>
                  <a:lnTo>
                    <a:pt x="138" y="158"/>
                  </a:lnTo>
                  <a:lnTo>
                    <a:pt x="161" y="1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6"/>
            <p:cNvSpPr>
              <a:spLocks noChangeAspect="1" noEditPoints="1"/>
            </p:cNvSpPr>
            <p:nvPr/>
          </p:nvSpPr>
          <p:spPr bwMode="auto">
            <a:xfrm>
              <a:off x="179" y="245"/>
              <a:ext cx="86" cy="118"/>
            </a:xfrm>
            <a:custGeom>
              <a:avLst/>
              <a:gdLst>
                <a:gd name="T0" fmla="*/ 85 w 86"/>
                <a:gd name="T1" fmla="*/ 3 h 118"/>
                <a:gd name="T2" fmla="*/ 85 w 86"/>
                <a:gd name="T3" fmla="*/ 1 h 118"/>
                <a:gd name="T4" fmla="*/ 79 w 86"/>
                <a:gd name="T5" fmla="*/ 0 h 118"/>
                <a:gd name="T6" fmla="*/ 66 w 86"/>
                <a:gd name="T7" fmla="*/ 1 h 118"/>
                <a:gd name="T8" fmla="*/ 59 w 86"/>
                <a:gd name="T9" fmla="*/ 2 h 118"/>
                <a:gd name="T10" fmla="*/ 59 w 86"/>
                <a:gd name="T11" fmla="*/ 7 h 118"/>
                <a:gd name="T12" fmla="*/ 67 w 86"/>
                <a:gd name="T13" fmla="*/ 8 h 118"/>
                <a:gd name="T14" fmla="*/ 70 w 86"/>
                <a:gd name="T15" fmla="*/ 9 h 118"/>
                <a:gd name="T16" fmla="*/ 70 w 86"/>
                <a:gd name="T17" fmla="*/ 14 h 118"/>
                <a:gd name="T18" fmla="*/ 57 w 86"/>
                <a:gd name="T19" fmla="*/ 48 h 118"/>
                <a:gd name="T20" fmla="*/ 49 w 86"/>
                <a:gd name="T21" fmla="*/ 43 h 118"/>
                <a:gd name="T22" fmla="*/ 27 w 86"/>
                <a:gd name="T23" fmla="*/ 46 h 118"/>
                <a:gd name="T24" fmla="*/ 4 w 86"/>
                <a:gd name="T25" fmla="*/ 72 h 118"/>
                <a:gd name="T26" fmla="*/ 2 w 86"/>
                <a:gd name="T27" fmla="*/ 101 h 118"/>
                <a:gd name="T28" fmla="*/ 15 w 86"/>
                <a:gd name="T29" fmla="*/ 115 h 118"/>
                <a:gd name="T30" fmla="*/ 32 w 86"/>
                <a:gd name="T31" fmla="*/ 117 h 118"/>
                <a:gd name="T32" fmla="*/ 44 w 86"/>
                <a:gd name="T33" fmla="*/ 110 h 118"/>
                <a:gd name="T34" fmla="*/ 52 w 86"/>
                <a:gd name="T35" fmla="*/ 112 h 118"/>
                <a:gd name="T36" fmla="*/ 62 w 86"/>
                <a:gd name="T37" fmla="*/ 117 h 118"/>
                <a:gd name="T38" fmla="*/ 74 w 86"/>
                <a:gd name="T39" fmla="*/ 115 h 118"/>
                <a:gd name="T40" fmla="*/ 82 w 86"/>
                <a:gd name="T41" fmla="*/ 103 h 118"/>
                <a:gd name="T42" fmla="*/ 85 w 86"/>
                <a:gd name="T43" fmla="*/ 94 h 118"/>
                <a:gd name="T44" fmla="*/ 84 w 86"/>
                <a:gd name="T45" fmla="*/ 90 h 118"/>
                <a:gd name="T46" fmla="*/ 80 w 86"/>
                <a:gd name="T47" fmla="*/ 91 h 118"/>
                <a:gd name="T48" fmla="*/ 77 w 86"/>
                <a:gd name="T49" fmla="*/ 101 h 118"/>
                <a:gd name="T50" fmla="*/ 71 w 86"/>
                <a:gd name="T51" fmla="*/ 111 h 118"/>
                <a:gd name="T52" fmla="*/ 64 w 86"/>
                <a:gd name="T53" fmla="*/ 112 h 118"/>
                <a:gd name="T54" fmla="*/ 61 w 86"/>
                <a:gd name="T55" fmla="*/ 108 h 118"/>
                <a:gd name="T56" fmla="*/ 61 w 86"/>
                <a:gd name="T57" fmla="*/ 101 h 118"/>
                <a:gd name="T58" fmla="*/ 85 w 86"/>
                <a:gd name="T59" fmla="*/ 5 h 118"/>
                <a:gd name="T60" fmla="*/ 46 w 86"/>
                <a:gd name="T61" fmla="*/ 101 h 118"/>
                <a:gd name="T62" fmla="*/ 39 w 86"/>
                <a:gd name="T63" fmla="*/ 108 h 118"/>
                <a:gd name="T64" fmla="*/ 31 w 86"/>
                <a:gd name="T65" fmla="*/ 112 h 118"/>
                <a:gd name="T66" fmla="*/ 21 w 86"/>
                <a:gd name="T67" fmla="*/ 112 h 118"/>
                <a:gd name="T68" fmla="*/ 14 w 86"/>
                <a:gd name="T69" fmla="*/ 104 h 118"/>
                <a:gd name="T70" fmla="*/ 14 w 86"/>
                <a:gd name="T71" fmla="*/ 89 h 118"/>
                <a:gd name="T72" fmla="*/ 19 w 86"/>
                <a:gd name="T73" fmla="*/ 70 h 118"/>
                <a:gd name="T74" fmla="*/ 28 w 86"/>
                <a:gd name="T75" fmla="*/ 55 h 118"/>
                <a:gd name="T76" fmla="*/ 39 w 86"/>
                <a:gd name="T77" fmla="*/ 47 h 118"/>
                <a:gd name="T78" fmla="*/ 50 w 86"/>
                <a:gd name="T79" fmla="*/ 49 h 118"/>
                <a:gd name="T80" fmla="*/ 57 w 86"/>
                <a:gd name="T81" fmla="*/ 58 h 118"/>
                <a:gd name="T82" fmla="*/ 57 w 86"/>
                <a:gd name="T83" fmla="*/ 6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118">
                  <a:moveTo>
                    <a:pt x="85" y="5"/>
                  </a:moveTo>
                  <a:lnTo>
                    <a:pt x="85" y="3"/>
                  </a:lnTo>
                  <a:lnTo>
                    <a:pt x="86" y="2"/>
                  </a:lnTo>
                  <a:lnTo>
                    <a:pt x="85" y="1"/>
                  </a:lnTo>
                  <a:lnTo>
                    <a:pt x="83" y="0"/>
                  </a:lnTo>
                  <a:lnTo>
                    <a:pt x="79" y="0"/>
                  </a:lnTo>
                  <a:lnTo>
                    <a:pt x="73" y="0"/>
                  </a:lnTo>
                  <a:lnTo>
                    <a:pt x="66" y="1"/>
                  </a:lnTo>
                  <a:lnTo>
                    <a:pt x="62" y="1"/>
                  </a:lnTo>
                  <a:lnTo>
                    <a:pt x="59" y="2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2" y="8"/>
                  </a:lnTo>
                  <a:lnTo>
                    <a:pt x="67" y="8"/>
                  </a:lnTo>
                  <a:lnTo>
                    <a:pt x="69" y="8"/>
                  </a:lnTo>
                  <a:lnTo>
                    <a:pt x="70" y="9"/>
                  </a:lnTo>
                  <a:lnTo>
                    <a:pt x="70" y="10"/>
                  </a:lnTo>
                  <a:lnTo>
                    <a:pt x="70" y="14"/>
                  </a:lnTo>
                  <a:lnTo>
                    <a:pt x="60" y="52"/>
                  </a:lnTo>
                  <a:lnTo>
                    <a:pt x="57" y="48"/>
                  </a:lnTo>
                  <a:lnTo>
                    <a:pt x="53" y="45"/>
                  </a:lnTo>
                  <a:lnTo>
                    <a:pt x="49" y="43"/>
                  </a:lnTo>
                  <a:lnTo>
                    <a:pt x="43" y="42"/>
                  </a:lnTo>
                  <a:lnTo>
                    <a:pt x="27" y="46"/>
                  </a:lnTo>
                  <a:lnTo>
                    <a:pt x="13" y="57"/>
                  </a:lnTo>
                  <a:lnTo>
                    <a:pt x="4" y="72"/>
                  </a:lnTo>
                  <a:lnTo>
                    <a:pt x="0" y="90"/>
                  </a:lnTo>
                  <a:lnTo>
                    <a:pt x="2" y="101"/>
                  </a:lnTo>
                  <a:lnTo>
                    <a:pt x="7" y="110"/>
                  </a:lnTo>
                  <a:lnTo>
                    <a:pt x="15" y="115"/>
                  </a:lnTo>
                  <a:lnTo>
                    <a:pt x="25" y="118"/>
                  </a:lnTo>
                  <a:lnTo>
                    <a:pt x="32" y="117"/>
                  </a:lnTo>
                  <a:lnTo>
                    <a:pt x="38" y="114"/>
                  </a:lnTo>
                  <a:lnTo>
                    <a:pt x="44" y="110"/>
                  </a:lnTo>
                  <a:lnTo>
                    <a:pt x="49" y="106"/>
                  </a:lnTo>
                  <a:lnTo>
                    <a:pt x="52" y="112"/>
                  </a:lnTo>
                  <a:lnTo>
                    <a:pt x="57" y="115"/>
                  </a:lnTo>
                  <a:lnTo>
                    <a:pt x="62" y="117"/>
                  </a:lnTo>
                  <a:lnTo>
                    <a:pt x="66" y="118"/>
                  </a:lnTo>
                  <a:lnTo>
                    <a:pt x="74" y="115"/>
                  </a:lnTo>
                  <a:lnTo>
                    <a:pt x="79" y="109"/>
                  </a:lnTo>
                  <a:lnTo>
                    <a:pt x="82" y="103"/>
                  </a:lnTo>
                  <a:lnTo>
                    <a:pt x="84" y="98"/>
                  </a:lnTo>
                  <a:lnTo>
                    <a:pt x="85" y="94"/>
                  </a:lnTo>
                  <a:lnTo>
                    <a:pt x="85" y="92"/>
                  </a:lnTo>
                  <a:lnTo>
                    <a:pt x="84" y="90"/>
                  </a:lnTo>
                  <a:lnTo>
                    <a:pt x="82" y="90"/>
                  </a:lnTo>
                  <a:lnTo>
                    <a:pt x="80" y="91"/>
                  </a:lnTo>
                  <a:lnTo>
                    <a:pt x="79" y="95"/>
                  </a:lnTo>
                  <a:lnTo>
                    <a:pt x="77" y="101"/>
                  </a:lnTo>
                  <a:lnTo>
                    <a:pt x="74" y="107"/>
                  </a:lnTo>
                  <a:lnTo>
                    <a:pt x="71" y="111"/>
                  </a:lnTo>
                  <a:lnTo>
                    <a:pt x="66" y="113"/>
                  </a:lnTo>
                  <a:lnTo>
                    <a:pt x="64" y="112"/>
                  </a:lnTo>
                  <a:lnTo>
                    <a:pt x="62" y="110"/>
                  </a:lnTo>
                  <a:lnTo>
                    <a:pt x="61" y="108"/>
                  </a:lnTo>
                  <a:lnTo>
                    <a:pt x="61" y="105"/>
                  </a:lnTo>
                  <a:lnTo>
                    <a:pt x="61" y="101"/>
                  </a:lnTo>
                  <a:lnTo>
                    <a:pt x="62" y="98"/>
                  </a:lnTo>
                  <a:lnTo>
                    <a:pt x="85" y="5"/>
                  </a:lnTo>
                  <a:close/>
                  <a:moveTo>
                    <a:pt x="49" y="95"/>
                  </a:moveTo>
                  <a:lnTo>
                    <a:pt x="46" y="101"/>
                  </a:lnTo>
                  <a:lnTo>
                    <a:pt x="41" y="106"/>
                  </a:lnTo>
                  <a:lnTo>
                    <a:pt x="39" y="108"/>
                  </a:lnTo>
                  <a:lnTo>
                    <a:pt x="35" y="110"/>
                  </a:lnTo>
                  <a:lnTo>
                    <a:pt x="31" y="112"/>
                  </a:lnTo>
                  <a:lnTo>
                    <a:pt x="25" y="113"/>
                  </a:lnTo>
                  <a:lnTo>
                    <a:pt x="21" y="112"/>
                  </a:lnTo>
                  <a:lnTo>
                    <a:pt x="17" y="109"/>
                  </a:lnTo>
                  <a:lnTo>
                    <a:pt x="14" y="104"/>
                  </a:lnTo>
                  <a:lnTo>
                    <a:pt x="13" y="97"/>
                  </a:lnTo>
                  <a:lnTo>
                    <a:pt x="14" y="89"/>
                  </a:lnTo>
                  <a:lnTo>
                    <a:pt x="16" y="79"/>
                  </a:lnTo>
                  <a:lnTo>
                    <a:pt x="19" y="70"/>
                  </a:lnTo>
                  <a:lnTo>
                    <a:pt x="22" y="63"/>
                  </a:lnTo>
                  <a:lnTo>
                    <a:pt x="28" y="55"/>
                  </a:lnTo>
                  <a:lnTo>
                    <a:pt x="34" y="50"/>
                  </a:lnTo>
                  <a:lnTo>
                    <a:pt x="39" y="47"/>
                  </a:lnTo>
                  <a:lnTo>
                    <a:pt x="43" y="47"/>
                  </a:lnTo>
                  <a:lnTo>
                    <a:pt x="50" y="49"/>
                  </a:lnTo>
                  <a:lnTo>
                    <a:pt x="55" y="53"/>
                  </a:lnTo>
                  <a:lnTo>
                    <a:pt x="57" y="58"/>
                  </a:lnTo>
                  <a:lnTo>
                    <a:pt x="58" y="61"/>
                  </a:lnTo>
                  <a:lnTo>
                    <a:pt x="57" y="64"/>
                  </a:lnTo>
                  <a:lnTo>
                    <a:pt x="49" y="9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7"/>
            <p:cNvSpPr>
              <a:spLocks noChangeAspect="1"/>
            </p:cNvSpPr>
            <p:nvPr/>
          </p:nvSpPr>
          <p:spPr bwMode="auto">
            <a:xfrm>
              <a:off x="302" y="145"/>
              <a:ext cx="55" cy="239"/>
            </a:xfrm>
            <a:custGeom>
              <a:avLst/>
              <a:gdLst>
                <a:gd name="T0" fmla="*/ 55 w 55"/>
                <a:gd name="T1" fmla="*/ 237 h 239"/>
                <a:gd name="T2" fmla="*/ 55 w 55"/>
                <a:gd name="T3" fmla="*/ 236 h 239"/>
                <a:gd name="T4" fmla="*/ 55 w 55"/>
                <a:gd name="T5" fmla="*/ 235 h 239"/>
                <a:gd name="T6" fmla="*/ 54 w 55"/>
                <a:gd name="T7" fmla="*/ 234 h 239"/>
                <a:gd name="T8" fmla="*/ 51 w 55"/>
                <a:gd name="T9" fmla="*/ 231 h 239"/>
                <a:gd name="T10" fmla="*/ 33 w 55"/>
                <a:gd name="T11" fmla="*/ 206 h 239"/>
                <a:gd name="T12" fmla="*/ 21 w 55"/>
                <a:gd name="T13" fmla="*/ 178 h 239"/>
                <a:gd name="T14" fmla="*/ 15 w 55"/>
                <a:gd name="T15" fmla="*/ 148 h 239"/>
                <a:gd name="T16" fmla="*/ 14 w 55"/>
                <a:gd name="T17" fmla="*/ 120 h 239"/>
                <a:gd name="T18" fmla="*/ 16 w 55"/>
                <a:gd name="T19" fmla="*/ 89 h 239"/>
                <a:gd name="T20" fmla="*/ 22 w 55"/>
                <a:gd name="T21" fmla="*/ 59 h 239"/>
                <a:gd name="T22" fmla="*/ 34 w 55"/>
                <a:gd name="T23" fmla="*/ 31 h 239"/>
                <a:gd name="T24" fmla="*/ 52 w 55"/>
                <a:gd name="T25" fmla="*/ 7 h 239"/>
                <a:gd name="T26" fmla="*/ 55 w 55"/>
                <a:gd name="T27" fmla="*/ 4 h 239"/>
                <a:gd name="T28" fmla="*/ 55 w 55"/>
                <a:gd name="T29" fmla="*/ 2 h 239"/>
                <a:gd name="T30" fmla="*/ 55 w 55"/>
                <a:gd name="T31" fmla="*/ 1 h 239"/>
                <a:gd name="T32" fmla="*/ 53 w 55"/>
                <a:gd name="T33" fmla="*/ 0 h 239"/>
                <a:gd name="T34" fmla="*/ 48 w 55"/>
                <a:gd name="T35" fmla="*/ 3 h 239"/>
                <a:gd name="T36" fmla="*/ 38 w 55"/>
                <a:gd name="T37" fmla="*/ 12 h 239"/>
                <a:gd name="T38" fmla="*/ 27 w 55"/>
                <a:gd name="T39" fmla="*/ 27 h 239"/>
                <a:gd name="T40" fmla="*/ 15 w 55"/>
                <a:gd name="T41" fmla="*/ 47 h 239"/>
                <a:gd name="T42" fmla="*/ 7 w 55"/>
                <a:gd name="T43" fmla="*/ 66 h 239"/>
                <a:gd name="T44" fmla="*/ 3 w 55"/>
                <a:gd name="T45" fmla="*/ 85 h 239"/>
                <a:gd name="T46" fmla="*/ 1 w 55"/>
                <a:gd name="T47" fmla="*/ 103 h 239"/>
                <a:gd name="T48" fmla="*/ 0 w 55"/>
                <a:gd name="T49" fmla="*/ 120 h 239"/>
                <a:gd name="T50" fmla="*/ 1 w 55"/>
                <a:gd name="T51" fmla="*/ 135 h 239"/>
                <a:gd name="T52" fmla="*/ 3 w 55"/>
                <a:gd name="T53" fmla="*/ 154 h 239"/>
                <a:gd name="T54" fmla="*/ 8 w 55"/>
                <a:gd name="T55" fmla="*/ 174 h 239"/>
                <a:gd name="T56" fmla="*/ 16 w 55"/>
                <a:gd name="T57" fmla="*/ 194 h 239"/>
                <a:gd name="T58" fmla="*/ 27 w 55"/>
                <a:gd name="T59" fmla="*/ 214 h 239"/>
                <a:gd name="T60" fmla="*/ 39 w 55"/>
                <a:gd name="T61" fmla="*/ 228 h 239"/>
                <a:gd name="T62" fmla="*/ 48 w 55"/>
                <a:gd name="T63" fmla="*/ 236 h 239"/>
                <a:gd name="T64" fmla="*/ 53 w 55"/>
                <a:gd name="T65" fmla="*/ 239 h 239"/>
                <a:gd name="T66" fmla="*/ 55 w 55"/>
                <a:gd name="T67" fmla="*/ 239 h 239"/>
                <a:gd name="T68" fmla="*/ 55 w 55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237"/>
                  </a:moveTo>
                  <a:lnTo>
                    <a:pt x="55" y="236"/>
                  </a:lnTo>
                  <a:lnTo>
                    <a:pt x="55" y="235"/>
                  </a:lnTo>
                  <a:lnTo>
                    <a:pt x="54" y="234"/>
                  </a:lnTo>
                  <a:lnTo>
                    <a:pt x="51" y="231"/>
                  </a:lnTo>
                  <a:lnTo>
                    <a:pt x="33" y="206"/>
                  </a:lnTo>
                  <a:lnTo>
                    <a:pt x="21" y="178"/>
                  </a:lnTo>
                  <a:lnTo>
                    <a:pt x="15" y="148"/>
                  </a:lnTo>
                  <a:lnTo>
                    <a:pt x="14" y="120"/>
                  </a:lnTo>
                  <a:lnTo>
                    <a:pt x="16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2" y="7"/>
                  </a:lnTo>
                  <a:lnTo>
                    <a:pt x="55" y="4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8" y="12"/>
                  </a:lnTo>
                  <a:lnTo>
                    <a:pt x="27" y="27"/>
                  </a:lnTo>
                  <a:lnTo>
                    <a:pt x="15" y="47"/>
                  </a:lnTo>
                  <a:lnTo>
                    <a:pt x="7" y="66"/>
                  </a:lnTo>
                  <a:lnTo>
                    <a:pt x="3" y="85"/>
                  </a:lnTo>
                  <a:lnTo>
                    <a:pt x="1" y="103"/>
                  </a:lnTo>
                  <a:lnTo>
                    <a:pt x="0" y="120"/>
                  </a:lnTo>
                  <a:lnTo>
                    <a:pt x="1" y="135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7" y="214"/>
                  </a:lnTo>
                  <a:lnTo>
                    <a:pt x="39" y="228"/>
                  </a:lnTo>
                  <a:lnTo>
                    <a:pt x="48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5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8"/>
            <p:cNvSpPr>
              <a:spLocks noChangeAspect="1"/>
            </p:cNvSpPr>
            <p:nvPr/>
          </p:nvSpPr>
          <p:spPr bwMode="auto">
            <a:xfrm>
              <a:off x="381" y="216"/>
              <a:ext cx="105" cy="110"/>
            </a:xfrm>
            <a:custGeom>
              <a:avLst/>
              <a:gdLst>
                <a:gd name="T0" fmla="*/ 74 w 105"/>
                <a:gd name="T1" fmla="*/ 14 h 110"/>
                <a:gd name="T2" fmla="*/ 72 w 105"/>
                <a:gd name="T3" fmla="*/ 20 h 110"/>
                <a:gd name="T4" fmla="*/ 74 w 105"/>
                <a:gd name="T5" fmla="*/ 29 h 110"/>
                <a:gd name="T6" fmla="*/ 82 w 105"/>
                <a:gd name="T7" fmla="*/ 36 h 110"/>
                <a:gd name="T8" fmla="*/ 93 w 105"/>
                <a:gd name="T9" fmla="*/ 36 h 110"/>
                <a:gd name="T10" fmla="*/ 101 w 105"/>
                <a:gd name="T11" fmla="*/ 29 h 110"/>
                <a:gd name="T12" fmla="*/ 98 w 105"/>
                <a:gd name="T13" fmla="*/ 10 h 110"/>
                <a:gd name="T14" fmla="*/ 73 w 105"/>
                <a:gd name="T15" fmla="*/ 1 h 110"/>
                <a:gd name="T16" fmla="*/ 46 w 105"/>
                <a:gd name="T17" fmla="*/ 1 h 110"/>
                <a:gd name="T18" fmla="*/ 23 w 105"/>
                <a:gd name="T19" fmla="*/ 10 h 110"/>
                <a:gd name="T20" fmla="*/ 8 w 105"/>
                <a:gd name="T21" fmla="*/ 26 h 110"/>
                <a:gd name="T22" fmla="*/ 1 w 105"/>
                <a:gd name="T23" fmla="*/ 45 h 110"/>
                <a:gd name="T24" fmla="*/ 4 w 105"/>
                <a:gd name="T25" fmla="*/ 77 h 110"/>
                <a:gd name="T26" fmla="*/ 35 w 105"/>
                <a:gd name="T27" fmla="*/ 106 h 110"/>
                <a:gd name="T28" fmla="*/ 72 w 105"/>
                <a:gd name="T29" fmla="*/ 109 h 110"/>
                <a:gd name="T30" fmla="*/ 91 w 105"/>
                <a:gd name="T31" fmla="*/ 101 h 110"/>
                <a:gd name="T32" fmla="*/ 101 w 105"/>
                <a:gd name="T33" fmla="*/ 90 h 110"/>
                <a:gd name="T34" fmla="*/ 105 w 105"/>
                <a:gd name="T35" fmla="*/ 82 h 110"/>
                <a:gd name="T36" fmla="*/ 105 w 105"/>
                <a:gd name="T37" fmla="*/ 78 h 110"/>
                <a:gd name="T38" fmla="*/ 101 w 105"/>
                <a:gd name="T39" fmla="*/ 77 h 110"/>
                <a:gd name="T40" fmla="*/ 97 w 105"/>
                <a:gd name="T41" fmla="*/ 77 h 110"/>
                <a:gd name="T42" fmla="*/ 95 w 105"/>
                <a:gd name="T43" fmla="*/ 79 h 110"/>
                <a:gd name="T44" fmla="*/ 88 w 105"/>
                <a:gd name="T45" fmla="*/ 90 h 110"/>
                <a:gd name="T46" fmla="*/ 73 w 105"/>
                <a:gd name="T47" fmla="*/ 99 h 110"/>
                <a:gd name="T48" fmla="*/ 53 w 105"/>
                <a:gd name="T49" fmla="*/ 99 h 110"/>
                <a:gd name="T50" fmla="*/ 39 w 105"/>
                <a:gd name="T51" fmla="*/ 89 h 110"/>
                <a:gd name="T52" fmla="*/ 32 w 105"/>
                <a:gd name="T53" fmla="*/ 74 h 110"/>
                <a:gd name="T54" fmla="*/ 31 w 105"/>
                <a:gd name="T55" fmla="*/ 59 h 110"/>
                <a:gd name="T56" fmla="*/ 31 w 105"/>
                <a:gd name="T57" fmla="*/ 48 h 110"/>
                <a:gd name="T58" fmla="*/ 32 w 105"/>
                <a:gd name="T59" fmla="*/ 34 h 110"/>
                <a:gd name="T60" fmla="*/ 38 w 105"/>
                <a:gd name="T61" fmla="*/ 20 h 110"/>
                <a:gd name="T62" fmla="*/ 51 w 105"/>
                <a:gd name="T63" fmla="*/ 11 h 110"/>
                <a:gd name="T64" fmla="*/ 71 w 105"/>
                <a:gd name="T65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10">
                  <a:moveTo>
                    <a:pt x="77" y="11"/>
                  </a:moveTo>
                  <a:lnTo>
                    <a:pt x="74" y="14"/>
                  </a:lnTo>
                  <a:lnTo>
                    <a:pt x="73" y="17"/>
                  </a:lnTo>
                  <a:lnTo>
                    <a:pt x="72" y="20"/>
                  </a:lnTo>
                  <a:lnTo>
                    <a:pt x="72" y="22"/>
                  </a:lnTo>
                  <a:lnTo>
                    <a:pt x="74" y="29"/>
                  </a:lnTo>
                  <a:lnTo>
                    <a:pt x="77" y="34"/>
                  </a:lnTo>
                  <a:lnTo>
                    <a:pt x="82" y="36"/>
                  </a:lnTo>
                  <a:lnTo>
                    <a:pt x="87" y="37"/>
                  </a:lnTo>
                  <a:lnTo>
                    <a:pt x="93" y="36"/>
                  </a:lnTo>
                  <a:lnTo>
                    <a:pt x="97" y="33"/>
                  </a:lnTo>
                  <a:lnTo>
                    <a:pt x="101" y="29"/>
                  </a:lnTo>
                  <a:lnTo>
                    <a:pt x="102" y="22"/>
                  </a:lnTo>
                  <a:lnTo>
                    <a:pt x="98" y="10"/>
                  </a:lnTo>
                  <a:lnTo>
                    <a:pt x="87" y="3"/>
                  </a:lnTo>
                  <a:lnTo>
                    <a:pt x="73" y="1"/>
                  </a:lnTo>
                  <a:lnTo>
                    <a:pt x="60" y="0"/>
                  </a:lnTo>
                  <a:lnTo>
                    <a:pt x="46" y="1"/>
                  </a:lnTo>
                  <a:lnTo>
                    <a:pt x="33" y="5"/>
                  </a:lnTo>
                  <a:lnTo>
                    <a:pt x="23" y="10"/>
                  </a:lnTo>
                  <a:lnTo>
                    <a:pt x="14" y="17"/>
                  </a:lnTo>
                  <a:lnTo>
                    <a:pt x="8" y="26"/>
                  </a:lnTo>
                  <a:lnTo>
                    <a:pt x="3" y="35"/>
                  </a:lnTo>
                  <a:lnTo>
                    <a:pt x="1" y="45"/>
                  </a:lnTo>
                  <a:lnTo>
                    <a:pt x="0" y="55"/>
                  </a:lnTo>
                  <a:lnTo>
                    <a:pt x="4" y="77"/>
                  </a:lnTo>
                  <a:lnTo>
                    <a:pt x="16" y="94"/>
                  </a:lnTo>
                  <a:lnTo>
                    <a:pt x="35" y="106"/>
                  </a:lnTo>
                  <a:lnTo>
                    <a:pt x="59" y="110"/>
                  </a:lnTo>
                  <a:lnTo>
                    <a:pt x="72" y="109"/>
                  </a:lnTo>
                  <a:lnTo>
                    <a:pt x="83" y="105"/>
                  </a:lnTo>
                  <a:lnTo>
                    <a:pt x="91" y="101"/>
                  </a:lnTo>
                  <a:lnTo>
                    <a:pt x="97" y="96"/>
                  </a:lnTo>
                  <a:lnTo>
                    <a:pt x="101" y="90"/>
                  </a:lnTo>
                  <a:lnTo>
                    <a:pt x="104" y="86"/>
                  </a:lnTo>
                  <a:lnTo>
                    <a:pt x="105" y="82"/>
                  </a:lnTo>
                  <a:lnTo>
                    <a:pt x="105" y="80"/>
                  </a:lnTo>
                  <a:lnTo>
                    <a:pt x="105" y="78"/>
                  </a:lnTo>
                  <a:lnTo>
                    <a:pt x="103" y="77"/>
                  </a:lnTo>
                  <a:lnTo>
                    <a:pt x="101" y="77"/>
                  </a:lnTo>
                  <a:lnTo>
                    <a:pt x="99" y="77"/>
                  </a:lnTo>
                  <a:lnTo>
                    <a:pt x="97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4" y="81"/>
                  </a:lnTo>
                  <a:lnTo>
                    <a:pt x="88" y="90"/>
                  </a:lnTo>
                  <a:lnTo>
                    <a:pt x="81" y="96"/>
                  </a:lnTo>
                  <a:lnTo>
                    <a:pt x="73" y="99"/>
                  </a:lnTo>
                  <a:lnTo>
                    <a:pt x="64" y="100"/>
                  </a:lnTo>
                  <a:lnTo>
                    <a:pt x="53" y="99"/>
                  </a:lnTo>
                  <a:lnTo>
                    <a:pt x="45" y="95"/>
                  </a:lnTo>
                  <a:lnTo>
                    <a:pt x="39" y="89"/>
                  </a:lnTo>
                  <a:lnTo>
                    <a:pt x="35" y="81"/>
                  </a:lnTo>
                  <a:lnTo>
                    <a:pt x="32" y="74"/>
                  </a:lnTo>
                  <a:lnTo>
                    <a:pt x="31" y="66"/>
                  </a:lnTo>
                  <a:lnTo>
                    <a:pt x="31" y="59"/>
                  </a:lnTo>
                  <a:lnTo>
                    <a:pt x="31" y="54"/>
                  </a:lnTo>
                  <a:lnTo>
                    <a:pt x="31" y="48"/>
                  </a:lnTo>
                  <a:lnTo>
                    <a:pt x="31" y="41"/>
                  </a:lnTo>
                  <a:lnTo>
                    <a:pt x="32" y="34"/>
                  </a:lnTo>
                  <a:lnTo>
                    <a:pt x="35" y="27"/>
                  </a:lnTo>
                  <a:lnTo>
                    <a:pt x="38" y="20"/>
                  </a:lnTo>
                  <a:lnTo>
                    <a:pt x="44" y="15"/>
                  </a:lnTo>
                  <a:lnTo>
                    <a:pt x="51" y="11"/>
                  </a:lnTo>
                  <a:lnTo>
                    <a:pt x="62" y="10"/>
                  </a:lnTo>
                  <a:lnTo>
                    <a:pt x="71" y="10"/>
                  </a:lnTo>
                  <a:lnTo>
                    <a:pt x="77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9"/>
            <p:cNvSpPr>
              <a:spLocks noChangeAspect="1"/>
            </p:cNvSpPr>
            <p:nvPr/>
          </p:nvSpPr>
          <p:spPr bwMode="auto">
            <a:xfrm>
              <a:off x="516" y="299"/>
              <a:ext cx="28" cy="71"/>
            </a:xfrm>
            <a:custGeom>
              <a:avLst/>
              <a:gdLst>
                <a:gd name="T0" fmla="*/ 28 w 28"/>
                <a:gd name="T1" fmla="*/ 25 h 71"/>
                <a:gd name="T2" fmla="*/ 27 w 28"/>
                <a:gd name="T3" fmla="*/ 15 h 71"/>
                <a:gd name="T4" fmla="*/ 24 w 28"/>
                <a:gd name="T5" fmla="*/ 7 h 71"/>
                <a:gd name="T6" fmla="*/ 19 w 28"/>
                <a:gd name="T7" fmla="*/ 2 h 71"/>
                <a:gd name="T8" fmla="*/ 13 w 28"/>
                <a:gd name="T9" fmla="*/ 0 h 71"/>
                <a:gd name="T10" fmla="*/ 7 w 28"/>
                <a:gd name="T11" fmla="*/ 1 h 71"/>
                <a:gd name="T12" fmla="*/ 3 w 28"/>
                <a:gd name="T13" fmla="*/ 4 h 71"/>
                <a:gd name="T14" fmla="*/ 1 w 28"/>
                <a:gd name="T15" fmla="*/ 8 h 71"/>
                <a:gd name="T16" fmla="*/ 0 w 28"/>
                <a:gd name="T17" fmla="*/ 13 h 71"/>
                <a:gd name="T18" fmla="*/ 1 w 28"/>
                <a:gd name="T19" fmla="*/ 17 h 71"/>
                <a:gd name="T20" fmla="*/ 3 w 28"/>
                <a:gd name="T21" fmla="*/ 21 h 71"/>
                <a:gd name="T22" fmla="*/ 7 w 28"/>
                <a:gd name="T23" fmla="*/ 24 h 71"/>
                <a:gd name="T24" fmla="*/ 13 w 28"/>
                <a:gd name="T25" fmla="*/ 25 h 71"/>
                <a:gd name="T26" fmla="*/ 17 w 28"/>
                <a:gd name="T27" fmla="*/ 25 h 71"/>
                <a:gd name="T28" fmla="*/ 21 w 28"/>
                <a:gd name="T29" fmla="*/ 22 h 71"/>
                <a:gd name="T30" fmla="*/ 22 w 28"/>
                <a:gd name="T31" fmla="*/ 22 h 71"/>
                <a:gd name="T32" fmla="*/ 23 w 28"/>
                <a:gd name="T33" fmla="*/ 22 h 71"/>
                <a:gd name="T34" fmla="*/ 23 w 28"/>
                <a:gd name="T35" fmla="*/ 25 h 71"/>
                <a:gd name="T36" fmla="*/ 21 w 28"/>
                <a:gd name="T37" fmla="*/ 38 h 71"/>
                <a:gd name="T38" fmla="*/ 17 w 28"/>
                <a:gd name="T39" fmla="*/ 49 h 71"/>
                <a:gd name="T40" fmla="*/ 12 w 28"/>
                <a:gd name="T41" fmla="*/ 58 h 71"/>
                <a:gd name="T42" fmla="*/ 6 w 28"/>
                <a:gd name="T43" fmla="*/ 65 h 71"/>
                <a:gd name="T44" fmla="*/ 4 w 28"/>
                <a:gd name="T45" fmla="*/ 68 h 71"/>
                <a:gd name="T46" fmla="*/ 4 w 28"/>
                <a:gd name="T47" fmla="*/ 69 h 71"/>
                <a:gd name="T48" fmla="*/ 5 w 28"/>
                <a:gd name="T49" fmla="*/ 71 h 71"/>
                <a:gd name="T50" fmla="*/ 6 w 28"/>
                <a:gd name="T51" fmla="*/ 71 h 71"/>
                <a:gd name="T52" fmla="*/ 11 w 28"/>
                <a:gd name="T53" fmla="*/ 68 h 71"/>
                <a:gd name="T54" fmla="*/ 18 w 28"/>
                <a:gd name="T55" fmla="*/ 59 h 71"/>
                <a:gd name="T56" fmla="*/ 25 w 28"/>
                <a:gd name="T57" fmla="*/ 44 h 71"/>
                <a:gd name="T58" fmla="*/ 28 w 28"/>
                <a:gd name="T59" fmla="*/ 2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71">
                  <a:moveTo>
                    <a:pt x="28" y="25"/>
                  </a:moveTo>
                  <a:lnTo>
                    <a:pt x="27" y="15"/>
                  </a:lnTo>
                  <a:lnTo>
                    <a:pt x="24" y="7"/>
                  </a:lnTo>
                  <a:lnTo>
                    <a:pt x="19" y="2"/>
                  </a:lnTo>
                  <a:lnTo>
                    <a:pt x="13" y="0"/>
                  </a:lnTo>
                  <a:lnTo>
                    <a:pt x="7" y="1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3" y="21"/>
                  </a:lnTo>
                  <a:lnTo>
                    <a:pt x="7" y="24"/>
                  </a:lnTo>
                  <a:lnTo>
                    <a:pt x="13" y="25"/>
                  </a:lnTo>
                  <a:lnTo>
                    <a:pt x="17" y="25"/>
                  </a:lnTo>
                  <a:lnTo>
                    <a:pt x="21" y="22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3" y="25"/>
                  </a:lnTo>
                  <a:lnTo>
                    <a:pt x="21" y="38"/>
                  </a:lnTo>
                  <a:lnTo>
                    <a:pt x="17" y="49"/>
                  </a:lnTo>
                  <a:lnTo>
                    <a:pt x="12" y="58"/>
                  </a:lnTo>
                  <a:lnTo>
                    <a:pt x="6" y="65"/>
                  </a:lnTo>
                  <a:lnTo>
                    <a:pt x="4" y="68"/>
                  </a:lnTo>
                  <a:lnTo>
                    <a:pt x="4" y="69"/>
                  </a:lnTo>
                  <a:lnTo>
                    <a:pt x="5" y="71"/>
                  </a:lnTo>
                  <a:lnTo>
                    <a:pt x="6" y="71"/>
                  </a:lnTo>
                  <a:lnTo>
                    <a:pt x="11" y="68"/>
                  </a:lnTo>
                  <a:lnTo>
                    <a:pt x="18" y="59"/>
                  </a:lnTo>
                  <a:lnTo>
                    <a:pt x="25" y="44"/>
                  </a:lnTo>
                  <a:lnTo>
                    <a:pt x="28" y="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10"/>
            <p:cNvSpPr>
              <a:spLocks noChangeAspect="1"/>
            </p:cNvSpPr>
            <p:nvPr/>
          </p:nvSpPr>
          <p:spPr bwMode="auto">
            <a:xfrm>
              <a:off x="610" y="160"/>
              <a:ext cx="242" cy="164"/>
            </a:xfrm>
            <a:custGeom>
              <a:avLst/>
              <a:gdLst>
                <a:gd name="T0" fmla="*/ 121 w 242"/>
                <a:gd name="T1" fmla="*/ 133 h 164"/>
                <a:gd name="T2" fmla="*/ 64 w 242"/>
                <a:gd name="T3" fmla="*/ 6 h 164"/>
                <a:gd name="T4" fmla="*/ 62 w 242"/>
                <a:gd name="T5" fmla="*/ 3 h 164"/>
                <a:gd name="T6" fmla="*/ 59 w 242"/>
                <a:gd name="T7" fmla="*/ 1 h 164"/>
                <a:gd name="T8" fmla="*/ 57 w 242"/>
                <a:gd name="T9" fmla="*/ 0 h 164"/>
                <a:gd name="T10" fmla="*/ 53 w 242"/>
                <a:gd name="T11" fmla="*/ 0 h 164"/>
                <a:gd name="T12" fmla="*/ 0 w 242"/>
                <a:gd name="T13" fmla="*/ 0 h 164"/>
                <a:gd name="T14" fmla="*/ 0 w 242"/>
                <a:gd name="T15" fmla="*/ 12 h 164"/>
                <a:gd name="T16" fmla="*/ 26 w 242"/>
                <a:gd name="T17" fmla="*/ 12 h 164"/>
                <a:gd name="T18" fmla="*/ 26 w 242"/>
                <a:gd name="T19" fmla="*/ 146 h 164"/>
                <a:gd name="T20" fmla="*/ 26 w 242"/>
                <a:gd name="T21" fmla="*/ 149 h 164"/>
                <a:gd name="T22" fmla="*/ 25 w 242"/>
                <a:gd name="T23" fmla="*/ 151 h 164"/>
                <a:gd name="T24" fmla="*/ 23 w 242"/>
                <a:gd name="T25" fmla="*/ 152 h 164"/>
                <a:gd name="T26" fmla="*/ 19 w 242"/>
                <a:gd name="T27" fmla="*/ 152 h 164"/>
                <a:gd name="T28" fmla="*/ 15 w 242"/>
                <a:gd name="T29" fmla="*/ 153 h 164"/>
                <a:gd name="T30" fmla="*/ 13 w 242"/>
                <a:gd name="T31" fmla="*/ 153 h 164"/>
                <a:gd name="T32" fmla="*/ 10 w 242"/>
                <a:gd name="T33" fmla="*/ 153 h 164"/>
                <a:gd name="T34" fmla="*/ 6 w 242"/>
                <a:gd name="T35" fmla="*/ 153 h 164"/>
                <a:gd name="T36" fmla="*/ 0 w 242"/>
                <a:gd name="T37" fmla="*/ 153 h 164"/>
                <a:gd name="T38" fmla="*/ 0 w 242"/>
                <a:gd name="T39" fmla="*/ 164 h 164"/>
                <a:gd name="T40" fmla="*/ 64 w 242"/>
                <a:gd name="T41" fmla="*/ 164 h 164"/>
                <a:gd name="T42" fmla="*/ 64 w 242"/>
                <a:gd name="T43" fmla="*/ 153 h 164"/>
                <a:gd name="T44" fmla="*/ 58 w 242"/>
                <a:gd name="T45" fmla="*/ 153 h 164"/>
                <a:gd name="T46" fmla="*/ 46 w 242"/>
                <a:gd name="T47" fmla="*/ 152 h 164"/>
                <a:gd name="T48" fmla="*/ 42 w 242"/>
                <a:gd name="T49" fmla="*/ 152 h 164"/>
                <a:gd name="T50" fmla="*/ 40 w 242"/>
                <a:gd name="T51" fmla="*/ 151 h 164"/>
                <a:gd name="T52" fmla="*/ 39 w 242"/>
                <a:gd name="T53" fmla="*/ 149 h 164"/>
                <a:gd name="T54" fmla="*/ 39 w 242"/>
                <a:gd name="T55" fmla="*/ 146 h 164"/>
                <a:gd name="T56" fmla="*/ 39 w 242"/>
                <a:gd name="T57" fmla="*/ 15 h 164"/>
                <a:gd name="T58" fmla="*/ 39 w 242"/>
                <a:gd name="T59" fmla="*/ 15 h 164"/>
                <a:gd name="T60" fmla="*/ 104 w 242"/>
                <a:gd name="T61" fmla="*/ 158 h 164"/>
                <a:gd name="T62" fmla="*/ 107 w 242"/>
                <a:gd name="T63" fmla="*/ 163 h 164"/>
                <a:gd name="T64" fmla="*/ 111 w 242"/>
                <a:gd name="T65" fmla="*/ 164 h 164"/>
                <a:gd name="T66" fmla="*/ 115 w 242"/>
                <a:gd name="T67" fmla="*/ 164 h 164"/>
                <a:gd name="T68" fmla="*/ 117 w 242"/>
                <a:gd name="T69" fmla="*/ 162 h 164"/>
                <a:gd name="T70" fmla="*/ 118 w 242"/>
                <a:gd name="T71" fmla="*/ 160 h 164"/>
                <a:gd name="T72" fmla="*/ 119 w 242"/>
                <a:gd name="T73" fmla="*/ 159 h 164"/>
                <a:gd name="T74" fmla="*/ 186 w 242"/>
                <a:gd name="T75" fmla="*/ 12 h 164"/>
                <a:gd name="T76" fmla="*/ 186 w 242"/>
                <a:gd name="T77" fmla="*/ 12 h 164"/>
                <a:gd name="T78" fmla="*/ 186 w 242"/>
                <a:gd name="T79" fmla="*/ 153 h 164"/>
                <a:gd name="T80" fmla="*/ 160 w 242"/>
                <a:gd name="T81" fmla="*/ 153 h 164"/>
                <a:gd name="T82" fmla="*/ 160 w 242"/>
                <a:gd name="T83" fmla="*/ 164 h 164"/>
                <a:gd name="T84" fmla="*/ 242 w 242"/>
                <a:gd name="T85" fmla="*/ 164 h 164"/>
                <a:gd name="T86" fmla="*/ 242 w 242"/>
                <a:gd name="T87" fmla="*/ 153 h 164"/>
                <a:gd name="T88" fmla="*/ 216 w 242"/>
                <a:gd name="T89" fmla="*/ 153 h 164"/>
                <a:gd name="T90" fmla="*/ 216 w 242"/>
                <a:gd name="T91" fmla="*/ 12 h 164"/>
                <a:gd name="T92" fmla="*/ 242 w 242"/>
                <a:gd name="T93" fmla="*/ 12 h 164"/>
                <a:gd name="T94" fmla="*/ 242 w 242"/>
                <a:gd name="T95" fmla="*/ 0 h 164"/>
                <a:gd name="T96" fmla="*/ 189 w 242"/>
                <a:gd name="T97" fmla="*/ 0 h 164"/>
                <a:gd name="T98" fmla="*/ 185 w 242"/>
                <a:gd name="T99" fmla="*/ 0 h 164"/>
                <a:gd name="T100" fmla="*/ 183 w 242"/>
                <a:gd name="T101" fmla="*/ 1 h 164"/>
                <a:gd name="T102" fmla="*/ 181 w 242"/>
                <a:gd name="T103" fmla="*/ 3 h 164"/>
                <a:gd name="T104" fmla="*/ 178 w 242"/>
                <a:gd name="T105" fmla="*/ 6 h 164"/>
                <a:gd name="T106" fmla="*/ 121 w 242"/>
                <a:gd name="T107" fmla="*/ 13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2" h="164">
                  <a:moveTo>
                    <a:pt x="121" y="133"/>
                  </a:moveTo>
                  <a:lnTo>
                    <a:pt x="64" y="6"/>
                  </a:lnTo>
                  <a:lnTo>
                    <a:pt x="62" y="3"/>
                  </a:lnTo>
                  <a:lnTo>
                    <a:pt x="59" y="1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6" y="12"/>
                  </a:lnTo>
                  <a:lnTo>
                    <a:pt x="26" y="146"/>
                  </a:lnTo>
                  <a:lnTo>
                    <a:pt x="26" y="149"/>
                  </a:lnTo>
                  <a:lnTo>
                    <a:pt x="25" y="151"/>
                  </a:lnTo>
                  <a:lnTo>
                    <a:pt x="23" y="152"/>
                  </a:lnTo>
                  <a:lnTo>
                    <a:pt x="19" y="152"/>
                  </a:lnTo>
                  <a:lnTo>
                    <a:pt x="15" y="153"/>
                  </a:lnTo>
                  <a:lnTo>
                    <a:pt x="13" y="153"/>
                  </a:lnTo>
                  <a:lnTo>
                    <a:pt x="10" y="153"/>
                  </a:lnTo>
                  <a:lnTo>
                    <a:pt x="6" y="153"/>
                  </a:lnTo>
                  <a:lnTo>
                    <a:pt x="0" y="153"/>
                  </a:lnTo>
                  <a:lnTo>
                    <a:pt x="0" y="164"/>
                  </a:lnTo>
                  <a:lnTo>
                    <a:pt x="64" y="164"/>
                  </a:lnTo>
                  <a:lnTo>
                    <a:pt x="64" y="153"/>
                  </a:lnTo>
                  <a:lnTo>
                    <a:pt x="58" y="153"/>
                  </a:lnTo>
                  <a:lnTo>
                    <a:pt x="46" y="152"/>
                  </a:lnTo>
                  <a:lnTo>
                    <a:pt x="42" y="152"/>
                  </a:lnTo>
                  <a:lnTo>
                    <a:pt x="40" y="151"/>
                  </a:lnTo>
                  <a:lnTo>
                    <a:pt x="39" y="149"/>
                  </a:lnTo>
                  <a:lnTo>
                    <a:pt x="39" y="146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104" y="158"/>
                  </a:lnTo>
                  <a:lnTo>
                    <a:pt x="107" y="163"/>
                  </a:lnTo>
                  <a:lnTo>
                    <a:pt x="111" y="164"/>
                  </a:lnTo>
                  <a:lnTo>
                    <a:pt x="115" y="164"/>
                  </a:lnTo>
                  <a:lnTo>
                    <a:pt x="117" y="162"/>
                  </a:lnTo>
                  <a:lnTo>
                    <a:pt x="118" y="160"/>
                  </a:lnTo>
                  <a:lnTo>
                    <a:pt x="119" y="159"/>
                  </a:lnTo>
                  <a:lnTo>
                    <a:pt x="186" y="12"/>
                  </a:lnTo>
                  <a:lnTo>
                    <a:pt x="186" y="12"/>
                  </a:lnTo>
                  <a:lnTo>
                    <a:pt x="186" y="153"/>
                  </a:lnTo>
                  <a:lnTo>
                    <a:pt x="160" y="153"/>
                  </a:lnTo>
                  <a:lnTo>
                    <a:pt x="160" y="164"/>
                  </a:lnTo>
                  <a:lnTo>
                    <a:pt x="242" y="164"/>
                  </a:lnTo>
                  <a:lnTo>
                    <a:pt x="242" y="153"/>
                  </a:lnTo>
                  <a:lnTo>
                    <a:pt x="216" y="153"/>
                  </a:lnTo>
                  <a:lnTo>
                    <a:pt x="216" y="12"/>
                  </a:lnTo>
                  <a:lnTo>
                    <a:pt x="242" y="12"/>
                  </a:lnTo>
                  <a:lnTo>
                    <a:pt x="242" y="0"/>
                  </a:lnTo>
                  <a:lnTo>
                    <a:pt x="189" y="0"/>
                  </a:lnTo>
                  <a:lnTo>
                    <a:pt x="185" y="0"/>
                  </a:lnTo>
                  <a:lnTo>
                    <a:pt x="183" y="1"/>
                  </a:lnTo>
                  <a:lnTo>
                    <a:pt x="181" y="3"/>
                  </a:lnTo>
                  <a:lnTo>
                    <a:pt x="178" y="6"/>
                  </a:lnTo>
                  <a:lnTo>
                    <a:pt x="121" y="1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11"/>
            <p:cNvSpPr>
              <a:spLocks noChangeAspect="1"/>
            </p:cNvSpPr>
            <p:nvPr/>
          </p:nvSpPr>
          <p:spPr bwMode="auto">
            <a:xfrm>
              <a:off x="882" y="299"/>
              <a:ext cx="28" cy="71"/>
            </a:xfrm>
            <a:custGeom>
              <a:avLst/>
              <a:gdLst>
                <a:gd name="T0" fmla="*/ 28 w 28"/>
                <a:gd name="T1" fmla="*/ 25 h 71"/>
                <a:gd name="T2" fmla="*/ 27 w 28"/>
                <a:gd name="T3" fmla="*/ 15 h 71"/>
                <a:gd name="T4" fmla="*/ 23 w 28"/>
                <a:gd name="T5" fmla="*/ 7 h 71"/>
                <a:gd name="T6" fmla="*/ 19 w 28"/>
                <a:gd name="T7" fmla="*/ 2 h 71"/>
                <a:gd name="T8" fmla="*/ 12 w 28"/>
                <a:gd name="T9" fmla="*/ 0 h 71"/>
                <a:gd name="T10" fmla="*/ 7 w 28"/>
                <a:gd name="T11" fmla="*/ 1 h 71"/>
                <a:gd name="T12" fmla="*/ 3 w 28"/>
                <a:gd name="T13" fmla="*/ 4 h 71"/>
                <a:gd name="T14" fmla="*/ 1 w 28"/>
                <a:gd name="T15" fmla="*/ 8 h 71"/>
                <a:gd name="T16" fmla="*/ 0 w 28"/>
                <a:gd name="T17" fmla="*/ 13 h 71"/>
                <a:gd name="T18" fmla="*/ 1 w 28"/>
                <a:gd name="T19" fmla="*/ 17 h 71"/>
                <a:gd name="T20" fmla="*/ 3 w 28"/>
                <a:gd name="T21" fmla="*/ 21 h 71"/>
                <a:gd name="T22" fmla="*/ 7 w 28"/>
                <a:gd name="T23" fmla="*/ 24 h 71"/>
                <a:gd name="T24" fmla="*/ 12 w 28"/>
                <a:gd name="T25" fmla="*/ 25 h 71"/>
                <a:gd name="T26" fmla="*/ 17 w 28"/>
                <a:gd name="T27" fmla="*/ 25 h 71"/>
                <a:gd name="T28" fmla="*/ 21 w 28"/>
                <a:gd name="T29" fmla="*/ 22 h 71"/>
                <a:gd name="T30" fmla="*/ 22 w 28"/>
                <a:gd name="T31" fmla="*/ 22 h 71"/>
                <a:gd name="T32" fmla="*/ 22 w 28"/>
                <a:gd name="T33" fmla="*/ 22 h 71"/>
                <a:gd name="T34" fmla="*/ 22 w 28"/>
                <a:gd name="T35" fmla="*/ 25 h 71"/>
                <a:gd name="T36" fmla="*/ 21 w 28"/>
                <a:gd name="T37" fmla="*/ 38 h 71"/>
                <a:gd name="T38" fmla="*/ 17 w 28"/>
                <a:gd name="T39" fmla="*/ 49 h 71"/>
                <a:gd name="T40" fmla="*/ 12 w 28"/>
                <a:gd name="T41" fmla="*/ 58 h 71"/>
                <a:gd name="T42" fmla="*/ 6 w 28"/>
                <a:gd name="T43" fmla="*/ 65 h 71"/>
                <a:gd name="T44" fmla="*/ 4 w 28"/>
                <a:gd name="T45" fmla="*/ 68 h 71"/>
                <a:gd name="T46" fmla="*/ 3 w 28"/>
                <a:gd name="T47" fmla="*/ 69 h 71"/>
                <a:gd name="T48" fmla="*/ 4 w 28"/>
                <a:gd name="T49" fmla="*/ 71 h 71"/>
                <a:gd name="T50" fmla="*/ 6 w 28"/>
                <a:gd name="T51" fmla="*/ 71 h 71"/>
                <a:gd name="T52" fmla="*/ 10 w 28"/>
                <a:gd name="T53" fmla="*/ 68 h 71"/>
                <a:gd name="T54" fmla="*/ 18 w 28"/>
                <a:gd name="T55" fmla="*/ 59 h 71"/>
                <a:gd name="T56" fmla="*/ 25 w 28"/>
                <a:gd name="T57" fmla="*/ 44 h 71"/>
                <a:gd name="T58" fmla="*/ 28 w 28"/>
                <a:gd name="T59" fmla="*/ 2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71">
                  <a:moveTo>
                    <a:pt x="28" y="25"/>
                  </a:moveTo>
                  <a:lnTo>
                    <a:pt x="27" y="15"/>
                  </a:lnTo>
                  <a:lnTo>
                    <a:pt x="23" y="7"/>
                  </a:lnTo>
                  <a:lnTo>
                    <a:pt x="19" y="2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3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7" y="25"/>
                  </a:lnTo>
                  <a:lnTo>
                    <a:pt x="21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5"/>
                  </a:lnTo>
                  <a:lnTo>
                    <a:pt x="21" y="38"/>
                  </a:lnTo>
                  <a:lnTo>
                    <a:pt x="17" y="49"/>
                  </a:lnTo>
                  <a:lnTo>
                    <a:pt x="12" y="58"/>
                  </a:lnTo>
                  <a:lnTo>
                    <a:pt x="6" y="65"/>
                  </a:lnTo>
                  <a:lnTo>
                    <a:pt x="4" y="68"/>
                  </a:lnTo>
                  <a:lnTo>
                    <a:pt x="3" y="69"/>
                  </a:lnTo>
                  <a:lnTo>
                    <a:pt x="4" y="71"/>
                  </a:lnTo>
                  <a:lnTo>
                    <a:pt x="6" y="71"/>
                  </a:lnTo>
                  <a:lnTo>
                    <a:pt x="10" y="68"/>
                  </a:lnTo>
                  <a:lnTo>
                    <a:pt x="18" y="59"/>
                  </a:lnTo>
                  <a:lnTo>
                    <a:pt x="25" y="44"/>
                  </a:lnTo>
                  <a:lnTo>
                    <a:pt x="28" y="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Freeform 12"/>
            <p:cNvSpPr>
              <a:spLocks noChangeAspect="1"/>
            </p:cNvSpPr>
            <p:nvPr/>
          </p:nvSpPr>
          <p:spPr bwMode="auto">
            <a:xfrm>
              <a:off x="975" y="219"/>
              <a:ext cx="159" cy="108"/>
            </a:xfrm>
            <a:custGeom>
              <a:avLst/>
              <a:gdLst>
                <a:gd name="T0" fmla="*/ 105 w 159"/>
                <a:gd name="T1" fmla="*/ 20 h 108"/>
                <a:gd name="T2" fmla="*/ 107 w 159"/>
                <a:gd name="T3" fmla="*/ 11 h 108"/>
                <a:gd name="T4" fmla="*/ 105 w 159"/>
                <a:gd name="T5" fmla="*/ 4 h 108"/>
                <a:gd name="T6" fmla="*/ 96 w 159"/>
                <a:gd name="T7" fmla="*/ 4 h 108"/>
                <a:gd name="T8" fmla="*/ 91 w 159"/>
                <a:gd name="T9" fmla="*/ 11 h 108"/>
                <a:gd name="T10" fmla="*/ 88 w 159"/>
                <a:gd name="T11" fmla="*/ 25 h 108"/>
                <a:gd name="T12" fmla="*/ 83 w 159"/>
                <a:gd name="T13" fmla="*/ 43 h 108"/>
                <a:gd name="T14" fmla="*/ 79 w 159"/>
                <a:gd name="T15" fmla="*/ 59 h 108"/>
                <a:gd name="T16" fmla="*/ 76 w 159"/>
                <a:gd name="T17" fmla="*/ 71 h 108"/>
                <a:gd name="T18" fmla="*/ 76 w 159"/>
                <a:gd name="T19" fmla="*/ 81 h 108"/>
                <a:gd name="T20" fmla="*/ 72 w 159"/>
                <a:gd name="T21" fmla="*/ 91 h 108"/>
                <a:gd name="T22" fmla="*/ 61 w 159"/>
                <a:gd name="T23" fmla="*/ 101 h 108"/>
                <a:gd name="T24" fmla="*/ 48 w 159"/>
                <a:gd name="T25" fmla="*/ 102 h 108"/>
                <a:gd name="T26" fmla="*/ 40 w 159"/>
                <a:gd name="T27" fmla="*/ 97 h 108"/>
                <a:gd name="T28" fmla="*/ 36 w 159"/>
                <a:gd name="T29" fmla="*/ 90 h 108"/>
                <a:gd name="T30" fmla="*/ 35 w 159"/>
                <a:gd name="T31" fmla="*/ 83 h 108"/>
                <a:gd name="T32" fmla="*/ 36 w 159"/>
                <a:gd name="T33" fmla="*/ 75 h 108"/>
                <a:gd name="T34" fmla="*/ 41 w 159"/>
                <a:gd name="T35" fmla="*/ 53 h 108"/>
                <a:gd name="T36" fmla="*/ 51 w 159"/>
                <a:gd name="T37" fmla="*/ 26 h 108"/>
                <a:gd name="T38" fmla="*/ 50 w 159"/>
                <a:gd name="T39" fmla="*/ 12 h 108"/>
                <a:gd name="T40" fmla="*/ 40 w 159"/>
                <a:gd name="T41" fmla="*/ 1 h 108"/>
                <a:gd name="T42" fmla="*/ 17 w 159"/>
                <a:gd name="T43" fmla="*/ 5 h 108"/>
                <a:gd name="T44" fmla="*/ 2 w 159"/>
                <a:gd name="T45" fmla="*/ 30 h 108"/>
                <a:gd name="T46" fmla="*/ 2 w 159"/>
                <a:gd name="T47" fmla="*/ 39 h 108"/>
                <a:gd name="T48" fmla="*/ 6 w 159"/>
                <a:gd name="T49" fmla="*/ 38 h 108"/>
                <a:gd name="T50" fmla="*/ 12 w 159"/>
                <a:gd name="T51" fmla="*/ 21 h 108"/>
                <a:gd name="T52" fmla="*/ 25 w 159"/>
                <a:gd name="T53" fmla="*/ 6 h 108"/>
                <a:gd name="T54" fmla="*/ 33 w 159"/>
                <a:gd name="T55" fmla="*/ 5 h 108"/>
                <a:gd name="T56" fmla="*/ 37 w 159"/>
                <a:gd name="T57" fmla="*/ 8 h 108"/>
                <a:gd name="T58" fmla="*/ 36 w 159"/>
                <a:gd name="T59" fmla="*/ 22 h 108"/>
                <a:gd name="T60" fmla="*/ 26 w 159"/>
                <a:gd name="T61" fmla="*/ 48 h 108"/>
                <a:gd name="T62" fmla="*/ 20 w 159"/>
                <a:gd name="T63" fmla="*/ 70 h 108"/>
                <a:gd name="T64" fmla="*/ 20 w 159"/>
                <a:gd name="T65" fmla="*/ 85 h 108"/>
                <a:gd name="T66" fmla="*/ 26 w 159"/>
                <a:gd name="T67" fmla="*/ 97 h 108"/>
                <a:gd name="T68" fmla="*/ 35 w 159"/>
                <a:gd name="T69" fmla="*/ 104 h 108"/>
                <a:gd name="T70" fmla="*/ 47 w 159"/>
                <a:gd name="T71" fmla="*/ 108 h 108"/>
                <a:gd name="T72" fmla="*/ 58 w 159"/>
                <a:gd name="T73" fmla="*/ 108 h 108"/>
                <a:gd name="T74" fmla="*/ 71 w 159"/>
                <a:gd name="T75" fmla="*/ 101 h 108"/>
                <a:gd name="T76" fmla="*/ 85 w 159"/>
                <a:gd name="T77" fmla="*/ 100 h 108"/>
                <a:gd name="T78" fmla="*/ 101 w 159"/>
                <a:gd name="T79" fmla="*/ 107 h 108"/>
                <a:gd name="T80" fmla="*/ 120 w 159"/>
                <a:gd name="T81" fmla="*/ 105 h 108"/>
                <a:gd name="T82" fmla="*/ 137 w 159"/>
                <a:gd name="T83" fmla="*/ 89 h 108"/>
                <a:gd name="T84" fmla="*/ 149 w 159"/>
                <a:gd name="T85" fmla="*/ 63 h 108"/>
                <a:gd name="T86" fmla="*/ 157 w 159"/>
                <a:gd name="T87" fmla="*/ 28 h 108"/>
                <a:gd name="T88" fmla="*/ 158 w 159"/>
                <a:gd name="T89" fmla="*/ 8 h 108"/>
                <a:gd name="T90" fmla="*/ 152 w 159"/>
                <a:gd name="T91" fmla="*/ 0 h 108"/>
                <a:gd name="T92" fmla="*/ 144 w 159"/>
                <a:gd name="T93" fmla="*/ 1 h 108"/>
                <a:gd name="T94" fmla="*/ 137 w 159"/>
                <a:gd name="T95" fmla="*/ 7 h 108"/>
                <a:gd name="T96" fmla="*/ 137 w 159"/>
                <a:gd name="T97" fmla="*/ 15 h 108"/>
                <a:gd name="T98" fmla="*/ 142 w 159"/>
                <a:gd name="T99" fmla="*/ 20 h 108"/>
                <a:gd name="T100" fmla="*/ 148 w 159"/>
                <a:gd name="T101" fmla="*/ 30 h 108"/>
                <a:gd name="T102" fmla="*/ 147 w 159"/>
                <a:gd name="T103" fmla="*/ 46 h 108"/>
                <a:gd name="T104" fmla="*/ 140 w 159"/>
                <a:gd name="T105" fmla="*/ 71 h 108"/>
                <a:gd name="T106" fmla="*/ 130 w 159"/>
                <a:gd name="T107" fmla="*/ 90 h 108"/>
                <a:gd name="T108" fmla="*/ 117 w 159"/>
                <a:gd name="T109" fmla="*/ 101 h 108"/>
                <a:gd name="T110" fmla="*/ 101 w 159"/>
                <a:gd name="T111" fmla="*/ 101 h 108"/>
                <a:gd name="T112" fmla="*/ 93 w 159"/>
                <a:gd name="T113" fmla="*/ 91 h 108"/>
                <a:gd name="T114" fmla="*/ 92 w 159"/>
                <a:gd name="T115" fmla="*/ 72 h 108"/>
                <a:gd name="T116" fmla="*/ 104 w 159"/>
                <a:gd name="T117" fmla="*/ 2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" h="108">
                  <a:moveTo>
                    <a:pt x="104" y="24"/>
                  </a:moveTo>
                  <a:lnTo>
                    <a:pt x="105" y="20"/>
                  </a:lnTo>
                  <a:lnTo>
                    <a:pt x="106" y="15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4"/>
                  </a:lnTo>
                  <a:lnTo>
                    <a:pt x="101" y="2"/>
                  </a:lnTo>
                  <a:lnTo>
                    <a:pt x="96" y="4"/>
                  </a:lnTo>
                  <a:lnTo>
                    <a:pt x="92" y="9"/>
                  </a:lnTo>
                  <a:lnTo>
                    <a:pt x="91" y="11"/>
                  </a:lnTo>
                  <a:lnTo>
                    <a:pt x="90" y="17"/>
                  </a:lnTo>
                  <a:lnTo>
                    <a:pt x="88" y="25"/>
                  </a:lnTo>
                  <a:lnTo>
                    <a:pt x="85" y="34"/>
                  </a:lnTo>
                  <a:lnTo>
                    <a:pt x="83" y="43"/>
                  </a:lnTo>
                  <a:lnTo>
                    <a:pt x="81" y="52"/>
                  </a:lnTo>
                  <a:lnTo>
                    <a:pt x="79" y="59"/>
                  </a:lnTo>
                  <a:lnTo>
                    <a:pt x="78" y="63"/>
                  </a:lnTo>
                  <a:lnTo>
                    <a:pt x="76" y="71"/>
                  </a:lnTo>
                  <a:lnTo>
                    <a:pt x="76" y="78"/>
                  </a:lnTo>
                  <a:lnTo>
                    <a:pt x="76" y="81"/>
                  </a:lnTo>
                  <a:lnTo>
                    <a:pt x="76" y="83"/>
                  </a:lnTo>
                  <a:lnTo>
                    <a:pt x="72" y="91"/>
                  </a:lnTo>
                  <a:lnTo>
                    <a:pt x="67" y="97"/>
                  </a:lnTo>
                  <a:lnTo>
                    <a:pt x="61" y="101"/>
                  </a:lnTo>
                  <a:lnTo>
                    <a:pt x="54" y="103"/>
                  </a:lnTo>
                  <a:lnTo>
                    <a:pt x="48" y="102"/>
                  </a:lnTo>
                  <a:lnTo>
                    <a:pt x="43" y="100"/>
                  </a:lnTo>
                  <a:lnTo>
                    <a:pt x="40" y="97"/>
                  </a:lnTo>
                  <a:lnTo>
                    <a:pt x="38" y="93"/>
                  </a:lnTo>
                  <a:lnTo>
                    <a:pt x="36" y="90"/>
                  </a:lnTo>
                  <a:lnTo>
                    <a:pt x="35" y="86"/>
                  </a:lnTo>
                  <a:lnTo>
                    <a:pt x="35" y="83"/>
                  </a:lnTo>
                  <a:lnTo>
                    <a:pt x="35" y="81"/>
                  </a:lnTo>
                  <a:lnTo>
                    <a:pt x="36" y="75"/>
                  </a:lnTo>
                  <a:lnTo>
                    <a:pt x="37" y="66"/>
                  </a:lnTo>
                  <a:lnTo>
                    <a:pt x="41" y="53"/>
                  </a:lnTo>
                  <a:lnTo>
                    <a:pt x="48" y="35"/>
                  </a:lnTo>
                  <a:lnTo>
                    <a:pt x="51" y="26"/>
                  </a:lnTo>
                  <a:lnTo>
                    <a:pt x="52" y="19"/>
                  </a:lnTo>
                  <a:lnTo>
                    <a:pt x="50" y="12"/>
                  </a:lnTo>
                  <a:lnTo>
                    <a:pt x="46" y="5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17" y="5"/>
                  </a:lnTo>
                  <a:lnTo>
                    <a:pt x="8" y="17"/>
                  </a:lnTo>
                  <a:lnTo>
                    <a:pt x="2" y="30"/>
                  </a:lnTo>
                  <a:lnTo>
                    <a:pt x="0" y="37"/>
                  </a:lnTo>
                  <a:lnTo>
                    <a:pt x="2" y="39"/>
                  </a:lnTo>
                  <a:lnTo>
                    <a:pt x="3" y="39"/>
                  </a:lnTo>
                  <a:lnTo>
                    <a:pt x="6" y="38"/>
                  </a:lnTo>
                  <a:lnTo>
                    <a:pt x="7" y="35"/>
                  </a:lnTo>
                  <a:lnTo>
                    <a:pt x="12" y="21"/>
                  </a:lnTo>
                  <a:lnTo>
                    <a:pt x="18" y="11"/>
                  </a:lnTo>
                  <a:lnTo>
                    <a:pt x="25" y="6"/>
                  </a:lnTo>
                  <a:lnTo>
                    <a:pt x="31" y="5"/>
                  </a:lnTo>
                  <a:lnTo>
                    <a:pt x="33" y="5"/>
                  </a:lnTo>
                  <a:lnTo>
                    <a:pt x="35" y="6"/>
                  </a:lnTo>
                  <a:lnTo>
                    <a:pt x="37" y="8"/>
                  </a:lnTo>
                  <a:lnTo>
                    <a:pt x="37" y="13"/>
                  </a:lnTo>
                  <a:lnTo>
                    <a:pt x="36" y="22"/>
                  </a:lnTo>
                  <a:lnTo>
                    <a:pt x="33" y="30"/>
                  </a:lnTo>
                  <a:lnTo>
                    <a:pt x="26" y="48"/>
                  </a:lnTo>
                  <a:lnTo>
                    <a:pt x="22" y="61"/>
                  </a:lnTo>
                  <a:lnTo>
                    <a:pt x="20" y="70"/>
                  </a:lnTo>
                  <a:lnTo>
                    <a:pt x="20" y="78"/>
                  </a:lnTo>
                  <a:lnTo>
                    <a:pt x="20" y="85"/>
                  </a:lnTo>
                  <a:lnTo>
                    <a:pt x="22" y="92"/>
                  </a:lnTo>
                  <a:lnTo>
                    <a:pt x="26" y="97"/>
                  </a:lnTo>
                  <a:lnTo>
                    <a:pt x="30" y="101"/>
                  </a:lnTo>
                  <a:lnTo>
                    <a:pt x="35" y="104"/>
                  </a:lnTo>
                  <a:lnTo>
                    <a:pt x="41" y="106"/>
                  </a:lnTo>
                  <a:lnTo>
                    <a:pt x="47" y="108"/>
                  </a:lnTo>
                  <a:lnTo>
                    <a:pt x="54" y="108"/>
                  </a:lnTo>
                  <a:lnTo>
                    <a:pt x="58" y="108"/>
                  </a:lnTo>
                  <a:lnTo>
                    <a:pt x="64" y="106"/>
                  </a:lnTo>
                  <a:lnTo>
                    <a:pt x="71" y="101"/>
                  </a:lnTo>
                  <a:lnTo>
                    <a:pt x="78" y="91"/>
                  </a:lnTo>
                  <a:lnTo>
                    <a:pt x="85" y="100"/>
                  </a:lnTo>
                  <a:lnTo>
                    <a:pt x="93" y="105"/>
                  </a:lnTo>
                  <a:lnTo>
                    <a:pt x="101" y="107"/>
                  </a:lnTo>
                  <a:lnTo>
                    <a:pt x="108" y="108"/>
                  </a:lnTo>
                  <a:lnTo>
                    <a:pt x="120" y="105"/>
                  </a:lnTo>
                  <a:lnTo>
                    <a:pt x="130" y="99"/>
                  </a:lnTo>
                  <a:lnTo>
                    <a:pt x="137" y="89"/>
                  </a:lnTo>
                  <a:lnTo>
                    <a:pt x="143" y="79"/>
                  </a:lnTo>
                  <a:lnTo>
                    <a:pt x="149" y="63"/>
                  </a:lnTo>
                  <a:lnTo>
                    <a:pt x="154" y="45"/>
                  </a:lnTo>
                  <a:lnTo>
                    <a:pt x="157" y="28"/>
                  </a:lnTo>
                  <a:lnTo>
                    <a:pt x="159" y="16"/>
                  </a:lnTo>
                  <a:lnTo>
                    <a:pt x="158" y="8"/>
                  </a:lnTo>
                  <a:lnTo>
                    <a:pt x="155" y="3"/>
                  </a:lnTo>
                  <a:lnTo>
                    <a:pt x="152" y="0"/>
                  </a:lnTo>
                  <a:lnTo>
                    <a:pt x="148" y="0"/>
                  </a:lnTo>
                  <a:lnTo>
                    <a:pt x="144" y="1"/>
                  </a:lnTo>
                  <a:lnTo>
                    <a:pt x="140" y="3"/>
                  </a:lnTo>
                  <a:lnTo>
                    <a:pt x="137" y="7"/>
                  </a:lnTo>
                  <a:lnTo>
                    <a:pt x="136" y="11"/>
                  </a:lnTo>
                  <a:lnTo>
                    <a:pt x="137" y="15"/>
                  </a:lnTo>
                  <a:lnTo>
                    <a:pt x="140" y="18"/>
                  </a:lnTo>
                  <a:lnTo>
                    <a:pt x="142" y="20"/>
                  </a:lnTo>
                  <a:lnTo>
                    <a:pt x="145" y="25"/>
                  </a:lnTo>
                  <a:lnTo>
                    <a:pt x="148" y="30"/>
                  </a:lnTo>
                  <a:lnTo>
                    <a:pt x="148" y="38"/>
                  </a:lnTo>
                  <a:lnTo>
                    <a:pt x="147" y="46"/>
                  </a:lnTo>
                  <a:lnTo>
                    <a:pt x="144" y="58"/>
                  </a:lnTo>
                  <a:lnTo>
                    <a:pt x="140" y="71"/>
                  </a:lnTo>
                  <a:lnTo>
                    <a:pt x="135" y="82"/>
                  </a:lnTo>
                  <a:lnTo>
                    <a:pt x="130" y="90"/>
                  </a:lnTo>
                  <a:lnTo>
                    <a:pt x="124" y="97"/>
                  </a:lnTo>
                  <a:lnTo>
                    <a:pt x="117" y="101"/>
                  </a:lnTo>
                  <a:lnTo>
                    <a:pt x="109" y="103"/>
                  </a:lnTo>
                  <a:lnTo>
                    <a:pt x="101" y="101"/>
                  </a:lnTo>
                  <a:lnTo>
                    <a:pt x="96" y="97"/>
                  </a:lnTo>
                  <a:lnTo>
                    <a:pt x="93" y="91"/>
                  </a:lnTo>
                  <a:lnTo>
                    <a:pt x="91" y="82"/>
                  </a:lnTo>
                  <a:lnTo>
                    <a:pt x="92" y="72"/>
                  </a:lnTo>
                  <a:lnTo>
                    <a:pt x="94" y="64"/>
                  </a:lnTo>
                  <a:lnTo>
                    <a:pt x="104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13"/>
            <p:cNvSpPr>
              <a:spLocks noChangeAspect="1"/>
            </p:cNvSpPr>
            <p:nvPr/>
          </p:nvSpPr>
          <p:spPr bwMode="auto">
            <a:xfrm>
              <a:off x="1158" y="145"/>
              <a:ext cx="56" cy="239"/>
            </a:xfrm>
            <a:custGeom>
              <a:avLst/>
              <a:gdLst>
                <a:gd name="T0" fmla="*/ 56 w 56"/>
                <a:gd name="T1" fmla="*/ 120 h 239"/>
                <a:gd name="T2" fmla="*/ 55 w 56"/>
                <a:gd name="T3" fmla="*/ 104 h 239"/>
                <a:gd name="T4" fmla="*/ 53 w 56"/>
                <a:gd name="T5" fmla="*/ 85 h 239"/>
                <a:gd name="T6" fmla="*/ 48 w 56"/>
                <a:gd name="T7" fmla="*/ 65 h 239"/>
                <a:gd name="T8" fmla="*/ 40 w 56"/>
                <a:gd name="T9" fmla="*/ 45 h 239"/>
                <a:gd name="T10" fmla="*/ 28 w 56"/>
                <a:gd name="T11" fmla="*/ 26 h 239"/>
                <a:gd name="T12" fmla="*/ 17 w 56"/>
                <a:gd name="T13" fmla="*/ 12 h 239"/>
                <a:gd name="T14" fmla="*/ 7 w 56"/>
                <a:gd name="T15" fmla="*/ 3 h 239"/>
                <a:gd name="T16" fmla="*/ 3 w 56"/>
                <a:gd name="T17" fmla="*/ 0 h 239"/>
                <a:gd name="T18" fmla="*/ 1 w 56"/>
                <a:gd name="T19" fmla="*/ 1 h 239"/>
                <a:gd name="T20" fmla="*/ 0 w 56"/>
                <a:gd name="T21" fmla="*/ 2 h 239"/>
                <a:gd name="T22" fmla="*/ 0 w 56"/>
                <a:gd name="T23" fmla="*/ 3 h 239"/>
                <a:gd name="T24" fmla="*/ 1 w 56"/>
                <a:gd name="T25" fmla="*/ 4 h 239"/>
                <a:gd name="T26" fmla="*/ 2 w 56"/>
                <a:gd name="T27" fmla="*/ 5 h 239"/>
                <a:gd name="T28" fmla="*/ 5 w 56"/>
                <a:gd name="T29" fmla="*/ 8 h 239"/>
                <a:gd name="T30" fmla="*/ 20 w 56"/>
                <a:gd name="T31" fmla="*/ 28 h 239"/>
                <a:gd name="T32" fmla="*/ 32 w 56"/>
                <a:gd name="T33" fmla="*/ 54 h 239"/>
                <a:gd name="T34" fmla="*/ 39 w 56"/>
                <a:gd name="T35" fmla="*/ 84 h 239"/>
                <a:gd name="T36" fmla="*/ 42 w 56"/>
                <a:gd name="T37" fmla="*/ 120 h 239"/>
                <a:gd name="T38" fmla="*/ 40 w 56"/>
                <a:gd name="T39" fmla="*/ 150 h 239"/>
                <a:gd name="T40" fmla="*/ 34 w 56"/>
                <a:gd name="T41" fmla="*/ 180 h 239"/>
                <a:gd name="T42" fmla="*/ 22 w 56"/>
                <a:gd name="T43" fmla="*/ 208 h 239"/>
                <a:gd name="T44" fmla="*/ 3 w 56"/>
                <a:gd name="T45" fmla="*/ 233 h 239"/>
                <a:gd name="T46" fmla="*/ 1 w 56"/>
                <a:gd name="T47" fmla="*/ 235 h 239"/>
                <a:gd name="T48" fmla="*/ 0 w 56"/>
                <a:gd name="T49" fmla="*/ 237 h 239"/>
                <a:gd name="T50" fmla="*/ 1 w 56"/>
                <a:gd name="T51" fmla="*/ 238 h 239"/>
                <a:gd name="T52" fmla="*/ 3 w 56"/>
                <a:gd name="T53" fmla="*/ 239 h 239"/>
                <a:gd name="T54" fmla="*/ 7 w 56"/>
                <a:gd name="T55" fmla="*/ 236 h 239"/>
                <a:gd name="T56" fmla="*/ 17 w 56"/>
                <a:gd name="T57" fmla="*/ 227 h 239"/>
                <a:gd name="T58" fmla="*/ 29 w 56"/>
                <a:gd name="T59" fmla="*/ 213 h 239"/>
                <a:gd name="T60" fmla="*/ 41 w 56"/>
                <a:gd name="T61" fmla="*/ 193 h 239"/>
                <a:gd name="T62" fmla="*/ 48 w 56"/>
                <a:gd name="T63" fmla="*/ 173 h 239"/>
                <a:gd name="T64" fmla="*/ 53 w 56"/>
                <a:gd name="T65" fmla="*/ 154 h 239"/>
                <a:gd name="T66" fmla="*/ 55 w 56"/>
                <a:gd name="T67" fmla="*/ 136 h 239"/>
                <a:gd name="T68" fmla="*/ 56 w 56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239">
                  <a:moveTo>
                    <a:pt x="56" y="120"/>
                  </a:moveTo>
                  <a:lnTo>
                    <a:pt x="55" y="104"/>
                  </a:lnTo>
                  <a:lnTo>
                    <a:pt x="53" y="85"/>
                  </a:lnTo>
                  <a:lnTo>
                    <a:pt x="48" y="65"/>
                  </a:lnTo>
                  <a:lnTo>
                    <a:pt x="40" y="45"/>
                  </a:lnTo>
                  <a:lnTo>
                    <a:pt x="28" y="26"/>
                  </a:lnTo>
                  <a:lnTo>
                    <a:pt x="17" y="12"/>
                  </a:lnTo>
                  <a:lnTo>
                    <a:pt x="7" y="3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5" y="8"/>
                  </a:lnTo>
                  <a:lnTo>
                    <a:pt x="20" y="28"/>
                  </a:lnTo>
                  <a:lnTo>
                    <a:pt x="32" y="54"/>
                  </a:lnTo>
                  <a:lnTo>
                    <a:pt x="39" y="84"/>
                  </a:lnTo>
                  <a:lnTo>
                    <a:pt x="42" y="120"/>
                  </a:lnTo>
                  <a:lnTo>
                    <a:pt x="40" y="150"/>
                  </a:lnTo>
                  <a:lnTo>
                    <a:pt x="34" y="180"/>
                  </a:lnTo>
                  <a:lnTo>
                    <a:pt x="22" y="208"/>
                  </a:lnTo>
                  <a:lnTo>
                    <a:pt x="3" y="233"/>
                  </a:lnTo>
                  <a:lnTo>
                    <a:pt x="1" y="235"/>
                  </a:lnTo>
                  <a:lnTo>
                    <a:pt x="0" y="237"/>
                  </a:lnTo>
                  <a:lnTo>
                    <a:pt x="1" y="238"/>
                  </a:lnTo>
                  <a:lnTo>
                    <a:pt x="3" y="239"/>
                  </a:lnTo>
                  <a:lnTo>
                    <a:pt x="7" y="236"/>
                  </a:lnTo>
                  <a:lnTo>
                    <a:pt x="17" y="227"/>
                  </a:lnTo>
                  <a:lnTo>
                    <a:pt x="29" y="213"/>
                  </a:lnTo>
                  <a:lnTo>
                    <a:pt x="41" y="193"/>
                  </a:lnTo>
                  <a:lnTo>
                    <a:pt x="48" y="173"/>
                  </a:lnTo>
                  <a:lnTo>
                    <a:pt x="53" y="154"/>
                  </a:lnTo>
                  <a:lnTo>
                    <a:pt x="55" y="136"/>
                  </a:lnTo>
                  <a:lnTo>
                    <a:pt x="56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14"/>
            <p:cNvSpPr>
              <a:spLocks noChangeAspect="1" noEditPoints="1"/>
            </p:cNvSpPr>
            <p:nvPr/>
          </p:nvSpPr>
          <p:spPr bwMode="auto">
            <a:xfrm>
              <a:off x="1318" y="237"/>
              <a:ext cx="159" cy="56"/>
            </a:xfrm>
            <a:custGeom>
              <a:avLst/>
              <a:gdLst>
                <a:gd name="T0" fmla="*/ 151 w 159"/>
                <a:gd name="T1" fmla="*/ 9 h 56"/>
                <a:gd name="T2" fmla="*/ 154 w 159"/>
                <a:gd name="T3" fmla="*/ 9 h 56"/>
                <a:gd name="T4" fmla="*/ 156 w 159"/>
                <a:gd name="T5" fmla="*/ 9 h 56"/>
                <a:gd name="T6" fmla="*/ 158 w 159"/>
                <a:gd name="T7" fmla="*/ 7 h 56"/>
                <a:gd name="T8" fmla="*/ 159 w 159"/>
                <a:gd name="T9" fmla="*/ 4 h 56"/>
                <a:gd name="T10" fmla="*/ 158 w 159"/>
                <a:gd name="T11" fmla="*/ 2 h 56"/>
                <a:gd name="T12" fmla="*/ 156 w 159"/>
                <a:gd name="T13" fmla="*/ 0 h 56"/>
                <a:gd name="T14" fmla="*/ 154 w 159"/>
                <a:gd name="T15" fmla="*/ 0 h 56"/>
                <a:gd name="T16" fmla="*/ 151 w 159"/>
                <a:gd name="T17" fmla="*/ 0 h 56"/>
                <a:gd name="T18" fmla="*/ 8 w 159"/>
                <a:gd name="T19" fmla="*/ 0 h 56"/>
                <a:gd name="T20" fmla="*/ 5 w 159"/>
                <a:gd name="T21" fmla="*/ 0 h 56"/>
                <a:gd name="T22" fmla="*/ 3 w 159"/>
                <a:gd name="T23" fmla="*/ 0 h 56"/>
                <a:gd name="T24" fmla="*/ 1 w 159"/>
                <a:gd name="T25" fmla="*/ 2 h 56"/>
                <a:gd name="T26" fmla="*/ 0 w 159"/>
                <a:gd name="T27" fmla="*/ 4 h 56"/>
                <a:gd name="T28" fmla="*/ 1 w 159"/>
                <a:gd name="T29" fmla="*/ 7 h 56"/>
                <a:gd name="T30" fmla="*/ 3 w 159"/>
                <a:gd name="T31" fmla="*/ 9 h 56"/>
                <a:gd name="T32" fmla="*/ 5 w 159"/>
                <a:gd name="T33" fmla="*/ 9 h 56"/>
                <a:gd name="T34" fmla="*/ 8 w 159"/>
                <a:gd name="T35" fmla="*/ 9 h 56"/>
                <a:gd name="T36" fmla="*/ 151 w 159"/>
                <a:gd name="T37" fmla="*/ 9 h 56"/>
                <a:gd name="T38" fmla="*/ 151 w 159"/>
                <a:gd name="T39" fmla="*/ 56 h 56"/>
                <a:gd name="T40" fmla="*/ 154 w 159"/>
                <a:gd name="T41" fmla="*/ 56 h 56"/>
                <a:gd name="T42" fmla="*/ 156 w 159"/>
                <a:gd name="T43" fmla="*/ 55 h 56"/>
                <a:gd name="T44" fmla="*/ 158 w 159"/>
                <a:gd name="T45" fmla="*/ 54 h 56"/>
                <a:gd name="T46" fmla="*/ 159 w 159"/>
                <a:gd name="T47" fmla="*/ 51 h 56"/>
                <a:gd name="T48" fmla="*/ 158 w 159"/>
                <a:gd name="T49" fmla="*/ 48 h 56"/>
                <a:gd name="T50" fmla="*/ 156 w 159"/>
                <a:gd name="T51" fmla="*/ 47 h 56"/>
                <a:gd name="T52" fmla="*/ 154 w 159"/>
                <a:gd name="T53" fmla="*/ 46 h 56"/>
                <a:gd name="T54" fmla="*/ 151 w 159"/>
                <a:gd name="T55" fmla="*/ 46 h 56"/>
                <a:gd name="T56" fmla="*/ 8 w 159"/>
                <a:gd name="T57" fmla="*/ 46 h 56"/>
                <a:gd name="T58" fmla="*/ 5 w 159"/>
                <a:gd name="T59" fmla="*/ 46 h 56"/>
                <a:gd name="T60" fmla="*/ 3 w 159"/>
                <a:gd name="T61" fmla="*/ 47 h 56"/>
                <a:gd name="T62" fmla="*/ 1 w 159"/>
                <a:gd name="T63" fmla="*/ 48 h 56"/>
                <a:gd name="T64" fmla="*/ 0 w 159"/>
                <a:gd name="T65" fmla="*/ 51 h 56"/>
                <a:gd name="T66" fmla="*/ 1 w 159"/>
                <a:gd name="T67" fmla="*/ 54 h 56"/>
                <a:gd name="T68" fmla="*/ 3 w 159"/>
                <a:gd name="T69" fmla="*/ 55 h 56"/>
                <a:gd name="T70" fmla="*/ 5 w 159"/>
                <a:gd name="T71" fmla="*/ 56 h 56"/>
                <a:gd name="T72" fmla="*/ 8 w 159"/>
                <a:gd name="T73" fmla="*/ 56 h 56"/>
                <a:gd name="T74" fmla="*/ 151 w 159"/>
                <a:gd name="T7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9" h="56">
                  <a:moveTo>
                    <a:pt x="151" y="9"/>
                  </a:moveTo>
                  <a:lnTo>
                    <a:pt x="154" y="9"/>
                  </a:lnTo>
                  <a:lnTo>
                    <a:pt x="156" y="9"/>
                  </a:lnTo>
                  <a:lnTo>
                    <a:pt x="158" y="7"/>
                  </a:lnTo>
                  <a:lnTo>
                    <a:pt x="159" y="4"/>
                  </a:lnTo>
                  <a:lnTo>
                    <a:pt x="158" y="2"/>
                  </a:lnTo>
                  <a:lnTo>
                    <a:pt x="156" y="0"/>
                  </a:lnTo>
                  <a:lnTo>
                    <a:pt x="154" y="0"/>
                  </a:lnTo>
                  <a:lnTo>
                    <a:pt x="151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151" y="9"/>
                  </a:lnTo>
                  <a:close/>
                  <a:moveTo>
                    <a:pt x="151" y="56"/>
                  </a:moveTo>
                  <a:lnTo>
                    <a:pt x="154" y="56"/>
                  </a:lnTo>
                  <a:lnTo>
                    <a:pt x="156" y="55"/>
                  </a:lnTo>
                  <a:lnTo>
                    <a:pt x="158" y="54"/>
                  </a:lnTo>
                  <a:lnTo>
                    <a:pt x="159" y="51"/>
                  </a:lnTo>
                  <a:lnTo>
                    <a:pt x="158" y="48"/>
                  </a:lnTo>
                  <a:lnTo>
                    <a:pt x="156" y="47"/>
                  </a:lnTo>
                  <a:lnTo>
                    <a:pt x="154" y="46"/>
                  </a:lnTo>
                  <a:lnTo>
                    <a:pt x="151" y="46"/>
                  </a:lnTo>
                  <a:lnTo>
                    <a:pt x="8" y="46"/>
                  </a:lnTo>
                  <a:lnTo>
                    <a:pt x="5" y="46"/>
                  </a:lnTo>
                  <a:lnTo>
                    <a:pt x="3" y="47"/>
                  </a:lnTo>
                  <a:lnTo>
                    <a:pt x="1" y="48"/>
                  </a:lnTo>
                  <a:lnTo>
                    <a:pt x="0" y="51"/>
                  </a:lnTo>
                  <a:lnTo>
                    <a:pt x="1" y="54"/>
                  </a:lnTo>
                  <a:lnTo>
                    <a:pt x="3" y="55"/>
                  </a:lnTo>
                  <a:lnTo>
                    <a:pt x="5" y="56"/>
                  </a:lnTo>
                  <a:lnTo>
                    <a:pt x="8" y="56"/>
                  </a:lnTo>
                  <a:lnTo>
                    <a:pt x="151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15"/>
            <p:cNvSpPr>
              <a:spLocks noChangeAspect="1"/>
            </p:cNvSpPr>
            <p:nvPr/>
          </p:nvSpPr>
          <p:spPr bwMode="auto">
            <a:xfrm>
              <a:off x="1564" y="260"/>
              <a:ext cx="147" cy="9"/>
            </a:xfrm>
            <a:custGeom>
              <a:avLst/>
              <a:gdLst>
                <a:gd name="T0" fmla="*/ 138 w 147"/>
                <a:gd name="T1" fmla="*/ 9 h 9"/>
                <a:gd name="T2" fmla="*/ 141 w 147"/>
                <a:gd name="T3" fmla="*/ 9 h 9"/>
                <a:gd name="T4" fmla="*/ 144 w 147"/>
                <a:gd name="T5" fmla="*/ 9 h 9"/>
                <a:gd name="T6" fmla="*/ 146 w 147"/>
                <a:gd name="T7" fmla="*/ 7 h 9"/>
                <a:gd name="T8" fmla="*/ 147 w 147"/>
                <a:gd name="T9" fmla="*/ 5 h 9"/>
                <a:gd name="T10" fmla="*/ 146 w 147"/>
                <a:gd name="T11" fmla="*/ 2 h 9"/>
                <a:gd name="T12" fmla="*/ 144 w 147"/>
                <a:gd name="T13" fmla="*/ 0 h 9"/>
                <a:gd name="T14" fmla="*/ 141 w 147"/>
                <a:gd name="T15" fmla="*/ 0 h 9"/>
                <a:gd name="T16" fmla="*/ 138 w 147"/>
                <a:gd name="T17" fmla="*/ 0 h 9"/>
                <a:gd name="T18" fmla="*/ 9 w 147"/>
                <a:gd name="T19" fmla="*/ 0 h 9"/>
                <a:gd name="T20" fmla="*/ 6 w 147"/>
                <a:gd name="T21" fmla="*/ 0 h 9"/>
                <a:gd name="T22" fmla="*/ 3 w 147"/>
                <a:gd name="T23" fmla="*/ 0 h 9"/>
                <a:gd name="T24" fmla="*/ 1 w 147"/>
                <a:gd name="T25" fmla="*/ 2 h 9"/>
                <a:gd name="T26" fmla="*/ 0 w 147"/>
                <a:gd name="T27" fmla="*/ 5 h 9"/>
                <a:gd name="T28" fmla="*/ 1 w 147"/>
                <a:gd name="T29" fmla="*/ 7 h 9"/>
                <a:gd name="T30" fmla="*/ 3 w 147"/>
                <a:gd name="T31" fmla="*/ 9 h 9"/>
                <a:gd name="T32" fmla="*/ 6 w 147"/>
                <a:gd name="T33" fmla="*/ 9 h 9"/>
                <a:gd name="T34" fmla="*/ 9 w 147"/>
                <a:gd name="T35" fmla="*/ 9 h 9"/>
                <a:gd name="T36" fmla="*/ 138 w 147"/>
                <a:gd name="T3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" h="9">
                  <a:moveTo>
                    <a:pt x="138" y="9"/>
                  </a:moveTo>
                  <a:lnTo>
                    <a:pt x="141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7" y="5"/>
                  </a:lnTo>
                  <a:lnTo>
                    <a:pt x="146" y="2"/>
                  </a:lnTo>
                  <a:lnTo>
                    <a:pt x="144" y="0"/>
                  </a:lnTo>
                  <a:lnTo>
                    <a:pt x="141" y="0"/>
                  </a:lnTo>
                  <a:lnTo>
                    <a:pt x="138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38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16"/>
            <p:cNvSpPr>
              <a:spLocks noChangeAspect="1"/>
            </p:cNvSpPr>
            <p:nvPr/>
          </p:nvSpPr>
          <p:spPr bwMode="auto">
            <a:xfrm>
              <a:off x="1796" y="0"/>
              <a:ext cx="212" cy="531"/>
            </a:xfrm>
            <a:custGeom>
              <a:avLst/>
              <a:gdLst>
                <a:gd name="T0" fmla="*/ 16 w 212"/>
                <a:gd name="T1" fmla="*/ 519 h 531"/>
                <a:gd name="T2" fmla="*/ 22 w 212"/>
                <a:gd name="T3" fmla="*/ 513 h 531"/>
                <a:gd name="T4" fmla="*/ 22 w 212"/>
                <a:gd name="T5" fmla="*/ 503 h 531"/>
                <a:gd name="T6" fmla="*/ 15 w 212"/>
                <a:gd name="T7" fmla="*/ 497 h 531"/>
                <a:gd name="T8" fmla="*/ 7 w 212"/>
                <a:gd name="T9" fmla="*/ 497 h 531"/>
                <a:gd name="T10" fmla="*/ 1 w 212"/>
                <a:gd name="T11" fmla="*/ 503 h 531"/>
                <a:gd name="T12" fmla="*/ 2 w 212"/>
                <a:gd name="T13" fmla="*/ 517 h 531"/>
                <a:gd name="T14" fmla="*/ 16 w 212"/>
                <a:gd name="T15" fmla="*/ 529 h 531"/>
                <a:gd name="T16" fmla="*/ 39 w 212"/>
                <a:gd name="T17" fmla="*/ 528 h 531"/>
                <a:gd name="T18" fmla="*/ 59 w 212"/>
                <a:gd name="T19" fmla="*/ 510 h 531"/>
                <a:gd name="T20" fmla="*/ 74 w 212"/>
                <a:gd name="T21" fmla="*/ 476 h 531"/>
                <a:gd name="T22" fmla="*/ 87 w 212"/>
                <a:gd name="T23" fmla="*/ 431 h 531"/>
                <a:gd name="T24" fmla="*/ 119 w 212"/>
                <a:gd name="T25" fmla="*/ 292 h 531"/>
                <a:gd name="T26" fmla="*/ 147 w 212"/>
                <a:gd name="T27" fmla="*/ 140 h 531"/>
                <a:gd name="T28" fmla="*/ 160 w 212"/>
                <a:gd name="T29" fmla="*/ 74 h 531"/>
                <a:gd name="T30" fmla="*/ 169 w 212"/>
                <a:gd name="T31" fmla="*/ 36 h 531"/>
                <a:gd name="T32" fmla="*/ 179 w 212"/>
                <a:gd name="T33" fmla="*/ 10 h 531"/>
                <a:gd name="T34" fmla="*/ 191 w 212"/>
                <a:gd name="T35" fmla="*/ 6 h 531"/>
                <a:gd name="T36" fmla="*/ 199 w 212"/>
                <a:gd name="T37" fmla="*/ 9 h 531"/>
                <a:gd name="T38" fmla="*/ 195 w 212"/>
                <a:gd name="T39" fmla="*/ 12 h 531"/>
                <a:gd name="T40" fmla="*/ 189 w 212"/>
                <a:gd name="T41" fmla="*/ 18 h 531"/>
                <a:gd name="T42" fmla="*/ 189 w 212"/>
                <a:gd name="T43" fmla="*/ 28 h 531"/>
                <a:gd name="T44" fmla="*/ 196 w 212"/>
                <a:gd name="T45" fmla="*/ 33 h 531"/>
                <a:gd name="T46" fmla="*/ 204 w 212"/>
                <a:gd name="T47" fmla="*/ 33 h 531"/>
                <a:gd name="T48" fmla="*/ 211 w 212"/>
                <a:gd name="T49" fmla="*/ 28 h 531"/>
                <a:gd name="T50" fmla="*/ 209 w 212"/>
                <a:gd name="T51" fmla="*/ 13 h 531"/>
                <a:gd name="T52" fmla="*/ 195 w 212"/>
                <a:gd name="T53" fmla="*/ 2 h 531"/>
                <a:gd name="T54" fmla="*/ 173 w 212"/>
                <a:gd name="T55" fmla="*/ 5 h 531"/>
                <a:gd name="T56" fmla="*/ 151 w 212"/>
                <a:gd name="T57" fmla="*/ 42 h 531"/>
                <a:gd name="T58" fmla="*/ 139 w 212"/>
                <a:gd name="T59" fmla="*/ 81 h 531"/>
                <a:gd name="T60" fmla="*/ 129 w 212"/>
                <a:gd name="T61" fmla="*/ 123 h 531"/>
                <a:gd name="T62" fmla="*/ 112 w 212"/>
                <a:gd name="T63" fmla="*/ 197 h 531"/>
                <a:gd name="T64" fmla="*/ 91 w 212"/>
                <a:gd name="T65" fmla="*/ 297 h 531"/>
                <a:gd name="T66" fmla="*/ 72 w 212"/>
                <a:gd name="T67" fmla="*/ 410 h 531"/>
                <a:gd name="T68" fmla="*/ 58 w 212"/>
                <a:gd name="T69" fmla="*/ 471 h 531"/>
                <a:gd name="T70" fmla="*/ 53 w 212"/>
                <a:gd name="T71" fmla="*/ 491 h 531"/>
                <a:gd name="T72" fmla="*/ 44 w 212"/>
                <a:gd name="T73" fmla="*/ 511 h 531"/>
                <a:gd name="T74" fmla="*/ 33 w 212"/>
                <a:gd name="T75" fmla="*/ 524 h 531"/>
                <a:gd name="T76" fmla="*/ 20 w 212"/>
                <a:gd name="T77" fmla="*/ 525 h 531"/>
                <a:gd name="T78" fmla="*/ 12 w 212"/>
                <a:gd name="T79" fmla="*/ 52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2" h="531">
                  <a:moveTo>
                    <a:pt x="11" y="520"/>
                  </a:moveTo>
                  <a:lnTo>
                    <a:pt x="16" y="519"/>
                  </a:lnTo>
                  <a:lnTo>
                    <a:pt x="20" y="516"/>
                  </a:lnTo>
                  <a:lnTo>
                    <a:pt x="22" y="513"/>
                  </a:lnTo>
                  <a:lnTo>
                    <a:pt x="23" y="509"/>
                  </a:lnTo>
                  <a:lnTo>
                    <a:pt x="22" y="503"/>
                  </a:lnTo>
                  <a:lnTo>
                    <a:pt x="19" y="500"/>
                  </a:lnTo>
                  <a:lnTo>
                    <a:pt x="15" y="497"/>
                  </a:lnTo>
                  <a:lnTo>
                    <a:pt x="11" y="497"/>
                  </a:lnTo>
                  <a:lnTo>
                    <a:pt x="7" y="497"/>
                  </a:lnTo>
                  <a:lnTo>
                    <a:pt x="3" y="500"/>
                  </a:lnTo>
                  <a:lnTo>
                    <a:pt x="1" y="503"/>
                  </a:lnTo>
                  <a:lnTo>
                    <a:pt x="0" y="509"/>
                  </a:lnTo>
                  <a:lnTo>
                    <a:pt x="2" y="517"/>
                  </a:lnTo>
                  <a:lnTo>
                    <a:pt x="7" y="524"/>
                  </a:lnTo>
                  <a:lnTo>
                    <a:pt x="16" y="529"/>
                  </a:lnTo>
                  <a:lnTo>
                    <a:pt x="26" y="531"/>
                  </a:lnTo>
                  <a:lnTo>
                    <a:pt x="39" y="528"/>
                  </a:lnTo>
                  <a:lnTo>
                    <a:pt x="50" y="521"/>
                  </a:lnTo>
                  <a:lnTo>
                    <a:pt x="59" y="510"/>
                  </a:lnTo>
                  <a:lnTo>
                    <a:pt x="67" y="494"/>
                  </a:lnTo>
                  <a:lnTo>
                    <a:pt x="74" y="476"/>
                  </a:lnTo>
                  <a:lnTo>
                    <a:pt x="81" y="454"/>
                  </a:lnTo>
                  <a:lnTo>
                    <a:pt x="87" y="431"/>
                  </a:lnTo>
                  <a:lnTo>
                    <a:pt x="93" y="406"/>
                  </a:lnTo>
                  <a:lnTo>
                    <a:pt x="119" y="292"/>
                  </a:lnTo>
                  <a:lnTo>
                    <a:pt x="140" y="177"/>
                  </a:lnTo>
                  <a:lnTo>
                    <a:pt x="147" y="140"/>
                  </a:lnTo>
                  <a:lnTo>
                    <a:pt x="153" y="105"/>
                  </a:lnTo>
                  <a:lnTo>
                    <a:pt x="160" y="74"/>
                  </a:lnTo>
                  <a:lnTo>
                    <a:pt x="166" y="48"/>
                  </a:lnTo>
                  <a:lnTo>
                    <a:pt x="169" y="36"/>
                  </a:lnTo>
                  <a:lnTo>
                    <a:pt x="174" y="22"/>
                  </a:lnTo>
                  <a:lnTo>
                    <a:pt x="179" y="10"/>
                  </a:lnTo>
                  <a:lnTo>
                    <a:pt x="186" y="5"/>
                  </a:lnTo>
                  <a:lnTo>
                    <a:pt x="191" y="6"/>
                  </a:lnTo>
                  <a:lnTo>
                    <a:pt x="196" y="8"/>
                  </a:lnTo>
                  <a:lnTo>
                    <a:pt x="199" y="9"/>
                  </a:lnTo>
                  <a:lnTo>
                    <a:pt x="200" y="11"/>
                  </a:lnTo>
                  <a:lnTo>
                    <a:pt x="195" y="12"/>
                  </a:lnTo>
                  <a:lnTo>
                    <a:pt x="192" y="15"/>
                  </a:lnTo>
                  <a:lnTo>
                    <a:pt x="189" y="18"/>
                  </a:lnTo>
                  <a:lnTo>
                    <a:pt x="189" y="22"/>
                  </a:lnTo>
                  <a:lnTo>
                    <a:pt x="189" y="28"/>
                  </a:lnTo>
                  <a:lnTo>
                    <a:pt x="192" y="31"/>
                  </a:lnTo>
                  <a:lnTo>
                    <a:pt x="196" y="33"/>
                  </a:lnTo>
                  <a:lnTo>
                    <a:pt x="200" y="34"/>
                  </a:lnTo>
                  <a:lnTo>
                    <a:pt x="204" y="33"/>
                  </a:lnTo>
                  <a:lnTo>
                    <a:pt x="208" y="31"/>
                  </a:lnTo>
                  <a:lnTo>
                    <a:pt x="211" y="28"/>
                  </a:lnTo>
                  <a:lnTo>
                    <a:pt x="212" y="22"/>
                  </a:lnTo>
                  <a:lnTo>
                    <a:pt x="209" y="13"/>
                  </a:lnTo>
                  <a:lnTo>
                    <a:pt x="204" y="6"/>
                  </a:lnTo>
                  <a:lnTo>
                    <a:pt x="195" y="2"/>
                  </a:lnTo>
                  <a:lnTo>
                    <a:pt x="186" y="0"/>
                  </a:lnTo>
                  <a:lnTo>
                    <a:pt x="173" y="5"/>
                  </a:lnTo>
                  <a:lnTo>
                    <a:pt x="161" y="19"/>
                  </a:lnTo>
                  <a:lnTo>
                    <a:pt x="151" y="42"/>
                  </a:lnTo>
                  <a:lnTo>
                    <a:pt x="141" y="75"/>
                  </a:lnTo>
                  <a:lnTo>
                    <a:pt x="139" y="81"/>
                  </a:lnTo>
                  <a:lnTo>
                    <a:pt x="135" y="97"/>
                  </a:lnTo>
                  <a:lnTo>
                    <a:pt x="129" y="123"/>
                  </a:lnTo>
                  <a:lnTo>
                    <a:pt x="121" y="157"/>
                  </a:lnTo>
                  <a:lnTo>
                    <a:pt x="112" y="197"/>
                  </a:lnTo>
                  <a:lnTo>
                    <a:pt x="102" y="244"/>
                  </a:lnTo>
                  <a:lnTo>
                    <a:pt x="91" y="297"/>
                  </a:lnTo>
                  <a:lnTo>
                    <a:pt x="81" y="354"/>
                  </a:lnTo>
                  <a:lnTo>
                    <a:pt x="72" y="410"/>
                  </a:lnTo>
                  <a:lnTo>
                    <a:pt x="60" y="463"/>
                  </a:lnTo>
                  <a:lnTo>
                    <a:pt x="58" y="471"/>
                  </a:lnTo>
                  <a:lnTo>
                    <a:pt x="56" y="480"/>
                  </a:lnTo>
                  <a:lnTo>
                    <a:pt x="53" y="491"/>
                  </a:lnTo>
                  <a:lnTo>
                    <a:pt x="49" y="501"/>
                  </a:lnTo>
                  <a:lnTo>
                    <a:pt x="44" y="511"/>
                  </a:lnTo>
                  <a:lnTo>
                    <a:pt x="39" y="518"/>
                  </a:lnTo>
                  <a:lnTo>
                    <a:pt x="33" y="524"/>
                  </a:lnTo>
                  <a:lnTo>
                    <a:pt x="26" y="526"/>
                  </a:lnTo>
                  <a:lnTo>
                    <a:pt x="20" y="525"/>
                  </a:lnTo>
                  <a:lnTo>
                    <a:pt x="15" y="523"/>
                  </a:lnTo>
                  <a:lnTo>
                    <a:pt x="12" y="521"/>
                  </a:lnTo>
                  <a:lnTo>
                    <a:pt x="11" y="5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" name="Freeform 17"/>
            <p:cNvSpPr>
              <a:spLocks noChangeAspect="1"/>
            </p:cNvSpPr>
            <p:nvPr/>
          </p:nvSpPr>
          <p:spPr bwMode="auto">
            <a:xfrm>
              <a:off x="1927" y="426"/>
              <a:ext cx="117" cy="118"/>
            </a:xfrm>
            <a:custGeom>
              <a:avLst/>
              <a:gdLst>
                <a:gd name="T0" fmla="*/ 111 w 117"/>
                <a:gd name="T1" fmla="*/ 89 h 118"/>
                <a:gd name="T2" fmla="*/ 110 w 117"/>
                <a:gd name="T3" fmla="*/ 94 h 118"/>
                <a:gd name="T4" fmla="*/ 108 w 117"/>
                <a:gd name="T5" fmla="*/ 102 h 118"/>
                <a:gd name="T6" fmla="*/ 106 w 117"/>
                <a:gd name="T7" fmla="*/ 105 h 118"/>
                <a:gd name="T8" fmla="*/ 96 w 117"/>
                <a:gd name="T9" fmla="*/ 106 h 118"/>
                <a:gd name="T10" fmla="*/ 85 w 117"/>
                <a:gd name="T11" fmla="*/ 99 h 118"/>
                <a:gd name="T12" fmla="*/ 93 w 117"/>
                <a:gd name="T13" fmla="*/ 86 h 118"/>
                <a:gd name="T14" fmla="*/ 105 w 117"/>
                <a:gd name="T15" fmla="*/ 69 h 118"/>
                <a:gd name="T16" fmla="*/ 113 w 117"/>
                <a:gd name="T17" fmla="*/ 51 h 118"/>
                <a:gd name="T18" fmla="*/ 110 w 117"/>
                <a:gd name="T19" fmla="*/ 26 h 118"/>
                <a:gd name="T20" fmla="*/ 81 w 117"/>
                <a:gd name="T21" fmla="*/ 3 h 118"/>
                <a:gd name="T22" fmla="*/ 36 w 117"/>
                <a:gd name="T23" fmla="*/ 3 h 118"/>
                <a:gd name="T24" fmla="*/ 6 w 117"/>
                <a:gd name="T25" fmla="*/ 26 h 118"/>
                <a:gd name="T26" fmla="*/ 3 w 117"/>
                <a:gd name="T27" fmla="*/ 52 h 118"/>
                <a:gd name="T28" fmla="*/ 14 w 117"/>
                <a:gd name="T29" fmla="*/ 72 h 118"/>
                <a:gd name="T30" fmla="*/ 29 w 117"/>
                <a:gd name="T31" fmla="*/ 93 h 118"/>
                <a:gd name="T32" fmla="*/ 20 w 117"/>
                <a:gd name="T33" fmla="*/ 106 h 118"/>
                <a:gd name="T34" fmla="*/ 11 w 117"/>
                <a:gd name="T35" fmla="*/ 105 h 118"/>
                <a:gd name="T36" fmla="*/ 9 w 117"/>
                <a:gd name="T37" fmla="*/ 103 h 118"/>
                <a:gd name="T38" fmla="*/ 6 w 117"/>
                <a:gd name="T39" fmla="*/ 95 h 118"/>
                <a:gd name="T40" fmla="*/ 5 w 117"/>
                <a:gd name="T41" fmla="*/ 89 h 118"/>
                <a:gd name="T42" fmla="*/ 6 w 117"/>
                <a:gd name="T43" fmla="*/ 118 h 118"/>
                <a:gd name="T44" fmla="*/ 39 w 117"/>
                <a:gd name="T45" fmla="*/ 117 h 118"/>
                <a:gd name="T46" fmla="*/ 39 w 117"/>
                <a:gd name="T47" fmla="*/ 105 h 118"/>
                <a:gd name="T48" fmla="*/ 34 w 117"/>
                <a:gd name="T49" fmla="*/ 87 h 118"/>
                <a:gd name="T50" fmla="*/ 23 w 117"/>
                <a:gd name="T51" fmla="*/ 60 h 118"/>
                <a:gd name="T52" fmla="*/ 23 w 117"/>
                <a:gd name="T53" fmla="*/ 26 h 118"/>
                <a:gd name="T54" fmla="*/ 44 w 117"/>
                <a:gd name="T55" fmla="*/ 7 h 118"/>
                <a:gd name="T56" fmla="*/ 73 w 117"/>
                <a:gd name="T57" fmla="*/ 7 h 118"/>
                <a:gd name="T58" fmla="*/ 93 w 117"/>
                <a:gd name="T59" fmla="*/ 26 h 118"/>
                <a:gd name="T60" fmla="*/ 93 w 117"/>
                <a:gd name="T61" fmla="*/ 60 h 118"/>
                <a:gd name="T62" fmla="*/ 83 w 117"/>
                <a:gd name="T63" fmla="*/ 86 h 118"/>
                <a:gd name="T64" fmla="*/ 77 w 117"/>
                <a:gd name="T65" fmla="*/ 104 h 118"/>
                <a:gd name="T66" fmla="*/ 76 w 117"/>
                <a:gd name="T67" fmla="*/ 116 h 118"/>
                <a:gd name="T68" fmla="*/ 78 w 117"/>
                <a:gd name="T69" fmla="*/ 118 h 118"/>
                <a:gd name="T70" fmla="*/ 111 w 117"/>
                <a:gd name="T7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118">
                  <a:moveTo>
                    <a:pt x="117" y="89"/>
                  </a:moveTo>
                  <a:lnTo>
                    <a:pt x="111" y="89"/>
                  </a:lnTo>
                  <a:lnTo>
                    <a:pt x="111" y="91"/>
                  </a:lnTo>
                  <a:lnTo>
                    <a:pt x="110" y="94"/>
                  </a:lnTo>
                  <a:lnTo>
                    <a:pt x="109" y="98"/>
                  </a:lnTo>
                  <a:lnTo>
                    <a:pt x="108" y="102"/>
                  </a:lnTo>
                  <a:lnTo>
                    <a:pt x="107" y="104"/>
                  </a:lnTo>
                  <a:lnTo>
                    <a:pt x="106" y="105"/>
                  </a:lnTo>
                  <a:lnTo>
                    <a:pt x="102" y="105"/>
                  </a:lnTo>
                  <a:lnTo>
                    <a:pt x="96" y="106"/>
                  </a:lnTo>
                  <a:lnTo>
                    <a:pt x="82" y="106"/>
                  </a:lnTo>
                  <a:lnTo>
                    <a:pt x="85" y="99"/>
                  </a:lnTo>
                  <a:lnTo>
                    <a:pt x="88" y="93"/>
                  </a:lnTo>
                  <a:lnTo>
                    <a:pt x="93" y="86"/>
                  </a:lnTo>
                  <a:lnTo>
                    <a:pt x="99" y="77"/>
                  </a:lnTo>
                  <a:lnTo>
                    <a:pt x="105" y="69"/>
                  </a:lnTo>
                  <a:lnTo>
                    <a:pt x="110" y="60"/>
                  </a:lnTo>
                  <a:lnTo>
                    <a:pt x="113" y="51"/>
                  </a:lnTo>
                  <a:lnTo>
                    <a:pt x="115" y="42"/>
                  </a:lnTo>
                  <a:lnTo>
                    <a:pt x="110" y="26"/>
                  </a:lnTo>
                  <a:lnTo>
                    <a:pt x="98" y="12"/>
                  </a:lnTo>
                  <a:lnTo>
                    <a:pt x="81" y="3"/>
                  </a:lnTo>
                  <a:lnTo>
                    <a:pt x="58" y="0"/>
                  </a:lnTo>
                  <a:lnTo>
                    <a:pt x="36" y="3"/>
                  </a:lnTo>
                  <a:lnTo>
                    <a:pt x="18" y="12"/>
                  </a:lnTo>
                  <a:lnTo>
                    <a:pt x="6" y="26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7" y="62"/>
                  </a:lnTo>
                  <a:lnTo>
                    <a:pt x="14" y="72"/>
                  </a:lnTo>
                  <a:lnTo>
                    <a:pt x="22" y="83"/>
                  </a:lnTo>
                  <a:lnTo>
                    <a:pt x="29" y="93"/>
                  </a:lnTo>
                  <a:lnTo>
                    <a:pt x="34" y="106"/>
                  </a:lnTo>
                  <a:lnTo>
                    <a:pt x="20" y="106"/>
                  </a:lnTo>
                  <a:lnTo>
                    <a:pt x="14" y="105"/>
                  </a:lnTo>
                  <a:lnTo>
                    <a:pt x="11" y="105"/>
                  </a:lnTo>
                  <a:lnTo>
                    <a:pt x="9" y="104"/>
                  </a:lnTo>
                  <a:lnTo>
                    <a:pt x="9" y="103"/>
                  </a:lnTo>
                  <a:lnTo>
                    <a:pt x="8" y="99"/>
                  </a:lnTo>
                  <a:lnTo>
                    <a:pt x="6" y="95"/>
                  </a:lnTo>
                  <a:lnTo>
                    <a:pt x="6" y="91"/>
                  </a:lnTo>
                  <a:lnTo>
                    <a:pt x="5" y="89"/>
                  </a:lnTo>
                  <a:lnTo>
                    <a:pt x="0" y="89"/>
                  </a:lnTo>
                  <a:lnTo>
                    <a:pt x="6" y="118"/>
                  </a:lnTo>
                  <a:lnTo>
                    <a:pt x="36" y="118"/>
                  </a:lnTo>
                  <a:lnTo>
                    <a:pt x="39" y="117"/>
                  </a:lnTo>
                  <a:lnTo>
                    <a:pt x="40" y="114"/>
                  </a:lnTo>
                  <a:lnTo>
                    <a:pt x="39" y="105"/>
                  </a:lnTo>
                  <a:lnTo>
                    <a:pt x="37" y="95"/>
                  </a:lnTo>
                  <a:lnTo>
                    <a:pt x="34" y="87"/>
                  </a:lnTo>
                  <a:lnTo>
                    <a:pt x="31" y="80"/>
                  </a:lnTo>
                  <a:lnTo>
                    <a:pt x="23" y="60"/>
                  </a:lnTo>
                  <a:lnTo>
                    <a:pt x="20" y="42"/>
                  </a:lnTo>
                  <a:lnTo>
                    <a:pt x="23" y="26"/>
                  </a:lnTo>
                  <a:lnTo>
                    <a:pt x="32" y="14"/>
                  </a:lnTo>
                  <a:lnTo>
                    <a:pt x="44" y="7"/>
                  </a:lnTo>
                  <a:lnTo>
                    <a:pt x="58" y="5"/>
                  </a:lnTo>
                  <a:lnTo>
                    <a:pt x="73" y="7"/>
                  </a:lnTo>
                  <a:lnTo>
                    <a:pt x="85" y="14"/>
                  </a:lnTo>
                  <a:lnTo>
                    <a:pt x="93" y="26"/>
                  </a:lnTo>
                  <a:lnTo>
                    <a:pt x="97" y="42"/>
                  </a:lnTo>
                  <a:lnTo>
                    <a:pt x="93" y="60"/>
                  </a:lnTo>
                  <a:lnTo>
                    <a:pt x="86" y="79"/>
                  </a:lnTo>
                  <a:lnTo>
                    <a:pt x="83" y="86"/>
                  </a:lnTo>
                  <a:lnTo>
                    <a:pt x="80" y="95"/>
                  </a:lnTo>
                  <a:lnTo>
                    <a:pt x="77" y="104"/>
                  </a:lnTo>
                  <a:lnTo>
                    <a:pt x="76" y="114"/>
                  </a:lnTo>
                  <a:lnTo>
                    <a:pt x="76" y="116"/>
                  </a:lnTo>
                  <a:lnTo>
                    <a:pt x="77" y="117"/>
                  </a:lnTo>
                  <a:lnTo>
                    <a:pt x="78" y="118"/>
                  </a:lnTo>
                  <a:lnTo>
                    <a:pt x="81" y="118"/>
                  </a:lnTo>
                  <a:lnTo>
                    <a:pt x="111" y="118"/>
                  </a:lnTo>
                  <a:lnTo>
                    <a:pt x="117" y="8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5" name="Freeform 18"/>
            <p:cNvSpPr>
              <a:spLocks noChangeAspect="1" noEditPoints="1"/>
            </p:cNvSpPr>
            <p:nvPr/>
          </p:nvSpPr>
          <p:spPr bwMode="auto">
            <a:xfrm>
              <a:off x="2116" y="159"/>
              <a:ext cx="125" cy="214"/>
            </a:xfrm>
            <a:custGeom>
              <a:avLst/>
              <a:gdLst>
                <a:gd name="T0" fmla="*/ 93 w 125"/>
                <a:gd name="T1" fmla="*/ 3 h 214"/>
                <a:gd name="T2" fmla="*/ 93 w 125"/>
                <a:gd name="T3" fmla="*/ 1 h 214"/>
                <a:gd name="T4" fmla="*/ 89 w 125"/>
                <a:gd name="T5" fmla="*/ 0 h 214"/>
                <a:gd name="T6" fmla="*/ 73 w 125"/>
                <a:gd name="T7" fmla="*/ 60 h 214"/>
                <a:gd name="T8" fmla="*/ 46 w 125"/>
                <a:gd name="T9" fmla="*/ 66 h 214"/>
                <a:gd name="T10" fmla="*/ 23 w 125"/>
                <a:gd name="T11" fmla="*/ 81 h 214"/>
                <a:gd name="T12" fmla="*/ 6 w 125"/>
                <a:gd name="T13" fmla="*/ 101 h 214"/>
                <a:gd name="T14" fmla="*/ 0 w 125"/>
                <a:gd name="T15" fmla="*/ 125 h 214"/>
                <a:gd name="T16" fmla="*/ 12 w 125"/>
                <a:gd name="T17" fmla="*/ 154 h 214"/>
                <a:gd name="T18" fmla="*/ 46 w 125"/>
                <a:gd name="T19" fmla="*/ 168 h 214"/>
                <a:gd name="T20" fmla="*/ 39 w 125"/>
                <a:gd name="T21" fmla="*/ 199 h 214"/>
                <a:gd name="T22" fmla="*/ 36 w 125"/>
                <a:gd name="T23" fmla="*/ 210 h 214"/>
                <a:gd name="T24" fmla="*/ 36 w 125"/>
                <a:gd name="T25" fmla="*/ 214 h 214"/>
                <a:gd name="T26" fmla="*/ 41 w 125"/>
                <a:gd name="T27" fmla="*/ 213 h 214"/>
                <a:gd name="T28" fmla="*/ 42 w 125"/>
                <a:gd name="T29" fmla="*/ 210 h 214"/>
                <a:gd name="T30" fmla="*/ 43 w 125"/>
                <a:gd name="T31" fmla="*/ 204 h 214"/>
                <a:gd name="T32" fmla="*/ 67 w 125"/>
                <a:gd name="T33" fmla="*/ 166 h 214"/>
                <a:gd name="T34" fmla="*/ 92 w 125"/>
                <a:gd name="T35" fmla="*/ 155 h 214"/>
                <a:gd name="T36" fmla="*/ 113 w 125"/>
                <a:gd name="T37" fmla="*/ 137 h 214"/>
                <a:gd name="T38" fmla="*/ 124 w 125"/>
                <a:gd name="T39" fmla="*/ 115 h 214"/>
                <a:gd name="T40" fmla="*/ 123 w 125"/>
                <a:gd name="T41" fmla="*/ 88 h 214"/>
                <a:gd name="T42" fmla="*/ 101 w 125"/>
                <a:gd name="T43" fmla="*/ 65 h 214"/>
                <a:gd name="T44" fmla="*/ 93 w 125"/>
                <a:gd name="T45" fmla="*/ 5 h 214"/>
                <a:gd name="T46" fmla="*/ 42 w 125"/>
                <a:gd name="T47" fmla="*/ 162 h 214"/>
                <a:gd name="T48" fmla="*/ 31 w 125"/>
                <a:gd name="T49" fmla="*/ 159 h 214"/>
                <a:gd name="T50" fmla="*/ 22 w 125"/>
                <a:gd name="T51" fmla="*/ 151 h 214"/>
                <a:gd name="T52" fmla="*/ 17 w 125"/>
                <a:gd name="T53" fmla="*/ 138 h 214"/>
                <a:gd name="T54" fmla="*/ 17 w 125"/>
                <a:gd name="T55" fmla="*/ 119 h 214"/>
                <a:gd name="T56" fmla="*/ 24 w 125"/>
                <a:gd name="T57" fmla="*/ 98 h 214"/>
                <a:gd name="T58" fmla="*/ 39 w 125"/>
                <a:gd name="T59" fmla="*/ 79 h 214"/>
                <a:gd name="T60" fmla="*/ 59 w 125"/>
                <a:gd name="T61" fmla="*/ 67 h 214"/>
                <a:gd name="T62" fmla="*/ 47 w 125"/>
                <a:gd name="T63" fmla="*/ 163 h 214"/>
                <a:gd name="T64" fmla="*/ 91 w 125"/>
                <a:gd name="T65" fmla="*/ 67 h 214"/>
                <a:gd name="T66" fmla="*/ 108 w 125"/>
                <a:gd name="T67" fmla="*/ 84 h 214"/>
                <a:gd name="T68" fmla="*/ 109 w 125"/>
                <a:gd name="T69" fmla="*/ 109 h 214"/>
                <a:gd name="T70" fmla="*/ 102 w 125"/>
                <a:gd name="T71" fmla="*/ 130 h 214"/>
                <a:gd name="T72" fmla="*/ 87 w 125"/>
                <a:gd name="T73" fmla="*/ 148 h 214"/>
                <a:gd name="T74" fmla="*/ 66 w 125"/>
                <a:gd name="T75" fmla="*/ 160 h 214"/>
                <a:gd name="T76" fmla="*/ 78 w 125"/>
                <a:gd name="T77" fmla="*/ 65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" h="214">
                  <a:moveTo>
                    <a:pt x="93" y="5"/>
                  </a:moveTo>
                  <a:lnTo>
                    <a:pt x="93" y="3"/>
                  </a:lnTo>
                  <a:lnTo>
                    <a:pt x="94" y="2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9" y="0"/>
                  </a:lnTo>
                  <a:lnTo>
                    <a:pt x="87" y="4"/>
                  </a:lnTo>
                  <a:lnTo>
                    <a:pt x="73" y="60"/>
                  </a:lnTo>
                  <a:lnTo>
                    <a:pt x="59" y="61"/>
                  </a:lnTo>
                  <a:lnTo>
                    <a:pt x="46" y="66"/>
                  </a:lnTo>
                  <a:lnTo>
                    <a:pt x="34" y="72"/>
                  </a:lnTo>
                  <a:lnTo>
                    <a:pt x="23" y="81"/>
                  </a:lnTo>
                  <a:lnTo>
                    <a:pt x="13" y="90"/>
                  </a:lnTo>
                  <a:lnTo>
                    <a:pt x="6" y="101"/>
                  </a:lnTo>
                  <a:lnTo>
                    <a:pt x="2" y="113"/>
                  </a:lnTo>
                  <a:lnTo>
                    <a:pt x="0" y="125"/>
                  </a:lnTo>
                  <a:lnTo>
                    <a:pt x="3" y="141"/>
                  </a:lnTo>
                  <a:lnTo>
                    <a:pt x="12" y="154"/>
                  </a:lnTo>
                  <a:lnTo>
                    <a:pt x="27" y="164"/>
                  </a:lnTo>
                  <a:lnTo>
                    <a:pt x="46" y="168"/>
                  </a:lnTo>
                  <a:lnTo>
                    <a:pt x="41" y="191"/>
                  </a:lnTo>
                  <a:lnTo>
                    <a:pt x="39" y="199"/>
                  </a:lnTo>
                  <a:lnTo>
                    <a:pt x="37" y="205"/>
                  </a:lnTo>
                  <a:lnTo>
                    <a:pt x="36" y="210"/>
                  </a:lnTo>
                  <a:lnTo>
                    <a:pt x="35" y="212"/>
                  </a:lnTo>
                  <a:lnTo>
                    <a:pt x="36" y="214"/>
                  </a:lnTo>
                  <a:lnTo>
                    <a:pt x="38" y="214"/>
                  </a:lnTo>
                  <a:lnTo>
                    <a:pt x="41" y="213"/>
                  </a:lnTo>
                  <a:lnTo>
                    <a:pt x="41" y="212"/>
                  </a:lnTo>
                  <a:lnTo>
                    <a:pt x="42" y="210"/>
                  </a:lnTo>
                  <a:lnTo>
                    <a:pt x="43" y="207"/>
                  </a:lnTo>
                  <a:lnTo>
                    <a:pt x="43" y="204"/>
                  </a:lnTo>
                  <a:lnTo>
                    <a:pt x="52" y="168"/>
                  </a:lnTo>
                  <a:lnTo>
                    <a:pt x="67" y="166"/>
                  </a:lnTo>
                  <a:lnTo>
                    <a:pt x="80" y="162"/>
                  </a:lnTo>
                  <a:lnTo>
                    <a:pt x="92" y="155"/>
                  </a:lnTo>
                  <a:lnTo>
                    <a:pt x="103" y="147"/>
                  </a:lnTo>
                  <a:lnTo>
                    <a:pt x="113" y="137"/>
                  </a:lnTo>
                  <a:lnTo>
                    <a:pt x="120" y="126"/>
                  </a:lnTo>
                  <a:lnTo>
                    <a:pt x="124" y="115"/>
                  </a:lnTo>
                  <a:lnTo>
                    <a:pt x="125" y="103"/>
                  </a:lnTo>
                  <a:lnTo>
                    <a:pt x="123" y="88"/>
                  </a:lnTo>
                  <a:lnTo>
                    <a:pt x="115" y="75"/>
                  </a:lnTo>
                  <a:lnTo>
                    <a:pt x="101" y="65"/>
                  </a:lnTo>
                  <a:lnTo>
                    <a:pt x="80" y="60"/>
                  </a:lnTo>
                  <a:lnTo>
                    <a:pt x="93" y="5"/>
                  </a:lnTo>
                  <a:close/>
                  <a:moveTo>
                    <a:pt x="47" y="163"/>
                  </a:moveTo>
                  <a:lnTo>
                    <a:pt x="42" y="162"/>
                  </a:lnTo>
                  <a:lnTo>
                    <a:pt x="36" y="161"/>
                  </a:lnTo>
                  <a:lnTo>
                    <a:pt x="31" y="159"/>
                  </a:lnTo>
                  <a:lnTo>
                    <a:pt x="26" y="155"/>
                  </a:lnTo>
                  <a:lnTo>
                    <a:pt x="22" y="151"/>
                  </a:lnTo>
                  <a:lnTo>
                    <a:pt x="19" y="145"/>
                  </a:lnTo>
                  <a:lnTo>
                    <a:pt x="17" y="138"/>
                  </a:lnTo>
                  <a:lnTo>
                    <a:pt x="16" y="130"/>
                  </a:lnTo>
                  <a:lnTo>
                    <a:pt x="17" y="119"/>
                  </a:lnTo>
                  <a:lnTo>
                    <a:pt x="20" y="108"/>
                  </a:lnTo>
                  <a:lnTo>
                    <a:pt x="24" y="98"/>
                  </a:lnTo>
                  <a:lnTo>
                    <a:pt x="31" y="88"/>
                  </a:lnTo>
                  <a:lnTo>
                    <a:pt x="39" y="79"/>
                  </a:lnTo>
                  <a:lnTo>
                    <a:pt x="48" y="72"/>
                  </a:lnTo>
                  <a:lnTo>
                    <a:pt x="59" y="67"/>
                  </a:lnTo>
                  <a:lnTo>
                    <a:pt x="72" y="65"/>
                  </a:lnTo>
                  <a:lnTo>
                    <a:pt x="47" y="163"/>
                  </a:lnTo>
                  <a:close/>
                  <a:moveTo>
                    <a:pt x="78" y="65"/>
                  </a:moveTo>
                  <a:lnTo>
                    <a:pt x="91" y="67"/>
                  </a:lnTo>
                  <a:lnTo>
                    <a:pt x="101" y="74"/>
                  </a:lnTo>
                  <a:lnTo>
                    <a:pt x="108" y="84"/>
                  </a:lnTo>
                  <a:lnTo>
                    <a:pt x="110" y="98"/>
                  </a:lnTo>
                  <a:lnTo>
                    <a:pt x="109" y="109"/>
                  </a:lnTo>
                  <a:lnTo>
                    <a:pt x="106" y="119"/>
                  </a:lnTo>
                  <a:lnTo>
                    <a:pt x="102" y="130"/>
                  </a:lnTo>
                  <a:lnTo>
                    <a:pt x="95" y="140"/>
                  </a:lnTo>
                  <a:lnTo>
                    <a:pt x="87" y="148"/>
                  </a:lnTo>
                  <a:lnTo>
                    <a:pt x="77" y="155"/>
                  </a:lnTo>
                  <a:lnTo>
                    <a:pt x="66" y="160"/>
                  </a:lnTo>
                  <a:lnTo>
                    <a:pt x="54" y="163"/>
                  </a:lnTo>
                  <a:lnTo>
                    <a:pt x="78" y="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" name="Freeform 19"/>
            <p:cNvSpPr>
              <a:spLocks noChangeAspect="1" noEditPoints="1"/>
            </p:cNvSpPr>
            <p:nvPr/>
          </p:nvSpPr>
          <p:spPr bwMode="auto">
            <a:xfrm>
              <a:off x="2255" y="250"/>
              <a:ext cx="78" cy="114"/>
            </a:xfrm>
            <a:custGeom>
              <a:avLst/>
              <a:gdLst>
                <a:gd name="T0" fmla="*/ 78 w 78"/>
                <a:gd name="T1" fmla="*/ 57 h 114"/>
                <a:gd name="T2" fmla="*/ 76 w 78"/>
                <a:gd name="T3" fmla="*/ 33 h 114"/>
                <a:gd name="T4" fmla="*/ 68 w 78"/>
                <a:gd name="T5" fmla="*/ 14 h 114"/>
                <a:gd name="T6" fmla="*/ 63 w 78"/>
                <a:gd name="T7" fmla="*/ 9 h 114"/>
                <a:gd name="T8" fmla="*/ 56 w 78"/>
                <a:gd name="T9" fmla="*/ 4 h 114"/>
                <a:gd name="T10" fmla="*/ 48 w 78"/>
                <a:gd name="T11" fmla="*/ 1 h 114"/>
                <a:gd name="T12" fmla="*/ 39 w 78"/>
                <a:gd name="T13" fmla="*/ 0 h 114"/>
                <a:gd name="T14" fmla="*/ 26 w 78"/>
                <a:gd name="T15" fmla="*/ 2 h 114"/>
                <a:gd name="T16" fmla="*/ 16 w 78"/>
                <a:gd name="T17" fmla="*/ 7 h 114"/>
                <a:gd name="T18" fmla="*/ 9 w 78"/>
                <a:gd name="T19" fmla="*/ 15 h 114"/>
                <a:gd name="T20" fmla="*/ 5 w 78"/>
                <a:gd name="T21" fmla="*/ 24 h 114"/>
                <a:gd name="T22" fmla="*/ 2 w 78"/>
                <a:gd name="T23" fmla="*/ 34 h 114"/>
                <a:gd name="T24" fmla="*/ 1 w 78"/>
                <a:gd name="T25" fmla="*/ 43 h 114"/>
                <a:gd name="T26" fmla="*/ 0 w 78"/>
                <a:gd name="T27" fmla="*/ 52 h 114"/>
                <a:gd name="T28" fmla="*/ 0 w 78"/>
                <a:gd name="T29" fmla="*/ 57 h 114"/>
                <a:gd name="T30" fmla="*/ 0 w 78"/>
                <a:gd name="T31" fmla="*/ 63 h 114"/>
                <a:gd name="T32" fmla="*/ 1 w 78"/>
                <a:gd name="T33" fmla="*/ 71 h 114"/>
                <a:gd name="T34" fmla="*/ 2 w 78"/>
                <a:gd name="T35" fmla="*/ 81 h 114"/>
                <a:gd name="T36" fmla="*/ 5 w 78"/>
                <a:gd name="T37" fmla="*/ 90 h 114"/>
                <a:gd name="T38" fmla="*/ 9 w 78"/>
                <a:gd name="T39" fmla="*/ 100 h 114"/>
                <a:gd name="T40" fmla="*/ 16 w 78"/>
                <a:gd name="T41" fmla="*/ 107 h 114"/>
                <a:gd name="T42" fmla="*/ 26 w 78"/>
                <a:gd name="T43" fmla="*/ 112 h 114"/>
                <a:gd name="T44" fmla="*/ 39 w 78"/>
                <a:gd name="T45" fmla="*/ 114 h 114"/>
                <a:gd name="T46" fmla="*/ 52 w 78"/>
                <a:gd name="T47" fmla="*/ 112 h 114"/>
                <a:gd name="T48" fmla="*/ 61 w 78"/>
                <a:gd name="T49" fmla="*/ 107 h 114"/>
                <a:gd name="T50" fmla="*/ 68 w 78"/>
                <a:gd name="T51" fmla="*/ 100 h 114"/>
                <a:gd name="T52" fmla="*/ 73 w 78"/>
                <a:gd name="T53" fmla="*/ 90 h 114"/>
                <a:gd name="T54" fmla="*/ 76 w 78"/>
                <a:gd name="T55" fmla="*/ 81 h 114"/>
                <a:gd name="T56" fmla="*/ 77 w 78"/>
                <a:gd name="T57" fmla="*/ 71 h 114"/>
                <a:gd name="T58" fmla="*/ 78 w 78"/>
                <a:gd name="T59" fmla="*/ 63 h 114"/>
                <a:gd name="T60" fmla="*/ 78 w 78"/>
                <a:gd name="T61" fmla="*/ 57 h 114"/>
                <a:gd name="T62" fmla="*/ 39 w 78"/>
                <a:gd name="T63" fmla="*/ 110 h 114"/>
                <a:gd name="T64" fmla="*/ 33 w 78"/>
                <a:gd name="T65" fmla="*/ 109 h 114"/>
                <a:gd name="T66" fmla="*/ 26 w 78"/>
                <a:gd name="T67" fmla="*/ 106 h 114"/>
                <a:gd name="T68" fmla="*/ 21 w 78"/>
                <a:gd name="T69" fmla="*/ 100 h 114"/>
                <a:gd name="T70" fmla="*/ 18 w 78"/>
                <a:gd name="T71" fmla="*/ 91 h 114"/>
                <a:gd name="T72" fmla="*/ 16 w 78"/>
                <a:gd name="T73" fmla="*/ 83 h 114"/>
                <a:gd name="T74" fmla="*/ 16 w 78"/>
                <a:gd name="T75" fmla="*/ 74 h 114"/>
                <a:gd name="T76" fmla="*/ 15 w 78"/>
                <a:gd name="T77" fmla="*/ 65 h 114"/>
                <a:gd name="T78" fmla="*/ 15 w 78"/>
                <a:gd name="T79" fmla="*/ 55 h 114"/>
                <a:gd name="T80" fmla="*/ 16 w 78"/>
                <a:gd name="T81" fmla="*/ 37 h 114"/>
                <a:gd name="T82" fmla="*/ 18 w 78"/>
                <a:gd name="T83" fmla="*/ 21 h 114"/>
                <a:gd name="T84" fmla="*/ 21 w 78"/>
                <a:gd name="T85" fmla="*/ 13 h 114"/>
                <a:gd name="T86" fmla="*/ 27 w 78"/>
                <a:gd name="T87" fmla="*/ 8 h 114"/>
                <a:gd name="T88" fmla="*/ 33 w 78"/>
                <a:gd name="T89" fmla="*/ 5 h 114"/>
                <a:gd name="T90" fmla="*/ 39 w 78"/>
                <a:gd name="T91" fmla="*/ 4 h 114"/>
                <a:gd name="T92" fmla="*/ 45 w 78"/>
                <a:gd name="T93" fmla="*/ 6 h 114"/>
                <a:gd name="T94" fmla="*/ 51 w 78"/>
                <a:gd name="T95" fmla="*/ 8 h 114"/>
                <a:gd name="T96" fmla="*/ 56 w 78"/>
                <a:gd name="T97" fmla="*/ 13 h 114"/>
                <a:gd name="T98" fmla="*/ 60 w 78"/>
                <a:gd name="T99" fmla="*/ 20 h 114"/>
                <a:gd name="T100" fmla="*/ 62 w 78"/>
                <a:gd name="T101" fmla="*/ 35 h 114"/>
                <a:gd name="T102" fmla="*/ 62 w 78"/>
                <a:gd name="T103" fmla="*/ 55 h 114"/>
                <a:gd name="T104" fmla="*/ 62 w 78"/>
                <a:gd name="T105" fmla="*/ 74 h 114"/>
                <a:gd name="T106" fmla="*/ 60 w 78"/>
                <a:gd name="T107" fmla="*/ 91 h 114"/>
                <a:gd name="T108" fmla="*/ 56 w 78"/>
                <a:gd name="T109" fmla="*/ 100 h 114"/>
                <a:gd name="T110" fmla="*/ 51 w 78"/>
                <a:gd name="T111" fmla="*/ 106 h 114"/>
                <a:gd name="T112" fmla="*/ 44 w 78"/>
                <a:gd name="T113" fmla="*/ 109 h 114"/>
                <a:gd name="T114" fmla="*/ 39 w 78"/>
                <a:gd name="T115" fmla="*/ 11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" h="114">
                  <a:moveTo>
                    <a:pt x="78" y="57"/>
                  </a:moveTo>
                  <a:lnTo>
                    <a:pt x="76" y="33"/>
                  </a:lnTo>
                  <a:lnTo>
                    <a:pt x="68" y="14"/>
                  </a:lnTo>
                  <a:lnTo>
                    <a:pt x="63" y="9"/>
                  </a:lnTo>
                  <a:lnTo>
                    <a:pt x="56" y="4"/>
                  </a:lnTo>
                  <a:lnTo>
                    <a:pt x="48" y="1"/>
                  </a:lnTo>
                  <a:lnTo>
                    <a:pt x="39" y="0"/>
                  </a:lnTo>
                  <a:lnTo>
                    <a:pt x="26" y="2"/>
                  </a:lnTo>
                  <a:lnTo>
                    <a:pt x="16" y="7"/>
                  </a:lnTo>
                  <a:lnTo>
                    <a:pt x="9" y="15"/>
                  </a:lnTo>
                  <a:lnTo>
                    <a:pt x="5" y="24"/>
                  </a:lnTo>
                  <a:lnTo>
                    <a:pt x="2" y="34"/>
                  </a:lnTo>
                  <a:lnTo>
                    <a:pt x="1" y="43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1" y="71"/>
                  </a:lnTo>
                  <a:lnTo>
                    <a:pt x="2" y="81"/>
                  </a:lnTo>
                  <a:lnTo>
                    <a:pt x="5" y="90"/>
                  </a:lnTo>
                  <a:lnTo>
                    <a:pt x="9" y="100"/>
                  </a:lnTo>
                  <a:lnTo>
                    <a:pt x="16" y="107"/>
                  </a:lnTo>
                  <a:lnTo>
                    <a:pt x="26" y="112"/>
                  </a:lnTo>
                  <a:lnTo>
                    <a:pt x="39" y="114"/>
                  </a:lnTo>
                  <a:lnTo>
                    <a:pt x="52" y="112"/>
                  </a:lnTo>
                  <a:lnTo>
                    <a:pt x="61" y="107"/>
                  </a:lnTo>
                  <a:lnTo>
                    <a:pt x="68" y="100"/>
                  </a:lnTo>
                  <a:lnTo>
                    <a:pt x="73" y="90"/>
                  </a:lnTo>
                  <a:lnTo>
                    <a:pt x="76" y="81"/>
                  </a:lnTo>
                  <a:lnTo>
                    <a:pt x="77" y="71"/>
                  </a:lnTo>
                  <a:lnTo>
                    <a:pt x="78" y="63"/>
                  </a:lnTo>
                  <a:lnTo>
                    <a:pt x="78" y="57"/>
                  </a:lnTo>
                  <a:close/>
                  <a:moveTo>
                    <a:pt x="39" y="110"/>
                  </a:moveTo>
                  <a:lnTo>
                    <a:pt x="33" y="109"/>
                  </a:lnTo>
                  <a:lnTo>
                    <a:pt x="26" y="106"/>
                  </a:lnTo>
                  <a:lnTo>
                    <a:pt x="21" y="100"/>
                  </a:lnTo>
                  <a:lnTo>
                    <a:pt x="18" y="91"/>
                  </a:lnTo>
                  <a:lnTo>
                    <a:pt x="16" y="83"/>
                  </a:lnTo>
                  <a:lnTo>
                    <a:pt x="16" y="74"/>
                  </a:lnTo>
                  <a:lnTo>
                    <a:pt x="15" y="65"/>
                  </a:lnTo>
                  <a:lnTo>
                    <a:pt x="15" y="55"/>
                  </a:lnTo>
                  <a:lnTo>
                    <a:pt x="16" y="37"/>
                  </a:lnTo>
                  <a:lnTo>
                    <a:pt x="18" y="21"/>
                  </a:lnTo>
                  <a:lnTo>
                    <a:pt x="21" y="13"/>
                  </a:lnTo>
                  <a:lnTo>
                    <a:pt x="27" y="8"/>
                  </a:lnTo>
                  <a:lnTo>
                    <a:pt x="33" y="5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51" y="8"/>
                  </a:lnTo>
                  <a:lnTo>
                    <a:pt x="56" y="13"/>
                  </a:lnTo>
                  <a:lnTo>
                    <a:pt x="60" y="20"/>
                  </a:lnTo>
                  <a:lnTo>
                    <a:pt x="62" y="35"/>
                  </a:lnTo>
                  <a:lnTo>
                    <a:pt x="62" y="55"/>
                  </a:lnTo>
                  <a:lnTo>
                    <a:pt x="62" y="74"/>
                  </a:lnTo>
                  <a:lnTo>
                    <a:pt x="60" y="91"/>
                  </a:lnTo>
                  <a:lnTo>
                    <a:pt x="56" y="100"/>
                  </a:lnTo>
                  <a:lnTo>
                    <a:pt x="51" y="106"/>
                  </a:lnTo>
                  <a:lnTo>
                    <a:pt x="44" y="109"/>
                  </a:lnTo>
                  <a:lnTo>
                    <a:pt x="39" y="1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Freeform 20"/>
            <p:cNvSpPr>
              <a:spLocks noChangeAspect="1"/>
            </p:cNvSpPr>
            <p:nvPr/>
          </p:nvSpPr>
          <p:spPr bwMode="auto">
            <a:xfrm>
              <a:off x="2377" y="145"/>
              <a:ext cx="56" cy="239"/>
            </a:xfrm>
            <a:custGeom>
              <a:avLst/>
              <a:gdLst>
                <a:gd name="T0" fmla="*/ 56 w 56"/>
                <a:gd name="T1" fmla="*/ 237 h 239"/>
                <a:gd name="T2" fmla="*/ 56 w 56"/>
                <a:gd name="T3" fmla="*/ 236 h 239"/>
                <a:gd name="T4" fmla="*/ 55 w 56"/>
                <a:gd name="T5" fmla="*/ 235 h 239"/>
                <a:gd name="T6" fmla="*/ 54 w 56"/>
                <a:gd name="T7" fmla="*/ 234 h 239"/>
                <a:gd name="T8" fmla="*/ 52 w 56"/>
                <a:gd name="T9" fmla="*/ 231 h 239"/>
                <a:gd name="T10" fmla="*/ 33 w 56"/>
                <a:gd name="T11" fmla="*/ 206 h 239"/>
                <a:gd name="T12" fmla="*/ 22 w 56"/>
                <a:gd name="T13" fmla="*/ 178 h 239"/>
                <a:gd name="T14" fmla="*/ 16 w 56"/>
                <a:gd name="T15" fmla="*/ 148 h 239"/>
                <a:gd name="T16" fmla="*/ 14 w 56"/>
                <a:gd name="T17" fmla="*/ 120 h 239"/>
                <a:gd name="T18" fmla="*/ 16 w 56"/>
                <a:gd name="T19" fmla="*/ 89 h 239"/>
                <a:gd name="T20" fmla="*/ 22 w 56"/>
                <a:gd name="T21" fmla="*/ 59 h 239"/>
                <a:gd name="T22" fmla="*/ 34 w 56"/>
                <a:gd name="T23" fmla="*/ 31 h 239"/>
                <a:gd name="T24" fmla="*/ 53 w 56"/>
                <a:gd name="T25" fmla="*/ 7 h 239"/>
                <a:gd name="T26" fmla="*/ 55 w 56"/>
                <a:gd name="T27" fmla="*/ 4 h 239"/>
                <a:gd name="T28" fmla="*/ 56 w 56"/>
                <a:gd name="T29" fmla="*/ 2 h 239"/>
                <a:gd name="T30" fmla="*/ 55 w 56"/>
                <a:gd name="T31" fmla="*/ 1 h 239"/>
                <a:gd name="T32" fmla="*/ 53 w 56"/>
                <a:gd name="T33" fmla="*/ 0 h 239"/>
                <a:gd name="T34" fmla="*/ 48 w 56"/>
                <a:gd name="T35" fmla="*/ 3 h 239"/>
                <a:gd name="T36" fmla="*/ 39 w 56"/>
                <a:gd name="T37" fmla="*/ 12 h 239"/>
                <a:gd name="T38" fmla="*/ 27 w 56"/>
                <a:gd name="T39" fmla="*/ 27 h 239"/>
                <a:gd name="T40" fmla="*/ 15 w 56"/>
                <a:gd name="T41" fmla="*/ 47 h 239"/>
                <a:gd name="T42" fmla="*/ 8 w 56"/>
                <a:gd name="T43" fmla="*/ 66 h 239"/>
                <a:gd name="T44" fmla="*/ 3 w 56"/>
                <a:gd name="T45" fmla="*/ 85 h 239"/>
                <a:gd name="T46" fmla="*/ 1 w 56"/>
                <a:gd name="T47" fmla="*/ 103 h 239"/>
                <a:gd name="T48" fmla="*/ 0 w 56"/>
                <a:gd name="T49" fmla="*/ 120 h 239"/>
                <a:gd name="T50" fmla="*/ 1 w 56"/>
                <a:gd name="T51" fmla="*/ 135 h 239"/>
                <a:gd name="T52" fmla="*/ 3 w 56"/>
                <a:gd name="T53" fmla="*/ 154 h 239"/>
                <a:gd name="T54" fmla="*/ 8 w 56"/>
                <a:gd name="T55" fmla="*/ 174 h 239"/>
                <a:gd name="T56" fmla="*/ 16 w 56"/>
                <a:gd name="T57" fmla="*/ 194 h 239"/>
                <a:gd name="T58" fmla="*/ 28 w 56"/>
                <a:gd name="T59" fmla="*/ 214 h 239"/>
                <a:gd name="T60" fmla="*/ 39 w 56"/>
                <a:gd name="T61" fmla="*/ 228 h 239"/>
                <a:gd name="T62" fmla="*/ 49 w 56"/>
                <a:gd name="T63" fmla="*/ 236 h 239"/>
                <a:gd name="T64" fmla="*/ 53 w 56"/>
                <a:gd name="T65" fmla="*/ 239 h 239"/>
                <a:gd name="T66" fmla="*/ 55 w 56"/>
                <a:gd name="T67" fmla="*/ 239 h 239"/>
                <a:gd name="T68" fmla="*/ 56 w 56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239">
                  <a:moveTo>
                    <a:pt x="56" y="237"/>
                  </a:moveTo>
                  <a:lnTo>
                    <a:pt x="56" y="236"/>
                  </a:lnTo>
                  <a:lnTo>
                    <a:pt x="55" y="235"/>
                  </a:lnTo>
                  <a:lnTo>
                    <a:pt x="54" y="234"/>
                  </a:lnTo>
                  <a:lnTo>
                    <a:pt x="52" y="231"/>
                  </a:lnTo>
                  <a:lnTo>
                    <a:pt x="33" y="206"/>
                  </a:lnTo>
                  <a:lnTo>
                    <a:pt x="22" y="178"/>
                  </a:lnTo>
                  <a:lnTo>
                    <a:pt x="16" y="148"/>
                  </a:lnTo>
                  <a:lnTo>
                    <a:pt x="14" y="120"/>
                  </a:lnTo>
                  <a:lnTo>
                    <a:pt x="16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3" y="7"/>
                  </a:lnTo>
                  <a:lnTo>
                    <a:pt x="55" y="4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9" y="12"/>
                  </a:lnTo>
                  <a:lnTo>
                    <a:pt x="27" y="27"/>
                  </a:lnTo>
                  <a:lnTo>
                    <a:pt x="15" y="47"/>
                  </a:lnTo>
                  <a:lnTo>
                    <a:pt x="8" y="66"/>
                  </a:lnTo>
                  <a:lnTo>
                    <a:pt x="3" y="85"/>
                  </a:lnTo>
                  <a:lnTo>
                    <a:pt x="1" y="103"/>
                  </a:lnTo>
                  <a:lnTo>
                    <a:pt x="0" y="120"/>
                  </a:lnTo>
                  <a:lnTo>
                    <a:pt x="1" y="135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8" y="214"/>
                  </a:lnTo>
                  <a:lnTo>
                    <a:pt x="39" y="228"/>
                  </a:lnTo>
                  <a:lnTo>
                    <a:pt x="49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6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8" name="Freeform 21"/>
            <p:cNvSpPr>
              <a:spLocks noChangeAspect="1"/>
            </p:cNvSpPr>
            <p:nvPr/>
          </p:nvSpPr>
          <p:spPr bwMode="auto">
            <a:xfrm>
              <a:off x="2453" y="218"/>
              <a:ext cx="134" cy="106"/>
            </a:xfrm>
            <a:custGeom>
              <a:avLst/>
              <a:gdLst>
                <a:gd name="T0" fmla="*/ 77 w 134"/>
                <a:gd name="T1" fmla="*/ 48 h 106"/>
                <a:gd name="T2" fmla="*/ 105 w 134"/>
                <a:gd name="T3" fmla="*/ 16 h 106"/>
                <a:gd name="T4" fmla="*/ 107 w 134"/>
                <a:gd name="T5" fmla="*/ 14 h 106"/>
                <a:gd name="T6" fmla="*/ 111 w 134"/>
                <a:gd name="T7" fmla="*/ 13 h 106"/>
                <a:gd name="T8" fmla="*/ 118 w 134"/>
                <a:gd name="T9" fmla="*/ 12 h 106"/>
                <a:gd name="T10" fmla="*/ 130 w 134"/>
                <a:gd name="T11" fmla="*/ 11 h 106"/>
                <a:gd name="T12" fmla="*/ 130 w 134"/>
                <a:gd name="T13" fmla="*/ 0 h 106"/>
                <a:gd name="T14" fmla="*/ 83 w 134"/>
                <a:gd name="T15" fmla="*/ 0 h 106"/>
                <a:gd name="T16" fmla="*/ 83 w 134"/>
                <a:gd name="T17" fmla="*/ 11 h 106"/>
                <a:gd name="T18" fmla="*/ 88 w 134"/>
                <a:gd name="T19" fmla="*/ 12 h 106"/>
                <a:gd name="T20" fmla="*/ 92 w 134"/>
                <a:gd name="T21" fmla="*/ 14 h 106"/>
                <a:gd name="T22" fmla="*/ 91 w 134"/>
                <a:gd name="T23" fmla="*/ 15 h 106"/>
                <a:gd name="T24" fmla="*/ 90 w 134"/>
                <a:gd name="T25" fmla="*/ 16 h 106"/>
                <a:gd name="T26" fmla="*/ 70 w 134"/>
                <a:gd name="T27" fmla="*/ 39 h 106"/>
                <a:gd name="T28" fmla="*/ 47 w 134"/>
                <a:gd name="T29" fmla="*/ 11 h 106"/>
                <a:gd name="T30" fmla="*/ 56 w 134"/>
                <a:gd name="T31" fmla="*/ 11 h 106"/>
                <a:gd name="T32" fmla="*/ 56 w 134"/>
                <a:gd name="T33" fmla="*/ 0 h 106"/>
                <a:gd name="T34" fmla="*/ 1 w 134"/>
                <a:gd name="T35" fmla="*/ 0 h 106"/>
                <a:gd name="T36" fmla="*/ 1 w 134"/>
                <a:gd name="T37" fmla="*/ 11 h 106"/>
                <a:gd name="T38" fmla="*/ 18 w 134"/>
                <a:gd name="T39" fmla="*/ 11 h 106"/>
                <a:gd name="T40" fmla="*/ 55 w 134"/>
                <a:gd name="T41" fmla="*/ 55 h 106"/>
                <a:gd name="T42" fmla="*/ 24 w 134"/>
                <a:gd name="T43" fmla="*/ 91 h 106"/>
                <a:gd name="T44" fmla="*/ 20 w 134"/>
                <a:gd name="T45" fmla="*/ 93 h 106"/>
                <a:gd name="T46" fmla="*/ 15 w 134"/>
                <a:gd name="T47" fmla="*/ 95 h 106"/>
                <a:gd name="T48" fmla="*/ 8 w 134"/>
                <a:gd name="T49" fmla="*/ 95 h 106"/>
                <a:gd name="T50" fmla="*/ 0 w 134"/>
                <a:gd name="T51" fmla="*/ 95 h 106"/>
                <a:gd name="T52" fmla="*/ 0 w 134"/>
                <a:gd name="T53" fmla="*/ 106 h 106"/>
                <a:gd name="T54" fmla="*/ 46 w 134"/>
                <a:gd name="T55" fmla="*/ 106 h 106"/>
                <a:gd name="T56" fmla="*/ 46 w 134"/>
                <a:gd name="T57" fmla="*/ 95 h 106"/>
                <a:gd name="T58" fmla="*/ 40 w 134"/>
                <a:gd name="T59" fmla="*/ 94 h 106"/>
                <a:gd name="T60" fmla="*/ 37 w 134"/>
                <a:gd name="T61" fmla="*/ 92 h 106"/>
                <a:gd name="T62" fmla="*/ 38 w 134"/>
                <a:gd name="T63" fmla="*/ 92 h 106"/>
                <a:gd name="T64" fmla="*/ 39 w 134"/>
                <a:gd name="T65" fmla="*/ 90 h 106"/>
                <a:gd name="T66" fmla="*/ 62 w 134"/>
                <a:gd name="T67" fmla="*/ 64 h 106"/>
                <a:gd name="T68" fmla="*/ 89 w 134"/>
                <a:gd name="T69" fmla="*/ 95 h 106"/>
                <a:gd name="T70" fmla="*/ 79 w 134"/>
                <a:gd name="T71" fmla="*/ 95 h 106"/>
                <a:gd name="T72" fmla="*/ 79 w 134"/>
                <a:gd name="T73" fmla="*/ 106 h 106"/>
                <a:gd name="T74" fmla="*/ 134 w 134"/>
                <a:gd name="T75" fmla="*/ 106 h 106"/>
                <a:gd name="T76" fmla="*/ 134 w 134"/>
                <a:gd name="T77" fmla="*/ 95 h 106"/>
                <a:gd name="T78" fmla="*/ 117 w 134"/>
                <a:gd name="T79" fmla="*/ 95 h 106"/>
                <a:gd name="T80" fmla="*/ 77 w 134"/>
                <a:gd name="T81" fmla="*/ 4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106">
                  <a:moveTo>
                    <a:pt x="77" y="48"/>
                  </a:moveTo>
                  <a:lnTo>
                    <a:pt x="105" y="16"/>
                  </a:lnTo>
                  <a:lnTo>
                    <a:pt x="107" y="14"/>
                  </a:lnTo>
                  <a:lnTo>
                    <a:pt x="111" y="13"/>
                  </a:lnTo>
                  <a:lnTo>
                    <a:pt x="118" y="12"/>
                  </a:lnTo>
                  <a:lnTo>
                    <a:pt x="130" y="11"/>
                  </a:lnTo>
                  <a:lnTo>
                    <a:pt x="130" y="0"/>
                  </a:lnTo>
                  <a:lnTo>
                    <a:pt x="83" y="0"/>
                  </a:lnTo>
                  <a:lnTo>
                    <a:pt x="83" y="11"/>
                  </a:lnTo>
                  <a:lnTo>
                    <a:pt x="88" y="12"/>
                  </a:lnTo>
                  <a:lnTo>
                    <a:pt x="92" y="14"/>
                  </a:lnTo>
                  <a:lnTo>
                    <a:pt x="91" y="15"/>
                  </a:lnTo>
                  <a:lnTo>
                    <a:pt x="90" y="16"/>
                  </a:lnTo>
                  <a:lnTo>
                    <a:pt x="70" y="39"/>
                  </a:lnTo>
                  <a:lnTo>
                    <a:pt x="47" y="11"/>
                  </a:lnTo>
                  <a:lnTo>
                    <a:pt x="56" y="11"/>
                  </a:lnTo>
                  <a:lnTo>
                    <a:pt x="56" y="0"/>
                  </a:lnTo>
                  <a:lnTo>
                    <a:pt x="1" y="0"/>
                  </a:lnTo>
                  <a:lnTo>
                    <a:pt x="1" y="11"/>
                  </a:lnTo>
                  <a:lnTo>
                    <a:pt x="18" y="11"/>
                  </a:lnTo>
                  <a:lnTo>
                    <a:pt x="55" y="55"/>
                  </a:lnTo>
                  <a:lnTo>
                    <a:pt x="24" y="91"/>
                  </a:lnTo>
                  <a:lnTo>
                    <a:pt x="20" y="93"/>
                  </a:lnTo>
                  <a:lnTo>
                    <a:pt x="15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46" y="106"/>
                  </a:lnTo>
                  <a:lnTo>
                    <a:pt x="46" y="95"/>
                  </a:lnTo>
                  <a:lnTo>
                    <a:pt x="40" y="94"/>
                  </a:lnTo>
                  <a:lnTo>
                    <a:pt x="37" y="92"/>
                  </a:lnTo>
                  <a:lnTo>
                    <a:pt x="38" y="92"/>
                  </a:lnTo>
                  <a:lnTo>
                    <a:pt x="39" y="90"/>
                  </a:lnTo>
                  <a:lnTo>
                    <a:pt x="62" y="64"/>
                  </a:lnTo>
                  <a:lnTo>
                    <a:pt x="89" y="95"/>
                  </a:lnTo>
                  <a:lnTo>
                    <a:pt x="79" y="95"/>
                  </a:lnTo>
                  <a:lnTo>
                    <a:pt x="79" y="106"/>
                  </a:lnTo>
                  <a:lnTo>
                    <a:pt x="134" y="106"/>
                  </a:lnTo>
                  <a:lnTo>
                    <a:pt x="134" y="95"/>
                  </a:lnTo>
                  <a:lnTo>
                    <a:pt x="117" y="95"/>
                  </a:lnTo>
                  <a:lnTo>
                    <a:pt x="7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Freeform 22"/>
            <p:cNvSpPr>
              <a:spLocks noChangeAspect="1"/>
            </p:cNvSpPr>
            <p:nvPr/>
          </p:nvSpPr>
          <p:spPr bwMode="auto">
            <a:xfrm>
              <a:off x="2605" y="145"/>
              <a:ext cx="55" cy="239"/>
            </a:xfrm>
            <a:custGeom>
              <a:avLst/>
              <a:gdLst>
                <a:gd name="T0" fmla="*/ 55 w 55"/>
                <a:gd name="T1" fmla="*/ 120 h 239"/>
                <a:gd name="T2" fmla="*/ 55 w 55"/>
                <a:gd name="T3" fmla="*/ 104 h 239"/>
                <a:gd name="T4" fmla="*/ 52 w 55"/>
                <a:gd name="T5" fmla="*/ 85 h 239"/>
                <a:gd name="T6" fmla="*/ 48 w 55"/>
                <a:gd name="T7" fmla="*/ 65 h 239"/>
                <a:gd name="T8" fmla="*/ 40 w 55"/>
                <a:gd name="T9" fmla="*/ 45 h 239"/>
                <a:gd name="T10" fmla="*/ 28 w 55"/>
                <a:gd name="T11" fmla="*/ 26 h 239"/>
                <a:gd name="T12" fmla="*/ 17 w 55"/>
                <a:gd name="T13" fmla="*/ 12 h 239"/>
                <a:gd name="T14" fmla="*/ 7 w 55"/>
                <a:gd name="T15" fmla="*/ 3 h 239"/>
                <a:gd name="T16" fmla="*/ 2 w 55"/>
                <a:gd name="T17" fmla="*/ 0 h 239"/>
                <a:gd name="T18" fmla="*/ 1 w 55"/>
                <a:gd name="T19" fmla="*/ 1 h 239"/>
                <a:gd name="T20" fmla="*/ 0 w 55"/>
                <a:gd name="T21" fmla="*/ 2 h 239"/>
                <a:gd name="T22" fmla="*/ 0 w 55"/>
                <a:gd name="T23" fmla="*/ 3 h 239"/>
                <a:gd name="T24" fmla="*/ 1 w 55"/>
                <a:gd name="T25" fmla="*/ 4 h 239"/>
                <a:gd name="T26" fmla="*/ 2 w 55"/>
                <a:gd name="T27" fmla="*/ 5 h 239"/>
                <a:gd name="T28" fmla="*/ 5 w 55"/>
                <a:gd name="T29" fmla="*/ 8 h 239"/>
                <a:gd name="T30" fmla="*/ 20 w 55"/>
                <a:gd name="T31" fmla="*/ 28 h 239"/>
                <a:gd name="T32" fmla="*/ 32 w 55"/>
                <a:gd name="T33" fmla="*/ 54 h 239"/>
                <a:gd name="T34" fmla="*/ 39 w 55"/>
                <a:gd name="T35" fmla="*/ 84 h 239"/>
                <a:gd name="T36" fmla="*/ 42 w 55"/>
                <a:gd name="T37" fmla="*/ 120 h 239"/>
                <a:gd name="T38" fmla="*/ 40 w 55"/>
                <a:gd name="T39" fmla="*/ 150 h 239"/>
                <a:gd name="T40" fmla="*/ 34 w 55"/>
                <a:gd name="T41" fmla="*/ 180 h 239"/>
                <a:gd name="T42" fmla="*/ 22 w 55"/>
                <a:gd name="T43" fmla="*/ 208 h 239"/>
                <a:gd name="T44" fmla="*/ 3 w 55"/>
                <a:gd name="T45" fmla="*/ 233 h 239"/>
                <a:gd name="T46" fmla="*/ 0 w 55"/>
                <a:gd name="T47" fmla="*/ 235 h 239"/>
                <a:gd name="T48" fmla="*/ 0 w 55"/>
                <a:gd name="T49" fmla="*/ 237 h 239"/>
                <a:gd name="T50" fmla="*/ 1 w 55"/>
                <a:gd name="T51" fmla="*/ 238 h 239"/>
                <a:gd name="T52" fmla="*/ 2 w 55"/>
                <a:gd name="T53" fmla="*/ 239 h 239"/>
                <a:gd name="T54" fmla="*/ 7 w 55"/>
                <a:gd name="T55" fmla="*/ 236 h 239"/>
                <a:gd name="T56" fmla="*/ 17 w 55"/>
                <a:gd name="T57" fmla="*/ 227 h 239"/>
                <a:gd name="T58" fmla="*/ 29 w 55"/>
                <a:gd name="T59" fmla="*/ 213 h 239"/>
                <a:gd name="T60" fmla="*/ 40 w 55"/>
                <a:gd name="T61" fmla="*/ 193 h 239"/>
                <a:gd name="T62" fmla="*/ 48 w 55"/>
                <a:gd name="T63" fmla="*/ 173 h 239"/>
                <a:gd name="T64" fmla="*/ 52 w 55"/>
                <a:gd name="T65" fmla="*/ 154 h 239"/>
                <a:gd name="T66" fmla="*/ 55 w 55"/>
                <a:gd name="T67" fmla="*/ 136 h 239"/>
                <a:gd name="T68" fmla="*/ 55 w 55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120"/>
                  </a:moveTo>
                  <a:lnTo>
                    <a:pt x="55" y="104"/>
                  </a:lnTo>
                  <a:lnTo>
                    <a:pt x="52" y="85"/>
                  </a:lnTo>
                  <a:lnTo>
                    <a:pt x="48" y="65"/>
                  </a:lnTo>
                  <a:lnTo>
                    <a:pt x="40" y="45"/>
                  </a:lnTo>
                  <a:lnTo>
                    <a:pt x="28" y="26"/>
                  </a:lnTo>
                  <a:lnTo>
                    <a:pt x="17" y="12"/>
                  </a:lnTo>
                  <a:lnTo>
                    <a:pt x="7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5" y="8"/>
                  </a:lnTo>
                  <a:lnTo>
                    <a:pt x="20" y="28"/>
                  </a:lnTo>
                  <a:lnTo>
                    <a:pt x="32" y="54"/>
                  </a:lnTo>
                  <a:lnTo>
                    <a:pt x="39" y="84"/>
                  </a:lnTo>
                  <a:lnTo>
                    <a:pt x="42" y="120"/>
                  </a:lnTo>
                  <a:lnTo>
                    <a:pt x="40" y="150"/>
                  </a:lnTo>
                  <a:lnTo>
                    <a:pt x="34" y="180"/>
                  </a:lnTo>
                  <a:lnTo>
                    <a:pt x="22" y="208"/>
                  </a:lnTo>
                  <a:lnTo>
                    <a:pt x="3" y="233"/>
                  </a:lnTo>
                  <a:lnTo>
                    <a:pt x="0" y="235"/>
                  </a:lnTo>
                  <a:lnTo>
                    <a:pt x="0" y="237"/>
                  </a:lnTo>
                  <a:lnTo>
                    <a:pt x="1" y="238"/>
                  </a:lnTo>
                  <a:lnTo>
                    <a:pt x="2" y="239"/>
                  </a:lnTo>
                  <a:lnTo>
                    <a:pt x="7" y="236"/>
                  </a:lnTo>
                  <a:lnTo>
                    <a:pt x="17" y="227"/>
                  </a:lnTo>
                  <a:lnTo>
                    <a:pt x="29" y="213"/>
                  </a:lnTo>
                  <a:lnTo>
                    <a:pt x="40" y="193"/>
                  </a:lnTo>
                  <a:lnTo>
                    <a:pt x="48" y="173"/>
                  </a:lnTo>
                  <a:lnTo>
                    <a:pt x="52" y="154"/>
                  </a:lnTo>
                  <a:lnTo>
                    <a:pt x="55" y="136"/>
                  </a:lnTo>
                  <a:lnTo>
                    <a:pt x="55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0" name="Freeform 23"/>
            <p:cNvSpPr>
              <a:spLocks noChangeAspect="1"/>
            </p:cNvSpPr>
            <p:nvPr/>
          </p:nvSpPr>
          <p:spPr bwMode="auto">
            <a:xfrm>
              <a:off x="2773" y="161"/>
              <a:ext cx="111" cy="163"/>
            </a:xfrm>
            <a:custGeom>
              <a:avLst/>
              <a:gdLst>
                <a:gd name="T0" fmla="*/ 82 w 111"/>
                <a:gd name="T1" fmla="*/ 19 h 163"/>
                <a:gd name="T2" fmla="*/ 82 w 111"/>
                <a:gd name="T3" fmla="*/ 16 h 163"/>
                <a:gd name="T4" fmla="*/ 83 w 111"/>
                <a:gd name="T5" fmla="*/ 13 h 163"/>
                <a:gd name="T6" fmla="*/ 84 w 111"/>
                <a:gd name="T7" fmla="*/ 11 h 163"/>
                <a:gd name="T8" fmla="*/ 86 w 111"/>
                <a:gd name="T9" fmla="*/ 10 h 163"/>
                <a:gd name="T10" fmla="*/ 89 w 111"/>
                <a:gd name="T11" fmla="*/ 9 h 163"/>
                <a:gd name="T12" fmla="*/ 92 w 111"/>
                <a:gd name="T13" fmla="*/ 8 h 163"/>
                <a:gd name="T14" fmla="*/ 97 w 111"/>
                <a:gd name="T15" fmla="*/ 8 h 163"/>
                <a:gd name="T16" fmla="*/ 103 w 111"/>
                <a:gd name="T17" fmla="*/ 7 h 163"/>
                <a:gd name="T18" fmla="*/ 107 w 111"/>
                <a:gd name="T19" fmla="*/ 7 h 163"/>
                <a:gd name="T20" fmla="*/ 109 w 111"/>
                <a:gd name="T21" fmla="*/ 7 h 163"/>
                <a:gd name="T22" fmla="*/ 111 w 111"/>
                <a:gd name="T23" fmla="*/ 6 h 163"/>
                <a:gd name="T24" fmla="*/ 111 w 111"/>
                <a:gd name="T25" fmla="*/ 3 h 163"/>
                <a:gd name="T26" fmla="*/ 110 w 111"/>
                <a:gd name="T27" fmla="*/ 1 h 163"/>
                <a:gd name="T28" fmla="*/ 107 w 111"/>
                <a:gd name="T29" fmla="*/ 0 h 163"/>
                <a:gd name="T30" fmla="*/ 44 w 111"/>
                <a:gd name="T31" fmla="*/ 0 h 163"/>
                <a:gd name="T32" fmla="*/ 43 w 111"/>
                <a:gd name="T33" fmla="*/ 0 h 163"/>
                <a:gd name="T34" fmla="*/ 41 w 111"/>
                <a:gd name="T35" fmla="*/ 1 h 163"/>
                <a:gd name="T36" fmla="*/ 40 w 111"/>
                <a:gd name="T37" fmla="*/ 2 h 163"/>
                <a:gd name="T38" fmla="*/ 39 w 111"/>
                <a:gd name="T39" fmla="*/ 5 h 163"/>
                <a:gd name="T40" fmla="*/ 41 w 111"/>
                <a:gd name="T41" fmla="*/ 7 h 163"/>
                <a:gd name="T42" fmla="*/ 46 w 111"/>
                <a:gd name="T43" fmla="*/ 7 h 163"/>
                <a:gd name="T44" fmla="*/ 53 w 111"/>
                <a:gd name="T45" fmla="*/ 8 h 163"/>
                <a:gd name="T46" fmla="*/ 58 w 111"/>
                <a:gd name="T47" fmla="*/ 8 h 163"/>
                <a:gd name="T48" fmla="*/ 61 w 111"/>
                <a:gd name="T49" fmla="*/ 9 h 163"/>
                <a:gd name="T50" fmla="*/ 62 w 111"/>
                <a:gd name="T51" fmla="*/ 12 h 163"/>
                <a:gd name="T52" fmla="*/ 62 w 111"/>
                <a:gd name="T53" fmla="*/ 14 h 163"/>
                <a:gd name="T54" fmla="*/ 62 w 111"/>
                <a:gd name="T55" fmla="*/ 16 h 163"/>
                <a:gd name="T56" fmla="*/ 30 w 111"/>
                <a:gd name="T57" fmla="*/ 145 h 163"/>
                <a:gd name="T58" fmla="*/ 29 w 111"/>
                <a:gd name="T59" fmla="*/ 148 h 163"/>
                <a:gd name="T60" fmla="*/ 28 w 111"/>
                <a:gd name="T61" fmla="*/ 150 h 163"/>
                <a:gd name="T62" fmla="*/ 27 w 111"/>
                <a:gd name="T63" fmla="*/ 152 h 163"/>
                <a:gd name="T64" fmla="*/ 25 w 111"/>
                <a:gd name="T65" fmla="*/ 154 h 163"/>
                <a:gd name="T66" fmla="*/ 23 w 111"/>
                <a:gd name="T67" fmla="*/ 155 h 163"/>
                <a:gd name="T68" fmla="*/ 19 w 111"/>
                <a:gd name="T69" fmla="*/ 155 h 163"/>
                <a:gd name="T70" fmla="*/ 14 w 111"/>
                <a:gd name="T71" fmla="*/ 156 h 163"/>
                <a:gd name="T72" fmla="*/ 8 w 111"/>
                <a:gd name="T73" fmla="*/ 156 h 163"/>
                <a:gd name="T74" fmla="*/ 4 w 111"/>
                <a:gd name="T75" fmla="*/ 156 h 163"/>
                <a:gd name="T76" fmla="*/ 2 w 111"/>
                <a:gd name="T77" fmla="*/ 157 h 163"/>
                <a:gd name="T78" fmla="*/ 1 w 111"/>
                <a:gd name="T79" fmla="*/ 158 h 163"/>
                <a:gd name="T80" fmla="*/ 0 w 111"/>
                <a:gd name="T81" fmla="*/ 161 h 163"/>
                <a:gd name="T82" fmla="*/ 2 w 111"/>
                <a:gd name="T83" fmla="*/ 163 h 163"/>
                <a:gd name="T84" fmla="*/ 4 w 111"/>
                <a:gd name="T85" fmla="*/ 163 h 163"/>
                <a:gd name="T86" fmla="*/ 67 w 111"/>
                <a:gd name="T87" fmla="*/ 163 h 163"/>
                <a:gd name="T88" fmla="*/ 69 w 111"/>
                <a:gd name="T89" fmla="*/ 163 h 163"/>
                <a:gd name="T90" fmla="*/ 70 w 111"/>
                <a:gd name="T91" fmla="*/ 163 h 163"/>
                <a:gd name="T92" fmla="*/ 71 w 111"/>
                <a:gd name="T93" fmla="*/ 161 h 163"/>
                <a:gd name="T94" fmla="*/ 72 w 111"/>
                <a:gd name="T95" fmla="*/ 159 h 163"/>
                <a:gd name="T96" fmla="*/ 72 w 111"/>
                <a:gd name="T97" fmla="*/ 157 h 163"/>
                <a:gd name="T98" fmla="*/ 70 w 111"/>
                <a:gd name="T99" fmla="*/ 156 h 163"/>
                <a:gd name="T100" fmla="*/ 68 w 111"/>
                <a:gd name="T101" fmla="*/ 156 h 163"/>
                <a:gd name="T102" fmla="*/ 65 w 111"/>
                <a:gd name="T103" fmla="*/ 156 h 163"/>
                <a:gd name="T104" fmla="*/ 60 w 111"/>
                <a:gd name="T105" fmla="*/ 156 h 163"/>
                <a:gd name="T106" fmla="*/ 55 w 111"/>
                <a:gd name="T107" fmla="*/ 155 h 163"/>
                <a:gd name="T108" fmla="*/ 50 w 111"/>
                <a:gd name="T109" fmla="*/ 154 h 163"/>
                <a:gd name="T110" fmla="*/ 48 w 111"/>
                <a:gd name="T111" fmla="*/ 151 h 163"/>
                <a:gd name="T112" fmla="*/ 50 w 111"/>
                <a:gd name="T113" fmla="*/ 146 h 163"/>
                <a:gd name="T114" fmla="*/ 82 w 111"/>
                <a:gd name="T115" fmla="*/ 1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1" h="163">
                  <a:moveTo>
                    <a:pt x="82" y="19"/>
                  </a:moveTo>
                  <a:lnTo>
                    <a:pt x="82" y="16"/>
                  </a:lnTo>
                  <a:lnTo>
                    <a:pt x="83" y="13"/>
                  </a:lnTo>
                  <a:lnTo>
                    <a:pt x="84" y="11"/>
                  </a:lnTo>
                  <a:lnTo>
                    <a:pt x="86" y="10"/>
                  </a:lnTo>
                  <a:lnTo>
                    <a:pt x="89" y="9"/>
                  </a:lnTo>
                  <a:lnTo>
                    <a:pt x="92" y="8"/>
                  </a:lnTo>
                  <a:lnTo>
                    <a:pt x="97" y="8"/>
                  </a:lnTo>
                  <a:lnTo>
                    <a:pt x="103" y="7"/>
                  </a:lnTo>
                  <a:lnTo>
                    <a:pt x="107" y="7"/>
                  </a:lnTo>
                  <a:lnTo>
                    <a:pt x="109" y="7"/>
                  </a:lnTo>
                  <a:lnTo>
                    <a:pt x="111" y="6"/>
                  </a:lnTo>
                  <a:lnTo>
                    <a:pt x="111" y="3"/>
                  </a:lnTo>
                  <a:lnTo>
                    <a:pt x="110" y="1"/>
                  </a:lnTo>
                  <a:lnTo>
                    <a:pt x="107" y="0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1" y="1"/>
                  </a:lnTo>
                  <a:lnTo>
                    <a:pt x="40" y="2"/>
                  </a:lnTo>
                  <a:lnTo>
                    <a:pt x="39" y="5"/>
                  </a:lnTo>
                  <a:lnTo>
                    <a:pt x="41" y="7"/>
                  </a:lnTo>
                  <a:lnTo>
                    <a:pt x="46" y="7"/>
                  </a:lnTo>
                  <a:lnTo>
                    <a:pt x="53" y="8"/>
                  </a:lnTo>
                  <a:lnTo>
                    <a:pt x="58" y="8"/>
                  </a:lnTo>
                  <a:lnTo>
                    <a:pt x="61" y="9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2" y="16"/>
                  </a:lnTo>
                  <a:lnTo>
                    <a:pt x="30" y="145"/>
                  </a:lnTo>
                  <a:lnTo>
                    <a:pt x="29" y="148"/>
                  </a:lnTo>
                  <a:lnTo>
                    <a:pt x="28" y="150"/>
                  </a:lnTo>
                  <a:lnTo>
                    <a:pt x="27" y="152"/>
                  </a:lnTo>
                  <a:lnTo>
                    <a:pt x="25" y="154"/>
                  </a:lnTo>
                  <a:lnTo>
                    <a:pt x="23" y="155"/>
                  </a:lnTo>
                  <a:lnTo>
                    <a:pt x="19" y="155"/>
                  </a:lnTo>
                  <a:lnTo>
                    <a:pt x="14" y="156"/>
                  </a:lnTo>
                  <a:lnTo>
                    <a:pt x="8" y="156"/>
                  </a:lnTo>
                  <a:lnTo>
                    <a:pt x="4" y="156"/>
                  </a:lnTo>
                  <a:lnTo>
                    <a:pt x="2" y="157"/>
                  </a:lnTo>
                  <a:lnTo>
                    <a:pt x="1" y="158"/>
                  </a:lnTo>
                  <a:lnTo>
                    <a:pt x="0" y="161"/>
                  </a:lnTo>
                  <a:lnTo>
                    <a:pt x="2" y="163"/>
                  </a:lnTo>
                  <a:lnTo>
                    <a:pt x="4" y="163"/>
                  </a:lnTo>
                  <a:lnTo>
                    <a:pt x="67" y="163"/>
                  </a:lnTo>
                  <a:lnTo>
                    <a:pt x="69" y="163"/>
                  </a:lnTo>
                  <a:lnTo>
                    <a:pt x="70" y="163"/>
                  </a:lnTo>
                  <a:lnTo>
                    <a:pt x="71" y="161"/>
                  </a:lnTo>
                  <a:lnTo>
                    <a:pt x="72" y="159"/>
                  </a:lnTo>
                  <a:lnTo>
                    <a:pt x="72" y="157"/>
                  </a:lnTo>
                  <a:lnTo>
                    <a:pt x="70" y="156"/>
                  </a:lnTo>
                  <a:lnTo>
                    <a:pt x="68" y="156"/>
                  </a:lnTo>
                  <a:lnTo>
                    <a:pt x="65" y="156"/>
                  </a:lnTo>
                  <a:lnTo>
                    <a:pt x="60" y="156"/>
                  </a:lnTo>
                  <a:lnTo>
                    <a:pt x="55" y="155"/>
                  </a:lnTo>
                  <a:lnTo>
                    <a:pt x="50" y="154"/>
                  </a:lnTo>
                  <a:lnTo>
                    <a:pt x="48" y="151"/>
                  </a:lnTo>
                  <a:lnTo>
                    <a:pt x="50" y="146"/>
                  </a:lnTo>
                  <a:lnTo>
                    <a:pt x="82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1" name="Freeform 24"/>
            <p:cNvSpPr>
              <a:spLocks noChangeAspect="1"/>
            </p:cNvSpPr>
            <p:nvPr/>
          </p:nvSpPr>
          <p:spPr bwMode="auto">
            <a:xfrm>
              <a:off x="2912" y="145"/>
              <a:ext cx="56" cy="239"/>
            </a:xfrm>
            <a:custGeom>
              <a:avLst/>
              <a:gdLst>
                <a:gd name="T0" fmla="*/ 56 w 56"/>
                <a:gd name="T1" fmla="*/ 237 h 239"/>
                <a:gd name="T2" fmla="*/ 56 w 56"/>
                <a:gd name="T3" fmla="*/ 236 h 239"/>
                <a:gd name="T4" fmla="*/ 55 w 56"/>
                <a:gd name="T5" fmla="*/ 235 h 239"/>
                <a:gd name="T6" fmla="*/ 54 w 56"/>
                <a:gd name="T7" fmla="*/ 234 h 239"/>
                <a:gd name="T8" fmla="*/ 52 w 56"/>
                <a:gd name="T9" fmla="*/ 231 h 239"/>
                <a:gd name="T10" fmla="*/ 33 w 56"/>
                <a:gd name="T11" fmla="*/ 206 h 239"/>
                <a:gd name="T12" fmla="*/ 22 w 56"/>
                <a:gd name="T13" fmla="*/ 178 h 239"/>
                <a:gd name="T14" fmla="*/ 16 w 56"/>
                <a:gd name="T15" fmla="*/ 148 h 239"/>
                <a:gd name="T16" fmla="*/ 14 w 56"/>
                <a:gd name="T17" fmla="*/ 120 h 239"/>
                <a:gd name="T18" fmla="*/ 16 w 56"/>
                <a:gd name="T19" fmla="*/ 89 h 239"/>
                <a:gd name="T20" fmla="*/ 22 w 56"/>
                <a:gd name="T21" fmla="*/ 59 h 239"/>
                <a:gd name="T22" fmla="*/ 34 w 56"/>
                <a:gd name="T23" fmla="*/ 31 h 239"/>
                <a:gd name="T24" fmla="*/ 53 w 56"/>
                <a:gd name="T25" fmla="*/ 7 h 239"/>
                <a:gd name="T26" fmla="*/ 55 w 56"/>
                <a:gd name="T27" fmla="*/ 4 h 239"/>
                <a:gd name="T28" fmla="*/ 56 w 56"/>
                <a:gd name="T29" fmla="*/ 2 h 239"/>
                <a:gd name="T30" fmla="*/ 55 w 56"/>
                <a:gd name="T31" fmla="*/ 1 h 239"/>
                <a:gd name="T32" fmla="*/ 53 w 56"/>
                <a:gd name="T33" fmla="*/ 0 h 239"/>
                <a:gd name="T34" fmla="*/ 48 w 56"/>
                <a:gd name="T35" fmla="*/ 3 h 239"/>
                <a:gd name="T36" fmla="*/ 39 w 56"/>
                <a:gd name="T37" fmla="*/ 12 h 239"/>
                <a:gd name="T38" fmla="*/ 27 w 56"/>
                <a:gd name="T39" fmla="*/ 27 h 239"/>
                <a:gd name="T40" fmla="*/ 15 w 56"/>
                <a:gd name="T41" fmla="*/ 47 h 239"/>
                <a:gd name="T42" fmla="*/ 8 w 56"/>
                <a:gd name="T43" fmla="*/ 66 h 239"/>
                <a:gd name="T44" fmla="*/ 3 w 56"/>
                <a:gd name="T45" fmla="*/ 85 h 239"/>
                <a:gd name="T46" fmla="*/ 1 w 56"/>
                <a:gd name="T47" fmla="*/ 103 h 239"/>
                <a:gd name="T48" fmla="*/ 0 w 56"/>
                <a:gd name="T49" fmla="*/ 120 h 239"/>
                <a:gd name="T50" fmla="*/ 1 w 56"/>
                <a:gd name="T51" fmla="*/ 135 h 239"/>
                <a:gd name="T52" fmla="*/ 3 w 56"/>
                <a:gd name="T53" fmla="*/ 154 h 239"/>
                <a:gd name="T54" fmla="*/ 8 w 56"/>
                <a:gd name="T55" fmla="*/ 174 h 239"/>
                <a:gd name="T56" fmla="*/ 16 w 56"/>
                <a:gd name="T57" fmla="*/ 194 h 239"/>
                <a:gd name="T58" fmla="*/ 28 w 56"/>
                <a:gd name="T59" fmla="*/ 214 h 239"/>
                <a:gd name="T60" fmla="*/ 39 w 56"/>
                <a:gd name="T61" fmla="*/ 228 h 239"/>
                <a:gd name="T62" fmla="*/ 48 w 56"/>
                <a:gd name="T63" fmla="*/ 236 h 239"/>
                <a:gd name="T64" fmla="*/ 53 w 56"/>
                <a:gd name="T65" fmla="*/ 239 h 239"/>
                <a:gd name="T66" fmla="*/ 55 w 56"/>
                <a:gd name="T67" fmla="*/ 239 h 239"/>
                <a:gd name="T68" fmla="*/ 56 w 56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239">
                  <a:moveTo>
                    <a:pt x="56" y="237"/>
                  </a:moveTo>
                  <a:lnTo>
                    <a:pt x="56" y="236"/>
                  </a:lnTo>
                  <a:lnTo>
                    <a:pt x="55" y="235"/>
                  </a:lnTo>
                  <a:lnTo>
                    <a:pt x="54" y="234"/>
                  </a:lnTo>
                  <a:lnTo>
                    <a:pt x="52" y="231"/>
                  </a:lnTo>
                  <a:lnTo>
                    <a:pt x="33" y="206"/>
                  </a:lnTo>
                  <a:lnTo>
                    <a:pt x="22" y="178"/>
                  </a:lnTo>
                  <a:lnTo>
                    <a:pt x="16" y="148"/>
                  </a:lnTo>
                  <a:lnTo>
                    <a:pt x="14" y="120"/>
                  </a:lnTo>
                  <a:lnTo>
                    <a:pt x="16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3" y="7"/>
                  </a:lnTo>
                  <a:lnTo>
                    <a:pt x="55" y="4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9" y="12"/>
                  </a:lnTo>
                  <a:lnTo>
                    <a:pt x="27" y="27"/>
                  </a:lnTo>
                  <a:lnTo>
                    <a:pt x="15" y="47"/>
                  </a:lnTo>
                  <a:lnTo>
                    <a:pt x="8" y="66"/>
                  </a:lnTo>
                  <a:lnTo>
                    <a:pt x="3" y="85"/>
                  </a:lnTo>
                  <a:lnTo>
                    <a:pt x="1" y="103"/>
                  </a:lnTo>
                  <a:lnTo>
                    <a:pt x="0" y="120"/>
                  </a:lnTo>
                  <a:lnTo>
                    <a:pt x="1" y="135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8" y="214"/>
                  </a:lnTo>
                  <a:lnTo>
                    <a:pt x="39" y="228"/>
                  </a:lnTo>
                  <a:lnTo>
                    <a:pt x="48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6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2" name="Freeform 25"/>
            <p:cNvSpPr>
              <a:spLocks noChangeAspect="1"/>
            </p:cNvSpPr>
            <p:nvPr/>
          </p:nvSpPr>
          <p:spPr bwMode="auto">
            <a:xfrm>
              <a:off x="2988" y="218"/>
              <a:ext cx="134" cy="106"/>
            </a:xfrm>
            <a:custGeom>
              <a:avLst/>
              <a:gdLst>
                <a:gd name="T0" fmla="*/ 77 w 134"/>
                <a:gd name="T1" fmla="*/ 48 h 106"/>
                <a:gd name="T2" fmla="*/ 105 w 134"/>
                <a:gd name="T3" fmla="*/ 16 h 106"/>
                <a:gd name="T4" fmla="*/ 107 w 134"/>
                <a:gd name="T5" fmla="*/ 14 h 106"/>
                <a:gd name="T6" fmla="*/ 111 w 134"/>
                <a:gd name="T7" fmla="*/ 13 h 106"/>
                <a:gd name="T8" fmla="*/ 118 w 134"/>
                <a:gd name="T9" fmla="*/ 12 h 106"/>
                <a:gd name="T10" fmla="*/ 129 w 134"/>
                <a:gd name="T11" fmla="*/ 11 h 106"/>
                <a:gd name="T12" fmla="*/ 129 w 134"/>
                <a:gd name="T13" fmla="*/ 0 h 106"/>
                <a:gd name="T14" fmla="*/ 83 w 134"/>
                <a:gd name="T15" fmla="*/ 0 h 106"/>
                <a:gd name="T16" fmla="*/ 83 w 134"/>
                <a:gd name="T17" fmla="*/ 11 h 106"/>
                <a:gd name="T18" fmla="*/ 87 w 134"/>
                <a:gd name="T19" fmla="*/ 12 h 106"/>
                <a:gd name="T20" fmla="*/ 92 w 134"/>
                <a:gd name="T21" fmla="*/ 14 h 106"/>
                <a:gd name="T22" fmla="*/ 91 w 134"/>
                <a:gd name="T23" fmla="*/ 15 h 106"/>
                <a:gd name="T24" fmla="*/ 90 w 134"/>
                <a:gd name="T25" fmla="*/ 16 h 106"/>
                <a:gd name="T26" fmla="*/ 70 w 134"/>
                <a:gd name="T27" fmla="*/ 39 h 106"/>
                <a:gd name="T28" fmla="*/ 46 w 134"/>
                <a:gd name="T29" fmla="*/ 11 h 106"/>
                <a:gd name="T30" fmla="*/ 56 w 134"/>
                <a:gd name="T31" fmla="*/ 11 h 106"/>
                <a:gd name="T32" fmla="*/ 56 w 134"/>
                <a:gd name="T33" fmla="*/ 0 h 106"/>
                <a:gd name="T34" fmla="*/ 1 w 134"/>
                <a:gd name="T35" fmla="*/ 0 h 106"/>
                <a:gd name="T36" fmla="*/ 1 w 134"/>
                <a:gd name="T37" fmla="*/ 11 h 106"/>
                <a:gd name="T38" fmla="*/ 18 w 134"/>
                <a:gd name="T39" fmla="*/ 11 h 106"/>
                <a:gd name="T40" fmla="*/ 55 w 134"/>
                <a:gd name="T41" fmla="*/ 55 h 106"/>
                <a:gd name="T42" fmla="*/ 24 w 134"/>
                <a:gd name="T43" fmla="*/ 91 h 106"/>
                <a:gd name="T44" fmla="*/ 20 w 134"/>
                <a:gd name="T45" fmla="*/ 93 h 106"/>
                <a:gd name="T46" fmla="*/ 14 w 134"/>
                <a:gd name="T47" fmla="*/ 95 h 106"/>
                <a:gd name="T48" fmla="*/ 8 w 134"/>
                <a:gd name="T49" fmla="*/ 95 h 106"/>
                <a:gd name="T50" fmla="*/ 0 w 134"/>
                <a:gd name="T51" fmla="*/ 95 h 106"/>
                <a:gd name="T52" fmla="*/ 0 w 134"/>
                <a:gd name="T53" fmla="*/ 106 h 106"/>
                <a:gd name="T54" fmla="*/ 46 w 134"/>
                <a:gd name="T55" fmla="*/ 106 h 106"/>
                <a:gd name="T56" fmla="*/ 46 w 134"/>
                <a:gd name="T57" fmla="*/ 95 h 106"/>
                <a:gd name="T58" fmla="*/ 40 w 134"/>
                <a:gd name="T59" fmla="*/ 94 h 106"/>
                <a:gd name="T60" fmla="*/ 37 w 134"/>
                <a:gd name="T61" fmla="*/ 92 h 106"/>
                <a:gd name="T62" fmla="*/ 37 w 134"/>
                <a:gd name="T63" fmla="*/ 92 h 106"/>
                <a:gd name="T64" fmla="*/ 39 w 134"/>
                <a:gd name="T65" fmla="*/ 90 h 106"/>
                <a:gd name="T66" fmla="*/ 62 w 134"/>
                <a:gd name="T67" fmla="*/ 64 h 106"/>
                <a:gd name="T68" fmla="*/ 88 w 134"/>
                <a:gd name="T69" fmla="*/ 95 h 106"/>
                <a:gd name="T70" fmla="*/ 79 w 134"/>
                <a:gd name="T71" fmla="*/ 95 h 106"/>
                <a:gd name="T72" fmla="*/ 79 w 134"/>
                <a:gd name="T73" fmla="*/ 106 h 106"/>
                <a:gd name="T74" fmla="*/ 134 w 134"/>
                <a:gd name="T75" fmla="*/ 106 h 106"/>
                <a:gd name="T76" fmla="*/ 134 w 134"/>
                <a:gd name="T77" fmla="*/ 95 h 106"/>
                <a:gd name="T78" fmla="*/ 117 w 134"/>
                <a:gd name="T79" fmla="*/ 95 h 106"/>
                <a:gd name="T80" fmla="*/ 77 w 134"/>
                <a:gd name="T81" fmla="*/ 4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106">
                  <a:moveTo>
                    <a:pt x="77" y="48"/>
                  </a:moveTo>
                  <a:lnTo>
                    <a:pt x="105" y="16"/>
                  </a:lnTo>
                  <a:lnTo>
                    <a:pt x="107" y="14"/>
                  </a:lnTo>
                  <a:lnTo>
                    <a:pt x="111" y="13"/>
                  </a:lnTo>
                  <a:lnTo>
                    <a:pt x="118" y="12"/>
                  </a:lnTo>
                  <a:lnTo>
                    <a:pt x="129" y="11"/>
                  </a:lnTo>
                  <a:lnTo>
                    <a:pt x="129" y="0"/>
                  </a:lnTo>
                  <a:lnTo>
                    <a:pt x="83" y="0"/>
                  </a:lnTo>
                  <a:lnTo>
                    <a:pt x="83" y="11"/>
                  </a:lnTo>
                  <a:lnTo>
                    <a:pt x="87" y="12"/>
                  </a:lnTo>
                  <a:lnTo>
                    <a:pt x="92" y="14"/>
                  </a:lnTo>
                  <a:lnTo>
                    <a:pt x="91" y="15"/>
                  </a:lnTo>
                  <a:lnTo>
                    <a:pt x="90" y="16"/>
                  </a:lnTo>
                  <a:lnTo>
                    <a:pt x="70" y="39"/>
                  </a:lnTo>
                  <a:lnTo>
                    <a:pt x="46" y="11"/>
                  </a:lnTo>
                  <a:lnTo>
                    <a:pt x="56" y="11"/>
                  </a:lnTo>
                  <a:lnTo>
                    <a:pt x="56" y="0"/>
                  </a:lnTo>
                  <a:lnTo>
                    <a:pt x="1" y="0"/>
                  </a:lnTo>
                  <a:lnTo>
                    <a:pt x="1" y="11"/>
                  </a:lnTo>
                  <a:lnTo>
                    <a:pt x="18" y="11"/>
                  </a:lnTo>
                  <a:lnTo>
                    <a:pt x="55" y="55"/>
                  </a:lnTo>
                  <a:lnTo>
                    <a:pt x="24" y="91"/>
                  </a:lnTo>
                  <a:lnTo>
                    <a:pt x="20" y="93"/>
                  </a:lnTo>
                  <a:lnTo>
                    <a:pt x="14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46" y="106"/>
                  </a:lnTo>
                  <a:lnTo>
                    <a:pt x="46" y="95"/>
                  </a:lnTo>
                  <a:lnTo>
                    <a:pt x="40" y="94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9" y="90"/>
                  </a:lnTo>
                  <a:lnTo>
                    <a:pt x="62" y="64"/>
                  </a:lnTo>
                  <a:lnTo>
                    <a:pt x="88" y="95"/>
                  </a:lnTo>
                  <a:lnTo>
                    <a:pt x="79" y="95"/>
                  </a:lnTo>
                  <a:lnTo>
                    <a:pt x="79" y="106"/>
                  </a:lnTo>
                  <a:lnTo>
                    <a:pt x="134" y="106"/>
                  </a:lnTo>
                  <a:lnTo>
                    <a:pt x="134" y="95"/>
                  </a:lnTo>
                  <a:lnTo>
                    <a:pt x="117" y="95"/>
                  </a:lnTo>
                  <a:lnTo>
                    <a:pt x="7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Freeform 26"/>
            <p:cNvSpPr>
              <a:spLocks noChangeAspect="1"/>
            </p:cNvSpPr>
            <p:nvPr/>
          </p:nvSpPr>
          <p:spPr bwMode="auto">
            <a:xfrm>
              <a:off x="3140" y="145"/>
              <a:ext cx="55" cy="239"/>
            </a:xfrm>
            <a:custGeom>
              <a:avLst/>
              <a:gdLst>
                <a:gd name="T0" fmla="*/ 55 w 55"/>
                <a:gd name="T1" fmla="*/ 120 h 239"/>
                <a:gd name="T2" fmla="*/ 55 w 55"/>
                <a:gd name="T3" fmla="*/ 104 h 239"/>
                <a:gd name="T4" fmla="*/ 52 w 55"/>
                <a:gd name="T5" fmla="*/ 85 h 239"/>
                <a:gd name="T6" fmla="*/ 48 w 55"/>
                <a:gd name="T7" fmla="*/ 65 h 239"/>
                <a:gd name="T8" fmla="*/ 40 w 55"/>
                <a:gd name="T9" fmla="*/ 45 h 239"/>
                <a:gd name="T10" fmla="*/ 28 w 55"/>
                <a:gd name="T11" fmla="*/ 26 h 239"/>
                <a:gd name="T12" fmla="*/ 16 w 55"/>
                <a:gd name="T13" fmla="*/ 12 h 239"/>
                <a:gd name="T14" fmla="*/ 7 w 55"/>
                <a:gd name="T15" fmla="*/ 3 h 239"/>
                <a:gd name="T16" fmla="*/ 2 w 55"/>
                <a:gd name="T17" fmla="*/ 0 h 239"/>
                <a:gd name="T18" fmla="*/ 1 w 55"/>
                <a:gd name="T19" fmla="*/ 1 h 239"/>
                <a:gd name="T20" fmla="*/ 0 w 55"/>
                <a:gd name="T21" fmla="*/ 2 h 239"/>
                <a:gd name="T22" fmla="*/ 0 w 55"/>
                <a:gd name="T23" fmla="*/ 3 h 239"/>
                <a:gd name="T24" fmla="*/ 0 w 55"/>
                <a:gd name="T25" fmla="*/ 4 h 239"/>
                <a:gd name="T26" fmla="*/ 2 w 55"/>
                <a:gd name="T27" fmla="*/ 5 h 239"/>
                <a:gd name="T28" fmla="*/ 4 w 55"/>
                <a:gd name="T29" fmla="*/ 8 h 239"/>
                <a:gd name="T30" fmla="*/ 20 w 55"/>
                <a:gd name="T31" fmla="*/ 28 h 239"/>
                <a:gd name="T32" fmla="*/ 32 w 55"/>
                <a:gd name="T33" fmla="*/ 54 h 239"/>
                <a:gd name="T34" fmla="*/ 39 w 55"/>
                <a:gd name="T35" fmla="*/ 84 h 239"/>
                <a:gd name="T36" fmla="*/ 41 w 55"/>
                <a:gd name="T37" fmla="*/ 120 h 239"/>
                <a:gd name="T38" fmla="*/ 40 w 55"/>
                <a:gd name="T39" fmla="*/ 150 h 239"/>
                <a:gd name="T40" fmla="*/ 33 w 55"/>
                <a:gd name="T41" fmla="*/ 180 h 239"/>
                <a:gd name="T42" fmla="*/ 21 w 55"/>
                <a:gd name="T43" fmla="*/ 208 h 239"/>
                <a:gd name="T44" fmla="*/ 3 w 55"/>
                <a:gd name="T45" fmla="*/ 233 h 239"/>
                <a:gd name="T46" fmla="*/ 0 w 55"/>
                <a:gd name="T47" fmla="*/ 235 h 239"/>
                <a:gd name="T48" fmla="*/ 0 w 55"/>
                <a:gd name="T49" fmla="*/ 237 h 239"/>
                <a:gd name="T50" fmla="*/ 1 w 55"/>
                <a:gd name="T51" fmla="*/ 238 h 239"/>
                <a:gd name="T52" fmla="*/ 2 w 55"/>
                <a:gd name="T53" fmla="*/ 239 h 239"/>
                <a:gd name="T54" fmla="*/ 7 w 55"/>
                <a:gd name="T55" fmla="*/ 236 h 239"/>
                <a:gd name="T56" fmla="*/ 17 w 55"/>
                <a:gd name="T57" fmla="*/ 227 h 239"/>
                <a:gd name="T58" fmla="*/ 29 w 55"/>
                <a:gd name="T59" fmla="*/ 213 h 239"/>
                <a:gd name="T60" fmla="*/ 40 w 55"/>
                <a:gd name="T61" fmla="*/ 193 h 239"/>
                <a:gd name="T62" fmla="*/ 48 w 55"/>
                <a:gd name="T63" fmla="*/ 173 h 239"/>
                <a:gd name="T64" fmla="*/ 52 w 55"/>
                <a:gd name="T65" fmla="*/ 154 h 239"/>
                <a:gd name="T66" fmla="*/ 55 w 55"/>
                <a:gd name="T67" fmla="*/ 136 h 239"/>
                <a:gd name="T68" fmla="*/ 55 w 55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120"/>
                  </a:moveTo>
                  <a:lnTo>
                    <a:pt x="55" y="104"/>
                  </a:lnTo>
                  <a:lnTo>
                    <a:pt x="52" y="85"/>
                  </a:lnTo>
                  <a:lnTo>
                    <a:pt x="48" y="65"/>
                  </a:lnTo>
                  <a:lnTo>
                    <a:pt x="40" y="45"/>
                  </a:lnTo>
                  <a:lnTo>
                    <a:pt x="28" y="26"/>
                  </a:lnTo>
                  <a:lnTo>
                    <a:pt x="16" y="12"/>
                  </a:lnTo>
                  <a:lnTo>
                    <a:pt x="7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4" y="8"/>
                  </a:lnTo>
                  <a:lnTo>
                    <a:pt x="20" y="28"/>
                  </a:lnTo>
                  <a:lnTo>
                    <a:pt x="32" y="54"/>
                  </a:lnTo>
                  <a:lnTo>
                    <a:pt x="39" y="84"/>
                  </a:lnTo>
                  <a:lnTo>
                    <a:pt x="41" y="120"/>
                  </a:lnTo>
                  <a:lnTo>
                    <a:pt x="40" y="150"/>
                  </a:lnTo>
                  <a:lnTo>
                    <a:pt x="33" y="180"/>
                  </a:lnTo>
                  <a:lnTo>
                    <a:pt x="21" y="208"/>
                  </a:lnTo>
                  <a:lnTo>
                    <a:pt x="3" y="233"/>
                  </a:lnTo>
                  <a:lnTo>
                    <a:pt x="0" y="235"/>
                  </a:lnTo>
                  <a:lnTo>
                    <a:pt x="0" y="237"/>
                  </a:lnTo>
                  <a:lnTo>
                    <a:pt x="1" y="238"/>
                  </a:lnTo>
                  <a:lnTo>
                    <a:pt x="2" y="239"/>
                  </a:lnTo>
                  <a:lnTo>
                    <a:pt x="7" y="236"/>
                  </a:lnTo>
                  <a:lnTo>
                    <a:pt x="17" y="227"/>
                  </a:lnTo>
                  <a:lnTo>
                    <a:pt x="29" y="213"/>
                  </a:lnTo>
                  <a:lnTo>
                    <a:pt x="40" y="193"/>
                  </a:lnTo>
                  <a:lnTo>
                    <a:pt x="48" y="173"/>
                  </a:lnTo>
                  <a:lnTo>
                    <a:pt x="52" y="154"/>
                  </a:lnTo>
                  <a:lnTo>
                    <a:pt x="55" y="136"/>
                  </a:lnTo>
                  <a:lnTo>
                    <a:pt x="55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Freeform 27"/>
            <p:cNvSpPr>
              <a:spLocks noChangeAspect="1"/>
            </p:cNvSpPr>
            <p:nvPr/>
          </p:nvSpPr>
          <p:spPr bwMode="auto">
            <a:xfrm>
              <a:off x="3307" y="219"/>
              <a:ext cx="158" cy="108"/>
            </a:xfrm>
            <a:custGeom>
              <a:avLst/>
              <a:gdLst>
                <a:gd name="T0" fmla="*/ 104 w 158"/>
                <a:gd name="T1" fmla="*/ 20 h 108"/>
                <a:gd name="T2" fmla="*/ 107 w 158"/>
                <a:gd name="T3" fmla="*/ 11 h 108"/>
                <a:gd name="T4" fmla="*/ 105 w 158"/>
                <a:gd name="T5" fmla="*/ 4 h 108"/>
                <a:gd name="T6" fmla="*/ 95 w 158"/>
                <a:gd name="T7" fmla="*/ 4 h 108"/>
                <a:gd name="T8" fmla="*/ 90 w 158"/>
                <a:gd name="T9" fmla="*/ 11 h 108"/>
                <a:gd name="T10" fmla="*/ 87 w 158"/>
                <a:gd name="T11" fmla="*/ 25 h 108"/>
                <a:gd name="T12" fmla="*/ 82 w 158"/>
                <a:gd name="T13" fmla="*/ 43 h 108"/>
                <a:gd name="T14" fmla="*/ 79 w 158"/>
                <a:gd name="T15" fmla="*/ 59 h 108"/>
                <a:gd name="T16" fmla="*/ 76 w 158"/>
                <a:gd name="T17" fmla="*/ 71 h 108"/>
                <a:gd name="T18" fmla="*/ 76 w 158"/>
                <a:gd name="T19" fmla="*/ 81 h 108"/>
                <a:gd name="T20" fmla="*/ 71 w 158"/>
                <a:gd name="T21" fmla="*/ 91 h 108"/>
                <a:gd name="T22" fmla="*/ 60 w 158"/>
                <a:gd name="T23" fmla="*/ 101 h 108"/>
                <a:gd name="T24" fmla="*/ 47 w 158"/>
                <a:gd name="T25" fmla="*/ 102 h 108"/>
                <a:gd name="T26" fmla="*/ 39 w 158"/>
                <a:gd name="T27" fmla="*/ 97 h 108"/>
                <a:gd name="T28" fmla="*/ 36 w 158"/>
                <a:gd name="T29" fmla="*/ 90 h 108"/>
                <a:gd name="T30" fmla="*/ 35 w 158"/>
                <a:gd name="T31" fmla="*/ 83 h 108"/>
                <a:gd name="T32" fmla="*/ 35 w 158"/>
                <a:gd name="T33" fmla="*/ 75 h 108"/>
                <a:gd name="T34" fmla="*/ 40 w 158"/>
                <a:gd name="T35" fmla="*/ 53 h 108"/>
                <a:gd name="T36" fmla="*/ 50 w 158"/>
                <a:gd name="T37" fmla="*/ 26 h 108"/>
                <a:gd name="T38" fmla="*/ 50 w 158"/>
                <a:gd name="T39" fmla="*/ 12 h 108"/>
                <a:gd name="T40" fmla="*/ 39 w 158"/>
                <a:gd name="T41" fmla="*/ 1 h 108"/>
                <a:gd name="T42" fmla="*/ 17 w 158"/>
                <a:gd name="T43" fmla="*/ 5 h 108"/>
                <a:gd name="T44" fmla="*/ 2 w 158"/>
                <a:gd name="T45" fmla="*/ 30 h 108"/>
                <a:gd name="T46" fmla="*/ 1 w 158"/>
                <a:gd name="T47" fmla="*/ 39 h 108"/>
                <a:gd name="T48" fmla="*/ 5 w 158"/>
                <a:gd name="T49" fmla="*/ 38 h 108"/>
                <a:gd name="T50" fmla="*/ 12 w 158"/>
                <a:gd name="T51" fmla="*/ 21 h 108"/>
                <a:gd name="T52" fmla="*/ 24 w 158"/>
                <a:gd name="T53" fmla="*/ 6 h 108"/>
                <a:gd name="T54" fmla="*/ 33 w 158"/>
                <a:gd name="T55" fmla="*/ 5 h 108"/>
                <a:gd name="T56" fmla="*/ 36 w 158"/>
                <a:gd name="T57" fmla="*/ 8 h 108"/>
                <a:gd name="T58" fmla="*/ 35 w 158"/>
                <a:gd name="T59" fmla="*/ 22 h 108"/>
                <a:gd name="T60" fmla="*/ 26 w 158"/>
                <a:gd name="T61" fmla="*/ 48 h 108"/>
                <a:gd name="T62" fmla="*/ 20 w 158"/>
                <a:gd name="T63" fmla="*/ 70 h 108"/>
                <a:gd name="T64" fmla="*/ 20 w 158"/>
                <a:gd name="T65" fmla="*/ 85 h 108"/>
                <a:gd name="T66" fmla="*/ 25 w 158"/>
                <a:gd name="T67" fmla="*/ 97 h 108"/>
                <a:gd name="T68" fmla="*/ 34 w 158"/>
                <a:gd name="T69" fmla="*/ 104 h 108"/>
                <a:gd name="T70" fmla="*/ 46 w 158"/>
                <a:gd name="T71" fmla="*/ 108 h 108"/>
                <a:gd name="T72" fmla="*/ 57 w 158"/>
                <a:gd name="T73" fmla="*/ 108 h 108"/>
                <a:gd name="T74" fmla="*/ 70 w 158"/>
                <a:gd name="T75" fmla="*/ 101 h 108"/>
                <a:gd name="T76" fmla="*/ 84 w 158"/>
                <a:gd name="T77" fmla="*/ 100 h 108"/>
                <a:gd name="T78" fmla="*/ 101 w 158"/>
                <a:gd name="T79" fmla="*/ 107 h 108"/>
                <a:gd name="T80" fmla="*/ 120 w 158"/>
                <a:gd name="T81" fmla="*/ 105 h 108"/>
                <a:gd name="T82" fmla="*/ 137 w 158"/>
                <a:gd name="T83" fmla="*/ 89 h 108"/>
                <a:gd name="T84" fmla="*/ 148 w 158"/>
                <a:gd name="T85" fmla="*/ 63 h 108"/>
                <a:gd name="T86" fmla="*/ 157 w 158"/>
                <a:gd name="T87" fmla="*/ 28 h 108"/>
                <a:gd name="T88" fmla="*/ 157 w 158"/>
                <a:gd name="T89" fmla="*/ 8 h 108"/>
                <a:gd name="T90" fmla="*/ 151 w 158"/>
                <a:gd name="T91" fmla="*/ 0 h 108"/>
                <a:gd name="T92" fmla="*/ 143 w 158"/>
                <a:gd name="T93" fmla="*/ 1 h 108"/>
                <a:gd name="T94" fmla="*/ 137 w 158"/>
                <a:gd name="T95" fmla="*/ 7 h 108"/>
                <a:gd name="T96" fmla="*/ 137 w 158"/>
                <a:gd name="T97" fmla="*/ 15 h 108"/>
                <a:gd name="T98" fmla="*/ 142 w 158"/>
                <a:gd name="T99" fmla="*/ 20 h 108"/>
                <a:gd name="T100" fmla="*/ 147 w 158"/>
                <a:gd name="T101" fmla="*/ 30 h 108"/>
                <a:gd name="T102" fmla="*/ 147 w 158"/>
                <a:gd name="T103" fmla="*/ 46 h 108"/>
                <a:gd name="T104" fmla="*/ 139 w 158"/>
                <a:gd name="T105" fmla="*/ 71 h 108"/>
                <a:gd name="T106" fmla="*/ 130 w 158"/>
                <a:gd name="T107" fmla="*/ 90 h 108"/>
                <a:gd name="T108" fmla="*/ 117 w 158"/>
                <a:gd name="T109" fmla="*/ 101 h 108"/>
                <a:gd name="T110" fmla="*/ 101 w 158"/>
                <a:gd name="T111" fmla="*/ 101 h 108"/>
                <a:gd name="T112" fmla="*/ 92 w 158"/>
                <a:gd name="T113" fmla="*/ 91 h 108"/>
                <a:gd name="T114" fmla="*/ 92 w 158"/>
                <a:gd name="T115" fmla="*/ 72 h 108"/>
                <a:gd name="T116" fmla="*/ 103 w 158"/>
                <a:gd name="T117" fmla="*/ 2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8" h="108">
                  <a:moveTo>
                    <a:pt x="103" y="24"/>
                  </a:moveTo>
                  <a:lnTo>
                    <a:pt x="104" y="20"/>
                  </a:lnTo>
                  <a:lnTo>
                    <a:pt x="106" y="15"/>
                  </a:lnTo>
                  <a:lnTo>
                    <a:pt x="107" y="11"/>
                  </a:lnTo>
                  <a:lnTo>
                    <a:pt x="107" y="9"/>
                  </a:lnTo>
                  <a:lnTo>
                    <a:pt x="105" y="4"/>
                  </a:lnTo>
                  <a:lnTo>
                    <a:pt x="100" y="2"/>
                  </a:lnTo>
                  <a:lnTo>
                    <a:pt x="95" y="4"/>
                  </a:lnTo>
                  <a:lnTo>
                    <a:pt x="91" y="9"/>
                  </a:lnTo>
                  <a:lnTo>
                    <a:pt x="90" y="11"/>
                  </a:lnTo>
                  <a:lnTo>
                    <a:pt x="89" y="17"/>
                  </a:lnTo>
                  <a:lnTo>
                    <a:pt x="87" y="25"/>
                  </a:lnTo>
                  <a:lnTo>
                    <a:pt x="85" y="34"/>
                  </a:lnTo>
                  <a:lnTo>
                    <a:pt x="82" y="43"/>
                  </a:lnTo>
                  <a:lnTo>
                    <a:pt x="80" y="52"/>
                  </a:lnTo>
                  <a:lnTo>
                    <a:pt x="79" y="59"/>
                  </a:lnTo>
                  <a:lnTo>
                    <a:pt x="78" y="63"/>
                  </a:lnTo>
                  <a:lnTo>
                    <a:pt x="76" y="71"/>
                  </a:lnTo>
                  <a:lnTo>
                    <a:pt x="75" y="78"/>
                  </a:lnTo>
                  <a:lnTo>
                    <a:pt x="76" y="81"/>
                  </a:lnTo>
                  <a:lnTo>
                    <a:pt x="76" y="83"/>
                  </a:lnTo>
                  <a:lnTo>
                    <a:pt x="71" y="91"/>
                  </a:lnTo>
                  <a:lnTo>
                    <a:pt x="66" y="97"/>
                  </a:lnTo>
                  <a:lnTo>
                    <a:pt x="60" y="101"/>
                  </a:lnTo>
                  <a:lnTo>
                    <a:pt x="54" y="103"/>
                  </a:lnTo>
                  <a:lnTo>
                    <a:pt x="47" y="102"/>
                  </a:lnTo>
                  <a:lnTo>
                    <a:pt x="43" y="100"/>
                  </a:lnTo>
                  <a:lnTo>
                    <a:pt x="39" y="97"/>
                  </a:lnTo>
                  <a:lnTo>
                    <a:pt x="37" y="93"/>
                  </a:lnTo>
                  <a:lnTo>
                    <a:pt x="36" y="90"/>
                  </a:lnTo>
                  <a:lnTo>
                    <a:pt x="35" y="86"/>
                  </a:lnTo>
                  <a:lnTo>
                    <a:pt x="35" y="83"/>
                  </a:lnTo>
                  <a:lnTo>
                    <a:pt x="35" y="81"/>
                  </a:lnTo>
                  <a:lnTo>
                    <a:pt x="35" y="75"/>
                  </a:lnTo>
                  <a:lnTo>
                    <a:pt x="37" y="66"/>
                  </a:lnTo>
                  <a:lnTo>
                    <a:pt x="40" y="53"/>
                  </a:lnTo>
                  <a:lnTo>
                    <a:pt x="47" y="35"/>
                  </a:lnTo>
                  <a:lnTo>
                    <a:pt x="50" y="26"/>
                  </a:lnTo>
                  <a:lnTo>
                    <a:pt x="51" y="19"/>
                  </a:lnTo>
                  <a:lnTo>
                    <a:pt x="50" y="12"/>
                  </a:lnTo>
                  <a:lnTo>
                    <a:pt x="46" y="5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17" y="5"/>
                  </a:lnTo>
                  <a:lnTo>
                    <a:pt x="7" y="17"/>
                  </a:lnTo>
                  <a:lnTo>
                    <a:pt x="2" y="30"/>
                  </a:lnTo>
                  <a:lnTo>
                    <a:pt x="0" y="37"/>
                  </a:lnTo>
                  <a:lnTo>
                    <a:pt x="1" y="39"/>
                  </a:lnTo>
                  <a:lnTo>
                    <a:pt x="3" y="39"/>
                  </a:lnTo>
                  <a:lnTo>
                    <a:pt x="5" y="38"/>
                  </a:lnTo>
                  <a:lnTo>
                    <a:pt x="7" y="35"/>
                  </a:lnTo>
                  <a:lnTo>
                    <a:pt x="12" y="21"/>
                  </a:lnTo>
                  <a:lnTo>
                    <a:pt x="18" y="11"/>
                  </a:lnTo>
                  <a:lnTo>
                    <a:pt x="24" y="6"/>
                  </a:lnTo>
                  <a:lnTo>
                    <a:pt x="31" y="5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7" y="13"/>
                  </a:lnTo>
                  <a:lnTo>
                    <a:pt x="35" y="22"/>
                  </a:lnTo>
                  <a:lnTo>
                    <a:pt x="32" y="30"/>
                  </a:lnTo>
                  <a:lnTo>
                    <a:pt x="26" y="48"/>
                  </a:lnTo>
                  <a:lnTo>
                    <a:pt x="22" y="61"/>
                  </a:lnTo>
                  <a:lnTo>
                    <a:pt x="20" y="70"/>
                  </a:lnTo>
                  <a:lnTo>
                    <a:pt x="19" y="78"/>
                  </a:lnTo>
                  <a:lnTo>
                    <a:pt x="20" y="85"/>
                  </a:lnTo>
                  <a:lnTo>
                    <a:pt x="22" y="92"/>
                  </a:lnTo>
                  <a:lnTo>
                    <a:pt x="25" y="97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40" y="106"/>
                  </a:lnTo>
                  <a:lnTo>
                    <a:pt x="46" y="108"/>
                  </a:lnTo>
                  <a:lnTo>
                    <a:pt x="53" y="108"/>
                  </a:lnTo>
                  <a:lnTo>
                    <a:pt x="57" y="108"/>
                  </a:lnTo>
                  <a:lnTo>
                    <a:pt x="63" y="106"/>
                  </a:lnTo>
                  <a:lnTo>
                    <a:pt x="70" y="101"/>
                  </a:lnTo>
                  <a:lnTo>
                    <a:pt x="78" y="91"/>
                  </a:lnTo>
                  <a:lnTo>
                    <a:pt x="84" y="100"/>
                  </a:lnTo>
                  <a:lnTo>
                    <a:pt x="92" y="105"/>
                  </a:lnTo>
                  <a:lnTo>
                    <a:pt x="101" y="107"/>
                  </a:lnTo>
                  <a:lnTo>
                    <a:pt x="108" y="108"/>
                  </a:lnTo>
                  <a:lnTo>
                    <a:pt x="120" y="105"/>
                  </a:lnTo>
                  <a:lnTo>
                    <a:pt x="129" y="99"/>
                  </a:lnTo>
                  <a:lnTo>
                    <a:pt x="137" y="89"/>
                  </a:lnTo>
                  <a:lnTo>
                    <a:pt x="142" y="79"/>
                  </a:lnTo>
                  <a:lnTo>
                    <a:pt x="148" y="63"/>
                  </a:lnTo>
                  <a:lnTo>
                    <a:pt x="153" y="45"/>
                  </a:lnTo>
                  <a:lnTo>
                    <a:pt x="157" y="28"/>
                  </a:lnTo>
                  <a:lnTo>
                    <a:pt x="158" y="16"/>
                  </a:lnTo>
                  <a:lnTo>
                    <a:pt x="157" y="8"/>
                  </a:lnTo>
                  <a:lnTo>
                    <a:pt x="154" y="3"/>
                  </a:lnTo>
                  <a:lnTo>
                    <a:pt x="151" y="0"/>
                  </a:lnTo>
                  <a:lnTo>
                    <a:pt x="148" y="0"/>
                  </a:lnTo>
                  <a:lnTo>
                    <a:pt x="143" y="1"/>
                  </a:lnTo>
                  <a:lnTo>
                    <a:pt x="139" y="3"/>
                  </a:lnTo>
                  <a:lnTo>
                    <a:pt x="137" y="7"/>
                  </a:lnTo>
                  <a:lnTo>
                    <a:pt x="136" y="11"/>
                  </a:lnTo>
                  <a:lnTo>
                    <a:pt x="137" y="15"/>
                  </a:lnTo>
                  <a:lnTo>
                    <a:pt x="139" y="18"/>
                  </a:lnTo>
                  <a:lnTo>
                    <a:pt x="142" y="20"/>
                  </a:lnTo>
                  <a:lnTo>
                    <a:pt x="145" y="25"/>
                  </a:lnTo>
                  <a:lnTo>
                    <a:pt x="147" y="30"/>
                  </a:lnTo>
                  <a:lnTo>
                    <a:pt x="148" y="38"/>
                  </a:lnTo>
                  <a:lnTo>
                    <a:pt x="147" y="46"/>
                  </a:lnTo>
                  <a:lnTo>
                    <a:pt x="144" y="58"/>
                  </a:lnTo>
                  <a:lnTo>
                    <a:pt x="139" y="71"/>
                  </a:lnTo>
                  <a:lnTo>
                    <a:pt x="135" y="82"/>
                  </a:lnTo>
                  <a:lnTo>
                    <a:pt x="130" y="90"/>
                  </a:lnTo>
                  <a:lnTo>
                    <a:pt x="124" y="97"/>
                  </a:lnTo>
                  <a:lnTo>
                    <a:pt x="117" y="101"/>
                  </a:lnTo>
                  <a:lnTo>
                    <a:pt x="108" y="103"/>
                  </a:lnTo>
                  <a:lnTo>
                    <a:pt x="101" y="101"/>
                  </a:lnTo>
                  <a:lnTo>
                    <a:pt x="95" y="97"/>
                  </a:lnTo>
                  <a:lnTo>
                    <a:pt x="92" y="91"/>
                  </a:lnTo>
                  <a:lnTo>
                    <a:pt x="91" y="82"/>
                  </a:lnTo>
                  <a:lnTo>
                    <a:pt x="92" y="72"/>
                  </a:lnTo>
                  <a:lnTo>
                    <a:pt x="93" y="64"/>
                  </a:lnTo>
                  <a:lnTo>
                    <a:pt x="103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Freeform 28"/>
            <p:cNvSpPr>
              <a:spLocks noChangeAspect="1"/>
            </p:cNvSpPr>
            <p:nvPr/>
          </p:nvSpPr>
          <p:spPr bwMode="auto">
            <a:xfrm>
              <a:off x="3502" y="145"/>
              <a:ext cx="55" cy="239"/>
            </a:xfrm>
            <a:custGeom>
              <a:avLst/>
              <a:gdLst>
                <a:gd name="T0" fmla="*/ 55 w 55"/>
                <a:gd name="T1" fmla="*/ 237 h 239"/>
                <a:gd name="T2" fmla="*/ 55 w 55"/>
                <a:gd name="T3" fmla="*/ 236 h 239"/>
                <a:gd name="T4" fmla="*/ 55 w 55"/>
                <a:gd name="T5" fmla="*/ 235 h 239"/>
                <a:gd name="T6" fmla="*/ 54 w 55"/>
                <a:gd name="T7" fmla="*/ 234 h 239"/>
                <a:gd name="T8" fmla="*/ 51 w 55"/>
                <a:gd name="T9" fmla="*/ 231 h 239"/>
                <a:gd name="T10" fmla="*/ 33 w 55"/>
                <a:gd name="T11" fmla="*/ 206 h 239"/>
                <a:gd name="T12" fmla="*/ 21 w 55"/>
                <a:gd name="T13" fmla="*/ 178 h 239"/>
                <a:gd name="T14" fmla="*/ 15 w 55"/>
                <a:gd name="T15" fmla="*/ 148 h 239"/>
                <a:gd name="T16" fmla="*/ 14 w 55"/>
                <a:gd name="T17" fmla="*/ 120 h 239"/>
                <a:gd name="T18" fmla="*/ 16 w 55"/>
                <a:gd name="T19" fmla="*/ 89 h 239"/>
                <a:gd name="T20" fmla="*/ 22 w 55"/>
                <a:gd name="T21" fmla="*/ 59 h 239"/>
                <a:gd name="T22" fmla="*/ 34 w 55"/>
                <a:gd name="T23" fmla="*/ 31 h 239"/>
                <a:gd name="T24" fmla="*/ 52 w 55"/>
                <a:gd name="T25" fmla="*/ 7 h 239"/>
                <a:gd name="T26" fmla="*/ 55 w 55"/>
                <a:gd name="T27" fmla="*/ 4 h 239"/>
                <a:gd name="T28" fmla="*/ 55 w 55"/>
                <a:gd name="T29" fmla="*/ 2 h 239"/>
                <a:gd name="T30" fmla="*/ 55 w 55"/>
                <a:gd name="T31" fmla="*/ 1 h 239"/>
                <a:gd name="T32" fmla="*/ 53 w 55"/>
                <a:gd name="T33" fmla="*/ 0 h 239"/>
                <a:gd name="T34" fmla="*/ 48 w 55"/>
                <a:gd name="T35" fmla="*/ 3 h 239"/>
                <a:gd name="T36" fmla="*/ 38 w 55"/>
                <a:gd name="T37" fmla="*/ 12 h 239"/>
                <a:gd name="T38" fmla="*/ 27 w 55"/>
                <a:gd name="T39" fmla="*/ 27 h 239"/>
                <a:gd name="T40" fmla="*/ 15 w 55"/>
                <a:gd name="T41" fmla="*/ 47 h 239"/>
                <a:gd name="T42" fmla="*/ 7 w 55"/>
                <a:gd name="T43" fmla="*/ 66 h 239"/>
                <a:gd name="T44" fmla="*/ 3 w 55"/>
                <a:gd name="T45" fmla="*/ 85 h 239"/>
                <a:gd name="T46" fmla="*/ 1 w 55"/>
                <a:gd name="T47" fmla="*/ 103 h 239"/>
                <a:gd name="T48" fmla="*/ 0 w 55"/>
                <a:gd name="T49" fmla="*/ 120 h 239"/>
                <a:gd name="T50" fmla="*/ 1 w 55"/>
                <a:gd name="T51" fmla="*/ 135 h 239"/>
                <a:gd name="T52" fmla="*/ 3 w 55"/>
                <a:gd name="T53" fmla="*/ 154 h 239"/>
                <a:gd name="T54" fmla="*/ 8 w 55"/>
                <a:gd name="T55" fmla="*/ 174 h 239"/>
                <a:gd name="T56" fmla="*/ 16 w 55"/>
                <a:gd name="T57" fmla="*/ 194 h 239"/>
                <a:gd name="T58" fmla="*/ 27 w 55"/>
                <a:gd name="T59" fmla="*/ 214 h 239"/>
                <a:gd name="T60" fmla="*/ 39 w 55"/>
                <a:gd name="T61" fmla="*/ 228 h 239"/>
                <a:gd name="T62" fmla="*/ 48 w 55"/>
                <a:gd name="T63" fmla="*/ 236 h 239"/>
                <a:gd name="T64" fmla="*/ 53 w 55"/>
                <a:gd name="T65" fmla="*/ 239 h 239"/>
                <a:gd name="T66" fmla="*/ 55 w 55"/>
                <a:gd name="T67" fmla="*/ 239 h 239"/>
                <a:gd name="T68" fmla="*/ 55 w 55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237"/>
                  </a:moveTo>
                  <a:lnTo>
                    <a:pt x="55" y="236"/>
                  </a:lnTo>
                  <a:lnTo>
                    <a:pt x="55" y="235"/>
                  </a:lnTo>
                  <a:lnTo>
                    <a:pt x="54" y="234"/>
                  </a:lnTo>
                  <a:lnTo>
                    <a:pt x="51" y="231"/>
                  </a:lnTo>
                  <a:lnTo>
                    <a:pt x="33" y="206"/>
                  </a:lnTo>
                  <a:lnTo>
                    <a:pt x="21" y="178"/>
                  </a:lnTo>
                  <a:lnTo>
                    <a:pt x="15" y="148"/>
                  </a:lnTo>
                  <a:lnTo>
                    <a:pt x="14" y="120"/>
                  </a:lnTo>
                  <a:lnTo>
                    <a:pt x="16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2" y="7"/>
                  </a:lnTo>
                  <a:lnTo>
                    <a:pt x="55" y="4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8" y="12"/>
                  </a:lnTo>
                  <a:lnTo>
                    <a:pt x="27" y="27"/>
                  </a:lnTo>
                  <a:lnTo>
                    <a:pt x="15" y="47"/>
                  </a:lnTo>
                  <a:lnTo>
                    <a:pt x="7" y="66"/>
                  </a:lnTo>
                  <a:lnTo>
                    <a:pt x="3" y="85"/>
                  </a:lnTo>
                  <a:lnTo>
                    <a:pt x="1" y="103"/>
                  </a:lnTo>
                  <a:lnTo>
                    <a:pt x="0" y="120"/>
                  </a:lnTo>
                  <a:lnTo>
                    <a:pt x="1" y="135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7" y="214"/>
                  </a:lnTo>
                  <a:lnTo>
                    <a:pt x="39" y="228"/>
                  </a:lnTo>
                  <a:lnTo>
                    <a:pt x="48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5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" name="Freeform 29"/>
            <p:cNvSpPr>
              <a:spLocks noChangeAspect="1"/>
            </p:cNvSpPr>
            <p:nvPr/>
          </p:nvSpPr>
          <p:spPr bwMode="auto">
            <a:xfrm>
              <a:off x="3575" y="218"/>
              <a:ext cx="135" cy="106"/>
            </a:xfrm>
            <a:custGeom>
              <a:avLst/>
              <a:gdLst>
                <a:gd name="T0" fmla="*/ 77 w 135"/>
                <a:gd name="T1" fmla="*/ 48 h 106"/>
                <a:gd name="T2" fmla="*/ 105 w 135"/>
                <a:gd name="T3" fmla="*/ 16 h 106"/>
                <a:gd name="T4" fmla="*/ 108 w 135"/>
                <a:gd name="T5" fmla="*/ 14 h 106"/>
                <a:gd name="T6" fmla="*/ 111 w 135"/>
                <a:gd name="T7" fmla="*/ 13 h 106"/>
                <a:gd name="T8" fmla="*/ 118 w 135"/>
                <a:gd name="T9" fmla="*/ 12 h 106"/>
                <a:gd name="T10" fmla="*/ 130 w 135"/>
                <a:gd name="T11" fmla="*/ 11 h 106"/>
                <a:gd name="T12" fmla="*/ 130 w 135"/>
                <a:gd name="T13" fmla="*/ 0 h 106"/>
                <a:gd name="T14" fmla="*/ 83 w 135"/>
                <a:gd name="T15" fmla="*/ 0 h 106"/>
                <a:gd name="T16" fmla="*/ 83 w 135"/>
                <a:gd name="T17" fmla="*/ 11 h 106"/>
                <a:gd name="T18" fmla="*/ 88 w 135"/>
                <a:gd name="T19" fmla="*/ 12 h 106"/>
                <a:gd name="T20" fmla="*/ 92 w 135"/>
                <a:gd name="T21" fmla="*/ 14 h 106"/>
                <a:gd name="T22" fmla="*/ 91 w 135"/>
                <a:gd name="T23" fmla="*/ 15 h 106"/>
                <a:gd name="T24" fmla="*/ 90 w 135"/>
                <a:gd name="T25" fmla="*/ 16 h 106"/>
                <a:gd name="T26" fmla="*/ 70 w 135"/>
                <a:gd name="T27" fmla="*/ 39 h 106"/>
                <a:gd name="T28" fmla="*/ 47 w 135"/>
                <a:gd name="T29" fmla="*/ 11 h 106"/>
                <a:gd name="T30" fmla="*/ 56 w 135"/>
                <a:gd name="T31" fmla="*/ 11 h 106"/>
                <a:gd name="T32" fmla="*/ 56 w 135"/>
                <a:gd name="T33" fmla="*/ 0 h 106"/>
                <a:gd name="T34" fmla="*/ 1 w 135"/>
                <a:gd name="T35" fmla="*/ 0 h 106"/>
                <a:gd name="T36" fmla="*/ 1 w 135"/>
                <a:gd name="T37" fmla="*/ 11 h 106"/>
                <a:gd name="T38" fmla="*/ 18 w 135"/>
                <a:gd name="T39" fmla="*/ 11 h 106"/>
                <a:gd name="T40" fmla="*/ 55 w 135"/>
                <a:gd name="T41" fmla="*/ 55 h 106"/>
                <a:gd name="T42" fmla="*/ 24 w 135"/>
                <a:gd name="T43" fmla="*/ 91 h 106"/>
                <a:gd name="T44" fmla="*/ 20 w 135"/>
                <a:gd name="T45" fmla="*/ 93 h 106"/>
                <a:gd name="T46" fmla="*/ 15 w 135"/>
                <a:gd name="T47" fmla="*/ 95 h 106"/>
                <a:gd name="T48" fmla="*/ 8 w 135"/>
                <a:gd name="T49" fmla="*/ 95 h 106"/>
                <a:gd name="T50" fmla="*/ 0 w 135"/>
                <a:gd name="T51" fmla="*/ 95 h 106"/>
                <a:gd name="T52" fmla="*/ 0 w 135"/>
                <a:gd name="T53" fmla="*/ 106 h 106"/>
                <a:gd name="T54" fmla="*/ 47 w 135"/>
                <a:gd name="T55" fmla="*/ 106 h 106"/>
                <a:gd name="T56" fmla="*/ 47 w 135"/>
                <a:gd name="T57" fmla="*/ 95 h 106"/>
                <a:gd name="T58" fmla="*/ 41 w 135"/>
                <a:gd name="T59" fmla="*/ 94 h 106"/>
                <a:gd name="T60" fmla="*/ 38 w 135"/>
                <a:gd name="T61" fmla="*/ 92 h 106"/>
                <a:gd name="T62" fmla="*/ 38 w 135"/>
                <a:gd name="T63" fmla="*/ 92 h 106"/>
                <a:gd name="T64" fmla="*/ 39 w 135"/>
                <a:gd name="T65" fmla="*/ 90 h 106"/>
                <a:gd name="T66" fmla="*/ 63 w 135"/>
                <a:gd name="T67" fmla="*/ 64 h 106"/>
                <a:gd name="T68" fmla="*/ 89 w 135"/>
                <a:gd name="T69" fmla="*/ 95 h 106"/>
                <a:gd name="T70" fmla="*/ 80 w 135"/>
                <a:gd name="T71" fmla="*/ 95 h 106"/>
                <a:gd name="T72" fmla="*/ 80 w 135"/>
                <a:gd name="T73" fmla="*/ 106 h 106"/>
                <a:gd name="T74" fmla="*/ 135 w 135"/>
                <a:gd name="T75" fmla="*/ 106 h 106"/>
                <a:gd name="T76" fmla="*/ 135 w 135"/>
                <a:gd name="T77" fmla="*/ 95 h 106"/>
                <a:gd name="T78" fmla="*/ 118 w 135"/>
                <a:gd name="T79" fmla="*/ 95 h 106"/>
                <a:gd name="T80" fmla="*/ 77 w 135"/>
                <a:gd name="T81" fmla="*/ 4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106">
                  <a:moveTo>
                    <a:pt x="77" y="48"/>
                  </a:moveTo>
                  <a:lnTo>
                    <a:pt x="105" y="16"/>
                  </a:lnTo>
                  <a:lnTo>
                    <a:pt x="108" y="14"/>
                  </a:lnTo>
                  <a:lnTo>
                    <a:pt x="111" y="13"/>
                  </a:lnTo>
                  <a:lnTo>
                    <a:pt x="118" y="12"/>
                  </a:lnTo>
                  <a:lnTo>
                    <a:pt x="130" y="11"/>
                  </a:lnTo>
                  <a:lnTo>
                    <a:pt x="130" y="0"/>
                  </a:lnTo>
                  <a:lnTo>
                    <a:pt x="83" y="0"/>
                  </a:lnTo>
                  <a:lnTo>
                    <a:pt x="83" y="11"/>
                  </a:lnTo>
                  <a:lnTo>
                    <a:pt x="88" y="12"/>
                  </a:lnTo>
                  <a:lnTo>
                    <a:pt x="92" y="14"/>
                  </a:lnTo>
                  <a:lnTo>
                    <a:pt x="91" y="15"/>
                  </a:lnTo>
                  <a:lnTo>
                    <a:pt x="90" y="16"/>
                  </a:lnTo>
                  <a:lnTo>
                    <a:pt x="70" y="39"/>
                  </a:lnTo>
                  <a:lnTo>
                    <a:pt x="47" y="11"/>
                  </a:lnTo>
                  <a:lnTo>
                    <a:pt x="56" y="11"/>
                  </a:lnTo>
                  <a:lnTo>
                    <a:pt x="56" y="0"/>
                  </a:lnTo>
                  <a:lnTo>
                    <a:pt x="1" y="0"/>
                  </a:lnTo>
                  <a:lnTo>
                    <a:pt x="1" y="11"/>
                  </a:lnTo>
                  <a:lnTo>
                    <a:pt x="18" y="11"/>
                  </a:lnTo>
                  <a:lnTo>
                    <a:pt x="55" y="55"/>
                  </a:lnTo>
                  <a:lnTo>
                    <a:pt x="24" y="91"/>
                  </a:lnTo>
                  <a:lnTo>
                    <a:pt x="20" y="93"/>
                  </a:lnTo>
                  <a:lnTo>
                    <a:pt x="15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47" y="106"/>
                  </a:lnTo>
                  <a:lnTo>
                    <a:pt x="47" y="95"/>
                  </a:lnTo>
                  <a:lnTo>
                    <a:pt x="41" y="94"/>
                  </a:lnTo>
                  <a:lnTo>
                    <a:pt x="38" y="92"/>
                  </a:lnTo>
                  <a:lnTo>
                    <a:pt x="38" y="92"/>
                  </a:lnTo>
                  <a:lnTo>
                    <a:pt x="39" y="90"/>
                  </a:lnTo>
                  <a:lnTo>
                    <a:pt x="63" y="64"/>
                  </a:lnTo>
                  <a:lnTo>
                    <a:pt x="89" y="95"/>
                  </a:lnTo>
                  <a:lnTo>
                    <a:pt x="80" y="95"/>
                  </a:lnTo>
                  <a:lnTo>
                    <a:pt x="80" y="106"/>
                  </a:lnTo>
                  <a:lnTo>
                    <a:pt x="135" y="106"/>
                  </a:lnTo>
                  <a:lnTo>
                    <a:pt x="135" y="95"/>
                  </a:lnTo>
                  <a:lnTo>
                    <a:pt x="118" y="95"/>
                  </a:lnTo>
                  <a:lnTo>
                    <a:pt x="7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30"/>
            <p:cNvSpPr>
              <a:spLocks noChangeAspect="1"/>
            </p:cNvSpPr>
            <p:nvPr/>
          </p:nvSpPr>
          <p:spPr bwMode="auto">
            <a:xfrm>
              <a:off x="3730" y="145"/>
              <a:ext cx="55" cy="239"/>
            </a:xfrm>
            <a:custGeom>
              <a:avLst/>
              <a:gdLst>
                <a:gd name="T0" fmla="*/ 55 w 55"/>
                <a:gd name="T1" fmla="*/ 120 h 239"/>
                <a:gd name="T2" fmla="*/ 54 w 55"/>
                <a:gd name="T3" fmla="*/ 104 h 239"/>
                <a:gd name="T4" fmla="*/ 52 w 55"/>
                <a:gd name="T5" fmla="*/ 85 h 239"/>
                <a:gd name="T6" fmla="*/ 47 w 55"/>
                <a:gd name="T7" fmla="*/ 65 h 239"/>
                <a:gd name="T8" fmla="*/ 39 w 55"/>
                <a:gd name="T9" fmla="*/ 45 h 239"/>
                <a:gd name="T10" fmla="*/ 28 w 55"/>
                <a:gd name="T11" fmla="*/ 26 h 239"/>
                <a:gd name="T12" fmla="*/ 16 w 55"/>
                <a:gd name="T13" fmla="*/ 12 h 239"/>
                <a:gd name="T14" fmla="*/ 7 w 55"/>
                <a:gd name="T15" fmla="*/ 3 h 239"/>
                <a:gd name="T16" fmla="*/ 2 w 55"/>
                <a:gd name="T17" fmla="*/ 0 h 239"/>
                <a:gd name="T18" fmla="*/ 0 w 55"/>
                <a:gd name="T19" fmla="*/ 1 h 239"/>
                <a:gd name="T20" fmla="*/ 0 w 55"/>
                <a:gd name="T21" fmla="*/ 2 h 239"/>
                <a:gd name="T22" fmla="*/ 0 w 55"/>
                <a:gd name="T23" fmla="*/ 3 h 239"/>
                <a:gd name="T24" fmla="*/ 0 w 55"/>
                <a:gd name="T25" fmla="*/ 4 h 239"/>
                <a:gd name="T26" fmla="*/ 2 w 55"/>
                <a:gd name="T27" fmla="*/ 5 h 239"/>
                <a:gd name="T28" fmla="*/ 4 w 55"/>
                <a:gd name="T29" fmla="*/ 8 h 239"/>
                <a:gd name="T30" fmla="*/ 20 w 55"/>
                <a:gd name="T31" fmla="*/ 28 h 239"/>
                <a:gd name="T32" fmla="*/ 31 w 55"/>
                <a:gd name="T33" fmla="*/ 54 h 239"/>
                <a:gd name="T34" fmla="*/ 39 w 55"/>
                <a:gd name="T35" fmla="*/ 84 h 239"/>
                <a:gd name="T36" fmla="*/ 41 w 55"/>
                <a:gd name="T37" fmla="*/ 120 h 239"/>
                <a:gd name="T38" fmla="*/ 39 w 55"/>
                <a:gd name="T39" fmla="*/ 150 h 239"/>
                <a:gd name="T40" fmla="*/ 33 w 55"/>
                <a:gd name="T41" fmla="*/ 180 h 239"/>
                <a:gd name="T42" fmla="*/ 21 w 55"/>
                <a:gd name="T43" fmla="*/ 208 h 239"/>
                <a:gd name="T44" fmla="*/ 3 w 55"/>
                <a:gd name="T45" fmla="*/ 233 h 239"/>
                <a:gd name="T46" fmla="*/ 0 w 55"/>
                <a:gd name="T47" fmla="*/ 235 h 239"/>
                <a:gd name="T48" fmla="*/ 0 w 55"/>
                <a:gd name="T49" fmla="*/ 237 h 239"/>
                <a:gd name="T50" fmla="*/ 0 w 55"/>
                <a:gd name="T51" fmla="*/ 238 h 239"/>
                <a:gd name="T52" fmla="*/ 2 w 55"/>
                <a:gd name="T53" fmla="*/ 239 h 239"/>
                <a:gd name="T54" fmla="*/ 7 w 55"/>
                <a:gd name="T55" fmla="*/ 236 h 239"/>
                <a:gd name="T56" fmla="*/ 17 w 55"/>
                <a:gd name="T57" fmla="*/ 227 h 239"/>
                <a:gd name="T58" fmla="*/ 28 w 55"/>
                <a:gd name="T59" fmla="*/ 213 h 239"/>
                <a:gd name="T60" fmla="*/ 40 w 55"/>
                <a:gd name="T61" fmla="*/ 193 h 239"/>
                <a:gd name="T62" fmla="*/ 47 w 55"/>
                <a:gd name="T63" fmla="*/ 173 h 239"/>
                <a:gd name="T64" fmla="*/ 52 w 55"/>
                <a:gd name="T65" fmla="*/ 154 h 239"/>
                <a:gd name="T66" fmla="*/ 54 w 55"/>
                <a:gd name="T67" fmla="*/ 136 h 239"/>
                <a:gd name="T68" fmla="*/ 55 w 55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120"/>
                  </a:moveTo>
                  <a:lnTo>
                    <a:pt x="54" y="104"/>
                  </a:lnTo>
                  <a:lnTo>
                    <a:pt x="52" y="85"/>
                  </a:lnTo>
                  <a:lnTo>
                    <a:pt x="47" y="65"/>
                  </a:lnTo>
                  <a:lnTo>
                    <a:pt x="39" y="45"/>
                  </a:lnTo>
                  <a:lnTo>
                    <a:pt x="28" y="26"/>
                  </a:lnTo>
                  <a:lnTo>
                    <a:pt x="16" y="12"/>
                  </a:lnTo>
                  <a:lnTo>
                    <a:pt x="7" y="3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4" y="8"/>
                  </a:lnTo>
                  <a:lnTo>
                    <a:pt x="20" y="28"/>
                  </a:lnTo>
                  <a:lnTo>
                    <a:pt x="31" y="54"/>
                  </a:lnTo>
                  <a:lnTo>
                    <a:pt x="39" y="84"/>
                  </a:lnTo>
                  <a:lnTo>
                    <a:pt x="41" y="120"/>
                  </a:lnTo>
                  <a:lnTo>
                    <a:pt x="39" y="150"/>
                  </a:lnTo>
                  <a:lnTo>
                    <a:pt x="33" y="180"/>
                  </a:lnTo>
                  <a:lnTo>
                    <a:pt x="21" y="208"/>
                  </a:lnTo>
                  <a:lnTo>
                    <a:pt x="3" y="233"/>
                  </a:lnTo>
                  <a:lnTo>
                    <a:pt x="0" y="235"/>
                  </a:lnTo>
                  <a:lnTo>
                    <a:pt x="0" y="237"/>
                  </a:lnTo>
                  <a:lnTo>
                    <a:pt x="0" y="238"/>
                  </a:lnTo>
                  <a:lnTo>
                    <a:pt x="2" y="239"/>
                  </a:lnTo>
                  <a:lnTo>
                    <a:pt x="7" y="236"/>
                  </a:lnTo>
                  <a:lnTo>
                    <a:pt x="17" y="227"/>
                  </a:lnTo>
                  <a:lnTo>
                    <a:pt x="28" y="213"/>
                  </a:lnTo>
                  <a:lnTo>
                    <a:pt x="40" y="193"/>
                  </a:lnTo>
                  <a:lnTo>
                    <a:pt x="47" y="173"/>
                  </a:lnTo>
                  <a:lnTo>
                    <a:pt x="52" y="154"/>
                  </a:lnTo>
                  <a:lnTo>
                    <a:pt x="54" y="136"/>
                  </a:lnTo>
                  <a:lnTo>
                    <a:pt x="55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31"/>
            <p:cNvSpPr>
              <a:spLocks noChangeAspect="1" noEditPoints="1"/>
            </p:cNvSpPr>
            <p:nvPr/>
          </p:nvSpPr>
          <p:spPr bwMode="auto">
            <a:xfrm>
              <a:off x="3897" y="159"/>
              <a:ext cx="114" cy="168"/>
            </a:xfrm>
            <a:custGeom>
              <a:avLst/>
              <a:gdLst>
                <a:gd name="T0" fmla="*/ 113 w 114"/>
                <a:gd name="T1" fmla="*/ 1 h 168"/>
                <a:gd name="T2" fmla="*/ 105 w 114"/>
                <a:gd name="T3" fmla="*/ 0 h 168"/>
                <a:gd name="T4" fmla="*/ 86 w 114"/>
                <a:gd name="T5" fmla="*/ 1 h 168"/>
                <a:gd name="T6" fmla="*/ 78 w 114"/>
                <a:gd name="T7" fmla="*/ 3 h 168"/>
                <a:gd name="T8" fmla="*/ 78 w 114"/>
                <a:gd name="T9" fmla="*/ 9 h 168"/>
                <a:gd name="T10" fmla="*/ 89 w 114"/>
                <a:gd name="T11" fmla="*/ 10 h 168"/>
                <a:gd name="T12" fmla="*/ 94 w 114"/>
                <a:gd name="T13" fmla="*/ 12 h 168"/>
                <a:gd name="T14" fmla="*/ 94 w 114"/>
                <a:gd name="T15" fmla="*/ 18 h 168"/>
                <a:gd name="T16" fmla="*/ 76 w 114"/>
                <a:gd name="T17" fmla="*/ 69 h 168"/>
                <a:gd name="T18" fmla="*/ 65 w 114"/>
                <a:gd name="T19" fmla="*/ 61 h 168"/>
                <a:gd name="T20" fmla="*/ 47 w 114"/>
                <a:gd name="T21" fmla="*/ 61 h 168"/>
                <a:gd name="T22" fmla="*/ 27 w 114"/>
                <a:gd name="T23" fmla="*/ 73 h 168"/>
                <a:gd name="T24" fmla="*/ 11 w 114"/>
                <a:gd name="T25" fmla="*/ 92 h 168"/>
                <a:gd name="T26" fmla="*/ 1 w 114"/>
                <a:gd name="T27" fmla="*/ 117 h 168"/>
                <a:gd name="T28" fmla="*/ 2 w 114"/>
                <a:gd name="T29" fmla="*/ 145 h 168"/>
                <a:gd name="T30" fmla="*/ 19 w 114"/>
                <a:gd name="T31" fmla="*/ 165 h 168"/>
                <a:gd name="T32" fmla="*/ 37 w 114"/>
                <a:gd name="T33" fmla="*/ 168 h 168"/>
                <a:gd name="T34" fmla="*/ 53 w 114"/>
                <a:gd name="T35" fmla="*/ 160 h 168"/>
                <a:gd name="T36" fmla="*/ 65 w 114"/>
                <a:gd name="T37" fmla="*/ 157 h 168"/>
                <a:gd name="T38" fmla="*/ 77 w 114"/>
                <a:gd name="T39" fmla="*/ 167 h 168"/>
                <a:gd name="T40" fmla="*/ 90 w 114"/>
                <a:gd name="T41" fmla="*/ 167 h 168"/>
                <a:gd name="T42" fmla="*/ 99 w 114"/>
                <a:gd name="T43" fmla="*/ 160 h 168"/>
                <a:gd name="T44" fmla="*/ 105 w 114"/>
                <a:gd name="T45" fmla="*/ 148 h 168"/>
                <a:gd name="T46" fmla="*/ 109 w 114"/>
                <a:gd name="T47" fmla="*/ 134 h 168"/>
                <a:gd name="T48" fmla="*/ 108 w 114"/>
                <a:gd name="T49" fmla="*/ 129 h 168"/>
                <a:gd name="T50" fmla="*/ 104 w 114"/>
                <a:gd name="T51" fmla="*/ 130 h 168"/>
                <a:gd name="T52" fmla="*/ 100 w 114"/>
                <a:gd name="T53" fmla="*/ 144 h 168"/>
                <a:gd name="T54" fmla="*/ 91 w 114"/>
                <a:gd name="T55" fmla="*/ 160 h 168"/>
                <a:gd name="T56" fmla="*/ 81 w 114"/>
                <a:gd name="T57" fmla="*/ 162 h 168"/>
                <a:gd name="T58" fmla="*/ 78 w 114"/>
                <a:gd name="T59" fmla="*/ 155 h 168"/>
                <a:gd name="T60" fmla="*/ 78 w 114"/>
                <a:gd name="T61" fmla="*/ 145 h 168"/>
                <a:gd name="T62" fmla="*/ 114 w 114"/>
                <a:gd name="T63" fmla="*/ 2 h 168"/>
                <a:gd name="T64" fmla="*/ 63 w 114"/>
                <a:gd name="T65" fmla="*/ 139 h 168"/>
                <a:gd name="T66" fmla="*/ 61 w 114"/>
                <a:gd name="T67" fmla="*/ 143 h 168"/>
                <a:gd name="T68" fmla="*/ 52 w 114"/>
                <a:gd name="T69" fmla="*/ 154 h 168"/>
                <a:gd name="T70" fmla="*/ 38 w 114"/>
                <a:gd name="T71" fmla="*/ 162 h 168"/>
                <a:gd name="T72" fmla="*/ 25 w 114"/>
                <a:gd name="T73" fmla="*/ 160 h 168"/>
                <a:gd name="T74" fmla="*/ 18 w 114"/>
                <a:gd name="T75" fmla="*/ 148 h 168"/>
                <a:gd name="T76" fmla="*/ 18 w 114"/>
                <a:gd name="T77" fmla="*/ 129 h 168"/>
                <a:gd name="T78" fmla="*/ 26 w 114"/>
                <a:gd name="T79" fmla="*/ 99 h 168"/>
                <a:gd name="T80" fmla="*/ 36 w 114"/>
                <a:gd name="T81" fmla="*/ 78 h 168"/>
                <a:gd name="T82" fmla="*/ 50 w 114"/>
                <a:gd name="T83" fmla="*/ 67 h 168"/>
                <a:gd name="T84" fmla="*/ 63 w 114"/>
                <a:gd name="T85" fmla="*/ 66 h 168"/>
                <a:gd name="T86" fmla="*/ 71 w 114"/>
                <a:gd name="T87" fmla="*/ 71 h 168"/>
                <a:gd name="T88" fmla="*/ 75 w 114"/>
                <a:gd name="T89" fmla="*/ 79 h 168"/>
                <a:gd name="T90" fmla="*/ 76 w 114"/>
                <a:gd name="T91" fmla="*/ 85 h 168"/>
                <a:gd name="T92" fmla="*/ 76 w 114"/>
                <a:gd name="T93" fmla="*/ 9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4" h="168">
                  <a:moveTo>
                    <a:pt x="114" y="2"/>
                  </a:moveTo>
                  <a:lnTo>
                    <a:pt x="113" y="1"/>
                  </a:lnTo>
                  <a:lnTo>
                    <a:pt x="111" y="0"/>
                  </a:lnTo>
                  <a:lnTo>
                    <a:pt x="105" y="0"/>
                  </a:lnTo>
                  <a:lnTo>
                    <a:pt x="96" y="1"/>
                  </a:lnTo>
                  <a:lnTo>
                    <a:pt x="86" y="1"/>
                  </a:lnTo>
                  <a:lnTo>
                    <a:pt x="80" y="2"/>
                  </a:lnTo>
                  <a:lnTo>
                    <a:pt x="78" y="3"/>
                  </a:lnTo>
                  <a:lnTo>
                    <a:pt x="77" y="7"/>
                  </a:lnTo>
                  <a:lnTo>
                    <a:pt x="78" y="9"/>
                  </a:lnTo>
                  <a:lnTo>
                    <a:pt x="83" y="9"/>
                  </a:lnTo>
                  <a:lnTo>
                    <a:pt x="89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5" y="14"/>
                  </a:lnTo>
                  <a:lnTo>
                    <a:pt x="94" y="18"/>
                  </a:lnTo>
                  <a:lnTo>
                    <a:pt x="80" y="75"/>
                  </a:lnTo>
                  <a:lnTo>
                    <a:pt x="76" y="69"/>
                  </a:lnTo>
                  <a:lnTo>
                    <a:pt x="71" y="64"/>
                  </a:lnTo>
                  <a:lnTo>
                    <a:pt x="65" y="61"/>
                  </a:lnTo>
                  <a:lnTo>
                    <a:pt x="58" y="60"/>
                  </a:lnTo>
                  <a:lnTo>
                    <a:pt x="47" y="61"/>
                  </a:lnTo>
                  <a:lnTo>
                    <a:pt x="37" y="66"/>
                  </a:lnTo>
                  <a:lnTo>
                    <a:pt x="27" y="73"/>
                  </a:lnTo>
                  <a:lnTo>
                    <a:pt x="18" y="82"/>
                  </a:lnTo>
                  <a:lnTo>
                    <a:pt x="11" y="92"/>
                  </a:lnTo>
                  <a:lnTo>
                    <a:pt x="5" y="104"/>
                  </a:lnTo>
                  <a:lnTo>
                    <a:pt x="1" y="117"/>
                  </a:lnTo>
                  <a:lnTo>
                    <a:pt x="0" y="130"/>
                  </a:lnTo>
                  <a:lnTo>
                    <a:pt x="2" y="145"/>
                  </a:lnTo>
                  <a:lnTo>
                    <a:pt x="9" y="157"/>
                  </a:lnTo>
                  <a:lnTo>
                    <a:pt x="19" y="165"/>
                  </a:lnTo>
                  <a:lnTo>
                    <a:pt x="32" y="168"/>
                  </a:lnTo>
                  <a:lnTo>
                    <a:pt x="37" y="168"/>
                  </a:lnTo>
                  <a:lnTo>
                    <a:pt x="44" y="165"/>
                  </a:lnTo>
                  <a:lnTo>
                    <a:pt x="53" y="160"/>
                  </a:lnTo>
                  <a:lnTo>
                    <a:pt x="63" y="150"/>
                  </a:lnTo>
                  <a:lnTo>
                    <a:pt x="65" y="157"/>
                  </a:lnTo>
                  <a:lnTo>
                    <a:pt x="70" y="163"/>
                  </a:lnTo>
                  <a:lnTo>
                    <a:pt x="77" y="167"/>
                  </a:lnTo>
                  <a:lnTo>
                    <a:pt x="85" y="168"/>
                  </a:lnTo>
                  <a:lnTo>
                    <a:pt x="90" y="167"/>
                  </a:lnTo>
                  <a:lnTo>
                    <a:pt x="95" y="164"/>
                  </a:lnTo>
                  <a:lnTo>
                    <a:pt x="99" y="160"/>
                  </a:lnTo>
                  <a:lnTo>
                    <a:pt x="102" y="155"/>
                  </a:lnTo>
                  <a:lnTo>
                    <a:pt x="105" y="148"/>
                  </a:lnTo>
                  <a:lnTo>
                    <a:pt x="107" y="140"/>
                  </a:lnTo>
                  <a:lnTo>
                    <a:pt x="109" y="134"/>
                  </a:lnTo>
                  <a:lnTo>
                    <a:pt x="109" y="131"/>
                  </a:lnTo>
                  <a:lnTo>
                    <a:pt x="108" y="129"/>
                  </a:lnTo>
                  <a:lnTo>
                    <a:pt x="107" y="129"/>
                  </a:lnTo>
                  <a:lnTo>
                    <a:pt x="104" y="130"/>
                  </a:lnTo>
                  <a:lnTo>
                    <a:pt x="103" y="133"/>
                  </a:lnTo>
                  <a:lnTo>
                    <a:pt x="100" y="144"/>
                  </a:lnTo>
                  <a:lnTo>
                    <a:pt x="96" y="154"/>
                  </a:lnTo>
                  <a:lnTo>
                    <a:pt x="91" y="160"/>
                  </a:lnTo>
                  <a:lnTo>
                    <a:pt x="85" y="163"/>
                  </a:lnTo>
                  <a:lnTo>
                    <a:pt x="81" y="162"/>
                  </a:lnTo>
                  <a:lnTo>
                    <a:pt x="79" y="159"/>
                  </a:lnTo>
                  <a:lnTo>
                    <a:pt x="78" y="155"/>
                  </a:lnTo>
                  <a:lnTo>
                    <a:pt x="78" y="152"/>
                  </a:lnTo>
                  <a:lnTo>
                    <a:pt x="78" y="145"/>
                  </a:lnTo>
                  <a:lnTo>
                    <a:pt x="79" y="140"/>
                  </a:lnTo>
                  <a:lnTo>
                    <a:pt x="114" y="2"/>
                  </a:lnTo>
                  <a:close/>
                  <a:moveTo>
                    <a:pt x="64" y="137"/>
                  </a:moveTo>
                  <a:lnTo>
                    <a:pt x="63" y="139"/>
                  </a:lnTo>
                  <a:lnTo>
                    <a:pt x="63" y="141"/>
                  </a:lnTo>
                  <a:lnTo>
                    <a:pt x="61" y="143"/>
                  </a:lnTo>
                  <a:lnTo>
                    <a:pt x="59" y="146"/>
                  </a:lnTo>
                  <a:lnTo>
                    <a:pt x="52" y="154"/>
                  </a:lnTo>
                  <a:lnTo>
                    <a:pt x="44" y="159"/>
                  </a:lnTo>
                  <a:lnTo>
                    <a:pt x="38" y="162"/>
                  </a:lnTo>
                  <a:lnTo>
                    <a:pt x="32" y="163"/>
                  </a:lnTo>
                  <a:lnTo>
                    <a:pt x="25" y="160"/>
                  </a:lnTo>
                  <a:lnTo>
                    <a:pt x="20" y="155"/>
                  </a:lnTo>
                  <a:lnTo>
                    <a:pt x="18" y="148"/>
                  </a:lnTo>
                  <a:lnTo>
                    <a:pt x="17" y="140"/>
                  </a:lnTo>
                  <a:lnTo>
                    <a:pt x="18" y="129"/>
                  </a:lnTo>
                  <a:lnTo>
                    <a:pt x="21" y="114"/>
                  </a:lnTo>
                  <a:lnTo>
                    <a:pt x="26" y="99"/>
                  </a:lnTo>
                  <a:lnTo>
                    <a:pt x="30" y="88"/>
                  </a:lnTo>
                  <a:lnTo>
                    <a:pt x="36" y="78"/>
                  </a:lnTo>
                  <a:lnTo>
                    <a:pt x="43" y="71"/>
                  </a:lnTo>
                  <a:lnTo>
                    <a:pt x="50" y="67"/>
                  </a:lnTo>
                  <a:lnTo>
                    <a:pt x="58" y="65"/>
                  </a:lnTo>
                  <a:lnTo>
                    <a:pt x="63" y="66"/>
                  </a:lnTo>
                  <a:lnTo>
                    <a:pt x="67" y="68"/>
                  </a:lnTo>
                  <a:lnTo>
                    <a:pt x="71" y="71"/>
                  </a:lnTo>
                  <a:lnTo>
                    <a:pt x="73" y="75"/>
                  </a:lnTo>
                  <a:lnTo>
                    <a:pt x="75" y="79"/>
                  </a:lnTo>
                  <a:lnTo>
                    <a:pt x="76" y="82"/>
                  </a:lnTo>
                  <a:lnTo>
                    <a:pt x="76" y="85"/>
                  </a:lnTo>
                  <a:lnTo>
                    <a:pt x="77" y="86"/>
                  </a:lnTo>
                  <a:lnTo>
                    <a:pt x="76" y="90"/>
                  </a:lnTo>
                  <a:lnTo>
                    <a:pt x="64" y="1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32"/>
            <p:cNvSpPr>
              <a:spLocks noChangeAspect="1"/>
            </p:cNvSpPr>
            <p:nvPr/>
          </p:nvSpPr>
          <p:spPr bwMode="auto">
            <a:xfrm>
              <a:off x="4018" y="218"/>
              <a:ext cx="135" cy="106"/>
            </a:xfrm>
            <a:custGeom>
              <a:avLst/>
              <a:gdLst>
                <a:gd name="T0" fmla="*/ 78 w 135"/>
                <a:gd name="T1" fmla="*/ 48 h 106"/>
                <a:gd name="T2" fmla="*/ 106 w 135"/>
                <a:gd name="T3" fmla="*/ 16 h 106"/>
                <a:gd name="T4" fmla="*/ 108 w 135"/>
                <a:gd name="T5" fmla="*/ 14 h 106"/>
                <a:gd name="T6" fmla="*/ 112 w 135"/>
                <a:gd name="T7" fmla="*/ 13 h 106"/>
                <a:gd name="T8" fmla="*/ 118 w 135"/>
                <a:gd name="T9" fmla="*/ 12 h 106"/>
                <a:gd name="T10" fmla="*/ 130 w 135"/>
                <a:gd name="T11" fmla="*/ 11 h 106"/>
                <a:gd name="T12" fmla="*/ 130 w 135"/>
                <a:gd name="T13" fmla="*/ 0 h 106"/>
                <a:gd name="T14" fmla="*/ 84 w 135"/>
                <a:gd name="T15" fmla="*/ 0 h 106"/>
                <a:gd name="T16" fmla="*/ 84 w 135"/>
                <a:gd name="T17" fmla="*/ 11 h 106"/>
                <a:gd name="T18" fmla="*/ 88 w 135"/>
                <a:gd name="T19" fmla="*/ 12 h 106"/>
                <a:gd name="T20" fmla="*/ 93 w 135"/>
                <a:gd name="T21" fmla="*/ 14 h 106"/>
                <a:gd name="T22" fmla="*/ 92 w 135"/>
                <a:gd name="T23" fmla="*/ 15 h 106"/>
                <a:gd name="T24" fmla="*/ 91 w 135"/>
                <a:gd name="T25" fmla="*/ 16 h 106"/>
                <a:gd name="T26" fmla="*/ 71 w 135"/>
                <a:gd name="T27" fmla="*/ 39 h 106"/>
                <a:gd name="T28" fmla="*/ 47 w 135"/>
                <a:gd name="T29" fmla="*/ 11 h 106"/>
                <a:gd name="T30" fmla="*/ 57 w 135"/>
                <a:gd name="T31" fmla="*/ 11 h 106"/>
                <a:gd name="T32" fmla="*/ 57 w 135"/>
                <a:gd name="T33" fmla="*/ 0 h 106"/>
                <a:gd name="T34" fmla="*/ 2 w 135"/>
                <a:gd name="T35" fmla="*/ 0 h 106"/>
                <a:gd name="T36" fmla="*/ 2 w 135"/>
                <a:gd name="T37" fmla="*/ 11 h 106"/>
                <a:gd name="T38" fmla="*/ 19 w 135"/>
                <a:gd name="T39" fmla="*/ 11 h 106"/>
                <a:gd name="T40" fmla="*/ 56 w 135"/>
                <a:gd name="T41" fmla="*/ 55 h 106"/>
                <a:gd name="T42" fmla="*/ 25 w 135"/>
                <a:gd name="T43" fmla="*/ 91 h 106"/>
                <a:gd name="T44" fmla="*/ 21 w 135"/>
                <a:gd name="T45" fmla="*/ 93 h 106"/>
                <a:gd name="T46" fmla="*/ 15 w 135"/>
                <a:gd name="T47" fmla="*/ 95 h 106"/>
                <a:gd name="T48" fmla="*/ 8 w 135"/>
                <a:gd name="T49" fmla="*/ 95 h 106"/>
                <a:gd name="T50" fmla="*/ 0 w 135"/>
                <a:gd name="T51" fmla="*/ 95 h 106"/>
                <a:gd name="T52" fmla="*/ 0 w 135"/>
                <a:gd name="T53" fmla="*/ 106 h 106"/>
                <a:gd name="T54" fmla="*/ 47 w 135"/>
                <a:gd name="T55" fmla="*/ 106 h 106"/>
                <a:gd name="T56" fmla="*/ 47 w 135"/>
                <a:gd name="T57" fmla="*/ 95 h 106"/>
                <a:gd name="T58" fmla="*/ 41 w 135"/>
                <a:gd name="T59" fmla="*/ 94 h 106"/>
                <a:gd name="T60" fmla="*/ 38 w 135"/>
                <a:gd name="T61" fmla="*/ 92 h 106"/>
                <a:gd name="T62" fmla="*/ 38 w 135"/>
                <a:gd name="T63" fmla="*/ 92 h 106"/>
                <a:gd name="T64" fmla="*/ 40 w 135"/>
                <a:gd name="T65" fmla="*/ 90 h 106"/>
                <a:gd name="T66" fmla="*/ 63 w 135"/>
                <a:gd name="T67" fmla="*/ 64 h 106"/>
                <a:gd name="T68" fmla="*/ 89 w 135"/>
                <a:gd name="T69" fmla="*/ 95 h 106"/>
                <a:gd name="T70" fmla="*/ 80 w 135"/>
                <a:gd name="T71" fmla="*/ 95 h 106"/>
                <a:gd name="T72" fmla="*/ 80 w 135"/>
                <a:gd name="T73" fmla="*/ 106 h 106"/>
                <a:gd name="T74" fmla="*/ 135 w 135"/>
                <a:gd name="T75" fmla="*/ 106 h 106"/>
                <a:gd name="T76" fmla="*/ 135 w 135"/>
                <a:gd name="T77" fmla="*/ 95 h 106"/>
                <a:gd name="T78" fmla="*/ 118 w 135"/>
                <a:gd name="T79" fmla="*/ 95 h 106"/>
                <a:gd name="T80" fmla="*/ 78 w 135"/>
                <a:gd name="T81" fmla="*/ 4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106">
                  <a:moveTo>
                    <a:pt x="78" y="48"/>
                  </a:moveTo>
                  <a:lnTo>
                    <a:pt x="106" y="16"/>
                  </a:lnTo>
                  <a:lnTo>
                    <a:pt x="108" y="14"/>
                  </a:lnTo>
                  <a:lnTo>
                    <a:pt x="112" y="13"/>
                  </a:lnTo>
                  <a:lnTo>
                    <a:pt x="118" y="12"/>
                  </a:lnTo>
                  <a:lnTo>
                    <a:pt x="130" y="11"/>
                  </a:lnTo>
                  <a:lnTo>
                    <a:pt x="130" y="0"/>
                  </a:lnTo>
                  <a:lnTo>
                    <a:pt x="84" y="0"/>
                  </a:lnTo>
                  <a:lnTo>
                    <a:pt x="84" y="11"/>
                  </a:lnTo>
                  <a:lnTo>
                    <a:pt x="88" y="12"/>
                  </a:lnTo>
                  <a:lnTo>
                    <a:pt x="93" y="14"/>
                  </a:lnTo>
                  <a:lnTo>
                    <a:pt x="92" y="15"/>
                  </a:lnTo>
                  <a:lnTo>
                    <a:pt x="91" y="16"/>
                  </a:lnTo>
                  <a:lnTo>
                    <a:pt x="71" y="39"/>
                  </a:lnTo>
                  <a:lnTo>
                    <a:pt x="47" y="11"/>
                  </a:lnTo>
                  <a:lnTo>
                    <a:pt x="57" y="11"/>
                  </a:lnTo>
                  <a:lnTo>
                    <a:pt x="57" y="0"/>
                  </a:lnTo>
                  <a:lnTo>
                    <a:pt x="2" y="0"/>
                  </a:lnTo>
                  <a:lnTo>
                    <a:pt x="2" y="11"/>
                  </a:lnTo>
                  <a:lnTo>
                    <a:pt x="19" y="11"/>
                  </a:lnTo>
                  <a:lnTo>
                    <a:pt x="56" y="55"/>
                  </a:lnTo>
                  <a:lnTo>
                    <a:pt x="25" y="91"/>
                  </a:lnTo>
                  <a:lnTo>
                    <a:pt x="21" y="93"/>
                  </a:lnTo>
                  <a:lnTo>
                    <a:pt x="15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47" y="106"/>
                  </a:lnTo>
                  <a:lnTo>
                    <a:pt x="47" y="95"/>
                  </a:lnTo>
                  <a:lnTo>
                    <a:pt x="41" y="94"/>
                  </a:lnTo>
                  <a:lnTo>
                    <a:pt x="38" y="92"/>
                  </a:lnTo>
                  <a:lnTo>
                    <a:pt x="38" y="92"/>
                  </a:lnTo>
                  <a:lnTo>
                    <a:pt x="40" y="90"/>
                  </a:lnTo>
                  <a:lnTo>
                    <a:pt x="63" y="64"/>
                  </a:lnTo>
                  <a:lnTo>
                    <a:pt x="89" y="95"/>
                  </a:lnTo>
                  <a:lnTo>
                    <a:pt x="80" y="95"/>
                  </a:lnTo>
                  <a:lnTo>
                    <a:pt x="80" y="106"/>
                  </a:lnTo>
                  <a:lnTo>
                    <a:pt x="135" y="106"/>
                  </a:lnTo>
                  <a:lnTo>
                    <a:pt x="135" y="95"/>
                  </a:lnTo>
                  <a:lnTo>
                    <a:pt x="118" y="95"/>
                  </a:lnTo>
                  <a:lnTo>
                    <a:pt x="78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33"/>
            <p:cNvSpPr>
              <a:spLocks noChangeAspect="1"/>
            </p:cNvSpPr>
            <p:nvPr/>
          </p:nvSpPr>
          <p:spPr bwMode="auto">
            <a:xfrm>
              <a:off x="1558" y="845"/>
              <a:ext cx="159" cy="159"/>
            </a:xfrm>
            <a:custGeom>
              <a:avLst/>
              <a:gdLst>
                <a:gd name="T0" fmla="*/ 84 w 159"/>
                <a:gd name="T1" fmla="*/ 85 h 159"/>
                <a:gd name="T2" fmla="*/ 151 w 159"/>
                <a:gd name="T3" fmla="*/ 85 h 159"/>
                <a:gd name="T4" fmla="*/ 154 w 159"/>
                <a:gd name="T5" fmla="*/ 85 h 159"/>
                <a:gd name="T6" fmla="*/ 156 w 159"/>
                <a:gd name="T7" fmla="*/ 84 h 159"/>
                <a:gd name="T8" fmla="*/ 158 w 159"/>
                <a:gd name="T9" fmla="*/ 83 h 159"/>
                <a:gd name="T10" fmla="*/ 159 w 159"/>
                <a:gd name="T11" fmla="*/ 80 h 159"/>
                <a:gd name="T12" fmla="*/ 158 w 159"/>
                <a:gd name="T13" fmla="*/ 77 h 159"/>
                <a:gd name="T14" fmla="*/ 156 w 159"/>
                <a:gd name="T15" fmla="*/ 76 h 159"/>
                <a:gd name="T16" fmla="*/ 154 w 159"/>
                <a:gd name="T17" fmla="*/ 75 h 159"/>
                <a:gd name="T18" fmla="*/ 151 w 159"/>
                <a:gd name="T19" fmla="*/ 75 h 159"/>
                <a:gd name="T20" fmla="*/ 84 w 159"/>
                <a:gd name="T21" fmla="*/ 75 h 159"/>
                <a:gd name="T22" fmla="*/ 84 w 159"/>
                <a:gd name="T23" fmla="*/ 8 h 159"/>
                <a:gd name="T24" fmla="*/ 84 w 159"/>
                <a:gd name="T25" fmla="*/ 5 h 159"/>
                <a:gd name="T26" fmla="*/ 84 w 159"/>
                <a:gd name="T27" fmla="*/ 3 h 159"/>
                <a:gd name="T28" fmla="*/ 82 w 159"/>
                <a:gd name="T29" fmla="*/ 1 h 159"/>
                <a:gd name="T30" fmla="*/ 79 w 159"/>
                <a:gd name="T31" fmla="*/ 0 h 159"/>
                <a:gd name="T32" fmla="*/ 77 w 159"/>
                <a:gd name="T33" fmla="*/ 1 h 159"/>
                <a:gd name="T34" fmla="*/ 75 w 159"/>
                <a:gd name="T35" fmla="*/ 3 h 159"/>
                <a:gd name="T36" fmla="*/ 75 w 159"/>
                <a:gd name="T37" fmla="*/ 5 h 159"/>
                <a:gd name="T38" fmla="*/ 75 w 159"/>
                <a:gd name="T39" fmla="*/ 8 h 159"/>
                <a:gd name="T40" fmla="*/ 75 w 159"/>
                <a:gd name="T41" fmla="*/ 75 h 159"/>
                <a:gd name="T42" fmla="*/ 8 w 159"/>
                <a:gd name="T43" fmla="*/ 75 h 159"/>
                <a:gd name="T44" fmla="*/ 5 w 159"/>
                <a:gd name="T45" fmla="*/ 75 h 159"/>
                <a:gd name="T46" fmla="*/ 3 w 159"/>
                <a:gd name="T47" fmla="*/ 76 h 159"/>
                <a:gd name="T48" fmla="*/ 1 w 159"/>
                <a:gd name="T49" fmla="*/ 77 h 159"/>
                <a:gd name="T50" fmla="*/ 0 w 159"/>
                <a:gd name="T51" fmla="*/ 80 h 159"/>
                <a:gd name="T52" fmla="*/ 1 w 159"/>
                <a:gd name="T53" fmla="*/ 83 h 159"/>
                <a:gd name="T54" fmla="*/ 3 w 159"/>
                <a:gd name="T55" fmla="*/ 84 h 159"/>
                <a:gd name="T56" fmla="*/ 5 w 159"/>
                <a:gd name="T57" fmla="*/ 85 h 159"/>
                <a:gd name="T58" fmla="*/ 8 w 159"/>
                <a:gd name="T59" fmla="*/ 85 h 159"/>
                <a:gd name="T60" fmla="*/ 75 w 159"/>
                <a:gd name="T61" fmla="*/ 85 h 159"/>
                <a:gd name="T62" fmla="*/ 75 w 159"/>
                <a:gd name="T63" fmla="*/ 151 h 159"/>
                <a:gd name="T64" fmla="*/ 75 w 159"/>
                <a:gd name="T65" fmla="*/ 154 h 159"/>
                <a:gd name="T66" fmla="*/ 75 w 159"/>
                <a:gd name="T67" fmla="*/ 157 h 159"/>
                <a:gd name="T68" fmla="*/ 77 w 159"/>
                <a:gd name="T69" fmla="*/ 159 h 159"/>
                <a:gd name="T70" fmla="*/ 79 w 159"/>
                <a:gd name="T71" fmla="*/ 159 h 159"/>
                <a:gd name="T72" fmla="*/ 82 w 159"/>
                <a:gd name="T73" fmla="*/ 159 h 159"/>
                <a:gd name="T74" fmla="*/ 84 w 159"/>
                <a:gd name="T75" fmla="*/ 157 h 159"/>
                <a:gd name="T76" fmla="*/ 84 w 159"/>
                <a:gd name="T77" fmla="*/ 154 h 159"/>
                <a:gd name="T78" fmla="*/ 84 w 159"/>
                <a:gd name="T79" fmla="*/ 151 h 159"/>
                <a:gd name="T80" fmla="*/ 84 w 159"/>
                <a:gd name="T81" fmla="*/ 8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9" h="159">
                  <a:moveTo>
                    <a:pt x="84" y="85"/>
                  </a:moveTo>
                  <a:lnTo>
                    <a:pt x="151" y="85"/>
                  </a:lnTo>
                  <a:lnTo>
                    <a:pt x="154" y="85"/>
                  </a:lnTo>
                  <a:lnTo>
                    <a:pt x="156" y="84"/>
                  </a:lnTo>
                  <a:lnTo>
                    <a:pt x="158" y="83"/>
                  </a:lnTo>
                  <a:lnTo>
                    <a:pt x="159" y="80"/>
                  </a:lnTo>
                  <a:lnTo>
                    <a:pt x="158" y="77"/>
                  </a:lnTo>
                  <a:lnTo>
                    <a:pt x="156" y="76"/>
                  </a:lnTo>
                  <a:lnTo>
                    <a:pt x="154" y="75"/>
                  </a:lnTo>
                  <a:lnTo>
                    <a:pt x="151" y="75"/>
                  </a:lnTo>
                  <a:lnTo>
                    <a:pt x="84" y="75"/>
                  </a:lnTo>
                  <a:lnTo>
                    <a:pt x="84" y="8"/>
                  </a:lnTo>
                  <a:lnTo>
                    <a:pt x="84" y="5"/>
                  </a:lnTo>
                  <a:lnTo>
                    <a:pt x="84" y="3"/>
                  </a:lnTo>
                  <a:lnTo>
                    <a:pt x="82" y="1"/>
                  </a:lnTo>
                  <a:lnTo>
                    <a:pt x="79" y="0"/>
                  </a:lnTo>
                  <a:lnTo>
                    <a:pt x="77" y="1"/>
                  </a:lnTo>
                  <a:lnTo>
                    <a:pt x="75" y="3"/>
                  </a:lnTo>
                  <a:lnTo>
                    <a:pt x="75" y="5"/>
                  </a:lnTo>
                  <a:lnTo>
                    <a:pt x="75" y="8"/>
                  </a:lnTo>
                  <a:lnTo>
                    <a:pt x="75" y="75"/>
                  </a:lnTo>
                  <a:lnTo>
                    <a:pt x="8" y="75"/>
                  </a:lnTo>
                  <a:lnTo>
                    <a:pt x="5" y="75"/>
                  </a:lnTo>
                  <a:lnTo>
                    <a:pt x="3" y="76"/>
                  </a:lnTo>
                  <a:lnTo>
                    <a:pt x="1" y="77"/>
                  </a:lnTo>
                  <a:lnTo>
                    <a:pt x="0" y="80"/>
                  </a:lnTo>
                  <a:lnTo>
                    <a:pt x="1" y="83"/>
                  </a:lnTo>
                  <a:lnTo>
                    <a:pt x="3" y="84"/>
                  </a:lnTo>
                  <a:lnTo>
                    <a:pt x="5" y="85"/>
                  </a:lnTo>
                  <a:lnTo>
                    <a:pt x="8" y="85"/>
                  </a:lnTo>
                  <a:lnTo>
                    <a:pt x="75" y="85"/>
                  </a:lnTo>
                  <a:lnTo>
                    <a:pt x="75" y="151"/>
                  </a:lnTo>
                  <a:lnTo>
                    <a:pt x="75" y="154"/>
                  </a:lnTo>
                  <a:lnTo>
                    <a:pt x="75" y="157"/>
                  </a:lnTo>
                  <a:lnTo>
                    <a:pt x="77" y="159"/>
                  </a:lnTo>
                  <a:lnTo>
                    <a:pt x="79" y="159"/>
                  </a:lnTo>
                  <a:lnTo>
                    <a:pt x="82" y="159"/>
                  </a:lnTo>
                  <a:lnTo>
                    <a:pt x="84" y="157"/>
                  </a:lnTo>
                  <a:lnTo>
                    <a:pt x="84" y="154"/>
                  </a:lnTo>
                  <a:lnTo>
                    <a:pt x="84" y="151"/>
                  </a:lnTo>
                  <a:lnTo>
                    <a:pt x="84" y="8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34"/>
            <p:cNvSpPr>
              <a:spLocks noChangeAspect="1"/>
            </p:cNvSpPr>
            <p:nvPr/>
          </p:nvSpPr>
          <p:spPr bwMode="auto">
            <a:xfrm>
              <a:off x="1789" y="879"/>
              <a:ext cx="130" cy="157"/>
            </a:xfrm>
            <a:custGeom>
              <a:avLst/>
              <a:gdLst>
                <a:gd name="T0" fmla="*/ 50 w 130"/>
                <a:gd name="T1" fmla="*/ 17 h 157"/>
                <a:gd name="T2" fmla="*/ 52 w 130"/>
                <a:gd name="T3" fmla="*/ 8 h 157"/>
                <a:gd name="T4" fmla="*/ 50 w 130"/>
                <a:gd name="T5" fmla="*/ 2 h 157"/>
                <a:gd name="T6" fmla="*/ 44 w 130"/>
                <a:gd name="T7" fmla="*/ 0 h 157"/>
                <a:gd name="T8" fmla="*/ 38 w 130"/>
                <a:gd name="T9" fmla="*/ 4 h 157"/>
                <a:gd name="T10" fmla="*/ 1 w 130"/>
                <a:gd name="T11" fmla="*/ 147 h 157"/>
                <a:gd name="T12" fmla="*/ 0 w 130"/>
                <a:gd name="T13" fmla="*/ 151 h 157"/>
                <a:gd name="T14" fmla="*/ 7 w 130"/>
                <a:gd name="T15" fmla="*/ 157 h 157"/>
                <a:gd name="T16" fmla="*/ 13 w 130"/>
                <a:gd name="T17" fmla="*/ 155 h 157"/>
                <a:gd name="T18" fmla="*/ 15 w 130"/>
                <a:gd name="T19" fmla="*/ 152 h 157"/>
                <a:gd name="T20" fmla="*/ 19 w 130"/>
                <a:gd name="T21" fmla="*/ 139 h 157"/>
                <a:gd name="T22" fmla="*/ 29 w 130"/>
                <a:gd name="T23" fmla="*/ 101 h 157"/>
                <a:gd name="T24" fmla="*/ 41 w 130"/>
                <a:gd name="T25" fmla="*/ 107 h 157"/>
                <a:gd name="T26" fmla="*/ 52 w 130"/>
                <a:gd name="T27" fmla="*/ 108 h 157"/>
                <a:gd name="T28" fmla="*/ 72 w 130"/>
                <a:gd name="T29" fmla="*/ 102 h 157"/>
                <a:gd name="T30" fmla="*/ 84 w 130"/>
                <a:gd name="T31" fmla="*/ 91 h 157"/>
                <a:gd name="T32" fmla="*/ 91 w 130"/>
                <a:gd name="T33" fmla="*/ 103 h 157"/>
                <a:gd name="T34" fmla="*/ 105 w 130"/>
                <a:gd name="T35" fmla="*/ 108 h 157"/>
                <a:gd name="T36" fmla="*/ 116 w 130"/>
                <a:gd name="T37" fmla="*/ 104 h 157"/>
                <a:gd name="T38" fmla="*/ 123 w 130"/>
                <a:gd name="T39" fmla="*/ 95 h 157"/>
                <a:gd name="T40" fmla="*/ 128 w 130"/>
                <a:gd name="T41" fmla="*/ 80 h 157"/>
                <a:gd name="T42" fmla="*/ 130 w 130"/>
                <a:gd name="T43" fmla="*/ 71 h 157"/>
                <a:gd name="T44" fmla="*/ 127 w 130"/>
                <a:gd name="T45" fmla="*/ 69 h 157"/>
                <a:gd name="T46" fmla="*/ 124 w 130"/>
                <a:gd name="T47" fmla="*/ 73 h 157"/>
                <a:gd name="T48" fmla="*/ 117 w 130"/>
                <a:gd name="T49" fmla="*/ 94 h 157"/>
                <a:gd name="T50" fmla="*/ 106 w 130"/>
                <a:gd name="T51" fmla="*/ 103 h 157"/>
                <a:gd name="T52" fmla="*/ 100 w 130"/>
                <a:gd name="T53" fmla="*/ 99 h 157"/>
                <a:gd name="T54" fmla="*/ 98 w 130"/>
                <a:gd name="T55" fmla="*/ 92 h 157"/>
                <a:gd name="T56" fmla="*/ 100 w 130"/>
                <a:gd name="T57" fmla="*/ 81 h 157"/>
                <a:gd name="T58" fmla="*/ 103 w 130"/>
                <a:gd name="T59" fmla="*/ 67 h 157"/>
                <a:gd name="T60" fmla="*/ 111 w 130"/>
                <a:gd name="T61" fmla="*/ 38 h 157"/>
                <a:gd name="T62" fmla="*/ 113 w 130"/>
                <a:gd name="T63" fmla="*/ 28 h 157"/>
                <a:gd name="T64" fmla="*/ 115 w 130"/>
                <a:gd name="T65" fmla="*/ 20 h 157"/>
                <a:gd name="T66" fmla="*/ 117 w 130"/>
                <a:gd name="T67" fmla="*/ 11 h 157"/>
                <a:gd name="T68" fmla="*/ 115 w 130"/>
                <a:gd name="T69" fmla="*/ 4 h 157"/>
                <a:gd name="T70" fmla="*/ 109 w 130"/>
                <a:gd name="T71" fmla="*/ 3 h 157"/>
                <a:gd name="T72" fmla="*/ 103 w 130"/>
                <a:gd name="T73" fmla="*/ 6 h 157"/>
                <a:gd name="T74" fmla="*/ 90 w 130"/>
                <a:gd name="T75" fmla="*/ 56 h 157"/>
                <a:gd name="T76" fmla="*/ 86 w 130"/>
                <a:gd name="T77" fmla="*/ 71 h 157"/>
                <a:gd name="T78" fmla="*/ 84 w 130"/>
                <a:gd name="T79" fmla="*/ 80 h 157"/>
                <a:gd name="T80" fmla="*/ 82 w 130"/>
                <a:gd name="T81" fmla="*/ 84 h 157"/>
                <a:gd name="T82" fmla="*/ 75 w 130"/>
                <a:gd name="T83" fmla="*/ 92 h 157"/>
                <a:gd name="T84" fmla="*/ 66 w 130"/>
                <a:gd name="T85" fmla="*/ 100 h 157"/>
                <a:gd name="T86" fmla="*/ 53 w 130"/>
                <a:gd name="T87" fmla="*/ 103 h 157"/>
                <a:gd name="T88" fmla="*/ 39 w 130"/>
                <a:gd name="T89" fmla="*/ 97 h 157"/>
                <a:gd name="T90" fmla="*/ 35 w 130"/>
                <a:gd name="T91" fmla="*/ 82 h 157"/>
                <a:gd name="T92" fmla="*/ 38 w 130"/>
                <a:gd name="T93" fmla="*/ 6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157">
                  <a:moveTo>
                    <a:pt x="48" y="22"/>
                  </a:moveTo>
                  <a:lnTo>
                    <a:pt x="50" y="17"/>
                  </a:lnTo>
                  <a:lnTo>
                    <a:pt x="51" y="13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0" y="2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8" y="4"/>
                  </a:lnTo>
                  <a:lnTo>
                    <a:pt x="36" y="8"/>
                  </a:lnTo>
                  <a:lnTo>
                    <a:pt x="1" y="147"/>
                  </a:lnTo>
                  <a:lnTo>
                    <a:pt x="0" y="150"/>
                  </a:lnTo>
                  <a:lnTo>
                    <a:pt x="0" y="151"/>
                  </a:lnTo>
                  <a:lnTo>
                    <a:pt x="2" y="155"/>
                  </a:lnTo>
                  <a:lnTo>
                    <a:pt x="7" y="157"/>
                  </a:lnTo>
                  <a:lnTo>
                    <a:pt x="10" y="156"/>
                  </a:lnTo>
                  <a:lnTo>
                    <a:pt x="13" y="155"/>
                  </a:lnTo>
                  <a:lnTo>
                    <a:pt x="15" y="153"/>
                  </a:lnTo>
                  <a:lnTo>
                    <a:pt x="15" y="152"/>
                  </a:lnTo>
                  <a:lnTo>
                    <a:pt x="17" y="148"/>
                  </a:lnTo>
                  <a:lnTo>
                    <a:pt x="19" y="139"/>
                  </a:lnTo>
                  <a:lnTo>
                    <a:pt x="23" y="124"/>
                  </a:lnTo>
                  <a:lnTo>
                    <a:pt x="29" y="101"/>
                  </a:lnTo>
                  <a:lnTo>
                    <a:pt x="35" y="105"/>
                  </a:lnTo>
                  <a:lnTo>
                    <a:pt x="41" y="107"/>
                  </a:lnTo>
                  <a:lnTo>
                    <a:pt x="47" y="108"/>
                  </a:lnTo>
                  <a:lnTo>
                    <a:pt x="52" y="108"/>
                  </a:lnTo>
                  <a:lnTo>
                    <a:pt x="63" y="106"/>
                  </a:lnTo>
                  <a:lnTo>
                    <a:pt x="72" y="102"/>
                  </a:lnTo>
                  <a:lnTo>
                    <a:pt x="79" y="96"/>
                  </a:lnTo>
                  <a:lnTo>
                    <a:pt x="84" y="91"/>
                  </a:lnTo>
                  <a:lnTo>
                    <a:pt x="86" y="98"/>
                  </a:lnTo>
                  <a:lnTo>
                    <a:pt x="91" y="103"/>
                  </a:lnTo>
                  <a:lnTo>
                    <a:pt x="98" y="107"/>
                  </a:lnTo>
                  <a:lnTo>
                    <a:pt x="105" y="108"/>
                  </a:lnTo>
                  <a:lnTo>
                    <a:pt x="111" y="107"/>
                  </a:lnTo>
                  <a:lnTo>
                    <a:pt x="116" y="104"/>
                  </a:lnTo>
                  <a:lnTo>
                    <a:pt x="120" y="100"/>
                  </a:lnTo>
                  <a:lnTo>
                    <a:pt x="123" y="95"/>
                  </a:lnTo>
                  <a:lnTo>
                    <a:pt x="126" y="88"/>
                  </a:lnTo>
                  <a:lnTo>
                    <a:pt x="128" y="80"/>
                  </a:lnTo>
                  <a:lnTo>
                    <a:pt x="129" y="74"/>
                  </a:lnTo>
                  <a:lnTo>
                    <a:pt x="130" y="71"/>
                  </a:lnTo>
                  <a:lnTo>
                    <a:pt x="129" y="69"/>
                  </a:lnTo>
                  <a:lnTo>
                    <a:pt x="127" y="69"/>
                  </a:lnTo>
                  <a:lnTo>
                    <a:pt x="125" y="70"/>
                  </a:lnTo>
                  <a:lnTo>
                    <a:pt x="124" y="73"/>
                  </a:lnTo>
                  <a:lnTo>
                    <a:pt x="121" y="84"/>
                  </a:lnTo>
                  <a:lnTo>
                    <a:pt x="117" y="94"/>
                  </a:lnTo>
                  <a:lnTo>
                    <a:pt x="112" y="100"/>
                  </a:lnTo>
                  <a:lnTo>
                    <a:pt x="106" y="103"/>
                  </a:lnTo>
                  <a:lnTo>
                    <a:pt x="102" y="102"/>
                  </a:lnTo>
                  <a:lnTo>
                    <a:pt x="100" y="99"/>
                  </a:lnTo>
                  <a:lnTo>
                    <a:pt x="99" y="96"/>
                  </a:lnTo>
                  <a:lnTo>
                    <a:pt x="98" y="92"/>
                  </a:lnTo>
                  <a:lnTo>
                    <a:pt x="99" y="87"/>
                  </a:lnTo>
                  <a:lnTo>
                    <a:pt x="100" y="81"/>
                  </a:lnTo>
                  <a:lnTo>
                    <a:pt x="102" y="74"/>
                  </a:lnTo>
                  <a:lnTo>
                    <a:pt x="103" y="67"/>
                  </a:lnTo>
                  <a:lnTo>
                    <a:pt x="110" y="41"/>
                  </a:lnTo>
                  <a:lnTo>
                    <a:pt x="111" y="38"/>
                  </a:lnTo>
                  <a:lnTo>
                    <a:pt x="112" y="33"/>
                  </a:lnTo>
                  <a:lnTo>
                    <a:pt x="113" y="28"/>
                  </a:lnTo>
                  <a:lnTo>
                    <a:pt x="114" y="25"/>
                  </a:lnTo>
                  <a:lnTo>
                    <a:pt x="115" y="20"/>
                  </a:lnTo>
                  <a:lnTo>
                    <a:pt x="116" y="15"/>
                  </a:lnTo>
                  <a:lnTo>
                    <a:pt x="117" y="11"/>
                  </a:lnTo>
                  <a:lnTo>
                    <a:pt x="118" y="9"/>
                  </a:lnTo>
                  <a:lnTo>
                    <a:pt x="115" y="4"/>
                  </a:lnTo>
                  <a:lnTo>
                    <a:pt x="111" y="3"/>
                  </a:lnTo>
                  <a:lnTo>
                    <a:pt x="109" y="3"/>
                  </a:lnTo>
                  <a:lnTo>
                    <a:pt x="106" y="4"/>
                  </a:lnTo>
                  <a:lnTo>
                    <a:pt x="103" y="6"/>
                  </a:lnTo>
                  <a:lnTo>
                    <a:pt x="101" y="11"/>
                  </a:lnTo>
                  <a:lnTo>
                    <a:pt x="90" y="56"/>
                  </a:lnTo>
                  <a:lnTo>
                    <a:pt x="88" y="64"/>
                  </a:lnTo>
                  <a:lnTo>
                    <a:pt x="86" y="71"/>
                  </a:lnTo>
                  <a:lnTo>
                    <a:pt x="85" y="77"/>
                  </a:lnTo>
                  <a:lnTo>
                    <a:pt x="84" y="80"/>
                  </a:lnTo>
                  <a:lnTo>
                    <a:pt x="83" y="81"/>
                  </a:lnTo>
                  <a:lnTo>
                    <a:pt x="82" y="84"/>
                  </a:lnTo>
                  <a:lnTo>
                    <a:pt x="79" y="88"/>
                  </a:lnTo>
                  <a:lnTo>
                    <a:pt x="75" y="92"/>
                  </a:lnTo>
                  <a:lnTo>
                    <a:pt x="71" y="96"/>
                  </a:lnTo>
                  <a:lnTo>
                    <a:pt x="66" y="100"/>
                  </a:lnTo>
                  <a:lnTo>
                    <a:pt x="60" y="102"/>
                  </a:lnTo>
                  <a:lnTo>
                    <a:pt x="53" y="103"/>
                  </a:lnTo>
                  <a:lnTo>
                    <a:pt x="45" y="101"/>
                  </a:lnTo>
                  <a:lnTo>
                    <a:pt x="39" y="97"/>
                  </a:lnTo>
                  <a:lnTo>
                    <a:pt x="36" y="91"/>
                  </a:lnTo>
                  <a:lnTo>
                    <a:pt x="35" y="82"/>
                  </a:lnTo>
                  <a:lnTo>
                    <a:pt x="36" y="72"/>
                  </a:lnTo>
                  <a:lnTo>
                    <a:pt x="38" y="62"/>
                  </a:lnTo>
                  <a:lnTo>
                    <a:pt x="48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Freeform 35"/>
            <p:cNvSpPr>
              <a:spLocks noChangeAspect="1"/>
            </p:cNvSpPr>
            <p:nvPr/>
          </p:nvSpPr>
          <p:spPr bwMode="auto">
            <a:xfrm>
              <a:off x="1947" y="959"/>
              <a:ext cx="25" cy="26"/>
            </a:xfrm>
            <a:custGeom>
              <a:avLst/>
              <a:gdLst>
                <a:gd name="T0" fmla="*/ 25 w 25"/>
                <a:gd name="T1" fmla="*/ 13 h 26"/>
                <a:gd name="T2" fmla="*/ 24 w 25"/>
                <a:gd name="T3" fmla="*/ 8 h 26"/>
                <a:gd name="T4" fmla="*/ 21 w 25"/>
                <a:gd name="T5" fmla="*/ 4 h 26"/>
                <a:gd name="T6" fmla="*/ 17 w 25"/>
                <a:gd name="T7" fmla="*/ 1 h 26"/>
                <a:gd name="T8" fmla="*/ 12 w 25"/>
                <a:gd name="T9" fmla="*/ 0 h 26"/>
                <a:gd name="T10" fmla="*/ 8 w 25"/>
                <a:gd name="T11" fmla="*/ 1 h 26"/>
                <a:gd name="T12" fmla="*/ 4 w 25"/>
                <a:gd name="T13" fmla="*/ 4 h 26"/>
                <a:gd name="T14" fmla="*/ 1 w 25"/>
                <a:gd name="T15" fmla="*/ 8 h 26"/>
                <a:gd name="T16" fmla="*/ 0 w 25"/>
                <a:gd name="T17" fmla="*/ 13 h 26"/>
                <a:gd name="T18" fmla="*/ 1 w 25"/>
                <a:gd name="T19" fmla="*/ 18 h 26"/>
                <a:gd name="T20" fmla="*/ 4 w 25"/>
                <a:gd name="T21" fmla="*/ 22 h 26"/>
                <a:gd name="T22" fmla="*/ 8 w 25"/>
                <a:gd name="T23" fmla="*/ 25 h 26"/>
                <a:gd name="T24" fmla="*/ 12 w 25"/>
                <a:gd name="T25" fmla="*/ 26 h 26"/>
                <a:gd name="T26" fmla="*/ 17 w 25"/>
                <a:gd name="T27" fmla="*/ 25 h 26"/>
                <a:gd name="T28" fmla="*/ 21 w 25"/>
                <a:gd name="T29" fmla="*/ 22 h 26"/>
                <a:gd name="T30" fmla="*/ 24 w 25"/>
                <a:gd name="T31" fmla="*/ 18 h 26"/>
                <a:gd name="T32" fmla="*/ 25 w 25"/>
                <a:gd name="T3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6">
                  <a:moveTo>
                    <a:pt x="25" y="13"/>
                  </a:moveTo>
                  <a:lnTo>
                    <a:pt x="24" y="8"/>
                  </a:lnTo>
                  <a:lnTo>
                    <a:pt x="21" y="4"/>
                  </a:lnTo>
                  <a:lnTo>
                    <a:pt x="17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8"/>
                  </a:lnTo>
                  <a:lnTo>
                    <a:pt x="4" y="22"/>
                  </a:lnTo>
                  <a:lnTo>
                    <a:pt x="8" y="25"/>
                  </a:lnTo>
                  <a:lnTo>
                    <a:pt x="12" y="26"/>
                  </a:lnTo>
                  <a:lnTo>
                    <a:pt x="17" y="25"/>
                  </a:lnTo>
                  <a:lnTo>
                    <a:pt x="21" y="22"/>
                  </a:lnTo>
                  <a:lnTo>
                    <a:pt x="24" y="18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3" name="Freeform 36"/>
            <p:cNvSpPr>
              <a:spLocks noChangeAspect="1"/>
            </p:cNvSpPr>
            <p:nvPr/>
          </p:nvSpPr>
          <p:spPr bwMode="auto">
            <a:xfrm>
              <a:off x="2042" y="819"/>
              <a:ext cx="53" cy="166"/>
            </a:xfrm>
            <a:custGeom>
              <a:avLst/>
              <a:gdLst>
                <a:gd name="T0" fmla="*/ 34 w 53"/>
                <a:gd name="T1" fmla="*/ 0 h 166"/>
                <a:gd name="T2" fmla="*/ 0 w 53"/>
                <a:gd name="T3" fmla="*/ 2 h 166"/>
                <a:gd name="T4" fmla="*/ 0 w 53"/>
                <a:gd name="T5" fmla="*/ 10 h 166"/>
                <a:gd name="T6" fmla="*/ 5 w 53"/>
                <a:gd name="T7" fmla="*/ 10 h 166"/>
                <a:gd name="T8" fmla="*/ 10 w 53"/>
                <a:gd name="T9" fmla="*/ 10 h 166"/>
                <a:gd name="T10" fmla="*/ 13 w 53"/>
                <a:gd name="T11" fmla="*/ 11 h 166"/>
                <a:gd name="T12" fmla="*/ 15 w 53"/>
                <a:gd name="T13" fmla="*/ 12 h 166"/>
                <a:gd name="T14" fmla="*/ 17 w 53"/>
                <a:gd name="T15" fmla="*/ 14 h 166"/>
                <a:gd name="T16" fmla="*/ 18 w 53"/>
                <a:gd name="T17" fmla="*/ 16 h 166"/>
                <a:gd name="T18" fmla="*/ 18 w 53"/>
                <a:gd name="T19" fmla="*/ 19 h 166"/>
                <a:gd name="T20" fmla="*/ 18 w 53"/>
                <a:gd name="T21" fmla="*/ 23 h 166"/>
                <a:gd name="T22" fmla="*/ 18 w 53"/>
                <a:gd name="T23" fmla="*/ 147 h 166"/>
                <a:gd name="T24" fmla="*/ 18 w 53"/>
                <a:gd name="T25" fmla="*/ 154 h 166"/>
                <a:gd name="T26" fmla="*/ 15 w 53"/>
                <a:gd name="T27" fmla="*/ 157 h 166"/>
                <a:gd name="T28" fmla="*/ 9 w 53"/>
                <a:gd name="T29" fmla="*/ 158 h 166"/>
                <a:gd name="T30" fmla="*/ 0 w 53"/>
                <a:gd name="T31" fmla="*/ 158 h 166"/>
                <a:gd name="T32" fmla="*/ 0 w 53"/>
                <a:gd name="T33" fmla="*/ 166 h 166"/>
                <a:gd name="T34" fmla="*/ 53 w 53"/>
                <a:gd name="T35" fmla="*/ 166 h 166"/>
                <a:gd name="T36" fmla="*/ 53 w 53"/>
                <a:gd name="T37" fmla="*/ 158 h 166"/>
                <a:gd name="T38" fmla="*/ 43 w 53"/>
                <a:gd name="T39" fmla="*/ 158 h 166"/>
                <a:gd name="T40" fmla="*/ 37 w 53"/>
                <a:gd name="T41" fmla="*/ 157 h 166"/>
                <a:gd name="T42" fmla="*/ 35 w 53"/>
                <a:gd name="T43" fmla="*/ 154 h 166"/>
                <a:gd name="T44" fmla="*/ 34 w 53"/>
                <a:gd name="T45" fmla="*/ 147 h 166"/>
                <a:gd name="T46" fmla="*/ 34 w 53"/>
                <a:gd name="T47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" h="166">
                  <a:moveTo>
                    <a:pt x="34" y="0"/>
                  </a:moveTo>
                  <a:lnTo>
                    <a:pt x="0" y="2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10" y="10"/>
                  </a:lnTo>
                  <a:lnTo>
                    <a:pt x="13" y="11"/>
                  </a:lnTo>
                  <a:lnTo>
                    <a:pt x="15" y="12"/>
                  </a:lnTo>
                  <a:lnTo>
                    <a:pt x="17" y="14"/>
                  </a:lnTo>
                  <a:lnTo>
                    <a:pt x="18" y="16"/>
                  </a:lnTo>
                  <a:lnTo>
                    <a:pt x="18" y="19"/>
                  </a:lnTo>
                  <a:lnTo>
                    <a:pt x="18" y="23"/>
                  </a:lnTo>
                  <a:lnTo>
                    <a:pt x="18" y="147"/>
                  </a:lnTo>
                  <a:lnTo>
                    <a:pt x="18" y="154"/>
                  </a:lnTo>
                  <a:lnTo>
                    <a:pt x="15" y="157"/>
                  </a:lnTo>
                  <a:lnTo>
                    <a:pt x="9" y="158"/>
                  </a:lnTo>
                  <a:lnTo>
                    <a:pt x="0" y="158"/>
                  </a:lnTo>
                  <a:lnTo>
                    <a:pt x="0" y="166"/>
                  </a:lnTo>
                  <a:lnTo>
                    <a:pt x="53" y="166"/>
                  </a:lnTo>
                  <a:lnTo>
                    <a:pt x="53" y="158"/>
                  </a:lnTo>
                  <a:lnTo>
                    <a:pt x="43" y="158"/>
                  </a:lnTo>
                  <a:lnTo>
                    <a:pt x="37" y="157"/>
                  </a:lnTo>
                  <a:lnTo>
                    <a:pt x="35" y="154"/>
                  </a:lnTo>
                  <a:lnTo>
                    <a:pt x="34" y="14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4" name="Freeform 37"/>
            <p:cNvSpPr>
              <a:spLocks noChangeAspect="1" noEditPoints="1"/>
            </p:cNvSpPr>
            <p:nvPr/>
          </p:nvSpPr>
          <p:spPr bwMode="auto">
            <a:xfrm>
              <a:off x="2107" y="877"/>
              <a:ext cx="106" cy="110"/>
            </a:xfrm>
            <a:custGeom>
              <a:avLst/>
              <a:gdLst>
                <a:gd name="T0" fmla="*/ 106 w 106"/>
                <a:gd name="T1" fmla="*/ 56 h 110"/>
                <a:gd name="T2" fmla="*/ 104 w 106"/>
                <a:gd name="T3" fmla="*/ 45 h 110"/>
                <a:gd name="T4" fmla="*/ 101 w 106"/>
                <a:gd name="T5" fmla="*/ 35 h 110"/>
                <a:gd name="T6" fmla="*/ 96 w 106"/>
                <a:gd name="T7" fmla="*/ 25 h 110"/>
                <a:gd name="T8" fmla="*/ 90 w 106"/>
                <a:gd name="T9" fmla="*/ 17 h 110"/>
                <a:gd name="T10" fmla="*/ 82 w 106"/>
                <a:gd name="T11" fmla="*/ 10 h 110"/>
                <a:gd name="T12" fmla="*/ 73 w 106"/>
                <a:gd name="T13" fmla="*/ 5 h 110"/>
                <a:gd name="T14" fmla="*/ 63 w 106"/>
                <a:gd name="T15" fmla="*/ 2 h 110"/>
                <a:gd name="T16" fmla="*/ 53 w 106"/>
                <a:gd name="T17" fmla="*/ 0 h 110"/>
                <a:gd name="T18" fmla="*/ 42 w 106"/>
                <a:gd name="T19" fmla="*/ 2 h 110"/>
                <a:gd name="T20" fmla="*/ 32 w 106"/>
                <a:gd name="T21" fmla="*/ 5 h 110"/>
                <a:gd name="T22" fmla="*/ 23 w 106"/>
                <a:gd name="T23" fmla="*/ 10 h 110"/>
                <a:gd name="T24" fmla="*/ 15 w 106"/>
                <a:gd name="T25" fmla="*/ 17 h 110"/>
                <a:gd name="T26" fmla="*/ 9 w 106"/>
                <a:gd name="T27" fmla="*/ 26 h 110"/>
                <a:gd name="T28" fmla="*/ 4 w 106"/>
                <a:gd name="T29" fmla="*/ 35 h 110"/>
                <a:gd name="T30" fmla="*/ 1 w 106"/>
                <a:gd name="T31" fmla="*/ 45 h 110"/>
                <a:gd name="T32" fmla="*/ 0 w 106"/>
                <a:gd name="T33" fmla="*/ 56 h 110"/>
                <a:gd name="T34" fmla="*/ 4 w 106"/>
                <a:gd name="T35" fmla="*/ 78 h 110"/>
                <a:gd name="T36" fmla="*/ 16 w 106"/>
                <a:gd name="T37" fmla="*/ 95 h 110"/>
                <a:gd name="T38" fmla="*/ 32 w 106"/>
                <a:gd name="T39" fmla="*/ 106 h 110"/>
                <a:gd name="T40" fmla="*/ 53 w 106"/>
                <a:gd name="T41" fmla="*/ 110 h 110"/>
                <a:gd name="T42" fmla="*/ 73 w 106"/>
                <a:gd name="T43" fmla="*/ 106 h 110"/>
                <a:gd name="T44" fmla="*/ 90 w 106"/>
                <a:gd name="T45" fmla="*/ 95 h 110"/>
                <a:gd name="T46" fmla="*/ 101 w 106"/>
                <a:gd name="T47" fmla="*/ 78 h 110"/>
                <a:gd name="T48" fmla="*/ 106 w 106"/>
                <a:gd name="T49" fmla="*/ 56 h 110"/>
                <a:gd name="T50" fmla="*/ 53 w 106"/>
                <a:gd name="T51" fmla="*/ 104 h 110"/>
                <a:gd name="T52" fmla="*/ 45 w 106"/>
                <a:gd name="T53" fmla="*/ 103 h 110"/>
                <a:gd name="T54" fmla="*/ 38 w 106"/>
                <a:gd name="T55" fmla="*/ 100 h 110"/>
                <a:gd name="T56" fmla="*/ 31 w 106"/>
                <a:gd name="T57" fmla="*/ 95 h 110"/>
                <a:gd name="T58" fmla="*/ 25 w 106"/>
                <a:gd name="T59" fmla="*/ 88 h 110"/>
                <a:gd name="T60" fmla="*/ 22 w 106"/>
                <a:gd name="T61" fmla="*/ 80 h 110"/>
                <a:gd name="T62" fmla="*/ 20 w 106"/>
                <a:gd name="T63" fmla="*/ 71 h 110"/>
                <a:gd name="T64" fmla="*/ 20 w 106"/>
                <a:gd name="T65" fmla="*/ 62 h 110"/>
                <a:gd name="T66" fmla="*/ 20 w 106"/>
                <a:gd name="T67" fmla="*/ 54 h 110"/>
                <a:gd name="T68" fmla="*/ 20 w 106"/>
                <a:gd name="T69" fmla="*/ 47 h 110"/>
                <a:gd name="T70" fmla="*/ 20 w 106"/>
                <a:gd name="T71" fmla="*/ 39 h 110"/>
                <a:gd name="T72" fmla="*/ 22 w 106"/>
                <a:gd name="T73" fmla="*/ 30 h 110"/>
                <a:gd name="T74" fmla="*/ 25 w 106"/>
                <a:gd name="T75" fmla="*/ 22 h 110"/>
                <a:gd name="T76" fmla="*/ 31 w 106"/>
                <a:gd name="T77" fmla="*/ 15 h 110"/>
                <a:gd name="T78" fmla="*/ 38 w 106"/>
                <a:gd name="T79" fmla="*/ 10 h 110"/>
                <a:gd name="T80" fmla="*/ 45 w 106"/>
                <a:gd name="T81" fmla="*/ 7 h 110"/>
                <a:gd name="T82" fmla="*/ 53 w 106"/>
                <a:gd name="T83" fmla="*/ 6 h 110"/>
                <a:gd name="T84" fmla="*/ 60 w 106"/>
                <a:gd name="T85" fmla="*/ 7 h 110"/>
                <a:gd name="T86" fmla="*/ 68 w 106"/>
                <a:gd name="T87" fmla="*/ 10 h 110"/>
                <a:gd name="T88" fmla="*/ 74 w 106"/>
                <a:gd name="T89" fmla="*/ 14 h 110"/>
                <a:gd name="T90" fmla="*/ 80 w 106"/>
                <a:gd name="T91" fmla="*/ 21 h 110"/>
                <a:gd name="T92" fmla="*/ 83 w 106"/>
                <a:gd name="T93" fmla="*/ 29 h 110"/>
                <a:gd name="T94" fmla="*/ 85 w 106"/>
                <a:gd name="T95" fmla="*/ 38 h 110"/>
                <a:gd name="T96" fmla="*/ 86 w 106"/>
                <a:gd name="T97" fmla="*/ 47 h 110"/>
                <a:gd name="T98" fmla="*/ 86 w 106"/>
                <a:gd name="T99" fmla="*/ 54 h 110"/>
                <a:gd name="T100" fmla="*/ 86 w 106"/>
                <a:gd name="T101" fmla="*/ 62 h 110"/>
                <a:gd name="T102" fmla="*/ 85 w 106"/>
                <a:gd name="T103" fmla="*/ 70 h 110"/>
                <a:gd name="T104" fmla="*/ 84 w 106"/>
                <a:gd name="T105" fmla="*/ 78 h 110"/>
                <a:gd name="T106" fmla="*/ 80 w 106"/>
                <a:gd name="T107" fmla="*/ 86 h 110"/>
                <a:gd name="T108" fmla="*/ 76 w 106"/>
                <a:gd name="T109" fmla="*/ 94 h 110"/>
                <a:gd name="T110" fmla="*/ 69 w 106"/>
                <a:gd name="T111" fmla="*/ 99 h 110"/>
                <a:gd name="T112" fmla="*/ 61 w 106"/>
                <a:gd name="T113" fmla="*/ 103 h 110"/>
                <a:gd name="T114" fmla="*/ 53 w 106"/>
                <a:gd name="T115" fmla="*/ 10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" h="110">
                  <a:moveTo>
                    <a:pt x="106" y="56"/>
                  </a:moveTo>
                  <a:lnTo>
                    <a:pt x="104" y="45"/>
                  </a:lnTo>
                  <a:lnTo>
                    <a:pt x="101" y="35"/>
                  </a:lnTo>
                  <a:lnTo>
                    <a:pt x="96" y="25"/>
                  </a:lnTo>
                  <a:lnTo>
                    <a:pt x="90" y="17"/>
                  </a:lnTo>
                  <a:lnTo>
                    <a:pt x="82" y="10"/>
                  </a:lnTo>
                  <a:lnTo>
                    <a:pt x="73" y="5"/>
                  </a:lnTo>
                  <a:lnTo>
                    <a:pt x="63" y="2"/>
                  </a:lnTo>
                  <a:lnTo>
                    <a:pt x="53" y="0"/>
                  </a:lnTo>
                  <a:lnTo>
                    <a:pt x="42" y="2"/>
                  </a:lnTo>
                  <a:lnTo>
                    <a:pt x="32" y="5"/>
                  </a:lnTo>
                  <a:lnTo>
                    <a:pt x="23" y="10"/>
                  </a:lnTo>
                  <a:lnTo>
                    <a:pt x="15" y="17"/>
                  </a:lnTo>
                  <a:lnTo>
                    <a:pt x="9" y="26"/>
                  </a:lnTo>
                  <a:lnTo>
                    <a:pt x="4" y="35"/>
                  </a:lnTo>
                  <a:lnTo>
                    <a:pt x="1" y="45"/>
                  </a:lnTo>
                  <a:lnTo>
                    <a:pt x="0" y="56"/>
                  </a:lnTo>
                  <a:lnTo>
                    <a:pt x="4" y="78"/>
                  </a:lnTo>
                  <a:lnTo>
                    <a:pt x="16" y="95"/>
                  </a:lnTo>
                  <a:lnTo>
                    <a:pt x="32" y="106"/>
                  </a:lnTo>
                  <a:lnTo>
                    <a:pt x="53" y="110"/>
                  </a:lnTo>
                  <a:lnTo>
                    <a:pt x="73" y="106"/>
                  </a:lnTo>
                  <a:lnTo>
                    <a:pt x="90" y="95"/>
                  </a:lnTo>
                  <a:lnTo>
                    <a:pt x="101" y="78"/>
                  </a:lnTo>
                  <a:lnTo>
                    <a:pt x="106" y="56"/>
                  </a:lnTo>
                  <a:close/>
                  <a:moveTo>
                    <a:pt x="53" y="104"/>
                  </a:moveTo>
                  <a:lnTo>
                    <a:pt x="45" y="103"/>
                  </a:lnTo>
                  <a:lnTo>
                    <a:pt x="38" y="100"/>
                  </a:lnTo>
                  <a:lnTo>
                    <a:pt x="31" y="95"/>
                  </a:lnTo>
                  <a:lnTo>
                    <a:pt x="25" y="88"/>
                  </a:lnTo>
                  <a:lnTo>
                    <a:pt x="22" y="80"/>
                  </a:lnTo>
                  <a:lnTo>
                    <a:pt x="20" y="71"/>
                  </a:lnTo>
                  <a:lnTo>
                    <a:pt x="20" y="62"/>
                  </a:lnTo>
                  <a:lnTo>
                    <a:pt x="20" y="54"/>
                  </a:lnTo>
                  <a:lnTo>
                    <a:pt x="20" y="47"/>
                  </a:lnTo>
                  <a:lnTo>
                    <a:pt x="20" y="39"/>
                  </a:lnTo>
                  <a:lnTo>
                    <a:pt x="22" y="30"/>
                  </a:lnTo>
                  <a:lnTo>
                    <a:pt x="25" y="22"/>
                  </a:lnTo>
                  <a:lnTo>
                    <a:pt x="31" y="15"/>
                  </a:lnTo>
                  <a:lnTo>
                    <a:pt x="38" y="10"/>
                  </a:lnTo>
                  <a:lnTo>
                    <a:pt x="45" y="7"/>
                  </a:lnTo>
                  <a:lnTo>
                    <a:pt x="53" y="6"/>
                  </a:lnTo>
                  <a:lnTo>
                    <a:pt x="60" y="7"/>
                  </a:lnTo>
                  <a:lnTo>
                    <a:pt x="68" y="10"/>
                  </a:lnTo>
                  <a:lnTo>
                    <a:pt x="74" y="14"/>
                  </a:lnTo>
                  <a:lnTo>
                    <a:pt x="80" y="21"/>
                  </a:lnTo>
                  <a:lnTo>
                    <a:pt x="83" y="29"/>
                  </a:lnTo>
                  <a:lnTo>
                    <a:pt x="85" y="38"/>
                  </a:lnTo>
                  <a:lnTo>
                    <a:pt x="86" y="47"/>
                  </a:lnTo>
                  <a:lnTo>
                    <a:pt x="86" y="54"/>
                  </a:lnTo>
                  <a:lnTo>
                    <a:pt x="86" y="62"/>
                  </a:lnTo>
                  <a:lnTo>
                    <a:pt x="85" y="70"/>
                  </a:lnTo>
                  <a:lnTo>
                    <a:pt x="84" y="78"/>
                  </a:lnTo>
                  <a:lnTo>
                    <a:pt x="80" y="86"/>
                  </a:lnTo>
                  <a:lnTo>
                    <a:pt x="76" y="94"/>
                  </a:lnTo>
                  <a:lnTo>
                    <a:pt x="69" y="99"/>
                  </a:lnTo>
                  <a:lnTo>
                    <a:pt x="61" y="103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5" name="Freeform 38"/>
            <p:cNvSpPr>
              <a:spLocks noChangeAspect="1" noEditPoints="1"/>
            </p:cNvSpPr>
            <p:nvPr/>
          </p:nvSpPr>
          <p:spPr bwMode="auto">
            <a:xfrm>
              <a:off x="2225" y="876"/>
              <a:ext cx="110" cy="158"/>
            </a:xfrm>
            <a:custGeom>
              <a:avLst/>
              <a:gdLst>
                <a:gd name="T0" fmla="*/ 35 w 110"/>
                <a:gd name="T1" fmla="*/ 64 h 158"/>
                <a:gd name="T2" fmla="*/ 27 w 110"/>
                <a:gd name="T3" fmla="*/ 50 h 158"/>
                <a:gd name="T4" fmla="*/ 26 w 110"/>
                <a:gd name="T5" fmla="*/ 38 h 158"/>
                <a:gd name="T6" fmla="*/ 32 w 110"/>
                <a:gd name="T7" fmla="*/ 15 h 158"/>
                <a:gd name="T8" fmla="*/ 47 w 110"/>
                <a:gd name="T9" fmla="*/ 8 h 158"/>
                <a:gd name="T10" fmla="*/ 63 w 110"/>
                <a:gd name="T11" fmla="*/ 16 h 158"/>
                <a:gd name="T12" fmla="*/ 67 w 110"/>
                <a:gd name="T13" fmla="*/ 31 h 158"/>
                <a:gd name="T14" fmla="*/ 67 w 110"/>
                <a:gd name="T15" fmla="*/ 48 h 158"/>
                <a:gd name="T16" fmla="*/ 58 w 110"/>
                <a:gd name="T17" fmla="*/ 64 h 158"/>
                <a:gd name="T18" fmla="*/ 19 w 110"/>
                <a:gd name="T19" fmla="*/ 77 h 158"/>
                <a:gd name="T20" fmla="*/ 21 w 110"/>
                <a:gd name="T21" fmla="*/ 69 h 158"/>
                <a:gd name="T22" fmla="*/ 37 w 110"/>
                <a:gd name="T23" fmla="*/ 72 h 158"/>
                <a:gd name="T24" fmla="*/ 62 w 110"/>
                <a:gd name="T25" fmla="*/ 70 h 158"/>
                <a:gd name="T26" fmla="*/ 86 w 110"/>
                <a:gd name="T27" fmla="*/ 38 h 158"/>
                <a:gd name="T28" fmla="*/ 80 w 110"/>
                <a:gd name="T29" fmla="*/ 19 h 158"/>
                <a:gd name="T30" fmla="*/ 88 w 110"/>
                <a:gd name="T31" fmla="*/ 7 h 158"/>
                <a:gd name="T32" fmla="*/ 100 w 110"/>
                <a:gd name="T33" fmla="*/ 6 h 158"/>
                <a:gd name="T34" fmla="*/ 98 w 110"/>
                <a:gd name="T35" fmla="*/ 17 h 158"/>
                <a:gd name="T36" fmla="*/ 107 w 110"/>
                <a:gd name="T37" fmla="*/ 18 h 158"/>
                <a:gd name="T38" fmla="*/ 109 w 110"/>
                <a:gd name="T39" fmla="*/ 8 h 158"/>
                <a:gd name="T40" fmla="*/ 98 w 110"/>
                <a:gd name="T41" fmla="*/ 0 h 158"/>
                <a:gd name="T42" fmla="*/ 80 w 110"/>
                <a:gd name="T43" fmla="*/ 6 h 158"/>
                <a:gd name="T44" fmla="*/ 58 w 110"/>
                <a:gd name="T45" fmla="*/ 4 h 158"/>
                <a:gd name="T46" fmla="*/ 31 w 110"/>
                <a:gd name="T47" fmla="*/ 6 h 158"/>
                <a:gd name="T48" fmla="*/ 8 w 110"/>
                <a:gd name="T49" fmla="*/ 38 h 158"/>
                <a:gd name="T50" fmla="*/ 15 w 110"/>
                <a:gd name="T51" fmla="*/ 58 h 158"/>
                <a:gd name="T52" fmla="*/ 15 w 110"/>
                <a:gd name="T53" fmla="*/ 71 h 158"/>
                <a:gd name="T54" fmla="*/ 13 w 110"/>
                <a:gd name="T55" fmla="*/ 88 h 158"/>
                <a:gd name="T56" fmla="*/ 23 w 110"/>
                <a:gd name="T57" fmla="*/ 104 h 158"/>
                <a:gd name="T58" fmla="*/ 2 w 110"/>
                <a:gd name="T59" fmla="*/ 120 h 158"/>
                <a:gd name="T60" fmla="*/ 16 w 110"/>
                <a:gd name="T61" fmla="*/ 149 h 158"/>
                <a:gd name="T62" fmla="*/ 74 w 110"/>
                <a:gd name="T63" fmla="*/ 156 h 158"/>
                <a:gd name="T64" fmla="*/ 106 w 110"/>
                <a:gd name="T65" fmla="*/ 127 h 158"/>
                <a:gd name="T66" fmla="*/ 98 w 110"/>
                <a:gd name="T67" fmla="*/ 106 h 158"/>
                <a:gd name="T68" fmla="*/ 50 w 110"/>
                <a:gd name="T69" fmla="*/ 93 h 158"/>
                <a:gd name="T70" fmla="*/ 35 w 110"/>
                <a:gd name="T71" fmla="*/ 93 h 158"/>
                <a:gd name="T72" fmla="*/ 23 w 110"/>
                <a:gd name="T73" fmla="*/ 87 h 158"/>
                <a:gd name="T74" fmla="*/ 54 w 110"/>
                <a:gd name="T75" fmla="*/ 152 h 158"/>
                <a:gd name="T76" fmla="*/ 16 w 110"/>
                <a:gd name="T77" fmla="*/ 137 h 158"/>
                <a:gd name="T78" fmla="*/ 19 w 110"/>
                <a:gd name="T79" fmla="*/ 113 h 158"/>
                <a:gd name="T80" fmla="*/ 47 w 110"/>
                <a:gd name="T81" fmla="*/ 107 h 158"/>
                <a:gd name="T82" fmla="*/ 90 w 110"/>
                <a:gd name="T83" fmla="*/ 116 h 158"/>
                <a:gd name="T84" fmla="*/ 83 w 110"/>
                <a:gd name="T85" fmla="*/ 14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158">
                  <a:moveTo>
                    <a:pt x="47" y="67"/>
                  </a:moveTo>
                  <a:lnTo>
                    <a:pt x="40" y="66"/>
                  </a:lnTo>
                  <a:lnTo>
                    <a:pt x="35" y="64"/>
                  </a:lnTo>
                  <a:lnTo>
                    <a:pt x="31" y="60"/>
                  </a:lnTo>
                  <a:lnTo>
                    <a:pt x="29" y="55"/>
                  </a:lnTo>
                  <a:lnTo>
                    <a:pt x="27" y="50"/>
                  </a:lnTo>
                  <a:lnTo>
                    <a:pt x="26" y="45"/>
                  </a:lnTo>
                  <a:lnTo>
                    <a:pt x="26" y="41"/>
                  </a:lnTo>
                  <a:lnTo>
                    <a:pt x="26" y="38"/>
                  </a:lnTo>
                  <a:lnTo>
                    <a:pt x="27" y="28"/>
                  </a:lnTo>
                  <a:lnTo>
                    <a:pt x="30" y="18"/>
                  </a:lnTo>
                  <a:lnTo>
                    <a:pt x="32" y="15"/>
                  </a:lnTo>
                  <a:lnTo>
                    <a:pt x="36" y="12"/>
                  </a:lnTo>
                  <a:lnTo>
                    <a:pt x="40" y="9"/>
                  </a:lnTo>
                  <a:lnTo>
                    <a:pt x="47" y="8"/>
                  </a:lnTo>
                  <a:lnTo>
                    <a:pt x="54" y="9"/>
                  </a:lnTo>
                  <a:lnTo>
                    <a:pt x="59" y="12"/>
                  </a:lnTo>
                  <a:lnTo>
                    <a:pt x="63" y="16"/>
                  </a:lnTo>
                  <a:lnTo>
                    <a:pt x="65" y="21"/>
                  </a:lnTo>
                  <a:lnTo>
                    <a:pt x="67" y="26"/>
                  </a:lnTo>
                  <a:lnTo>
                    <a:pt x="67" y="31"/>
                  </a:lnTo>
                  <a:lnTo>
                    <a:pt x="68" y="35"/>
                  </a:lnTo>
                  <a:lnTo>
                    <a:pt x="68" y="38"/>
                  </a:lnTo>
                  <a:lnTo>
                    <a:pt x="67" y="48"/>
                  </a:lnTo>
                  <a:lnTo>
                    <a:pt x="64" y="58"/>
                  </a:lnTo>
                  <a:lnTo>
                    <a:pt x="62" y="61"/>
                  </a:lnTo>
                  <a:lnTo>
                    <a:pt x="58" y="64"/>
                  </a:lnTo>
                  <a:lnTo>
                    <a:pt x="53" y="66"/>
                  </a:lnTo>
                  <a:lnTo>
                    <a:pt x="47" y="67"/>
                  </a:lnTo>
                  <a:close/>
                  <a:moveTo>
                    <a:pt x="19" y="77"/>
                  </a:moveTo>
                  <a:lnTo>
                    <a:pt x="19" y="75"/>
                  </a:lnTo>
                  <a:lnTo>
                    <a:pt x="20" y="73"/>
                  </a:lnTo>
                  <a:lnTo>
                    <a:pt x="21" y="69"/>
                  </a:lnTo>
                  <a:lnTo>
                    <a:pt x="23" y="66"/>
                  </a:lnTo>
                  <a:lnTo>
                    <a:pt x="30" y="70"/>
                  </a:lnTo>
                  <a:lnTo>
                    <a:pt x="37" y="72"/>
                  </a:lnTo>
                  <a:lnTo>
                    <a:pt x="43" y="73"/>
                  </a:lnTo>
                  <a:lnTo>
                    <a:pt x="47" y="73"/>
                  </a:lnTo>
                  <a:lnTo>
                    <a:pt x="62" y="70"/>
                  </a:lnTo>
                  <a:lnTo>
                    <a:pt x="75" y="62"/>
                  </a:lnTo>
                  <a:lnTo>
                    <a:pt x="83" y="51"/>
                  </a:lnTo>
                  <a:lnTo>
                    <a:pt x="86" y="38"/>
                  </a:lnTo>
                  <a:lnTo>
                    <a:pt x="85" y="31"/>
                  </a:lnTo>
                  <a:lnTo>
                    <a:pt x="83" y="25"/>
                  </a:lnTo>
                  <a:lnTo>
                    <a:pt x="80" y="19"/>
                  </a:lnTo>
                  <a:lnTo>
                    <a:pt x="76" y="15"/>
                  </a:lnTo>
                  <a:lnTo>
                    <a:pt x="82" y="10"/>
                  </a:lnTo>
                  <a:lnTo>
                    <a:pt x="88" y="7"/>
                  </a:lnTo>
                  <a:lnTo>
                    <a:pt x="93" y="6"/>
                  </a:lnTo>
                  <a:lnTo>
                    <a:pt x="97" y="6"/>
                  </a:lnTo>
                  <a:lnTo>
                    <a:pt x="100" y="6"/>
                  </a:lnTo>
                  <a:lnTo>
                    <a:pt x="97" y="8"/>
                  </a:lnTo>
                  <a:lnTo>
                    <a:pt x="96" y="12"/>
                  </a:lnTo>
                  <a:lnTo>
                    <a:pt x="98" y="17"/>
                  </a:lnTo>
                  <a:lnTo>
                    <a:pt x="103" y="19"/>
                  </a:lnTo>
                  <a:lnTo>
                    <a:pt x="105" y="19"/>
                  </a:lnTo>
                  <a:lnTo>
                    <a:pt x="107" y="18"/>
                  </a:lnTo>
                  <a:lnTo>
                    <a:pt x="109" y="15"/>
                  </a:lnTo>
                  <a:lnTo>
                    <a:pt x="110" y="12"/>
                  </a:lnTo>
                  <a:lnTo>
                    <a:pt x="109" y="8"/>
                  </a:lnTo>
                  <a:lnTo>
                    <a:pt x="107" y="5"/>
                  </a:lnTo>
                  <a:lnTo>
                    <a:pt x="103" y="2"/>
                  </a:lnTo>
                  <a:lnTo>
                    <a:pt x="98" y="0"/>
                  </a:lnTo>
                  <a:lnTo>
                    <a:pt x="93" y="1"/>
                  </a:lnTo>
                  <a:lnTo>
                    <a:pt x="87" y="2"/>
                  </a:lnTo>
                  <a:lnTo>
                    <a:pt x="80" y="6"/>
                  </a:lnTo>
                  <a:lnTo>
                    <a:pt x="72" y="11"/>
                  </a:lnTo>
                  <a:lnTo>
                    <a:pt x="65" y="7"/>
                  </a:lnTo>
                  <a:lnTo>
                    <a:pt x="58" y="4"/>
                  </a:lnTo>
                  <a:lnTo>
                    <a:pt x="52" y="3"/>
                  </a:lnTo>
                  <a:lnTo>
                    <a:pt x="47" y="3"/>
                  </a:lnTo>
                  <a:lnTo>
                    <a:pt x="31" y="6"/>
                  </a:lnTo>
                  <a:lnTo>
                    <a:pt x="19" y="13"/>
                  </a:lnTo>
                  <a:lnTo>
                    <a:pt x="11" y="25"/>
                  </a:lnTo>
                  <a:lnTo>
                    <a:pt x="8" y="38"/>
                  </a:lnTo>
                  <a:lnTo>
                    <a:pt x="9" y="45"/>
                  </a:lnTo>
                  <a:lnTo>
                    <a:pt x="12" y="52"/>
                  </a:lnTo>
                  <a:lnTo>
                    <a:pt x="15" y="58"/>
                  </a:lnTo>
                  <a:lnTo>
                    <a:pt x="19" y="62"/>
                  </a:lnTo>
                  <a:lnTo>
                    <a:pt x="17" y="66"/>
                  </a:lnTo>
                  <a:lnTo>
                    <a:pt x="15" y="71"/>
                  </a:lnTo>
                  <a:lnTo>
                    <a:pt x="13" y="76"/>
                  </a:lnTo>
                  <a:lnTo>
                    <a:pt x="12" y="82"/>
                  </a:lnTo>
                  <a:lnTo>
                    <a:pt x="13" y="88"/>
                  </a:lnTo>
                  <a:lnTo>
                    <a:pt x="14" y="94"/>
                  </a:lnTo>
                  <a:lnTo>
                    <a:pt x="18" y="99"/>
                  </a:lnTo>
                  <a:lnTo>
                    <a:pt x="23" y="104"/>
                  </a:lnTo>
                  <a:lnTo>
                    <a:pt x="13" y="108"/>
                  </a:lnTo>
                  <a:lnTo>
                    <a:pt x="6" y="113"/>
                  </a:lnTo>
                  <a:lnTo>
                    <a:pt x="2" y="120"/>
                  </a:lnTo>
                  <a:lnTo>
                    <a:pt x="0" y="127"/>
                  </a:lnTo>
                  <a:lnTo>
                    <a:pt x="5" y="139"/>
                  </a:lnTo>
                  <a:lnTo>
                    <a:pt x="16" y="149"/>
                  </a:lnTo>
                  <a:lnTo>
                    <a:pt x="33" y="155"/>
                  </a:lnTo>
                  <a:lnTo>
                    <a:pt x="53" y="158"/>
                  </a:lnTo>
                  <a:lnTo>
                    <a:pt x="74" y="156"/>
                  </a:lnTo>
                  <a:lnTo>
                    <a:pt x="90" y="149"/>
                  </a:lnTo>
                  <a:lnTo>
                    <a:pt x="102" y="140"/>
                  </a:lnTo>
                  <a:lnTo>
                    <a:pt x="106" y="127"/>
                  </a:lnTo>
                  <a:lnTo>
                    <a:pt x="106" y="120"/>
                  </a:lnTo>
                  <a:lnTo>
                    <a:pt x="103" y="113"/>
                  </a:lnTo>
                  <a:lnTo>
                    <a:pt x="98" y="106"/>
                  </a:lnTo>
                  <a:lnTo>
                    <a:pt x="91" y="100"/>
                  </a:lnTo>
                  <a:lnTo>
                    <a:pt x="71" y="94"/>
                  </a:lnTo>
                  <a:lnTo>
                    <a:pt x="50" y="93"/>
                  </a:lnTo>
                  <a:lnTo>
                    <a:pt x="45" y="93"/>
                  </a:lnTo>
                  <a:lnTo>
                    <a:pt x="39" y="93"/>
                  </a:lnTo>
                  <a:lnTo>
                    <a:pt x="35" y="93"/>
                  </a:lnTo>
                  <a:lnTo>
                    <a:pt x="32" y="93"/>
                  </a:lnTo>
                  <a:lnTo>
                    <a:pt x="27" y="91"/>
                  </a:lnTo>
                  <a:lnTo>
                    <a:pt x="23" y="87"/>
                  </a:lnTo>
                  <a:lnTo>
                    <a:pt x="20" y="82"/>
                  </a:lnTo>
                  <a:lnTo>
                    <a:pt x="19" y="77"/>
                  </a:lnTo>
                  <a:close/>
                  <a:moveTo>
                    <a:pt x="54" y="152"/>
                  </a:moveTo>
                  <a:lnTo>
                    <a:pt x="37" y="150"/>
                  </a:lnTo>
                  <a:lnTo>
                    <a:pt x="24" y="145"/>
                  </a:lnTo>
                  <a:lnTo>
                    <a:pt x="16" y="137"/>
                  </a:lnTo>
                  <a:lnTo>
                    <a:pt x="13" y="127"/>
                  </a:lnTo>
                  <a:lnTo>
                    <a:pt x="15" y="120"/>
                  </a:lnTo>
                  <a:lnTo>
                    <a:pt x="19" y="113"/>
                  </a:lnTo>
                  <a:lnTo>
                    <a:pt x="25" y="109"/>
                  </a:lnTo>
                  <a:lnTo>
                    <a:pt x="33" y="107"/>
                  </a:lnTo>
                  <a:lnTo>
                    <a:pt x="47" y="107"/>
                  </a:lnTo>
                  <a:lnTo>
                    <a:pt x="63" y="107"/>
                  </a:lnTo>
                  <a:lnTo>
                    <a:pt x="78" y="109"/>
                  </a:lnTo>
                  <a:lnTo>
                    <a:pt x="90" y="116"/>
                  </a:lnTo>
                  <a:lnTo>
                    <a:pt x="94" y="127"/>
                  </a:lnTo>
                  <a:lnTo>
                    <a:pt x="91" y="137"/>
                  </a:lnTo>
                  <a:lnTo>
                    <a:pt x="83" y="145"/>
                  </a:lnTo>
                  <a:lnTo>
                    <a:pt x="70" y="150"/>
                  </a:lnTo>
                  <a:lnTo>
                    <a:pt x="54" y="1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Freeform 39"/>
            <p:cNvSpPr>
              <a:spLocks noChangeAspect="1"/>
            </p:cNvSpPr>
            <p:nvPr/>
          </p:nvSpPr>
          <p:spPr bwMode="auto">
            <a:xfrm>
              <a:off x="2433" y="639"/>
              <a:ext cx="118" cy="573"/>
            </a:xfrm>
            <a:custGeom>
              <a:avLst/>
              <a:gdLst>
                <a:gd name="T0" fmla="*/ 118 w 118"/>
                <a:gd name="T1" fmla="*/ 571 h 573"/>
                <a:gd name="T2" fmla="*/ 117 w 118"/>
                <a:gd name="T3" fmla="*/ 569 h 573"/>
                <a:gd name="T4" fmla="*/ 109 w 118"/>
                <a:gd name="T5" fmla="*/ 561 h 573"/>
                <a:gd name="T6" fmla="*/ 99 w 118"/>
                <a:gd name="T7" fmla="*/ 550 h 573"/>
                <a:gd name="T8" fmla="*/ 88 w 118"/>
                <a:gd name="T9" fmla="*/ 536 h 573"/>
                <a:gd name="T10" fmla="*/ 76 w 118"/>
                <a:gd name="T11" fmla="*/ 518 h 573"/>
                <a:gd name="T12" fmla="*/ 51 w 118"/>
                <a:gd name="T13" fmla="*/ 469 h 573"/>
                <a:gd name="T14" fmla="*/ 34 w 118"/>
                <a:gd name="T15" fmla="*/ 414 h 573"/>
                <a:gd name="T16" fmla="*/ 23 w 118"/>
                <a:gd name="T17" fmla="*/ 353 h 573"/>
                <a:gd name="T18" fmla="*/ 20 w 118"/>
                <a:gd name="T19" fmla="*/ 287 h 573"/>
                <a:gd name="T20" fmla="*/ 20 w 118"/>
                <a:gd name="T21" fmla="*/ 262 h 573"/>
                <a:gd name="T22" fmla="*/ 22 w 118"/>
                <a:gd name="T23" fmla="*/ 236 h 573"/>
                <a:gd name="T24" fmla="*/ 25 w 118"/>
                <a:gd name="T25" fmla="*/ 208 h 573"/>
                <a:gd name="T26" fmla="*/ 29 w 118"/>
                <a:gd name="T27" fmla="*/ 180 h 573"/>
                <a:gd name="T28" fmla="*/ 35 w 118"/>
                <a:gd name="T29" fmla="*/ 152 h 573"/>
                <a:gd name="T30" fmla="*/ 44 w 118"/>
                <a:gd name="T31" fmla="*/ 124 h 573"/>
                <a:gd name="T32" fmla="*/ 55 w 118"/>
                <a:gd name="T33" fmla="*/ 96 h 573"/>
                <a:gd name="T34" fmla="*/ 68 w 118"/>
                <a:gd name="T35" fmla="*/ 68 h 573"/>
                <a:gd name="T36" fmla="*/ 82 w 118"/>
                <a:gd name="T37" fmla="*/ 46 h 573"/>
                <a:gd name="T38" fmla="*/ 96 w 118"/>
                <a:gd name="T39" fmla="*/ 28 h 573"/>
                <a:gd name="T40" fmla="*/ 108 w 118"/>
                <a:gd name="T41" fmla="*/ 14 h 573"/>
                <a:gd name="T42" fmla="*/ 117 w 118"/>
                <a:gd name="T43" fmla="*/ 4 h 573"/>
                <a:gd name="T44" fmla="*/ 118 w 118"/>
                <a:gd name="T45" fmla="*/ 3 h 573"/>
                <a:gd name="T46" fmla="*/ 116 w 118"/>
                <a:gd name="T47" fmla="*/ 0 h 573"/>
                <a:gd name="T48" fmla="*/ 113 w 118"/>
                <a:gd name="T49" fmla="*/ 0 h 573"/>
                <a:gd name="T50" fmla="*/ 111 w 118"/>
                <a:gd name="T51" fmla="*/ 0 h 573"/>
                <a:gd name="T52" fmla="*/ 109 w 118"/>
                <a:gd name="T53" fmla="*/ 1 h 573"/>
                <a:gd name="T54" fmla="*/ 108 w 118"/>
                <a:gd name="T55" fmla="*/ 2 h 573"/>
                <a:gd name="T56" fmla="*/ 105 w 118"/>
                <a:gd name="T57" fmla="*/ 4 h 573"/>
                <a:gd name="T58" fmla="*/ 78 w 118"/>
                <a:gd name="T59" fmla="*/ 33 h 573"/>
                <a:gd name="T60" fmla="*/ 55 w 118"/>
                <a:gd name="T61" fmla="*/ 65 h 573"/>
                <a:gd name="T62" fmla="*/ 37 w 118"/>
                <a:gd name="T63" fmla="*/ 99 h 573"/>
                <a:gd name="T64" fmla="*/ 23 w 118"/>
                <a:gd name="T65" fmla="*/ 135 h 573"/>
                <a:gd name="T66" fmla="*/ 12 w 118"/>
                <a:gd name="T67" fmla="*/ 172 h 573"/>
                <a:gd name="T68" fmla="*/ 5 w 118"/>
                <a:gd name="T69" fmla="*/ 210 h 573"/>
                <a:gd name="T70" fmla="*/ 1 w 118"/>
                <a:gd name="T71" fmla="*/ 249 h 573"/>
                <a:gd name="T72" fmla="*/ 0 w 118"/>
                <a:gd name="T73" fmla="*/ 287 h 573"/>
                <a:gd name="T74" fmla="*/ 1 w 118"/>
                <a:gd name="T75" fmla="*/ 322 h 573"/>
                <a:gd name="T76" fmla="*/ 4 w 118"/>
                <a:gd name="T77" fmla="*/ 357 h 573"/>
                <a:gd name="T78" fmla="*/ 10 w 118"/>
                <a:gd name="T79" fmla="*/ 391 h 573"/>
                <a:gd name="T80" fmla="*/ 18 w 118"/>
                <a:gd name="T81" fmla="*/ 425 h 573"/>
                <a:gd name="T82" fmla="*/ 30 w 118"/>
                <a:gd name="T83" fmla="*/ 458 h 573"/>
                <a:gd name="T84" fmla="*/ 44 w 118"/>
                <a:gd name="T85" fmla="*/ 489 h 573"/>
                <a:gd name="T86" fmla="*/ 61 w 118"/>
                <a:gd name="T87" fmla="*/ 519 h 573"/>
                <a:gd name="T88" fmla="*/ 82 w 118"/>
                <a:gd name="T89" fmla="*/ 547 h 573"/>
                <a:gd name="T90" fmla="*/ 87 w 118"/>
                <a:gd name="T91" fmla="*/ 552 h 573"/>
                <a:gd name="T92" fmla="*/ 92 w 118"/>
                <a:gd name="T93" fmla="*/ 557 h 573"/>
                <a:gd name="T94" fmla="*/ 99 w 118"/>
                <a:gd name="T95" fmla="*/ 564 h 573"/>
                <a:gd name="T96" fmla="*/ 106 w 118"/>
                <a:gd name="T97" fmla="*/ 571 h 573"/>
                <a:gd name="T98" fmla="*/ 109 w 118"/>
                <a:gd name="T99" fmla="*/ 573 h 573"/>
                <a:gd name="T100" fmla="*/ 113 w 118"/>
                <a:gd name="T101" fmla="*/ 573 h 573"/>
                <a:gd name="T102" fmla="*/ 116 w 118"/>
                <a:gd name="T103" fmla="*/ 573 h 573"/>
                <a:gd name="T104" fmla="*/ 118 w 118"/>
                <a:gd name="T105" fmla="*/ 57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8" h="573">
                  <a:moveTo>
                    <a:pt x="118" y="571"/>
                  </a:moveTo>
                  <a:lnTo>
                    <a:pt x="117" y="569"/>
                  </a:lnTo>
                  <a:lnTo>
                    <a:pt x="109" y="561"/>
                  </a:lnTo>
                  <a:lnTo>
                    <a:pt x="99" y="550"/>
                  </a:lnTo>
                  <a:lnTo>
                    <a:pt x="88" y="536"/>
                  </a:lnTo>
                  <a:lnTo>
                    <a:pt x="76" y="518"/>
                  </a:lnTo>
                  <a:lnTo>
                    <a:pt x="51" y="469"/>
                  </a:lnTo>
                  <a:lnTo>
                    <a:pt x="34" y="414"/>
                  </a:lnTo>
                  <a:lnTo>
                    <a:pt x="23" y="353"/>
                  </a:lnTo>
                  <a:lnTo>
                    <a:pt x="20" y="287"/>
                  </a:lnTo>
                  <a:lnTo>
                    <a:pt x="20" y="262"/>
                  </a:lnTo>
                  <a:lnTo>
                    <a:pt x="22" y="236"/>
                  </a:lnTo>
                  <a:lnTo>
                    <a:pt x="25" y="208"/>
                  </a:lnTo>
                  <a:lnTo>
                    <a:pt x="29" y="180"/>
                  </a:lnTo>
                  <a:lnTo>
                    <a:pt x="35" y="152"/>
                  </a:lnTo>
                  <a:lnTo>
                    <a:pt x="44" y="124"/>
                  </a:lnTo>
                  <a:lnTo>
                    <a:pt x="55" y="96"/>
                  </a:lnTo>
                  <a:lnTo>
                    <a:pt x="68" y="68"/>
                  </a:lnTo>
                  <a:lnTo>
                    <a:pt x="82" y="46"/>
                  </a:lnTo>
                  <a:lnTo>
                    <a:pt x="96" y="28"/>
                  </a:lnTo>
                  <a:lnTo>
                    <a:pt x="108" y="14"/>
                  </a:lnTo>
                  <a:lnTo>
                    <a:pt x="117" y="4"/>
                  </a:lnTo>
                  <a:lnTo>
                    <a:pt x="118" y="3"/>
                  </a:lnTo>
                  <a:lnTo>
                    <a:pt x="116" y="0"/>
                  </a:lnTo>
                  <a:lnTo>
                    <a:pt x="113" y="0"/>
                  </a:lnTo>
                  <a:lnTo>
                    <a:pt x="111" y="0"/>
                  </a:lnTo>
                  <a:lnTo>
                    <a:pt x="109" y="1"/>
                  </a:lnTo>
                  <a:lnTo>
                    <a:pt x="108" y="2"/>
                  </a:lnTo>
                  <a:lnTo>
                    <a:pt x="105" y="4"/>
                  </a:lnTo>
                  <a:lnTo>
                    <a:pt x="78" y="33"/>
                  </a:lnTo>
                  <a:lnTo>
                    <a:pt x="55" y="65"/>
                  </a:lnTo>
                  <a:lnTo>
                    <a:pt x="37" y="99"/>
                  </a:lnTo>
                  <a:lnTo>
                    <a:pt x="23" y="135"/>
                  </a:lnTo>
                  <a:lnTo>
                    <a:pt x="12" y="172"/>
                  </a:lnTo>
                  <a:lnTo>
                    <a:pt x="5" y="210"/>
                  </a:lnTo>
                  <a:lnTo>
                    <a:pt x="1" y="249"/>
                  </a:lnTo>
                  <a:lnTo>
                    <a:pt x="0" y="287"/>
                  </a:lnTo>
                  <a:lnTo>
                    <a:pt x="1" y="322"/>
                  </a:lnTo>
                  <a:lnTo>
                    <a:pt x="4" y="357"/>
                  </a:lnTo>
                  <a:lnTo>
                    <a:pt x="10" y="391"/>
                  </a:lnTo>
                  <a:lnTo>
                    <a:pt x="18" y="425"/>
                  </a:lnTo>
                  <a:lnTo>
                    <a:pt x="30" y="458"/>
                  </a:lnTo>
                  <a:lnTo>
                    <a:pt x="44" y="489"/>
                  </a:lnTo>
                  <a:lnTo>
                    <a:pt x="61" y="519"/>
                  </a:lnTo>
                  <a:lnTo>
                    <a:pt x="82" y="547"/>
                  </a:lnTo>
                  <a:lnTo>
                    <a:pt x="87" y="552"/>
                  </a:lnTo>
                  <a:lnTo>
                    <a:pt x="92" y="557"/>
                  </a:lnTo>
                  <a:lnTo>
                    <a:pt x="99" y="564"/>
                  </a:lnTo>
                  <a:lnTo>
                    <a:pt x="106" y="571"/>
                  </a:lnTo>
                  <a:lnTo>
                    <a:pt x="109" y="573"/>
                  </a:lnTo>
                  <a:lnTo>
                    <a:pt x="113" y="573"/>
                  </a:lnTo>
                  <a:lnTo>
                    <a:pt x="116" y="573"/>
                  </a:lnTo>
                  <a:lnTo>
                    <a:pt x="118" y="57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Freeform 40"/>
            <p:cNvSpPr>
              <a:spLocks noChangeAspect="1"/>
            </p:cNvSpPr>
            <p:nvPr/>
          </p:nvSpPr>
          <p:spPr bwMode="auto">
            <a:xfrm>
              <a:off x="2595" y="661"/>
              <a:ext cx="150" cy="174"/>
            </a:xfrm>
            <a:custGeom>
              <a:avLst/>
              <a:gdLst>
                <a:gd name="T0" fmla="*/ 58 w 150"/>
                <a:gd name="T1" fmla="*/ 123 h 174"/>
                <a:gd name="T2" fmla="*/ 60 w 150"/>
                <a:gd name="T3" fmla="*/ 94 h 174"/>
                <a:gd name="T4" fmla="*/ 60 w 150"/>
                <a:gd name="T5" fmla="*/ 80 h 174"/>
                <a:gd name="T6" fmla="*/ 58 w 150"/>
                <a:gd name="T7" fmla="*/ 53 h 174"/>
                <a:gd name="T8" fmla="*/ 49 w 150"/>
                <a:gd name="T9" fmla="*/ 24 h 174"/>
                <a:gd name="T10" fmla="*/ 31 w 150"/>
                <a:gd name="T11" fmla="*/ 4 h 174"/>
                <a:gd name="T12" fmla="*/ 10 w 150"/>
                <a:gd name="T13" fmla="*/ 1 h 174"/>
                <a:gd name="T14" fmla="*/ 1 w 150"/>
                <a:gd name="T15" fmla="*/ 7 h 174"/>
                <a:gd name="T16" fmla="*/ 1 w 150"/>
                <a:gd name="T17" fmla="*/ 12 h 174"/>
                <a:gd name="T18" fmla="*/ 16 w 150"/>
                <a:gd name="T19" fmla="*/ 16 h 174"/>
                <a:gd name="T20" fmla="*/ 32 w 150"/>
                <a:gd name="T21" fmla="*/ 33 h 174"/>
                <a:gd name="T22" fmla="*/ 40 w 150"/>
                <a:gd name="T23" fmla="*/ 59 h 174"/>
                <a:gd name="T24" fmla="*/ 42 w 150"/>
                <a:gd name="T25" fmla="*/ 86 h 174"/>
                <a:gd name="T26" fmla="*/ 42 w 150"/>
                <a:gd name="T27" fmla="*/ 116 h 174"/>
                <a:gd name="T28" fmla="*/ 38 w 150"/>
                <a:gd name="T29" fmla="*/ 152 h 174"/>
                <a:gd name="T30" fmla="*/ 36 w 150"/>
                <a:gd name="T31" fmla="*/ 169 h 174"/>
                <a:gd name="T32" fmla="*/ 36 w 150"/>
                <a:gd name="T33" fmla="*/ 173 h 174"/>
                <a:gd name="T34" fmla="*/ 41 w 150"/>
                <a:gd name="T35" fmla="*/ 172 h 174"/>
                <a:gd name="T36" fmla="*/ 59 w 150"/>
                <a:gd name="T37" fmla="*/ 158 h 174"/>
                <a:gd name="T38" fmla="*/ 87 w 150"/>
                <a:gd name="T39" fmla="*/ 133 h 174"/>
                <a:gd name="T40" fmla="*/ 116 w 150"/>
                <a:gd name="T41" fmla="*/ 101 h 174"/>
                <a:gd name="T42" fmla="*/ 137 w 150"/>
                <a:gd name="T43" fmla="*/ 70 h 174"/>
                <a:gd name="T44" fmla="*/ 148 w 150"/>
                <a:gd name="T45" fmla="*/ 41 h 174"/>
                <a:gd name="T46" fmla="*/ 149 w 150"/>
                <a:gd name="T47" fmla="*/ 21 h 174"/>
                <a:gd name="T48" fmla="*/ 145 w 150"/>
                <a:gd name="T49" fmla="*/ 10 h 174"/>
                <a:gd name="T50" fmla="*/ 138 w 150"/>
                <a:gd name="T51" fmla="*/ 4 h 174"/>
                <a:gd name="T52" fmla="*/ 130 w 150"/>
                <a:gd name="T53" fmla="*/ 1 h 174"/>
                <a:gd name="T54" fmla="*/ 122 w 150"/>
                <a:gd name="T55" fmla="*/ 3 h 174"/>
                <a:gd name="T56" fmla="*/ 117 w 150"/>
                <a:gd name="T57" fmla="*/ 14 h 174"/>
                <a:gd name="T58" fmla="*/ 117 w 150"/>
                <a:gd name="T59" fmla="*/ 22 h 174"/>
                <a:gd name="T60" fmla="*/ 130 w 150"/>
                <a:gd name="T61" fmla="*/ 26 h 174"/>
                <a:gd name="T62" fmla="*/ 138 w 150"/>
                <a:gd name="T63" fmla="*/ 37 h 174"/>
                <a:gd name="T64" fmla="*/ 137 w 150"/>
                <a:gd name="T65" fmla="*/ 51 h 174"/>
                <a:gd name="T66" fmla="*/ 124 w 150"/>
                <a:gd name="T67" fmla="*/ 74 h 174"/>
                <a:gd name="T68" fmla="*/ 101 w 150"/>
                <a:gd name="T69" fmla="*/ 102 h 174"/>
                <a:gd name="T70" fmla="*/ 72 w 150"/>
                <a:gd name="T71" fmla="*/ 13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0" h="174">
                  <a:moveTo>
                    <a:pt x="56" y="143"/>
                  </a:moveTo>
                  <a:lnTo>
                    <a:pt x="58" y="123"/>
                  </a:lnTo>
                  <a:lnTo>
                    <a:pt x="60" y="106"/>
                  </a:lnTo>
                  <a:lnTo>
                    <a:pt x="60" y="94"/>
                  </a:lnTo>
                  <a:lnTo>
                    <a:pt x="60" y="89"/>
                  </a:lnTo>
                  <a:lnTo>
                    <a:pt x="60" y="80"/>
                  </a:lnTo>
                  <a:lnTo>
                    <a:pt x="59" y="68"/>
                  </a:lnTo>
                  <a:lnTo>
                    <a:pt x="58" y="53"/>
                  </a:lnTo>
                  <a:lnTo>
                    <a:pt x="54" y="38"/>
                  </a:lnTo>
                  <a:lnTo>
                    <a:pt x="49" y="24"/>
                  </a:lnTo>
                  <a:lnTo>
                    <a:pt x="42" y="12"/>
                  </a:lnTo>
                  <a:lnTo>
                    <a:pt x="31" y="4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5" y="4"/>
                  </a:lnTo>
                  <a:lnTo>
                    <a:pt x="1" y="7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4" y="12"/>
                  </a:lnTo>
                  <a:lnTo>
                    <a:pt x="16" y="16"/>
                  </a:lnTo>
                  <a:lnTo>
                    <a:pt x="25" y="23"/>
                  </a:lnTo>
                  <a:lnTo>
                    <a:pt x="32" y="33"/>
                  </a:lnTo>
                  <a:lnTo>
                    <a:pt x="36" y="46"/>
                  </a:lnTo>
                  <a:lnTo>
                    <a:pt x="40" y="59"/>
                  </a:lnTo>
                  <a:lnTo>
                    <a:pt x="41" y="73"/>
                  </a:lnTo>
                  <a:lnTo>
                    <a:pt x="42" y="86"/>
                  </a:lnTo>
                  <a:lnTo>
                    <a:pt x="42" y="97"/>
                  </a:lnTo>
                  <a:lnTo>
                    <a:pt x="42" y="116"/>
                  </a:lnTo>
                  <a:lnTo>
                    <a:pt x="40" y="135"/>
                  </a:lnTo>
                  <a:lnTo>
                    <a:pt x="38" y="152"/>
                  </a:lnTo>
                  <a:lnTo>
                    <a:pt x="36" y="166"/>
                  </a:lnTo>
                  <a:lnTo>
                    <a:pt x="36" y="169"/>
                  </a:lnTo>
                  <a:lnTo>
                    <a:pt x="36" y="170"/>
                  </a:lnTo>
                  <a:lnTo>
                    <a:pt x="36" y="173"/>
                  </a:lnTo>
                  <a:lnTo>
                    <a:pt x="37" y="174"/>
                  </a:lnTo>
                  <a:lnTo>
                    <a:pt x="41" y="172"/>
                  </a:lnTo>
                  <a:lnTo>
                    <a:pt x="49" y="167"/>
                  </a:lnTo>
                  <a:lnTo>
                    <a:pt x="59" y="158"/>
                  </a:lnTo>
                  <a:lnTo>
                    <a:pt x="73" y="147"/>
                  </a:lnTo>
                  <a:lnTo>
                    <a:pt x="87" y="133"/>
                  </a:lnTo>
                  <a:lnTo>
                    <a:pt x="102" y="118"/>
                  </a:lnTo>
                  <a:lnTo>
                    <a:pt x="116" y="101"/>
                  </a:lnTo>
                  <a:lnTo>
                    <a:pt x="128" y="84"/>
                  </a:lnTo>
                  <a:lnTo>
                    <a:pt x="137" y="70"/>
                  </a:lnTo>
                  <a:lnTo>
                    <a:pt x="144" y="55"/>
                  </a:lnTo>
                  <a:lnTo>
                    <a:pt x="148" y="41"/>
                  </a:lnTo>
                  <a:lnTo>
                    <a:pt x="150" y="28"/>
                  </a:lnTo>
                  <a:lnTo>
                    <a:pt x="149" y="21"/>
                  </a:lnTo>
                  <a:lnTo>
                    <a:pt x="147" y="15"/>
                  </a:lnTo>
                  <a:lnTo>
                    <a:pt x="145" y="10"/>
                  </a:lnTo>
                  <a:lnTo>
                    <a:pt x="142" y="7"/>
                  </a:lnTo>
                  <a:lnTo>
                    <a:pt x="138" y="4"/>
                  </a:lnTo>
                  <a:lnTo>
                    <a:pt x="134" y="2"/>
                  </a:lnTo>
                  <a:lnTo>
                    <a:pt x="130" y="1"/>
                  </a:lnTo>
                  <a:lnTo>
                    <a:pt x="126" y="0"/>
                  </a:lnTo>
                  <a:lnTo>
                    <a:pt x="122" y="3"/>
                  </a:lnTo>
                  <a:lnTo>
                    <a:pt x="119" y="8"/>
                  </a:lnTo>
                  <a:lnTo>
                    <a:pt x="117" y="14"/>
                  </a:lnTo>
                  <a:lnTo>
                    <a:pt x="116" y="19"/>
                  </a:lnTo>
                  <a:lnTo>
                    <a:pt x="117" y="22"/>
                  </a:lnTo>
                  <a:lnTo>
                    <a:pt x="120" y="22"/>
                  </a:lnTo>
                  <a:lnTo>
                    <a:pt x="130" y="26"/>
                  </a:lnTo>
                  <a:lnTo>
                    <a:pt x="136" y="31"/>
                  </a:lnTo>
                  <a:lnTo>
                    <a:pt x="138" y="37"/>
                  </a:lnTo>
                  <a:lnTo>
                    <a:pt x="139" y="43"/>
                  </a:lnTo>
                  <a:lnTo>
                    <a:pt x="137" y="51"/>
                  </a:lnTo>
                  <a:lnTo>
                    <a:pt x="132" y="62"/>
                  </a:lnTo>
                  <a:lnTo>
                    <a:pt x="124" y="74"/>
                  </a:lnTo>
                  <a:lnTo>
                    <a:pt x="113" y="88"/>
                  </a:lnTo>
                  <a:lnTo>
                    <a:pt x="101" y="102"/>
                  </a:lnTo>
                  <a:lnTo>
                    <a:pt x="87" y="117"/>
                  </a:lnTo>
                  <a:lnTo>
                    <a:pt x="72" y="130"/>
                  </a:lnTo>
                  <a:lnTo>
                    <a:pt x="56" y="14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Freeform 41"/>
            <p:cNvSpPr>
              <a:spLocks noChangeAspect="1" noEditPoints="1"/>
            </p:cNvSpPr>
            <p:nvPr/>
          </p:nvSpPr>
          <p:spPr bwMode="auto">
            <a:xfrm>
              <a:off x="2763" y="719"/>
              <a:ext cx="103" cy="108"/>
            </a:xfrm>
            <a:custGeom>
              <a:avLst/>
              <a:gdLst>
                <a:gd name="T0" fmla="*/ 103 w 103"/>
                <a:gd name="T1" fmla="*/ 40 h 108"/>
                <a:gd name="T2" fmla="*/ 100 w 103"/>
                <a:gd name="T3" fmla="*/ 24 h 108"/>
                <a:gd name="T4" fmla="*/ 92 w 103"/>
                <a:gd name="T5" fmla="*/ 11 h 108"/>
                <a:gd name="T6" fmla="*/ 80 w 103"/>
                <a:gd name="T7" fmla="*/ 3 h 108"/>
                <a:gd name="T8" fmla="*/ 65 w 103"/>
                <a:gd name="T9" fmla="*/ 0 h 108"/>
                <a:gd name="T10" fmla="*/ 53 w 103"/>
                <a:gd name="T11" fmla="*/ 2 h 108"/>
                <a:gd name="T12" fmla="*/ 41 w 103"/>
                <a:gd name="T13" fmla="*/ 6 h 108"/>
                <a:gd name="T14" fmla="*/ 30 w 103"/>
                <a:gd name="T15" fmla="*/ 12 h 108"/>
                <a:gd name="T16" fmla="*/ 21 w 103"/>
                <a:gd name="T17" fmla="*/ 21 h 108"/>
                <a:gd name="T18" fmla="*/ 12 w 103"/>
                <a:gd name="T19" fmla="*/ 31 h 108"/>
                <a:gd name="T20" fmla="*/ 6 w 103"/>
                <a:gd name="T21" fmla="*/ 43 h 108"/>
                <a:gd name="T22" fmla="*/ 2 w 103"/>
                <a:gd name="T23" fmla="*/ 55 h 108"/>
                <a:gd name="T24" fmla="*/ 0 w 103"/>
                <a:gd name="T25" fmla="*/ 68 h 108"/>
                <a:gd name="T26" fmla="*/ 3 w 103"/>
                <a:gd name="T27" fmla="*/ 84 h 108"/>
                <a:gd name="T28" fmla="*/ 11 w 103"/>
                <a:gd name="T29" fmla="*/ 97 h 108"/>
                <a:gd name="T30" fmla="*/ 23 w 103"/>
                <a:gd name="T31" fmla="*/ 105 h 108"/>
                <a:gd name="T32" fmla="*/ 39 w 103"/>
                <a:gd name="T33" fmla="*/ 108 h 108"/>
                <a:gd name="T34" fmla="*/ 51 w 103"/>
                <a:gd name="T35" fmla="*/ 107 h 108"/>
                <a:gd name="T36" fmla="*/ 62 w 103"/>
                <a:gd name="T37" fmla="*/ 103 h 108"/>
                <a:gd name="T38" fmla="*/ 73 w 103"/>
                <a:gd name="T39" fmla="*/ 96 h 108"/>
                <a:gd name="T40" fmla="*/ 83 w 103"/>
                <a:gd name="T41" fmla="*/ 87 h 108"/>
                <a:gd name="T42" fmla="*/ 91 w 103"/>
                <a:gd name="T43" fmla="*/ 77 h 108"/>
                <a:gd name="T44" fmla="*/ 97 w 103"/>
                <a:gd name="T45" fmla="*/ 66 h 108"/>
                <a:gd name="T46" fmla="*/ 101 w 103"/>
                <a:gd name="T47" fmla="*/ 53 h 108"/>
                <a:gd name="T48" fmla="*/ 103 w 103"/>
                <a:gd name="T49" fmla="*/ 40 h 108"/>
                <a:gd name="T50" fmla="*/ 39 w 103"/>
                <a:gd name="T51" fmla="*/ 103 h 108"/>
                <a:gd name="T52" fmla="*/ 31 w 103"/>
                <a:gd name="T53" fmla="*/ 102 h 108"/>
                <a:gd name="T54" fmla="*/ 25 w 103"/>
                <a:gd name="T55" fmla="*/ 97 h 108"/>
                <a:gd name="T56" fmla="*/ 20 w 103"/>
                <a:gd name="T57" fmla="*/ 89 h 108"/>
                <a:gd name="T58" fmla="*/ 18 w 103"/>
                <a:gd name="T59" fmla="*/ 77 h 108"/>
                <a:gd name="T60" fmla="*/ 19 w 103"/>
                <a:gd name="T61" fmla="*/ 66 h 108"/>
                <a:gd name="T62" fmla="*/ 22 w 103"/>
                <a:gd name="T63" fmla="*/ 52 h 108"/>
                <a:gd name="T64" fmla="*/ 27 w 103"/>
                <a:gd name="T65" fmla="*/ 39 h 108"/>
                <a:gd name="T66" fmla="*/ 32 w 103"/>
                <a:gd name="T67" fmla="*/ 27 h 108"/>
                <a:gd name="T68" fmla="*/ 41 w 103"/>
                <a:gd name="T69" fmla="*/ 16 h 108"/>
                <a:gd name="T70" fmla="*/ 50 w 103"/>
                <a:gd name="T71" fmla="*/ 9 h 108"/>
                <a:gd name="T72" fmla="*/ 58 w 103"/>
                <a:gd name="T73" fmla="*/ 6 h 108"/>
                <a:gd name="T74" fmla="*/ 64 w 103"/>
                <a:gd name="T75" fmla="*/ 5 h 108"/>
                <a:gd name="T76" fmla="*/ 73 w 103"/>
                <a:gd name="T77" fmla="*/ 7 h 108"/>
                <a:gd name="T78" fmla="*/ 80 w 103"/>
                <a:gd name="T79" fmla="*/ 13 h 108"/>
                <a:gd name="T80" fmla="*/ 84 w 103"/>
                <a:gd name="T81" fmla="*/ 21 h 108"/>
                <a:gd name="T82" fmla="*/ 85 w 103"/>
                <a:gd name="T83" fmla="*/ 31 h 108"/>
                <a:gd name="T84" fmla="*/ 84 w 103"/>
                <a:gd name="T85" fmla="*/ 41 h 108"/>
                <a:gd name="T86" fmla="*/ 82 w 103"/>
                <a:gd name="T87" fmla="*/ 54 h 108"/>
                <a:gd name="T88" fmla="*/ 77 w 103"/>
                <a:gd name="T89" fmla="*/ 68 h 108"/>
                <a:gd name="T90" fmla="*/ 72 w 103"/>
                <a:gd name="T91" fmla="*/ 81 h 108"/>
                <a:gd name="T92" fmla="*/ 64 w 103"/>
                <a:gd name="T93" fmla="*/ 90 h 108"/>
                <a:gd name="T94" fmla="*/ 56 w 103"/>
                <a:gd name="T95" fmla="*/ 97 h 108"/>
                <a:gd name="T96" fmla="*/ 48 w 103"/>
                <a:gd name="T97" fmla="*/ 101 h 108"/>
                <a:gd name="T98" fmla="*/ 39 w 103"/>
                <a:gd name="T99" fmla="*/ 10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108">
                  <a:moveTo>
                    <a:pt x="103" y="40"/>
                  </a:moveTo>
                  <a:lnTo>
                    <a:pt x="100" y="24"/>
                  </a:lnTo>
                  <a:lnTo>
                    <a:pt x="92" y="11"/>
                  </a:lnTo>
                  <a:lnTo>
                    <a:pt x="80" y="3"/>
                  </a:lnTo>
                  <a:lnTo>
                    <a:pt x="65" y="0"/>
                  </a:lnTo>
                  <a:lnTo>
                    <a:pt x="53" y="2"/>
                  </a:lnTo>
                  <a:lnTo>
                    <a:pt x="41" y="6"/>
                  </a:lnTo>
                  <a:lnTo>
                    <a:pt x="30" y="12"/>
                  </a:lnTo>
                  <a:lnTo>
                    <a:pt x="21" y="21"/>
                  </a:lnTo>
                  <a:lnTo>
                    <a:pt x="12" y="31"/>
                  </a:lnTo>
                  <a:lnTo>
                    <a:pt x="6" y="43"/>
                  </a:lnTo>
                  <a:lnTo>
                    <a:pt x="2" y="55"/>
                  </a:lnTo>
                  <a:lnTo>
                    <a:pt x="0" y="68"/>
                  </a:lnTo>
                  <a:lnTo>
                    <a:pt x="3" y="84"/>
                  </a:lnTo>
                  <a:lnTo>
                    <a:pt x="11" y="97"/>
                  </a:lnTo>
                  <a:lnTo>
                    <a:pt x="23" y="105"/>
                  </a:lnTo>
                  <a:lnTo>
                    <a:pt x="39" y="108"/>
                  </a:lnTo>
                  <a:lnTo>
                    <a:pt x="51" y="107"/>
                  </a:lnTo>
                  <a:lnTo>
                    <a:pt x="62" y="103"/>
                  </a:lnTo>
                  <a:lnTo>
                    <a:pt x="73" y="96"/>
                  </a:lnTo>
                  <a:lnTo>
                    <a:pt x="83" y="87"/>
                  </a:lnTo>
                  <a:lnTo>
                    <a:pt x="91" y="77"/>
                  </a:lnTo>
                  <a:lnTo>
                    <a:pt x="97" y="66"/>
                  </a:lnTo>
                  <a:lnTo>
                    <a:pt x="101" y="53"/>
                  </a:lnTo>
                  <a:lnTo>
                    <a:pt x="103" y="40"/>
                  </a:lnTo>
                  <a:close/>
                  <a:moveTo>
                    <a:pt x="39" y="103"/>
                  </a:moveTo>
                  <a:lnTo>
                    <a:pt x="31" y="102"/>
                  </a:lnTo>
                  <a:lnTo>
                    <a:pt x="25" y="97"/>
                  </a:lnTo>
                  <a:lnTo>
                    <a:pt x="20" y="89"/>
                  </a:lnTo>
                  <a:lnTo>
                    <a:pt x="18" y="77"/>
                  </a:lnTo>
                  <a:lnTo>
                    <a:pt x="19" y="66"/>
                  </a:lnTo>
                  <a:lnTo>
                    <a:pt x="22" y="52"/>
                  </a:lnTo>
                  <a:lnTo>
                    <a:pt x="27" y="39"/>
                  </a:lnTo>
                  <a:lnTo>
                    <a:pt x="32" y="27"/>
                  </a:lnTo>
                  <a:lnTo>
                    <a:pt x="41" y="16"/>
                  </a:lnTo>
                  <a:lnTo>
                    <a:pt x="50" y="9"/>
                  </a:lnTo>
                  <a:lnTo>
                    <a:pt x="58" y="6"/>
                  </a:lnTo>
                  <a:lnTo>
                    <a:pt x="64" y="5"/>
                  </a:lnTo>
                  <a:lnTo>
                    <a:pt x="73" y="7"/>
                  </a:lnTo>
                  <a:lnTo>
                    <a:pt x="80" y="13"/>
                  </a:lnTo>
                  <a:lnTo>
                    <a:pt x="84" y="21"/>
                  </a:lnTo>
                  <a:lnTo>
                    <a:pt x="85" y="31"/>
                  </a:lnTo>
                  <a:lnTo>
                    <a:pt x="84" y="41"/>
                  </a:lnTo>
                  <a:lnTo>
                    <a:pt x="82" y="54"/>
                  </a:lnTo>
                  <a:lnTo>
                    <a:pt x="77" y="68"/>
                  </a:lnTo>
                  <a:lnTo>
                    <a:pt x="72" y="81"/>
                  </a:lnTo>
                  <a:lnTo>
                    <a:pt x="64" y="90"/>
                  </a:lnTo>
                  <a:lnTo>
                    <a:pt x="56" y="97"/>
                  </a:lnTo>
                  <a:lnTo>
                    <a:pt x="48" y="101"/>
                  </a:lnTo>
                  <a:lnTo>
                    <a:pt x="39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" name="Freeform 42"/>
            <p:cNvSpPr>
              <a:spLocks noChangeAspect="1"/>
            </p:cNvSpPr>
            <p:nvPr/>
          </p:nvSpPr>
          <p:spPr bwMode="auto">
            <a:xfrm>
              <a:off x="2879" y="659"/>
              <a:ext cx="51" cy="168"/>
            </a:xfrm>
            <a:custGeom>
              <a:avLst/>
              <a:gdLst>
                <a:gd name="T0" fmla="*/ 51 w 51"/>
                <a:gd name="T1" fmla="*/ 2 h 168"/>
                <a:gd name="T2" fmla="*/ 50 w 51"/>
                <a:gd name="T3" fmla="*/ 1 h 168"/>
                <a:gd name="T4" fmla="*/ 48 w 51"/>
                <a:gd name="T5" fmla="*/ 0 h 168"/>
                <a:gd name="T6" fmla="*/ 42 w 51"/>
                <a:gd name="T7" fmla="*/ 0 h 168"/>
                <a:gd name="T8" fmla="*/ 33 w 51"/>
                <a:gd name="T9" fmla="*/ 1 h 168"/>
                <a:gd name="T10" fmla="*/ 25 w 51"/>
                <a:gd name="T11" fmla="*/ 2 h 168"/>
                <a:gd name="T12" fmla="*/ 18 w 51"/>
                <a:gd name="T13" fmla="*/ 2 h 168"/>
                <a:gd name="T14" fmla="*/ 17 w 51"/>
                <a:gd name="T15" fmla="*/ 2 h 168"/>
                <a:gd name="T16" fmla="*/ 15 w 51"/>
                <a:gd name="T17" fmla="*/ 3 h 168"/>
                <a:gd name="T18" fmla="*/ 14 w 51"/>
                <a:gd name="T19" fmla="*/ 5 h 168"/>
                <a:gd name="T20" fmla="*/ 14 w 51"/>
                <a:gd name="T21" fmla="*/ 7 h 168"/>
                <a:gd name="T22" fmla="*/ 16 w 51"/>
                <a:gd name="T23" fmla="*/ 10 h 168"/>
                <a:gd name="T24" fmla="*/ 20 w 51"/>
                <a:gd name="T25" fmla="*/ 10 h 168"/>
                <a:gd name="T26" fmla="*/ 26 w 51"/>
                <a:gd name="T27" fmla="*/ 10 h 168"/>
                <a:gd name="T28" fmla="*/ 30 w 51"/>
                <a:gd name="T29" fmla="*/ 11 h 168"/>
                <a:gd name="T30" fmla="*/ 31 w 51"/>
                <a:gd name="T31" fmla="*/ 12 h 168"/>
                <a:gd name="T32" fmla="*/ 32 w 51"/>
                <a:gd name="T33" fmla="*/ 14 h 168"/>
                <a:gd name="T34" fmla="*/ 31 w 51"/>
                <a:gd name="T35" fmla="*/ 19 h 168"/>
                <a:gd name="T36" fmla="*/ 1 w 51"/>
                <a:gd name="T37" fmla="*/ 138 h 168"/>
                <a:gd name="T38" fmla="*/ 0 w 51"/>
                <a:gd name="T39" fmla="*/ 142 h 168"/>
                <a:gd name="T40" fmla="*/ 0 w 51"/>
                <a:gd name="T41" fmla="*/ 146 h 168"/>
                <a:gd name="T42" fmla="*/ 1 w 51"/>
                <a:gd name="T43" fmla="*/ 155 h 168"/>
                <a:gd name="T44" fmla="*/ 6 w 51"/>
                <a:gd name="T45" fmla="*/ 162 h 168"/>
                <a:gd name="T46" fmla="*/ 13 w 51"/>
                <a:gd name="T47" fmla="*/ 167 h 168"/>
                <a:gd name="T48" fmla="*/ 21 w 51"/>
                <a:gd name="T49" fmla="*/ 168 h 168"/>
                <a:gd name="T50" fmla="*/ 27 w 51"/>
                <a:gd name="T51" fmla="*/ 167 h 168"/>
                <a:gd name="T52" fmla="*/ 32 w 51"/>
                <a:gd name="T53" fmla="*/ 165 h 168"/>
                <a:gd name="T54" fmla="*/ 36 w 51"/>
                <a:gd name="T55" fmla="*/ 161 h 168"/>
                <a:gd name="T56" fmla="*/ 39 w 51"/>
                <a:gd name="T57" fmla="*/ 155 h 168"/>
                <a:gd name="T58" fmla="*/ 42 w 51"/>
                <a:gd name="T59" fmla="*/ 147 h 168"/>
                <a:gd name="T60" fmla="*/ 44 w 51"/>
                <a:gd name="T61" fmla="*/ 140 h 168"/>
                <a:gd name="T62" fmla="*/ 46 w 51"/>
                <a:gd name="T63" fmla="*/ 134 h 168"/>
                <a:gd name="T64" fmla="*/ 46 w 51"/>
                <a:gd name="T65" fmla="*/ 131 h 168"/>
                <a:gd name="T66" fmla="*/ 45 w 51"/>
                <a:gd name="T67" fmla="*/ 129 h 168"/>
                <a:gd name="T68" fmla="*/ 44 w 51"/>
                <a:gd name="T69" fmla="*/ 129 h 168"/>
                <a:gd name="T70" fmla="*/ 41 w 51"/>
                <a:gd name="T71" fmla="*/ 130 h 168"/>
                <a:gd name="T72" fmla="*/ 40 w 51"/>
                <a:gd name="T73" fmla="*/ 133 h 168"/>
                <a:gd name="T74" fmla="*/ 37 w 51"/>
                <a:gd name="T75" fmla="*/ 145 h 168"/>
                <a:gd name="T76" fmla="*/ 33 w 51"/>
                <a:gd name="T77" fmla="*/ 154 h 168"/>
                <a:gd name="T78" fmla="*/ 28 w 51"/>
                <a:gd name="T79" fmla="*/ 161 h 168"/>
                <a:gd name="T80" fmla="*/ 22 w 51"/>
                <a:gd name="T81" fmla="*/ 163 h 168"/>
                <a:gd name="T82" fmla="*/ 18 w 51"/>
                <a:gd name="T83" fmla="*/ 162 h 168"/>
                <a:gd name="T84" fmla="*/ 16 w 51"/>
                <a:gd name="T85" fmla="*/ 159 h 168"/>
                <a:gd name="T86" fmla="*/ 15 w 51"/>
                <a:gd name="T87" fmla="*/ 155 h 168"/>
                <a:gd name="T88" fmla="*/ 15 w 51"/>
                <a:gd name="T89" fmla="*/ 152 h 168"/>
                <a:gd name="T90" fmla="*/ 15 w 51"/>
                <a:gd name="T91" fmla="*/ 146 h 168"/>
                <a:gd name="T92" fmla="*/ 16 w 51"/>
                <a:gd name="T93" fmla="*/ 141 h 168"/>
                <a:gd name="T94" fmla="*/ 51 w 51"/>
                <a:gd name="T95" fmla="*/ 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" h="168">
                  <a:moveTo>
                    <a:pt x="51" y="2"/>
                  </a:moveTo>
                  <a:lnTo>
                    <a:pt x="50" y="1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3" y="1"/>
                  </a:lnTo>
                  <a:lnTo>
                    <a:pt x="25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1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1" y="19"/>
                  </a:lnTo>
                  <a:lnTo>
                    <a:pt x="1" y="138"/>
                  </a:lnTo>
                  <a:lnTo>
                    <a:pt x="0" y="142"/>
                  </a:lnTo>
                  <a:lnTo>
                    <a:pt x="0" y="146"/>
                  </a:lnTo>
                  <a:lnTo>
                    <a:pt x="1" y="155"/>
                  </a:lnTo>
                  <a:lnTo>
                    <a:pt x="6" y="162"/>
                  </a:lnTo>
                  <a:lnTo>
                    <a:pt x="13" y="167"/>
                  </a:lnTo>
                  <a:lnTo>
                    <a:pt x="21" y="168"/>
                  </a:lnTo>
                  <a:lnTo>
                    <a:pt x="27" y="167"/>
                  </a:lnTo>
                  <a:lnTo>
                    <a:pt x="32" y="165"/>
                  </a:lnTo>
                  <a:lnTo>
                    <a:pt x="36" y="161"/>
                  </a:lnTo>
                  <a:lnTo>
                    <a:pt x="39" y="155"/>
                  </a:lnTo>
                  <a:lnTo>
                    <a:pt x="42" y="147"/>
                  </a:lnTo>
                  <a:lnTo>
                    <a:pt x="44" y="140"/>
                  </a:lnTo>
                  <a:lnTo>
                    <a:pt x="46" y="134"/>
                  </a:lnTo>
                  <a:lnTo>
                    <a:pt x="46" y="131"/>
                  </a:lnTo>
                  <a:lnTo>
                    <a:pt x="45" y="129"/>
                  </a:lnTo>
                  <a:lnTo>
                    <a:pt x="44" y="129"/>
                  </a:lnTo>
                  <a:lnTo>
                    <a:pt x="41" y="130"/>
                  </a:lnTo>
                  <a:lnTo>
                    <a:pt x="40" y="133"/>
                  </a:lnTo>
                  <a:lnTo>
                    <a:pt x="37" y="145"/>
                  </a:lnTo>
                  <a:lnTo>
                    <a:pt x="33" y="154"/>
                  </a:lnTo>
                  <a:lnTo>
                    <a:pt x="28" y="161"/>
                  </a:lnTo>
                  <a:lnTo>
                    <a:pt x="22" y="163"/>
                  </a:lnTo>
                  <a:lnTo>
                    <a:pt x="18" y="162"/>
                  </a:lnTo>
                  <a:lnTo>
                    <a:pt x="16" y="159"/>
                  </a:lnTo>
                  <a:lnTo>
                    <a:pt x="15" y="155"/>
                  </a:lnTo>
                  <a:lnTo>
                    <a:pt x="15" y="152"/>
                  </a:lnTo>
                  <a:lnTo>
                    <a:pt x="15" y="146"/>
                  </a:lnTo>
                  <a:lnTo>
                    <a:pt x="16" y="141"/>
                  </a:lnTo>
                  <a:lnTo>
                    <a:pt x="51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" name="Freeform 43"/>
            <p:cNvSpPr>
              <a:spLocks noChangeAspect="1"/>
            </p:cNvSpPr>
            <p:nvPr/>
          </p:nvSpPr>
          <p:spPr bwMode="auto">
            <a:xfrm>
              <a:off x="2969" y="645"/>
              <a:ext cx="56" cy="239"/>
            </a:xfrm>
            <a:custGeom>
              <a:avLst/>
              <a:gdLst>
                <a:gd name="T0" fmla="*/ 56 w 56"/>
                <a:gd name="T1" fmla="*/ 237 h 239"/>
                <a:gd name="T2" fmla="*/ 56 w 56"/>
                <a:gd name="T3" fmla="*/ 236 h 239"/>
                <a:gd name="T4" fmla="*/ 55 w 56"/>
                <a:gd name="T5" fmla="*/ 236 h 239"/>
                <a:gd name="T6" fmla="*/ 54 w 56"/>
                <a:gd name="T7" fmla="*/ 234 h 239"/>
                <a:gd name="T8" fmla="*/ 52 w 56"/>
                <a:gd name="T9" fmla="*/ 232 h 239"/>
                <a:gd name="T10" fmla="*/ 33 w 56"/>
                <a:gd name="T11" fmla="*/ 207 h 239"/>
                <a:gd name="T12" fmla="*/ 22 w 56"/>
                <a:gd name="T13" fmla="*/ 178 h 239"/>
                <a:gd name="T14" fmla="*/ 16 w 56"/>
                <a:gd name="T15" fmla="*/ 148 h 239"/>
                <a:gd name="T16" fmla="*/ 14 w 56"/>
                <a:gd name="T17" fmla="*/ 120 h 239"/>
                <a:gd name="T18" fmla="*/ 16 w 56"/>
                <a:gd name="T19" fmla="*/ 89 h 239"/>
                <a:gd name="T20" fmla="*/ 22 w 56"/>
                <a:gd name="T21" fmla="*/ 59 h 239"/>
                <a:gd name="T22" fmla="*/ 34 w 56"/>
                <a:gd name="T23" fmla="*/ 31 h 239"/>
                <a:gd name="T24" fmla="*/ 53 w 56"/>
                <a:gd name="T25" fmla="*/ 7 h 239"/>
                <a:gd name="T26" fmla="*/ 55 w 56"/>
                <a:gd name="T27" fmla="*/ 4 h 239"/>
                <a:gd name="T28" fmla="*/ 56 w 56"/>
                <a:gd name="T29" fmla="*/ 3 h 239"/>
                <a:gd name="T30" fmla="*/ 55 w 56"/>
                <a:gd name="T31" fmla="*/ 1 h 239"/>
                <a:gd name="T32" fmla="*/ 53 w 56"/>
                <a:gd name="T33" fmla="*/ 0 h 239"/>
                <a:gd name="T34" fmla="*/ 48 w 56"/>
                <a:gd name="T35" fmla="*/ 3 h 239"/>
                <a:gd name="T36" fmla="*/ 39 w 56"/>
                <a:gd name="T37" fmla="*/ 12 h 239"/>
                <a:gd name="T38" fmla="*/ 27 w 56"/>
                <a:gd name="T39" fmla="*/ 27 h 239"/>
                <a:gd name="T40" fmla="*/ 15 w 56"/>
                <a:gd name="T41" fmla="*/ 47 h 239"/>
                <a:gd name="T42" fmla="*/ 8 w 56"/>
                <a:gd name="T43" fmla="*/ 67 h 239"/>
                <a:gd name="T44" fmla="*/ 3 w 56"/>
                <a:gd name="T45" fmla="*/ 86 h 239"/>
                <a:gd name="T46" fmla="*/ 1 w 56"/>
                <a:gd name="T47" fmla="*/ 104 h 239"/>
                <a:gd name="T48" fmla="*/ 0 w 56"/>
                <a:gd name="T49" fmla="*/ 120 h 239"/>
                <a:gd name="T50" fmla="*/ 1 w 56"/>
                <a:gd name="T51" fmla="*/ 136 h 239"/>
                <a:gd name="T52" fmla="*/ 3 w 56"/>
                <a:gd name="T53" fmla="*/ 154 h 239"/>
                <a:gd name="T54" fmla="*/ 8 w 56"/>
                <a:gd name="T55" fmla="*/ 174 h 239"/>
                <a:gd name="T56" fmla="*/ 16 w 56"/>
                <a:gd name="T57" fmla="*/ 194 h 239"/>
                <a:gd name="T58" fmla="*/ 28 w 56"/>
                <a:gd name="T59" fmla="*/ 214 h 239"/>
                <a:gd name="T60" fmla="*/ 39 w 56"/>
                <a:gd name="T61" fmla="*/ 228 h 239"/>
                <a:gd name="T62" fmla="*/ 49 w 56"/>
                <a:gd name="T63" fmla="*/ 236 h 239"/>
                <a:gd name="T64" fmla="*/ 53 w 56"/>
                <a:gd name="T65" fmla="*/ 239 h 239"/>
                <a:gd name="T66" fmla="*/ 55 w 56"/>
                <a:gd name="T67" fmla="*/ 239 h 239"/>
                <a:gd name="T68" fmla="*/ 56 w 56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239">
                  <a:moveTo>
                    <a:pt x="56" y="237"/>
                  </a:moveTo>
                  <a:lnTo>
                    <a:pt x="56" y="236"/>
                  </a:lnTo>
                  <a:lnTo>
                    <a:pt x="55" y="236"/>
                  </a:lnTo>
                  <a:lnTo>
                    <a:pt x="54" y="234"/>
                  </a:lnTo>
                  <a:lnTo>
                    <a:pt x="52" y="232"/>
                  </a:lnTo>
                  <a:lnTo>
                    <a:pt x="33" y="207"/>
                  </a:lnTo>
                  <a:lnTo>
                    <a:pt x="22" y="178"/>
                  </a:lnTo>
                  <a:lnTo>
                    <a:pt x="16" y="148"/>
                  </a:lnTo>
                  <a:lnTo>
                    <a:pt x="14" y="120"/>
                  </a:lnTo>
                  <a:lnTo>
                    <a:pt x="16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3" y="7"/>
                  </a:lnTo>
                  <a:lnTo>
                    <a:pt x="55" y="4"/>
                  </a:lnTo>
                  <a:lnTo>
                    <a:pt x="56" y="3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9" y="12"/>
                  </a:lnTo>
                  <a:lnTo>
                    <a:pt x="27" y="27"/>
                  </a:lnTo>
                  <a:lnTo>
                    <a:pt x="15" y="47"/>
                  </a:lnTo>
                  <a:lnTo>
                    <a:pt x="8" y="67"/>
                  </a:lnTo>
                  <a:lnTo>
                    <a:pt x="3" y="86"/>
                  </a:lnTo>
                  <a:lnTo>
                    <a:pt x="1" y="104"/>
                  </a:lnTo>
                  <a:lnTo>
                    <a:pt x="0" y="120"/>
                  </a:lnTo>
                  <a:lnTo>
                    <a:pt x="1" y="136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8" y="214"/>
                  </a:lnTo>
                  <a:lnTo>
                    <a:pt x="39" y="228"/>
                  </a:lnTo>
                  <a:lnTo>
                    <a:pt x="49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6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" name="Freeform 44"/>
            <p:cNvSpPr>
              <a:spLocks noChangeAspect="1"/>
            </p:cNvSpPr>
            <p:nvPr/>
          </p:nvSpPr>
          <p:spPr bwMode="auto">
            <a:xfrm>
              <a:off x="3049" y="661"/>
              <a:ext cx="242" cy="164"/>
            </a:xfrm>
            <a:custGeom>
              <a:avLst/>
              <a:gdLst>
                <a:gd name="T0" fmla="*/ 121 w 242"/>
                <a:gd name="T1" fmla="*/ 132 h 164"/>
                <a:gd name="T2" fmla="*/ 64 w 242"/>
                <a:gd name="T3" fmla="*/ 6 h 164"/>
                <a:gd name="T4" fmla="*/ 62 w 242"/>
                <a:gd name="T5" fmla="*/ 2 h 164"/>
                <a:gd name="T6" fmla="*/ 59 w 242"/>
                <a:gd name="T7" fmla="*/ 0 h 164"/>
                <a:gd name="T8" fmla="*/ 56 w 242"/>
                <a:gd name="T9" fmla="*/ 0 h 164"/>
                <a:gd name="T10" fmla="*/ 53 w 242"/>
                <a:gd name="T11" fmla="*/ 0 h 164"/>
                <a:gd name="T12" fmla="*/ 0 w 242"/>
                <a:gd name="T13" fmla="*/ 0 h 164"/>
                <a:gd name="T14" fmla="*/ 0 w 242"/>
                <a:gd name="T15" fmla="*/ 11 h 164"/>
                <a:gd name="T16" fmla="*/ 26 w 242"/>
                <a:gd name="T17" fmla="*/ 11 h 164"/>
                <a:gd name="T18" fmla="*/ 26 w 242"/>
                <a:gd name="T19" fmla="*/ 146 h 164"/>
                <a:gd name="T20" fmla="*/ 26 w 242"/>
                <a:gd name="T21" fmla="*/ 148 h 164"/>
                <a:gd name="T22" fmla="*/ 25 w 242"/>
                <a:gd name="T23" fmla="*/ 150 h 164"/>
                <a:gd name="T24" fmla="*/ 23 w 242"/>
                <a:gd name="T25" fmla="*/ 151 h 164"/>
                <a:gd name="T26" fmla="*/ 19 w 242"/>
                <a:gd name="T27" fmla="*/ 152 h 164"/>
                <a:gd name="T28" fmla="*/ 15 w 242"/>
                <a:gd name="T29" fmla="*/ 152 h 164"/>
                <a:gd name="T30" fmla="*/ 13 w 242"/>
                <a:gd name="T31" fmla="*/ 152 h 164"/>
                <a:gd name="T32" fmla="*/ 10 w 242"/>
                <a:gd name="T33" fmla="*/ 152 h 164"/>
                <a:gd name="T34" fmla="*/ 6 w 242"/>
                <a:gd name="T35" fmla="*/ 152 h 164"/>
                <a:gd name="T36" fmla="*/ 0 w 242"/>
                <a:gd name="T37" fmla="*/ 152 h 164"/>
                <a:gd name="T38" fmla="*/ 0 w 242"/>
                <a:gd name="T39" fmla="*/ 164 h 164"/>
                <a:gd name="T40" fmla="*/ 64 w 242"/>
                <a:gd name="T41" fmla="*/ 164 h 164"/>
                <a:gd name="T42" fmla="*/ 64 w 242"/>
                <a:gd name="T43" fmla="*/ 152 h 164"/>
                <a:gd name="T44" fmla="*/ 58 w 242"/>
                <a:gd name="T45" fmla="*/ 152 h 164"/>
                <a:gd name="T46" fmla="*/ 46 w 242"/>
                <a:gd name="T47" fmla="*/ 152 h 164"/>
                <a:gd name="T48" fmla="*/ 42 w 242"/>
                <a:gd name="T49" fmla="*/ 151 h 164"/>
                <a:gd name="T50" fmla="*/ 39 w 242"/>
                <a:gd name="T51" fmla="*/ 150 h 164"/>
                <a:gd name="T52" fmla="*/ 39 w 242"/>
                <a:gd name="T53" fmla="*/ 148 h 164"/>
                <a:gd name="T54" fmla="*/ 38 w 242"/>
                <a:gd name="T55" fmla="*/ 146 h 164"/>
                <a:gd name="T56" fmla="*/ 38 w 242"/>
                <a:gd name="T57" fmla="*/ 14 h 164"/>
                <a:gd name="T58" fmla="*/ 39 w 242"/>
                <a:gd name="T59" fmla="*/ 14 h 164"/>
                <a:gd name="T60" fmla="*/ 104 w 242"/>
                <a:gd name="T61" fmla="*/ 158 h 164"/>
                <a:gd name="T62" fmla="*/ 107 w 242"/>
                <a:gd name="T63" fmla="*/ 162 h 164"/>
                <a:gd name="T64" fmla="*/ 111 w 242"/>
                <a:gd name="T65" fmla="*/ 164 h 164"/>
                <a:gd name="T66" fmla="*/ 114 w 242"/>
                <a:gd name="T67" fmla="*/ 163 h 164"/>
                <a:gd name="T68" fmla="*/ 117 w 242"/>
                <a:gd name="T69" fmla="*/ 162 h 164"/>
                <a:gd name="T70" fmla="*/ 118 w 242"/>
                <a:gd name="T71" fmla="*/ 160 h 164"/>
                <a:gd name="T72" fmla="*/ 119 w 242"/>
                <a:gd name="T73" fmla="*/ 158 h 164"/>
                <a:gd name="T74" fmla="*/ 186 w 242"/>
                <a:gd name="T75" fmla="*/ 11 h 164"/>
                <a:gd name="T76" fmla="*/ 186 w 242"/>
                <a:gd name="T77" fmla="*/ 11 h 164"/>
                <a:gd name="T78" fmla="*/ 186 w 242"/>
                <a:gd name="T79" fmla="*/ 152 h 164"/>
                <a:gd name="T80" fmla="*/ 160 w 242"/>
                <a:gd name="T81" fmla="*/ 152 h 164"/>
                <a:gd name="T82" fmla="*/ 160 w 242"/>
                <a:gd name="T83" fmla="*/ 164 h 164"/>
                <a:gd name="T84" fmla="*/ 242 w 242"/>
                <a:gd name="T85" fmla="*/ 164 h 164"/>
                <a:gd name="T86" fmla="*/ 242 w 242"/>
                <a:gd name="T87" fmla="*/ 152 h 164"/>
                <a:gd name="T88" fmla="*/ 216 w 242"/>
                <a:gd name="T89" fmla="*/ 152 h 164"/>
                <a:gd name="T90" fmla="*/ 216 w 242"/>
                <a:gd name="T91" fmla="*/ 11 h 164"/>
                <a:gd name="T92" fmla="*/ 242 w 242"/>
                <a:gd name="T93" fmla="*/ 11 h 164"/>
                <a:gd name="T94" fmla="*/ 242 w 242"/>
                <a:gd name="T95" fmla="*/ 0 h 164"/>
                <a:gd name="T96" fmla="*/ 189 w 242"/>
                <a:gd name="T97" fmla="*/ 0 h 164"/>
                <a:gd name="T98" fmla="*/ 185 w 242"/>
                <a:gd name="T99" fmla="*/ 0 h 164"/>
                <a:gd name="T100" fmla="*/ 183 w 242"/>
                <a:gd name="T101" fmla="*/ 0 h 164"/>
                <a:gd name="T102" fmla="*/ 180 w 242"/>
                <a:gd name="T103" fmla="*/ 2 h 164"/>
                <a:gd name="T104" fmla="*/ 178 w 242"/>
                <a:gd name="T105" fmla="*/ 6 h 164"/>
                <a:gd name="T106" fmla="*/ 121 w 242"/>
                <a:gd name="T107" fmla="*/ 13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2" h="164">
                  <a:moveTo>
                    <a:pt x="121" y="132"/>
                  </a:moveTo>
                  <a:lnTo>
                    <a:pt x="64" y="6"/>
                  </a:lnTo>
                  <a:lnTo>
                    <a:pt x="62" y="2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6" y="11"/>
                  </a:lnTo>
                  <a:lnTo>
                    <a:pt x="26" y="146"/>
                  </a:lnTo>
                  <a:lnTo>
                    <a:pt x="26" y="148"/>
                  </a:lnTo>
                  <a:lnTo>
                    <a:pt x="25" y="150"/>
                  </a:lnTo>
                  <a:lnTo>
                    <a:pt x="23" y="151"/>
                  </a:lnTo>
                  <a:lnTo>
                    <a:pt x="19" y="152"/>
                  </a:lnTo>
                  <a:lnTo>
                    <a:pt x="15" y="152"/>
                  </a:lnTo>
                  <a:lnTo>
                    <a:pt x="13" y="152"/>
                  </a:lnTo>
                  <a:lnTo>
                    <a:pt x="10" y="152"/>
                  </a:lnTo>
                  <a:lnTo>
                    <a:pt x="6" y="152"/>
                  </a:lnTo>
                  <a:lnTo>
                    <a:pt x="0" y="152"/>
                  </a:lnTo>
                  <a:lnTo>
                    <a:pt x="0" y="164"/>
                  </a:lnTo>
                  <a:lnTo>
                    <a:pt x="64" y="164"/>
                  </a:lnTo>
                  <a:lnTo>
                    <a:pt x="64" y="152"/>
                  </a:lnTo>
                  <a:lnTo>
                    <a:pt x="58" y="152"/>
                  </a:lnTo>
                  <a:lnTo>
                    <a:pt x="46" y="152"/>
                  </a:lnTo>
                  <a:lnTo>
                    <a:pt x="42" y="151"/>
                  </a:lnTo>
                  <a:lnTo>
                    <a:pt x="39" y="150"/>
                  </a:lnTo>
                  <a:lnTo>
                    <a:pt x="39" y="148"/>
                  </a:lnTo>
                  <a:lnTo>
                    <a:pt x="38" y="146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104" y="158"/>
                  </a:lnTo>
                  <a:lnTo>
                    <a:pt x="107" y="162"/>
                  </a:lnTo>
                  <a:lnTo>
                    <a:pt x="111" y="164"/>
                  </a:lnTo>
                  <a:lnTo>
                    <a:pt x="114" y="163"/>
                  </a:lnTo>
                  <a:lnTo>
                    <a:pt x="117" y="162"/>
                  </a:lnTo>
                  <a:lnTo>
                    <a:pt x="118" y="160"/>
                  </a:lnTo>
                  <a:lnTo>
                    <a:pt x="119" y="158"/>
                  </a:lnTo>
                  <a:lnTo>
                    <a:pt x="186" y="11"/>
                  </a:lnTo>
                  <a:lnTo>
                    <a:pt x="186" y="11"/>
                  </a:lnTo>
                  <a:lnTo>
                    <a:pt x="186" y="152"/>
                  </a:lnTo>
                  <a:lnTo>
                    <a:pt x="160" y="152"/>
                  </a:lnTo>
                  <a:lnTo>
                    <a:pt x="160" y="164"/>
                  </a:lnTo>
                  <a:lnTo>
                    <a:pt x="242" y="164"/>
                  </a:lnTo>
                  <a:lnTo>
                    <a:pt x="242" y="152"/>
                  </a:lnTo>
                  <a:lnTo>
                    <a:pt x="216" y="152"/>
                  </a:lnTo>
                  <a:lnTo>
                    <a:pt x="216" y="11"/>
                  </a:lnTo>
                  <a:lnTo>
                    <a:pt x="242" y="11"/>
                  </a:lnTo>
                  <a:lnTo>
                    <a:pt x="242" y="0"/>
                  </a:lnTo>
                  <a:lnTo>
                    <a:pt x="189" y="0"/>
                  </a:lnTo>
                  <a:lnTo>
                    <a:pt x="185" y="0"/>
                  </a:lnTo>
                  <a:lnTo>
                    <a:pt x="183" y="0"/>
                  </a:lnTo>
                  <a:lnTo>
                    <a:pt x="180" y="2"/>
                  </a:lnTo>
                  <a:lnTo>
                    <a:pt x="178" y="6"/>
                  </a:lnTo>
                  <a:lnTo>
                    <a:pt x="121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2" name="Freeform 45"/>
            <p:cNvSpPr>
              <a:spLocks noChangeAspect="1"/>
            </p:cNvSpPr>
            <p:nvPr/>
          </p:nvSpPr>
          <p:spPr bwMode="auto">
            <a:xfrm>
              <a:off x="3314" y="645"/>
              <a:ext cx="55" cy="239"/>
            </a:xfrm>
            <a:custGeom>
              <a:avLst/>
              <a:gdLst>
                <a:gd name="T0" fmla="*/ 55 w 55"/>
                <a:gd name="T1" fmla="*/ 120 h 239"/>
                <a:gd name="T2" fmla="*/ 54 w 55"/>
                <a:gd name="T3" fmla="*/ 104 h 239"/>
                <a:gd name="T4" fmla="*/ 52 w 55"/>
                <a:gd name="T5" fmla="*/ 86 h 239"/>
                <a:gd name="T6" fmla="*/ 47 w 55"/>
                <a:gd name="T7" fmla="*/ 66 h 239"/>
                <a:gd name="T8" fmla="*/ 39 w 55"/>
                <a:gd name="T9" fmla="*/ 45 h 239"/>
                <a:gd name="T10" fmla="*/ 28 w 55"/>
                <a:gd name="T11" fmla="*/ 26 h 239"/>
                <a:gd name="T12" fmla="*/ 16 w 55"/>
                <a:gd name="T13" fmla="*/ 12 h 239"/>
                <a:gd name="T14" fmla="*/ 7 w 55"/>
                <a:gd name="T15" fmla="*/ 3 h 239"/>
                <a:gd name="T16" fmla="*/ 2 w 55"/>
                <a:gd name="T17" fmla="*/ 0 h 239"/>
                <a:gd name="T18" fmla="*/ 0 w 55"/>
                <a:gd name="T19" fmla="*/ 1 h 239"/>
                <a:gd name="T20" fmla="*/ 0 w 55"/>
                <a:gd name="T21" fmla="*/ 3 h 239"/>
                <a:gd name="T22" fmla="*/ 0 w 55"/>
                <a:gd name="T23" fmla="*/ 3 h 239"/>
                <a:gd name="T24" fmla="*/ 0 w 55"/>
                <a:gd name="T25" fmla="*/ 4 h 239"/>
                <a:gd name="T26" fmla="*/ 2 w 55"/>
                <a:gd name="T27" fmla="*/ 6 h 239"/>
                <a:gd name="T28" fmla="*/ 4 w 55"/>
                <a:gd name="T29" fmla="*/ 8 h 239"/>
                <a:gd name="T30" fmla="*/ 20 w 55"/>
                <a:gd name="T31" fmla="*/ 29 h 239"/>
                <a:gd name="T32" fmla="*/ 31 w 55"/>
                <a:gd name="T33" fmla="*/ 54 h 239"/>
                <a:gd name="T34" fmla="*/ 39 w 55"/>
                <a:gd name="T35" fmla="*/ 85 h 239"/>
                <a:gd name="T36" fmla="*/ 41 w 55"/>
                <a:gd name="T37" fmla="*/ 120 h 239"/>
                <a:gd name="T38" fmla="*/ 39 w 55"/>
                <a:gd name="T39" fmla="*/ 151 h 239"/>
                <a:gd name="T40" fmla="*/ 33 w 55"/>
                <a:gd name="T41" fmla="*/ 180 h 239"/>
                <a:gd name="T42" fmla="*/ 21 w 55"/>
                <a:gd name="T43" fmla="*/ 208 h 239"/>
                <a:gd name="T44" fmla="*/ 3 w 55"/>
                <a:gd name="T45" fmla="*/ 233 h 239"/>
                <a:gd name="T46" fmla="*/ 0 w 55"/>
                <a:gd name="T47" fmla="*/ 236 h 239"/>
                <a:gd name="T48" fmla="*/ 0 w 55"/>
                <a:gd name="T49" fmla="*/ 237 h 239"/>
                <a:gd name="T50" fmla="*/ 0 w 55"/>
                <a:gd name="T51" fmla="*/ 239 h 239"/>
                <a:gd name="T52" fmla="*/ 2 w 55"/>
                <a:gd name="T53" fmla="*/ 239 h 239"/>
                <a:gd name="T54" fmla="*/ 7 w 55"/>
                <a:gd name="T55" fmla="*/ 236 h 239"/>
                <a:gd name="T56" fmla="*/ 17 w 55"/>
                <a:gd name="T57" fmla="*/ 227 h 239"/>
                <a:gd name="T58" fmla="*/ 28 w 55"/>
                <a:gd name="T59" fmla="*/ 213 h 239"/>
                <a:gd name="T60" fmla="*/ 40 w 55"/>
                <a:gd name="T61" fmla="*/ 193 h 239"/>
                <a:gd name="T62" fmla="*/ 47 w 55"/>
                <a:gd name="T63" fmla="*/ 173 h 239"/>
                <a:gd name="T64" fmla="*/ 52 w 55"/>
                <a:gd name="T65" fmla="*/ 154 h 239"/>
                <a:gd name="T66" fmla="*/ 54 w 55"/>
                <a:gd name="T67" fmla="*/ 136 h 239"/>
                <a:gd name="T68" fmla="*/ 55 w 55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120"/>
                  </a:moveTo>
                  <a:lnTo>
                    <a:pt x="54" y="104"/>
                  </a:lnTo>
                  <a:lnTo>
                    <a:pt x="52" y="86"/>
                  </a:lnTo>
                  <a:lnTo>
                    <a:pt x="47" y="66"/>
                  </a:lnTo>
                  <a:lnTo>
                    <a:pt x="39" y="45"/>
                  </a:lnTo>
                  <a:lnTo>
                    <a:pt x="28" y="26"/>
                  </a:lnTo>
                  <a:lnTo>
                    <a:pt x="16" y="12"/>
                  </a:lnTo>
                  <a:lnTo>
                    <a:pt x="7" y="3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20" y="29"/>
                  </a:lnTo>
                  <a:lnTo>
                    <a:pt x="31" y="54"/>
                  </a:lnTo>
                  <a:lnTo>
                    <a:pt x="39" y="85"/>
                  </a:lnTo>
                  <a:lnTo>
                    <a:pt x="41" y="120"/>
                  </a:lnTo>
                  <a:lnTo>
                    <a:pt x="39" y="151"/>
                  </a:lnTo>
                  <a:lnTo>
                    <a:pt x="33" y="180"/>
                  </a:lnTo>
                  <a:lnTo>
                    <a:pt x="21" y="208"/>
                  </a:lnTo>
                  <a:lnTo>
                    <a:pt x="3" y="233"/>
                  </a:lnTo>
                  <a:lnTo>
                    <a:pt x="0" y="236"/>
                  </a:lnTo>
                  <a:lnTo>
                    <a:pt x="0" y="237"/>
                  </a:lnTo>
                  <a:lnTo>
                    <a:pt x="0" y="239"/>
                  </a:lnTo>
                  <a:lnTo>
                    <a:pt x="2" y="239"/>
                  </a:lnTo>
                  <a:lnTo>
                    <a:pt x="7" y="236"/>
                  </a:lnTo>
                  <a:lnTo>
                    <a:pt x="17" y="227"/>
                  </a:lnTo>
                  <a:lnTo>
                    <a:pt x="28" y="213"/>
                  </a:lnTo>
                  <a:lnTo>
                    <a:pt x="40" y="193"/>
                  </a:lnTo>
                  <a:lnTo>
                    <a:pt x="47" y="173"/>
                  </a:lnTo>
                  <a:lnTo>
                    <a:pt x="52" y="154"/>
                  </a:lnTo>
                  <a:lnTo>
                    <a:pt x="54" y="136"/>
                  </a:lnTo>
                  <a:lnTo>
                    <a:pt x="55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3" name="Line 46"/>
            <p:cNvSpPr>
              <a:spLocks noChangeAspect="1" noChangeShapeType="1"/>
            </p:cNvSpPr>
            <p:nvPr/>
          </p:nvSpPr>
          <p:spPr bwMode="auto">
            <a:xfrm>
              <a:off x="2587" y="925"/>
              <a:ext cx="80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" name="Freeform 47"/>
            <p:cNvSpPr>
              <a:spLocks noChangeAspect="1"/>
            </p:cNvSpPr>
            <p:nvPr/>
          </p:nvSpPr>
          <p:spPr bwMode="auto">
            <a:xfrm>
              <a:off x="2864" y="970"/>
              <a:ext cx="10" cy="239"/>
            </a:xfrm>
            <a:custGeom>
              <a:avLst/>
              <a:gdLst>
                <a:gd name="T0" fmla="*/ 10 w 10"/>
                <a:gd name="T1" fmla="*/ 8 h 239"/>
                <a:gd name="T2" fmla="*/ 10 w 10"/>
                <a:gd name="T3" fmla="*/ 5 h 239"/>
                <a:gd name="T4" fmla="*/ 9 w 10"/>
                <a:gd name="T5" fmla="*/ 2 h 239"/>
                <a:gd name="T6" fmla="*/ 8 w 10"/>
                <a:gd name="T7" fmla="*/ 1 h 239"/>
                <a:gd name="T8" fmla="*/ 5 w 10"/>
                <a:gd name="T9" fmla="*/ 0 h 239"/>
                <a:gd name="T10" fmla="*/ 2 w 10"/>
                <a:gd name="T11" fmla="*/ 1 h 239"/>
                <a:gd name="T12" fmla="*/ 1 w 10"/>
                <a:gd name="T13" fmla="*/ 2 h 239"/>
                <a:gd name="T14" fmla="*/ 0 w 10"/>
                <a:gd name="T15" fmla="*/ 5 h 239"/>
                <a:gd name="T16" fmla="*/ 0 w 10"/>
                <a:gd name="T17" fmla="*/ 8 h 239"/>
                <a:gd name="T18" fmla="*/ 0 w 10"/>
                <a:gd name="T19" fmla="*/ 230 h 239"/>
                <a:gd name="T20" fmla="*/ 0 w 10"/>
                <a:gd name="T21" fmla="*/ 233 h 239"/>
                <a:gd name="T22" fmla="*/ 1 w 10"/>
                <a:gd name="T23" fmla="*/ 236 h 239"/>
                <a:gd name="T24" fmla="*/ 2 w 10"/>
                <a:gd name="T25" fmla="*/ 238 h 239"/>
                <a:gd name="T26" fmla="*/ 5 w 10"/>
                <a:gd name="T27" fmla="*/ 239 h 239"/>
                <a:gd name="T28" fmla="*/ 8 w 10"/>
                <a:gd name="T29" fmla="*/ 238 h 239"/>
                <a:gd name="T30" fmla="*/ 9 w 10"/>
                <a:gd name="T31" fmla="*/ 236 h 239"/>
                <a:gd name="T32" fmla="*/ 10 w 10"/>
                <a:gd name="T33" fmla="*/ 233 h 239"/>
                <a:gd name="T34" fmla="*/ 10 w 10"/>
                <a:gd name="T35" fmla="*/ 230 h 239"/>
                <a:gd name="T36" fmla="*/ 10 w 10"/>
                <a:gd name="T37" fmla="*/ 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239">
                  <a:moveTo>
                    <a:pt x="10" y="8"/>
                  </a:move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230"/>
                  </a:lnTo>
                  <a:lnTo>
                    <a:pt x="0" y="233"/>
                  </a:lnTo>
                  <a:lnTo>
                    <a:pt x="1" y="236"/>
                  </a:lnTo>
                  <a:lnTo>
                    <a:pt x="2" y="238"/>
                  </a:lnTo>
                  <a:lnTo>
                    <a:pt x="5" y="239"/>
                  </a:lnTo>
                  <a:lnTo>
                    <a:pt x="8" y="238"/>
                  </a:lnTo>
                  <a:lnTo>
                    <a:pt x="9" y="236"/>
                  </a:lnTo>
                  <a:lnTo>
                    <a:pt x="10" y="233"/>
                  </a:lnTo>
                  <a:lnTo>
                    <a:pt x="10" y="230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" name="Freeform 48"/>
            <p:cNvSpPr>
              <a:spLocks noChangeAspect="1"/>
            </p:cNvSpPr>
            <p:nvPr/>
          </p:nvSpPr>
          <p:spPr bwMode="auto">
            <a:xfrm>
              <a:off x="2913" y="981"/>
              <a:ext cx="151" cy="168"/>
            </a:xfrm>
            <a:custGeom>
              <a:avLst/>
              <a:gdLst>
                <a:gd name="T0" fmla="*/ 145 w 151"/>
                <a:gd name="T1" fmla="*/ 129 h 168"/>
                <a:gd name="T2" fmla="*/ 141 w 151"/>
                <a:gd name="T3" fmla="*/ 147 h 168"/>
                <a:gd name="T4" fmla="*/ 138 w 151"/>
                <a:gd name="T5" fmla="*/ 151 h 168"/>
                <a:gd name="T6" fmla="*/ 125 w 151"/>
                <a:gd name="T7" fmla="*/ 152 h 168"/>
                <a:gd name="T8" fmla="*/ 114 w 151"/>
                <a:gd name="T9" fmla="*/ 133 h 168"/>
                <a:gd name="T10" fmla="*/ 135 w 151"/>
                <a:gd name="T11" fmla="*/ 99 h 168"/>
                <a:gd name="T12" fmla="*/ 147 w 151"/>
                <a:gd name="T13" fmla="*/ 73 h 168"/>
                <a:gd name="T14" fmla="*/ 147 w 151"/>
                <a:gd name="T15" fmla="*/ 47 h 168"/>
                <a:gd name="T16" fmla="*/ 136 w 151"/>
                <a:gd name="T17" fmla="*/ 26 h 168"/>
                <a:gd name="T18" fmla="*/ 116 w 151"/>
                <a:gd name="T19" fmla="*/ 10 h 168"/>
                <a:gd name="T20" fmla="*/ 90 w 151"/>
                <a:gd name="T21" fmla="*/ 1 h 168"/>
                <a:gd name="T22" fmla="*/ 61 w 151"/>
                <a:gd name="T23" fmla="*/ 1 h 168"/>
                <a:gd name="T24" fmla="*/ 34 w 151"/>
                <a:gd name="T25" fmla="*/ 10 h 168"/>
                <a:gd name="T26" fmla="*/ 15 w 151"/>
                <a:gd name="T27" fmla="*/ 26 h 168"/>
                <a:gd name="T28" fmla="*/ 4 w 151"/>
                <a:gd name="T29" fmla="*/ 48 h 168"/>
                <a:gd name="T30" fmla="*/ 4 w 151"/>
                <a:gd name="T31" fmla="*/ 73 h 168"/>
                <a:gd name="T32" fmla="*/ 16 w 151"/>
                <a:gd name="T33" fmla="*/ 99 h 168"/>
                <a:gd name="T34" fmla="*/ 37 w 151"/>
                <a:gd name="T35" fmla="*/ 133 h 168"/>
                <a:gd name="T36" fmla="*/ 26 w 151"/>
                <a:gd name="T37" fmla="*/ 152 h 168"/>
                <a:gd name="T38" fmla="*/ 13 w 151"/>
                <a:gd name="T39" fmla="*/ 151 h 168"/>
                <a:gd name="T40" fmla="*/ 10 w 151"/>
                <a:gd name="T41" fmla="*/ 147 h 168"/>
                <a:gd name="T42" fmla="*/ 0 w 151"/>
                <a:gd name="T43" fmla="*/ 129 h 168"/>
                <a:gd name="T44" fmla="*/ 46 w 151"/>
                <a:gd name="T45" fmla="*/ 168 h 168"/>
                <a:gd name="T46" fmla="*/ 51 w 151"/>
                <a:gd name="T47" fmla="*/ 167 h 168"/>
                <a:gd name="T48" fmla="*/ 52 w 151"/>
                <a:gd name="T49" fmla="*/ 163 h 168"/>
                <a:gd name="T50" fmla="*/ 47 w 151"/>
                <a:gd name="T51" fmla="*/ 136 h 168"/>
                <a:gd name="T52" fmla="*/ 39 w 151"/>
                <a:gd name="T53" fmla="*/ 110 h 168"/>
                <a:gd name="T54" fmla="*/ 27 w 151"/>
                <a:gd name="T55" fmla="*/ 59 h 168"/>
                <a:gd name="T56" fmla="*/ 43 w 151"/>
                <a:gd name="T57" fmla="*/ 18 h 168"/>
                <a:gd name="T58" fmla="*/ 75 w 151"/>
                <a:gd name="T59" fmla="*/ 5 h 168"/>
                <a:gd name="T60" fmla="*/ 108 w 151"/>
                <a:gd name="T61" fmla="*/ 18 h 168"/>
                <a:gd name="T62" fmla="*/ 124 w 151"/>
                <a:gd name="T63" fmla="*/ 59 h 168"/>
                <a:gd name="T64" fmla="*/ 110 w 151"/>
                <a:gd name="T65" fmla="*/ 115 h 168"/>
                <a:gd name="T66" fmla="*/ 103 w 151"/>
                <a:gd name="T67" fmla="*/ 137 h 168"/>
                <a:gd name="T68" fmla="*/ 99 w 151"/>
                <a:gd name="T69" fmla="*/ 163 h 168"/>
                <a:gd name="T70" fmla="*/ 100 w 151"/>
                <a:gd name="T71" fmla="*/ 167 h 168"/>
                <a:gd name="T72" fmla="*/ 105 w 151"/>
                <a:gd name="T73" fmla="*/ 168 h 168"/>
                <a:gd name="T74" fmla="*/ 151 w 151"/>
                <a:gd name="T75" fmla="*/ 12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1" h="168">
                  <a:moveTo>
                    <a:pt x="151" y="129"/>
                  </a:moveTo>
                  <a:lnTo>
                    <a:pt x="145" y="129"/>
                  </a:lnTo>
                  <a:lnTo>
                    <a:pt x="143" y="138"/>
                  </a:lnTo>
                  <a:lnTo>
                    <a:pt x="141" y="147"/>
                  </a:lnTo>
                  <a:lnTo>
                    <a:pt x="140" y="149"/>
                  </a:lnTo>
                  <a:lnTo>
                    <a:pt x="138" y="151"/>
                  </a:lnTo>
                  <a:lnTo>
                    <a:pt x="133" y="152"/>
                  </a:lnTo>
                  <a:lnTo>
                    <a:pt x="125" y="152"/>
                  </a:lnTo>
                  <a:lnTo>
                    <a:pt x="106" y="152"/>
                  </a:lnTo>
                  <a:lnTo>
                    <a:pt x="114" y="133"/>
                  </a:lnTo>
                  <a:lnTo>
                    <a:pt x="127" y="112"/>
                  </a:lnTo>
                  <a:lnTo>
                    <a:pt x="135" y="99"/>
                  </a:lnTo>
                  <a:lnTo>
                    <a:pt x="142" y="86"/>
                  </a:lnTo>
                  <a:lnTo>
                    <a:pt x="147" y="73"/>
                  </a:lnTo>
                  <a:lnTo>
                    <a:pt x="148" y="60"/>
                  </a:lnTo>
                  <a:lnTo>
                    <a:pt x="147" y="47"/>
                  </a:lnTo>
                  <a:lnTo>
                    <a:pt x="143" y="36"/>
                  </a:lnTo>
                  <a:lnTo>
                    <a:pt x="136" y="26"/>
                  </a:lnTo>
                  <a:lnTo>
                    <a:pt x="127" y="17"/>
                  </a:lnTo>
                  <a:lnTo>
                    <a:pt x="116" y="10"/>
                  </a:lnTo>
                  <a:lnTo>
                    <a:pt x="104" y="4"/>
                  </a:lnTo>
                  <a:lnTo>
                    <a:pt x="90" y="1"/>
                  </a:lnTo>
                  <a:lnTo>
                    <a:pt x="76" y="0"/>
                  </a:lnTo>
                  <a:lnTo>
                    <a:pt x="61" y="1"/>
                  </a:lnTo>
                  <a:lnTo>
                    <a:pt x="47" y="4"/>
                  </a:lnTo>
                  <a:lnTo>
                    <a:pt x="34" y="10"/>
                  </a:lnTo>
                  <a:lnTo>
                    <a:pt x="24" y="17"/>
                  </a:lnTo>
                  <a:lnTo>
                    <a:pt x="15" y="26"/>
                  </a:lnTo>
                  <a:lnTo>
                    <a:pt x="8" y="36"/>
                  </a:lnTo>
                  <a:lnTo>
                    <a:pt x="4" y="48"/>
                  </a:lnTo>
                  <a:lnTo>
                    <a:pt x="3" y="60"/>
                  </a:lnTo>
                  <a:lnTo>
                    <a:pt x="4" y="73"/>
                  </a:lnTo>
                  <a:lnTo>
                    <a:pt x="9" y="86"/>
                  </a:lnTo>
                  <a:lnTo>
                    <a:pt x="16" y="99"/>
                  </a:lnTo>
                  <a:lnTo>
                    <a:pt x="24" y="112"/>
                  </a:lnTo>
                  <a:lnTo>
                    <a:pt x="37" y="133"/>
                  </a:lnTo>
                  <a:lnTo>
                    <a:pt x="45" y="152"/>
                  </a:lnTo>
                  <a:lnTo>
                    <a:pt x="26" y="152"/>
                  </a:lnTo>
                  <a:lnTo>
                    <a:pt x="18" y="152"/>
                  </a:lnTo>
                  <a:lnTo>
                    <a:pt x="13" y="151"/>
                  </a:lnTo>
                  <a:lnTo>
                    <a:pt x="11" y="149"/>
                  </a:lnTo>
                  <a:lnTo>
                    <a:pt x="10" y="147"/>
                  </a:lnTo>
                  <a:lnTo>
                    <a:pt x="6" y="129"/>
                  </a:lnTo>
                  <a:lnTo>
                    <a:pt x="0" y="129"/>
                  </a:lnTo>
                  <a:lnTo>
                    <a:pt x="8" y="168"/>
                  </a:lnTo>
                  <a:lnTo>
                    <a:pt x="46" y="168"/>
                  </a:lnTo>
                  <a:lnTo>
                    <a:pt x="49" y="168"/>
                  </a:lnTo>
                  <a:lnTo>
                    <a:pt x="51" y="167"/>
                  </a:lnTo>
                  <a:lnTo>
                    <a:pt x="52" y="166"/>
                  </a:lnTo>
                  <a:lnTo>
                    <a:pt x="52" y="163"/>
                  </a:lnTo>
                  <a:lnTo>
                    <a:pt x="51" y="150"/>
                  </a:lnTo>
                  <a:lnTo>
                    <a:pt x="47" y="136"/>
                  </a:lnTo>
                  <a:lnTo>
                    <a:pt x="43" y="122"/>
                  </a:lnTo>
                  <a:lnTo>
                    <a:pt x="39" y="110"/>
                  </a:lnTo>
                  <a:lnTo>
                    <a:pt x="31" y="86"/>
                  </a:lnTo>
                  <a:lnTo>
                    <a:pt x="27" y="59"/>
                  </a:lnTo>
                  <a:lnTo>
                    <a:pt x="32" y="35"/>
                  </a:lnTo>
                  <a:lnTo>
                    <a:pt x="43" y="18"/>
                  </a:lnTo>
                  <a:lnTo>
                    <a:pt x="59" y="8"/>
                  </a:lnTo>
                  <a:lnTo>
                    <a:pt x="75" y="5"/>
                  </a:lnTo>
                  <a:lnTo>
                    <a:pt x="93" y="8"/>
                  </a:lnTo>
                  <a:lnTo>
                    <a:pt x="108" y="18"/>
                  </a:lnTo>
                  <a:lnTo>
                    <a:pt x="119" y="35"/>
                  </a:lnTo>
                  <a:lnTo>
                    <a:pt x="124" y="59"/>
                  </a:lnTo>
                  <a:lnTo>
                    <a:pt x="120" y="87"/>
                  </a:lnTo>
                  <a:lnTo>
                    <a:pt x="110" y="115"/>
                  </a:lnTo>
                  <a:lnTo>
                    <a:pt x="107" y="124"/>
                  </a:lnTo>
                  <a:lnTo>
                    <a:pt x="103" y="137"/>
                  </a:lnTo>
                  <a:lnTo>
                    <a:pt x="100" y="150"/>
                  </a:lnTo>
                  <a:lnTo>
                    <a:pt x="99" y="163"/>
                  </a:lnTo>
                  <a:lnTo>
                    <a:pt x="99" y="166"/>
                  </a:lnTo>
                  <a:lnTo>
                    <a:pt x="100" y="167"/>
                  </a:lnTo>
                  <a:lnTo>
                    <a:pt x="102" y="168"/>
                  </a:lnTo>
                  <a:lnTo>
                    <a:pt x="105" y="168"/>
                  </a:lnTo>
                  <a:lnTo>
                    <a:pt x="143" y="168"/>
                  </a:lnTo>
                  <a:lnTo>
                    <a:pt x="151" y="1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" name="Freeform 49"/>
            <p:cNvSpPr>
              <a:spLocks noChangeAspect="1"/>
            </p:cNvSpPr>
            <p:nvPr/>
          </p:nvSpPr>
          <p:spPr bwMode="auto">
            <a:xfrm>
              <a:off x="3104" y="970"/>
              <a:ext cx="10" cy="239"/>
            </a:xfrm>
            <a:custGeom>
              <a:avLst/>
              <a:gdLst>
                <a:gd name="T0" fmla="*/ 10 w 10"/>
                <a:gd name="T1" fmla="*/ 8 h 239"/>
                <a:gd name="T2" fmla="*/ 10 w 10"/>
                <a:gd name="T3" fmla="*/ 5 h 239"/>
                <a:gd name="T4" fmla="*/ 9 w 10"/>
                <a:gd name="T5" fmla="*/ 2 h 239"/>
                <a:gd name="T6" fmla="*/ 8 w 10"/>
                <a:gd name="T7" fmla="*/ 1 h 239"/>
                <a:gd name="T8" fmla="*/ 5 w 10"/>
                <a:gd name="T9" fmla="*/ 0 h 239"/>
                <a:gd name="T10" fmla="*/ 2 w 10"/>
                <a:gd name="T11" fmla="*/ 1 h 239"/>
                <a:gd name="T12" fmla="*/ 1 w 10"/>
                <a:gd name="T13" fmla="*/ 2 h 239"/>
                <a:gd name="T14" fmla="*/ 0 w 10"/>
                <a:gd name="T15" fmla="*/ 5 h 239"/>
                <a:gd name="T16" fmla="*/ 0 w 10"/>
                <a:gd name="T17" fmla="*/ 8 h 239"/>
                <a:gd name="T18" fmla="*/ 0 w 10"/>
                <a:gd name="T19" fmla="*/ 230 h 239"/>
                <a:gd name="T20" fmla="*/ 0 w 10"/>
                <a:gd name="T21" fmla="*/ 233 h 239"/>
                <a:gd name="T22" fmla="*/ 1 w 10"/>
                <a:gd name="T23" fmla="*/ 236 h 239"/>
                <a:gd name="T24" fmla="*/ 2 w 10"/>
                <a:gd name="T25" fmla="*/ 238 h 239"/>
                <a:gd name="T26" fmla="*/ 5 w 10"/>
                <a:gd name="T27" fmla="*/ 239 h 239"/>
                <a:gd name="T28" fmla="*/ 8 w 10"/>
                <a:gd name="T29" fmla="*/ 238 h 239"/>
                <a:gd name="T30" fmla="*/ 9 w 10"/>
                <a:gd name="T31" fmla="*/ 236 h 239"/>
                <a:gd name="T32" fmla="*/ 10 w 10"/>
                <a:gd name="T33" fmla="*/ 233 h 239"/>
                <a:gd name="T34" fmla="*/ 10 w 10"/>
                <a:gd name="T35" fmla="*/ 230 h 239"/>
                <a:gd name="T36" fmla="*/ 10 w 10"/>
                <a:gd name="T37" fmla="*/ 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239">
                  <a:moveTo>
                    <a:pt x="10" y="8"/>
                  </a:move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230"/>
                  </a:lnTo>
                  <a:lnTo>
                    <a:pt x="0" y="233"/>
                  </a:lnTo>
                  <a:lnTo>
                    <a:pt x="1" y="236"/>
                  </a:lnTo>
                  <a:lnTo>
                    <a:pt x="2" y="238"/>
                  </a:lnTo>
                  <a:lnTo>
                    <a:pt x="5" y="239"/>
                  </a:lnTo>
                  <a:lnTo>
                    <a:pt x="8" y="238"/>
                  </a:lnTo>
                  <a:lnTo>
                    <a:pt x="9" y="236"/>
                  </a:lnTo>
                  <a:lnTo>
                    <a:pt x="10" y="233"/>
                  </a:lnTo>
                  <a:lnTo>
                    <a:pt x="10" y="230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" name="Freeform 50"/>
            <p:cNvSpPr>
              <a:spLocks noChangeAspect="1"/>
            </p:cNvSpPr>
            <p:nvPr/>
          </p:nvSpPr>
          <p:spPr bwMode="auto">
            <a:xfrm>
              <a:off x="3429" y="639"/>
              <a:ext cx="118" cy="573"/>
            </a:xfrm>
            <a:custGeom>
              <a:avLst/>
              <a:gdLst>
                <a:gd name="T0" fmla="*/ 118 w 118"/>
                <a:gd name="T1" fmla="*/ 287 h 573"/>
                <a:gd name="T2" fmla="*/ 117 w 118"/>
                <a:gd name="T3" fmla="*/ 252 h 573"/>
                <a:gd name="T4" fmla="*/ 114 w 118"/>
                <a:gd name="T5" fmla="*/ 217 h 573"/>
                <a:gd name="T6" fmla="*/ 108 w 118"/>
                <a:gd name="T7" fmla="*/ 182 h 573"/>
                <a:gd name="T8" fmla="*/ 100 w 118"/>
                <a:gd name="T9" fmla="*/ 149 h 573"/>
                <a:gd name="T10" fmla="*/ 89 w 118"/>
                <a:gd name="T11" fmla="*/ 116 h 573"/>
                <a:gd name="T12" fmla="*/ 74 w 118"/>
                <a:gd name="T13" fmla="*/ 84 h 573"/>
                <a:gd name="T14" fmla="*/ 57 w 118"/>
                <a:gd name="T15" fmla="*/ 55 h 573"/>
                <a:gd name="T16" fmla="*/ 36 w 118"/>
                <a:gd name="T17" fmla="*/ 27 h 573"/>
                <a:gd name="T18" fmla="*/ 31 w 118"/>
                <a:gd name="T19" fmla="*/ 22 h 573"/>
                <a:gd name="T20" fmla="*/ 26 w 118"/>
                <a:gd name="T21" fmla="*/ 16 h 573"/>
                <a:gd name="T22" fmla="*/ 19 w 118"/>
                <a:gd name="T23" fmla="*/ 10 h 573"/>
                <a:gd name="T24" fmla="*/ 12 w 118"/>
                <a:gd name="T25" fmla="*/ 3 h 573"/>
                <a:gd name="T26" fmla="*/ 9 w 118"/>
                <a:gd name="T27" fmla="*/ 1 h 573"/>
                <a:gd name="T28" fmla="*/ 6 w 118"/>
                <a:gd name="T29" fmla="*/ 0 h 573"/>
                <a:gd name="T30" fmla="*/ 2 w 118"/>
                <a:gd name="T31" fmla="*/ 0 h 573"/>
                <a:gd name="T32" fmla="*/ 0 w 118"/>
                <a:gd name="T33" fmla="*/ 3 h 573"/>
                <a:gd name="T34" fmla="*/ 2 w 118"/>
                <a:gd name="T35" fmla="*/ 5 h 573"/>
                <a:gd name="T36" fmla="*/ 10 w 118"/>
                <a:gd name="T37" fmla="*/ 13 h 573"/>
                <a:gd name="T38" fmla="*/ 19 w 118"/>
                <a:gd name="T39" fmla="*/ 24 h 573"/>
                <a:gd name="T40" fmla="*/ 30 w 118"/>
                <a:gd name="T41" fmla="*/ 38 h 573"/>
                <a:gd name="T42" fmla="*/ 42 w 118"/>
                <a:gd name="T43" fmla="*/ 55 h 573"/>
                <a:gd name="T44" fmla="*/ 67 w 118"/>
                <a:gd name="T45" fmla="*/ 105 h 573"/>
                <a:gd name="T46" fmla="*/ 85 w 118"/>
                <a:gd name="T47" fmla="*/ 160 h 573"/>
                <a:gd name="T48" fmla="*/ 95 w 118"/>
                <a:gd name="T49" fmla="*/ 220 h 573"/>
                <a:gd name="T50" fmla="*/ 98 w 118"/>
                <a:gd name="T51" fmla="*/ 287 h 573"/>
                <a:gd name="T52" fmla="*/ 98 w 118"/>
                <a:gd name="T53" fmla="*/ 312 h 573"/>
                <a:gd name="T54" fmla="*/ 96 w 118"/>
                <a:gd name="T55" fmla="*/ 338 h 573"/>
                <a:gd name="T56" fmla="*/ 93 w 118"/>
                <a:gd name="T57" fmla="*/ 365 h 573"/>
                <a:gd name="T58" fmla="*/ 89 w 118"/>
                <a:gd name="T59" fmla="*/ 393 h 573"/>
                <a:gd name="T60" fmla="*/ 83 w 118"/>
                <a:gd name="T61" fmla="*/ 422 h 573"/>
                <a:gd name="T62" fmla="*/ 74 w 118"/>
                <a:gd name="T63" fmla="*/ 450 h 573"/>
                <a:gd name="T64" fmla="*/ 64 w 118"/>
                <a:gd name="T65" fmla="*/ 478 h 573"/>
                <a:gd name="T66" fmla="*/ 50 w 118"/>
                <a:gd name="T67" fmla="*/ 505 h 573"/>
                <a:gd name="T68" fmla="*/ 36 w 118"/>
                <a:gd name="T69" fmla="*/ 528 h 573"/>
                <a:gd name="T70" fmla="*/ 23 w 118"/>
                <a:gd name="T71" fmla="*/ 546 h 573"/>
                <a:gd name="T72" fmla="*/ 11 w 118"/>
                <a:gd name="T73" fmla="*/ 559 h 573"/>
                <a:gd name="T74" fmla="*/ 1 w 118"/>
                <a:gd name="T75" fmla="*/ 569 h 573"/>
                <a:gd name="T76" fmla="*/ 0 w 118"/>
                <a:gd name="T77" fmla="*/ 571 h 573"/>
                <a:gd name="T78" fmla="*/ 2 w 118"/>
                <a:gd name="T79" fmla="*/ 573 h 573"/>
                <a:gd name="T80" fmla="*/ 6 w 118"/>
                <a:gd name="T81" fmla="*/ 573 h 573"/>
                <a:gd name="T82" fmla="*/ 8 w 118"/>
                <a:gd name="T83" fmla="*/ 573 h 573"/>
                <a:gd name="T84" fmla="*/ 9 w 118"/>
                <a:gd name="T85" fmla="*/ 573 h 573"/>
                <a:gd name="T86" fmla="*/ 11 w 118"/>
                <a:gd name="T87" fmla="*/ 572 h 573"/>
                <a:gd name="T88" fmla="*/ 13 w 118"/>
                <a:gd name="T89" fmla="*/ 570 h 573"/>
                <a:gd name="T90" fmla="*/ 40 w 118"/>
                <a:gd name="T91" fmla="*/ 541 h 573"/>
                <a:gd name="T92" fmla="*/ 63 w 118"/>
                <a:gd name="T93" fmla="*/ 509 h 573"/>
                <a:gd name="T94" fmla="*/ 81 w 118"/>
                <a:gd name="T95" fmla="*/ 475 h 573"/>
                <a:gd name="T96" fmla="*/ 96 w 118"/>
                <a:gd name="T97" fmla="*/ 439 h 573"/>
                <a:gd name="T98" fmla="*/ 106 w 118"/>
                <a:gd name="T99" fmla="*/ 401 h 573"/>
                <a:gd name="T100" fmla="*/ 113 w 118"/>
                <a:gd name="T101" fmla="*/ 363 h 573"/>
                <a:gd name="T102" fmla="*/ 117 w 118"/>
                <a:gd name="T103" fmla="*/ 325 h 573"/>
                <a:gd name="T104" fmla="*/ 118 w 118"/>
                <a:gd name="T105" fmla="*/ 287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8" h="573">
                  <a:moveTo>
                    <a:pt x="118" y="287"/>
                  </a:moveTo>
                  <a:lnTo>
                    <a:pt x="117" y="252"/>
                  </a:lnTo>
                  <a:lnTo>
                    <a:pt x="114" y="217"/>
                  </a:lnTo>
                  <a:lnTo>
                    <a:pt x="108" y="182"/>
                  </a:lnTo>
                  <a:lnTo>
                    <a:pt x="100" y="149"/>
                  </a:lnTo>
                  <a:lnTo>
                    <a:pt x="89" y="116"/>
                  </a:lnTo>
                  <a:lnTo>
                    <a:pt x="74" y="84"/>
                  </a:lnTo>
                  <a:lnTo>
                    <a:pt x="57" y="55"/>
                  </a:lnTo>
                  <a:lnTo>
                    <a:pt x="36" y="27"/>
                  </a:lnTo>
                  <a:lnTo>
                    <a:pt x="31" y="22"/>
                  </a:lnTo>
                  <a:lnTo>
                    <a:pt x="26" y="16"/>
                  </a:lnTo>
                  <a:lnTo>
                    <a:pt x="19" y="10"/>
                  </a:lnTo>
                  <a:lnTo>
                    <a:pt x="12" y="3"/>
                  </a:lnTo>
                  <a:lnTo>
                    <a:pt x="9" y="1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10" y="13"/>
                  </a:lnTo>
                  <a:lnTo>
                    <a:pt x="19" y="24"/>
                  </a:lnTo>
                  <a:lnTo>
                    <a:pt x="30" y="38"/>
                  </a:lnTo>
                  <a:lnTo>
                    <a:pt x="42" y="55"/>
                  </a:lnTo>
                  <a:lnTo>
                    <a:pt x="67" y="105"/>
                  </a:lnTo>
                  <a:lnTo>
                    <a:pt x="85" y="160"/>
                  </a:lnTo>
                  <a:lnTo>
                    <a:pt x="95" y="220"/>
                  </a:lnTo>
                  <a:lnTo>
                    <a:pt x="98" y="287"/>
                  </a:lnTo>
                  <a:lnTo>
                    <a:pt x="98" y="312"/>
                  </a:lnTo>
                  <a:lnTo>
                    <a:pt x="96" y="338"/>
                  </a:lnTo>
                  <a:lnTo>
                    <a:pt x="93" y="365"/>
                  </a:lnTo>
                  <a:lnTo>
                    <a:pt x="89" y="393"/>
                  </a:lnTo>
                  <a:lnTo>
                    <a:pt x="83" y="422"/>
                  </a:lnTo>
                  <a:lnTo>
                    <a:pt x="74" y="450"/>
                  </a:lnTo>
                  <a:lnTo>
                    <a:pt x="64" y="478"/>
                  </a:lnTo>
                  <a:lnTo>
                    <a:pt x="50" y="505"/>
                  </a:lnTo>
                  <a:lnTo>
                    <a:pt x="36" y="528"/>
                  </a:lnTo>
                  <a:lnTo>
                    <a:pt x="23" y="546"/>
                  </a:lnTo>
                  <a:lnTo>
                    <a:pt x="11" y="559"/>
                  </a:lnTo>
                  <a:lnTo>
                    <a:pt x="1" y="569"/>
                  </a:lnTo>
                  <a:lnTo>
                    <a:pt x="0" y="571"/>
                  </a:lnTo>
                  <a:lnTo>
                    <a:pt x="2" y="573"/>
                  </a:lnTo>
                  <a:lnTo>
                    <a:pt x="6" y="573"/>
                  </a:lnTo>
                  <a:lnTo>
                    <a:pt x="8" y="573"/>
                  </a:lnTo>
                  <a:lnTo>
                    <a:pt x="9" y="573"/>
                  </a:lnTo>
                  <a:lnTo>
                    <a:pt x="11" y="572"/>
                  </a:lnTo>
                  <a:lnTo>
                    <a:pt x="13" y="570"/>
                  </a:lnTo>
                  <a:lnTo>
                    <a:pt x="40" y="541"/>
                  </a:lnTo>
                  <a:lnTo>
                    <a:pt x="63" y="509"/>
                  </a:lnTo>
                  <a:lnTo>
                    <a:pt x="81" y="475"/>
                  </a:lnTo>
                  <a:lnTo>
                    <a:pt x="96" y="439"/>
                  </a:lnTo>
                  <a:lnTo>
                    <a:pt x="106" y="401"/>
                  </a:lnTo>
                  <a:lnTo>
                    <a:pt x="113" y="363"/>
                  </a:lnTo>
                  <a:lnTo>
                    <a:pt x="117" y="325"/>
                  </a:lnTo>
                  <a:lnTo>
                    <a:pt x="118" y="28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" name="Freeform 51"/>
            <p:cNvSpPr>
              <a:spLocks noChangeAspect="1"/>
            </p:cNvSpPr>
            <p:nvPr/>
          </p:nvSpPr>
          <p:spPr bwMode="auto">
            <a:xfrm>
              <a:off x="3657" y="959"/>
              <a:ext cx="25" cy="26"/>
            </a:xfrm>
            <a:custGeom>
              <a:avLst/>
              <a:gdLst>
                <a:gd name="T0" fmla="*/ 25 w 25"/>
                <a:gd name="T1" fmla="*/ 13 h 26"/>
                <a:gd name="T2" fmla="*/ 24 w 25"/>
                <a:gd name="T3" fmla="*/ 8 h 26"/>
                <a:gd name="T4" fmla="*/ 21 w 25"/>
                <a:gd name="T5" fmla="*/ 4 h 26"/>
                <a:gd name="T6" fmla="*/ 17 w 25"/>
                <a:gd name="T7" fmla="*/ 1 h 26"/>
                <a:gd name="T8" fmla="*/ 12 w 25"/>
                <a:gd name="T9" fmla="*/ 0 h 26"/>
                <a:gd name="T10" fmla="*/ 7 w 25"/>
                <a:gd name="T11" fmla="*/ 1 h 26"/>
                <a:gd name="T12" fmla="*/ 3 w 25"/>
                <a:gd name="T13" fmla="*/ 4 h 26"/>
                <a:gd name="T14" fmla="*/ 0 w 25"/>
                <a:gd name="T15" fmla="*/ 8 h 26"/>
                <a:gd name="T16" fmla="*/ 0 w 25"/>
                <a:gd name="T17" fmla="*/ 13 h 26"/>
                <a:gd name="T18" fmla="*/ 0 w 25"/>
                <a:gd name="T19" fmla="*/ 18 h 26"/>
                <a:gd name="T20" fmla="*/ 3 w 25"/>
                <a:gd name="T21" fmla="*/ 22 h 26"/>
                <a:gd name="T22" fmla="*/ 7 w 25"/>
                <a:gd name="T23" fmla="*/ 25 h 26"/>
                <a:gd name="T24" fmla="*/ 12 w 25"/>
                <a:gd name="T25" fmla="*/ 26 h 26"/>
                <a:gd name="T26" fmla="*/ 17 w 25"/>
                <a:gd name="T27" fmla="*/ 25 h 26"/>
                <a:gd name="T28" fmla="*/ 21 w 25"/>
                <a:gd name="T29" fmla="*/ 22 h 26"/>
                <a:gd name="T30" fmla="*/ 24 w 25"/>
                <a:gd name="T31" fmla="*/ 18 h 26"/>
                <a:gd name="T32" fmla="*/ 25 w 25"/>
                <a:gd name="T3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6">
                  <a:moveTo>
                    <a:pt x="25" y="13"/>
                  </a:moveTo>
                  <a:lnTo>
                    <a:pt x="24" y="8"/>
                  </a:lnTo>
                  <a:lnTo>
                    <a:pt x="21" y="4"/>
                  </a:lnTo>
                  <a:lnTo>
                    <a:pt x="17" y="1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3" y="22"/>
                  </a:lnTo>
                  <a:lnTo>
                    <a:pt x="7" y="25"/>
                  </a:lnTo>
                  <a:lnTo>
                    <a:pt x="12" y="26"/>
                  </a:lnTo>
                  <a:lnTo>
                    <a:pt x="17" y="25"/>
                  </a:lnTo>
                  <a:lnTo>
                    <a:pt x="21" y="22"/>
                  </a:lnTo>
                  <a:lnTo>
                    <a:pt x="24" y="18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" name="Freeform 52"/>
            <p:cNvSpPr>
              <a:spLocks noChangeAspect="1"/>
            </p:cNvSpPr>
            <p:nvPr/>
          </p:nvSpPr>
          <p:spPr bwMode="auto">
            <a:xfrm>
              <a:off x="3793" y="639"/>
              <a:ext cx="118" cy="573"/>
            </a:xfrm>
            <a:custGeom>
              <a:avLst/>
              <a:gdLst>
                <a:gd name="T0" fmla="*/ 118 w 118"/>
                <a:gd name="T1" fmla="*/ 571 h 573"/>
                <a:gd name="T2" fmla="*/ 117 w 118"/>
                <a:gd name="T3" fmla="*/ 569 h 573"/>
                <a:gd name="T4" fmla="*/ 109 w 118"/>
                <a:gd name="T5" fmla="*/ 561 h 573"/>
                <a:gd name="T6" fmla="*/ 99 w 118"/>
                <a:gd name="T7" fmla="*/ 550 h 573"/>
                <a:gd name="T8" fmla="*/ 88 w 118"/>
                <a:gd name="T9" fmla="*/ 536 h 573"/>
                <a:gd name="T10" fmla="*/ 76 w 118"/>
                <a:gd name="T11" fmla="*/ 518 h 573"/>
                <a:gd name="T12" fmla="*/ 51 w 118"/>
                <a:gd name="T13" fmla="*/ 469 h 573"/>
                <a:gd name="T14" fmla="*/ 34 w 118"/>
                <a:gd name="T15" fmla="*/ 414 h 573"/>
                <a:gd name="T16" fmla="*/ 23 w 118"/>
                <a:gd name="T17" fmla="*/ 353 h 573"/>
                <a:gd name="T18" fmla="*/ 20 w 118"/>
                <a:gd name="T19" fmla="*/ 287 h 573"/>
                <a:gd name="T20" fmla="*/ 20 w 118"/>
                <a:gd name="T21" fmla="*/ 262 h 573"/>
                <a:gd name="T22" fmla="*/ 22 w 118"/>
                <a:gd name="T23" fmla="*/ 236 h 573"/>
                <a:gd name="T24" fmla="*/ 25 w 118"/>
                <a:gd name="T25" fmla="*/ 208 h 573"/>
                <a:gd name="T26" fmla="*/ 29 w 118"/>
                <a:gd name="T27" fmla="*/ 180 h 573"/>
                <a:gd name="T28" fmla="*/ 35 w 118"/>
                <a:gd name="T29" fmla="*/ 152 h 573"/>
                <a:gd name="T30" fmla="*/ 44 w 118"/>
                <a:gd name="T31" fmla="*/ 124 h 573"/>
                <a:gd name="T32" fmla="*/ 55 w 118"/>
                <a:gd name="T33" fmla="*/ 96 h 573"/>
                <a:gd name="T34" fmla="*/ 68 w 118"/>
                <a:gd name="T35" fmla="*/ 68 h 573"/>
                <a:gd name="T36" fmla="*/ 82 w 118"/>
                <a:gd name="T37" fmla="*/ 46 h 573"/>
                <a:gd name="T38" fmla="*/ 96 w 118"/>
                <a:gd name="T39" fmla="*/ 28 h 573"/>
                <a:gd name="T40" fmla="*/ 108 w 118"/>
                <a:gd name="T41" fmla="*/ 14 h 573"/>
                <a:gd name="T42" fmla="*/ 117 w 118"/>
                <a:gd name="T43" fmla="*/ 4 h 573"/>
                <a:gd name="T44" fmla="*/ 118 w 118"/>
                <a:gd name="T45" fmla="*/ 3 h 573"/>
                <a:gd name="T46" fmla="*/ 116 w 118"/>
                <a:gd name="T47" fmla="*/ 0 h 573"/>
                <a:gd name="T48" fmla="*/ 113 w 118"/>
                <a:gd name="T49" fmla="*/ 0 h 573"/>
                <a:gd name="T50" fmla="*/ 111 w 118"/>
                <a:gd name="T51" fmla="*/ 0 h 573"/>
                <a:gd name="T52" fmla="*/ 109 w 118"/>
                <a:gd name="T53" fmla="*/ 1 h 573"/>
                <a:gd name="T54" fmla="*/ 108 w 118"/>
                <a:gd name="T55" fmla="*/ 2 h 573"/>
                <a:gd name="T56" fmla="*/ 105 w 118"/>
                <a:gd name="T57" fmla="*/ 4 h 573"/>
                <a:gd name="T58" fmla="*/ 78 w 118"/>
                <a:gd name="T59" fmla="*/ 33 h 573"/>
                <a:gd name="T60" fmla="*/ 55 w 118"/>
                <a:gd name="T61" fmla="*/ 65 h 573"/>
                <a:gd name="T62" fmla="*/ 37 w 118"/>
                <a:gd name="T63" fmla="*/ 99 h 573"/>
                <a:gd name="T64" fmla="*/ 23 w 118"/>
                <a:gd name="T65" fmla="*/ 135 h 573"/>
                <a:gd name="T66" fmla="*/ 12 w 118"/>
                <a:gd name="T67" fmla="*/ 172 h 573"/>
                <a:gd name="T68" fmla="*/ 5 w 118"/>
                <a:gd name="T69" fmla="*/ 210 h 573"/>
                <a:gd name="T70" fmla="*/ 1 w 118"/>
                <a:gd name="T71" fmla="*/ 249 h 573"/>
                <a:gd name="T72" fmla="*/ 0 w 118"/>
                <a:gd name="T73" fmla="*/ 287 h 573"/>
                <a:gd name="T74" fmla="*/ 1 w 118"/>
                <a:gd name="T75" fmla="*/ 322 h 573"/>
                <a:gd name="T76" fmla="*/ 4 w 118"/>
                <a:gd name="T77" fmla="*/ 357 h 573"/>
                <a:gd name="T78" fmla="*/ 10 w 118"/>
                <a:gd name="T79" fmla="*/ 391 h 573"/>
                <a:gd name="T80" fmla="*/ 18 w 118"/>
                <a:gd name="T81" fmla="*/ 425 h 573"/>
                <a:gd name="T82" fmla="*/ 30 w 118"/>
                <a:gd name="T83" fmla="*/ 458 h 573"/>
                <a:gd name="T84" fmla="*/ 44 w 118"/>
                <a:gd name="T85" fmla="*/ 489 h 573"/>
                <a:gd name="T86" fmla="*/ 61 w 118"/>
                <a:gd name="T87" fmla="*/ 519 h 573"/>
                <a:gd name="T88" fmla="*/ 82 w 118"/>
                <a:gd name="T89" fmla="*/ 547 h 573"/>
                <a:gd name="T90" fmla="*/ 87 w 118"/>
                <a:gd name="T91" fmla="*/ 552 h 573"/>
                <a:gd name="T92" fmla="*/ 92 w 118"/>
                <a:gd name="T93" fmla="*/ 557 h 573"/>
                <a:gd name="T94" fmla="*/ 99 w 118"/>
                <a:gd name="T95" fmla="*/ 564 h 573"/>
                <a:gd name="T96" fmla="*/ 106 w 118"/>
                <a:gd name="T97" fmla="*/ 571 h 573"/>
                <a:gd name="T98" fmla="*/ 109 w 118"/>
                <a:gd name="T99" fmla="*/ 573 h 573"/>
                <a:gd name="T100" fmla="*/ 113 w 118"/>
                <a:gd name="T101" fmla="*/ 573 h 573"/>
                <a:gd name="T102" fmla="*/ 116 w 118"/>
                <a:gd name="T103" fmla="*/ 573 h 573"/>
                <a:gd name="T104" fmla="*/ 118 w 118"/>
                <a:gd name="T105" fmla="*/ 57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8" h="573">
                  <a:moveTo>
                    <a:pt x="118" y="571"/>
                  </a:moveTo>
                  <a:lnTo>
                    <a:pt x="117" y="569"/>
                  </a:lnTo>
                  <a:lnTo>
                    <a:pt x="109" y="561"/>
                  </a:lnTo>
                  <a:lnTo>
                    <a:pt x="99" y="550"/>
                  </a:lnTo>
                  <a:lnTo>
                    <a:pt x="88" y="536"/>
                  </a:lnTo>
                  <a:lnTo>
                    <a:pt x="76" y="518"/>
                  </a:lnTo>
                  <a:lnTo>
                    <a:pt x="51" y="469"/>
                  </a:lnTo>
                  <a:lnTo>
                    <a:pt x="34" y="414"/>
                  </a:lnTo>
                  <a:lnTo>
                    <a:pt x="23" y="353"/>
                  </a:lnTo>
                  <a:lnTo>
                    <a:pt x="20" y="287"/>
                  </a:lnTo>
                  <a:lnTo>
                    <a:pt x="20" y="262"/>
                  </a:lnTo>
                  <a:lnTo>
                    <a:pt x="22" y="236"/>
                  </a:lnTo>
                  <a:lnTo>
                    <a:pt x="25" y="208"/>
                  </a:lnTo>
                  <a:lnTo>
                    <a:pt x="29" y="180"/>
                  </a:lnTo>
                  <a:lnTo>
                    <a:pt x="35" y="152"/>
                  </a:lnTo>
                  <a:lnTo>
                    <a:pt x="44" y="124"/>
                  </a:lnTo>
                  <a:lnTo>
                    <a:pt x="55" y="96"/>
                  </a:lnTo>
                  <a:lnTo>
                    <a:pt x="68" y="68"/>
                  </a:lnTo>
                  <a:lnTo>
                    <a:pt x="82" y="46"/>
                  </a:lnTo>
                  <a:lnTo>
                    <a:pt x="96" y="28"/>
                  </a:lnTo>
                  <a:lnTo>
                    <a:pt x="108" y="14"/>
                  </a:lnTo>
                  <a:lnTo>
                    <a:pt x="117" y="4"/>
                  </a:lnTo>
                  <a:lnTo>
                    <a:pt x="118" y="3"/>
                  </a:lnTo>
                  <a:lnTo>
                    <a:pt x="116" y="0"/>
                  </a:lnTo>
                  <a:lnTo>
                    <a:pt x="113" y="0"/>
                  </a:lnTo>
                  <a:lnTo>
                    <a:pt x="111" y="0"/>
                  </a:lnTo>
                  <a:lnTo>
                    <a:pt x="109" y="1"/>
                  </a:lnTo>
                  <a:lnTo>
                    <a:pt x="108" y="2"/>
                  </a:lnTo>
                  <a:lnTo>
                    <a:pt x="105" y="4"/>
                  </a:lnTo>
                  <a:lnTo>
                    <a:pt x="78" y="33"/>
                  </a:lnTo>
                  <a:lnTo>
                    <a:pt x="55" y="65"/>
                  </a:lnTo>
                  <a:lnTo>
                    <a:pt x="37" y="99"/>
                  </a:lnTo>
                  <a:lnTo>
                    <a:pt x="23" y="135"/>
                  </a:lnTo>
                  <a:lnTo>
                    <a:pt x="12" y="172"/>
                  </a:lnTo>
                  <a:lnTo>
                    <a:pt x="5" y="210"/>
                  </a:lnTo>
                  <a:lnTo>
                    <a:pt x="1" y="249"/>
                  </a:lnTo>
                  <a:lnTo>
                    <a:pt x="0" y="287"/>
                  </a:lnTo>
                  <a:lnTo>
                    <a:pt x="1" y="322"/>
                  </a:lnTo>
                  <a:lnTo>
                    <a:pt x="4" y="357"/>
                  </a:lnTo>
                  <a:lnTo>
                    <a:pt x="10" y="391"/>
                  </a:lnTo>
                  <a:lnTo>
                    <a:pt x="18" y="425"/>
                  </a:lnTo>
                  <a:lnTo>
                    <a:pt x="30" y="458"/>
                  </a:lnTo>
                  <a:lnTo>
                    <a:pt x="44" y="489"/>
                  </a:lnTo>
                  <a:lnTo>
                    <a:pt x="61" y="519"/>
                  </a:lnTo>
                  <a:lnTo>
                    <a:pt x="82" y="547"/>
                  </a:lnTo>
                  <a:lnTo>
                    <a:pt x="87" y="552"/>
                  </a:lnTo>
                  <a:lnTo>
                    <a:pt x="92" y="557"/>
                  </a:lnTo>
                  <a:lnTo>
                    <a:pt x="99" y="564"/>
                  </a:lnTo>
                  <a:lnTo>
                    <a:pt x="106" y="571"/>
                  </a:lnTo>
                  <a:lnTo>
                    <a:pt x="109" y="573"/>
                  </a:lnTo>
                  <a:lnTo>
                    <a:pt x="113" y="573"/>
                  </a:lnTo>
                  <a:lnTo>
                    <a:pt x="116" y="573"/>
                  </a:lnTo>
                  <a:lnTo>
                    <a:pt x="118" y="57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" name="Freeform 53"/>
            <p:cNvSpPr>
              <a:spLocks noChangeAspect="1"/>
            </p:cNvSpPr>
            <p:nvPr/>
          </p:nvSpPr>
          <p:spPr bwMode="auto">
            <a:xfrm>
              <a:off x="3933" y="660"/>
              <a:ext cx="212" cy="531"/>
            </a:xfrm>
            <a:custGeom>
              <a:avLst/>
              <a:gdLst>
                <a:gd name="T0" fmla="*/ 16 w 212"/>
                <a:gd name="T1" fmla="*/ 519 h 531"/>
                <a:gd name="T2" fmla="*/ 22 w 212"/>
                <a:gd name="T3" fmla="*/ 513 h 531"/>
                <a:gd name="T4" fmla="*/ 22 w 212"/>
                <a:gd name="T5" fmla="*/ 503 h 531"/>
                <a:gd name="T6" fmla="*/ 16 w 212"/>
                <a:gd name="T7" fmla="*/ 498 h 531"/>
                <a:gd name="T8" fmla="*/ 7 w 212"/>
                <a:gd name="T9" fmla="*/ 498 h 531"/>
                <a:gd name="T10" fmla="*/ 1 w 212"/>
                <a:gd name="T11" fmla="*/ 503 h 531"/>
                <a:gd name="T12" fmla="*/ 2 w 212"/>
                <a:gd name="T13" fmla="*/ 518 h 531"/>
                <a:gd name="T14" fmla="*/ 16 w 212"/>
                <a:gd name="T15" fmla="*/ 529 h 531"/>
                <a:gd name="T16" fmla="*/ 39 w 212"/>
                <a:gd name="T17" fmla="*/ 529 h 531"/>
                <a:gd name="T18" fmla="*/ 59 w 212"/>
                <a:gd name="T19" fmla="*/ 510 h 531"/>
                <a:gd name="T20" fmla="*/ 74 w 212"/>
                <a:gd name="T21" fmla="*/ 476 h 531"/>
                <a:gd name="T22" fmla="*/ 87 w 212"/>
                <a:gd name="T23" fmla="*/ 431 h 531"/>
                <a:gd name="T24" fmla="*/ 119 w 212"/>
                <a:gd name="T25" fmla="*/ 292 h 531"/>
                <a:gd name="T26" fmla="*/ 147 w 212"/>
                <a:gd name="T27" fmla="*/ 140 h 531"/>
                <a:gd name="T28" fmla="*/ 160 w 212"/>
                <a:gd name="T29" fmla="*/ 74 h 531"/>
                <a:gd name="T30" fmla="*/ 169 w 212"/>
                <a:gd name="T31" fmla="*/ 36 h 531"/>
                <a:gd name="T32" fmla="*/ 180 w 212"/>
                <a:gd name="T33" fmla="*/ 10 h 531"/>
                <a:gd name="T34" fmla="*/ 191 w 212"/>
                <a:gd name="T35" fmla="*/ 6 h 531"/>
                <a:gd name="T36" fmla="*/ 199 w 212"/>
                <a:gd name="T37" fmla="*/ 10 h 531"/>
                <a:gd name="T38" fmla="*/ 195 w 212"/>
                <a:gd name="T39" fmla="*/ 12 h 531"/>
                <a:gd name="T40" fmla="*/ 189 w 212"/>
                <a:gd name="T41" fmla="*/ 18 h 531"/>
                <a:gd name="T42" fmla="*/ 190 w 212"/>
                <a:gd name="T43" fmla="*/ 28 h 531"/>
                <a:gd name="T44" fmla="*/ 196 w 212"/>
                <a:gd name="T45" fmla="*/ 34 h 531"/>
                <a:gd name="T46" fmla="*/ 204 w 212"/>
                <a:gd name="T47" fmla="*/ 34 h 531"/>
                <a:gd name="T48" fmla="*/ 211 w 212"/>
                <a:gd name="T49" fmla="*/ 28 h 531"/>
                <a:gd name="T50" fmla="*/ 210 w 212"/>
                <a:gd name="T51" fmla="*/ 13 h 531"/>
                <a:gd name="T52" fmla="*/ 195 w 212"/>
                <a:gd name="T53" fmla="*/ 2 h 531"/>
                <a:gd name="T54" fmla="*/ 173 w 212"/>
                <a:gd name="T55" fmla="*/ 5 h 531"/>
                <a:gd name="T56" fmla="*/ 151 w 212"/>
                <a:gd name="T57" fmla="*/ 43 h 531"/>
                <a:gd name="T58" fmla="*/ 139 w 212"/>
                <a:gd name="T59" fmla="*/ 81 h 531"/>
                <a:gd name="T60" fmla="*/ 129 w 212"/>
                <a:gd name="T61" fmla="*/ 123 h 531"/>
                <a:gd name="T62" fmla="*/ 112 w 212"/>
                <a:gd name="T63" fmla="*/ 198 h 531"/>
                <a:gd name="T64" fmla="*/ 92 w 212"/>
                <a:gd name="T65" fmla="*/ 297 h 531"/>
                <a:gd name="T66" fmla="*/ 72 w 212"/>
                <a:gd name="T67" fmla="*/ 410 h 531"/>
                <a:gd name="T68" fmla="*/ 59 w 212"/>
                <a:gd name="T69" fmla="*/ 471 h 531"/>
                <a:gd name="T70" fmla="*/ 53 w 212"/>
                <a:gd name="T71" fmla="*/ 491 h 531"/>
                <a:gd name="T72" fmla="*/ 44 w 212"/>
                <a:gd name="T73" fmla="*/ 511 h 531"/>
                <a:gd name="T74" fmla="*/ 33 w 212"/>
                <a:gd name="T75" fmla="*/ 524 h 531"/>
                <a:gd name="T76" fmla="*/ 20 w 212"/>
                <a:gd name="T77" fmla="*/ 525 h 531"/>
                <a:gd name="T78" fmla="*/ 12 w 212"/>
                <a:gd name="T79" fmla="*/ 52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2" h="531">
                  <a:moveTo>
                    <a:pt x="11" y="520"/>
                  </a:moveTo>
                  <a:lnTo>
                    <a:pt x="16" y="519"/>
                  </a:lnTo>
                  <a:lnTo>
                    <a:pt x="20" y="517"/>
                  </a:lnTo>
                  <a:lnTo>
                    <a:pt x="22" y="513"/>
                  </a:lnTo>
                  <a:lnTo>
                    <a:pt x="23" y="509"/>
                  </a:lnTo>
                  <a:lnTo>
                    <a:pt x="22" y="503"/>
                  </a:lnTo>
                  <a:lnTo>
                    <a:pt x="19" y="500"/>
                  </a:lnTo>
                  <a:lnTo>
                    <a:pt x="16" y="498"/>
                  </a:lnTo>
                  <a:lnTo>
                    <a:pt x="11" y="497"/>
                  </a:lnTo>
                  <a:lnTo>
                    <a:pt x="7" y="498"/>
                  </a:lnTo>
                  <a:lnTo>
                    <a:pt x="3" y="500"/>
                  </a:lnTo>
                  <a:lnTo>
                    <a:pt x="1" y="503"/>
                  </a:lnTo>
                  <a:lnTo>
                    <a:pt x="0" y="509"/>
                  </a:lnTo>
                  <a:lnTo>
                    <a:pt x="2" y="518"/>
                  </a:lnTo>
                  <a:lnTo>
                    <a:pt x="8" y="525"/>
                  </a:lnTo>
                  <a:lnTo>
                    <a:pt x="16" y="529"/>
                  </a:lnTo>
                  <a:lnTo>
                    <a:pt x="26" y="531"/>
                  </a:lnTo>
                  <a:lnTo>
                    <a:pt x="39" y="529"/>
                  </a:lnTo>
                  <a:lnTo>
                    <a:pt x="50" y="521"/>
                  </a:lnTo>
                  <a:lnTo>
                    <a:pt x="59" y="510"/>
                  </a:lnTo>
                  <a:lnTo>
                    <a:pt x="67" y="495"/>
                  </a:lnTo>
                  <a:lnTo>
                    <a:pt x="74" y="476"/>
                  </a:lnTo>
                  <a:lnTo>
                    <a:pt x="81" y="455"/>
                  </a:lnTo>
                  <a:lnTo>
                    <a:pt x="87" y="431"/>
                  </a:lnTo>
                  <a:lnTo>
                    <a:pt x="93" y="406"/>
                  </a:lnTo>
                  <a:lnTo>
                    <a:pt x="119" y="292"/>
                  </a:lnTo>
                  <a:lnTo>
                    <a:pt x="140" y="177"/>
                  </a:lnTo>
                  <a:lnTo>
                    <a:pt x="147" y="140"/>
                  </a:lnTo>
                  <a:lnTo>
                    <a:pt x="153" y="105"/>
                  </a:lnTo>
                  <a:lnTo>
                    <a:pt x="160" y="74"/>
                  </a:lnTo>
                  <a:lnTo>
                    <a:pt x="166" y="48"/>
                  </a:lnTo>
                  <a:lnTo>
                    <a:pt x="169" y="36"/>
                  </a:lnTo>
                  <a:lnTo>
                    <a:pt x="174" y="22"/>
                  </a:lnTo>
                  <a:lnTo>
                    <a:pt x="180" y="10"/>
                  </a:lnTo>
                  <a:lnTo>
                    <a:pt x="186" y="5"/>
                  </a:lnTo>
                  <a:lnTo>
                    <a:pt x="191" y="6"/>
                  </a:lnTo>
                  <a:lnTo>
                    <a:pt x="196" y="8"/>
                  </a:lnTo>
                  <a:lnTo>
                    <a:pt x="199" y="10"/>
                  </a:lnTo>
                  <a:lnTo>
                    <a:pt x="201" y="11"/>
                  </a:lnTo>
                  <a:lnTo>
                    <a:pt x="195" y="12"/>
                  </a:lnTo>
                  <a:lnTo>
                    <a:pt x="192" y="15"/>
                  </a:lnTo>
                  <a:lnTo>
                    <a:pt x="189" y="18"/>
                  </a:lnTo>
                  <a:lnTo>
                    <a:pt x="189" y="23"/>
                  </a:lnTo>
                  <a:lnTo>
                    <a:pt x="190" y="28"/>
                  </a:lnTo>
                  <a:lnTo>
                    <a:pt x="192" y="31"/>
                  </a:lnTo>
                  <a:lnTo>
                    <a:pt x="196" y="34"/>
                  </a:lnTo>
                  <a:lnTo>
                    <a:pt x="200" y="34"/>
                  </a:lnTo>
                  <a:lnTo>
                    <a:pt x="204" y="34"/>
                  </a:lnTo>
                  <a:lnTo>
                    <a:pt x="208" y="31"/>
                  </a:lnTo>
                  <a:lnTo>
                    <a:pt x="211" y="28"/>
                  </a:lnTo>
                  <a:lnTo>
                    <a:pt x="212" y="22"/>
                  </a:lnTo>
                  <a:lnTo>
                    <a:pt x="210" y="13"/>
                  </a:lnTo>
                  <a:lnTo>
                    <a:pt x="204" y="6"/>
                  </a:lnTo>
                  <a:lnTo>
                    <a:pt x="195" y="2"/>
                  </a:lnTo>
                  <a:lnTo>
                    <a:pt x="186" y="0"/>
                  </a:lnTo>
                  <a:lnTo>
                    <a:pt x="173" y="5"/>
                  </a:lnTo>
                  <a:lnTo>
                    <a:pt x="162" y="19"/>
                  </a:lnTo>
                  <a:lnTo>
                    <a:pt x="151" y="43"/>
                  </a:lnTo>
                  <a:lnTo>
                    <a:pt x="141" y="75"/>
                  </a:lnTo>
                  <a:lnTo>
                    <a:pt x="139" y="81"/>
                  </a:lnTo>
                  <a:lnTo>
                    <a:pt x="135" y="98"/>
                  </a:lnTo>
                  <a:lnTo>
                    <a:pt x="129" y="123"/>
                  </a:lnTo>
                  <a:lnTo>
                    <a:pt x="121" y="157"/>
                  </a:lnTo>
                  <a:lnTo>
                    <a:pt x="112" y="198"/>
                  </a:lnTo>
                  <a:lnTo>
                    <a:pt x="102" y="245"/>
                  </a:lnTo>
                  <a:lnTo>
                    <a:pt x="92" y="297"/>
                  </a:lnTo>
                  <a:lnTo>
                    <a:pt x="82" y="354"/>
                  </a:lnTo>
                  <a:lnTo>
                    <a:pt x="72" y="410"/>
                  </a:lnTo>
                  <a:lnTo>
                    <a:pt x="60" y="463"/>
                  </a:lnTo>
                  <a:lnTo>
                    <a:pt x="59" y="471"/>
                  </a:lnTo>
                  <a:lnTo>
                    <a:pt x="56" y="481"/>
                  </a:lnTo>
                  <a:lnTo>
                    <a:pt x="53" y="491"/>
                  </a:lnTo>
                  <a:lnTo>
                    <a:pt x="49" y="501"/>
                  </a:lnTo>
                  <a:lnTo>
                    <a:pt x="44" y="511"/>
                  </a:lnTo>
                  <a:lnTo>
                    <a:pt x="39" y="519"/>
                  </a:lnTo>
                  <a:lnTo>
                    <a:pt x="33" y="524"/>
                  </a:lnTo>
                  <a:lnTo>
                    <a:pt x="26" y="526"/>
                  </a:lnTo>
                  <a:lnTo>
                    <a:pt x="20" y="525"/>
                  </a:lnTo>
                  <a:lnTo>
                    <a:pt x="15" y="523"/>
                  </a:lnTo>
                  <a:lnTo>
                    <a:pt x="12" y="521"/>
                  </a:lnTo>
                  <a:lnTo>
                    <a:pt x="11" y="5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" name="Freeform 54"/>
            <p:cNvSpPr>
              <a:spLocks noChangeAspect="1"/>
            </p:cNvSpPr>
            <p:nvPr/>
          </p:nvSpPr>
          <p:spPr bwMode="auto">
            <a:xfrm>
              <a:off x="4061" y="1086"/>
              <a:ext cx="118" cy="118"/>
            </a:xfrm>
            <a:custGeom>
              <a:avLst/>
              <a:gdLst>
                <a:gd name="T0" fmla="*/ 112 w 118"/>
                <a:gd name="T1" fmla="*/ 90 h 118"/>
                <a:gd name="T2" fmla="*/ 111 w 118"/>
                <a:gd name="T3" fmla="*/ 95 h 118"/>
                <a:gd name="T4" fmla="*/ 109 w 118"/>
                <a:gd name="T5" fmla="*/ 102 h 118"/>
                <a:gd name="T6" fmla="*/ 107 w 118"/>
                <a:gd name="T7" fmla="*/ 105 h 118"/>
                <a:gd name="T8" fmla="*/ 97 w 118"/>
                <a:gd name="T9" fmla="*/ 106 h 118"/>
                <a:gd name="T10" fmla="*/ 85 w 118"/>
                <a:gd name="T11" fmla="*/ 99 h 118"/>
                <a:gd name="T12" fmla="*/ 94 w 118"/>
                <a:gd name="T13" fmla="*/ 86 h 118"/>
                <a:gd name="T14" fmla="*/ 106 w 118"/>
                <a:gd name="T15" fmla="*/ 69 h 118"/>
                <a:gd name="T16" fmla="*/ 114 w 118"/>
                <a:gd name="T17" fmla="*/ 52 h 118"/>
                <a:gd name="T18" fmla="*/ 111 w 118"/>
                <a:gd name="T19" fmla="*/ 26 h 118"/>
                <a:gd name="T20" fmla="*/ 81 w 118"/>
                <a:gd name="T21" fmla="*/ 4 h 118"/>
                <a:gd name="T22" fmla="*/ 37 w 118"/>
                <a:gd name="T23" fmla="*/ 4 h 118"/>
                <a:gd name="T24" fmla="*/ 7 w 118"/>
                <a:gd name="T25" fmla="*/ 26 h 118"/>
                <a:gd name="T26" fmla="*/ 4 w 118"/>
                <a:gd name="T27" fmla="*/ 52 h 118"/>
                <a:gd name="T28" fmla="*/ 14 w 118"/>
                <a:gd name="T29" fmla="*/ 72 h 118"/>
                <a:gd name="T30" fmla="*/ 30 w 118"/>
                <a:gd name="T31" fmla="*/ 94 h 118"/>
                <a:gd name="T32" fmla="*/ 21 w 118"/>
                <a:gd name="T33" fmla="*/ 106 h 118"/>
                <a:gd name="T34" fmla="*/ 12 w 118"/>
                <a:gd name="T35" fmla="*/ 105 h 118"/>
                <a:gd name="T36" fmla="*/ 10 w 118"/>
                <a:gd name="T37" fmla="*/ 103 h 118"/>
                <a:gd name="T38" fmla="*/ 7 w 118"/>
                <a:gd name="T39" fmla="*/ 95 h 118"/>
                <a:gd name="T40" fmla="*/ 6 w 118"/>
                <a:gd name="T41" fmla="*/ 90 h 118"/>
                <a:gd name="T42" fmla="*/ 7 w 118"/>
                <a:gd name="T43" fmla="*/ 118 h 118"/>
                <a:gd name="T44" fmla="*/ 40 w 118"/>
                <a:gd name="T45" fmla="*/ 117 h 118"/>
                <a:gd name="T46" fmla="*/ 40 w 118"/>
                <a:gd name="T47" fmla="*/ 105 h 118"/>
                <a:gd name="T48" fmla="*/ 35 w 118"/>
                <a:gd name="T49" fmla="*/ 87 h 118"/>
                <a:gd name="T50" fmla="*/ 24 w 118"/>
                <a:gd name="T51" fmla="*/ 60 h 118"/>
                <a:gd name="T52" fmla="*/ 24 w 118"/>
                <a:gd name="T53" fmla="*/ 26 h 118"/>
                <a:gd name="T54" fmla="*/ 45 w 118"/>
                <a:gd name="T55" fmla="*/ 7 h 118"/>
                <a:gd name="T56" fmla="*/ 73 w 118"/>
                <a:gd name="T57" fmla="*/ 7 h 118"/>
                <a:gd name="T58" fmla="*/ 94 w 118"/>
                <a:gd name="T59" fmla="*/ 26 h 118"/>
                <a:gd name="T60" fmla="*/ 94 w 118"/>
                <a:gd name="T61" fmla="*/ 60 h 118"/>
                <a:gd name="T62" fmla="*/ 84 w 118"/>
                <a:gd name="T63" fmla="*/ 86 h 118"/>
                <a:gd name="T64" fmla="*/ 78 w 118"/>
                <a:gd name="T65" fmla="*/ 105 h 118"/>
                <a:gd name="T66" fmla="*/ 77 w 118"/>
                <a:gd name="T67" fmla="*/ 116 h 118"/>
                <a:gd name="T68" fmla="*/ 79 w 118"/>
                <a:gd name="T69" fmla="*/ 118 h 118"/>
                <a:gd name="T70" fmla="*/ 112 w 118"/>
                <a:gd name="T7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8" h="118">
                  <a:moveTo>
                    <a:pt x="118" y="90"/>
                  </a:moveTo>
                  <a:lnTo>
                    <a:pt x="112" y="90"/>
                  </a:lnTo>
                  <a:lnTo>
                    <a:pt x="112" y="91"/>
                  </a:lnTo>
                  <a:lnTo>
                    <a:pt x="111" y="95"/>
                  </a:lnTo>
                  <a:lnTo>
                    <a:pt x="110" y="98"/>
                  </a:lnTo>
                  <a:lnTo>
                    <a:pt x="109" y="102"/>
                  </a:lnTo>
                  <a:lnTo>
                    <a:pt x="108" y="104"/>
                  </a:lnTo>
                  <a:lnTo>
                    <a:pt x="107" y="105"/>
                  </a:lnTo>
                  <a:lnTo>
                    <a:pt x="103" y="106"/>
                  </a:lnTo>
                  <a:lnTo>
                    <a:pt x="97" y="106"/>
                  </a:lnTo>
                  <a:lnTo>
                    <a:pt x="83" y="106"/>
                  </a:lnTo>
                  <a:lnTo>
                    <a:pt x="85" y="99"/>
                  </a:lnTo>
                  <a:lnTo>
                    <a:pt x="89" y="93"/>
                  </a:lnTo>
                  <a:lnTo>
                    <a:pt x="94" y="86"/>
                  </a:lnTo>
                  <a:lnTo>
                    <a:pt x="100" y="78"/>
                  </a:lnTo>
                  <a:lnTo>
                    <a:pt x="106" y="69"/>
                  </a:lnTo>
                  <a:lnTo>
                    <a:pt x="111" y="61"/>
                  </a:lnTo>
                  <a:lnTo>
                    <a:pt x="114" y="52"/>
                  </a:lnTo>
                  <a:lnTo>
                    <a:pt x="115" y="42"/>
                  </a:lnTo>
                  <a:lnTo>
                    <a:pt x="111" y="26"/>
                  </a:lnTo>
                  <a:lnTo>
                    <a:pt x="99" y="13"/>
                  </a:lnTo>
                  <a:lnTo>
                    <a:pt x="81" y="4"/>
                  </a:lnTo>
                  <a:lnTo>
                    <a:pt x="59" y="0"/>
                  </a:lnTo>
                  <a:lnTo>
                    <a:pt x="37" y="4"/>
                  </a:lnTo>
                  <a:lnTo>
                    <a:pt x="19" y="13"/>
                  </a:lnTo>
                  <a:lnTo>
                    <a:pt x="7" y="26"/>
                  </a:lnTo>
                  <a:lnTo>
                    <a:pt x="3" y="42"/>
                  </a:lnTo>
                  <a:lnTo>
                    <a:pt x="4" y="52"/>
                  </a:lnTo>
                  <a:lnTo>
                    <a:pt x="8" y="62"/>
                  </a:lnTo>
                  <a:lnTo>
                    <a:pt x="14" y="72"/>
                  </a:lnTo>
                  <a:lnTo>
                    <a:pt x="22" y="83"/>
                  </a:lnTo>
                  <a:lnTo>
                    <a:pt x="30" y="94"/>
                  </a:lnTo>
                  <a:lnTo>
                    <a:pt x="35" y="106"/>
                  </a:lnTo>
                  <a:lnTo>
                    <a:pt x="21" y="106"/>
                  </a:lnTo>
                  <a:lnTo>
                    <a:pt x="15" y="106"/>
                  </a:lnTo>
                  <a:lnTo>
                    <a:pt x="12" y="105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8" y="99"/>
                  </a:lnTo>
                  <a:lnTo>
                    <a:pt x="7" y="95"/>
                  </a:lnTo>
                  <a:lnTo>
                    <a:pt x="7" y="92"/>
                  </a:lnTo>
                  <a:lnTo>
                    <a:pt x="6" y="90"/>
                  </a:lnTo>
                  <a:lnTo>
                    <a:pt x="0" y="90"/>
                  </a:lnTo>
                  <a:lnTo>
                    <a:pt x="7" y="118"/>
                  </a:lnTo>
                  <a:lnTo>
                    <a:pt x="37" y="118"/>
                  </a:lnTo>
                  <a:lnTo>
                    <a:pt x="40" y="117"/>
                  </a:lnTo>
                  <a:lnTo>
                    <a:pt x="41" y="114"/>
                  </a:lnTo>
                  <a:lnTo>
                    <a:pt x="40" y="105"/>
                  </a:lnTo>
                  <a:lnTo>
                    <a:pt x="38" y="95"/>
                  </a:lnTo>
                  <a:lnTo>
                    <a:pt x="35" y="87"/>
                  </a:lnTo>
                  <a:lnTo>
                    <a:pt x="32" y="80"/>
                  </a:lnTo>
                  <a:lnTo>
                    <a:pt x="24" y="60"/>
                  </a:lnTo>
                  <a:lnTo>
                    <a:pt x="21" y="42"/>
                  </a:lnTo>
                  <a:lnTo>
                    <a:pt x="24" y="26"/>
                  </a:lnTo>
                  <a:lnTo>
                    <a:pt x="32" y="14"/>
                  </a:lnTo>
                  <a:lnTo>
                    <a:pt x="45" y="7"/>
                  </a:lnTo>
                  <a:lnTo>
                    <a:pt x="59" y="5"/>
                  </a:lnTo>
                  <a:lnTo>
                    <a:pt x="73" y="7"/>
                  </a:lnTo>
                  <a:lnTo>
                    <a:pt x="86" y="15"/>
                  </a:lnTo>
                  <a:lnTo>
                    <a:pt x="94" y="26"/>
                  </a:lnTo>
                  <a:lnTo>
                    <a:pt x="98" y="42"/>
                  </a:lnTo>
                  <a:lnTo>
                    <a:pt x="94" y="60"/>
                  </a:lnTo>
                  <a:lnTo>
                    <a:pt x="87" y="79"/>
                  </a:lnTo>
                  <a:lnTo>
                    <a:pt x="84" y="86"/>
                  </a:lnTo>
                  <a:lnTo>
                    <a:pt x="80" y="95"/>
                  </a:lnTo>
                  <a:lnTo>
                    <a:pt x="78" y="105"/>
                  </a:lnTo>
                  <a:lnTo>
                    <a:pt x="77" y="114"/>
                  </a:lnTo>
                  <a:lnTo>
                    <a:pt x="77" y="116"/>
                  </a:lnTo>
                  <a:lnTo>
                    <a:pt x="78" y="117"/>
                  </a:lnTo>
                  <a:lnTo>
                    <a:pt x="79" y="118"/>
                  </a:lnTo>
                  <a:lnTo>
                    <a:pt x="82" y="118"/>
                  </a:lnTo>
                  <a:lnTo>
                    <a:pt x="112" y="118"/>
                  </a:lnTo>
                  <a:lnTo>
                    <a:pt x="118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" name="Freeform 55"/>
            <p:cNvSpPr>
              <a:spLocks noChangeAspect="1"/>
            </p:cNvSpPr>
            <p:nvPr/>
          </p:nvSpPr>
          <p:spPr bwMode="auto">
            <a:xfrm>
              <a:off x="4248" y="821"/>
              <a:ext cx="110" cy="164"/>
            </a:xfrm>
            <a:custGeom>
              <a:avLst/>
              <a:gdLst>
                <a:gd name="T0" fmla="*/ 81 w 110"/>
                <a:gd name="T1" fmla="*/ 19 h 164"/>
                <a:gd name="T2" fmla="*/ 82 w 110"/>
                <a:gd name="T3" fmla="*/ 16 h 164"/>
                <a:gd name="T4" fmla="*/ 82 w 110"/>
                <a:gd name="T5" fmla="*/ 13 h 164"/>
                <a:gd name="T6" fmla="*/ 84 w 110"/>
                <a:gd name="T7" fmla="*/ 11 h 164"/>
                <a:gd name="T8" fmla="*/ 85 w 110"/>
                <a:gd name="T9" fmla="*/ 10 h 164"/>
                <a:gd name="T10" fmla="*/ 88 w 110"/>
                <a:gd name="T11" fmla="*/ 9 h 164"/>
                <a:gd name="T12" fmla="*/ 92 w 110"/>
                <a:gd name="T13" fmla="*/ 8 h 164"/>
                <a:gd name="T14" fmla="*/ 96 w 110"/>
                <a:gd name="T15" fmla="*/ 8 h 164"/>
                <a:gd name="T16" fmla="*/ 103 w 110"/>
                <a:gd name="T17" fmla="*/ 8 h 164"/>
                <a:gd name="T18" fmla="*/ 106 w 110"/>
                <a:gd name="T19" fmla="*/ 8 h 164"/>
                <a:gd name="T20" fmla="*/ 109 w 110"/>
                <a:gd name="T21" fmla="*/ 7 h 164"/>
                <a:gd name="T22" fmla="*/ 110 w 110"/>
                <a:gd name="T23" fmla="*/ 6 h 164"/>
                <a:gd name="T24" fmla="*/ 110 w 110"/>
                <a:gd name="T25" fmla="*/ 3 h 164"/>
                <a:gd name="T26" fmla="*/ 109 w 110"/>
                <a:gd name="T27" fmla="*/ 1 h 164"/>
                <a:gd name="T28" fmla="*/ 107 w 110"/>
                <a:gd name="T29" fmla="*/ 0 h 164"/>
                <a:gd name="T30" fmla="*/ 43 w 110"/>
                <a:gd name="T31" fmla="*/ 0 h 164"/>
                <a:gd name="T32" fmla="*/ 42 w 110"/>
                <a:gd name="T33" fmla="*/ 0 h 164"/>
                <a:gd name="T34" fmla="*/ 40 w 110"/>
                <a:gd name="T35" fmla="*/ 1 h 164"/>
                <a:gd name="T36" fmla="*/ 39 w 110"/>
                <a:gd name="T37" fmla="*/ 2 h 164"/>
                <a:gd name="T38" fmla="*/ 39 w 110"/>
                <a:gd name="T39" fmla="*/ 5 h 164"/>
                <a:gd name="T40" fmla="*/ 40 w 110"/>
                <a:gd name="T41" fmla="*/ 7 h 164"/>
                <a:gd name="T42" fmla="*/ 45 w 110"/>
                <a:gd name="T43" fmla="*/ 8 h 164"/>
                <a:gd name="T44" fmla="*/ 52 w 110"/>
                <a:gd name="T45" fmla="*/ 8 h 164"/>
                <a:gd name="T46" fmla="*/ 57 w 110"/>
                <a:gd name="T47" fmla="*/ 8 h 164"/>
                <a:gd name="T48" fmla="*/ 60 w 110"/>
                <a:gd name="T49" fmla="*/ 10 h 164"/>
                <a:gd name="T50" fmla="*/ 62 w 110"/>
                <a:gd name="T51" fmla="*/ 12 h 164"/>
                <a:gd name="T52" fmla="*/ 62 w 110"/>
                <a:gd name="T53" fmla="*/ 14 h 164"/>
                <a:gd name="T54" fmla="*/ 61 w 110"/>
                <a:gd name="T55" fmla="*/ 16 h 164"/>
                <a:gd name="T56" fmla="*/ 29 w 110"/>
                <a:gd name="T57" fmla="*/ 145 h 164"/>
                <a:gd name="T58" fmla="*/ 28 w 110"/>
                <a:gd name="T59" fmla="*/ 148 h 164"/>
                <a:gd name="T60" fmla="*/ 27 w 110"/>
                <a:gd name="T61" fmla="*/ 150 h 164"/>
                <a:gd name="T62" fmla="*/ 26 w 110"/>
                <a:gd name="T63" fmla="*/ 152 h 164"/>
                <a:gd name="T64" fmla="*/ 24 w 110"/>
                <a:gd name="T65" fmla="*/ 154 h 164"/>
                <a:gd name="T66" fmla="*/ 22 w 110"/>
                <a:gd name="T67" fmla="*/ 155 h 164"/>
                <a:gd name="T68" fmla="*/ 18 w 110"/>
                <a:gd name="T69" fmla="*/ 156 h 164"/>
                <a:gd name="T70" fmla="*/ 13 w 110"/>
                <a:gd name="T71" fmla="*/ 156 h 164"/>
                <a:gd name="T72" fmla="*/ 7 w 110"/>
                <a:gd name="T73" fmla="*/ 156 h 164"/>
                <a:gd name="T74" fmla="*/ 4 w 110"/>
                <a:gd name="T75" fmla="*/ 156 h 164"/>
                <a:gd name="T76" fmla="*/ 1 w 110"/>
                <a:gd name="T77" fmla="*/ 157 h 164"/>
                <a:gd name="T78" fmla="*/ 0 w 110"/>
                <a:gd name="T79" fmla="*/ 158 h 164"/>
                <a:gd name="T80" fmla="*/ 0 w 110"/>
                <a:gd name="T81" fmla="*/ 161 h 164"/>
                <a:gd name="T82" fmla="*/ 1 w 110"/>
                <a:gd name="T83" fmla="*/ 163 h 164"/>
                <a:gd name="T84" fmla="*/ 3 w 110"/>
                <a:gd name="T85" fmla="*/ 164 h 164"/>
                <a:gd name="T86" fmla="*/ 67 w 110"/>
                <a:gd name="T87" fmla="*/ 164 h 164"/>
                <a:gd name="T88" fmla="*/ 68 w 110"/>
                <a:gd name="T89" fmla="*/ 163 h 164"/>
                <a:gd name="T90" fmla="*/ 70 w 110"/>
                <a:gd name="T91" fmla="*/ 163 h 164"/>
                <a:gd name="T92" fmla="*/ 71 w 110"/>
                <a:gd name="T93" fmla="*/ 162 h 164"/>
                <a:gd name="T94" fmla="*/ 71 w 110"/>
                <a:gd name="T95" fmla="*/ 159 h 164"/>
                <a:gd name="T96" fmla="*/ 71 w 110"/>
                <a:gd name="T97" fmla="*/ 157 h 164"/>
                <a:gd name="T98" fmla="*/ 70 w 110"/>
                <a:gd name="T99" fmla="*/ 156 h 164"/>
                <a:gd name="T100" fmla="*/ 67 w 110"/>
                <a:gd name="T101" fmla="*/ 156 h 164"/>
                <a:gd name="T102" fmla="*/ 64 w 110"/>
                <a:gd name="T103" fmla="*/ 156 h 164"/>
                <a:gd name="T104" fmla="*/ 59 w 110"/>
                <a:gd name="T105" fmla="*/ 156 h 164"/>
                <a:gd name="T106" fmla="*/ 54 w 110"/>
                <a:gd name="T107" fmla="*/ 156 h 164"/>
                <a:gd name="T108" fmla="*/ 49 w 110"/>
                <a:gd name="T109" fmla="*/ 154 h 164"/>
                <a:gd name="T110" fmla="*/ 48 w 110"/>
                <a:gd name="T111" fmla="*/ 152 h 164"/>
                <a:gd name="T112" fmla="*/ 49 w 110"/>
                <a:gd name="T113" fmla="*/ 146 h 164"/>
                <a:gd name="T114" fmla="*/ 81 w 110"/>
                <a:gd name="T115" fmla="*/ 1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" h="164">
                  <a:moveTo>
                    <a:pt x="81" y="19"/>
                  </a:moveTo>
                  <a:lnTo>
                    <a:pt x="82" y="16"/>
                  </a:lnTo>
                  <a:lnTo>
                    <a:pt x="82" y="13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8" y="9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3" y="8"/>
                  </a:lnTo>
                  <a:lnTo>
                    <a:pt x="106" y="8"/>
                  </a:lnTo>
                  <a:lnTo>
                    <a:pt x="109" y="7"/>
                  </a:lnTo>
                  <a:lnTo>
                    <a:pt x="110" y="6"/>
                  </a:lnTo>
                  <a:lnTo>
                    <a:pt x="110" y="3"/>
                  </a:lnTo>
                  <a:lnTo>
                    <a:pt x="109" y="1"/>
                  </a:lnTo>
                  <a:lnTo>
                    <a:pt x="107" y="0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39" y="2"/>
                  </a:lnTo>
                  <a:lnTo>
                    <a:pt x="39" y="5"/>
                  </a:lnTo>
                  <a:lnTo>
                    <a:pt x="40" y="7"/>
                  </a:lnTo>
                  <a:lnTo>
                    <a:pt x="45" y="8"/>
                  </a:lnTo>
                  <a:lnTo>
                    <a:pt x="52" y="8"/>
                  </a:lnTo>
                  <a:lnTo>
                    <a:pt x="57" y="8"/>
                  </a:lnTo>
                  <a:lnTo>
                    <a:pt x="60" y="10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1" y="16"/>
                  </a:lnTo>
                  <a:lnTo>
                    <a:pt x="29" y="145"/>
                  </a:lnTo>
                  <a:lnTo>
                    <a:pt x="28" y="148"/>
                  </a:lnTo>
                  <a:lnTo>
                    <a:pt x="27" y="150"/>
                  </a:lnTo>
                  <a:lnTo>
                    <a:pt x="26" y="152"/>
                  </a:lnTo>
                  <a:lnTo>
                    <a:pt x="24" y="154"/>
                  </a:lnTo>
                  <a:lnTo>
                    <a:pt x="22" y="155"/>
                  </a:lnTo>
                  <a:lnTo>
                    <a:pt x="18" y="156"/>
                  </a:lnTo>
                  <a:lnTo>
                    <a:pt x="13" y="156"/>
                  </a:lnTo>
                  <a:lnTo>
                    <a:pt x="7" y="156"/>
                  </a:lnTo>
                  <a:lnTo>
                    <a:pt x="4" y="156"/>
                  </a:lnTo>
                  <a:lnTo>
                    <a:pt x="1" y="157"/>
                  </a:lnTo>
                  <a:lnTo>
                    <a:pt x="0" y="158"/>
                  </a:lnTo>
                  <a:lnTo>
                    <a:pt x="0" y="161"/>
                  </a:lnTo>
                  <a:lnTo>
                    <a:pt x="1" y="163"/>
                  </a:lnTo>
                  <a:lnTo>
                    <a:pt x="3" y="164"/>
                  </a:lnTo>
                  <a:lnTo>
                    <a:pt x="67" y="164"/>
                  </a:lnTo>
                  <a:lnTo>
                    <a:pt x="68" y="163"/>
                  </a:lnTo>
                  <a:lnTo>
                    <a:pt x="70" y="163"/>
                  </a:lnTo>
                  <a:lnTo>
                    <a:pt x="71" y="162"/>
                  </a:lnTo>
                  <a:lnTo>
                    <a:pt x="71" y="159"/>
                  </a:lnTo>
                  <a:lnTo>
                    <a:pt x="71" y="157"/>
                  </a:lnTo>
                  <a:lnTo>
                    <a:pt x="70" y="156"/>
                  </a:lnTo>
                  <a:lnTo>
                    <a:pt x="67" y="156"/>
                  </a:lnTo>
                  <a:lnTo>
                    <a:pt x="64" y="156"/>
                  </a:lnTo>
                  <a:lnTo>
                    <a:pt x="59" y="156"/>
                  </a:lnTo>
                  <a:lnTo>
                    <a:pt x="54" y="156"/>
                  </a:lnTo>
                  <a:lnTo>
                    <a:pt x="49" y="154"/>
                  </a:lnTo>
                  <a:lnTo>
                    <a:pt x="48" y="152"/>
                  </a:lnTo>
                  <a:lnTo>
                    <a:pt x="49" y="146"/>
                  </a:lnTo>
                  <a:lnTo>
                    <a:pt x="81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" name="Freeform 56"/>
            <p:cNvSpPr>
              <a:spLocks noChangeAspect="1"/>
            </p:cNvSpPr>
            <p:nvPr/>
          </p:nvSpPr>
          <p:spPr bwMode="auto">
            <a:xfrm>
              <a:off x="4389" y="805"/>
              <a:ext cx="55" cy="239"/>
            </a:xfrm>
            <a:custGeom>
              <a:avLst/>
              <a:gdLst>
                <a:gd name="T0" fmla="*/ 55 w 55"/>
                <a:gd name="T1" fmla="*/ 237 h 239"/>
                <a:gd name="T2" fmla="*/ 55 w 55"/>
                <a:gd name="T3" fmla="*/ 236 h 239"/>
                <a:gd name="T4" fmla="*/ 55 w 55"/>
                <a:gd name="T5" fmla="*/ 236 h 239"/>
                <a:gd name="T6" fmla="*/ 54 w 55"/>
                <a:gd name="T7" fmla="*/ 234 h 239"/>
                <a:gd name="T8" fmla="*/ 51 w 55"/>
                <a:gd name="T9" fmla="*/ 232 h 239"/>
                <a:gd name="T10" fmla="*/ 33 w 55"/>
                <a:gd name="T11" fmla="*/ 207 h 239"/>
                <a:gd name="T12" fmla="*/ 21 w 55"/>
                <a:gd name="T13" fmla="*/ 178 h 239"/>
                <a:gd name="T14" fmla="*/ 15 w 55"/>
                <a:gd name="T15" fmla="*/ 148 h 239"/>
                <a:gd name="T16" fmla="*/ 14 w 55"/>
                <a:gd name="T17" fmla="*/ 120 h 239"/>
                <a:gd name="T18" fmla="*/ 15 w 55"/>
                <a:gd name="T19" fmla="*/ 89 h 239"/>
                <a:gd name="T20" fmla="*/ 22 w 55"/>
                <a:gd name="T21" fmla="*/ 59 h 239"/>
                <a:gd name="T22" fmla="*/ 34 w 55"/>
                <a:gd name="T23" fmla="*/ 31 h 239"/>
                <a:gd name="T24" fmla="*/ 52 w 55"/>
                <a:gd name="T25" fmla="*/ 7 h 239"/>
                <a:gd name="T26" fmla="*/ 55 w 55"/>
                <a:gd name="T27" fmla="*/ 4 h 239"/>
                <a:gd name="T28" fmla="*/ 55 w 55"/>
                <a:gd name="T29" fmla="*/ 3 h 239"/>
                <a:gd name="T30" fmla="*/ 55 w 55"/>
                <a:gd name="T31" fmla="*/ 1 h 239"/>
                <a:gd name="T32" fmla="*/ 53 w 55"/>
                <a:gd name="T33" fmla="*/ 0 h 239"/>
                <a:gd name="T34" fmla="*/ 48 w 55"/>
                <a:gd name="T35" fmla="*/ 3 h 239"/>
                <a:gd name="T36" fmla="*/ 38 w 55"/>
                <a:gd name="T37" fmla="*/ 12 h 239"/>
                <a:gd name="T38" fmla="*/ 26 w 55"/>
                <a:gd name="T39" fmla="*/ 27 h 239"/>
                <a:gd name="T40" fmla="*/ 15 w 55"/>
                <a:gd name="T41" fmla="*/ 47 h 239"/>
                <a:gd name="T42" fmla="*/ 7 w 55"/>
                <a:gd name="T43" fmla="*/ 67 h 239"/>
                <a:gd name="T44" fmla="*/ 3 w 55"/>
                <a:gd name="T45" fmla="*/ 86 h 239"/>
                <a:gd name="T46" fmla="*/ 0 w 55"/>
                <a:gd name="T47" fmla="*/ 104 h 239"/>
                <a:gd name="T48" fmla="*/ 0 w 55"/>
                <a:gd name="T49" fmla="*/ 120 h 239"/>
                <a:gd name="T50" fmla="*/ 0 w 55"/>
                <a:gd name="T51" fmla="*/ 135 h 239"/>
                <a:gd name="T52" fmla="*/ 3 w 55"/>
                <a:gd name="T53" fmla="*/ 154 h 239"/>
                <a:gd name="T54" fmla="*/ 8 w 55"/>
                <a:gd name="T55" fmla="*/ 174 h 239"/>
                <a:gd name="T56" fmla="*/ 16 w 55"/>
                <a:gd name="T57" fmla="*/ 194 h 239"/>
                <a:gd name="T58" fmla="*/ 27 w 55"/>
                <a:gd name="T59" fmla="*/ 214 h 239"/>
                <a:gd name="T60" fmla="*/ 39 w 55"/>
                <a:gd name="T61" fmla="*/ 228 h 239"/>
                <a:gd name="T62" fmla="*/ 48 w 55"/>
                <a:gd name="T63" fmla="*/ 236 h 239"/>
                <a:gd name="T64" fmla="*/ 53 w 55"/>
                <a:gd name="T65" fmla="*/ 239 h 239"/>
                <a:gd name="T66" fmla="*/ 55 w 55"/>
                <a:gd name="T67" fmla="*/ 239 h 239"/>
                <a:gd name="T68" fmla="*/ 55 w 55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237"/>
                  </a:moveTo>
                  <a:lnTo>
                    <a:pt x="55" y="236"/>
                  </a:lnTo>
                  <a:lnTo>
                    <a:pt x="55" y="236"/>
                  </a:lnTo>
                  <a:lnTo>
                    <a:pt x="54" y="234"/>
                  </a:lnTo>
                  <a:lnTo>
                    <a:pt x="51" y="232"/>
                  </a:lnTo>
                  <a:lnTo>
                    <a:pt x="33" y="207"/>
                  </a:lnTo>
                  <a:lnTo>
                    <a:pt x="21" y="178"/>
                  </a:lnTo>
                  <a:lnTo>
                    <a:pt x="15" y="148"/>
                  </a:lnTo>
                  <a:lnTo>
                    <a:pt x="14" y="120"/>
                  </a:lnTo>
                  <a:lnTo>
                    <a:pt x="15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2" y="7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8" y="12"/>
                  </a:lnTo>
                  <a:lnTo>
                    <a:pt x="26" y="27"/>
                  </a:lnTo>
                  <a:lnTo>
                    <a:pt x="15" y="47"/>
                  </a:lnTo>
                  <a:lnTo>
                    <a:pt x="7" y="67"/>
                  </a:lnTo>
                  <a:lnTo>
                    <a:pt x="3" y="86"/>
                  </a:lnTo>
                  <a:lnTo>
                    <a:pt x="0" y="104"/>
                  </a:lnTo>
                  <a:lnTo>
                    <a:pt x="0" y="120"/>
                  </a:lnTo>
                  <a:lnTo>
                    <a:pt x="0" y="135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7" y="214"/>
                  </a:lnTo>
                  <a:lnTo>
                    <a:pt x="39" y="228"/>
                  </a:lnTo>
                  <a:lnTo>
                    <a:pt x="48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5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" name="Freeform 57"/>
            <p:cNvSpPr>
              <a:spLocks noChangeAspect="1"/>
            </p:cNvSpPr>
            <p:nvPr/>
          </p:nvSpPr>
          <p:spPr bwMode="auto">
            <a:xfrm>
              <a:off x="4462" y="878"/>
              <a:ext cx="134" cy="107"/>
            </a:xfrm>
            <a:custGeom>
              <a:avLst/>
              <a:gdLst>
                <a:gd name="T0" fmla="*/ 77 w 134"/>
                <a:gd name="T1" fmla="*/ 48 h 107"/>
                <a:gd name="T2" fmla="*/ 105 w 134"/>
                <a:gd name="T3" fmla="*/ 17 h 107"/>
                <a:gd name="T4" fmla="*/ 108 w 134"/>
                <a:gd name="T5" fmla="*/ 15 h 107"/>
                <a:gd name="T6" fmla="*/ 111 w 134"/>
                <a:gd name="T7" fmla="*/ 13 h 107"/>
                <a:gd name="T8" fmla="*/ 118 w 134"/>
                <a:gd name="T9" fmla="*/ 12 h 107"/>
                <a:gd name="T10" fmla="*/ 130 w 134"/>
                <a:gd name="T11" fmla="*/ 12 h 107"/>
                <a:gd name="T12" fmla="*/ 130 w 134"/>
                <a:gd name="T13" fmla="*/ 0 h 107"/>
                <a:gd name="T14" fmla="*/ 83 w 134"/>
                <a:gd name="T15" fmla="*/ 0 h 107"/>
                <a:gd name="T16" fmla="*/ 83 w 134"/>
                <a:gd name="T17" fmla="*/ 12 h 107"/>
                <a:gd name="T18" fmla="*/ 88 w 134"/>
                <a:gd name="T19" fmla="*/ 12 h 107"/>
                <a:gd name="T20" fmla="*/ 92 w 134"/>
                <a:gd name="T21" fmla="*/ 14 h 107"/>
                <a:gd name="T22" fmla="*/ 91 w 134"/>
                <a:gd name="T23" fmla="*/ 15 h 107"/>
                <a:gd name="T24" fmla="*/ 90 w 134"/>
                <a:gd name="T25" fmla="*/ 17 h 107"/>
                <a:gd name="T26" fmla="*/ 70 w 134"/>
                <a:gd name="T27" fmla="*/ 39 h 107"/>
                <a:gd name="T28" fmla="*/ 47 w 134"/>
                <a:gd name="T29" fmla="*/ 12 h 107"/>
                <a:gd name="T30" fmla="*/ 56 w 134"/>
                <a:gd name="T31" fmla="*/ 12 h 107"/>
                <a:gd name="T32" fmla="*/ 56 w 134"/>
                <a:gd name="T33" fmla="*/ 0 h 107"/>
                <a:gd name="T34" fmla="*/ 1 w 134"/>
                <a:gd name="T35" fmla="*/ 0 h 107"/>
                <a:gd name="T36" fmla="*/ 1 w 134"/>
                <a:gd name="T37" fmla="*/ 12 h 107"/>
                <a:gd name="T38" fmla="*/ 18 w 134"/>
                <a:gd name="T39" fmla="*/ 12 h 107"/>
                <a:gd name="T40" fmla="*/ 55 w 134"/>
                <a:gd name="T41" fmla="*/ 56 h 107"/>
                <a:gd name="T42" fmla="*/ 24 w 134"/>
                <a:gd name="T43" fmla="*/ 91 h 107"/>
                <a:gd name="T44" fmla="*/ 20 w 134"/>
                <a:gd name="T45" fmla="*/ 93 h 107"/>
                <a:gd name="T46" fmla="*/ 15 w 134"/>
                <a:gd name="T47" fmla="*/ 95 h 107"/>
                <a:gd name="T48" fmla="*/ 8 w 134"/>
                <a:gd name="T49" fmla="*/ 95 h 107"/>
                <a:gd name="T50" fmla="*/ 0 w 134"/>
                <a:gd name="T51" fmla="*/ 95 h 107"/>
                <a:gd name="T52" fmla="*/ 0 w 134"/>
                <a:gd name="T53" fmla="*/ 107 h 107"/>
                <a:gd name="T54" fmla="*/ 46 w 134"/>
                <a:gd name="T55" fmla="*/ 107 h 107"/>
                <a:gd name="T56" fmla="*/ 46 w 134"/>
                <a:gd name="T57" fmla="*/ 95 h 107"/>
                <a:gd name="T58" fmla="*/ 40 w 134"/>
                <a:gd name="T59" fmla="*/ 94 h 107"/>
                <a:gd name="T60" fmla="*/ 38 w 134"/>
                <a:gd name="T61" fmla="*/ 93 h 107"/>
                <a:gd name="T62" fmla="*/ 38 w 134"/>
                <a:gd name="T63" fmla="*/ 92 h 107"/>
                <a:gd name="T64" fmla="*/ 39 w 134"/>
                <a:gd name="T65" fmla="*/ 90 h 107"/>
                <a:gd name="T66" fmla="*/ 62 w 134"/>
                <a:gd name="T67" fmla="*/ 64 h 107"/>
                <a:gd name="T68" fmla="*/ 89 w 134"/>
                <a:gd name="T69" fmla="*/ 95 h 107"/>
                <a:gd name="T70" fmla="*/ 79 w 134"/>
                <a:gd name="T71" fmla="*/ 95 h 107"/>
                <a:gd name="T72" fmla="*/ 79 w 134"/>
                <a:gd name="T73" fmla="*/ 107 h 107"/>
                <a:gd name="T74" fmla="*/ 134 w 134"/>
                <a:gd name="T75" fmla="*/ 107 h 107"/>
                <a:gd name="T76" fmla="*/ 134 w 134"/>
                <a:gd name="T77" fmla="*/ 95 h 107"/>
                <a:gd name="T78" fmla="*/ 117 w 134"/>
                <a:gd name="T79" fmla="*/ 95 h 107"/>
                <a:gd name="T80" fmla="*/ 77 w 134"/>
                <a:gd name="T81" fmla="*/ 4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107">
                  <a:moveTo>
                    <a:pt x="77" y="48"/>
                  </a:moveTo>
                  <a:lnTo>
                    <a:pt x="105" y="17"/>
                  </a:lnTo>
                  <a:lnTo>
                    <a:pt x="108" y="15"/>
                  </a:lnTo>
                  <a:lnTo>
                    <a:pt x="111" y="13"/>
                  </a:lnTo>
                  <a:lnTo>
                    <a:pt x="118" y="12"/>
                  </a:lnTo>
                  <a:lnTo>
                    <a:pt x="130" y="12"/>
                  </a:lnTo>
                  <a:lnTo>
                    <a:pt x="130" y="0"/>
                  </a:lnTo>
                  <a:lnTo>
                    <a:pt x="83" y="0"/>
                  </a:lnTo>
                  <a:lnTo>
                    <a:pt x="83" y="12"/>
                  </a:lnTo>
                  <a:lnTo>
                    <a:pt x="88" y="12"/>
                  </a:lnTo>
                  <a:lnTo>
                    <a:pt x="92" y="14"/>
                  </a:lnTo>
                  <a:lnTo>
                    <a:pt x="91" y="15"/>
                  </a:lnTo>
                  <a:lnTo>
                    <a:pt x="90" y="17"/>
                  </a:lnTo>
                  <a:lnTo>
                    <a:pt x="70" y="39"/>
                  </a:lnTo>
                  <a:lnTo>
                    <a:pt x="47" y="12"/>
                  </a:lnTo>
                  <a:lnTo>
                    <a:pt x="56" y="12"/>
                  </a:lnTo>
                  <a:lnTo>
                    <a:pt x="56" y="0"/>
                  </a:lnTo>
                  <a:lnTo>
                    <a:pt x="1" y="0"/>
                  </a:lnTo>
                  <a:lnTo>
                    <a:pt x="1" y="12"/>
                  </a:lnTo>
                  <a:lnTo>
                    <a:pt x="18" y="12"/>
                  </a:lnTo>
                  <a:lnTo>
                    <a:pt x="55" y="56"/>
                  </a:lnTo>
                  <a:lnTo>
                    <a:pt x="24" y="91"/>
                  </a:lnTo>
                  <a:lnTo>
                    <a:pt x="20" y="93"/>
                  </a:lnTo>
                  <a:lnTo>
                    <a:pt x="15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7"/>
                  </a:lnTo>
                  <a:lnTo>
                    <a:pt x="46" y="107"/>
                  </a:lnTo>
                  <a:lnTo>
                    <a:pt x="46" y="95"/>
                  </a:lnTo>
                  <a:lnTo>
                    <a:pt x="40" y="94"/>
                  </a:lnTo>
                  <a:lnTo>
                    <a:pt x="38" y="93"/>
                  </a:lnTo>
                  <a:lnTo>
                    <a:pt x="38" y="92"/>
                  </a:lnTo>
                  <a:lnTo>
                    <a:pt x="39" y="90"/>
                  </a:lnTo>
                  <a:lnTo>
                    <a:pt x="62" y="64"/>
                  </a:lnTo>
                  <a:lnTo>
                    <a:pt x="89" y="95"/>
                  </a:lnTo>
                  <a:lnTo>
                    <a:pt x="79" y="95"/>
                  </a:lnTo>
                  <a:lnTo>
                    <a:pt x="79" y="107"/>
                  </a:lnTo>
                  <a:lnTo>
                    <a:pt x="134" y="107"/>
                  </a:lnTo>
                  <a:lnTo>
                    <a:pt x="134" y="95"/>
                  </a:lnTo>
                  <a:lnTo>
                    <a:pt x="117" y="95"/>
                  </a:lnTo>
                  <a:lnTo>
                    <a:pt x="7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" name="Freeform 58"/>
            <p:cNvSpPr>
              <a:spLocks noChangeAspect="1"/>
            </p:cNvSpPr>
            <p:nvPr/>
          </p:nvSpPr>
          <p:spPr bwMode="auto">
            <a:xfrm>
              <a:off x="4616" y="805"/>
              <a:ext cx="56" cy="239"/>
            </a:xfrm>
            <a:custGeom>
              <a:avLst/>
              <a:gdLst>
                <a:gd name="T0" fmla="*/ 56 w 56"/>
                <a:gd name="T1" fmla="*/ 120 h 239"/>
                <a:gd name="T2" fmla="*/ 55 w 56"/>
                <a:gd name="T3" fmla="*/ 104 h 239"/>
                <a:gd name="T4" fmla="*/ 53 w 56"/>
                <a:gd name="T5" fmla="*/ 86 h 239"/>
                <a:gd name="T6" fmla="*/ 48 w 56"/>
                <a:gd name="T7" fmla="*/ 66 h 239"/>
                <a:gd name="T8" fmla="*/ 40 w 56"/>
                <a:gd name="T9" fmla="*/ 45 h 239"/>
                <a:gd name="T10" fmla="*/ 29 w 56"/>
                <a:gd name="T11" fmla="*/ 26 h 239"/>
                <a:gd name="T12" fmla="*/ 17 w 56"/>
                <a:gd name="T13" fmla="*/ 12 h 239"/>
                <a:gd name="T14" fmla="*/ 8 w 56"/>
                <a:gd name="T15" fmla="*/ 3 h 239"/>
                <a:gd name="T16" fmla="*/ 3 w 56"/>
                <a:gd name="T17" fmla="*/ 0 h 239"/>
                <a:gd name="T18" fmla="*/ 1 w 56"/>
                <a:gd name="T19" fmla="*/ 1 h 239"/>
                <a:gd name="T20" fmla="*/ 0 w 56"/>
                <a:gd name="T21" fmla="*/ 3 h 239"/>
                <a:gd name="T22" fmla="*/ 0 w 56"/>
                <a:gd name="T23" fmla="*/ 3 h 239"/>
                <a:gd name="T24" fmla="*/ 1 w 56"/>
                <a:gd name="T25" fmla="*/ 4 h 239"/>
                <a:gd name="T26" fmla="*/ 2 w 56"/>
                <a:gd name="T27" fmla="*/ 6 h 239"/>
                <a:gd name="T28" fmla="*/ 5 w 56"/>
                <a:gd name="T29" fmla="*/ 8 h 239"/>
                <a:gd name="T30" fmla="*/ 21 w 56"/>
                <a:gd name="T31" fmla="*/ 29 h 239"/>
                <a:gd name="T32" fmla="*/ 32 w 56"/>
                <a:gd name="T33" fmla="*/ 54 h 239"/>
                <a:gd name="T34" fmla="*/ 40 w 56"/>
                <a:gd name="T35" fmla="*/ 85 h 239"/>
                <a:gd name="T36" fmla="*/ 42 w 56"/>
                <a:gd name="T37" fmla="*/ 120 h 239"/>
                <a:gd name="T38" fmla="*/ 40 w 56"/>
                <a:gd name="T39" fmla="*/ 150 h 239"/>
                <a:gd name="T40" fmla="*/ 34 w 56"/>
                <a:gd name="T41" fmla="*/ 180 h 239"/>
                <a:gd name="T42" fmla="*/ 22 w 56"/>
                <a:gd name="T43" fmla="*/ 208 h 239"/>
                <a:gd name="T44" fmla="*/ 4 w 56"/>
                <a:gd name="T45" fmla="*/ 233 h 239"/>
                <a:gd name="T46" fmla="*/ 1 w 56"/>
                <a:gd name="T47" fmla="*/ 236 h 239"/>
                <a:gd name="T48" fmla="*/ 0 w 56"/>
                <a:gd name="T49" fmla="*/ 237 h 239"/>
                <a:gd name="T50" fmla="*/ 1 w 56"/>
                <a:gd name="T51" fmla="*/ 239 h 239"/>
                <a:gd name="T52" fmla="*/ 3 w 56"/>
                <a:gd name="T53" fmla="*/ 239 h 239"/>
                <a:gd name="T54" fmla="*/ 8 w 56"/>
                <a:gd name="T55" fmla="*/ 236 h 239"/>
                <a:gd name="T56" fmla="*/ 17 w 56"/>
                <a:gd name="T57" fmla="*/ 227 h 239"/>
                <a:gd name="T58" fmla="*/ 29 w 56"/>
                <a:gd name="T59" fmla="*/ 213 h 239"/>
                <a:gd name="T60" fmla="*/ 41 w 56"/>
                <a:gd name="T61" fmla="*/ 193 h 239"/>
                <a:gd name="T62" fmla="*/ 48 w 56"/>
                <a:gd name="T63" fmla="*/ 173 h 239"/>
                <a:gd name="T64" fmla="*/ 53 w 56"/>
                <a:gd name="T65" fmla="*/ 154 h 239"/>
                <a:gd name="T66" fmla="*/ 55 w 56"/>
                <a:gd name="T67" fmla="*/ 136 h 239"/>
                <a:gd name="T68" fmla="*/ 56 w 56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239">
                  <a:moveTo>
                    <a:pt x="56" y="120"/>
                  </a:moveTo>
                  <a:lnTo>
                    <a:pt x="55" y="104"/>
                  </a:lnTo>
                  <a:lnTo>
                    <a:pt x="53" y="86"/>
                  </a:lnTo>
                  <a:lnTo>
                    <a:pt x="48" y="66"/>
                  </a:lnTo>
                  <a:lnTo>
                    <a:pt x="40" y="45"/>
                  </a:lnTo>
                  <a:lnTo>
                    <a:pt x="29" y="26"/>
                  </a:lnTo>
                  <a:lnTo>
                    <a:pt x="17" y="12"/>
                  </a:lnTo>
                  <a:lnTo>
                    <a:pt x="8" y="3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6"/>
                  </a:lnTo>
                  <a:lnTo>
                    <a:pt x="5" y="8"/>
                  </a:lnTo>
                  <a:lnTo>
                    <a:pt x="21" y="29"/>
                  </a:lnTo>
                  <a:lnTo>
                    <a:pt x="32" y="54"/>
                  </a:lnTo>
                  <a:lnTo>
                    <a:pt x="40" y="85"/>
                  </a:lnTo>
                  <a:lnTo>
                    <a:pt x="42" y="120"/>
                  </a:lnTo>
                  <a:lnTo>
                    <a:pt x="40" y="150"/>
                  </a:lnTo>
                  <a:lnTo>
                    <a:pt x="34" y="180"/>
                  </a:lnTo>
                  <a:lnTo>
                    <a:pt x="22" y="208"/>
                  </a:lnTo>
                  <a:lnTo>
                    <a:pt x="4" y="233"/>
                  </a:lnTo>
                  <a:lnTo>
                    <a:pt x="1" y="236"/>
                  </a:lnTo>
                  <a:lnTo>
                    <a:pt x="0" y="237"/>
                  </a:lnTo>
                  <a:lnTo>
                    <a:pt x="1" y="239"/>
                  </a:lnTo>
                  <a:lnTo>
                    <a:pt x="3" y="239"/>
                  </a:lnTo>
                  <a:lnTo>
                    <a:pt x="8" y="236"/>
                  </a:lnTo>
                  <a:lnTo>
                    <a:pt x="17" y="227"/>
                  </a:lnTo>
                  <a:lnTo>
                    <a:pt x="29" y="213"/>
                  </a:lnTo>
                  <a:lnTo>
                    <a:pt x="41" y="193"/>
                  </a:lnTo>
                  <a:lnTo>
                    <a:pt x="48" y="173"/>
                  </a:lnTo>
                  <a:lnTo>
                    <a:pt x="53" y="154"/>
                  </a:lnTo>
                  <a:lnTo>
                    <a:pt x="55" y="136"/>
                  </a:lnTo>
                  <a:lnTo>
                    <a:pt x="56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" name="Freeform 59"/>
            <p:cNvSpPr>
              <a:spLocks noChangeAspect="1"/>
            </p:cNvSpPr>
            <p:nvPr/>
          </p:nvSpPr>
          <p:spPr bwMode="auto">
            <a:xfrm>
              <a:off x="4781" y="879"/>
              <a:ext cx="158" cy="108"/>
            </a:xfrm>
            <a:custGeom>
              <a:avLst/>
              <a:gdLst>
                <a:gd name="T0" fmla="*/ 105 w 158"/>
                <a:gd name="T1" fmla="*/ 20 h 108"/>
                <a:gd name="T2" fmla="*/ 107 w 158"/>
                <a:gd name="T3" fmla="*/ 11 h 108"/>
                <a:gd name="T4" fmla="*/ 105 w 158"/>
                <a:gd name="T5" fmla="*/ 4 h 108"/>
                <a:gd name="T6" fmla="*/ 95 w 158"/>
                <a:gd name="T7" fmla="*/ 4 h 108"/>
                <a:gd name="T8" fmla="*/ 91 w 158"/>
                <a:gd name="T9" fmla="*/ 12 h 108"/>
                <a:gd name="T10" fmla="*/ 87 w 158"/>
                <a:gd name="T11" fmla="*/ 25 h 108"/>
                <a:gd name="T12" fmla="*/ 83 w 158"/>
                <a:gd name="T13" fmla="*/ 44 h 108"/>
                <a:gd name="T14" fmla="*/ 79 w 158"/>
                <a:gd name="T15" fmla="*/ 59 h 108"/>
                <a:gd name="T16" fmla="*/ 76 w 158"/>
                <a:gd name="T17" fmla="*/ 72 h 108"/>
                <a:gd name="T18" fmla="*/ 76 w 158"/>
                <a:gd name="T19" fmla="*/ 81 h 108"/>
                <a:gd name="T20" fmla="*/ 72 w 158"/>
                <a:gd name="T21" fmla="*/ 91 h 108"/>
                <a:gd name="T22" fmla="*/ 61 w 158"/>
                <a:gd name="T23" fmla="*/ 102 h 108"/>
                <a:gd name="T24" fmla="*/ 48 w 158"/>
                <a:gd name="T25" fmla="*/ 102 h 108"/>
                <a:gd name="T26" fmla="*/ 39 w 158"/>
                <a:gd name="T27" fmla="*/ 97 h 108"/>
                <a:gd name="T28" fmla="*/ 36 w 158"/>
                <a:gd name="T29" fmla="*/ 90 h 108"/>
                <a:gd name="T30" fmla="*/ 35 w 158"/>
                <a:gd name="T31" fmla="*/ 83 h 108"/>
                <a:gd name="T32" fmla="*/ 35 w 158"/>
                <a:gd name="T33" fmla="*/ 75 h 108"/>
                <a:gd name="T34" fmla="*/ 41 w 158"/>
                <a:gd name="T35" fmla="*/ 53 h 108"/>
                <a:gd name="T36" fmla="*/ 50 w 158"/>
                <a:gd name="T37" fmla="*/ 26 h 108"/>
                <a:gd name="T38" fmla="*/ 50 w 158"/>
                <a:gd name="T39" fmla="*/ 12 h 108"/>
                <a:gd name="T40" fmla="*/ 40 w 158"/>
                <a:gd name="T41" fmla="*/ 1 h 108"/>
                <a:gd name="T42" fmla="*/ 17 w 158"/>
                <a:gd name="T43" fmla="*/ 5 h 108"/>
                <a:gd name="T44" fmla="*/ 2 w 158"/>
                <a:gd name="T45" fmla="*/ 30 h 108"/>
                <a:gd name="T46" fmla="*/ 1 w 158"/>
                <a:gd name="T47" fmla="*/ 39 h 108"/>
                <a:gd name="T48" fmla="*/ 5 w 158"/>
                <a:gd name="T49" fmla="*/ 38 h 108"/>
                <a:gd name="T50" fmla="*/ 12 w 158"/>
                <a:gd name="T51" fmla="*/ 21 h 108"/>
                <a:gd name="T52" fmla="*/ 25 w 158"/>
                <a:gd name="T53" fmla="*/ 7 h 108"/>
                <a:gd name="T54" fmla="*/ 33 w 158"/>
                <a:gd name="T55" fmla="*/ 5 h 108"/>
                <a:gd name="T56" fmla="*/ 36 w 158"/>
                <a:gd name="T57" fmla="*/ 9 h 108"/>
                <a:gd name="T58" fmla="*/ 35 w 158"/>
                <a:gd name="T59" fmla="*/ 22 h 108"/>
                <a:gd name="T60" fmla="*/ 26 w 158"/>
                <a:gd name="T61" fmla="*/ 48 h 108"/>
                <a:gd name="T62" fmla="*/ 20 w 158"/>
                <a:gd name="T63" fmla="*/ 71 h 108"/>
                <a:gd name="T64" fmla="*/ 20 w 158"/>
                <a:gd name="T65" fmla="*/ 86 h 108"/>
                <a:gd name="T66" fmla="*/ 25 w 158"/>
                <a:gd name="T67" fmla="*/ 97 h 108"/>
                <a:gd name="T68" fmla="*/ 35 w 158"/>
                <a:gd name="T69" fmla="*/ 104 h 108"/>
                <a:gd name="T70" fmla="*/ 47 w 158"/>
                <a:gd name="T71" fmla="*/ 108 h 108"/>
                <a:gd name="T72" fmla="*/ 58 w 158"/>
                <a:gd name="T73" fmla="*/ 108 h 108"/>
                <a:gd name="T74" fmla="*/ 71 w 158"/>
                <a:gd name="T75" fmla="*/ 101 h 108"/>
                <a:gd name="T76" fmla="*/ 84 w 158"/>
                <a:gd name="T77" fmla="*/ 100 h 108"/>
                <a:gd name="T78" fmla="*/ 101 w 158"/>
                <a:gd name="T79" fmla="*/ 108 h 108"/>
                <a:gd name="T80" fmla="*/ 120 w 158"/>
                <a:gd name="T81" fmla="*/ 106 h 108"/>
                <a:gd name="T82" fmla="*/ 137 w 158"/>
                <a:gd name="T83" fmla="*/ 89 h 108"/>
                <a:gd name="T84" fmla="*/ 149 w 158"/>
                <a:gd name="T85" fmla="*/ 63 h 108"/>
                <a:gd name="T86" fmla="*/ 157 w 158"/>
                <a:gd name="T87" fmla="*/ 29 h 108"/>
                <a:gd name="T88" fmla="*/ 157 w 158"/>
                <a:gd name="T89" fmla="*/ 8 h 108"/>
                <a:gd name="T90" fmla="*/ 151 w 158"/>
                <a:gd name="T91" fmla="*/ 1 h 108"/>
                <a:gd name="T92" fmla="*/ 144 w 158"/>
                <a:gd name="T93" fmla="*/ 1 h 108"/>
                <a:gd name="T94" fmla="*/ 137 w 158"/>
                <a:gd name="T95" fmla="*/ 7 h 108"/>
                <a:gd name="T96" fmla="*/ 137 w 158"/>
                <a:gd name="T97" fmla="*/ 15 h 108"/>
                <a:gd name="T98" fmla="*/ 142 w 158"/>
                <a:gd name="T99" fmla="*/ 20 h 108"/>
                <a:gd name="T100" fmla="*/ 147 w 158"/>
                <a:gd name="T101" fmla="*/ 31 h 108"/>
                <a:gd name="T102" fmla="*/ 147 w 158"/>
                <a:gd name="T103" fmla="*/ 47 h 108"/>
                <a:gd name="T104" fmla="*/ 140 w 158"/>
                <a:gd name="T105" fmla="*/ 71 h 108"/>
                <a:gd name="T106" fmla="*/ 130 w 158"/>
                <a:gd name="T107" fmla="*/ 91 h 108"/>
                <a:gd name="T108" fmla="*/ 117 w 158"/>
                <a:gd name="T109" fmla="*/ 101 h 108"/>
                <a:gd name="T110" fmla="*/ 101 w 158"/>
                <a:gd name="T111" fmla="*/ 102 h 108"/>
                <a:gd name="T112" fmla="*/ 92 w 158"/>
                <a:gd name="T113" fmla="*/ 91 h 108"/>
                <a:gd name="T114" fmla="*/ 92 w 158"/>
                <a:gd name="T115" fmla="*/ 72 h 108"/>
                <a:gd name="T116" fmla="*/ 104 w 158"/>
                <a:gd name="T117" fmla="*/ 2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8" h="108">
                  <a:moveTo>
                    <a:pt x="104" y="24"/>
                  </a:moveTo>
                  <a:lnTo>
                    <a:pt x="105" y="20"/>
                  </a:lnTo>
                  <a:lnTo>
                    <a:pt x="106" y="15"/>
                  </a:lnTo>
                  <a:lnTo>
                    <a:pt x="107" y="11"/>
                  </a:lnTo>
                  <a:lnTo>
                    <a:pt x="107" y="9"/>
                  </a:lnTo>
                  <a:lnTo>
                    <a:pt x="105" y="4"/>
                  </a:lnTo>
                  <a:lnTo>
                    <a:pt x="100" y="3"/>
                  </a:lnTo>
                  <a:lnTo>
                    <a:pt x="95" y="4"/>
                  </a:lnTo>
                  <a:lnTo>
                    <a:pt x="91" y="9"/>
                  </a:lnTo>
                  <a:lnTo>
                    <a:pt x="91" y="12"/>
                  </a:lnTo>
                  <a:lnTo>
                    <a:pt x="89" y="17"/>
                  </a:lnTo>
                  <a:lnTo>
                    <a:pt x="87" y="25"/>
                  </a:lnTo>
                  <a:lnTo>
                    <a:pt x="85" y="34"/>
                  </a:lnTo>
                  <a:lnTo>
                    <a:pt x="83" y="44"/>
                  </a:lnTo>
                  <a:lnTo>
                    <a:pt x="81" y="52"/>
                  </a:lnTo>
                  <a:lnTo>
                    <a:pt x="79" y="59"/>
                  </a:lnTo>
                  <a:lnTo>
                    <a:pt x="78" y="63"/>
                  </a:lnTo>
                  <a:lnTo>
                    <a:pt x="76" y="72"/>
                  </a:lnTo>
                  <a:lnTo>
                    <a:pt x="76" y="79"/>
                  </a:lnTo>
                  <a:lnTo>
                    <a:pt x="76" y="81"/>
                  </a:lnTo>
                  <a:lnTo>
                    <a:pt x="76" y="83"/>
                  </a:lnTo>
                  <a:lnTo>
                    <a:pt x="72" y="91"/>
                  </a:lnTo>
                  <a:lnTo>
                    <a:pt x="66" y="98"/>
                  </a:lnTo>
                  <a:lnTo>
                    <a:pt x="61" y="102"/>
                  </a:lnTo>
                  <a:lnTo>
                    <a:pt x="54" y="103"/>
                  </a:lnTo>
                  <a:lnTo>
                    <a:pt x="48" y="102"/>
                  </a:lnTo>
                  <a:lnTo>
                    <a:pt x="43" y="100"/>
                  </a:lnTo>
                  <a:lnTo>
                    <a:pt x="39" y="97"/>
                  </a:lnTo>
                  <a:lnTo>
                    <a:pt x="37" y="94"/>
                  </a:lnTo>
                  <a:lnTo>
                    <a:pt x="36" y="90"/>
                  </a:lnTo>
                  <a:lnTo>
                    <a:pt x="35" y="86"/>
                  </a:lnTo>
                  <a:lnTo>
                    <a:pt x="35" y="83"/>
                  </a:lnTo>
                  <a:lnTo>
                    <a:pt x="35" y="81"/>
                  </a:lnTo>
                  <a:lnTo>
                    <a:pt x="35" y="75"/>
                  </a:lnTo>
                  <a:lnTo>
                    <a:pt x="37" y="66"/>
                  </a:lnTo>
                  <a:lnTo>
                    <a:pt x="41" y="53"/>
                  </a:lnTo>
                  <a:lnTo>
                    <a:pt x="47" y="35"/>
                  </a:lnTo>
                  <a:lnTo>
                    <a:pt x="50" y="26"/>
                  </a:lnTo>
                  <a:lnTo>
                    <a:pt x="51" y="19"/>
                  </a:lnTo>
                  <a:lnTo>
                    <a:pt x="50" y="12"/>
                  </a:lnTo>
                  <a:lnTo>
                    <a:pt x="46" y="6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17" y="5"/>
                  </a:lnTo>
                  <a:lnTo>
                    <a:pt x="7" y="18"/>
                  </a:lnTo>
                  <a:lnTo>
                    <a:pt x="2" y="30"/>
                  </a:lnTo>
                  <a:lnTo>
                    <a:pt x="0" y="37"/>
                  </a:lnTo>
                  <a:lnTo>
                    <a:pt x="1" y="39"/>
                  </a:lnTo>
                  <a:lnTo>
                    <a:pt x="3" y="39"/>
                  </a:lnTo>
                  <a:lnTo>
                    <a:pt x="5" y="38"/>
                  </a:lnTo>
                  <a:lnTo>
                    <a:pt x="7" y="35"/>
                  </a:lnTo>
                  <a:lnTo>
                    <a:pt x="12" y="21"/>
                  </a:lnTo>
                  <a:lnTo>
                    <a:pt x="18" y="12"/>
                  </a:lnTo>
                  <a:lnTo>
                    <a:pt x="25" y="7"/>
                  </a:lnTo>
                  <a:lnTo>
                    <a:pt x="31" y="5"/>
                  </a:lnTo>
                  <a:lnTo>
                    <a:pt x="33" y="5"/>
                  </a:lnTo>
                  <a:lnTo>
                    <a:pt x="35" y="6"/>
                  </a:lnTo>
                  <a:lnTo>
                    <a:pt x="36" y="9"/>
                  </a:lnTo>
                  <a:lnTo>
                    <a:pt x="37" y="13"/>
                  </a:lnTo>
                  <a:lnTo>
                    <a:pt x="35" y="22"/>
                  </a:lnTo>
                  <a:lnTo>
                    <a:pt x="33" y="30"/>
                  </a:lnTo>
                  <a:lnTo>
                    <a:pt x="26" y="48"/>
                  </a:lnTo>
                  <a:lnTo>
                    <a:pt x="22" y="61"/>
                  </a:lnTo>
                  <a:lnTo>
                    <a:pt x="20" y="71"/>
                  </a:lnTo>
                  <a:lnTo>
                    <a:pt x="19" y="78"/>
                  </a:lnTo>
                  <a:lnTo>
                    <a:pt x="20" y="86"/>
                  </a:lnTo>
                  <a:lnTo>
                    <a:pt x="22" y="92"/>
                  </a:lnTo>
                  <a:lnTo>
                    <a:pt x="25" y="97"/>
                  </a:lnTo>
                  <a:lnTo>
                    <a:pt x="30" y="101"/>
                  </a:lnTo>
                  <a:lnTo>
                    <a:pt x="35" y="104"/>
                  </a:lnTo>
                  <a:lnTo>
                    <a:pt x="40" y="106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8" y="108"/>
                  </a:lnTo>
                  <a:lnTo>
                    <a:pt x="64" y="106"/>
                  </a:lnTo>
                  <a:lnTo>
                    <a:pt x="71" y="101"/>
                  </a:lnTo>
                  <a:lnTo>
                    <a:pt x="78" y="91"/>
                  </a:lnTo>
                  <a:lnTo>
                    <a:pt x="84" y="100"/>
                  </a:lnTo>
                  <a:lnTo>
                    <a:pt x="93" y="106"/>
                  </a:lnTo>
                  <a:lnTo>
                    <a:pt x="101" y="108"/>
                  </a:lnTo>
                  <a:lnTo>
                    <a:pt x="108" y="108"/>
                  </a:lnTo>
                  <a:lnTo>
                    <a:pt x="120" y="106"/>
                  </a:lnTo>
                  <a:lnTo>
                    <a:pt x="130" y="99"/>
                  </a:lnTo>
                  <a:lnTo>
                    <a:pt x="137" y="89"/>
                  </a:lnTo>
                  <a:lnTo>
                    <a:pt x="143" y="79"/>
                  </a:lnTo>
                  <a:lnTo>
                    <a:pt x="149" y="63"/>
                  </a:lnTo>
                  <a:lnTo>
                    <a:pt x="154" y="45"/>
                  </a:lnTo>
                  <a:lnTo>
                    <a:pt x="157" y="29"/>
                  </a:lnTo>
                  <a:lnTo>
                    <a:pt x="158" y="17"/>
                  </a:lnTo>
                  <a:lnTo>
                    <a:pt x="157" y="8"/>
                  </a:lnTo>
                  <a:lnTo>
                    <a:pt x="155" y="3"/>
                  </a:lnTo>
                  <a:lnTo>
                    <a:pt x="151" y="1"/>
                  </a:lnTo>
                  <a:lnTo>
                    <a:pt x="148" y="0"/>
                  </a:lnTo>
                  <a:lnTo>
                    <a:pt x="144" y="1"/>
                  </a:lnTo>
                  <a:lnTo>
                    <a:pt x="140" y="4"/>
                  </a:lnTo>
                  <a:lnTo>
                    <a:pt x="137" y="7"/>
                  </a:lnTo>
                  <a:lnTo>
                    <a:pt x="136" y="11"/>
                  </a:lnTo>
                  <a:lnTo>
                    <a:pt x="137" y="15"/>
                  </a:lnTo>
                  <a:lnTo>
                    <a:pt x="140" y="18"/>
                  </a:lnTo>
                  <a:lnTo>
                    <a:pt x="142" y="20"/>
                  </a:lnTo>
                  <a:lnTo>
                    <a:pt x="145" y="25"/>
                  </a:lnTo>
                  <a:lnTo>
                    <a:pt x="147" y="31"/>
                  </a:lnTo>
                  <a:lnTo>
                    <a:pt x="148" y="38"/>
                  </a:lnTo>
                  <a:lnTo>
                    <a:pt x="147" y="47"/>
                  </a:lnTo>
                  <a:lnTo>
                    <a:pt x="144" y="59"/>
                  </a:lnTo>
                  <a:lnTo>
                    <a:pt x="140" y="71"/>
                  </a:lnTo>
                  <a:lnTo>
                    <a:pt x="135" y="82"/>
                  </a:lnTo>
                  <a:lnTo>
                    <a:pt x="130" y="91"/>
                  </a:lnTo>
                  <a:lnTo>
                    <a:pt x="124" y="97"/>
                  </a:lnTo>
                  <a:lnTo>
                    <a:pt x="117" y="101"/>
                  </a:lnTo>
                  <a:lnTo>
                    <a:pt x="109" y="103"/>
                  </a:lnTo>
                  <a:lnTo>
                    <a:pt x="101" y="102"/>
                  </a:lnTo>
                  <a:lnTo>
                    <a:pt x="96" y="98"/>
                  </a:lnTo>
                  <a:lnTo>
                    <a:pt x="92" y="91"/>
                  </a:lnTo>
                  <a:lnTo>
                    <a:pt x="91" y="82"/>
                  </a:lnTo>
                  <a:lnTo>
                    <a:pt x="92" y="72"/>
                  </a:lnTo>
                  <a:lnTo>
                    <a:pt x="94" y="65"/>
                  </a:lnTo>
                  <a:lnTo>
                    <a:pt x="104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7" name="Freeform 60"/>
            <p:cNvSpPr>
              <a:spLocks noChangeAspect="1"/>
            </p:cNvSpPr>
            <p:nvPr/>
          </p:nvSpPr>
          <p:spPr bwMode="auto">
            <a:xfrm>
              <a:off x="4976" y="805"/>
              <a:ext cx="56" cy="239"/>
            </a:xfrm>
            <a:custGeom>
              <a:avLst/>
              <a:gdLst>
                <a:gd name="T0" fmla="*/ 56 w 56"/>
                <a:gd name="T1" fmla="*/ 237 h 239"/>
                <a:gd name="T2" fmla="*/ 56 w 56"/>
                <a:gd name="T3" fmla="*/ 236 h 239"/>
                <a:gd name="T4" fmla="*/ 55 w 56"/>
                <a:gd name="T5" fmla="*/ 236 h 239"/>
                <a:gd name="T6" fmla="*/ 54 w 56"/>
                <a:gd name="T7" fmla="*/ 234 h 239"/>
                <a:gd name="T8" fmla="*/ 52 w 56"/>
                <a:gd name="T9" fmla="*/ 232 h 239"/>
                <a:gd name="T10" fmla="*/ 33 w 56"/>
                <a:gd name="T11" fmla="*/ 207 h 239"/>
                <a:gd name="T12" fmla="*/ 22 w 56"/>
                <a:gd name="T13" fmla="*/ 178 h 239"/>
                <a:gd name="T14" fmla="*/ 16 w 56"/>
                <a:gd name="T15" fmla="*/ 148 h 239"/>
                <a:gd name="T16" fmla="*/ 14 w 56"/>
                <a:gd name="T17" fmla="*/ 120 h 239"/>
                <a:gd name="T18" fmla="*/ 16 w 56"/>
                <a:gd name="T19" fmla="*/ 89 h 239"/>
                <a:gd name="T20" fmla="*/ 22 w 56"/>
                <a:gd name="T21" fmla="*/ 59 h 239"/>
                <a:gd name="T22" fmla="*/ 34 w 56"/>
                <a:gd name="T23" fmla="*/ 31 h 239"/>
                <a:gd name="T24" fmla="*/ 53 w 56"/>
                <a:gd name="T25" fmla="*/ 7 h 239"/>
                <a:gd name="T26" fmla="*/ 55 w 56"/>
                <a:gd name="T27" fmla="*/ 4 h 239"/>
                <a:gd name="T28" fmla="*/ 56 w 56"/>
                <a:gd name="T29" fmla="*/ 3 h 239"/>
                <a:gd name="T30" fmla="*/ 55 w 56"/>
                <a:gd name="T31" fmla="*/ 1 h 239"/>
                <a:gd name="T32" fmla="*/ 53 w 56"/>
                <a:gd name="T33" fmla="*/ 0 h 239"/>
                <a:gd name="T34" fmla="*/ 48 w 56"/>
                <a:gd name="T35" fmla="*/ 3 h 239"/>
                <a:gd name="T36" fmla="*/ 39 w 56"/>
                <a:gd name="T37" fmla="*/ 12 h 239"/>
                <a:gd name="T38" fmla="*/ 27 w 56"/>
                <a:gd name="T39" fmla="*/ 27 h 239"/>
                <a:gd name="T40" fmla="*/ 15 w 56"/>
                <a:gd name="T41" fmla="*/ 47 h 239"/>
                <a:gd name="T42" fmla="*/ 8 w 56"/>
                <a:gd name="T43" fmla="*/ 67 h 239"/>
                <a:gd name="T44" fmla="*/ 3 w 56"/>
                <a:gd name="T45" fmla="*/ 86 h 239"/>
                <a:gd name="T46" fmla="*/ 1 w 56"/>
                <a:gd name="T47" fmla="*/ 104 h 239"/>
                <a:gd name="T48" fmla="*/ 0 w 56"/>
                <a:gd name="T49" fmla="*/ 120 h 239"/>
                <a:gd name="T50" fmla="*/ 1 w 56"/>
                <a:gd name="T51" fmla="*/ 135 h 239"/>
                <a:gd name="T52" fmla="*/ 3 w 56"/>
                <a:gd name="T53" fmla="*/ 154 h 239"/>
                <a:gd name="T54" fmla="*/ 8 w 56"/>
                <a:gd name="T55" fmla="*/ 174 h 239"/>
                <a:gd name="T56" fmla="*/ 16 w 56"/>
                <a:gd name="T57" fmla="*/ 194 h 239"/>
                <a:gd name="T58" fmla="*/ 28 w 56"/>
                <a:gd name="T59" fmla="*/ 214 h 239"/>
                <a:gd name="T60" fmla="*/ 39 w 56"/>
                <a:gd name="T61" fmla="*/ 228 h 239"/>
                <a:gd name="T62" fmla="*/ 48 w 56"/>
                <a:gd name="T63" fmla="*/ 236 h 239"/>
                <a:gd name="T64" fmla="*/ 53 w 56"/>
                <a:gd name="T65" fmla="*/ 239 h 239"/>
                <a:gd name="T66" fmla="*/ 55 w 56"/>
                <a:gd name="T67" fmla="*/ 239 h 239"/>
                <a:gd name="T68" fmla="*/ 56 w 56"/>
                <a:gd name="T69" fmla="*/ 23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239">
                  <a:moveTo>
                    <a:pt x="56" y="237"/>
                  </a:moveTo>
                  <a:lnTo>
                    <a:pt x="56" y="236"/>
                  </a:lnTo>
                  <a:lnTo>
                    <a:pt x="55" y="236"/>
                  </a:lnTo>
                  <a:lnTo>
                    <a:pt x="54" y="234"/>
                  </a:lnTo>
                  <a:lnTo>
                    <a:pt x="52" y="232"/>
                  </a:lnTo>
                  <a:lnTo>
                    <a:pt x="33" y="207"/>
                  </a:lnTo>
                  <a:lnTo>
                    <a:pt x="22" y="178"/>
                  </a:lnTo>
                  <a:lnTo>
                    <a:pt x="16" y="148"/>
                  </a:lnTo>
                  <a:lnTo>
                    <a:pt x="14" y="120"/>
                  </a:lnTo>
                  <a:lnTo>
                    <a:pt x="16" y="89"/>
                  </a:lnTo>
                  <a:lnTo>
                    <a:pt x="22" y="59"/>
                  </a:lnTo>
                  <a:lnTo>
                    <a:pt x="34" y="31"/>
                  </a:lnTo>
                  <a:lnTo>
                    <a:pt x="53" y="7"/>
                  </a:lnTo>
                  <a:lnTo>
                    <a:pt x="55" y="4"/>
                  </a:lnTo>
                  <a:lnTo>
                    <a:pt x="56" y="3"/>
                  </a:lnTo>
                  <a:lnTo>
                    <a:pt x="55" y="1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9" y="12"/>
                  </a:lnTo>
                  <a:lnTo>
                    <a:pt x="27" y="27"/>
                  </a:lnTo>
                  <a:lnTo>
                    <a:pt x="15" y="47"/>
                  </a:lnTo>
                  <a:lnTo>
                    <a:pt x="8" y="67"/>
                  </a:lnTo>
                  <a:lnTo>
                    <a:pt x="3" y="86"/>
                  </a:lnTo>
                  <a:lnTo>
                    <a:pt x="1" y="104"/>
                  </a:lnTo>
                  <a:lnTo>
                    <a:pt x="0" y="120"/>
                  </a:lnTo>
                  <a:lnTo>
                    <a:pt x="1" y="135"/>
                  </a:lnTo>
                  <a:lnTo>
                    <a:pt x="3" y="154"/>
                  </a:lnTo>
                  <a:lnTo>
                    <a:pt x="8" y="174"/>
                  </a:lnTo>
                  <a:lnTo>
                    <a:pt x="16" y="194"/>
                  </a:lnTo>
                  <a:lnTo>
                    <a:pt x="28" y="214"/>
                  </a:lnTo>
                  <a:lnTo>
                    <a:pt x="39" y="228"/>
                  </a:lnTo>
                  <a:lnTo>
                    <a:pt x="48" y="236"/>
                  </a:lnTo>
                  <a:lnTo>
                    <a:pt x="53" y="239"/>
                  </a:lnTo>
                  <a:lnTo>
                    <a:pt x="55" y="239"/>
                  </a:lnTo>
                  <a:lnTo>
                    <a:pt x="56" y="2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Freeform 61"/>
            <p:cNvSpPr>
              <a:spLocks noChangeAspect="1"/>
            </p:cNvSpPr>
            <p:nvPr/>
          </p:nvSpPr>
          <p:spPr bwMode="auto">
            <a:xfrm>
              <a:off x="5052" y="878"/>
              <a:ext cx="134" cy="107"/>
            </a:xfrm>
            <a:custGeom>
              <a:avLst/>
              <a:gdLst>
                <a:gd name="T0" fmla="*/ 77 w 134"/>
                <a:gd name="T1" fmla="*/ 48 h 107"/>
                <a:gd name="T2" fmla="*/ 105 w 134"/>
                <a:gd name="T3" fmla="*/ 17 h 107"/>
                <a:gd name="T4" fmla="*/ 107 w 134"/>
                <a:gd name="T5" fmla="*/ 15 h 107"/>
                <a:gd name="T6" fmla="*/ 111 w 134"/>
                <a:gd name="T7" fmla="*/ 13 h 107"/>
                <a:gd name="T8" fmla="*/ 118 w 134"/>
                <a:gd name="T9" fmla="*/ 12 h 107"/>
                <a:gd name="T10" fmla="*/ 129 w 134"/>
                <a:gd name="T11" fmla="*/ 12 h 107"/>
                <a:gd name="T12" fmla="*/ 129 w 134"/>
                <a:gd name="T13" fmla="*/ 0 h 107"/>
                <a:gd name="T14" fmla="*/ 83 w 134"/>
                <a:gd name="T15" fmla="*/ 0 h 107"/>
                <a:gd name="T16" fmla="*/ 83 w 134"/>
                <a:gd name="T17" fmla="*/ 12 h 107"/>
                <a:gd name="T18" fmla="*/ 87 w 134"/>
                <a:gd name="T19" fmla="*/ 12 h 107"/>
                <a:gd name="T20" fmla="*/ 92 w 134"/>
                <a:gd name="T21" fmla="*/ 14 h 107"/>
                <a:gd name="T22" fmla="*/ 91 w 134"/>
                <a:gd name="T23" fmla="*/ 15 h 107"/>
                <a:gd name="T24" fmla="*/ 90 w 134"/>
                <a:gd name="T25" fmla="*/ 17 h 107"/>
                <a:gd name="T26" fmla="*/ 70 w 134"/>
                <a:gd name="T27" fmla="*/ 39 h 107"/>
                <a:gd name="T28" fmla="*/ 46 w 134"/>
                <a:gd name="T29" fmla="*/ 12 h 107"/>
                <a:gd name="T30" fmla="*/ 56 w 134"/>
                <a:gd name="T31" fmla="*/ 12 h 107"/>
                <a:gd name="T32" fmla="*/ 56 w 134"/>
                <a:gd name="T33" fmla="*/ 0 h 107"/>
                <a:gd name="T34" fmla="*/ 1 w 134"/>
                <a:gd name="T35" fmla="*/ 0 h 107"/>
                <a:gd name="T36" fmla="*/ 1 w 134"/>
                <a:gd name="T37" fmla="*/ 12 h 107"/>
                <a:gd name="T38" fmla="*/ 18 w 134"/>
                <a:gd name="T39" fmla="*/ 12 h 107"/>
                <a:gd name="T40" fmla="*/ 55 w 134"/>
                <a:gd name="T41" fmla="*/ 56 h 107"/>
                <a:gd name="T42" fmla="*/ 24 w 134"/>
                <a:gd name="T43" fmla="*/ 91 h 107"/>
                <a:gd name="T44" fmla="*/ 20 w 134"/>
                <a:gd name="T45" fmla="*/ 93 h 107"/>
                <a:gd name="T46" fmla="*/ 14 w 134"/>
                <a:gd name="T47" fmla="*/ 95 h 107"/>
                <a:gd name="T48" fmla="*/ 8 w 134"/>
                <a:gd name="T49" fmla="*/ 95 h 107"/>
                <a:gd name="T50" fmla="*/ 0 w 134"/>
                <a:gd name="T51" fmla="*/ 95 h 107"/>
                <a:gd name="T52" fmla="*/ 0 w 134"/>
                <a:gd name="T53" fmla="*/ 107 h 107"/>
                <a:gd name="T54" fmla="*/ 46 w 134"/>
                <a:gd name="T55" fmla="*/ 107 h 107"/>
                <a:gd name="T56" fmla="*/ 46 w 134"/>
                <a:gd name="T57" fmla="*/ 95 h 107"/>
                <a:gd name="T58" fmla="*/ 40 w 134"/>
                <a:gd name="T59" fmla="*/ 94 h 107"/>
                <a:gd name="T60" fmla="*/ 37 w 134"/>
                <a:gd name="T61" fmla="*/ 93 h 107"/>
                <a:gd name="T62" fmla="*/ 37 w 134"/>
                <a:gd name="T63" fmla="*/ 92 h 107"/>
                <a:gd name="T64" fmla="*/ 39 w 134"/>
                <a:gd name="T65" fmla="*/ 90 h 107"/>
                <a:gd name="T66" fmla="*/ 62 w 134"/>
                <a:gd name="T67" fmla="*/ 64 h 107"/>
                <a:gd name="T68" fmla="*/ 88 w 134"/>
                <a:gd name="T69" fmla="*/ 95 h 107"/>
                <a:gd name="T70" fmla="*/ 79 w 134"/>
                <a:gd name="T71" fmla="*/ 95 h 107"/>
                <a:gd name="T72" fmla="*/ 79 w 134"/>
                <a:gd name="T73" fmla="*/ 107 h 107"/>
                <a:gd name="T74" fmla="*/ 134 w 134"/>
                <a:gd name="T75" fmla="*/ 107 h 107"/>
                <a:gd name="T76" fmla="*/ 134 w 134"/>
                <a:gd name="T77" fmla="*/ 95 h 107"/>
                <a:gd name="T78" fmla="*/ 117 w 134"/>
                <a:gd name="T79" fmla="*/ 95 h 107"/>
                <a:gd name="T80" fmla="*/ 77 w 134"/>
                <a:gd name="T81" fmla="*/ 4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107">
                  <a:moveTo>
                    <a:pt x="77" y="48"/>
                  </a:moveTo>
                  <a:lnTo>
                    <a:pt x="105" y="17"/>
                  </a:lnTo>
                  <a:lnTo>
                    <a:pt x="107" y="15"/>
                  </a:lnTo>
                  <a:lnTo>
                    <a:pt x="111" y="13"/>
                  </a:lnTo>
                  <a:lnTo>
                    <a:pt x="118" y="12"/>
                  </a:lnTo>
                  <a:lnTo>
                    <a:pt x="129" y="12"/>
                  </a:lnTo>
                  <a:lnTo>
                    <a:pt x="129" y="0"/>
                  </a:lnTo>
                  <a:lnTo>
                    <a:pt x="83" y="0"/>
                  </a:lnTo>
                  <a:lnTo>
                    <a:pt x="83" y="12"/>
                  </a:lnTo>
                  <a:lnTo>
                    <a:pt x="87" y="12"/>
                  </a:lnTo>
                  <a:lnTo>
                    <a:pt x="92" y="14"/>
                  </a:lnTo>
                  <a:lnTo>
                    <a:pt x="91" y="15"/>
                  </a:lnTo>
                  <a:lnTo>
                    <a:pt x="90" y="17"/>
                  </a:lnTo>
                  <a:lnTo>
                    <a:pt x="70" y="39"/>
                  </a:lnTo>
                  <a:lnTo>
                    <a:pt x="46" y="12"/>
                  </a:lnTo>
                  <a:lnTo>
                    <a:pt x="56" y="12"/>
                  </a:lnTo>
                  <a:lnTo>
                    <a:pt x="56" y="0"/>
                  </a:lnTo>
                  <a:lnTo>
                    <a:pt x="1" y="0"/>
                  </a:lnTo>
                  <a:lnTo>
                    <a:pt x="1" y="12"/>
                  </a:lnTo>
                  <a:lnTo>
                    <a:pt x="18" y="12"/>
                  </a:lnTo>
                  <a:lnTo>
                    <a:pt x="55" y="56"/>
                  </a:lnTo>
                  <a:lnTo>
                    <a:pt x="24" y="91"/>
                  </a:lnTo>
                  <a:lnTo>
                    <a:pt x="20" y="93"/>
                  </a:lnTo>
                  <a:lnTo>
                    <a:pt x="14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7"/>
                  </a:lnTo>
                  <a:lnTo>
                    <a:pt x="46" y="107"/>
                  </a:lnTo>
                  <a:lnTo>
                    <a:pt x="46" y="95"/>
                  </a:lnTo>
                  <a:lnTo>
                    <a:pt x="40" y="94"/>
                  </a:lnTo>
                  <a:lnTo>
                    <a:pt x="37" y="93"/>
                  </a:lnTo>
                  <a:lnTo>
                    <a:pt x="37" y="92"/>
                  </a:lnTo>
                  <a:lnTo>
                    <a:pt x="39" y="90"/>
                  </a:lnTo>
                  <a:lnTo>
                    <a:pt x="62" y="64"/>
                  </a:lnTo>
                  <a:lnTo>
                    <a:pt x="88" y="95"/>
                  </a:lnTo>
                  <a:lnTo>
                    <a:pt x="79" y="95"/>
                  </a:lnTo>
                  <a:lnTo>
                    <a:pt x="79" y="107"/>
                  </a:lnTo>
                  <a:lnTo>
                    <a:pt x="134" y="107"/>
                  </a:lnTo>
                  <a:lnTo>
                    <a:pt x="134" y="95"/>
                  </a:lnTo>
                  <a:lnTo>
                    <a:pt x="117" y="95"/>
                  </a:lnTo>
                  <a:lnTo>
                    <a:pt x="7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Freeform 62"/>
            <p:cNvSpPr>
              <a:spLocks noChangeAspect="1"/>
            </p:cNvSpPr>
            <p:nvPr/>
          </p:nvSpPr>
          <p:spPr bwMode="auto">
            <a:xfrm>
              <a:off x="5204" y="805"/>
              <a:ext cx="55" cy="239"/>
            </a:xfrm>
            <a:custGeom>
              <a:avLst/>
              <a:gdLst>
                <a:gd name="T0" fmla="*/ 55 w 55"/>
                <a:gd name="T1" fmla="*/ 120 h 239"/>
                <a:gd name="T2" fmla="*/ 55 w 55"/>
                <a:gd name="T3" fmla="*/ 104 h 239"/>
                <a:gd name="T4" fmla="*/ 52 w 55"/>
                <a:gd name="T5" fmla="*/ 86 h 239"/>
                <a:gd name="T6" fmla="*/ 48 w 55"/>
                <a:gd name="T7" fmla="*/ 66 h 239"/>
                <a:gd name="T8" fmla="*/ 40 w 55"/>
                <a:gd name="T9" fmla="*/ 45 h 239"/>
                <a:gd name="T10" fmla="*/ 28 w 55"/>
                <a:gd name="T11" fmla="*/ 26 h 239"/>
                <a:gd name="T12" fmla="*/ 16 w 55"/>
                <a:gd name="T13" fmla="*/ 12 h 239"/>
                <a:gd name="T14" fmla="*/ 7 w 55"/>
                <a:gd name="T15" fmla="*/ 3 h 239"/>
                <a:gd name="T16" fmla="*/ 2 w 55"/>
                <a:gd name="T17" fmla="*/ 0 h 239"/>
                <a:gd name="T18" fmla="*/ 1 w 55"/>
                <a:gd name="T19" fmla="*/ 1 h 239"/>
                <a:gd name="T20" fmla="*/ 0 w 55"/>
                <a:gd name="T21" fmla="*/ 3 h 239"/>
                <a:gd name="T22" fmla="*/ 0 w 55"/>
                <a:gd name="T23" fmla="*/ 3 h 239"/>
                <a:gd name="T24" fmla="*/ 0 w 55"/>
                <a:gd name="T25" fmla="*/ 4 h 239"/>
                <a:gd name="T26" fmla="*/ 2 w 55"/>
                <a:gd name="T27" fmla="*/ 6 h 239"/>
                <a:gd name="T28" fmla="*/ 4 w 55"/>
                <a:gd name="T29" fmla="*/ 8 h 239"/>
                <a:gd name="T30" fmla="*/ 20 w 55"/>
                <a:gd name="T31" fmla="*/ 29 h 239"/>
                <a:gd name="T32" fmla="*/ 32 w 55"/>
                <a:gd name="T33" fmla="*/ 54 h 239"/>
                <a:gd name="T34" fmla="*/ 39 w 55"/>
                <a:gd name="T35" fmla="*/ 85 h 239"/>
                <a:gd name="T36" fmla="*/ 41 w 55"/>
                <a:gd name="T37" fmla="*/ 120 h 239"/>
                <a:gd name="T38" fmla="*/ 40 w 55"/>
                <a:gd name="T39" fmla="*/ 150 h 239"/>
                <a:gd name="T40" fmla="*/ 33 w 55"/>
                <a:gd name="T41" fmla="*/ 180 h 239"/>
                <a:gd name="T42" fmla="*/ 21 w 55"/>
                <a:gd name="T43" fmla="*/ 208 h 239"/>
                <a:gd name="T44" fmla="*/ 3 w 55"/>
                <a:gd name="T45" fmla="*/ 233 h 239"/>
                <a:gd name="T46" fmla="*/ 0 w 55"/>
                <a:gd name="T47" fmla="*/ 236 h 239"/>
                <a:gd name="T48" fmla="*/ 0 w 55"/>
                <a:gd name="T49" fmla="*/ 237 h 239"/>
                <a:gd name="T50" fmla="*/ 1 w 55"/>
                <a:gd name="T51" fmla="*/ 239 h 239"/>
                <a:gd name="T52" fmla="*/ 2 w 55"/>
                <a:gd name="T53" fmla="*/ 239 h 239"/>
                <a:gd name="T54" fmla="*/ 7 w 55"/>
                <a:gd name="T55" fmla="*/ 236 h 239"/>
                <a:gd name="T56" fmla="*/ 17 w 55"/>
                <a:gd name="T57" fmla="*/ 227 h 239"/>
                <a:gd name="T58" fmla="*/ 29 w 55"/>
                <a:gd name="T59" fmla="*/ 213 h 239"/>
                <a:gd name="T60" fmla="*/ 40 w 55"/>
                <a:gd name="T61" fmla="*/ 193 h 239"/>
                <a:gd name="T62" fmla="*/ 48 w 55"/>
                <a:gd name="T63" fmla="*/ 173 h 239"/>
                <a:gd name="T64" fmla="*/ 52 w 55"/>
                <a:gd name="T65" fmla="*/ 154 h 239"/>
                <a:gd name="T66" fmla="*/ 55 w 55"/>
                <a:gd name="T67" fmla="*/ 136 h 239"/>
                <a:gd name="T68" fmla="*/ 55 w 55"/>
                <a:gd name="T69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239">
                  <a:moveTo>
                    <a:pt x="55" y="120"/>
                  </a:moveTo>
                  <a:lnTo>
                    <a:pt x="55" y="104"/>
                  </a:lnTo>
                  <a:lnTo>
                    <a:pt x="52" y="86"/>
                  </a:lnTo>
                  <a:lnTo>
                    <a:pt x="48" y="66"/>
                  </a:lnTo>
                  <a:lnTo>
                    <a:pt x="40" y="45"/>
                  </a:lnTo>
                  <a:lnTo>
                    <a:pt x="28" y="26"/>
                  </a:lnTo>
                  <a:lnTo>
                    <a:pt x="16" y="12"/>
                  </a:lnTo>
                  <a:lnTo>
                    <a:pt x="7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20" y="29"/>
                  </a:lnTo>
                  <a:lnTo>
                    <a:pt x="32" y="54"/>
                  </a:lnTo>
                  <a:lnTo>
                    <a:pt x="39" y="85"/>
                  </a:lnTo>
                  <a:lnTo>
                    <a:pt x="41" y="120"/>
                  </a:lnTo>
                  <a:lnTo>
                    <a:pt x="40" y="150"/>
                  </a:lnTo>
                  <a:lnTo>
                    <a:pt x="33" y="180"/>
                  </a:lnTo>
                  <a:lnTo>
                    <a:pt x="21" y="208"/>
                  </a:lnTo>
                  <a:lnTo>
                    <a:pt x="3" y="233"/>
                  </a:lnTo>
                  <a:lnTo>
                    <a:pt x="0" y="236"/>
                  </a:lnTo>
                  <a:lnTo>
                    <a:pt x="0" y="237"/>
                  </a:lnTo>
                  <a:lnTo>
                    <a:pt x="1" y="239"/>
                  </a:lnTo>
                  <a:lnTo>
                    <a:pt x="2" y="239"/>
                  </a:lnTo>
                  <a:lnTo>
                    <a:pt x="7" y="236"/>
                  </a:lnTo>
                  <a:lnTo>
                    <a:pt x="17" y="227"/>
                  </a:lnTo>
                  <a:lnTo>
                    <a:pt x="29" y="213"/>
                  </a:lnTo>
                  <a:lnTo>
                    <a:pt x="40" y="193"/>
                  </a:lnTo>
                  <a:lnTo>
                    <a:pt x="48" y="173"/>
                  </a:lnTo>
                  <a:lnTo>
                    <a:pt x="52" y="154"/>
                  </a:lnTo>
                  <a:lnTo>
                    <a:pt x="55" y="136"/>
                  </a:lnTo>
                  <a:lnTo>
                    <a:pt x="55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0" name="Freeform 63"/>
            <p:cNvSpPr>
              <a:spLocks noChangeAspect="1" noEditPoints="1"/>
            </p:cNvSpPr>
            <p:nvPr/>
          </p:nvSpPr>
          <p:spPr bwMode="auto">
            <a:xfrm>
              <a:off x="5373" y="819"/>
              <a:ext cx="114" cy="168"/>
            </a:xfrm>
            <a:custGeom>
              <a:avLst/>
              <a:gdLst>
                <a:gd name="T0" fmla="*/ 114 w 114"/>
                <a:gd name="T1" fmla="*/ 1 h 168"/>
                <a:gd name="T2" fmla="*/ 106 w 114"/>
                <a:gd name="T3" fmla="*/ 0 h 168"/>
                <a:gd name="T4" fmla="*/ 87 w 114"/>
                <a:gd name="T5" fmla="*/ 2 h 168"/>
                <a:gd name="T6" fmla="*/ 78 w 114"/>
                <a:gd name="T7" fmla="*/ 4 h 168"/>
                <a:gd name="T8" fmla="*/ 79 w 114"/>
                <a:gd name="T9" fmla="*/ 9 h 168"/>
                <a:gd name="T10" fmla="*/ 90 w 114"/>
                <a:gd name="T11" fmla="*/ 10 h 168"/>
                <a:gd name="T12" fmla="*/ 95 w 114"/>
                <a:gd name="T13" fmla="*/ 12 h 168"/>
                <a:gd name="T14" fmla="*/ 95 w 114"/>
                <a:gd name="T15" fmla="*/ 19 h 168"/>
                <a:gd name="T16" fmla="*/ 76 w 114"/>
                <a:gd name="T17" fmla="*/ 69 h 168"/>
                <a:gd name="T18" fmla="*/ 66 w 114"/>
                <a:gd name="T19" fmla="*/ 61 h 168"/>
                <a:gd name="T20" fmla="*/ 48 w 114"/>
                <a:gd name="T21" fmla="*/ 61 h 168"/>
                <a:gd name="T22" fmla="*/ 28 w 114"/>
                <a:gd name="T23" fmla="*/ 73 h 168"/>
                <a:gd name="T24" fmla="*/ 11 w 114"/>
                <a:gd name="T25" fmla="*/ 92 h 168"/>
                <a:gd name="T26" fmla="*/ 2 w 114"/>
                <a:gd name="T27" fmla="*/ 117 h 168"/>
                <a:gd name="T28" fmla="*/ 3 w 114"/>
                <a:gd name="T29" fmla="*/ 145 h 168"/>
                <a:gd name="T30" fmla="*/ 19 w 114"/>
                <a:gd name="T31" fmla="*/ 165 h 168"/>
                <a:gd name="T32" fmla="*/ 37 w 114"/>
                <a:gd name="T33" fmla="*/ 168 h 168"/>
                <a:gd name="T34" fmla="*/ 53 w 114"/>
                <a:gd name="T35" fmla="*/ 160 h 168"/>
                <a:gd name="T36" fmla="*/ 66 w 114"/>
                <a:gd name="T37" fmla="*/ 157 h 168"/>
                <a:gd name="T38" fmla="*/ 77 w 114"/>
                <a:gd name="T39" fmla="*/ 167 h 168"/>
                <a:gd name="T40" fmla="*/ 91 w 114"/>
                <a:gd name="T41" fmla="*/ 167 h 168"/>
                <a:gd name="T42" fmla="*/ 100 w 114"/>
                <a:gd name="T43" fmla="*/ 160 h 168"/>
                <a:gd name="T44" fmla="*/ 106 w 114"/>
                <a:gd name="T45" fmla="*/ 148 h 168"/>
                <a:gd name="T46" fmla="*/ 110 w 114"/>
                <a:gd name="T47" fmla="*/ 134 h 168"/>
                <a:gd name="T48" fmla="*/ 109 w 114"/>
                <a:gd name="T49" fmla="*/ 129 h 168"/>
                <a:gd name="T50" fmla="*/ 105 w 114"/>
                <a:gd name="T51" fmla="*/ 130 h 168"/>
                <a:gd name="T52" fmla="*/ 101 w 114"/>
                <a:gd name="T53" fmla="*/ 144 h 168"/>
                <a:gd name="T54" fmla="*/ 92 w 114"/>
                <a:gd name="T55" fmla="*/ 160 h 168"/>
                <a:gd name="T56" fmla="*/ 82 w 114"/>
                <a:gd name="T57" fmla="*/ 162 h 168"/>
                <a:gd name="T58" fmla="*/ 79 w 114"/>
                <a:gd name="T59" fmla="*/ 156 h 168"/>
                <a:gd name="T60" fmla="*/ 79 w 114"/>
                <a:gd name="T61" fmla="*/ 146 h 168"/>
                <a:gd name="T62" fmla="*/ 114 w 114"/>
                <a:gd name="T63" fmla="*/ 2 h 168"/>
                <a:gd name="T64" fmla="*/ 64 w 114"/>
                <a:gd name="T65" fmla="*/ 140 h 168"/>
                <a:gd name="T66" fmla="*/ 62 w 114"/>
                <a:gd name="T67" fmla="*/ 143 h 168"/>
                <a:gd name="T68" fmla="*/ 52 w 114"/>
                <a:gd name="T69" fmla="*/ 154 h 168"/>
                <a:gd name="T70" fmla="*/ 38 w 114"/>
                <a:gd name="T71" fmla="*/ 162 h 168"/>
                <a:gd name="T72" fmla="*/ 25 w 114"/>
                <a:gd name="T73" fmla="*/ 161 h 168"/>
                <a:gd name="T74" fmla="*/ 18 w 114"/>
                <a:gd name="T75" fmla="*/ 148 h 168"/>
                <a:gd name="T76" fmla="*/ 19 w 114"/>
                <a:gd name="T77" fmla="*/ 129 h 168"/>
                <a:gd name="T78" fmla="*/ 26 w 114"/>
                <a:gd name="T79" fmla="*/ 99 h 168"/>
                <a:gd name="T80" fmla="*/ 37 w 114"/>
                <a:gd name="T81" fmla="*/ 79 h 168"/>
                <a:gd name="T82" fmla="*/ 51 w 114"/>
                <a:gd name="T83" fmla="*/ 67 h 168"/>
                <a:gd name="T84" fmla="*/ 64 w 114"/>
                <a:gd name="T85" fmla="*/ 66 h 168"/>
                <a:gd name="T86" fmla="*/ 71 w 114"/>
                <a:gd name="T87" fmla="*/ 71 h 168"/>
                <a:gd name="T88" fmla="*/ 75 w 114"/>
                <a:gd name="T89" fmla="*/ 79 h 168"/>
                <a:gd name="T90" fmla="*/ 77 w 114"/>
                <a:gd name="T91" fmla="*/ 85 h 168"/>
                <a:gd name="T92" fmla="*/ 77 w 114"/>
                <a:gd name="T93" fmla="*/ 9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4" h="168">
                  <a:moveTo>
                    <a:pt x="114" y="2"/>
                  </a:moveTo>
                  <a:lnTo>
                    <a:pt x="114" y="1"/>
                  </a:lnTo>
                  <a:lnTo>
                    <a:pt x="111" y="0"/>
                  </a:lnTo>
                  <a:lnTo>
                    <a:pt x="106" y="0"/>
                  </a:lnTo>
                  <a:lnTo>
                    <a:pt x="96" y="1"/>
                  </a:lnTo>
                  <a:lnTo>
                    <a:pt x="87" y="2"/>
                  </a:lnTo>
                  <a:lnTo>
                    <a:pt x="81" y="2"/>
                  </a:lnTo>
                  <a:lnTo>
                    <a:pt x="78" y="4"/>
                  </a:lnTo>
                  <a:lnTo>
                    <a:pt x="78" y="7"/>
                  </a:lnTo>
                  <a:lnTo>
                    <a:pt x="79" y="9"/>
                  </a:lnTo>
                  <a:lnTo>
                    <a:pt x="83" y="10"/>
                  </a:lnTo>
                  <a:lnTo>
                    <a:pt x="90" y="10"/>
                  </a:lnTo>
                  <a:lnTo>
                    <a:pt x="94" y="11"/>
                  </a:lnTo>
                  <a:lnTo>
                    <a:pt x="95" y="12"/>
                  </a:lnTo>
                  <a:lnTo>
                    <a:pt x="95" y="14"/>
                  </a:lnTo>
                  <a:lnTo>
                    <a:pt x="95" y="19"/>
                  </a:lnTo>
                  <a:lnTo>
                    <a:pt x="80" y="75"/>
                  </a:lnTo>
                  <a:lnTo>
                    <a:pt x="76" y="69"/>
                  </a:lnTo>
                  <a:lnTo>
                    <a:pt x="72" y="64"/>
                  </a:lnTo>
                  <a:lnTo>
                    <a:pt x="66" y="61"/>
                  </a:lnTo>
                  <a:lnTo>
                    <a:pt x="58" y="60"/>
                  </a:lnTo>
                  <a:lnTo>
                    <a:pt x="48" y="61"/>
                  </a:lnTo>
                  <a:lnTo>
                    <a:pt x="37" y="66"/>
                  </a:lnTo>
                  <a:lnTo>
                    <a:pt x="28" y="73"/>
                  </a:lnTo>
                  <a:lnTo>
                    <a:pt x="19" y="82"/>
                  </a:lnTo>
                  <a:lnTo>
                    <a:pt x="11" y="92"/>
                  </a:lnTo>
                  <a:lnTo>
                    <a:pt x="6" y="104"/>
                  </a:lnTo>
                  <a:lnTo>
                    <a:pt x="2" y="117"/>
                  </a:lnTo>
                  <a:lnTo>
                    <a:pt x="0" y="130"/>
                  </a:lnTo>
                  <a:lnTo>
                    <a:pt x="3" y="145"/>
                  </a:lnTo>
                  <a:lnTo>
                    <a:pt x="9" y="157"/>
                  </a:lnTo>
                  <a:lnTo>
                    <a:pt x="19" y="165"/>
                  </a:lnTo>
                  <a:lnTo>
                    <a:pt x="32" y="168"/>
                  </a:lnTo>
                  <a:lnTo>
                    <a:pt x="37" y="168"/>
                  </a:lnTo>
                  <a:lnTo>
                    <a:pt x="44" y="166"/>
                  </a:lnTo>
                  <a:lnTo>
                    <a:pt x="53" y="160"/>
                  </a:lnTo>
                  <a:lnTo>
                    <a:pt x="63" y="150"/>
                  </a:lnTo>
                  <a:lnTo>
                    <a:pt x="66" y="157"/>
                  </a:lnTo>
                  <a:lnTo>
                    <a:pt x="71" y="163"/>
                  </a:lnTo>
                  <a:lnTo>
                    <a:pt x="77" y="167"/>
                  </a:lnTo>
                  <a:lnTo>
                    <a:pt x="85" y="168"/>
                  </a:lnTo>
                  <a:lnTo>
                    <a:pt x="91" y="167"/>
                  </a:lnTo>
                  <a:lnTo>
                    <a:pt x="96" y="164"/>
                  </a:lnTo>
                  <a:lnTo>
                    <a:pt x="100" y="160"/>
                  </a:lnTo>
                  <a:lnTo>
                    <a:pt x="103" y="155"/>
                  </a:lnTo>
                  <a:lnTo>
                    <a:pt x="106" y="148"/>
                  </a:lnTo>
                  <a:lnTo>
                    <a:pt x="108" y="140"/>
                  </a:lnTo>
                  <a:lnTo>
                    <a:pt x="110" y="134"/>
                  </a:lnTo>
                  <a:lnTo>
                    <a:pt x="110" y="131"/>
                  </a:lnTo>
                  <a:lnTo>
                    <a:pt x="109" y="129"/>
                  </a:lnTo>
                  <a:lnTo>
                    <a:pt x="107" y="129"/>
                  </a:lnTo>
                  <a:lnTo>
                    <a:pt x="105" y="130"/>
                  </a:lnTo>
                  <a:lnTo>
                    <a:pt x="104" y="133"/>
                  </a:lnTo>
                  <a:lnTo>
                    <a:pt x="101" y="144"/>
                  </a:lnTo>
                  <a:lnTo>
                    <a:pt x="97" y="154"/>
                  </a:lnTo>
                  <a:lnTo>
                    <a:pt x="92" y="160"/>
                  </a:lnTo>
                  <a:lnTo>
                    <a:pt x="86" y="163"/>
                  </a:lnTo>
                  <a:lnTo>
                    <a:pt x="82" y="162"/>
                  </a:lnTo>
                  <a:lnTo>
                    <a:pt x="80" y="159"/>
                  </a:lnTo>
                  <a:lnTo>
                    <a:pt x="79" y="156"/>
                  </a:lnTo>
                  <a:lnTo>
                    <a:pt x="78" y="152"/>
                  </a:lnTo>
                  <a:lnTo>
                    <a:pt x="79" y="146"/>
                  </a:lnTo>
                  <a:lnTo>
                    <a:pt x="80" y="140"/>
                  </a:lnTo>
                  <a:lnTo>
                    <a:pt x="114" y="2"/>
                  </a:lnTo>
                  <a:close/>
                  <a:moveTo>
                    <a:pt x="65" y="137"/>
                  </a:moveTo>
                  <a:lnTo>
                    <a:pt x="64" y="140"/>
                  </a:lnTo>
                  <a:lnTo>
                    <a:pt x="63" y="142"/>
                  </a:lnTo>
                  <a:lnTo>
                    <a:pt x="62" y="143"/>
                  </a:lnTo>
                  <a:lnTo>
                    <a:pt x="60" y="146"/>
                  </a:lnTo>
                  <a:lnTo>
                    <a:pt x="52" y="154"/>
                  </a:lnTo>
                  <a:lnTo>
                    <a:pt x="45" y="159"/>
                  </a:lnTo>
                  <a:lnTo>
                    <a:pt x="38" y="162"/>
                  </a:lnTo>
                  <a:lnTo>
                    <a:pt x="33" y="163"/>
                  </a:lnTo>
                  <a:lnTo>
                    <a:pt x="25" y="161"/>
                  </a:lnTo>
                  <a:lnTo>
                    <a:pt x="21" y="155"/>
                  </a:lnTo>
                  <a:lnTo>
                    <a:pt x="18" y="148"/>
                  </a:lnTo>
                  <a:lnTo>
                    <a:pt x="18" y="140"/>
                  </a:lnTo>
                  <a:lnTo>
                    <a:pt x="19" y="129"/>
                  </a:lnTo>
                  <a:lnTo>
                    <a:pt x="22" y="114"/>
                  </a:lnTo>
                  <a:lnTo>
                    <a:pt x="26" y="99"/>
                  </a:lnTo>
                  <a:lnTo>
                    <a:pt x="31" y="88"/>
                  </a:lnTo>
                  <a:lnTo>
                    <a:pt x="37" y="79"/>
                  </a:lnTo>
                  <a:lnTo>
                    <a:pt x="44" y="71"/>
                  </a:lnTo>
                  <a:lnTo>
                    <a:pt x="51" y="67"/>
                  </a:lnTo>
                  <a:lnTo>
                    <a:pt x="58" y="65"/>
                  </a:lnTo>
                  <a:lnTo>
                    <a:pt x="64" y="66"/>
                  </a:lnTo>
                  <a:lnTo>
                    <a:pt x="68" y="68"/>
                  </a:lnTo>
                  <a:lnTo>
                    <a:pt x="71" y="71"/>
                  </a:lnTo>
                  <a:lnTo>
                    <a:pt x="74" y="75"/>
                  </a:lnTo>
                  <a:lnTo>
                    <a:pt x="75" y="79"/>
                  </a:lnTo>
                  <a:lnTo>
                    <a:pt x="76" y="82"/>
                  </a:lnTo>
                  <a:lnTo>
                    <a:pt x="77" y="85"/>
                  </a:lnTo>
                  <a:lnTo>
                    <a:pt x="77" y="86"/>
                  </a:lnTo>
                  <a:lnTo>
                    <a:pt x="77" y="90"/>
                  </a:lnTo>
                  <a:lnTo>
                    <a:pt x="65" y="1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Freeform 64"/>
            <p:cNvSpPr>
              <a:spLocks noChangeAspect="1"/>
            </p:cNvSpPr>
            <p:nvPr/>
          </p:nvSpPr>
          <p:spPr bwMode="auto">
            <a:xfrm>
              <a:off x="5493" y="878"/>
              <a:ext cx="134" cy="107"/>
            </a:xfrm>
            <a:custGeom>
              <a:avLst/>
              <a:gdLst>
                <a:gd name="T0" fmla="*/ 77 w 134"/>
                <a:gd name="T1" fmla="*/ 48 h 107"/>
                <a:gd name="T2" fmla="*/ 105 w 134"/>
                <a:gd name="T3" fmla="*/ 17 h 107"/>
                <a:gd name="T4" fmla="*/ 107 w 134"/>
                <a:gd name="T5" fmla="*/ 15 h 107"/>
                <a:gd name="T6" fmla="*/ 111 w 134"/>
                <a:gd name="T7" fmla="*/ 13 h 107"/>
                <a:gd name="T8" fmla="*/ 118 w 134"/>
                <a:gd name="T9" fmla="*/ 12 h 107"/>
                <a:gd name="T10" fmla="*/ 130 w 134"/>
                <a:gd name="T11" fmla="*/ 12 h 107"/>
                <a:gd name="T12" fmla="*/ 130 w 134"/>
                <a:gd name="T13" fmla="*/ 0 h 107"/>
                <a:gd name="T14" fmla="*/ 83 w 134"/>
                <a:gd name="T15" fmla="*/ 0 h 107"/>
                <a:gd name="T16" fmla="*/ 83 w 134"/>
                <a:gd name="T17" fmla="*/ 12 h 107"/>
                <a:gd name="T18" fmla="*/ 88 w 134"/>
                <a:gd name="T19" fmla="*/ 12 h 107"/>
                <a:gd name="T20" fmla="*/ 92 w 134"/>
                <a:gd name="T21" fmla="*/ 14 h 107"/>
                <a:gd name="T22" fmla="*/ 91 w 134"/>
                <a:gd name="T23" fmla="*/ 15 h 107"/>
                <a:gd name="T24" fmla="*/ 90 w 134"/>
                <a:gd name="T25" fmla="*/ 17 h 107"/>
                <a:gd name="T26" fmla="*/ 70 w 134"/>
                <a:gd name="T27" fmla="*/ 39 h 107"/>
                <a:gd name="T28" fmla="*/ 47 w 134"/>
                <a:gd name="T29" fmla="*/ 12 h 107"/>
                <a:gd name="T30" fmla="*/ 56 w 134"/>
                <a:gd name="T31" fmla="*/ 12 h 107"/>
                <a:gd name="T32" fmla="*/ 56 w 134"/>
                <a:gd name="T33" fmla="*/ 0 h 107"/>
                <a:gd name="T34" fmla="*/ 1 w 134"/>
                <a:gd name="T35" fmla="*/ 0 h 107"/>
                <a:gd name="T36" fmla="*/ 1 w 134"/>
                <a:gd name="T37" fmla="*/ 12 h 107"/>
                <a:gd name="T38" fmla="*/ 18 w 134"/>
                <a:gd name="T39" fmla="*/ 12 h 107"/>
                <a:gd name="T40" fmla="*/ 55 w 134"/>
                <a:gd name="T41" fmla="*/ 56 h 107"/>
                <a:gd name="T42" fmla="*/ 24 w 134"/>
                <a:gd name="T43" fmla="*/ 91 h 107"/>
                <a:gd name="T44" fmla="*/ 20 w 134"/>
                <a:gd name="T45" fmla="*/ 93 h 107"/>
                <a:gd name="T46" fmla="*/ 15 w 134"/>
                <a:gd name="T47" fmla="*/ 95 h 107"/>
                <a:gd name="T48" fmla="*/ 8 w 134"/>
                <a:gd name="T49" fmla="*/ 95 h 107"/>
                <a:gd name="T50" fmla="*/ 0 w 134"/>
                <a:gd name="T51" fmla="*/ 95 h 107"/>
                <a:gd name="T52" fmla="*/ 0 w 134"/>
                <a:gd name="T53" fmla="*/ 107 h 107"/>
                <a:gd name="T54" fmla="*/ 46 w 134"/>
                <a:gd name="T55" fmla="*/ 107 h 107"/>
                <a:gd name="T56" fmla="*/ 46 w 134"/>
                <a:gd name="T57" fmla="*/ 95 h 107"/>
                <a:gd name="T58" fmla="*/ 40 w 134"/>
                <a:gd name="T59" fmla="*/ 94 h 107"/>
                <a:gd name="T60" fmla="*/ 37 w 134"/>
                <a:gd name="T61" fmla="*/ 93 h 107"/>
                <a:gd name="T62" fmla="*/ 38 w 134"/>
                <a:gd name="T63" fmla="*/ 92 h 107"/>
                <a:gd name="T64" fmla="*/ 39 w 134"/>
                <a:gd name="T65" fmla="*/ 90 h 107"/>
                <a:gd name="T66" fmla="*/ 62 w 134"/>
                <a:gd name="T67" fmla="*/ 64 h 107"/>
                <a:gd name="T68" fmla="*/ 89 w 134"/>
                <a:gd name="T69" fmla="*/ 95 h 107"/>
                <a:gd name="T70" fmla="*/ 79 w 134"/>
                <a:gd name="T71" fmla="*/ 95 h 107"/>
                <a:gd name="T72" fmla="*/ 79 w 134"/>
                <a:gd name="T73" fmla="*/ 107 h 107"/>
                <a:gd name="T74" fmla="*/ 134 w 134"/>
                <a:gd name="T75" fmla="*/ 107 h 107"/>
                <a:gd name="T76" fmla="*/ 134 w 134"/>
                <a:gd name="T77" fmla="*/ 95 h 107"/>
                <a:gd name="T78" fmla="*/ 117 w 134"/>
                <a:gd name="T79" fmla="*/ 95 h 107"/>
                <a:gd name="T80" fmla="*/ 77 w 134"/>
                <a:gd name="T81" fmla="*/ 4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107">
                  <a:moveTo>
                    <a:pt x="77" y="48"/>
                  </a:moveTo>
                  <a:lnTo>
                    <a:pt x="105" y="17"/>
                  </a:lnTo>
                  <a:lnTo>
                    <a:pt x="107" y="15"/>
                  </a:lnTo>
                  <a:lnTo>
                    <a:pt x="111" y="13"/>
                  </a:lnTo>
                  <a:lnTo>
                    <a:pt x="118" y="12"/>
                  </a:lnTo>
                  <a:lnTo>
                    <a:pt x="130" y="12"/>
                  </a:lnTo>
                  <a:lnTo>
                    <a:pt x="130" y="0"/>
                  </a:lnTo>
                  <a:lnTo>
                    <a:pt x="83" y="0"/>
                  </a:lnTo>
                  <a:lnTo>
                    <a:pt x="83" y="12"/>
                  </a:lnTo>
                  <a:lnTo>
                    <a:pt x="88" y="12"/>
                  </a:lnTo>
                  <a:lnTo>
                    <a:pt x="92" y="14"/>
                  </a:lnTo>
                  <a:lnTo>
                    <a:pt x="91" y="15"/>
                  </a:lnTo>
                  <a:lnTo>
                    <a:pt x="90" y="17"/>
                  </a:lnTo>
                  <a:lnTo>
                    <a:pt x="70" y="39"/>
                  </a:lnTo>
                  <a:lnTo>
                    <a:pt x="47" y="12"/>
                  </a:lnTo>
                  <a:lnTo>
                    <a:pt x="56" y="12"/>
                  </a:lnTo>
                  <a:lnTo>
                    <a:pt x="56" y="0"/>
                  </a:lnTo>
                  <a:lnTo>
                    <a:pt x="1" y="0"/>
                  </a:lnTo>
                  <a:lnTo>
                    <a:pt x="1" y="12"/>
                  </a:lnTo>
                  <a:lnTo>
                    <a:pt x="18" y="12"/>
                  </a:lnTo>
                  <a:lnTo>
                    <a:pt x="55" y="56"/>
                  </a:lnTo>
                  <a:lnTo>
                    <a:pt x="24" y="91"/>
                  </a:lnTo>
                  <a:lnTo>
                    <a:pt x="20" y="93"/>
                  </a:lnTo>
                  <a:lnTo>
                    <a:pt x="15" y="95"/>
                  </a:lnTo>
                  <a:lnTo>
                    <a:pt x="8" y="95"/>
                  </a:lnTo>
                  <a:lnTo>
                    <a:pt x="0" y="95"/>
                  </a:lnTo>
                  <a:lnTo>
                    <a:pt x="0" y="107"/>
                  </a:lnTo>
                  <a:lnTo>
                    <a:pt x="46" y="107"/>
                  </a:lnTo>
                  <a:lnTo>
                    <a:pt x="46" y="95"/>
                  </a:lnTo>
                  <a:lnTo>
                    <a:pt x="40" y="94"/>
                  </a:lnTo>
                  <a:lnTo>
                    <a:pt x="37" y="93"/>
                  </a:lnTo>
                  <a:lnTo>
                    <a:pt x="38" y="92"/>
                  </a:lnTo>
                  <a:lnTo>
                    <a:pt x="39" y="90"/>
                  </a:lnTo>
                  <a:lnTo>
                    <a:pt x="62" y="64"/>
                  </a:lnTo>
                  <a:lnTo>
                    <a:pt x="89" y="95"/>
                  </a:lnTo>
                  <a:lnTo>
                    <a:pt x="79" y="95"/>
                  </a:lnTo>
                  <a:lnTo>
                    <a:pt x="79" y="107"/>
                  </a:lnTo>
                  <a:lnTo>
                    <a:pt x="134" y="107"/>
                  </a:lnTo>
                  <a:lnTo>
                    <a:pt x="134" y="95"/>
                  </a:lnTo>
                  <a:lnTo>
                    <a:pt x="117" y="95"/>
                  </a:lnTo>
                  <a:lnTo>
                    <a:pt x="7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Freeform 65"/>
            <p:cNvSpPr>
              <a:spLocks noChangeAspect="1"/>
            </p:cNvSpPr>
            <p:nvPr/>
          </p:nvSpPr>
          <p:spPr bwMode="auto">
            <a:xfrm>
              <a:off x="5642" y="639"/>
              <a:ext cx="118" cy="573"/>
            </a:xfrm>
            <a:custGeom>
              <a:avLst/>
              <a:gdLst>
                <a:gd name="T0" fmla="*/ 118 w 118"/>
                <a:gd name="T1" fmla="*/ 287 h 573"/>
                <a:gd name="T2" fmla="*/ 117 w 118"/>
                <a:gd name="T3" fmla="*/ 252 h 573"/>
                <a:gd name="T4" fmla="*/ 113 w 118"/>
                <a:gd name="T5" fmla="*/ 217 h 573"/>
                <a:gd name="T6" fmla="*/ 108 w 118"/>
                <a:gd name="T7" fmla="*/ 182 h 573"/>
                <a:gd name="T8" fmla="*/ 99 w 118"/>
                <a:gd name="T9" fmla="*/ 149 h 573"/>
                <a:gd name="T10" fmla="*/ 88 w 118"/>
                <a:gd name="T11" fmla="*/ 116 h 573"/>
                <a:gd name="T12" fmla="*/ 74 w 118"/>
                <a:gd name="T13" fmla="*/ 84 h 573"/>
                <a:gd name="T14" fmla="*/ 56 w 118"/>
                <a:gd name="T15" fmla="*/ 55 h 573"/>
                <a:gd name="T16" fmla="*/ 35 w 118"/>
                <a:gd name="T17" fmla="*/ 27 h 573"/>
                <a:gd name="T18" fmla="*/ 31 w 118"/>
                <a:gd name="T19" fmla="*/ 22 h 573"/>
                <a:gd name="T20" fmla="*/ 25 w 118"/>
                <a:gd name="T21" fmla="*/ 16 h 573"/>
                <a:gd name="T22" fmla="*/ 19 w 118"/>
                <a:gd name="T23" fmla="*/ 10 h 573"/>
                <a:gd name="T24" fmla="*/ 12 w 118"/>
                <a:gd name="T25" fmla="*/ 3 h 573"/>
                <a:gd name="T26" fmla="*/ 9 w 118"/>
                <a:gd name="T27" fmla="*/ 1 h 573"/>
                <a:gd name="T28" fmla="*/ 5 w 118"/>
                <a:gd name="T29" fmla="*/ 0 h 573"/>
                <a:gd name="T30" fmla="*/ 1 w 118"/>
                <a:gd name="T31" fmla="*/ 0 h 573"/>
                <a:gd name="T32" fmla="*/ 0 w 118"/>
                <a:gd name="T33" fmla="*/ 3 h 573"/>
                <a:gd name="T34" fmla="*/ 1 w 118"/>
                <a:gd name="T35" fmla="*/ 5 h 573"/>
                <a:gd name="T36" fmla="*/ 9 w 118"/>
                <a:gd name="T37" fmla="*/ 13 h 573"/>
                <a:gd name="T38" fmla="*/ 19 w 118"/>
                <a:gd name="T39" fmla="*/ 24 h 573"/>
                <a:gd name="T40" fmla="*/ 30 w 118"/>
                <a:gd name="T41" fmla="*/ 38 h 573"/>
                <a:gd name="T42" fmla="*/ 42 w 118"/>
                <a:gd name="T43" fmla="*/ 55 h 573"/>
                <a:gd name="T44" fmla="*/ 67 w 118"/>
                <a:gd name="T45" fmla="*/ 105 h 573"/>
                <a:gd name="T46" fmla="*/ 84 w 118"/>
                <a:gd name="T47" fmla="*/ 160 h 573"/>
                <a:gd name="T48" fmla="*/ 94 w 118"/>
                <a:gd name="T49" fmla="*/ 220 h 573"/>
                <a:gd name="T50" fmla="*/ 98 w 118"/>
                <a:gd name="T51" fmla="*/ 287 h 573"/>
                <a:gd name="T52" fmla="*/ 97 w 118"/>
                <a:gd name="T53" fmla="*/ 312 h 573"/>
                <a:gd name="T54" fmla="*/ 96 w 118"/>
                <a:gd name="T55" fmla="*/ 338 h 573"/>
                <a:gd name="T56" fmla="*/ 93 w 118"/>
                <a:gd name="T57" fmla="*/ 365 h 573"/>
                <a:gd name="T58" fmla="*/ 89 w 118"/>
                <a:gd name="T59" fmla="*/ 393 h 573"/>
                <a:gd name="T60" fmla="*/ 82 w 118"/>
                <a:gd name="T61" fmla="*/ 422 h 573"/>
                <a:gd name="T62" fmla="*/ 74 w 118"/>
                <a:gd name="T63" fmla="*/ 450 h 573"/>
                <a:gd name="T64" fmla="*/ 63 w 118"/>
                <a:gd name="T65" fmla="*/ 478 h 573"/>
                <a:gd name="T66" fmla="*/ 50 w 118"/>
                <a:gd name="T67" fmla="*/ 505 h 573"/>
                <a:gd name="T68" fmla="*/ 36 w 118"/>
                <a:gd name="T69" fmla="*/ 528 h 573"/>
                <a:gd name="T70" fmla="*/ 22 w 118"/>
                <a:gd name="T71" fmla="*/ 546 h 573"/>
                <a:gd name="T72" fmla="*/ 10 w 118"/>
                <a:gd name="T73" fmla="*/ 559 h 573"/>
                <a:gd name="T74" fmla="*/ 1 w 118"/>
                <a:gd name="T75" fmla="*/ 569 h 573"/>
                <a:gd name="T76" fmla="*/ 0 w 118"/>
                <a:gd name="T77" fmla="*/ 571 h 573"/>
                <a:gd name="T78" fmla="*/ 1 w 118"/>
                <a:gd name="T79" fmla="*/ 573 h 573"/>
                <a:gd name="T80" fmla="*/ 5 w 118"/>
                <a:gd name="T81" fmla="*/ 573 h 573"/>
                <a:gd name="T82" fmla="*/ 7 w 118"/>
                <a:gd name="T83" fmla="*/ 573 h 573"/>
                <a:gd name="T84" fmla="*/ 9 w 118"/>
                <a:gd name="T85" fmla="*/ 573 h 573"/>
                <a:gd name="T86" fmla="*/ 10 w 118"/>
                <a:gd name="T87" fmla="*/ 572 h 573"/>
                <a:gd name="T88" fmla="*/ 13 w 118"/>
                <a:gd name="T89" fmla="*/ 570 h 573"/>
                <a:gd name="T90" fmla="*/ 40 w 118"/>
                <a:gd name="T91" fmla="*/ 541 h 573"/>
                <a:gd name="T92" fmla="*/ 63 w 118"/>
                <a:gd name="T93" fmla="*/ 509 h 573"/>
                <a:gd name="T94" fmla="*/ 81 w 118"/>
                <a:gd name="T95" fmla="*/ 475 h 573"/>
                <a:gd name="T96" fmla="*/ 95 w 118"/>
                <a:gd name="T97" fmla="*/ 439 h 573"/>
                <a:gd name="T98" fmla="*/ 106 w 118"/>
                <a:gd name="T99" fmla="*/ 401 h 573"/>
                <a:gd name="T100" fmla="*/ 113 w 118"/>
                <a:gd name="T101" fmla="*/ 363 h 573"/>
                <a:gd name="T102" fmla="*/ 116 w 118"/>
                <a:gd name="T103" fmla="*/ 325 h 573"/>
                <a:gd name="T104" fmla="*/ 118 w 118"/>
                <a:gd name="T105" fmla="*/ 287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8" h="573">
                  <a:moveTo>
                    <a:pt x="118" y="287"/>
                  </a:moveTo>
                  <a:lnTo>
                    <a:pt x="117" y="252"/>
                  </a:lnTo>
                  <a:lnTo>
                    <a:pt x="113" y="217"/>
                  </a:lnTo>
                  <a:lnTo>
                    <a:pt x="108" y="182"/>
                  </a:lnTo>
                  <a:lnTo>
                    <a:pt x="99" y="149"/>
                  </a:lnTo>
                  <a:lnTo>
                    <a:pt x="88" y="116"/>
                  </a:lnTo>
                  <a:lnTo>
                    <a:pt x="74" y="84"/>
                  </a:lnTo>
                  <a:lnTo>
                    <a:pt x="56" y="55"/>
                  </a:lnTo>
                  <a:lnTo>
                    <a:pt x="35" y="27"/>
                  </a:lnTo>
                  <a:lnTo>
                    <a:pt x="31" y="22"/>
                  </a:lnTo>
                  <a:lnTo>
                    <a:pt x="25" y="16"/>
                  </a:lnTo>
                  <a:lnTo>
                    <a:pt x="19" y="10"/>
                  </a:lnTo>
                  <a:lnTo>
                    <a:pt x="12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1" y="5"/>
                  </a:lnTo>
                  <a:lnTo>
                    <a:pt x="9" y="13"/>
                  </a:lnTo>
                  <a:lnTo>
                    <a:pt x="19" y="24"/>
                  </a:lnTo>
                  <a:lnTo>
                    <a:pt x="30" y="38"/>
                  </a:lnTo>
                  <a:lnTo>
                    <a:pt x="42" y="55"/>
                  </a:lnTo>
                  <a:lnTo>
                    <a:pt x="67" y="105"/>
                  </a:lnTo>
                  <a:lnTo>
                    <a:pt x="84" y="160"/>
                  </a:lnTo>
                  <a:lnTo>
                    <a:pt x="94" y="220"/>
                  </a:lnTo>
                  <a:lnTo>
                    <a:pt x="98" y="287"/>
                  </a:lnTo>
                  <a:lnTo>
                    <a:pt x="97" y="312"/>
                  </a:lnTo>
                  <a:lnTo>
                    <a:pt x="96" y="338"/>
                  </a:lnTo>
                  <a:lnTo>
                    <a:pt x="93" y="365"/>
                  </a:lnTo>
                  <a:lnTo>
                    <a:pt x="89" y="393"/>
                  </a:lnTo>
                  <a:lnTo>
                    <a:pt x="82" y="422"/>
                  </a:lnTo>
                  <a:lnTo>
                    <a:pt x="74" y="450"/>
                  </a:lnTo>
                  <a:lnTo>
                    <a:pt x="63" y="478"/>
                  </a:lnTo>
                  <a:lnTo>
                    <a:pt x="50" y="505"/>
                  </a:lnTo>
                  <a:lnTo>
                    <a:pt x="36" y="528"/>
                  </a:lnTo>
                  <a:lnTo>
                    <a:pt x="22" y="546"/>
                  </a:lnTo>
                  <a:lnTo>
                    <a:pt x="10" y="559"/>
                  </a:lnTo>
                  <a:lnTo>
                    <a:pt x="1" y="569"/>
                  </a:lnTo>
                  <a:lnTo>
                    <a:pt x="0" y="571"/>
                  </a:lnTo>
                  <a:lnTo>
                    <a:pt x="1" y="573"/>
                  </a:lnTo>
                  <a:lnTo>
                    <a:pt x="5" y="573"/>
                  </a:lnTo>
                  <a:lnTo>
                    <a:pt x="7" y="573"/>
                  </a:lnTo>
                  <a:lnTo>
                    <a:pt x="9" y="573"/>
                  </a:lnTo>
                  <a:lnTo>
                    <a:pt x="10" y="572"/>
                  </a:lnTo>
                  <a:lnTo>
                    <a:pt x="13" y="570"/>
                  </a:lnTo>
                  <a:lnTo>
                    <a:pt x="40" y="541"/>
                  </a:lnTo>
                  <a:lnTo>
                    <a:pt x="63" y="509"/>
                  </a:lnTo>
                  <a:lnTo>
                    <a:pt x="81" y="475"/>
                  </a:lnTo>
                  <a:lnTo>
                    <a:pt x="95" y="439"/>
                  </a:lnTo>
                  <a:lnTo>
                    <a:pt x="106" y="401"/>
                  </a:lnTo>
                  <a:lnTo>
                    <a:pt x="113" y="363"/>
                  </a:lnTo>
                  <a:lnTo>
                    <a:pt x="116" y="325"/>
                  </a:lnTo>
                  <a:lnTo>
                    <a:pt x="118" y="28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2/4 – Application to </a:t>
            </a:r>
            <a:r>
              <a:rPr lang="fr-FR" dirty="0" err="1" smtClean="0">
                <a:latin typeface="cmss17" pitchFamily="34" charset="0"/>
              </a:rPr>
              <a:t>kidney</a:t>
            </a:r>
            <a:r>
              <a:rPr lang="fr-FR" dirty="0" smtClean="0">
                <a:latin typeface="cmss17" pitchFamily="34" charset="0"/>
              </a:rPr>
              <a:t> segmentation in </a:t>
            </a:r>
            <a:r>
              <a:rPr lang="fr-FR" dirty="0" err="1" smtClean="0">
                <a:latin typeface="cmss17" pitchFamily="34" charset="0"/>
              </a:rPr>
              <a:t>ultrasound</a:t>
            </a:r>
            <a:r>
              <a:rPr lang="fr-FR" dirty="0" smtClean="0">
                <a:latin typeface="cmss17" pitchFamily="34" charset="0"/>
              </a:rPr>
              <a:t> images</a:t>
            </a:r>
            <a:endParaRPr lang="fr-FR" dirty="0">
              <a:latin typeface="cmss17" pitchFamily="34" charset="0"/>
            </a:endParaRPr>
          </a:p>
        </p:txBody>
      </p:sp>
      <p:pic>
        <p:nvPicPr>
          <p:cNvPr id="115" name="Picture 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01" y="4149080"/>
            <a:ext cx="187220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9908" y="3972541"/>
            <a:ext cx="2190341" cy="236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C:\Users\frq09368\Work\doc\These Raph\ChapterTemplateDeformation\Figures\Kidney_Ell_2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51594"/>
            <a:ext cx="2814250" cy="19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22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40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9" grpId="0" animBg="1"/>
      <p:bldP spid="49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2699792" y="1196752"/>
            <a:ext cx="6336704" cy="23703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err="1" smtClean="0"/>
              <a:t>Choosing</a:t>
            </a:r>
            <a:r>
              <a:rPr lang="fr-FR" sz="3000" dirty="0" smtClean="0"/>
              <a:t> the image-</a:t>
            </a:r>
            <a:r>
              <a:rPr lang="fr-FR" sz="3000" dirty="0" err="1" smtClean="0"/>
              <a:t>based</a:t>
            </a:r>
            <a:r>
              <a:rPr lang="fr-FR" sz="3000" dirty="0" smtClean="0"/>
              <a:t> </a:t>
            </a:r>
            <a:r>
              <a:rPr lang="fr-FR" sz="3000" dirty="0" err="1" smtClean="0"/>
              <a:t>error</a:t>
            </a:r>
            <a:r>
              <a:rPr lang="fr-FR" sz="3000" dirty="0" smtClean="0"/>
              <a:t> as the </a:t>
            </a:r>
            <a:r>
              <a:rPr lang="fr-FR" sz="3000" dirty="0" err="1" smtClean="0"/>
              <a:t>Laplacian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50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98683"/>
            <a:ext cx="2988581" cy="209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266" descr="C:\Users\frq09368\Work\doc\Papers\ISBI2012\Figures\Kidney_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 r="10870"/>
          <a:stretch>
            <a:fillRect/>
          </a:stretch>
        </p:blipFill>
        <p:spPr bwMode="auto">
          <a:xfrm>
            <a:off x="1187624" y="4009622"/>
            <a:ext cx="2880320" cy="2084835"/>
          </a:xfrm>
          <a:prstGeom prst="rect">
            <a:avLst/>
          </a:prstGeom>
          <a:noFill/>
        </p:spPr>
      </p:pic>
      <p:sp>
        <p:nvSpPr>
          <p:cNvPr id="10" name="Freeform 5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2521595" y="6192983"/>
            <a:ext cx="178197" cy="261513"/>
          </a:xfrm>
          <a:custGeom>
            <a:avLst/>
            <a:gdLst>
              <a:gd name="T0" fmla="*/ 385 w 524"/>
              <a:gd name="T1" fmla="*/ 87 h 769"/>
              <a:gd name="T2" fmla="*/ 389 w 524"/>
              <a:gd name="T3" fmla="*/ 73 h 769"/>
              <a:gd name="T4" fmla="*/ 393 w 524"/>
              <a:gd name="T5" fmla="*/ 62 h 769"/>
              <a:gd name="T6" fmla="*/ 399 w 524"/>
              <a:gd name="T7" fmla="*/ 52 h 769"/>
              <a:gd name="T8" fmla="*/ 407 w 524"/>
              <a:gd name="T9" fmla="*/ 45 h 769"/>
              <a:gd name="T10" fmla="*/ 419 w 524"/>
              <a:gd name="T11" fmla="*/ 41 h 769"/>
              <a:gd name="T12" fmla="*/ 436 w 524"/>
              <a:gd name="T13" fmla="*/ 37 h 769"/>
              <a:gd name="T14" fmla="*/ 458 w 524"/>
              <a:gd name="T15" fmla="*/ 35 h 769"/>
              <a:gd name="T16" fmla="*/ 488 w 524"/>
              <a:gd name="T17" fmla="*/ 35 h 769"/>
              <a:gd name="T18" fmla="*/ 506 w 524"/>
              <a:gd name="T19" fmla="*/ 35 h 769"/>
              <a:gd name="T20" fmla="*/ 517 w 524"/>
              <a:gd name="T21" fmla="*/ 32 h 769"/>
              <a:gd name="T22" fmla="*/ 523 w 524"/>
              <a:gd name="T23" fmla="*/ 26 h 769"/>
              <a:gd name="T24" fmla="*/ 524 w 524"/>
              <a:gd name="T25" fmla="*/ 14 h 769"/>
              <a:gd name="T26" fmla="*/ 518 w 524"/>
              <a:gd name="T27" fmla="*/ 2 h 769"/>
              <a:gd name="T28" fmla="*/ 508 w 524"/>
              <a:gd name="T29" fmla="*/ 0 h 769"/>
              <a:gd name="T30" fmla="*/ 207 w 524"/>
              <a:gd name="T31" fmla="*/ 0 h 769"/>
              <a:gd name="T32" fmla="*/ 201 w 524"/>
              <a:gd name="T33" fmla="*/ 0 h 769"/>
              <a:gd name="T34" fmla="*/ 193 w 524"/>
              <a:gd name="T35" fmla="*/ 3 h 769"/>
              <a:gd name="T36" fmla="*/ 187 w 524"/>
              <a:gd name="T37" fmla="*/ 9 h 769"/>
              <a:gd name="T38" fmla="*/ 185 w 524"/>
              <a:gd name="T39" fmla="*/ 22 h 769"/>
              <a:gd name="T40" fmla="*/ 192 w 524"/>
              <a:gd name="T41" fmla="*/ 34 h 769"/>
              <a:gd name="T42" fmla="*/ 216 w 524"/>
              <a:gd name="T43" fmla="*/ 35 h 769"/>
              <a:gd name="T44" fmla="*/ 249 w 524"/>
              <a:gd name="T45" fmla="*/ 35 h 769"/>
              <a:gd name="T46" fmla="*/ 273 w 524"/>
              <a:gd name="T47" fmla="*/ 37 h 769"/>
              <a:gd name="T48" fmla="*/ 289 w 524"/>
              <a:gd name="T49" fmla="*/ 44 h 769"/>
              <a:gd name="T50" fmla="*/ 295 w 524"/>
              <a:gd name="T51" fmla="*/ 56 h 769"/>
              <a:gd name="T52" fmla="*/ 294 w 524"/>
              <a:gd name="T53" fmla="*/ 64 h 769"/>
              <a:gd name="T54" fmla="*/ 292 w 524"/>
              <a:gd name="T55" fmla="*/ 75 h 769"/>
              <a:gd name="T56" fmla="*/ 139 w 524"/>
              <a:gd name="T57" fmla="*/ 681 h 769"/>
              <a:gd name="T58" fmla="*/ 136 w 524"/>
              <a:gd name="T59" fmla="*/ 696 h 769"/>
              <a:gd name="T60" fmla="*/ 131 w 524"/>
              <a:gd name="T61" fmla="*/ 707 h 769"/>
              <a:gd name="T62" fmla="*/ 126 w 524"/>
              <a:gd name="T63" fmla="*/ 716 h 769"/>
              <a:gd name="T64" fmla="*/ 118 w 524"/>
              <a:gd name="T65" fmla="*/ 724 h 769"/>
              <a:gd name="T66" fmla="*/ 105 w 524"/>
              <a:gd name="T67" fmla="*/ 728 h 769"/>
              <a:gd name="T68" fmla="*/ 88 w 524"/>
              <a:gd name="T69" fmla="*/ 732 h 769"/>
              <a:gd name="T70" fmla="*/ 66 w 524"/>
              <a:gd name="T71" fmla="*/ 734 h 769"/>
              <a:gd name="T72" fmla="*/ 36 w 524"/>
              <a:gd name="T73" fmla="*/ 734 h 769"/>
              <a:gd name="T74" fmla="*/ 20 w 524"/>
              <a:gd name="T75" fmla="*/ 734 h 769"/>
              <a:gd name="T76" fmla="*/ 8 w 524"/>
              <a:gd name="T77" fmla="*/ 737 h 769"/>
              <a:gd name="T78" fmla="*/ 2 w 524"/>
              <a:gd name="T79" fmla="*/ 743 h 769"/>
              <a:gd name="T80" fmla="*/ 0 w 524"/>
              <a:gd name="T81" fmla="*/ 756 h 769"/>
              <a:gd name="T82" fmla="*/ 7 w 524"/>
              <a:gd name="T83" fmla="*/ 768 h 769"/>
              <a:gd name="T84" fmla="*/ 17 w 524"/>
              <a:gd name="T85" fmla="*/ 769 h 769"/>
              <a:gd name="T86" fmla="*/ 317 w 524"/>
              <a:gd name="T87" fmla="*/ 769 h 769"/>
              <a:gd name="T88" fmla="*/ 325 w 524"/>
              <a:gd name="T89" fmla="*/ 769 h 769"/>
              <a:gd name="T90" fmla="*/ 332 w 524"/>
              <a:gd name="T91" fmla="*/ 767 h 769"/>
              <a:gd name="T92" fmla="*/ 338 w 524"/>
              <a:gd name="T93" fmla="*/ 760 h 769"/>
              <a:gd name="T94" fmla="*/ 340 w 524"/>
              <a:gd name="T95" fmla="*/ 748 h 769"/>
              <a:gd name="T96" fmla="*/ 338 w 524"/>
              <a:gd name="T97" fmla="*/ 740 h 769"/>
              <a:gd name="T98" fmla="*/ 332 w 524"/>
              <a:gd name="T99" fmla="*/ 736 h 769"/>
              <a:gd name="T100" fmla="*/ 322 w 524"/>
              <a:gd name="T101" fmla="*/ 734 h 769"/>
              <a:gd name="T102" fmla="*/ 306 w 524"/>
              <a:gd name="T103" fmla="*/ 734 h 769"/>
              <a:gd name="T104" fmla="*/ 282 w 524"/>
              <a:gd name="T105" fmla="*/ 734 h 769"/>
              <a:gd name="T106" fmla="*/ 257 w 524"/>
              <a:gd name="T107" fmla="*/ 732 h 769"/>
              <a:gd name="T108" fmla="*/ 234 w 524"/>
              <a:gd name="T109" fmla="*/ 726 h 769"/>
              <a:gd name="T110" fmla="*/ 229 w 524"/>
              <a:gd name="T111" fmla="*/ 713 h 769"/>
              <a:gd name="T112" fmla="*/ 234 w 524"/>
              <a:gd name="T113" fmla="*/ 687 h 769"/>
              <a:gd name="T114" fmla="*/ 385 w 524"/>
              <a:gd name="T115" fmla="*/ 87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24" h="769">
                <a:moveTo>
                  <a:pt x="385" y="87"/>
                </a:moveTo>
                <a:lnTo>
                  <a:pt x="389" y="73"/>
                </a:lnTo>
                <a:lnTo>
                  <a:pt x="393" y="62"/>
                </a:lnTo>
                <a:lnTo>
                  <a:pt x="399" y="52"/>
                </a:lnTo>
                <a:lnTo>
                  <a:pt x="407" y="45"/>
                </a:lnTo>
                <a:lnTo>
                  <a:pt x="419" y="41"/>
                </a:lnTo>
                <a:lnTo>
                  <a:pt x="436" y="37"/>
                </a:lnTo>
                <a:lnTo>
                  <a:pt x="458" y="35"/>
                </a:lnTo>
                <a:lnTo>
                  <a:pt x="488" y="35"/>
                </a:lnTo>
                <a:lnTo>
                  <a:pt x="506" y="35"/>
                </a:lnTo>
                <a:lnTo>
                  <a:pt x="517" y="32"/>
                </a:lnTo>
                <a:lnTo>
                  <a:pt x="523" y="26"/>
                </a:lnTo>
                <a:lnTo>
                  <a:pt x="524" y="14"/>
                </a:lnTo>
                <a:lnTo>
                  <a:pt x="518" y="2"/>
                </a:lnTo>
                <a:lnTo>
                  <a:pt x="508" y="0"/>
                </a:lnTo>
                <a:lnTo>
                  <a:pt x="207" y="0"/>
                </a:lnTo>
                <a:lnTo>
                  <a:pt x="201" y="0"/>
                </a:lnTo>
                <a:lnTo>
                  <a:pt x="193" y="3"/>
                </a:lnTo>
                <a:lnTo>
                  <a:pt x="187" y="9"/>
                </a:lnTo>
                <a:lnTo>
                  <a:pt x="185" y="22"/>
                </a:lnTo>
                <a:lnTo>
                  <a:pt x="192" y="34"/>
                </a:lnTo>
                <a:lnTo>
                  <a:pt x="216" y="35"/>
                </a:lnTo>
                <a:lnTo>
                  <a:pt x="249" y="35"/>
                </a:lnTo>
                <a:lnTo>
                  <a:pt x="273" y="37"/>
                </a:lnTo>
                <a:lnTo>
                  <a:pt x="289" y="44"/>
                </a:lnTo>
                <a:lnTo>
                  <a:pt x="295" y="56"/>
                </a:lnTo>
                <a:lnTo>
                  <a:pt x="294" y="64"/>
                </a:lnTo>
                <a:lnTo>
                  <a:pt x="292" y="75"/>
                </a:lnTo>
                <a:lnTo>
                  <a:pt x="139" y="681"/>
                </a:lnTo>
                <a:lnTo>
                  <a:pt x="136" y="696"/>
                </a:lnTo>
                <a:lnTo>
                  <a:pt x="131" y="707"/>
                </a:lnTo>
                <a:lnTo>
                  <a:pt x="126" y="716"/>
                </a:lnTo>
                <a:lnTo>
                  <a:pt x="118" y="724"/>
                </a:lnTo>
                <a:lnTo>
                  <a:pt x="105" y="728"/>
                </a:lnTo>
                <a:lnTo>
                  <a:pt x="88" y="732"/>
                </a:lnTo>
                <a:lnTo>
                  <a:pt x="66" y="734"/>
                </a:lnTo>
                <a:lnTo>
                  <a:pt x="36" y="734"/>
                </a:lnTo>
                <a:lnTo>
                  <a:pt x="20" y="734"/>
                </a:lnTo>
                <a:lnTo>
                  <a:pt x="8" y="737"/>
                </a:lnTo>
                <a:lnTo>
                  <a:pt x="2" y="743"/>
                </a:lnTo>
                <a:lnTo>
                  <a:pt x="0" y="756"/>
                </a:lnTo>
                <a:lnTo>
                  <a:pt x="7" y="768"/>
                </a:lnTo>
                <a:lnTo>
                  <a:pt x="17" y="769"/>
                </a:lnTo>
                <a:lnTo>
                  <a:pt x="317" y="769"/>
                </a:lnTo>
                <a:lnTo>
                  <a:pt x="325" y="769"/>
                </a:lnTo>
                <a:lnTo>
                  <a:pt x="332" y="767"/>
                </a:lnTo>
                <a:lnTo>
                  <a:pt x="338" y="760"/>
                </a:lnTo>
                <a:lnTo>
                  <a:pt x="340" y="748"/>
                </a:lnTo>
                <a:lnTo>
                  <a:pt x="338" y="740"/>
                </a:lnTo>
                <a:lnTo>
                  <a:pt x="332" y="736"/>
                </a:lnTo>
                <a:lnTo>
                  <a:pt x="322" y="734"/>
                </a:lnTo>
                <a:lnTo>
                  <a:pt x="306" y="734"/>
                </a:lnTo>
                <a:lnTo>
                  <a:pt x="282" y="734"/>
                </a:lnTo>
                <a:lnTo>
                  <a:pt x="257" y="732"/>
                </a:lnTo>
                <a:lnTo>
                  <a:pt x="234" y="726"/>
                </a:lnTo>
                <a:lnTo>
                  <a:pt x="229" y="713"/>
                </a:lnTo>
                <a:lnTo>
                  <a:pt x="234" y="687"/>
                </a:lnTo>
                <a:lnTo>
                  <a:pt x="385" y="87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4" name="TextBox 143"/>
          <p:cNvSpPr txBox="1"/>
          <p:nvPr/>
        </p:nvSpPr>
        <p:spPr>
          <a:xfrm>
            <a:off x="2771800" y="1196752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Minimize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 the image gradient flux </a:t>
            </a:r>
          </a:p>
          <a:p>
            <a:pPr algn="ctr"/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through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 the segmentation </a:t>
            </a:r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boundary</a:t>
            </a:r>
            <a:endParaRPr lang="fr-FR" sz="24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682239" y="3028890"/>
            <a:ext cx="285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cmss17" pitchFamily="34" charset="0"/>
              </a:rPr>
              <a:t>(Green-</a:t>
            </a:r>
            <a:r>
              <a:rPr lang="fr-FR" sz="2000" dirty="0" err="1" smtClean="0">
                <a:latin typeface="cmss17" pitchFamily="34" charset="0"/>
              </a:rPr>
              <a:t>Ostrogradski</a:t>
            </a:r>
            <a:r>
              <a:rPr lang="fr-FR" sz="2000" dirty="0" smtClean="0">
                <a:latin typeface="cmss17" pitchFamily="34" charset="0"/>
              </a:rPr>
              <a:t>)</a:t>
            </a:r>
            <a:endParaRPr lang="fr-FR" sz="2000" dirty="0">
              <a:latin typeface="cmss17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2/4 – Application to </a:t>
            </a:r>
            <a:r>
              <a:rPr lang="fr-FR" dirty="0" err="1" smtClean="0">
                <a:latin typeface="cmss17" pitchFamily="34" charset="0"/>
              </a:rPr>
              <a:t>kidney</a:t>
            </a:r>
            <a:r>
              <a:rPr lang="fr-FR" dirty="0" smtClean="0">
                <a:latin typeface="cmss17" pitchFamily="34" charset="0"/>
              </a:rPr>
              <a:t> segmentation in </a:t>
            </a:r>
            <a:r>
              <a:rPr lang="fr-FR" dirty="0" err="1" smtClean="0">
                <a:latin typeface="cmss17" pitchFamily="34" charset="0"/>
              </a:rPr>
              <a:t>ultrasound</a:t>
            </a:r>
            <a:r>
              <a:rPr lang="fr-FR" dirty="0" smtClean="0">
                <a:latin typeface="cmss17" pitchFamily="34" charset="0"/>
              </a:rPr>
              <a:t> images</a:t>
            </a:r>
            <a:endParaRPr lang="fr-FR" dirty="0">
              <a:latin typeface="cmss17" pitchFamily="34" charset="0"/>
            </a:endParaRPr>
          </a:p>
        </p:txBody>
      </p:sp>
      <p:grpSp>
        <p:nvGrpSpPr>
          <p:cNvPr id="155" name="Group 49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5940152" y="6180044"/>
            <a:ext cx="1178324" cy="290933"/>
            <a:chOff x="-3" y="-2"/>
            <a:chExt cx="3957" cy="977"/>
          </a:xfrm>
        </p:grpSpPr>
        <p:sp>
          <p:nvSpPr>
            <p:cNvPr id="157" name="Freeform 50"/>
            <p:cNvSpPr>
              <a:spLocks noChangeAspect="1"/>
            </p:cNvSpPr>
            <p:nvPr/>
          </p:nvSpPr>
          <p:spPr bwMode="auto">
            <a:xfrm>
              <a:off x="-3" y="306"/>
              <a:ext cx="456" cy="510"/>
            </a:xfrm>
            <a:custGeom>
              <a:avLst/>
              <a:gdLst>
                <a:gd name="T0" fmla="*/ 60 w 456"/>
                <a:gd name="T1" fmla="*/ 459 h 509"/>
                <a:gd name="T2" fmla="*/ 66 w 456"/>
                <a:gd name="T3" fmla="*/ 501 h 509"/>
                <a:gd name="T4" fmla="*/ 111 w 456"/>
                <a:gd name="T5" fmla="*/ 502 h 509"/>
                <a:gd name="T6" fmla="*/ 138 w 456"/>
                <a:gd name="T7" fmla="*/ 451 h 509"/>
                <a:gd name="T8" fmla="*/ 167 w 456"/>
                <a:gd name="T9" fmla="*/ 336 h 509"/>
                <a:gd name="T10" fmla="*/ 183 w 456"/>
                <a:gd name="T11" fmla="*/ 266 h 509"/>
                <a:gd name="T12" fmla="*/ 203 w 456"/>
                <a:gd name="T13" fmla="*/ 184 h 509"/>
                <a:gd name="T14" fmla="*/ 218 w 456"/>
                <a:gd name="T15" fmla="*/ 137 h 509"/>
                <a:gd name="T16" fmla="*/ 253 w 456"/>
                <a:gd name="T17" fmla="*/ 85 h 509"/>
                <a:gd name="T18" fmla="*/ 284 w 456"/>
                <a:gd name="T19" fmla="*/ 53 h 509"/>
                <a:gd name="T20" fmla="*/ 330 w 456"/>
                <a:gd name="T21" fmla="*/ 30 h 509"/>
                <a:gd name="T22" fmla="*/ 382 w 456"/>
                <a:gd name="T23" fmla="*/ 27 h 509"/>
                <a:gd name="T24" fmla="*/ 406 w 456"/>
                <a:gd name="T25" fmla="*/ 36 h 509"/>
                <a:gd name="T26" fmla="*/ 386 w 456"/>
                <a:gd name="T27" fmla="*/ 46 h 509"/>
                <a:gd name="T28" fmla="*/ 356 w 456"/>
                <a:gd name="T29" fmla="*/ 79 h 509"/>
                <a:gd name="T30" fmla="*/ 354 w 456"/>
                <a:gd name="T31" fmla="*/ 114 h 509"/>
                <a:gd name="T32" fmla="*/ 375 w 456"/>
                <a:gd name="T33" fmla="*/ 136 h 509"/>
                <a:gd name="T34" fmla="*/ 416 w 456"/>
                <a:gd name="T35" fmla="*/ 135 h 509"/>
                <a:gd name="T36" fmla="*/ 450 w 456"/>
                <a:gd name="T37" fmla="*/ 101 h 509"/>
                <a:gd name="T38" fmla="*/ 449 w 456"/>
                <a:gd name="T39" fmla="*/ 45 h 509"/>
                <a:gd name="T40" fmla="*/ 401 w 456"/>
                <a:gd name="T41" fmla="*/ 6 h 509"/>
                <a:gd name="T42" fmla="*/ 313 w 456"/>
                <a:gd name="T43" fmla="*/ 9 h 509"/>
                <a:gd name="T44" fmla="*/ 241 w 456"/>
                <a:gd name="T45" fmla="*/ 60 h 509"/>
                <a:gd name="T46" fmla="*/ 207 w 456"/>
                <a:gd name="T47" fmla="*/ 52 h 509"/>
                <a:gd name="T48" fmla="*/ 155 w 456"/>
                <a:gd name="T49" fmla="*/ 7 h 509"/>
                <a:gd name="T50" fmla="*/ 85 w 456"/>
                <a:gd name="T51" fmla="*/ 7 h 509"/>
                <a:gd name="T52" fmla="*/ 45 w 456"/>
                <a:gd name="T53" fmla="*/ 46 h 509"/>
                <a:gd name="T54" fmla="*/ 21 w 456"/>
                <a:gd name="T55" fmla="*/ 97 h 509"/>
                <a:gd name="T56" fmla="*/ 3 w 456"/>
                <a:gd name="T57" fmla="*/ 160 h 509"/>
                <a:gd name="T58" fmla="*/ 6 w 456"/>
                <a:gd name="T59" fmla="*/ 183 h 509"/>
                <a:gd name="T60" fmla="*/ 21 w 456"/>
                <a:gd name="T61" fmla="*/ 184 h 509"/>
                <a:gd name="T62" fmla="*/ 29 w 456"/>
                <a:gd name="T63" fmla="*/ 173 h 509"/>
                <a:gd name="T64" fmla="*/ 48 w 456"/>
                <a:gd name="T65" fmla="*/ 104 h 509"/>
                <a:gd name="T66" fmla="*/ 87 w 456"/>
                <a:gd name="T67" fmla="*/ 35 h 509"/>
                <a:gd name="T68" fmla="*/ 128 w 456"/>
                <a:gd name="T69" fmla="*/ 27 h 509"/>
                <a:gd name="T70" fmla="*/ 146 w 456"/>
                <a:gd name="T71" fmla="*/ 50 h 509"/>
                <a:gd name="T72" fmla="*/ 148 w 456"/>
                <a:gd name="T73" fmla="*/ 93 h 509"/>
                <a:gd name="T74" fmla="*/ 140 w 456"/>
                <a:gd name="T75" fmla="*/ 135 h 509"/>
                <a:gd name="T76" fmla="*/ 67 w 456"/>
                <a:gd name="T77" fmla="*/ 43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6" h="509">
                  <a:moveTo>
                    <a:pt x="67" y="431"/>
                  </a:moveTo>
                  <a:lnTo>
                    <a:pt x="60" y="459"/>
                  </a:lnTo>
                  <a:lnTo>
                    <a:pt x="56" y="479"/>
                  </a:lnTo>
                  <a:lnTo>
                    <a:pt x="66" y="501"/>
                  </a:lnTo>
                  <a:lnTo>
                    <a:pt x="88" y="509"/>
                  </a:lnTo>
                  <a:lnTo>
                    <a:pt x="111" y="502"/>
                  </a:lnTo>
                  <a:lnTo>
                    <a:pt x="130" y="478"/>
                  </a:lnTo>
                  <a:lnTo>
                    <a:pt x="138" y="451"/>
                  </a:lnTo>
                  <a:lnTo>
                    <a:pt x="152" y="395"/>
                  </a:lnTo>
                  <a:lnTo>
                    <a:pt x="167" y="336"/>
                  </a:lnTo>
                  <a:lnTo>
                    <a:pt x="175" y="300"/>
                  </a:lnTo>
                  <a:lnTo>
                    <a:pt x="183" y="266"/>
                  </a:lnTo>
                  <a:lnTo>
                    <a:pt x="194" y="225"/>
                  </a:lnTo>
                  <a:lnTo>
                    <a:pt x="203" y="184"/>
                  </a:lnTo>
                  <a:lnTo>
                    <a:pt x="210" y="154"/>
                  </a:lnTo>
                  <a:lnTo>
                    <a:pt x="218" y="137"/>
                  </a:lnTo>
                  <a:lnTo>
                    <a:pt x="233" y="112"/>
                  </a:lnTo>
                  <a:lnTo>
                    <a:pt x="253" y="85"/>
                  </a:lnTo>
                  <a:lnTo>
                    <a:pt x="273" y="62"/>
                  </a:lnTo>
                  <a:lnTo>
                    <a:pt x="284" y="53"/>
                  </a:lnTo>
                  <a:lnTo>
                    <a:pt x="303" y="41"/>
                  </a:lnTo>
                  <a:lnTo>
                    <a:pt x="330" y="30"/>
                  </a:lnTo>
                  <a:lnTo>
                    <a:pt x="363" y="25"/>
                  </a:lnTo>
                  <a:lnTo>
                    <a:pt x="382" y="27"/>
                  </a:lnTo>
                  <a:lnTo>
                    <a:pt x="397" y="31"/>
                  </a:lnTo>
                  <a:lnTo>
                    <a:pt x="406" y="36"/>
                  </a:lnTo>
                  <a:lnTo>
                    <a:pt x="410" y="38"/>
                  </a:lnTo>
                  <a:lnTo>
                    <a:pt x="386" y="46"/>
                  </a:lnTo>
                  <a:lnTo>
                    <a:pt x="368" y="60"/>
                  </a:lnTo>
                  <a:lnTo>
                    <a:pt x="356" y="79"/>
                  </a:lnTo>
                  <a:lnTo>
                    <a:pt x="352" y="100"/>
                  </a:lnTo>
                  <a:lnTo>
                    <a:pt x="354" y="114"/>
                  </a:lnTo>
                  <a:lnTo>
                    <a:pt x="362" y="126"/>
                  </a:lnTo>
                  <a:lnTo>
                    <a:pt x="375" y="136"/>
                  </a:lnTo>
                  <a:lnTo>
                    <a:pt x="394" y="139"/>
                  </a:lnTo>
                  <a:lnTo>
                    <a:pt x="416" y="135"/>
                  </a:lnTo>
                  <a:lnTo>
                    <a:pt x="436" y="122"/>
                  </a:lnTo>
                  <a:lnTo>
                    <a:pt x="450" y="101"/>
                  </a:lnTo>
                  <a:lnTo>
                    <a:pt x="456" y="73"/>
                  </a:lnTo>
                  <a:lnTo>
                    <a:pt x="449" y="45"/>
                  </a:lnTo>
                  <a:lnTo>
                    <a:pt x="431" y="22"/>
                  </a:lnTo>
                  <a:lnTo>
                    <a:pt x="401" y="6"/>
                  </a:lnTo>
                  <a:lnTo>
                    <a:pt x="363" y="0"/>
                  </a:lnTo>
                  <a:lnTo>
                    <a:pt x="313" y="9"/>
                  </a:lnTo>
                  <a:lnTo>
                    <a:pt x="272" y="31"/>
                  </a:lnTo>
                  <a:lnTo>
                    <a:pt x="241" y="60"/>
                  </a:lnTo>
                  <a:lnTo>
                    <a:pt x="219" y="87"/>
                  </a:lnTo>
                  <a:lnTo>
                    <a:pt x="207" y="52"/>
                  </a:lnTo>
                  <a:lnTo>
                    <a:pt x="185" y="24"/>
                  </a:lnTo>
                  <a:lnTo>
                    <a:pt x="155" y="7"/>
                  </a:lnTo>
                  <a:lnTo>
                    <a:pt x="118" y="0"/>
                  </a:lnTo>
                  <a:lnTo>
                    <a:pt x="85" y="7"/>
                  </a:lnTo>
                  <a:lnTo>
                    <a:pt x="61" y="24"/>
                  </a:lnTo>
                  <a:lnTo>
                    <a:pt x="45" y="46"/>
                  </a:lnTo>
                  <a:lnTo>
                    <a:pt x="35" y="64"/>
                  </a:lnTo>
                  <a:lnTo>
                    <a:pt x="21" y="97"/>
                  </a:lnTo>
                  <a:lnTo>
                    <a:pt x="10" y="132"/>
                  </a:lnTo>
                  <a:lnTo>
                    <a:pt x="3" y="160"/>
                  </a:lnTo>
                  <a:lnTo>
                    <a:pt x="0" y="173"/>
                  </a:lnTo>
                  <a:lnTo>
                    <a:pt x="6" y="183"/>
                  </a:lnTo>
                  <a:lnTo>
                    <a:pt x="14" y="184"/>
                  </a:lnTo>
                  <a:lnTo>
                    <a:pt x="21" y="184"/>
                  </a:lnTo>
                  <a:lnTo>
                    <a:pt x="25" y="181"/>
                  </a:lnTo>
                  <a:lnTo>
                    <a:pt x="29" y="173"/>
                  </a:lnTo>
                  <a:lnTo>
                    <a:pt x="33" y="159"/>
                  </a:lnTo>
                  <a:lnTo>
                    <a:pt x="48" y="104"/>
                  </a:lnTo>
                  <a:lnTo>
                    <a:pt x="65" y="62"/>
                  </a:lnTo>
                  <a:lnTo>
                    <a:pt x="87" y="35"/>
                  </a:lnTo>
                  <a:lnTo>
                    <a:pt x="115" y="25"/>
                  </a:lnTo>
                  <a:lnTo>
                    <a:pt x="128" y="27"/>
                  </a:lnTo>
                  <a:lnTo>
                    <a:pt x="139" y="35"/>
                  </a:lnTo>
                  <a:lnTo>
                    <a:pt x="146" y="50"/>
                  </a:lnTo>
                  <a:lnTo>
                    <a:pt x="149" y="77"/>
                  </a:lnTo>
                  <a:lnTo>
                    <a:pt x="148" y="93"/>
                  </a:lnTo>
                  <a:lnTo>
                    <a:pt x="146" y="111"/>
                  </a:lnTo>
                  <a:lnTo>
                    <a:pt x="140" y="135"/>
                  </a:lnTo>
                  <a:lnTo>
                    <a:pt x="131" y="171"/>
                  </a:lnTo>
                  <a:lnTo>
                    <a:pt x="67" y="43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8" name="Freeform 51"/>
            <p:cNvSpPr>
              <a:spLocks noChangeAspect="1"/>
            </p:cNvSpPr>
            <p:nvPr/>
          </p:nvSpPr>
          <p:spPr bwMode="auto">
            <a:xfrm>
              <a:off x="518" y="437"/>
              <a:ext cx="370" cy="538"/>
            </a:xfrm>
            <a:custGeom>
              <a:avLst/>
              <a:gdLst>
                <a:gd name="T0" fmla="*/ 273 w 370"/>
                <a:gd name="T1" fmla="*/ 63 h 538"/>
                <a:gd name="T2" fmla="*/ 278 w 370"/>
                <a:gd name="T3" fmla="*/ 46 h 538"/>
                <a:gd name="T4" fmla="*/ 287 w 370"/>
                <a:gd name="T5" fmla="*/ 36 h 538"/>
                <a:gd name="T6" fmla="*/ 306 w 370"/>
                <a:gd name="T7" fmla="*/ 30 h 538"/>
                <a:gd name="T8" fmla="*/ 340 w 370"/>
                <a:gd name="T9" fmla="*/ 29 h 538"/>
                <a:gd name="T10" fmla="*/ 362 w 370"/>
                <a:gd name="T11" fmla="*/ 27 h 538"/>
                <a:gd name="T12" fmla="*/ 370 w 370"/>
                <a:gd name="T13" fmla="*/ 12 h 538"/>
                <a:gd name="T14" fmla="*/ 366 w 370"/>
                <a:gd name="T15" fmla="*/ 4 h 538"/>
                <a:gd name="T16" fmla="*/ 357 w 370"/>
                <a:gd name="T17" fmla="*/ 0 h 538"/>
                <a:gd name="T18" fmla="*/ 304 w 370"/>
                <a:gd name="T19" fmla="*/ 3 h 538"/>
                <a:gd name="T20" fmla="*/ 197 w 370"/>
                <a:gd name="T21" fmla="*/ 3 h 538"/>
                <a:gd name="T22" fmla="*/ 143 w 370"/>
                <a:gd name="T23" fmla="*/ 0 h 538"/>
                <a:gd name="T24" fmla="*/ 139 w 370"/>
                <a:gd name="T25" fmla="*/ 1 h 538"/>
                <a:gd name="T26" fmla="*/ 133 w 370"/>
                <a:gd name="T27" fmla="*/ 2 h 538"/>
                <a:gd name="T28" fmla="*/ 128 w 370"/>
                <a:gd name="T29" fmla="*/ 8 h 538"/>
                <a:gd name="T30" fmla="*/ 127 w 370"/>
                <a:gd name="T31" fmla="*/ 17 h 538"/>
                <a:gd name="T32" fmla="*/ 133 w 370"/>
                <a:gd name="T33" fmla="*/ 27 h 538"/>
                <a:gd name="T34" fmla="*/ 152 w 370"/>
                <a:gd name="T35" fmla="*/ 29 h 538"/>
                <a:gd name="T36" fmla="*/ 163 w 370"/>
                <a:gd name="T37" fmla="*/ 29 h 538"/>
                <a:gd name="T38" fmla="*/ 182 w 370"/>
                <a:gd name="T39" fmla="*/ 30 h 538"/>
                <a:gd name="T40" fmla="*/ 198 w 370"/>
                <a:gd name="T41" fmla="*/ 33 h 538"/>
                <a:gd name="T42" fmla="*/ 203 w 370"/>
                <a:gd name="T43" fmla="*/ 41 h 538"/>
                <a:gd name="T44" fmla="*/ 200 w 370"/>
                <a:gd name="T45" fmla="*/ 58 h 538"/>
                <a:gd name="T46" fmla="*/ 96 w 370"/>
                <a:gd name="T47" fmla="*/ 476 h 538"/>
                <a:gd name="T48" fmla="*/ 91 w 370"/>
                <a:gd name="T49" fmla="*/ 492 h 538"/>
                <a:gd name="T50" fmla="*/ 82 w 370"/>
                <a:gd name="T51" fmla="*/ 502 h 538"/>
                <a:gd name="T52" fmla="*/ 63 w 370"/>
                <a:gd name="T53" fmla="*/ 508 h 538"/>
                <a:gd name="T54" fmla="*/ 28 w 370"/>
                <a:gd name="T55" fmla="*/ 510 h 538"/>
                <a:gd name="T56" fmla="*/ 15 w 370"/>
                <a:gd name="T57" fmla="*/ 510 h 538"/>
                <a:gd name="T58" fmla="*/ 6 w 370"/>
                <a:gd name="T59" fmla="*/ 512 h 538"/>
                <a:gd name="T60" fmla="*/ 1 w 370"/>
                <a:gd name="T61" fmla="*/ 517 h 538"/>
                <a:gd name="T62" fmla="*/ 0 w 370"/>
                <a:gd name="T63" fmla="*/ 527 h 538"/>
                <a:gd name="T64" fmla="*/ 1 w 370"/>
                <a:gd name="T65" fmla="*/ 533 h 538"/>
                <a:gd name="T66" fmla="*/ 12 w 370"/>
                <a:gd name="T67" fmla="*/ 538 h 538"/>
                <a:gd name="T68" fmla="*/ 35 w 370"/>
                <a:gd name="T69" fmla="*/ 537 h 538"/>
                <a:gd name="T70" fmla="*/ 65 w 370"/>
                <a:gd name="T71" fmla="*/ 536 h 538"/>
                <a:gd name="T72" fmla="*/ 95 w 370"/>
                <a:gd name="T73" fmla="*/ 535 h 538"/>
                <a:gd name="T74" fmla="*/ 118 w 370"/>
                <a:gd name="T75" fmla="*/ 535 h 538"/>
                <a:gd name="T76" fmla="*/ 172 w 370"/>
                <a:gd name="T77" fmla="*/ 535 h 538"/>
                <a:gd name="T78" fmla="*/ 226 w 370"/>
                <a:gd name="T79" fmla="*/ 538 h 538"/>
                <a:gd name="T80" fmla="*/ 231 w 370"/>
                <a:gd name="T81" fmla="*/ 537 h 538"/>
                <a:gd name="T82" fmla="*/ 236 w 370"/>
                <a:gd name="T83" fmla="*/ 535 h 538"/>
                <a:gd name="T84" fmla="*/ 241 w 370"/>
                <a:gd name="T85" fmla="*/ 530 h 538"/>
                <a:gd name="T86" fmla="*/ 242 w 370"/>
                <a:gd name="T87" fmla="*/ 520 h 538"/>
                <a:gd name="T88" fmla="*/ 236 w 370"/>
                <a:gd name="T89" fmla="*/ 511 h 538"/>
                <a:gd name="T90" fmla="*/ 217 w 370"/>
                <a:gd name="T91" fmla="*/ 510 h 538"/>
                <a:gd name="T92" fmla="*/ 206 w 370"/>
                <a:gd name="T93" fmla="*/ 509 h 538"/>
                <a:gd name="T94" fmla="*/ 183 w 370"/>
                <a:gd name="T95" fmla="*/ 508 h 538"/>
                <a:gd name="T96" fmla="*/ 168 w 370"/>
                <a:gd name="T97" fmla="*/ 504 h 538"/>
                <a:gd name="T98" fmla="*/ 166 w 370"/>
                <a:gd name="T99" fmla="*/ 496 h 538"/>
                <a:gd name="T100" fmla="*/ 166 w 370"/>
                <a:gd name="T101" fmla="*/ 491 h 538"/>
                <a:gd name="T102" fmla="*/ 169 w 370"/>
                <a:gd name="T103" fmla="*/ 479 h 538"/>
                <a:gd name="T104" fmla="*/ 273 w 370"/>
                <a:gd name="T105" fmla="*/ 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0" h="538">
                  <a:moveTo>
                    <a:pt x="273" y="63"/>
                  </a:moveTo>
                  <a:lnTo>
                    <a:pt x="278" y="46"/>
                  </a:lnTo>
                  <a:lnTo>
                    <a:pt x="287" y="36"/>
                  </a:lnTo>
                  <a:lnTo>
                    <a:pt x="306" y="30"/>
                  </a:lnTo>
                  <a:lnTo>
                    <a:pt x="340" y="29"/>
                  </a:lnTo>
                  <a:lnTo>
                    <a:pt x="362" y="27"/>
                  </a:lnTo>
                  <a:lnTo>
                    <a:pt x="370" y="12"/>
                  </a:lnTo>
                  <a:lnTo>
                    <a:pt x="366" y="4"/>
                  </a:lnTo>
                  <a:lnTo>
                    <a:pt x="357" y="0"/>
                  </a:lnTo>
                  <a:lnTo>
                    <a:pt x="304" y="3"/>
                  </a:lnTo>
                  <a:lnTo>
                    <a:pt x="197" y="3"/>
                  </a:lnTo>
                  <a:lnTo>
                    <a:pt x="143" y="0"/>
                  </a:lnTo>
                  <a:lnTo>
                    <a:pt x="139" y="1"/>
                  </a:lnTo>
                  <a:lnTo>
                    <a:pt x="133" y="2"/>
                  </a:lnTo>
                  <a:lnTo>
                    <a:pt x="128" y="8"/>
                  </a:lnTo>
                  <a:lnTo>
                    <a:pt x="127" y="17"/>
                  </a:lnTo>
                  <a:lnTo>
                    <a:pt x="133" y="27"/>
                  </a:lnTo>
                  <a:lnTo>
                    <a:pt x="152" y="29"/>
                  </a:lnTo>
                  <a:lnTo>
                    <a:pt x="163" y="29"/>
                  </a:lnTo>
                  <a:lnTo>
                    <a:pt x="182" y="30"/>
                  </a:lnTo>
                  <a:lnTo>
                    <a:pt x="198" y="33"/>
                  </a:lnTo>
                  <a:lnTo>
                    <a:pt x="203" y="41"/>
                  </a:lnTo>
                  <a:lnTo>
                    <a:pt x="200" y="58"/>
                  </a:lnTo>
                  <a:lnTo>
                    <a:pt x="96" y="476"/>
                  </a:lnTo>
                  <a:lnTo>
                    <a:pt x="91" y="492"/>
                  </a:lnTo>
                  <a:lnTo>
                    <a:pt x="82" y="502"/>
                  </a:lnTo>
                  <a:lnTo>
                    <a:pt x="63" y="508"/>
                  </a:lnTo>
                  <a:lnTo>
                    <a:pt x="28" y="510"/>
                  </a:lnTo>
                  <a:lnTo>
                    <a:pt x="15" y="510"/>
                  </a:lnTo>
                  <a:lnTo>
                    <a:pt x="6" y="512"/>
                  </a:lnTo>
                  <a:lnTo>
                    <a:pt x="1" y="517"/>
                  </a:lnTo>
                  <a:lnTo>
                    <a:pt x="0" y="527"/>
                  </a:lnTo>
                  <a:lnTo>
                    <a:pt x="1" y="533"/>
                  </a:lnTo>
                  <a:lnTo>
                    <a:pt x="12" y="538"/>
                  </a:lnTo>
                  <a:lnTo>
                    <a:pt x="35" y="537"/>
                  </a:lnTo>
                  <a:lnTo>
                    <a:pt x="65" y="536"/>
                  </a:lnTo>
                  <a:lnTo>
                    <a:pt x="95" y="535"/>
                  </a:lnTo>
                  <a:lnTo>
                    <a:pt x="118" y="535"/>
                  </a:lnTo>
                  <a:lnTo>
                    <a:pt x="172" y="535"/>
                  </a:lnTo>
                  <a:lnTo>
                    <a:pt x="226" y="538"/>
                  </a:lnTo>
                  <a:lnTo>
                    <a:pt x="231" y="537"/>
                  </a:lnTo>
                  <a:lnTo>
                    <a:pt x="236" y="535"/>
                  </a:lnTo>
                  <a:lnTo>
                    <a:pt x="241" y="530"/>
                  </a:lnTo>
                  <a:lnTo>
                    <a:pt x="242" y="520"/>
                  </a:lnTo>
                  <a:lnTo>
                    <a:pt x="236" y="511"/>
                  </a:lnTo>
                  <a:lnTo>
                    <a:pt x="217" y="510"/>
                  </a:lnTo>
                  <a:lnTo>
                    <a:pt x="206" y="509"/>
                  </a:lnTo>
                  <a:lnTo>
                    <a:pt x="183" y="508"/>
                  </a:lnTo>
                  <a:lnTo>
                    <a:pt x="168" y="504"/>
                  </a:lnTo>
                  <a:lnTo>
                    <a:pt x="166" y="496"/>
                  </a:lnTo>
                  <a:lnTo>
                    <a:pt x="166" y="491"/>
                  </a:lnTo>
                  <a:lnTo>
                    <a:pt x="169" y="479"/>
                  </a:lnTo>
                  <a:lnTo>
                    <a:pt x="273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Freeform 52"/>
            <p:cNvSpPr>
              <a:spLocks noChangeAspect="1" noEditPoints="1"/>
            </p:cNvSpPr>
            <p:nvPr/>
          </p:nvSpPr>
          <p:spPr bwMode="auto">
            <a:xfrm>
              <a:off x="1354" y="391"/>
              <a:ext cx="744" cy="262"/>
            </a:xfrm>
            <a:custGeom>
              <a:avLst/>
              <a:gdLst>
                <a:gd name="T0" fmla="*/ 706 w 744"/>
                <a:gd name="T1" fmla="*/ 44 h 262"/>
                <a:gd name="T2" fmla="*/ 718 w 744"/>
                <a:gd name="T3" fmla="*/ 44 h 262"/>
                <a:gd name="T4" fmla="*/ 731 w 744"/>
                <a:gd name="T5" fmla="*/ 41 h 262"/>
                <a:gd name="T6" fmla="*/ 740 w 744"/>
                <a:gd name="T7" fmla="*/ 35 h 262"/>
                <a:gd name="T8" fmla="*/ 744 w 744"/>
                <a:gd name="T9" fmla="*/ 22 h 262"/>
                <a:gd name="T10" fmla="*/ 740 w 744"/>
                <a:gd name="T11" fmla="*/ 9 h 262"/>
                <a:gd name="T12" fmla="*/ 731 w 744"/>
                <a:gd name="T13" fmla="*/ 2 h 262"/>
                <a:gd name="T14" fmla="*/ 719 w 744"/>
                <a:gd name="T15" fmla="*/ 0 h 262"/>
                <a:gd name="T16" fmla="*/ 707 w 744"/>
                <a:gd name="T17" fmla="*/ 0 h 262"/>
                <a:gd name="T18" fmla="*/ 37 w 744"/>
                <a:gd name="T19" fmla="*/ 0 h 262"/>
                <a:gd name="T20" fmla="*/ 24 w 744"/>
                <a:gd name="T21" fmla="*/ 0 h 262"/>
                <a:gd name="T22" fmla="*/ 12 w 744"/>
                <a:gd name="T23" fmla="*/ 2 h 262"/>
                <a:gd name="T24" fmla="*/ 3 w 744"/>
                <a:gd name="T25" fmla="*/ 9 h 262"/>
                <a:gd name="T26" fmla="*/ 0 w 744"/>
                <a:gd name="T27" fmla="*/ 22 h 262"/>
                <a:gd name="T28" fmla="*/ 3 w 744"/>
                <a:gd name="T29" fmla="*/ 35 h 262"/>
                <a:gd name="T30" fmla="*/ 13 w 744"/>
                <a:gd name="T31" fmla="*/ 41 h 262"/>
                <a:gd name="T32" fmla="*/ 25 w 744"/>
                <a:gd name="T33" fmla="*/ 44 h 262"/>
                <a:gd name="T34" fmla="*/ 38 w 744"/>
                <a:gd name="T35" fmla="*/ 44 h 262"/>
                <a:gd name="T36" fmla="*/ 706 w 744"/>
                <a:gd name="T37" fmla="*/ 44 h 262"/>
                <a:gd name="T38" fmla="*/ 707 w 744"/>
                <a:gd name="T39" fmla="*/ 262 h 262"/>
                <a:gd name="T40" fmla="*/ 719 w 744"/>
                <a:gd name="T41" fmla="*/ 262 h 262"/>
                <a:gd name="T42" fmla="*/ 731 w 744"/>
                <a:gd name="T43" fmla="*/ 260 h 262"/>
                <a:gd name="T44" fmla="*/ 740 w 744"/>
                <a:gd name="T45" fmla="*/ 253 h 262"/>
                <a:gd name="T46" fmla="*/ 744 w 744"/>
                <a:gd name="T47" fmla="*/ 240 h 262"/>
                <a:gd name="T48" fmla="*/ 740 w 744"/>
                <a:gd name="T49" fmla="*/ 227 h 262"/>
                <a:gd name="T50" fmla="*/ 731 w 744"/>
                <a:gd name="T51" fmla="*/ 220 h 262"/>
                <a:gd name="T52" fmla="*/ 718 w 744"/>
                <a:gd name="T53" fmla="*/ 218 h 262"/>
                <a:gd name="T54" fmla="*/ 706 w 744"/>
                <a:gd name="T55" fmla="*/ 218 h 262"/>
                <a:gd name="T56" fmla="*/ 38 w 744"/>
                <a:gd name="T57" fmla="*/ 218 h 262"/>
                <a:gd name="T58" fmla="*/ 25 w 744"/>
                <a:gd name="T59" fmla="*/ 218 h 262"/>
                <a:gd name="T60" fmla="*/ 13 w 744"/>
                <a:gd name="T61" fmla="*/ 220 h 262"/>
                <a:gd name="T62" fmla="*/ 3 w 744"/>
                <a:gd name="T63" fmla="*/ 227 h 262"/>
                <a:gd name="T64" fmla="*/ 0 w 744"/>
                <a:gd name="T65" fmla="*/ 240 h 262"/>
                <a:gd name="T66" fmla="*/ 3 w 744"/>
                <a:gd name="T67" fmla="*/ 253 h 262"/>
                <a:gd name="T68" fmla="*/ 12 w 744"/>
                <a:gd name="T69" fmla="*/ 260 h 262"/>
                <a:gd name="T70" fmla="*/ 24 w 744"/>
                <a:gd name="T71" fmla="*/ 262 h 262"/>
                <a:gd name="T72" fmla="*/ 37 w 744"/>
                <a:gd name="T73" fmla="*/ 262 h 262"/>
                <a:gd name="T74" fmla="*/ 707 w 744"/>
                <a:gd name="T75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44" h="262">
                  <a:moveTo>
                    <a:pt x="706" y="44"/>
                  </a:moveTo>
                  <a:lnTo>
                    <a:pt x="718" y="44"/>
                  </a:lnTo>
                  <a:lnTo>
                    <a:pt x="731" y="41"/>
                  </a:lnTo>
                  <a:lnTo>
                    <a:pt x="740" y="35"/>
                  </a:lnTo>
                  <a:lnTo>
                    <a:pt x="744" y="22"/>
                  </a:lnTo>
                  <a:lnTo>
                    <a:pt x="740" y="9"/>
                  </a:lnTo>
                  <a:lnTo>
                    <a:pt x="731" y="2"/>
                  </a:lnTo>
                  <a:lnTo>
                    <a:pt x="719" y="0"/>
                  </a:lnTo>
                  <a:lnTo>
                    <a:pt x="707" y="0"/>
                  </a:lnTo>
                  <a:lnTo>
                    <a:pt x="37" y="0"/>
                  </a:lnTo>
                  <a:lnTo>
                    <a:pt x="24" y="0"/>
                  </a:lnTo>
                  <a:lnTo>
                    <a:pt x="12" y="2"/>
                  </a:lnTo>
                  <a:lnTo>
                    <a:pt x="3" y="9"/>
                  </a:lnTo>
                  <a:lnTo>
                    <a:pt x="0" y="22"/>
                  </a:lnTo>
                  <a:lnTo>
                    <a:pt x="3" y="35"/>
                  </a:lnTo>
                  <a:lnTo>
                    <a:pt x="13" y="41"/>
                  </a:lnTo>
                  <a:lnTo>
                    <a:pt x="25" y="44"/>
                  </a:lnTo>
                  <a:lnTo>
                    <a:pt x="38" y="44"/>
                  </a:lnTo>
                  <a:lnTo>
                    <a:pt x="706" y="44"/>
                  </a:lnTo>
                  <a:close/>
                  <a:moveTo>
                    <a:pt x="707" y="262"/>
                  </a:moveTo>
                  <a:lnTo>
                    <a:pt x="719" y="262"/>
                  </a:lnTo>
                  <a:lnTo>
                    <a:pt x="731" y="260"/>
                  </a:lnTo>
                  <a:lnTo>
                    <a:pt x="740" y="253"/>
                  </a:lnTo>
                  <a:lnTo>
                    <a:pt x="744" y="240"/>
                  </a:lnTo>
                  <a:lnTo>
                    <a:pt x="740" y="227"/>
                  </a:lnTo>
                  <a:lnTo>
                    <a:pt x="731" y="220"/>
                  </a:lnTo>
                  <a:lnTo>
                    <a:pt x="718" y="218"/>
                  </a:lnTo>
                  <a:lnTo>
                    <a:pt x="706" y="218"/>
                  </a:lnTo>
                  <a:lnTo>
                    <a:pt x="38" y="218"/>
                  </a:lnTo>
                  <a:lnTo>
                    <a:pt x="25" y="218"/>
                  </a:lnTo>
                  <a:lnTo>
                    <a:pt x="13" y="220"/>
                  </a:lnTo>
                  <a:lnTo>
                    <a:pt x="3" y="227"/>
                  </a:lnTo>
                  <a:lnTo>
                    <a:pt x="0" y="240"/>
                  </a:lnTo>
                  <a:lnTo>
                    <a:pt x="3" y="253"/>
                  </a:lnTo>
                  <a:lnTo>
                    <a:pt x="12" y="260"/>
                  </a:lnTo>
                  <a:lnTo>
                    <a:pt x="24" y="262"/>
                  </a:lnTo>
                  <a:lnTo>
                    <a:pt x="37" y="262"/>
                  </a:lnTo>
                  <a:lnTo>
                    <a:pt x="707" y="2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296" name="Freeform 53"/>
            <p:cNvSpPr>
              <a:spLocks noChangeAspect="1" noEditPoints="1"/>
            </p:cNvSpPr>
            <p:nvPr/>
          </p:nvSpPr>
          <p:spPr bwMode="auto">
            <a:xfrm>
              <a:off x="2520" y="-2"/>
              <a:ext cx="826" cy="805"/>
            </a:xfrm>
            <a:custGeom>
              <a:avLst/>
              <a:gdLst>
                <a:gd name="T0" fmla="*/ 442 w 826"/>
                <a:gd name="T1" fmla="*/ 20 h 805"/>
                <a:gd name="T2" fmla="*/ 432 w 826"/>
                <a:gd name="T3" fmla="*/ 5 h 805"/>
                <a:gd name="T4" fmla="*/ 413 w 826"/>
                <a:gd name="T5" fmla="*/ 0 h 805"/>
                <a:gd name="T6" fmla="*/ 394 w 826"/>
                <a:gd name="T7" fmla="*/ 5 h 805"/>
                <a:gd name="T8" fmla="*/ 384 w 826"/>
                <a:gd name="T9" fmla="*/ 20 h 805"/>
                <a:gd name="T10" fmla="*/ 5 w 826"/>
                <a:gd name="T11" fmla="*/ 783 h 805"/>
                <a:gd name="T12" fmla="*/ 1 w 826"/>
                <a:gd name="T13" fmla="*/ 792 h 805"/>
                <a:gd name="T14" fmla="*/ 0 w 826"/>
                <a:gd name="T15" fmla="*/ 796 h 805"/>
                <a:gd name="T16" fmla="*/ 5 w 826"/>
                <a:gd name="T17" fmla="*/ 804 h 805"/>
                <a:gd name="T18" fmla="*/ 25 w 826"/>
                <a:gd name="T19" fmla="*/ 805 h 805"/>
                <a:gd name="T20" fmla="*/ 801 w 826"/>
                <a:gd name="T21" fmla="*/ 805 h 805"/>
                <a:gd name="T22" fmla="*/ 820 w 826"/>
                <a:gd name="T23" fmla="*/ 804 h 805"/>
                <a:gd name="T24" fmla="*/ 826 w 826"/>
                <a:gd name="T25" fmla="*/ 796 h 805"/>
                <a:gd name="T26" fmla="*/ 825 w 826"/>
                <a:gd name="T27" fmla="*/ 792 h 805"/>
                <a:gd name="T28" fmla="*/ 820 w 826"/>
                <a:gd name="T29" fmla="*/ 783 h 805"/>
                <a:gd name="T30" fmla="*/ 442 w 826"/>
                <a:gd name="T31" fmla="*/ 20 h 805"/>
                <a:gd name="T32" fmla="*/ 377 w 826"/>
                <a:gd name="T33" fmla="*/ 113 h 805"/>
                <a:gd name="T34" fmla="*/ 678 w 826"/>
                <a:gd name="T35" fmla="*/ 720 h 805"/>
                <a:gd name="T36" fmla="*/ 75 w 826"/>
                <a:gd name="T37" fmla="*/ 720 h 805"/>
                <a:gd name="T38" fmla="*/ 377 w 826"/>
                <a:gd name="T39" fmla="*/ 113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26" h="805">
                  <a:moveTo>
                    <a:pt x="442" y="20"/>
                  </a:moveTo>
                  <a:lnTo>
                    <a:pt x="432" y="5"/>
                  </a:lnTo>
                  <a:lnTo>
                    <a:pt x="413" y="0"/>
                  </a:lnTo>
                  <a:lnTo>
                    <a:pt x="394" y="5"/>
                  </a:lnTo>
                  <a:lnTo>
                    <a:pt x="384" y="20"/>
                  </a:lnTo>
                  <a:lnTo>
                    <a:pt x="5" y="783"/>
                  </a:lnTo>
                  <a:lnTo>
                    <a:pt x="1" y="792"/>
                  </a:lnTo>
                  <a:lnTo>
                    <a:pt x="0" y="796"/>
                  </a:lnTo>
                  <a:lnTo>
                    <a:pt x="5" y="804"/>
                  </a:lnTo>
                  <a:lnTo>
                    <a:pt x="25" y="805"/>
                  </a:lnTo>
                  <a:lnTo>
                    <a:pt x="801" y="805"/>
                  </a:lnTo>
                  <a:lnTo>
                    <a:pt x="820" y="804"/>
                  </a:lnTo>
                  <a:lnTo>
                    <a:pt x="826" y="796"/>
                  </a:lnTo>
                  <a:lnTo>
                    <a:pt x="825" y="792"/>
                  </a:lnTo>
                  <a:lnTo>
                    <a:pt x="820" y="783"/>
                  </a:lnTo>
                  <a:lnTo>
                    <a:pt x="442" y="20"/>
                  </a:lnTo>
                  <a:close/>
                  <a:moveTo>
                    <a:pt x="377" y="113"/>
                  </a:moveTo>
                  <a:lnTo>
                    <a:pt x="678" y="720"/>
                  </a:lnTo>
                  <a:lnTo>
                    <a:pt x="75" y="720"/>
                  </a:lnTo>
                  <a:lnTo>
                    <a:pt x="377" y="1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298" name="Freeform 54"/>
            <p:cNvSpPr>
              <a:spLocks noChangeAspect="1"/>
            </p:cNvSpPr>
            <p:nvPr/>
          </p:nvSpPr>
          <p:spPr bwMode="auto">
            <a:xfrm>
              <a:off x="3436" y="36"/>
              <a:ext cx="518" cy="767"/>
            </a:xfrm>
            <a:custGeom>
              <a:avLst/>
              <a:gdLst>
                <a:gd name="T0" fmla="*/ 380 w 518"/>
                <a:gd name="T1" fmla="*/ 86 h 767"/>
                <a:gd name="T2" fmla="*/ 384 w 518"/>
                <a:gd name="T3" fmla="*/ 72 h 767"/>
                <a:gd name="T4" fmla="*/ 388 w 518"/>
                <a:gd name="T5" fmla="*/ 61 h 767"/>
                <a:gd name="T6" fmla="*/ 393 w 518"/>
                <a:gd name="T7" fmla="*/ 52 h 767"/>
                <a:gd name="T8" fmla="*/ 402 w 518"/>
                <a:gd name="T9" fmla="*/ 45 h 767"/>
                <a:gd name="T10" fmla="*/ 414 w 518"/>
                <a:gd name="T11" fmla="*/ 40 h 767"/>
                <a:gd name="T12" fmla="*/ 430 w 518"/>
                <a:gd name="T13" fmla="*/ 37 h 767"/>
                <a:gd name="T14" fmla="*/ 452 w 518"/>
                <a:gd name="T15" fmla="*/ 34 h 767"/>
                <a:gd name="T16" fmla="*/ 482 w 518"/>
                <a:gd name="T17" fmla="*/ 34 h 767"/>
                <a:gd name="T18" fmla="*/ 499 w 518"/>
                <a:gd name="T19" fmla="*/ 34 h 767"/>
                <a:gd name="T20" fmla="*/ 510 w 518"/>
                <a:gd name="T21" fmla="*/ 31 h 767"/>
                <a:gd name="T22" fmla="*/ 516 w 518"/>
                <a:gd name="T23" fmla="*/ 25 h 767"/>
                <a:gd name="T24" fmla="*/ 518 w 518"/>
                <a:gd name="T25" fmla="*/ 13 h 767"/>
                <a:gd name="T26" fmla="*/ 511 w 518"/>
                <a:gd name="T27" fmla="*/ 1 h 767"/>
                <a:gd name="T28" fmla="*/ 501 w 518"/>
                <a:gd name="T29" fmla="*/ 0 h 767"/>
                <a:gd name="T30" fmla="*/ 205 w 518"/>
                <a:gd name="T31" fmla="*/ 0 h 767"/>
                <a:gd name="T32" fmla="*/ 198 w 518"/>
                <a:gd name="T33" fmla="*/ 0 h 767"/>
                <a:gd name="T34" fmla="*/ 190 w 518"/>
                <a:gd name="T35" fmla="*/ 2 h 767"/>
                <a:gd name="T36" fmla="*/ 184 w 518"/>
                <a:gd name="T37" fmla="*/ 9 h 767"/>
                <a:gd name="T38" fmla="*/ 182 w 518"/>
                <a:gd name="T39" fmla="*/ 22 h 767"/>
                <a:gd name="T40" fmla="*/ 190 w 518"/>
                <a:gd name="T41" fmla="*/ 33 h 767"/>
                <a:gd name="T42" fmla="*/ 213 w 518"/>
                <a:gd name="T43" fmla="*/ 34 h 767"/>
                <a:gd name="T44" fmla="*/ 245 w 518"/>
                <a:gd name="T45" fmla="*/ 34 h 767"/>
                <a:gd name="T46" fmla="*/ 269 w 518"/>
                <a:gd name="T47" fmla="*/ 37 h 767"/>
                <a:gd name="T48" fmla="*/ 285 w 518"/>
                <a:gd name="T49" fmla="*/ 43 h 767"/>
                <a:gd name="T50" fmla="*/ 291 w 518"/>
                <a:gd name="T51" fmla="*/ 55 h 767"/>
                <a:gd name="T52" fmla="*/ 290 w 518"/>
                <a:gd name="T53" fmla="*/ 63 h 767"/>
                <a:gd name="T54" fmla="*/ 289 w 518"/>
                <a:gd name="T55" fmla="*/ 74 h 767"/>
                <a:gd name="T56" fmla="*/ 137 w 518"/>
                <a:gd name="T57" fmla="*/ 679 h 767"/>
                <a:gd name="T58" fmla="*/ 134 w 518"/>
                <a:gd name="T59" fmla="*/ 694 h 767"/>
                <a:gd name="T60" fmla="*/ 130 w 518"/>
                <a:gd name="T61" fmla="*/ 705 h 767"/>
                <a:gd name="T62" fmla="*/ 124 w 518"/>
                <a:gd name="T63" fmla="*/ 714 h 767"/>
                <a:gd name="T64" fmla="*/ 116 w 518"/>
                <a:gd name="T65" fmla="*/ 721 h 767"/>
                <a:gd name="T66" fmla="*/ 104 w 518"/>
                <a:gd name="T67" fmla="*/ 726 h 767"/>
                <a:gd name="T68" fmla="*/ 87 w 518"/>
                <a:gd name="T69" fmla="*/ 730 h 767"/>
                <a:gd name="T70" fmla="*/ 65 w 518"/>
                <a:gd name="T71" fmla="*/ 732 h 767"/>
                <a:gd name="T72" fmla="*/ 36 w 518"/>
                <a:gd name="T73" fmla="*/ 732 h 767"/>
                <a:gd name="T74" fmla="*/ 19 w 518"/>
                <a:gd name="T75" fmla="*/ 732 h 767"/>
                <a:gd name="T76" fmla="*/ 8 w 518"/>
                <a:gd name="T77" fmla="*/ 735 h 767"/>
                <a:gd name="T78" fmla="*/ 2 w 518"/>
                <a:gd name="T79" fmla="*/ 741 h 767"/>
                <a:gd name="T80" fmla="*/ 0 w 518"/>
                <a:gd name="T81" fmla="*/ 754 h 767"/>
                <a:gd name="T82" fmla="*/ 7 w 518"/>
                <a:gd name="T83" fmla="*/ 766 h 767"/>
                <a:gd name="T84" fmla="*/ 17 w 518"/>
                <a:gd name="T85" fmla="*/ 767 h 767"/>
                <a:gd name="T86" fmla="*/ 313 w 518"/>
                <a:gd name="T87" fmla="*/ 767 h 767"/>
                <a:gd name="T88" fmla="*/ 320 w 518"/>
                <a:gd name="T89" fmla="*/ 767 h 767"/>
                <a:gd name="T90" fmla="*/ 328 w 518"/>
                <a:gd name="T91" fmla="*/ 764 h 767"/>
                <a:gd name="T92" fmla="*/ 333 w 518"/>
                <a:gd name="T93" fmla="*/ 758 h 767"/>
                <a:gd name="T94" fmla="*/ 335 w 518"/>
                <a:gd name="T95" fmla="*/ 746 h 767"/>
                <a:gd name="T96" fmla="*/ 334 w 518"/>
                <a:gd name="T97" fmla="*/ 738 h 767"/>
                <a:gd name="T98" fmla="*/ 328 w 518"/>
                <a:gd name="T99" fmla="*/ 734 h 767"/>
                <a:gd name="T100" fmla="*/ 318 w 518"/>
                <a:gd name="T101" fmla="*/ 732 h 767"/>
                <a:gd name="T102" fmla="*/ 302 w 518"/>
                <a:gd name="T103" fmla="*/ 732 h 767"/>
                <a:gd name="T104" fmla="*/ 279 w 518"/>
                <a:gd name="T105" fmla="*/ 732 h 767"/>
                <a:gd name="T106" fmla="*/ 254 w 518"/>
                <a:gd name="T107" fmla="*/ 730 h 767"/>
                <a:gd name="T108" fmla="*/ 231 w 518"/>
                <a:gd name="T109" fmla="*/ 724 h 767"/>
                <a:gd name="T110" fmla="*/ 226 w 518"/>
                <a:gd name="T111" fmla="*/ 711 h 767"/>
                <a:gd name="T112" fmla="*/ 230 w 518"/>
                <a:gd name="T113" fmla="*/ 685 h 767"/>
                <a:gd name="T114" fmla="*/ 380 w 518"/>
                <a:gd name="T115" fmla="*/ 8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8" h="767">
                  <a:moveTo>
                    <a:pt x="380" y="86"/>
                  </a:moveTo>
                  <a:lnTo>
                    <a:pt x="384" y="72"/>
                  </a:lnTo>
                  <a:lnTo>
                    <a:pt x="388" y="61"/>
                  </a:lnTo>
                  <a:lnTo>
                    <a:pt x="393" y="52"/>
                  </a:lnTo>
                  <a:lnTo>
                    <a:pt x="402" y="45"/>
                  </a:lnTo>
                  <a:lnTo>
                    <a:pt x="414" y="40"/>
                  </a:lnTo>
                  <a:lnTo>
                    <a:pt x="430" y="37"/>
                  </a:lnTo>
                  <a:lnTo>
                    <a:pt x="452" y="34"/>
                  </a:lnTo>
                  <a:lnTo>
                    <a:pt x="482" y="34"/>
                  </a:lnTo>
                  <a:lnTo>
                    <a:pt x="499" y="34"/>
                  </a:lnTo>
                  <a:lnTo>
                    <a:pt x="510" y="31"/>
                  </a:lnTo>
                  <a:lnTo>
                    <a:pt x="516" y="25"/>
                  </a:lnTo>
                  <a:lnTo>
                    <a:pt x="518" y="13"/>
                  </a:lnTo>
                  <a:lnTo>
                    <a:pt x="511" y="1"/>
                  </a:lnTo>
                  <a:lnTo>
                    <a:pt x="501" y="0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90" y="2"/>
                  </a:lnTo>
                  <a:lnTo>
                    <a:pt x="184" y="9"/>
                  </a:lnTo>
                  <a:lnTo>
                    <a:pt x="182" y="22"/>
                  </a:lnTo>
                  <a:lnTo>
                    <a:pt x="190" y="33"/>
                  </a:lnTo>
                  <a:lnTo>
                    <a:pt x="213" y="34"/>
                  </a:lnTo>
                  <a:lnTo>
                    <a:pt x="245" y="34"/>
                  </a:lnTo>
                  <a:lnTo>
                    <a:pt x="269" y="37"/>
                  </a:lnTo>
                  <a:lnTo>
                    <a:pt x="285" y="43"/>
                  </a:lnTo>
                  <a:lnTo>
                    <a:pt x="291" y="55"/>
                  </a:lnTo>
                  <a:lnTo>
                    <a:pt x="290" y="63"/>
                  </a:lnTo>
                  <a:lnTo>
                    <a:pt x="289" y="74"/>
                  </a:lnTo>
                  <a:lnTo>
                    <a:pt x="137" y="679"/>
                  </a:lnTo>
                  <a:lnTo>
                    <a:pt x="134" y="694"/>
                  </a:lnTo>
                  <a:lnTo>
                    <a:pt x="130" y="705"/>
                  </a:lnTo>
                  <a:lnTo>
                    <a:pt x="124" y="714"/>
                  </a:lnTo>
                  <a:lnTo>
                    <a:pt x="116" y="721"/>
                  </a:lnTo>
                  <a:lnTo>
                    <a:pt x="104" y="726"/>
                  </a:lnTo>
                  <a:lnTo>
                    <a:pt x="87" y="730"/>
                  </a:lnTo>
                  <a:lnTo>
                    <a:pt x="65" y="732"/>
                  </a:lnTo>
                  <a:lnTo>
                    <a:pt x="36" y="732"/>
                  </a:lnTo>
                  <a:lnTo>
                    <a:pt x="19" y="732"/>
                  </a:lnTo>
                  <a:lnTo>
                    <a:pt x="8" y="735"/>
                  </a:lnTo>
                  <a:lnTo>
                    <a:pt x="2" y="741"/>
                  </a:lnTo>
                  <a:lnTo>
                    <a:pt x="0" y="754"/>
                  </a:lnTo>
                  <a:lnTo>
                    <a:pt x="7" y="766"/>
                  </a:lnTo>
                  <a:lnTo>
                    <a:pt x="17" y="767"/>
                  </a:lnTo>
                  <a:lnTo>
                    <a:pt x="313" y="767"/>
                  </a:lnTo>
                  <a:lnTo>
                    <a:pt x="320" y="767"/>
                  </a:lnTo>
                  <a:lnTo>
                    <a:pt x="328" y="764"/>
                  </a:lnTo>
                  <a:lnTo>
                    <a:pt x="333" y="758"/>
                  </a:lnTo>
                  <a:lnTo>
                    <a:pt x="335" y="746"/>
                  </a:lnTo>
                  <a:lnTo>
                    <a:pt x="334" y="738"/>
                  </a:lnTo>
                  <a:lnTo>
                    <a:pt x="328" y="734"/>
                  </a:lnTo>
                  <a:lnTo>
                    <a:pt x="318" y="732"/>
                  </a:lnTo>
                  <a:lnTo>
                    <a:pt x="302" y="732"/>
                  </a:lnTo>
                  <a:lnTo>
                    <a:pt x="279" y="732"/>
                  </a:lnTo>
                  <a:lnTo>
                    <a:pt x="254" y="730"/>
                  </a:lnTo>
                  <a:lnTo>
                    <a:pt x="231" y="724"/>
                  </a:lnTo>
                  <a:lnTo>
                    <a:pt x="226" y="711"/>
                  </a:lnTo>
                  <a:lnTo>
                    <a:pt x="230" y="685"/>
                  </a:lnTo>
                  <a:lnTo>
                    <a:pt x="380" y="8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4392" name="Picture 5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2" y="1196752"/>
            <a:ext cx="2023271" cy="237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07" name="Group 64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989543" y="1484784"/>
            <a:ext cx="198081" cy="250370"/>
            <a:chOff x="0" y="-2"/>
            <a:chExt cx="644" cy="814"/>
          </a:xfrm>
        </p:grpSpPr>
        <p:sp>
          <p:nvSpPr>
            <p:cNvPr id="7309" name="Freeform 65"/>
            <p:cNvSpPr>
              <a:spLocks noChangeAspect="1"/>
            </p:cNvSpPr>
            <p:nvPr/>
          </p:nvSpPr>
          <p:spPr bwMode="auto">
            <a:xfrm>
              <a:off x="143" y="-2"/>
              <a:ext cx="501" cy="223"/>
            </a:xfrm>
            <a:custGeom>
              <a:avLst/>
              <a:gdLst>
                <a:gd name="T0" fmla="*/ 401 w 501"/>
                <a:gd name="T1" fmla="*/ 134 h 223"/>
                <a:gd name="T2" fmla="*/ 386 w 501"/>
                <a:gd name="T3" fmla="*/ 147 h 223"/>
                <a:gd name="T4" fmla="*/ 369 w 501"/>
                <a:gd name="T5" fmla="*/ 165 h 223"/>
                <a:gd name="T6" fmla="*/ 354 w 501"/>
                <a:gd name="T7" fmla="*/ 183 h 223"/>
                <a:gd name="T8" fmla="*/ 348 w 501"/>
                <a:gd name="T9" fmla="*/ 200 h 223"/>
                <a:gd name="T10" fmla="*/ 355 w 501"/>
                <a:gd name="T11" fmla="*/ 216 h 223"/>
                <a:gd name="T12" fmla="*/ 371 w 501"/>
                <a:gd name="T13" fmla="*/ 223 h 223"/>
                <a:gd name="T14" fmla="*/ 384 w 501"/>
                <a:gd name="T15" fmla="*/ 218 h 223"/>
                <a:gd name="T16" fmla="*/ 392 w 501"/>
                <a:gd name="T17" fmla="*/ 208 h 223"/>
                <a:gd name="T18" fmla="*/ 405 w 501"/>
                <a:gd name="T19" fmla="*/ 193 h 223"/>
                <a:gd name="T20" fmla="*/ 424 w 501"/>
                <a:gd name="T21" fmla="*/ 174 h 223"/>
                <a:gd name="T22" fmla="*/ 448 w 501"/>
                <a:gd name="T23" fmla="*/ 154 h 223"/>
                <a:gd name="T24" fmla="*/ 482 w 501"/>
                <a:gd name="T25" fmla="*/ 135 h 223"/>
                <a:gd name="T26" fmla="*/ 494 w 501"/>
                <a:gd name="T27" fmla="*/ 126 h 223"/>
                <a:gd name="T28" fmla="*/ 501 w 501"/>
                <a:gd name="T29" fmla="*/ 111 h 223"/>
                <a:gd name="T30" fmla="*/ 496 w 501"/>
                <a:gd name="T31" fmla="*/ 98 h 223"/>
                <a:gd name="T32" fmla="*/ 485 w 501"/>
                <a:gd name="T33" fmla="*/ 89 h 223"/>
                <a:gd name="T34" fmla="*/ 456 w 501"/>
                <a:gd name="T35" fmla="*/ 60 h 223"/>
                <a:gd name="T36" fmla="*/ 439 w 501"/>
                <a:gd name="T37" fmla="*/ 25 h 223"/>
                <a:gd name="T38" fmla="*/ 433 w 501"/>
                <a:gd name="T39" fmla="*/ 8 h 223"/>
                <a:gd name="T40" fmla="*/ 416 w 501"/>
                <a:gd name="T41" fmla="*/ 0 h 223"/>
                <a:gd name="T42" fmla="*/ 399 w 501"/>
                <a:gd name="T43" fmla="*/ 8 h 223"/>
                <a:gd name="T44" fmla="*/ 393 w 501"/>
                <a:gd name="T45" fmla="*/ 24 h 223"/>
                <a:gd name="T46" fmla="*/ 395 w 501"/>
                <a:gd name="T47" fmla="*/ 33 h 223"/>
                <a:gd name="T48" fmla="*/ 400 w 501"/>
                <a:gd name="T49" fmla="*/ 49 h 223"/>
                <a:gd name="T50" fmla="*/ 409 w 501"/>
                <a:gd name="T51" fmla="*/ 69 h 223"/>
                <a:gd name="T52" fmla="*/ 421 w 501"/>
                <a:gd name="T53" fmla="*/ 89 h 223"/>
                <a:gd name="T54" fmla="*/ 40 w 501"/>
                <a:gd name="T55" fmla="*/ 89 h 223"/>
                <a:gd name="T56" fmla="*/ 26 w 501"/>
                <a:gd name="T57" fmla="*/ 89 h 223"/>
                <a:gd name="T58" fmla="*/ 13 w 501"/>
                <a:gd name="T59" fmla="*/ 91 h 223"/>
                <a:gd name="T60" fmla="*/ 4 w 501"/>
                <a:gd name="T61" fmla="*/ 98 h 223"/>
                <a:gd name="T62" fmla="*/ 0 w 501"/>
                <a:gd name="T63" fmla="*/ 111 h 223"/>
                <a:gd name="T64" fmla="*/ 4 w 501"/>
                <a:gd name="T65" fmla="*/ 124 h 223"/>
                <a:gd name="T66" fmla="*/ 13 w 501"/>
                <a:gd name="T67" fmla="*/ 131 h 223"/>
                <a:gd name="T68" fmla="*/ 26 w 501"/>
                <a:gd name="T69" fmla="*/ 133 h 223"/>
                <a:gd name="T70" fmla="*/ 40 w 501"/>
                <a:gd name="T71" fmla="*/ 134 h 223"/>
                <a:gd name="T72" fmla="*/ 401 w 501"/>
                <a:gd name="T73" fmla="*/ 13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1" h="223">
                  <a:moveTo>
                    <a:pt x="401" y="134"/>
                  </a:moveTo>
                  <a:lnTo>
                    <a:pt x="386" y="147"/>
                  </a:lnTo>
                  <a:lnTo>
                    <a:pt x="369" y="165"/>
                  </a:lnTo>
                  <a:lnTo>
                    <a:pt x="354" y="183"/>
                  </a:lnTo>
                  <a:lnTo>
                    <a:pt x="348" y="200"/>
                  </a:lnTo>
                  <a:lnTo>
                    <a:pt x="355" y="216"/>
                  </a:lnTo>
                  <a:lnTo>
                    <a:pt x="371" y="223"/>
                  </a:lnTo>
                  <a:lnTo>
                    <a:pt x="384" y="218"/>
                  </a:lnTo>
                  <a:lnTo>
                    <a:pt x="392" y="208"/>
                  </a:lnTo>
                  <a:lnTo>
                    <a:pt x="405" y="193"/>
                  </a:lnTo>
                  <a:lnTo>
                    <a:pt x="424" y="174"/>
                  </a:lnTo>
                  <a:lnTo>
                    <a:pt x="448" y="154"/>
                  </a:lnTo>
                  <a:lnTo>
                    <a:pt x="482" y="135"/>
                  </a:lnTo>
                  <a:lnTo>
                    <a:pt x="494" y="126"/>
                  </a:lnTo>
                  <a:lnTo>
                    <a:pt x="501" y="111"/>
                  </a:lnTo>
                  <a:lnTo>
                    <a:pt x="496" y="98"/>
                  </a:lnTo>
                  <a:lnTo>
                    <a:pt x="485" y="89"/>
                  </a:lnTo>
                  <a:lnTo>
                    <a:pt x="456" y="60"/>
                  </a:lnTo>
                  <a:lnTo>
                    <a:pt x="439" y="25"/>
                  </a:lnTo>
                  <a:lnTo>
                    <a:pt x="433" y="8"/>
                  </a:lnTo>
                  <a:lnTo>
                    <a:pt x="416" y="0"/>
                  </a:lnTo>
                  <a:lnTo>
                    <a:pt x="399" y="8"/>
                  </a:lnTo>
                  <a:lnTo>
                    <a:pt x="393" y="24"/>
                  </a:lnTo>
                  <a:lnTo>
                    <a:pt x="395" y="33"/>
                  </a:lnTo>
                  <a:lnTo>
                    <a:pt x="400" y="49"/>
                  </a:lnTo>
                  <a:lnTo>
                    <a:pt x="409" y="69"/>
                  </a:lnTo>
                  <a:lnTo>
                    <a:pt x="421" y="89"/>
                  </a:lnTo>
                  <a:lnTo>
                    <a:pt x="40" y="89"/>
                  </a:lnTo>
                  <a:lnTo>
                    <a:pt x="26" y="89"/>
                  </a:lnTo>
                  <a:lnTo>
                    <a:pt x="13" y="91"/>
                  </a:lnTo>
                  <a:lnTo>
                    <a:pt x="4" y="98"/>
                  </a:lnTo>
                  <a:lnTo>
                    <a:pt x="0" y="111"/>
                  </a:lnTo>
                  <a:lnTo>
                    <a:pt x="4" y="124"/>
                  </a:lnTo>
                  <a:lnTo>
                    <a:pt x="13" y="131"/>
                  </a:lnTo>
                  <a:lnTo>
                    <a:pt x="26" y="133"/>
                  </a:lnTo>
                  <a:lnTo>
                    <a:pt x="40" y="134"/>
                  </a:lnTo>
                  <a:lnTo>
                    <a:pt x="401" y="134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10" name="Freeform 66"/>
            <p:cNvSpPr>
              <a:spLocks noChangeAspect="1"/>
            </p:cNvSpPr>
            <p:nvPr/>
          </p:nvSpPr>
          <p:spPr bwMode="auto">
            <a:xfrm>
              <a:off x="0" y="306"/>
              <a:ext cx="643" cy="506"/>
            </a:xfrm>
            <a:custGeom>
              <a:avLst/>
              <a:gdLst>
                <a:gd name="T0" fmla="*/ 77 w 643"/>
                <a:gd name="T1" fmla="*/ 106 h 506"/>
                <a:gd name="T2" fmla="*/ 77 w 643"/>
                <a:gd name="T3" fmla="*/ 453 h 506"/>
                <a:gd name="T4" fmla="*/ 0 w 643"/>
                <a:gd name="T5" fmla="*/ 453 h 506"/>
                <a:gd name="T6" fmla="*/ 0 w 643"/>
                <a:gd name="T7" fmla="*/ 506 h 506"/>
                <a:gd name="T8" fmla="*/ 284 w 643"/>
                <a:gd name="T9" fmla="*/ 506 h 506"/>
                <a:gd name="T10" fmla="*/ 284 w 643"/>
                <a:gd name="T11" fmla="*/ 453 h 506"/>
                <a:gd name="T12" fmla="*/ 206 w 643"/>
                <a:gd name="T13" fmla="*/ 453 h 506"/>
                <a:gd name="T14" fmla="*/ 206 w 643"/>
                <a:gd name="T15" fmla="*/ 218 h 506"/>
                <a:gd name="T16" fmla="*/ 223 w 643"/>
                <a:gd name="T17" fmla="*/ 138 h 506"/>
                <a:gd name="T18" fmla="*/ 264 w 643"/>
                <a:gd name="T19" fmla="*/ 83 h 506"/>
                <a:gd name="T20" fmla="*/ 318 w 643"/>
                <a:gd name="T21" fmla="*/ 51 h 506"/>
                <a:gd name="T22" fmla="*/ 374 w 643"/>
                <a:gd name="T23" fmla="*/ 40 h 506"/>
                <a:gd name="T24" fmla="*/ 400 w 643"/>
                <a:gd name="T25" fmla="*/ 45 h 506"/>
                <a:gd name="T26" fmla="*/ 420 w 643"/>
                <a:gd name="T27" fmla="*/ 63 h 506"/>
                <a:gd name="T28" fmla="*/ 432 w 643"/>
                <a:gd name="T29" fmla="*/ 96 h 506"/>
                <a:gd name="T30" fmla="*/ 436 w 643"/>
                <a:gd name="T31" fmla="*/ 149 h 506"/>
                <a:gd name="T32" fmla="*/ 436 w 643"/>
                <a:gd name="T33" fmla="*/ 453 h 506"/>
                <a:gd name="T34" fmla="*/ 359 w 643"/>
                <a:gd name="T35" fmla="*/ 453 h 506"/>
                <a:gd name="T36" fmla="*/ 359 w 643"/>
                <a:gd name="T37" fmla="*/ 506 h 506"/>
                <a:gd name="T38" fmla="*/ 643 w 643"/>
                <a:gd name="T39" fmla="*/ 506 h 506"/>
                <a:gd name="T40" fmla="*/ 643 w 643"/>
                <a:gd name="T41" fmla="*/ 453 h 506"/>
                <a:gd name="T42" fmla="*/ 565 w 643"/>
                <a:gd name="T43" fmla="*/ 453 h 506"/>
                <a:gd name="T44" fmla="*/ 565 w 643"/>
                <a:gd name="T45" fmla="*/ 162 h 506"/>
                <a:gd name="T46" fmla="*/ 554 w 643"/>
                <a:gd name="T47" fmla="*/ 87 h 506"/>
                <a:gd name="T48" fmla="*/ 521 w 643"/>
                <a:gd name="T49" fmla="*/ 36 h 506"/>
                <a:gd name="T50" fmla="*/ 466 w 643"/>
                <a:gd name="T51" fmla="*/ 8 h 506"/>
                <a:gd name="T52" fmla="*/ 392 w 643"/>
                <a:gd name="T53" fmla="*/ 0 h 506"/>
                <a:gd name="T54" fmla="*/ 319 w 643"/>
                <a:gd name="T55" fmla="*/ 10 h 506"/>
                <a:gd name="T56" fmla="*/ 263 w 643"/>
                <a:gd name="T57" fmla="*/ 39 h 506"/>
                <a:gd name="T58" fmla="*/ 221 w 643"/>
                <a:gd name="T59" fmla="*/ 78 h 506"/>
                <a:gd name="T60" fmla="*/ 193 w 643"/>
                <a:gd name="T61" fmla="*/ 121 h 506"/>
                <a:gd name="T62" fmla="*/ 193 w 643"/>
                <a:gd name="T63" fmla="*/ 0 h 506"/>
                <a:gd name="T64" fmla="*/ 0 w 643"/>
                <a:gd name="T65" fmla="*/ 9 h 506"/>
                <a:gd name="T66" fmla="*/ 0 w 643"/>
                <a:gd name="T67" fmla="*/ 61 h 506"/>
                <a:gd name="T68" fmla="*/ 41 w 643"/>
                <a:gd name="T69" fmla="*/ 62 h 506"/>
                <a:gd name="T70" fmla="*/ 64 w 643"/>
                <a:gd name="T71" fmla="*/ 67 h 506"/>
                <a:gd name="T72" fmla="*/ 75 w 643"/>
                <a:gd name="T73" fmla="*/ 80 h 506"/>
                <a:gd name="T74" fmla="*/ 77 w 643"/>
                <a:gd name="T75" fmla="*/ 1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3" h="506">
                  <a:moveTo>
                    <a:pt x="77" y="106"/>
                  </a:moveTo>
                  <a:lnTo>
                    <a:pt x="77" y="453"/>
                  </a:lnTo>
                  <a:lnTo>
                    <a:pt x="0" y="453"/>
                  </a:lnTo>
                  <a:lnTo>
                    <a:pt x="0" y="506"/>
                  </a:lnTo>
                  <a:lnTo>
                    <a:pt x="284" y="506"/>
                  </a:lnTo>
                  <a:lnTo>
                    <a:pt x="284" y="453"/>
                  </a:lnTo>
                  <a:lnTo>
                    <a:pt x="206" y="453"/>
                  </a:lnTo>
                  <a:lnTo>
                    <a:pt x="206" y="218"/>
                  </a:lnTo>
                  <a:lnTo>
                    <a:pt x="223" y="138"/>
                  </a:lnTo>
                  <a:lnTo>
                    <a:pt x="264" y="83"/>
                  </a:lnTo>
                  <a:lnTo>
                    <a:pt x="318" y="51"/>
                  </a:lnTo>
                  <a:lnTo>
                    <a:pt x="374" y="40"/>
                  </a:lnTo>
                  <a:lnTo>
                    <a:pt x="400" y="45"/>
                  </a:lnTo>
                  <a:lnTo>
                    <a:pt x="420" y="63"/>
                  </a:lnTo>
                  <a:lnTo>
                    <a:pt x="432" y="96"/>
                  </a:lnTo>
                  <a:lnTo>
                    <a:pt x="436" y="149"/>
                  </a:lnTo>
                  <a:lnTo>
                    <a:pt x="436" y="453"/>
                  </a:lnTo>
                  <a:lnTo>
                    <a:pt x="359" y="453"/>
                  </a:lnTo>
                  <a:lnTo>
                    <a:pt x="359" y="506"/>
                  </a:lnTo>
                  <a:lnTo>
                    <a:pt x="643" y="506"/>
                  </a:lnTo>
                  <a:lnTo>
                    <a:pt x="643" y="453"/>
                  </a:lnTo>
                  <a:lnTo>
                    <a:pt x="565" y="453"/>
                  </a:lnTo>
                  <a:lnTo>
                    <a:pt x="565" y="162"/>
                  </a:lnTo>
                  <a:lnTo>
                    <a:pt x="554" y="87"/>
                  </a:lnTo>
                  <a:lnTo>
                    <a:pt x="521" y="36"/>
                  </a:lnTo>
                  <a:lnTo>
                    <a:pt x="466" y="8"/>
                  </a:lnTo>
                  <a:lnTo>
                    <a:pt x="392" y="0"/>
                  </a:lnTo>
                  <a:lnTo>
                    <a:pt x="319" y="10"/>
                  </a:lnTo>
                  <a:lnTo>
                    <a:pt x="263" y="39"/>
                  </a:lnTo>
                  <a:lnTo>
                    <a:pt x="221" y="78"/>
                  </a:lnTo>
                  <a:lnTo>
                    <a:pt x="193" y="121"/>
                  </a:lnTo>
                  <a:lnTo>
                    <a:pt x="193" y="0"/>
                  </a:lnTo>
                  <a:lnTo>
                    <a:pt x="0" y="9"/>
                  </a:lnTo>
                  <a:lnTo>
                    <a:pt x="0" y="61"/>
                  </a:lnTo>
                  <a:lnTo>
                    <a:pt x="41" y="62"/>
                  </a:lnTo>
                  <a:lnTo>
                    <a:pt x="64" y="67"/>
                  </a:lnTo>
                  <a:lnTo>
                    <a:pt x="75" y="80"/>
                  </a:lnTo>
                  <a:lnTo>
                    <a:pt x="77" y="106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313" name="Group 69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1907704" y="1799121"/>
            <a:ext cx="465791" cy="362138"/>
            <a:chOff x="2" y="3"/>
            <a:chExt cx="1438" cy="1118"/>
          </a:xfrm>
        </p:grpSpPr>
        <p:sp>
          <p:nvSpPr>
            <p:cNvPr id="7315" name="Freeform 70"/>
            <p:cNvSpPr>
              <a:spLocks noChangeAspect="1"/>
            </p:cNvSpPr>
            <p:nvPr/>
          </p:nvSpPr>
          <p:spPr bwMode="auto">
            <a:xfrm>
              <a:off x="250" y="3"/>
              <a:ext cx="497" cy="222"/>
            </a:xfrm>
            <a:custGeom>
              <a:avLst/>
              <a:gdLst>
                <a:gd name="T0" fmla="*/ 398 w 497"/>
                <a:gd name="T1" fmla="*/ 134 h 222"/>
                <a:gd name="T2" fmla="*/ 383 w 497"/>
                <a:gd name="T3" fmla="*/ 147 h 222"/>
                <a:gd name="T4" fmla="*/ 366 w 497"/>
                <a:gd name="T5" fmla="*/ 164 h 222"/>
                <a:gd name="T6" fmla="*/ 352 w 497"/>
                <a:gd name="T7" fmla="*/ 183 h 222"/>
                <a:gd name="T8" fmla="*/ 346 w 497"/>
                <a:gd name="T9" fmla="*/ 200 h 222"/>
                <a:gd name="T10" fmla="*/ 353 w 497"/>
                <a:gd name="T11" fmla="*/ 215 h 222"/>
                <a:gd name="T12" fmla="*/ 368 w 497"/>
                <a:gd name="T13" fmla="*/ 222 h 222"/>
                <a:gd name="T14" fmla="*/ 381 w 497"/>
                <a:gd name="T15" fmla="*/ 218 h 222"/>
                <a:gd name="T16" fmla="*/ 389 w 497"/>
                <a:gd name="T17" fmla="*/ 208 h 222"/>
                <a:gd name="T18" fmla="*/ 402 w 497"/>
                <a:gd name="T19" fmla="*/ 193 h 222"/>
                <a:gd name="T20" fmla="*/ 420 w 497"/>
                <a:gd name="T21" fmla="*/ 174 h 222"/>
                <a:gd name="T22" fmla="*/ 445 w 497"/>
                <a:gd name="T23" fmla="*/ 154 h 222"/>
                <a:gd name="T24" fmla="*/ 478 w 497"/>
                <a:gd name="T25" fmla="*/ 135 h 222"/>
                <a:gd name="T26" fmla="*/ 491 w 497"/>
                <a:gd name="T27" fmla="*/ 126 h 222"/>
                <a:gd name="T28" fmla="*/ 497 w 497"/>
                <a:gd name="T29" fmla="*/ 111 h 222"/>
                <a:gd name="T30" fmla="*/ 492 w 497"/>
                <a:gd name="T31" fmla="*/ 98 h 222"/>
                <a:gd name="T32" fmla="*/ 482 w 497"/>
                <a:gd name="T33" fmla="*/ 89 h 222"/>
                <a:gd name="T34" fmla="*/ 453 w 497"/>
                <a:gd name="T35" fmla="*/ 60 h 222"/>
                <a:gd name="T36" fmla="*/ 435 w 497"/>
                <a:gd name="T37" fmla="*/ 25 h 222"/>
                <a:gd name="T38" fmla="*/ 429 w 497"/>
                <a:gd name="T39" fmla="*/ 9 h 222"/>
                <a:gd name="T40" fmla="*/ 413 w 497"/>
                <a:gd name="T41" fmla="*/ 0 h 222"/>
                <a:gd name="T42" fmla="*/ 396 w 497"/>
                <a:gd name="T43" fmla="*/ 8 h 222"/>
                <a:gd name="T44" fmla="*/ 390 w 497"/>
                <a:gd name="T45" fmla="*/ 24 h 222"/>
                <a:gd name="T46" fmla="*/ 392 w 497"/>
                <a:gd name="T47" fmla="*/ 33 h 222"/>
                <a:gd name="T48" fmla="*/ 397 w 497"/>
                <a:gd name="T49" fmla="*/ 50 h 222"/>
                <a:gd name="T50" fmla="*/ 406 w 497"/>
                <a:gd name="T51" fmla="*/ 69 h 222"/>
                <a:gd name="T52" fmla="*/ 418 w 497"/>
                <a:gd name="T53" fmla="*/ 89 h 222"/>
                <a:gd name="T54" fmla="*/ 39 w 497"/>
                <a:gd name="T55" fmla="*/ 89 h 222"/>
                <a:gd name="T56" fmla="*/ 25 w 497"/>
                <a:gd name="T57" fmla="*/ 89 h 222"/>
                <a:gd name="T58" fmla="*/ 12 w 497"/>
                <a:gd name="T59" fmla="*/ 91 h 222"/>
                <a:gd name="T60" fmla="*/ 3 w 497"/>
                <a:gd name="T61" fmla="*/ 98 h 222"/>
                <a:gd name="T62" fmla="*/ 0 w 497"/>
                <a:gd name="T63" fmla="*/ 111 h 222"/>
                <a:gd name="T64" fmla="*/ 3 w 497"/>
                <a:gd name="T65" fmla="*/ 124 h 222"/>
                <a:gd name="T66" fmla="*/ 12 w 497"/>
                <a:gd name="T67" fmla="*/ 131 h 222"/>
                <a:gd name="T68" fmla="*/ 25 w 497"/>
                <a:gd name="T69" fmla="*/ 133 h 222"/>
                <a:gd name="T70" fmla="*/ 39 w 497"/>
                <a:gd name="T71" fmla="*/ 134 h 222"/>
                <a:gd name="T72" fmla="*/ 398 w 497"/>
                <a:gd name="T73" fmla="*/ 1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" h="222">
                  <a:moveTo>
                    <a:pt x="398" y="134"/>
                  </a:moveTo>
                  <a:lnTo>
                    <a:pt x="383" y="147"/>
                  </a:lnTo>
                  <a:lnTo>
                    <a:pt x="366" y="164"/>
                  </a:lnTo>
                  <a:lnTo>
                    <a:pt x="352" y="183"/>
                  </a:lnTo>
                  <a:lnTo>
                    <a:pt x="346" y="200"/>
                  </a:lnTo>
                  <a:lnTo>
                    <a:pt x="353" y="215"/>
                  </a:lnTo>
                  <a:lnTo>
                    <a:pt x="368" y="222"/>
                  </a:lnTo>
                  <a:lnTo>
                    <a:pt x="381" y="218"/>
                  </a:lnTo>
                  <a:lnTo>
                    <a:pt x="389" y="208"/>
                  </a:lnTo>
                  <a:lnTo>
                    <a:pt x="402" y="193"/>
                  </a:lnTo>
                  <a:lnTo>
                    <a:pt x="420" y="174"/>
                  </a:lnTo>
                  <a:lnTo>
                    <a:pt x="445" y="154"/>
                  </a:lnTo>
                  <a:lnTo>
                    <a:pt x="478" y="135"/>
                  </a:lnTo>
                  <a:lnTo>
                    <a:pt x="491" y="126"/>
                  </a:lnTo>
                  <a:lnTo>
                    <a:pt x="497" y="111"/>
                  </a:lnTo>
                  <a:lnTo>
                    <a:pt x="492" y="98"/>
                  </a:lnTo>
                  <a:lnTo>
                    <a:pt x="482" y="89"/>
                  </a:lnTo>
                  <a:lnTo>
                    <a:pt x="453" y="60"/>
                  </a:lnTo>
                  <a:lnTo>
                    <a:pt x="435" y="25"/>
                  </a:lnTo>
                  <a:lnTo>
                    <a:pt x="429" y="9"/>
                  </a:lnTo>
                  <a:lnTo>
                    <a:pt x="413" y="0"/>
                  </a:lnTo>
                  <a:lnTo>
                    <a:pt x="396" y="8"/>
                  </a:lnTo>
                  <a:lnTo>
                    <a:pt x="390" y="24"/>
                  </a:lnTo>
                  <a:lnTo>
                    <a:pt x="392" y="33"/>
                  </a:lnTo>
                  <a:lnTo>
                    <a:pt x="397" y="50"/>
                  </a:lnTo>
                  <a:lnTo>
                    <a:pt x="406" y="69"/>
                  </a:lnTo>
                  <a:lnTo>
                    <a:pt x="418" y="89"/>
                  </a:lnTo>
                  <a:lnTo>
                    <a:pt x="39" y="89"/>
                  </a:lnTo>
                  <a:lnTo>
                    <a:pt x="25" y="89"/>
                  </a:lnTo>
                  <a:lnTo>
                    <a:pt x="12" y="91"/>
                  </a:lnTo>
                  <a:lnTo>
                    <a:pt x="3" y="98"/>
                  </a:lnTo>
                  <a:lnTo>
                    <a:pt x="0" y="111"/>
                  </a:lnTo>
                  <a:lnTo>
                    <a:pt x="3" y="124"/>
                  </a:lnTo>
                  <a:lnTo>
                    <a:pt x="12" y="131"/>
                  </a:lnTo>
                  <a:lnTo>
                    <a:pt x="25" y="133"/>
                  </a:lnTo>
                  <a:lnTo>
                    <a:pt x="39" y="134"/>
                  </a:lnTo>
                  <a:lnTo>
                    <a:pt x="398" y="134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16" name="Freeform 71"/>
            <p:cNvSpPr>
              <a:spLocks noChangeAspect="1" noEditPoints="1"/>
            </p:cNvSpPr>
            <p:nvPr/>
          </p:nvSpPr>
          <p:spPr bwMode="auto">
            <a:xfrm>
              <a:off x="2" y="317"/>
              <a:ext cx="828" cy="804"/>
            </a:xfrm>
            <a:custGeom>
              <a:avLst/>
              <a:gdLst>
                <a:gd name="T0" fmla="*/ 822 w 828"/>
                <a:gd name="T1" fmla="*/ 25 h 804"/>
                <a:gd name="T2" fmla="*/ 826 w 828"/>
                <a:gd name="T3" fmla="*/ 17 h 804"/>
                <a:gd name="T4" fmla="*/ 828 w 828"/>
                <a:gd name="T5" fmla="*/ 9 h 804"/>
                <a:gd name="T6" fmla="*/ 828 w 828"/>
                <a:gd name="T7" fmla="*/ 4 h 804"/>
                <a:gd name="T8" fmla="*/ 824 w 828"/>
                <a:gd name="T9" fmla="*/ 1 h 804"/>
                <a:gd name="T10" fmla="*/ 816 w 828"/>
                <a:gd name="T11" fmla="*/ 0 h 804"/>
                <a:gd name="T12" fmla="*/ 801 w 828"/>
                <a:gd name="T13" fmla="*/ 0 h 804"/>
                <a:gd name="T14" fmla="*/ 27 w 828"/>
                <a:gd name="T15" fmla="*/ 0 h 804"/>
                <a:gd name="T16" fmla="*/ 12 w 828"/>
                <a:gd name="T17" fmla="*/ 0 h 804"/>
                <a:gd name="T18" fmla="*/ 3 w 828"/>
                <a:gd name="T19" fmla="*/ 1 h 804"/>
                <a:gd name="T20" fmla="*/ 0 w 828"/>
                <a:gd name="T21" fmla="*/ 4 h 804"/>
                <a:gd name="T22" fmla="*/ 0 w 828"/>
                <a:gd name="T23" fmla="*/ 9 h 804"/>
                <a:gd name="T24" fmla="*/ 1 w 828"/>
                <a:gd name="T25" fmla="*/ 17 h 804"/>
                <a:gd name="T26" fmla="*/ 5 w 828"/>
                <a:gd name="T27" fmla="*/ 25 h 804"/>
                <a:gd name="T28" fmla="*/ 383 w 828"/>
                <a:gd name="T29" fmla="*/ 783 h 804"/>
                <a:gd name="T30" fmla="*/ 395 w 828"/>
                <a:gd name="T31" fmla="*/ 799 h 804"/>
                <a:gd name="T32" fmla="*/ 414 w 828"/>
                <a:gd name="T33" fmla="*/ 804 h 804"/>
                <a:gd name="T34" fmla="*/ 433 w 828"/>
                <a:gd name="T35" fmla="*/ 799 h 804"/>
                <a:gd name="T36" fmla="*/ 444 w 828"/>
                <a:gd name="T37" fmla="*/ 783 h 804"/>
                <a:gd name="T38" fmla="*/ 822 w 828"/>
                <a:gd name="T39" fmla="*/ 25 h 804"/>
                <a:gd name="T40" fmla="*/ 139 w 828"/>
                <a:gd name="T41" fmla="*/ 81 h 804"/>
                <a:gd name="T42" fmla="*/ 755 w 828"/>
                <a:gd name="T43" fmla="*/ 81 h 804"/>
                <a:gd name="T44" fmla="*/ 448 w 828"/>
                <a:gd name="T45" fmla="*/ 698 h 804"/>
                <a:gd name="T46" fmla="*/ 139 w 828"/>
                <a:gd name="T47" fmla="*/ 81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8" h="804">
                  <a:moveTo>
                    <a:pt x="822" y="25"/>
                  </a:moveTo>
                  <a:lnTo>
                    <a:pt x="826" y="17"/>
                  </a:lnTo>
                  <a:lnTo>
                    <a:pt x="828" y="9"/>
                  </a:lnTo>
                  <a:lnTo>
                    <a:pt x="828" y="4"/>
                  </a:lnTo>
                  <a:lnTo>
                    <a:pt x="824" y="1"/>
                  </a:lnTo>
                  <a:lnTo>
                    <a:pt x="816" y="0"/>
                  </a:lnTo>
                  <a:lnTo>
                    <a:pt x="801" y="0"/>
                  </a:lnTo>
                  <a:lnTo>
                    <a:pt x="27" y="0"/>
                  </a:lnTo>
                  <a:lnTo>
                    <a:pt x="12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17"/>
                  </a:lnTo>
                  <a:lnTo>
                    <a:pt x="5" y="25"/>
                  </a:lnTo>
                  <a:lnTo>
                    <a:pt x="383" y="783"/>
                  </a:lnTo>
                  <a:lnTo>
                    <a:pt x="395" y="799"/>
                  </a:lnTo>
                  <a:lnTo>
                    <a:pt x="414" y="804"/>
                  </a:lnTo>
                  <a:lnTo>
                    <a:pt x="433" y="799"/>
                  </a:lnTo>
                  <a:lnTo>
                    <a:pt x="444" y="783"/>
                  </a:lnTo>
                  <a:lnTo>
                    <a:pt x="822" y="25"/>
                  </a:lnTo>
                  <a:close/>
                  <a:moveTo>
                    <a:pt x="139" y="81"/>
                  </a:moveTo>
                  <a:lnTo>
                    <a:pt x="755" y="81"/>
                  </a:lnTo>
                  <a:lnTo>
                    <a:pt x="448" y="698"/>
                  </a:lnTo>
                  <a:lnTo>
                    <a:pt x="139" y="81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17" name="Freeform 72"/>
            <p:cNvSpPr>
              <a:spLocks noChangeAspect="1"/>
            </p:cNvSpPr>
            <p:nvPr/>
          </p:nvSpPr>
          <p:spPr bwMode="auto">
            <a:xfrm>
              <a:off x="921" y="317"/>
              <a:ext cx="519" cy="767"/>
            </a:xfrm>
            <a:custGeom>
              <a:avLst/>
              <a:gdLst>
                <a:gd name="T0" fmla="*/ 381 w 519"/>
                <a:gd name="T1" fmla="*/ 87 h 767"/>
                <a:gd name="T2" fmla="*/ 385 w 519"/>
                <a:gd name="T3" fmla="*/ 73 h 767"/>
                <a:gd name="T4" fmla="*/ 389 w 519"/>
                <a:gd name="T5" fmla="*/ 61 h 767"/>
                <a:gd name="T6" fmla="*/ 395 w 519"/>
                <a:gd name="T7" fmla="*/ 52 h 767"/>
                <a:gd name="T8" fmla="*/ 403 w 519"/>
                <a:gd name="T9" fmla="*/ 45 h 767"/>
                <a:gd name="T10" fmla="*/ 415 w 519"/>
                <a:gd name="T11" fmla="*/ 40 h 767"/>
                <a:gd name="T12" fmla="*/ 432 w 519"/>
                <a:gd name="T13" fmla="*/ 37 h 767"/>
                <a:gd name="T14" fmla="*/ 454 w 519"/>
                <a:gd name="T15" fmla="*/ 35 h 767"/>
                <a:gd name="T16" fmla="*/ 483 w 519"/>
                <a:gd name="T17" fmla="*/ 35 h 767"/>
                <a:gd name="T18" fmla="*/ 501 w 519"/>
                <a:gd name="T19" fmla="*/ 35 h 767"/>
                <a:gd name="T20" fmla="*/ 512 w 519"/>
                <a:gd name="T21" fmla="*/ 32 h 767"/>
                <a:gd name="T22" fmla="*/ 518 w 519"/>
                <a:gd name="T23" fmla="*/ 26 h 767"/>
                <a:gd name="T24" fmla="*/ 519 w 519"/>
                <a:gd name="T25" fmla="*/ 14 h 767"/>
                <a:gd name="T26" fmla="*/ 513 w 519"/>
                <a:gd name="T27" fmla="*/ 2 h 767"/>
                <a:gd name="T28" fmla="*/ 503 w 519"/>
                <a:gd name="T29" fmla="*/ 0 h 767"/>
                <a:gd name="T30" fmla="*/ 205 w 519"/>
                <a:gd name="T31" fmla="*/ 0 h 767"/>
                <a:gd name="T32" fmla="*/ 198 w 519"/>
                <a:gd name="T33" fmla="*/ 0 h 767"/>
                <a:gd name="T34" fmla="*/ 191 w 519"/>
                <a:gd name="T35" fmla="*/ 3 h 767"/>
                <a:gd name="T36" fmla="*/ 185 w 519"/>
                <a:gd name="T37" fmla="*/ 9 h 767"/>
                <a:gd name="T38" fmla="*/ 183 w 519"/>
                <a:gd name="T39" fmla="*/ 22 h 767"/>
                <a:gd name="T40" fmla="*/ 190 w 519"/>
                <a:gd name="T41" fmla="*/ 33 h 767"/>
                <a:gd name="T42" fmla="*/ 214 w 519"/>
                <a:gd name="T43" fmla="*/ 35 h 767"/>
                <a:gd name="T44" fmla="*/ 246 w 519"/>
                <a:gd name="T45" fmla="*/ 35 h 767"/>
                <a:gd name="T46" fmla="*/ 270 w 519"/>
                <a:gd name="T47" fmla="*/ 37 h 767"/>
                <a:gd name="T48" fmla="*/ 286 w 519"/>
                <a:gd name="T49" fmla="*/ 44 h 767"/>
                <a:gd name="T50" fmla="*/ 292 w 519"/>
                <a:gd name="T51" fmla="*/ 56 h 767"/>
                <a:gd name="T52" fmla="*/ 291 w 519"/>
                <a:gd name="T53" fmla="*/ 64 h 767"/>
                <a:gd name="T54" fmla="*/ 289 w 519"/>
                <a:gd name="T55" fmla="*/ 74 h 767"/>
                <a:gd name="T56" fmla="*/ 138 w 519"/>
                <a:gd name="T57" fmla="*/ 679 h 767"/>
                <a:gd name="T58" fmla="*/ 134 w 519"/>
                <a:gd name="T59" fmla="*/ 694 h 767"/>
                <a:gd name="T60" fmla="*/ 130 w 519"/>
                <a:gd name="T61" fmla="*/ 705 h 767"/>
                <a:gd name="T62" fmla="*/ 124 w 519"/>
                <a:gd name="T63" fmla="*/ 714 h 767"/>
                <a:gd name="T64" fmla="*/ 116 w 519"/>
                <a:gd name="T65" fmla="*/ 722 h 767"/>
                <a:gd name="T66" fmla="*/ 104 w 519"/>
                <a:gd name="T67" fmla="*/ 726 h 767"/>
                <a:gd name="T68" fmla="*/ 87 w 519"/>
                <a:gd name="T69" fmla="*/ 730 h 767"/>
                <a:gd name="T70" fmla="*/ 65 w 519"/>
                <a:gd name="T71" fmla="*/ 732 h 767"/>
                <a:gd name="T72" fmla="*/ 36 w 519"/>
                <a:gd name="T73" fmla="*/ 732 h 767"/>
                <a:gd name="T74" fmla="*/ 19 w 519"/>
                <a:gd name="T75" fmla="*/ 732 h 767"/>
                <a:gd name="T76" fmla="*/ 8 w 519"/>
                <a:gd name="T77" fmla="*/ 735 h 767"/>
                <a:gd name="T78" fmla="*/ 2 w 519"/>
                <a:gd name="T79" fmla="*/ 741 h 767"/>
                <a:gd name="T80" fmla="*/ 0 w 519"/>
                <a:gd name="T81" fmla="*/ 754 h 767"/>
                <a:gd name="T82" fmla="*/ 7 w 519"/>
                <a:gd name="T83" fmla="*/ 766 h 767"/>
                <a:gd name="T84" fmla="*/ 17 w 519"/>
                <a:gd name="T85" fmla="*/ 767 h 767"/>
                <a:gd name="T86" fmla="*/ 314 w 519"/>
                <a:gd name="T87" fmla="*/ 767 h 767"/>
                <a:gd name="T88" fmla="*/ 321 w 519"/>
                <a:gd name="T89" fmla="*/ 767 h 767"/>
                <a:gd name="T90" fmla="*/ 329 w 519"/>
                <a:gd name="T91" fmla="*/ 764 h 767"/>
                <a:gd name="T92" fmla="*/ 334 w 519"/>
                <a:gd name="T93" fmla="*/ 758 h 767"/>
                <a:gd name="T94" fmla="*/ 336 w 519"/>
                <a:gd name="T95" fmla="*/ 746 h 767"/>
                <a:gd name="T96" fmla="*/ 335 w 519"/>
                <a:gd name="T97" fmla="*/ 738 h 767"/>
                <a:gd name="T98" fmla="*/ 329 w 519"/>
                <a:gd name="T99" fmla="*/ 734 h 767"/>
                <a:gd name="T100" fmla="*/ 319 w 519"/>
                <a:gd name="T101" fmla="*/ 732 h 767"/>
                <a:gd name="T102" fmla="*/ 303 w 519"/>
                <a:gd name="T103" fmla="*/ 732 h 767"/>
                <a:gd name="T104" fmla="*/ 280 w 519"/>
                <a:gd name="T105" fmla="*/ 732 h 767"/>
                <a:gd name="T106" fmla="*/ 255 w 519"/>
                <a:gd name="T107" fmla="*/ 730 h 767"/>
                <a:gd name="T108" fmla="*/ 232 w 519"/>
                <a:gd name="T109" fmla="*/ 724 h 767"/>
                <a:gd name="T110" fmla="*/ 226 w 519"/>
                <a:gd name="T111" fmla="*/ 711 h 767"/>
                <a:gd name="T112" fmla="*/ 231 w 519"/>
                <a:gd name="T113" fmla="*/ 685 h 767"/>
                <a:gd name="T114" fmla="*/ 381 w 519"/>
                <a:gd name="T115" fmla="*/ 87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9" h="767">
                  <a:moveTo>
                    <a:pt x="381" y="87"/>
                  </a:moveTo>
                  <a:lnTo>
                    <a:pt x="385" y="73"/>
                  </a:lnTo>
                  <a:lnTo>
                    <a:pt x="389" y="61"/>
                  </a:lnTo>
                  <a:lnTo>
                    <a:pt x="395" y="52"/>
                  </a:lnTo>
                  <a:lnTo>
                    <a:pt x="403" y="45"/>
                  </a:lnTo>
                  <a:lnTo>
                    <a:pt x="415" y="40"/>
                  </a:lnTo>
                  <a:lnTo>
                    <a:pt x="432" y="37"/>
                  </a:lnTo>
                  <a:lnTo>
                    <a:pt x="454" y="35"/>
                  </a:lnTo>
                  <a:lnTo>
                    <a:pt x="483" y="35"/>
                  </a:lnTo>
                  <a:lnTo>
                    <a:pt x="501" y="35"/>
                  </a:lnTo>
                  <a:lnTo>
                    <a:pt x="512" y="32"/>
                  </a:lnTo>
                  <a:lnTo>
                    <a:pt x="518" y="26"/>
                  </a:lnTo>
                  <a:lnTo>
                    <a:pt x="519" y="14"/>
                  </a:lnTo>
                  <a:lnTo>
                    <a:pt x="513" y="2"/>
                  </a:lnTo>
                  <a:lnTo>
                    <a:pt x="503" y="0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91" y="3"/>
                  </a:lnTo>
                  <a:lnTo>
                    <a:pt x="185" y="9"/>
                  </a:lnTo>
                  <a:lnTo>
                    <a:pt x="183" y="22"/>
                  </a:lnTo>
                  <a:lnTo>
                    <a:pt x="190" y="33"/>
                  </a:lnTo>
                  <a:lnTo>
                    <a:pt x="214" y="35"/>
                  </a:lnTo>
                  <a:lnTo>
                    <a:pt x="246" y="35"/>
                  </a:lnTo>
                  <a:lnTo>
                    <a:pt x="270" y="37"/>
                  </a:lnTo>
                  <a:lnTo>
                    <a:pt x="286" y="44"/>
                  </a:lnTo>
                  <a:lnTo>
                    <a:pt x="292" y="56"/>
                  </a:lnTo>
                  <a:lnTo>
                    <a:pt x="291" y="64"/>
                  </a:lnTo>
                  <a:lnTo>
                    <a:pt x="289" y="74"/>
                  </a:lnTo>
                  <a:lnTo>
                    <a:pt x="138" y="679"/>
                  </a:lnTo>
                  <a:lnTo>
                    <a:pt x="134" y="694"/>
                  </a:lnTo>
                  <a:lnTo>
                    <a:pt x="130" y="705"/>
                  </a:lnTo>
                  <a:lnTo>
                    <a:pt x="124" y="714"/>
                  </a:lnTo>
                  <a:lnTo>
                    <a:pt x="116" y="722"/>
                  </a:lnTo>
                  <a:lnTo>
                    <a:pt x="104" y="726"/>
                  </a:lnTo>
                  <a:lnTo>
                    <a:pt x="87" y="730"/>
                  </a:lnTo>
                  <a:lnTo>
                    <a:pt x="65" y="732"/>
                  </a:lnTo>
                  <a:lnTo>
                    <a:pt x="36" y="732"/>
                  </a:lnTo>
                  <a:lnTo>
                    <a:pt x="19" y="732"/>
                  </a:lnTo>
                  <a:lnTo>
                    <a:pt x="8" y="735"/>
                  </a:lnTo>
                  <a:lnTo>
                    <a:pt x="2" y="741"/>
                  </a:lnTo>
                  <a:lnTo>
                    <a:pt x="0" y="754"/>
                  </a:lnTo>
                  <a:lnTo>
                    <a:pt x="7" y="766"/>
                  </a:lnTo>
                  <a:lnTo>
                    <a:pt x="17" y="767"/>
                  </a:lnTo>
                  <a:lnTo>
                    <a:pt x="314" y="767"/>
                  </a:lnTo>
                  <a:lnTo>
                    <a:pt x="321" y="767"/>
                  </a:lnTo>
                  <a:lnTo>
                    <a:pt x="329" y="764"/>
                  </a:lnTo>
                  <a:lnTo>
                    <a:pt x="334" y="758"/>
                  </a:lnTo>
                  <a:lnTo>
                    <a:pt x="336" y="746"/>
                  </a:lnTo>
                  <a:lnTo>
                    <a:pt x="335" y="738"/>
                  </a:lnTo>
                  <a:lnTo>
                    <a:pt x="329" y="734"/>
                  </a:lnTo>
                  <a:lnTo>
                    <a:pt x="319" y="732"/>
                  </a:lnTo>
                  <a:lnTo>
                    <a:pt x="303" y="732"/>
                  </a:lnTo>
                  <a:lnTo>
                    <a:pt x="280" y="732"/>
                  </a:lnTo>
                  <a:lnTo>
                    <a:pt x="255" y="730"/>
                  </a:lnTo>
                  <a:lnTo>
                    <a:pt x="232" y="724"/>
                  </a:lnTo>
                  <a:lnTo>
                    <a:pt x="226" y="711"/>
                  </a:lnTo>
                  <a:lnTo>
                    <a:pt x="231" y="685"/>
                  </a:lnTo>
                  <a:lnTo>
                    <a:pt x="381" y="87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454" name="Group 165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2793202" y="2292936"/>
            <a:ext cx="5439905" cy="687663"/>
            <a:chOff x="1" y="1"/>
            <a:chExt cx="5759" cy="728"/>
          </a:xfrm>
        </p:grpSpPr>
        <p:sp>
          <p:nvSpPr>
            <p:cNvPr id="14456" name="Freeform 166"/>
            <p:cNvSpPr>
              <a:spLocks noChangeAspect="1"/>
            </p:cNvSpPr>
            <p:nvPr/>
          </p:nvSpPr>
          <p:spPr bwMode="auto">
            <a:xfrm>
              <a:off x="1" y="1"/>
              <a:ext cx="264" cy="663"/>
            </a:xfrm>
            <a:custGeom>
              <a:avLst/>
              <a:gdLst>
                <a:gd name="T0" fmla="*/ 20 w 264"/>
                <a:gd name="T1" fmla="*/ 648 h 663"/>
                <a:gd name="T2" fmla="*/ 28 w 264"/>
                <a:gd name="T3" fmla="*/ 640 h 663"/>
                <a:gd name="T4" fmla="*/ 28 w 264"/>
                <a:gd name="T5" fmla="*/ 628 h 663"/>
                <a:gd name="T6" fmla="*/ 20 w 264"/>
                <a:gd name="T7" fmla="*/ 621 h 663"/>
                <a:gd name="T8" fmla="*/ 9 w 264"/>
                <a:gd name="T9" fmla="*/ 621 h 663"/>
                <a:gd name="T10" fmla="*/ 1 w 264"/>
                <a:gd name="T11" fmla="*/ 628 h 663"/>
                <a:gd name="T12" fmla="*/ 3 w 264"/>
                <a:gd name="T13" fmla="*/ 646 h 663"/>
                <a:gd name="T14" fmla="*/ 20 w 264"/>
                <a:gd name="T15" fmla="*/ 661 h 663"/>
                <a:gd name="T16" fmla="*/ 49 w 264"/>
                <a:gd name="T17" fmla="*/ 660 h 663"/>
                <a:gd name="T18" fmla="*/ 74 w 264"/>
                <a:gd name="T19" fmla="*/ 636 h 663"/>
                <a:gd name="T20" fmla="*/ 93 w 264"/>
                <a:gd name="T21" fmla="*/ 594 h 663"/>
                <a:gd name="T22" fmla="*/ 109 w 264"/>
                <a:gd name="T23" fmla="*/ 538 h 663"/>
                <a:gd name="T24" fmla="*/ 148 w 264"/>
                <a:gd name="T25" fmla="*/ 364 h 663"/>
                <a:gd name="T26" fmla="*/ 183 w 264"/>
                <a:gd name="T27" fmla="*/ 175 h 663"/>
                <a:gd name="T28" fmla="*/ 199 w 264"/>
                <a:gd name="T29" fmla="*/ 92 h 663"/>
                <a:gd name="T30" fmla="*/ 211 w 264"/>
                <a:gd name="T31" fmla="*/ 45 h 663"/>
                <a:gd name="T32" fmla="*/ 224 w 264"/>
                <a:gd name="T33" fmla="*/ 12 h 663"/>
                <a:gd name="T34" fmla="*/ 239 w 264"/>
                <a:gd name="T35" fmla="*/ 7 h 663"/>
                <a:gd name="T36" fmla="*/ 248 w 264"/>
                <a:gd name="T37" fmla="*/ 12 h 663"/>
                <a:gd name="T38" fmla="*/ 244 w 264"/>
                <a:gd name="T39" fmla="*/ 15 h 663"/>
                <a:gd name="T40" fmla="*/ 237 w 264"/>
                <a:gd name="T41" fmla="*/ 22 h 663"/>
                <a:gd name="T42" fmla="*/ 237 w 264"/>
                <a:gd name="T43" fmla="*/ 34 h 663"/>
                <a:gd name="T44" fmla="*/ 245 w 264"/>
                <a:gd name="T45" fmla="*/ 41 h 663"/>
                <a:gd name="T46" fmla="*/ 255 w 264"/>
                <a:gd name="T47" fmla="*/ 42 h 663"/>
                <a:gd name="T48" fmla="*/ 263 w 264"/>
                <a:gd name="T49" fmla="*/ 34 h 663"/>
                <a:gd name="T50" fmla="*/ 262 w 264"/>
                <a:gd name="T51" fmla="*/ 16 h 663"/>
                <a:gd name="T52" fmla="*/ 244 w 264"/>
                <a:gd name="T53" fmla="*/ 2 h 663"/>
                <a:gd name="T54" fmla="*/ 216 w 264"/>
                <a:gd name="T55" fmla="*/ 6 h 663"/>
                <a:gd name="T56" fmla="*/ 189 w 264"/>
                <a:gd name="T57" fmla="*/ 53 h 663"/>
                <a:gd name="T58" fmla="*/ 174 w 264"/>
                <a:gd name="T59" fmla="*/ 101 h 663"/>
                <a:gd name="T60" fmla="*/ 161 w 264"/>
                <a:gd name="T61" fmla="*/ 153 h 663"/>
                <a:gd name="T62" fmla="*/ 140 w 264"/>
                <a:gd name="T63" fmla="*/ 246 h 663"/>
                <a:gd name="T64" fmla="*/ 114 w 264"/>
                <a:gd name="T65" fmla="*/ 371 h 663"/>
                <a:gd name="T66" fmla="*/ 90 w 264"/>
                <a:gd name="T67" fmla="*/ 512 h 663"/>
                <a:gd name="T68" fmla="*/ 73 w 264"/>
                <a:gd name="T69" fmla="*/ 588 h 663"/>
                <a:gd name="T70" fmla="*/ 66 w 264"/>
                <a:gd name="T71" fmla="*/ 613 h 663"/>
                <a:gd name="T72" fmla="*/ 55 w 264"/>
                <a:gd name="T73" fmla="*/ 638 h 663"/>
                <a:gd name="T74" fmla="*/ 41 w 264"/>
                <a:gd name="T75" fmla="*/ 654 h 663"/>
                <a:gd name="T76" fmla="*/ 25 w 264"/>
                <a:gd name="T77" fmla="*/ 655 h 663"/>
                <a:gd name="T78" fmla="*/ 16 w 264"/>
                <a:gd name="T79" fmla="*/ 651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4" h="663">
                  <a:moveTo>
                    <a:pt x="14" y="650"/>
                  </a:moveTo>
                  <a:lnTo>
                    <a:pt x="20" y="648"/>
                  </a:lnTo>
                  <a:lnTo>
                    <a:pt x="25" y="645"/>
                  </a:lnTo>
                  <a:lnTo>
                    <a:pt x="28" y="640"/>
                  </a:lnTo>
                  <a:lnTo>
                    <a:pt x="29" y="635"/>
                  </a:lnTo>
                  <a:lnTo>
                    <a:pt x="28" y="628"/>
                  </a:lnTo>
                  <a:lnTo>
                    <a:pt x="24" y="624"/>
                  </a:lnTo>
                  <a:lnTo>
                    <a:pt x="20" y="621"/>
                  </a:lnTo>
                  <a:lnTo>
                    <a:pt x="15" y="620"/>
                  </a:lnTo>
                  <a:lnTo>
                    <a:pt x="9" y="621"/>
                  </a:lnTo>
                  <a:lnTo>
                    <a:pt x="5" y="624"/>
                  </a:lnTo>
                  <a:lnTo>
                    <a:pt x="1" y="628"/>
                  </a:lnTo>
                  <a:lnTo>
                    <a:pt x="0" y="635"/>
                  </a:lnTo>
                  <a:lnTo>
                    <a:pt x="3" y="646"/>
                  </a:lnTo>
                  <a:lnTo>
                    <a:pt x="10" y="655"/>
                  </a:lnTo>
                  <a:lnTo>
                    <a:pt x="20" y="661"/>
                  </a:lnTo>
                  <a:lnTo>
                    <a:pt x="33" y="663"/>
                  </a:lnTo>
                  <a:lnTo>
                    <a:pt x="49" y="660"/>
                  </a:lnTo>
                  <a:lnTo>
                    <a:pt x="62" y="651"/>
                  </a:lnTo>
                  <a:lnTo>
                    <a:pt x="74" y="636"/>
                  </a:lnTo>
                  <a:lnTo>
                    <a:pt x="84" y="617"/>
                  </a:lnTo>
                  <a:lnTo>
                    <a:pt x="93" y="594"/>
                  </a:lnTo>
                  <a:lnTo>
                    <a:pt x="101" y="568"/>
                  </a:lnTo>
                  <a:lnTo>
                    <a:pt x="109" y="538"/>
                  </a:lnTo>
                  <a:lnTo>
                    <a:pt x="117" y="507"/>
                  </a:lnTo>
                  <a:lnTo>
                    <a:pt x="148" y="364"/>
                  </a:lnTo>
                  <a:lnTo>
                    <a:pt x="175" y="221"/>
                  </a:lnTo>
                  <a:lnTo>
                    <a:pt x="183" y="175"/>
                  </a:lnTo>
                  <a:lnTo>
                    <a:pt x="191" y="131"/>
                  </a:lnTo>
                  <a:lnTo>
                    <a:pt x="199" y="92"/>
                  </a:lnTo>
                  <a:lnTo>
                    <a:pt x="207" y="59"/>
                  </a:lnTo>
                  <a:lnTo>
                    <a:pt x="211" y="45"/>
                  </a:lnTo>
                  <a:lnTo>
                    <a:pt x="217" y="27"/>
                  </a:lnTo>
                  <a:lnTo>
                    <a:pt x="224" y="12"/>
                  </a:lnTo>
                  <a:lnTo>
                    <a:pt x="233" y="6"/>
                  </a:lnTo>
                  <a:lnTo>
                    <a:pt x="239" y="7"/>
                  </a:lnTo>
                  <a:lnTo>
                    <a:pt x="245" y="9"/>
                  </a:lnTo>
                  <a:lnTo>
                    <a:pt x="248" y="12"/>
                  </a:lnTo>
                  <a:lnTo>
                    <a:pt x="250" y="13"/>
                  </a:lnTo>
                  <a:lnTo>
                    <a:pt x="244" y="15"/>
                  </a:lnTo>
                  <a:lnTo>
                    <a:pt x="239" y="18"/>
                  </a:lnTo>
                  <a:lnTo>
                    <a:pt x="237" y="22"/>
                  </a:lnTo>
                  <a:lnTo>
                    <a:pt x="236" y="28"/>
                  </a:lnTo>
                  <a:lnTo>
                    <a:pt x="237" y="34"/>
                  </a:lnTo>
                  <a:lnTo>
                    <a:pt x="240" y="39"/>
                  </a:lnTo>
                  <a:lnTo>
                    <a:pt x="245" y="41"/>
                  </a:lnTo>
                  <a:lnTo>
                    <a:pt x="250" y="42"/>
                  </a:lnTo>
                  <a:lnTo>
                    <a:pt x="255" y="42"/>
                  </a:lnTo>
                  <a:lnTo>
                    <a:pt x="260" y="39"/>
                  </a:lnTo>
                  <a:lnTo>
                    <a:pt x="263" y="34"/>
                  </a:lnTo>
                  <a:lnTo>
                    <a:pt x="264" y="27"/>
                  </a:lnTo>
                  <a:lnTo>
                    <a:pt x="262" y="16"/>
                  </a:lnTo>
                  <a:lnTo>
                    <a:pt x="254" y="7"/>
                  </a:lnTo>
                  <a:lnTo>
                    <a:pt x="244" y="2"/>
                  </a:lnTo>
                  <a:lnTo>
                    <a:pt x="232" y="0"/>
                  </a:lnTo>
                  <a:lnTo>
                    <a:pt x="216" y="6"/>
                  </a:lnTo>
                  <a:lnTo>
                    <a:pt x="202" y="24"/>
                  </a:lnTo>
                  <a:lnTo>
                    <a:pt x="189" y="53"/>
                  </a:lnTo>
                  <a:lnTo>
                    <a:pt x="176" y="93"/>
                  </a:lnTo>
                  <a:lnTo>
                    <a:pt x="174" y="101"/>
                  </a:lnTo>
                  <a:lnTo>
                    <a:pt x="169" y="121"/>
                  </a:lnTo>
                  <a:lnTo>
                    <a:pt x="161" y="153"/>
                  </a:lnTo>
                  <a:lnTo>
                    <a:pt x="151" y="195"/>
                  </a:lnTo>
                  <a:lnTo>
                    <a:pt x="140" y="246"/>
                  </a:lnTo>
                  <a:lnTo>
                    <a:pt x="127" y="305"/>
                  </a:lnTo>
                  <a:lnTo>
                    <a:pt x="114" y="371"/>
                  </a:lnTo>
                  <a:lnTo>
                    <a:pt x="102" y="442"/>
                  </a:lnTo>
                  <a:lnTo>
                    <a:pt x="90" y="512"/>
                  </a:lnTo>
                  <a:lnTo>
                    <a:pt x="76" y="579"/>
                  </a:lnTo>
                  <a:lnTo>
                    <a:pt x="73" y="588"/>
                  </a:lnTo>
                  <a:lnTo>
                    <a:pt x="70" y="600"/>
                  </a:lnTo>
                  <a:lnTo>
                    <a:pt x="66" y="613"/>
                  </a:lnTo>
                  <a:lnTo>
                    <a:pt x="61" y="626"/>
                  </a:lnTo>
                  <a:lnTo>
                    <a:pt x="55" y="638"/>
                  </a:lnTo>
                  <a:lnTo>
                    <a:pt x="49" y="647"/>
                  </a:lnTo>
                  <a:lnTo>
                    <a:pt x="41" y="654"/>
                  </a:lnTo>
                  <a:lnTo>
                    <a:pt x="32" y="656"/>
                  </a:lnTo>
                  <a:lnTo>
                    <a:pt x="25" y="655"/>
                  </a:lnTo>
                  <a:lnTo>
                    <a:pt x="19" y="653"/>
                  </a:lnTo>
                  <a:lnTo>
                    <a:pt x="16" y="651"/>
                  </a:lnTo>
                  <a:lnTo>
                    <a:pt x="14" y="6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57" name="Freeform 167"/>
            <p:cNvSpPr>
              <a:spLocks noChangeAspect="1"/>
            </p:cNvSpPr>
            <p:nvPr/>
          </p:nvSpPr>
          <p:spPr bwMode="auto">
            <a:xfrm>
              <a:off x="169" y="520"/>
              <a:ext cx="83" cy="209"/>
            </a:xfrm>
            <a:custGeom>
              <a:avLst/>
              <a:gdLst>
                <a:gd name="T0" fmla="*/ 50 w 83"/>
                <a:gd name="T1" fmla="*/ 27 h 209"/>
                <a:gd name="T2" fmla="*/ 53 w 83"/>
                <a:gd name="T3" fmla="*/ 19 h 209"/>
                <a:gd name="T4" fmla="*/ 67 w 83"/>
                <a:gd name="T5" fmla="*/ 8 h 209"/>
                <a:gd name="T6" fmla="*/ 82 w 83"/>
                <a:gd name="T7" fmla="*/ 6 h 209"/>
                <a:gd name="T8" fmla="*/ 81 w 83"/>
                <a:gd name="T9" fmla="*/ 1 h 209"/>
                <a:gd name="T10" fmla="*/ 69 w 83"/>
                <a:gd name="T11" fmla="*/ 1 h 209"/>
                <a:gd name="T12" fmla="*/ 54 w 83"/>
                <a:gd name="T13" fmla="*/ 4 h 209"/>
                <a:gd name="T14" fmla="*/ 42 w 83"/>
                <a:gd name="T15" fmla="*/ 11 h 209"/>
                <a:gd name="T16" fmla="*/ 34 w 83"/>
                <a:gd name="T17" fmla="*/ 21 h 209"/>
                <a:gd name="T18" fmla="*/ 33 w 83"/>
                <a:gd name="T19" fmla="*/ 76 h 209"/>
                <a:gd name="T20" fmla="*/ 33 w 83"/>
                <a:gd name="T21" fmla="*/ 85 h 209"/>
                <a:gd name="T22" fmla="*/ 27 w 83"/>
                <a:gd name="T23" fmla="*/ 94 h 209"/>
                <a:gd name="T24" fmla="*/ 4 w 83"/>
                <a:gd name="T25" fmla="*/ 102 h 209"/>
                <a:gd name="T26" fmla="*/ 0 w 83"/>
                <a:gd name="T27" fmla="*/ 105 h 209"/>
                <a:gd name="T28" fmla="*/ 4 w 83"/>
                <a:gd name="T29" fmla="*/ 108 h 209"/>
                <a:gd name="T30" fmla="*/ 19 w 83"/>
                <a:gd name="T31" fmla="*/ 111 h 209"/>
                <a:gd name="T32" fmla="*/ 28 w 83"/>
                <a:gd name="T33" fmla="*/ 117 h 209"/>
                <a:gd name="T34" fmla="*/ 32 w 83"/>
                <a:gd name="T35" fmla="*/ 124 h 209"/>
                <a:gd name="T36" fmla="*/ 33 w 83"/>
                <a:gd name="T37" fmla="*/ 130 h 209"/>
                <a:gd name="T38" fmla="*/ 34 w 83"/>
                <a:gd name="T39" fmla="*/ 184 h 209"/>
                <a:gd name="T40" fmla="*/ 38 w 83"/>
                <a:gd name="T41" fmla="*/ 195 h 209"/>
                <a:gd name="T42" fmla="*/ 54 w 83"/>
                <a:gd name="T43" fmla="*/ 205 h 209"/>
                <a:gd name="T44" fmla="*/ 72 w 83"/>
                <a:gd name="T45" fmla="*/ 209 h 209"/>
                <a:gd name="T46" fmla="*/ 81 w 83"/>
                <a:gd name="T47" fmla="*/ 209 h 209"/>
                <a:gd name="T48" fmla="*/ 82 w 83"/>
                <a:gd name="T49" fmla="*/ 204 h 209"/>
                <a:gd name="T50" fmla="*/ 67 w 83"/>
                <a:gd name="T51" fmla="*/ 201 h 209"/>
                <a:gd name="T52" fmla="*/ 53 w 83"/>
                <a:gd name="T53" fmla="*/ 191 h 209"/>
                <a:gd name="T54" fmla="*/ 50 w 83"/>
                <a:gd name="T55" fmla="*/ 179 h 209"/>
                <a:gd name="T56" fmla="*/ 49 w 83"/>
                <a:gd name="T57" fmla="*/ 125 h 209"/>
                <a:gd name="T58" fmla="*/ 42 w 83"/>
                <a:gd name="T59" fmla="*/ 113 h 209"/>
                <a:gd name="T60" fmla="*/ 32 w 83"/>
                <a:gd name="T61" fmla="*/ 107 h 209"/>
                <a:gd name="T62" fmla="*/ 32 w 83"/>
                <a:gd name="T63" fmla="*/ 102 h 209"/>
                <a:gd name="T64" fmla="*/ 46 w 83"/>
                <a:gd name="T65" fmla="*/ 92 h 209"/>
                <a:gd name="T66" fmla="*/ 50 w 83"/>
                <a:gd name="T67" fmla="*/ 81 h 209"/>
                <a:gd name="T68" fmla="*/ 50 w 83"/>
                <a:gd name="T69" fmla="*/ 3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209">
                  <a:moveTo>
                    <a:pt x="50" y="30"/>
                  </a:moveTo>
                  <a:lnTo>
                    <a:pt x="50" y="27"/>
                  </a:lnTo>
                  <a:lnTo>
                    <a:pt x="51" y="23"/>
                  </a:lnTo>
                  <a:lnTo>
                    <a:pt x="53" y="19"/>
                  </a:lnTo>
                  <a:lnTo>
                    <a:pt x="56" y="14"/>
                  </a:lnTo>
                  <a:lnTo>
                    <a:pt x="67" y="8"/>
                  </a:lnTo>
                  <a:lnTo>
                    <a:pt x="79" y="6"/>
                  </a:lnTo>
                  <a:lnTo>
                    <a:pt x="82" y="6"/>
                  </a:lnTo>
                  <a:lnTo>
                    <a:pt x="83" y="3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69" y="1"/>
                  </a:lnTo>
                  <a:lnTo>
                    <a:pt x="61" y="2"/>
                  </a:lnTo>
                  <a:lnTo>
                    <a:pt x="54" y="4"/>
                  </a:lnTo>
                  <a:lnTo>
                    <a:pt x="47" y="7"/>
                  </a:lnTo>
                  <a:lnTo>
                    <a:pt x="42" y="11"/>
                  </a:lnTo>
                  <a:lnTo>
                    <a:pt x="37" y="15"/>
                  </a:lnTo>
                  <a:lnTo>
                    <a:pt x="34" y="21"/>
                  </a:lnTo>
                  <a:lnTo>
                    <a:pt x="33" y="27"/>
                  </a:lnTo>
                  <a:lnTo>
                    <a:pt x="33" y="76"/>
                  </a:lnTo>
                  <a:lnTo>
                    <a:pt x="33" y="80"/>
                  </a:lnTo>
                  <a:lnTo>
                    <a:pt x="33" y="85"/>
                  </a:lnTo>
                  <a:lnTo>
                    <a:pt x="31" y="89"/>
                  </a:lnTo>
                  <a:lnTo>
                    <a:pt x="27" y="94"/>
                  </a:lnTo>
                  <a:lnTo>
                    <a:pt x="17" y="99"/>
                  </a:lnTo>
                  <a:lnTo>
                    <a:pt x="4" y="102"/>
                  </a:lnTo>
                  <a:lnTo>
                    <a:pt x="1" y="103"/>
                  </a:lnTo>
                  <a:lnTo>
                    <a:pt x="0" y="105"/>
                  </a:lnTo>
                  <a:lnTo>
                    <a:pt x="1" y="107"/>
                  </a:lnTo>
                  <a:lnTo>
                    <a:pt x="4" y="108"/>
                  </a:lnTo>
                  <a:lnTo>
                    <a:pt x="12" y="109"/>
                  </a:lnTo>
                  <a:lnTo>
                    <a:pt x="19" y="111"/>
                  </a:lnTo>
                  <a:lnTo>
                    <a:pt x="24" y="114"/>
                  </a:lnTo>
                  <a:lnTo>
                    <a:pt x="28" y="117"/>
                  </a:lnTo>
                  <a:lnTo>
                    <a:pt x="31" y="121"/>
                  </a:lnTo>
                  <a:lnTo>
                    <a:pt x="32" y="124"/>
                  </a:lnTo>
                  <a:lnTo>
                    <a:pt x="33" y="127"/>
                  </a:lnTo>
                  <a:lnTo>
                    <a:pt x="33" y="130"/>
                  </a:lnTo>
                  <a:lnTo>
                    <a:pt x="33" y="179"/>
                  </a:lnTo>
                  <a:lnTo>
                    <a:pt x="34" y="184"/>
                  </a:lnTo>
                  <a:lnTo>
                    <a:pt x="35" y="189"/>
                  </a:lnTo>
                  <a:lnTo>
                    <a:pt x="38" y="195"/>
                  </a:lnTo>
                  <a:lnTo>
                    <a:pt x="45" y="201"/>
                  </a:lnTo>
                  <a:lnTo>
                    <a:pt x="54" y="205"/>
                  </a:lnTo>
                  <a:lnTo>
                    <a:pt x="64" y="208"/>
                  </a:lnTo>
                  <a:lnTo>
                    <a:pt x="72" y="209"/>
                  </a:lnTo>
                  <a:lnTo>
                    <a:pt x="78" y="209"/>
                  </a:lnTo>
                  <a:lnTo>
                    <a:pt x="81" y="209"/>
                  </a:lnTo>
                  <a:lnTo>
                    <a:pt x="83" y="206"/>
                  </a:lnTo>
                  <a:lnTo>
                    <a:pt x="82" y="204"/>
                  </a:lnTo>
                  <a:lnTo>
                    <a:pt x="79" y="204"/>
                  </a:lnTo>
                  <a:lnTo>
                    <a:pt x="67" y="201"/>
                  </a:lnTo>
                  <a:lnTo>
                    <a:pt x="58" y="197"/>
                  </a:lnTo>
                  <a:lnTo>
                    <a:pt x="53" y="191"/>
                  </a:lnTo>
                  <a:lnTo>
                    <a:pt x="50" y="185"/>
                  </a:lnTo>
                  <a:lnTo>
                    <a:pt x="50" y="179"/>
                  </a:lnTo>
                  <a:lnTo>
                    <a:pt x="50" y="135"/>
                  </a:lnTo>
                  <a:lnTo>
                    <a:pt x="49" y="125"/>
                  </a:lnTo>
                  <a:lnTo>
                    <a:pt x="44" y="116"/>
                  </a:lnTo>
                  <a:lnTo>
                    <a:pt x="42" y="113"/>
                  </a:lnTo>
                  <a:lnTo>
                    <a:pt x="38" y="110"/>
                  </a:lnTo>
                  <a:lnTo>
                    <a:pt x="32" y="107"/>
                  </a:lnTo>
                  <a:lnTo>
                    <a:pt x="25" y="105"/>
                  </a:lnTo>
                  <a:lnTo>
                    <a:pt x="32" y="102"/>
                  </a:lnTo>
                  <a:lnTo>
                    <a:pt x="39" y="98"/>
                  </a:lnTo>
                  <a:lnTo>
                    <a:pt x="46" y="92"/>
                  </a:lnTo>
                  <a:lnTo>
                    <a:pt x="50" y="83"/>
                  </a:lnTo>
                  <a:lnTo>
                    <a:pt x="50" y="81"/>
                  </a:lnTo>
                  <a:lnTo>
                    <a:pt x="50" y="74"/>
                  </a:lnTo>
                  <a:lnTo>
                    <a:pt x="50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58" name="Freeform 168"/>
            <p:cNvSpPr>
              <a:spLocks noChangeAspect="1" noEditPoints="1"/>
            </p:cNvSpPr>
            <p:nvPr/>
          </p:nvSpPr>
          <p:spPr bwMode="auto">
            <a:xfrm>
              <a:off x="287" y="532"/>
              <a:ext cx="120" cy="188"/>
            </a:xfrm>
            <a:custGeom>
              <a:avLst/>
              <a:gdLst>
                <a:gd name="T0" fmla="*/ 88 w 120"/>
                <a:gd name="T1" fmla="*/ 3 h 188"/>
                <a:gd name="T2" fmla="*/ 87 w 120"/>
                <a:gd name="T3" fmla="*/ 0 h 188"/>
                <a:gd name="T4" fmla="*/ 84 w 120"/>
                <a:gd name="T5" fmla="*/ 0 h 188"/>
                <a:gd name="T6" fmla="*/ 82 w 120"/>
                <a:gd name="T7" fmla="*/ 1 h 188"/>
                <a:gd name="T8" fmla="*/ 80 w 120"/>
                <a:gd name="T9" fmla="*/ 5 h 188"/>
                <a:gd name="T10" fmla="*/ 68 w 120"/>
                <a:gd name="T11" fmla="*/ 53 h 188"/>
                <a:gd name="T12" fmla="*/ 42 w 120"/>
                <a:gd name="T13" fmla="*/ 58 h 188"/>
                <a:gd name="T14" fmla="*/ 20 w 120"/>
                <a:gd name="T15" fmla="*/ 71 h 188"/>
                <a:gd name="T16" fmla="*/ 5 w 120"/>
                <a:gd name="T17" fmla="*/ 88 h 188"/>
                <a:gd name="T18" fmla="*/ 0 w 120"/>
                <a:gd name="T19" fmla="*/ 109 h 188"/>
                <a:gd name="T20" fmla="*/ 1 w 120"/>
                <a:gd name="T21" fmla="*/ 117 h 188"/>
                <a:gd name="T22" fmla="*/ 4 w 120"/>
                <a:gd name="T23" fmla="*/ 125 h 188"/>
                <a:gd name="T24" fmla="*/ 8 w 120"/>
                <a:gd name="T25" fmla="*/ 131 h 188"/>
                <a:gd name="T26" fmla="*/ 14 w 120"/>
                <a:gd name="T27" fmla="*/ 137 h 188"/>
                <a:gd name="T28" fmla="*/ 20 w 120"/>
                <a:gd name="T29" fmla="*/ 141 h 188"/>
                <a:gd name="T30" fmla="*/ 28 w 120"/>
                <a:gd name="T31" fmla="*/ 144 h 188"/>
                <a:gd name="T32" fmla="*/ 36 w 120"/>
                <a:gd name="T33" fmla="*/ 146 h 188"/>
                <a:gd name="T34" fmla="*/ 45 w 120"/>
                <a:gd name="T35" fmla="*/ 147 h 188"/>
                <a:gd name="T36" fmla="*/ 40 w 120"/>
                <a:gd name="T37" fmla="*/ 167 h 188"/>
                <a:gd name="T38" fmla="*/ 38 w 120"/>
                <a:gd name="T39" fmla="*/ 174 h 188"/>
                <a:gd name="T40" fmla="*/ 37 w 120"/>
                <a:gd name="T41" fmla="*/ 180 h 188"/>
                <a:gd name="T42" fmla="*/ 36 w 120"/>
                <a:gd name="T43" fmla="*/ 184 h 188"/>
                <a:gd name="T44" fmla="*/ 35 w 120"/>
                <a:gd name="T45" fmla="*/ 185 h 188"/>
                <a:gd name="T46" fmla="*/ 37 w 120"/>
                <a:gd name="T47" fmla="*/ 187 h 188"/>
                <a:gd name="T48" fmla="*/ 39 w 120"/>
                <a:gd name="T49" fmla="*/ 188 h 188"/>
                <a:gd name="T50" fmla="*/ 42 w 120"/>
                <a:gd name="T51" fmla="*/ 187 h 188"/>
                <a:gd name="T52" fmla="*/ 43 w 120"/>
                <a:gd name="T53" fmla="*/ 183 h 188"/>
                <a:gd name="T54" fmla="*/ 52 w 120"/>
                <a:gd name="T55" fmla="*/ 148 h 188"/>
                <a:gd name="T56" fmla="*/ 78 w 120"/>
                <a:gd name="T57" fmla="*/ 142 h 188"/>
                <a:gd name="T58" fmla="*/ 100 w 120"/>
                <a:gd name="T59" fmla="*/ 130 h 188"/>
                <a:gd name="T60" fmla="*/ 115 w 120"/>
                <a:gd name="T61" fmla="*/ 112 h 188"/>
                <a:gd name="T62" fmla="*/ 120 w 120"/>
                <a:gd name="T63" fmla="*/ 91 h 188"/>
                <a:gd name="T64" fmla="*/ 119 w 120"/>
                <a:gd name="T65" fmla="*/ 84 h 188"/>
                <a:gd name="T66" fmla="*/ 117 w 120"/>
                <a:gd name="T67" fmla="*/ 76 h 188"/>
                <a:gd name="T68" fmla="*/ 113 w 120"/>
                <a:gd name="T69" fmla="*/ 70 h 188"/>
                <a:gd name="T70" fmla="*/ 108 w 120"/>
                <a:gd name="T71" fmla="*/ 64 h 188"/>
                <a:gd name="T72" fmla="*/ 101 w 120"/>
                <a:gd name="T73" fmla="*/ 60 h 188"/>
                <a:gd name="T74" fmla="*/ 93 w 120"/>
                <a:gd name="T75" fmla="*/ 56 h 188"/>
                <a:gd name="T76" fmla="*/ 85 w 120"/>
                <a:gd name="T77" fmla="*/ 54 h 188"/>
                <a:gd name="T78" fmla="*/ 76 w 120"/>
                <a:gd name="T79" fmla="*/ 53 h 188"/>
                <a:gd name="T80" fmla="*/ 88 w 120"/>
                <a:gd name="T81" fmla="*/ 3 h 188"/>
                <a:gd name="T82" fmla="*/ 46 w 120"/>
                <a:gd name="T83" fmla="*/ 142 h 188"/>
                <a:gd name="T84" fmla="*/ 34 w 120"/>
                <a:gd name="T85" fmla="*/ 139 h 188"/>
                <a:gd name="T86" fmla="*/ 25 w 120"/>
                <a:gd name="T87" fmla="*/ 134 h 188"/>
                <a:gd name="T88" fmla="*/ 18 w 120"/>
                <a:gd name="T89" fmla="*/ 125 h 188"/>
                <a:gd name="T90" fmla="*/ 15 w 120"/>
                <a:gd name="T91" fmla="*/ 112 h 188"/>
                <a:gd name="T92" fmla="*/ 18 w 120"/>
                <a:gd name="T93" fmla="*/ 95 h 188"/>
                <a:gd name="T94" fmla="*/ 28 w 120"/>
                <a:gd name="T95" fmla="*/ 79 h 188"/>
                <a:gd name="T96" fmla="*/ 44 w 120"/>
                <a:gd name="T97" fmla="*/ 65 h 188"/>
                <a:gd name="T98" fmla="*/ 67 w 120"/>
                <a:gd name="T99" fmla="*/ 59 h 188"/>
                <a:gd name="T100" fmla="*/ 46 w 120"/>
                <a:gd name="T101" fmla="*/ 142 h 188"/>
                <a:gd name="T102" fmla="*/ 74 w 120"/>
                <a:gd name="T103" fmla="*/ 59 h 188"/>
                <a:gd name="T104" fmla="*/ 86 w 120"/>
                <a:gd name="T105" fmla="*/ 61 h 188"/>
                <a:gd name="T106" fmla="*/ 96 w 120"/>
                <a:gd name="T107" fmla="*/ 66 h 188"/>
                <a:gd name="T108" fmla="*/ 103 w 120"/>
                <a:gd name="T109" fmla="*/ 75 h 188"/>
                <a:gd name="T110" fmla="*/ 105 w 120"/>
                <a:gd name="T111" fmla="*/ 88 h 188"/>
                <a:gd name="T112" fmla="*/ 102 w 120"/>
                <a:gd name="T113" fmla="*/ 105 h 188"/>
                <a:gd name="T114" fmla="*/ 92 w 120"/>
                <a:gd name="T115" fmla="*/ 122 h 188"/>
                <a:gd name="T116" fmla="*/ 76 w 120"/>
                <a:gd name="T117" fmla="*/ 135 h 188"/>
                <a:gd name="T118" fmla="*/ 53 w 120"/>
                <a:gd name="T119" fmla="*/ 142 h 188"/>
                <a:gd name="T120" fmla="*/ 74 w 120"/>
                <a:gd name="T12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0" h="188">
                  <a:moveTo>
                    <a:pt x="88" y="3"/>
                  </a:moveTo>
                  <a:lnTo>
                    <a:pt x="87" y="0"/>
                  </a:lnTo>
                  <a:lnTo>
                    <a:pt x="84" y="0"/>
                  </a:lnTo>
                  <a:lnTo>
                    <a:pt x="82" y="1"/>
                  </a:lnTo>
                  <a:lnTo>
                    <a:pt x="80" y="5"/>
                  </a:lnTo>
                  <a:lnTo>
                    <a:pt x="68" y="53"/>
                  </a:lnTo>
                  <a:lnTo>
                    <a:pt x="42" y="58"/>
                  </a:lnTo>
                  <a:lnTo>
                    <a:pt x="20" y="71"/>
                  </a:lnTo>
                  <a:lnTo>
                    <a:pt x="5" y="88"/>
                  </a:lnTo>
                  <a:lnTo>
                    <a:pt x="0" y="109"/>
                  </a:lnTo>
                  <a:lnTo>
                    <a:pt x="1" y="117"/>
                  </a:lnTo>
                  <a:lnTo>
                    <a:pt x="4" y="125"/>
                  </a:lnTo>
                  <a:lnTo>
                    <a:pt x="8" y="131"/>
                  </a:lnTo>
                  <a:lnTo>
                    <a:pt x="14" y="137"/>
                  </a:lnTo>
                  <a:lnTo>
                    <a:pt x="20" y="141"/>
                  </a:lnTo>
                  <a:lnTo>
                    <a:pt x="28" y="144"/>
                  </a:lnTo>
                  <a:lnTo>
                    <a:pt x="36" y="146"/>
                  </a:lnTo>
                  <a:lnTo>
                    <a:pt x="45" y="147"/>
                  </a:lnTo>
                  <a:lnTo>
                    <a:pt x="40" y="167"/>
                  </a:lnTo>
                  <a:lnTo>
                    <a:pt x="38" y="174"/>
                  </a:lnTo>
                  <a:lnTo>
                    <a:pt x="37" y="180"/>
                  </a:lnTo>
                  <a:lnTo>
                    <a:pt x="36" y="184"/>
                  </a:lnTo>
                  <a:lnTo>
                    <a:pt x="35" y="185"/>
                  </a:lnTo>
                  <a:lnTo>
                    <a:pt x="37" y="187"/>
                  </a:lnTo>
                  <a:lnTo>
                    <a:pt x="39" y="188"/>
                  </a:lnTo>
                  <a:lnTo>
                    <a:pt x="42" y="187"/>
                  </a:lnTo>
                  <a:lnTo>
                    <a:pt x="43" y="183"/>
                  </a:lnTo>
                  <a:lnTo>
                    <a:pt x="52" y="148"/>
                  </a:lnTo>
                  <a:lnTo>
                    <a:pt x="78" y="142"/>
                  </a:lnTo>
                  <a:lnTo>
                    <a:pt x="100" y="130"/>
                  </a:lnTo>
                  <a:lnTo>
                    <a:pt x="115" y="112"/>
                  </a:lnTo>
                  <a:lnTo>
                    <a:pt x="120" y="91"/>
                  </a:lnTo>
                  <a:lnTo>
                    <a:pt x="119" y="84"/>
                  </a:lnTo>
                  <a:lnTo>
                    <a:pt x="117" y="76"/>
                  </a:lnTo>
                  <a:lnTo>
                    <a:pt x="113" y="70"/>
                  </a:lnTo>
                  <a:lnTo>
                    <a:pt x="108" y="64"/>
                  </a:lnTo>
                  <a:lnTo>
                    <a:pt x="101" y="60"/>
                  </a:lnTo>
                  <a:lnTo>
                    <a:pt x="93" y="56"/>
                  </a:lnTo>
                  <a:lnTo>
                    <a:pt x="85" y="54"/>
                  </a:lnTo>
                  <a:lnTo>
                    <a:pt x="76" y="53"/>
                  </a:lnTo>
                  <a:lnTo>
                    <a:pt x="88" y="3"/>
                  </a:lnTo>
                  <a:close/>
                  <a:moveTo>
                    <a:pt x="46" y="142"/>
                  </a:moveTo>
                  <a:lnTo>
                    <a:pt x="34" y="139"/>
                  </a:lnTo>
                  <a:lnTo>
                    <a:pt x="25" y="134"/>
                  </a:lnTo>
                  <a:lnTo>
                    <a:pt x="18" y="125"/>
                  </a:lnTo>
                  <a:lnTo>
                    <a:pt x="15" y="112"/>
                  </a:lnTo>
                  <a:lnTo>
                    <a:pt x="18" y="95"/>
                  </a:lnTo>
                  <a:lnTo>
                    <a:pt x="28" y="79"/>
                  </a:lnTo>
                  <a:lnTo>
                    <a:pt x="44" y="65"/>
                  </a:lnTo>
                  <a:lnTo>
                    <a:pt x="67" y="59"/>
                  </a:lnTo>
                  <a:lnTo>
                    <a:pt x="46" y="142"/>
                  </a:lnTo>
                  <a:close/>
                  <a:moveTo>
                    <a:pt x="74" y="59"/>
                  </a:moveTo>
                  <a:lnTo>
                    <a:pt x="86" y="61"/>
                  </a:lnTo>
                  <a:lnTo>
                    <a:pt x="96" y="66"/>
                  </a:lnTo>
                  <a:lnTo>
                    <a:pt x="103" y="75"/>
                  </a:lnTo>
                  <a:lnTo>
                    <a:pt x="105" y="88"/>
                  </a:lnTo>
                  <a:lnTo>
                    <a:pt x="102" y="105"/>
                  </a:lnTo>
                  <a:lnTo>
                    <a:pt x="92" y="122"/>
                  </a:lnTo>
                  <a:lnTo>
                    <a:pt x="76" y="135"/>
                  </a:lnTo>
                  <a:lnTo>
                    <a:pt x="53" y="142"/>
                  </a:lnTo>
                  <a:lnTo>
                    <a:pt x="74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59" name="Freeform 169"/>
            <p:cNvSpPr>
              <a:spLocks noChangeAspect="1"/>
            </p:cNvSpPr>
            <p:nvPr/>
          </p:nvSpPr>
          <p:spPr bwMode="auto">
            <a:xfrm>
              <a:off x="439" y="520"/>
              <a:ext cx="54" cy="209"/>
            </a:xfrm>
            <a:custGeom>
              <a:avLst/>
              <a:gdLst>
                <a:gd name="T0" fmla="*/ 50 w 54"/>
                <a:gd name="T1" fmla="*/ 0 h 209"/>
                <a:gd name="T2" fmla="*/ 25 w 54"/>
                <a:gd name="T3" fmla="*/ 24 h 209"/>
                <a:gd name="T4" fmla="*/ 10 w 54"/>
                <a:gd name="T5" fmla="*/ 51 h 209"/>
                <a:gd name="T6" fmla="*/ 2 w 54"/>
                <a:gd name="T7" fmla="*/ 79 h 209"/>
                <a:gd name="T8" fmla="*/ 0 w 54"/>
                <a:gd name="T9" fmla="*/ 105 h 209"/>
                <a:gd name="T10" fmla="*/ 2 w 54"/>
                <a:gd name="T11" fmla="*/ 129 h 209"/>
                <a:gd name="T12" fmla="*/ 9 w 54"/>
                <a:gd name="T13" fmla="*/ 157 h 209"/>
                <a:gd name="T14" fmla="*/ 25 w 54"/>
                <a:gd name="T15" fmla="*/ 185 h 209"/>
                <a:gd name="T16" fmla="*/ 50 w 54"/>
                <a:gd name="T17" fmla="*/ 209 h 209"/>
                <a:gd name="T18" fmla="*/ 53 w 54"/>
                <a:gd name="T19" fmla="*/ 209 h 209"/>
                <a:gd name="T20" fmla="*/ 54 w 54"/>
                <a:gd name="T21" fmla="*/ 207 h 209"/>
                <a:gd name="T22" fmla="*/ 52 w 54"/>
                <a:gd name="T23" fmla="*/ 204 h 209"/>
                <a:gd name="T24" fmla="*/ 34 w 54"/>
                <a:gd name="T25" fmla="*/ 183 h 209"/>
                <a:gd name="T26" fmla="*/ 23 w 54"/>
                <a:gd name="T27" fmla="*/ 159 h 209"/>
                <a:gd name="T28" fmla="*/ 16 w 54"/>
                <a:gd name="T29" fmla="*/ 133 h 209"/>
                <a:gd name="T30" fmla="*/ 14 w 54"/>
                <a:gd name="T31" fmla="*/ 105 h 209"/>
                <a:gd name="T32" fmla="*/ 18 w 54"/>
                <a:gd name="T33" fmla="*/ 68 h 209"/>
                <a:gd name="T34" fmla="*/ 27 w 54"/>
                <a:gd name="T35" fmla="*/ 40 h 209"/>
                <a:gd name="T36" fmla="*/ 39 w 54"/>
                <a:gd name="T37" fmla="*/ 19 h 209"/>
                <a:gd name="T38" fmla="*/ 53 w 54"/>
                <a:gd name="T39" fmla="*/ 5 h 209"/>
                <a:gd name="T40" fmla="*/ 54 w 54"/>
                <a:gd name="T41" fmla="*/ 3 h 209"/>
                <a:gd name="T42" fmla="*/ 53 w 54"/>
                <a:gd name="T43" fmla="*/ 1 h 209"/>
                <a:gd name="T44" fmla="*/ 50 w 54"/>
                <a:gd name="T45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209">
                  <a:moveTo>
                    <a:pt x="50" y="0"/>
                  </a:moveTo>
                  <a:lnTo>
                    <a:pt x="25" y="24"/>
                  </a:lnTo>
                  <a:lnTo>
                    <a:pt x="10" y="51"/>
                  </a:lnTo>
                  <a:lnTo>
                    <a:pt x="2" y="79"/>
                  </a:lnTo>
                  <a:lnTo>
                    <a:pt x="0" y="105"/>
                  </a:lnTo>
                  <a:lnTo>
                    <a:pt x="2" y="129"/>
                  </a:lnTo>
                  <a:lnTo>
                    <a:pt x="9" y="157"/>
                  </a:lnTo>
                  <a:lnTo>
                    <a:pt x="25" y="185"/>
                  </a:lnTo>
                  <a:lnTo>
                    <a:pt x="50" y="209"/>
                  </a:lnTo>
                  <a:lnTo>
                    <a:pt x="53" y="209"/>
                  </a:lnTo>
                  <a:lnTo>
                    <a:pt x="54" y="207"/>
                  </a:lnTo>
                  <a:lnTo>
                    <a:pt x="52" y="204"/>
                  </a:lnTo>
                  <a:lnTo>
                    <a:pt x="34" y="183"/>
                  </a:lnTo>
                  <a:lnTo>
                    <a:pt x="23" y="159"/>
                  </a:lnTo>
                  <a:lnTo>
                    <a:pt x="16" y="133"/>
                  </a:lnTo>
                  <a:lnTo>
                    <a:pt x="14" y="105"/>
                  </a:lnTo>
                  <a:lnTo>
                    <a:pt x="18" y="68"/>
                  </a:lnTo>
                  <a:lnTo>
                    <a:pt x="27" y="40"/>
                  </a:lnTo>
                  <a:lnTo>
                    <a:pt x="39" y="19"/>
                  </a:lnTo>
                  <a:lnTo>
                    <a:pt x="53" y="5"/>
                  </a:lnTo>
                  <a:lnTo>
                    <a:pt x="54" y="3"/>
                  </a:lnTo>
                  <a:lnTo>
                    <a:pt x="53" y="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60" name="Freeform 170"/>
            <p:cNvSpPr>
              <a:spLocks noChangeAspect="1"/>
            </p:cNvSpPr>
            <p:nvPr/>
          </p:nvSpPr>
          <p:spPr bwMode="auto">
            <a:xfrm>
              <a:off x="516" y="584"/>
              <a:ext cx="128" cy="93"/>
            </a:xfrm>
            <a:custGeom>
              <a:avLst/>
              <a:gdLst>
                <a:gd name="T0" fmla="*/ 75 w 128"/>
                <a:gd name="T1" fmla="*/ 42 h 93"/>
                <a:gd name="T2" fmla="*/ 104 w 128"/>
                <a:gd name="T3" fmla="*/ 14 h 93"/>
                <a:gd name="T4" fmla="*/ 113 w 128"/>
                <a:gd name="T5" fmla="*/ 12 h 93"/>
                <a:gd name="T6" fmla="*/ 124 w 128"/>
                <a:gd name="T7" fmla="*/ 12 h 93"/>
                <a:gd name="T8" fmla="*/ 124 w 128"/>
                <a:gd name="T9" fmla="*/ 0 h 93"/>
                <a:gd name="T10" fmla="*/ 80 w 128"/>
                <a:gd name="T11" fmla="*/ 0 h 93"/>
                <a:gd name="T12" fmla="*/ 80 w 128"/>
                <a:gd name="T13" fmla="*/ 12 h 93"/>
                <a:gd name="T14" fmla="*/ 86 w 128"/>
                <a:gd name="T15" fmla="*/ 13 h 93"/>
                <a:gd name="T16" fmla="*/ 66 w 128"/>
                <a:gd name="T17" fmla="*/ 33 h 93"/>
                <a:gd name="T18" fmla="*/ 46 w 128"/>
                <a:gd name="T19" fmla="*/ 12 h 93"/>
                <a:gd name="T20" fmla="*/ 52 w 128"/>
                <a:gd name="T21" fmla="*/ 12 h 93"/>
                <a:gd name="T22" fmla="*/ 52 w 128"/>
                <a:gd name="T23" fmla="*/ 0 h 93"/>
                <a:gd name="T24" fmla="*/ 2 w 128"/>
                <a:gd name="T25" fmla="*/ 0 h 93"/>
                <a:gd name="T26" fmla="*/ 2 w 128"/>
                <a:gd name="T27" fmla="*/ 12 h 93"/>
                <a:gd name="T28" fmla="*/ 17 w 128"/>
                <a:gd name="T29" fmla="*/ 12 h 93"/>
                <a:gd name="T30" fmla="*/ 51 w 128"/>
                <a:gd name="T31" fmla="*/ 48 h 93"/>
                <a:gd name="T32" fmla="*/ 21 w 128"/>
                <a:gd name="T33" fmla="*/ 78 h 93"/>
                <a:gd name="T34" fmla="*/ 20 w 128"/>
                <a:gd name="T35" fmla="*/ 79 h 93"/>
                <a:gd name="T36" fmla="*/ 18 w 128"/>
                <a:gd name="T37" fmla="*/ 80 h 93"/>
                <a:gd name="T38" fmla="*/ 16 w 128"/>
                <a:gd name="T39" fmla="*/ 81 h 93"/>
                <a:gd name="T40" fmla="*/ 12 w 128"/>
                <a:gd name="T41" fmla="*/ 81 h 93"/>
                <a:gd name="T42" fmla="*/ 5 w 128"/>
                <a:gd name="T43" fmla="*/ 81 h 93"/>
                <a:gd name="T44" fmla="*/ 0 w 128"/>
                <a:gd name="T45" fmla="*/ 81 h 93"/>
                <a:gd name="T46" fmla="*/ 0 w 128"/>
                <a:gd name="T47" fmla="*/ 93 h 93"/>
                <a:gd name="T48" fmla="*/ 44 w 128"/>
                <a:gd name="T49" fmla="*/ 93 h 93"/>
                <a:gd name="T50" fmla="*/ 44 w 128"/>
                <a:gd name="T51" fmla="*/ 81 h 93"/>
                <a:gd name="T52" fmla="*/ 40 w 128"/>
                <a:gd name="T53" fmla="*/ 81 h 93"/>
                <a:gd name="T54" fmla="*/ 38 w 128"/>
                <a:gd name="T55" fmla="*/ 80 h 93"/>
                <a:gd name="T56" fmla="*/ 61 w 128"/>
                <a:gd name="T57" fmla="*/ 57 h 93"/>
                <a:gd name="T58" fmla="*/ 84 w 128"/>
                <a:gd name="T59" fmla="*/ 81 h 93"/>
                <a:gd name="T60" fmla="*/ 78 w 128"/>
                <a:gd name="T61" fmla="*/ 81 h 93"/>
                <a:gd name="T62" fmla="*/ 78 w 128"/>
                <a:gd name="T63" fmla="*/ 93 h 93"/>
                <a:gd name="T64" fmla="*/ 128 w 128"/>
                <a:gd name="T65" fmla="*/ 93 h 93"/>
                <a:gd name="T66" fmla="*/ 128 w 128"/>
                <a:gd name="T67" fmla="*/ 81 h 93"/>
                <a:gd name="T68" fmla="*/ 113 w 128"/>
                <a:gd name="T69" fmla="*/ 81 h 93"/>
                <a:gd name="T70" fmla="*/ 75 w 128"/>
                <a:gd name="T71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93">
                  <a:moveTo>
                    <a:pt x="75" y="42"/>
                  </a:moveTo>
                  <a:lnTo>
                    <a:pt x="104" y="14"/>
                  </a:lnTo>
                  <a:lnTo>
                    <a:pt x="113" y="12"/>
                  </a:lnTo>
                  <a:lnTo>
                    <a:pt x="124" y="12"/>
                  </a:lnTo>
                  <a:lnTo>
                    <a:pt x="124" y="0"/>
                  </a:lnTo>
                  <a:lnTo>
                    <a:pt x="80" y="0"/>
                  </a:lnTo>
                  <a:lnTo>
                    <a:pt x="80" y="12"/>
                  </a:lnTo>
                  <a:lnTo>
                    <a:pt x="86" y="13"/>
                  </a:lnTo>
                  <a:lnTo>
                    <a:pt x="66" y="33"/>
                  </a:lnTo>
                  <a:lnTo>
                    <a:pt x="46" y="12"/>
                  </a:lnTo>
                  <a:lnTo>
                    <a:pt x="52" y="12"/>
                  </a:lnTo>
                  <a:lnTo>
                    <a:pt x="52" y="0"/>
                  </a:lnTo>
                  <a:lnTo>
                    <a:pt x="2" y="0"/>
                  </a:lnTo>
                  <a:lnTo>
                    <a:pt x="2" y="12"/>
                  </a:lnTo>
                  <a:lnTo>
                    <a:pt x="17" y="12"/>
                  </a:lnTo>
                  <a:lnTo>
                    <a:pt x="51" y="48"/>
                  </a:lnTo>
                  <a:lnTo>
                    <a:pt x="21" y="78"/>
                  </a:lnTo>
                  <a:lnTo>
                    <a:pt x="20" y="79"/>
                  </a:lnTo>
                  <a:lnTo>
                    <a:pt x="18" y="80"/>
                  </a:lnTo>
                  <a:lnTo>
                    <a:pt x="16" y="81"/>
                  </a:lnTo>
                  <a:lnTo>
                    <a:pt x="12" y="81"/>
                  </a:lnTo>
                  <a:lnTo>
                    <a:pt x="5" y="81"/>
                  </a:lnTo>
                  <a:lnTo>
                    <a:pt x="0" y="81"/>
                  </a:lnTo>
                  <a:lnTo>
                    <a:pt x="0" y="93"/>
                  </a:lnTo>
                  <a:lnTo>
                    <a:pt x="44" y="93"/>
                  </a:lnTo>
                  <a:lnTo>
                    <a:pt x="44" y="81"/>
                  </a:lnTo>
                  <a:lnTo>
                    <a:pt x="40" y="81"/>
                  </a:lnTo>
                  <a:lnTo>
                    <a:pt x="38" y="80"/>
                  </a:lnTo>
                  <a:lnTo>
                    <a:pt x="61" y="57"/>
                  </a:lnTo>
                  <a:lnTo>
                    <a:pt x="84" y="81"/>
                  </a:lnTo>
                  <a:lnTo>
                    <a:pt x="78" y="81"/>
                  </a:lnTo>
                  <a:lnTo>
                    <a:pt x="78" y="93"/>
                  </a:lnTo>
                  <a:lnTo>
                    <a:pt x="128" y="93"/>
                  </a:lnTo>
                  <a:lnTo>
                    <a:pt x="128" y="81"/>
                  </a:lnTo>
                  <a:lnTo>
                    <a:pt x="113" y="81"/>
                  </a:lnTo>
                  <a:lnTo>
                    <a:pt x="75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61" name="Freeform 171"/>
            <p:cNvSpPr>
              <a:spLocks noChangeAspect="1"/>
            </p:cNvSpPr>
            <p:nvPr/>
          </p:nvSpPr>
          <p:spPr bwMode="auto">
            <a:xfrm>
              <a:off x="666" y="520"/>
              <a:ext cx="54" cy="209"/>
            </a:xfrm>
            <a:custGeom>
              <a:avLst/>
              <a:gdLst>
                <a:gd name="T0" fmla="*/ 4 w 54"/>
                <a:gd name="T1" fmla="*/ 0 h 209"/>
                <a:gd name="T2" fmla="*/ 2 w 54"/>
                <a:gd name="T3" fmla="*/ 1 h 209"/>
                <a:gd name="T4" fmla="*/ 0 w 54"/>
                <a:gd name="T5" fmla="*/ 3 h 209"/>
                <a:gd name="T6" fmla="*/ 2 w 54"/>
                <a:gd name="T7" fmla="*/ 6 h 209"/>
                <a:gd name="T8" fmla="*/ 16 w 54"/>
                <a:gd name="T9" fmla="*/ 21 h 209"/>
                <a:gd name="T10" fmla="*/ 28 w 54"/>
                <a:gd name="T11" fmla="*/ 41 h 209"/>
                <a:gd name="T12" fmla="*/ 37 w 54"/>
                <a:gd name="T13" fmla="*/ 69 h 209"/>
                <a:gd name="T14" fmla="*/ 40 w 54"/>
                <a:gd name="T15" fmla="*/ 105 h 209"/>
                <a:gd name="T16" fmla="*/ 38 w 54"/>
                <a:gd name="T17" fmla="*/ 135 h 209"/>
                <a:gd name="T18" fmla="*/ 31 w 54"/>
                <a:gd name="T19" fmla="*/ 162 h 209"/>
                <a:gd name="T20" fmla="*/ 19 w 54"/>
                <a:gd name="T21" fmla="*/ 184 h 209"/>
                <a:gd name="T22" fmla="*/ 4 w 54"/>
                <a:gd name="T23" fmla="*/ 202 h 209"/>
                <a:gd name="T24" fmla="*/ 1 w 54"/>
                <a:gd name="T25" fmla="*/ 205 h 209"/>
                <a:gd name="T26" fmla="*/ 0 w 54"/>
                <a:gd name="T27" fmla="*/ 207 h 209"/>
                <a:gd name="T28" fmla="*/ 1 w 54"/>
                <a:gd name="T29" fmla="*/ 208 h 209"/>
                <a:gd name="T30" fmla="*/ 3 w 54"/>
                <a:gd name="T31" fmla="*/ 209 h 209"/>
                <a:gd name="T32" fmla="*/ 5 w 54"/>
                <a:gd name="T33" fmla="*/ 209 h 209"/>
                <a:gd name="T34" fmla="*/ 8 w 54"/>
                <a:gd name="T35" fmla="*/ 207 h 209"/>
                <a:gd name="T36" fmla="*/ 12 w 54"/>
                <a:gd name="T37" fmla="*/ 203 h 209"/>
                <a:gd name="T38" fmla="*/ 17 w 54"/>
                <a:gd name="T39" fmla="*/ 199 h 209"/>
                <a:gd name="T40" fmla="*/ 22 w 54"/>
                <a:gd name="T41" fmla="*/ 193 h 209"/>
                <a:gd name="T42" fmla="*/ 28 w 54"/>
                <a:gd name="T43" fmla="*/ 186 h 209"/>
                <a:gd name="T44" fmla="*/ 34 w 54"/>
                <a:gd name="T45" fmla="*/ 178 h 209"/>
                <a:gd name="T46" fmla="*/ 39 w 54"/>
                <a:gd name="T47" fmla="*/ 169 h 209"/>
                <a:gd name="T48" fmla="*/ 50 w 54"/>
                <a:gd name="T49" fmla="*/ 140 h 209"/>
                <a:gd name="T50" fmla="*/ 54 w 54"/>
                <a:gd name="T51" fmla="*/ 105 h 209"/>
                <a:gd name="T52" fmla="*/ 52 w 54"/>
                <a:gd name="T53" fmla="*/ 80 h 209"/>
                <a:gd name="T54" fmla="*/ 45 w 54"/>
                <a:gd name="T55" fmla="*/ 53 h 209"/>
                <a:gd name="T56" fmla="*/ 30 w 54"/>
                <a:gd name="T57" fmla="*/ 25 h 209"/>
                <a:gd name="T58" fmla="*/ 4 w 54"/>
                <a:gd name="T5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4" h="209">
                  <a:moveTo>
                    <a:pt x="4" y="0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2" y="6"/>
                  </a:lnTo>
                  <a:lnTo>
                    <a:pt x="16" y="21"/>
                  </a:lnTo>
                  <a:lnTo>
                    <a:pt x="28" y="41"/>
                  </a:lnTo>
                  <a:lnTo>
                    <a:pt x="37" y="69"/>
                  </a:lnTo>
                  <a:lnTo>
                    <a:pt x="40" y="105"/>
                  </a:lnTo>
                  <a:lnTo>
                    <a:pt x="38" y="135"/>
                  </a:lnTo>
                  <a:lnTo>
                    <a:pt x="31" y="162"/>
                  </a:lnTo>
                  <a:lnTo>
                    <a:pt x="19" y="184"/>
                  </a:lnTo>
                  <a:lnTo>
                    <a:pt x="4" y="202"/>
                  </a:lnTo>
                  <a:lnTo>
                    <a:pt x="1" y="205"/>
                  </a:lnTo>
                  <a:lnTo>
                    <a:pt x="0" y="207"/>
                  </a:lnTo>
                  <a:lnTo>
                    <a:pt x="1" y="208"/>
                  </a:lnTo>
                  <a:lnTo>
                    <a:pt x="3" y="209"/>
                  </a:lnTo>
                  <a:lnTo>
                    <a:pt x="5" y="209"/>
                  </a:lnTo>
                  <a:lnTo>
                    <a:pt x="8" y="207"/>
                  </a:lnTo>
                  <a:lnTo>
                    <a:pt x="12" y="203"/>
                  </a:lnTo>
                  <a:lnTo>
                    <a:pt x="17" y="199"/>
                  </a:lnTo>
                  <a:lnTo>
                    <a:pt x="22" y="193"/>
                  </a:lnTo>
                  <a:lnTo>
                    <a:pt x="28" y="186"/>
                  </a:lnTo>
                  <a:lnTo>
                    <a:pt x="34" y="178"/>
                  </a:lnTo>
                  <a:lnTo>
                    <a:pt x="39" y="169"/>
                  </a:lnTo>
                  <a:lnTo>
                    <a:pt x="50" y="140"/>
                  </a:lnTo>
                  <a:lnTo>
                    <a:pt x="54" y="105"/>
                  </a:lnTo>
                  <a:lnTo>
                    <a:pt x="52" y="80"/>
                  </a:lnTo>
                  <a:lnTo>
                    <a:pt x="45" y="53"/>
                  </a:lnTo>
                  <a:lnTo>
                    <a:pt x="30" y="2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62" name="Freeform 172"/>
            <p:cNvSpPr>
              <a:spLocks noChangeAspect="1" noEditPoints="1"/>
            </p:cNvSpPr>
            <p:nvPr/>
          </p:nvSpPr>
          <p:spPr bwMode="auto">
            <a:xfrm>
              <a:off x="760" y="597"/>
              <a:ext cx="154" cy="56"/>
            </a:xfrm>
            <a:custGeom>
              <a:avLst/>
              <a:gdLst>
                <a:gd name="T0" fmla="*/ 146 w 154"/>
                <a:gd name="T1" fmla="*/ 10 h 56"/>
                <a:gd name="T2" fmla="*/ 149 w 154"/>
                <a:gd name="T3" fmla="*/ 10 h 56"/>
                <a:gd name="T4" fmla="*/ 151 w 154"/>
                <a:gd name="T5" fmla="*/ 9 h 56"/>
                <a:gd name="T6" fmla="*/ 153 w 154"/>
                <a:gd name="T7" fmla="*/ 8 h 56"/>
                <a:gd name="T8" fmla="*/ 154 w 154"/>
                <a:gd name="T9" fmla="*/ 5 h 56"/>
                <a:gd name="T10" fmla="*/ 153 w 154"/>
                <a:gd name="T11" fmla="*/ 2 h 56"/>
                <a:gd name="T12" fmla="*/ 151 w 154"/>
                <a:gd name="T13" fmla="*/ 0 h 56"/>
                <a:gd name="T14" fmla="*/ 149 w 154"/>
                <a:gd name="T15" fmla="*/ 0 h 56"/>
                <a:gd name="T16" fmla="*/ 146 w 154"/>
                <a:gd name="T17" fmla="*/ 0 h 56"/>
                <a:gd name="T18" fmla="*/ 8 w 154"/>
                <a:gd name="T19" fmla="*/ 0 h 56"/>
                <a:gd name="T20" fmla="*/ 6 w 154"/>
                <a:gd name="T21" fmla="*/ 0 h 56"/>
                <a:gd name="T22" fmla="*/ 3 w 154"/>
                <a:gd name="T23" fmla="*/ 0 h 56"/>
                <a:gd name="T24" fmla="*/ 1 w 154"/>
                <a:gd name="T25" fmla="*/ 2 h 56"/>
                <a:gd name="T26" fmla="*/ 0 w 154"/>
                <a:gd name="T27" fmla="*/ 5 h 56"/>
                <a:gd name="T28" fmla="*/ 1 w 154"/>
                <a:gd name="T29" fmla="*/ 8 h 56"/>
                <a:gd name="T30" fmla="*/ 3 w 154"/>
                <a:gd name="T31" fmla="*/ 9 h 56"/>
                <a:gd name="T32" fmla="*/ 6 w 154"/>
                <a:gd name="T33" fmla="*/ 10 h 56"/>
                <a:gd name="T34" fmla="*/ 8 w 154"/>
                <a:gd name="T35" fmla="*/ 10 h 56"/>
                <a:gd name="T36" fmla="*/ 146 w 154"/>
                <a:gd name="T37" fmla="*/ 10 h 56"/>
                <a:gd name="T38" fmla="*/ 146 w 154"/>
                <a:gd name="T39" fmla="*/ 56 h 56"/>
                <a:gd name="T40" fmla="*/ 149 w 154"/>
                <a:gd name="T41" fmla="*/ 56 h 56"/>
                <a:gd name="T42" fmla="*/ 151 w 154"/>
                <a:gd name="T43" fmla="*/ 55 h 56"/>
                <a:gd name="T44" fmla="*/ 153 w 154"/>
                <a:gd name="T45" fmla="*/ 54 h 56"/>
                <a:gd name="T46" fmla="*/ 154 w 154"/>
                <a:gd name="T47" fmla="*/ 51 h 56"/>
                <a:gd name="T48" fmla="*/ 153 w 154"/>
                <a:gd name="T49" fmla="*/ 48 h 56"/>
                <a:gd name="T50" fmla="*/ 151 w 154"/>
                <a:gd name="T51" fmla="*/ 46 h 56"/>
                <a:gd name="T52" fmla="*/ 149 w 154"/>
                <a:gd name="T53" fmla="*/ 46 h 56"/>
                <a:gd name="T54" fmla="*/ 146 w 154"/>
                <a:gd name="T55" fmla="*/ 46 h 56"/>
                <a:gd name="T56" fmla="*/ 8 w 154"/>
                <a:gd name="T57" fmla="*/ 46 h 56"/>
                <a:gd name="T58" fmla="*/ 6 w 154"/>
                <a:gd name="T59" fmla="*/ 46 h 56"/>
                <a:gd name="T60" fmla="*/ 3 w 154"/>
                <a:gd name="T61" fmla="*/ 46 h 56"/>
                <a:gd name="T62" fmla="*/ 1 w 154"/>
                <a:gd name="T63" fmla="*/ 48 h 56"/>
                <a:gd name="T64" fmla="*/ 0 w 154"/>
                <a:gd name="T65" fmla="*/ 51 h 56"/>
                <a:gd name="T66" fmla="*/ 1 w 154"/>
                <a:gd name="T67" fmla="*/ 54 h 56"/>
                <a:gd name="T68" fmla="*/ 3 w 154"/>
                <a:gd name="T69" fmla="*/ 55 h 56"/>
                <a:gd name="T70" fmla="*/ 6 w 154"/>
                <a:gd name="T71" fmla="*/ 56 h 56"/>
                <a:gd name="T72" fmla="*/ 8 w 154"/>
                <a:gd name="T73" fmla="*/ 56 h 56"/>
                <a:gd name="T74" fmla="*/ 146 w 154"/>
                <a:gd name="T7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4" h="56">
                  <a:moveTo>
                    <a:pt x="146" y="10"/>
                  </a:moveTo>
                  <a:lnTo>
                    <a:pt x="149" y="10"/>
                  </a:lnTo>
                  <a:lnTo>
                    <a:pt x="151" y="9"/>
                  </a:lnTo>
                  <a:lnTo>
                    <a:pt x="153" y="8"/>
                  </a:lnTo>
                  <a:lnTo>
                    <a:pt x="154" y="5"/>
                  </a:lnTo>
                  <a:lnTo>
                    <a:pt x="153" y="2"/>
                  </a:lnTo>
                  <a:lnTo>
                    <a:pt x="151" y="0"/>
                  </a:lnTo>
                  <a:lnTo>
                    <a:pt x="149" y="0"/>
                  </a:lnTo>
                  <a:lnTo>
                    <a:pt x="146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146" y="10"/>
                  </a:lnTo>
                  <a:close/>
                  <a:moveTo>
                    <a:pt x="146" y="56"/>
                  </a:moveTo>
                  <a:lnTo>
                    <a:pt x="149" y="56"/>
                  </a:lnTo>
                  <a:lnTo>
                    <a:pt x="151" y="55"/>
                  </a:lnTo>
                  <a:lnTo>
                    <a:pt x="153" y="54"/>
                  </a:lnTo>
                  <a:lnTo>
                    <a:pt x="154" y="51"/>
                  </a:lnTo>
                  <a:lnTo>
                    <a:pt x="153" y="48"/>
                  </a:lnTo>
                  <a:lnTo>
                    <a:pt x="151" y="46"/>
                  </a:lnTo>
                  <a:lnTo>
                    <a:pt x="149" y="46"/>
                  </a:lnTo>
                  <a:lnTo>
                    <a:pt x="146" y="46"/>
                  </a:lnTo>
                  <a:lnTo>
                    <a:pt x="8" y="46"/>
                  </a:lnTo>
                  <a:lnTo>
                    <a:pt x="6" y="46"/>
                  </a:lnTo>
                  <a:lnTo>
                    <a:pt x="3" y="46"/>
                  </a:lnTo>
                  <a:lnTo>
                    <a:pt x="1" y="48"/>
                  </a:lnTo>
                  <a:lnTo>
                    <a:pt x="0" y="51"/>
                  </a:lnTo>
                  <a:lnTo>
                    <a:pt x="1" y="54"/>
                  </a:lnTo>
                  <a:lnTo>
                    <a:pt x="3" y="55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46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63" name="Freeform 173"/>
            <p:cNvSpPr>
              <a:spLocks noChangeAspect="1" noEditPoints="1"/>
            </p:cNvSpPr>
            <p:nvPr/>
          </p:nvSpPr>
          <p:spPr bwMode="auto">
            <a:xfrm>
              <a:off x="939" y="538"/>
              <a:ext cx="97" cy="143"/>
            </a:xfrm>
            <a:custGeom>
              <a:avLst/>
              <a:gdLst>
                <a:gd name="T0" fmla="*/ 97 w 97"/>
                <a:gd name="T1" fmla="*/ 72 h 143"/>
                <a:gd name="T2" fmla="*/ 94 w 97"/>
                <a:gd name="T3" fmla="*/ 42 h 143"/>
                <a:gd name="T4" fmla="*/ 85 w 97"/>
                <a:gd name="T5" fmla="*/ 18 h 143"/>
                <a:gd name="T6" fmla="*/ 79 w 97"/>
                <a:gd name="T7" fmla="*/ 11 h 143"/>
                <a:gd name="T8" fmla="*/ 70 w 97"/>
                <a:gd name="T9" fmla="*/ 6 h 143"/>
                <a:gd name="T10" fmla="*/ 60 w 97"/>
                <a:gd name="T11" fmla="*/ 2 h 143"/>
                <a:gd name="T12" fmla="*/ 49 w 97"/>
                <a:gd name="T13" fmla="*/ 0 h 143"/>
                <a:gd name="T14" fmla="*/ 32 w 97"/>
                <a:gd name="T15" fmla="*/ 3 h 143"/>
                <a:gd name="T16" fmla="*/ 20 w 97"/>
                <a:gd name="T17" fmla="*/ 9 h 143"/>
                <a:gd name="T18" fmla="*/ 12 w 97"/>
                <a:gd name="T19" fmla="*/ 19 h 143"/>
                <a:gd name="T20" fmla="*/ 6 w 97"/>
                <a:gd name="T21" fmla="*/ 31 h 143"/>
                <a:gd name="T22" fmla="*/ 3 w 97"/>
                <a:gd name="T23" fmla="*/ 43 h 143"/>
                <a:gd name="T24" fmla="*/ 1 w 97"/>
                <a:gd name="T25" fmla="*/ 55 h 143"/>
                <a:gd name="T26" fmla="*/ 0 w 97"/>
                <a:gd name="T27" fmla="*/ 65 h 143"/>
                <a:gd name="T28" fmla="*/ 0 w 97"/>
                <a:gd name="T29" fmla="*/ 72 h 143"/>
                <a:gd name="T30" fmla="*/ 0 w 97"/>
                <a:gd name="T31" fmla="*/ 80 h 143"/>
                <a:gd name="T32" fmla="*/ 1 w 97"/>
                <a:gd name="T33" fmla="*/ 90 h 143"/>
                <a:gd name="T34" fmla="*/ 3 w 97"/>
                <a:gd name="T35" fmla="*/ 101 h 143"/>
                <a:gd name="T36" fmla="*/ 6 w 97"/>
                <a:gd name="T37" fmla="*/ 113 h 143"/>
                <a:gd name="T38" fmla="*/ 12 w 97"/>
                <a:gd name="T39" fmla="*/ 125 h 143"/>
                <a:gd name="T40" fmla="*/ 20 w 97"/>
                <a:gd name="T41" fmla="*/ 134 h 143"/>
                <a:gd name="T42" fmla="*/ 32 w 97"/>
                <a:gd name="T43" fmla="*/ 141 h 143"/>
                <a:gd name="T44" fmla="*/ 49 w 97"/>
                <a:gd name="T45" fmla="*/ 143 h 143"/>
                <a:gd name="T46" fmla="*/ 65 w 97"/>
                <a:gd name="T47" fmla="*/ 141 h 143"/>
                <a:gd name="T48" fmla="*/ 77 w 97"/>
                <a:gd name="T49" fmla="*/ 134 h 143"/>
                <a:gd name="T50" fmla="*/ 85 w 97"/>
                <a:gd name="T51" fmla="*/ 125 h 143"/>
                <a:gd name="T52" fmla="*/ 91 w 97"/>
                <a:gd name="T53" fmla="*/ 113 h 143"/>
                <a:gd name="T54" fmla="*/ 94 w 97"/>
                <a:gd name="T55" fmla="*/ 101 h 143"/>
                <a:gd name="T56" fmla="*/ 96 w 97"/>
                <a:gd name="T57" fmla="*/ 90 h 143"/>
                <a:gd name="T58" fmla="*/ 97 w 97"/>
                <a:gd name="T59" fmla="*/ 80 h 143"/>
                <a:gd name="T60" fmla="*/ 97 w 97"/>
                <a:gd name="T61" fmla="*/ 72 h 143"/>
                <a:gd name="T62" fmla="*/ 49 w 97"/>
                <a:gd name="T63" fmla="*/ 137 h 143"/>
                <a:gd name="T64" fmla="*/ 41 w 97"/>
                <a:gd name="T65" fmla="*/ 136 h 143"/>
                <a:gd name="T66" fmla="*/ 33 w 97"/>
                <a:gd name="T67" fmla="*/ 132 h 143"/>
                <a:gd name="T68" fmla="*/ 26 w 97"/>
                <a:gd name="T69" fmla="*/ 125 h 143"/>
                <a:gd name="T70" fmla="*/ 22 w 97"/>
                <a:gd name="T71" fmla="*/ 115 h 143"/>
                <a:gd name="T72" fmla="*/ 20 w 97"/>
                <a:gd name="T73" fmla="*/ 105 h 143"/>
                <a:gd name="T74" fmla="*/ 19 w 97"/>
                <a:gd name="T75" fmla="*/ 93 h 143"/>
                <a:gd name="T76" fmla="*/ 19 w 97"/>
                <a:gd name="T77" fmla="*/ 82 h 143"/>
                <a:gd name="T78" fmla="*/ 19 w 97"/>
                <a:gd name="T79" fmla="*/ 70 h 143"/>
                <a:gd name="T80" fmla="*/ 19 w 97"/>
                <a:gd name="T81" fmla="*/ 47 h 143"/>
                <a:gd name="T82" fmla="*/ 22 w 97"/>
                <a:gd name="T83" fmla="*/ 27 h 143"/>
                <a:gd name="T84" fmla="*/ 27 w 97"/>
                <a:gd name="T85" fmla="*/ 17 h 143"/>
                <a:gd name="T86" fmla="*/ 34 w 97"/>
                <a:gd name="T87" fmla="*/ 10 h 143"/>
                <a:gd name="T88" fmla="*/ 41 w 97"/>
                <a:gd name="T89" fmla="*/ 7 h 143"/>
                <a:gd name="T90" fmla="*/ 49 w 97"/>
                <a:gd name="T91" fmla="*/ 6 h 143"/>
                <a:gd name="T92" fmla="*/ 57 w 97"/>
                <a:gd name="T93" fmla="*/ 7 h 143"/>
                <a:gd name="T94" fmla="*/ 64 w 97"/>
                <a:gd name="T95" fmla="*/ 11 h 143"/>
                <a:gd name="T96" fmla="*/ 70 w 97"/>
                <a:gd name="T97" fmla="*/ 17 h 143"/>
                <a:gd name="T98" fmla="*/ 74 w 97"/>
                <a:gd name="T99" fmla="*/ 25 h 143"/>
                <a:gd name="T100" fmla="*/ 77 w 97"/>
                <a:gd name="T101" fmla="*/ 45 h 143"/>
                <a:gd name="T102" fmla="*/ 78 w 97"/>
                <a:gd name="T103" fmla="*/ 70 h 143"/>
                <a:gd name="T104" fmla="*/ 78 w 97"/>
                <a:gd name="T105" fmla="*/ 93 h 143"/>
                <a:gd name="T106" fmla="*/ 75 w 97"/>
                <a:gd name="T107" fmla="*/ 114 h 143"/>
                <a:gd name="T108" fmla="*/ 71 w 97"/>
                <a:gd name="T109" fmla="*/ 125 h 143"/>
                <a:gd name="T110" fmla="*/ 63 w 97"/>
                <a:gd name="T111" fmla="*/ 133 h 143"/>
                <a:gd name="T112" fmla="*/ 56 w 97"/>
                <a:gd name="T113" fmla="*/ 136 h 143"/>
                <a:gd name="T114" fmla="*/ 49 w 97"/>
                <a:gd name="T115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" h="143">
                  <a:moveTo>
                    <a:pt x="97" y="72"/>
                  </a:moveTo>
                  <a:lnTo>
                    <a:pt x="94" y="42"/>
                  </a:lnTo>
                  <a:lnTo>
                    <a:pt x="85" y="18"/>
                  </a:lnTo>
                  <a:lnTo>
                    <a:pt x="79" y="11"/>
                  </a:lnTo>
                  <a:lnTo>
                    <a:pt x="70" y="6"/>
                  </a:lnTo>
                  <a:lnTo>
                    <a:pt x="60" y="2"/>
                  </a:lnTo>
                  <a:lnTo>
                    <a:pt x="49" y="0"/>
                  </a:lnTo>
                  <a:lnTo>
                    <a:pt x="32" y="3"/>
                  </a:lnTo>
                  <a:lnTo>
                    <a:pt x="20" y="9"/>
                  </a:lnTo>
                  <a:lnTo>
                    <a:pt x="12" y="19"/>
                  </a:lnTo>
                  <a:lnTo>
                    <a:pt x="6" y="31"/>
                  </a:lnTo>
                  <a:lnTo>
                    <a:pt x="3" y="43"/>
                  </a:lnTo>
                  <a:lnTo>
                    <a:pt x="1" y="55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1" y="90"/>
                  </a:lnTo>
                  <a:lnTo>
                    <a:pt x="3" y="101"/>
                  </a:lnTo>
                  <a:lnTo>
                    <a:pt x="6" y="113"/>
                  </a:lnTo>
                  <a:lnTo>
                    <a:pt x="12" y="125"/>
                  </a:lnTo>
                  <a:lnTo>
                    <a:pt x="20" y="134"/>
                  </a:lnTo>
                  <a:lnTo>
                    <a:pt x="32" y="141"/>
                  </a:lnTo>
                  <a:lnTo>
                    <a:pt x="49" y="143"/>
                  </a:lnTo>
                  <a:lnTo>
                    <a:pt x="65" y="141"/>
                  </a:lnTo>
                  <a:lnTo>
                    <a:pt x="77" y="134"/>
                  </a:lnTo>
                  <a:lnTo>
                    <a:pt x="85" y="125"/>
                  </a:lnTo>
                  <a:lnTo>
                    <a:pt x="91" y="113"/>
                  </a:lnTo>
                  <a:lnTo>
                    <a:pt x="94" y="101"/>
                  </a:lnTo>
                  <a:lnTo>
                    <a:pt x="96" y="90"/>
                  </a:lnTo>
                  <a:lnTo>
                    <a:pt x="97" y="80"/>
                  </a:lnTo>
                  <a:lnTo>
                    <a:pt x="97" y="72"/>
                  </a:lnTo>
                  <a:close/>
                  <a:moveTo>
                    <a:pt x="49" y="137"/>
                  </a:moveTo>
                  <a:lnTo>
                    <a:pt x="41" y="136"/>
                  </a:lnTo>
                  <a:lnTo>
                    <a:pt x="33" y="132"/>
                  </a:lnTo>
                  <a:lnTo>
                    <a:pt x="26" y="125"/>
                  </a:lnTo>
                  <a:lnTo>
                    <a:pt x="22" y="115"/>
                  </a:lnTo>
                  <a:lnTo>
                    <a:pt x="20" y="105"/>
                  </a:lnTo>
                  <a:lnTo>
                    <a:pt x="19" y="93"/>
                  </a:lnTo>
                  <a:lnTo>
                    <a:pt x="19" y="82"/>
                  </a:lnTo>
                  <a:lnTo>
                    <a:pt x="19" y="70"/>
                  </a:lnTo>
                  <a:lnTo>
                    <a:pt x="19" y="47"/>
                  </a:lnTo>
                  <a:lnTo>
                    <a:pt x="22" y="27"/>
                  </a:lnTo>
                  <a:lnTo>
                    <a:pt x="27" y="17"/>
                  </a:lnTo>
                  <a:lnTo>
                    <a:pt x="34" y="10"/>
                  </a:lnTo>
                  <a:lnTo>
                    <a:pt x="41" y="7"/>
                  </a:lnTo>
                  <a:lnTo>
                    <a:pt x="49" y="6"/>
                  </a:lnTo>
                  <a:lnTo>
                    <a:pt x="57" y="7"/>
                  </a:lnTo>
                  <a:lnTo>
                    <a:pt x="64" y="11"/>
                  </a:lnTo>
                  <a:lnTo>
                    <a:pt x="70" y="17"/>
                  </a:lnTo>
                  <a:lnTo>
                    <a:pt x="74" y="25"/>
                  </a:lnTo>
                  <a:lnTo>
                    <a:pt x="77" y="45"/>
                  </a:lnTo>
                  <a:lnTo>
                    <a:pt x="78" y="70"/>
                  </a:lnTo>
                  <a:lnTo>
                    <a:pt x="78" y="93"/>
                  </a:lnTo>
                  <a:lnTo>
                    <a:pt x="75" y="114"/>
                  </a:lnTo>
                  <a:lnTo>
                    <a:pt x="71" y="125"/>
                  </a:lnTo>
                  <a:lnTo>
                    <a:pt x="63" y="133"/>
                  </a:lnTo>
                  <a:lnTo>
                    <a:pt x="56" y="136"/>
                  </a:lnTo>
                  <a:lnTo>
                    <a:pt x="49" y="1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64" name="Freeform 174"/>
            <p:cNvSpPr>
              <a:spLocks noChangeAspect="1"/>
            </p:cNvSpPr>
            <p:nvPr/>
          </p:nvSpPr>
          <p:spPr bwMode="auto">
            <a:xfrm>
              <a:off x="1068" y="520"/>
              <a:ext cx="82" cy="209"/>
            </a:xfrm>
            <a:custGeom>
              <a:avLst/>
              <a:gdLst>
                <a:gd name="T0" fmla="*/ 49 w 82"/>
                <a:gd name="T1" fmla="*/ 130 h 209"/>
                <a:gd name="T2" fmla="*/ 52 w 82"/>
                <a:gd name="T3" fmla="*/ 120 h 209"/>
                <a:gd name="T4" fmla="*/ 65 w 82"/>
                <a:gd name="T5" fmla="*/ 110 h 209"/>
                <a:gd name="T6" fmla="*/ 81 w 82"/>
                <a:gd name="T7" fmla="*/ 107 h 209"/>
                <a:gd name="T8" fmla="*/ 81 w 82"/>
                <a:gd name="T9" fmla="*/ 103 h 209"/>
                <a:gd name="T10" fmla="*/ 70 w 82"/>
                <a:gd name="T11" fmla="*/ 101 h 209"/>
                <a:gd name="T12" fmla="*/ 58 w 82"/>
                <a:gd name="T13" fmla="*/ 96 h 209"/>
                <a:gd name="T14" fmla="*/ 52 w 82"/>
                <a:gd name="T15" fmla="*/ 89 h 209"/>
                <a:gd name="T16" fmla="*/ 49 w 82"/>
                <a:gd name="T17" fmla="*/ 83 h 209"/>
                <a:gd name="T18" fmla="*/ 49 w 82"/>
                <a:gd name="T19" fmla="*/ 31 h 209"/>
                <a:gd name="T20" fmla="*/ 48 w 82"/>
                <a:gd name="T21" fmla="*/ 20 h 209"/>
                <a:gd name="T22" fmla="*/ 38 w 82"/>
                <a:gd name="T23" fmla="*/ 9 h 209"/>
                <a:gd name="T24" fmla="*/ 19 w 82"/>
                <a:gd name="T25" fmla="*/ 2 h 209"/>
                <a:gd name="T26" fmla="*/ 5 w 82"/>
                <a:gd name="T27" fmla="*/ 0 h 209"/>
                <a:gd name="T28" fmla="*/ 0 w 82"/>
                <a:gd name="T29" fmla="*/ 3 h 209"/>
                <a:gd name="T30" fmla="*/ 3 w 82"/>
                <a:gd name="T31" fmla="*/ 6 h 209"/>
                <a:gd name="T32" fmla="*/ 25 w 82"/>
                <a:gd name="T33" fmla="*/ 13 h 209"/>
                <a:gd name="T34" fmla="*/ 32 w 82"/>
                <a:gd name="T35" fmla="*/ 24 h 209"/>
                <a:gd name="T36" fmla="*/ 33 w 82"/>
                <a:gd name="T37" fmla="*/ 75 h 209"/>
                <a:gd name="T38" fmla="*/ 38 w 82"/>
                <a:gd name="T39" fmla="*/ 94 h 209"/>
                <a:gd name="T40" fmla="*/ 45 w 82"/>
                <a:gd name="T41" fmla="*/ 99 h 209"/>
                <a:gd name="T42" fmla="*/ 58 w 82"/>
                <a:gd name="T43" fmla="*/ 105 h 209"/>
                <a:gd name="T44" fmla="*/ 43 w 82"/>
                <a:gd name="T45" fmla="*/ 111 h 209"/>
                <a:gd name="T46" fmla="*/ 33 w 82"/>
                <a:gd name="T47" fmla="*/ 127 h 209"/>
                <a:gd name="T48" fmla="*/ 33 w 82"/>
                <a:gd name="T49" fmla="*/ 135 h 209"/>
                <a:gd name="T50" fmla="*/ 33 w 82"/>
                <a:gd name="T51" fmla="*/ 183 h 209"/>
                <a:gd name="T52" fmla="*/ 30 w 82"/>
                <a:gd name="T53" fmla="*/ 191 h 209"/>
                <a:gd name="T54" fmla="*/ 16 w 82"/>
                <a:gd name="T55" fmla="*/ 201 h 209"/>
                <a:gd name="T56" fmla="*/ 1 w 82"/>
                <a:gd name="T57" fmla="*/ 204 h 209"/>
                <a:gd name="T58" fmla="*/ 1 w 82"/>
                <a:gd name="T59" fmla="*/ 209 h 209"/>
                <a:gd name="T60" fmla="*/ 13 w 82"/>
                <a:gd name="T61" fmla="*/ 209 h 209"/>
                <a:gd name="T62" fmla="*/ 29 w 82"/>
                <a:gd name="T63" fmla="*/ 205 h 209"/>
                <a:gd name="T64" fmla="*/ 41 w 82"/>
                <a:gd name="T65" fmla="*/ 199 h 209"/>
                <a:gd name="T66" fmla="*/ 48 w 82"/>
                <a:gd name="T67" fmla="*/ 189 h 209"/>
                <a:gd name="T68" fmla="*/ 49 w 82"/>
                <a:gd name="T69" fmla="*/ 13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09">
                  <a:moveTo>
                    <a:pt x="49" y="134"/>
                  </a:moveTo>
                  <a:lnTo>
                    <a:pt x="49" y="130"/>
                  </a:lnTo>
                  <a:lnTo>
                    <a:pt x="50" y="125"/>
                  </a:lnTo>
                  <a:lnTo>
                    <a:pt x="52" y="120"/>
                  </a:lnTo>
                  <a:lnTo>
                    <a:pt x="56" y="116"/>
                  </a:lnTo>
                  <a:lnTo>
                    <a:pt x="65" y="110"/>
                  </a:lnTo>
                  <a:lnTo>
                    <a:pt x="78" y="108"/>
                  </a:lnTo>
                  <a:lnTo>
                    <a:pt x="81" y="107"/>
                  </a:lnTo>
                  <a:lnTo>
                    <a:pt x="82" y="105"/>
                  </a:lnTo>
                  <a:lnTo>
                    <a:pt x="81" y="103"/>
                  </a:lnTo>
                  <a:lnTo>
                    <a:pt x="79" y="102"/>
                  </a:lnTo>
                  <a:lnTo>
                    <a:pt x="70" y="101"/>
                  </a:lnTo>
                  <a:lnTo>
                    <a:pt x="64" y="99"/>
                  </a:lnTo>
                  <a:lnTo>
                    <a:pt x="58" y="96"/>
                  </a:lnTo>
                  <a:lnTo>
                    <a:pt x="55" y="93"/>
                  </a:lnTo>
                  <a:lnTo>
                    <a:pt x="52" y="89"/>
                  </a:lnTo>
                  <a:lnTo>
                    <a:pt x="50" y="86"/>
                  </a:lnTo>
                  <a:lnTo>
                    <a:pt x="49" y="83"/>
                  </a:lnTo>
                  <a:lnTo>
                    <a:pt x="49" y="80"/>
                  </a:lnTo>
                  <a:lnTo>
                    <a:pt x="49" y="31"/>
                  </a:lnTo>
                  <a:lnTo>
                    <a:pt x="49" y="26"/>
                  </a:lnTo>
                  <a:lnTo>
                    <a:pt x="48" y="20"/>
                  </a:lnTo>
                  <a:lnTo>
                    <a:pt x="44" y="14"/>
                  </a:lnTo>
                  <a:lnTo>
                    <a:pt x="38" y="9"/>
                  </a:lnTo>
                  <a:lnTo>
                    <a:pt x="29" y="4"/>
                  </a:lnTo>
                  <a:lnTo>
                    <a:pt x="19" y="2"/>
                  </a:lnTo>
                  <a:lnTo>
                    <a:pt x="11" y="1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6"/>
                  </a:lnTo>
                  <a:lnTo>
                    <a:pt x="16" y="8"/>
                  </a:lnTo>
                  <a:lnTo>
                    <a:pt x="25" y="13"/>
                  </a:lnTo>
                  <a:lnTo>
                    <a:pt x="30" y="18"/>
                  </a:lnTo>
                  <a:lnTo>
                    <a:pt x="32" y="24"/>
                  </a:lnTo>
                  <a:lnTo>
                    <a:pt x="33" y="31"/>
                  </a:lnTo>
                  <a:lnTo>
                    <a:pt x="33" y="75"/>
                  </a:lnTo>
                  <a:lnTo>
                    <a:pt x="33" y="85"/>
                  </a:lnTo>
                  <a:lnTo>
                    <a:pt x="38" y="94"/>
                  </a:lnTo>
                  <a:lnTo>
                    <a:pt x="41" y="96"/>
                  </a:lnTo>
                  <a:lnTo>
                    <a:pt x="45" y="99"/>
                  </a:lnTo>
                  <a:lnTo>
                    <a:pt x="50" y="102"/>
                  </a:lnTo>
                  <a:lnTo>
                    <a:pt x="58" y="105"/>
                  </a:lnTo>
                  <a:lnTo>
                    <a:pt x="51" y="107"/>
                  </a:lnTo>
                  <a:lnTo>
                    <a:pt x="43" y="111"/>
                  </a:lnTo>
                  <a:lnTo>
                    <a:pt x="37" y="118"/>
                  </a:lnTo>
                  <a:lnTo>
                    <a:pt x="33" y="127"/>
                  </a:lnTo>
                  <a:lnTo>
                    <a:pt x="33" y="129"/>
                  </a:lnTo>
                  <a:lnTo>
                    <a:pt x="33" y="135"/>
                  </a:lnTo>
                  <a:lnTo>
                    <a:pt x="33" y="179"/>
                  </a:lnTo>
                  <a:lnTo>
                    <a:pt x="33" y="183"/>
                  </a:lnTo>
                  <a:lnTo>
                    <a:pt x="32" y="187"/>
                  </a:lnTo>
                  <a:lnTo>
                    <a:pt x="30" y="191"/>
                  </a:lnTo>
                  <a:lnTo>
                    <a:pt x="26" y="196"/>
                  </a:lnTo>
                  <a:lnTo>
                    <a:pt x="16" y="201"/>
                  </a:lnTo>
                  <a:lnTo>
                    <a:pt x="4" y="204"/>
                  </a:lnTo>
                  <a:lnTo>
                    <a:pt x="1" y="204"/>
                  </a:lnTo>
                  <a:lnTo>
                    <a:pt x="0" y="206"/>
                  </a:lnTo>
                  <a:lnTo>
                    <a:pt x="1" y="209"/>
                  </a:lnTo>
                  <a:lnTo>
                    <a:pt x="5" y="209"/>
                  </a:lnTo>
                  <a:lnTo>
                    <a:pt x="13" y="209"/>
                  </a:lnTo>
                  <a:lnTo>
                    <a:pt x="21" y="208"/>
                  </a:lnTo>
                  <a:lnTo>
                    <a:pt x="29" y="205"/>
                  </a:lnTo>
                  <a:lnTo>
                    <a:pt x="35" y="203"/>
                  </a:lnTo>
                  <a:lnTo>
                    <a:pt x="41" y="199"/>
                  </a:lnTo>
                  <a:lnTo>
                    <a:pt x="45" y="194"/>
                  </a:lnTo>
                  <a:lnTo>
                    <a:pt x="48" y="189"/>
                  </a:lnTo>
                  <a:lnTo>
                    <a:pt x="49" y="183"/>
                  </a:lnTo>
                  <a:lnTo>
                    <a:pt x="49" y="13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65" name="Freeform 175"/>
            <p:cNvSpPr>
              <a:spLocks noChangeAspect="1"/>
            </p:cNvSpPr>
            <p:nvPr/>
          </p:nvSpPr>
          <p:spPr bwMode="auto">
            <a:xfrm>
              <a:off x="670" y="182"/>
              <a:ext cx="67" cy="299"/>
            </a:xfrm>
            <a:custGeom>
              <a:avLst/>
              <a:gdLst>
                <a:gd name="T0" fmla="*/ 65 w 67"/>
                <a:gd name="T1" fmla="*/ 11 h 299"/>
                <a:gd name="T2" fmla="*/ 66 w 67"/>
                <a:gd name="T3" fmla="*/ 8 h 299"/>
                <a:gd name="T4" fmla="*/ 67 w 67"/>
                <a:gd name="T5" fmla="*/ 6 h 299"/>
                <a:gd name="T6" fmla="*/ 65 w 67"/>
                <a:gd name="T7" fmla="*/ 2 h 299"/>
                <a:gd name="T8" fmla="*/ 61 w 67"/>
                <a:gd name="T9" fmla="*/ 0 h 299"/>
                <a:gd name="T10" fmla="*/ 57 w 67"/>
                <a:gd name="T11" fmla="*/ 1 h 299"/>
                <a:gd name="T12" fmla="*/ 54 w 67"/>
                <a:gd name="T13" fmla="*/ 7 h 299"/>
                <a:gd name="T14" fmla="*/ 2 w 67"/>
                <a:gd name="T15" fmla="*/ 144 h 299"/>
                <a:gd name="T16" fmla="*/ 0 w 67"/>
                <a:gd name="T17" fmla="*/ 149 h 299"/>
                <a:gd name="T18" fmla="*/ 0 w 67"/>
                <a:gd name="T19" fmla="*/ 151 h 299"/>
                <a:gd name="T20" fmla="*/ 2 w 67"/>
                <a:gd name="T21" fmla="*/ 154 h 299"/>
                <a:gd name="T22" fmla="*/ 54 w 67"/>
                <a:gd name="T23" fmla="*/ 291 h 299"/>
                <a:gd name="T24" fmla="*/ 56 w 67"/>
                <a:gd name="T25" fmla="*/ 296 h 299"/>
                <a:gd name="T26" fmla="*/ 61 w 67"/>
                <a:gd name="T27" fmla="*/ 299 h 299"/>
                <a:gd name="T28" fmla="*/ 65 w 67"/>
                <a:gd name="T29" fmla="*/ 297 h 299"/>
                <a:gd name="T30" fmla="*/ 67 w 67"/>
                <a:gd name="T31" fmla="*/ 293 h 299"/>
                <a:gd name="T32" fmla="*/ 66 w 67"/>
                <a:gd name="T33" fmla="*/ 291 h 299"/>
                <a:gd name="T34" fmla="*/ 65 w 67"/>
                <a:gd name="T35" fmla="*/ 288 h 299"/>
                <a:gd name="T36" fmla="*/ 12 w 67"/>
                <a:gd name="T37" fmla="*/ 149 h 299"/>
                <a:gd name="T38" fmla="*/ 65 w 67"/>
                <a:gd name="T39" fmla="*/ 11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299">
                  <a:moveTo>
                    <a:pt x="65" y="11"/>
                  </a:moveTo>
                  <a:lnTo>
                    <a:pt x="66" y="8"/>
                  </a:lnTo>
                  <a:lnTo>
                    <a:pt x="67" y="6"/>
                  </a:lnTo>
                  <a:lnTo>
                    <a:pt x="65" y="2"/>
                  </a:lnTo>
                  <a:lnTo>
                    <a:pt x="61" y="0"/>
                  </a:lnTo>
                  <a:lnTo>
                    <a:pt x="57" y="1"/>
                  </a:lnTo>
                  <a:lnTo>
                    <a:pt x="54" y="7"/>
                  </a:lnTo>
                  <a:lnTo>
                    <a:pt x="2" y="144"/>
                  </a:lnTo>
                  <a:lnTo>
                    <a:pt x="0" y="149"/>
                  </a:lnTo>
                  <a:lnTo>
                    <a:pt x="0" y="151"/>
                  </a:lnTo>
                  <a:lnTo>
                    <a:pt x="2" y="154"/>
                  </a:lnTo>
                  <a:lnTo>
                    <a:pt x="54" y="291"/>
                  </a:lnTo>
                  <a:lnTo>
                    <a:pt x="56" y="296"/>
                  </a:lnTo>
                  <a:lnTo>
                    <a:pt x="61" y="299"/>
                  </a:lnTo>
                  <a:lnTo>
                    <a:pt x="65" y="297"/>
                  </a:lnTo>
                  <a:lnTo>
                    <a:pt x="67" y="293"/>
                  </a:lnTo>
                  <a:lnTo>
                    <a:pt x="66" y="291"/>
                  </a:lnTo>
                  <a:lnTo>
                    <a:pt x="65" y="288"/>
                  </a:lnTo>
                  <a:lnTo>
                    <a:pt x="12" y="149"/>
                  </a:lnTo>
                  <a:lnTo>
                    <a:pt x="65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66" name="Freeform 176"/>
            <p:cNvSpPr>
              <a:spLocks noChangeAspect="1"/>
            </p:cNvSpPr>
            <p:nvPr/>
          </p:nvSpPr>
          <p:spPr bwMode="auto">
            <a:xfrm>
              <a:off x="800" y="193"/>
              <a:ext cx="132" cy="59"/>
            </a:xfrm>
            <a:custGeom>
              <a:avLst/>
              <a:gdLst>
                <a:gd name="T0" fmla="*/ 106 w 132"/>
                <a:gd name="T1" fmla="*/ 35 h 59"/>
                <a:gd name="T2" fmla="*/ 102 w 132"/>
                <a:gd name="T3" fmla="*/ 39 h 59"/>
                <a:gd name="T4" fmla="*/ 97 w 132"/>
                <a:gd name="T5" fmla="*/ 43 h 59"/>
                <a:gd name="T6" fmla="*/ 93 w 132"/>
                <a:gd name="T7" fmla="*/ 48 h 59"/>
                <a:gd name="T8" fmla="*/ 92 w 132"/>
                <a:gd name="T9" fmla="*/ 53 h 59"/>
                <a:gd name="T10" fmla="*/ 94 w 132"/>
                <a:gd name="T11" fmla="*/ 57 h 59"/>
                <a:gd name="T12" fmla="*/ 98 w 132"/>
                <a:gd name="T13" fmla="*/ 59 h 59"/>
                <a:gd name="T14" fmla="*/ 101 w 132"/>
                <a:gd name="T15" fmla="*/ 58 h 59"/>
                <a:gd name="T16" fmla="*/ 103 w 132"/>
                <a:gd name="T17" fmla="*/ 55 h 59"/>
                <a:gd name="T18" fmla="*/ 107 w 132"/>
                <a:gd name="T19" fmla="*/ 51 h 59"/>
                <a:gd name="T20" fmla="*/ 112 w 132"/>
                <a:gd name="T21" fmla="*/ 46 h 59"/>
                <a:gd name="T22" fmla="*/ 118 w 132"/>
                <a:gd name="T23" fmla="*/ 41 h 59"/>
                <a:gd name="T24" fmla="*/ 127 w 132"/>
                <a:gd name="T25" fmla="*/ 36 h 59"/>
                <a:gd name="T26" fmla="*/ 130 w 132"/>
                <a:gd name="T27" fmla="*/ 33 h 59"/>
                <a:gd name="T28" fmla="*/ 132 w 132"/>
                <a:gd name="T29" fmla="*/ 29 h 59"/>
                <a:gd name="T30" fmla="*/ 131 w 132"/>
                <a:gd name="T31" fmla="*/ 26 h 59"/>
                <a:gd name="T32" fmla="*/ 128 w 132"/>
                <a:gd name="T33" fmla="*/ 23 h 59"/>
                <a:gd name="T34" fmla="*/ 120 w 132"/>
                <a:gd name="T35" fmla="*/ 16 h 59"/>
                <a:gd name="T36" fmla="*/ 116 w 132"/>
                <a:gd name="T37" fmla="*/ 6 h 59"/>
                <a:gd name="T38" fmla="*/ 114 w 132"/>
                <a:gd name="T39" fmla="*/ 2 h 59"/>
                <a:gd name="T40" fmla="*/ 110 w 132"/>
                <a:gd name="T41" fmla="*/ 0 h 59"/>
                <a:gd name="T42" fmla="*/ 105 w 132"/>
                <a:gd name="T43" fmla="*/ 2 h 59"/>
                <a:gd name="T44" fmla="*/ 104 w 132"/>
                <a:gd name="T45" fmla="*/ 6 h 59"/>
                <a:gd name="T46" fmla="*/ 104 w 132"/>
                <a:gd name="T47" fmla="*/ 9 h 59"/>
                <a:gd name="T48" fmla="*/ 106 w 132"/>
                <a:gd name="T49" fmla="*/ 13 h 59"/>
                <a:gd name="T50" fmla="*/ 108 w 132"/>
                <a:gd name="T51" fmla="*/ 18 h 59"/>
                <a:gd name="T52" fmla="*/ 111 w 132"/>
                <a:gd name="T53" fmla="*/ 23 h 59"/>
                <a:gd name="T54" fmla="*/ 10 w 132"/>
                <a:gd name="T55" fmla="*/ 23 h 59"/>
                <a:gd name="T56" fmla="*/ 7 w 132"/>
                <a:gd name="T57" fmla="*/ 23 h 59"/>
                <a:gd name="T58" fmla="*/ 3 w 132"/>
                <a:gd name="T59" fmla="*/ 24 h 59"/>
                <a:gd name="T60" fmla="*/ 1 w 132"/>
                <a:gd name="T61" fmla="*/ 26 h 59"/>
                <a:gd name="T62" fmla="*/ 0 w 132"/>
                <a:gd name="T63" fmla="*/ 29 h 59"/>
                <a:gd name="T64" fmla="*/ 1 w 132"/>
                <a:gd name="T65" fmla="*/ 33 h 59"/>
                <a:gd name="T66" fmla="*/ 3 w 132"/>
                <a:gd name="T67" fmla="*/ 34 h 59"/>
                <a:gd name="T68" fmla="*/ 7 w 132"/>
                <a:gd name="T69" fmla="*/ 35 h 59"/>
                <a:gd name="T70" fmla="*/ 10 w 132"/>
                <a:gd name="T71" fmla="*/ 35 h 59"/>
                <a:gd name="T72" fmla="*/ 106 w 132"/>
                <a:gd name="T73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59">
                  <a:moveTo>
                    <a:pt x="106" y="35"/>
                  </a:moveTo>
                  <a:lnTo>
                    <a:pt x="102" y="39"/>
                  </a:lnTo>
                  <a:lnTo>
                    <a:pt x="97" y="43"/>
                  </a:lnTo>
                  <a:lnTo>
                    <a:pt x="93" y="48"/>
                  </a:lnTo>
                  <a:lnTo>
                    <a:pt x="92" y="53"/>
                  </a:lnTo>
                  <a:lnTo>
                    <a:pt x="94" y="57"/>
                  </a:lnTo>
                  <a:lnTo>
                    <a:pt x="98" y="59"/>
                  </a:lnTo>
                  <a:lnTo>
                    <a:pt x="101" y="58"/>
                  </a:lnTo>
                  <a:lnTo>
                    <a:pt x="103" y="55"/>
                  </a:lnTo>
                  <a:lnTo>
                    <a:pt x="107" y="51"/>
                  </a:lnTo>
                  <a:lnTo>
                    <a:pt x="112" y="46"/>
                  </a:lnTo>
                  <a:lnTo>
                    <a:pt x="118" y="41"/>
                  </a:lnTo>
                  <a:lnTo>
                    <a:pt x="127" y="36"/>
                  </a:lnTo>
                  <a:lnTo>
                    <a:pt x="130" y="33"/>
                  </a:lnTo>
                  <a:lnTo>
                    <a:pt x="132" y="29"/>
                  </a:lnTo>
                  <a:lnTo>
                    <a:pt x="131" y="26"/>
                  </a:lnTo>
                  <a:lnTo>
                    <a:pt x="128" y="23"/>
                  </a:lnTo>
                  <a:lnTo>
                    <a:pt x="120" y="16"/>
                  </a:lnTo>
                  <a:lnTo>
                    <a:pt x="116" y="6"/>
                  </a:lnTo>
                  <a:lnTo>
                    <a:pt x="114" y="2"/>
                  </a:lnTo>
                  <a:lnTo>
                    <a:pt x="110" y="0"/>
                  </a:lnTo>
                  <a:lnTo>
                    <a:pt x="105" y="2"/>
                  </a:lnTo>
                  <a:lnTo>
                    <a:pt x="104" y="6"/>
                  </a:lnTo>
                  <a:lnTo>
                    <a:pt x="104" y="9"/>
                  </a:lnTo>
                  <a:lnTo>
                    <a:pt x="106" y="13"/>
                  </a:lnTo>
                  <a:lnTo>
                    <a:pt x="108" y="18"/>
                  </a:lnTo>
                  <a:lnTo>
                    <a:pt x="111" y="23"/>
                  </a:lnTo>
                  <a:lnTo>
                    <a:pt x="10" y="23"/>
                  </a:lnTo>
                  <a:lnTo>
                    <a:pt x="7" y="23"/>
                  </a:lnTo>
                  <a:lnTo>
                    <a:pt x="3" y="24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4"/>
                  </a:lnTo>
                  <a:lnTo>
                    <a:pt x="7" y="35"/>
                  </a:lnTo>
                  <a:lnTo>
                    <a:pt x="10" y="35"/>
                  </a:lnTo>
                  <a:lnTo>
                    <a:pt x="106" y="35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67" name="Freeform 177"/>
            <p:cNvSpPr>
              <a:spLocks noChangeAspect="1"/>
            </p:cNvSpPr>
            <p:nvPr/>
          </p:nvSpPr>
          <p:spPr bwMode="auto">
            <a:xfrm>
              <a:off x="763" y="274"/>
              <a:ext cx="162" cy="135"/>
            </a:xfrm>
            <a:custGeom>
              <a:avLst/>
              <a:gdLst>
                <a:gd name="T0" fmla="*/ 16 w 162"/>
                <a:gd name="T1" fmla="*/ 122 h 135"/>
                <a:gd name="T2" fmla="*/ 17 w 162"/>
                <a:gd name="T3" fmla="*/ 133 h 135"/>
                <a:gd name="T4" fmla="*/ 29 w 162"/>
                <a:gd name="T5" fmla="*/ 133 h 135"/>
                <a:gd name="T6" fmla="*/ 35 w 162"/>
                <a:gd name="T7" fmla="*/ 124 h 135"/>
                <a:gd name="T8" fmla="*/ 38 w 162"/>
                <a:gd name="T9" fmla="*/ 111 h 135"/>
                <a:gd name="T10" fmla="*/ 47 w 162"/>
                <a:gd name="T11" fmla="*/ 78 h 135"/>
                <a:gd name="T12" fmla="*/ 53 w 162"/>
                <a:gd name="T13" fmla="*/ 54 h 135"/>
                <a:gd name="T14" fmla="*/ 55 w 162"/>
                <a:gd name="T15" fmla="*/ 45 h 135"/>
                <a:gd name="T16" fmla="*/ 61 w 162"/>
                <a:gd name="T17" fmla="*/ 33 h 135"/>
                <a:gd name="T18" fmla="*/ 85 w 162"/>
                <a:gd name="T19" fmla="*/ 11 h 135"/>
                <a:gd name="T20" fmla="*/ 112 w 162"/>
                <a:gd name="T21" fmla="*/ 8 h 135"/>
                <a:gd name="T22" fmla="*/ 120 w 162"/>
                <a:gd name="T23" fmla="*/ 20 h 135"/>
                <a:gd name="T24" fmla="*/ 118 w 162"/>
                <a:gd name="T25" fmla="*/ 44 h 135"/>
                <a:gd name="T26" fmla="*/ 106 w 162"/>
                <a:gd name="T27" fmla="*/ 83 h 135"/>
                <a:gd name="T28" fmla="*/ 99 w 162"/>
                <a:gd name="T29" fmla="*/ 105 h 135"/>
                <a:gd name="T30" fmla="*/ 100 w 162"/>
                <a:gd name="T31" fmla="*/ 120 h 135"/>
                <a:gd name="T32" fmla="*/ 113 w 162"/>
                <a:gd name="T33" fmla="*/ 133 h 135"/>
                <a:gd name="T34" fmla="*/ 140 w 162"/>
                <a:gd name="T35" fmla="*/ 128 h 135"/>
                <a:gd name="T36" fmla="*/ 159 w 162"/>
                <a:gd name="T37" fmla="*/ 97 h 135"/>
                <a:gd name="T38" fmla="*/ 160 w 162"/>
                <a:gd name="T39" fmla="*/ 87 h 135"/>
                <a:gd name="T40" fmla="*/ 155 w 162"/>
                <a:gd name="T41" fmla="*/ 87 h 135"/>
                <a:gd name="T42" fmla="*/ 148 w 162"/>
                <a:gd name="T43" fmla="*/ 106 h 135"/>
                <a:gd name="T44" fmla="*/ 133 w 162"/>
                <a:gd name="T45" fmla="*/ 126 h 135"/>
                <a:gd name="T46" fmla="*/ 118 w 162"/>
                <a:gd name="T47" fmla="*/ 126 h 135"/>
                <a:gd name="T48" fmla="*/ 118 w 162"/>
                <a:gd name="T49" fmla="*/ 108 h 135"/>
                <a:gd name="T50" fmla="*/ 126 w 162"/>
                <a:gd name="T51" fmla="*/ 83 h 135"/>
                <a:gd name="T52" fmla="*/ 137 w 162"/>
                <a:gd name="T53" fmla="*/ 47 h 135"/>
                <a:gd name="T54" fmla="*/ 137 w 162"/>
                <a:gd name="T55" fmla="*/ 19 h 135"/>
                <a:gd name="T56" fmla="*/ 120 w 162"/>
                <a:gd name="T57" fmla="*/ 2 h 135"/>
                <a:gd name="T58" fmla="*/ 87 w 162"/>
                <a:gd name="T59" fmla="*/ 3 h 135"/>
                <a:gd name="T60" fmla="*/ 64 w 162"/>
                <a:gd name="T61" fmla="*/ 19 h 135"/>
                <a:gd name="T62" fmla="*/ 56 w 162"/>
                <a:gd name="T63" fmla="*/ 15 h 135"/>
                <a:gd name="T64" fmla="*/ 41 w 162"/>
                <a:gd name="T65" fmla="*/ 2 h 135"/>
                <a:gd name="T66" fmla="*/ 22 w 162"/>
                <a:gd name="T67" fmla="*/ 2 h 135"/>
                <a:gd name="T68" fmla="*/ 12 w 162"/>
                <a:gd name="T69" fmla="*/ 12 h 135"/>
                <a:gd name="T70" fmla="*/ 5 w 162"/>
                <a:gd name="T71" fmla="*/ 26 h 135"/>
                <a:gd name="T72" fmla="*/ 1 w 162"/>
                <a:gd name="T73" fmla="*/ 42 h 135"/>
                <a:gd name="T74" fmla="*/ 1 w 162"/>
                <a:gd name="T75" fmla="*/ 49 h 135"/>
                <a:gd name="T76" fmla="*/ 5 w 162"/>
                <a:gd name="T77" fmla="*/ 49 h 135"/>
                <a:gd name="T78" fmla="*/ 7 w 162"/>
                <a:gd name="T79" fmla="*/ 46 h 135"/>
                <a:gd name="T80" fmla="*/ 13 w 162"/>
                <a:gd name="T81" fmla="*/ 28 h 135"/>
                <a:gd name="T82" fmla="*/ 23 w 162"/>
                <a:gd name="T83" fmla="*/ 9 h 135"/>
                <a:gd name="T84" fmla="*/ 34 w 162"/>
                <a:gd name="T85" fmla="*/ 7 h 135"/>
                <a:gd name="T86" fmla="*/ 39 w 162"/>
                <a:gd name="T87" fmla="*/ 14 h 135"/>
                <a:gd name="T88" fmla="*/ 39 w 162"/>
                <a:gd name="T89" fmla="*/ 25 h 135"/>
                <a:gd name="T90" fmla="*/ 37 w 162"/>
                <a:gd name="T91" fmla="*/ 36 h 135"/>
                <a:gd name="T92" fmla="*/ 18 w 162"/>
                <a:gd name="T93" fmla="*/ 11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2" h="135">
                  <a:moveTo>
                    <a:pt x="18" y="114"/>
                  </a:moveTo>
                  <a:lnTo>
                    <a:pt x="16" y="122"/>
                  </a:lnTo>
                  <a:lnTo>
                    <a:pt x="15" y="127"/>
                  </a:lnTo>
                  <a:lnTo>
                    <a:pt x="17" y="133"/>
                  </a:lnTo>
                  <a:lnTo>
                    <a:pt x="24" y="135"/>
                  </a:lnTo>
                  <a:lnTo>
                    <a:pt x="29" y="133"/>
                  </a:lnTo>
                  <a:lnTo>
                    <a:pt x="34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8" y="111"/>
                  </a:lnTo>
                  <a:lnTo>
                    <a:pt x="40" y="105"/>
                  </a:lnTo>
                  <a:lnTo>
                    <a:pt x="47" y="78"/>
                  </a:lnTo>
                  <a:lnTo>
                    <a:pt x="52" y="58"/>
                  </a:lnTo>
                  <a:lnTo>
                    <a:pt x="53" y="54"/>
                  </a:lnTo>
                  <a:lnTo>
                    <a:pt x="54" y="49"/>
                  </a:lnTo>
                  <a:lnTo>
                    <a:pt x="55" y="45"/>
                  </a:lnTo>
                  <a:lnTo>
                    <a:pt x="56" y="43"/>
                  </a:lnTo>
                  <a:lnTo>
                    <a:pt x="61" y="33"/>
                  </a:lnTo>
                  <a:lnTo>
                    <a:pt x="71" y="21"/>
                  </a:lnTo>
                  <a:lnTo>
                    <a:pt x="85" y="11"/>
                  </a:lnTo>
                  <a:lnTo>
                    <a:pt x="104" y="7"/>
                  </a:lnTo>
                  <a:lnTo>
                    <a:pt x="112" y="8"/>
                  </a:lnTo>
                  <a:lnTo>
                    <a:pt x="117" y="13"/>
                  </a:lnTo>
                  <a:lnTo>
                    <a:pt x="120" y="20"/>
                  </a:lnTo>
                  <a:lnTo>
                    <a:pt x="120" y="27"/>
                  </a:lnTo>
                  <a:lnTo>
                    <a:pt x="118" y="44"/>
                  </a:lnTo>
                  <a:lnTo>
                    <a:pt x="112" y="64"/>
                  </a:lnTo>
                  <a:lnTo>
                    <a:pt x="106" y="83"/>
                  </a:lnTo>
                  <a:lnTo>
                    <a:pt x="101" y="97"/>
                  </a:lnTo>
                  <a:lnTo>
                    <a:pt x="99" y="105"/>
                  </a:lnTo>
                  <a:lnTo>
                    <a:pt x="98" y="111"/>
                  </a:lnTo>
                  <a:lnTo>
                    <a:pt x="100" y="120"/>
                  </a:lnTo>
                  <a:lnTo>
                    <a:pt x="105" y="128"/>
                  </a:lnTo>
                  <a:lnTo>
                    <a:pt x="113" y="133"/>
                  </a:lnTo>
                  <a:lnTo>
                    <a:pt x="122" y="135"/>
                  </a:lnTo>
                  <a:lnTo>
                    <a:pt x="140" y="128"/>
                  </a:lnTo>
                  <a:lnTo>
                    <a:pt x="153" y="113"/>
                  </a:lnTo>
                  <a:lnTo>
                    <a:pt x="159" y="97"/>
                  </a:lnTo>
                  <a:lnTo>
                    <a:pt x="162" y="89"/>
                  </a:lnTo>
                  <a:lnTo>
                    <a:pt x="160" y="87"/>
                  </a:lnTo>
                  <a:lnTo>
                    <a:pt x="158" y="86"/>
                  </a:lnTo>
                  <a:lnTo>
                    <a:pt x="155" y="87"/>
                  </a:lnTo>
                  <a:lnTo>
                    <a:pt x="154" y="92"/>
                  </a:lnTo>
                  <a:lnTo>
                    <a:pt x="148" y="106"/>
                  </a:lnTo>
                  <a:lnTo>
                    <a:pt x="142" y="118"/>
                  </a:lnTo>
                  <a:lnTo>
                    <a:pt x="133" y="126"/>
                  </a:lnTo>
                  <a:lnTo>
                    <a:pt x="123" y="129"/>
                  </a:lnTo>
                  <a:lnTo>
                    <a:pt x="118" y="126"/>
                  </a:lnTo>
                  <a:lnTo>
                    <a:pt x="116" y="119"/>
                  </a:lnTo>
                  <a:lnTo>
                    <a:pt x="118" y="108"/>
                  </a:lnTo>
                  <a:lnTo>
                    <a:pt x="121" y="98"/>
                  </a:lnTo>
                  <a:lnTo>
                    <a:pt x="126" y="83"/>
                  </a:lnTo>
                  <a:lnTo>
                    <a:pt x="132" y="65"/>
                  </a:lnTo>
                  <a:lnTo>
                    <a:pt x="137" y="47"/>
                  </a:lnTo>
                  <a:lnTo>
                    <a:pt x="139" y="32"/>
                  </a:lnTo>
                  <a:lnTo>
                    <a:pt x="137" y="19"/>
                  </a:lnTo>
                  <a:lnTo>
                    <a:pt x="130" y="8"/>
                  </a:lnTo>
                  <a:lnTo>
                    <a:pt x="120" y="2"/>
                  </a:lnTo>
                  <a:lnTo>
                    <a:pt x="105" y="0"/>
                  </a:lnTo>
                  <a:lnTo>
                    <a:pt x="87" y="3"/>
                  </a:lnTo>
                  <a:lnTo>
                    <a:pt x="74" y="10"/>
                  </a:lnTo>
                  <a:lnTo>
                    <a:pt x="64" y="19"/>
                  </a:lnTo>
                  <a:lnTo>
                    <a:pt x="59" y="26"/>
                  </a:lnTo>
                  <a:lnTo>
                    <a:pt x="56" y="15"/>
                  </a:lnTo>
                  <a:lnTo>
                    <a:pt x="49" y="7"/>
                  </a:lnTo>
                  <a:lnTo>
                    <a:pt x="41" y="2"/>
                  </a:lnTo>
                  <a:lnTo>
                    <a:pt x="31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2" y="12"/>
                  </a:lnTo>
                  <a:lnTo>
                    <a:pt x="9" y="17"/>
                  </a:lnTo>
                  <a:lnTo>
                    <a:pt x="5" y="26"/>
                  </a:lnTo>
                  <a:lnTo>
                    <a:pt x="3" y="35"/>
                  </a:lnTo>
                  <a:lnTo>
                    <a:pt x="1" y="42"/>
                  </a:lnTo>
                  <a:lnTo>
                    <a:pt x="0" y="46"/>
                  </a:lnTo>
                  <a:lnTo>
                    <a:pt x="1" y="49"/>
                  </a:lnTo>
                  <a:lnTo>
                    <a:pt x="3" y="49"/>
                  </a:lnTo>
                  <a:lnTo>
                    <a:pt x="5" y="49"/>
                  </a:lnTo>
                  <a:lnTo>
                    <a:pt x="6" y="48"/>
                  </a:lnTo>
                  <a:lnTo>
                    <a:pt x="7" y="46"/>
                  </a:lnTo>
                  <a:lnTo>
                    <a:pt x="9" y="42"/>
                  </a:lnTo>
                  <a:lnTo>
                    <a:pt x="13" y="28"/>
                  </a:lnTo>
                  <a:lnTo>
                    <a:pt x="17" y="16"/>
                  </a:lnTo>
                  <a:lnTo>
                    <a:pt x="23" y="9"/>
                  </a:lnTo>
                  <a:lnTo>
                    <a:pt x="30" y="7"/>
                  </a:lnTo>
                  <a:lnTo>
                    <a:pt x="34" y="7"/>
                  </a:lnTo>
                  <a:lnTo>
                    <a:pt x="37" y="10"/>
                  </a:lnTo>
                  <a:lnTo>
                    <a:pt x="39" y="14"/>
                  </a:lnTo>
                  <a:lnTo>
                    <a:pt x="40" y="20"/>
                  </a:lnTo>
                  <a:lnTo>
                    <a:pt x="39" y="25"/>
                  </a:lnTo>
                  <a:lnTo>
                    <a:pt x="39" y="29"/>
                  </a:lnTo>
                  <a:lnTo>
                    <a:pt x="37" y="36"/>
                  </a:lnTo>
                  <a:lnTo>
                    <a:pt x="35" y="45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68" name="Freeform 178"/>
            <p:cNvSpPr>
              <a:spLocks noChangeAspect="1"/>
            </p:cNvSpPr>
            <p:nvPr/>
          </p:nvSpPr>
          <p:spPr bwMode="auto">
            <a:xfrm>
              <a:off x="961" y="182"/>
              <a:ext cx="69" cy="299"/>
            </a:xfrm>
            <a:custGeom>
              <a:avLst/>
              <a:gdLst>
                <a:gd name="T0" fmla="*/ 69 w 69"/>
                <a:gd name="T1" fmla="*/ 296 h 299"/>
                <a:gd name="T2" fmla="*/ 69 w 69"/>
                <a:gd name="T3" fmla="*/ 295 h 299"/>
                <a:gd name="T4" fmla="*/ 68 w 69"/>
                <a:gd name="T5" fmla="*/ 294 h 299"/>
                <a:gd name="T6" fmla="*/ 67 w 69"/>
                <a:gd name="T7" fmla="*/ 292 h 299"/>
                <a:gd name="T8" fmla="*/ 64 w 69"/>
                <a:gd name="T9" fmla="*/ 289 h 299"/>
                <a:gd name="T10" fmla="*/ 41 w 69"/>
                <a:gd name="T11" fmla="*/ 258 h 299"/>
                <a:gd name="T12" fmla="*/ 26 w 69"/>
                <a:gd name="T13" fmla="*/ 222 h 299"/>
                <a:gd name="T14" fmla="*/ 19 w 69"/>
                <a:gd name="T15" fmla="*/ 185 h 299"/>
                <a:gd name="T16" fmla="*/ 17 w 69"/>
                <a:gd name="T17" fmla="*/ 149 h 299"/>
                <a:gd name="T18" fmla="*/ 19 w 69"/>
                <a:gd name="T19" fmla="*/ 111 h 299"/>
                <a:gd name="T20" fmla="*/ 27 w 69"/>
                <a:gd name="T21" fmla="*/ 73 h 299"/>
                <a:gd name="T22" fmla="*/ 42 w 69"/>
                <a:gd name="T23" fmla="*/ 39 h 299"/>
                <a:gd name="T24" fmla="*/ 65 w 69"/>
                <a:gd name="T25" fmla="*/ 8 h 299"/>
                <a:gd name="T26" fmla="*/ 68 w 69"/>
                <a:gd name="T27" fmla="*/ 5 h 299"/>
                <a:gd name="T28" fmla="*/ 69 w 69"/>
                <a:gd name="T29" fmla="*/ 3 h 299"/>
                <a:gd name="T30" fmla="*/ 68 w 69"/>
                <a:gd name="T31" fmla="*/ 1 h 299"/>
                <a:gd name="T32" fmla="*/ 66 w 69"/>
                <a:gd name="T33" fmla="*/ 0 h 299"/>
                <a:gd name="T34" fmla="*/ 60 w 69"/>
                <a:gd name="T35" fmla="*/ 4 h 299"/>
                <a:gd name="T36" fmla="*/ 48 w 69"/>
                <a:gd name="T37" fmla="*/ 15 h 299"/>
                <a:gd name="T38" fmla="*/ 33 w 69"/>
                <a:gd name="T39" fmla="*/ 33 h 299"/>
                <a:gd name="T40" fmla="*/ 18 w 69"/>
                <a:gd name="T41" fmla="*/ 58 h 299"/>
                <a:gd name="T42" fmla="*/ 9 w 69"/>
                <a:gd name="T43" fmla="*/ 83 h 299"/>
                <a:gd name="T44" fmla="*/ 3 w 69"/>
                <a:gd name="T45" fmla="*/ 107 h 299"/>
                <a:gd name="T46" fmla="*/ 0 w 69"/>
                <a:gd name="T47" fmla="*/ 129 h 299"/>
                <a:gd name="T48" fmla="*/ 0 w 69"/>
                <a:gd name="T49" fmla="*/ 149 h 299"/>
                <a:gd name="T50" fmla="*/ 0 w 69"/>
                <a:gd name="T51" fmla="*/ 169 h 299"/>
                <a:gd name="T52" fmla="*/ 3 w 69"/>
                <a:gd name="T53" fmla="*/ 192 h 299"/>
                <a:gd name="T54" fmla="*/ 9 w 69"/>
                <a:gd name="T55" fmla="*/ 217 h 299"/>
                <a:gd name="T56" fmla="*/ 19 w 69"/>
                <a:gd name="T57" fmla="*/ 242 h 299"/>
                <a:gd name="T58" fmla="*/ 34 w 69"/>
                <a:gd name="T59" fmla="*/ 267 h 299"/>
                <a:gd name="T60" fmla="*/ 48 w 69"/>
                <a:gd name="T61" fmla="*/ 284 h 299"/>
                <a:gd name="T62" fmla="*/ 60 w 69"/>
                <a:gd name="T63" fmla="*/ 295 h 299"/>
                <a:gd name="T64" fmla="*/ 66 w 69"/>
                <a:gd name="T65" fmla="*/ 299 h 299"/>
                <a:gd name="T66" fmla="*/ 68 w 69"/>
                <a:gd name="T67" fmla="*/ 298 h 299"/>
                <a:gd name="T68" fmla="*/ 69 w 69"/>
                <a:gd name="T69" fmla="*/ 296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299">
                  <a:moveTo>
                    <a:pt x="69" y="296"/>
                  </a:moveTo>
                  <a:lnTo>
                    <a:pt x="69" y="295"/>
                  </a:lnTo>
                  <a:lnTo>
                    <a:pt x="68" y="294"/>
                  </a:lnTo>
                  <a:lnTo>
                    <a:pt x="67" y="292"/>
                  </a:lnTo>
                  <a:lnTo>
                    <a:pt x="64" y="289"/>
                  </a:lnTo>
                  <a:lnTo>
                    <a:pt x="41" y="258"/>
                  </a:lnTo>
                  <a:lnTo>
                    <a:pt x="26" y="222"/>
                  </a:lnTo>
                  <a:lnTo>
                    <a:pt x="19" y="185"/>
                  </a:lnTo>
                  <a:lnTo>
                    <a:pt x="17" y="149"/>
                  </a:lnTo>
                  <a:lnTo>
                    <a:pt x="19" y="111"/>
                  </a:lnTo>
                  <a:lnTo>
                    <a:pt x="27" y="73"/>
                  </a:lnTo>
                  <a:lnTo>
                    <a:pt x="42" y="39"/>
                  </a:lnTo>
                  <a:lnTo>
                    <a:pt x="65" y="8"/>
                  </a:lnTo>
                  <a:lnTo>
                    <a:pt x="68" y="5"/>
                  </a:lnTo>
                  <a:lnTo>
                    <a:pt x="69" y="3"/>
                  </a:lnTo>
                  <a:lnTo>
                    <a:pt x="68" y="1"/>
                  </a:lnTo>
                  <a:lnTo>
                    <a:pt x="66" y="0"/>
                  </a:lnTo>
                  <a:lnTo>
                    <a:pt x="60" y="4"/>
                  </a:lnTo>
                  <a:lnTo>
                    <a:pt x="48" y="15"/>
                  </a:lnTo>
                  <a:lnTo>
                    <a:pt x="33" y="33"/>
                  </a:lnTo>
                  <a:lnTo>
                    <a:pt x="18" y="58"/>
                  </a:lnTo>
                  <a:lnTo>
                    <a:pt x="9" y="83"/>
                  </a:lnTo>
                  <a:lnTo>
                    <a:pt x="3" y="107"/>
                  </a:lnTo>
                  <a:lnTo>
                    <a:pt x="0" y="129"/>
                  </a:lnTo>
                  <a:lnTo>
                    <a:pt x="0" y="149"/>
                  </a:lnTo>
                  <a:lnTo>
                    <a:pt x="0" y="169"/>
                  </a:lnTo>
                  <a:lnTo>
                    <a:pt x="3" y="192"/>
                  </a:lnTo>
                  <a:lnTo>
                    <a:pt x="9" y="217"/>
                  </a:lnTo>
                  <a:lnTo>
                    <a:pt x="19" y="242"/>
                  </a:lnTo>
                  <a:lnTo>
                    <a:pt x="34" y="267"/>
                  </a:lnTo>
                  <a:lnTo>
                    <a:pt x="48" y="284"/>
                  </a:lnTo>
                  <a:lnTo>
                    <a:pt x="60" y="295"/>
                  </a:lnTo>
                  <a:lnTo>
                    <a:pt x="66" y="299"/>
                  </a:lnTo>
                  <a:lnTo>
                    <a:pt x="68" y="298"/>
                  </a:lnTo>
                  <a:lnTo>
                    <a:pt x="69" y="296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69" name="Freeform 179"/>
            <p:cNvSpPr>
              <a:spLocks noChangeAspect="1"/>
            </p:cNvSpPr>
            <p:nvPr/>
          </p:nvSpPr>
          <p:spPr bwMode="auto">
            <a:xfrm>
              <a:off x="1055" y="273"/>
              <a:ext cx="168" cy="133"/>
            </a:xfrm>
            <a:custGeom>
              <a:avLst/>
              <a:gdLst>
                <a:gd name="T0" fmla="*/ 96 w 168"/>
                <a:gd name="T1" fmla="*/ 60 h 133"/>
                <a:gd name="T2" fmla="*/ 131 w 168"/>
                <a:gd name="T3" fmla="*/ 21 h 133"/>
                <a:gd name="T4" fmla="*/ 134 w 168"/>
                <a:gd name="T5" fmla="*/ 18 h 133"/>
                <a:gd name="T6" fmla="*/ 138 w 168"/>
                <a:gd name="T7" fmla="*/ 16 h 133"/>
                <a:gd name="T8" fmla="*/ 147 w 168"/>
                <a:gd name="T9" fmla="*/ 15 h 133"/>
                <a:gd name="T10" fmla="*/ 162 w 168"/>
                <a:gd name="T11" fmla="*/ 14 h 133"/>
                <a:gd name="T12" fmla="*/ 162 w 168"/>
                <a:gd name="T13" fmla="*/ 0 h 133"/>
                <a:gd name="T14" fmla="*/ 103 w 168"/>
                <a:gd name="T15" fmla="*/ 0 h 133"/>
                <a:gd name="T16" fmla="*/ 103 w 168"/>
                <a:gd name="T17" fmla="*/ 14 h 133"/>
                <a:gd name="T18" fmla="*/ 109 w 168"/>
                <a:gd name="T19" fmla="*/ 15 h 133"/>
                <a:gd name="T20" fmla="*/ 115 w 168"/>
                <a:gd name="T21" fmla="*/ 17 h 133"/>
                <a:gd name="T22" fmla="*/ 114 w 168"/>
                <a:gd name="T23" fmla="*/ 19 h 133"/>
                <a:gd name="T24" fmla="*/ 112 w 168"/>
                <a:gd name="T25" fmla="*/ 21 h 133"/>
                <a:gd name="T26" fmla="*/ 87 w 168"/>
                <a:gd name="T27" fmla="*/ 49 h 133"/>
                <a:gd name="T28" fmla="*/ 58 w 168"/>
                <a:gd name="T29" fmla="*/ 14 h 133"/>
                <a:gd name="T30" fmla="*/ 70 w 168"/>
                <a:gd name="T31" fmla="*/ 14 h 133"/>
                <a:gd name="T32" fmla="*/ 70 w 168"/>
                <a:gd name="T33" fmla="*/ 0 h 133"/>
                <a:gd name="T34" fmla="*/ 1 w 168"/>
                <a:gd name="T35" fmla="*/ 0 h 133"/>
                <a:gd name="T36" fmla="*/ 1 w 168"/>
                <a:gd name="T37" fmla="*/ 14 h 133"/>
                <a:gd name="T38" fmla="*/ 22 w 168"/>
                <a:gd name="T39" fmla="*/ 14 h 133"/>
                <a:gd name="T40" fmla="*/ 69 w 168"/>
                <a:gd name="T41" fmla="*/ 69 h 133"/>
                <a:gd name="T42" fmla="*/ 30 w 168"/>
                <a:gd name="T43" fmla="*/ 113 h 133"/>
                <a:gd name="T44" fmla="*/ 25 w 168"/>
                <a:gd name="T45" fmla="*/ 116 h 133"/>
                <a:gd name="T46" fmla="*/ 18 w 168"/>
                <a:gd name="T47" fmla="*/ 118 h 133"/>
                <a:gd name="T48" fmla="*/ 10 w 168"/>
                <a:gd name="T49" fmla="*/ 119 h 133"/>
                <a:gd name="T50" fmla="*/ 0 w 168"/>
                <a:gd name="T51" fmla="*/ 119 h 133"/>
                <a:gd name="T52" fmla="*/ 0 w 168"/>
                <a:gd name="T53" fmla="*/ 133 h 133"/>
                <a:gd name="T54" fmla="*/ 58 w 168"/>
                <a:gd name="T55" fmla="*/ 133 h 133"/>
                <a:gd name="T56" fmla="*/ 58 w 168"/>
                <a:gd name="T57" fmla="*/ 119 h 133"/>
                <a:gd name="T58" fmla="*/ 50 w 168"/>
                <a:gd name="T59" fmla="*/ 118 h 133"/>
                <a:gd name="T60" fmla="*/ 47 w 168"/>
                <a:gd name="T61" fmla="*/ 116 h 133"/>
                <a:gd name="T62" fmla="*/ 47 w 168"/>
                <a:gd name="T63" fmla="*/ 115 h 133"/>
                <a:gd name="T64" fmla="*/ 49 w 168"/>
                <a:gd name="T65" fmla="*/ 113 h 133"/>
                <a:gd name="T66" fmla="*/ 78 w 168"/>
                <a:gd name="T67" fmla="*/ 80 h 133"/>
                <a:gd name="T68" fmla="*/ 111 w 168"/>
                <a:gd name="T69" fmla="*/ 119 h 133"/>
                <a:gd name="T70" fmla="*/ 99 w 168"/>
                <a:gd name="T71" fmla="*/ 119 h 133"/>
                <a:gd name="T72" fmla="*/ 99 w 168"/>
                <a:gd name="T73" fmla="*/ 133 h 133"/>
                <a:gd name="T74" fmla="*/ 168 w 168"/>
                <a:gd name="T75" fmla="*/ 133 h 133"/>
                <a:gd name="T76" fmla="*/ 168 w 168"/>
                <a:gd name="T77" fmla="*/ 119 h 133"/>
                <a:gd name="T78" fmla="*/ 146 w 168"/>
                <a:gd name="T79" fmla="*/ 119 h 133"/>
                <a:gd name="T80" fmla="*/ 96 w 168"/>
                <a:gd name="T81" fmla="*/ 6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8" h="133">
                  <a:moveTo>
                    <a:pt x="96" y="60"/>
                  </a:moveTo>
                  <a:lnTo>
                    <a:pt x="131" y="21"/>
                  </a:lnTo>
                  <a:lnTo>
                    <a:pt x="134" y="18"/>
                  </a:lnTo>
                  <a:lnTo>
                    <a:pt x="138" y="16"/>
                  </a:lnTo>
                  <a:lnTo>
                    <a:pt x="147" y="15"/>
                  </a:lnTo>
                  <a:lnTo>
                    <a:pt x="162" y="14"/>
                  </a:lnTo>
                  <a:lnTo>
                    <a:pt x="162" y="0"/>
                  </a:lnTo>
                  <a:lnTo>
                    <a:pt x="103" y="0"/>
                  </a:lnTo>
                  <a:lnTo>
                    <a:pt x="103" y="14"/>
                  </a:lnTo>
                  <a:lnTo>
                    <a:pt x="109" y="15"/>
                  </a:lnTo>
                  <a:lnTo>
                    <a:pt x="115" y="17"/>
                  </a:lnTo>
                  <a:lnTo>
                    <a:pt x="114" y="19"/>
                  </a:lnTo>
                  <a:lnTo>
                    <a:pt x="112" y="21"/>
                  </a:lnTo>
                  <a:lnTo>
                    <a:pt x="87" y="49"/>
                  </a:lnTo>
                  <a:lnTo>
                    <a:pt x="58" y="14"/>
                  </a:lnTo>
                  <a:lnTo>
                    <a:pt x="70" y="14"/>
                  </a:lnTo>
                  <a:lnTo>
                    <a:pt x="70" y="0"/>
                  </a:lnTo>
                  <a:lnTo>
                    <a:pt x="1" y="0"/>
                  </a:lnTo>
                  <a:lnTo>
                    <a:pt x="1" y="14"/>
                  </a:lnTo>
                  <a:lnTo>
                    <a:pt x="22" y="14"/>
                  </a:lnTo>
                  <a:lnTo>
                    <a:pt x="69" y="69"/>
                  </a:lnTo>
                  <a:lnTo>
                    <a:pt x="30" y="113"/>
                  </a:lnTo>
                  <a:lnTo>
                    <a:pt x="25" y="116"/>
                  </a:lnTo>
                  <a:lnTo>
                    <a:pt x="18" y="118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33"/>
                  </a:lnTo>
                  <a:lnTo>
                    <a:pt x="58" y="133"/>
                  </a:lnTo>
                  <a:lnTo>
                    <a:pt x="58" y="119"/>
                  </a:lnTo>
                  <a:lnTo>
                    <a:pt x="50" y="118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9" y="113"/>
                  </a:lnTo>
                  <a:lnTo>
                    <a:pt x="78" y="80"/>
                  </a:lnTo>
                  <a:lnTo>
                    <a:pt x="111" y="119"/>
                  </a:lnTo>
                  <a:lnTo>
                    <a:pt x="99" y="119"/>
                  </a:lnTo>
                  <a:lnTo>
                    <a:pt x="99" y="133"/>
                  </a:lnTo>
                  <a:lnTo>
                    <a:pt x="168" y="133"/>
                  </a:lnTo>
                  <a:lnTo>
                    <a:pt x="168" y="119"/>
                  </a:lnTo>
                  <a:lnTo>
                    <a:pt x="146" y="119"/>
                  </a:lnTo>
                  <a:lnTo>
                    <a:pt x="96" y="60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70" name="Freeform 180"/>
            <p:cNvSpPr>
              <a:spLocks noChangeAspect="1"/>
            </p:cNvSpPr>
            <p:nvPr/>
          </p:nvSpPr>
          <p:spPr bwMode="auto">
            <a:xfrm>
              <a:off x="1248" y="182"/>
              <a:ext cx="69" cy="299"/>
            </a:xfrm>
            <a:custGeom>
              <a:avLst/>
              <a:gdLst>
                <a:gd name="T0" fmla="*/ 69 w 69"/>
                <a:gd name="T1" fmla="*/ 149 h 299"/>
                <a:gd name="T2" fmla="*/ 68 w 69"/>
                <a:gd name="T3" fmla="*/ 130 h 299"/>
                <a:gd name="T4" fmla="*/ 65 w 69"/>
                <a:gd name="T5" fmla="*/ 107 h 299"/>
                <a:gd name="T6" fmla="*/ 59 w 69"/>
                <a:gd name="T7" fmla="*/ 82 h 299"/>
                <a:gd name="T8" fmla="*/ 49 w 69"/>
                <a:gd name="T9" fmla="*/ 56 h 299"/>
                <a:gd name="T10" fmla="*/ 35 w 69"/>
                <a:gd name="T11" fmla="*/ 32 h 299"/>
                <a:gd name="T12" fmla="*/ 20 w 69"/>
                <a:gd name="T13" fmla="*/ 14 h 299"/>
                <a:gd name="T14" fmla="*/ 8 w 69"/>
                <a:gd name="T15" fmla="*/ 4 h 299"/>
                <a:gd name="T16" fmla="*/ 2 w 69"/>
                <a:gd name="T17" fmla="*/ 0 h 299"/>
                <a:gd name="T18" fmla="*/ 0 w 69"/>
                <a:gd name="T19" fmla="*/ 1 h 299"/>
                <a:gd name="T20" fmla="*/ 0 w 69"/>
                <a:gd name="T21" fmla="*/ 3 h 299"/>
                <a:gd name="T22" fmla="*/ 0 w 69"/>
                <a:gd name="T23" fmla="*/ 4 h 299"/>
                <a:gd name="T24" fmla="*/ 0 w 69"/>
                <a:gd name="T25" fmla="*/ 5 h 299"/>
                <a:gd name="T26" fmla="*/ 2 w 69"/>
                <a:gd name="T27" fmla="*/ 7 h 299"/>
                <a:gd name="T28" fmla="*/ 5 w 69"/>
                <a:gd name="T29" fmla="*/ 10 h 299"/>
                <a:gd name="T30" fmla="*/ 25 w 69"/>
                <a:gd name="T31" fmla="*/ 35 h 299"/>
                <a:gd name="T32" fmla="*/ 39 w 69"/>
                <a:gd name="T33" fmla="*/ 67 h 299"/>
                <a:gd name="T34" fmla="*/ 48 w 69"/>
                <a:gd name="T35" fmla="*/ 105 h 299"/>
                <a:gd name="T36" fmla="*/ 51 w 69"/>
                <a:gd name="T37" fmla="*/ 149 h 299"/>
                <a:gd name="T38" fmla="*/ 49 w 69"/>
                <a:gd name="T39" fmla="*/ 188 h 299"/>
                <a:gd name="T40" fmla="*/ 41 w 69"/>
                <a:gd name="T41" fmla="*/ 225 h 299"/>
                <a:gd name="T42" fmla="*/ 26 w 69"/>
                <a:gd name="T43" fmla="*/ 260 h 299"/>
                <a:gd name="T44" fmla="*/ 3 w 69"/>
                <a:gd name="T45" fmla="*/ 291 h 299"/>
                <a:gd name="T46" fmla="*/ 0 w 69"/>
                <a:gd name="T47" fmla="*/ 294 h 299"/>
                <a:gd name="T48" fmla="*/ 0 w 69"/>
                <a:gd name="T49" fmla="*/ 296 h 299"/>
                <a:gd name="T50" fmla="*/ 0 w 69"/>
                <a:gd name="T51" fmla="*/ 298 h 299"/>
                <a:gd name="T52" fmla="*/ 2 w 69"/>
                <a:gd name="T53" fmla="*/ 299 h 299"/>
                <a:gd name="T54" fmla="*/ 9 w 69"/>
                <a:gd name="T55" fmla="*/ 295 h 299"/>
                <a:gd name="T56" fmla="*/ 21 w 69"/>
                <a:gd name="T57" fmla="*/ 284 h 299"/>
                <a:gd name="T58" fmla="*/ 35 w 69"/>
                <a:gd name="T59" fmla="*/ 265 h 299"/>
                <a:gd name="T60" fmla="*/ 50 w 69"/>
                <a:gd name="T61" fmla="*/ 240 h 299"/>
                <a:gd name="T62" fmla="*/ 59 w 69"/>
                <a:gd name="T63" fmla="*/ 216 h 299"/>
                <a:gd name="T64" fmla="*/ 65 w 69"/>
                <a:gd name="T65" fmla="*/ 192 h 299"/>
                <a:gd name="T66" fmla="*/ 68 w 69"/>
                <a:gd name="T67" fmla="*/ 169 h 299"/>
                <a:gd name="T68" fmla="*/ 69 w 69"/>
                <a:gd name="T69" fmla="*/ 14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299">
                  <a:moveTo>
                    <a:pt x="69" y="149"/>
                  </a:moveTo>
                  <a:lnTo>
                    <a:pt x="68" y="130"/>
                  </a:lnTo>
                  <a:lnTo>
                    <a:pt x="65" y="107"/>
                  </a:lnTo>
                  <a:lnTo>
                    <a:pt x="59" y="82"/>
                  </a:lnTo>
                  <a:lnTo>
                    <a:pt x="49" y="56"/>
                  </a:lnTo>
                  <a:lnTo>
                    <a:pt x="35" y="32"/>
                  </a:lnTo>
                  <a:lnTo>
                    <a:pt x="20" y="14"/>
                  </a:lnTo>
                  <a:lnTo>
                    <a:pt x="8" y="4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25" y="35"/>
                  </a:lnTo>
                  <a:lnTo>
                    <a:pt x="39" y="67"/>
                  </a:lnTo>
                  <a:lnTo>
                    <a:pt x="48" y="105"/>
                  </a:lnTo>
                  <a:lnTo>
                    <a:pt x="51" y="149"/>
                  </a:lnTo>
                  <a:lnTo>
                    <a:pt x="49" y="188"/>
                  </a:lnTo>
                  <a:lnTo>
                    <a:pt x="41" y="225"/>
                  </a:lnTo>
                  <a:lnTo>
                    <a:pt x="26" y="260"/>
                  </a:lnTo>
                  <a:lnTo>
                    <a:pt x="3" y="291"/>
                  </a:lnTo>
                  <a:lnTo>
                    <a:pt x="0" y="294"/>
                  </a:lnTo>
                  <a:lnTo>
                    <a:pt x="0" y="296"/>
                  </a:lnTo>
                  <a:lnTo>
                    <a:pt x="0" y="298"/>
                  </a:lnTo>
                  <a:lnTo>
                    <a:pt x="2" y="299"/>
                  </a:lnTo>
                  <a:lnTo>
                    <a:pt x="9" y="295"/>
                  </a:lnTo>
                  <a:lnTo>
                    <a:pt x="21" y="284"/>
                  </a:lnTo>
                  <a:lnTo>
                    <a:pt x="35" y="265"/>
                  </a:lnTo>
                  <a:lnTo>
                    <a:pt x="50" y="240"/>
                  </a:lnTo>
                  <a:lnTo>
                    <a:pt x="59" y="216"/>
                  </a:lnTo>
                  <a:lnTo>
                    <a:pt x="65" y="192"/>
                  </a:lnTo>
                  <a:lnTo>
                    <a:pt x="68" y="169"/>
                  </a:lnTo>
                  <a:lnTo>
                    <a:pt x="69" y="149"/>
                  </a:lnTo>
                  <a:close/>
                </a:path>
              </a:pathLst>
            </a:custGeom>
            <a:solidFill>
              <a:srgbClr val="000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71" name="Freeform 181"/>
            <p:cNvSpPr>
              <a:spLocks noChangeAspect="1"/>
            </p:cNvSpPr>
            <p:nvPr/>
          </p:nvSpPr>
          <p:spPr bwMode="auto">
            <a:xfrm>
              <a:off x="1370" y="374"/>
              <a:ext cx="35" cy="90"/>
            </a:xfrm>
            <a:custGeom>
              <a:avLst/>
              <a:gdLst>
                <a:gd name="T0" fmla="*/ 35 w 35"/>
                <a:gd name="T1" fmla="*/ 32 h 90"/>
                <a:gd name="T2" fmla="*/ 34 w 35"/>
                <a:gd name="T3" fmla="*/ 18 h 90"/>
                <a:gd name="T4" fmla="*/ 30 w 35"/>
                <a:gd name="T5" fmla="*/ 9 h 90"/>
                <a:gd name="T6" fmla="*/ 24 w 35"/>
                <a:gd name="T7" fmla="*/ 2 h 90"/>
                <a:gd name="T8" fmla="*/ 16 w 35"/>
                <a:gd name="T9" fmla="*/ 0 h 90"/>
                <a:gd name="T10" fmla="*/ 9 w 35"/>
                <a:gd name="T11" fmla="*/ 2 h 90"/>
                <a:gd name="T12" fmla="*/ 4 w 35"/>
                <a:gd name="T13" fmla="*/ 5 h 90"/>
                <a:gd name="T14" fmla="*/ 1 w 35"/>
                <a:gd name="T15" fmla="*/ 10 h 90"/>
                <a:gd name="T16" fmla="*/ 0 w 35"/>
                <a:gd name="T17" fmla="*/ 16 h 90"/>
                <a:gd name="T18" fmla="*/ 1 w 35"/>
                <a:gd name="T19" fmla="*/ 22 h 90"/>
                <a:gd name="T20" fmla="*/ 4 w 35"/>
                <a:gd name="T21" fmla="*/ 27 h 90"/>
                <a:gd name="T22" fmla="*/ 9 w 35"/>
                <a:gd name="T23" fmla="*/ 31 h 90"/>
                <a:gd name="T24" fmla="*/ 16 w 35"/>
                <a:gd name="T25" fmla="*/ 32 h 90"/>
                <a:gd name="T26" fmla="*/ 22 w 35"/>
                <a:gd name="T27" fmla="*/ 31 h 90"/>
                <a:gd name="T28" fmla="*/ 27 w 35"/>
                <a:gd name="T29" fmla="*/ 28 h 90"/>
                <a:gd name="T30" fmla="*/ 28 w 35"/>
                <a:gd name="T31" fmla="*/ 27 h 90"/>
                <a:gd name="T32" fmla="*/ 28 w 35"/>
                <a:gd name="T33" fmla="*/ 28 h 90"/>
                <a:gd name="T34" fmla="*/ 29 w 35"/>
                <a:gd name="T35" fmla="*/ 32 h 90"/>
                <a:gd name="T36" fmla="*/ 27 w 35"/>
                <a:gd name="T37" fmla="*/ 47 h 90"/>
                <a:gd name="T38" fmla="*/ 22 w 35"/>
                <a:gd name="T39" fmla="*/ 61 h 90"/>
                <a:gd name="T40" fmla="*/ 16 w 35"/>
                <a:gd name="T41" fmla="*/ 73 h 90"/>
                <a:gd name="T42" fmla="*/ 8 w 35"/>
                <a:gd name="T43" fmla="*/ 82 h 90"/>
                <a:gd name="T44" fmla="*/ 5 w 35"/>
                <a:gd name="T45" fmla="*/ 85 h 90"/>
                <a:gd name="T46" fmla="*/ 5 w 35"/>
                <a:gd name="T47" fmla="*/ 86 h 90"/>
                <a:gd name="T48" fmla="*/ 6 w 35"/>
                <a:gd name="T49" fmla="*/ 89 h 90"/>
                <a:gd name="T50" fmla="*/ 8 w 35"/>
                <a:gd name="T51" fmla="*/ 90 h 90"/>
                <a:gd name="T52" fmla="*/ 14 w 35"/>
                <a:gd name="T53" fmla="*/ 85 h 90"/>
                <a:gd name="T54" fmla="*/ 23 w 35"/>
                <a:gd name="T55" fmla="*/ 74 h 90"/>
                <a:gd name="T56" fmla="*/ 31 w 35"/>
                <a:gd name="T57" fmla="*/ 55 h 90"/>
                <a:gd name="T58" fmla="*/ 35 w 35"/>
                <a:gd name="T59" fmla="*/ 3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90">
                  <a:moveTo>
                    <a:pt x="35" y="32"/>
                  </a:moveTo>
                  <a:lnTo>
                    <a:pt x="34" y="18"/>
                  </a:lnTo>
                  <a:lnTo>
                    <a:pt x="30" y="9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4" y="27"/>
                  </a:lnTo>
                  <a:lnTo>
                    <a:pt x="9" y="31"/>
                  </a:lnTo>
                  <a:lnTo>
                    <a:pt x="16" y="32"/>
                  </a:lnTo>
                  <a:lnTo>
                    <a:pt x="22" y="31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8" y="28"/>
                  </a:lnTo>
                  <a:lnTo>
                    <a:pt x="29" y="32"/>
                  </a:lnTo>
                  <a:lnTo>
                    <a:pt x="27" y="47"/>
                  </a:lnTo>
                  <a:lnTo>
                    <a:pt x="22" y="61"/>
                  </a:lnTo>
                  <a:lnTo>
                    <a:pt x="16" y="73"/>
                  </a:lnTo>
                  <a:lnTo>
                    <a:pt x="8" y="82"/>
                  </a:lnTo>
                  <a:lnTo>
                    <a:pt x="5" y="85"/>
                  </a:lnTo>
                  <a:lnTo>
                    <a:pt x="5" y="86"/>
                  </a:lnTo>
                  <a:lnTo>
                    <a:pt x="6" y="89"/>
                  </a:lnTo>
                  <a:lnTo>
                    <a:pt x="8" y="90"/>
                  </a:lnTo>
                  <a:lnTo>
                    <a:pt x="14" y="85"/>
                  </a:lnTo>
                  <a:lnTo>
                    <a:pt x="23" y="74"/>
                  </a:lnTo>
                  <a:lnTo>
                    <a:pt x="31" y="55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72" name="Freeform 182"/>
            <p:cNvSpPr>
              <a:spLocks noChangeAspect="1"/>
            </p:cNvSpPr>
            <p:nvPr/>
          </p:nvSpPr>
          <p:spPr bwMode="auto">
            <a:xfrm>
              <a:off x="1558" y="116"/>
              <a:ext cx="133" cy="59"/>
            </a:xfrm>
            <a:custGeom>
              <a:avLst/>
              <a:gdLst>
                <a:gd name="T0" fmla="*/ 106 w 133"/>
                <a:gd name="T1" fmla="*/ 35 h 59"/>
                <a:gd name="T2" fmla="*/ 102 w 133"/>
                <a:gd name="T3" fmla="*/ 39 h 59"/>
                <a:gd name="T4" fmla="*/ 98 w 133"/>
                <a:gd name="T5" fmla="*/ 43 h 59"/>
                <a:gd name="T6" fmla="*/ 94 w 133"/>
                <a:gd name="T7" fmla="*/ 48 h 59"/>
                <a:gd name="T8" fmla="*/ 92 w 133"/>
                <a:gd name="T9" fmla="*/ 53 h 59"/>
                <a:gd name="T10" fmla="*/ 94 w 133"/>
                <a:gd name="T11" fmla="*/ 57 h 59"/>
                <a:gd name="T12" fmla="*/ 98 w 133"/>
                <a:gd name="T13" fmla="*/ 59 h 59"/>
                <a:gd name="T14" fmla="*/ 102 w 133"/>
                <a:gd name="T15" fmla="*/ 58 h 59"/>
                <a:gd name="T16" fmla="*/ 104 w 133"/>
                <a:gd name="T17" fmla="*/ 55 h 59"/>
                <a:gd name="T18" fmla="*/ 107 w 133"/>
                <a:gd name="T19" fmla="*/ 51 h 59"/>
                <a:gd name="T20" fmla="*/ 112 w 133"/>
                <a:gd name="T21" fmla="*/ 46 h 59"/>
                <a:gd name="T22" fmla="*/ 119 w 133"/>
                <a:gd name="T23" fmla="*/ 41 h 59"/>
                <a:gd name="T24" fmla="*/ 128 w 133"/>
                <a:gd name="T25" fmla="*/ 36 h 59"/>
                <a:gd name="T26" fmla="*/ 131 w 133"/>
                <a:gd name="T27" fmla="*/ 33 h 59"/>
                <a:gd name="T28" fmla="*/ 133 w 133"/>
                <a:gd name="T29" fmla="*/ 29 h 59"/>
                <a:gd name="T30" fmla="*/ 131 w 133"/>
                <a:gd name="T31" fmla="*/ 26 h 59"/>
                <a:gd name="T32" fmla="*/ 129 w 133"/>
                <a:gd name="T33" fmla="*/ 23 h 59"/>
                <a:gd name="T34" fmla="*/ 121 w 133"/>
                <a:gd name="T35" fmla="*/ 16 h 59"/>
                <a:gd name="T36" fmla="*/ 116 w 133"/>
                <a:gd name="T37" fmla="*/ 6 h 59"/>
                <a:gd name="T38" fmla="*/ 115 w 133"/>
                <a:gd name="T39" fmla="*/ 2 h 59"/>
                <a:gd name="T40" fmla="*/ 110 w 133"/>
                <a:gd name="T41" fmla="*/ 0 h 59"/>
                <a:gd name="T42" fmla="*/ 106 w 133"/>
                <a:gd name="T43" fmla="*/ 2 h 59"/>
                <a:gd name="T44" fmla="*/ 104 w 133"/>
                <a:gd name="T45" fmla="*/ 6 h 59"/>
                <a:gd name="T46" fmla="*/ 105 w 133"/>
                <a:gd name="T47" fmla="*/ 8 h 59"/>
                <a:gd name="T48" fmla="*/ 106 w 133"/>
                <a:gd name="T49" fmla="*/ 13 h 59"/>
                <a:gd name="T50" fmla="*/ 108 w 133"/>
                <a:gd name="T51" fmla="*/ 18 h 59"/>
                <a:gd name="T52" fmla="*/ 112 w 133"/>
                <a:gd name="T53" fmla="*/ 23 h 59"/>
                <a:gd name="T54" fmla="*/ 11 w 133"/>
                <a:gd name="T55" fmla="*/ 23 h 59"/>
                <a:gd name="T56" fmla="*/ 7 w 133"/>
                <a:gd name="T57" fmla="*/ 23 h 59"/>
                <a:gd name="T58" fmla="*/ 4 w 133"/>
                <a:gd name="T59" fmla="*/ 24 h 59"/>
                <a:gd name="T60" fmla="*/ 1 w 133"/>
                <a:gd name="T61" fmla="*/ 26 h 59"/>
                <a:gd name="T62" fmla="*/ 0 w 133"/>
                <a:gd name="T63" fmla="*/ 29 h 59"/>
                <a:gd name="T64" fmla="*/ 1 w 133"/>
                <a:gd name="T65" fmla="*/ 33 h 59"/>
                <a:gd name="T66" fmla="*/ 4 w 133"/>
                <a:gd name="T67" fmla="*/ 34 h 59"/>
                <a:gd name="T68" fmla="*/ 7 w 133"/>
                <a:gd name="T69" fmla="*/ 35 h 59"/>
                <a:gd name="T70" fmla="*/ 11 w 133"/>
                <a:gd name="T71" fmla="*/ 35 h 59"/>
                <a:gd name="T72" fmla="*/ 106 w 133"/>
                <a:gd name="T73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3" h="59">
                  <a:moveTo>
                    <a:pt x="106" y="35"/>
                  </a:moveTo>
                  <a:lnTo>
                    <a:pt x="102" y="39"/>
                  </a:lnTo>
                  <a:lnTo>
                    <a:pt x="98" y="43"/>
                  </a:lnTo>
                  <a:lnTo>
                    <a:pt x="94" y="48"/>
                  </a:lnTo>
                  <a:lnTo>
                    <a:pt x="92" y="53"/>
                  </a:lnTo>
                  <a:lnTo>
                    <a:pt x="94" y="57"/>
                  </a:lnTo>
                  <a:lnTo>
                    <a:pt x="98" y="59"/>
                  </a:lnTo>
                  <a:lnTo>
                    <a:pt x="102" y="58"/>
                  </a:lnTo>
                  <a:lnTo>
                    <a:pt x="104" y="55"/>
                  </a:lnTo>
                  <a:lnTo>
                    <a:pt x="107" y="51"/>
                  </a:lnTo>
                  <a:lnTo>
                    <a:pt x="112" y="46"/>
                  </a:lnTo>
                  <a:lnTo>
                    <a:pt x="119" y="41"/>
                  </a:lnTo>
                  <a:lnTo>
                    <a:pt x="128" y="36"/>
                  </a:lnTo>
                  <a:lnTo>
                    <a:pt x="131" y="33"/>
                  </a:lnTo>
                  <a:lnTo>
                    <a:pt x="133" y="29"/>
                  </a:lnTo>
                  <a:lnTo>
                    <a:pt x="131" y="26"/>
                  </a:lnTo>
                  <a:lnTo>
                    <a:pt x="129" y="23"/>
                  </a:lnTo>
                  <a:lnTo>
                    <a:pt x="121" y="16"/>
                  </a:lnTo>
                  <a:lnTo>
                    <a:pt x="116" y="6"/>
                  </a:lnTo>
                  <a:lnTo>
                    <a:pt x="115" y="2"/>
                  </a:lnTo>
                  <a:lnTo>
                    <a:pt x="110" y="0"/>
                  </a:lnTo>
                  <a:lnTo>
                    <a:pt x="106" y="2"/>
                  </a:lnTo>
                  <a:lnTo>
                    <a:pt x="104" y="6"/>
                  </a:lnTo>
                  <a:lnTo>
                    <a:pt x="105" y="8"/>
                  </a:lnTo>
                  <a:lnTo>
                    <a:pt x="106" y="13"/>
                  </a:lnTo>
                  <a:lnTo>
                    <a:pt x="108" y="18"/>
                  </a:lnTo>
                  <a:lnTo>
                    <a:pt x="112" y="23"/>
                  </a:lnTo>
                  <a:lnTo>
                    <a:pt x="11" y="23"/>
                  </a:lnTo>
                  <a:lnTo>
                    <a:pt x="7" y="23"/>
                  </a:lnTo>
                  <a:lnTo>
                    <a:pt x="4" y="24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4" y="34"/>
                  </a:lnTo>
                  <a:lnTo>
                    <a:pt x="7" y="35"/>
                  </a:lnTo>
                  <a:lnTo>
                    <a:pt x="11" y="35"/>
                  </a:lnTo>
                  <a:lnTo>
                    <a:pt x="106" y="35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73" name="Freeform 183"/>
            <p:cNvSpPr>
              <a:spLocks noChangeAspect="1" noEditPoints="1"/>
            </p:cNvSpPr>
            <p:nvPr/>
          </p:nvSpPr>
          <p:spPr bwMode="auto">
            <a:xfrm>
              <a:off x="1493" y="202"/>
              <a:ext cx="220" cy="214"/>
            </a:xfrm>
            <a:custGeom>
              <a:avLst/>
              <a:gdLst>
                <a:gd name="T0" fmla="*/ 218 w 220"/>
                <a:gd name="T1" fmla="*/ 7 h 214"/>
                <a:gd name="T2" fmla="*/ 219 w 220"/>
                <a:gd name="T3" fmla="*/ 5 h 214"/>
                <a:gd name="T4" fmla="*/ 220 w 220"/>
                <a:gd name="T5" fmla="*/ 2 h 214"/>
                <a:gd name="T6" fmla="*/ 220 w 220"/>
                <a:gd name="T7" fmla="*/ 1 h 214"/>
                <a:gd name="T8" fmla="*/ 219 w 220"/>
                <a:gd name="T9" fmla="*/ 0 h 214"/>
                <a:gd name="T10" fmla="*/ 217 w 220"/>
                <a:gd name="T11" fmla="*/ 0 h 214"/>
                <a:gd name="T12" fmla="*/ 213 w 220"/>
                <a:gd name="T13" fmla="*/ 0 h 214"/>
                <a:gd name="T14" fmla="*/ 7 w 220"/>
                <a:gd name="T15" fmla="*/ 0 h 214"/>
                <a:gd name="T16" fmla="*/ 3 w 220"/>
                <a:gd name="T17" fmla="*/ 0 h 214"/>
                <a:gd name="T18" fmla="*/ 1 w 220"/>
                <a:gd name="T19" fmla="*/ 0 h 214"/>
                <a:gd name="T20" fmla="*/ 0 w 220"/>
                <a:gd name="T21" fmla="*/ 1 h 214"/>
                <a:gd name="T22" fmla="*/ 0 w 220"/>
                <a:gd name="T23" fmla="*/ 2 h 214"/>
                <a:gd name="T24" fmla="*/ 0 w 220"/>
                <a:gd name="T25" fmla="*/ 5 h 214"/>
                <a:gd name="T26" fmla="*/ 1 w 220"/>
                <a:gd name="T27" fmla="*/ 7 h 214"/>
                <a:gd name="T28" fmla="*/ 102 w 220"/>
                <a:gd name="T29" fmla="*/ 208 h 214"/>
                <a:gd name="T30" fmla="*/ 105 w 220"/>
                <a:gd name="T31" fmla="*/ 212 h 214"/>
                <a:gd name="T32" fmla="*/ 110 w 220"/>
                <a:gd name="T33" fmla="*/ 214 h 214"/>
                <a:gd name="T34" fmla="*/ 115 w 220"/>
                <a:gd name="T35" fmla="*/ 212 h 214"/>
                <a:gd name="T36" fmla="*/ 118 w 220"/>
                <a:gd name="T37" fmla="*/ 208 h 214"/>
                <a:gd name="T38" fmla="*/ 218 w 220"/>
                <a:gd name="T39" fmla="*/ 7 h 214"/>
                <a:gd name="T40" fmla="*/ 37 w 220"/>
                <a:gd name="T41" fmla="*/ 21 h 214"/>
                <a:gd name="T42" fmla="*/ 200 w 220"/>
                <a:gd name="T43" fmla="*/ 21 h 214"/>
                <a:gd name="T44" fmla="*/ 119 w 220"/>
                <a:gd name="T45" fmla="*/ 186 h 214"/>
                <a:gd name="T46" fmla="*/ 37 w 220"/>
                <a:gd name="T47" fmla="*/ 21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0" h="214">
                  <a:moveTo>
                    <a:pt x="218" y="7"/>
                  </a:moveTo>
                  <a:lnTo>
                    <a:pt x="219" y="5"/>
                  </a:lnTo>
                  <a:lnTo>
                    <a:pt x="220" y="2"/>
                  </a:lnTo>
                  <a:lnTo>
                    <a:pt x="220" y="1"/>
                  </a:lnTo>
                  <a:lnTo>
                    <a:pt x="219" y="0"/>
                  </a:lnTo>
                  <a:lnTo>
                    <a:pt x="217" y="0"/>
                  </a:lnTo>
                  <a:lnTo>
                    <a:pt x="213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1" y="7"/>
                  </a:lnTo>
                  <a:lnTo>
                    <a:pt x="102" y="208"/>
                  </a:lnTo>
                  <a:lnTo>
                    <a:pt x="105" y="212"/>
                  </a:lnTo>
                  <a:lnTo>
                    <a:pt x="110" y="214"/>
                  </a:lnTo>
                  <a:lnTo>
                    <a:pt x="115" y="212"/>
                  </a:lnTo>
                  <a:lnTo>
                    <a:pt x="118" y="208"/>
                  </a:lnTo>
                  <a:lnTo>
                    <a:pt x="218" y="7"/>
                  </a:lnTo>
                  <a:close/>
                  <a:moveTo>
                    <a:pt x="37" y="21"/>
                  </a:moveTo>
                  <a:lnTo>
                    <a:pt x="200" y="21"/>
                  </a:lnTo>
                  <a:lnTo>
                    <a:pt x="119" y="186"/>
                  </a:lnTo>
                  <a:lnTo>
                    <a:pt x="37" y="21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74" name="Freeform 184"/>
            <p:cNvSpPr>
              <a:spLocks noChangeAspect="1"/>
            </p:cNvSpPr>
            <p:nvPr/>
          </p:nvSpPr>
          <p:spPr bwMode="auto">
            <a:xfrm>
              <a:off x="1737" y="202"/>
              <a:ext cx="138" cy="204"/>
            </a:xfrm>
            <a:custGeom>
              <a:avLst/>
              <a:gdLst>
                <a:gd name="T0" fmla="*/ 101 w 138"/>
                <a:gd name="T1" fmla="*/ 23 h 204"/>
                <a:gd name="T2" fmla="*/ 102 w 138"/>
                <a:gd name="T3" fmla="*/ 19 h 204"/>
                <a:gd name="T4" fmla="*/ 103 w 138"/>
                <a:gd name="T5" fmla="*/ 16 h 204"/>
                <a:gd name="T6" fmla="*/ 105 w 138"/>
                <a:gd name="T7" fmla="*/ 14 h 204"/>
                <a:gd name="T8" fmla="*/ 107 w 138"/>
                <a:gd name="T9" fmla="*/ 12 h 204"/>
                <a:gd name="T10" fmla="*/ 110 w 138"/>
                <a:gd name="T11" fmla="*/ 11 h 204"/>
                <a:gd name="T12" fmla="*/ 115 w 138"/>
                <a:gd name="T13" fmla="*/ 10 h 204"/>
                <a:gd name="T14" fmla="*/ 121 w 138"/>
                <a:gd name="T15" fmla="*/ 9 h 204"/>
                <a:gd name="T16" fmla="*/ 128 w 138"/>
                <a:gd name="T17" fmla="*/ 9 h 204"/>
                <a:gd name="T18" fmla="*/ 133 w 138"/>
                <a:gd name="T19" fmla="*/ 9 h 204"/>
                <a:gd name="T20" fmla="*/ 136 w 138"/>
                <a:gd name="T21" fmla="*/ 9 h 204"/>
                <a:gd name="T22" fmla="*/ 137 w 138"/>
                <a:gd name="T23" fmla="*/ 7 h 204"/>
                <a:gd name="T24" fmla="*/ 138 w 138"/>
                <a:gd name="T25" fmla="*/ 4 h 204"/>
                <a:gd name="T26" fmla="*/ 136 w 138"/>
                <a:gd name="T27" fmla="*/ 1 h 204"/>
                <a:gd name="T28" fmla="*/ 133 w 138"/>
                <a:gd name="T29" fmla="*/ 0 h 204"/>
                <a:gd name="T30" fmla="*/ 54 w 138"/>
                <a:gd name="T31" fmla="*/ 0 h 204"/>
                <a:gd name="T32" fmla="*/ 53 w 138"/>
                <a:gd name="T33" fmla="*/ 0 h 204"/>
                <a:gd name="T34" fmla="*/ 51 w 138"/>
                <a:gd name="T35" fmla="*/ 1 h 204"/>
                <a:gd name="T36" fmla="*/ 49 w 138"/>
                <a:gd name="T37" fmla="*/ 3 h 204"/>
                <a:gd name="T38" fmla="*/ 49 w 138"/>
                <a:gd name="T39" fmla="*/ 6 h 204"/>
                <a:gd name="T40" fmla="*/ 51 w 138"/>
                <a:gd name="T41" fmla="*/ 9 h 204"/>
                <a:gd name="T42" fmla="*/ 57 w 138"/>
                <a:gd name="T43" fmla="*/ 9 h 204"/>
                <a:gd name="T44" fmla="*/ 65 w 138"/>
                <a:gd name="T45" fmla="*/ 9 h 204"/>
                <a:gd name="T46" fmla="*/ 72 w 138"/>
                <a:gd name="T47" fmla="*/ 10 h 204"/>
                <a:gd name="T48" fmla="*/ 76 w 138"/>
                <a:gd name="T49" fmla="*/ 12 h 204"/>
                <a:gd name="T50" fmla="*/ 77 w 138"/>
                <a:gd name="T51" fmla="*/ 15 h 204"/>
                <a:gd name="T52" fmla="*/ 77 w 138"/>
                <a:gd name="T53" fmla="*/ 17 h 204"/>
                <a:gd name="T54" fmla="*/ 77 w 138"/>
                <a:gd name="T55" fmla="*/ 20 h 204"/>
                <a:gd name="T56" fmla="*/ 37 w 138"/>
                <a:gd name="T57" fmla="*/ 181 h 204"/>
                <a:gd name="T58" fmla="*/ 36 w 138"/>
                <a:gd name="T59" fmla="*/ 184 h 204"/>
                <a:gd name="T60" fmla="*/ 35 w 138"/>
                <a:gd name="T61" fmla="*/ 187 h 204"/>
                <a:gd name="T62" fmla="*/ 33 w 138"/>
                <a:gd name="T63" fmla="*/ 190 h 204"/>
                <a:gd name="T64" fmla="*/ 31 w 138"/>
                <a:gd name="T65" fmla="*/ 192 h 204"/>
                <a:gd name="T66" fmla="*/ 28 w 138"/>
                <a:gd name="T67" fmla="*/ 193 h 204"/>
                <a:gd name="T68" fmla="*/ 23 w 138"/>
                <a:gd name="T69" fmla="*/ 194 h 204"/>
                <a:gd name="T70" fmla="*/ 17 w 138"/>
                <a:gd name="T71" fmla="*/ 195 h 204"/>
                <a:gd name="T72" fmla="*/ 9 w 138"/>
                <a:gd name="T73" fmla="*/ 195 h 204"/>
                <a:gd name="T74" fmla="*/ 5 w 138"/>
                <a:gd name="T75" fmla="*/ 195 h 204"/>
                <a:gd name="T76" fmla="*/ 2 w 138"/>
                <a:gd name="T77" fmla="*/ 195 h 204"/>
                <a:gd name="T78" fmla="*/ 0 w 138"/>
                <a:gd name="T79" fmla="*/ 197 h 204"/>
                <a:gd name="T80" fmla="*/ 0 w 138"/>
                <a:gd name="T81" fmla="*/ 201 h 204"/>
                <a:gd name="T82" fmla="*/ 2 w 138"/>
                <a:gd name="T83" fmla="*/ 204 h 204"/>
                <a:gd name="T84" fmla="*/ 4 w 138"/>
                <a:gd name="T85" fmla="*/ 204 h 204"/>
                <a:gd name="T86" fmla="*/ 83 w 138"/>
                <a:gd name="T87" fmla="*/ 204 h 204"/>
                <a:gd name="T88" fmla="*/ 85 w 138"/>
                <a:gd name="T89" fmla="*/ 204 h 204"/>
                <a:gd name="T90" fmla="*/ 87 w 138"/>
                <a:gd name="T91" fmla="*/ 203 h 204"/>
                <a:gd name="T92" fmla="*/ 89 w 138"/>
                <a:gd name="T93" fmla="*/ 202 h 204"/>
                <a:gd name="T94" fmla="*/ 89 w 138"/>
                <a:gd name="T95" fmla="*/ 198 h 204"/>
                <a:gd name="T96" fmla="*/ 89 w 138"/>
                <a:gd name="T97" fmla="*/ 196 h 204"/>
                <a:gd name="T98" fmla="*/ 87 w 138"/>
                <a:gd name="T99" fmla="*/ 195 h 204"/>
                <a:gd name="T100" fmla="*/ 85 w 138"/>
                <a:gd name="T101" fmla="*/ 195 h 204"/>
                <a:gd name="T102" fmla="*/ 80 w 138"/>
                <a:gd name="T103" fmla="*/ 195 h 204"/>
                <a:gd name="T104" fmla="*/ 74 w 138"/>
                <a:gd name="T105" fmla="*/ 195 h 204"/>
                <a:gd name="T106" fmla="*/ 68 w 138"/>
                <a:gd name="T107" fmla="*/ 194 h 204"/>
                <a:gd name="T108" fmla="*/ 61 w 138"/>
                <a:gd name="T109" fmla="*/ 193 h 204"/>
                <a:gd name="T110" fmla="*/ 60 w 138"/>
                <a:gd name="T111" fmla="*/ 189 h 204"/>
                <a:gd name="T112" fmla="*/ 61 w 138"/>
                <a:gd name="T113" fmla="*/ 182 h 204"/>
                <a:gd name="T114" fmla="*/ 101 w 138"/>
                <a:gd name="T115" fmla="*/ 2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8" h="204">
                  <a:moveTo>
                    <a:pt x="101" y="23"/>
                  </a:moveTo>
                  <a:lnTo>
                    <a:pt x="102" y="19"/>
                  </a:lnTo>
                  <a:lnTo>
                    <a:pt x="103" y="16"/>
                  </a:lnTo>
                  <a:lnTo>
                    <a:pt x="105" y="14"/>
                  </a:lnTo>
                  <a:lnTo>
                    <a:pt x="107" y="12"/>
                  </a:lnTo>
                  <a:lnTo>
                    <a:pt x="110" y="11"/>
                  </a:lnTo>
                  <a:lnTo>
                    <a:pt x="115" y="10"/>
                  </a:lnTo>
                  <a:lnTo>
                    <a:pt x="121" y="9"/>
                  </a:lnTo>
                  <a:lnTo>
                    <a:pt x="128" y="9"/>
                  </a:lnTo>
                  <a:lnTo>
                    <a:pt x="133" y="9"/>
                  </a:lnTo>
                  <a:lnTo>
                    <a:pt x="136" y="9"/>
                  </a:lnTo>
                  <a:lnTo>
                    <a:pt x="137" y="7"/>
                  </a:lnTo>
                  <a:lnTo>
                    <a:pt x="138" y="4"/>
                  </a:lnTo>
                  <a:lnTo>
                    <a:pt x="136" y="1"/>
                  </a:lnTo>
                  <a:lnTo>
                    <a:pt x="133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1" y="1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51" y="9"/>
                  </a:lnTo>
                  <a:lnTo>
                    <a:pt x="57" y="9"/>
                  </a:lnTo>
                  <a:lnTo>
                    <a:pt x="65" y="9"/>
                  </a:lnTo>
                  <a:lnTo>
                    <a:pt x="72" y="10"/>
                  </a:lnTo>
                  <a:lnTo>
                    <a:pt x="76" y="12"/>
                  </a:lnTo>
                  <a:lnTo>
                    <a:pt x="77" y="15"/>
                  </a:lnTo>
                  <a:lnTo>
                    <a:pt x="77" y="17"/>
                  </a:lnTo>
                  <a:lnTo>
                    <a:pt x="77" y="20"/>
                  </a:lnTo>
                  <a:lnTo>
                    <a:pt x="37" y="181"/>
                  </a:lnTo>
                  <a:lnTo>
                    <a:pt x="36" y="184"/>
                  </a:lnTo>
                  <a:lnTo>
                    <a:pt x="35" y="187"/>
                  </a:lnTo>
                  <a:lnTo>
                    <a:pt x="33" y="190"/>
                  </a:lnTo>
                  <a:lnTo>
                    <a:pt x="31" y="192"/>
                  </a:lnTo>
                  <a:lnTo>
                    <a:pt x="28" y="193"/>
                  </a:lnTo>
                  <a:lnTo>
                    <a:pt x="23" y="194"/>
                  </a:lnTo>
                  <a:lnTo>
                    <a:pt x="17" y="195"/>
                  </a:lnTo>
                  <a:lnTo>
                    <a:pt x="9" y="195"/>
                  </a:lnTo>
                  <a:lnTo>
                    <a:pt x="5" y="195"/>
                  </a:lnTo>
                  <a:lnTo>
                    <a:pt x="2" y="195"/>
                  </a:lnTo>
                  <a:lnTo>
                    <a:pt x="0" y="197"/>
                  </a:lnTo>
                  <a:lnTo>
                    <a:pt x="0" y="201"/>
                  </a:lnTo>
                  <a:lnTo>
                    <a:pt x="2" y="204"/>
                  </a:lnTo>
                  <a:lnTo>
                    <a:pt x="4" y="204"/>
                  </a:lnTo>
                  <a:lnTo>
                    <a:pt x="83" y="204"/>
                  </a:lnTo>
                  <a:lnTo>
                    <a:pt x="85" y="204"/>
                  </a:lnTo>
                  <a:lnTo>
                    <a:pt x="87" y="203"/>
                  </a:lnTo>
                  <a:lnTo>
                    <a:pt x="89" y="202"/>
                  </a:lnTo>
                  <a:lnTo>
                    <a:pt x="89" y="198"/>
                  </a:lnTo>
                  <a:lnTo>
                    <a:pt x="89" y="196"/>
                  </a:lnTo>
                  <a:lnTo>
                    <a:pt x="87" y="195"/>
                  </a:lnTo>
                  <a:lnTo>
                    <a:pt x="85" y="195"/>
                  </a:lnTo>
                  <a:lnTo>
                    <a:pt x="80" y="195"/>
                  </a:lnTo>
                  <a:lnTo>
                    <a:pt x="74" y="195"/>
                  </a:lnTo>
                  <a:lnTo>
                    <a:pt x="68" y="194"/>
                  </a:lnTo>
                  <a:lnTo>
                    <a:pt x="61" y="193"/>
                  </a:lnTo>
                  <a:lnTo>
                    <a:pt x="60" y="189"/>
                  </a:lnTo>
                  <a:lnTo>
                    <a:pt x="61" y="182"/>
                  </a:lnTo>
                  <a:lnTo>
                    <a:pt x="101" y="23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75" name="Freeform 185"/>
            <p:cNvSpPr>
              <a:spLocks noChangeAspect="1"/>
            </p:cNvSpPr>
            <p:nvPr/>
          </p:nvSpPr>
          <p:spPr bwMode="auto">
            <a:xfrm>
              <a:off x="1910" y="182"/>
              <a:ext cx="69" cy="299"/>
            </a:xfrm>
            <a:custGeom>
              <a:avLst/>
              <a:gdLst>
                <a:gd name="T0" fmla="*/ 69 w 69"/>
                <a:gd name="T1" fmla="*/ 296 h 299"/>
                <a:gd name="T2" fmla="*/ 69 w 69"/>
                <a:gd name="T3" fmla="*/ 295 h 299"/>
                <a:gd name="T4" fmla="*/ 69 w 69"/>
                <a:gd name="T5" fmla="*/ 294 h 299"/>
                <a:gd name="T6" fmla="*/ 67 w 69"/>
                <a:gd name="T7" fmla="*/ 292 h 299"/>
                <a:gd name="T8" fmla="*/ 64 w 69"/>
                <a:gd name="T9" fmla="*/ 289 h 299"/>
                <a:gd name="T10" fmla="*/ 41 w 69"/>
                <a:gd name="T11" fmla="*/ 258 h 299"/>
                <a:gd name="T12" fmla="*/ 27 w 69"/>
                <a:gd name="T13" fmla="*/ 222 h 299"/>
                <a:gd name="T14" fmla="*/ 20 w 69"/>
                <a:gd name="T15" fmla="*/ 185 h 299"/>
                <a:gd name="T16" fmla="*/ 18 w 69"/>
                <a:gd name="T17" fmla="*/ 149 h 299"/>
                <a:gd name="T18" fmla="*/ 20 w 69"/>
                <a:gd name="T19" fmla="*/ 111 h 299"/>
                <a:gd name="T20" fmla="*/ 28 w 69"/>
                <a:gd name="T21" fmla="*/ 73 h 299"/>
                <a:gd name="T22" fmla="*/ 43 w 69"/>
                <a:gd name="T23" fmla="*/ 39 h 299"/>
                <a:gd name="T24" fmla="*/ 66 w 69"/>
                <a:gd name="T25" fmla="*/ 8 h 299"/>
                <a:gd name="T26" fmla="*/ 69 w 69"/>
                <a:gd name="T27" fmla="*/ 5 h 299"/>
                <a:gd name="T28" fmla="*/ 69 w 69"/>
                <a:gd name="T29" fmla="*/ 3 h 299"/>
                <a:gd name="T30" fmla="*/ 69 w 69"/>
                <a:gd name="T31" fmla="*/ 1 h 299"/>
                <a:gd name="T32" fmla="*/ 66 w 69"/>
                <a:gd name="T33" fmla="*/ 0 h 299"/>
                <a:gd name="T34" fmla="*/ 60 w 69"/>
                <a:gd name="T35" fmla="*/ 4 h 299"/>
                <a:gd name="T36" fmla="*/ 48 w 69"/>
                <a:gd name="T37" fmla="*/ 15 h 299"/>
                <a:gd name="T38" fmla="*/ 33 w 69"/>
                <a:gd name="T39" fmla="*/ 33 h 299"/>
                <a:gd name="T40" fmla="*/ 19 w 69"/>
                <a:gd name="T41" fmla="*/ 58 h 299"/>
                <a:gd name="T42" fmla="*/ 10 w 69"/>
                <a:gd name="T43" fmla="*/ 83 h 299"/>
                <a:gd name="T44" fmla="*/ 4 w 69"/>
                <a:gd name="T45" fmla="*/ 107 h 299"/>
                <a:gd name="T46" fmla="*/ 1 w 69"/>
                <a:gd name="T47" fmla="*/ 129 h 299"/>
                <a:gd name="T48" fmla="*/ 0 w 69"/>
                <a:gd name="T49" fmla="*/ 149 h 299"/>
                <a:gd name="T50" fmla="*/ 1 w 69"/>
                <a:gd name="T51" fmla="*/ 169 h 299"/>
                <a:gd name="T52" fmla="*/ 4 w 69"/>
                <a:gd name="T53" fmla="*/ 192 h 299"/>
                <a:gd name="T54" fmla="*/ 10 w 69"/>
                <a:gd name="T55" fmla="*/ 217 h 299"/>
                <a:gd name="T56" fmla="*/ 20 w 69"/>
                <a:gd name="T57" fmla="*/ 242 h 299"/>
                <a:gd name="T58" fmla="*/ 34 w 69"/>
                <a:gd name="T59" fmla="*/ 267 h 299"/>
                <a:gd name="T60" fmla="*/ 49 w 69"/>
                <a:gd name="T61" fmla="*/ 284 h 299"/>
                <a:gd name="T62" fmla="*/ 60 w 69"/>
                <a:gd name="T63" fmla="*/ 295 h 299"/>
                <a:gd name="T64" fmla="*/ 66 w 69"/>
                <a:gd name="T65" fmla="*/ 299 h 299"/>
                <a:gd name="T66" fmla="*/ 69 w 69"/>
                <a:gd name="T67" fmla="*/ 298 h 299"/>
                <a:gd name="T68" fmla="*/ 69 w 69"/>
                <a:gd name="T69" fmla="*/ 296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299">
                  <a:moveTo>
                    <a:pt x="69" y="296"/>
                  </a:moveTo>
                  <a:lnTo>
                    <a:pt x="69" y="295"/>
                  </a:lnTo>
                  <a:lnTo>
                    <a:pt x="69" y="294"/>
                  </a:lnTo>
                  <a:lnTo>
                    <a:pt x="67" y="292"/>
                  </a:lnTo>
                  <a:lnTo>
                    <a:pt x="64" y="289"/>
                  </a:lnTo>
                  <a:lnTo>
                    <a:pt x="41" y="258"/>
                  </a:lnTo>
                  <a:lnTo>
                    <a:pt x="27" y="222"/>
                  </a:lnTo>
                  <a:lnTo>
                    <a:pt x="20" y="185"/>
                  </a:lnTo>
                  <a:lnTo>
                    <a:pt x="18" y="149"/>
                  </a:lnTo>
                  <a:lnTo>
                    <a:pt x="20" y="111"/>
                  </a:lnTo>
                  <a:lnTo>
                    <a:pt x="28" y="73"/>
                  </a:lnTo>
                  <a:lnTo>
                    <a:pt x="43" y="39"/>
                  </a:lnTo>
                  <a:lnTo>
                    <a:pt x="66" y="8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9" y="1"/>
                  </a:lnTo>
                  <a:lnTo>
                    <a:pt x="66" y="0"/>
                  </a:lnTo>
                  <a:lnTo>
                    <a:pt x="60" y="4"/>
                  </a:lnTo>
                  <a:lnTo>
                    <a:pt x="48" y="15"/>
                  </a:lnTo>
                  <a:lnTo>
                    <a:pt x="33" y="33"/>
                  </a:lnTo>
                  <a:lnTo>
                    <a:pt x="19" y="58"/>
                  </a:lnTo>
                  <a:lnTo>
                    <a:pt x="10" y="83"/>
                  </a:lnTo>
                  <a:lnTo>
                    <a:pt x="4" y="107"/>
                  </a:lnTo>
                  <a:lnTo>
                    <a:pt x="1" y="129"/>
                  </a:lnTo>
                  <a:lnTo>
                    <a:pt x="0" y="149"/>
                  </a:lnTo>
                  <a:lnTo>
                    <a:pt x="1" y="169"/>
                  </a:lnTo>
                  <a:lnTo>
                    <a:pt x="4" y="192"/>
                  </a:lnTo>
                  <a:lnTo>
                    <a:pt x="10" y="217"/>
                  </a:lnTo>
                  <a:lnTo>
                    <a:pt x="20" y="242"/>
                  </a:lnTo>
                  <a:lnTo>
                    <a:pt x="34" y="267"/>
                  </a:lnTo>
                  <a:lnTo>
                    <a:pt x="49" y="284"/>
                  </a:lnTo>
                  <a:lnTo>
                    <a:pt x="60" y="295"/>
                  </a:lnTo>
                  <a:lnTo>
                    <a:pt x="66" y="299"/>
                  </a:lnTo>
                  <a:lnTo>
                    <a:pt x="69" y="298"/>
                  </a:lnTo>
                  <a:lnTo>
                    <a:pt x="69" y="296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76" name="Freeform 186"/>
            <p:cNvSpPr>
              <a:spLocks noChangeAspect="1"/>
            </p:cNvSpPr>
            <p:nvPr/>
          </p:nvSpPr>
          <p:spPr bwMode="auto">
            <a:xfrm>
              <a:off x="2004" y="273"/>
              <a:ext cx="168" cy="133"/>
            </a:xfrm>
            <a:custGeom>
              <a:avLst/>
              <a:gdLst>
                <a:gd name="T0" fmla="*/ 97 w 168"/>
                <a:gd name="T1" fmla="*/ 60 h 133"/>
                <a:gd name="T2" fmla="*/ 132 w 168"/>
                <a:gd name="T3" fmla="*/ 21 h 133"/>
                <a:gd name="T4" fmla="*/ 135 w 168"/>
                <a:gd name="T5" fmla="*/ 18 h 133"/>
                <a:gd name="T6" fmla="*/ 139 w 168"/>
                <a:gd name="T7" fmla="*/ 16 h 133"/>
                <a:gd name="T8" fmla="*/ 148 w 168"/>
                <a:gd name="T9" fmla="*/ 15 h 133"/>
                <a:gd name="T10" fmla="*/ 162 w 168"/>
                <a:gd name="T11" fmla="*/ 14 h 133"/>
                <a:gd name="T12" fmla="*/ 162 w 168"/>
                <a:gd name="T13" fmla="*/ 0 h 133"/>
                <a:gd name="T14" fmla="*/ 104 w 168"/>
                <a:gd name="T15" fmla="*/ 0 h 133"/>
                <a:gd name="T16" fmla="*/ 104 w 168"/>
                <a:gd name="T17" fmla="*/ 14 h 133"/>
                <a:gd name="T18" fmla="*/ 110 w 168"/>
                <a:gd name="T19" fmla="*/ 15 h 133"/>
                <a:gd name="T20" fmla="*/ 115 w 168"/>
                <a:gd name="T21" fmla="*/ 17 h 133"/>
                <a:gd name="T22" fmla="*/ 114 w 168"/>
                <a:gd name="T23" fmla="*/ 19 h 133"/>
                <a:gd name="T24" fmla="*/ 113 w 168"/>
                <a:gd name="T25" fmla="*/ 21 h 133"/>
                <a:gd name="T26" fmla="*/ 88 w 168"/>
                <a:gd name="T27" fmla="*/ 49 h 133"/>
                <a:gd name="T28" fmla="*/ 59 w 168"/>
                <a:gd name="T29" fmla="*/ 14 h 133"/>
                <a:gd name="T30" fmla="*/ 71 w 168"/>
                <a:gd name="T31" fmla="*/ 14 h 133"/>
                <a:gd name="T32" fmla="*/ 71 w 168"/>
                <a:gd name="T33" fmla="*/ 0 h 133"/>
                <a:gd name="T34" fmla="*/ 2 w 168"/>
                <a:gd name="T35" fmla="*/ 0 h 133"/>
                <a:gd name="T36" fmla="*/ 2 w 168"/>
                <a:gd name="T37" fmla="*/ 14 h 133"/>
                <a:gd name="T38" fmla="*/ 23 w 168"/>
                <a:gd name="T39" fmla="*/ 14 h 133"/>
                <a:gd name="T40" fmla="*/ 69 w 168"/>
                <a:gd name="T41" fmla="*/ 69 h 133"/>
                <a:gd name="T42" fmla="*/ 30 w 168"/>
                <a:gd name="T43" fmla="*/ 113 h 133"/>
                <a:gd name="T44" fmla="*/ 25 w 168"/>
                <a:gd name="T45" fmla="*/ 116 h 133"/>
                <a:gd name="T46" fmla="*/ 19 w 168"/>
                <a:gd name="T47" fmla="*/ 118 h 133"/>
                <a:gd name="T48" fmla="*/ 10 w 168"/>
                <a:gd name="T49" fmla="*/ 119 h 133"/>
                <a:gd name="T50" fmla="*/ 0 w 168"/>
                <a:gd name="T51" fmla="*/ 119 h 133"/>
                <a:gd name="T52" fmla="*/ 0 w 168"/>
                <a:gd name="T53" fmla="*/ 133 h 133"/>
                <a:gd name="T54" fmla="*/ 58 w 168"/>
                <a:gd name="T55" fmla="*/ 133 h 133"/>
                <a:gd name="T56" fmla="*/ 58 w 168"/>
                <a:gd name="T57" fmla="*/ 119 h 133"/>
                <a:gd name="T58" fmla="*/ 51 w 168"/>
                <a:gd name="T59" fmla="*/ 118 h 133"/>
                <a:gd name="T60" fmla="*/ 47 w 168"/>
                <a:gd name="T61" fmla="*/ 116 h 133"/>
                <a:gd name="T62" fmla="*/ 48 w 168"/>
                <a:gd name="T63" fmla="*/ 115 h 133"/>
                <a:gd name="T64" fmla="*/ 49 w 168"/>
                <a:gd name="T65" fmla="*/ 113 h 133"/>
                <a:gd name="T66" fmla="*/ 78 w 168"/>
                <a:gd name="T67" fmla="*/ 80 h 133"/>
                <a:gd name="T68" fmla="*/ 111 w 168"/>
                <a:gd name="T69" fmla="*/ 119 h 133"/>
                <a:gd name="T70" fmla="*/ 99 w 168"/>
                <a:gd name="T71" fmla="*/ 119 h 133"/>
                <a:gd name="T72" fmla="*/ 99 w 168"/>
                <a:gd name="T73" fmla="*/ 133 h 133"/>
                <a:gd name="T74" fmla="*/ 168 w 168"/>
                <a:gd name="T75" fmla="*/ 133 h 133"/>
                <a:gd name="T76" fmla="*/ 168 w 168"/>
                <a:gd name="T77" fmla="*/ 119 h 133"/>
                <a:gd name="T78" fmla="*/ 147 w 168"/>
                <a:gd name="T79" fmla="*/ 119 h 133"/>
                <a:gd name="T80" fmla="*/ 97 w 168"/>
                <a:gd name="T81" fmla="*/ 6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8" h="133">
                  <a:moveTo>
                    <a:pt x="97" y="60"/>
                  </a:moveTo>
                  <a:lnTo>
                    <a:pt x="132" y="21"/>
                  </a:lnTo>
                  <a:lnTo>
                    <a:pt x="135" y="18"/>
                  </a:lnTo>
                  <a:lnTo>
                    <a:pt x="139" y="16"/>
                  </a:lnTo>
                  <a:lnTo>
                    <a:pt x="148" y="15"/>
                  </a:lnTo>
                  <a:lnTo>
                    <a:pt x="162" y="14"/>
                  </a:lnTo>
                  <a:lnTo>
                    <a:pt x="162" y="0"/>
                  </a:lnTo>
                  <a:lnTo>
                    <a:pt x="104" y="0"/>
                  </a:lnTo>
                  <a:lnTo>
                    <a:pt x="104" y="14"/>
                  </a:lnTo>
                  <a:lnTo>
                    <a:pt x="110" y="15"/>
                  </a:lnTo>
                  <a:lnTo>
                    <a:pt x="115" y="17"/>
                  </a:lnTo>
                  <a:lnTo>
                    <a:pt x="114" y="19"/>
                  </a:lnTo>
                  <a:lnTo>
                    <a:pt x="113" y="21"/>
                  </a:lnTo>
                  <a:lnTo>
                    <a:pt x="88" y="49"/>
                  </a:lnTo>
                  <a:lnTo>
                    <a:pt x="59" y="14"/>
                  </a:lnTo>
                  <a:lnTo>
                    <a:pt x="71" y="14"/>
                  </a:lnTo>
                  <a:lnTo>
                    <a:pt x="71" y="0"/>
                  </a:lnTo>
                  <a:lnTo>
                    <a:pt x="2" y="0"/>
                  </a:lnTo>
                  <a:lnTo>
                    <a:pt x="2" y="14"/>
                  </a:lnTo>
                  <a:lnTo>
                    <a:pt x="23" y="14"/>
                  </a:lnTo>
                  <a:lnTo>
                    <a:pt x="69" y="69"/>
                  </a:lnTo>
                  <a:lnTo>
                    <a:pt x="30" y="113"/>
                  </a:lnTo>
                  <a:lnTo>
                    <a:pt x="25" y="116"/>
                  </a:lnTo>
                  <a:lnTo>
                    <a:pt x="19" y="118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33"/>
                  </a:lnTo>
                  <a:lnTo>
                    <a:pt x="58" y="133"/>
                  </a:lnTo>
                  <a:lnTo>
                    <a:pt x="58" y="119"/>
                  </a:lnTo>
                  <a:lnTo>
                    <a:pt x="51" y="118"/>
                  </a:lnTo>
                  <a:lnTo>
                    <a:pt x="47" y="116"/>
                  </a:lnTo>
                  <a:lnTo>
                    <a:pt x="48" y="115"/>
                  </a:lnTo>
                  <a:lnTo>
                    <a:pt x="49" y="113"/>
                  </a:lnTo>
                  <a:lnTo>
                    <a:pt x="78" y="80"/>
                  </a:lnTo>
                  <a:lnTo>
                    <a:pt x="111" y="119"/>
                  </a:lnTo>
                  <a:lnTo>
                    <a:pt x="99" y="119"/>
                  </a:lnTo>
                  <a:lnTo>
                    <a:pt x="99" y="133"/>
                  </a:lnTo>
                  <a:lnTo>
                    <a:pt x="168" y="133"/>
                  </a:lnTo>
                  <a:lnTo>
                    <a:pt x="168" y="119"/>
                  </a:lnTo>
                  <a:lnTo>
                    <a:pt x="147" y="119"/>
                  </a:lnTo>
                  <a:lnTo>
                    <a:pt x="97" y="6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77" name="Freeform 187"/>
            <p:cNvSpPr>
              <a:spLocks noChangeAspect="1"/>
            </p:cNvSpPr>
            <p:nvPr/>
          </p:nvSpPr>
          <p:spPr bwMode="auto">
            <a:xfrm>
              <a:off x="2194" y="182"/>
              <a:ext cx="69" cy="299"/>
            </a:xfrm>
            <a:custGeom>
              <a:avLst/>
              <a:gdLst>
                <a:gd name="T0" fmla="*/ 69 w 69"/>
                <a:gd name="T1" fmla="*/ 149 h 299"/>
                <a:gd name="T2" fmla="*/ 69 w 69"/>
                <a:gd name="T3" fmla="*/ 130 h 299"/>
                <a:gd name="T4" fmla="*/ 66 w 69"/>
                <a:gd name="T5" fmla="*/ 107 h 299"/>
                <a:gd name="T6" fmla="*/ 60 w 69"/>
                <a:gd name="T7" fmla="*/ 82 h 299"/>
                <a:gd name="T8" fmla="*/ 50 w 69"/>
                <a:gd name="T9" fmla="*/ 56 h 299"/>
                <a:gd name="T10" fmla="*/ 35 w 69"/>
                <a:gd name="T11" fmla="*/ 32 h 299"/>
                <a:gd name="T12" fmla="*/ 21 w 69"/>
                <a:gd name="T13" fmla="*/ 14 h 299"/>
                <a:gd name="T14" fmla="*/ 9 w 69"/>
                <a:gd name="T15" fmla="*/ 4 h 299"/>
                <a:gd name="T16" fmla="*/ 3 w 69"/>
                <a:gd name="T17" fmla="*/ 0 h 299"/>
                <a:gd name="T18" fmla="*/ 1 w 69"/>
                <a:gd name="T19" fmla="*/ 1 h 299"/>
                <a:gd name="T20" fmla="*/ 0 w 69"/>
                <a:gd name="T21" fmla="*/ 3 h 299"/>
                <a:gd name="T22" fmla="*/ 0 w 69"/>
                <a:gd name="T23" fmla="*/ 4 h 299"/>
                <a:gd name="T24" fmla="*/ 1 w 69"/>
                <a:gd name="T25" fmla="*/ 5 h 299"/>
                <a:gd name="T26" fmla="*/ 3 w 69"/>
                <a:gd name="T27" fmla="*/ 7 h 299"/>
                <a:gd name="T28" fmla="*/ 6 w 69"/>
                <a:gd name="T29" fmla="*/ 10 h 299"/>
                <a:gd name="T30" fmla="*/ 26 w 69"/>
                <a:gd name="T31" fmla="*/ 35 h 299"/>
                <a:gd name="T32" fmla="*/ 40 w 69"/>
                <a:gd name="T33" fmla="*/ 67 h 299"/>
                <a:gd name="T34" fmla="*/ 49 w 69"/>
                <a:gd name="T35" fmla="*/ 105 h 299"/>
                <a:gd name="T36" fmla="*/ 52 w 69"/>
                <a:gd name="T37" fmla="*/ 149 h 299"/>
                <a:gd name="T38" fmla="*/ 50 w 69"/>
                <a:gd name="T39" fmla="*/ 188 h 299"/>
                <a:gd name="T40" fmla="*/ 42 w 69"/>
                <a:gd name="T41" fmla="*/ 225 h 299"/>
                <a:gd name="T42" fmla="*/ 27 w 69"/>
                <a:gd name="T43" fmla="*/ 260 h 299"/>
                <a:gd name="T44" fmla="*/ 4 w 69"/>
                <a:gd name="T45" fmla="*/ 291 h 299"/>
                <a:gd name="T46" fmla="*/ 1 w 69"/>
                <a:gd name="T47" fmla="*/ 294 h 299"/>
                <a:gd name="T48" fmla="*/ 0 w 69"/>
                <a:gd name="T49" fmla="*/ 296 h 299"/>
                <a:gd name="T50" fmla="*/ 1 w 69"/>
                <a:gd name="T51" fmla="*/ 298 h 299"/>
                <a:gd name="T52" fmla="*/ 3 w 69"/>
                <a:gd name="T53" fmla="*/ 299 h 299"/>
                <a:gd name="T54" fmla="*/ 9 w 69"/>
                <a:gd name="T55" fmla="*/ 295 h 299"/>
                <a:gd name="T56" fmla="*/ 22 w 69"/>
                <a:gd name="T57" fmla="*/ 284 h 299"/>
                <a:gd name="T58" fmla="*/ 36 w 69"/>
                <a:gd name="T59" fmla="*/ 265 h 299"/>
                <a:gd name="T60" fmla="*/ 51 w 69"/>
                <a:gd name="T61" fmla="*/ 240 h 299"/>
                <a:gd name="T62" fmla="*/ 60 w 69"/>
                <a:gd name="T63" fmla="*/ 216 h 299"/>
                <a:gd name="T64" fmla="*/ 66 w 69"/>
                <a:gd name="T65" fmla="*/ 192 h 299"/>
                <a:gd name="T66" fmla="*/ 69 w 69"/>
                <a:gd name="T67" fmla="*/ 169 h 299"/>
                <a:gd name="T68" fmla="*/ 69 w 69"/>
                <a:gd name="T69" fmla="*/ 14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299">
                  <a:moveTo>
                    <a:pt x="69" y="149"/>
                  </a:moveTo>
                  <a:lnTo>
                    <a:pt x="69" y="130"/>
                  </a:lnTo>
                  <a:lnTo>
                    <a:pt x="66" y="107"/>
                  </a:lnTo>
                  <a:lnTo>
                    <a:pt x="60" y="82"/>
                  </a:lnTo>
                  <a:lnTo>
                    <a:pt x="50" y="56"/>
                  </a:lnTo>
                  <a:lnTo>
                    <a:pt x="35" y="32"/>
                  </a:lnTo>
                  <a:lnTo>
                    <a:pt x="21" y="14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7"/>
                  </a:lnTo>
                  <a:lnTo>
                    <a:pt x="6" y="10"/>
                  </a:lnTo>
                  <a:lnTo>
                    <a:pt x="26" y="35"/>
                  </a:lnTo>
                  <a:lnTo>
                    <a:pt x="40" y="67"/>
                  </a:lnTo>
                  <a:lnTo>
                    <a:pt x="49" y="105"/>
                  </a:lnTo>
                  <a:lnTo>
                    <a:pt x="52" y="149"/>
                  </a:lnTo>
                  <a:lnTo>
                    <a:pt x="50" y="188"/>
                  </a:lnTo>
                  <a:lnTo>
                    <a:pt x="42" y="225"/>
                  </a:lnTo>
                  <a:lnTo>
                    <a:pt x="27" y="260"/>
                  </a:lnTo>
                  <a:lnTo>
                    <a:pt x="4" y="291"/>
                  </a:lnTo>
                  <a:lnTo>
                    <a:pt x="1" y="294"/>
                  </a:lnTo>
                  <a:lnTo>
                    <a:pt x="0" y="296"/>
                  </a:lnTo>
                  <a:lnTo>
                    <a:pt x="1" y="298"/>
                  </a:lnTo>
                  <a:lnTo>
                    <a:pt x="3" y="299"/>
                  </a:lnTo>
                  <a:lnTo>
                    <a:pt x="9" y="295"/>
                  </a:lnTo>
                  <a:lnTo>
                    <a:pt x="22" y="284"/>
                  </a:lnTo>
                  <a:lnTo>
                    <a:pt x="36" y="265"/>
                  </a:lnTo>
                  <a:lnTo>
                    <a:pt x="51" y="240"/>
                  </a:lnTo>
                  <a:lnTo>
                    <a:pt x="60" y="216"/>
                  </a:lnTo>
                  <a:lnTo>
                    <a:pt x="66" y="192"/>
                  </a:lnTo>
                  <a:lnTo>
                    <a:pt x="69" y="169"/>
                  </a:lnTo>
                  <a:lnTo>
                    <a:pt x="69" y="149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78" name="Freeform 188"/>
            <p:cNvSpPr>
              <a:spLocks noChangeAspect="1"/>
            </p:cNvSpPr>
            <p:nvPr/>
          </p:nvSpPr>
          <p:spPr bwMode="auto">
            <a:xfrm>
              <a:off x="2311" y="182"/>
              <a:ext cx="66" cy="299"/>
            </a:xfrm>
            <a:custGeom>
              <a:avLst/>
              <a:gdLst>
                <a:gd name="T0" fmla="*/ 65 w 66"/>
                <a:gd name="T1" fmla="*/ 154 h 299"/>
                <a:gd name="T2" fmla="*/ 66 w 66"/>
                <a:gd name="T3" fmla="*/ 151 h 299"/>
                <a:gd name="T4" fmla="*/ 66 w 66"/>
                <a:gd name="T5" fmla="*/ 149 h 299"/>
                <a:gd name="T6" fmla="*/ 66 w 66"/>
                <a:gd name="T7" fmla="*/ 148 h 299"/>
                <a:gd name="T8" fmla="*/ 65 w 66"/>
                <a:gd name="T9" fmla="*/ 144 h 299"/>
                <a:gd name="T10" fmla="*/ 13 w 66"/>
                <a:gd name="T11" fmla="*/ 7 h 299"/>
                <a:gd name="T12" fmla="*/ 10 w 66"/>
                <a:gd name="T13" fmla="*/ 2 h 299"/>
                <a:gd name="T14" fmla="*/ 6 w 66"/>
                <a:gd name="T15" fmla="*/ 0 h 299"/>
                <a:gd name="T16" fmla="*/ 1 w 66"/>
                <a:gd name="T17" fmla="*/ 2 h 299"/>
                <a:gd name="T18" fmla="*/ 0 w 66"/>
                <a:gd name="T19" fmla="*/ 6 h 299"/>
                <a:gd name="T20" fmla="*/ 0 w 66"/>
                <a:gd name="T21" fmla="*/ 8 h 299"/>
                <a:gd name="T22" fmla="*/ 1 w 66"/>
                <a:gd name="T23" fmla="*/ 11 h 299"/>
                <a:gd name="T24" fmla="*/ 54 w 66"/>
                <a:gd name="T25" fmla="*/ 149 h 299"/>
                <a:gd name="T26" fmla="*/ 1 w 66"/>
                <a:gd name="T27" fmla="*/ 287 h 299"/>
                <a:gd name="T28" fmla="*/ 0 w 66"/>
                <a:gd name="T29" fmla="*/ 291 h 299"/>
                <a:gd name="T30" fmla="*/ 0 w 66"/>
                <a:gd name="T31" fmla="*/ 293 h 299"/>
                <a:gd name="T32" fmla="*/ 1 w 66"/>
                <a:gd name="T33" fmla="*/ 297 h 299"/>
                <a:gd name="T34" fmla="*/ 6 w 66"/>
                <a:gd name="T35" fmla="*/ 299 h 299"/>
                <a:gd name="T36" fmla="*/ 10 w 66"/>
                <a:gd name="T37" fmla="*/ 297 h 299"/>
                <a:gd name="T38" fmla="*/ 12 w 66"/>
                <a:gd name="T39" fmla="*/ 293 h 299"/>
                <a:gd name="T40" fmla="*/ 65 w 66"/>
                <a:gd name="T41" fmla="*/ 154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299">
                  <a:moveTo>
                    <a:pt x="65" y="154"/>
                  </a:moveTo>
                  <a:lnTo>
                    <a:pt x="66" y="151"/>
                  </a:lnTo>
                  <a:lnTo>
                    <a:pt x="66" y="149"/>
                  </a:lnTo>
                  <a:lnTo>
                    <a:pt x="66" y="148"/>
                  </a:lnTo>
                  <a:lnTo>
                    <a:pt x="65" y="144"/>
                  </a:lnTo>
                  <a:lnTo>
                    <a:pt x="13" y="7"/>
                  </a:lnTo>
                  <a:lnTo>
                    <a:pt x="10" y="2"/>
                  </a:lnTo>
                  <a:lnTo>
                    <a:pt x="6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1"/>
                  </a:lnTo>
                  <a:lnTo>
                    <a:pt x="54" y="149"/>
                  </a:lnTo>
                  <a:lnTo>
                    <a:pt x="1" y="287"/>
                  </a:lnTo>
                  <a:lnTo>
                    <a:pt x="0" y="291"/>
                  </a:lnTo>
                  <a:lnTo>
                    <a:pt x="0" y="293"/>
                  </a:lnTo>
                  <a:lnTo>
                    <a:pt x="1" y="297"/>
                  </a:lnTo>
                  <a:lnTo>
                    <a:pt x="6" y="299"/>
                  </a:lnTo>
                  <a:lnTo>
                    <a:pt x="10" y="297"/>
                  </a:lnTo>
                  <a:lnTo>
                    <a:pt x="12" y="293"/>
                  </a:lnTo>
                  <a:lnTo>
                    <a:pt x="65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79" name="Freeform 189"/>
            <p:cNvSpPr>
              <a:spLocks noChangeAspect="1" noEditPoints="1"/>
            </p:cNvSpPr>
            <p:nvPr/>
          </p:nvSpPr>
          <p:spPr bwMode="auto">
            <a:xfrm>
              <a:off x="2523" y="199"/>
              <a:ext cx="142" cy="210"/>
            </a:xfrm>
            <a:custGeom>
              <a:avLst/>
              <a:gdLst>
                <a:gd name="T0" fmla="*/ 141 w 142"/>
                <a:gd name="T1" fmla="*/ 1 h 210"/>
                <a:gd name="T2" fmla="*/ 131 w 142"/>
                <a:gd name="T3" fmla="*/ 0 h 210"/>
                <a:gd name="T4" fmla="*/ 108 w 142"/>
                <a:gd name="T5" fmla="*/ 2 h 210"/>
                <a:gd name="T6" fmla="*/ 97 w 142"/>
                <a:gd name="T7" fmla="*/ 5 h 210"/>
                <a:gd name="T8" fmla="*/ 98 w 142"/>
                <a:gd name="T9" fmla="*/ 12 h 210"/>
                <a:gd name="T10" fmla="*/ 112 w 142"/>
                <a:gd name="T11" fmla="*/ 13 h 210"/>
                <a:gd name="T12" fmla="*/ 118 w 142"/>
                <a:gd name="T13" fmla="*/ 15 h 210"/>
                <a:gd name="T14" fmla="*/ 117 w 142"/>
                <a:gd name="T15" fmla="*/ 23 h 210"/>
                <a:gd name="T16" fmla="*/ 95 w 142"/>
                <a:gd name="T17" fmla="*/ 86 h 210"/>
                <a:gd name="T18" fmla="*/ 81 w 142"/>
                <a:gd name="T19" fmla="*/ 76 h 210"/>
                <a:gd name="T20" fmla="*/ 59 w 142"/>
                <a:gd name="T21" fmla="*/ 77 h 210"/>
                <a:gd name="T22" fmla="*/ 34 w 142"/>
                <a:gd name="T23" fmla="*/ 91 h 210"/>
                <a:gd name="T24" fmla="*/ 13 w 142"/>
                <a:gd name="T25" fmla="*/ 116 h 210"/>
                <a:gd name="T26" fmla="*/ 2 w 142"/>
                <a:gd name="T27" fmla="*/ 146 h 210"/>
                <a:gd name="T28" fmla="*/ 3 w 142"/>
                <a:gd name="T29" fmla="*/ 182 h 210"/>
                <a:gd name="T30" fmla="*/ 24 w 142"/>
                <a:gd name="T31" fmla="*/ 207 h 210"/>
                <a:gd name="T32" fmla="*/ 46 w 142"/>
                <a:gd name="T33" fmla="*/ 210 h 210"/>
                <a:gd name="T34" fmla="*/ 66 w 142"/>
                <a:gd name="T35" fmla="*/ 200 h 210"/>
                <a:gd name="T36" fmla="*/ 82 w 142"/>
                <a:gd name="T37" fmla="*/ 197 h 210"/>
                <a:gd name="T38" fmla="*/ 96 w 142"/>
                <a:gd name="T39" fmla="*/ 208 h 210"/>
                <a:gd name="T40" fmla="*/ 113 w 142"/>
                <a:gd name="T41" fmla="*/ 209 h 210"/>
                <a:gd name="T42" fmla="*/ 124 w 142"/>
                <a:gd name="T43" fmla="*/ 200 h 210"/>
                <a:gd name="T44" fmla="*/ 131 w 142"/>
                <a:gd name="T45" fmla="*/ 185 h 210"/>
                <a:gd name="T46" fmla="*/ 136 w 142"/>
                <a:gd name="T47" fmla="*/ 168 h 210"/>
                <a:gd name="T48" fmla="*/ 135 w 142"/>
                <a:gd name="T49" fmla="*/ 162 h 210"/>
                <a:gd name="T50" fmla="*/ 130 w 142"/>
                <a:gd name="T51" fmla="*/ 162 h 210"/>
                <a:gd name="T52" fmla="*/ 125 w 142"/>
                <a:gd name="T53" fmla="*/ 181 h 210"/>
                <a:gd name="T54" fmla="*/ 114 w 142"/>
                <a:gd name="T55" fmla="*/ 201 h 210"/>
                <a:gd name="T56" fmla="*/ 101 w 142"/>
                <a:gd name="T57" fmla="*/ 202 h 210"/>
                <a:gd name="T58" fmla="*/ 97 w 142"/>
                <a:gd name="T59" fmla="*/ 195 h 210"/>
                <a:gd name="T60" fmla="*/ 98 w 142"/>
                <a:gd name="T61" fmla="*/ 182 h 210"/>
                <a:gd name="T62" fmla="*/ 142 w 142"/>
                <a:gd name="T63" fmla="*/ 3 h 210"/>
                <a:gd name="T64" fmla="*/ 79 w 142"/>
                <a:gd name="T65" fmla="*/ 175 h 210"/>
                <a:gd name="T66" fmla="*/ 76 w 142"/>
                <a:gd name="T67" fmla="*/ 179 h 210"/>
                <a:gd name="T68" fmla="*/ 64 w 142"/>
                <a:gd name="T69" fmla="*/ 193 h 210"/>
                <a:gd name="T70" fmla="*/ 47 w 142"/>
                <a:gd name="T71" fmla="*/ 203 h 210"/>
                <a:gd name="T72" fmla="*/ 31 w 142"/>
                <a:gd name="T73" fmla="*/ 201 h 210"/>
                <a:gd name="T74" fmla="*/ 22 w 142"/>
                <a:gd name="T75" fmla="*/ 185 h 210"/>
                <a:gd name="T76" fmla="*/ 23 w 142"/>
                <a:gd name="T77" fmla="*/ 161 h 210"/>
                <a:gd name="T78" fmla="*/ 32 w 142"/>
                <a:gd name="T79" fmla="*/ 124 h 210"/>
                <a:gd name="T80" fmla="*/ 45 w 142"/>
                <a:gd name="T81" fmla="*/ 98 h 210"/>
                <a:gd name="T82" fmla="*/ 63 w 142"/>
                <a:gd name="T83" fmla="*/ 84 h 210"/>
                <a:gd name="T84" fmla="*/ 79 w 142"/>
                <a:gd name="T85" fmla="*/ 83 h 210"/>
                <a:gd name="T86" fmla="*/ 88 w 142"/>
                <a:gd name="T87" fmla="*/ 89 h 210"/>
                <a:gd name="T88" fmla="*/ 93 w 142"/>
                <a:gd name="T89" fmla="*/ 99 h 210"/>
                <a:gd name="T90" fmla="*/ 95 w 142"/>
                <a:gd name="T91" fmla="*/ 106 h 210"/>
                <a:gd name="T92" fmla="*/ 95 w 142"/>
                <a:gd name="T93" fmla="*/ 11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2" h="210">
                  <a:moveTo>
                    <a:pt x="142" y="3"/>
                  </a:moveTo>
                  <a:lnTo>
                    <a:pt x="141" y="1"/>
                  </a:lnTo>
                  <a:lnTo>
                    <a:pt x="138" y="0"/>
                  </a:lnTo>
                  <a:lnTo>
                    <a:pt x="131" y="0"/>
                  </a:lnTo>
                  <a:lnTo>
                    <a:pt x="119" y="1"/>
                  </a:lnTo>
                  <a:lnTo>
                    <a:pt x="108" y="2"/>
                  </a:lnTo>
                  <a:lnTo>
                    <a:pt x="100" y="3"/>
                  </a:lnTo>
                  <a:lnTo>
                    <a:pt x="97" y="5"/>
                  </a:lnTo>
                  <a:lnTo>
                    <a:pt x="96" y="9"/>
                  </a:lnTo>
                  <a:lnTo>
                    <a:pt x="98" y="12"/>
                  </a:lnTo>
                  <a:lnTo>
                    <a:pt x="103" y="12"/>
                  </a:lnTo>
                  <a:lnTo>
                    <a:pt x="112" y="13"/>
                  </a:lnTo>
                  <a:lnTo>
                    <a:pt x="116" y="14"/>
                  </a:lnTo>
                  <a:lnTo>
                    <a:pt x="118" y="15"/>
                  </a:lnTo>
                  <a:lnTo>
                    <a:pt x="118" y="17"/>
                  </a:lnTo>
                  <a:lnTo>
                    <a:pt x="117" y="23"/>
                  </a:lnTo>
                  <a:lnTo>
                    <a:pt x="99" y="94"/>
                  </a:lnTo>
                  <a:lnTo>
                    <a:pt x="95" y="86"/>
                  </a:lnTo>
                  <a:lnTo>
                    <a:pt x="89" y="80"/>
                  </a:lnTo>
                  <a:lnTo>
                    <a:pt x="81" y="76"/>
                  </a:lnTo>
                  <a:lnTo>
                    <a:pt x="72" y="75"/>
                  </a:lnTo>
                  <a:lnTo>
                    <a:pt x="59" y="77"/>
                  </a:lnTo>
                  <a:lnTo>
                    <a:pt x="46" y="83"/>
                  </a:lnTo>
                  <a:lnTo>
                    <a:pt x="34" y="91"/>
                  </a:lnTo>
                  <a:lnTo>
                    <a:pt x="23" y="102"/>
                  </a:lnTo>
                  <a:lnTo>
                    <a:pt x="13" y="116"/>
                  </a:lnTo>
                  <a:lnTo>
                    <a:pt x="6" y="130"/>
                  </a:lnTo>
                  <a:lnTo>
                    <a:pt x="2" y="146"/>
                  </a:lnTo>
                  <a:lnTo>
                    <a:pt x="0" y="162"/>
                  </a:lnTo>
                  <a:lnTo>
                    <a:pt x="3" y="182"/>
                  </a:lnTo>
                  <a:lnTo>
                    <a:pt x="11" y="197"/>
                  </a:lnTo>
                  <a:lnTo>
                    <a:pt x="24" y="207"/>
                  </a:lnTo>
                  <a:lnTo>
                    <a:pt x="40" y="210"/>
                  </a:lnTo>
                  <a:lnTo>
                    <a:pt x="46" y="210"/>
                  </a:lnTo>
                  <a:lnTo>
                    <a:pt x="54" y="207"/>
                  </a:lnTo>
                  <a:lnTo>
                    <a:pt x="66" y="200"/>
                  </a:lnTo>
                  <a:lnTo>
                    <a:pt x="78" y="188"/>
                  </a:lnTo>
                  <a:lnTo>
                    <a:pt x="82" y="197"/>
                  </a:lnTo>
                  <a:lnTo>
                    <a:pt x="87" y="204"/>
                  </a:lnTo>
                  <a:lnTo>
                    <a:pt x="96" y="208"/>
                  </a:lnTo>
                  <a:lnTo>
                    <a:pt x="106" y="210"/>
                  </a:lnTo>
                  <a:lnTo>
                    <a:pt x="113" y="209"/>
                  </a:lnTo>
                  <a:lnTo>
                    <a:pt x="119" y="206"/>
                  </a:lnTo>
                  <a:lnTo>
                    <a:pt x="124" y="200"/>
                  </a:lnTo>
                  <a:lnTo>
                    <a:pt x="128" y="194"/>
                  </a:lnTo>
                  <a:lnTo>
                    <a:pt x="131" y="185"/>
                  </a:lnTo>
                  <a:lnTo>
                    <a:pt x="134" y="175"/>
                  </a:lnTo>
                  <a:lnTo>
                    <a:pt x="136" y="168"/>
                  </a:lnTo>
                  <a:lnTo>
                    <a:pt x="136" y="164"/>
                  </a:lnTo>
                  <a:lnTo>
                    <a:pt x="135" y="162"/>
                  </a:lnTo>
                  <a:lnTo>
                    <a:pt x="133" y="161"/>
                  </a:lnTo>
                  <a:lnTo>
                    <a:pt x="130" y="162"/>
                  </a:lnTo>
                  <a:lnTo>
                    <a:pt x="129" y="167"/>
                  </a:lnTo>
                  <a:lnTo>
                    <a:pt x="125" y="181"/>
                  </a:lnTo>
                  <a:lnTo>
                    <a:pt x="120" y="192"/>
                  </a:lnTo>
                  <a:lnTo>
                    <a:pt x="114" y="201"/>
                  </a:lnTo>
                  <a:lnTo>
                    <a:pt x="106" y="204"/>
                  </a:lnTo>
                  <a:lnTo>
                    <a:pt x="101" y="202"/>
                  </a:lnTo>
                  <a:lnTo>
                    <a:pt x="99" y="199"/>
                  </a:lnTo>
                  <a:lnTo>
                    <a:pt x="97" y="195"/>
                  </a:lnTo>
                  <a:lnTo>
                    <a:pt x="97" y="190"/>
                  </a:lnTo>
                  <a:lnTo>
                    <a:pt x="98" y="182"/>
                  </a:lnTo>
                  <a:lnTo>
                    <a:pt x="99" y="176"/>
                  </a:lnTo>
                  <a:lnTo>
                    <a:pt x="142" y="3"/>
                  </a:lnTo>
                  <a:close/>
                  <a:moveTo>
                    <a:pt x="80" y="171"/>
                  </a:moveTo>
                  <a:lnTo>
                    <a:pt x="79" y="175"/>
                  </a:lnTo>
                  <a:lnTo>
                    <a:pt x="78" y="177"/>
                  </a:lnTo>
                  <a:lnTo>
                    <a:pt x="76" y="179"/>
                  </a:lnTo>
                  <a:lnTo>
                    <a:pt x="74" y="182"/>
                  </a:lnTo>
                  <a:lnTo>
                    <a:pt x="64" y="193"/>
                  </a:lnTo>
                  <a:lnTo>
                    <a:pt x="55" y="199"/>
                  </a:lnTo>
                  <a:lnTo>
                    <a:pt x="47" y="203"/>
                  </a:lnTo>
                  <a:lnTo>
                    <a:pt x="40" y="204"/>
                  </a:lnTo>
                  <a:lnTo>
                    <a:pt x="31" y="201"/>
                  </a:lnTo>
                  <a:lnTo>
                    <a:pt x="25" y="194"/>
                  </a:lnTo>
                  <a:lnTo>
                    <a:pt x="22" y="185"/>
                  </a:lnTo>
                  <a:lnTo>
                    <a:pt x="21" y="176"/>
                  </a:lnTo>
                  <a:lnTo>
                    <a:pt x="23" y="161"/>
                  </a:lnTo>
                  <a:lnTo>
                    <a:pt x="27" y="143"/>
                  </a:lnTo>
                  <a:lnTo>
                    <a:pt x="32" y="124"/>
                  </a:lnTo>
                  <a:lnTo>
                    <a:pt x="37" y="110"/>
                  </a:lnTo>
                  <a:lnTo>
                    <a:pt x="45" y="98"/>
                  </a:lnTo>
                  <a:lnTo>
                    <a:pt x="54" y="89"/>
                  </a:lnTo>
                  <a:lnTo>
                    <a:pt x="63" y="84"/>
                  </a:lnTo>
                  <a:lnTo>
                    <a:pt x="72" y="82"/>
                  </a:lnTo>
                  <a:lnTo>
                    <a:pt x="79" y="83"/>
                  </a:lnTo>
                  <a:lnTo>
                    <a:pt x="84" y="85"/>
                  </a:lnTo>
                  <a:lnTo>
                    <a:pt x="88" y="89"/>
                  </a:lnTo>
                  <a:lnTo>
                    <a:pt x="91" y="94"/>
                  </a:lnTo>
                  <a:lnTo>
                    <a:pt x="93" y="99"/>
                  </a:lnTo>
                  <a:lnTo>
                    <a:pt x="95" y="103"/>
                  </a:lnTo>
                  <a:lnTo>
                    <a:pt x="95" y="106"/>
                  </a:lnTo>
                  <a:lnTo>
                    <a:pt x="96" y="108"/>
                  </a:lnTo>
                  <a:lnTo>
                    <a:pt x="95" y="113"/>
                  </a:lnTo>
                  <a:lnTo>
                    <a:pt x="80" y="17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80" name="Freeform 190"/>
            <p:cNvSpPr>
              <a:spLocks noChangeAspect="1"/>
            </p:cNvSpPr>
            <p:nvPr/>
          </p:nvSpPr>
          <p:spPr bwMode="auto">
            <a:xfrm>
              <a:off x="2680" y="196"/>
              <a:ext cx="177" cy="217"/>
            </a:xfrm>
            <a:custGeom>
              <a:avLst/>
              <a:gdLst>
                <a:gd name="T0" fmla="*/ 177 w 177"/>
                <a:gd name="T1" fmla="*/ 1 h 217"/>
                <a:gd name="T2" fmla="*/ 172 w 177"/>
                <a:gd name="T3" fmla="*/ 0 h 217"/>
                <a:gd name="T4" fmla="*/ 154 w 177"/>
                <a:gd name="T5" fmla="*/ 21 h 217"/>
                <a:gd name="T6" fmla="*/ 137 w 177"/>
                <a:gd name="T7" fmla="*/ 5 h 217"/>
                <a:gd name="T8" fmla="*/ 112 w 177"/>
                <a:gd name="T9" fmla="*/ 0 h 217"/>
                <a:gd name="T10" fmla="*/ 84 w 177"/>
                <a:gd name="T11" fmla="*/ 5 h 217"/>
                <a:gd name="T12" fmla="*/ 61 w 177"/>
                <a:gd name="T13" fmla="*/ 21 h 217"/>
                <a:gd name="T14" fmla="*/ 44 w 177"/>
                <a:gd name="T15" fmla="*/ 44 h 217"/>
                <a:gd name="T16" fmla="*/ 38 w 177"/>
                <a:gd name="T17" fmla="*/ 70 h 217"/>
                <a:gd name="T18" fmla="*/ 48 w 177"/>
                <a:gd name="T19" fmla="*/ 99 h 217"/>
                <a:gd name="T20" fmla="*/ 69 w 177"/>
                <a:gd name="T21" fmla="*/ 112 h 217"/>
                <a:gd name="T22" fmla="*/ 105 w 177"/>
                <a:gd name="T23" fmla="*/ 122 h 217"/>
                <a:gd name="T24" fmla="*/ 114 w 177"/>
                <a:gd name="T25" fmla="*/ 125 h 217"/>
                <a:gd name="T26" fmla="*/ 123 w 177"/>
                <a:gd name="T27" fmla="*/ 132 h 217"/>
                <a:gd name="T28" fmla="*/ 128 w 177"/>
                <a:gd name="T29" fmla="*/ 144 h 217"/>
                <a:gd name="T30" fmla="*/ 124 w 177"/>
                <a:gd name="T31" fmla="*/ 172 h 217"/>
                <a:gd name="T32" fmla="*/ 96 w 177"/>
                <a:gd name="T33" fmla="*/ 202 h 217"/>
                <a:gd name="T34" fmla="*/ 67 w 177"/>
                <a:gd name="T35" fmla="*/ 207 h 217"/>
                <a:gd name="T36" fmla="*/ 50 w 177"/>
                <a:gd name="T37" fmla="*/ 203 h 217"/>
                <a:gd name="T38" fmla="*/ 34 w 177"/>
                <a:gd name="T39" fmla="*/ 194 h 217"/>
                <a:gd name="T40" fmla="*/ 24 w 177"/>
                <a:gd name="T41" fmla="*/ 176 h 217"/>
                <a:gd name="T42" fmla="*/ 23 w 177"/>
                <a:gd name="T43" fmla="*/ 154 h 217"/>
                <a:gd name="T44" fmla="*/ 25 w 177"/>
                <a:gd name="T45" fmla="*/ 146 h 217"/>
                <a:gd name="T46" fmla="*/ 21 w 177"/>
                <a:gd name="T47" fmla="*/ 142 h 217"/>
                <a:gd name="T48" fmla="*/ 17 w 177"/>
                <a:gd name="T49" fmla="*/ 147 h 217"/>
                <a:gd name="T50" fmla="*/ 12 w 177"/>
                <a:gd name="T51" fmla="*/ 166 h 217"/>
                <a:gd name="T52" fmla="*/ 6 w 177"/>
                <a:gd name="T53" fmla="*/ 191 h 217"/>
                <a:gd name="T54" fmla="*/ 1 w 177"/>
                <a:gd name="T55" fmla="*/ 210 h 217"/>
                <a:gd name="T56" fmla="*/ 1 w 177"/>
                <a:gd name="T57" fmla="*/ 216 h 217"/>
                <a:gd name="T58" fmla="*/ 6 w 177"/>
                <a:gd name="T59" fmla="*/ 216 h 217"/>
                <a:gd name="T60" fmla="*/ 24 w 177"/>
                <a:gd name="T61" fmla="*/ 195 h 217"/>
                <a:gd name="T62" fmla="*/ 47 w 177"/>
                <a:gd name="T63" fmla="*/ 212 h 217"/>
                <a:gd name="T64" fmla="*/ 74 w 177"/>
                <a:gd name="T65" fmla="*/ 217 h 217"/>
                <a:gd name="T66" fmla="*/ 103 w 177"/>
                <a:gd name="T67" fmla="*/ 210 h 217"/>
                <a:gd name="T68" fmla="*/ 127 w 177"/>
                <a:gd name="T69" fmla="*/ 192 h 217"/>
                <a:gd name="T70" fmla="*/ 144 w 177"/>
                <a:gd name="T71" fmla="*/ 167 h 217"/>
                <a:gd name="T72" fmla="*/ 150 w 177"/>
                <a:gd name="T73" fmla="*/ 140 h 217"/>
                <a:gd name="T74" fmla="*/ 144 w 177"/>
                <a:gd name="T75" fmla="*/ 116 h 217"/>
                <a:gd name="T76" fmla="*/ 135 w 177"/>
                <a:gd name="T77" fmla="*/ 105 h 217"/>
                <a:gd name="T78" fmla="*/ 124 w 177"/>
                <a:gd name="T79" fmla="*/ 97 h 217"/>
                <a:gd name="T80" fmla="*/ 97 w 177"/>
                <a:gd name="T81" fmla="*/ 90 h 217"/>
                <a:gd name="T82" fmla="*/ 86 w 177"/>
                <a:gd name="T83" fmla="*/ 87 h 217"/>
                <a:gd name="T84" fmla="*/ 77 w 177"/>
                <a:gd name="T85" fmla="*/ 85 h 217"/>
                <a:gd name="T86" fmla="*/ 65 w 177"/>
                <a:gd name="T87" fmla="*/ 76 h 217"/>
                <a:gd name="T88" fmla="*/ 59 w 177"/>
                <a:gd name="T89" fmla="*/ 57 h 217"/>
                <a:gd name="T90" fmla="*/ 75 w 177"/>
                <a:gd name="T91" fmla="*/ 23 h 217"/>
                <a:gd name="T92" fmla="*/ 111 w 177"/>
                <a:gd name="T93" fmla="*/ 8 h 217"/>
                <a:gd name="T94" fmla="*/ 142 w 177"/>
                <a:gd name="T95" fmla="*/ 18 h 217"/>
                <a:gd name="T96" fmla="*/ 154 w 177"/>
                <a:gd name="T97" fmla="*/ 54 h 217"/>
                <a:gd name="T98" fmla="*/ 153 w 177"/>
                <a:gd name="T99" fmla="*/ 71 h 217"/>
                <a:gd name="T100" fmla="*/ 157 w 177"/>
                <a:gd name="T101" fmla="*/ 74 h 217"/>
                <a:gd name="T102" fmla="*/ 161 w 177"/>
                <a:gd name="T103" fmla="*/ 6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17">
                  <a:moveTo>
                    <a:pt x="177" y="2"/>
                  </a:moveTo>
                  <a:lnTo>
                    <a:pt x="177" y="1"/>
                  </a:lnTo>
                  <a:lnTo>
                    <a:pt x="174" y="0"/>
                  </a:lnTo>
                  <a:lnTo>
                    <a:pt x="172" y="0"/>
                  </a:lnTo>
                  <a:lnTo>
                    <a:pt x="169" y="4"/>
                  </a:lnTo>
                  <a:lnTo>
                    <a:pt x="154" y="21"/>
                  </a:lnTo>
                  <a:lnTo>
                    <a:pt x="147" y="12"/>
                  </a:lnTo>
                  <a:lnTo>
                    <a:pt x="137" y="5"/>
                  </a:lnTo>
                  <a:lnTo>
                    <a:pt x="125" y="1"/>
                  </a:lnTo>
                  <a:lnTo>
                    <a:pt x="112" y="0"/>
                  </a:lnTo>
                  <a:lnTo>
                    <a:pt x="98" y="1"/>
                  </a:lnTo>
                  <a:lnTo>
                    <a:pt x="84" y="5"/>
                  </a:lnTo>
                  <a:lnTo>
                    <a:pt x="72" y="12"/>
                  </a:lnTo>
                  <a:lnTo>
                    <a:pt x="61" y="21"/>
                  </a:lnTo>
                  <a:lnTo>
                    <a:pt x="51" y="32"/>
                  </a:lnTo>
                  <a:lnTo>
                    <a:pt x="44" y="44"/>
                  </a:lnTo>
                  <a:lnTo>
                    <a:pt x="40" y="56"/>
                  </a:lnTo>
                  <a:lnTo>
                    <a:pt x="38" y="70"/>
                  </a:lnTo>
                  <a:lnTo>
                    <a:pt x="41" y="86"/>
                  </a:lnTo>
                  <a:lnTo>
                    <a:pt x="48" y="99"/>
                  </a:lnTo>
                  <a:lnTo>
                    <a:pt x="58" y="107"/>
                  </a:lnTo>
                  <a:lnTo>
                    <a:pt x="69" y="112"/>
                  </a:lnTo>
                  <a:lnTo>
                    <a:pt x="101" y="121"/>
                  </a:lnTo>
                  <a:lnTo>
                    <a:pt x="105" y="122"/>
                  </a:lnTo>
                  <a:lnTo>
                    <a:pt x="110" y="123"/>
                  </a:lnTo>
                  <a:lnTo>
                    <a:pt x="114" y="125"/>
                  </a:lnTo>
                  <a:lnTo>
                    <a:pt x="119" y="128"/>
                  </a:lnTo>
                  <a:lnTo>
                    <a:pt x="123" y="132"/>
                  </a:lnTo>
                  <a:lnTo>
                    <a:pt x="126" y="137"/>
                  </a:lnTo>
                  <a:lnTo>
                    <a:pt x="128" y="144"/>
                  </a:lnTo>
                  <a:lnTo>
                    <a:pt x="128" y="152"/>
                  </a:lnTo>
                  <a:lnTo>
                    <a:pt x="124" y="172"/>
                  </a:lnTo>
                  <a:lnTo>
                    <a:pt x="113" y="190"/>
                  </a:lnTo>
                  <a:lnTo>
                    <a:pt x="96" y="202"/>
                  </a:lnTo>
                  <a:lnTo>
                    <a:pt x="75" y="207"/>
                  </a:lnTo>
                  <a:lnTo>
                    <a:pt x="67" y="207"/>
                  </a:lnTo>
                  <a:lnTo>
                    <a:pt x="59" y="206"/>
                  </a:lnTo>
                  <a:lnTo>
                    <a:pt x="50" y="203"/>
                  </a:lnTo>
                  <a:lnTo>
                    <a:pt x="41" y="199"/>
                  </a:lnTo>
                  <a:lnTo>
                    <a:pt x="34" y="194"/>
                  </a:lnTo>
                  <a:lnTo>
                    <a:pt x="28" y="186"/>
                  </a:lnTo>
                  <a:lnTo>
                    <a:pt x="24" y="176"/>
                  </a:lnTo>
                  <a:lnTo>
                    <a:pt x="23" y="164"/>
                  </a:lnTo>
                  <a:lnTo>
                    <a:pt x="23" y="154"/>
                  </a:lnTo>
                  <a:lnTo>
                    <a:pt x="24" y="148"/>
                  </a:lnTo>
                  <a:lnTo>
                    <a:pt x="25" y="146"/>
                  </a:lnTo>
                  <a:lnTo>
                    <a:pt x="24" y="143"/>
                  </a:lnTo>
                  <a:lnTo>
                    <a:pt x="21" y="142"/>
                  </a:lnTo>
                  <a:lnTo>
                    <a:pt x="18" y="143"/>
                  </a:lnTo>
                  <a:lnTo>
                    <a:pt x="17" y="147"/>
                  </a:lnTo>
                  <a:lnTo>
                    <a:pt x="15" y="155"/>
                  </a:lnTo>
                  <a:lnTo>
                    <a:pt x="12" y="166"/>
                  </a:lnTo>
                  <a:lnTo>
                    <a:pt x="9" y="179"/>
                  </a:lnTo>
                  <a:lnTo>
                    <a:pt x="6" y="191"/>
                  </a:lnTo>
                  <a:lnTo>
                    <a:pt x="3" y="202"/>
                  </a:lnTo>
                  <a:lnTo>
                    <a:pt x="1" y="210"/>
                  </a:lnTo>
                  <a:lnTo>
                    <a:pt x="0" y="214"/>
                  </a:lnTo>
                  <a:lnTo>
                    <a:pt x="1" y="216"/>
                  </a:lnTo>
                  <a:lnTo>
                    <a:pt x="4" y="217"/>
                  </a:lnTo>
                  <a:lnTo>
                    <a:pt x="6" y="216"/>
                  </a:lnTo>
                  <a:lnTo>
                    <a:pt x="9" y="212"/>
                  </a:lnTo>
                  <a:lnTo>
                    <a:pt x="24" y="195"/>
                  </a:lnTo>
                  <a:lnTo>
                    <a:pt x="35" y="206"/>
                  </a:lnTo>
                  <a:lnTo>
                    <a:pt x="47" y="212"/>
                  </a:lnTo>
                  <a:lnTo>
                    <a:pt x="61" y="216"/>
                  </a:lnTo>
                  <a:lnTo>
                    <a:pt x="74" y="217"/>
                  </a:lnTo>
                  <a:lnTo>
                    <a:pt x="89" y="215"/>
                  </a:lnTo>
                  <a:lnTo>
                    <a:pt x="103" y="210"/>
                  </a:lnTo>
                  <a:lnTo>
                    <a:pt x="116" y="202"/>
                  </a:lnTo>
                  <a:lnTo>
                    <a:pt x="127" y="192"/>
                  </a:lnTo>
                  <a:lnTo>
                    <a:pt x="137" y="180"/>
                  </a:lnTo>
                  <a:lnTo>
                    <a:pt x="144" y="167"/>
                  </a:lnTo>
                  <a:lnTo>
                    <a:pt x="148" y="154"/>
                  </a:lnTo>
                  <a:lnTo>
                    <a:pt x="150" y="140"/>
                  </a:lnTo>
                  <a:lnTo>
                    <a:pt x="148" y="126"/>
                  </a:lnTo>
                  <a:lnTo>
                    <a:pt x="144" y="116"/>
                  </a:lnTo>
                  <a:lnTo>
                    <a:pt x="139" y="109"/>
                  </a:lnTo>
                  <a:lnTo>
                    <a:pt x="135" y="105"/>
                  </a:lnTo>
                  <a:lnTo>
                    <a:pt x="130" y="101"/>
                  </a:lnTo>
                  <a:lnTo>
                    <a:pt x="124" y="97"/>
                  </a:lnTo>
                  <a:lnTo>
                    <a:pt x="114" y="94"/>
                  </a:lnTo>
                  <a:lnTo>
                    <a:pt x="97" y="90"/>
                  </a:lnTo>
                  <a:lnTo>
                    <a:pt x="92" y="88"/>
                  </a:lnTo>
                  <a:lnTo>
                    <a:pt x="86" y="87"/>
                  </a:lnTo>
                  <a:lnTo>
                    <a:pt x="81" y="85"/>
                  </a:lnTo>
                  <a:lnTo>
                    <a:pt x="77" y="85"/>
                  </a:lnTo>
                  <a:lnTo>
                    <a:pt x="71" y="81"/>
                  </a:lnTo>
                  <a:lnTo>
                    <a:pt x="65" y="76"/>
                  </a:lnTo>
                  <a:lnTo>
                    <a:pt x="61" y="68"/>
                  </a:lnTo>
                  <a:lnTo>
                    <a:pt x="59" y="57"/>
                  </a:lnTo>
                  <a:lnTo>
                    <a:pt x="63" y="39"/>
                  </a:lnTo>
                  <a:lnTo>
                    <a:pt x="75" y="23"/>
                  </a:lnTo>
                  <a:lnTo>
                    <a:pt x="91" y="12"/>
                  </a:lnTo>
                  <a:lnTo>
                    <a:pt x="111" y="8"/>
                  </a:lnTo>
                  <a:lnTo>
                    <a:pt x="129" y="10"/>
                  </a:lnTo>
                  <a:lnTo>
                    <a:pt x="142" y="18"/>
                  </a:lnTo>
                  <a:lnTo>
                    <a:pt x="151" y="33"/>
                  </a:lnTo>
                  <a:lnTo>
                    <a:pt x="154" y="54"/>
                  </a:lnTo>
                  <a:lnTo>
                    <a:pt x="154" y="65"/>
                  </a:lnTo>
                  <a:lnTo>
                    <a:pt x="153" y="71"/>
                  </a:lnTo>
                  <a:lnTo>
                    <a:pt x="154" y="72"/>
                  </a:lnTo>
                  <a:lnTo>
                    <a:pt x="157" y="74"/>
                  </a:lnTo>
                  <a:lnTo>
                    <a:pt x="160" y="73"/>
                  </a:lnTo>
                  <a:lnTo>
                    <a:pt x="161" y="68"/>
                  </a:lnTo>
                  <a:lnTo>
                    <a:pt x="177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81" name="Freeform 191"/>
            <p:cNvSpPr>
              <a:spLocks noChangeAspect="1"/>
            </p:cNvSpPr>
            <p:nvPr/>
          </p:nvSpPr>
          <p:spPr bwMode="auto">
            <a:xfrm>
              <a:off x="2894" y="182"/>
              <a:ext cx="69" cy="299"/>
            </a:xfrm>
            <a:custGeom>
              <a:avLst/>
              <a:gdLst>
                <a:gd name="T0" fmla="*/ 69 w 69"/>
                <a:gd name="T1" fmla="*/ 296 h 299"/>
                <a:gd name="T2" fmla="*/ 69 w 69"/>
                <a:gd name="T3" fmla="*/ 295 h 299"/>
                <a:gd name="T4" fmla="*/ 69 w 69"/>
                <a:gd name="T5" fmla="*/ 294 h 299"/>
                <a:gd name="T6" fmla="*/ 67 w 69"/>
                <a:gd name="T7" fmla="*/ 292 h 299"/>
                <a:gd name="T8" fmla="*/ 64 w 69"/>
                <a:gd name="T9" fmla="*/ 289 h 299"/>
                <a:gd name="T10" fmla="*/ 41 w 69"/>
                <a:gd name="T11" fmla="*/ 258 h 299"/>
                <a:gd name="T12" fmla="*/ 27 w 69"/>
                <a:gd name="T13" fmla="*/ 222 h 299"/>
                <a:gd name="T14" fmla="*/ 20 w 69"/>
                <a:gd name="T15" fmla="*/ 185 h 299"/>
                <a:gd name="T16" fmla="*/ 17 w 69"/>
                <a:gd name="T17" fmla="*/ 149 h 299"/>
                <a:gd name="T18" fmla="*/ 20 w 69"/>
                <a:gd name="T19" fmla="*/ 111 h 299"/>
                <a:gd name="T20" fmla="*/ 28 w 69"/>
                <a:gd name="T21" fmla="*/ 73 h 299"/>
                <a:gd name="T22" fmla="*/ 43 w 69"/>
                <a:gd name="T23" fmla="*/ 39 h 299"/>
                <a:gd name="T24" fmla="*/ 65 w 69"/>
                <a:gd name="T25" fmla="*/ 8 h 299"/>
                <a:gd name="T26" fmla="*/ 69 w 69"/>
                <a:gd name="T27" fmla="*/ 5 h 299"/>
                <a:gd name="T28" fmla="*/ 69 w 69"/>
                <a:gd name="T29" fmla="*/ 3 h 299"/>
                <a:gd name="T30" fmla="*/ 68 w 69"/>
                <a:gd name="T31" fmla="*/ 1 h 299"/>
                <a:gd name="T32" fmla="*/ 66 w 69"/>
                <a:gd name="T33" fmla="*/ 0 h 299"/>
                <a:gd name="T34" fmla="*/ 60 w 69"/>
                <a:gd name="T35" fmla="*/ 4 h 299"/>
                <a:gd name="T36" fmla="*/ 48 w 69"/>
                <a:gd name="T37" fmla="*/ 15 h 299"/>
                <a:gd name="T38" fmla="*/ 33 w 69"/>
                <a:gd name="T39" fmla="*/ 33 h 299"/>
                <a:gd name="T40" fmla="*/ 19 w 69"/>
                <a:gd name="T41" fmla="*/ 58 h 299"/>
                <a:gd name="T42" fmla="*/ 10 w 69"/>
                <a:gd name="T43" fmla="*/ 83 h 299"/>
                <a:gd name="T44" fmla="*/ 4 w 69"/>
                <a:gd name="T45" fmla="*/ 107 h 299"/>
                <a:gd name="T46" fmla="*/ 1 w 69"/>
                <a:gd name="T47" fmla="*/ 129 h 299"/>
                <a:gd name="T48" fmla="*/ 0 w 69"/>
                <a:gd name="T49" fmla="*/ 149 h 299"/>
                <a:gd name="T50" fmla="*/ 1 w 69"/>
                <a:gd name="T51" fmla="*/ 169 h 299"/>
                <a:gd name="T52" fmla="*/ 4 w 69"/>
                <a:gd name="T53" fmla="*/ 192 h 299"/>
                <a:gd name="T54" fmla="*/ 10 w 69"/>
                <a:gd name="T55" fmla="*/ 217 h 299"/>
                <a:gd name="T56" fmla="*/ 20 w 69"/>
                <a:gd name="T57" fmla="*/ 242 h 299"/>
                <a:gd name="T58" fmla="*/ 34 w 69"/>
                <a:gd name="T59" fmla="*/ 267 h 299"/>
                <a:gd name="T60" fmla="*/ 49 w 69"/>
                <a:gd name="T61" fmla="*/ 284 h 299"/>
                <a:gd name="T62" fmla="*/ 60 w 69"/>
                <a:gd name="T63" fmla="*/ 295 h 299"/>
                <a:gd name="T64" fmla="*/ 66 w 69"/>
                <a:gd name="T65" fmla="*/ 299 h 299"/>
                <a:gd name="T66" fmla="*/ 68 w 69"/>
                <a:gd name="T67" fmla="*/ 298 h 299"/>
                <a:gd name="T68" fmla="*/ 69 w 69"/>
                <a:gd name="T69" fmla="*/ 296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299">
                  <a:moveTo>
                    <a:pt x="69" y="296"/>
                  </a:moveTo>
                  <a:lnTo>
                    <a:pt x="69" y="295"/>
                  </a:lnTo>
                  <a:lnTo>
                    <a:pt x="69" y="294"/>
                  </a:lnTo>
                  <a:lnTo>
                    <a:pt x="67" y="292"/>
                  </a:lnTo>
                  <a:lnTo>
                    <a:pt x="64" y="289"/>
                  </a:lnTo>
                  <a:lnTo>
                    <a:pt x="41" y="258"/>
                  </a:lnTo>
                  <a:lnTo>
                    <a:pt x="27" y="222"/>
                  </a:lnTo>
                  <a:lnTo>
                    <a:pt x="20" y="185"/>
                  </a:lnTo>
                  <a:lnTo>
                    <a:pt x="17" y="149"/>
                  </a:lnTo>
                  <a:lnTo>
                    <a:pt x="20" y="111"/>
                  </a:lnTo>
                  <a:lnTo>
                    <a:pt x="28" y="73"/>
                  </a:lnTo>
                  <a:lnTo>
                    <a:pt x="43" y="39"/>
                  </a:lnTo>
                  <a:lnTo>
                    <a:pt x="65" y="8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1"/>
                  </a:lnTo>
                  <a:lnTo>
                    <a:pt x="66" y="0"/>
                  </a:lnTo>
                  <a:lnTo>
                    <a:pt x="60" y="4"/>
                  </a:lnTo>
                  <a:lnTo>
                    <a:pt x="48" y="15"/>
                  </a:lnTo>
                  <a:lnTo>
                    <a:pt x="33" y="33"/>
                  </a:lnTo>
                  <a:lnTo>
                    <a:pt x="19" y="58"/>
                  </a:lnTo>
                  <a:lnTo>
                    <a:pt x="10" y="83"/>
                  </a:lnTo>
                  <a:lnTo>
                    <a:pt x="4" y="107"/>
                  </a:lnTo>
                  <a:lnTo>
                    <a:pt x="1" y="129"/>
                  </a:lnTo>
                  <a:lnTo>
                    <a:pt x="0" y="149"/>
                  </a:lnTo>
                  <a:lnTo>
                    <a:pt x="1" y="169"/>
                  </a:lnTo>
                  <a:lnTo>
                    <a:pt x="4" y="192"/>
                  </a:lnTo>
                  <a:lnTo>
                    <a:pt x="10" y="217"/>
                  </a:lnTo>
                  <a:lnTo>
                    <a:pt x="20" y="242"/>
                  </a:lnTo>
                  <a:lnTo>
                    <a:pt x="34" y="267"/>
                  </a:lnTo>
                  <a:lnTo>
                    <a:pt x="49" y="284"/>
                  </a:lnTo>
                  <a:lnTo>
                    <a:pt x="60" y="295"/>
                  </a:lnTo>
                  <a:lnTo>
                    <a:pt x="66" y="299"/>
                  </a:lnTo>
                  <a:lnTo>
                    <a:pt x="68" y="298"/>
                  </a:lnTo>
                  <a:lnTo>
                    <a:pt x="69" y="29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82" name="Freeform 192"/>
            <p:cNvSpPr>
              <a:spLocks noChangeAspect="1"/>
            </p:cNvSpPr>
            <p:nvPr/>
          </p:nvSpPr>
          <p:spPr bwMode="auto">
            <a:xfrm>
              <a:off x="2988" y="273"/>
              <a:ext cx="168" cy="133"/>
            </a:xfrm>
            <a:custGeom>
              <a:avLst/>
              <a:gdLst>
                <a:gd name="T0" fmla="*/ 97 w 168"/>
                <a:gd name="T1" fmla="*/ 60 h 133"/>
                <a:gd name="T2" fmla="*/ 132 w 168"/>
                <a:gd name="T3" fmla="*/ 21 h 133"/>
                <a:gd name="T4" fmla="*/ 135 w 168"/>
                <a:gd name="T5" fmla="*/ 18 h 133"/>
                <a:gd name="T6" fmla="*/ 139 w 168"/>
                <a:gd name="T7" fmla="*/ 16 h 133"/>
                <a:gd name="T8" fmla="*/ 147 w 168"/>
                <a:gd name="T9" fmla="*/ 15 h 133"/>
                <a:gd name="T10" fmla="*/ 162 w 168"/>
                <a:gd name="T11" fmla="*/ 14 h 133"/>
                <a:gd name="T12" fmla="*/ 162 w 168"/>
                <a:gd name="T13" fmla="*/ 0 h 133"/>
                <a:gd name="T14" fmla="*/ 104 w 168"/>
                <a:gd name="T15" fmla="*/ 0 h 133"/>
                <a:gd name="T16" fmla="*/ 104 w 168"/>
                <a:gd name="T17" fmla="*/ 14 h 133"/>
                <a:gd name="T18" fmla="*/ 110 w 168"/>
                <a:gd name="T19" fmla="*/ 15 h 133"/>
                <a:gd name="T20" fmla="*/ 115 w 168"/>
                <a:gd name="T21" fmla="*/ 17 h 133"/>
                <a:gd name="T22" fmla="*/ 114 w 168"/>
                <a:gd name="T23" fmla="*/ 19 h 133"/>
                <a:gd name="T24" fmla="*/ 113 w 168"/>
                <a:gd name="T25" fmla="*/ 21 h 133"/>
                <a:gd name="T26" fmla="*/ 88 w 168"/>
                <a:gd name="T27" fmla="*/ 49 h 133"/>
                <a:gd name="T28" fmla="*/ 59 w 168"/>
                <a:gd name="T29" fmla="*/ 14 h 133"/>
                <a:gd name="T30" fmla="*/ 70 w 168"/>
                <a:gd name="T31" fmla="*/ 14 h 133"/>
                <a:gd name="T32" fmla="*/ 70 w 168"/>
                <a:gd name="T33" fmla="*/ 0 h 133"/>
                <a:gd name="T34" fmla="*/ 2 w 168"/>
                <a:gd name="T35" fmla="*/ 0 h 133"/>
                <a:gd name="T36" fmla="*/ 2 w 168"/>
                <a:gd name="T37" fmla="*/ 14 h 133"/>
                <a:gd name="T38" fmla="*/ 23 w 168"/>
                <a:gd name="T39" fmla="*/ 14 h 133"/>
                <a:gd name="T40" fmla="*/ 69 w 168"/>
                <a:gd name="T41" fmla="*/ 69 h 133"/>
                <a:gd name="T42" fmla="*/ 30 w 168"/>
                <a:gd name="T43" fmla="*/ 113 h 133"/>
                <a:gd name="T44" fmla="*/ 25 w 168"/>
                <a:gd name="T45" fmla="*/ 116 h 133"/>
                <a:gd name="T46" fmla="*/ 19 w 168"/>
                <a:gd name="T47" fmla="*/ 118 h 133"/>
                <a:gd name="T48" fmla="*/ 10 w 168"/>
                <a:gd name="T49" fmla="*/ 119 h 133"/>
                <a:gd name="T50" fmla="*/ 0 w 168"/>
                <a:gd name="T51" fmla="*/ 119 h 133"/>
                <a:gd name="T52" fmla="*/ 0 w 168"/>
                <a:gd name="T53" fmla="*/ 133 h 133"/>
                <a:gd name="T54" fmla="*/ 58 w 168"/>
                <a:gd name="T55" fmla="*/ 133 h 133"/>
                <a:gd name="T56" fmla="*/ 58 w 168"/>
                <a:gd name="T57" fmla="*/ 119 h 133"/>
                <a:gd name="T58" fmla="*/ 51 w 168"/>
                <a:gd name="T59" fmla="*/ 118 h 133"/>
                <a:gd name="T60" fmla="*/ 47 w 168"/>
                <a:gd name="T61" fmla="*/ 116 h 133"/>
                <a:gd name="T62" fmla="*/ 47 w 168"/>
                <a:gd name="T63" fmla="*/ 115 h 133"/>
                <a:gd name="T64" fmla="*/ 49 w 168"/>
                <a:gd name="T65" fmla="*/ 113 h 133"/>
                <a:gd name="T66" fmla="*/ 78 w 168"/>
                <a:gd name="T67" fmla="*/ 80 h 133"/>
                <a:gd name="T68" fmla="*/ 111 w 168"/>
                <a:gd name="T69" fmla="*/ 119 h 133"/>
                <a:gd name="T70" fmla="*/ 99 w 168"/>
                <a:gd name="T71" fmla="*/ 119 h 133"/>
                <a:gd name="T72" fmla="*/ 99 w 168"/>
                <a:gd name="T73" fmla="*/ 133 h 133"/>
                <a:gd name="T74" fmla="*/ 168 w 168"/>
                <a:gd name="T75" fmla="*/ 133 h 133"/>
                <a:gd name="T76" fmla="*/ 168 w 168"/>
                <a:gd name="T77" fmla="*/ 119 h 133"/>
                <a:gd name="T78" fmla="*/ 147 w 168"/>
                <a:gd name="T79" fmla="*/ 119 h 133"/>
                <a:gd name="T80" fmla="*/ 97 w 168"/>
                <a:gd name="T81" fmla="*/ 6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8" h="133">
                  <a:moveTo>
                    <a:pt x="97" y="60"/>
                  </a:moveTo>
                  <a:lnTo>
                    <a:pt x="132" y="21"/>
                  </a:lnTo>
                  <a:lnTo>
                    <a:pt x="135" y="18"/>
                  </a:lnTo>
                  <a:lnTo>
                    <a:pt x="139" y="16"/>
                  </a:lnTo>
                  <a:lnTo>
                    <a:pt x="147" y="15"/>
                  </a:lnTo>
                  <a:lnTo>
                    <a:pt x="162" y="14"/>
                  </a:lnTo>
                  <a:lnTo>
                    <a:pt x="162" y="0"/>
                  </a:lnTo>
                  <a:lnTo>
                    <a:pt x="104" y="0"/>
                  </a:lnTo>
                  <a:lnTo>
                    <a:pt x="104" y="14"/>
                  </a:lnTo>
                  <a:lnTo>
                    <a:pt x="110" y="15"/>
                  </a:lnTo>
                  <a:lnTo>
                    <a:pt x="115" y="17"/>
                  </a:lnTo>
                  <a:lnTo>
                    <a:pt x="114" y="19"/>
                  </a:lnTo>
                  <a:lnTo>
                    <a:pt x="113" y="21"/>
                  </a:lnTo>
                  <a:lnTo>
                    <a:pt x="88" y="49"/>
                  </a:lnTo>
                  <a:lnTo>
                    <a:pt x="59" y="14"/>
                  </a:lnTo>
                  <a:lnTo>
                    <a:pt x="70" y="14"/>
                  </a:lnTo>
                  <a:lnTo>
                    <a:pt x="70" y="0"/>
                  </a:lnTo>
                  <a:lnTo>
                    <a:pt x="2" y="0"/>
                  </a:lnTo>
                  <a:lnTo>
                    <a:pt x="2" y="14"/>
                  </a:lnTo>
                  <a:lnTo>
                    <a:pt x="23" y="14"/>
                  </a:lnTo>
                  <a:lnTo>
                    <a:pt x="69" y="69"/>
                  </a:lnTo>
                  <a:lnTo>
                    <a:pt x="30" y="113"/>
                  </a:lnTo>
                  <a:lnTo>
                    <a:pt x="25" y="116"/>
                  </a:lnTo>
                  <a:lnTo>
                    <a:pt x="19" y="118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33"/>
                  </a:lnTo>
                  <a:lnTo>
                    <a:pt x="58" y="133"/>
                  </a:lnTo>
                  <a:lnTo>
                    <a:pt x="58" y="119"/>
                  </a:lnTo>
                  <a:lnTo>
                    <a:pt x="51" y="118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9" y="113"/>
                  </a:lnTo>
                  <a:lnTo>
                    <a:pt x="78" y="80"/>
                  </a:lnTo>
                  <a:lnTo>
                    <a:pt x="111" y="119"/>
                  </a:lnTo>
                  <a:lnTo>
                    <a:pt x="99" y="119"/>
                  </a:lnTo>
                  <a:lnTo>
                    <a:pt x="99" y="133"/>
                  </a:lnTo>
                  <a:lnTo>
                    <a:pt x="168" y="133"/>
                  </a:lnTo>
                  <a:lnTo>
                    <a:pt x="168" y="119"/>
                  </a:lnTo>
                  <a:lnTo>
                    <a:pt x="147" y="119"/>
                  </a:lnTo>
                  <a:lnTo>
                    <a:pt x="97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83" name="Freeform 193"/>
            <p:cNvSpPr>
              <a:spLocks noChangeAspect="1"/>
            </p:cNvSpPr>
            <p:nvPr/>
          </p:nvSpPr>
          <p:spPr bwMode="auto">
            <a:xfrm>
              <a:off x="3178" y="182"/>
              <a:ext cx="69" cy="299"/>
            </a:xfrm>
            <a:custGeom>
              <a:avLst/>
              <a:gdLst>
                <a:gd name="T0" fmla="*/ 69 w 69"/>
                <a:gd name="T1" fmla="*/ 149 h 299"/>
                <a:gd name="T2" fmla="*/ 69 w 69"/>
                <a:gd name="T3" fmla="*/ 130 h 299"/>
                <a:gd name="T4" fmla="*/ 66 w 69"/>
                <a:gd name="T5" fmla="*/ 107 h 299"/>
                <a:gd name="T6" fmla="*/ 60 w 69"/>
                <a:gd name="T7" fmla="*/ 82 h 299"/>
                <a:gd name="T8" fmla="*/ 50 w 69"/>
                <a:gd name="T9" fmla="*/ 56 h 299"/>
                <a:gd name="T10" fmla="*/ 35 w 69"/>
                <a:gd name="T11" fmla="*/ 32 h 299"/>
                <a:gd name="T12" fmla="*/ 21 w 69"/>
                <a:gd name="T13" fmla="*/ 14 h 299"/>
                <a:gd name="T14" fmla="*/ 9 w 69"/>
                <a:gd name="T15" fmla="*/ 4 h 299"/>
                <a:gd name="T16" fmla="*/ 3 w 69"/>
                <a:gd name="T17" fmla="*/ 0 h 299"/>
                <a:gd name="T18" fmla="*/ 1 w 69"/>
                <a:gd name="T19" fmla="*/ 1 h 299"/>
                <a:gd name="T20" fmla="*/ 0 w 69"/>
                <a:gd name="T21" fmla="*/ 3 h 299"/>
                <a:gd name="T22" fmla="*/ 0 w 69"/>
                <a:gd name="T23" fmla="*/ 4 h 299"/>
                <a:gd name="T24" fmla="*/ 1 w 69"/>
                <a:gd name="T25" fmla="*/ 5 h 299"/>
                <a:gd name="T26" fmla="*/ 3 w 69"/>
                <a:gd name="T27" fmla="*/ 7 h 299"/>
                <a:gd name="T28" fmla="*/ 6 w 69"/>
                <a:gd name="T29" fmla="*/ 10 h 299"/>
                <a:gd name="T30" fmla="*/ 25 w 69"/>
                <a:gd name="T31" fmla="*/ 35 h 299"/>
                <a:gd name="T32" fmla="*/ 40 w 69"/>
                <a:gd name="T33" fmla="*/ 67 h 299"/>
                <a:gd name="T34" fmla="*/ 49 w 69"/>
                <a:gd name="T35" fmla="*/ 105 h 299"/>
                <a:gd name="T36" fmla="*/ 52 w 69"/>
                <a:gd name="T37" fmla="*/ 149 h 299"/>
                <a:gd name="T38" fmla="*/ 50 w 69"/>
                <a:gd name="T39" fmla="*/ 188 h 299"/>
                <a:gd name="T40" fmla="*/ 42 w 69"/>
                <a:gd name="T41" fmla="*/ 225 h 299"/>
                <a:gd name="T42" fmla="*/ 27 w 69"/>
                <a:gd name="T43" fmla="*/ 260 h 299"/>
                <a:gd name="T44" fmla="*/ 4 w 69"/>
                <a:gd name="T45" fmla="*/ 291 h 299"/>
                <a:gd name="T46" fmla="*/ 1 w 69"/>
                <a:gd name="T47" fmla="*/ 294 h 299"/>
                <a:gd name="T48" fmla="*/ 0 w 69"/>
                <a:gd name="T49" fmla="*/ 296 h 299"/>
                <a:gd name="T50" fmla="*/ 1 w 69"/>
                <a:gd name="T51" fmla="*/ 298 h 299"/>
                <a:gd name="T52" fmla="*/ 3 w 69"/>
                <a:gd name="T53" fmla="*/ 299 h 299"/>
                <a:gd name="T54" fmla="*/ 9 w 69"/>
                <a:gd name="T55" fmla="*/ 295 h 299"/>
                <a:gd name="T56" fmla="*/ 21 w 69"/>
                <a:gd name="T57" fmla="*/ 284 h 299"/>
                <a:gd name="T58" fmla="*/ 36 w 69"/>
                <a:gd name="T59" fmla="*/ 265 h 299"/>
                <a:gd name="T60" fmla="*/ 51 w 69"/>
                <a:gd name="T61" fmla="*/ 240 h 299"/>
                <a:gd name="T62" fmla="*/ 60 w 69"/>
                <a:gd name="T63" fmla="*/ 216 h 299"/>
                <a:gd name="T64" fmla="*/ 66 w 69"/>
                <a:gd name="T65" fmla="*/ 192 h 299"/>
                <a:gd name="T66" fmla="*/ 69 w 69"/>
                <a:gd name="T67" fmla="*/ 169 h 299"/>
                <a:gd name="T68" fmla="*/ 69 w 69"/>
                <a:gd name="T69" fmla="*/ 14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299">
                  <a:moveTo>
                    <a:pt x="69" y="149"/>
                  </a:moveTo>
                  <a:lnTo>
                    <a:pt x="69" y="130"/>
                  </a:lnTo>
                  <a:lnTo>
                    <a:pt x="66" y="107"/>
                  </a:lnTo>
                  <a:lnTo>
                    <a:pt x="60" y="82"/>
                  </a:lnTo>
                  <a:lnTo>
                    <a:pt x="50" y="56"/>
                  </a:lnTo>
                  <a:lnTo>
                    <a:pt x="35" y="32"/>
                  </a:lnTo>
                  <a:lnTo>
                    <a:pt x="21" y="14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7"/>
                  </a:lnTo>
                  <a:lnTo>
                    <a:pt x="6" y="10"/>
                  </a:lnTo>
                  <a:lnTo>
                    <a:pt x="25" y="35"/>
                  </a:lnTo>
                  <a:lnTo>
                    <a:pt x="40" y="67"/>
                  </a:lnTo>
                  <a:lnTo>
                    <a:pt x="49" y="105"/>
                  </a:lnTo>
                  <a:lnTo>
                    <a:pt x="52" y="149"/>
                  </a:lnTo>
                  <a:lnTo>
                    <a:pt x="50" y="188"/>
                  </a:lnTo>
                  <a:lnTo>
                    <a:pt x="42" y="225"/>
                  </a:lnTo>
                  <a:lnTo>
                    <a:pt x="27" y="260"/>
                  </a:lnTo>
                  <a:lnTo>
                    <a:pt x="4" y="291"/>
                  </a:lnTo>
                  <a:lnTo>
                    <a:pt x="1" y="294"/>
                  </a:lnTo>
                  <a:lnTo>
                    <a:pt x="0" y="296"/>
                  </a:lnTo>
                  <a:lnTo>
                    <a:pt x="1" y="298"/>
                  </a:lnTo>
                  <a:lnTo>
                    <a:pt x="3" y="299"/>
                  </a:lnTo>
                  <a:lnTo>
                    <a:pt x="9" y="295"/>
                  </a:lnTo>
                  <a:lnTo>
                    <a:pt x="21" y="284"/>
                  </a:lnTo>
                  <a:lnTo>
                    <a:pt x="36" y="265"/>
                  </a:lnTo>
                  <a:lnTo>
                    <a:pt x="51" y="240"/>
                  </a:lnTo>
                  <a:lnTo>
                    <a:pt x="60" y="216"/>
                  </a:lnTo>
                  <a:lnTo>
                    <a:pt x="66" y="192"/>
                  </a:lnTo>
                  <a:lnTo>
                    <a:pt x="69" y="169"/>
                  </a:lnTo>
                  <a:lnTo>
                    <a:pt x="69" y="14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84" name="Freeform 194"/>
            <p:cNvSpPr>
              <a:spLocks noChangeAspect="1" noEditPoints="1"/>
            </p:cNvSpPr>
            <p:nvPr/>
          </p:nvSpPr>
          <p:spPr bwMode="auto">
            <a:xfrm>
              <a:off x="3378" y="296"/>
              <a:ext cx="198" cy="70"/>
            </a:xfrm>
            <a:custGeom>
              <a:avLst/>
              <a:gdLst>
                <a:gd name="T0" fmla="*/ 188 w 198"/>
                <a:gd name="T1" fmla="*/ 12 h 70"/>
                <a:gd name="T2" fmla="*/ 191 w 198"/>
                <a:gd name="T3" fmla="*/ 12 h 70"/>
                <a:gd name="T4" fmla="*/ 194 w 198"/>
                <a:gd name="T5" fmla="*/ 12 h 70"/>
                <a:gd name="T6" fmla="*/ 197 w 198"/>
                <a:gd name="T7" fmla="*/ 10 h 70"/>
                <a:gd name="T8" fmla="*/ 198 w 198"/>
                <a:gd name="T9" fmla="*/ 6 h 70"/>
                <a:gd name="T10" fmla="*/ 197 w 198"/>
                <a:gd name="T11" fmla="*/ 3 h 70"/>
                <a:gd name="T12" fmla="*/ 194 w 198"/>
                <a:gd name="T13" fmla="*/ 1 h 70"/>
                <a:gd name="T14" fmla="*/ 191 w 198"/>
                <a:gd name="T15" fmla="*/ 0 h 70"/>
                <a:gd name="T16" fmla="*/ 188 w 198"/>
                <a:gd name="T17" fmla="*/ 0 h 70"/>
                <a:gd name="T18" fmla="*/ 9 w 198"/>
                <a:gd name="T19" fmla="*/ 0 h 70"/>
                <a:gd name="T20" fmla="*/ 6 w 198"/>
                <a:gd name="T21" fmla="*/ 0 h 70"/>
                <a:gd name="T22" fmla="*/ 3 w 198"/>
                <a:gd name="T23" fmla="*/ 1 h 70"/>
                <a:gd name="T24" fmla="*/ 0 w 198"/>
                <a:gd name="T25" fmla="*/ 3 h 70"/>
                <a:gd name="T26" fmla="*/ 0 w 198"/>
                <a:gd name="T27" fmla="*/ 6 h 70"/>
                <a:gd name="T28" fmla="*/ 0 w 198"/>
                <a:gd name="T29" fmla="*/ 10 h 70"/>
                <a:gd name="T30" fmla="*/ 3 w 198"/>
                <a:gd name="T31" fmla="*/ 12 h 70"/>
                <a:gd name="T32" fmla="*/ 6 w 198"/>
                <a:gd name="T33" fmla="*/ 12 h 70"/>
                <a:gd name="T34" fmla="*/ 10 w 198"/>
                <a:gd name="T35" fmla="*/ 12 h 70"/>
                <a:gd name="T36" fmla="*/ 188 w 198"/>
                <a:gd name="T37" fmla="*/ 12 h 70"/>
                <a:gd name="T38" fmla="*/ 188 w 198"/>
                <a:gd name="T39" fmla="*/ 70 h 70"/>
                <a:gd name="T40" fmla="*/ 191 w 198"/>
                <a:gd name="T41" fmla="*/ 70 h 70"/>
                <a:gd name="T42" fmla="*/ 194 w 198"/>
                <a:gd name="T43" fmla="*/ 69 h 70"/>
                <a:gd name="T44" fmla="*/ 197 w 198"/>
                <a:gd name="T45" fmla="*/ 68 h 70"/>
                <a:gd name="T46" fmla="*/ 198 w 198"/>
                <a:gd name="T47" fmla="*/ 64 h 70"/>
                <a:gd name="T48" fmla="*/ 197 w 198"/>
                <a:gd name="T49" fmla="*/ 61 h 70"/>
                <a:gd name="T50" fmla="*/ 194 w 198"/>
                <a:gd name="T51" fmla="*/ 59 h 70"/>
                <a:gd name="T52" fmla="*/ 191 w 198"/>
                <a:gd name="T53" fmla="*/ 58 h 70"/>
                <a:gd name="T54" fmla="*/ 188 w 198"/>
                <a:gd name="T55" fmla="*/ 58 h 70"/>
                <a:gd name="T56" fmla="*/ 10 w 198"/>
                <a:gd name="T57" fmla="*/ 58 h 70"/>
                <a:gd name="T58" fmla="*/ 6 w 198"/>
                <a:gd name="T59" fmla="*/ 58 h 70"/>
                <a:gd name="T60" fmla="*/ 3 w 198"/>
                <a:gd name="T61" fmla="*/ 59 h 70"/>
                <a:gd name="T62" fmla="*/ 0 w 198"/>
                <a:gd name="T63" fmla="*/ 61 h 70"/>
                <a:gd name="T64" fmla="*/ 0 w 198"/>
                <a:gd name="T65" fmla="*/ 64 h 70"/>
                <a:gd name="T66" fmla="*/ 0 w 198"/>
                <a:gd name="T67" fmla="*/ 68 h 70"/>
                <a:gd name="T68" fmla="*/ 3 w 198"/>
                <a:gd name="T69" fmla="*/ 69 h 70"/>
                <a:gd name="T70" fmla="*/ 6 w 198"/>
                <a:gd name="T71" fmla="*/ 70 h 70"/>
                <a:gd name="T72" fmla="*/ 9 w 198"/>
                <a:gd name="T73" fmla="*/ 70 h 70"/>
                <a:gd name="T74" fmla="*/ 188 w 198"/>
                <a:gd name="T7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8" h="70">
                  <a:moveTo>
                    <a:pt x="188" y="12"/>
                  </a:moveTo>
                  <a:lnTo>
                    <a:pt x="191" y="12"/>
                  </a:lnTo>
                  <a:lnTo>
                    <a:pt x="194" y="12"/>
                  </a:lnTo>
                  <a:lnTo>
                    <a:pt x="197" y="10"/>
                  </a:lnTo>
                  <a:lnTo>
                    <a:pt x="198" y="6"/>
                  </a:lnTo>
                  <a:lnTo>
                    <a:pt x="197" y="3"/>
                  </a:lnTo>
                  <a:lnTo>
                    <a:pt x="194" y="1"/>
                  </a:lnTo>
                  <a:lnTo>
                    <a:pt x="191" y="0"/>
                  </a:lnTo>
                  <a:lnTo>
                    <a:pt x="188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3" y="12"/>
                  </a:lnTo>
                  <a:lnTo>
                    <a:pt x="6" y="12"/>
                  </a:lnTo>
                  <a:lnTo>
                    <a:pt x="10" y="12"/>
                  </a:lnTo>
                  <a:lnTo>
                    <a:pt x="188" y="12"/>
                  </a:lnTo>
                  <a:close/>
                  <a:moveTo>
                    <a:pt x="188" y="70"/>
                  </a:moveTo>
                  <a:lnTo>
                    <a:pt x="191" y="70"/>
                  </a:lnTo>
                  <a:lnTo>
                    <a:pt x="194" y="69"/>
                  </a:lnTo>
                  <a:lnTo>
                    <a:pt x="197" y="68"/>
                  </a:lnTo>
                  <a:lnTo>
                    <a:pt x="198" y="64"/>
                  </a:lnTo>
                  <a:lnTo>
                    <a:pt x="197" y="61"/>
                  </a:lnTo>
                  <a:lnTo>
                    <a:pt x="194" y="59"/>
                  </a:lnTo>
                  <a:lnTo>
                    <a:pt x="191" y="58"/>
                  </a:lnTo>
                  <a:lnTo>
                    <a:pt x="188" y="58"/>
                  </a:lnTo>
                  <a:lnTo>
                    <a:pt x="10" y="58"/>
                  </a:lnTo>
                  <a:lnTo>
                    <a:pt x="6" y="58"/>
                  </a:lnTo>
                  <a:lnTo>
                    <a:pt x="3" y="59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3" y="69"/>
                  </a:lnTo>
                  <a:lnTo>
                    <a:pt x="6" y="70"/>
                  </a:lnTo>
                  <a:lnTo>
                    <a:pt x="9" y="70"/>
                  </a:lnTo>
                  <a:lnTo>
                    <a:pt x="188" y="7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85" name="Freeform 195"/>
            <p:cNvSpPr>
              <a:spLocks noChangeAspect="1"/>
            </p:cNvSpPr>
            <p:nvPr/>
          </p:nvSpPr>
          <p:spPr bwMode="auto">
            <a:xfrm>
              <a:off x="3694" y="1"/>
              <a:ext cx="265" cy="663"/>
            </a:xfrm>
            <a:custGeom>
              <a:avLst/>
              <a:gdLst>
                <a:gd name="T0" fmla="*/ 21 w 265"/>
                <a:gd name="T1" fmla="*/ 648 h 663"/>
                <a:gd name="T2" fmla="*/ 28 w 265"/>
                <a:gd name="T3" fmla="*/ 640 h 663"/>
                <a:gd name="T4" fmla="*/ 28 w 265"/>
                <a:gd name="T5" fmla="*/ 628 h 663"/>
                <a:gd name="T6" fmla="*/ 20 w 265"/>
                <a:gd name="T7" fmla="*/ 621 h 663"/>
                <a:gd name="T8" fmla="*/ 9 w 265"/>
                <a:gd name="T9" fmla="*/ 621 h 663"/>
                <a:gd name="T10" fmla="*/ 1 w 265"/>
                <a:gd name="T11" fmla="*/ 628 h 663"/>
                <a:gd name="T12" fmla="*/ 3 w 265"/>
                <a:gd name="T13" fmla="*/ 646 h 663"/>
                <a:gd name="T14" fmla="*/ 20 w 265"/>
                <a:gd name="T15" fmla="*/ 661 h 663"/>
                <a:gd name="T16" fmla="*/ 49 w 265"/>
                <a:gd name="T17" fmla="*/ 660 h 663"/>
                <a:gd name="T18" fmla="*/ 74 w 265"/>
                <a:gd name="T19" fmla="*/ 636 h 663"/>
                <a:gd name="T20" fmla="*/ 93 w 265"/>
                <a:gd name="T21" fmla="*/ 594 h 663"/>
                <a:gd name="T22" fmla="*/ 109 w 265"/>
                <a:gd name="T23" fmla="*/ 538 h 663"/>
                <a:gd name="T24" fmla="*/ 149 w 265"/>
                <a:gd name="T25" fmla="*/ 364 h 663"/>
                <a:gd name="T26" fmla="*/ 183 w 265"/>
                <a:gd name="T27" fmla="*/ 175 h 663"/>
                <a:gd name="T28" fmla="*/ 200 w 265"/>
                <a:gd name="T29" fmla="*/ 92 h 663"/>
                <a:gd name="T30" fmla="*/ 211 w 265"/>
                <a:gd name="T31" fmla="*/ 45 h 663"/>
                <a:gd name="T32" fmla="*/ 224 w 265"/>
                <a:gd name="T33" fmla="*/ 12 h 663"/>
                <a:gd name="T34" fmla="*/ 239 w 265"/>
                <a:gd name="T35" fmla="*/ 7 h 663"/>
                <a:gd name="T36" fmla="*/ 249 w 265"/>
                <a:gd name="T37" fmla="*/ 12 h 663"/>
                <a:gd name="T38" fmla="*/ 244 w 265"/>
                <a:gd name="T39" fmla="*/ 15 h 663"/>
                <a:gd name="T40" fmla="*/ 237 w 265"/>
                <a:gd name="T41" fmla="*/ 22 h 663"/>
                <a:gd name="T42" fmla="*/ 237 w 265"/>
                <a:gd name="T43" fmla="*/ 34 h 663"/>
                <a:gd name="T44" fmla="*/ 245 w 265"/>
                <a:gd name="T45" fmla="*/ 41 h 663"/>
                <a:gd name="T46" fmla="*/ 255 w 265"/>
                <a:gd name="T47" fmla="*/ 42 h 663"/>
                <a:gd name="T48" fmla="*/ 263 w 265"/>
                <a:gd name="T49" fmla="*/ 34 h 663"/>
                <a:gd name="T50" fmla="*/ 262 w 265"/>
                <a:gd name="T51" fmla="*/ 16 h 663"/>
                <a:gd name="T52" fmla="*/ 244 w 265"/>
                <a:gd name="T53" fmla="*/ 2 h 663"/>
                <a:gd name="T54" fmla="*/ 216 w 265"/>
                <a:gd name="T55" fmla="*/ 6 h 663"/>
                <a:gd name="T56" fmla="*/ 189 w 265"/>
                <a:gd name="T57" fmla="*/ 53 h 663"/>
                <a:gd name="T58" fmla="*/ 174 w 265"/>
                <a:gd name="T59" fmla="*/ 101 h 663"/>
                <a:gd name="T60" fmla="*/ 161 w 265"/>
                <a:gd name="T61" fmla="*/ 153 h 663"/>
                <a:gd name="T62" fmla="*/ 140 w 265"/>
                <a:gd name="T63" fmla="*/ 246 h 663"/>
                <a:gd name="T64" fmla="*/ 115 w 265"/>
                <a:gd name="T65" fmla="*/ 371 h 663"/>
                <a:gd name="T66" fmla="*/ 90 w 265"/>
                <a:gd name="T67" fmla="*/ 512 h 663"/>
                <a:gd name="T68" fmla="*/ 73 w 265"/>
                <a:gd name="T69" fmla="*/ 588 h 663"/>
                <a:gd name="T70" fmla="*/ 66 w 265"/>
                <a:gd name="T71" fmla="*/ 613 h 663"/>
                <a:gd name="T72" fmla="*/ 55 w 265"/>
                <a:gd name="T73" fmla="*/ 638 h 663"/>
                <a:gd name="T74" fmla="*/ 41 w 265"/>
                <a:gd name="T75" fmla="*/ 654 h 663"/>
                <a:gd name="T76" fmla="*/ 25 w 265"/>
                <a:gd name="T77" fmla="*/ 655 h 663"/>
                <a:gd name="T78" fmla="*/ 16 w 265"/>
                <a:gd name="T79" fmla="*/ 651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5" h="663">
                  <a:moveTo>
                    <a:pt x="14" y="650"/>
                  </a:moveTo>
                  <a:lnTo>
                    <a:pt x="21" y="648"/>
                  </a:lnTo>
                  <a:lnTo>
                    <a:pt x="25" y="645"/>
                  </a:lnTo>
                  <a:lnTo>
                    <a:pt x="28" y="640"/>
                  </a:lnTo>
                  <a:lnTo>
                    <a:pt x="29" y="635"/>
                  </a:lnTo>
                  <a:lnTo>
                    <a:pt x="28" y="628"/>
                  </a:lnTo>
                  <a:lnTo>
                    <a:pt x="24" y="624"/>
                  </a:lnTo>
                  <a:lnTo>
                    <a:pt x="20" y="621"/>
                  </a:lnTo>
                  <a:lnTo>
                    <a:pt x="15" y="620"/>
                  </a:lnTo>
                  <a:lnTo>
                    <a:pt x="9" y="621"/>
                  </a:lnTo>
                  <a:lnTo>
                    <a:pt x="5" y="624"/>
                  </a:lnTo>
                  <a:lnTo>
                    <a:pt x="1" y="628"/>
                  </a:lnTo>
                  <a:lnTo>
                    <a:pt x="0" y="635"/>
                  </a:lnTo>
                  <a:lnTo>
                    <a:pt x="3" y="646"/>
                  </a:lnTo>
                  <a:lnTo>
                    <a:pt x="10" y="655"/>
                  </a:lnTo>
                  <a:lnTo>
                    <a:pt x="20" y="661"/>
                  </a:lnTo>
                  <a:lnTo>
                    <a:pt x="33" y="663"/>
                  </a:lnTo>
                  <a:lnTo>
                    <a:pt x="49" y="660"/>
                  </a:lnTo>
                  <a:lnTo>
                    <a:pt x="62" y="651"/>
                  </a:lnTo>
                  <a:lnTo>
                    <a:pt x="74" y="636"/>
                  </a:lnTo>
                  <a:lnTo>
                    <a:pt x="84" y="617"/>
                  </a:lnTo>
                  <a:lnTo>
                    <a:pt x="93" y="594"/>
                  </a:lnTo>
                  <a:lnTo>
                    <a:pt x="101" y="568"/>
                  </a:lnTo>
                  <a:lnTo>
                    <a:pt x="109" y="538"/>
                  </a:lnTo>
                  <a:lnTo>
                    <a:pt x="117" y="507"/>
                  </a:lnTo>
                  <a:lnTo>
                    <a:pt x="149" y="364"/>
                  </a:lnTo>
                  <a:lnTo>
                    <a:pt x="175" y="221"/>
                  </a:lnTo>
                  <a:lnTo>
                    <a:pt x="183" y="175"/>
                  </a:lnTo>
                  <a:lnTo>
                    <a:pt x="192" y="131"/>
                  </a:lnTo>
                  <a:lnTo>
                    <a:pt x="200" y="92"/>
                  </a:lnTo>
                  <a:lnTo>
                    <a:pt x="207" y="59"/>
                  </a:lnTo>
                  <a:lnTo>
                    <a:pt x="211" y="45"/>
                  </a:lnTo>
                  <a:lnTo>
                    <a:pt x="217" y="27"/>
                  </a:lnTo>
                  <a:lnTo>
                    <a:pt x="224" y="12"/>
                  </a:lnTo>
                  <a:lnTo>
                    <a:pt x="233" y="6"/>
                  </a:lnTo>
                  <a:lnTo>
                    <a:pt x="239" y="7"/>
                  </a:lnTo>
                  <a:lnTo>
                    <a:pt x="245" y="9"/>
                  </a:lnTo>
                  <a:lnTo>
                    <a:pt x="249" y="12"/>
                  </a:lnTo>
                  <a:lnTo>
                    <a:pt x="251" y="13"/>
                  </a:lnTo>
                  <a:lnTo>
                    <a:pt x="244" y="15"/>
                  </a:lnTo>
                  <a:lnTo>
                    <a:pt x="240" y="18"/>
                  </a:lnTo>
                  <a:lnTo>
                    <a:pt x="237" y="22"/>
                  </a:lnTo>
                  <a:lnTo>
                    <a:pt x="236" y="28"/>
                  </a:lnTo>
                  <a:lnTo>
                    <a:pt x="237" y="34"/>
                  </a:lnTo>
                  <a:lnTo>
                    <a:pt x="240" y="39"/>
                  </a:lnTo>
                  <a:lnTo>
                    <a:pt x="245" y="41"/>
                  </a:lnTo>
                  <a:lnTo>
                    <a:pt x="250" y="42"/>
                  </a:lnTo>
                  <a:lnTo>
                    <a:pt x="255" y="42"/>
                  </a:lnTo>
                  <a:lnTo>
                    <a:pt x="260" y="39"/>
                  </a:lnTo>
                  <a:lnTo>
                    <a:pt x="263" y="34"/>
                  </a:lnTo>
                  <a:lnTo>
                    <a:pt x="265" y="27"/>
                  </a:lnTo>
                  <a:lnTo>
                    <a:pt x="262" y="16"/>
                  </a:lnTo>
                  <a:lnTo>
                    <a:pt x="255" y="7"/>
                  </a:lnTo>
                  <a:lnTo>
                    <a:pt x="244" y="2"/>
                  </a:lnTo>
                  <a:lnTo>
                    <a:pt x="232" y="0"/>
                  </a:lnTo>
                  <a:lnTo>
                    <a:pt x="216" y="6"/>
                  </a:lnTo>
                  <a:lnTo>
                    <a:pt x="202" y="24"/>
                  </a:lnTo>
                  <a:lnTo>
                    <a:pt x="189" y="53"/>
                  </a:lnTo>
                  <a:lnTo>
                    <a:pt x="176" y="93"/>
                  </a:lnTo>
                  <a:lnTo>
                    <a:pt x="174" y="101"/>
                  </a:lnTo>
                  <a:lnTo>
                    <a:pt x="169" y="121"/>
                  </a:lnTo>
                  <a:lnTo>
                    <a:pt x="161" y="153"/>
                  </a:lnTo>
                  <a:lnTo>
                    <a:pt x="151" y="195"/>
                  </a:lnTo>
                  <a:lnTo>
                    <a:pt x="140" y="246"/>
                  </a:lnTo>
                  <a:lnTo>
                    <a:pt x="127" y="305"/>
                  </a:lnTo>
                  <a:lnTo>
                    <a:pt x="115" y="371"/>
                  </a:lnTo>
                  <a:lnTo>
                    <a:pt x="102" y="442"/>
                  </a:lnTo>
                  <a:lnTo>
                    <a:pt x="90" y="512"/>
                  </a:lnTo>
                  <a:lnTo>
                    <a:pt x="76" y="579"/>
                  </a:lnTo>
                  <a:lnTo>
                    <a:pt x="73" y="588"/>
                  </a:lnTo>
                  <a:lnTo>
                    <a:pt x="70" y="600"/>
                  </a:lnTo>
                  <a:lnTo>
                    <a:pt x="66" y="613"/>
                  </a:lnTo>
                  <a:lnTo>
                    <a:pt x="61" y="626"/>
                  </a:lnTo>
                  <a:lnTo>
                    <a:pt x="55" y="638"/>
                  </a:lnTo>
                  <a:lnTo>
                    <a:pt x="49" y="647"/>
                  </a:lnTo>
                  <a:lnTo>
                    <a:pt x="41" y="654"/>
                  </a:lnTo>
                  <a:lnTo>
                    <a:pt x="33" y="656"/>
                  </a:lnTo>
                  <a:lnTo>
                    <a:pt x="25" y="655"/>
                  </a:lnTo>
                  <a:lnTo>
                    <a:pt x="20" y="653"/>
                  </a:lnTo>
                  <a:lnTo>
                    <a:pt x="16" y="651"/>
                  </a:lnTo>
                  <a:lnTo>
                    <a:pt x="14" y="6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86" name="Freeform 196"/>
            <p:cNvSpPr>
              <a:spLocks noChangeAspect="1"/>
            </p:cNvSpPr>
            <p:nvPr/>
          </p:nvSpPr>
          <p:spPr bwMode="auto">
            <a:xfrm>
              <a:off x="3862" y="520"/>
              <a:ext cx="83" cy="209"/>
            </a:xfrm>
            <a:custGeom>
              <a:avLst/>
              <a:gdLst>
                <a:gd name="T0" fmla="*/ 50 w 83"/>
                <a:gd name="T1" fmla="*/ 27 h 209"/>
                <a:gd name="T2" fmla="*/ 53 w 83"/>
                <a:gd name="T3" fmla="*/ 19 h 209"/>
                <a:gd name="T4" fmla="*/ 67 w 83"/>
                <a:gd name="T5" fmla="*/ 8 h 209"/>
                <a:gd name="T6" fmla="*/ 82 w 83"/>
                <a:gd name="T7" fmla="*/ 6 h 209"/>
                <a:gd name="T8" fmla="*/ 82 w 83"/>
                <a:gd name="T9" fmla="*/ 1 h 209"/>
                <a:gd name="T10" fmla="*/ 70 w 83"/>
                <a:gd name="T11" fmla="*/ 1 h 209"/>
                <a:gd name="T12" fmla="*/ 54 w 83"/>
                <a:gd name="T13" fmla="*/ 4 h 209"/>
                <a:gd name="T14" fmla="*/ 42 w 83"/>
                <a:gd name="T15" fmla="*/ 11 h 209"/>
                <a:gd name="T16" fmla="*/ 35 w 83"/>
                <a:gd name="T17" fmla="*/ 21 h 209"/>
                <a:gd name="T18" fmla="*/ 34 w 83"/>
                <a:gd name="T19" fmla="*/ 76 h 209"/>
                <a:gd name="T20" fmla="*/ 33 w 83"/>
                <a:gd name="T21" fmla="*/ 85 h 209"/>
                <a:gd name="T22" fmla="*/ 27 w 83"/>
                <a:gd name="T23" fmla="*/ 94 h 209"/>
                <a:gd name="T24" fmla="*/ 5 w 83"/>
                <a:gd name="T25" fmla="*/ 102 h 209"/>
                <a:gd name="T26" fmla="*/ 0 w 83"/>
                <a:gd name="T27" fmla="*/ 105 h 209"/>
                <a:gd name="T28" fmla="*/ 4 w 83"/>
                <a:gd name="T29" fmla="*/ 108 h 209"/>
                <a:gd name="T30" fmla="*/ 19 w 83"/>
                <a:gd name="T31" fmla="*/ 111 h 209"/>
                <a:gd name="T32" fmla="*/ 28 w 83"/>
                <a:gd name="T33" fmla="*/ 117 h 209"/>
                <a:gd name="T34" fmla="*/ 32 w 83"/>
                <a:gd name="T35" fmla="*/ 124 h 209"/>
                <a:gd name="T36" fmla="*/ 34 w 83"/>
                <a:gd name="T37" fmla="*/ 130 h 209"/>
                <a:gd name="T38" fmla="*/ 34 w 83"/>
                <a:gd name="T39" fmla="*/ 184 h 209"/>
                <a:gd name="T40" fmla="*/ 38 w 83"/>
                <a:gd name="T41" fmla="*/ 195 h 209"/>
                <a:gd name="T42" fmla="*/ 54 w 83"/>
                <a:gd name="T43" fmla="*/ 205 h 209"/>
                <a:gd name="T44" fmla="*/ 72 w 83"/>
                <a:gd name="T45" fmla="*/ 209 h 209"/>
                <a:gd name="T46" fmla="*/ 82 w 83"/>
                <a:gd name="T47" fmla="*/ 209 h 209"/>
                <a:gd name="T48" fmla="*/ 82 w 83"/>
                <a:gd name="T49" fmla="*/ 204 h 209"/>
                <a:gd name="T50" fmla="*/ 67 w 83"/>
                <a:gd name="T51" fmla="*/ 201 h 209"/>
                <a:gd name="T52" fmla="*/ 53 w 83"/>
                <a:gd name="T53" fmla="*/ 191 h 209"/>
                <a:gd name="T54" fmla="*/ 50 w 83"/>
                <a:gd name="T55" fmla="*/ 179 h 209"/>
                <a:gd name="T56" fmla="*/ 49 w 83"/>
                <a:gd name="T57" fmla="*/ 125 h 209"/>
                <a:gd name="T58" fmla="*/ 42 w 83"/>
                <a:gd name="T59" fmla="*/ 113 h 209"/>
                <a:gd name="T60" fmla="*/ 33 w 83"/>
                <a:gd name="T61" fmla="*/ 107 h 209"/>
                <a:gd name="T62" fmla="*/ 32 w 83"/>
                <a:gd name="T63" fmla="*/ 102 h 209"/>
                <a:gd name="T64" fmla="*/ 46 w 83"/>
                <a:gd name="T65" fmla="*/ 92 h 209"/>
                <a:gd name="T66" fmla="*/ 50 w 83"/>
                <a:gd name="T67" fmla="*/ 81 h 209"/>
                <a:gd name="T68" fmla="*/ 50 w 83"/>
                <a:gd name="T69" fmla="*/ 3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209">
                  <a:moveTo>
                    <a:pt x="50" y="30"/>
                  </a:moveTo>
                  <a:lnTo>
                    <a:pt x="50" y="27"/>
                  </a:lnTo>
                  <a:lnTo>
                    <a:pt x="51" y="23"/>
                  </a:lnTo>
                  <a:lnTo>
                    <a:pt x="53" y="19"/>
                  </a:lnTo>
                  <a:lnTo>
                    <a:pt x="56" y="14"/>
                  </a:lnTo>
                  <a:lnTo>
                    <a:pt x="67" y="8"/>
                  </a:lnTo>
                  <a:lnTo>
                    <a:pt x="79" y="6"/>
                  </a:lnTo>
                  <a:lnTo>
                    <a:pt x="82" y="6"/>
                  </a:lnTo>
                  <a:lnTo>
                    <a:pt x="83" y="3"/>
                  </a:lnTo>
                  <a:lnTo>
                    <a:pt x="82" y="1"/>
                  </a:lnTo>
                  <a:lnTo>
                    <a:pt x="78" y="0"/>
                  </a:lnTo>
                  <a:lnTo>
                    <a:pt x="70" y="1"/>
                  </a:lnTo>
                  <a:lnTo>
                    <a:pt x="62" y="2"/>
                  </a:lnTo>
                  <a:lnTo>
                    <a:pt x="54" y="4"/>
                  </a:lnTo>
                  <a:lnTo>
                    <a:pt x="47" y="7"/>
                  </a:lnTo>
                  <a:lnTo>
                    <a:pt x="42" y="11"/>
                  </a:lnTo>
                  <a:lnTo>
                    <a:pt x="37" y="15"/>
                  </a:lnTo>
                  <a:lnTo>
                    <a:pt x="35" y="21"/>
                  </a:lnTo>
                  <a:lnTo>
                    <a:pt x="34" y="27"/>
                  </a:lnTo>
                  <a:lnTo>
                    <a:pt x="34" y="76"/>
                  </a:lnTo>
                  <a:lnTo>
                    <a:pt x="33" y="80"/>
                  </a:lnTo>
                  <a:lnTo>
                    <a:pt x="33" y="85"/>
                  </a:lnTo>
                  <a:lnTo>
                    <a:pt x="31" y="89"/>
                  </a:lnTo>
                  <a:lnTo>
                    <a:pt x="27" y="94"/>
                  </a:lnTo>
                  <a:lnTo>
                    <a:pt x="18" y="99"/>
                  </a:lnTo>
                  <a:lnTo>
                    <a:pt x="5" y="102"/>
                  </a:lnTo>
                  <a:lnTo>
                    <a:pt x="2" y="103"/>
                  </a:lnTo>
                  <a:lnTo>
                    <a:pt x="0" y="105"/>
                  </a:lnTo>
                  <a:lnTo>
                    <a:pt x="2" y="107"/>
                  </a:lnTo>
                  <a:lnTo>
                    <a:pt x="4" y="108"/>
                  </a:lnTo>
                  <a:lnTo>
                    <a:pt x="12" y="109"/>
                  </a:lnTo>
                  <a:lnTo>
                    <a:pt x="19" y="111"/>
                  </a:lnTo>
                  <a:lnTo>
                    <a:pt x="24" y="114"/>
                  </a:lnTo>
                  <a:lnTo>
                    <a:pt x="28" y="117"/>
                  </a:lnTo>
                  <a:lnTo>
                    <a:pt x="31" y="121"/>
                  </a:lnTo>
                  <a:lnTo>
                    <a:pt x="32" y="124"/>
                  </a:lnTo>
                  <a:lnTo>
                    <a:pt x="33" y="127"/>
                  </a:lnTo>
                  <a:lnTo>
                    <a:pt x="34" y="130"/>
                  </a:lnTo>
                  <a:lnTo>
                    <a:pt x="34" y="179"/>
                  </a:lnTo>
                  <a:lnTo>
                    <a:pt x="34" y="184"/>
                  </a:lnTo>
                  <a:lnTo>
                    <a:pt x="35" y="189"/>
                  </a:lnTo>
                  <a:lnTo>
                    <a:pt x="38" y="195"/>
                  </a:lnTo>
                  <a:lnTo>
                    <a:pt x="45" y="201"/>
                  </a:lnTo>
                  <a:lnTo>
                    <a:pt x="54" y="205"/>
                  </a:lnTo>
                  <a:lnTo>
                    <a:pt x="64" y="208"/>
                  </a:lnTo>
                  <a:lnTo>
                    <a:pt x="72" y="209"/>
                  </a:lnTo>
                  <a:lnTo>
                    <a:pt x="78" y="209"/>
                  </a:lnTo>
                  <a:lnTo>
                    <a:pt x="82" y="209"/>
                  </a:lnTo>
                  <a:lnTo>
                    <a:pt x="83" y="206"/>
                  </a:lnTo>
                  <a:lnTo>
                    <a:pt x="82" y="204"/>
                  </a:lnTo>
                  <a:lnTo>
                    <a:pt x="80" y="204"/>
                  </a:lnTo>
                  <a:lnTo>
                    <a:pt x="67" y="201"/>
                  </a:lnTo>
                  <a:lnTo>
                    <a:pt x="58" y="197"/>
                  </a:lnTo>
                  <a:lnTo>
                    <a:pt x="53" y="191"/>
                  </a:lnTo>
                  <a:lnTo>
                    <a:pt x="50" y="185"/>
                  </a:lnTo>
                  <a:lnTo>
                    <a:pt x="50" y="179"/>
                  </a:lnTo>
                  <a:lnTo>
                    <a:pt x="50" y="135"/>
                  </a:lnTo>
                  <a:lnTo>
                    <a:pt x="49" y="125"/>
                  </a:lnTo>
                  <a:lnTo>
                    <a:pt x="44" y="116"/>
                  </a:lnTo>
                  <a:lnTo>
                    <a:pt x="42" y="113"/>
                  </a:lnTo>
                  <a:lnTo>
                    <a:pt x="38" y="110"/>
                  </a:lnTo>
                  <a:lnTo>
                    <a:pt x="33" y="107"/>
                  </a:lnTo>
                  <a:lnTo>
                    <a:pt x="25" y="105"/>
                  </a:lnTo>
                  <a:lnTo>
                    <a:pt x="32" y="102"/>
                  </a:lnTo>
                  <a:lnTo>
                    <a:pt x="40" y="98"/>
                  </a:lnTo>
                  <a:lnTo>
                    <a:pt x="46" y="92"/>
                  </a:lnTo>
                  <a:lnTo>
                    <a:pt x="50" y="83"/>
                  </a:lnTo>
                  <a:lnTo>
                    <a:pt x="50" y="81"/>
                  </a:lnTo>
                  <a:lnTo>
                    <a:pt x="50" y="74"/>
                  </a:lnTo>
                  <a:lnTo>
                    <a:pt x="50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87" name="Freeform 197"/>
            <p:cNvSpPr>
              <a:spLocks noChangeAspect="1" noEditPoints="1"/>
            </p:cNvSpPr>
            <p:nvPr/>
          </p:nvSpPr>
          <p:spPr bwMode="auto">
            <a:xfrm>
              <a:off x="3980" y="532"/>
              <a:ext cx="120" cy="188"/>
            </a:xfrm>
            <a:custGeom>
              <a:avLst/>
              <a:gdLst>
                <a:gd name="T0" fmla="*/ 88 w 120"/>
                <a:gd name="T1" fmla="*/ 3 h 188"/>
                <a:gd name="T2" fmla="*/ 87 w 120"/>
                <a:gd name="T3" fmla="*/ 0 h 188"/>
                <a:gd name="T4" fmla="*/ 85 w 120"/>
                <a:gd name="T5" fmla="*/ 0 h 188"/>
                <a:gd name="T6" fmla="*/ 82 w 120"/>
                <a:gd name="T7" fmla="*/ 1 h 188"/>
                <a:gd name="T8" fmla="*/ 80 w 120"/>
                <a:gd name="T9" fmla="*/ 5 h 188"/>
                <a:gd name="T10" fmla="*/ 68 w 120"/>
                <a:gd name="T11" fmla="*/ 53 h 188"/>
                <a:gd name="T12" fmla="*/ 42 w 120"/>
                <a:gd name="T13" fmla="*/ 58 h 188"/>
                <a:gd name="T14" fmla="*/ 20 w 120"/>
                <a:gd name="T15" fmla="*/ 71 h 188"/>
                <a:gd name="T16" fmla="*/ 6 w 120"/>
                <a:gd name="T17" fmla="*/ 88 h 188"/>
                <a:gd name="T18" fmla="*/ 0 w 120"/>
                <a:gd name="T19" fmla="*/ 109 h 188"/>
                <a:gd name="T20" fmla="*/ 1 w 120"/>
                <a:gd name="T21" fmla="*/ 117 h 188"/>
                <a:gd name="T22" fmla="*/ 4 w 120"/>
                <a:gd name="T23" fmla="*/ 125 h 188"/>
                <a:gd name="T24" fmla="*/ 8 w 120"/>
                <a:gd name="T25" fmla="*/ 131 h 188"/>
                <a:gd name="T26" fmla="*/ 14 w 120"/>
                <a:gd name="T27" fmla="*/ 137 h 188"/>
                <a:gd name="T28" fmla="*/ 20 w 120"/>
                <a:gd name="T29" fmla="*/ 141 h 188"/>
                <a:gd name="T30" fmla="*/ 28 w 120"/>
                <a:gd name="T31" fmla="*/ 144 h 188"/>
                <a:gd name="T32" fmla="*/ 36 w 120"/>
                <a:gd name="T33" fmla="*/ 146 h 188"/>
                <a:gd name="T34" fmla="*/ 45 w 120"/>
                <a:gd name="T35" fmla="*/ 147 h 188"/>
                <a:gd name="T36" fmla="*/ 40 w 120"/>
                <a:gd name="T37" fmla="*/ 167 h 188"/>
                <a:gd name="T38" fmla="*/ 38 w 120"/>
                <a:gd name="T39" fmla="*/ 174 h 188"/>
                <a:gd name="T40" fmla="*/ 37 w 120"/>
                <a:gd name="T41" fmla="*/ 180 h 188"/>
                <a:gd name="T42" fmla="*/ 36 w 120"/>
                <a:gd name="T43" fmla="*/ 184 h 188"/>
                <a:gd name="T44" fmla="*/ 36 w 120"/>
                <a:gd name="T45" fmla="*/ 185 h 188"/>
                <a:gd name="T46" fmla="*/ 37 w 120"/>
                <a:gd name="T47" fmla="*/ 187 h 188"/>
                <a:gd name="T48" fmla="*/ 39 w 120"/>
                <a:gd name="T49" fmla="*/ 188 h 188"/>
                <a:gd name="T50" fmla="*/ 42 w 120"/>
                <a:gd name="T51" fmla="*/ 187 h 188"/>
                <a:gd name="T52" fmla="*/ 43 w 120"/>
                <a:gd name="T53" fmla="*/ 183 h 188"/>
                <a:gd name="T54" fmla="*/ 52 w 120"/>
                <a:gd name="T55" fmla="*/ 148 h 188"/>
                <a:gd name="T56" fmla="*/ 78 w 120"/>
                <a:gd name="T57" fmla="*/ 142 h 188"/>
                <a:gd name="T58" fmla="*/ 100 w 120"/>
                <a:gd name="T59" fmla="*/ 130 h 188"/>
                <a:gd name="T60" fmla="*/ 115 w 120"/>
                <a:gd name="T61" fmla="*/ 112 h 188"/>
                <a:gd name="T62" fmla="*/ 120 w 120"/>
                <a:gd name="T63" fmla="*/ 91 h 188"/>
                <a:gd name="T64" fmla="*/ 120 w 120"/>
                <a:gd name="T65" fmla="*/ 84 h 188"/>
                <a:gd name="T66" fmla="*/ 117 w 120"/>
                <a:gd name="T67" fmla="*/ 76 h 188"/>
                <a:gd name="T68" fmla="*/ 113 w 120"/>
                <a:gd name="T69" fmla="*/ 70 h 188"/>
                <a:gd name="T70" fmla="*/ 108 w 120"/>
                <a:gd name="T71" fmla="*/ 64 h 188"/>
                <a:gd name="T72" fmla="*/ 101 w 120"/>
                <a:gd name="T73" fmla="*/ 60 h 188"/>
                <a:gd name="T74" fmla="*/ 94 w 120"/>
                <a:gd name="T75" fmla="*/ 56 h 188"/>
                <a:gd name="T76" fmla="*/ 85 w 120"/>
                <a:gd name="T77" fmla="*/ 54 h 188"/>
                <a:gd name="T78" fmla="*/ 76 w 120"/>
                <a:gd name="T79" fmla="*/ 53 h 188"/>
                <a:gd name="T80" fmla="*/ 88 w 120"/>
                <a:gd name="T81" fmla="*/ 3 h 188"/>
                <a:gd name="T82" fmla="*/ 46 w 120"/>
                <a:gd name="T83" fmla="*/ 142 h 188"/>
                <a:gd name="T84" fmla="*/ 35 w 120"/>
                <a:gd name="T85" fmla="*/ 139 h 188"/>
                <a:gd name="T86" fmla="*/ 25 w 120"/>
                <a:gd name="T87" fmla="*/ 134 h 188"/>
                <a:gd name="T88" fmla="*/ 18 w 120"/>
                <a:gd name="T89" fmla="*/ 125 h 188"/>
                <a:gd name="T90" fmla="*/ 15 w 120"/>
                <a:gd name="T91" fmla="*/ 112 h 188"/>
                <a:gd name="T92" fmla="*/ 18 w 120"/>
                <a:gd name="T93" fmla="*/ 95 h 188"/>
                <a:gd name="T94" fmla="*/ 28 w 120"/>
                <a:gd name="T95" fmla="*/ 79 h 188"/>
                <a:gd name="T96" fmla="*/ 44 w 120"/>
                <a:gd name="T97" fmla="*/ 65 h 188"/>
                <a:gd name="T98" fmla="*/ 67 w 120"/>
                <a:gd name="T99" fmla="*/ 59 h 188"/>
                <a:gd name="T100" fmla="*/ 46 w 120"/>
                <a:gd name="T101" fmla="*/ 142 h 188"/>
                <a:gd name="T102" fmla="*/ 74 w 120"/>
                <a:gd name="T103" fmla="*/ 59 h 188"/>
                <a:gd name="T104" fmla="*/ 86 w 120"/>
                <a:gd name="T105" fmla="*/ 61 h 188"/>
                <a:gd name="T106" fmla="*/ 96 w 120"/>
                <a:gd name="T107" fmla="*/ 66 h 188"/>
                <a:gd name="T108" fmla="*/ 103 w 120"/>
                <a:gd name="T109" fmla="*/ 75 h 188"/>
                <a:gd name="T110" fmla="*/ 105 w 120"/>
                <a:gd name="T111" fmla="*/ 88 h 188"/>
                <a:gd name="T112" fmla="*/ 102 w 120"/>
                <a:gd name="T113" fmla="*/ 105 h 188"/>
                <a:gd name="T114" fmla="*/ 92 w 120"/>
                <a:gd name="T115" fmla="*/ 122 h 188"/>
                <a:gd name="T116" fmla="*/ 76 w 120"/>
                <a:gd name="T117" fmla="*/ 135 h 188"/>
                <a:gd name="T118" fmla="*/ 53 w 120"/>
                <a:gd name="T119" fmla="*/ 142 h 188"/>
                <a:gd name="T120" fmla="*/ 74 w 120"/>
                <a:gd name="T12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0" h="188">
                  <a:moveTo>
                    <a:pt x="88" y="3"/>
                  </a:moveTo>
                  <a:lnTo>
                    <a:pt x="87" y="0"/>
                  </a:lnTo>
                  <a:lnTo>
                    <a:pt x="85" y="0"/>
                  </a:lnTo>
                  <a:lnTo>
                    <a:pt x="82" y="1"/>
                  </a:lnTo>
                  <a:lnTo>
                    <a:pt x="80" y="5"/>
                  </a:lnTo>
                  <a:lnTo>
                    <a:pt x="68" y="53"/>
                  </a:lnTo>
                  <a:lnTo>
                    <a:pt x="42" y="58"/>
                  </a:lnTo>
                  <a:lnTo>
                    <a:pt x="20" y="71"/>
                  </a:lnTo>
                  <a:lnTo>
                    <a:pt x="6" y="88"/>
                  </a:lnTo>
                  <a:lnTo>
                    <a:pt x="0" y="109"/>
                  </a:lnTo>
                  <a:lnTo>
                    <a:pt x="1" y="117"/>
                  </a:lnTo>
                  <a:lnTo>
                    <a:pt x="4" y="125"/>
                  </a:lnTo>
                  <a:lnTo>
                    <a:pt x="8" y="131"/>
                  </a:lnTo>
                  <a:lnTo>
                    <a:pt x="14" y="137"/>
                  </a:lnTo>
                  <a:lnTo>
                    <a:pt x="20" y="141"/>
                  </a:lnTo>
                  <a:lnTo>
                    <a:pt x="28" y="144"/>
                  </a:lnTo>
                  <a:lnTo>
                    <a:pt x="36" y="146"/>
                  </a:lnTo>
                  <a:lnTo>
                    <a:pt x="45" y="147"/>
                  </a:lnTo>
                  <a:lnTo>
                    <a:pt x="40" y="167"/>
                  </a:lnTo>
                  <a:lnTo>
                    <a:pt x="38" y="174"/>
                  </a:lnTo>
                  <a:lnTo>
                    <a:pt x="37" y="180"/>
                  </a:lnTo>
                  <a:lnTo>
                    <a:pt x="36" y="184"/>
                  </a:lnTo>
                  <a:lnTo>
                    <a:pt x="36" y="185"/>
                  </a:lnTo>
                  <a:lnTo>
                    <a:pt x="37" y="187"/>
                  </a:lnTo>
                  <a:lnTo>
                    <a:pt x="39" y="188"/>
                  </a:lnTo>
                  <a:lnTo>
                    <a:pt x="42" y="187"/>
                  </a:lnTo>
                  <a:lnTo>
                    <a:pt x="43" y="183"/>
                  </a:lnTo>
                  <a:lnTo>
                    <a:pt x="52" y="148"/>
                  </a:lnTo>
                  <a:lnTo>
                    <a:pt x="78" y="142"/>
                  </a:lnTo>
                  <a:lnTo>
                    <a:pt x="100" y="130"/>
                  </a:lnTo>
                  <a:lnTo>
                    <a:pt x="115" y="112"/>
                  </a:lnTo>
                  <a:lnTo>
                    <a:pt x="120" y="91"/>
                  </a:lnTo>
                  <a:lnTo>
                    <a:pt x="120" y="84"/>
                  </a:lnTo>
                  <a:lnTo>
                    <a:pt x="117" y="76"/>
                  </a:lnTo>
                  <a:lnTo>
                    <a:pt x="113" y="70"/>
                  </a:lnTo>
                  <a:lnTo>
                    <a:pt x="108" y="64"/>
                  </a:lnTo>
                  <a:lnTo>
                    <a:pt x="101" y="60"/>
                  </a:lnTo>
                  <a:lnTo>
                    <a:pt x="94" y="56"/>
                  </a:lnTo>
                  <a:lnTo>
                    <a:pt x="85" y="54"/>
                  </a:lnTo>
                  <a:lnTo>
                    <a:pt x="76" y="53"/>
                  </a:lnTo>
                  <a:lnTo>
                    <a:pt x="88" y="3"/>
                  </a:lnTo>
                  <a:close/>
                  <a:moveTo>
                    <a:pt x="46" y="142"/>
                  </a:moveTo>
                  <a:lnTo>
                    <a:pt x="35" y="139"/>
                  </a:lnTo>
                  <a:lnTo>
                    <a:pt x="25" y="134"/>
                  </a:lnTo>
                  <a:lnTo>
                    <a:pt x="18" y="125"/>
                  </a:lnTo>
                  <a:lnTo>
                    <a:pt x="15" y="112"/>
                  </a:lnTo>
                  <a:lnTo>
                    <a:pt x="18" y="95"/>
                  </a:lnTo>
                  <a:lnTo>
                    <a:pt x="28" y="79"/>
                  </a:lnTo>
                  <a:lnTo>
                    <a:pt x="44" y="65"/>
                  </a:lnTo>
                  <a:lnTo>
                    <a:pt x="67" y="59"/>
                  </a:lnTo>
                  <a:lnTo>
                    <a:pt x="46" y="142"/>
                  </a:lnTo>
                  <a:close/>
                  <a:moveTo>
                    <a:pt x="74" y="59"/>
                  </a:moveTo>
                  <a:lnTo>
                    <a:pt x="86" y="61"/>
                  </a:lnTo>
                  <a:lnTo>
                    <a:pt x="96" y="66"/>
                  </a:lnTo>
                  <a:lnTo>
                    <a:pt x="103" y="75"/>
                  </a:lnTo>
                  <a:lnTo>
                    <a:pt x="105" y="88"/>
                  </a:lnTo>
                  <a:lnTo>
                    <a:pt x="102" y="105"/>
                  </a:lnTo>
                  <a:lnTo>
                    <a:pt x="92" y="122"/>
                  </a:lnTo>
                  <a:lnTo>
                    <a:pt x="76" y="135"/>
                  </a:lnTo>
                  <a:lnTo>
                    <a:pt x="53" y="142"/>
                  </a:lnTo>
                  <a:lnTo>
                    <a:pt x="74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88" name="Freeform 198"/>
            <p:cNvSpPr>
              <a:spLocks noChangeAspect="1"/>
            </p:cNvSpPr>
            <p:nvPr/>
          </p:nvSpPr>
          <p:spPr bwMode="auto">
            <a:xfrm>
              <a:off x="4132" y="520"/>
              <a:ext cx="54" cy="209"/>
            </a:xfrm>
            <a:custGeom>
              <a:avLst/>
              <a:gdLst>
                <a:gd name="T0" fmla="*/ 50 w 54"/>
                <a:gd name="T1" fmla="*/ 0 h 209"/>
                <a:gd name="T2" fmla="*/ 26 w 54"/>
                <a:gd name="T3" fmla="*/ 24 h 209"/>
                <a:gd name="T4" fmla="*/ 10 w 54"/>
                <a:gd name="T5" fmla="*/ 51 h 209"/>
                <a:gd name="T6" fmla="*/ 2 w 54"/>
                <a:gd name="T7" fmla="*/ 79 h 209"/>
                <a:gd name="T8" fmla="*/ 0 w 54"/>
                <a:gd name="T9" fmla="*/ 105 h 209"/>
                <a:gd name="T10" fmla="*/ 2 w 54"/>
                <a:gd name="T11" fmla="*/ 129 h 209"/>
                <a:gd name="T12" fmla="*/ 10 w 54"/>
                <a:gd name="T13" fmla="*/ 157 h 209"/>
                <a:gd name="T14" fmla="*/ 25 w 54"/>
                <a:gd name="T15" fmla="*/ 185 h 209"/>
                <a:gd name="T16" fmla="*/ 50 w 54"/>
                <a:gd name="T17" fmla="*/ 209 h 209"/>
                <a:gd name="T18" fmla="*/ 53 w 54"/>
                <a:gd name="T19" fmla="*/ 209 h 209"/>
                <a:gd name="T20" fmla="*/ 54 w 54"/>
                <a:gd name="T21" fmla="*/ 207 h 209"/>
                <a:gd name="T22" fmla="*/ 52 w 54"/>
                <a:gd name="T23" fmla="*/ 204 h 209"/>
                <a:gd name="T24" fmla="*/ 35 w 54"/>
                <a:gd name="T25" fmla="*/ 183 h 209"/>
                <a:gd name="T26" fmla="*/ 23 w 54"/>
                <a:gd name="T27" fmla="*/ 159 h 209"/>
                <a:gd name="T28" fmla="*/ 16 w 54"/>
                <a:gd name="T29" fmla="*/ 133 h 209"/>
                <a:gd name="T30" fmla="*/ 14 w 54"/>
                <a:gd name="T31" fmla="*/ 105 h 209"/>
                <a:gd name="T32" fmla="*/ 18 w 54"/>
                <a:gd name="T33" fmla="*/ 68 h 209"/>
                <a:gd name="T34" fmla="*/ 27 w 54"/>
                <a:gd name="T35" fmla="*/ 40 h 209"/>
                <a:gd name="T36" fmla="*/ 40 w 54"/>
                <a:gd name="T37" fmla="*/ 19 h 209"/>
                <a:gd name="T38" fmla="*/ 53 w 54"/>
                <a:gd name="T39" fmla="*/ 5 h 209"/>
                <a:gd name="T40" fmla="*/ 54 w 54"/>
                <a:gd name="T41" fmla="*/ 3 h 209"/>
                <a:gd name="T42" fmla="*/ 53 w 54"/>
                <a:gd name="T43" fmla="*/ 1 h 209"/>
                <a:gd name="T44" fmla="*/ 50 w 54"/>
                <a:gd name="T45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209">
                  <a:moveTo>
                    <a:pt x="50" y="0"/>
                  </a:moveTo>
                  <a:lnTo>
                    <a:pt x="26" y="24"/>
                  </a:lnTo>
                  <a:lnTo>
                    <a:pt x="10" y="51"/>
                  </a:lnTo>
                  <a:lnTo>
                    <a:pt x="2" y="79"/>
                  </a:lnTo>
                  <a:lnTo>
                    <a:pt x="0" y="105"/>
                  </a:lnTo>
                  <a:lnTo>
                    <a:pt x="2" y="129"/>
                  </a:lnTo>
                  <a:lnTo>
                    <a:pt x="10" y="157"/>
                  </a:lnTo>
                  <a:lnTo>
                    <a:pt x="25" y="185"/>
                  </a:lnTo>
                  <a:lnTo>
                    <a:pt x="50" y="209"/>
                  </a:lnTo>
                  <a:lnTo>
                    <a:pt x="53" y="209"/>
                  </a:lnTo>
                  <a:lnTo>
                    <a:pt x="54" y="207"/>
                  </a:lnTo>
                  <a:lnTo>
                    <a:pt x="52" y="204"/>
                  </a:lnTo>
                  <a:lnTo>
                    <a:pt x="35" y="183"/>
                  </a:lnTo>
                  <a:lnTo>
                    <a:pt x="23" y="159"/>
                  </a:lnTo>
                  <a:lnTo>
                    <a:pt x="16" y="133"/>
                  </a:lnTo>
                  <a:lnTo>
                    <a:pt x="14" y="105"/>
                  </a:lnTo>
                  <a:lnTo>
                    <a:pt x="18" y="68"/>
                  </a:lnTo>
                  <a:lnTo>
                    <a:pt x="27" y="40"/>
                  </a:lnTo>
                  <a:lnTo>
                    <a:pt x="40" y="19"/>
                  </a:lnTo>
                  <a:lnTo>
                    <a:pt x="53" y="5"/>
                  </a:lnTo>
                  <a:lnTo>
                    <a:pt x="54" y="3"/>
                  </a:lnTo>
                  <a:lnTo>
                    <a:pt x="53" y="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89" name="Freeform 199"/>
            <p:cNvSpPr>
              <a:spLocks noChangeAspect="1"/>
            </p:cNvSpPr>
            <p:nvPr/>
          </p:nvSpPr>
          <p:spPr bwMode="auto">
            <a:xfrm>
              <a:off x="4209" y="584"/>
              <a:ext cx="128" cy="93"/>
            </a:xfrm>
            <a:custGeom>
              <a:avLst/>
              <a:gdLst>
                <a:gd name="T0" fmla="*/ 76 w 128"/>
                <a:gd name="T1" fmla="*/ 42 h 93"/>
                <a:gd name="T2" fmla="*/ 104 w 128"/>
                <a:gd name="T3" fmla="*/ 14 h 93"/>
                <a:gd name="T4" fmla="*/ 113 w 128"/>
                <a:gd name="T5" fmla="*/ 12 h 93"/>
                <a:gd name="T6" fmla="*/ 124 w 128"/>
                <a:gd name="T7" fmla="*/ 12 h 93"/>
                <a:gd name="T8" fmla="*/ 124 w 128"/>
                <a:gd name="T9" fmla="*/ 0 h 93"/>
                <a:gd name="T10" fmla="*/ 80 w 128"/>
                <a:gd name="T11" fmla="*/ 0 h 93"/>
                <a:gd name="T12" fmla="*/ 80 w 128"/>
                <a:gd name="T13" fmla="*/ 12 h 93"/>
                <a:gd name="T14" fmla="*/ 86 w 128"/>
                <a:gd name="T15" fmla="*/ 13 h 93"/>
                <a:gd name="T16" fmla="*/ 66 w 128"/>
                <a:gd name="T17" fmla="*/ 33 h 93"/>
                <a:gd name="T18" fmla="*/ 46 w 128"/>
                <a:gd name="T19" fmla="*/ 12 h 93"/>
                <a:gd name="T20" fmla="*/ 52 w 128"/>
                <a:gd name="T21" fmla="*/ 12 h 93"/>
                <a:gd name="T22" fmla="*/ 52 w 128"/>
                <a:gd name="T23" fmla="*/ 0 h 93"/>
                <a:gd name="T24" fmla="*/ 2 w 128"/>
                <a:gd name="T25" fmla="*/ 0 h 93"/>
                <a:gd name="T26" fmla="*/ 2 w 128"/>
                <a:gd name="T27" fmla="*/ 12 h 93"/>
                <a:gd name="T28" fmla="*/ 17 w 128"/>
                <a:gd name="T29" fmla="*/ 12 h 93"/>
                <a:gd name="T30" fmla="*/ 52 w 128"/>
                <a:gd name="T31" fmla="*/ 48 h 93"/>
                <a:gd name="T32" fmla="*/ 22 w 128"/>
                <a:gd name="T33" fmla="*/ 78 h 93"/>
                <a:gd name="T34" fmla="*/ 20 w 128"/>
                <a:gd name="T35" fmla="*/ 79 h 93"/>
                <a:gd name="T36" fmla="*/ 18 w 128"/>
                <a:gd name="T37" fmla="*/ 80 h 93"/>
                <a:gd name="T38" fmla="*/ 16 w 128"/>
                <a:gd name="T39" fmla="*/ 81 h 93"/>
                <a:gd name="T40" fmla="*/ 12 w 128"/>
                <a:gd name="T41" fmla="*/ 81 h 93"/>
                <a:gd name="T42" fmla="*/ 5 w 128"/>
                <a:gd name="T43" fmla="*/ 81 h 93"/>
                <a:gd name="T44" fmla="*/ 0 w 128"/>
                <a:gd name="T45" fmla="*/ 81 h 93"/>
                <a:gd name="T46" fmla="*/ 0 w 128"/>
                <a:gd name="T47" fmla="*/ 93 h 93"/>
                <a:gd name="T48" fmla="*/ 44 w 128"/>
                <a:gd name="T49" fmla="*/ 93 h 93"/>
                <a:gd name="T50" fmla="*/ 44 w 128"/>
                <a:gd name="T51" fmla="*/ 81 h 93"/>
                <a:gd name="T52" fmla="*/ 40 w 128"/>
                <a:gd name="T53" fmla="*/ 81 h 93"/>
                <a:gd name="T54" fmla="*/ 38 w 128"/>
                <a:gd name="T55" fmla="*/ 80 h 93"/>
                <a:gd name="T56" fmla="*/ 61 w 128"/>
                <a:gd name="T57" fmla="*/ 57 h 93"/>
                <a:gd name="T58" fmla="*/ 84 w 128"/>
                <a:gd name="T59" fmla="*/ 81 h 93"/>
                <a:gd name="T60" fmla="*/ 79 w 128"/>
                <a:gd name="T61" fmla="*/ 81 h 93"/>
                <a:gd name="T62" fmla="*/ 79 w 128"/>
                <a:gd name="T63" fmla="*/ 93 h 93"/>
                <a:gd name="T64" fmla="*/ 128 w 128"/>
                <a:gd name="T65" fmla="*/ 93 h 93"/>
                <a:gd name="T66" fmla="*/ 128 w 128"/>
                <a:gd name="T67" fmla="*/ 81 h 93"/>
                <a:gd name="T68" fmla="*/ 113 w 128"/>
                <a:gd name="T69" fmla="*/ 81 h 93"/>
                <a:gd name="T70" fmla="*/ 76 w 128"/>
                <a:gd name="T71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93">
                  <a:moveTo>
                    <a:pt x="76" y="42"/>
                  </a:moveTo>
                  <a:lnTo>
                    <a:pt x="104" y="14"/>
                  </a:lnTo>
                  <a:lnTo>
                    <a:pt x="113" y="12"/>
                  </a:lnTo>
                  <a:lnTo>
                    <a:pt x="124" y="12"/>
                  </a:lnTo>
                  <a:lnTo>
                    <a:pt x="124" y="0"/>
                  </a:lnTo>
                  <a:lnTo>
                    <a:pt x="80" y="0"/>
                  </a:lnTo>
                  <a:lnTo>
                    <a:pt x="80" y="12"/>
                  </a:lnTo>
                  <a:lnTo>
                    <a:pt x="86" y="13"/>
                  </a:lnTo>
                  <a:lnTo>
                    <a:pt x="66" y="33"/>
                  </a:lnTo>
                  <a:lnTo>
                    <a:pt x="46" y="12"/>
                  </a:lnTo>
                  <a:lnTo>
                    <a:pt x="52" y="12"/>
                  </a:lnTo>
                  <a:lnTo>
                    <a:pt x="52" y="0"/>
                  </a:lnTo>
                  <a:lnTo>
                    <a:pt x="2" y="0"/>
                  </a:lnTo>
                  <a:lnTo>
                    <a:pt x="2" y="12"/>
                  </a:lnTo>
                  <a:lnTo>
                    <a:pt x="17" y="12"/>
                  </a:lnTo>
                  <a:lnTo>
                    <a:pt x="52" y="48"/>
                  </a:lnTo>
                  <a:lnTo>
                    <a:pt x="22" y="78"/>
                  </a:lnTo>
                  <a:lnTo>
                    <a:pt x="20" y="79"/>
                  </a:lnTo>
                  <a:lnTo>
                    <a:pt x="18" y="80"/>
                  </a:lnTo>
                  <a:lnTo>
                    <a:pt x="16" y="81"/>
                  </a:lnTo>
                  <a:lnTo>
                    <a:pt x="12" y="81"/>
                  </a:lnTo>
                  <a:lnTo>
                    <a:pt x="5" y="81"/>
                  </a:lnTo>
                  <a:lnTo>
                    <a:pt x="0" y="81"/>
                  </a:lnTo>
                  <a:lnTo>
                    <a:pt x="0" y="93"/>
                  </a:lnTo>
                  <a:lnTo>
                    <a:pt x="44" y="93"/>
                  </a:lnTo>
                  <a:lnTo>
                    <a:pt x="44" y="81"/>
                  </a:lnTo>
                  <a:lnTo>
                    <a:pt x="40" y="81"/>
                  </a:lnTo>
                  <a:lnTo>
                    <a:pt x="38" y="80"/>
                  </a:lnTo>
                  <a:lnTo>
                    <a:pt x="61" y="57"/>
                  </a:lnTo>
                  <a:lnTo>
                    <a:pt x="84" y="81"/>
                  </a:lnTo>
                  <a:lnTo>
                    <a:pt x="79" y="81"/>
                  </a:lnTo>
                  <a:lnTo>
                    <a:pt x="79" y="93"/>
                  </a:lnTo>
                  <a:lnTo>
                    <a:pt x="128" y="93"/>
                  </a:lnTo>
                  <a:lnTo>
                    <a:pt x="128" y="81"/>
                  </a:lnTo>
                  <a:lnTo>
                    <a:pt x="113" y="81"/>
                  </a:lnTo>
                  <a:lnTo>
                    <a:pt x="76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90" name="Freeform 200"/>
            <p:cNvSpPr>
              <a:spLocks noChangeAspect="1"/>
            </p:cNvSpPr>
            <p:nvPr/>
          </p:nvSpPr>
          <p:spPr bwMode="auto">
            <a:xfrm>
              <a:off x="4360" y="520"/>
              <a:ext cx="54" cy="209"/>
            </a:xfrm>
            <a:custGeom>
              <a:avLst/>
              <a:gdLst>
                <a:gd name="T0" fmla="*/ 3 w 54"/>
                <a:gd name="T1" fmla="*/ 0 h 209"/>
                <a:gd name="T2" fmla="*/ 1 w 54"/>
                <a:gd name="T3" fmla="*/ 1 h 209"/>
                <a:gd name="T4" fmla="*/ 0 w 54"/>
                <a:gd name="T5" fmla="*/ 3 h 209"/>
                <a:gd name="T6" fmla="*/ 1 w 54"/>
                <a:gd name="T7" fmla="*/ 6 h 209"/>
                <a:gd name="T8" fmla="*/ 15 w 54"/>
                <a:gd name="T9" fmla="*/ 21 h 209"/>
                <a:gd name="T10" fmla="*/ 27 w 54"/>
                <a:gd name="T11" fmla="*/ 41 h 209"/>
                <a:gd name="T12" fmla="*/ 36 w 54"/>
                <a:gd name="T13" fmla="*/ 69 h 209"/>
                <a:gd name="T14" fmla="*/ 39 w 54"/>
                <a:gd name="T15" fmla="*/ 105 h 209"/>
                <a:gd name="T16" fmla="*/ 37 w 54"/>
                <a:gd name="T17" fmla="*/ 135 h 209"/>
                <a:gd name="T18" fmla="*/ 30 w 54"/>
                <a:gd name="T19" fmla="*/ 162 h 209"/>
                <a:gd name="T20" fmla="*/ 18 w 54"/>
                <a:gd name="T21" fmla="*/ 184 h 209"/>
                <a:gd name="T22" fmla="*/ 3 w 54"/>
                <a:gd name="T23" fmla="*/ 202 h 209"/>
                <a:gd name="T24" fmla="*/ 0 w 54"/>
                <a:gd name="T25" fmla="*/ 205 h 209"/>
                <a:gd name="T26" fmla="*/ 0 w 54"/>
                <a:gd name="T27" fmla="*/ 207 h 209"/>
                <a:gd name="T28" fmla="*/ 0 w 54"/>
                <a:gd name="T29" fmla="*/ 208 h 209"/>
                <a:gd name="T30" fmla="*/ 2 w 54"/>
                <a:gd name="T31" fmla="*/ 209 h 209"/>
                <a:gd name="T32" fmla="*/ 4 w 54"/>
                <a:gd name="T33" fmla="*/ 209 h 209"/>
                <a:gd name="T34" fmla="*/ 7 w 54"/>
                <a:gd name="T35" fmla="*/ 207 h 209"/>
                <a:gd name="T36" fmla="*/ 11 w 54"/>
                <a:gd name="T37" fmla="*/ 203 h 209"/>
                <a:gd name="T38" fmla="*/ 16 w 54"/>
                <a:gd name="T39" fmla="*/ 199 h 209"/>
                <a:gd name="T40" fmla="*/ 22 w 54"/>
                <a:gd name="T41" fmla="*/ 193 h 209"/>
                <a:gd name="T42" fmla="*/ 27 w 54"/>
                <a:gd name="T43" fmla="*/ 186 h 209"/>
                <a:gd name="T44" fmla="*/ 33 w 54"/>
                <a:gd name="T45" fmla="*/ 178 h 209"/>
                <a:gd name="T46" fmla="*/ 38 w 54"/>
                <a:gd name="T47" fmla="*/ 169 h 209"/>
                <a:gd name="T48" fmla="*/ 49 w 54"/>
                <a:gd name="T49" fmla="*/ 140 h 209"/>
                <a:gd name="T50" fmla="*/ 54 w 54"/>
                <a:gd name="T51" fmla="*/ 105 h 209"/>
                <a:gd name="T52" fmla="*/ 52 w 54"/>
                <a:gd name="T53" fmla="*/ 80 h 209"/>
                <a:gd name="T54" fmla="*/ 44 w 54"/>
                <a:gd name="T55" fmla="*/ 53 h 209"/>
                <a:gd name="T56" fmla="*/ 29 w 54"/>
                <a:gd name="T57" fmla="*/ 25 h 209"/>
                <a:gd name="T58" fmla="*/ 3 w 54"/>
                <a:gd name="T5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4" h="209">
                  <a:moveTo>
                    <a:pt x="3" y="0"/>
                  </a:move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15" y="21"/>
                  </a:lnTo>
                  <a:lnTo>
                    <a:pt x="27" y="41"/>
                  </a:lnTo>
                  <a:lnTo>
                    <a:pt x="36" y="69"/>
                  </a:lnTo>
                  <a:lnTo>
                    <a:pt x="39" y="105"/>
                  </a:lnTo>
                  <a:lnTo>
                    <a:pt x="37" y="135"/>
                  </a:lnTo>
                  <a:lnTo>
                    <a:pt x="30" y="162"/>
                  </a:lnTo>
                  <a:lnTo>
                    <a:pt x="18" y="184"/>
                  </a:lnTo>
                  <a:lnTo>
                    <a:pt x="3" y="202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8"/>
                  </a:lnTo>
                  <a:lnTo>
                    <a:pt x="2" y="209"/>
                  </a:lnTo>
                  <a:lnTo>
                    <a:pt x="4" y="209"/>
                  </a:lnTo>
                  <a:lnTo>
                    <a:pt x="7" y="207"/>
                  </a:lnTo>
                  <a:lnTo>
                    <a:pt x="11" y="203"/>
                  </a:lnTo>
                  <a:lnTo>
                    <a:pt x="16" y="199"/>
                  </a:lnTo>
                  <a:lnTo>
                    <a:pt x="22" y="193"/>
                  </a:lnTo>
                  <a:lnTo>
                    <a:pt x="27" y="186"/>
                  </a:lnTo>
                  <a:lnTo>
                    <a:pt x="33" y="178"/>
                  </a:lnTo>
                  <a:lnTo>
                    <a:pt x="38" y="169"/>
                  </a:lnTo>
                  <a:lnTo>
                    <a:pt x="49" y="140"/>
                  </a:lnTo>
                  <a:lnTo>
                    <a:pt x="54" y="105"/>
                  </a:lnTo>
                  <a:lnTo>
                    <a:pt x="52" y="80"/>
                  </a:lnTo>
                  <a:lnTo>
                    <a:pt x="44" y="53"/>
                  </a:lnTo>
                  <a:lnTo>
                    <a:pt x="29" y="2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91" name="Freeform 201"/>
            <p:cNvSpPr>
              <a:spLocks noChangeAspect="1" noEditPoints="1"/>
            </p:cNvSpPr>
            <p:nvPr/>
          </p:nvSpPr>
          <p:spPr bwMode="auto">
            <a:xfrm>
              <a:off x="4459" y="534"/>
              <a:ext cx="141" cy="182"/>
            </a:xfrm>
            <a:custGeom>
              <a:avLst/>
              <a:gdLst>
                <a:gd name="T0" fmla="*/ 136 w 141"/>
                <a:gd name="T1" fmla="*/ 74 h 182"/>
                <a:gd name="T2" fmla="*/ 140 w 141"/>
                <a:gd name="T3" fmla="*/ 71 h 182"/>
                <a:gd name="T4" fmla="*/ 141 w 141"/>
                <a:gd name="T5" fmla="*/ 68 h 182"/>
                <a:gd name="T6" fmla="*/ 140 w 141"/>
                <a:gd name="T7" fmla="*/ 65 h 182"/>
                <a:gd name="T8" fmla="*/ 136 w 141"/>
                <a:gd name="T9" fmla="*/ 62 h 182"/>
                <a:gd name="T10" fmla="*/ 9 w 141"/>
                <a:gd name="T11" fmla="*/ 1 h 182"/>
                <a:gd name="T12" fmla="*/ 6 w 141"/>
                <a:gd name="T13" fmla="*/ 0 h 182"/>
                <a:gd name="T14" fmla="*/ 5 w 141"/>
                <a:gd name="T15" fmla="*/ 0 h 182"/>
                <a:gd name="T16" fmla="*/ 1 w 141"/>
                <a:gd name="T17" fmla="*/ 1 h 182"/>
                <a:gd name="T18" fmla="*/ 0 w 141"/>
                <a:gd name="T19" fmla="*/ 5 h 182"/>
                <a:gd name="T20" fmla="*/ 1 w 141"/>
                <a:gd name="T21" fmla="*/ 9 h 182"/>
                <a:gd name="T22" fmla="*/ 4 w 141"/>
                <a:gd name="T23" fmla="*/ 10 h 182"/>
                <a:gd name="T24" fmla="*/ 124 w 141"/>
                <a:gd name="T25" fmla="*/ 68 h 182"/>
                <a:gd name="T26" fmla="*/ 5 w 141"/>
                <a:gd name="T27" fmla="*/ 125 h 182"/>
                <a:gd name="T28" fmla="*/ 1 w 141"/>
                <a:gd name="T29" fmla="*/ 128 h 182"/>
                <a:gd name="T30" fmla="*/ 0 w 141"/>
                <a:gd name="T31" fmla="*/ 131 h 182"/>
                <a:gd name="T32" fmla="*/ 1 w 141"/>
                <a:gd name="T33" fmla="*/ 135 h 182"/>
                <a:gd name="T34" fmla="*/ 5 w 141"/>
                <a:gd name="T35" fmla="*/ 136 h 182"/>
                <a:gd name="T36" fmla="*/ 6 w 141"/>
                <a:gd name="T37" fmla="*/ 136 h 182"/>
                <a:gd name="T38" fmla="*/ 9 w 141"/>
                <a:gd name="T39" fmla="*/ 135 h 182"/>
                <a:gd name="T40" fmla="*/ 136 w 141"/>
                <a:gd name="T41" fmla="*/ 74 h 182"/>
                <a:gd name="T42" fmla="*/ 132 w 141"/>
                <a:gd name="T43" fmla="*/ 182 h 182"/>
                <a:gd name="T44" fmla="*/ 135 w 141"/>
                <a:gd name="T45" fmla="*/ 182 h 182"/>
                <a:gd name="T46" fmla="*/ 138 w 141"/>
                <a:gd name="T47" fmla="*/ 182 h 182"/>
                <a:gd name="T48" fmla="*/ 140 w 141"/>
                <a:gd name="T49" fmla="*/ 180 h 182"/>
                <a:gd name="T50" fmla="*/ 141 w 141"/>
                <a:gd name="T51" fmla="*/ 177 h 182"/>
                <a:gd name="T52" fmla="*/ 140 w 141"/>
                <a:gd name="T53" fmla="*/ 174 h 182"/>
                <a:gd name="T54" fmla="*/ 138 w 141"/>
                <a:gd name="T55" fmla="*/ 173 h 182"/>
                <a:gd name="T56" fmla="*/ 135 w 141"/>
                <a:gd name="T57" fmla="*/ 172 h 182"/>
                <a:gd name="T58" fmla="*/ 132 w 141"/>
                <a:gd name="T59" fmla="*/ 172 h 182"/>
                <a:gd name="T60" fmla="*/ 8 w 141"/>
                <a:gd name="T61" fmla="*/ 172 h 182"/>
                <a:gd name="T62" fmla="*/ 5 w 141"/>
                <a:gd name="T63" fmla="*/ 172 h 182"/>
                <a:gd name="T64" fmla="*/ 2 w 141"/>
                <a:gd name="T65" fmla="*/ 173 h 182"/>
                <a:gd name="T66" fmla="*/ 0 w 141"/>
                <a:gd name="T67" fmla="*/ 174 h 182"/>
                <a:gd name="T68" fmla="*/ 0 w 141"/>
                <a:gd name="T69" fmla="*/ 177 h 182"/>
                <a:gd name="T70" fmla="*/ 0 w 141"/>
                <a:gd name="T71" fmla="*/ 180 h 182"/>
                <a:gd name="T72" fmla="*/ 2 w 141"/>
                <a:gd name="T73" fmla="*/ 182 h 182"/>
                <a:gd name="T74" fmla="*/ 5 w 141"/>
                <a:gd name="T75" fmla="*/ 182 h 182"/>
                <a:gd name="T76" fmla="*/ 8 w 141"/>
                <a:gd name="T77" fmla="*/ 182 h 182"/>
                <a:gd name="T78" fmla="*/ 132 w 141"/>
                <a:gd name="T79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182">
                  <a:moveTo>
                    <a:pt x="136" y="74"/>
                  </a:moveTo>
                  <a:lnTo>
                    <a:pt x="140" y="71"/>
                  </a:lnTo>
                  <a:lnTo>
                    <a:pt x="141" y="68"/>
                  </a:lnTo>
                  <a:lnTo>
                    <a:pt x="140" y="65"/>
                  </a:lnTo>
                  <a:lnTo>
                    <a:pt x="136" y="6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9"/>
                  </a:lnTo>
                  <a:lnTo>
                    <a:pt x="4" y="10"/>
                  </a:lnTo>
                  <a:lnTo>
                    <a:pt x="124" y="68"/>
                  </a:lnTo>
                  <a:lnTo>
                    <a:pt x="5" y="125"/>
                  </a:lnTo>
                  <a:lnTo>
                    <a:pt x="1" y="128"/>
                  </a:lnTo>
                  <a:lnTo>
                    <a:pt x="0" y="131"/>
                  </a:lnTo>
                  <a:lnTo>
                    <a:pt x="1" y="135"/>
                  </a:lnTo>
                  <a:lnTo>
                    <a:pt x="5" y="136"/>
                  </a:lnTo>
                  <a:lnTo>
                    <a:pt x="6" y="136"/>
                  </a:lnTo>
                  <a:lnTo>
                    <a:pt x="9" y="135"/>
                  </a:lnTo>
                  <a:lnTo>
                    <a:pt x="136" y="74"/>
                  </a:lnTo>
                  <a:close/>
                  <a:moveTo>
                    <a:pt x="132" y="182"/>
                  </a:moveTo>
                  <a:lnTo>
                    <a:pt x="135" y="182"/>
                  </a:lnTo>
                  <a:lnTo>
                    <a:pt x="138" y="182"/>
                  </a:lnTo>
                  <a:lnTo>
                    <a:pt x="140" y="180"/>
                  </a:lnTo>
                  <a:lnTo>
                    <a:pt x="141" y="177"/>
                  </a:lnTo>
                  <a:lnTo>
                    <a:pt x="140" y="174"/>
                  </a:lnTo>
                  <a:lnTo>
                    <a:pt x="138" y="173"/>
                  </a:lnTo>
                  <a:lnTo>
                    <a:pt x="135" y="172"/>
                  </a:lnTo>
                  <a:lnTo>
                    <a:pt x="132" y="172"/>
                  </a:lnTo>
                  <a:lnTo>
                    <a:pt x="8" y="172"/>
                  </a:lnTo>
                  <a:lnTo>
                    <a:pt x="5" y="172"/>
                  </a:lnTo>
                  <a:lnTo>
                    <a:pt x="2" y="173"/>
                  </a:lnTo>
                  <a:lnTo>
                    <a:pt x="0" y="174"/>
                  </a:lnTo>
                  <a:lnTo>
                    <a:pt x="0" y="177"/>
                  </a:lnTo>
                  <a:lnTo>
                    <a:pt x="0" y="180"/>
                  </a:lnTo>
                  <a:lnTo>
                    <a:pt x="2" y="182"/>
                  </a:lnTo>
                  <a:lnTo>
                    <a:pt x="5" y="182"/>
                  </a:lnTo>
                  <a:lnTo>
                    <a:pt x="8" y="182"/>
                  </a:lnTo>
                  <a:lnTo>
                    <a:pt x="132" y="1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92" name="Freeform 202"/>
            <p:cNvSpPr>
              <a:spLocks noChangeAspect="1" noEditPoints="1"/>
            </p:cNvSpPr>
            <p:nvPr/>
          </p:nvSpPr>
          <p:spPr bwMode="auto">
            <a:xfrm>
              <a:off x="4635" y="538"/>
              <a:ext cx="97" cy="143"/>
            </a:xfrm>
            <a:custGeom>
              <a:avLst/>
              <a:gdLst>
                <a:gd name="T0" fmla="*/ 97 w 97"/>
                <a:gd name="T1" fmla="*/ 72 h 143"/>
                <a:gd name="T2" fmla="*/ 94 w 97"/>
                <a:gd name="T3" fmla="*/ 42 h 143"/>
                <a:gd name="T4" fmla="*/ 85 w 97"/>
                <a:gd name="T5" fmla="*/ 18 h 143"/>
                <a:gd name="T6" fmla="*/ 79 w 97"/>
                <a:gd name="T7" fmla="*/ 11 h 143"/>
                <a:gd name="T8" fmla="*/ 70 w 97"/>
                <a:gd name="T9" fmla="*/ 6 h 143"/>
                <a:gd name="T10" fmla="*/ 60 w 97"/>
                <a:gd name="T11" fmla="*/ 2 h 143"/>
                <a:gd name="T12" fmla="*/ 49 w 97"/>
                <a:gd name="T13" fmla="*/ 0 h 143"/>
                <a:gd name="T14" fmla="*/ 32 w 97"/>
                <a:gd name="T15" fmla="*/ 3 h 143"/>
                <a:gd name="T16" fmla="*/ 20 w 97"/>
                <a:gd name="T17" fmla="*/ 9 h 143"/>
                <a:gd name="T18" fmla="*/ 12 w 97"/>
                <a:gd name="T19" fmla="*/ 19 h 143"/>
                <a:gd name="T20" fmla="*/ 6 w 97"/>
                <a:gd name="T21" fmla="*/ 31 h 143"/>
                <a:gd name="T22" fmla="*/ 3 w 97"/>
                <a:gd name="T23" fmla="*/ 43 h 143"/>
                <a:gd name="T24" fmla="*/ 1 w 97"/>
                <a:gd name="T25" fmla="*/ 55 h 143"/>
                <a:gd name="T26" fmla="*/ 0 w 97"/>
                <a:gd name="T27" fmla="*/ 65 h 143"/>
                <a:gd name="T28" fmla="*/ 0 w 97"/>
                <a:gd name="T29" fmla="*/ 72 h 143"/>
                <a:gd name="T30" fmla="*/ 0 w 97"/>
                <a:gd name="T31" fmla="*/ 80 h 143"/>
                <a:gd name="T32" fmla="*/ 1 w 97"/>
                <a:gd name="T33" fmla="*/ 90 h 143"/>
                <a:gd name="T34" fmla="*/ 3 w 97"/>
                <a:gd name="T35" fmla="*/ 101 h 143"/>
                <a:gd name="T36" fmla="*/ 6 w 97"/>
                <a:gd name="T37" fmla="*/ 113 h 143"/>
                <a:gd name="T38" fmla="*/ 12 w 97"/>
                <a:gd name="T39" fmla="*/ 125 h 143"/>
                <a:gd name="T40" fmla="*/ 20 w 97"/>
                <a:gd name="T41" fmla="*/ 134 h 143"/>
                <a:gd name="T42" fmla="*/ 32 w 97"/>
                <a:gd name="T43" fmla="*/ 141 h 143"/>
                <a:gd name="T44" fmla="*/ 49 w 97"/>
                <a:gd name="T45" fmla="*/ 143 h 143"/>
                <a:gd name="T46" fmla="*/ 65 w 97"/>
                <a:gd name="T47" fmla="*/ 141 h 143"/>
                <a:gd name="T48" fmla="*/ 77 w 97"/>
                <a:gd name="T49" fmla="*/ 134 h 143"/>
                <a:gd name="T50" fmla="*/ 85 w 97"/>
                <a:gd name="T51" fmla="*/ 125 h 143"/>
                <a:gd name="T52" fmla="*/ 91 w 97"/>
                <a:gd name="T53" fmla="*/ 113 h 143"/>
                <a:gd name="T54" fmla="*/ 94 w 97"/>
                <a:gd name="T55" fmla="*/ 101 h 143"/>
                <a:gd name="T56" fmla="*/ 96 w 97"/>
                <a:gd name="T57" fmla="*/ 90 h 143"/>
                <a:gd name="T58" fmla="*/ 97 w 97"/>
                <a:gd name="T59" fmla="*/ 80 h 143"/>
                <a:gd name="T60" fmla="*/ 97 w 97"/>
                <a:gd name="T61" fmla="*/ 72 h 143"/>
                <a:gd name="T62" fmla="*/ 49 w 97"/>
                <a:gd name="T63" fmla="*/ 137 h 143"/>
                <a:gd name="T64" fmla="*/ 41 w 97"/>
                <a:gd name="T65" fmla="*/ 136 h 143"/>
                <a:gd name="T66" fmla="*/ 33 w 97"/>
                <a:gd name="T67" fmla="*/ 132 h 143"/>
                <a:gd name="T68" fmla="*/ 26 w 97"/>
                <a:gd name="T69" fmla="*/ 125 h 143"/>
                <a:gd name="T70" fmla="*/ 22 w 97"/>
                <a:gd name="T71" fmla="*/ 115 h 143"/>
                <a:gd name="T72" fmla="*/ 20 w 97"/>
                <a:gd name="T73" fmla="*/ 105 h 143"/>
                <a:gd name="T74" fmla="*/ 19 w 97"/>
                <a:gd name="T75" fmla="*/ 93 h 143"/>
                <a:gd name="T76" fmla="*/ 19 w 97"/>
                <a:gd name="T77" fmla="*/ 82 h 143"/>
                <a:gd name="T78" fmla="*/ 19 w 97"/>
                <a:gd name="T79" fmla="*/ 70 h 143"/>
                <a:gd name="T80" fmla="*/ 19 w 97"/>
                <a:gd name="T81" fmla="*/ 47 h 143"/>
                <a:gd name="T82" fmla="*/ 22 w 97"/>
                <a:gd name="T83" fmla="*/ 27 h 143"/>
                <a:gd name="T84" fmla="*/ 27 w 97"/>
                <a:gd name="T85" fmla="*/ 17 h 143"/>
                <a:gd name="T86" fmla="*/ 34 w 97"/>
                <a:gd name="T87" fmla="*/ 10 h 143"/>
                <a:gd name="T88" fmla="*/ 41 w 97"/>
                <a:gd name="T89" fmla="*/ 7 h 143"/>
                <a:gd name="T90" fmla="*/ 49 w 97"/>
                <a:gd name="T91" fmla="*/ 6 h 143"/>
                <a:gd name="T92" fmla="*/ 57 w 97"/>
                <a:gd name="T93" fmla="*/ 7 h 143"/>
                <a:gd name="T94" fmla="*/ 64 w 97"/>
                <a:gd name="T95" fmla="*/ 11 h 143"/>
                <a:gd name="T96" fmla="*/ 70 w 97"/>
                <a:gd name="T97" fmla="*/ 17 h 143"/>
                <a:gd name="T98" fmla="*/ 74 w 97"/>
                <a:gd name="T99" fmla="*/ 25 h 143"/>
                <a:gd name="T100" fmla="*/ 77 w 97"/>
                <a:gd name="T101" fmla="*/ 45 h 143"/>
                <a:gd name="T102" fmla="*/ 78 w 97"/>
                <a:gd name="T103" fmla="*/ 70 h 143"/>
                <a:gd name="T104" fmla="*/ 78 w 97"/>
                <a:gd name="T105" fmla="*/ 93 h 143"/>
                <a:gd name="T106" fmla="*/ 75 w 97"/>
                <a:gd name="T107" fmla="*/ 114 h 143"/>
                <a:gd name="T108" fmla="*/ 71 w 97"/>
                <a:gd name="T109" fmla="*/ 125 h 143"/>
                <a:gd name="T110" fmla="*/ 63 w 97"/>
                <a:gd name="T111" fmla="*/ 133 h 143"/>
                <a:gd name="T112" fmla="*/ 56 w 97"/>
                <a:gd name="T113" fmla="*/ 136 h 143"/>
                <a:gd name="T114" fmla="*/ 49 w 97"/>
                <a:gd name="T115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" h="143">
                  <a:moveTo>
                    <a:pt x="97" y="72"/>
                  </a:moveTo>
                  <a:lnTo>
                    <a:pt x="94" y="42"/>
                  </a:lnTo>
                  <a:lnTo>
                    <a:pt x="85" y="18"/>
                  </a:lnTo>
                  <a:lnTo>
                    <a:pt x="79" y="11"/>
                  </a:lnTo>
                  <a:lnTo>
                    <a:pt x="70" y="6"/>
                  </a:lnTo>
                  <a:lnTo>
                    <a:pt x="60" y="2"/>
                  </a:lnTo>
                  <a:lnTo>
                    <a:pt x="49" y="0"/>
                  </a:lnTo>
                  <a:lnTo>
                    <a:pt x="32" y="3"/>
                  </a:lnTo>
                  <a:lnTo>
                    <a:pt x="20" y="9"/>
                  </a:lnTo>
                  <a:lnTo>
                    <a:pt x="12" y="19"/>
                  </a:lnTo>
                  <a:lnTo>
                    <a:pt x="6" y="31"/>
                  </a:lnTo>
                  <a:lnTo>
                    <a:pt x="3" y="43"/>
                  </a:lnTo>
                  <a:lnTo>
                    <a:pt x="1" y="55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1" y="90"/>
                  </a:lnTo>
                  <a:lnTo>
                    <a:pt x="3" y="101"/>
                  </a:lnTo>
                  <a:lnTo>
                    <a:pt x="6" y="113"/>
                  </a:lnTo>
                  <a:lnTo>
                    <a:pt x="12" y="125"/>
                  </a:lnTo>
                  <a:lnTo>
                    <a:pt x="20" y="134"/>
                  </a:lnTo>
                  <a:lnTo>
                    <a:pt x="32" y="141"/>
                  </a:lnTo>
                  <a:lnTo>
                    <a:pt x="49" y="143"/>
                  </a:lnTo>
                  <a:lnTo>
                    <a:pt x="65" y="141"/>
                  </a:lnTo>
                  <a:lnTo>
                    <a:pt x="77" y="134"/>
                  </a:lnTo>
                  <a:lnTo>
                    <a:pt x="85" y="125"/>
                  </a:lnTo>
                  <a:lnTo>
                    <a:pt x="91" y="113"/>
                  </a:lnTo>
                  <a:lnTo>
                    <a:pt x="94" y="101"/>
                  </a:lnTo>
                  <a:lnTo>
                    <a:pt x="96" y="90"/>
                  </a:lnTo>
                  <a:lnTo>
                    <a:pt x="97" y="80"/>
                  </a:lnTo>
                  <a:lnTo>
                    <a:pt x="97" y="72"/>
                  </a:lnTo>
                  <a:close/>
                  <a:moveTo>
                    <a:pt x="49" y="137"/>
                  </a:moveTo>
                  <a:lnTo>
                    <a:pt x="41" y="136"/>
                  </a:lnTo>
                  <a:lnTo>
                    <a:pt x="33" y="132"/>
                  </a:lnTo>
                  <a:lnTo>
                    <a:pt x="26" y="125"/>
                  </a:lnTo>
                  <a:lnTo>
                    <a:pt x="22" y="115"/>
                  </a:lnTo>
                  <a:lnTo>
                    <a:pt x="20" y="105"/>
                  </a:lnTo>
                  <a:lnTo>
                    <a:pt x="19" y="93"/>
                  </a:lnTo>
                  <a:lnTo>
                    <a:pt x="19" y="82"/>
                  </a:lnTo>
                  <a:lnTo>
                    <a:pt x="19" y="70"/>
                  </a:lnTo>
                  <a:lnTo>
                    <a:pt x="19" y="47"/>
                  </a:lnTo>
                  <a:lnTo>
                    <a:pt x="22" y="27"/>
                  </a:lnTo>
                  <a:lnTo>
                    <a:pt x="27" y="17"/>
                  </a:lnTo>
                  <a:lnTo>
                    <a:pt x="34" y="10"/>
                  </a:lnTo>
                  <a:lnTo>
                    <a:pt x="41" y="7"/>
                  </a:lnTo>
                  <a:lnTo>
                    <a:pt x="49" y="6"/>
                  </a:lnTo>
                  <a:lnTo>
                    <a:pt x="57" y="7"/>
                  </a:lnTo>
                  <a:lnTo>
                    <a:pt x="64" y="11"/>
                  </a:lnTo>
                  <a:lnTo>
                    <a:pt x="70" y="17"/>
                  </a:lnTo>
                  <a:lnTo>
                    <a:pt x="74" y="25"/>
                  </a:lnTo>
                  <a:lnTo>
                    <a:pt x="77" y="45"/>
                  </a:lnTo>
                  <a:lnTo>
                    <a:pt x="78" y="70"/>
                  </a:lnTo>
                  <a:lnTo>
                    <a:pt x="78" y="93"/>
                  </a:lnTo>
                  <a:lnTo>
                    <a:pt x="75" y="114"/>
                  </a:lnTo>
                  <a:lnTo>
                    <a:pt x="71" y="125"/>
                  </a:lnTo>
                  <a:lnTo>
                    <a:pt x="63" y="133"/>
                  </a:lnTo>
                  <a:lnTo>
                    <a:pt x="56" y="136"/>
                  </a:lnTo>
                  <a:lnTo>
                    <a:pt x="49" y="1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93" name="Freeform 203"/>
            <p:cNvSpPr>
              <a:spLocks noChangeAspect="1"/>
            </p:cNvSpPr>
            <p:nvPr/>
          </p:nvSpPr>
          <p:spPr bwMode="auto">
            <a:xfrm>
              <a:off x="4761" y="520"/>
              <a:ext cx="82" cy="209"/>
            </a:xfrm>
            <a:custGeom>
              <a:avLst/>
              <a:gdLst>
                <a:gd name="T0" fmla="*/ 49 w 82"/>
                <a:gd name="T1" fmla="*/ 130 h 209"/>
                <a:gd name="T2" fmla="*/ 52 w 82"/>
                <a:gd name="T3" fmla="*/ 120 h 209"/>
                <a:gd name="T4" fmla="*/ 65 w 82"/>
                <a:gd name="T5" fmla="*/ 110 h 209"/>
                <a:gd name="T6" fmla="*/ 81 w 82"/>
                <a:gd name="T7" fmla="*/ 107 h 209"/>
                <a:gd name="T8" fmla="*/ 81 w 82"/>
                <a:gd name="T9" fmla="*/ 103 h 209"/>
                <a:gd name="T10" fmla="*/ 70 w 82"/>
                <a:gd name="T11" fmla="*/ 101 h 209"/>
                <a:gd name="T12" fmla="*/ 59 w 82"/>
                <a:gd name="T13" fmla="*/ 96 h 209"/>
                <a:gd name="T14" fmla="*/ 52 w 82"/>
                <a:gd name="T15" fmla="*/ 89 h 209"/>
                <a:gd name="T16" fmla="*/ 50 w 82"/>
                <a:gd name="T17" fmla="*/ 83 h 209"/>
                <a:gd name="T18" fmla="*/ 49 w 82"/>
                <a:gd name="T19" fmla="*/ 31 h 209"/>
                <a:gd name="T20" fmla="*/ 48 w 82"/>
                <a:gd name="T21" fmla="*/ 20 h 209"/>
                <a:gd name="T22" fmla="*/ 38 w 82"/>
                <a:gd name="T23" fmla="*/ 9 h 209"/>
                <a:gd name="T24" fmla="*/ 19 w 82"/>
                <a:gd name="T25" fmla="*/ 2 h 209"/>
                <a:gd name="T26" fmla="*/ 5 w 82"/>
                <a:gd name="T27" fmla="*/ 0 h 209"/>
                <a:gd name="T28" fmla="*/ 0 w 82"/>
                <a:gd name="T29" fmla="*/ 3 h 209"/>
                <a:gd name="T30" fmla="*/ 3 w 82"/>
                <a:gd name="T31" fmla="*/ 6 h 209"/>
                <a:gd name="T32" fmla="*/ 25 w 82"/>
                <a:gd name="T33" fmla="*/ 13 h 209"/>
                <a:gd name="T34" fmla="*/ 32 w 82"/>
                <a:gd name="T35" fmla="*/ 24 h 209"/>
                <a:gd name="T36" fmla="*/ 33 w 82"/>
                <a:gd name="T37" fmla="*/ 75 h 209"/>
                <a:gd name="T38" fmla="*/ 38 w 82"/>
                <a:gd name="T39" fmla="*/ 94 h 209"/>
                <a:gd name="T40" fmla="*/ 45 w 82"/>
                <a:gd name="T41" fmla="*/ 99 h 209"/>
                <a:gd name="T42" fmla="*/ 58 w 82"/>
                <a:gd name="T43" fmla="*/ 105 h 209"/>
                <a:gd name="T44" fmla="*/ 43 w 82"/>
                <a:gd name="T45" fmla="*/ 111 h 209"/>
                <a:gd name="T46" fmla="*/ 33 w 82"/>
                <a:gd name="T47" fmla="*/ 127 h 209"/>
                <a:gd name="T48" fmla="*/ 33 w 82"/>
                <a:gd name="T49" fmla="*/ 135 h 209"/>
                <a:gd name="T50" fmla="*/ 33 w 82"/>
                <a:gd name="T51" fmla="*/ 183 h 209"/>
                <a:gd name="T52" fmla="*/ 30 w 82"/>
                <a:gd name="T53" fmla="*/ 191 h 209"/>
                <a:gd name="T54" fmla="*/ 16 w 82"/>
                <a:gd name="T55" fmla="*/ 201 h 209"/>
                <a:gd name="T56" fmla="*/ 1 w 82"/>
                <a:gd name="T57" fmla="*/ 204 h 209"/>
                <a:gd name="T58" fmla="*/ 1 w 82"/>
                <a:gd name="T59" fmla="*/ 209 h 209"/>
                <a:gd name="T60" fmla="*/ 13 w 82"/>
                <a:gd name="T61" fmla="*/ 209 h 209"/>
                <a:gd name="T62" fmla="*/ 29 w 82"/>
                <a:gd name="T63" fmla="*/ 205 h 209"/>
                <a:gd name="T64" fmla="*/ 41 w 82"/>
                <a:gd name="T65" fmla="*/ 199 h 209"/>
                <a:gd name="T66" fmla="*/ 48 w 82"/>
                <a:gd name="T67" fmla="*/ 189 h 209"/>
                <a:gd name="T68" fmla="*/ 49 w 82"/>
                <a:gd name="T69" fmla="*/ 13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09">
                  <a:moveTo>
                    <a:pt x="49" y="134"/>
                  </a:moveTo>
                  <a:lnTo>
                    <a:pt x="49" y="130"/>
                  </a:lnTo>
                  <a:lnTo>
                    <a:pt x="50" y="125"/>
                  </a:lnTo>
                  <a:lnTo>
                    <a:pt x="52" y="120"/>
                  </a:lnTo>
                  <a:lnTo>
                    <a:pt x="56" y="116"/>
                  </a:lnTo>
                  <a:lnTo>
                    <a:pt x="65" y="110"/>
                  </a:lnTo>
                  <a:lnTo>
                    <a:pt x="78" y="108"/>
                  </a:lnTo>
                  <a:lnTo>
                    <a:pt x="81" y="107"/>
                  </a:lnTo>
                  <a:lnTo>
                    <a:pt x="82" y="105"/>
                  </a:lnTo>
                  <a:lnTo>
                    <a:pt x="81" y="103"/>
                  </a:lnTo>
                  <a:lnTo>
                    <a:pt x="79" y="102"/>
                  </a:lnTo>
                  <a:lnTo>
                    <a:pt x="70" y="101"/>
                  </a:lnTo>
                  <a:lnTo>
                    <a:pt x="64" y="99"/>
                  </a:lnTo>
                  <a:lnTo>
                    <a:pt x="59" y="96"/>
                  </a:lnTo>
                  <a:lnTo>
                    <a:pt x="55" y="93"/>
                  </a:lnTo>
                  <a:lnTo>
                    <a:pt x="52" y="89"/>
                  </a:lnTo>
                  <a:lnTo>
                    <a:pt x="50" y="86"/>
                  </a:lnTo>
                  <a:lnTo>
                    <a:pt x="50" y="83"/>
                  </a:lnTo>
                  <a:lnTo>
                    <a:pt x="49" y="80"/>
                  </a:lnTo>
                  <a:lnTo>
                    <a:pt x="49" y="31"/>
                  </a:lnTo>
                  <a:lnTo>
                    <a:pt x="49" y="26"/>
                  </a:lnTo>
                  <a:lnTo>
                    <a:pt x="48" y="20"/>
                  </a:lnTo>
                  <a:lnTo>
                    <a:pt x="45" y="14"/>
                  </a:lnTo>
                  <a:lnTo>
                    <a:pt x="38" y="9"/>
                  </a:lnTo>
                  <a:lnTo>
                    <a:pt x="29" y="4"/>
                  </a:lnTo>
                  <a:lnTo>
                    <a:pt x="19" y="2"/>
                  </a:lnTo>
                  <a:lnTo>
                    <a:pt x="11" y="1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6"/>
                  </a:lnTo>
                  <a:lnTo>
                    <a:pt x="16" y="8"/>
                  </a:lnTo>
                  <a:lnTo>
                    <a:pt x="25" y="13"/>
                  </a:lnTo>
                  <a:lnTo>
                    <a:pt x="30" y="18"/>
                  </a:lnTo>
                  <a:lnTo>
                    <a:pt x="32" y="24"/>
                  </a:lnTo>
                  <a:lnTo>
                    <a:pt x="33" y="31"/>
                  </a:lnTo>
                  <a:lnTo>
                    <a:pt x="33" y="75"/>
                  </a:lnTo>
                  <a:lnTo>
                    <a:pt x="34" y="85"/>
                  </a:lnTo>
                  <a:lnTo>
                    <a:pt x="38" y="94"/>
                  </a:lnTo>
                  <a:lnTo>
                    <a:pt x="41" y="96"/>
                  </a:lnTo>
                  <a:lnTo>
                    <a:pt x="45" y="99"/>
                  </a:lnTo>
                  <a:lnTo>
                    <a:pt x="50" y="102"/>
                  </a:lnTo>
                  <a:lnTo>
                    <a:pt x="58" y="105"/>
                  </a:lnTo>
                  <a:lnTo>
                    <a:pt x="51" y="107"/>
                  </a:lnTo>
                  <a:lnTo>
                    <a:pt x="43" y="111"/>
                  </a:lnTo>
                  <a:lnTo>
                    <a:pt x="37" y="118"/>
                  </a:lnTo>
                  <a:lnTo>
                    <a:pt x="33" y="127"/>
                  </a:lnTo>
                  <a:lnTo>
                    <a:pt x="33" y="129"/>
                  </a:lnTo>
                  <a:lnTo>
                    <a:pt x="33" y="135"/>
                  </a:lnTo>
                  <a:lnTo>
                    <a:pt x="33" y="179"/>
                  </a:lnTo>
                  <a:lnTo>
                    <a:pt x="33" y="183"/>
                  </a:lnTo>
                  <a:lnTo>
                    <a:pt x="32" y="187"/>
                  </a:lnTo>
                  <a:lnTo>
                    <a:pt x="30" y="191"/>
                  </a:lnTo>
                  <a:lnTo>
                    <a:pt x="27" y="196"/>
                  </a:lnTo>
                  <a:lnTo>
                    <a:pt x="16" y="201"/>
                  </a:lnTo>
                  <a:lnTo>
                    <a:pt x="4" y="204"/>
                  </a:lnTo>
                  <a:lnTo>
                    <a:pt x="1" y="204"/>
                  </a:lnTo>
                  <a:lnTo>
                    <a:pt x="0" y="206"/>
                  </a:lnTo>
                  <a:lnTo>
                    <a:pt x="1" y="209"/>
                  </a:lnTo>
                  <a:lnTo>
                    <a:pt x="5" y="209"/>
                  </a:lnTo>
                  <a:lnTo>
                    <a:pt x="13" y="209"/>
                  </a:lnTo>
                  <a:lnTo>
                    <a:pt x="21" y="208"/>
                  </a:lnTo>
                  <a:lnTo>
                    <a:pt x="29" y="205"/>
                  </a:lnTo>
                  <a:lnTo>
                    <a:pt x="35" y="203"/>
                  </a:lnTo>
                  <a:lnTo>
                    <a:pt x="41" y="199"/>
                  </a:lnTo>
                  <a:lnTo>
                    <a:pt x="45" y="194"/>
                  </a:lnTo>
                  <a:lnTo>
                    <a:pt x="48" y="189"/>
                  </a:lnTo>
                  <a:lnTo>
                    <a:pt x="49" y="183"/>
                  </a:lnTo>
                  <a:lnTo>
                    <a:pt x="49" y="13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94" name="Freeform 204"/>
            <p:cNvSpPr>
              <a:spLocks noChangeAspect="1" noEditPoints="1"/>
            </p:cNvSpPr>
            <p:nvPr/>
          </p:nvSpPr>
          <p:spPr bwMode="auto">
            <a:xfrm>
              <a:off x="4943" y="192"/>
              <a:ext cx="221" cy="214"/>
            </a:xfrm>
            <a:custGeom>
              <a:avLst/>
              <a:gdLst>
                <a:gd name="T0" fmla="*/ 118 w 221"/>
                <a:gd name="T1" fmla="*/ 6 h 214"/>
                <a:gd name="T2" fmla="*/ 115 w 221"/>
                <a:gd name="T3" fmla="*/ 1 h 214"/>
                <a:gd name="T4" fmla="*/ 110 w 221"/>
                <a:gd name="T5" fmla="*/ 0 h 214"/>
                <a:gd name="T6" fmla="*/ 105 w 221"/>
                <a:gd name="T7" fmla="*/ 1 h 214"/>
                <a:gd name="T8" fmla="*/ 103 w 221"/>
                <a:gd name="T9" fmla="*/ 6 h 214"/>
                <a:gd name="T10" fmla="*/ 2 w 221"/>
                <a:gd name="T11" fmla="*/ 208 h 214"/>
                <a:gd name="T12" fmla="*/ 1 w 221"/>
                <a:gd name="T13" fmla="*/ 211 h 214"/>
                <a:gd name="T14" fmla="*/ 0 w 221"/>
                <a:gd name="T15" fmla="*/ 212 h 214"/>
                <a:gd name="T16" fmla="*/ 2 w 221"/>
                <a:gd name="T17" fmla="*/ 214 h 214"/>
                <a:gd name="T18" fmla="*/ 7 w 221"/>
                <a:gd name="T19" fmla="*/ 214 h 214"/>
                <a:gd name="T20" fmla="*/ 214 w 221"/>
                <a:gd name="T21" fmla="*/ 214 h 214"/>
                <a:gd name="T22" fmla="*/ 219 w 221"/>
                <a:gd name="T23" fmla="*/ 214 h 214"/>
                <a:gd name="T24" fmla="*/ 221 w 221"/>
                <a:gd name="T25" fmla="*/ 212 h 214"/>
                <a:gd name="T26" fmla="*/ 220 w 221"/>
                <a:gd name="T27" fmla="*/ 211 h 214"/>
                <a:gd name="T28" fmla="*/ 219 w 221"/>
                <a:gd name="T29" fmla="*/ 208 h 214"/>
                <a:gd name="T30" fmla="*/ 118 w 221"/>
                <a:gd name="T31" fmla="*/ 6 h 214"/>
                <a:gd name="T32" fmla="*/ 101 w 221"/>
                <a:gd name="T33" fmla="*/ 30 h 214"/>
                <a:gd name="T34" fmla="*/ 181 w 221"/>
                <a:gd name="T35" fmla="*/ 191 h 214"/>
                <a:gd name="T36" fmla="*/ 20 w 221"/>
                <a:gd name="T37" fmla="*/ 191 h 214"/>
                <a:gd name="T38" fmla="*/ 101 w 221"/>
                <a:gd name="T39" fmla="*/ 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1" h="214">
                  <a:moveTo>
                    <a:pt x="118" y="6"/>
                  </a:moveTo>
                  <a:lnTo>
                    <a:pt x="115" y="1"/>
                  </a:lnTo>
                  <a:lnTo>
                    <a:pt x="110" y="0"/>
                  </a:lnTo>
                  <a:lnTo>
                    <a:pt x="105" y="1"/>
                  </a:lnTo>
                  <a:lnTo>
                    <a:pt x="103" y="6"/>
                  </a:lnTo>
                  <a:lnTo>
                    <a:pt x="2" y="208"/>
                  </a:lnTo>
                  <a:lnTo>
                    <a:pt x="1" y="211"/>
                  </a:lnTo>
                  <a:lnTo>
                    <a:pt x="0" y="212"/>
                  </a:lnTo>
                  <a:lnTo>
                    <a:pt x="2" y="214"/>
                  </a:lnTo>
                  <a:lnTo>
                    <a:pt x="7" y="214"/>
                  </a:lnTo>
                  <a:lnTo>
                    <a:pt x="214" y="214"/>
                  </a:lnTo>
                  <a:lnTo>
                    <a:pt x="219" y="214"/>
                  </a:lnTo>
                  <a:lnTo>
                    <a:pt x="221" y="212"/>
                  </a:lnTo>
                  <a:lnTo>
                    <a:pt x="220" y="211"/>
                  </a:lnTo>
                  <a:lnTo>
                    <a:pt x="219" y="208"/>
                  </a:lnTo>
                  <a:lnTo>
                    <a:pt x="118" y="6"/>
                  </a:lnTo>
                  <a:close/>
                  <a:moveTo>
                    <a:pt x="101" y="30"/>
                  </a:moveTo>
                  <a:lnTo>
                    <a:pt x="181" y="191"/>
                  </a:lnTo>
                  <a:lnTo>
                    <a:pt x="20" y="191"/>
                  </a:lnTo>
                  <a:lnTo>
                    <a:pt x="101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95" name="Freeform 205"/>
            <p:cNvSpPr>
              <a:spLocks noChangeAspect="1"/>
            </p:cNvSpPr>
            <p:nvPr/>
          </p:nvSpPr>
          <p:spPr bwMode="auto">
            <a:xfrm>
              <a:off x="5188" y="202"/>
              <a:ext cx="138" cy="204"/>
            </a:xfrm>
            <a:custGeom>
              <a:avLst/>
              <a:gdLst>
                <a:gd name="T0" fmla="*/ 101 w 138"/>
                <a:gd name="T1" fmla="*/ 23 h 204"/>
                <a:gd name="T2" fmla="*/ 102 w 138"/>
                <a:gd name="T3" fmla="*/ 19 h 204"/>
                <a:gd name="T4" fmla="*/ 103 w 138"/>
                <a:gd name="T5" fmla="*/ 16 h 204"/>
                <a:gd name="T6" fmla="*/ 105 w 138"/>
                <a:gd name="T7" fmla="*/ 14 h 204"/>
                <a:gd name="T8" fmla="*/ 107 w 138"/>
                <a:gd name="T9" fmla="*/ 12 h 204"/>
                <a:gd name="T10" fmla="*/ 110 w 138"/>
                <a:gd name="T11" fmla="*/ 11 h 204"/>
                <a:gd name="T12" fmla="*/ 114 w 138"/>
                <a:gd name="T13" fmla="*/ 10 h 204"/>
                <a:gd name="T14" fmla="*/ 120 w 138"/>
                <a:gd name="T15" fmla="*/ 9 h 204"/>
                <a:gd name="T16" fmla="*/ 128 w 138"/>
                <a:gd name="T17" fmla="*/ 9 h 204"/>
                <a:gd name="T18" fmla="*/ 133 w 138"/>
                <a:gd name="T19" fmla="*/ 9 h 204"/>
                <a:gd name="T20" fmla="*/ 136 w 138"/>
                <a:gd name="T21" fmla="*/ 9 h 204"/>
                <a:gd name="T22" fmla="*/ 137 w 138"/>
                <a:gd name="T23" fmla="*/ 7 h 204"/>
                <a:gd name="T24" fmla="*/ 138 w 138"/>
                <a:gd name="T25" fmla="*/ 4 h 204"/>
                <a:gd name="T26" fmla="*/ 136 w 138"/>
                <a:gd name="T27" fmla="*/ 1 h 204"/>
                <a:gd name="T28" fmla="*/ 133 w 138"/>
                <a:gd name="T29" fmla="*/ 0 h 204"/>
                <a:gd name="T30" fmla="*/ 54 w 138"/>
                <a:gd name="T31" fmla="*/ 0 h 204"/>
                <a:gd name="T32" fmla="*/ 52 w 138"/>
                <a:gd name="T33" fmla="*/ 0 h 204"/>
                <a:gd name="T34" fmla="*/ 50 w 138"/>
                <a:gd name="T35" fmla="*/ 1 h 204"/>
                <a:gd name="T36" fmla="*/ 49 w 138"/>
                <a:gd name="T37" fmla="*/ 3 h 204"/>
                <a:gd name="T38" fmla="*/ 48 w 138"/>
                <a:gd name="T39" fmla="*/ 6 h 204"/>
                <a:gd name="T40" fmla="*/ 50 w 138"/>
                <a:gd name="T41" fmla="*/ 9 h 204"/>
                <a:gd name="T42" fmla="*/ 57 w 138"/>
                <a:gd name="T43" fmla="*/ 9 h 204"/>
                <a:gd name="T44" fmla="*/ 65 w 138"/>
                <a:gd name="T45" fmla="*/ 9 h 204"/>
                <a:gd name="T46" fmla="*/ 71 w 138"/>
                <a:gd name="T47" fmla="*/ 10 h 204"/>
                <a:gd name="T48" fmla="*/ 76 w 138"/>
                <a:gd name="T49" fmla="*/ 12 h 204"/>
                <a:gd name="T50" fmla="*/ 77 w 138"/>
                <a:gd name="T51" fmla="*/ 15 h 204"/>
                <a:gd name="T52" fmla="*/ 77 w 138"/>
                <a:gd name="T53" fmla="*/ 17 h 204"/>
                <a:gd name="T54" fmla="*/ 77 w 138"/>
                <a:gd name="T55" fmla="*/ 20 h 204"/>
                <a:gd name="T56" fmla="*/ 36 w 138"/>
                <a:gd name="T57" fmla="*/ 181 h 204"/>
                <a:gd name="T58" fmla="*/ 35 w 138"/>
                <a:gd name="T59" fmla="*/ 184 h 204"/>
                <a:gd name="T60" fmla="*/ 34 w 138"/>
                <a:gd name="T61" fmla="*/ 187 h 204"/>
                <a:gd name="T62" fmla="*/ 33 w 138"/>
                <a:gd name="T63" fmla="*/ 190 h 204"/>
                <a:gd name="T64" fmla="*/ 31 w 138"/>
                <a:gd name="T65" fmla="*/ 192 h 204"/>
                <a:gd name="T66" fmla="*/ 27 w 138"/>
                <a:gd name="T67" fmla="*/ 193 h 204"/>
                <a:gd name="T68" fmla="*/ 23 w 138"/>
                <a:gd name="T69" fmla="*/ 194 h 204"/>
                <a:gd name="T70" fmla="*/ 17 w 138"/>
                <a:gd name="T71" fmla="*/ 195 h 204"/>
                <a:gd name="T72" fmla="*/ 9 w 138"/>
                <a:gd name="T73" fmla="*/ 195 h 204"/>
                <a:gd name="T74" fmla="*/ 5 w 138"/>
                <a:gd name="T75" fmla="*/ 195 h 204"/>
                <a:gd name="T76" fmla="*/ 2 w 138"/>
                <a:gd name="T77" fmla="*/ 195 h 204"/>
                <a:gd name="T78" fmla="*/ 0 w 138"/>
                <a:gd name="T79" fmla="*/ 197 h 204"/>
                <a:gd name="T80" fmla="*/ 0 w 138"/>
                <a:gd name="T81" fmla="*/ 201 h 204"/>
                <a:gd name="T82" fmla="*/ 1 w 138"/>
                <a:gd name="T83" fmla="*/ 204 h 204"/>
                <a:gd name="T84" fmla="*/ 4 w 138"/>
                <a:gd name="T85" fmla="*/ 204 h 204"/>
                <a:gd name="T86" fmla="*/ 83 w 138"/>
                <a:gd name="T87" fmla="*/ 204 h 204"/>
                <a:gd name="T88" fmla="*/ 85 w 138"/>
                <a:gd name="T89" fmla="*/ 204 h 204"/>
                <a:gd name="T90" fmla="*/ 87 w 138"/>
                <a:gd name="T91" fmla="*/ 203 h 204"/>
                <a:gd name="T92" fmla="*/ 88 w 138"/>
                <a:gd name="T93" fmla="*/ 202 h 204"/>
                <a:gd name="T94" fmla="*/ 89 w 138"/>
                <a:gd name="T95" fmla="*/ 198 h 204"/>
                <a:gd name="T96" fmla="*/ 89 w 138"/>
                <a:gd name="T97" fmla="*/ 196 h 204"/>
                <a:gd name="T98" fmla="*/ 87 w 138"/>
                <a:gd name="T99" fmla="*/ 195 h 204"/>
                <a:gd name="T100" fmla="*/ 84 w 138"/>
                <a:gd name="T101" fmla="*/ 195 h 204"/>
                <a:gd name="T102" fmla="*/ 80 w 138"/>
                <a:gd name="T103" fmla="*/ 195 h 204"/>
                <a:gd name="T104" fmla="*/ 74 w 138"/>
                <a:gd name="T105" fmla="*/ 195 h 204"/>
                <a:gd name="T106" fmla="*/ 67 w 138"/>
                <a:gd name="T107" fmla="*/ 194 h 204"/>
                <a:gd name="T108" fmla="*/ 61 w 138"/>
                <a:gd name="T109" fmla="*/ 193 h 204"/>
                <a:gd name="T110" fmla="*/ 60 w 138"/>
                <a:gd name="T111" fmla="*/ 189 h 204"/>
                <a:gd name="T112" fmla="*/ 61 w 138"/>
                <a:gd name="T113" fmla="*/ 182 h 204"/>
                <a:gd name="T114" fmla="*/ 101 w 138"/>
                <a:gd name="T115" fmla="*/ 2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8" h="204">
                  <a:moveTo>
                    <a:pt x="101" y="23"/>
                  </a:moveTo>
                  <a:lnTo>
                    <a:pt x="102" y="19"/>
                  </a:lnTo>
                  <a:lnTo>
                    <a:pt x="103" y="16"/>
                  </a:lnTo>
                  <a:lnTo>
                    <a:pt x="105" y="14"/>
                  </a:lnTo>
                  <a:lnTo>
                    <a:pt x="107" y="12"/>
                  </a:lnTo>
                  <a:lnTo>
                    <a:pt x="110" y="11"/>
                  </a:lnTo>
                  <a:lnTo>
                    <a:pt x="114" y="10"/>
                  </a:lnTo>
                  <a:lnTo>
                    <a:pt x="120" y="9"/>
                  </a:lnTo>
                  <a:lnTo>
                    <a:pt x="128" y="9"/>
                  </a:lnTo>
                  <a:lnTo>
                    <a:pt x="133" y="9"/>
                  </a:lnTo>
                  <a:lnTo>
                    <a:pt x="136" y="9"/>
                  </a:lnTo>
                  <a:lnTo>
                    <a:pt x="137" y="7"/>
                  </a:lnTo>
                  <a:lnTo>
                    <a:pt x="138" y="4"/>
                  </a:lnTo>
                  <a:lnTo>
                    <a:pt x="136" y="1"/>
                  </a:lnTo>
                  <a:lnTo>
                    <a:pt x="133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0" y="1"/>
                  </a:lnTo>
                  <a:lnTo>
                    <a:pt x="49" y="3"/>
                  </a:lnTo>
                  <a:lnTo>
                    <a:pt x="48" y="6"/>
                  </a:lnTo>
                  <a:lnTo>
                    <a:pt x="50" y="9"/>
                  </a:lnTo>
                  <a:lnTo>
                    <a:pt x="57" y="9"/>
                  </a:lnTo>
                  <a:lnTo>
                    <a:pt x="65" y="9"/>
                  </a:lnTo>
                  <a:lnTo>
                    <a:pt x="71" y="10"/>
                  </a:lnTo>
                  <a:lnTo>
                    <a:pt x="76" y="12"/>
                  </a:lnTo>
                  <a:lnTo>
                    <a:pt x="77" y="15"/>
                  </a:lnTo>
                  <a:lnTo>
                    <a:pt x="77" y="17"/>
                  </a:lnTo>
                  <a:lnTo>
                    <a:pt x="77" y="20"/>
                  </a:lnTo>
                  <a:lnTo>
                    <a:pt x="36" y="181"/>
                  </a:lnTo>
                  <a:lnTo>
                    <a:pt x="35" y="184"/>
                  </a:lnTo>
                  <a:lnTo>
                    <a:pt x="34" y="187"/>
                  </a:lnTo>
                  <a:lnTo>
                    <a:pt x="33" y="190"/>
                  </a:lnTo>
                  <a:lnTo>
                    <a:pt x="31" y="192"/>
                  </a:lnTo>
                  <a:lnTo>
                    <a:pt x="27" y="193"/>
                  </a:lnTo>
                  <a:lnTo>
                    <a:pt x="23" y="194"/>
                  </a:lnTo>
                  <a:lnTo>
                    <a:pt x="17" y="195"/>
                  </a:lnTo>
                  <a:lnTo>
                    <a:pt x="9" y="195"/>
                  </a:lnTo>
                  <a:lnTo>
                    <a:pt x="5" y="195"/>
                  </a:lnTo>
                  <a:lnTo>
                    <a:pt x="2" y="195"/>
                  </a:lnTo>
                  <a:lnTo>
                    <a:pt x="0" y="197"/>
                  </a:lnTo>
                  <a:lnTo>
                    <a:pt x="0" y="201"/>
                  </a:lnTo>
                  <a:lnTo>
                    <a:pt x="1" y="204"/>
                  </a:lnTo>
                  <a:lnTo>
                    <a:pt x="4" y="204"/>
                  </a:lnTo>
                  <a:lnTo>
                    <a:pt x="83" y="204"/>
                  </a:lnTo>
                  <a:lnTo>
                    <a:pt x="85" y="204"/>
                  </a:lnTo>
                  <a:lnTo>
                    <a:pt x="87" y="203"/>
                  </a:lnTo>
                  <a:lnTo>
                    <a:pt x="88" y="202"/>
                  </a:lnTo>
                  <a:lnTo>
                    <a:pt x="89" y="198"/>
                  </a:lnTo>
                  <a:lnTo>
                    <a:pt x="89" y="196"/>
                  </a:lnTo>
                  <a:lnTo>
                    <a:pt x="87" y="195"/>
                  </a:lnTo>
                  <a:lnTo>
                    <a:pt x="84" y="195"/>
                  </a:lnTo>
                  <a:lnTo>
                    <a:pt x="80" y="195"/>
                  </a:lnTo>
                  <a:lnTo>
                    <a:pt x="74" y="195"/>
                  </a:lnTo>
                  <a:lnTo>
                    <a:pt x="67" y="194"/>
                  </a:lnTo>
                  <a:lnTo>
                    <a:pt x="61" y="193"/>
                  </a:lnTo>
                  <a:lnTo>
                    <a:pt x="60" y="189"/>
                  </a:lnTo>
                  <a:lnTo>
                    <a:pt x="61" y="182"/>
                  </a:lnTo>
                  <a:lnTo>
                    <a:pt x="101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96" name="Freeform 206"/>
            <p:cNvSpPr>
              <a:spLocks noChangeAspect="1" noEditPoints="1"/>
            </p:cNvSpPr>
            <p:nvPr/>
          </p:nvSpPr>
          <p:spPr bwMode="auto">
            <a:xfrm>
              <a:off x="5443" y="199"/>
              <a:ext cx="142" cy="210"/>
            </a:xfrm>
            <a:custGeom>
              <a:avLst/>
              <a:gdLst>
                <a:gd name="T0" fmla="*/ 142 w 142"/>
                <a:gd name="T1" fmla="*/ 1 h 210"/>
                <a:gd name="T2" fmla="*/ 131 w 142"/>
                <a:gd name="T3" fmla="*/ 0 h 210"/>
                <a:gd name="T4" fmla="*/ 108 w 142"/>
                <a:gd name="T5" fmla="*/ 2 h 210"/>
                <a:gd name="T6" fmla="*/ 97 w 142"/>
                <a:gd name="T7" fmla="*/ 5 h 210"/>
                <a:gd name="T8" fmla="*/ 98 w 142"/>
                <a:gd name="T9" fmla="*/ 12 h 210"/>
                <a:gd name="T10" fmla="*/ 112 w 142"/>
                <a:gd name="T11" fmla="*/ 13 h 210"/>
                <a:gd name="T12" fmla="*/ 118 w 142"/>
                <a:gd name="T13" fmla="*/ 15 h 210"/>
                <a:gd name="T14" fmla="*/ 118 w 142"/>
                <a:gd name="T15" fmla="*/ 23 h 210"/>
                <a:gd name="T16" fmla="*/ 95 w 142"/>
                <a:gd name="T17" fmla="*/ 86 h 210"/>
                <a:gd name="T18" fmla="*/ 81 w 142"/>
                <a:gd name="T19" fmla="*/ 76 h 210"/>
                <a:gd name="T20" fmla="*/ 59 w 142"/>
                <a:gd name="T21" fmla="*/ 77 h 210"/>
                <a:gd name="T22" fmla="*/ 34 w 142"/>
                <a:gd name="T23" fmla="*/ 91 h 210"/>
                <a:gd name="T24" fmla="*/ 14 w 142"/>
                <a:gd name="T25" fmla="*/ 116 h 210"/>
                <a:gd name="T26" fmla="*/ 2 w 142"/>
                <a:gd name="T27" fmla="*/ 146 h 210"/>
                <a:gd name="T28" fmla="*/ 3 w 142"/>
                <a:gd name="T29" fmla="*/ 182 h 210"/>
                <a:gd name="T30" fmla="*/ 24 w 142"/>
                <a:gd name="T31" fmla="*/ 207 h 210"/>
                <a:gd name="T32" fmla="*/ 46 w 142"/>
                <a:gd name="T33" fmla="*/ 210 h 210"/>
                <a:gd name="T34" fmla="*/ 66 w 142"/>
                <a:gd name="T35" fmla="*/ 200 h 210"/>
                <a:gd name="T36" fmla="*/ 82 w 142"/>
                <a:gd name="T37" fmla="*/ 197 h 210"/>
                <a:gd name="T38" fmla="*/ 96 w 142"/>
                <a:gd name="T39" fmla="*/ 208 h 210"/>
                <a:gd name="T40" fmla="*/ 113 w 142"/>
                <a:gd name="T41" fmla="*/ 209 h 210"/>
                <a:gd name="T42" fmla="*/ 124 w 142"/>
                <a:gd name="T43" fmla="*/ 200 h 210"/>
                <a:gd name="T44" fmla="*/ 131 w 142"/>
                <a:gd name="T45" fmla="*/ 185 h 210"/>
                <a:gd name="T46" fmla="*/ 136 w 142"/>
                <a:gd name="T47" fmla="*/ 168 h 210"/>
                <a:gd name="T48" fmla="*/ 135 w 142"/>
                <a:gd name="T49" fmla="*/ 162 h 210"/>
                <a:gd name="T50" fmla="*/ 130 w 142"/>
                <a:gd name="T51" fmla="*/ 162 h 210"/>
                <a:gd name="T52" fmla="*/ 125 w 142"/>
                <a:gd name="T53" fmla="*/ 181 h 210"/>
                <a:gd name="T54" fmla="*/ 114 w 142"/>
                <a:gd name="T55" fmla="*/ 201 h 210"/>
                <a:gd name="T56" fmla="*/ 102 w 142"/>
                <a:gd name="T57" fmla="*/ 202 h 210"/>
                <a:gd name="T58" fmla="*/ 98 w 142"/>
                <a:gd name="T59" fmla="*/ 195 h 210"/>
                <a:gd name="T60" fmla="*/ 98 w 142"/>
                <a:gd name="T61" fmla="*/ 182 h 210"/>
                <a:gd name="T62" fmla="*/ 142 w 142"/>
                <a:gd name="T63" fmla="*/ 3 h 210"/>
                <a:gd name="T64" fmla="*/ 79 w 142"/>
                <a:gd name="T65" fmla="*/ 175 h 210"/>
                <a:gd name="T66" fmla="*/ 77 w 142"/>
                <a:gd name="T67" fmla="*/ 179 h 210"/>
                <a:gd name="T68" fmla="*/ 65 w 142"/>
                <a:gd name="T69" fmla="*/ 193 h 210"/>
                <a:gd name="T70" fmla="*/ 47 w 142"/>
                <a:gd name="T71" fmla="*/ 203 h 210"/>
                <a:gd name="T72" fmla="*/ 31 w 142"/>
                <a:gd name="T73" fmla="*/ 201 h 210"/>
                <a:gd name="T74" fmla="*/ 22 w 142"/>
                <a:gd name="T75" fmla="*/ 185 h 210"/>
                <a:gd name="T76" fmla="*/ 23 w 142"/>
                <a:gd name="T77" fmla="*/ 161 h 210"/>
                <a:gd name="T78" fmla="*/ 32 w 142"/>
                <a:gd name="T79" fmla="*/ 124 h 210"/>
                <a:gd name="T80" fmla="*/ 45 w 142"/>
                <a:gd name="T81" fmla="*/ 98 h 210"/>
                <a:gd name="T82" fmla="*/ 63 w 142"/>
                <a:gd name="T83" fmla="*/ 84 h 210"/>
                <a:gd name="T84" fmla="*/ 79 w 142"/>
                <a:gd name="T85" fmla="*/ 83 h 210"/>
                <a:gd name="T86" fmla="*/ 88 w 142"/>
                <a:gd name="T87" fmla="*/ 89 h 210"/>
                <a:gd name="T88" fmla="*/ 94 w 142"/>
                <a:gd name="T89" fmla="*/ 99 h 210"/>
                <a:gd name="T90" fmla="*/ 96 w 142"/>
                <a:gd name="T91" fmla="*/ 106 h 210"/>
                <a:gd name="T92" fmla="*/ 95 w 142"/>
                <a:gd name="T93" fmla="*/ 11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2" h="210">
                  <a:moveTo>
                    <a:pt x="142" y="3"/>
                  </a:moveTo>
                  <a:lnTo>
                    <a:pt x="142" y="1"/>
                  </a:lnTo>
                  <a:lnTo>
                    <a:pt x="138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8" y="2"/>
                  </a:lnTo>
                  <a:lnTo>
                    <a:pt x="100" y="3"/>
                  </a:lnTo>
                  <a:lnTo>
                    <a:pt x="97" y="5"/>
                  </a:lnTo>
                  <a:lnTo>
                    <a:pt x="96" y="9"/>
                  </a:lnTo>
                  <a:lnTo>
                    <a:pt x="98" y="12"/>
                  </a:lnTo>
                  <a:lnTo>
                    <a:pt x="103" y="12"/>
                  </a:lnTo>
                  <a:lnTo>
                    <a:pt x="112" y="13"/>
                  </a:lnTo>
                  <a:lnTo>
                    <a:pt x="116" y="14"/>
                  </a:lnTo>
                  <a:lnTo>
                    <a:pt x="118" y="15"/>
                  </a:lnTo>
                  <a:lnTo>
                    <a:pt x="118" y="17"/>
                  </a:lnTo>
                  <a:lnTo>
                    <a:pt x="118" y="23"/>
                  </a:lnTo>
                  <a:lnTo>
                    <a:pt x="100" y="94"/>
                  </a:lnTo>
                  <a:lnTo>
                    <a:pt x="95" y="86"/>
                  </a:lnTo>
                  <a:lnTo>
                    <a:pt x="89" y="80"/>
                  </a:lnTo>
                  <a:lnTo>
                    <a:pt x="81" y="76"/>
                  </a:lnTo>
                  <a:lnTo>
                    <a:pt x="72" y="75"/>
                  </a:lnTo>
                  <a:lnTo>
                    <a:pt x="59" y="77"/>
                  </a:lnTo>
                  <a:lnTo>
                    <a:pt x="46" y="83"/>
                  </a:lnTo>
                  <a:lnTo>
                    <a:pt x="34" y="91"/>
                  </a:lnTo>
                  <a:lnTo>
                    <a:pt x="23" y="102"/>
                  </a:lnTo>
                  <a:lnTo>
                    <a:pt x="14" y="116"/>
                  </a:lnTo>
                  <a:lnTo>
                    <a:pt x="7" y="130"/>
                  </a:lnTo>
                  <a:lnTo>
                    <a:pt x="2" y="146"/>
                  </a:lnTo>
                  <a:lnTo>
                    <a:pt x="0" y="162"/>
                  </a:lnTo>
                  <a:lnTo>
                    <a:pt x="3" y="182"/>
                  </a:lnTo>
                  <a:lnTo>
                    <a:pt x="11" y="197"/>
                  </a:lnTo>
                  <a:lnTo>
                    <a:pt x="24" y="207"/>
                  </a:lnTo>
                  <a:lnTo>
                    <a:pt x="40" y="210"/>
                  </a:lnTo>
                  <a:lnTo>
                    <a:pt x="46" y="210"/>
                  </a:lnTo>
                  <a:lnTo>
                    <a:pt x="55" y="207"/>
                  </a:lnTo>
                  <a:lnTo>
                    <a:pt x="66" y="200"/>
                  </a:lnTo>
                  <a:lnTo>
                    <a:pt x="79" y="188"/>
                  </a:lnTo>
                  <a:lnTo>
                    <a:pt x="82" y="197"/>
                  </a:lnTo>
                  <a:lnTo>
                    <a:pt x="88" y="204"/>
                  </a:lnTo>
                  <a:lnTo>
                    <a:pt x="96" y="208"/>
                  </a:lnTo>
                  <a:lnTo>
                    <a:pt x="106" y="210"/>
                  </a:lnTo>
                  <a:lnTo>
                    <a:pt x="113" y="209"/>
                  </a:lnTo>
                  <a:lnTo>
                    <a:pt x="119" y="206"/>
                  </a:lnTo>
                  <a:lnTo>
                    <a:pt x="124" y="200"/>
                  </a:lnTo>
                  <a:lnTo>
                    <a:pt x="128" y="194"/>
                  </a:lnTo>
                  <a:lnTo>
                    <a:pt x="131" y="185"/>
                  </a:lnTo>
                  <a:lnTo>
                    <a:pt x="134" y="175"/>
                  </a:lnTo>
                  <a:lnTo>
                    <a:pt x="136" y="168"/>
                  </a:lnTo>
                  <a:lnTo>
                    <a:pt x="137" y="164"/>
                  </a:lnTo>
                  <a:lnTo>
                    <a:pt x="135" y="162"/>
                  </a:lnTo>
                  <a:lnTo>
                    <a:pt x="133" y="161"/>
                  </a:lnTo>
                  <a:lnTo>
                    <a:pt x="130" y="162"/>
                  </a:lnTo>
                  <a:lnTo>
                    <a:pt x="129" y="167"/>
                  </a:lnTo>
                  <a:lnTo>
                    <a:pt x="125" y="181"/>
                  </a:lnTo>
                  <a:lnTo>
                    <a:pt x="120" y="192"/>
                  </a:lnTo>
                  <a:lnTo>
                    <a:pt x="114" y="201"/>
                  </a:lnTo>
                  <a:lnTo>
                    <a:pt x="106" y="204"/>
                  </a:lnTo>
                  <a:lnTo>
                    <a:pt x="102" y="202"/>
                  </a:lnTo>
                  <a:lnTo>
                    <a:pt x="99" y="199"/>
                  </a:lnTo>
                  <a:lnTo>
                    <a:pt x="98" y="195"/>
                  </a:lnTo>
                  <a:lnTo>
                    <a:pt x="97" y="190"/>
                  </a:lnTo>
                  <a:lnTo>
                    <a:pt x="98" y="182"/>
                  </a:lnTo>
                  <a:lnTo>
                    <a:pt x="99" y="176"/>
                  </a:lnTo>
                  <a:lnTo>
                    <a:pt x="142" y="3"/>
                  </a:lnTo>
                  <a:close/>
                  <a:moveTo>
                    <a:pt x="80" y="171"/>
                  </a:moveTo>
                  <a:lnTo>
                    <a:pt x="79" y="175"/>
                  </a:lnTo>
                  <a:lnTo>
                    <a:pt x="78" y="177"/>
                  </a:lnTo>
                  <a:lnTo>
                    <a:pt x="77" y="179"/>
                  </a:lnTo>
                  <a:lnTo>
                    <a:pt x="74" y="182"/>
                  </a:lnTo>
                  <a:lnTo>
                    <a:pt x="65" y="193"/>
                  </a:lnTo>
                  <a:lnTo>
                    <a:pt x="55" y="199"/>
                  </a:lnTo>
                  <a:lnTo>
                    <a:pt x="47" y="203"/>
                  </a:lnTo>
                  <a:lnTo>
                    <a:pt x="41" y="204"/>
                  </a:lnTo>
                  <a:lnTo>
                    <a:pt x="31" y="201"/>
                  </a:lnTo>
                  <a:lnTo>
                    <a:pt x="25" y="194"/>
                  </a:lnTo>
                  <a:lnTo>
                    <a:pt x="22" y="185"/>
                  </a:lnTo>
                  <a:lnTo>
                    <a:pt x="21" y="176"/>
                  </a:lnTo>
                  <a:lnTo>
                    <a:pt x="23" y="161"/>
                  </a:lnTo>
                  <a:lnTo>
                    <a:pt x="27" y="143"/>
                  </a:lnTo>
                  <a:lnTo>
                    <a:pt x="32" y="124"/>
                  </a:lnTo>
                  <a:lnTo>
                    <a:pt x="38" y="110"/>
                  </a:lnTo>
                  <a:lnTo>
                    <a:pt x="45" y="98"/>
                  </a:lnTo>
                  <a:lnTo>
                    <a:pt x="54" y="89"/>
                  </a:lnTo>
                  <a:lnTo>
                    <a:pt x="63" y="84"/>
                  </a:lnTo>
                  <a:lnTo>
                    <a:pt x="72" y="82"/>
                  </a:lnTo>
                  <a:lnTo>
                    <a:pt x="79" y="83"/>
                  </a:lnTo>
                  <a:lnTo>
                    <a:pt x="84" y="85"/>
                  </a:lnTo>
                  <a:lnTo>
                    <a:pt x="88" y="89"/>
                  </a:lnTo>
                  <a:lnTo>
                    <a:pt x="91" y="94"/>
                  </a:lnTo>
                  <a:lnTo>
                    <a:pt x="94" y="99"/>
                  </a:lnTo>
                  <a:lnTo>
                    <a:pt x="95" y="103"/>
                  </a:lnTo>
                  <a:lnTo>
                    <a:pt x="96" y="106"/>
                  </a:lnTo>
                  <a:lnTo>
                    <a:pt x="96" y="108"/>
                  </a:lnTo>
                  <a:lnTo>
                    <a:pt x="95" y="113"/>
                  </a:lnTo>
                  <a:lnTo>
                    <a:pt x="80" y="17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97" name="Freeform 207"/>
            <p:cNvSpPr>
              <a:spLocks noChangeAspect="1"/>
            </p:cNvSpPr>
            <p:nvPr/>
          </p:nvSpPr>
          <p:spPr bwMode="auto">
            <a:xfrm>
              <a:off x="5592" y="273"/>
              <a:ext cx="168" cy="133"/>
            </a:xfrm>
            <a:custGeom>
              <a:avLst/>
              <a:gdLst>
                <a:gd name="T0" fmla="*/ 97 w 168"/>
                <a:gd name="T1" fmla="*/ 60 h 133"/>
                <a:gd name="T2" fmla="*/ 131 w 168"/>
                <a:gd name="T3" fmla="*/ 21 h 133"/>
                <a:gd name="T4" fmla="*/ 134 w 168"/>
                <a:gd name="T5" fmla="*/ 18 h 133"/>
                <a:gd name="T6" fmla="*/ 139 w 168"/>
                <a:gd name="T7" fmla="*/ 16 h 133"/>
                <a:gd name="T8" fmla="*/ 147 w 168"/>
                <a:gd name="T9" fmla="*/ 15 h 133"/>
                <a:gd name="T10" fmla="*/ 162 w 168"/>
                <a:gd name="T11" fmla="*/ 14 h 133"/>
                <a:gd name="T12" fmla="*/ 162 w 168"/>
                <a:gd name="T13" fmla="*/ 0 h 133"/>
                <a:gd name="T14" fmla="*/ 104 w 168"/>
                <a:gd name="T15" fmla="*/ 0 h 133"/>
                <a:gd name="T16" fmla="*/ 104 w 168"/>
                <a:gd name="T17" fmla="*/ 14 h 133"/>
                <a:gd name="T18" fmla="*/ 110 w 168"/>
                <a:gd name="T19" fmla="*/ 15 h 133"/>
                <a:gd name="T20" fmla="*/ 115 w 168"/>
                <a:gd name="T21" fmla="*/ 17 h 133"/>
                <a:gd name="T22" fmla="*/ 114 w 168"/>
                <a:gd name="T23" fmla="*/ 19 h 133"/>
                <a:gd name="T24" fmla="*/ 113 w 168"/>
                <a:gd name="T25" fmla="*/ 21 h 133"/>
                <a:gd name="T26" fmla="*/ 88 w 168"/>
                <a:gd name="T27" fmla="*/ 49 h 133"/>
                <a:gd name="T28" fmla="*/ 58 w 168"/>
                <a:gd name="T29" fmla="*/ 14 h 133"/>
                <a:gd name="T30" fmla="*/ 70 w 168"/>
                <a:gd name="T31" fmla="*/ 14 h 133"/>
                <a:gd name="T32" fmla="*/ 70 w 168"/>
                <a:gd name="T33" fmla="*/ 0 h 133"/>
                <a:gd name="T34" fmla="*/ 1 w 168"/>
                <a:gd name="T35" fmla="*/ 0 h 133"/>
                <a:gd name="T36" fmla="*/ 1 w 168"/>
                <a:gd name="T37" fmla="*/ 14 h 133"/>
                <a:gd name="T38" fmla="*/ 23 w 168"/>
                <a:gd name="T39" fmla="*/ 14 h 133"/>
                <a:gd name="T40" fmla="*/ 69 w 168"/>
                <a:gd name="T41" fmla="*/ 69 h 133"/>
                <a:gd name="T42" fmla="*/ 30 w 168"/>
                <a:gd name="T43" fmla="*/ 113 h 133"/>
                <a:gd name="T44" fmla="*/ 25 w 168"/>
                <a:gd name="T45" fmla="*/ 116 h 133"/>
                <a:gd name="T46" fmla="*/ 18 w 168"/>
                <a:gd name="T47" fmla="*/ 118 h 133"/>
                <a:gd name="T48" fmla="*/ 10 w 168"/>
                <a:gd name="T49" fmla="*/ 119 h 133"/>
                <a:gd name="T50" fmla="*/ 0 w 168"/>
                <a:gd name="T51" fmla="*/ 119 h 133"/>
                <a:gd name="T52" fmla="*/ 0 w 168"/>
                <a:gd name="T53" fmla="*/ 133 h 133"/>
                <a:gd name="T54" fmla="*/ 58 w 168"/>
                <a:gd name="T55" fmla="*/ 133 h 133"/>
                <a:gd name="T56" fmla="*/ 58 w 168"/>
                <a:gd name="T57" fmla="*/ 119 h 133"/>
                <a:gd name="T58" fmla="*/ 50 w 168"/>
                <a:gd name="T59" fmla="*/ 118 h 133"/>
                <a:gd name="T60" fmla="*/ 47 w 168"/>
                <a:gd name="T61" fmla="*/ 116 h 133"/>
                <a:gd name="T62" fmla="*/ 47 w 168"/>
                <a:gd name="T63" fmla="*/ 115 h 133"/>
                <a:gd name="T64" fmla="*/ 49 w 168"/>
                <a:gd name="T65" fmla="*/ 113 h 133"/>
                <a:gd name="T66" fmla="*/ 78 w 168"/>
                <a:gd name="T67" fmla="*/ 80 h 133"/>
                <a:gd name="T68" fmla="*/ 111 w 168"/>
                <a:gd name="T69" fmla="*/ 119 h 133"/>
                <a:gd name="T70" fmla="*/ 99 w 168"/>
                <a:gd name="T71" fmla="*/ 119 h 133"/>
                <a:gd name="T72" fmla="*/ 99 w 168"/>
                <a:gd name="T73" fmla="*/ 133 h 133"/>
                <a:gd name="T74" fmla="*/ 168 w 168"/>
                <a:gd name="T75" fmla="*/ 133 h 133"/>
                <a:gd name="T76" fmla="*/ 168 w 168"/>
                <a:gd name="T77" fmla="*/ 119 h 133"/>
                <a:gd name="T78" fmla="*/ 147 w 168"/>
                <a:gd name="T79" fmla="*/ 119 h 133"/>
                <a:gd name="T80" fmla="*/ 97 w 168"/>
                <a:gd name="T81" fmla="*/ 6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8" h="133">
                  <a:moveTo>
                    <a:pt x="97" y="60"/>
                  </a:moveTo>
                  <a:lnTo>
                    <a:pt x="131" y="21"/>
                  </a:lnTo>
                  <a:lnTo>
                    <a:pt x="134" y="18"/>
                  </a:lnTo>
                  <a:lnTo>
                    <a:pt x="139" y="16"/>
                  </a:lnTo>
                  <a:lnTo>
                    <a:pt x="147" y="15"/>
                  </a:lnTo>
                  <a:lnTo>
                    <a:pt x="162" y="14"/>
                  </a:lnTo>
                  <a:lnTo>
                    <a:pt x="162" y="0"/>
                  </a:lnTo>
                  <a:lnTo>
                    <a:pt x="104" y="0"/>
                  </a:lnTo>
                  <a:lnTo>
                    <a:pt x="104" y="14"/>
                  </a:lnTo>
                  <a:lnTo>
                    <a:pt x="110" y="15"/>
                  </a:lnTo>
                  <a:lnTo>
                    <a:pt x="115" y="17"/>
                  </a:lnTo>
                  <a:lnTo>
                    <a:pt x="114" y="19"/>
                  </a:lnTo>
                  <a:lnTo>
                    <a:pt x="113" y="21"/>
                  </a:lnTo>
                  <a:lnTo>
                    <a:pt x="88" y="49"/>
                  </a:lnTo>
                  <a:lnTo>
                    <a:pt x="58" y="14"/>
                  </a:lnTo>
                  <a:lnTo>
                    <a:pt x="70" y="14"/>
                  </a:lnTo>
                  <a:lnTo>
                    <a:pt x="70" y="0"/>
                  </a:lnTo>
                  <a:lnTo>
                    <a:pt x="1" y="0"/>
                  </a:lnTo>
                  <a:lnTo>
                    <a:pt x="1" y="14"/>
                  </a:lnTo>
                  <a:lnTo>
                    <a:pt x="23" y="14"/>
                  </a:lnTo>
                  <a:lnTo>
                    <a:pt x="69" y="69"/>
                  </a:lnTo>
                  <a:lnTo>
                    <a:pt x="30" y="113"/>
                  </a:lnTo>
                  <a:lnTo>
                    <a:pt x="25" y="116"/>
                  </a:lnTo>
                  <a:lnTo>
                    <a:pt x="18" y="118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33"/>
                  </a:lnTo>
                  <a:lnTo>
                    <a:pt x="58" y="133"/>
                  </a:lnTo>
                  <a:lnTo>
                    <a:pt x="58" y="119"/>
                  </a:lnTo>
                  <a:lnTo>
                    <a:pt x="50" y="118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9" y="113"/>
                  </a:lnTo>
                  <a:lnTo>
                    <a:pt x="78" y="80"/>
                  </a:lnTo>
                  <a:lnTo>
                    <a:pt x="111" y="119"/>
                  </a:lnTo>
                  <a:lnTo>
                    <a:pt x="99" y="119"/>
                  </a:lnTo>
                  <a:lnTo>
                    <a:pt x="99" y="133"/>
                  </a:lnTo>
                  <a:lnTo>
                    <a:pt x="168" y="133"/>
                  </a:lnTo>
                  <a:lnTo>
                    <a:pt x="168" y="119"/>
                  </a:lnTo>
                  <a:lnTo>
                    <a:pt x="147" y="119"/>
                  </a:lnTo>
                  <a:lnTo>
                    <a:pt x="97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97" name="Freeform 96"/>
          <p:cNvSpPr/>
          <p:nvPr/>
        </p:nvSpPr>
        <p:spPr>
          <a:xfrm>
            <a:off x="5076056" y="2204864"/>
            <a:ext cx="3240360" cy="1314450"/>
          </a:xfrm>
          <a:custGeom>
            <a:avLst/>
            <a:gdLst>
              <a:gd name="connsiteX0" fmla="*/ 923925 w 3362325"/>
              <a:gd name="connsiteY0" fmla="*/ 47625 h 1314450"/>
              <a:gd name="connsiteX1" fmla="*/ 885825 w 3362325"/>
              <a:gd name="connsiteY1" fmla="*/ 781050 h 1314450"/>
              <a:gd name="connsiteX2" fmla="*/ 0 w 3362325"/>
              <a:gd name="connsiteY2" fmla="*/ 847725 h 1314450"/>
              <a:gd name="connsiteX3" fmla="*/ 0 w 3362325"/>
              <a:gd name="connsiteY3" fmla="*/ 1314450 h 1314450"/>
              <a:gd name="connsiteX4" fmla="*/ 2390775 w 3362325"/>
              <a:gd name="connsiteY4" fmla="*/ 1295400 h 1314450"/>
              <a:gd name="connsiteX5" fmla="*/ 2571750 w 3362325"/>
              <a:gd name="connsiteY5" fmla="*/ 657225 h 1314450"/>
              <a:gd name="connsiteX6" fmla="*/ 3362325 w 3362325"/>
              <a:gd name="connsiteY6" fmla="*/ 666750 h 1314450"/>
              <a:gd name="connsiteX7" fmla="*/ 3257550 w 3362325"/>
              <a:gd name="connsiteY7" fmla="*/ 0 h 1314450"/>
              <a:gd name="connsiteX8" fmla="*/ 923925 w 3362325"/>
              <a:gd name="connsiteY8" fmla="*/ 47625 h 1314450"/>
              <a:gd name="connsiteX0" fmla="*/ 923925 w 3362325"/>
              <a:gd name="connsiteY0" fmla="*/ 47625 h 1314450"/>
              <a:gd name="connsiteX1" fmla="*/ 885825 w 3362325"/>
              <a:gd name="connsiteY1" fmla="*/ 781050 h 1314450"/>
              <a:gd name="connsiteX2" fmla="*/ 0 w 3362325"/>
              <a:gd name="connsiteY2" fmla="*/ 847725 h 1314450"/>
              <a:gd name="connsiteX3" fmla="*/ 0 w 3362325"/>
              <a:gd name="connsiteY3" fmla="*/ 1314450 h 1314450"/>
              <a:gd name="connsiteX4" fmla="*/ 2390775 w 3362325"/>
              <a:gd name="connsiteY4" fmla="*/ 1295400 h 1314450"/>
              <a:gd name="connsiteX5" fmla="*/ 2934666 w 3362325"/>
              <a:gd name="connsiteY5" fmla="*/ 1240321 h 1314450"/>
              <a:gd name="connsiteX6" fmla="*/ 3362325 w 3362325"/>
              <a:gd name="connsiteY6" fmla="*/ 666750 h 1314450"/>
              <a:gd name="connsiteX7" fmla="*/ 3257550 w 3362325"/>
              <a:gd name="connsiteY7" fmla="*/ 0 h 1314450"/>
              <a:gd name="connsiteX8" fmla="*/ 923925 w 3362325"/>
              <a:gd name="connsiteY8" fmla="*/ 47625 h 1314450"/>
              <a:gd name="connsiteX0" fmla="*/ 923925 w 3362325"/>
              <a:gd name="connsiteY0" fmla="*/ 47625 h 1314450"/>
              <a:gd name="connsiteX1" fmla="*/ 885825 w 3362325"/>
              <a:gd name="connsiteY1" fmla="*/ 781050 h 1314450"/>
              <a:gd name="connsiteX2" fmla="*/ 0 w 3362325"/>
              <a:gd name="connsiteY2" fmla="*/ 847725 h 1314450"/>
              <a:gd name="connsiteX3" fmla="*/ 0 w 3362325"/>
              <a:gd name="connsiteY3" fmla="*/ 1314450 h 1314450"/>
              <a:gd name="connsiteX4" fmla="*/ 2390775 w 3362325"/>
              <a:gd name="connsiteY4" fmla="*/ 1295400 h 1314450"/>
              <a:gd name="connsiteX5" fmla="*/ 3267339 w 3362325"/>
              <a:gd name="connsiteY5" fmla="*/ 1266825 h 1314450"/>
              <a:gd name="connsiteX6" fmla="*/ 3362325 w 3362325"/>
              <a:gd name="connsiteY6" fmla="*/ 666750 h 1314450"/>
              <a:gd name="connsiteX7" fmla="*/ 3257550 w 3362325"/>
              <a:gd name="connsiteY7" fmla="*/ 0 h 1314450"/>
              <a:gd name="connsiteX8" fmla="*/ 923925 w 3362325"/>
              <a:gd name="connsiteY8" fmla="*/ 47625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2325" h="1314450">
                <a:moveTo>
                  <a:pt x="923925" y="47625"/>
                </a:moveTo>
                <a:lnTo>
                  <a:pt x="885825" y="781050"/>
                </a:lnTo>
                <a:lnTo>
                  <a:pt x="0" y="847725"/>
                </a:lnTo>
                <a:lnTo>
                  <a:pt x="0" y="1314450"/>
                </a:lnTo>
                <a:lnTo>
                  <a:pt x="2390775" y="1295400"/>
                </a:lnTo>
                <a:lnTo>
                  <a:pt x="3267339" y="1266825"/>
                </a:lnTo>
                <a:lnTo>
                  <a:pt x="3362325" y="666750"/>
                </a:lnTo>
                <a:lnTo>
                  <a:pt x="3257550" y="0"/>
                </a:lnTo>
                <a:lnTo>
                  <a:pt x="923925" y="4762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44" name="Picture 208" descr="C:\Users\frq09368\Work\doc\These Raph\ChapterTemplateDeformation\Figures\Kidney_Lap_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4009721"/>
            <a:ext cx="2988580" cy="20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23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01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4" grpId="0"/>
      <p:bldP spid="147" grpId="0"/>
      <p:bldP spid="97" grpId="0" animBg="1"/>
      <p:bldP spid="9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Results</a:t>
            </a:r>
            <a:r>
              <a:rPr lang="fr-FR" dirty="0" smtClean="0"/>
              <a:t> of </a:t>
            </a:r>
            <a:r>
              <a:rPr lang="fr-FR" dirty="0" err="1" smtClean="0"/>
              <a:t>kidney</a:t>
            </a:r>
            <a:r>
              <a:rPr lang="fr-FR" dirty="0" smtClean="0"/>
              <a:t> segmentation in CEUS images</a:t>
            </a:r>
            <a:endParaRPr lang="fr-FR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6" y="1196752"/>
            <a:ext cx="2440498" cy="157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34" y="1196752"/>
            <a:ext cx="2440498" cy="157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7720" y="1268760"/>
            <a:ext cx="1780744" cy="11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6992"/>
            <a:ext cx="4294202" cy="257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216" y="2852936"/>
            <a:ext cx="278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0000"/>
                </a:solidFill>
                <a:latin typeface="cmss17" pitchFamily="34" charset="0"/>
              </a:rPr>
              <a:t>Ellipsoid</a:t>
            </a:r>
            <a:r>
              <a:rPr lang="fr-FR" dirty="0" smtClean="0">
                <a:latin typeface="cmss17" pitchFamily="34" charset="0"/>
              </a:rPr>
              <a:t> vs </a:t>
            </a:r>
            <a:r>
              <a:rPr lang="fr-FR" dirty="0" err="1" smtClean="0">
                <a:solidFill>
                  <a:srgbClr val="00B050"/>
                </a:solidFill>
                <a:latin typeface="cmss17" pitchFamily="34" charset="0"/>
              </a:rPr>
              <a:t>Ground</a:t>
            </a:r>
            <a:r>
              <a:rPr lang="fr-FR" dirty="0" smtClean="0">
                <a:solidFill>
                  <a:srgbClr val="00B050"/>
                </a:solidFill>
                <a:latin typeface="cmss17" pitchFamily="34" charset="0"/>
              </a:rPr>
              <a:t> </a:t>
            </a:r>
            <a:r>
              <a:rPr lang="fr-FR" dirty="0" err="1" smtClean="0">
                <a:solidFill>
                  <a:srgbClr val="00B050"/>
                </a:solidFill>
                <a:latin typeface="cmss17" pitchFamily="34" charset="0"/>
              </a:rPr>
              <a:t>truth</a:t>
            </a:r>
            <a:endParaRPr lang="fr-FR" dirty="0">
              <a:solidFill>
                <a:srgbClr val="00B050"/>
              </a:solidFill>
              <a:latin typeface="cmss17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33265" y="2852936"/>
            <a:ext cx="311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Segmentation</a:t>
            </a:r>
            <a:r>
              <a:rPr lang="fr-FR" dirty="0" smtClean="0">
                <a:solidFill>
                  <a:srgbClr val="FF0000"/>
                </a:solidFill>
                <a:latin typeface="cmss17" pitchFamily="34" charset="0"/>
              </a:rPr>
              <a:t> </a:t>
            </a:r>
            <a:r>
              <a:rPr lang="fr-FR" dirty="0" smtClean="0">
                <a:latin typeface="cmss17" pitchFamily="34" charset="0"/>
              </a:rPr>
              <a:t>vs </a:t>
            </a:r>
            <a:r>
              <a:rPr lang="fr-FR" dirty="0" err="1" smtClean="0">
                <a:solidFill>
                  <a:srgbClr val="00B050"/>
                </a:solidFill>
                <a:latin typeface="cmss17" pitchFamily="34" charset="0"/>
              </a:rPr>
              <a:t>Ground</a:t>
            </a:r>
            <a:r>
              <a:rPr lang="fr-FR" dirty="0" smtClean="0">
                <a:solidFill>
                  <a:srgbClr val="00B050"/>
                </a:solidFill>
                <a:latin typeface="cmss17" pitchFamily="34" charset="0"/>
              </a:rPr>
              <a:t> </a:t>
            </a:r>
            <a:r>
              <a:rPr lang="fr-FR" dirty="0" err="1" smtClean="0">
                <a:solidFill>
                  <a:srgbClr val="00B050"/>
                </a:solidFill>
                <a:latin typeface="cmss17" pitchFamily="34" charset="0"/>
              </a:rPr>
              <a:t>truth</a:t>
            </a:r>
            <a:endParaRPr lang="fr-FR" dirty="0">
              <a:solidFill>
                <a:srgbClr val="00B050"/>
              </a:solidFill>
              <a:latin typeface="cmss17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27646" y="1979548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853901" y="3356992"/>
            <a:ext cx="2664297" cy="2403511"/>
            <a:chOff x="3708464" y="1340767"/>
            <a:chExt cx="3823400" cy="1223633"/>
          </a:xfrm>
        </p:grpSpPr>
        <p:sp>
          <p:nvSpPr>
            <p:cNvPr id="32" name="Rectangle 31"/>
            <p:cNvSpPr/>
            <p:nvPr>
              <p:custDataLst>
                <p:tags r:id="rId2"/>
              </p:custDataLst>
            </p:nvPr>
          </p:nvSpPr>
          <p:spPr bwMode="auto">
            <a:xfrm>
              <a:off x="3708464" y="1340767"/>
              <a:ext cx="3823400" cy="122363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mss17" pitchFamily="34" charset="0"/>
              </a:endParaRPr>
            </a:p>
          </p:txBody>
        </p:sp>
        <p:sp>
          <p:nvSpPr>
            <p:cNvPr id="33" name="TextBox 32"/>
            <p:cNvSpPr txBox="1"/>
            <p:nvPr>
              <p:custDataLst>
                <p:tags r:id="rId3"/>
              </p:custDataLst>
            </p:nvPr>
          </p:nvSpPr>
          <p:spPr>
            <a:xfrm>
              <a:off x="4328476" y="1353751"/>
              <a:ext cx="2686713" cy="219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0B5ED7"/>
                  </a:solidFill>
                  <a:latin typeface="cmss17" pitchFamily="34" charset="0"/>
                </a:rPr>
                <a:t>Validation</a:t>
              </a:r>
              <a:endParaRPr lang="en-US" sz="2200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</p:grpSp>
      <p:sp>
        <p:nvSpPr>
          <p:cNvPr id="34" name="TextBox 33"/>
          <p:cNvSpPr txBox="1"/>
          <p:nvPr>
            <p:custDataLst>
              <p:tags r:id="rId1"/>
            </p:custDataLst>
          </p:nvPr>
        </p:nvSpPr>
        <p:spPr>
          <a:xfrm>
            <a:off x="925909" y="3717032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mss17" pitchFamily="34" charset="0"/>
              </a:rPr>
              <a:t> 64 images from 35 patients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cmss17" pitchFamily="34" charset="0"/>
              </a:rPr>
              <a:t> </a:t>
            </a:r>
            <a:r>
              <a:rPr lang="en-US" dirty="0" smtClean="0">
                <a:latin typeface="cmss17" pitchFamily="34" charset="0"/>
              </a:rPr>
              <a:t>Both healthy subjects and patients with pathologies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mss17" pitchFamily="34" charset="0"/>
              </a:rPr>
              <a:t> Computational time: </a:t>
            </a:r>
          </a:p>
          <a:p>
            <a:r>
              <a:rPr lang="en-US" dirty="0" smtClean="0">
                <a:latin typeface="cmss17" pitchFamily="34" charset="0"/>
              </a:rPr>
              <a:t>5 </a:t>
            </a:r>
            <a:r>
              <a:rPr lang="en-US" dirty="0">
                <a:latin typeface="cmss17" pitchFamily="34" charset="0"/>
              </a:rPr>
              <a:t>sec / </a:t>
            </a:r>
            <a:r>
              <a:rPr lang="en-US" dirty="0" smtClean="0">
                <a:latin typeface="cmss17" pitchFamily="34" charset="0"/>
              </a:rPr>
              <a:t>image</a:t>
            </a:r>
            <a:endParaRPr lang="en-US" dirty="0">
              <a:latin typeface="cmss17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40982" y="4207837"/>
            <a:ext cx="1605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latin typeface="cmss17" pitchFamily="34" charset="0"/>
              </a:rPr>
              <a:t>Median</a:t>
            </a:r>
            <a:r>
              <a:rPr lang="fr-FR" dirty="0" smtClean="0">
                <a:solidFill>
                  <a:srgbClr val="FF0000"/>
                </a:solidFill>
                <a:latin typeface="cmss17" pitchFamily="34" charset="0"/>
              </a:rPr>
              <a:t>   0.69</a:t>
            </a:r>
            <a:endParaRPr lang="fr-FR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40982" y="4461728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B5ED7"/>
                </a:solidFill>
                <a:latin typeface="cmss17" pitchFamily="34" charset="0"/>
              </a:rPr>
              <a:t>Median</a:t>
            </a:r>
            <a:r>
              <a:rPr lang="fr-FR" dirty="0">
                <a:solidFill>
                  <a:srgbClr val="0B5ED7"/>
                </a:solidFill>
                <a:latin typeface="cmss17" pitchFamily="34" charset="0"/>
              </a:rPr>
              <a:t>  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0.76</a:t>
            </a:r>
            <a:endParaRPr lang="fr-FR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840284" y="6011996"/>
            <a:ext cx="770485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(</a:t>
            </a:r>
            <a:r>
              <a:rPr lang="fr-FR" dirty="0" err="1" smtClean="0">
                <a:solidFill>
                  <a:srgbClr val="0B5ED7"/>
                </a:solidFill>
                <a:latin typeface="cmss17" pitchFamily="34" charset="0"/>
              </a:rPr>
              <a:t>Very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few user interactions are </a:t>
            </a:r>
            <a:r>
              <a:rPr lang="fr-FR" dirty="0" err="1" smtClean="0">
                <a:solidFill>
                  <a:srgbClr val="0B5ED7"/>
                </a:solidFill>
                <a:latin typeface="cmss17" pitchFamily="34" charset="0"/>
              </a:rPr>
              <a:t>enough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to </a:t>
            </a:r>
            <a:r>
              <a:rPr lang="fr-FR" dirty="0" err="1" smtClean="0">
                <a:solidFill>
                  <a:srgbClr val="0B5ED7"/>
                </a:solidFill>
                <a:latin typeface="cmss17" pitchFamily="34" charset="0"/>
              </a:rPr>
              <a:t>yield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dirty="0" err="1" smtClean="0">
                <a:solidFill>
                  <a:srgbClr val="0B5ED7"/>
                </a:solidFill>
                <a:latin typeface="cmss17" pitchFamily="34" charset="0"/>
              </a:rPr>
              <a:t>Dice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coefficients </a:t>
            </a:r>
            <a:r>
              <a:rPr lang="fr-FR" dirty="0" smtClean="0">
                <a:solidFill>
                  <a:srgbClr val="0B5ED7"/>
                </a:solidFill>
                <a:latin typeface="+mj-lt"/>
              </a:rPr>
              <a:t>&gt;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0.9)</a:t>
            </a:r>
            <a:endParaRPr lang="fr-FR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2/4 – Application to </a:t>
            </a:r>
            <a:r>
              <a:rPr lang="fr-FR" dirty="0" err="1" smtClean="0">
                <a:latin typeface="cmss17" pitchFamily="34" charset="0"/>
              </a:rPr>
              <a:t>kidney</a:t>
            </a:r>
            <a:r>
              <a:rPr lang="fr-FR" dirty="0" smtClean="0">
                <a:latin typeface="cmss17" pitchFamily="34" charset="0"/>
              </a:rPr>
              <a:t> segmentation in </a:t>
            </a:r>
            <a:r>
              <a:rPr lang="fr-FR" dirty="0" err="1" smtClean="0">
                <a:latin typeface="cmss17" pitchFamily="34" charset="0"/>
              </a:rPr>
              <a:t>ultrasound</a:t>
            </a:r>
            <a:r>
              <a:rPr lang="fr-FR" dirty="0" smtClean="0">
                <a:latin typeface="cmss17" pitchFamily="34" charset="0"/>
              </a:rPr>
              <a:t> images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24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385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229" y="3967402"/>
            <a:ext cx="1927203" cy="133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about </a:t>
            </a:r>
            <a:r>
              <a:rPr lang="fr-FR" dirty="0" err="1" smtClean="0"/>
              <a:t>conventional</a:t>
            </a:r>
            <a:r>
              <a:rPr lang="fr-FR" dirty="0" smtClean="0"/>
              <a:t> US images ?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t="60757" r="69684" b="2079"/>
          <a:stretch/>
        </p:blipFill>
        <p:spPr bwMode="auto">
          <a:xfrm>
            <a:off x="361590" y="3958493"/>
            <a:ext cx="1980189" cy="133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266" descr="C:\Users\frq09368\Work\doc\Papers\ISBI2012\Figures\Kidney_1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 r="10870"/>
          <a:stretch>
            <a:fillRect/>
          </a:stretch>
        </p:blipFill>
        <p:spPr bwMode="auto">
          <a:xfrm>
            <a:off x="371587" y="1707592"/>
            <a:ext cx="1989664" cy="1440160"/>
          </a:xfrm>
          <a:prstGeom prst="rect">
            <a:avLst/>
          </a:prstGeom>
          <a:noFill/>
        </p:spPr>
      </p:pic>
      <p:pic>
        <p:nvPicPr>
          <p:cNvPr id="35" name="Picture 2266" descr="C:\Users\frq09368\Work\doc\Papers\ISBI2012\Figures\Kidney_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 r="10870"/>
          <a:stretch>
            <a:fillRect/>
          </a:stretch>
        </p:blipFill>
        <p:spPr bwMode="auto">
          <a:xfrm>
            <a:off x="3491880" y="1707592"/>
            <a:ext cx="1989664" cy="1440160"/>
          </a:xfrm>
          <a:prstGeom prst="rect">
            <a:avLst/>
          </a:prstGeom>
          <a:noFill/>
        </p:spPr>
      </p:pic>
      <p:pic>
        <p:nvPicPr>
          <p:cNvPr id="36" name="Picture 2266" descr="C:\Users\frq09368\Work\doc\Papers\ISBI2012\Figures\Kidney_1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 r="10870"/>
          <a:stretch>
            <a:fillRect/>
          </a:stretch>
        </p:blipFill>
        <p:spPr bwMode="auto">
          <a:xfrm>
            <a:off x="6542776" y="1707592"/>
            <a:ext cx="1989664" cy="144016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 rot="20906504">
            <a:off x="3851920" y="2014277"/>
            <a:ext cx="122413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reeform 36"/>
          <p:cNvSpPr/>
          <p:nvPr/>
        </p:nvSpPr>
        <p:spPr>
          <a:xfrm>
            <a:off x="6867091" y="1948262"/>
            <a:ext cx="1294891" cy="830545"/>
          </a:xfrm>
          <a:custGeom>
            <a:avLst/>
            <a:gdLst>
              <a:gd name="connsiteX0" fmla="*/ 44388 w 1464815"/>
              <a:gd name="connsiteY0" fmla="*/ 790112 h 976543"/>
              <a:gd name="connsiteX1" fmla="*/ 257452 w 1464815"/>
              <a:gd name="connsiteY1" fmla="*/ 257452 h 976543"/>
              <a:gd name="connsiteX2" fmla="*/ 914400 w 1464815"/>
              <a:gd name="connsiteY2" fmla="*/ 71021 h 976543"/>
              <a:gd name="connsiteX3" fmla="*/ 1020932 w 1464815"/>
              <a:gd name="connsiteY3" fmla="*/ 0 h 976543"/>
              <a:gd name="connsiteX4" fmla="*/ 1287262 w 1464815"/>
              <a:gd name="connsiteY4" fmla="*/ 8877 h 976543"/>
              <a:gd name="connsiteX5" fmla="*/ 1420427 w 1464815"/>
              <a:gd name="connsiteY5" fmla="*/ 159798 h 976543"/>
              <a:gd name="connsiteX6" fmla="*/ 1464815 w 1464815"/>
              <a:gd name="connsiteY6" fmla="*/ 390617 h 976543"/>
              <a:gd name="connsiteX7" fmla="*/ 1047565 w 1464815"/>
              <a:gd name="connsiteY7" fmla="*/ 683580 h 976543"/>
              <a:gd name="connsiteX8" fmla="*/ 532660 w 1464815"/>
              <a:gd name="connsiteY8" fmla="*/ 941033 h 976543"/>
              <a:gd name="connsiteX9" fmla="*/ 124287 w 1464815"/>
              <a:gd name="connsiteY9" fmla="*/ 976543 h 976543"/>
              <a:gd name="connsiteX10" fmla="*/ 0 w 1464815"/>
              <a:gd name="connsiteY10" fmla="*/ 861134 h 976543"/>
              <a:gd name="connsiteX11" fmla="*/ 44388 w 1464815"/>
              <a:gd name="connsiteY11" fmla="*/ 790112 h 976543"/>
              <a:gd name="connsiteX0" fmla="*/ 44388 w 1464815"/>
              <a:gd name="connsiteY0" fmla="*/ 790112 h 976543"/>
              <a:gd name="connsiteX1" fmla="*/ 257452 w 1464815"/>
              <a:gd name="connsiteY1" fmla="*/ 257452 h 976543"/>
              <a:gd name="connsiteX2" fmla="*/ 914400 w 1464815"/>
              <a:gd name="connsiteY2" fmla="*/ 71021 h 976543"/>
              <a:gd name="connsiteX3" fmla="*/ 1020932 w 1464815"/>
              <a:gd name="connsiteY3" fmla="*/ 0 h 976543"/>
              <a:gd name="connsiteX4" fmla="*/ 1287262 w 1464815"/>
              <a:gd name="connsiteY4" fmla="*/ 8877 h 976543"/>
              <a:gd name="connsiteX5" fmla="*/ 1420427 w 1464815"/>
              <a:gd name="connsiteY5" fmla="*/ 159798 h 976543"/>
              <a:gd name="connsiteX6" fmla="*/ 1464815 w 1464815"/>
              <a:gd name="connsiteY6" fmla="*/ 390617 h 976543"/>
              <a:gd name="connsiteX7" fmla="*/ 1047565 w 1464815"/>
              <a:gd name="connsiteY7" fmla="*/ 683580 h 976543"/>
              <a:gd name="connsiteX8" fmla="*/ 532660 w 1464815"/>
              <a:gd name="connsiteY8" fmla="*/ 941033 h 976543"/>
              <a:gd name="connsiteX9" fmla="*/ 124287 w 1464815"/>
              <a:gd name="connsiteY9" fmla="*/ 976543 h 976543"/>
              <a:gd name="connsiteX10" fmla="*/ 0 w 1464815"/>
              <a:gd name="connsiteY10" fmla="*/ 861134 h 976543"/>
              <a:gd name="connsiteX11" fmla="*/ 44388 w 1464815"/>
              <a:gd name="connsiteY11" fmla="*/ 790112 h 976543"/>
              <a:gd name="connsiteX0" fmla="*/ 44388 w 1464815"/>
              <a:gd name="connsiteY0" fmla="*/ 790306 h 976737"/>
              <a:gd name="connsiteX1" fmla="*/ 257452 w 1464815"/>
              <a:gd name="connsiteY1" fmla="*/ 257646 h 976737"/>
              <a:gd name="connsiteX2" fmla="*/ 914400 w 1464815"/>
              <a:gd name="connsiteY2" fmla="*/ 71215 h 976737"/>
              <a:gd name="connsiteX3" fmla="*/ 1020932 w 1464815"/>
              <a:gd name="connsiteY3" fmla="*/ 194 h 976737"/>
              <a:gd name="connsiteX4" fmla="*/ 1287262 w 1464815"/>
              <a:gd name="connsiteY4" fmla="*/ 9071 h 976737"/>
              <a:gd name="connsiteX5" fmla="*/ 1420427 w 1464815"/>
              <a:gd name="connsiteY5" fmla="*/ 159992 h 976737"/>
              <a:gd name="connsiteX6" fmla="*/ 1464815 w 1464815"/>
              <a:gd name="connsiteY6" fmla="*/ 390811 h 976737"/>
              <a:gd name="connsiteX7" fmla="*/ 1047565 w 1464815"/>
              <a:gd name="connsiteY7" fmla="*/ 683774 h 976737"/>
              <a:gd name="connsiteX8" fmla="*/ 532660 w 1464815"/>
              <a:gd name="connsiteY8" fmla="*/ 941227 h 976737"/>
              <a:gd name="connsiteX9" fmla="*/ 124287 w 1464815"/>
              <a:gd name="connsiteY9" fmla="*/ 976737 h 976737"/>
              <a:gd name="connsiteX10" fmla="*/ 0 w 1464815"/>
              <a:gd name="connsiteY10" fmla="*/ 861328 h 976737"/>
              <a:gd name="connsiteX11" fmla="*/ 44388 w 1464815"/>
              <a:gd name="connsiteY11" fmla="*/ 790306 h 976737"/>
              <a:gd name="connsiteX0" fmla="*/ 44388 w 1464815"/>
              <a:gd name="connsiteY0" fmla="*/ 790306 h 976737"/>
              <a:gd name="connsiteX1" fmla="*/ 257452 w 1464815"/>
              <a:gd name="connsiteY1" fmla="*/ 257646 h 976737"/>
              <a:gd name="connsiteX2" fmla="*/ 914400 w 1464815"/>
              <a:gd name="connsiteY2" fmla="*/ 71215 h 976737"/>
              <a:gd name="connsiteX3" fmla="*/ 1020932 w 1464815"/>
              <a:gd name="connsiteY3" fmla="*/ 194 h 976737"/>
              <a:gd name="connsiteX4" fmla="*/ 1287262 w 1464815"/>
              <a:gd name="connsiteY4" fmla="*/ 9071 h 976737"/>
              <a:gd name="connsiteX5" fmla="*/ 1420427 w 1464815"/>
              <a:gd name="connsiteY5" fmla="*/ 159992 h 976737"/>
              <a:gd name="connsiteX6" fmla="*/ 1464815 w 1464815"/>
              <a:gd name="connsiteY6" fmla="*/ 390811 h 976737"/>
              <a:gd name="connsiteX7" fmla="*/ 1047565 w 1464815"/>
              <a:gd name="connsiteY7" fmla="*/ 683774 h 976737"/>
              <a:gd name="connsiteX8" fmla="*/ 532660 w 1464815"/>
              <a:gd name="connsiteY8" fmla="*/ 941227 h 976737"/>
              <a:gd name="connsiteX9" fmla="*/ 124287 w 1464815"/>
              <a:gd name="connsiteY9" fmla="*/ 976737 h 976737"/>
              <a:gd name="connsiteX10" fmla="*/ 0 w 1464815"/>
              <a:gd name="connsiteY10" fmla="*/ 861328 h 976737"/>
              <a:gd name="connsiteX11" fmla="*/ 44388 w 1464815"/>
              <a:gd name="connsiteY11" fmla="*/ 790306 h 976737"/>
              <a:gd name="connsiteX0" fmla="*/ 44388 w 1464815"/>
              <a:gd name="connsiteY0" fmla="*/ 790306 h 976737"/>
              <a:gd name="connsiteX1" fmla="*/ 257452 w 1464815"/>
              <a:gd name="connsiteY1" fmla="*/ 257646 h 976737"/>
              <a:gd name="connsiteX2" fmla="*/ 914400 w 1464815"/>
              <a:gd name="connsiteY2" fmla="*/ 71215 h 976737"/>
              <a:gd name="connsiteX3" fmla="*/ 1020932 w 1464815"/>
              <a:gd name="connsiteY3" fmla="*/ 194 h 976737"/>
              <a:gd name="connsiteX4" fmla="*/ 1287262 w 1464815"/>
              <a:gd name="connsiteY4" fmla="*/ 9071 h 976737"/>
              <a:gd name="connsiteX5" fmla="*/ 1420427 w 1464815"/>
              <a:gd name="connsiteY5" fmla="*/ 159992 h 976737"/>
              <a:gd name="connsiteX6" fmla="*/ 1464815 w 1464815"/>
              <a:gd name="connsiteY6" fmla="*/ 390811 h 976737"/>
              <a:gd name="connsiteX7" fmla="*/ 1047565 w 1464815"/>
              <a:gd name="connsiteY7" fmla="*/ 683774 h 976737"/>
              <a:gd name="connsiteX8" fmla="*/ 532660 w 1464815"/>
              <a:gd name="connsiteY8" fmla="*/ 941227 h 976737"/>
              <a:gd name="connsiteX9" fmla="*/ 124287 w 1464815"/>
              <a:gd name="connsiteY9" fmla="*/ 976737 h 976737"/>
              <a:gd name="connsiteX10" fmla="*/ 0 w 1464815"/>
              <a:gd name="connsiteY10" fmla="*/ 861328 h 976737"/>
              <a:gd name="connsiteX11" fmla="*/ 44388 w 1464815"/>
              <a:gd name="connsiteY11" fmla="*/ 790306 h 976737"/>
              <a:gd name="connsiteX0" fmla="*/ 44388 w 1465385"/>
              <a:gd name="connsiteY0" fmla="*/ 790306 h 976737"/>
              <a:gd name="connsiteX1" fmla="*/ 257452 w 1465385"/>
              <a:gd name="connsiteY1" fmla="*/ 257646 h 976737"/>
              <a:gd name="connsiteX2" fmla="*/ 914400 w 1465385"/>
              <a:gd name="connsiteY2" fmla="*/ 71215 h 976737"/>
              <a:gd name="connsiteX3" fmla="*/ 1020932 w 1465385"/>
              <a:gd name="connsiteY3" fmla="*/ 194 h 976737"/>
              <a:gd name="connsiteX4" fmla="*/ 1287262 w 1465385"/>
              <a:gd name="connsiteY4" fmla="*/ 9071 h 976737"/>
              <a:gd name="connsiteX5" fmla="*/ 1420427 w 1465385"/>
              <a:gd name="connsiteY5" fmla="*/ 159992 h 976737"/>
              <a:gd name="connsiteX6" fmla="*/ 1464815 w 1465385"/>
              <a:gd name="connsiteY6" fmla="*/ 390811 h 976737"/>
              <a:gd name="connsiteX7" fmla="*/ 1047565 w 1465385"/>
              <a:gd name="connsiteY7" fmla="*/ 683774 h 976737"/>
              <a:gd name="connsiteX8" fmla="*/ 532660 w 1465385"/>
              <a:gd name="connsiteY8" fmla="*/ 941227 h 976737"/>
              <a:gd name="connsiteX9" fmla="*/ 124287 w 1465385"/>
              <a:gd name="connsiteY9" fmla="*/ 976737 h 976737"/>
              <a:gd name="connsiteX10" fmla="*/ 0 w 1465385"/>
              <a:gd name="connsiteY10" fmla="*/ 861328 h 976737"/>
              <a:gd name="connsiteX11" fmla="*/ 44388 w 1465385"/>
              <a:gd name="connsiteY11" fmla="*/ 790306 h 976737"/>
              <a:gd name="connsiteX0" fmla="*/ 44388 w 1464815"/>
              <a:gd name="connsiteY0" fmla="*/ 790306 h 976737"/>
              <a:gd name="connsiteX1" fmla="*/ 257452 w 1464815"/>
              <a:gd name="connsiteY1" fmla="*/ 257646 h 976737"/>
              <a:gd name="connsiteX2" fmla="*/ 914400 w 1464815"/>
              <a:gd name="connsiteY2" fmla="*/ 71215 h 976737"/>
              <a:gd name="connsiteX3" fmla="*/ 1020932 w 1464815"/>
              <a:gd name="connsiteY3" fmla="*/ 194 h 976737"/>
              <a:gd name="connsiteX4" fmla="*/ 1287262 w 1464815"/>
              <a:gd name="connsiteY4" fmla="*/ 9071 h 976737"/>
              <a:gd name="connsiteX5" fmla="*/ 1420427 w 1464815"/>
              <a:gd name="connsiteY5" fmla="*/ 159992 h 976737"/>
              <a:gd name="connsiteX6" fmla="*/ 1464815 w 1464815"/>
              <a:gd name="connsiteY6" fmla="*/ 390811 h 976737"/>
              <a:gd name="connsiteX7" fmla="*/ 1047565 w 1464815"/>
              <a:gd name="connsiteY7" fmla="*/ 683774 h 976737"/>
              <a:gd name="connsiteX8" fmla="*/ 532660 w 1464815"/>
              <a:gd name="connsiteY8" fmla="*/ 941227 h 976737"/>
              <a:gd name="connsiteX9" fmla="*/ 124287 w 1464815"/>
              <a:gd name="connsiteY9" fmla="*/ 976737 h 976737"/>
              <a:gd name="connsiteX10" fmla="*/ 0 w 1464815"/>
              <a:gd name="connsiteY10" fmla="*/ 861328 h 976737"/>
              <a:gd name="connsiteX11" fmla="*/ 44388 w 1464815"/>
              <a:gd name="connsiteY11" fmla="*/ 790306 h 976737"/>
              <a:gd name="connsiteX0" fmla="*/ 44388 w 1464815"/>
              <a:gd name="connsiteY0" fmla="*/ 790306 h 996159"/>
              <a:gd name="connsiteX1" fmla="*/ 257452 w 1464815"/>
              <a:gd name="connsiteY1" fmla="*/ 257646 h 996159"/>
              <a:gd name="connsiteX2" fmla="*/ 914400 w 1464815"/>
              <a:gd name="connsiteY2" fmla="*/ 71215 h 996159"/>
              <a:gd name="connsiteX3" fmla="*/ 1020932 w 1464815"/>
              <a:gd name="connsiteY3" fmla="*/ 194 h 996159"/>
              <a:gd name="connsiteX4" fmla="*/ 1287262 w 1464815"/>
              <a:gd name="connsiteY4" fmla="*/ 9071 h 996159"/>
              <a:gd name="connsiteX5" fmla="*/ 1420427 w 1464815"/>
              <a:gd name="connsiteY5" fmla="*/ 159992 h 996159"/>
              <a:gd name="connsiteX6" fmla="*/ 1464815 w 1464815"/>
              <a:gd name="connsiteY6" fmla="*/ 390811 h 996159"/>
              <a:gd name="connsiteX7" fmla="*/ 1047565 w 1464815"/>
              <a:gd name="connsiteY7" fmla="*/ 683774 h 996159"/>
              <a:gd name="connsiteX8" fmla="*/ 532660 w 1464815"/>
              <a:gd name="connsiteY8" fmla="*/ 941227 h 996159"/>
              <a:gd name="connsiteX9" fmla="*/ 124287 w 1464815"/>
              <a:gd name="connsiteY9" fmla="*/ 976737 h 996159"/>
              <a:gd name="connsiteX10" fmla="*/ 0 w 1464815"/>
              <a:gd name="connsiteY10" fmla="*/ 861328 h 996159"/>
              <a:gd name="connsiteX11" fmla="*/ 44388 w 1464815"/>
              <a:gd name="connsiteY11" fmla="*/ 790306 h 996159"/>
              <a:gd name="connsiteX0" fmla="*/ 44388 w 1464815"/>
              <a:gd name="connsiteY0" fmla="*/ 790306 h 995482"/>
              <a:gd name="connsiteX1" fmla="*/ 257452 w 1464815"/>
              <a:gd name="connsiteY1" fmla="*/ 257646 h 995482"/>
              <a:gd name="connsiteX2" fmla="*/ 914400 w 1464815"/>
              <a:gd name="connsiteY2" fmla="*/ 71215 h 995482"/>
              <a:gd name="connsiteX3" fmla="*/ 1020932 w 1464815"/>
              <a:gd name="connsiteY3" fmla="*/ 194 h 995482"/>
              <a:gd name="connsiteX4" fmla="*/ 1287262 w 1464815"/>
              <a:gd name="connsiteY4" fmla="*/ 9071 h 995482"/>
              <a:gd name="connsiteX5" fmla="*/ 1420427 w 1464815"/>
              <a:gd name="connsiteY5" fmla="*/ 159992 h 995482"/>
              <a:gd name="connsiteX6" fmla="*/ 1464815 w 1464815"/>
              <a:gd name="connsiteY6" fmla="*/ 390811 h 995482"/>
              <a:gd name="connsiteX7" fmla="*/ 1047565 w 1464815"/>
              <a:gd name="connsiteY7" fmla="*/ 683774 h 995482"/>
              <a:gd name="connsiteX8" fmla="*/ 532660 w 1464815"/>
              <a:gd name="connsiteY8" fmla="*/ 941227 h 995482"/>
              <a:gd name="connsiteX9" fmla="*/ 124287 w 1464815"/>
              <a:gd name="connsiteY9" fmla="*/ 976737 h 995482"/>
              <a:gd name="connsiteX10" fmla="*/ 0 w 1464815"/>
              <a:gd name="connsiteY10" fmla="*/ 861328 h 995482"/>
              <a:gd name="connsiteX11" fmla="*/ 44388 w 1464815"/>
              <a:gd name="connsiteY11" fmla="*/ 790306 h 995482"/>
              <a:gd name="connsiteX0" fmla="*/ 61211 w 1481638"/>
              <a:gd name="connsiteY0" fmla="*/ 790306 h 995482"/>
              <a:gd name="connsiteX1" fmla="*/ 274275 w 1481638"/>
              <a:gd name="connsiteY1" fmla="*/ 257646 h 995482"/>
              <a:gd name="connsiteX2" fmla="*/ 931223 w 1481638"/>
              <a:gd name="connsiteY2" fmla="*/ 71215 h 995482"/>
              <a:gd name="connsiteX3" fmla="*/ 1037755 w 1481638"/>
              <a:gd name="connsiteY3" fmla="*/ 194 h 995482"/>
              <a:gd name="connsiteX4" fmla="*/ 1304085 w 1481638"/>
              <a:gd name="connsiteY4" fmla="*/ 9071 h 995482"/>
              <a:gd name="connsiteX5" fmla="*/ 1437250 w 1481638"/>
              <a:gd name="connsiteY5" fmla="*/ 159992 h 995482"/>
              <a:gd name="connsiteX6" fmla="*/ 1481638 w 1481638"/>
              <a:gd name="connsiteY6" fmla="*/ 390811 h 995482"/>
              <a:gd name="connsiteX7" fmla="*/ 1064388 w 1481638"/>
              <a:gd name="connsiteY7" fmla="*/ 683774 h 995482"/>
              <a:gd name="connsiteX8" fmla="*/ 549483 w 1481638"/>
              <a:gd name="connsiteY8" fmla="*/ 941227 h 995482"/>
              <a:gd name="connsiteX9" fmla="*/ 141110 w 1481638"/>
              <a:gd name="connsiteY9" fmla="*/ 976737 h 995482"/>
              <a:gd name="connsiteX10" fmla="*/ 16823 w 1481638"/>
              <a:gd name="connsiteY10" fmla="*/ 861328 h 995482"/>
              <a:gd name="connsiteX11" fmla="*/ 61211 w 1481638"/>
              <a:gd name="connsiteY11" fmla="*/ 790306 h 995482"/>
              <a:gd name="connsiteX0" fmla="*/ 49119 w 1469546"/>
              <a:gd name="connsiteY0" fmla="*/ 790306 h 995482"/>
              <a:gd name="connsiteX1" fmla="*/ 262183 w 1469546"/>
              <a:gd name="connsiteY1" fmla="*/ 257646 h 995482"/>
              <a:gd name="connsiteX2" fmla="*/ 919131 w 1469546"/>
              <a:gd name="connsiteY2" fmla="*/ 71215 h 995482"/>
              <a:gd name="connsiteX3" fmla="*/ 1025663 w 1469546"/>
              <a:gd name="connsiteY3" fmla="*/ 194 h 995482"/>
              <a:gd name="connsiteX4" fmla="*/ 1291993 w 1469546"/>
              <a:gd name="connsiteY4" fmla="*/ 9071 h 995482"/>
              <a:gd name="connsiteX5" fmla="*/ 1425158 w 1469546"/>
              <a:gd name="connsiteY5" fmla="*/ 159992 h 995482"/>
              <a:gd name="connsiteX6" fmla="*/ 1469546 w 1469546"/>
              <a:gd name="connsiteY6" fmla="*/ 390811 h 995482"/>
              <a:gd name="connsiteX7" fmla="*/ 1052296 w 1469546"/>
              <a:gd name="connsiteY7" fmla="*/ 683774 h 995482"/>
              <a:gd name="connsiteX8" fmla="*/ 537391 w 1469546"/>
              <a:gd name="connsiteY8" fmla="*/ 941227 h 995482"/>
              <a:gd name="connsiteX9" fmla="*/ 129018 w 1469546"/>
              <a:gd name="connsiteY9" fmla="*/ 976737 h 995482"/>
              <a:gd name="connsiteX10" fmla="*/ 4731 w 1469546"/>
              <a:gd name="connsiteY10" fmla="*/ 861328 h 995482"/>
              <a:gd name="connsiteX11" fmla="*/ 49119 w 1469546"/>
              <a:gd name="connsiteY11" fmla="*/ 790306 h 995482"/>
              <a:gd name="connsiteX0" fmla="*/ 17856 w 1438283"/>
              <a:gd name="connsiteY0" fmla="*/ 790306 h 983366"/>
              <a:gd name="connsiteX1" fmla="*/ 230920 w 1438283"/>
              <a:gd name="connsiteY1" fmla="*/ 257646 h 983366"/>
              <a:gd name="connsiteX2" fmla="*/ 887868 w 1438283"/>
              <a:gd name="connsiteY2" fmla="*/ 71215 h 983366"/>
              <a:gd name="connsiteX3" fmla="*/ 994400 w 1438283"/>
              <a:gd name="connsiteY3" fmla="*/ 194 h 983366"/>
              <a:gd name="connsiteX4" fmla="*/ 1260730 w 1438283"/>
              <a:gd name="connsiteY4" fmla="*/ 9071 h 983366"/>
              <a:gd name="connsiteX5" fmla="*/ 1393895 w 1438283"/>
              <a:gd name="connsiteY5" fmla="*/ 159992 h 983366"/>
              <a:gd name="connsiteX6" fmla="*/ 1438283 w 1438283"/>
              <a:gd name="connsiteY6" fmla="*/ 390811 h 983366"/>
              <a:gd name="connsiteX7" fmla="*/ 1021033 w 1438283"/>
              <a:gd name="connsiteY7" fmla="*/ 683774 h 983366"/>
              <a:gd name="connsiteX8" fmla="*/ 506128 w 1438283"/>
              <a:gd name="connsiteY8" fmla="*/ 941227 h 983366"/>
              <a:gd name="connsiteX9" fmla="*/ 97755 w 1438283"/>
              <a:gd name="connsiteY9" fmla="*/ 976737 h 983366"/>
              <a:gd name="connsiteX10" fmla="*/ 21093 w 1438283"/>
              <a:gd name="connsiteY10" fmla="*/ 874028 h 983366"/>
              <a:gd name="connsiteX11" fmla="*/ 17856 w 1438283"/>
              <a:gd name="connsiteY11" fmla="*/ 790306 h 983366"/>
              <a:gd name="connsiteX0" fmla="*/ 17038 w 1437465"/>
              <a:gd name="connsiteY0" fmla="*/ 790306 h 983366"/>
              <a:gd name="connsiteX1" fmla="*/ 230102 w 1437465"/>
              <a:gd name="connsiteY1" fmla="*/ 257646 h 983366"/>
              <a:gd name="connsiteX2" fmla="*/ 887050 w 1437465"/>
              <a:gd name="connsiteY2" fmla="*/ 71215 h 983366"/>
              <a:gd name="connsiteX3" fmla="*/ 993582 w 1437465"/>
              <a:gd name="connsiteY3" fmla="*/ 194 h 983366"/>
              <a:gd name="connsiteX4" fmla="*/ 1259912 w 1437465"/>
              <a:gd name="connsiteY4" fmla="*/ 9071 h 983366"/>
              <a:gd name="connsiteX5" fmla="*/ 1393077 w 1437465"/>
              <a:gd name="connsiteY5" fmla="*/ 159992 h 983366"/>
              <a:gd name="connsiteX6" fmla="*/ 1437465 w 1437465"/>
              <a:gd name="connsiteY6" fmla="*/ 390811 h 983366"/>
              <a:gd name="connsiteX7" fmla="*/ 1020215 w 1437465"/>
              <a:gd name="connsiteY7" fmla="*/ 683774 h 983366"/>
              <a:gd name="connsiteX8" fmla="*/ 505310 w 1437465"/>
              <a:gd name="connsiteY8" fmla="*/ 941227 h 983366"/>
              <a:gd name="connsiteX9" fmla="*/ 96937 w 1437465"/>
              <a:gd name="connsiteY9" fmla="*/ 976737 h 983366"/>
              <a:gd name="connsiteX10" fmla="*/ 20275 w 1437465"/>
              <a:gd name="connsiteY10" fmla="*/ 874028 h 983366"/>
              <a:gd name="connsiteX11" fmla="*/ 17038 w 1437465"/>
              <a:gd name="connsiteY11" fmla="*/ 790306 h 983366"/>
              <a:gd name="connsiteX0" fmla="*/ 8761 w 1425951"/>
              <a:gd name="connsiteY0" fmla="*/ 874028 h 983366"/>
              <a:gd name="connsiteX1" fmla="*/ 218588 w 1425951"/>
              <a:gd name="connsiteY1" fmla="*/ 257646 h 983366"/>
              <a:gd name="connsiteX2" fmla="*/ 875536 w 1425951"/>
              <a:gd name="connsiteY2" fmla="*/ 71215 h 983366"/>
              <a:gd name="connsiteX3" fmla="*/ 982068 w 1425951"/>
              <a:gd name="connsiteY3" fmla="*/ 194 h 983366"/>
              <a:gd name="connsiteX4" fmla="*/ 1248398 w 1425951"/>
              <a:gd name="connsiteY4" fmla="*/ 9071 h 983366"/>
              <a:gd name="connsiteX5" fmla="*/ 1381563 w 1425951"/>
              <a:gd name="connsiteY5" fmla="*/ 159992 h 983366"/>
              <a:gd name="connsiteX6" fmla="*/ 1425951 w 1425951"/>
              <a:gd name="connsiteY6" fmla="*/ 390811 h 983366"/>
              <a:gd name="connsiteX7" fmla="*/ 1008701 w 1425951"/>
              <a:gd name="connsiteY7" fmla="*/ 683774 h 983366"/>
              <a:gd name="connsiteX8" fmla="*/ 493796 w 1425951"/>
              <a:gd name="connsiteY8" fmla="*/ 941227 h 983366"/>
              <a:gd name="connsiteX9" fmla="*/ 85423 w 1425951"/>
              <a:gd name="connsiteY9" fmla="*/ 976737 h 983366"/>
              <a:gd name="connsiteX10" fmla="*/ 8761 w 1425951"/>
              <a:gd name="connsiteY10" fmla="*/ 874028 h 983366"/>
              <a:gd name="connsiteX0" fmla="*/ 8761 w 1425951"/>
              <a:gd name="connsiteY0" fmla="*/ 873803 h 983141"/>
              <a:gd name="connsiteX1" fmla="*/ 218588 w 1425951"/>
              <a:gd name="connsiteY1" fmla="*/ 257421 h 983141"/>
              <a:gd name="connsiteX2" fmla="*/ 875536 w 1425951"/>
              <a:gd name="connsiteY2" fmla="*/ 70990 h 983141"/>
              <a:gd name="connsiteX3" fmla="*/ 1055093 w 1425951"/>
              <a:gd name="connsiteY3" fmla="*/ 19019 h 983141"/>
              <a:gd name="connsiteX4" fmla="*/ 1248398 w 1425951"/>
              <a:gd name="connsiteY4" fmla="*/ 8846 h 983141"/>
              <a:gd name="connsiteX5" fmla="*/ 1381563 w 1425951"/>
              <a:gd name="connsiteY5" fmla="*/ 159767 h 983141"/>
              <a:gd name="connsiteX6" fmla="*/ 1425951 w 1425951"/>
              <a:gd name="connsiteY6" fmla="*/ 390586 h 983141"/>
              <a:gd name="connsiteX7" fmla="*/ 1008701 w 1425951"/>
              <a:gd name="connsiteY7" fmla="*/ 683549 h 983141"/>
              <a:gd name="connsiteX8" fmla="*/ 493796 w 1425951"/>
              <a:gd name="connsiteY8" fmla="*/ 941002 h 983141"/>
              <a:gd name="connsiteX9" fmla="*/ 85423 w 1425951"/>
              <a:gd name="connsiteY9" fmla="*/ 976512 h 983141"/>
              <a:gd name="connsiteX10" fmla="*/ 8761 w 1425951"/>
              <a:gd name="connsiteY10" fmla="*/ 873803 h 983141"/>
              <a:gd name="connsiteX0" fmla="*/ 8761 w 1425951"/>
              <a:gd name="connsiteY0" fmla="*/ 876341 h 985679"/>
              <a:gd name="connsiteX1" fmla="*/ 218588 w 1425951"/>
              <a:gd name="connsiteY1" fmla="*/ 259959 h 985679"/>
              <a:gd name="connsiteX2" fmla="*/ 875536 w 1425951"/>
              <a:gd name="connsiteY2" fmla="*/ 73528 h 985679"/>
              <a:gd name="connsiteX3" fmla="*/ 1055093 w 1425951"/>
              <a:gd name="connsiteY3" fmla="*/ 21557 h 985679"/>
              <a:gd name="connsiteX4" fmla="*/ 1248398 w 1425951"/>
              <a:gd name="connsiteY4" fmla="*/ 11384 h 985679"/>
              <a:gd name="connsiteX5" fmla="*/ 1381563 w 1425951"/>
              <a:gd name="connsiteY5" fmla="*/ 162305 h 985679"/>
              <a:gd name="connsiteX6" fmla="*/ 1425951 w 1425951"/>
              <a:gd name="connsiteY6" fmla="*/ 393124 h 985679"/>
              <a:gd name="connsiteX7" fmla="*/ 1008701 w 1425951"/>
              <a:gd name="connsiteY7" fmla="*/ 686087 h 985679"/>
              <a:gd name="connsiteX8" fmla="*/ 493796 w 1425951"/>
              <a:gd name="connsiteY8" fmla="*/ 943540 h 985679"/>
              <a:gd name="connsiteX9" fmla="*/ 85423 w 1425951"/>
              <a:gd name="connsiteY9" fmla="*/ 979050 h 985679"/>
              <a:gd name="connsiteX10" fmla="*/ 8761 w 1425951"/>
              <a:gd name="connsiteY10" fmla="*/ 876341 h 985679"/>
              <a:gd name="connsiteX0" fmla="*/ 8761 w 1430936"/>
              <a:gd name="connsiteY0" fmla="*/ 876341 h 985679"/>
              <a:gd name="connsiteX1" fmla="*/ 218588 w 1430936"/>
              <a:gd name="connsiteY1" fmla="*/ 259959 h 985679"/>
              <a:gd name="connsiteX2" fmla="*/ 875536 w 1430936"/>
              <a:gd name="connsiteY2" fmla="*/ 73528 h 985679"/>
              <a:gd name="connsiteX3" fmla="*/ 1055093 w 1430936"/>
              <a:gd name="connsiteY3" fmla="*/ 21557 h 985679"/>
              <a:gd name="connsiteX4" fmla="*/ 1248398 w 1430936"/>
              <a:gd name="connsiteY4" fmla="*/ 11384 h 985679"/>
              <a:gd name="connsiteX5" fmla="*/ 1381563 w 1430936"/>
              <a:gd name="connsiteY5" fmla="*/ 162305 h 985679"/>
              <a:gd name="connsiteX6" fmla="*/ 1425951 w 1430936"/>
              <a:gd name="connsiteY6" fmla="*/ 393124 h 985679"/>
              <a:gd name="connsiteX7" fmla="*/ 1008701 w 1430936"/>
              <a:gd name="connsiteY7" fmla="*/ 686087 h 985679"/>
              <a:gd name="connsiteX8" fmla="*/ 493796 w 1430936"/>
              <a:gd name="connsiteY8" fmla="*/ 943540 h 985679"/>
              <a:gd name="connsiteX9" fmla="*/ 85423 w 1430936"/>
              <a:gd name="connsiteY9" fmla="*/ 979050 h 985679"/>
              <a:gd name="connsiteX10" fmla="*/ 8761 w 1430936"/>
              <a:gd name="connsiteY10" fmla="*/ 876341 h 985679"/>
              <a:gd name="connsiteX0" fmla="*/ 8761 w 1431988"/>
              <a:gd name="connsiteY0" fmla="*/ 876341 h 985679"/>
              <a:gd name="connsiteX1" fmla="*/ 218588 w 1431988"/>
              <a:gd name="connsiteY1" fmla="*/ 259959 h 985679"/>
              <a:gd name="connsiteX2" fmla="*/ 875536 w 1431988"/>
              <a:gd name="connsiteY2" fmla="*/ 73528 h 985679"/>
              <a:gd name="connsiteX3" fmla="*/ 1055093 w 1431988"/>
              <a:gd name="connsiteY3" fmla="*/ 21557 h 985679"/>
              <a:gd name="connsiteX4" fmla="*/ 1248398 w 1431988"/>
              <a:gd name="connsiteY4" fmla="*/ 11384 h 985679"/>
              <a:gd name="connsiteX5" fmla="*/ 1381563 w 1431988"/>
              <a:gd name="connsiteY5" fmla="*/ 162305 h 985679"/>
              <a:gd name="connsiteX6" fmla="*/ 1425951 w 1431988"/>
              <a:gd name="connsiteY6" fmla="*/ 393124 h 985679"/>
              <a:gd name="connsiteX7" fmla="*/ 1008701 w 1431988"/>
              <a:gd name="connsiteY7" fmla="*/ 686087 h 985679"/>
              <a:gd name="connsiteX8" fmla="*/ 493796 w 1431988"/>
              <a:gd name="connsiteY8" fmla="*/ 943540 h 985679"/>
              <a:gd name="connsiteX9" fmla="*/ 85423 w 1431988"/>
              <a:gd name="connsiteY9" fmla="*/ 979050 h 985679"/>
              <a:gd name="connsiteX10" fmla="*/ 8761 w 1431988"/>
              <a:gd name="connsiteY10" fmla="*/ 876341 h 985679"/>
              <a:gd name="connsiteX0" fmla="*/ 8332 w 1434734"/>
              <a:gd name="connsiteY0" fmla="*/ 787441 h 992262"/>
              <a:gd name="connsiteX1" fmla="*/ 221334 w 1434734"/>
              <a:gd name="connsiteY1" fmla="*/ 259959 h 992262"/>
              <a:gd name="connsiteX2" fmla="*/ 878282 w 1434734"/>
              <a:gd name="connsiteY2" fmla="*/ 73528 h 992262"/>
              <a:gd name="connsiteX3" fmla="*/ 1057839 w 1434734"/>
              <a:gd name="connsiteY3" fmla="*/ 21557 h 992262"/>
              <a:gd name="connsiteX4" fmla="*/ 1251144 w 1434734"/>
              <a:gd name="connsiteY4" fmla="*/ 11384 h 992262"/>
              <a:gd name="connsiteX5" fmla="*/ 1384309 w 1434734"/>
              <a:gd name="connsiteY5" fmla="*/ 162305 h 992262"/>
              <a:gd name="connsiteX6" fmla="*/ 1428697 w 1434734"/>
              <a:gd name="connsiteY6" fmla="*/ 393124 h 992262"/>
              <a:gd name="connsiteX7" fmla="*/ 1011447 w 1434734"/>
              <a:gd name="connsiteY7" fmla="*/ 686087 h 992262"/>
              <a:gd name="connsiteX8" fmla="*/ 496542 w 1434734"/>
              <a:gd name="connsiteY8" fmla="*/ 943540 h 992262"/>
              <a:gd name="connsiteX9" fmla="*/ 88169 w 1434734"/>
              <a:gd name="connsiteY9" fmla="*/ 979050 h 992262"/>
              <a:gd name="connsiteX10" fmla="*/ 8332 w 1434734"/>
              <a:gd name="connsiteY10" fmla="*/ 787441 h 992262"/>
              <a:gd name="connsiteX0" fmla="*/ 8332 w 1435515"/>
              <a:gd name="connsiteY0" fmla="*/ 766954 h 971775"/>
              <a:gd name="connsiteX1" fmla="*/ 221334 w 1435515"/>
              <a:gd name="connsiteY1" fmla="*/ 239472 h 971775"/>
              <a:gd name="connsiteX2" fmla="*/ 878282 w 1435515"/>
              <a:gd name="connsiteY2" fmla="*/ 53041 h 971775"/>
              <a:gd name="connsiteX3" fmla="*/ 1057839 w 1435515"/>
              <a:gd name="connsiteY3" fmla="*/ 1070 h 971775"/>
              <a:gd name="connsiteX4" fmla="*/ 1220329 w 1435515"/>
              <a:gd name="connsiteY4" fmla="*/ 87977 h 971775"/>
              <a:gd name="connsiteX5" fmla="*/ 1384309 w 1435515"/>
              <a:gd name="connsiteY5" fmla="*/ 141818 h 971775"/>
              <a:gd name="connsiteX6" fmla="*/ 1428697 w 1435515"/>
              <a:gd name="connsiteY6" fmla="*/ 372637 h 971775"/>
              <a:gd name="connsiteX7" fmla="*/ 1011447 w 1435515"/>
              <a:gd name="connsiteY7" fmla="*/ 665600 h 971775"/>
              <a:gd name="connsiteX8" fmla="*/ 496542 w 1435515"/>
              <a:gd name="connsiteY8" fmla="*/ 923053 h 971775"/>
              <a:gd name="connsiteX9" fmla="*/ 88169 w 1435515"/>
              <a:gd name="connsiteY9" fmla="*/ 958563 h 971775"/>
              <a:gd name="connsiteX10" fmla="*/ 8332 w 1435515"/>
              <a:gd name="connsiteY10" fmla="*/ 766954 h 971775"/>
              <a:gd name="connsiteX0" fmla="*/ 17 w 1427200"/>
              <a:gd name="connsiteY0" fmla="*/ 766953 h 935750"/>
              <a:gd name="connsiteX1" fmla="*/ 213019 w 1427200"/>
              <a:gd name="connsiteY1" fmla="*/ 239471 h 935750"/>
              <a:gd name="connsiteX2" fmla="*/ 869967 w 1427200"/>
              <a:gd name="connsiteY2" fmla="*/ 53040 h 935750"/>
              <a:gd name="connsiteX3" fmla="*/ 1049524 w 1427200"/>
              <a:gd name="connsiteY3" fmla="*/ 1069 h 935750"/>
              <a:gd name="connsiteX4" fmla="*/ 1212014 w 1427200"/>
              <a:gd name="connsiteY4" fmla="*/ 87976 h 935750"/>
              <a:gd name="connsiteX5" fmla="*/ 1375994 w 1427200"/>
              <a:gd name="connsiteY5" fmla="*/ 141817 h 935750"/>
              <a:gd name="connsiteX6" fmla="*/ 1420382 w 1427200"/>
              <a:gd name="connsiteY6" fmla="*/ 372636 h 935750"/>
              <a:gd name="connsiteX7" fmla="*/ 1003132 w 1427200"/>
              <a:gd name="connsiteY7" fmla="*/ 665599 h 935750"/>
              <a:gd name="connsiteX8" fmla="*/ 488227 w 1427200"/>
              <a:gd name="connsiteY8" fmla="*/ 923052 h 935750"/>
              <a:gd name="connsiteX9" fmla="*/ 203113 w 1427200"/>
              <a:gd name="connsiteY9" fmla="*/ 883054 h 935750"/>
              <a:gd name="connsiteX10" fmla="*/ 17 w 1427200"/>
              <a:gd name="connsiteY10" fmla="*/ 766953 h 935750"/>
              <a:gd name="connsiteX0" fmla="*/ 21 w 1396389"/>
              <a:gd name="connsiteY0" fmla="*/ 605151 h 940564"/>
              <a:gd name="connsiteX1" fmla="*/ 182208 w 1396389"/>
              <a:gd name="connsiteY1" fmla="*/ 239471 h 940564"/>
              <a:gd name="connsiteX2" fmla="*/ 839156 w 1396389"/>
              <a:gd name="connsiteY2" fmla="*/ 53040 h 940564"/>
              <a:gd name="connsiteX3" fmla="*/ 1018713 w 1396389"/>
              <a:gd name="connsiteY3" fmla="*/ 1069 h 940564"/>
              <a:gd name="connsiteX4" fmla="*/ 1181203 w 1396389"/>
              <a:gd name="connsiteY4" fmla="*/ 87976 h 940564"/>
              <a:gd name="connsiteX5" fmla="*/ 1345183 w 1396389"/>
              <a:gd name="connsiteY5" fmla="*/ 141817 h 940564"/>
              <a:gd name="connsiteX6" fmla="*/ 1389571 w 1396389"/>
              <a:gd name="connsiteY6" fmla="*/ 372636 h 940564"/>
              <a:gd name="connsiteX7" fmla="*/ 972321 w 1396389"/>
              <a:gd name="connsiteY7" fmla="*/ 665599 h 940564"/>
              <a:gd name="connsiteX8" fmla="*/ 457416 w 1396389"/>
              <a:gd name="connsiteY8" fmla="*/ 923052 h 940564"/>
              <a:gd name="connsiteX9" fmla="*/ 172302 w 1396389"/>
              <a:gd name="connsiteY9" fmla="*/ 883054 h 940564"/>
              <a:gd name="connsiteX10" fmla="*/ 21 w 1396389"/>
              <a:gd name="connsiteY10" fmla="*/ 605151 h 94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389" h="940564">
                <a:moveTo>
                  <a:pt x="21" y="605151"/>
                </a:moveTo>
                <a:cubicBezTo>
                  <a:pt x="1672" y="497887"/>
                  <a:pt x="37746" y="373273"/>
                  <a:pt x="182208" y="239471"/>
                </a:cubicBezTo>
                <a:cubicBezTo>
                  <a:pt x="326670" y="105669"/>
                  <a:pt x="699739" y="92774"/>
                  <a:pt x="839156" y="53040"/>
                </a:cubicBezTo>
                <a:cubicBezTo>
                  <a:pt x="978574" y="13306"/>
                  <a:pt x="961705" y="-4754"/>
                  <a:pt x="1018713" y="1069"/>
                </a:cubicBezTo>
                <a:cubicBezTo>
                  <a:pt x="1075721" y="6892"/>
                  <a:pt x="1126791" y="64518"/>
                  <a:pt x="1181203" y="87976"/>
                </a:cubicBezTo>
                <a:cubicBezTo>
                  <a:pt x="1235615" y="111434"/>
                  <a:pt x="1310455" y="94374"/>
                  <a:pt x="1345183" y="141817"/>
                </a:cubicBezTo>
                <a:cubicBezTo>
                  <a:pt x="1379911" y="189260"/>
                  <a:pt x="1410440" y="250414"/>
                  <a:pt x="1389571" y="372636"/>
                </a:cubicBezTo>
                <a:cubicBezTo>
                  <a:pt x="1368702" y="494858"/>
                  <a:pt x="1143956" y="579781"/>
                  <a:pt x="972321" y="665599"/>
                </a:cubicBezTo>
                <a:cubicBezTo>
                  <a:pt x="800686" y="751417"/>
                  <a:pt x="590752" y="886810"/>
                  <a:pt x="457416" y="923052"/>
                </a:cubicBezTo>
                <a:cubicBezTo>
                  <a:pt x="324080" y="959294"/>
                  <a:pt x="248535" y="936038"/>
                  <a:pt x="172302" y="883054"/>
                </a:cubicBezTo>
                <a:cubicBezTo>
                  <a:pt x="96070" y="830071"/>
                  <a:pt x="-1630" y="712415"/>
                  <a:pt x="21" y="605151"/>
                </a:cubicBezTo>
                <a:close/>
              </a:path>
            </a:pathLst>
          </a:custGeom>
          <a:noFill/>
          <a:ln w="38100">
            <a:solidFill>
              <a:srgbClr val="0B5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55776" y="2427672"/>
            <a:ext cx="79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606672" y="4682443"/>
            <a:ext cx="79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483768" y="4678573"/>
            <a:ext cx="79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614988" y="2398378"/>
            <a:ext cx="79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3608" y="1222189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cmss17" pitchFamily="34" charset="0"/>
              </a:rPr>
              <a:t>Contrast-enhanced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ultrasound</a:t>
            </a:r>
            <a:endParaRPr lang="fr-FR" sz="2400" dirty="0">
              <a:latin typeface="cmss17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6435" y="349682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cmss17" pitchFamily="34" charset="0"/>
              </a:rPr>
              <a:t>Conventional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ultrasound</a:t>
            </a:r>
            <a:endParaRPr lang="fr-FR" sz="2400" dirty="0">
              <a:latin typeface="cmss17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259632" y="5805264"/>
            <a:ext cx="7056784" cy="504056"/>
            <a:chOff x="3635896" y="3726324"/>
            <a:chExt cx="5472608" cy="504056"/>
          </a:xfrm>
        </p:grpSpPr>
        <p:sp>
          <p:nvSpPr>
            <p:cNvPr id="45" name="Rectangle 44"/>
            <p:cNvSpPr/>
            <p:nvPr/>
          </p:nvSpPr>
          <p:spPr>
            <a:xfrm>
              <a:off x="3635896" y="3726324"/>
              <a:ext cx="5472608" cy="5040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35896" y="3759860"/>
              <a:ext cx="54726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dirty="0" err="1" smtClean="0">
                  <a:solidFill>
                    <a:srgbClr val="FF0000"/>
                  </a:solidFill>
                  <a:latin typeface="cmss17" pitchFamily="34" charset="0"/>
                </a:rPr>
                <a:t>Need</a:t>
              </a:r>
              <a:r>
                <a:rPr lang="fr-FR" sz="2200" dirty="0" smtClean="0">
                  <a:solidFill>
                    <a:srgbClr val="FF0000"/>
                  </a:solidFill>
                  <a:latin typeface="cmss17" pitchFamily="34" charset="0"/>
                </a:rPr>
                <a:t> to </a:t>
              </a:r>
              <a:r>
                <a:rPr lang="fr-FR" sz="2200" dirty="0" err="1" smtClean="0">
                  <a:solidFill>
                    <a:srgbClr val="FF0000"/>
                  </a:solidFill>
                  <a:latin typeface="cmss17" pitchFamily="34" charset="0"/>
                </a:rPr>
                <a:t>transform</a:t>
              </a:r>
              <a:r>
                <a:rPr lang="fr-FR" sz="2200" dirty="0" smtClean="0">
                  <a:solidFill>
                    <a:srgbClr val="FF0000"/>
                  </a:solidFill>
                  <a:latin typeface="cmss17" pitchFamily="34" charset="0"/>
                </a:rPr>
                <a:t> the US image in a </a:t>
              </a:r>
              <a:r>
                <a:rPr lang="fr-FR" sz="2200" dirty="0" err="1" smtClean="0">
                  <a:solidFill>
                    <a:srgbClr val="FF0000"/>
                  </a:solidFill>
                  <a:latin typeface="cmss17" pitchFamily="34" charset="0"/>
                </a:rPr>
                <a:t>kidney</a:t>
              </a:r>
              <a:r>
                <a:rPr lang="fr-FR" sz="2200" dirty="0" smtClean="0">
                  <a:solidFill>
                    <a:srgbClr val="FF0000"/>
                  </a:solidFill>
                  <a:latin typeface="cmss17" pitchFamily="34" charset="0"/>
                </a:rPr>
                <a:t> </a:t>
              </a:r>
              <a:r>
                <a:rPr lang="fr-FR" sz="2200" dirty="0" err="1" smtClean="0">
                  <a:solidFill>
                    <a:srgbClr val="FF0000"/>
                  </a:solidFill>
                  <a:latin typeface="cmss17" pitchFamily="34" charset="0"/>
                </a:rPr>
                <a:t>probability</a:t>
              </a:r>
              <a:r>
                <a:rPr lang="fr-FR" sz="2200" dirty="0" smtClean="0">
                  <a:solidFill>
                    <a:srgbClr val="FF0000"/>
                  </a:solidFill>
                  <a:latin typeface="cmss17" pitchFamily="34" charset="0"/>
                </a:rPr>
                <a:t> </a:t>
              </a:r>
              <a:r>
                <a:rPr lang="fr-FR" sz="2200" dirty="0" err="1" smtClean="0">
                  <a:solidFill>
                    <a:srgbClr val="FF0000"/>
                  </a:solidFill>
                  <a:latin typeface="cmss17" pitchFamily="34" charset="0"/>
                </a:rPr>
                <a:t>map</a:t>
              </a:r>
              <a:endParaRPr lang="fr-FR" sz="2200" dirty="0">
                <a:solidFill>
                  <a:srgbClr val="FF0000"/>
                </a:solidFill>
                <a:latin typeface="cmss17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30" y="3958493"/>
            <a:ext cx="1927203" cy="133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/>
          <p:cNvSpPr/>
          <p:nvPr/>
        </p:nvSpPr>
        <p:spPr>
          <a:xfrm rot="1062179">
            <a:off x="4003634" y="4369941"/>
            <a:ext cx="849997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reeform 10"/>
          <p:cNvSpPr/>
          <p:nvPr/>
        </p:nvSpPr>
        <p:spPr>
          <a:xfrm>
            <a:off x="7103505" y="4386530"/>
            <a:ext cx="799727" cy="581082"/>
          </a:xfrm>
          <a:custGeom>
            <a:avLst/>
            <a:gdLst>
              <a:gd name="connsiteX0" fmla="*/ 38100 w 847725"/>
              <a:gd name="connsiteY0" fmla="*/ 142875 h 628650"/>
              <a:gd name="connsiteX1" fmla="*/ 228600 w 847725"/>
              <a:gd name="connsiteY1" fmla="*/ 0 h 628650"/>
              <a:gd name="connsiteX2" fmla="*/ 466725 w 847725"/>
              <a:gd name="connsiteY2" fmla="*/ 0 h 628650"/>
              <a:gd name="connsiteX3" fmla="*/ 628650 w 847725"/>
              <a:gd name="connsiteY3" fmla="*/ 114300 h 628650"/>
              <a:gd name="connsiteX4" fmla="*/ 800100 w 847725"/>
              <a:gd name="connsiteY4" fmla="*/ 276225 h 628650"/>
              <a:gd name="connsiteX5" fmla="*/ 847725 w 847725"/>
              <a:gd name="connsiteY5" fmla="*/ 409575 h 628650"/>
              <a:gd name="connsiteX6" fmla="*/ 723900 w 847725"/>
              <a:gd name="connsiteY6" fmla="*/ 552450 h 628650"/>
              <a:gd name="connsiteX7" fmla="*/ 485775 w 847725"/>
              <a:gd name="connsiteY7" fmla="*/ 628650 h 628650"/>
              <a:gd name="connsiteX8" fmla="*/ 228600 w 847725"/>
              <a:gd name="connsiteY8" fmla="*/ 600075 h 628650"/>
              <a:gd name="connsiteX9" fmla="*/ 76200 w 847725"/>
              <a:gd name="connsiteY9" fmla="*/ 447675 h 628650"/>
              <a:gd name="connsiteX10" fmla="*/ 0 w 847725"/>
              <a:gd name="connsiteY10" fmla="*/ 285750 h 628650"/>
              <a:gd name="connsiteX11" fmla="*/ 38100 w 847725"/>
              <a:gd name="connsiteY11" fmla="*/ 142875 h 628650"/>
              <a:gd name="connsiteX0" fmla="*/ 38100 w 847725"/>
              <a:gd name="connsiteY0" fmla="*/ 158997 h 644772"/>
              <a:gd name="connsiteX1" fmla="*/ 228600 w 847725"/>
              <a:gd name="connsiteY1" fmla="*/ 16122 h 644772"/>
              <a:gd name="connsiteX2" fmla="*/ 466725 w 847725"/>
              <a:gd name="connsiteY2" fmla="*/ 16122 h 644772"/>
              <a:gd name="connsiteX3" fmla="*/ 628650 w 847725"/>
              <a:gd name="connsiteY3" fmla="*/ 130422 h 644772"/>
              <a:gd name="connsiteX4" fmla="*/ 800100 w 847725"/>
              <a:gd name="connsiteY4" fmla="*/ 292347 h 644772"/>
              <a:gd name="connsiteX5" fmla="*/ 847725 w 847725"/>
              <a:gd name="connsiteY5" fmla="*/ 425697 h 644772"/>
              <a:gd name="connsiteX6" fmla="*/ 723900 w 847725"/>
              <a:gd name="connsiteY6" fmla="*/ 568572 h 644772"/>
              <a:gd name="connsiteX7" fmla="*/ 485775 w 847725"/>
              <a:gd name="connsiteY7" fmla="*/ 644772 h 644772"/>
              <a:gd name="connsiteX8" fmla="*/ 228600 w 847725"/>
              <a:gd name="connsiteY8" fmla="*/ 616197 h 644772"/>
              <a:gd name="connsiteX9" fmla="*/ 76200 w 847725"/>
              <a:gd name="connsiteY9" fmla="*/ 463797 h 644772"/>
              <a:gd name="connsiteX10" fmla="*/ 0 w 847725"/>
              <a:gd name="connsiteY10" fmla="*/ 301872 h 644772"/>
              <a:gd name="connsiteX11" fmla="*/ 38100 w 847725"/>
              <a:gd name="connsiteY11" fmla="*/ 158997 h 644772"/>
              <a:gd name="connsiteX0" fmla="*/ 38100 w 847725"/>
              <a:gd name="connsiteY0" fmla="*/ 158997 h 644772"/>
              <a:gd name="connsiteX1" fmla="*/ 228600 w 847725"/>
              <a:gd name="connsiteY1" fmla="*/ 16122 h 644772"/>
              <a:gd name="connsiteX2" fmla="*/ 466725 w 847725"/>
              <a:gd name="connsiteY2" fmla="*/ 16122 h 644772"/>
              <a:gd name="connsiteX3" fmla="*/ 628650 w 847725"/>
              <a:gd name="connsiteY3" fmla="*/ 130422 h 644772"/>
              <a:gd name="connsiteX4" fmla="*/ 800100 w 847725"/>
              <a:gd name="connsiteY4" fmla="*/ 292347 h 644772"/>
              <a:gd name="connsiteX5" fmla="*/ 847725 w 847725"/>
              <a:gd name="connsiteY5" fmla="*/ 425697 h 644772"/>
              <a:gd name="connsiteX6" fmla="*/ 723900 w 847725"/>
              <a:gd name="connsiteY6" fmla="*/ 568572 h 644772"/>
              <a:gd name="connsiteX7" fmla="*/ 485775 w 847725"/>
              <a:gd name="connsiteY7" fmla="*/ 644772 h 644772"/>
              <a:gd name="connsiteX8" fmla="*/ 228600 w 847725"/>
              <a:gd name="connsiteY8" fmla="*/ 616197 h 644772"/>
              <a:gd name="connsiteX9" fmla="*/ 76200 w 847725"/>
              <a:gd name="connsiteY9" fmla="*/ 463797 h 644772"/>
              <a:gd name="connsiteX10" fmla="*/ 0 w 847725"/>
              <a:gd name="connsiteY10" fmla="*/ 301872 h 644772"/>
              <a:gd name="connsiteX11" fmla="*/ 38100 w 847725"/>
              <a:gd name="connsiteY11" fmla="*/ 158997 h 644772"/>
              <a:gd name="connsiteX0" fmla="*/ 40245 w 849870"/>
              <a:gd name="connsiteY0" fmla="*/ 158997 h 644772"/>
              <a:gd name="connsiteX1" fmla="*/ 230745 w 849870"/>
              <a:gd name="connsiteY1" fmla="*/ 16122 h 644772"/>
              <a:gd name="connsiteX2" fmla="*/ 468870 w 849870"/>
              <a:gd name="connsiteY2" fmla="*/ 16122 h 644772"/>
              <a:gd name="connsiteX3" fmla="*/ 630795 w 849870"/>
              <a:gd name="connsiteY3" fmla="*/ 130422 h 644772"/>
              <a:gd name="connsiteX4" fmla="*/ 802245 w 849870"/>
              <a:gd name="connsiteY4" fmla="*/ 292347 h 644772"/>
              <a:gd name="connsiteX5" fmla="*/ 849870 w 849870"/>
              <a:gd name="connsiteY5" fmla="*/ 425697 h 644772"/>
              <a:gd name="connsiteX6" fmla="*/ 726045 w 849870"/>
              <a:gd name="connsiteY6" fmla="*/ 568572 h 644772"/>
              <a:gd name="connsiteX7" fmla="*/ 487920 w 849870"/>
              <a:gd name="connsiteY7" fmla="*/ 644772 h 644772"/>
              <a:gd name="connsiteX8" fmla="*/ 230745 w 849870"/>
              <a:gd name="connsiteY8" fmla="*/ 616197 h 644772"/>
              <a:gd name="connsiteX9" fmla="*/ 78345 w 849870"/>
              <a:gd name="connsiteY9" fmla="*/ 463797 h 644772"/>
              <a:gd name="connsiteX10" fmla="*/ 2145 w 849870"/>
              <a:gd name="connsiteY10" fmla="*/ 301872 h 644772"/>
              <a:gd name="connsiteX11" fmla="*/ 40245 w 849870"/>
              <a:gd name="connsiteY11" fmla="*/ 158997 h 644772"/>
              <a:gd name="connsiteX0" fmla="*/ 40245 w 849870"/>
              <a:gd name="connsiteY0" fmla="*/ 158997 h 644772"/>
              <a:gd name="connsiteX1" fmla="*/ 230745 w 849870"/>
              <a:gd name="connsiteY1" fmla="*/ 16122 h 644772"/>
              <a:gd name="connsiteX2" fmla="*/ 468870 w 849870"/>
              <a:gd name="connsiteY2" fmla="*/ 16122 h 644772"/>
              <a:gd name="connsiteX3" fmla="*/ 630795 w 849870"/>
              <a:gd name="connsiteY3" fmla="*/ 130422 h 644772"/>
              <a:gd name="connsiteX4" fmla="*/ 802245 w 849870"/>
              <a:gd name="connsiteY4" fmla="*/ 292347 h 644772"/>
              <a:gd name="connsiteX5" fmla="*/ 849870 w 849870"/>
              <a:gd name="connsiteY5" fmla="*/ 425697 h 644772"/>
              <a:gd name="connsiteX6" fmla="*/ 726045 w 849870"/>
              <a:gd name="connsiteY6" fmla="*/ 568572 h 644772"/>
              <a:gd name="connsiteX7" fmla="*/ 487920 w 849870"/>
              <a:gd name="connsiteY7" fmla="*/ 644772 h 644772"/>
              <a:gd name="connsiteX8" fmla="*/ 230745 w 849870"/>
              <a:gd name="connsiteY8" fmla="*/ 616197 h 644772"/>
              <a:gd name="connsiteX9" fmla="*/ 78345 w 849870"/>
              <a:gd name="connsiteY9" fmla="*/ 463797 h 644772"/>
              <a:gd name="connsiteX10" fmla="*/ 2145 w 849870"/>
              <a:gd name="connsiteY10" fmla="*/ 301872 h 644772"/>
              <a:gd name="connsiteX11" fmla="*/ 40245 w 849870"/>
              <a:gd name="connsiteY11" fmla="*/ 158997 h 644772"/>
              <a:gd name="connsiteX0" fmla="*/ 40245 w 849870"/>
              <a:gd name="connsiteY0" fmla="*/ 158997 h 644772"/>
              <a:gd name="connsiteX1" fmla="*/ 230745 w 849870"/>
              <a:gd name="connsiteY1" fmla="*/ 16122 h 644772"/>
              <a:gd name="connsiteX2" fmla="*/ 468870 w 849870"/>
              <a:gd name="connsiteY2" fmla="*/ 16122 h 644772"/>
              <a:gd name="connsiteX3" fmla="*/ 630795 w 849870"/>
              <a:gd name="connsiteY3" fmla="*/ 130422 h 644772"/>
              <a:gd name="connsiteX4" fmla="*/ 802245 w 849870"/>
              <a:gd name="connsiteY4" fmla="*/ 292347 h 644772"/>
              <a:gd name="connsiteX5" fmla="*/ 849870 w 849870"/>
              <a:gd name="connsiteY5" fmla="*/ 425697 h 644772"/>
              <a:gd name="connsiteX6" fmla="*/ 726045 w 849870"/>
              <a:gd name="connsiteY6" fmla="*/ 568572 h 644772"/>
              <a:gd name="connsiteX7" fmla="*/ 487920 w 849870"/>
              <a:gd name="connsiteY7" fmla="*/ 644772 h 644772"/>
              <a:gd name="connsiteX8" fmla="*/ 230745 w 849870"/>
              <a:gd name="connsiteY8" fmla="*/ 616197 h 644772"/>
              <a:gd name="connsiteX9" fmla="*/ 78345 w 849870"/>
              <a:gd name="connsiteY9" fmla="*/ 463797 h 644772"/>
              <a:gd name="connsiteX10" fmla="*/ 2145 w 849870"/>
              <a:gd name="connsiteY10" fmla="*/ 301872 h 644772"/>
              <a:gd name="connsiteX11" fmla="*/ 40245 w 849870"/>
              <a:gd name="connsiteY11" fmla="*/ 158997 h 644772"/>
              <a:gd name="connsiteX0" fmla="*/ 40245 w 849870"/>
              <a:gd name="connsiteY0" fmla="*/ 158997 h 647899"/>
              <a:gd name="connsiteX1" fmla="*/ 230745 w 849870"/>
              <a:gd name="connsiteY1" fmla="*/ 16122 h 647899"/>
              <a:gd name="connsiteX2" fmla="*/ 468870 w 849870"/>
              <a:gd name="connsiteY2" fmla="*/ 16122 h 647899"/>
              <a:gd name="connsiteX3" fmla="*/ 630795 w 849870"/>
              <a:gd name="connsiteY3" fmla="*/ 130422 h 647899"/>
              <a:gd name="connsiteX4" fmla="*/ 802245 w 849870"/>
              <a:gd name="connsiteY4" fmla="*/ 292347 h 647899"/>
              <a:gd name="connsiteX5" fmla="*/ 849870 w 849870"/>
              <a:gd name="connsiteY5" fmla="*/ 425697 h 647899"/>
              <a:gd name="connsiteX6" fmla="*/ 726045 w 849870"/>
              <a:gd name="connsiteY6" fmla="*/ 568572 h 647899"/>
              <a:gd name="connsiteX7" fmla="*/ 487920 w 849870"/>
              <a:gd name="connsiteY7" fmla="*/ 644772 h 647899"/>
              <a:gd name="connsiteX8" fmla="*/ 230745 w 849870"/>
              <a:gd name="connsiteY8" fmla="*/ 616197 h 647899"/>
              <a:gd name="connsiteX9" fmla="*/ 78345 w 849870"/>
              <a:gd name="connsiteY9" fmla="*/ 463797 h 647899"/>
              <a:gd name="connsiteX10" fmla="*/ 2145 w 849870"/>
              <a:gd name="connsiteY10" fmla="*/ 301872 h 647899"/>
              <a:gd name="connsiteX11" fmla="*/ 40245 w 849870"/>
              <a:gd name="connsiteY11" fmla="*/ 158997 h 647899"/>
              <a:gd name="connsiteX0" fmla="*/ 40245 w 849870"/>
              <a:gd name="connsiteY0" fmla="*/ 158997 h 647899"/>
              <a:gd name="connsiteX1" fmla="*/ 230745 w 849870"/>
              <a:gd name="connsiteY1" fmla="*/ 16122 h 647899"/>
              <a:gd name="connsiteX2" fmla="*/ 468870 w 849870"/>
              <a:gd name="connsiteY2" fmla="*/ 16122 h 647899"/>
              <a:gd name="connsiteX3" fmla="*/ 630795 w 849870"/>
              <a:gd name="connsiteY3" fmla="*/ 130422 h 647899"/>
              <a:gd name="connsiteX4" fmla="*/ 802245 w 849870"/>
              <a:gd name="connsiteY4" fmla="*/ 292347 h 647899"/>
              <a:gd name="connsiteX5" fmla="*/ 849870 w 849870"/>
              <a:gd name="connsiteY5" fmla="*/ 425697 h 647899"/>
              <a:gd name="connsiteX6" fmla="*/ 726045 w 849870"/>
              <a:gd name="connsiteY6" fmla="*/ 568572 h 647899"/>
              <a:gd name="connsiteX7" fmla="*/ 487920 w 849870"/>
              <a:gd name="connsiteY7" fmla="*/ 644772 h 647899"/>
              <a:gd name="connsiteX8" fmla="*/ 230745 w 849870"/>
              <a:gd name="connsiteY8" fmla="*/ 616197 h 647899"/>
              <a:gd name="connsiteX9" fmla="*/ 78345 w 849870"/>
              <a:gd name="connsiteY9" fmla="*/ 463797 h 647899"/>
              <a:gd name="connsiteX10" fmla="*/ 2145 w 849870"/>
              <a:gd name="connsiteY10" fmla="*/ 301872 h 647899"/>
              <a:gd name="connsiteX11" fmla="*/ 40245 w 849870"/>
              <a:gd name="connsiteY11" fmla="*/ 158997 h 647899"/>
              <a:gd name="connsiteX0" fmla="*/ 40245 w 849870"/>
              <a:gd name="connsiteY0" fmla="*/ 158997 h 647899"/>
              <a:gd name="connsiteX1" fmla="*/ 230745 w 849870"/>
              <a:gd name="connsiteY1" fmla="*/ 16122 h 647899"/>
              <a:gd name="connsiteX2" fmla="*/ 468870 w 849870"/>
              <a:gd name="connsiteY2" fmla="*/ 16122 h 647899"/>
              <a:gd name="connsiteX3" fmla="*/ 630795 w 849870"/>
              <a:gd name="connsiteY3" fmla="*/ 130422 h 647899"/>
              <a:gd name="connsiteX4" fmla="*/ 802245 w 849870"/>
              <a:gd name="connsiteY4" fmla="*/ 292347 h 647899"/>
              <a:gd name="connsiteX5" fmla="*/ 849870 w 849870"/>
              <a:gd name="connsiteY5" fmla="*/ 425697 h 647899"/>
              <a:gd name="connsiteX6" fmla="*/ 726045 w 849870"/>
              <a:gd name="connsiteY6" fmla="*/ 568572 h 647899"/>
              <a:gd name="connsiteX7" fmla="*/ 487920 w 849870"/>
              <a:gd name="connsiteY7" fmla="*/ 644772 h 647899"/>
              <a:gd name="connsiteX8" fmla="*/ 230745 w 849870"/>
              <a:gd name="connsiteY8" fmla="*/ 616197 h 647899"/>
              <a:gd name="connsiteX9" fmla="*/ 78345 w 849870"/>
              <a:gd name="connsiteY9" fmla="*/ 463797 h 647899"/>
              <a:gd name="connsiteX10" fmla="*/ 2145 w 849870"/>
              <a:gd name="connsiteY10" fmla="*/ 301872 h 647899"/>
              <a:gd name="connsiteX11" fmla="*/ 40245 w 849870"/>
              <a:gd name="connsiteY11" fmla="*/ 158997 h 647899"/>
              <a:gd name="connsiteX0" fmla="*/ 40245 w 853320"/>
              <a:gd name="connsiteY0" fmla="*/ 158997 h 647899"/>
              <a:gd name="connsiteX1" fmla="*/ 230745 w 853320"/>
              <a:gd name="connsiteY1" fmla="*/ 16122 h 647899"/>
              <a:gd name="connsiteX2" fmla="*/ 468870 w 853320"/>
              <a:gd name="connsiteY2" fmla="*/ 16122 h 647899"/>
              <a:gd name="connsiteX3" fmla="*/ 630795 w 853320"/>
              <a:gd name="connsiteY3" fmla="*/ 130422 h 647899"/>
              <a:gd name="connsiteX4" fmla="*/ 802245 w 853320"/>
              <a:gd name="connsiteY4" fmla="*/ 292347 h 647899"/>
              <a:gd name="connsiteX5" fmla="*/ 849870 w 853320"/>
              <a:gd name="connsiteY5" fmla="*/ 425697 h 647899"/>
              <a:gd name="connsiteX6" fmla="*/ 726045 w 853320"/>
              <a:gd name="connsiteY6" fmla="*/ 568572 h 647899"/>
              <a:gd name="connsiteX7" fmla="*/ 487920 w 853320"/>
              <a:gd name="connsiteY7" fmla="*/ 644772 h 647899"/>
              <a:gd name="connsiteX8" fmla="*/ 230745 w 853320"/>
              <a:gd name="connsiteY8" fmla="*/ 616197 h 647899"/>
              <a:gd name="connsiteX9" fmla="*/ 78345 w 853320"/>
              <a:gd name="connsiteY9" fmla="*/ 463797 h 647899"/>
              <a:gd name="connsiteX10" fmla="*/ 2145 w 853320"/>
              <a:gd name="connsiteY10" fmla="*/ 301872 h 647899"/>
              <a:gd name="connsiteX11" fmla="*/ 40245 w 853320"/>
              <a:gd name="connsiteY11" fmla="*/ 158997 h 647899"/>
              <a:gd name="connsiteX0" fmla="*/ 40245 w 855986"/>
              <a:gd name="connsiteY0" fmla="*/ 158997 h 647899"/>
              <a:gd name="connsiteX1" fmla="*/ 230745 w 855986"/>
              <a:gd name="connsiteY1" fmla="*/ 16122 h 647899"/>
              <a:gd name="connsiteX2" fmla="*/ 468870 w 855986"/>
              <a:gd name="connsiteY2" fmla="*/ 16122 h 647899"/>
              <a:gd name="connsiteX3" fmla="*/ 630795 w 855986"/>
              <a:gd name="connsiteY3" fmla="*/ 130422 h 647899"/>
              <a:gd name="connsiteX4" fmla="*/ 802245 w 855986"/>
              <a:gd name="connsiteY4" fmla="*/ 292347 h 647899"/>
              <a:gd name="connsiteX5" fmla="*/ 849870 w 855986"/>
              <a:gd name="connsiteY5" fmla="*/ 425697 h 647899"/>
              <a:gd name="connsiteX6" fmla="*/ 726045 w 855986"/>
              <a:gd name="connsiteY6" fmla="*/ 568572 h 647899"/>
              <a:gd name="connsiteX7" fmla="*/ 487920 w 855986"/>
              <a:gd name="connsiteY7" fmla="*/ 644772 h 647899"/>
              <a:gd name="connsiteX8" fmla="*/ 230745 w 855986"/>
              <a:gd name="connsiteY8" fmla="*/ 616197 h 647899"/>
              <a:gd name="connsiteX9" fmla="*/ 78345 w 855986"/>
              <a:gd name="connsiteY9" fmla="*/ 463797 h 647899"/>
              <a:gd name="connsiteX10" fmla="*/ 2145 w 855986"/>
              <a:gd name="connsiteY10" fmla="*/ 301872 h 647899"/>
              <a:gd name="connsiteX11" fmla="*/ 40245 w 855986"/>
              <a:gd name="connsiteY11" fmla="*/ 158997 h 647899"/>
              <a:gd name="connsiteX0" fmla="*/ 40245 w 855986"/>
              <a:gd name="connsiteY0" fmla="*/ 158997 h 644788"/>
              <a:gd name="connsiteX1" fmla="*/ 230745 w 855986"/>
              <a:gd name="connsiteY1" fmla="*/ 16122 h 644788"/>
              <a:gd name="connsiteX2" fmla="*/ 468870 w 855986"/>
              <a:gd name="connsiteY2" fmla="*/ 16122 h 644788"/>
              <a:gd name="connsiteX3" fmla="*/ 630795 w 855986"/>
              <a:gd name="connsiteY3" fmla="*/ 130422 h 644788"/>
              <a:gd name="connsiteX4" fmla="*/ 802245 w 855986"/>
              <a:gd name="connsiteY4" fmla="*/ 292347 h 644788"/>
              <a:gd name="connsiteX5" fmla="*/ 849870 w 855986"/>
              <a:gd name="connsiteY5" fmla="*/ 425697 h 644788"/>
              <a:gd name="connsiteX6" fmla="*/ 726045 w 855986"/>
              <a:gd name="connsiteY6" fmla="*/ 568572 h 644788"/>
              <a:gd name="connsiteX7" fmla="*/ 487920 w 855986"/>
              <a:gd name="connsiteY7" fmla="*/ 644772 h 644788"/>
              <a:gd name="connsiteX8" fmla="*/ 238365 w 855986"/>
              <a:gd name="connsiteY8" fmla="*/ 562857 h 644788"/>
              <a:gd name="connsiteX9" fmla="*/ 78345 w 855986"/>
              <a:gd name="connsiteY9" fmla="*/ 463797 h 644788"/>
              <a:gd name="connsiteX10" fmla="*/ 2145 w 855986"/>
              <a:gd name="connsiteY10" fmla="*/ 301872 h 644788"/>
              <a:gd name="connsiteX11" fmla="*/ 40245 w 855986"/>
              <a:gd name="connsiteY11" fmla="*/ 158997 h 644788"/>
              <a:gd name="connsiteX0" fmla="*/ 40245 w 855986"/>
              <a:gd name="connsiteY0" fmla="*/ 158997 h 592153"/>
              <a:gd name="connsiteX1" fmla="*/ 230745 w 855986"/>
              <a:gd name="connsiteY1" fmla="*/ 16122 h 592153"/>
              <a:gd name="connsiteX2" fmla="*/ 468870 w 855986"/>
              <a:gd name="connsiteY2" fmla="*/ 16122 h 592153"/>
              <a:gd name="connsiteX3" fmla="*/ 630795 w 855986"/>
              <a:gd name="connsiteY3" fmla="*/ 130422 h 592153"/>
              <a:gd name="connsiteX4" fmla="*/ 802245 w 855986"/>
              <a:gd name="connsiteY4" fmla="*/ 292347 h 592153"/>
              <a:gd name="connsiteX5" fmla="*/ 849870 w 855986"/>
              <a:gd name="connsiteY5" fmla="*/ 425697 h 592153"/>
              <a:gd name="connsiteX6" fmla="*/ 726045 w 855986"/>
              <a:gd name="connsiteY6" fmla="*/ 568572 h 592153"/>
              <a:gd name="connsiteX7" fmla="*/ 495540 w 855986"/>
              <a:gd name="connsiteY7" fmla="*/ 591432 h 592153"/>
              <a:gd name="connsiteX8" fmla="*/ 238365 w 855986"/>
              <a:gd name="connsiteY8" fmla="*/ 562857 h 592153"/>
              <a:gd name="connsiteX9" fmla="*/ 78345 w 855986"/>
              <a:gd name="connsiteY9" fmla="*/ 463797 h 592153"/>
              <a:gd name="connsiteX10" fmla="*/ 2145 w 855986"/>
              <a:gd name="connsiteY10" fmla="*/ 301872 h 592153"/>
              <a:gd name="connsiteX11" fmla="*/ 40245 w 855986"/>
              <a:gd name="connsiteY11" fmla="*/ 158997 h 592153"/>
              <a:gd name="connsiteX0" fmla="*/ 40245 w 815936"/>
              <a:gd name="connsiteY0" fmla="*/ 158997 h 592153"/>
              <a:gd name="connsiteX1" fmla="*/ 230745 w 815936"/>
              <a:gd name="connsiteY1" fmla="*/ 16122 h 592153"/>
              <a:gd name="connsiteX2" fmla="*/ 468870 w 815936"/>
              <a:gd name="connsiteY2" fmla="*/ 16122 h 592153"/>
              <a:gd name="connsiteX3" fmla="*/ 630795 w 815936"/>
              <a:gd name="connsiteY3" fmla="*/ 130422 h 592153"/>
              <a:gd name="connsiteX4" fmla="*/ 802245 w 815936"/>
              <a:gd name="connsiteY4" fmla="*/ 292347 h 592153"/>
              <a:gd name="connsiteX5" fmla="*/ 796530 w 815936"/>
              <a:gd name="connsiteY5" fmla="*/ 425697 h 592153"/>
              <a:gd name="connsiteX6" fmla="*/ 726045 w 815936"/>
              <a:gd name="connsiteY6" fmla="*/ 568572 h 592153"/>
              <a:gd name="connsiteX7" fmla="*/ 495540 w 815936"/>
              <a:gd name="connsiteY7" fmla="*/ 591432 h 592153"/>
              <a:gd name="connsiteX8" fmla="*/ 238365 w 815936"/>
              <a:gd name="connsiteY8" fmla="*/ 562857 h 592153"/>
              <a:gd name="connsiteX9" fmla="*/ 78345 w 815936"/>
              <a:gd name="connsiteY9" fmla="*/ 463797 h 592153"/>
              <a:gd name="connsiteX10" fmla="*/ 2145 w 815936"/>
              <a:gd name="connsiteY10" fmla="*/ 301872 h 592153"/>
              <a:gd name="connsiteX11" fmla="*/ 40245 w 815936"/>
              <a:gd name="connsiteY11" fmla="*/ 158997 h 592153"/>
              <a:gd name="connsiteX0" fmla="*/ 40245 w 816937"/>
              <a:gd name="connsiteY0" fmla="*/ 158997 h 592672"/>
              <a:gd name="connsiteX1" fmla="*/ 230745 w 816937"/>
              <a:gd name="connsiteY1" fmla="*/ 16122 h 592672"/>
              <a:gd name="connsiteX2" fmla="*/ 468870 w 816937"/>
              <a:gd name="connsiteY2" fmla="*/ 16122 h 592672"/>
              <a:gd name="connsiteX3" fmla="*/ 630795 w 816937"/>
              <a:gd name="connsiteY3" fmla="*/ 130422 h 592672"/>
              <a:gd name="connsiteX4" fmla="*/ 802245 w 816937"/>
              <a:gd name="connsiteY4" fmla="*/ 292347 h 592672"/>
              <a:gd name="connsiteX5" fmla="*/ 796530 w 816937"/>
              <a:gd name="connsiteY5" fmla="*/ 425697 h 592672"/>
              <a:gd name="connsiteX6" fmla="*/ 703185 w 816937"/>
              <a:gd name="connsiteY6" fmla="*/ 530472 h 592672"/>
              <a:gd name="connsiteX7" fmla="*/ 495540 w 816937"/>
              <a:gd name="connsiteY7" fmla="*/ 591432 h 592672"/>
              <a:gd name="connsiteX8" fmla="*/ 238365 w 816937"/>
              <a:gd name="connsiteY8" fmla="*/ 562857 h 592672"/>
              <a:gd name="connsiteX9" fmla="*/ 78345 w 816937"/>
              <a:gd name="connsiteY9" fmla="*/ 463797 h 592672"/>
              <a:gd name="connsiteX10" fmla="*/ 2145 w 816937"/>
              <a:gd name="connsiteY10" fmla="*/ 301872 h 592672"/>
              <a:gd name="connsiteX11" fmla="*/ 40245 w 816937"/>
              <a:gd name="connsiteY11" fmla="*/ 158997 h 592672"/>
              <a:gd name="connsiteX0" fmla="*/ 40245 w 799727"/>
              <a:gd name="connsiteY0" fmla="*/ 158997 h 592672"/>
              <a:gd name="connsiteX1" fmla="*/ 230745 w 799727"/>
              <a:gd name="connsiteY1" fmla="*/ 16122 h 592672"/>
              <a:gd name="connsiteX2" fmla="*/ 468870 w 799727"/>
              <a:gd name="connsiteY2" fmla="*/ 16122 h 592672"/>
              <a:gd name="connsiteX3" fmla="*/ 630795 w 799727"/>
              <a:gd name="connsiteY3" fmla="*/ 130422 h 592672"/>
              <a:gd name="connsiteX4" fmla="*/ 764145 w 799727"/>
              <a:gd name="connsiteY4" fmla="*/ 299967 h 592672"/>
              <a:gd name="connsiteX5" fmla="*/ 796530 w 799727"/>
              <a:gd name="connsiteY5" fmla="*/ 425697 h 592672"/>
              <a:gd name="connsiteX6" fmla="*/ 703185 w 799727"/>
              <a:gd name="connsiteY6" fmla="*/ 530472 h 592672"/>
              <a:gd name="connsiteX7" fmla="*/ 495540 w 799727"/>
              <a:gd name="connsiteY7" fmla="*/ 591432 h 592672"/>
              <a:gd name="connsiteX8" fmla="*/ 238365 w 799727"/>
              <a:gd name="connsiteY8" fmla="*/ 562857 h 592672"/>
              <a:gd name="connsiteX9" fmla="*/ 78345 w 799727"/>
              <a:gd name="connsiteY9" fmla="*/ 463797 h 592672"/>
              <a:gd name="connsiteX10" fmla="*/ 2145 w 799727"/>
              <a:gd name="connsiteY10" fmla="*/ 301872 h 592672"/>
              <a:gd name="connsiteX11" fmla="*/ 40245 w 799727"/>
              <a:gd name="connsiteY11" fmla="*/ 158997 h 592672"/>
              <a:gd name="connsiteX0" fmla="*/ 40245 w 799727"/>
              <a:gd name="connsiteY0" fmla="*/ 147407 h 581082"/>
              <a:gd name="connsiteX1" fmla="*/ 230745 w 799727"/>
              <a:gd name="connsiteY1" fmla="*/ 35012 h 581082"/>
              <a:gd name="connsiteX2" fmla="*/ 468870 w 799727"/>
              <a:gd name="connsiteY2" fmla="*/ 4532 h 581082"/>
              <a:gd name="connsiteX3" fmla="*/ 630795 w 799727"/>
              <a:gd name="connsiteY3" fmla="*/ 118832 h 581082"/>
              <a:gd name="connsiteX4" fmla="*/ 764145 w 799727"/>
              <a:gd name="connsiteY4" fmla="*/ 288377 h 581082"/>
              <a:gd name="connsiteX5" fmla="*/ 796530 w 799727"/>
              <a:gd name="connsiteY5" fmla="*/ 414107 h 581082"/>
              <a:gd name="connsiteX6" fmla="*/ 703185 w 799727"/>
              <a:gd name="connsiteY6" fmla="*/ 518882 h 581082"/>
              <a:gd name="connsiteX7" fmla="*/ 495540 w 799727"/>
              <a:gd name="connsiteY7" fmla="*/ 579842 h 581082"/>
              <a:gd name="connsiteX8" fmla="*/ 238365 w 799727"/>
              <a:gd name="connsiteY8" fmla="*/ 551267 h 581082"/>
              <a:gd name="connsiteX9" fmla="*/ 78345 w 799727"/>
              <a:gd name="connsiteY9" fmla="*/ 452207 h 581082"/>
              <a:gd name="connsiteX10" fmla="*/ 2145 w 799727"/>
              <a:gd name="connsiteY10" fmla="*/ 290282 h 581082"/>
              <a:gd name="connsiteX11" fmla="*/ 40245 w 799727"/>
              <a:gd name="connsiteY11" fmla="*/ 147407 h 5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9727" h="581082">
                <a:moveTo>
                  <a:pt x="40245" y="147407"/>
                </a:moveTo>
                <a:cubicBezTo>
                  <a:pt x="78345" y="104862"/>
                  <a:pt x="159308" y="58824"/>
                  <a:pt x="230745" y="35012"/>
                </a:cubicBezTo>
                <a:cubicBezTo>
                  <a:pt x="302182" y="11200"/>
                  <a:pt x="402195" y="-9438"/>
                  <a:pt x="468870" y="4532"/>
                </a:cubicBezTo>
                <a:cubicBezTo>
                  <a:pt x="535545" y="18502"/>
                  <a:pt x="575233" y="72795"/>
                  <a:pt x="630795" y="118832"/>
                </a:cubicBezTo>
                <a:cubicBezTo>
                  <a:pt x="687945" y="172807"/>
                  <a:pt x="736523" y="239165"/>
                  <a:pt x="764145" y="288377"/>
                </a:cubicBezTo>
                <a:cubicBezTo>
                  <a:pt x="791767" y="337589"/>
                  <a:pt x="806690" y="375690"/>
                  <a:pt x="796530" y="414107"/>
                </a:cubicBezTo>
                <a:cubicBezTo>
                  <a:pt x="786370" y="452524"/>
                  <a:pt x="753350" y="491259"/>
                  <a:pt x="703185" y="518882"/>
                </a:cubicBezTo>
                <a:cubicBezTo>
                  <a:pt x="653020" y="546505"/>
                  <a:pt x="573010" y="574445"/>
                  <a:pt x="495540" y="579842"/>
                </a:cubicBezTo>
                <a:cubicBezTo>
                  <a:pt x="418070" y="585239"/>
                  <a:pt x="307897" y="572539"/>
                  <a:pt x="238365" y="551267"/>
                </a:cubicBezTo>
                <a:cubicBezTo>
                  <a:pt x="168833" y="529995"/>
                  <a:pt x="117715" y="495704"/>
                  <a:pt x="78345" y="452207"/>
                </a:cubicBezTo>
                <a:cubicBezTo>
                  <a:pt x="38975" y="408710"/>
                  <a:pt x="8495" y="341082"/>
                  <a:pt x="2145" y="290282"/>
                </a:cubicBezTo>
                <a:cubicBezTo>
                  <a:pt x="-4205" y="239482"/>
                  <a:pt x="2145" y="189952"/>
                  <a:pt x="40245" y="147407"/>
                </a:cubicBezTo>
                <a:close/>
              </a:path>
            </a:pathLst>
          </a:custGeom>
          <a:noFill/>
          <a:ln w="38100">
            <a:solidFill>
              <a:srgbClr val="0B5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483768" y="4679770"/>
            <a:ext cx="79208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2/4 – Application to </a:t>
            </a:r>
            <a:r>
              <a:rPr lang="fr-FR" dirty="0" err="1" smtClean="0">
                <a:latin typeface="cmss17" pitchFamily="34" charset="0"/>
              </a:rPr>
              <a:t>kidney</a:t>
            </a:r>
            <a:r>
              <a:rPr lang="fr-FR" dirty="0" smtClean="0">
                <a:latin typeface="cmss17" pitchFamily="34" charset="0"/>
              </a:rPr>
              <a:t> segmentation in </a:t>
            </a:r>
            <a:r>
              <a:rPr lang="fr-FR" dirty="0" err="1" smtClean="0">
                <a:latin typeface="cmss17" pitchFamily="34" charset="0"/>
              </a:rPr>
              <a:t>ultrasound</a:t>
            </a:r>
            <a:r>
              <a:rPr lang="fr-FR" dirty="0" smtClean="0">
                <a:latin typeface="cmss17" pitchFamily="34" charset="0"/>
              </a:rPr>
              <a:t> images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25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765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>
            <p:custDataLst>
              <p:tags r:id="rId1"/>
            </p:custDataLst>
          </p:nvPr>
        </p:nvSpPr>
        <p:spPr>
          <a:xfrm>
            <a:off x="6156176" y="587727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B5ED7"/>
                </a:solidFill>
                <a:latin typeface="cmss17" pitchFamily="34" charset="0"/>
              </a:rPr>
              <a:t>Improved</a:t>
            </a:r>
            <a:br>
              <a:rPr lang="en-US" dirty="0" smtClean="0">
                <a:solidFill>
                  <a:srgbClr val="0B5ED7"/>
                </a:solidFill>
                <a:latin typeface="cmss17" pitchFamily="34" charset="0"/>
              </a:rPr>
            </a:br>
            <a:r>
              <a:rPr lang="en-US" dirty="0" smtClean="0">
                <a:solidFill>
                  <a:srgbClr val="0B5ED7"/>
                </a:solidFill>
                <a:latin typeface="cmss17" pitchFamily="34" charset="0"/>
              </a:rPr>
              <a:t>probability</a:t>
            </a:r>
            <a:endParaRPr lang="en-US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Learning </a:t>
            </a:r>
            <a:r>
              <a:rPr lang="fr-FR" dirty="0" err="1" smtClean="0"/>
              <a:t>with</a:t>
            </a:r>
            <a:r>
              <a:rPr lang="fr-FR" dirty="0" smtClean="0"/>
              <a:t> auto-</a:t>
            </a:r>
            <a:r>
              <a:rPr lang="fr-FR" dirty="0" err="1" smtClean="0"/>
              <a:t>context</a:t>
            </a:r>
            <a:r>
              <a:rPr lang="fr-FR" dirty="0" smtClean="0"/>
              <a:t> </a:t>
            </a:r>
            <a:r>
              <a:rPr lang="fr-FR" dirty="0" err="1" smtClean="0"/>
              <a:t>Random</a:t>
            </a:r>
            <a:r>
              <a:rPr lang="fr-FR" dirty="0" smtClean="0"/>
              <a:t> </a:t>
            </a:r>
            <a:r>
              <a:rPr lang="fr-FR" dirty="0" err="1" smtClean="0"/>
              <a:t>Forests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27" name="TextBox 26"/>
          <p:cNvSpPr txBox="1"/>
          <p:nvPr>
            <p:custDataLst>
              <p:tags r:id="rId2"/>
            </p:custDataLst>
          </p:nvPr>
        </p:nvSpPr>
        <p:spPr>
          <a:xfrm>
            <a:off x="395536" y="1006436"/>
            <a:ext cx="842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cmss17" pitchFamily="34" charset="0"/>
              </a:rPr>
              <a:t>Each pixel is classified kidney/background by 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random forest classification</a:t>
            </a:r>
            <a:b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</a:b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[</a:t>
            </a:r>
            <a:r>
              <a:rPr lang="en-US" sz="2000" dirty="0" err="1" smtClean="0">
                <a:solidFill>
                  <a:srgbClr val="0B5ED7"/>
                </a:solidFill>
                <a:latin typeface="cmss17" pitchFamily="34" charset="0"/>
              </a:rPr>
              <a:t>Breiman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, 2001; </a:t>
            </a:r>
            <a:r>
              <a:rPr lang="en-US" sz="2000" dirty="0" err="1" smtClean="0">
                <a:solidFill>
                  <a:srgbClr val="0B5ED7"/>
                </a:solidFill>
                <a:latin typeface="cmss17" pitchFamily="34" charset="0"/>
              </a:rPr>
              <a:t>Criminisi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 et al., 2011]</a:t>
            </a:r>
            <a:r>
              <a:rPr lang="en-US" sz="2000" dirty="0" smtClean="0">
                <a:latin typeface="cmss17" pitchFamily="34" charset="0"/>
              </a:rPr>
              <a:t>: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en-US" sz="2000" dirty="0" smtClean="0">
                <a:latin typeface="cmss17" pitchFamily="34" charset="0"/>
              </a:rPr>
              <a:t>fast, non linear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mss17" pitchFamily="34" charset="0"/>
              </a:rPr>
              <a:t>Image </a:t>
            </a:r>
            <a:r>
              <a:rPr lang="en-US" sz="2000" dirty="0">
                <a:solidFill>
                  <a:srgbClr val="0B5ED7"/>
                </a:solidFill>
                <a:latin typeface="cmss17" pitchFamily="34" charset="0"/>
              </a:rPr>
              <a:t>f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eatures</a:t>
            </a:r>
            <a:r>
              <a:rPr lang="en-US" sz="2000" dirty="0" smtClean="0">
                <a:solidFill>
                  <a:schemeClr val="tx1"/>
                </a:solidFill>
                <a:latin typeface="cmss17" pitchFamily="34" charset="0"/>
              </a:rPr>
              <a:t>: intensity and </a:t>
            </a:r>
            <a:r>
              <a:rPr lang="en-US" sz="2000" dirty="0" err="1">
                <a:latin typeface="cmss17" pitchFamily="34" charset="0"/>
              </a:rPr>
              <a:t>L</a:t>
            </a:r>
            <a:r>
              <a:rPr lang="en-US" sz="2000" dirty="0" err="1" smtClean="0">
                <a:solidFill>
                  <a:schemeClr val="tx1"/>
                </a:solidFill>
                <a:latin typeface="cmss17" pitchFamily="34" charset="0"/>
              </a:rPr>
              <a:t>aplacian</a:t>
            </a:r>
            <a:r>
              <a:rPr lang="en-US" sz="2000" dirty="0" smtClean="0">
                <a:solidFill>
                  <a:schemeClr val="tx1"/>
                </a:solidFill>
                <a:latin typeface="cmss17" pitchFamily="34" charset="0"/>
              </a:rPr>
              <a:t> in the voxel and in its neighborhood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mss17" pitchFamily="34" charset="0"/>
              </a:rPr>
              <a:t>Iterative estimation (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auto-context</a:t>
            </a:r>
            <a:r>
              <a:rPr lang="en-US" sz="2000" dirty="0" smtClean="0">
                <a:solidFill>
                  <a:schemeClr val="tx1"/>
                </a:solidFill>
                <a:latin typeface="cmss17" pitchFamily="34" charset="0"/>
              </a:rPr>
              <a:t>) to bring spatial consistency and structural information, similarly to 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[</a:t>
            </a:r>
            <a:r>
              <a:rPr lang="en-US" sz="2000" dirty="0" err="1" smtClean="0">
                <a:solidFill>
                  <a:srgbClr val="0B5ED7"/>
                </a:solidFill>
                <a:latin typeface="cmss17" pitchFamily="34" charset="0"/>
              </a:rPr>
              <a:t>Tu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 et al., 2010]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64904"/>
            <a:ext cx="6411848" cy="333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2044700" y="2541736"/>
            <a:ext cx="6059714" cy="3911600"/>
          </a:xfrm>
          <a:custGeom>
            <a:avLst/>
            <a:gdLst>
              <a:gd name="connsiteX0" fmla="*/ 0 w 6045200"/>
              <a:gd name="connsiteY0" fmla="*/ 317500 h 3403600"/>
              <a:gd name="connsiteX1" fmla="*/ 25400 w 6045200"/>
              <a:gd name="connsiteY1" fmla="*/ 2032000 h 3403600"/>
              <a:gd name="connsiteX2" fmla="*/ 254000 w 6045200"/>
              <a:gd name="connsiteY2" fmla="*/ 2019300 h 3403600"/>
              <a:gd name="connsiteX3" fmla="*/ 254000 w 6045200"/>
              <a:gd name="connsiteY3" fmla="*/ 584200 h 3403600"/>
              <a:gd name="connsiteX4" fmla="*/ 2717800 w 6045200"/>
              <a:gd name="connsiteY4" fmla="*/ 673100 h 3403600"/>
              <a:gd name="connsiteX5" fmla="*/ 2908300 w 6045200"/>
              <a:gd name="connsiteY5" fmla="*/ 1943100 h 3403600"/>
              <a:gd name="connsiteX6" fmla="*/ 3733800 w 6045200"/>
              <a:gd name="connsiteY6" fmla="*/ 2019300 h 3403600"/>
              <a:gd name="connsiteX7" fmla="*/ 3886200 w 6045200"/>
              <a:gd name="connsiteY7" fmla="*/ 3403600 h 3403600"/>
              <a:gd name="connsiteX8" fmla="*/ 6045200 w 6045200"/>
              <a:gd name="connsiteY8" fmla="*/ 3365500 h 3403600"/>
              <a:gd name="connsiteX9" fmla="*/ 5842000 w 6045200"/>
              <a:gd name="connsiteY9" fmla="*/ 0 h 3403600"/>
              <a:gd name="connsiteX10" fmla="*/ 25400 w 6045200"/>
              <a:gd name="connsiteY10" fmla="*/ 63500 h 3403600"/>
              <a:gd name="connsiteX11" fmla="*/ 0 w 6045200"/>
              <a:gd name="connsiteY11" fmla="*/ 317500 h 3403600"/>
              <a:gd name="connsiteX0" fmla="*/ 0 w 6045200"/>
              <a:gd name="connsiteY0" fmla="*/ 317500 h 3911600"/>
              <a:gd name="connsiteX1" fmla="*/ 25400 w 6045200"/>
              <a:gd name="connsiteY1" fmla="*/ 2032000 h 3911600"/>
              <a:gd name="connsiteX2" fmla="*/ 254000 w 6045200"/>
              <a:gd name="connsiteY2" fmla="*/ 2019300 h 3911600"/>
              <a:gd name="connsiteX3" fmla="*/ 254000 w 6045200"/>
              <a:gd name="connsiteY3" fmla="*/ 584200 h 3911600"/>
              <a:gd name="connsiteX4" fmla="*/ 2717800 w 6045200"/>
              <a:gd name="connsiteY4" fmla="*/ 673100 h 3911600"/>
              <a:gd name="connsiteX5" fmla="*/ 2908300 w 6045200"/>
              <a:gd name="connsiteY5" fmla="*/ 1943100 h 3911600"/>
              <a:gd name="connsiteX6" fmla="*/ 3733800 w 6045200"/>
              <a:gd name="connsiteY6" fmla="*/ 2019300 h 3911600"/>
              <a:gd name="connsiteX7" fmla="*/ 3871686 w 6045200"/>
              <a:gd name="connsiteY7" fmla="*/ 3911600 h 3911600"/>
              <a:gd name="connsiteX8" fmla="*/ 6045200 w 6045200"/>
              <a:gd name="connsiteY8" fmla="*/ 3365500 h 3911600"/>
              <a:gd name="connsiteX9" fmla="*/ 5842000 w 6045200"/>
              <a:gd name="connsiteY9" fmla="*/ 0 h 3911600"/>
              <a:gd name="connsiteX10" fmla="*/ 25400 w 6045200"/>
              <a:gd name="connsiteY10" fmla="*/ 63500 h 3911600"/>
              <a:gd name="connsiteX11" fmla="*/ 0 w 6045200"/>
              <a:gd name="connsiteY11" fmla="*/ 317500 h 3911600"/>
              <a:gd name="connsiteX0" fmla="*/ 0 w 6059714"/>
              <a:gd name="connsiteY0" fmla="*/ 317500 h 3911600"/>
              <a:gd name="connsiteX1" fmla="*/ 25400 w 6059714"/>
              <a:gd name="connsiteY1" fmla="*/ 2032000 h 3911600"/>
              <a:gd name="connsiteX2" fmla="*/ 254000 w 6059714"/>
              <a:gd name="connsiteY2" fmla="*/ 2019300 h 3911600"/>
              <a:gd name="connsiteX3" fmla="*/ 254000 w 6059714"/>
              <a:gd name="connsiteY3" fmla="*/ 584200 h 3911600"/>
              <a:gd name="connsiteX4" fmla="*/ 2717800 w 6059714"/>
              <a:gd name="connsiteY4" fmla="*/ 673100 h 3911600"/>
              <a:gd name="connsiteX5" fmla="*/ 2908300 w 6059714"/>
              <a:gd name="connsiteY5" fmla="*/ 1943100 h 3911600"/>
              <a:gd name="connsiteX6" fmla="*/ 3733800 w 6059714"/>
              <a:gd name="connsiteY6" fmla="*/ 2019300 h 3911600"/>
              <a:gd name="connsiteX7" fmla="*/ 3871686 w 6059714"/>
              <a:gd name="connsiteY7" fmla="*/ 3911600 h 3911600"/>
              <a:gd name="connsiteX8" fmla="*/ 6059714 w 6059714"/>
              <a:gd name="connsiteY8" fmla="*/ 3902528 h 3911600"/>
              <a:gd name="connsiteX9" fmla="*/ 5842000 w 6059714"/>
              <a:gd name="connsiteY9" fmla="*/ 0 h 3911600"/>
              <a:gd name="connsiteX10" fmla="*/ 25400 w 6059714"/>
              <a:gd name="connsiteY10" fmla="*/ 63500 h 3911600"/>
              <a:gd name="connsiteX11" fmla="*/ 0 w 6059714"/>
              <a:gd name="connsiteY11" fmla="*/ 31750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9714" h="3911600">
                <a:moveTo>
                  <a:pt x="0" y="317500"/>
                </a:moveTo>
                <a:lnTo>
                  <a:pt x="25400" y="2032000"/>
                </a:lnTo>
                <a:lnTo>
                  <a:pt x="254000" y="2019300"/>
                </a:lnTo>
                <a:lnTo>
                  <a:pt x="254000" y="584200"/>
                </a:lnTo>
                <a:lnTo>
                  <a:pt x="2717800" y="673100"/>
                </a:lnTo>
                <a:lnTo>
                  <a:pt x="2908300" y="1943100"/>
                </a:lnTo>
                <a:lnTo>
                  <a:pt x="3733800" y="2019300"/>
                </a:lnTo>
                <a:lnTo>
                  <a:pt x="3871686" y="3911600"/>
                </a:lnTo>
                <a:lnTo>
                  <a:pt x="6059714" y="3902528"/>
                </a:lnTo>
                <a:lnTo>
                  <a:pt x="5842000" y="0"/>
                </a:lnTo>
                <a:lnTo>
                  <a:pt x="25400" y="63500"/>
                </a:lnTo>
                <a:lnTo>
                  <a:pt x="0" y="317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Box 16"/>
          <p:cNvSpPr txBox="1"/>
          <p:nvPr>
            <p:custDataLst>
              <p:tags r:id="rId3"/>
            </p:custDataLst>
          </p:nvPr>
        </p:nvSpPr>
        <p:spPr>
          <a:xfrm>
            <a:off x="1691680" y="587727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B5ED7"/>
                </a:solidFill>
                <a:latin typeface="cmss17" pitchFamily="34" charset="0"/>
              </a:rPr>
              <a:t>Original</a:t>
            </a:r>
          </a:p>
          <a:p>
            <a:pPr algn="ctr"/>
            <a:r>
              <a:rPr lang="en-US" dirty="0" smtClean="0">
                <a:solidFill>
                  <a:srgbClr val="0B5ED7"/>
                </a:solidFill>
                <a:latin typeface="cmss17" pitchFamily="34" charset="0"/>
              </a:rPr>
              <a:t>image</a:t>
            </a:r>
            <a:endParaRPr lang="en-US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4"/>
            </p:custDataLst>
          </p:nvPr>
        </p:nvSpPr>
        <p:spPr>
          <a:xfrm>
            <a:off x="3851920" y="587727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B5ED7"/>
                </a:solidFill>
                <a:latin typeface="cmss17" pitchFamily="34" charset="0"/>
              </a:rPr>
              <a:t>First estimate</a:t>
            </a:r>
            <a:br>
              <a:rPr lang="en-US" dirty="0" smtClean="0">
                <a:solidFill>
                  <a:srgbClr val="0B5ED7"/>
                </a:solidFill>
                <a:latin typeface="cmss17" pitchFamily="34" charset="0"/>
              </a:rPr>
            </a:br>
            <a:r>
              <a:rPr lang="en-US" dirty="0" smtClean="0">
                <a:solidFill>
                  <a:srgbClr val="0B5ED7"/>
                </a:solidFill>
                <a:latin typeface="cmss17" pitchFamily="34" charset="0"/>
              </a:rPr>
              <a:t>of probability</a:t>
            </a:r>
            <a:endParaRPr lang="en-US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324100" y="3086100"/>
            <a:ext cx="3441700" cy="3390900"/>
          </a:xfrm>
          <a:custGeom>
            <a:avLst/>
            <a:gdLst>
              <a:gd name="connsiteX0" fmla="*/ 25400 w 3441700"/>
              <a:gd name="connsiteY0" fmla="*/ 127000 h 3390900"/>
              <a:gd name="connsiteX1" fmla="*/ 0 w 3441700"/>
              <a:gd name="connsiteY1" fmla="*/ 1498600 h 3390900"/>
              <a:gd name="connsiteX2" fmla="*/ 1308100 w 3441700"/>
              <a:gd name="connsiteY2" fmla="*/ 1473200 h 3390900"/>
              <a:gd name="connsiteX3" fmla="*/ 1371600 w 3441700"/>
              <a:gd name="connsiteY3" fmla="*/ 3390900 h 3390900"/>
              <a:gd name="connsiteX4" fmla="*/ 3441700 w 3441700"/>
              <a:gd name="connsiteY4" fmla="*/ 3390900 h 3390900"/>
              <a:gd name="connsiteX5" fmla="*/ 3390900 w 3441700"/>
              <a:gd name="connsiteY5" fmla="*/ 0 h 3390900"/>
              <a:gd name="connsiteX6" fmla="*/ 25400 w 3441700"/>
              <a:gd name="connsiteY6" fmla="*/ 12700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1700" h="3390900">
                <a:moveTo>
                  <a:pt x="25400" y="127000"/>
                </a:moveTo>
                <a:lnTo>
                  <a:pt x="0" y="1498600"/>
                </a:lnTo>
                <a:lnTo>
                  <a:pt x="1308100" y="1473200"/>
                </a:lnTo>
                <a:lnTo>
                  <a:pt x="1371600" y="3390900"/>
                </a:lnTo>
                <a:lnTo>
                  <a:pt x="3441700" y="3390900"/>
                </a:lnTo>
                <a:lnTo>
                  <a:pt x="3390900" y="0"/>
                </a:lnTo>
                <a:lnTo>
                  <a:pt x="25400" y="127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2/4 – Application to </a:t>
            </a:r>
            <a:r>
              <a:rPr lang="fr-FR" dirty="0" err="1" smtClean="0">
                <a:latin typeface="cmss17" pitchFamily="34" charset="0"/>
              </a:rPr>
              <a:t>kidney</a:t>
            </a:r>
            <a:r>
              <a:rPr lang="fr-FR" dirty="0" smtClean="0">
                <a:latin typeface="cmss17" pitchFamily="34" charset="0"/>
              </a:rPr>
              <a:t> segmentation in </a:t>
            </a:r>
            <a:r>
              <a:rPr lang="fr-FR" dirty="0" err="1" smtClean="0">
                <a:latin typeface="cmss17" pitchFamily="34" charset="0"/>
              </a:rPr>
              <a:t>ultrasound</a:t>
            </a:r>
            <a:r>
              <a:rPr lang="fr-FR" dirty="0" smtClean="0">
                <a:latin typeface="cmss17" pitchFamily="34" charset="0"/>
              </a:rPr>
              <a:t> images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26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926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Results</a:t>
            </a:r>
            <a:r>
              <a:rPr lang="fr-FR" dirty="0" smtClean="0"/>
              <a:t> of </a:t>
            </a:r>
            <a:r>
              <a:rPr lang="fr-FR" dirty="0" err="1" smtClean="0"/>
              <a:t>kidney</a:t>
            </a:r>
            <a:r>
              <a:rPr lang="fr-FR" dirty="0" smtClean="0"/>
              <a:t> segmentation in US images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616" y="3901830"/>
            <a:ext cx="4362252" cy="255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882215" y="3933056"/>
            <a:ext cx="2664297" cy="2403511"/>
            <a:chOff x="3708464" y="1340767"/>
            <a:chExt cx="3823400" cy="1223633"/>
          </a:xfrm>
        </p:grpSpPr>
        <p:sp>
          <p:nvSpPr>
            <p:cNvPr id="15" name="Rectangle 14"/>
            <p:cNvSpPr/>
            <p:nvPr>
              <p:custDataLst>
                <p:tags r:id="rId2"/>
              </p:custDataLst>
            </p:nvPr>
          </p:nvSpPr>
          <p:spPr bwMode="auto">
            <a:xfrm>
              <a:off x="3708464" y="1340767"/>
              <a:ext cx="3823400" cy="122363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mss17" pitchFamily="34" charset="0"/>
              </a:endParaRPr>
            </a:p>
          </p:txBody>
        </p:sp>
        <p:sp>
          <p:nvSpPr>
            <p:cNvPr id="16" name="TextBox 15"/>
            <p:cNvSpPr txBox="1"/>
            <p:nvPr>
              <p:custDataLst>
                <p:tags r:id="rId3"/>
              </p:custDataLst>
            </p:nvPr>
          </p:nvSpPr>
          <p:spPr>
            <a:xfrm>
              <a:off x="4328476" y="1353751"/>
              <a:ext cx="2686713" cy="219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0B5ED7"/>
                  </a:solidFill>
                  <a:latin typeface="cmss17" pitchFamily="34" charset="0"/>
                </a:rPr>
                <a:t>Validation</a:t>
              </a:r>
              <a:endParaRPr lang="en-US" sz="2200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</p:grpSp>
      <p:sp>
        <p:nvSpPr>
          <p:cNvPr id="17" name="TextBox 16"/>
          <p:cNvSpPr txBox="1"/>
          <p:nvPr>
            <p:custDataLst>
              <p:tags r:id="rId1"/>
            </p:custDataLst>
          </p:nvPr>
        </p:nvSpPr>
        <p:spPr>
          <a:xfrm>
            <a:off x="954223" y="4322101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mss17" pitchFamily="34" charset="0"/>
              </a:rPr>
              <a:t> 64 images from 35 patients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cmss17" pitchFamily="34" charset="0"/>
              </a:rPr>
              <a:t> </a:t>
            </a:r>
            <a:r>
              <a:rPr lang="en-US" dirty="0" smtClean="0">
                <a:latin typeface="cmss17" pitchFamily="34" charset="0"/>
              </a:rPr>
              <a:t>Both healthy subjects and patients with pathologies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mss17" pitchFamily="34" charset="0"/>
              </a:rPr>
              <a:t> Computational time: </a:t>
            </a:r>
          </a:p>
          <a:p>
            <a:r>
              <a:rPr lang="en-US" dirty="0" smtClean="0">
                <a:latin typeface="cmss17" pitchFamily="34" charset="0"/>
              </a:rPr>
              <a:t>15 </a:t>
            </a:r>
            <a:r>
              <a:rPr lang="en-US" dirty="0">
                <a:latin typeface="cmss17" pitchFamily="34" charset="0"/>
              </a:rPr>
              <a:t>sec / </a:t>
            </a:r>
            <a:r>
              <a:rPr lang="en-US" dirty="0" smtClean="0">
                <a:latin typeface="cmss17" pitchFamily="34" charset="0"/>
              </a:rPr>
              <a:t>image</a:t>
            </a:r>
            <a:endParaRPr lang="en-US" dirty="0">
              <a:latin typeface="cmss17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6672" y="4615269"/>
            <a:ext cx="1605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latin typeface="cmss17" pitchFamily="34" charset="0"/>
              </a:rPr>
              <a:t>Median</a:t>
            </a:r>
            <a:r>
              <a:rPr lang="fr-FR" dirty="0" smtClean="0">
                <a:solidFill>
                  <a:srgbClr val="FF0000"/>
                </a:solidFill>
                <a:latin typeface="cmss17" pitchFamily="34" charset="0"/>
              </a:rPr>
              <a:t>   0.63</a:t>
            </a:r>
            <a:endParaRPr lang="fr-FR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86672" y="4869160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B5ED7"/>
                </a:solidFill>
                <a:latin typeface="cmss17" pitchFamily="34" charset="0"/>
              </a:rPr>
              <a:t>Median</a:t>
            </a:r>
            <a:r>
              <a:rPr lang="fr-FR" dirty="0">
                <a:solidFill>
                  <a:srgbClr val="0B5ED7"/>
                </a:solidFill>
                <a:latin typeface="cmss17" pitchFamily="34" charset="0"/>
              </a:rPr>
              <a:t>  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0.73</a:t>
            </a:r>
            <a:endParaRPr lang="fr-FR" dirty="0"/>
          </a:p>
        </p:txBody>
      </p:sp>
      <p:pic>
        <p:nvPicPr>
          <p:cNvPr id="12291" name="Picture 3" descr="C:\Users\frq09368\Work\doc\These Raph\ChapterTemplateDeformation\Figures\kidneyUSres\Im2x_All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t="15696" r="11779" b="13896"/>
          <a:stretch/>
        </p:blipFill>
        <p:spPr bwMode="auto">
          <a:xfrm>
            <a:off x="1043608" y="1196752"/>
            <a:ext cx="3323575" cy="20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frq09368\Work\doc\These Raph\ChapterTemplateDeformation\Figures\kidneyUSres\Im4x_All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7" t="17231" r="15041" b="16722"/>
          <a:stretch/>
        </p:blipFill>
        <p:spPr bwMode="auto">
          <a:xfrm>
            <a:off x="5083077" y="1196752"/>
            <a:ext cx="3161331" cy="20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30782" y="3394215"/>
            <a:ext cx="570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0000"/>
                </a:solidFill>
                <a:latin typeface="cmss17" pitchFamily="34" charset="0"/>
              </a:rPr>
              <a:t>Ellipsoid</a:t>
            </a:r>
            <a:r>
              <a:rPr lang="fr-FR" dirty="0" smtClean="0">
                <a:latin typeface="cmss17" pitchFamily="34" charset="0"/>
              </a:rPr>
              <a:t> vs 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Segmentation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>
                <a:latin typeface="cmss17" pitchFamily="34" charset="0"/>
              </a:rPr>
              <a:t>v</a:t>
            </a:r>
            <a:r>
              <a:rPr lang="fr-FR" dirty="0" smtClean="0">
                <a:latin typeface="cmss17" pitchFamily="34" charset="0"/>
              </a:rPr>
              <a:t>s </a:t>
            </a:r>
            <a:r>
              <a:rPr lang="fr-FR" dirty="0" err="1" smtClean="0">
                <a:solidFill>
                  <a:srgbClr val="00B050"/>
                </a:solidFill>
                <a:latin typeface="cmss17" pitchFamily="34" charset="0"/>
              </a:rPr>
              <a:t>Ground</a:t>
            </a:r>
            <a:r>
              <a:rPr lang="fr-FR" dirty="0" smtClean="0">
                <a:solidFill>
                  <a:srgbClr val="00B050"/>
                </a:solidFill>
                <a:latin typeface="cmss17" pitchFamily="34" charset="0"/>
              </a:rPr>
              <a:t> </a:t>
            </a:r>
            <a:r>
              <a:rPr lang="fr-FR" dirty="0" err="1" smtClean="0">
                <a:solidFill>
                  <a:srgbClr val="00B050"/>
                </a:solidFill>
                <a:latin typeface="cmss17" pitchFamily="34" charset="0"/>
              </a:rPr>
              <a:t>truth</a:t>
            </a:r>
            <a:endParaRPr lang="fr-FR" dirty="0">
              <a:solidFill>
                <a:srgbClr val="00B050"/>
              </a:solidFill>
              <a:latin typeface="cmss17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2/4 – Application to </a:t>
            </a:r>
            <a:r>
              <a:rPr lang="fr-FR" dirty="0" err="1" smtClean="0">
                <a:latin typeface="cmss17" pitchFamily="34" charset="0"/>
              </a:rPr>
              <a:t>kidney</a:t>
            </a:r>
            <a:r>
              <a:rPr lang="fr-FR" dirty="0" smtClean="0">
                <a:latin typeface="cmss17" pitchFamily="34" charset="0"/>
              </a:rPr>
              <a:t> segmentation in </a:t>
            </a:r>
            <a:r>
              <a:rPr lang="fr-FR" dirty="0" err="1" smtClean="0">
                <a:latin typeface="cmss17" pitchFamily="34" charset="0"/>
              </a:rPr>
              <a:t>ultrasound</a:t>
            </a:r>
            <a:r>
              <a:rPr lang="fr-FR" dirty="0" smtClean="0">
                <a:latin typeface="cmss17" pitchFamily="34" charset="0"/>
              </a:rPr>
              <a:t> images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27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640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Contributions (Part 2)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251520" y="4653136"/>
            <a:ext cx="8640960" cy="1656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395536" y="4725144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600" dirty="0" smtClean="0">
                <a:latin typeface="cmss17" pitchFamily="34" charset="0"/>
              </a:rPr>
              <a:t>R</a:t>
            </a:r>
            <a:r>
              <a:rPr lang="fr-FR" sz="1600" dirty="0">
                <a:latin typeface="cmss17" pitchFamily="34" charset="0"/>
              </a:rPr>
              <a:t>. Cuingnet, </a:t>
            </a:r>
            <a:r>
              <a:rPr lang="fr-FR" sz="1600" u="sng" dirty="0" smtClean="0">
                <a:latin typeface="cmss17" pitchFamily="34" charset="0"/>
              </a:rPr>
              <a:t>R</a:t>
            </a:r>
            <a:r>
              <a:rPr lang="fr-FR" sz="1600" u="sng" dirty="0">
                <a:latin typeface="cmss17" pitchFamily="34" charset="0"/>
              </a:rPr>
              <a:t>. </a:t>
            </a:r>
            <a:r>
              <a:rPr lang="fr-FR" sz="1600" u="sng" dirty="0" smtClean="0">
                <a:latin typeface="cmss17" pitchFamily="34" charset="0"/>
              </a:rPr>
              <a:t>Prevost</a:t>
            </a:r>
            <a:r>
              <a:rPr lang="fr-FR" sz="1600" dirty="0" smtClean="0">
                <a:latin typeface="cmss17" pitchFamily="34" charset="0"/>
              </a:rPr>
              <a:t>, </a:t>
            </a:r>
            <a:r>
              <a:rPr lang="fr-FR" sz="1600" dirty="0">
                <a:latin typeface="cmss17" pitchFamily="34" charset="0"/>
              </a:rPr>
              <a:t>B. Mory, D. Lesage, L.D. Cohen, R. </a:t>
            </a:r>
            <a:r>
              <a:rPr lang="fr-FR" sz="1600" dirty="0" smtClean="0">
                <a:latin typeface="cmss17" pitchFamily="34" charset="0"/>
              </a:rPr>
              <a:t>Ardon.</a:t>
            </a:r>
            <a:r>
              <a:rPr lang="fr-FR" sz="1600" dirty="0" smtClean="0">
                <a:solidFill>
                  <a:srgbClr val="0B5ED7"/>
                </a:solidFill>
                <a:latin typeface="cmss17" pitchFamily="34" charset="0"/>
              </a:rPr>
              <a:t>"</a:t>
            </a:r>
            <a:r>
              <a:rPr lang="fr-FR" sz="1600" dirty="0" err="1" smtClean="0">
                <a:solidFill>
                  <a:srgbClr val="0B5ED7"/>
                </a:solidFill>
                <a:latin typeface="cmss17" pitchFamily="34" charset="0"/>
              </a:rPr>
              <a:t>Automatic</a:t>
            </a:r>
            <a:r>
              <a:rPr lang="fr-FR" sz="16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1600" dirty="0" err="1">
                <a:solidFill>
                  <a:srgbClr val="0B5ED7"/>
                </a:solidFill>
                <a:latin typeface="cmss17" pitchFamily="34" charset="0"/>
              </a:rPr>
              <a:t>Detection</a:t>
            </a:r>
            <a:r>
              <a:rPr lang="fr-FR" sz="1600" dirty="0">
                <a:solidFill>
                  <a:srgbClr val="0B5ED7"/>
                </a:solidFill>
                <a:latin typeface="cmss17" pitchFamily="34" charset="0"/>
              </a:rPr>
              <a:t> and Segmentation of </a:t>
            </a:r>
            <a:r>
              <a:rPr lang="fr-FR" sz="1600" dirty="0" err="1">
                <a:solidFill>
                  <a:srgbClr val="0B5ED7"/>
                </a:solidFill>
                <a:latin typeface="cmss17" pitchFamily="34" charset="0"/>
              </a:rPr>
              <a:t>Kidneys</a:t>
            </a:r>
            <a:r>
              <a:rPr lang="fr-FR" sz="1600" dirty="0">
                <a:solidFill>
                  <a:srgbClr val="0B5ED7"/>
                </a:solidFill>
                <a:latin typeface="cmss17" pitchFamily="34" charset="0"/>
              </a:rPr>
              <a:t> in 3D CT Images </a:t>
            </a:r>
            <a:r>
              <a:rPr lang="fr-FR" sz="1600" dirty="0" err="1">
                <a:solidFill>
                  <a:srgbClr val="0B5ED7"/>
                </a:solidFill>
                <a:latin typeface="cmss17" pitchFamily="34" charset="0"/>
              </a:rPr>
              <a:t>Using</a:t>
            </a:r>
            <a:r>
              <a:rPr lang="fr-FR" sz="1600" dirty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1600" dirty="0" err="1">
                <a:solidFill>
                  <a:srgbClr val="0B5ED7"/>
                </a:solidFill>
                <a:latin typeface="cmss17" pitchFamily="34" charset="0"/>
              </a:rPr>
              <a:t>Random</a:t>
            </a:r>
            <a:r>
              <a:rPr lang="fr-FR" sz="1600" dirty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1600" dirty="0" err="1" smtClean="0">
                <a:solidFill>
                  <a:srgbClr val="0B5ED7"/>
                </a:solidFill>
                <a:latin typeface="cmss17" pitchFamily="34" charset="0"/>
              </a:rPr>
              <a:t>Forests</a:t>
            </a:r>
            <a:r>
              <a:rPr lang="fr-FR" sz="1600" dirty="0" smtClean="0">
                <a:solidFill>
                  <a:srgbClr val="0B5ED7"/>
                </a:solidFill>
                <a:latin typeface="cmss17" pitchFamily="34" charset="0"/>
              </a:rPr>
              <a:t>"</a:t>
            </a:r>
            <a:r>
              <a:rPr lang="fr-FR" sz="1600" dirty="0" smtClean="0">
                <a:latin typeface="cmss17" pitchFamily="34" charset="0"/>
              </a:rPr>
              <a:t>, </a:t>
            </a:r>
            <a:r>
              <a:rPr lang="fr-FR" sz="1600" b="1" dirty="0" smtClean="0">
                <a:latin typeface="cmss17" pitchFamily="34" charset="0"/>
              </a:rPr>
              <a:t>MICCAI 2012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600" u="sng" dirty="0">
                <a:latin typeface="cmss17" pitchFamily="34" charset="0"/>
              </a:rPr>
              <a:t>R. Prevost</a:t>
            </a:r>
            <a:r>
              <a:rPr lang="en-US" sz="1600" dirty="0">
                <a:latin typeface="cmss17" pitchFamily="34" charset="0"/>
              </a:rPr>
              <a:t>, B. Mory, J.-M. Correas, L.D. Cohen, R. Ardon</a:t>
            </a:r>
            <a:r>
              <a:rPr lang="en-US" sz="1600" dirty="0" smtClean="0">
                <a:latin typeface="cmss17" pitchFamily="34" charset="0"/>
              </a:rPr>
              <a:t>. </a:t>
            </a:r>
            <a:r>
              <a:rPr lang="en-US" sz="1600" dirty="0" smtClean="0">
                <a:solidFill>
                  <a:srgbClr val="0B5ED7"/>
                </a:solidFill>
                <a:latin typeface="cmss17" pitchFamily="34" charset="0"/>
              </a:rPr>
              <a:t>"</a:t>
            </a:r>
            <a:r>
              <a:rPr lang="en-US" sz="1600" dirty="0">
                <a:solidFill>
                  <a:srgbClr val="0B5ED7"/>
                </a:solidFill>
                <a:latin typeface="cmss17" pitchFamily="34" charset="0"/>
              </a:rPr>
              <a:t>Kidney detection and real-time segmentation in 3D contrast-enhanced ultrasound images</a:t>
            </a:r>
            <a:r>
              <a:rPr lang="fr-FR" sz="1600" dirty="0">
                <a:solidFill>
                  <a:srgbClr val="0B5ED7"/>
                </a:solidFill>
                <a:latin typeface="cmss17" pitchFamily="34" charset="0"/>
              </a:rPr>
              <a:t>"</a:t>
            </a:r>
            <a:r>
              <a:rPr lang="en-US" sz="1600" dirty="0">
                <a:latin typeface="cmss17" pitchFamily="34" charset="0"/>
              </a:rPr>
              <a:t>, </a:t>
            </a:r>
            <a:r>
              <a:rPr lang="en-US" sz="1600" b="1" dirty="0">
                <a:latin typeface="cmss17" pitchFamily="34" charset="0"/>
              </a:rPr>
              <a:t>ISBI 2012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u="sng" dirty="0">
                <a:latin typeface="cmss17" pitchFamily="34" charset="0"/>
              </a:rPr>
              <a:t>R. </a:t>
            </a:r>
            <a:r>
              <a:rPr lang="en-US" sz="1600" u="sng" dirty="0" smtClean="0">
                <a:latin typeface="cmss17" pitchFamily="34" charset="0"/>
              </a:rPr>
              <a:t>Prevost</a:t>
            </a:r>
            <a:r>
              <a:rPr lang="en-US" sz="1600" dirty="0" smtClean="0">
                <a:latin typeface="cmss17" pitchFamily="34" charset="0"/>
              </a:rPr>
              <a:t>, </a:t>
            </a:r>
            <a:r>
              <a:rPr lang="en-US" sz="1600" dirty="0">
                <a:latin typeface="cmss17" pitchFamily="34" charset="0"/>
              </a:rPr>
              <a:t>R. Cuingnet, B. Mory, J.-M. Correas, L.D. Cohen, R. Ardon</a:t>
            </a:r>
            <a:r>
              <a:rPr lang="en-US" sz="1600" dirty="0" smtClean="0">
                <a:latin typeface="cmss17" pitchFamily="34" charset="0"/>
              </a:rPr>
              <a:t>.</a:t>
            </a:r>
            <a:br>
              <a:rPr lang="en-US" sz="1600" dirty="0" smtClean="0">
                <a:latin typeface="cmss17" pitchFamily="34" charset="0"/>
              </a:rPr>
            </a:br>
            <a:r>
              <a:rPr lang="en-US" sz="1600" dirty="0" smtClean="0">
                <a:solidFill>
                  <a:srgbClr val="0B5ED7"/>
                </a:solidFill>
                <a:latin typeface="cmss17" pitchFamily="34" charset="0"/>
              </a:rPr>
              <a:t>"</a:t>
            </a:r>
            <a:r>
              <a:rPr lang="en-US" sz="1600" dirty="0">
                <a:solidFill>
                  <a:srgbClr val="0B5ED7"/>
                </a:solidFill>
                <a:latin typeface="cmss17" pitchFamily="34" charset="0"/>
              </a:rPr>
              <a:t>Joint Co-Segmentation and Registration of 3D Ultrasound </a:t>
            </a:r>
            <a:r>
              <a:rPr lang="en-US" sz="1600" dirty="0" smtClean="0">
                <a:solidFill>
                  <a:srgbClr val="0B5ED7"/>
                </a:solidFill>
                <a:latin typeface="cmss17" pitchFamily="34" charset="0"/>
              </a:rPr>
              <a:t>Images“</a:t>
            </a:r>
            <a:r>
              <a:rPr lang="en-US" sz="1600" dirty="0" smtClean="0">
                <a:latin typeface="cmss17" pitchFamily="34" charset="0"/>
              </a:rPr>
              <a:t>, </a:t>
            </a:r>
            <a:r>
              <a:rPr lang="en-US" sz="1600" b="1" dirty="0" smtClean="0">
                <a:latin typeface="cmss17" pitchFamily="34" charset="0"/>
              </a:rPr>
              <a:t>IPMI 2013</a:t>
            </a:r>
            <a:endParaRPr lang="fr-FR" sz="1600" b="1" dirty="0">
              <a:latin typeface="cmss17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196752"/>
            <a:ext cx="57606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latin typeface="cmss17" pitchFamily="34" charset="0"/>
              </a:rPr>
              <a:t>Showed</a:t>
            </a:r>
            <a:r>
              <a:rPr lang="fr-FR" sz="2000" dirty="0" smtClean="0">
                <a:latin typeface="cmss17" pitchFamily="34" charset="0"/>
              </a:rPr>
              <a:t> the </a:t>
            </a:r>
            <a:r>
              <a:rPr lang="fr-FR" sz="2000" dirty="0" err="1" smtClean="0">
                <a:latin typeface="cmss17" pitchFamily="34" charset="0"/>
              </a:rPr>
              <a:t>potential</a:t>
            </a:r>
            <a:r>
              <a:rPr lang="fr-FR" sz="2000" dirty="0" smtClean="0">
                <a:latin typeface="cmss17" pitchFamily="34" charset="0"/>
              </a:rPr>
              <a:t> of </a:t>
            </a:r>
            <a:r>
              <a:rPr lang="fr-FR" sz="2000" dirty="0" err="1" smtClean="0">
                <a:latin typeface="cmss17" pitchFamily="34" charset="0"/>
              </a:rPr>
              <a:t>implicit</a:t>
            </a:r>
            <a:r>
              <a:rPr lang="fr-FR" sz="2000" dirty="0" smtClean="0">
                <a:latin typeface="cmss17" pitchFamily="34" charset="0"/>
              </a:rPr>
              <a:t> </a:t>
            </a:r>
            <a:br>
              <a:rPr lang="fr-FR" sz="2000" dirty="0" smtClean="0">
                <a:latin typeface="cmss17" pitchFamily="34" charset="0"/>
              </a:rPr>
            </a:br>
            <a:r>
              <a:rPr lang="fr-FR" sz="2000" dirty="0" err="1" smtClean="0">
                <a:latin typeface="cmss17" pitchFamily="34" charset="0"/>
              </a:rPr>
              <a:t>template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deformation</a:t>
            </a:r>
            <a:r>
              <a:rPr lang="fr-FR" sz="2000" dirty="0" smtClean="0">
                <a:latin typeface="cmss17" pitchFamily="34" charset="0"/>
              </a:rPr>
              <a:t> in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/>
            </a:r>
            <a:b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</a:b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challenging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clinical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problems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/>
            </a:r>
            <a:b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</a:br>
            <a:r>
              <a:rPr lang="fr-FR" sz="2000" dirty="0" smtClean="0">
                <a:latin typeface="cmss17" pitchFamily="34" charset="0"/>
              </a:rPr>
              <a:t>(validation on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significant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databases</a:t>
            </a:r>
            <a:r>
              <a:rPr lang="fr-FR" sz="2000" dirty="0" smtClean="0">
                <a:latin typeface="cmss17" pitchFamily="34" charset="0"/>
              </a:rPr>
              <a:t>)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2000" dirty="0" smtClean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latin typeface="cmss17" pitchFamily="34" charset="0"/>
              </a:rPr>
              <a:t>Introduced</a:t>
            </a:r>
            <a:r>
              <a:rPr lang="fr-FR" sz="2000" dirty="0" smtClean="0">
                <a:latin typeface="cmss17" pitchFamily="34" charset="0"/>
              </a:rPr>
              <a:t> a </a:t>
            </a:r>
            <a:r>
              <a:rPr lang="fr-FR" sz="2000" dirty="0" err="1" smtClean="0">
                <a:latin typeface="cmss17" pitchFamily="34" charset="0"/>
              </a:rPr>
              <a:t>novel</a:t>
            </a:r>
            <a:r>
              <a:rPr lang="fr-FR" sz="2000" dirty="0" smtClean="0">
                <a:latin typeface="cmss17" pitchFamily="34" charset="0"/>
              </a:rPr>
              <a:t> variational </a:t>
            </a:r>
            <a:br>
              <a:rPr lang="fr-FR" sz="2000" dirty="0" smtClean="0">
                <a:latin typeface="cmss17" pitchFamily="34" charset="0"/>
              </a:rPr>
            </a:br>
            <a:r>
              <a:rPr lang="fr-FR" sz="2000" dirty="0" err="1" smtClean="0">
                <a:latin typeface="cmss17" pitchFamily="34" charset="0"/>
              </a:rPr>
              <a:t>method</a:t>
            </a:r>
            <a:r>
              <a:rPr lang="fr-FR" sz="2000" dirty="0" smtClean="0">
                <a:latin typeface="cmss17" pitchFamily="34" charset="0"/>
              </a:rPr>
              <a:t> for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robust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ellipsoid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estimation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2000" dirty="0" smtClean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latin typeface="cmss17" pitchFamily="34" charset="0"/>
              </a:rPr>
              <a:t>Improved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probability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maps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using</a:t>
            </a:r>
            <a:r>
              <a:rPr lang="fr-FR" sz="2000" dirty="0" smtClean="0">
                <a:latin typeface="cmss17" pitchFamily="34" charset="0"/>
              </a:rPr>
              <a:t> </a:t>
            </a:r>
            <a:br>
              <a:rPr lang="fr-FR" sz="2000" dirty="0" smtClean="0">
                <a:latin typeface="cmss17" pitchFamily="34" charset="0"/>
              </a:rPr>
            </a:b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auto-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context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random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forests</a:t>
            </a:r>
            <a:endParaRPr lang="fr-FR" sz="2000" dirty="0" smtClean="0">
              <a:solidFill>
                <a:srgbClr val="0B5ED7"/>
              </a:solidFill>
              <a:latin typeface="cmss17" pitchFamily="34" charset="0"/>
            </a:endParaRPr>
          </a:p>
        </p:txBody>
      </p:sp>
      <p:pic>
        <p:nvPicPr>
          <p:cNvPr id="10" name="Picture 2275" descr="C:\Users\frq09368\Desktop\EllipseEvolution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l="12129" r="11060"/>
          <a:stretch>
            <a:fillRect/>
          </a:stretch>
        </p:blipFill>
        <p:spPr bwMode="auto">
          <a:xfrm>
            <a:off x="7287745" y="2132856"/>
            <a:ext cx="1287244" cy="1254653"/>
          </a:xfrm>
          <a:prstGeom prst="rect">
            <a:avLst/>
          </a:prstGeom>
          <a:noFill/>
        </p:spPr>
      </p:pic>
      <p:pic>
        <p:nvPicPr>
          <p:cNvPr id="11" name="Picture 40" descr="C:\Users\frq09368\Work\res\ScreenShots\2012-3-26_142307_Main3D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7347" t="6872" r="35258" b="8222"/>
          <a:stretch>
            <a:fillRect/>
          </a:stretch>
        </p:blipFill>
        <p:spPr bwMode="auto">
          <a:xfrm rot="16200000">
            <a:off x="5860959" y="2052009"/>
            <a:ext cx="880120" cy="1441814"/>
          </a:xfrm>
          <a:prstGeom prst="rect">
            <a:avLst/>
          </a:prstGeom>
          <a:noFill/>
        </p:spPr>
      </p:pic>
      <p:pic>
        <p:nvPicPr>
          <p:cNvPr id="14" name="Picture 2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4893913" y="3414767"/>
            <a:ext cx="4070575" cy="109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99036"/>
            <a:ext cx="1998468" cy="8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96752"/>
            <a:ext cx="1944216" cy="79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2/4 – Application to </a:t>
            </a:r>
            <a:r>
              <a:rPr lang="fr-FR" dirty="0" err="1" smtClean="0">
                <a:latin typeface="cmss17" pitchFamily="34" charset="0"/>
              </a:rPr>
              <a:t>kidney</a:t>
            </a:r>
            <a:r>
              <a:rPr lang="fr-FR" dirty="0" smtClean="0">
                <a:latin typeface="cmss17" pitchFamily="34" charset="0"/>
              </a:rPr>
              <a:t> segmentation in </a:t>
            </a:r>
            <a:r>
              <a:rPr lang="fr-FR" dirty="0" err="1" smtClean="0">
                <a:latin typeface="cmss17" pitchFamily="34" charset="0"/>
              </a:rPr>
              <a:t>ultrasound</a:t>
            </a:r>
            <a:r>
              <a:rPr lang="fr-FR" dirty="0" smtClean="0">
                <a:latin typeface="cmss17" pitchFamily="34" charset="0"/>
              </a:rPr>
              <a:t> images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28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858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E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1340768"/>
            <a:ext cx="9144000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556792"/>
            <a:ext cx="8640960" cy="1800200"/>
          </a:xfrm>
        </p:spPr>
        <p:txBody>
          <a:bodyPr>
            <a:normAutofit fontScale="90000"/>
          </a:bodyPr>
          <a:lstStyle/>
          <a:p>
            <a:r>
              <a:rPr lang="fr-FR" sz="6700" dirty="0" smtClean="0">
                <a:solidFill>
                  <a:srgbClr val="0B5ED7"/>
                </a:solidFill>
              </a:rPr>
              <a:t>Part 3</a:t>
            </a:r>
            <a:r>
              <a:rPr lang="fr-FR" dirty="0" smtClean="0">
                <a:solidFill>
                  <a:srgbClr val="0B5ED7"/>
                </a:solidFill>
              </a:rPr>
              <a:t/>
            </a:r>
            <a:br>
              <a:rPr lang="fr-FR" dirty="0" smtClean="0">
                <a:solidFill>
                  <a:srgbClr val="0B5ED7"/>
                </a:solidFill>
              </a:rPr>
            </a:br>
            <a:r>
              <a:rPr lang="en-US" sz="3600" dirty="0">
                <a:solidFill>
                  <a:srgbClr val="0B5ED7"/>
                </a:solidFill>
              </a:rPr>
              <a:t>Exploiting different images of the patient </a:t>
            </a:r>
            <a:r>
              <a:rPr lang="fr-FR" sz="3600" dirty="0" smtClean="0">
                <a:solidFill>
                  <a:srgbClr val="0B5ED7"/>
                </a:solidFill>
              </a:rPr>
              <a:t/>
            </a:r>
            <a:br>
              <a:rPr lang="fr-FR" sz="3600" dirty="0" smtClean="0">
                <a:solidFill>
                  <a:srgbClr val="0B5ED7"/>
                </a:solidFill>
              </a:rPr>
            </a:br>
            <a:r>
              <a:rPr lang="fr-FR" sz="3600" dirty="0" smtClean="0"/>
              <a:t>A joint co-segmentation and registration </a:t>
            </a:r>
            <a:r>
              <a:rPr lang="fr-FR" sz="3600" dirty="0" err="1" smtClean="0"/>
              <a:t>approach</a:t>
            </a:r>
            <a:endParaRPr lang="fr-FR" sz="3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67744" y="3573016"/>
            <a:ext cx="4536504" cy="2165149"/>
            <a:chOff x="1403648" y="3212977"/>
            <a:chExt cx="6336704" cy="3024335"/>
          </a:xfrm>
        </p:grpSpPr>
        <p:pic>
          <p:nvPicPr>
            <p:cNvPr id="12" name="Picture 11" descr="C:\Users\frq09368\Work\doc\Papers\IPMI2013\CoSegmentation\Figures\Scheme_CEUS_Seg.pn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122" y="4249974"/>
              <a:ext cx="2943230" cy="1987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7" descr="C:\Users\frq09368\Work\doc\Papers\IPMI2013\CoSegmentation\Figures\Scheme_US_Seg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4264141"/>
              <a:ext cx="2941980" cy="197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C:\Users\frq09368\Work\doc\Papers\IPMI2013\CoSegmentation\Figures\Scheme_Mesh.pn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154353" y="2766528"/>
              <a:ext cx="918116" cy="1811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Arrow Connector 14"/>
            <p:cNvCxnSpPr/>
            <p:nvPr>
              <p:custDataLst>
                <p:tags r:id="rId4"/>
              </p:custDataLst>
            </p:nvPr>
          </p:nvCxnSpPr>
          <p:spPr>
            <a:xfrm flipH="1">
              <a:off x="3131840" y="3897857"/>
              <a:ext cx="1066350" cy="11873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>
              <p:custDataLst>
                <p:tags r:id="rId5"/>
              </p:custDataLst>
            </p:nvPr>
          </p:nvCxnSpPr>
          <p:spPr>
            <a:xfrm>
              <a:off x="5050774" y="3897857"/>
              <a:ext cx="745362" cy="8992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75436" y="18864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Part 1 -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Implicit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template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deformation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: background &amp; contributions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Part 2 -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Applying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the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algorithm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to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challenging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clinical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problems</a:t>
            </a:r>
            <a:endParaRPr lang="fr-FR" sz="2400" dirty="0" smtClean="0">
              <a:solidFill>
                <a:schemeClr val="bg1"/>
              </a:solidFill>
              <a:latin typeface="cmss17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681" y="6207695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Part 4 -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Exploiting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information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learnt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from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large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databases</a:t>
            </a:r>
            <a:endParaRPr lang="fr-FR" sz="2400" dirty="0">
              <a:solidFill>
                <a:schemeClr val="bg1"/>
              </a:solidFill>
              <a:latin typeface="cmss17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err="1"/>
              <a:t>M</a:t>
            </a:r>
            <a:r>
              <a:rPr lang="fr-FR" sz="3000" dirty="0" err="1" smtClean="0"/>
              <a:t>edical</a:t>
            </a:r>
            <a:r>
              <a:rPr lang="fr-FR" sz="3000" dirty="0" smtClean="0"/>
              <a:t> images </a:t>
            </a:r>
            <a:r>
              <a:rPr lang="fr-FR" sz="3000" dirty="0" err="1" smtClean="0"/>
              <a:t>analysis</a:t>
            </a:r>
            <a:r>
              <a:rPr lang="fr-FR" sz="3000" dirty="0" smtClean="0"/>
              <a:t> – </a:t>
            </a:r>
            <a:r>
              <a:rPr lang="fr-FR" sz="3000" dirty="0" err="1" smtClean="0"/>
              <a:t>two</a:t>
            </a:r>
            <a:r>
              <a:rPr lang="fr-FR" sz="3000" dirty="0" smtClean="0"/>
              <a:t> main challenges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3456885" y="1412776"/>
            <a:ext cx="223224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Segmentation</a:t>
            </a:r>
          </a:p>
          <a:p>
            <a:pPr algn="ctr"/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algorithm</a:t>
            </a:r>
            <a:endParaRPr lang="fr-FR" sz="2400" dirty="0">
              <a:solidFill>
                <a:srgbClr val="0B5ED7"/>
              </a:solidFill>
              <a:latin typeface="cmss17" pitchFamily="34" charset="0"/>
            </a:endParaRPr>
          </a:p>
        </p:txBody>
      </p:sp>
      <p:cxnSp>
        <p:nvCxnSpPr>
          <p:cNvPr id="15" name="Straight Arrow Connector 14"/>
          <p:cNvCxnSpPr>
            <a:endCxn id="13" idx="1"/>
          </p:cNvCxnSpPr>
          <p:nvPr/>
        </p:nvCxnSpPr>
        <p:spPr>
          <a:xfrm>
            <a:off x="2880821" y="1828274"/>
            <a:ext cx="576064" cy="1"/>
          </a:xfrm>
          <a:prstGeom prst="straightConnector1">
            <a:avLst/>
          </a:prstGeom>
          <a:ln w="38100">
            <a:solidFill>
              <a:srgbClr val="0B5E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689133" y="1840632"/>
            <a:ext cx="576064" cy="1"/>
          </a:xfrm>
          <a:prstGeom prst="straightConnector1">
            <a:avLst/>
          </a:prstGeom>
          <a:ln w="38100">
            <a:solidFill>
              <a:srgbClr val="0B5E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" y="1418992"/>
            <a:ext cx="2088232" cy="142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44" y="1418992"/>
            <a:ext cx="2087404" cy="142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Freeform 53"/>
          <p:cNvSpPr/>
          <p:nvPr>
            <p:custDataLst>
              <p:tags r:id="rId1"/>
            </p:custDataLst>
          </p:nvPr>
        </p:nvSpPr>
        <p:spPr bwMode="auto">
          <a:xfrm rot="15470865">
            <a:off x="7192683" y="1406504"/>
            <a:ext cx="670320" cy="1321270"/>
          </a:xfrm>
          <a:custGeom>
            <a:avLst/>
            <a:gdLst>
              <a:gd name="connsiteX0" fmla="*/ 0 w 1397000"/>
              <a:gd name="connsiteY0" fmla="*/ 431800 h 927100"/>
              <a:gd name="connsiteX1" fmla="*/ 889000 w 1397000"/>
              <a:gd name="connsiteY1" fmla="*/ 0 h 927100"/>
              <a:gd name="connsiteX2" fmla="*/ 1397000 w 1397000"/>
              <a:gd name="connsiteY2" fmla="*/ 711200 h 927100"/>
              <a:gd name="connsiteX3" fmla="*/ 419100 w 1397000"/>
              <a:gd name="connsiteY3" fmla="*/ 927100 h 927100"/>
              <a:gd name="connsiteX4" fmla="*/ 203200 w 1397000"/>
              <a:gd name="connsiteY4" fmla="*/ 635000 h 927100"/>
              <a:gd name="connsiteX5" fmla="*/ 0 w 1397000"/>
              <a:gd name="connsiteY5" fmla="*/ 431800 h 927100"/>
              <a:gd name="connsiteX0" fmla="*/ 177800 w 1193800"/>
              <a:gd name="connsiteY0" fmla="*/ 228600 h 927100"/>
              <a:gd name="connsiteX1" fmla="*/ 685800 w 1193800"/>
              <a:gd name="connsiteY1" fmla="*/ 0 h 927100"/>
              <a:gd name="connsiteX2" fmla="*/ 1193800 w 1193800"/>
              <a:gd name="connsiteY2" fmla="*/ 711200 h 927100"/>
              <a:gd name="connsiteX3" fmla="*/ 215900 w 1193800"/>
              <a:gd name="connsiteY3" fmla="*/ 927100 h 927100"/>
              <a:gd name="connsiteX4" fmla="*/ 0 w 1193800"/>
              <a:gd name="connsiteY4" fmla="*/ 635000 h 927100"/>
              <a:gd name="connsiteX5" fmla="*/ 177800 w 1193800"/>
              <a:gd name="connsiteY5" fmla="*/ 228600 h 927100"/>
              <a:gd name="connsiteX0" fmla="*/ 177800 w 1193800"/>
              <a:gd name="connsiteY0" fmla="*/ 228600 h 927100"/>
              <a:gd name="connsiteX1" fmla="*/ 685800 w 1193800"/>
              <a:gd name="connsiteY1" fmla="*/ 0 h 927100"/>
              <a:gd name="connsiteX2" fmla="*/ 1193800 w 1193800"/>
              <a:gd name="connsiteY2" fmla="*/ 711200 h 927100"/>
              <a:gd name="connsiteX3" fmla="*/ 215900 w 1193800"/>
              <a:gd name="connsiteY3" fmla="*/ 927100 h 927100"/>
              <a:gd name="connsiteX4" fmla="*/ 0 w 1193800"/>
              <a:gd name="connsiteY4" fmla="*/ 635000 h 927100"/>
              <a:gd name="connsiteX5" fmla="*/ 177800 w 1193800"/>
              <a:gd name="connsiteY5" fmla="*/ 228600 h 927100"/>
              <a:gd name="connsiteX0" fmla="*/ 0 w 1282700"/>
              <a:gd name="connsiteY0" fmla="*/ 159926 h 960026"/>
              <a:gd name="connsiteX1" fmla="*/ 774700 w 1282700"/>
              <a:gd name="connsiteY1" fmla="*/ 32926 h 960026"/>
              <a:gd name="connsiteX2" fmla="*/ 1282700 w 1282700"/>
              <a:gd name="connsiteY2" fmla="*/ 744126 h 960026"/>
              <a:gd name="connsiteX3" fmla="*/ 304800 w 1282700"/>
              <a:gd name="connsiteY3" fmla="*/ 960026 h 960026"/>
              <a:gd name="connsiteX4" fmla="*/ 88900 w 1282700"/>
              <a:gd name="connsiteY4" fmla="*/ 667926 h 960026"/>
              <a:gd name="connsiteX5" fmla="*/ 0 w 1282700"/>
              <a:gd name="connsiteY5" fmla="*/ 159926 h 960026"/>
              <a:gd name="connsiteX0" fmla="*/ 0 w 1282700"/>
              <a:gd name="connsiteY0" fmla="*/ 159926 h 960026"/>
              <a:gd name="connsiteX1" fmla="*/ 774700 w 1282700"/>
              <a:gd name="connsiteY1" fmla="*/ 32926 h 960026"/>
              <a:gd name="connsiteX2" fmla="*/ 1282700 w 1282700"/>
              <a:gd name="connsiteY2" fmla="*/ 744126 h 960026"/>
              <a:gd name="connsiteX3" fmla="*/ 304800 w 1282700"/>
              <a:gd name="connsiteY3" fmla="*/ 960026 h 960026"/>
              <a:gd name="connsiteX4" fmla="*/ 203200 w 1282700"/>
              <a:gd name="connsiteY4" fmla="*/ 642526 h 960026"/>
              <a:gd name="connsiteX5" fmla="*/ 0 w 1282700"/>
              <a:gd name="connsiteY5" fmla="*/ 159926 h 960026"/>
              <a:gd name="connsiteX0" fmla="*/ 0 w 1282700"/>
              <a:gd name="connsiteY0" fmla="*/ 159926 h 1048926"/>
              <a:gd name="connsiteX1" fmla="*/ 774700 w 1282700"/>
              <a:gd name="connsiteY1" fmla="*/ 32926 h 1048926"/>
              <a:gd name="connsiteX2" fmla="*/ 1282700 w 1282700"/>
              <a:gd name="connsiteY2" fmla="*/ 744126 h 1048926"/>
              <a:gd name="connsiteX3" fmla="*/ 12700 w 1282700"/>
              <a:gd name="connsiteY3" fmla="*/ 1048926 h 1048926"/>
              <a:gd name="connsiteX4" fmla="*/ 203200 w 1282700"/>
              <a:gd name="connsiteY4" fmla="*/ 642526 h 1048926"/>
              <a:gd name="connsiteX5" fmla="*/ 0 w 1282700"/>
              <a:gd name="connsiteY5" fmla="*/ 159926 h 1048926"/>
              <a:gd name="connsiteX0" fmla="*/ 57808 w 1340508"/>
              <a:gd name="connsiteY0" fmla="*/ 159926 h 1048926"/>
              <a:gd name="connsiteX1" fmla="*/ 832508 w 1340508"/>
              <a:gd name="connsiteY1" fmla="*/ 32926 h 1048926"/>
              <a:gd name="connsiteX2" fmla="*/ 1340508 w 1340508"/>
              <a:gd name="connsiteY2" fmla="*/ 744126 h 1048926"/>
              <a:gd name="connsiteX3" fmla="*/ 70508 w 1340508"/>
              <a:gd name="connsiteY3" fmla="*/ 1048926 h 1048926"/>
              <a:gd name="connsiteX4" fmla="*/ 261008 w 1340508"/>
              <a:gd name="connsiteY4" fmla="*/ 642526 h 1048926"/>
              <a:gd name="connsiteX5" fmla="*/ 57808 w 1340508"/>
              <a:gd name="connsiteY5" fmla="*/ 159926 h 1048926"/>
              <a:gd name="connsiteX0" fmla="*/ 57808 w 1340508"/>
              <a:gd name="connsiteY0" fmla="*/ 159926 h 1155474"/>
              <a:gd name="connsiteX1" fmla="*/ 832508 w 1340508"/>
              <a:gd name="connsiteY1" fmla="*/ 32926 h 1155474"/>
              <a:gd name="connsiteX2" fmla="*/ 1340508 w 1340508"/>
              <a:gd name="connsiteY2" fmla="*/ 744126 h 1155474"/>
              <a:gd name="connsiteX3" fmla="*/ 70508 w 1340508"/>
              <a:gd name="connsiteY3" fmla="*/ 1048926 h 1155474"/>
              <a:gd name="connsiteX4" fmla="*/ 261008 w 1340508"/>
              <a:gd name="connsiteY4" fmla="*/ 642526 h 1155474"/>
              <a:gd name="connsiteX5" fmla="*/ 57808 w 1340508"/>
              <a:gd name="connsiteY5" fmla="*/ 159926 h 1155474"/>
              <a:gd name="connsiteX0" fmla="*/ 52873 w 1335573"/>
              <a:gd name="connsiteY0" fmla="*/ 159926 h 1155474"/>
              <a:gd name="connsiteX1" fmla="*/ 827573 w 1335573"/>
              <a:gd name="connsiteY1" fmla="*/ 32926 h 1155474"/>
              <a:gd name="connsiteX2" fmla="*/ 1335573 w 1335573"/>
              <a:gd name="connsiteY2" fmla="*/ 744126 h 1155474"/>
              <a:gd name="connsiteX3" fmla="*/ 65573 w 1335573"/>
              <a:gd name="connsiteY3" fmla="*/ 1048926 h 1155474"/>
              <a:gd name="connsiteX4" fmla="*/ 294173 w 1335573"/>
              <a:gd name="connsiteY4" fmla="*/ 579026 h 1155474"/>
              <a:gd name="connsiteX5" fmla="*/ 52873 w 1335573"/>
              <a:gd name="connsiteY5" fmla="*/ 159926 h 1155474"/>
              <a:gd name="connsiteX0" fmla="*/ 52873 w 891073"/>
              <a:gd name="connsiteY0" fmla="*/ 159926 h 1146025"/>
              <a:gd name="connsiteX1" fmla="*/ 827573 w 891073"/>
              <a:gd name="connsiteY1" fmla="*/ 32926 h 1146025"/>
              <a:gd name="connsiteX2" fmla="*/ 891073 w 891073"/>
              <a:gd name="connsiteY2" fmla="*/ 667926 h 1146025"/>
              <a:gd name="connsiteX3" fmla="*/ 65573 w 891073"/>
              <a:gd name="connsiteY3" fmla="*/ 1048926 h 1146025"/>
              <a:gd name="connsiteX4" fmla="*/ 294173 w 891073"/>
              <a:gd name="connsiteY4" fmla="*/ 579026 h 1146025"/>
              <a:gd name="connsiteX5" fmla="*/ 52873 w 891073"/>
              <a:gd name="connsiteY5" fmla="*/ 159926 h 1146025"/>
              <a:gd name="connsiteX0" fmla="*/ 52873 w 891073"/>
              <a:gd name="connsiteY0" fmla="*/ 134230 h 1120329"/>
              <a:gd name="connsiteX1" fmla="*/ 649773 w 891073"/>
              <a:gd name="connsiteY1" fmla="*/ 96130 h 1120329"/>
              <a:gd name="connsiteX2" fmla="*/ 891073 w 891073"/>
              <a:gd name="connsiteY2" fmla="*/ 642230 h 1120329"/>
              <a:gd name="connsiteX3" fmla="*/ 65573 w 891073"/>
              <a:gd name="connsiteY3" fmla="*/ 1023230 h 1120329"/>
              <a:gd name="connsiteX4" fmla="*/ 294173 w 891073"/>
              <a:gd name="connsiteY4" fmla="*/ 553330 h 1120329"/>
              <a:gd name="connsiteX5" fmla="*/ 52873 w 891073"/>
              <a:gd name="connsiteY5" fmla="*/ 134230 h 1120329"/>
              <a:gd name="connsiteX0" fmla="*/ 52873 w 891073"/>
              <a:gd name="connsiteY0" fmla="*/ 180293 h 1166392"/>
              <a:gd name="connsiteX1" fmla="*/ 649773 w 891073"/>
              <a:gd name="connsiteY1" fmla="*/ 142193 h 1166392"/>
              <a:gd name="connsiteX2" fmla="*/ 891073 w 891073"/>
              <a:gd name="connsiteY2" fmla="*/ 688293 h 1166392"/>
              <a:gd name="connsiteX3" fmla="*/ 65573 w 891073"/>
              <a:gd name="connsiteY3" fmla="*/ 1069293 h 1166392"/>
              <a:gd name="connsiteX4" fmla="*/ 294173 w 891073"/>
              <a:gd name="connsiteY4" fmla="*/ 599393 h 1166392"/>
              <a:gd name="connsiteX5" fmla="*/ 52873 w 891073"/>
              <a:gd name="connsiteY5" fmla="*/ 180293 h 1166392"/>
              <a:gd name="connsiteX0" fmla="*/ 52873 w 789473"/>
              <a:gd name="connsiteY0" fmla="*/ 180293 h 1167851"/>
              <a:gd name="connsiteX1" fmla="*/ 649773 w 789473"/>
              <a:gd name="connsiteY1" fmla="*/ 142193 h 1167851"/>
              <a:gd name="connsiteX2" fmla="*/ 789473 w 789473"/>
              <a:gd name="connsiteY2" fmla="*/ 700993 h 1167851"/>
              <a:gd name="connsiteX3" fmla="*/ 65573 w 789473"/>
              <a:gd name="connsiteY3" fmla="*/ 1069293 h 1167851"/>
              <a:gd name="connsiteX4" fmla="*/ 294173 w 789473"/>
              <a:gd name="connsiteY4" fmla="*/ 599393 h 1167851"/>
              <a:gd name="connsiteX5" fmla="*/ 52873 w 789473"/>
              <a:gd name="connsiteY5" fmla="*/ 180293 h 1167851"/>
              <a:gd name="connsiteX0" fmla="*/ 52873 w 789473"/>
              <a:gd name="connsiteY0" fmla="*/ 180293 h 1207421"/>
              <a:gd name="connsiteX1" fmla="*/ 649773 w 789473"/>
              <a:gd name="connsiteY1" fmla="*/ 142193 h 1207421"/>
              <a:gd name="connsiteX2" fmla="*/ 789473 w 789473"/>
              <a:gd name="connsiteY2" fmla="*/ 700993 h 1207421"/>
              <a:gd name="connsiteX3" fmla="*/ 65573 w 789473"/>
              <a:gd name="connsiteY3" fmla="*/ 1069293 h 1207421"/>
              <a:gd name="connsiteX4" fmla="*/ 294173 w 789473"/>
              <a:gd name="connsiteY4" fmla="*/ 599393 h 1207421"/>
              <a:gd name="connsiteX5" fmla="*/ 52873 w 789473"/>
              <a:gd name="connsiteY5" fmla="*/ 180293 h 1207421"/>
              <a:gd name="connsiteX0" fmla="*/ 52873 w 791227"/>
              <a:gd name="connsiteY0" fmla="*/ 180293 h 1207421"/>
              <a:gd name="connsiteX1" fmla="*/ 649773 w 791227"/>
              <a:gd name="connsiteY1" fmla="*/ 142193 h 1207421"/>
              <a:gd name="connsiteX2" fmla="*/ 789473 w 791227"/>
              <a:gd name="connsiteY2" fmla="*/ 700993 h 1207421"/>
              <a:gd name="connsiteX3" fmla="*/ 65573 w 791227"/>
              <a:gd name="connsiteY3" fmla="*/ 1069293 h 1207421"/>
              <a:gd name="connsiteX4" fmla="*/ 294173 w 791227"/>
              <a:gd name="connsiteY4" fmla="*/ 599393 h 1207421"/>
              <a:gd name="connsiteX5" fmla="*/ 52873 w 791227"/>
              <a:gd name="connsiteY5" fmla="*/ 180293 h 1207421"/>
              <a:gd name="connsiteX0" fmla="*/ 52873 w 791227"/>
              <a:gd name="connsiteY0" fmla="*/ 210021 h 1237149"/>
              <a:gd name="connsiteX1" fmla="*/ 649773 w 791227"/>
              <a:gd name="connsiteY1" fmla="*/ 171921 h 1237149"/>
              <a:gd name="connsiteX2" fmla="*/ 789473 w 791227"/>
              <a:gd name="connsiteY2" fmla="*/ 730721 h 1237149"/>
              <a:gd name="connsiteX3" fmla="*/ 65573 w 791227"/>
              <a:gd name="connsiteY3" fmla="*/ 1099021 h 1237149"/>
              <a:gd name="connsiteX4" fmla="*/ 294173 w 791227"/>
              <a:gd name="connsiteY4" fmla="*/ 629121 h 1237149"/>
              <a:gd name="connsiteX5" fmla="*/ 52873 w 791227"/>
              <a:gd name="connsiteY5" fmla="*/ 210021 h 1237149"/>
              <a:gd name="connsiteX0" fmla="*/ 52873 w 792349"/>
              <a:gd name="connsiteY0" fmla="*/ 210021 h 1237149"/>
              <a:gd name="connsiteX1" fmla="*/ 649773 w 792349"/>
              <a:gd name="connsiteY1" fmla="*/ 171921 h 1237149"/>
              <a:gd name="connsiteX2" fmla="*/ 789473 w 792349"/>
              <a:gd name="connsiteY2" fmla="*/ 730721 h 1237149"/>
              <a:gd name="connsiteX3" fmla="*/ 65573 w 792349"/>
              <a:gd name="connsiteY3" fmla="*/ 1099021 h 1237149"/>
              <a:gd name="connsiteX4" fmla="*/ 294173 w 792349"/>
              <a:gd name="connsiteY4" fmla="*/ 629121 h 1237149"/>
              <a:gd name="connsiteX5" fmla="*/ 52873 w 792349"/>
              <a:gd name="connsiteY5" fmla="*/ 210021 h 1237149"/>
              <a:gd name="connsiteX0" fmla="*/ 61521 w 800997"/>
              <a:gd name="connsiteY0" fmla="*/ 210021 h 1237149"/>
              <a:gd name="connsiteX1" fmla="*/ 658421 w 800997"/>
              <a:gd name="connsiteY1" fmla="*/ 171921 h 1237149"/>
              <a:gd name="connsiteX2" fmla="*/ 798121 w 800997"/>
              <a:gd name="connsiteY2" fmla="*/ 730721 h 1237149"/>
              <a:gd name="connsiteX3" fmla="*/ 74221 w 800997"/>
              <a:gd name="connsiteY3" fmla="*/ 1099021 h 1237149"/>
              <a:gd name="connsiteX4" fmla="*/ 239321 w 800997"/>
              <a:gd name="connsiteY4" fmla="*/ 603721 h 1237149"/>
              <a:gd name="connsiteX5" fmla="*/ 61521 w 800997"/>
              <a:gd name="connsiteY5" fmla="*/ 210021 h 1237149"/>
              <a:gd name="connsiteX0" fmla="*/ 61521 w 800997"/>
              <a:gd name="connsiteY0" fmla="*/ 210021 h 1237149"/>
              <a:gd name="connsiteX1" fmla="*/ 658421 w 800997"/>
              <a:gd name="connsiteY1" fmla="*/ 171921 h 1237149"/>
              <a:gd name="connsiteX2" fmla="*/ 798121 w 800997"/>
              <a:gd name="connsiteY2" fmla="*/ 730721 h 1237149"/>
              <a:gd name="connsiteX3" fmla="*/ 74221 w 800997"/>
              <a:gd name="connsiteY3" fmla="*/ 1099021 h 1237149"/>
              <a:gd name="connsiteX4" fmla="*/ 239321 w 800997"/>
              <a:gd name="connsiteY4" fmla="*/ 603721 h 1237149"/>
              <a:gd name="connsiteX5" fmla="*/ 61521 w 800997"/>
              <a:gd name="connsiteY5" fmla="*/ 210021 h 1237149"/>
              <a:gd name="connsiteX0" fmla="*/ 67120 w 806596"/>
              <a:gd name="connsiteY0" fmla="*/ 210021 h 1237149"/>
              <a:gd name="connsiteX1" fmla="*/ 664020 w 806596"/>
              <a:gd name="connsiteY1" fmla="*/ 171921 h 1237149"/>
              <a:gd name="connsiteX2" fmla="*/ 803720 w 806596"/>
              <a:gd name="connsiteY2" fmla="*/ 730721 h 1237149"/>
              <a:gd name="connsiteX3" fmla="*/ 79820 w 806596"/>
              <a:gd name="connsiteY3" fmla="*/ 1099021 h 1237149"/>
              <a:gd name="connsiteX4" fmla="*/ 244920 w 806596"/>
              <a:gd name="connsiteY4" fmla="*/ 603721 h 1237149"/>
              <a:gd name="connsiteX5" fmla="*/ 67120 w 806596"/>
              <a:gd name="connsiteY5" fmla="*/ 210021 h 1237149"/>
              <a:gd name="connsiteX0" fmla="*/ 77026 w 816502"/>
              <a:gd name="connsiteY0" fmla="*/ 210021 h 1237149"/>
              <a:gd name="connsiteX1" fmla="*/ 673926 w 816502"/>
              <a:gd name="connsiteY1" fmla="*/ 171921 h 1237149"/>
              <a:gd name="connsiteX2" fmla="*/ 813626 w 816502"/>
              <a:gd name="connsiteY2" fmla="*/ 730721 h 1237149"/>
              <a:gd name="connsiteX3" fmla="*/ 89726 w 816502"/>
              <a:gd name="connsiteY3" fmla="*/ 1099021 h 1237149"/>
              <a:gd name="connsiteX4" fmla="*/ 204026 w 816502"/>
              <a:gd name="connsiteY4" fmla="*/ 591021 h 1237149"/>
              <a:gd name="connsiteX5" fmla="*/ 77026 w 816502"/>
              <a:gd name="connsiteY5" fmla="*/ 210021 h 1237149"/>
              <a:gd name="connsiteX0" fmla="*/ 77026 w 789584"/>
              <a:gd name="connsiteY0" fmla="*/ 210021 h 1231485"/>
              <a:gd name="connsiteX1" fmla="*/ 673926 w 789584"/>
              <a:gd name="connsiteY1" fmla="*/ 171921 h 1231485"/>
              <a:gd name="connsiteX2" fmla="*/ 785181 w 789584"/>
              <a:gd name="connsiteY2" fmla="*/ 702523 h 1231485"/>
              <a:gd name="connsiteX3" fmla="*/ 89726 w 789584"/>
              <a:gd name="connsiteY3" fmla="*/ 1099021 h 1231485"/>
              <a:gd name="connsiteX4" fmla="*/ 204026 w 789584"/>
              <a:gd name="connsiteY4" fmla="*/ 591021 h 1231485"/>
              <a:gd name="connsiteX5" fmla="*/ 77026 w 789584"/>
              <a:gd name="connsiteY5" fmla="*/ 210021 h 1231485"/>
              <a:gd name="connsiteX0" fmla="*/ 77026 w 789354"/>
              <a:gd name="connsiteY0" fmla="*/ 210021 h 1287182"/>
              <a:gd name="connsiteX1" fmla="*/ 673926 w 789354"/>
              <a:gd name="connsiteY1" fmla="*/ 171921 h 1287182"/>
              <a:gd name="connsiteX2" fmla="*/ 784931 w 789354"/>
              <a:gd name="connsiteY2" fmla="*/ 916438 h 1287182"/>
              <a:gd name="connsiteX3" fmla="*/ 89726 w 789354"/>
              <a:gd name="connsiteY3" fmla="*/ 1099021 h 1287182"/>
              <a:gd name="connsiteX4" fmla="*/ 204026 w 789354"/>
              <a:gd name="connsiteY4" fmla="*/ 591021 h 1287182"/>
              <a:gd name="connsiteX5" fmla="*/ 77026 w 789354"/>
              <a:gd name="connsiteY5" fmla="*/ 210021 h 1287182"/>
              <a:gd name="connsiteX0" fmla="*/ 77026 w 789354"/>
              <a:gd name="connsiteY0" fmla="*/ 210021 h 1265821"/>
              <a:gd name="connsiteX1" fmla="*/ 673926 w 789354"/>
              <a:gd name="connsiteY1" fmla="*/ 171921 h 1265821"/>
              <a:gd name="connsiteX2" fmla="*/ 784931 w 789354"/>
              <a:gd name="connsiteY2" fmla="*/ 916438 h 1265821"/>
              <a:gd name="connsiteX3" fmla="*/ 89726 w 789354"/>
              <a:gd name="connsiteY3" fmla="*/ 1099021 h 1265821"/>
              <a:gd name="connsiteX4" fmla="*/ 204026 w 789354"/>
              <a:gd name="connsiteY4" fmla="*/ 591021 h 1265821"/>
              <a:gd name="connsiteX5" fmla="*/ 77026 w 789354"/>
              <a:gd name="connsiteY5" fmla="*/ 210021 h 1265821"/>
              <a:gd name="connsiteX0" fmla="*/ 17328 w 729656"/>
              <a:gd name="connsiteY0" fmla="*/ 210021 h 1287653"/>
              <a:gd name="connsiteX1" fmla="*/ 614228 w 729656"/>
              <a:gd name="connsiteY1" fmla="*/ 171921 h 1287653"/>
              <a:gd name="connsiteX2" fmla="*/ 725233 w 729656"/>
              <a:gd name="connsiteY2" fmla="*/ 916438 h 1287653"/>
              <a:gd name="connsiteX3" fmla="*/ 111184 w 729656"/>
              <a:gd name="connsiteY3" fmla="*/ 1129353 h 1287653"/>
              <a:gd name="connsiteX4" fmla="*/ 144328 w 729656"/>
              <a:gd name="connsiteY4" fmla="*/ 591021 h 1287653"/>
              <a:gd name="connsiteX5" fmla="*/ 17328 w 729656"/>
              <a:gd name="connsiteY5" fmla="*/ 210021 h 1287653"/>
              <a:gd name="connsiteX0" fmla="*/ 29834 w 742162"/>
              <a:gd name="connsiteY0" fmla="*/ 210021 h 1287653"/>
              <a:gd name="connsiteX1" fmla="*/ 626734 w 742162"/>
              <a:gd name="connsiteY1" fmla="*/ 171921 h 1287653"/>
              <a:gd name="connsiteX2" fmla="*/ 737739 w 742162"/>
              <a:gd name="connsiteY2" fmla="*/ 916438 h 1287653"/>
              <a:gd name="connsiteX3" fmla="*/ 123690 w 742162"/>
              <a:gd name="connsiteY3" fmla="*/ 1129353 h 1287653"/>
              <a:gd name="connsiteX4" fmla="*/ 121084 w 742162"/>
              <a:gd name="connsiteY4" fmla="*/ 592033 h 1287653"/>
              <a:gd name="connsiteX5" fmla="*/ 29834 w 742162"/>
              <a:gd name="connsiteY5" fmla="*/ 210021 h 1287653"/>
              <a:gd name="connsiteX0" fmla="*/ 29834 w 742162"/>
              <a:gd name="connsiteY0" fmla="*/ 210021 h 1248415"/>
              <a:gd name="connsiteX1" fmla="*/ 626734 w 742162"/>
              <a:gd name="connsiteY1" fmla="*/ 171921 h 1248415"/>
              <a:gd name="connsiteX2" fmla="*/ 737739 w 742162"/>
              <a:gd name="connsiteY2" fmla="*/ 916438 h 1248415"/>
              <a:gd name="connsiteX3" fmla="*/ 461809 w 742162"/>
              <a:gd name="connsiteY3" fmla="*/ 1233391 h 1248415"/>
              <a:gd name="connsiteX4" fmla="*/ 123690 w 742162"/>
              <a:gd name="connsiteY4" fmla="*/ 1129353 h 1248415"/>
              <a:gd name="connsiteX5" fmla="*/ 121084 w 742162"/>
              <a:gd name="connsiteY5" fmla="*/ 592033 h 1248415"/>
              <a:gd name="connsiteX6" fmla="*/ 29834 w 742162"/>
              <a:gd name="connsiteY6" fmla="*/ 210021 h 1248415"/>
              <a:gd name="connsiteX0" fmla="*/ 29834 w 742162"/>
              <a:gd name="connsiteY0" fmla="*/ 156172 h 1194566"/>
              <a:gd name="connsiteX1" fmla="*/ 284433 w 742162"/>
              <a:gd name="connsiteY1" fmla="*/ 8068 h 1194566"/>
              <a:gd name="connsiteX2" fmla="*/ 626734 w 742162"/>
              <a:gd name="connsiteY2" fmla="*/ 118072 h 1194566"/>
              <a:gd name="connsiteX3" fmla="*/ 737739 w 742162"/>
              <a:gd name="connsiteY3" fmla="*/ 862589 h 1194566"/>
              <a:gd name="connsiteX4" fmla="*/ 461809 w 742162"/>
              <a:gd name="connsiteY4" fmla="*/ 1179542 h 1194566"/>
              <a:gd name="connsiteX5" fmla="*/ 123690 w 742162"/>
              <a:gd name="connsiteY5" fmla="*/ 1075504 h 1194566"/>
              <a:gd name="connsiteX6" fmla="*/ 121084 w 742162"/>
              <a:gd name="connsiteY6" fmla="*/ 538184 h 1194566"/>
              <a:gd name="connsiteX7" fmla="*/ 29834 w 742162"/>
              <a:gd name="connsiteY7" fmla="*/ 156172 h 1194566"/>
              <a:gd name="connsiteX0" fmla="*/ 104335 w 742162"/>
              <a:gd name="connsiteY0" fmla="*/ 177628 h 1194566"/>
              <a:gd name="connsiteX1" fmla="*/ 284433 w 742162"/>
              <a:gd name="connsiteY1" fmla="*/ 8068 h 1194566"/>
              <a:gd name="connsiteX2" fmla="*/ 626734 w 742162"/>
              <a:gd name="connsiteY2" fmla="*/ 118072 h 1194566"/>
              <a:gd name="connsiteX3" fmla="*/ 737739 w 742162"/>
              <a:gd name="connsiteY3" fmla="*/ 862589 h 1194566"/>
              <a:gd name="connsiteX4" fmla="*/ 461809 w 742162"/>
              <a:gd name="connsiteY4" fmla="*/ 1179542 h 1194566"/>
              <a:gd name="connsiteX5" fmla="*/ 123690 w 742162"/>
              <a:gd name="connsiteY5" fmla="*/ 1075504 h 1194566"/>
              <a:gd name="connsiteX6" fmla="*/ 121084 w 742162"/>
              <a:gd name="connsiteY6" fmla="*/ 538184 h 1194566"/>
              <a:gd name="connsiteX7" fmla="*/ 104335 w 742162"/>
              <a:gd name="connsiteY7" fmla="*/ 177628 h 1194566"/>
              <a:gd name="connsiteX0" fmla="*/ 104335 w 742162"/>
              <a:gd name="connsiteY0" fmla="*/ 177628 h 1194566"/>
              <a:gd name="connsiteX1" fmla="*/ 284433 w 742162"/>
              <a:gd name="connsiteY1" fmla="*/ 8068 h 1194566"/>
              <a:gd name="connsiteX2" fmla="*/ 626734 w 742162"/>
              <a:gd name="connsiteY2" fmla="*/ 118072 h 1194566"/>
              <a:gd name="connsiteX3" fmla="*/ 737739 w 742162"/>
              <a:gd name="connsiteY3" fmla="*/ 862589 h 1194566"/>
              <a:gd name="connsiteX4" fmla="*/ 461809 w 742162"/>
              <a:gd name="connsiteY4" fmla="*/ 1179542 h 1194566"/>
              <a:gd name="connsiteX5" fmla="*/ 123690 w 742162"/>
              <a:gd name="connsiteY5" fmla="*/ 1075504 h 1194566"/>
              <a:gd name="connsiteX6" fmla="*/ 121084 w 742162"/>
              <a:gd name="connsiteY6" fmla="*/ 538184 h 1194566"/>
              <a:gd name="connsiteX7" fmla="*/ 104335 w 742162"/>
              <a:gd name="connsiteY7" fmla="*/ 177628 h 1194566"/>
              <a:gd name="connsiteX0" fmla="*/ 104335 w 742162"/>
              <a:gd name="connsiteY0" fmla="*/ 177628 h 1194566"/>
              <a:gd name="connsiteX1" fmla="*/ 284433 w 742162"/>
              <a:gd name="connsiteY1" fmla="*/ 8068 h 1194566"/>
              <a:gd name="connsiteX2" fmla="*/ 626734 w 742162"/>
              <a:gd name="connsiteY2" fmla="*/ 118072 h 1194566"/>
              <a:gd name="connsiteX3" fmla="*/ 737739 w 742162"/>
              <a:gd name="connsiteY3" fmla="*/ 862589 h 1194566"/>
              <a:gd name="connsiteX4" fmla="*/ 461809 w 742162"/>
              <a:gd name="connsiteY4" fmla="*/ 1179542 h 1194566"/>
              <a:gd name="connsiteX5" fmla="*/ 123690 w 742162"/>
              <a:gd name="connsiteY5" fmla="*/ 1075504 h 1194566"/>
              <a:gd name="connsiteX6" fmla="*/ 121084 w 742162"/>
              <a:gd name="connsiteY6" fmla="*/ 538184 h 1194566"/>
              <a:gd name="connsiteX7" fmla="*/ 104335 w 742162"/>
              <a:gd name="connsiteY7" fmla="*/ 177628 h 1194566"/>
              <a:gd name="connsiteX0" fmla="*/ 87971 w 725798"/>
              <a:gd name="connsiteY0" fmla="*/ 177628 h 1194566"/>
              <a:gd name="connsiteX1" fmla="*/ 268069 w 725798"/>
              <a:gd name="connsiteY1" fmla="*/ 8068 h 1194566"/>
              <a:gd name="connsiteX2" fmla="*/ 610370 w 725798"/>
              <a:gd name="connsiteY2" fmla="*/ 118072 h 1194566"/>
              <a:gd name="connsiteX3" fmla="*/ 721375 w 725798"/>
              <a:gd name="connsiteY3" fmla="*/ 862589 h 1194566"/>
              <a:gd name="connsiteX4" fmla="*/ 445445 w 725798"/>
              <a:gd name="connsiteY4" fmla="*/ 1179542 h 1194566"/>
              <a:gd name="connsiteX5" fmla="*/ 107326 w 725798"/>
              <a:gd name="connsiteY5" fmla="*/ 1075504 h 1194566"/>
              <a:gd name="connsiteX6" fmla="*/ 104720 w 725798"/>
              <a:gd name="connsiteY6" fmla="*/ 538184 h 1194566"/>
              <a:gd name="connsiteX7" fmla="*/ 87971 w 725798"/>
              <a:gd name="connsiteY7" fmla="*/ 177628 h 1194566"/>
              <a:gd name="connsiteX0" fmla="*/ 45877 w 683704"/>
              <a:gd name="connsiteY0" fmla="*/ 177628 h 1194566"/>
              <a:gd name="connsiteX1" fmla="*/ 225975 w 683704"/>
              <a:gd name="connsiteY1" fmla="*/ 8068 h 1194566"/>
              <a:gd name="connsiteX2" fmla="*/ 568276 w 683704"/>
              <a:gd name="connsiteY2" fmla="*/ 118072 h 1194566"/>
              <a:gd name="connsiteX3" fmla="*/ 679281 w 683704"/>
              <a:gd name="connsiteY3" fmla="*/ 862589 h 1194566"/>
              <a:gd name="connsiteX4" fmla="*/ 403351 w 683704"/>
              <a:gd name="connsiteY4" fmla="*/ 1179542 h 1194566"/>
              <a:gd name="connsiteX5" fmla="*/ 65232 w 683704"/>
              <a:gd name="connsiteY5" fmla="*/ 1075504 h 1194566"/>
              <a:gd name="connsiteX6" fmla="*/ 62626 w 683704"/>
              <a:gd name="connsiteY6" fmla="*/ 538184 h 1194566"/>
              <a:gd name="connsiteX7" fmla="*/ 45877 w 683704"/>
              <a:gd name="connsiteY7" fmla="*/ 177628 h 1194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704" h="1194566">
                <a:moveTo>
                  <a:pt x="45877" y="177628"/>
                </a:moveTo>
                <a:cubicBezTo>
                  <a:pt x="70992" y="79969"/>
                  <a:pt x="126492" y="14418"/>
                  <a:pt x="225975" y="8068"/>
                </a:cubicBezTo>
                <a:cubicBezTo>
                  <a:pt x="325458" y="1718"/>
                  <a:pt x="490615" y="-33654"/>
                  <a:pt x="568276" y="118072"/>
                </a:cubicBezTo>
                <a:cubicBezTo>
                  <a:pt x="665643" y="291639"/>
                  <a:pt x="696214" y="625522"/>
                  <a:pt x="679281" y="862589"/>
                </a:cubicBezTo>
                <a:cubicBezTo>
                  <a:pt x="654208" y="1047590"/>
                  <a:pt x="505693" y="1144056"/>
                  <a:pt x="403351" y="1179542"/>
                </a:cubicBezTo>
                <a:cubicBezTo>
                  <a:pt x="301010" y="1215028"/>
                  <a:pt x="124434" y="1190486"/>
                  <a:pt x="65232" y="1075504"/>
                </a:cubicBezTo>
                <a:cubicBezTo>
                  <a:pt x="-54252" y="835759"/>
                  <a:pt x="18565" y="768162"/>
                  <a:pt x="62626" y="538184"/>
                </a:cubicBezTo>
                <a:cubicBezTo>
                  <a:pt x="62115" y="311308"/>
                  <a:pt x="59087" y="315604"/>
                  <a:pt x="45877" y="177628"/>
                </a:cubicBez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95" y="2330654"/>
            <a:ext cx="1420890" cy="81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052" y="3597273"/>
            <a:ext cx="2058132" cy="134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85184"/>
            <a:ext cx="20669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9" y="3597273"/>
            <a:ext cx="200977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49" y="5037433"/>
            <a:ext cx="19907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3441178" y="4182179"/>
            <a:ext cx="223224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Registration</a:t>
            </a:r>
          </a:p>
          <a:p>
            <a:pPr algn="ctr"/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algorithm</a:t>
            </a:r>
            <a:endParaRPr lang="fr-FR" sz="2400" dirty="0">
              <a:solidFill>
                <a:srgbClr val="0B5ED7"/>
              </a:solidFill>
              <a:latin typeface="cmss17" pitchFamily="34" charset="0"/>
            </a:endParaRPr>
          </a:p>
        </p:txBody>
      </p:sp>
      <p:cxnSp>
        <p:nvCxnSpPr>
          <p:cNvPr id="67" name="Straight Arrow Connector 66"/>
          <p:cNvCxnSpPr>
            <a:endCxn id="66" idx="1"/>
          </p:cNvCxnSpPr>
          <p:nvPr/>
        </p:nvCxnSpPr>
        <p:spPr>
          <a:xfrm>
            <a:off x="2592789" y="4182179"/>
            <a:ext cx="848389" cy="415499"/>
          </a:xfrm>
          <a:prstGeom prst="straightConnector1">
            <a:avLst/>
          </a:prstGeom>
          <a:ln w="38100">
            <a:solidFill>
              <a:srgbClr val="0B5E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5689133" y="4182179"/>
            <a:ext cx="827911" cy="398949"/>
          </a:xfrm>
          <a:prstGeom prst="straightConnector1">
            <a:avLst/>
          </a:prstGeom>
          <a:ln w="38100">
            <a:solidFill>
              <a:srgbClr val="0B5E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12" y="5373216"/>
            <a:ext cx="917754" cy="90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245">
            <a:off x="4930337" y="5423732"/>
            <a:ext cx="912957" cy="90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Straight Arrow Connector 47"/>
          <p:cNvCxnSpPr/>
          <p:nvPr/>
        </p:nvCxnSpPr>
        <p:spPr>
          <a:xfrm flipV="1">
            <a:off x="4453796" y="5805263"/>
            <a:ext cx="355534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3528" y="3335784"/>
            <a:ext cx="8568952" cy="0"/>
          </a:xfrm>
          <a:prstGeom prst="line">
            <a:avLst/>
          </a:prstGeom>
          <a:ln w="38100">
            <a:solidFill>
              <a:srgbClr val="0B5ED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689133" y="4750078"/>
            <a:ext cx="827911" cy="767154"/>
          </a:xfrm>
          <a:prstGeom prst="straightConnector1">
            <a:avLst/>
          </a:prstGeom>
          <a:ln w="38100">
            <a:solidFill>
              <a:srgbClr val="0B5E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92789" y="4750078"/>
            <a:ext cx="848389" cy="767154"/>
          </a:xfrm>
          <a:prstGeom prst="straightConnector1">
            <a:avLst/>
          </a:prstGeom>
          <a:ln w="38100">
            <a:solidFill>
              <a:srgbClr val="0B5E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Introduction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3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741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err="1" smtClean="0"/>
              <a:t>Using</a:t>
            </a:r>
            <a:r>
              <a:rPr lang="fr-FR" sz="3000" dirty="0" smtClean="0"/>
              <a:t> </a:t>
            </a:r>
            <a:r>
              <a:rPr lang="fr-FR" sz="3000" dirty="0" err="1" smtClean="0"/>
              <a:t>simultaneously</a:t>
            </a:r>
            <a:r>
              <a:rPr lang="fr-FR" sz="3000" dirty="0" smtClean="0"/>
              <a:t> US and CEUS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26" name="TextBox 25"/>
          <p:cNvSpPr txBox="1"/>
          <p:nvPr>
            <p:custDataLst>
              <p:tags r:id="rId1"/>
            </p:custDataLst>
          </p:nvPr>
        </p:nvSpPr>
        <p:spPr>
          <a:xfrm>
            <a:off x="323528" y="3933056"/>
            <a:ext cx="8568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mss17" pitchFamily="34" charset="0"/>
              </a:rPr>
              <a:t>- Both images must be aligned if used simultaneously</a:t>
            </a:r>
            <a:br>
              <a:rPr lang="en-US" sz="2000" dirty="0" smtClean="0">
                <a:latin typeface="cmss17" pitchFamily="34" charset="0"/>
              </a:rPr>
            </a:br>
            <a:r>
              <a:rPr lang="en-US" sz="2000" dirty="0" smtClean="0">
                <a:latin typeface="cmss17" pitchFamily="34" charset="0"/>
              </a:rPr>
              <a:t>  </a:t>
            </a:r>
            <a:r>
              <a:rPr lang="en-US" sz="2000" dirty="0" smtClean="0">
                <a:latin typeface="cmss17" pitchFamily="34" charset="0"/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  <a:sym typeface="Wingdings" pitchFamily="2" charset="2"/>
              </a:rPr>
              <a:t>Registration helps c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o-segmentation</a:t>
            </a:r>
          </a:p>
          <a:p>
            <a:r>
              <a:rPr lang="en-US" sz="2000" dirty="0" smtClean="0">
                <a:latin typeface="cmss17" pitchFamily="34" charset="0"/>
              </a:rPr>
              <a:t>- Iconic registration difficult</a:t>
            </a:r>
            <a:br>
              <a:rPr lang="en-US" sz="2000" dirty="0" smtClean="0">
                <a:latin typeface="cmss17" pitchFamily="34" charset="0"/>
              </a:rPr>
            </a:br>
            <a:r>
              <a:rPr lang="en-US" sz="2000" dirty="0" smtClean="0">
                <a:latin typeface="cmss17" pitchFamily="34" charset="0"/>
              </a:rPr>
              <a:t>  Feature-based registration only possible with kidney boundary</a:t>
            </a:r>
          </a:p>
          <a:p>
            <a:r>
              <a:rPr lang="en-US" sz="2000" dirty="0" smtClean="0">
                <a:latin typeface="cmss17" pitchFamily="34" charset="0"/>
              </a:rPr>
              <a:t>  </a:t>
            </a:r>
            <a:r>
              <a:rPr lang="en-US" sz="2000" dirty="0" smtClean="0">
                <a:latin typeface="cmss17" pitchFamily="34" charset="0"/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  <a:sym typeface="Wingdings" pitchFamily="2" charset="2"/>
              </a:rPr>
              <a:t>Co-segmentation helps r</a:t>
            </a:r>
            <a:r>
              <a:rPr lang="en-US" sz="2000" dirty="0" smtClean="0">
                <a:solidFill>
                  <a:srgbClr val="0B5ED7"/>
                </a:solidFill>
                <a:latin typeface="cmss17" pitchFamily="34" charset="0"/>
              </a:rPr>
              <a:t>egistration</a:t>
            </a:r>
            <a:endParaRPr lang="en-US" sz="20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27" name="TextBox 26"/>
          <p:cNvSpPr txBox="1"/>
          <p:nvPr>
            <p:custDataLst>
              <p:tags r:id="rId2"/>
            </p:custDataLst>
          </p:nvPr>
        </p:nvSpPr>
        <p:spPr>
          <a:xfrm>
            <a:off x="1763688" y="5805264"/>
            <a:ext cx="547328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B5ED7"/>
                </a:solidFill>
                <a:latin typeface="cmss17" pitchFamily="34" charset="0"/>
              </a:rPr>
              <a:t>Joint co-segmentation and registration</a:t>
            </a:r>
            <a:endParaRPr lang="en-US" sz="2400" dirty="0">
              <a:solidFill>
                <a:srgbClr val="0B5ED7"/>
              </a:solidFill>
              <a:latin typeface="cmss17" pitchFamily="34" charset="0"/>
            </a:endParaRPr>
          </a:p>
        </p:txBody>
      </p:sp>
      <p:pic>
        <p:nvPicPr>
          <p:cNvPr id="28" name="Picture 2" descr="C:\Users\frq09368\Work\doc\Papers\IPMI2013\CoSegmentation\Figures\Scheme_US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91" y="1340768"/>
            <a:ext cx="2903809" cy="194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frq09368\Work\doc\Papers\IPMI2013\CoSegmentation\Figures\Scheme_CEUS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880320" cy="194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>
            <p:custDataLst>
              <p:tags r:id="rId5"/>
            </p:custDataLst>
          </p:nvPr>
        </p:nvSpPr>
        <p:spPr>
          <a:xfrm>
            <a:off x="683568" y="334770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ss17" pitchFamily="34" charset="0"/>
              </a:rPr>
              <a:t>CEUS image</a:t>
            </a:r>
            <a:endParaRPr lang="en-US" dirty="0">
              <a:latin typeface="cmss17" pitchFamily="34" charset="0"/>
            </a:endParaRPr>
          </a:p>
        </p:txBody>
      </p:sp>
      <p:sp>
        <p:nvSpPr>
          <p:cNvPr id="31" name="TextBox 30"/>
          <p:cNvSpPr txBox="1"/>
          <p:nvPr>
            <p:custDataLst>
              <p:tags r:id="rId6"/>
            </p:custDataLst>
          </p:nvPr>
        </p:nvSpPr>
        <p:spPr>
          <a:xfrm>
            <a:off x="5436096" y="3358733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mss17" pitchFamily="34" charset="0"/>
              </a:rPr>
              <a:t>US image</a:t>
            </a:r>
          </a:p>
        </p:txBody>
      </p:sp>
      <p:sp>
        <p:nvSpPr>
          <p:cNvPr id="32" name="Cross 31"/>
          <p:cNvSpPr/>
          <p:nvPr>
            <p:custDataLst>
              <p:tags r:id="rId7"/>
            </p:custDataLst>
          </p:nvPr>
        </p:nvSpPr>
        <p:spPr bwMode="auto">
          <a:xfrm>
            <a:off x="4067944" y="1988840"/>
            <a:ext cx="720080" cy="720080"/>
          </a:xfrm>
          <a:prstGeom prst="plus">
            <a:avLst>
              <a:gd name="adj" fmla="val 37598"/>
            </a:avLst>
          </a:prstGeom>
          <a:solidFill>
            <a:srgbClr val="0B5ED7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30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6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smtClean="0"/>
              <a:t>Joint Co-Segmentation and Registration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grpSp>
        <p:nvGrpSpPr>
          <p:cNvPr id="13" name="Group 12"/>
          <p:cNvGrpSpPr/>
          <p:nvPr/>
        </p:nvGrpSpPr>
        <p:grpSpPr>
          <a:xfrm>
            <a:off x="248655" y="1808410"/>
            <a:ext cx="8571817" cy="3471312"/>
            <a:chOff x="248655" y="1808410"/>
            <a:chExt cx="8571817" cy="3471312"/>
          </a:xfrm>
        </p:grpSpPr>
        <p:pic>
          <p:nvPicPr>
            <p:cNvPr id="14" name="Picture 2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55" y="1808410"/>
              <a:ext cx="8571817" cy="34207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>
              <p:custDataLst>
                <p:tags r:id="rId2"/>
              </p:custDataLst>
            </p:nvPr>
          </p:nvSpPr>
          <p:spPr>
            <a:xfrm>
              <a:off x="251520" y="3356992"/>
              <a:ext cx="187220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mss17" pitchFamily="34" charset="0"/>
                </a:rPr>
                <a:t>CEUS image</a:t>
              </a:r>
              <a:endParaRPr lang="en-US" sz="1600" dirty="0">
                <a:latin typeface="cmss17" pitchFamily="34" charset="0"/>
              </a:endParaRPr>
            </a:p>
          </p:txBody>
        </p:sp>
        <p:sp>
          <p:nvSpPr>
            <p:cNvPr id="16" name="TextBox 15"/>
            <p:cNvSpPr txBox="1"/>
            <p:nvPr>
              <p:custDataLst>
                <p:tags r:id="rId3"/>
              </p:custDataLst>
            </p:nvPr>
          </p:nvSpPr>
          <p:spPr>
            <a:xfrm>
              <a:off x="251520" y="4941168"/>
              <a:ext cx="187220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mss17" pitchFamily="34" charset="0"/>
                </a:rPr>
                <a:t>US image</a:t>
              </a:r>
              <a:endParaRPr lang="en-US" sz="1600" dirty="0">
                <a:latin typeface="cmss17" pitchFamily="34" charset="0"/>
              </a:endParaRPr>
            </a:p>
          </p:txBody>
        </p:sp>
        <p:sp>
          <p:nvSpPr>
            <p:cNvPr id="17" name="Rectangle 16"/>
            <p:cNvSpPr/>
            <p:nvPr>
              <p:custDataLst>
                <p:tags r:id="rId4"/>
              </p:custDataLst>
            </p:nvPr>
          </p:nvSpPr>
          <p:spPr bwMode="auto">
            <a:xfrm>
              <a:off x="2368216" y="2852936"/>
              <a:ext cx="1872208" cy="15841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>
              <p:custDataLst>
                <p:tags r:id="rId5"/>
              </p:custDataLst>
            </p:nvPr>
          </p:nvSpPr>
          <p:spPr>
            <a:xfrm>
              <a:off x="2339752" y="3157517"/>
              <a:ext cx="1944216" cy="8309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B5ED7"/>
                  </a:solidFill>
                  <a:latin typeface="cmss17" pitchFamily="34" charset="0"/>
                </a:rPr>
                <a:t>Joint </a:t>
              </a:r>
              <a:br>
                <a:rPr lang="en-US" sz="1600" dirty="0" smtClean="0">
                  <a:solidFill>
                    <a:srgbClr val="0B5ED7"/>
                  </a:solidFill>
                  <a:latin typeface="cmss17" pitchFamily="34" charset="0"/>
                </a:rPr>
              </a:br>
              <a:r>
                <a:rPr lang="en-US" sz="1600" dirty="0" smtClean="0">
                  <a:solidFill>
                    <a:srgbClr val="0B5ED7"/>
                  </a:solidFill>
                  <a:latin typeface="cmss17" pitchFamily="34" charset="0"/>
                </a:rPr>
                <a:t>Co-Segmentation </a:t>
              </a:r>
              <a:br>
                <a:rPr lang="en-US" sz="1600" dirty="0" smtClean="0">
                  <a:solidFill>
                    <a:srgbClr val="0B5ED7"/>
                  </a:solidFill>
                  <a:latin typeface="cmss17" pitchFamily="34" charset="0"/>
                </a:rPr>
              </a:br>
              <a:r>
                <a:rPr lang="en-US" sz="1600" dirty="0" smtClean="0">
                  <a:solidFill>
                    <a:srgbClr val="0B5ED7"/>
                  </a:solidFill>
                  <a:latin typeface="cmss17" pitchFamily="34" charset="0"/>
                </a:rPr>
                <a:t>and Registration</a:t>
              </a:r>
              <a:endParaRPr lang="en-US" sz="1600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31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831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Generic</a:t>
            </a:r>
            <a:r>
              <a:rPr lang="fr-FR" dirty="0" smtClean="0"/>
              <a:t> Framework for Co-Segmentation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9" name="TextBox 8"/>
          <p:cNvSpPr txBox="1"/>
          <p:nvPr>
            <p:custDataLst>
              <p:tags r:id="rId1"/>
            </p:custDataLst>
          </p:nvPr>
        </p:nvSpPr>
        <p:spPr>
          <a:xfrm>
            <a:off x="395536" y="1251679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mss17" pitchFamily="34" charset="0"/>
              </a:rPr>
              <a:t>Consider any variational algorithm that minimizes the energy</a:t>
            </a:r>
            <a:endParaRPr lang="en-US" sz="2400" dirty="0">
              <a:latin typeface="cmss17" pitchFamily="34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395536" y="2708920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mss17" pitchFamily="34" charset="0"/>
              </a:rPr>
              <a:t>We can easily extend it to several images </a:t>
            </a:r>
            <a:br>
              <a:rPr lang="en-US" sz="2400" dirty="0" smtClean="0">
                <a:solidFill>
                  <a:schemeClr val="tx1"/>
                </a:solidFill>
                <a:latin typeface="cmss17" pitchFamily="34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cmss17" pitchFamily="34" charset="0"/>
              </a:rPr>
              <a:t>(if they are registered)</a:t>
            </a:r>
            <a:endParaRPr lang="en-US" sz="2400" dirty="0">
              <a:solidFill>
                <a:srgbClr val="FF0000"/>
              </a:solidFill>
              <a:latin typeface="cmss17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3"/>
            </p:custDataLst>
          </p:nvPr>
        </p:nvSpPr>
        <p:spPr>
          <a:xfrm>
            <a:off x="395536" y="4455665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mss17" pitchFamily="34" charset="0"/>
              </a:rPr>
              <a:t>The object’s movement between the two images is modeled by</a:t>
            </a:r>
          </a:p>
          <a:p>
            <a:pPr algn="ctr"/>
            <a:r>
              <a:rPr lang="en-US" sz="2400" dirty="0">
                <a:latin typeface="cmss17" pitchFamily="34" charset="0"/>
              </a:rPr>
              <a:t>a</a:t>
            </a:r>
            <a:r>
              <a:rPr lang="en-US" sz="2400" dirty="0" smtClean="0">
                <a:latin typeface="cmss17" pitchFamily="34" charset="0"/>
              </a:rPr>
              <a:t> </a:t>
            </a:r>
            <a:r>
              <a:rPr lang="en-US" sz="2400" b="1" dirty="0" smtClean="0">
                <a:latin typeface="cmss17" pitchFamily="34" charset="0"/>
              </a:rPr>
              <a:t>global transformation       </a:t>
            </a:r>
            <a:r>
              <a:rPr lang="en-US" sz="2400" dirty="0" smtClean="0">
                <a:latin typeface="cmss17" pitchFamily="34" charset="0"/>
              </a:rPr>
              <a:t>as in </a:t>
            </a:r>
            <a:r>
              <a:rPr lang="en-US" sz="2400" dirty="0" smtClean="0">
                <a:solidFill>
                  <a:srgbClr val="0B5ED7"/>
                </a:solidFill>
                <a:latin typeface="cmss17" pitchFamily="34" charset="0"/>
              </a:rPr>
              <a:t>[</a:t>
            </a:r>
            <a:r>
              <a:rPr lang="en-US" sz="2400" dirty="0" err="1" smtClean="0">
                <a:solidFill>
                  <a:srgbClr val="0B5ED7"/>
                </a:solidFill>
                <a:latin typeface="cmss17" pitchFamily="34" charset="0"/>
              </a:rPr>
              <a:t>Yezzi</a:t>
            </a:r>
            <a:r>
              <a:rPr lang="en-US" sz="2400" dirty="0" smtClean="0">
                <a:solidFill>
                  <a:srgbClr val="0B5ED7"/>
                </a:solidFill>
                <a:latin typeface="cmss17" pitchFamily="34" charset="0"/>
              </a:rPr>
              <a:t> et al., 2003]</a:t>
            </a:r>
            <a:endParaRPr lang="en-US" sz="2400" dirty="0">
              <a:solidFill>
                <a:srgbClr val="0B5ED7"/>
              </a:solidFill>
              <a:latin typeface="cmss17" pitchFamily="34" charset="0"/>
            </a:endParaRPr>
          </a:p>
        </p:txBody>
      </p:sp>
      <p:grpSp>
        <p:nvGrpSpPr>
          <p:cNvPr id="16" name="Group 4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4211960" y="4903560"/>
            <a:ext cx="369624" cy="293711"/>
            <a:chOff x="-3" y="3"/>
            <a:chExt cx="1227" cy="975"/>
          </a:xfrm>
        </p:grpSpPr>
        <p:sp>
          <p:nvSpPr>
            <p:cNvPr id="18" name="Freeform 5"/>
            <p:cNvSpPr>
              <a:spLocks noChangeAspect="1"/>
            </p:cNvSpPr>
            <p:nvPr/>
          </p:nvSpPr>
          <p:spPr bwMode="auto">
            <a:xfrm>
              <a:off x="-3" y="3"/>
              <a:ext cx="798" cy="819"/>
            </a:xfrm>
            <a:custGeom>
              <a:avLst/>
              <a:gdLst>
                <a:gd name="T0" fmla="*/ 795 w 798"/>
                <a:gd name="T1" fmla="*/ 4 h 819"/>
                <a:gd name="T2" fmla="*/ 780 w 798"/>
                <a:gd name="T3" fmla="*/ 1 h 819"/>
                <a:gd name="T4" fmla="*/ 690 w 798"/>
                <a:gd name="T5" fmla="*/ 100 h 819"/>
                <a:gd name="T6" fmla="*/ 639 w 798"/>
                <a:gd name="T7" fmla="*/ 44 h 819"/>
                <a:gd name="T8" fmla="*/ 503 w 798"/>
                <a:gd name="T9" fmla="*/ 0 h 819"/>
                <a:gd name="T10" fmla="*/ 319 w 798"/>
                <a:gd name="T11" fmla="*/ 42 h 819"/>
                <a:gd name="T12" fmla="*/ 158 w 798"/>
                <a:gd name="T13" fmla="*/ 157 h 819"/>
                <a:gd name="T14" fmla="*/ 43 w 798"/>
                <a:gd name="T15" fmla="*/ 320 h 819"/>
                <a:gd name="T16" fmla="*/ 0 w 798"/>
                <a:gd name="T17" fmla="*/ 510 h 819"/>
                <a:gd name="T18" fmla="*/ 22 w 798"/>
                <a:gd name="T19" fmla="*/ 634 h 819"/>
                <a:gd name="T20" fmla="*/ 85 w 798"/>
                <a:gd name="T21" fmla="*/ 732 h 819"/>
                <a:gd name="T22" fmla="*/ 182 w 798"/>
                <a:gd name="T23" fmla="*/ 796 h 819"/>
                <a:gd name="T24" fmla="*/ 306 w 798"/>
                <a:gd name="T25" fmla="*/ 819 h 819"/>
                <a:gd name="T26" fmla="*/ 447 w 798"/>
                <a:gd name="T27" fmla="*/ 792 h 819"/>
                <a:gd name="T28" fmla="*/ 509 w 798"/>
                <a:gd name="T29" fmla="*/ 757 h 819"/>
                <a:gd name="T30" fmla="*/ 545 w 798"/>
                <a:gd name="T31" fmla="*/ 723 h 819"/>
                <a:gd name="T32" fmla="*/ 569 w 798"/>
                <a:gd name="T33" fmla="*/ 769 h 819"/>
                <a:gd name="T34" fmla="*/ 595 w 798"/>
                <a:gd name="T35" fmla="*/ 793 h 819"/>
                <a:gd name="T36" fmla="*/ 606 w 798"/>
                <a:gd name="T37" fmla="*/ 780 h 819"/>
                <a:gd name="T38" fmla="*/ 617 w 798"/>
                <a:gd name="T39" fmla="*/ 740 h 819"/>
                <a:gd name="T40" fmla="*/ 644 w 798"/>
                <a:gd name="T41" fmla="*/ 633 h 819"/>
                <a:gd name="T42" fmla="*/ 667 w 798"/>
                <a:gd name="T43" fmla="*/ 546 h 819"/>
                <a:gd name="T44" fmla="*/ 698 w 798"/>
                <a:gd name="T45" fmla="*/ 523 h 819"/>
                <a:gd name="T46" fmla="*/ 741 w 798"/>
                <a:gd name="T47" fmla="*/ 521 h 819"/>
                <a:gd name="T48" fmla="*/ 751 w 798"/>
                <a:gd name="T49" fmla="*/ 512 h 819"/>
                <a:gd name="T50" fmla="*/ 750 w 798"/>
                <a:gd name="T51" fmla="*/ 490 h 819"/>
                <a:gd name="T52" fmla="*/ 464 w 798"/>
                <a:gd name="T53" fmla="*/ 486 h 819"/>
                <a:gd name="T54" fmla="*/ 448 w 798"/>
                <a:gd name="T55" fmla="*/ 490 h 819"/>
                <a:gd name="T56" fmla="*/ 440 w 798"/>
                <a:gd name="T57" fmla="*/ 509 h 819"/>
                <a:gd name="T58" fmla="*/ 474 w 798"/>
                <a:gd name="T59" fmla="*/ 521 h 819"/>
                <a:gd name="T60" fmla="*/ 494 w 798"/>
                <a:gd name="T61" fmla="*/ 522 h 819"/>
                <a:gd name="T62" fmla="*/ 534 w 798"/>
                <a:gd name="T63" fmla="*/ 524 h 819"/>
                <a:gd name="T64" fmla="*/ 562 w 798"/>
                <a:gd name="T65" fmla="*/ 530 h 819"/>
                <a:gd name="T66" fmla="*/ 568 w 798"/>
                <a:gd name="T67" fmla="*/ 545 h 819"/>
                <a:gd name="T68" fmla="*/ 561 w 798"/>
                <a:gd name="T69" fmla="*/ 584 h 819"/>
                <a:gd name="T70" fmla="*/ 545 w 798"/>
                <a:gd name="T71" fmla="*/ 648 h 819"/>
                <a:gd name="T72" fmla="*/ 439 w 798"/>
                <a:gd name="T73" fmla="*/ 762 h 819"/>
                <a:gd name="T74" fmla="*/ 328 w 798"/>
                <a:gd name="T75" fmla="*/ 784 h 819"/>
                <a:gd name="T76" fmla="*/ 174 w 798"/>
                <a:gd name="T77" fmla="*/ 730 h 819"/>
                <a:gd name="T78" fmla="*/ 102 w 798"/>
                <a:gd name="T79" fmla="*/ 547 h 819"/>
                <a:gd name="T80" fmla="*/ 106 w 798"/>
                <a:gd name="T81" fmla="*/ 496 h 819"/>
                <a:gd name="T82" fmla="*/ 122 w 798"/>
                <a:gd name="T83" fmla="*/ 405 h 819"/>
                <a:gd name="T84" fmla="*/ 161 w 798"/>
                <a:gd name="T85" fmla="*/ 294 h 819"/>
                <a:gd name="T86" fmla="*/ 231 w 798"/>
                <a:gd name="T87" fmla="*/ 180 h 819"/>
                <a:gd name="T88" fmla="*/ 353 w 798"/>
                <a:gd name="T89" fmla="*/ 78 h 819"/>
                <a:gd name="T90" fmla="*/ 512 w 798"/>
                <a:gd name="T91" fmla="*/ 34 h 819"/>
                <a:gd name="T92" fmla="*/ 646 w 798"/>
                <a:gd name="T93" fmla="*/ 94 h 819"/>
                <a:gd name="T94" fmla="*/ 693 w 798"/>
                <a:gd name="T95" fmla="*/ 252 h 819"/>
                <a:gd name="T96" fmla="*/ 691 w 798"/>
                <a:gd name="T97" fmla="*/ 293 h 819"/>
                <a:gd name="T98" fmla="*/ 690 w 798"/>
                <a:gd name="T99" fmla="*/ 310 h 819"/>
                <a:gd name="T100" fmla="*/ 706 w 798"/>
                <a:gd name="T101" fmla="*/ 321 h 819"/>
                <a:gd name="T102" fmla="*/ 720 w 798"/>
                <a:gd name="T103" fmla="*/ 317 h 819"/>
                <a:gd name="T104" fmla="*/ 727 w 798"/>
                <a:gd name="T105" fmla="*/ 298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98" h="819">
                  <a:moveTo>
                    <a:pt x="798" y="10"/>
                  </a:moveTo>
                  <a:lnTo>
                    <a:pt x="795" y="4"/>
                  </a:lnTo>
                  <a:lnTo>
                    <a:pt x="785" y="0"/>
                  </a:lnTo>
                  <a:lnTo>
                    <a:pt x="780" y="1"/>
                  </a:lnTo>
                  <a:lnTo>
                    <a:pt x="768" y="13"/>
                  </a:lnTo>
                  <a:lnTo>
                    <a:pt x="690" y="100"/>
                  </a:lnTo>
                  <a:lnTo>
                    <a:pt x="674" y="77"/>
                  </a:lnTo>
                  <a:lnTo>
                    <a:pt x="639" y="44"/>
                  </a:lnTo>
                  <a:lnTo>
                    <a:pt x="583" y="13"/>
                  </a:lnTo>
                  <a:lnTo>
                    <a:pt x="503" y="0"/>
                  </a:lnTo>
                  <a:lnTo>
                    <a:pt x="409" y="10"/>
                  </a:lnTo>
                  <a:lnTo>
                    <a:pt x="319" y="42"/>
                  </a:lnTo>
                  <a:lnTo>
                    <a:pt x="234" y="92"/>
                  </a:lnTo>
                  <a:lnTo>
                    <a:pt x="158" y="157"/>
                  </a:lnTo>
                  <a:lnTo>
                    <a:pt x="93" y="234"/>
                  </a:lnTo>
                  <a:lnTo>
                    <a:pt x="43" y="320"/>
                  </a:lnTo>
                  <a:lnTo>
                    <a:pt x="11" y="413"/>
                  </a:lnTo>
                  <a:lnTo>
                    <a:pt x="0" y="510"/>
                  </a:lnTo>
                  <a:lnTo>
                    <a:pt x="6" y="575"/>
                  </a:lnTo>
                  <a:lnTo>
                    <a:pt x="22" y="634"/>
                  </a:lnTo>
                  <a:lnTo>
                    <a:pt x="49" y="687"/>
                  </a:lnTo>
                  <a:lnTo>
                    <a:pt x="85" y="732"/>
                  </a:lnTo>
                  <a:lnTo>
                    <a:pt x="130" y="769"/>
                  </a:lnTo>
                  <a:lnTo>
                    <a:pt x="182" y="796"/>
                  </a:lnTo>
                  <a:lnTo>
                    <a:pt x="241" y="813"/>
                  </a:lnTo>
                  <a:lnTo>
                    <a:pt x="306" y="819"/>
                  </a:lnTo>
                  <a:lnTo>
                    <a:pt x="380" y="812"/>
                  </a:lnTo>
                  <a:lnTo>
                    <a:pt x="447" y="792"/>
                  </a:lnTo>
                  <a:lnTo>
                    <a:pt x="483" y="775"/>
                  </a:lnTo>
                  <a:lnTo>
                    <a:pt x="509" y="757"/>
                  </a:lnTo>
                  <a:lnTo>
                    <a:pt x="529" y="740"/>
                  </a:lnTo>
                  <a:lnTo>
                    <a:pt x="545" y="723"/>
                  </a:lnTo>
                  <a:lnTo>
                    <a:pt x="555" y="746"/>
                  </a:lnTo>
                  <a:lnTo>
                    <a:pt x="569" y="769"/>
                  </a:lnTo>
                  <a:lnTo>
                    <a:pt x="584" y="786"/>
                  </a:lnTo>
                  <a:lnTo>
                    <a:pt x="595" y="793"/>
                  </a:lnTo>
                  <a:lnTo>
                    <a:pt x="603" y="789"/>
                  </a:lnTo>
                  <a:lnTo>
                    <a:pt x="606" y="780"/>
                  </a:lnTo>
                  <a:lnTo>
                    <a:pt x="611" y="762"/>
                  </a:lnTo>
                  <a:lnTo>
                    <a:pt x="617" y="740"/>
                  </a:lnTo>
                  <a:lnTo>
                    <a:pt x="622" y="720"/>
                  </a:lnTo>
                  <a:lnTo>
                    <a:pt x="644" y="633"/>
                  </a:lnTo>
                  <a:lnTo>
                    <a:pt x="658" y="576"/>
                  </a:lnTo>
                  <a:lnTo>
                    <a:pt x="667" y="546"/>
                  </a:lnTo>
                  <a:lnTo>
                    <a:pt x="677" y="530"/>
                  </a:lnTo>
                  <a:lnTo>
                    <a:pt x="698" y="523"/>
                  </a:lnTo>
                  <a:lnTo>
                    <a:pt x="736" y="521"/>
                  </a:lnTo>
                  <a:lnTo>
                    <a:pt x="741" y="521"/>
                  </a:lnTo>
                  <a:lnTo>
                    <a:pt x="747" y="518"/>
                  </a:lnTo>
                  <a:lnTo>
                    <a:pt x="751" y="512"/>
                  </a:lnTo>
                  <a:lnTo>
                    <a:pt x="754" y="499"/>
                  </a:lnTo>
                  <a:lnTo>
                    <a:pt x="750" y="490"/>
                  </a:lnTo>
                  <a:lnTo>
                    <a:pt x="739" y="486"/>
                  </a:lnTo>
                  <a:lnTo>
                    <a:pt x="464" y="486"/>
                  </a:lnTo>
                  <a:lnTo>
                    <a:pt x="456" y="487"/>
                  </a:lnTo>
                  <a:lnTo>
                    <a:pt x="448" y="490"/>
                  </a:lnTo>
                  <a:lnTo>
                    <a:pt x="442" y="496"/>
                  </a:lnTo>
                  <a:lnTo>
                    <a:pt x="440" y="509"/>
                  </a:lnTo>
                  <a:lnTo>
                    <a:pt x="448" y="520"/>
                  </a:lnTo>
                  <a:lnTo>
                    <a:pt x="474" y="521"/>
                  </a:lnTo>
                  <a:lnTo>
                    <a:pt x="480" y="521"/>
                  </a:lnTo>
                  <a:lnTo>
                    <a:pt x="494" y="522"/>
                  </a:lnTo>
                  <a:lnTo>
                    <a:pt x="514" y="522"/>
                  </a:lnTo>
                  <a:lnTo>
                    <a:pt x="534" y="524"/>
                  </a:lnTo>
                  <a:lnTo>
                    <a:pt x="551" y="526"/>
                  </a:lnTo>
                  <a:lnTo>
                    <a:pt x="562" y="530"/>
                  </a:lnTo>
                  <a:lnTo>
                    <a:pt x="567" y="536"/>
                  </a:lnTo>
                  <a:lnTo>
                    <a:pt x="568" y="545"/>
                  </a:lnTo>
                  <a:lnTo>
                    <a:pt x="566" y="560"/>
                  </a:lnTo>
                  <a:lnTo>
                    <a:pt x="561" y="584"/>
                  </a:lnTo>
                  <a:lnTo>
                    <a:pt x="553" y="616"/>
                  </a:lnTo>
                  <a:lnTo>
                    <a:pt x="545" y="648"/>
                  </a:lnTo>
                  <a:lnTo>
                    <a:pt x="503" y="721"/>
                  </a:lnTo>
                  <a:lnTo>
                    <a:pt x="439" y="762"/>
                  </a:lnTo>
                  <a:lnTo>
                    <a:pt x="374" y="780"/>
                  </a:lnTo>
                  <a:lnTo>
                    <a:pt x="328" y="784"/>
                  </a:lnTo>
                  <a:lnTo>
                    <a:pt x="247" y="771"/>
                  </a:lnTo>
                  <a:lnTo>
                    <a:pt x="174" y="730"/>
                  </a:lnTo>
                  <a:lnTo>
                    <a:pt x="122" y="657"/>
                  </a:lnTo>
                  <a:lnTo>
                    <a:pt x="102" y="547"/>
                  </a:lnTo>
                  <a:lnTo>
                    <a:pt x="103" y="528"/>
                  </a:lnTo>
                  <a:lnTo>
                    <a:pt x="106" y="496"/>
                  </a:lnTo>
                  <a:lnTo>
                    <a:pt x="112" y="455"/>
                  </a:lnTo>
                  <a:lnTo>
                    <a:pt x="122" y="405"/>
                  </a:lnTo>
                  <a:lnTo>
                    <a:pt x="138" y="351"/>
                  </a:lnTo>
                  <a:lnTo>
                    <a:pt x="161" y="294"/>
                  </a:lnTo>
                  <a:lnTo>
                    <a:pt x="192" y="236"/>
                  </a:lnTo>
                  <a:lnTo>
                    <a:pt x="231" y="180"/>
                  </a:lnTo>
                  <a:lnTo>
                    <a:pt x="285" y="125"/>
                  </a:lnTo>
                  <a:lnTo>
                    <a:pt x="353" y="78"/>
                  </a:lnTo>
                  <a:lnTo>
                    <a:pt x="430" y="47"/>
                  </a:lnTo>
                  <a:lnTo>
                    <a:pt x="512" y="34"/>
                  </a:lnTo>
                  <a:lnTo>
                    <a:pt x="589" y="50"/>
                  </a:lnTo>
                  <a:lnTo>
                    <a:pt x="646" y="94"/>
                  </a:lnTo>
                  <a:lnTo>
                    <a:pt x="681" y="163"/>
                  </a:lnTo>
                  <a:lnTo>
                    <a:pt x="693" y="252"/>
                  </a:lnTo>
                  <a:lnTo>
                    <a:pt x="692" y="278"/>
                  </a:lnTo>
                  <a:lnTo>
                    <a:pt x="691" y="293"/>
                  </a:lnTo>
                  <a:lnTo>
                    <a:pt x="690" y="302"/>
                  </a:lnTo>
                  <a:lnTo>
                    <a:pt x="690" y="310"/>
                  </a:lnTo>
                  <a:lnTo>
                    <a:pt x="696" y="319"/>
                  </a:lnTo>
                  <a:lnTo>
                    <a:pt x="706" y="321"/>
                  </a:lnTo>
                  <a:lnTo>
                    <a:pt x="715" y="320"/>
                  </a:lnTo>
                  <a:lnTo>
                    <a:pt x="720" y="317"/>
                  </a:lnTo>
                  <a:lnTo>
                    <a:pt x="723" y="310"/>
                  </a:lnTo>
                  <a:lnTo>
                    <a:pt x="727" y="298"/>
                  </a:lnTo>
                  <a:lnTo>
                    <a:pt x="798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6"/>
            <p:cNvSpPr>
              <a:spLocks noChangeAspect="1"/>
            </p:cNvSpPr>
            <p:nvPr/>
          </p:nvSpPr>
          <p:spPr bwMode="auto">
            <a:xfrm>
              <a:off x="858" y="622"/>
              <a:ext cx="366" cy="356"/>
            </a:xfrm>
            <a:custGeom>
              <a:avLst/>
              <a:gdLst>
                <a:gd name="T0" fmla="*/ 151 w 366"/>
                <a:gd name="T1" fmla="*/ 174 h 356"/>
                <a:gd name="T2" fmla="*/ 165 w 366"/>
                <a:gd name="T3" fmla="*/ 122 h 356"/>
                <a:gd name="T4" fmla="*/ 173 w 366"/>
                <a:gd name="T5" fmla="*/ 99 h 356"/>
                <a:gd name="T6" fmla="*/ 200 w 366"/>
                <a:gd name="T7" fmla="*/ 61 h 356"/>
                <a:gd name="T8" fmla="*/ 241 w 366"/>
                <a:gd name="T9" fmla="*/ 31 h 356"/>
                <a:gd name="T10" fmla="*/ 300 w 366"/>
                <a:gd name="T11" fmla="*/ 24 h 356"/>
                <a:gd name="T12" fmla="*/ 309 w 366"/>
                <a:gd name="T13" fmla="*/ 41 h 356"/>
                <a:gd name="T14" fmla="*/ 292 w 366"/>
                <a:gd name="T15" fmla="*/ 65 h 356"/>
                <a:gd name="T16" fmla="*/ 299 w 366"/>
                <a:gd name="T17" fmla="*/ 97 h 356"/>
                <a:gd name="T18" fmla="*/ 336 w 366"/>
                <a:gd name="T19" fmla="*/ 103 h 356"/>
                <a:gd name="T20" fmla="*/ 361 w 366"/>
                <a:gd name="T21" fmla="*/ 79 h 356"/>
                <a:gd name="T22" fmla="*/ 359 w 366"/>
                <a:gd name="T23" fmla="*/ 31 h 356"/>
                <a:gd name="T24" fmla="*/ 312 w 366"/>
                <a:gd name="T25" fmla="*/ 3 h 356"/>
                <a:gd name="T26" fmla="*/ 224 w 366"/>
                <a:gd name="T27" fmla="*/ 13 h 356"/>
                <a:gd name="T28" fmla="*/ 156 w 366"/>
                <a:gd name="T29" fmla="*/ 27 h 356"/>
                <a:gd name="T30" fmla="*/ 109 w 366"/>
                <a:gd name="T31" fmla="*/ 2 h 356"/>
                <a:gd name="T32" fmla="*/ 54 w 366"/>
                <a:gd name="T33" fmla="*/ 12 h 356"/>
                <a:gd name="T34" fmla="*/ 17 w 366"/>
                <a:gd name="T35" fmla="*/ 65 h 356"/>
                <a:gd name="T36" fmla="*/ 2 w 366"/>
                <a:gd name="T37" fmla="*/ 110 h 356"/>
                <a:gd name="T38" fmla="*/ 6 w 366"/>
                <a:gd name="T39" fmla="*/ 129 h 356"/>
                <a:gd name="T40" fmla="*/ 20 w 366"/>
                <a:gd name="T41" fmla="*/ 130 h 356"/>
                <a:gd name="T42" fmla="*/ 27 w 366"/>
                <a:gd name="T43" fmla="*/ 120 h 356"/>
                <a:gd name="T44" fmla="*/ 40 w 366"/>
                <a:gd name="T45" fmla="*/ 73 h 356"/>
                <a:gd name="T46" fmla="*/ 68 w 366"/>
                <a:gd name="T47" fmla="*/ 28 h 356"/>
                <a:gd name="T48" fmla="*/ 101 w 366"/>
                <a:gd name="T49" fmla="*/ 25 h 356"/>
                <a:gd name="T50" fmla="*/ 113 w 366"/>
                <a:gd name="T51" fmla="*/ 45 h 356"/>
                <a:gd name="T52" fmla="*/ 110 w 366"/>
                <a:gd name="T53" fmla="*/ 91 h 356"/>
                <a:gd name="T54" fmla="*/ 92 w 366"/>
                <a:gd name="T55" fmla="*/ 163 h 356"/>
                <a:gd name="T56" fmla="*/ 59 w 366"/>
                <a:gd name="T57" fmla="*/ 298 h 356"/>
                <a:gd name="T58" fmla="*/ 52 w 366"/>
                <a:gd name="T59" fmla="*/ 330 h 356"/>
                <a:gd name="T60" fmla="*/ 78 w 366"/>
                <a:gd name="T61" fmla="*/ 356 h 356"/>
                <a:gd name="T62" fmla="*/ 112 w 366"/>
                <a:gd name="T63" fmla="*/ 333 h 356"/>
                <a:gd name="T64" fmla="*/ 118 w 366"/>
                <a:gd name="T65" fmla="*/ 309 h 356"/>
                <a:gd name="T66" fmla="*/ 127 w 366"/>
                <a:gd name="T67" fmla="*/ 27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6" h="356">
                  <a:moveTo>
                    <a:pt x="148" y="188"/>
                  </a:moveTo>
                  <a:lnTo>
                    <a:pt x="151" y="174"/>
                  </a:lnTo>
                  <a:lnTo>
                    <a:pt x="158" y="148"/>
                  </a:lnTo>
                  <a:lnTo>
                    <a:pt x="165" y="122"/>
                  </a:lnTo>
                  <a:lnTo>
                    <a:pt x="169" y="109"/>
                  </a:lnTo>
                  <a:lnTo>
                    <a:pt x="173" y="99"/>
                  </a:lnTo>
                  <a:lnTo>
                    <a:pt x="184" y="81"/>
                  </a:lnTo>
                  <a:lnTo>
                    <a:pt x="200" y="61"/>
                  </a:lnTo>
                  <a:lnTo>
                    <a:pt x="218" y="44"/>
                  </a:lnTo>
                  <a:lnTo>
                    <a:pt x="241" y="31"/>
                  </a:lnTo>
                  <a:lnTo>
                    <a:pt x="282" y="22"/>
                  </a:lnTo>
                  <a:lnTo>
                    <a:pt x="300" y="24"/>
                  </a:lnTo>
                  <a:lnTo>
                    <a:pt x="325" y="33"/>
                  </a:lnTo>
                  <a:lnTo>
                    <a:pt x="309" y="41"/>
                  </a:lnTo>
                  <a:lnTo>
                    <a:pt x="298" y="52"/>
                  </a:lnTo>
                  <a:lnTo>
                    <a:pt x="292" y="65"/>
                  </a:lnTo>
                  <a:lnTo>
                    <a:pt x="290" y="76"/>
                  </a:lnTo>
                  <a:lnTo>
                    <a:pt x="299" y="97"/>
                  </a:lnTo>
                  <a:lnTo>
                    <a:pt x="322" y="106"/>
                  </a:lnTo>
                  <a:lnTo>
                    <a:pt x="336" y="103"/>
                  </a:lnTo>
                  <a:lnTo>
                    <a:pt x="351" y="94"/>
                  </a:lnTo>
                  <a:lnTo>
                    <a:pt x="361" y="79"/>
                  </a:lnTo>
                  <a:lnTo>
                    <a:pt x="366" y="58"/>
                  </a:lnTo>
                  <a:lnTo>
                    <a:pt x="359" y="31"/>
                  </a:lnTo>
                  <a:lnTo>
                    <a:pt x="339" y="13"/>
                  </a:lnTo>
                  <a:lnTo>
                    <a:pt x="312" y="3"/>
                  </a:lnTo>
                  <a:lnTo>
                    <a:pt x="282" y="0"/>
                  </a:lnTo>
                  <a:lnTo>
                    <a:pt x="224" y="13"/>
                  </a:lnTo>
                  <a:lnTo>
                    <a:pt x="172" y="56"/>
                  </a:lnTo>
                  <a:lnTo>
                    <a:pt x="156" y="27"/>
                  </a:lnTo>
                  <a:lnTo>
                    <a:pt x="133" y="10"/>
                  </a:lnTo>
                  <a:lnTo>
                    <a:pt x="109" y="2"/>
                  </a:lnTo>
                  <a:lnTo>
                    <a:pt x="91" y="0"/>
                  </a:lnTo>
                  <a:lnTo>
                    <a:pt x="54" y="12"/>
                  </a:lnTo>
                  <a:lnTo>
                    <a:pt x="30" y="40"/>
                  </a:lnTo>
                  <a:lnTo>
                    <a:pt x="17" y="65"/>
                  </a:lnTo>
                  <a:lnTo>
                    <a:pt x="8" y="90"/>
                  </a:lnTo>
                  <a:lnTo>
                    <a:pt x="2" y="110"/>
                  </a:lnTo>
                  <a:lnTo>
                    <a:pt x="0" y="121"/>
                  </a:lnTo>
                  <a:lnTo>
                    <a:pt x="6" y="129"/>
                  </a:lnTo>
                  <a:lnTo>
                    <a:pt x="13" y="131"/>
                  </a:lnTo>
                  <a:lnTo>
                    <a:pt x="20" y="130"/>
                  </a:lnTo>
                  <a:lnTo>
                    <a:pt x="24" y="127"/>
                  </a:lnTo>
                  <a:lnTo>
                    <a:pt x="27" y="120"/>
                  </a:lnTo>
                  <a:lnTo>
                    <a:pt x="31" y="107"/>
                  </a:lnTo>
                  <a:lnTo>
                    <a:pt x="40" y="73"/>
                  </a:lnTo>
                  <a:lnTo>
                    <a:pt x="53" y="46"/>
                  </a:lnTo>
                  <a:lnTo>
                    <a:pt x="68" y="28"/>
                  </a:lnTo>
                  <a:lnTo>
                    <a:pt x="88" y="22"/>
                  </a:lnTo>
                  <a:lnTo>
                    <a:pt x="101" y="25"/>
                  </a:lnTo>
                  <a:lnTo>
                    <a:pt x="109" y="33"/>
                  </a:lnTo>
                  <a:lnTo>
                    <a:pt x="113" y="45"/>
                  </a:lnTo>
                  <a:lnTo>
                    <a:pt x="114" y="60"/>
                  </a:lnTo>
                  <a:lnTo>
                    <a:pt x="110" y="91"/>
                  </a:lnTo>
                  <a:lnTo>
                    <a:pt x="101" y="126"/>
                  </a:lnTo>
                  <a:lnTo>
                    <a:pt x="92" y="163"/>
                  </a:lnTo>
                  <a:lnTo>
                    <a:pt x="84" y="197"/>
                  </a:lnTo>
                  <a:lnTo>
                    <a:pt x="59" y="298"/>
                  </a:lnTo>
                  <a:lnTo>
                    <a:pt x="54" y="317"/>
                  </a:lnTo>
                  <a:lnTo>
                    <a:pt x="52" y="330"/>
                  </a:lnTo>
                  <a:lnTo>
                    <a:pt x="60" y="350"/>
                  </a:lnTo>
                  <a:lnTo>
                    <a:pt x="78" y="356"/>
                  </a:lnTo>
                  <a:lnTo>
                    <a:pt x="97" y="350"/>
                  </a:lnTo>
                  <a:lnTo>
                    <a:pt x="112" y="333"/>
                  </a:lnTo>
                  <a:lnTo>
                    <a:pt x="114" y="324"/>
                  </a:lnTo>
                  <a:lnTo>
                    <a:pt x="118" y="309"/>
                  </a:lnTo>
                  <a:lnTo>
                    <a:pt x="122" y="290"/>
                  </a:lnTo>
                  <a:lnTo>
                    <a:pt x="127" y="274"/>
                  </a:lnTo>
                  <a:lnTo>
                    <a:pt x="148" y="18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939" name="Group 75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2391688" y="1772816"/>
            <a:ext cx="3836496" cy="406225"/>
            <a:chOff x="0" y="0"/>
            <a:chExt cx="5761" cy="610"/>
          </a:xfrm>
        </p:grpSpPr>
        <p:sp>
          <p:nvSpPr>
            <p:cNvPr id="941" name="Freeform 76"/>
            <p:cNvSpPr>
              <a:spLocks noChangeAspect="1"/>
            </p:cNvSpPr>
            <p:nvPr/>
          </p:nvSpPr>
          <p:spPr bwMode="auto">
            <a:xfrm>
              <a:off x="0" y="43"/>
              <a:ext cx="439" cy="415"/>
            </a:xfrm>
            <a:custGeom>
              <a:avLst/>
              <a:gdLst>
                <a:gd name="T0" fmla="*/ 407 w 439"/>
                <a:gd name="T1" fmla="*/ 267 h 415"/>
                <a:gd name="T2" fmla="*/ 407 w 439"/>
                <a:gd name="T3" fmla="*/ 260 h 415"/>
                <a:gd name="T4" fmla="*/ 395 w 439"/>
                <a:gd name="T5" fmla="*/ 259 h 415"/>
                <a:gd name="T6" fmla="*/ 379 w 439"/>
                <a:gd name="T7" fmla="*/ 296 h 415"/>
                <a:gd name="T8" fmla="*/ 351 w 439"/>
                <a:gd name="T9" fmla="*/ 345 h 415"/>
                <a:gd name="T10" fmla="*/ 315 w 439"/>
                <a:gd name="T11" fmla="*/ 378 h 415"/>
                <a:gd name="T12" fmla="*/ 263 w 439"/>
                <a:gd name="T13" fmla="*/ 394 h 415"/>
                <a:gd name="T14" fmla="*/ 139 w 439"/>
                <a:gd name="T15" fmla="*/ 396 h 415"/>
                <a:gd name="T16" fmla="*/ 126 w 439"/>
                <a:gd name="T17" fmla="*/ 395 h 415"/>
                <a:gd name="T18" fmla="*/ 118 w 439"/>
                <a:gd name="T19" fmla="*/ 389 h 415"/>
                <a:gd name="T20" fmla="*/ 121 w 439"/>
                <a:gd name="T21" fmla="*/ 375 h 415"/>
                <a:gd name="T22" fmla="*/ 222 w 439"/>
                <a:gd name="T23" fmla="*/ 208 h 415"/>
                <a:gd name="T24" fmla="*/ 252 w 439"/>
                <a:gd name="T25" fmla="*/ 211 h 415"/>
                <a:gd name="T26" fmla="*/ 267 w 439"/>
                <a:gd name="T27" fmla="*/ 217 h 415"/>
                <a:gd name="T28" fmla="*/ 273 w 439"/>
                <a:gd name="T29" fmla="*/ 225 h 415"/>
                <a:gd name="T30" fmla="*/ 274 w 439"/>
                <a:gd name="T31" fmla="*/ 236 h 415"/>
                <a:gd name="T32" fmla="*/ 269 w 439"/>
                <a:gd name="T33" fmla="*/ 266 h 415"/>
                <a:gd name="T34" fmla="*/ 269 w 439"/>
                <a:gd name="T35" fmla="*/ 278 h 415"/>
                <a:gd name="T36" fmla="*/ 281 w 439"/>
                <a:gd name="T37" fmla="*/ 277 h 415"/>
                <a:gd name="T38" fmla="*/ 319 w 439"/>
                <a:gd name="T39" fmla="*/ 125 h 415"/>
                <a:gd name="T40" fmla="*/ 312 w 439"/>
                <a:gd name="T41" fmla="*/ 118 h 415"/>
                <a:gd name="T42" fmla="*/ 303 w 439"/>
                <a:gd name="T43" fmla="*/ 129 h 415"/>
                <a:gd name="T44" fmla="*/ 293 w 439"/>
                <a:gd name="T45" fmla="*/ 158 h 415"/>
                <a:gd name="T46" fmla="*/ 280 w 439"/>
                <a:gd name="T47" fmla="*/ 176 h 415"/>
                <a:gd name="T48" fmla="*/ 258 w 439"/>
                <a:gd name="T49" fmla="*/ 186 h 415"/>
                <a:gd name="T50" fmla="*/ 224 w 439"/>
                <a:gd name="T51" fmla="*/ 189 h 415"/>
                <a:gd name="T52" fmla="*/ 204 w 439"/>
                <a:gd name="T53" fmla="*/ 42 h 415"/>
                <a:gd name="T54" fmla="*/ 212 w 439"/>
                <a:gd name="T55" fmla="*/ 23 h 415"/>
                <a:gd name="T56" fmla="*/ 236 w 439"/>
                <a:gd name="T57" fmla="*/ 19 h 415"/>
                <a:gd name="T58" fmla="*/ 347 w 439"/>
                <a:gd name="T59" fmla="*/ 20 h 415"/>
                <a:gd name="T60" fmla="*/ 383 w 439"/>
                <a:gd name="T61" fmla="*/ 27 h 415"/>
                <a:gd name="T62" fmla="*/ 404 w 439"/>
                <a:gd name="T63" fmla="*/ 43 h 415"/>
                <a:gd name="T64" fmla="*/ 413 w 439"/>
                <a:gd name="T65" fmla="*/ 69 h 415"/>
                <a:gd name="T66" fmla="*/ 413 w 439"/>
                <a:gd name="T67" fmla="*/ 95 h 415"/>
                <a:gd name="T68" fmla="*/ 412 w 439"/>
                <a:gd name="T69" fmla="*/ 109 h 415"/>
                <a:gd name="T70" fmla="*/ 411 w 439"/>
                <a:gd name="T71" fmla="*/ 130 h 415"/>
                <a:gd name="T72" fmla="*/ 418 w 439"/>
                <a:gd name="T73" fmla="*/ 137 h 415"/>
                <a:gd name="T74" fmla="*/ 426 w 439"/>
                <a:gd name="T75" fmla="*/ 122 h 415"/>
                <a:gd name="T76" fmla="*/ 439 w 439"/>
                <a:gd name="T77" fmla="*/ 7 h 415"/>
                <a:gd name="T78" fmla="*/ 431 w 439"/>
                <a:gd name="T79" fmla="*/ 0 h 415"/>
                <a:gd name="T80" fmla="*/ 116 w 439"/>
                <a:gd name="T81" fmla="*/ 0 h 415"/>
                <a:gd name="T82" fmla="*/ 103 w 439"/>
                <a:gd name="T83" fmla="*/ 1 h 415"/>
                <a:gd name="T84" fmla="*/ 98 w 439"/>
                <a:gd name="T85" fmla="*/ 12 h 415"/>
                <a:gd name="T86" fmla="*/ 115 w 439"/>
                <a:gd name="T87" fmla="*/ 19 h 415"/>
                <a:gd name="T88" fmla="*/ 143 w 439"/>
                <a:gd name="T89" fmla="*/ 20 h 415"/>
                <a:gd name="T90" fmla="*/ 155 w 439"/>
                <a:gd name="T91" fmla="*/ 30 h 415"/>
                <a:gd name="T92" fmla="*/ 151 w 439"/>
                <a:gd name="T93" fmla="*/ 44 h 415"/>
                <a:gd name="T94" fmla="*/ 70 w 439"/>
                <a:gd name="T95" fmla="*/ 375 h 415"/>
                <a:gd name="T96" fmla="*/ 64 w 439"/>
                <a:gd name="T97" fmla="*/ 386 h 415"/>
                <a:gd name="T98" fmla="*/ 53 w 439"/>
                <a:gd name="T99" fmla="*/ 393 h 415"/>
                <a:gd name="T100" fmla="*/ 32 w 439"/>
                <a:gd name="T101" fmla="*/ 395 h 415"/>
                <a:gd name="T102" fmla="*/ 10 w 439"/>
                <a:gd name="T103" fmla="*/ 396 h 415"/>
                <a:gd name="T104" fmla="*/ 1 w 439"/>
                <a:gd name="T105" fmla="*/ 400 h 415"/>
                <a:gd name="T106" fmla="*/ 4 w 439"/>
                <a:gd name="T107" fmla="*/ 413 h 415"/>
                <a:gd name="T108" fmla="*/ 330 w 439"/>
                <a:gd name="T109" fmla="*/ 415 h 415"/>
                <a:gd name="T110" fmla="*/ 343 w 439"/>
                <a:gd name="T111" fmla="*/ 413 h 415"/>
                <a:gd name="T112" fmla="*/ 349 w 439"/>
                <a:gd name="T113" fmla="*/ 40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39" h="415">
                  <a:moveTo>
                    <a:pt x="405" y="272"/>
                  </a:moveTo>
                  <a:lnTo>
                    <a:pt x="407" y="267"/>
                  </a:lnTo>
                  <a:lnTo>
                    <a:pt x="408" y="264"/>
                  </a:lnTo>
                  <a:lnTo>
                    <a:pt x="407" y="260"/>
                  </a:lnTo>
                  <a:lnTo>
                    <a:pt x="401" y="257"/>
                  </a:lnTo>
                  <a:lnTo>
                    <a:pt x="395" y="259"/>
                  </a:lnTo>
                  <a:lnTo>
                    <a:pt x="393" y="264"/>
                  </a:lnTo>
                  <a:lnTo>
                    <a:pt x="379" y="296"/>
                  </a:lnTo>
                  <a:lnTo>
                    <a:pt x="365" y="323"/>
                  </a:lnTo>
                  <a:lnTo>
                    <a:pt x="351" y="345"/>
                  </a:lnTo>
                  <a:lnTo>
                    <a:pt x="334" y="364"/>
                  </a:lnTo>
                  <a:lnTo>
                    <a:pt x="315" y="378"/>
                  </a:lnTo>
                  <a:lnTo>
                    <a:pt x="292" y="388"/>
                  </a:lnTo>
                  <a:lnTo>
                    <a:pt x="263" y="394"/>
                  </a:lnTo>
                  <a:lnTo>
                    <a:pt x="228" y="396"/>
                  </a:lnTo>
                  <a:lnTo>
                    <a:pt x="139" y="396"/>
                  </a:lnTo>
                  <a:lnTo>
                    <a:pt x="131" y="395"/>
                  </a:lnTo>
                  <a:lnTo>
                    <a:pt x="126" y="395"/>
                  </a:lnTo>
                  <a:lnTo>
                    <a:pt x="120" y="394"/>
                  </a:lnTo>
                  <a:lnTo>
                    <a:pt x="118" y="389"/>
                  </a:lnTo>
                  <a:lnTo>
                    <a:pt x="119" y="385"/>
                  </a:lnTo>
                  <a:lnTo>
                    <a:pt x="121" y="375"/>
                  </a:lnTo>
                  <a:lnTo>
                    <a:pt x="162" y="208"/>
                  </a:lnTo>
                  <a:lnTo>
                    <a:pt x="222" y="208"/>
                  </a:lnTo>
                  <a:lnTo>
                    <a:pt x="239" y="209"/>
                  </a:lnTo>
                  <a:lnTo>
                    <a:pt x="252" y="211"/>
                  </a:lnTo>
                  <a:lnTo>
                    <a:pt x="261" y="213"/>
                  </a:lnTo>
                  <a:lnTo>
                    <a:pt x="267" y="217"/>
                  </a:lnTo>
                  <a:lnTo>
                    <a:pt x="271" y="221"/>
                  </a:lnTo>
                  <a:lnTo>
                    <a:pt x="273" y="225"/>
                  </a:lnTo>
                  <a:lnTo>
                    <a:pt x="274" y="231"/>
                  </a:lnTo>
                  <a:lnTo>
                    <a:pt x="274" y="236"/>
                  </a:lnTo>
                  <a:lnTo>
                    <a:pt x="273" y="246"/>
                  </a:lnTo>
                  <a:lnTo>
                    <a:pt x="269" y="266"/>
                  </a:lnTo>
                  <a:lnTo>
                    <a:pt x="268" y="273"/>
                  </a:lnTo>
                  <a:lnTo>
                    <a:pt x="269" y="278"/>
                  </a:lnTo>
                  <a:lnTo>
                    <a:pt x="276" y="280"/>
                  </a:lnTo>
                  <a:lnTo>
                    <a:pt x="281" y="277"/>
                  </a:lnTo>
                  <a:lnTo>
                    <a:pt x="284" y="267"/>
                  </a:lnTo>
                  <a:lnTo>
                    <a:pt x="319" y="125"/>
                  </a:lnTo>
                  <a:lnTo>
                    <a:pt x="317" y="120"/>
                  </a:lnTo>
                  <a:lnTo>
                    <a:pt x="312" y="118"/>
                  </a:lnTo>
                  <a:lnTo>
                    <a:pt x="306" y="121"/>
                  </a:lnTo>
                  <a:lnTo>
                    <a:pt x="303" y="129"/>
                  </a:lnTo>
                  <a:lnTo>
                    <a:pt x="299" y="145"/>
                  </a:lnTo>
                  <a:lnTo>
                    <a:pt x="293" y="158"/>
                  </a:lnTo>
                  <a:lnTo>
                    <a:pt x="287" y="169"/>
                  </a:lnTo>
                  <a:lnTo>
                    <a:pt x="280" y="176"/>
                  </a:lnTo>
                  <a:lnTo>
                    <a:pt x="270" y="183"/>
                  </a:lnTo>
                  <a:lnTo>
                    <a:pt x="258" y="186"/>
                  </a:lnTo>
                  <a:lnTo>
                    <a:pt x="243" y="189"/>
                  </a:lnTo>
                  <a:lnTo>
                    <a:pt x="224" y="189"/>
                  </a:lnTo>
                  <a:lnTo>
                    <a:pt x="167" y="189"/>
                  </a:lnTo>
                  <a:lnTo>
                    <a:pt x="204" y="42"/>
                  </a:lnTo>
                  <a:lnTo>
                    <a:pt x="207" y="30"/>
                  </a:lnTo>
                  <a:lnTo>
                    <a:pt x="212" y="23"/>
                  </a:lnTo>
                  <a:lnTo>
                    <a:pt x="221" y="19"/>
                  </a:lnTo>
                  <a:lnTo>
                    <a:pt x="236" y="19"/>
                  </a:lnTo>
                  <a:lnTo>
                    <a:pt x="322" y="19"/>
                  </a:lnTo>
                  <a:lnTo>
                    <a:pt x="347" y="20"/>
                  </a:lnTo>
                  <a:lnTo>
                    <a:pt x="367" y="22"/>
                  </a:lnTo>
                  <a:lnTo>
                    <a:pt x="383" y="27"/>
                  </a:lnTo>
                  <a:lnTo>
                    <a:pt x="395" y="34"/>
                  </a:lnTo>
                  <a:lnTo>
                    <a:pt x="404" y="43"/>
                  </a:lnTo>
                  <a:lnTo>
                    <a:pt x="409" y="55"/>
                  </a:lnTo>
                  <a:lnTo>
                    <a:pt x="413" y="69"/>
                  </a:lnTo>
                  <a:lnTo>
                    <a:pt x="413" y="86"/>
                  </a:lnTo>
                  <a:lnTo>
                    <a:pt x="413" y="95"/>
                  </a:lnTo>
                  <a:lnTo>
                    <a:pt x="413" y="102"/>
                  </a:lnTo>
                  <a:lnTo>
                    <a:pt x="412" y="109"/>
                  </a:lnTo>
                  <a:lnTo>
                    <a:pt x="411" y="119"/>
                  </a:lnTo>
                  <a:lnTo>
                    <a:pt x="411" y="130"/>
                  </a:lnTo>
                  <a:lnTo>
                    <a:pt x="412" y="134"/>
                  </a:lnTo>
                  <a:lnTo>
                    <a:pt x="418" y="137"/>
                  </a:lnTo>
                  <a:lnTo>
                    <a:pt x="424" y="134"/>
                  </a:lnTo>
                  <a:lnTo>
                    <a:pt x="426" y="122"/>
                  </a:lnTo>
                  <a:lnTo>
                    <a:pt x="438" y="16"/>
                  </a:lnTo>
                  <a:lnTo>
                    <a:pt x="439" y="7"/>
                  </a:lnTo>
                  <a:lnTo>
                    <a:pt x="437" y="2"/>
                  </a:lnTo>
                  <a:lnTo>
                    <a:pt x="431" y="0"/>
                  </a:lnTo>
                  <a:lnTo>
                    <a:pt x="422" y="0"/>
                  </a:lnTo>
                  <a:lnTo>
                    <a:pt x="116" y="0"/>
                  </a:lnTo>
                  <a:lnTo>
                    <a:pt x="108" y="0"/>
                  </a:lnTo>
                  <a:lnTo>
                    <a:pt x="103" y="1"/>
                  </a:lnTo>
                  <a:lnTo>
                    <a:pt x="99" y="5"/>
                  </a:lnTo>
                  <a:lnTo>
                    <a:pt x="98" y="12"/>
                  </a:lnTo>
                  <a:lnTo>
                    <a:pt x="102" y="18"/>
                  </a:lnTo>
                  <a:lnTo>
                    <a:pt x="115" y="19"/>
                  </a:lnTo>
                  <a:lnTo>
                    <a:pt x="131" y="19"/>
                  </a:lnTo>
                  <a:lnTo>
                    <a:pt x="143" y="20"/>
                  </a:lnTo>
                  <a:lnTo>
                    <a:pt x="151" y="23"/>
                  </a:lnTo>
                  <a:lnTo>
                    <a:pt x="155" y="30"/>
                  </a:lnTo>
                  <a:lnTo>
                    <a:pt x="154" y="34"/>
                  </a:lnTo>
                  <a:lnTo>
                    <a:pt x="151" y="44"/>
                  </a:lnTo>
                  <a:lnTo>
                    <a:pt x="72" y="367"/>
                  </a:lnTo>
                  <a:lnTo>
                    <a:pt x="70" y="375"/>
                  </a:lnTo>
                  <a:lnTo>
                    <a:pt x="67" y="381"/>
                  </a:lnTo>
                  <a:lnTo>
                    <a:pt x="64" y="386"/>
                  </a:lnTo>
                  <a:lnTo>
                    <a:pt x="60" y="390"/>
                  </a:lnTo>
                  <a:lnTo>
                    <a:pt x="53" y="393"/>
                  </a:lnTo>
                  <a:lnTo>
                    <a:pt x="44" y="394"/>
                  </a:lnTo>
                  <a:lnTo>
                    <a:pt x="32" y="395"/>
                  </a:lnTo>
                  <a:lnTo>
                    <a:pt x="17" y="396"/>
                  </a:lnTo>
                  <a:lnTo>
                    <a:pt x="10" y="396"/>
                  </a:lnTo>
                  <a:lnTo>
                    <a:pt x="4" y="397"/>
                  </a:lnTo>
                  <a:lnTo>
                    <a:pt x="1" y="400"/>
                  </a:lnTo>
                  <a:lnTo>
                    <a:pt x="0" y="407"/>
                  </a:lnTo>
                  <a:lnTo>
                    <a:pt x="4" y="413"/>
                  </a:lnTo>
                  <a:lnTo>
                    <a:pt x="17" y="415"/>
                  </a:lnTo>
                  <a:lnTo>
                    <a:pt x="330" y="415"/>
                  </a:lnTo>
                  <a:lnTo>
                    <a:pt x="339" y="414"/>
                  </a:lnTo>
                  <a:lnTo>
                    <a:pt x="343" y="413"/>
                  </a:lnTo>
                  <a:lnTo>
                    <a:pt x="347" y="410"/>
                  </a:lnTo>
                  <a:lnTo>
                    <a:pt x="349" y="404"/>
                  </a:lnTo>
                  <a:lnTo>
                    <a:pt x="405" y="27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2" name="Freeform 77"/>
            <p:cNvSpPr>
              <a:spLocks noChangeAspect="1"/>
            </p:cNvSpPr>
            <p:nvPr/>
          </p:nvSpPr>
          <p:spPr bwMode="auto">
            <a:xfrm>
              <a:off x="449" y="259"/>
              <a:ext cx="200" cy="292"/>
            </a:xfrm>
            <a:custGeom>
              <a:avLst/>
              <a:gdLst>
                <a:gd name="T0" fmla="*/ 148 w 200"/>
                <a:gd name="T1" fmla="*/ 34 h 292"/>
                <a:gd name="T2" fmla="*/ 151 w 200"/>
                <a:gd name="T3" fmla="*/ 25 h 292"/>
                <a:gd name="T4" fmla="*/ 156 w 200"/>
                <a:gd name="T5" fmla="*/ 19 h 292"/>
                <a:gd name="T6" fmla="*/ 166 w 200"/>
                <a:gd name="T7" fmla="*/ 16 h 292"/>
                <a:gd name="T8" fmla="*/ 184 w 200"/>
                <a:gd name="T9" fmla="*/ 16 h 292"/>
                <a:gd name="T10" fmla="*/ 196 w 200"/>
                <a:gd name="T11" fmla="*/ 14 h 292"/>
                <a:gd name="T12" fmla="*/ 200 w 200"/>
                <a:gd name="T13" fmla="*/ 6 h 292"/>
                <a:gd name="T14" fmla="*/ 198 w 200"/>
                <a:gd name="T15" fmla="*/ 2 h 292"/>
                <a:gd name="T16" fmla="*/ 193 w 200"/>
                <a:gd name="T17" fmla="*/ 0 h 292"/>
                <a:gd name="T18" fmla="*/ 165 w 200"/>
                <a:gd name="T19" fmla="*/ 2 h 292"/>
                <a:gd name="T20" fmla="*/ 107 w 200"/>
                <a:gd name="T21" fmla="*/ 2 h 292"/>
                <a:gd name="T22" fmla="*/ 78 w 200"/>
                <a:gd name="T23" fmla="*/ 0 h 292"/>
                <a:gd name="T24" fmla="*/ 75 w 200"/>
                <a:gd name="T25" fmla="*/ 0 h 292"/>
                <a:gd name="T26" fmla="*/ 72 w 200"/>
                <a:gd name="T27" fmla="*/ 1 h 292"/>
                <a:gd name="T28" fmla="*/ 70 w 200"/>
                <a:gd name="T29" fmla="*/ 4 h 292"/>
                <a:gd name="T30" fmla="*/ 69 w 200"/>
                <a:gd name="T31" fmla="*/ 9 h 292"/>
                <a:gd name="T32" fmla="*/ 72 w 200"/>
                <a:gd name="T33" fmla="*/ 15 h 292"/>
                <a:gd name="T34" fmla="*/ 83 w 200"/>
                <a:gd name="T35" fmla="*/ 16 h 292"/>
                <a:gd name="T36" fmla="*/ 88 w 200"/>
                <a:gd name="T37" fmla="*/ 16 h 292"/>
                <a:gd name="T38" fmla="*/ 99 w 200"/>
                <a:gd name="T39" fmla="*/ 16 h 292"/>
                <a:gd name="T40" fmla="*/ 108 w 200"/>
                <a:gd name="T41" fmla="*/ 18 h 292"/>
                <a:gd name="T42" fmla="*/ 110 w 200"/>
                <a:gd name="T43" fmla="*/ 22 h 292"/>
                <a:gd name="T44" fmla="*/ 108 w 200"/>
                <a:gd name="T45" fmla="*/ 31 h 292"/>
                <a:gd name="T46" fmla="*/ 52 w 200"/>
                <a:gd name="T47" fmla="*/ 258 h 292"/>
                <a:gd name="T48" fmla="*/ 49 w 200"/>
                <a:gd name="T49" fmla="*/ 267 h 292"/>
                <a:gd name="T50" fmla="*/ 45 w 200"/>
                <a:gd name="T51" fmla="*/ 272 h 292"/>
                <a:gd name="T52" fmla="*/ 34 w 200"/>
                <a:gd name="T53" fmla="*/ 275 h 292"/>
                <a:gd name="T54" fmla="*/ 16 w 200"/>
                <a:gd name="T55" fmla="*/ 276 h 292"/>
                <a:gd name="T56" fmla="*/ 8 w 200"/>
                <a:gd name="T57" fmla="*/ 276 h 292"/>
                <a:gd name="T58" fmla="*/ 3 w 200"/>
                <a:gd name="T59" fmla="*/ 277 h 292"/>
                <a:gd name="T60" fmla="*/ 1 w 200"/>
                <a:gd name="T61" fmla="*/ 280 h 292"/>
                <a:gd name="T62" fmla="*/ 0 w 200"/>
                <a:gd name="T63" fmla="*/ 286 h 292"/>
                <a:gd name="T64" fmla="*/ 1 w 200"/>
                <a:gd name="T65" fmla="*/ 289 h 292"/>
                <a:gd name="T66" fmla="*/ 7 w 200"/>
                <a:gd name="T67" fmla="*/ 292 h 292"/>
                <a:gd name="T68" fmla="*/ 19 w 200"/>
                <a:gd name="T69" fmla="*/ 291 h 292"/>
                <a:gd name="T70" fmla="*/ 36 w 200"/>
                <a:gd name="T71" fmla="*/ 291 h 292"/>
                <a:gd name="T72" fmla="*/ 51 w 200"/>
                <a:gd name="T73" fmla="*/ 290 h 292"/>
                <a:gd name="T74" fmla="*/ 64 w 200"/>
                <a:gd name="T75" fmla="*/ 290 h 292"/>
                <a:gd name="T76" fmla="*/ 93 w 200"/>
                <a:gd name="T77" fmla="*/ 290 h 292"/>
                <a:gd name="T78" fmla="*/ 122 w 200"/>
                <a:gd name="T79" fmla="*/ 292 h 292"/>
                <a:gd name="T80" fmla="*/ 125 w 200"/>
                <a:gd name="T81" fmla="*/ 291 h 292"/>
                <a:gd name="T82" fmla="*/ 128 w 200"/>
                <a:gd name="T83" fmla="*/ 290 h 292"/>
                <a:gd name="T84" fmla="*/ 130 w 200"/>
                <a:gd name="T85" fmla="*/ 288 h 292"/>
                <a:gd name="T86" fmla="*/ 131 w 200"/>
                <a:gd name="T87" fmla="*/ 282 h 292"/>
                <a:gd name="T88" fmla="*/ 128 w 200"/>
                <a:gd name="T89" fmla="*/ 277 h 292"/>
                <a:gd name="T90" fmla="*/ 118 w 200"/>
                <a:gd name="T91" fmla="*/ 276 h 292"/>
                <a:gd name="T92" fmla="*/ 112 w 200"/>
                <a:gd name="T93" fmla="*/ 276 h 292"/>
                <a:gd name="T94" fmla="*/ 99 w 200"/>
                <a:gd name="T95" fmla="*/ 275 h 292"/>
                <a:gd name="T96" fmla="*/ 91 w 200"/>
                <a:gd name="T97" fmla="*/ 273 h 292"/>
                <a:gd name="T98" fmla="*/ 90 w 200"/>
                <a:gd name="T99" fmla="*/ 269 h 292"/>
                <a:gd name="T100" fmla="*/ 90 w 200"/>
                <a:gd name="T101" fmla="*/ 266 h 292"/>
                <a:gd name="T102" fmla="*/ 92 w 200"/>
                <a:gd name="T103" fmla="*/ 260 h 292"/>
                <a:gd name="T104" fmla="*/ 148 w 200"/>
                <a:gd name="T105" fmla="*/ 3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" h="292">
                  <a:moveTo>
                    <a:pt x="148" y="34"/>
                  </a:moveTo>
                  <a:lnTo>
                    <a:pt x="151" y="25"/>
                  </a:lnTo>
                  <a:lnTo>
                    <a:pt x="156" y="19"/>
                  </a:lnTo>
                  <a:lnTo>
                    <a:pt x="166" y="16"/>
                  </a:lnTo>
                  <a:lnTo>
                    <a:pt x="184" y="16"/>
                  </a:lnTo>
                  <a:lnTo>
                    <a:pt x="196" y="14"/>
                  </a:lnTo>
                  <a:lnTo>
                    <a:pt x="200" y="6"/>
                  </a:lnTo>
                  <a:lnTo>
                    <a:pt x="198" y="2"/>
                  </a:lnTo>
                  <a:lnTo>
                    <a:pt x="193" y="0"/>
                  </a:lnTo>
                  <a:lnTo>
                    <a:pt x="165" y="2"/>
                  </a:lnTo>
                  <a:lnTo>
                    <a:pt x="107" y="2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4"/>
                  </a:lnTo>
                  <a:lnTo>
                    <a:pt x="69" y="9"/>
                  </a:lnTo>
                  <a:lnTo>
                    <a:pt x="72" y="15"/>
                  </a:lnTo>
                  <a:lnTo>
                    <a:pt x="83" y="16"/>
                  </a:lnTo>
                  <a:lnTo>
                    <a:pt x="88" y="16"/>
                  </a:lnTo>
                  <a:lnTo>
                    <a:pt x="99" y="16"/>
                  </a:lnTo>
                  <a:lnTo>
                    <a:pt x="108" y="18"/>
                  </a:lnTo>
                  <a:lnTo>
                    <a:pt x="110" y="22"/>
                  </a:lnTo>
                  <a:lnTo>
                    <a:pt x="108" y="31"/>
                  </a:lnTo>
                  <a:lnTo>
                    <a:pt x="52" y="258"/>
                  </a:lnTo>
                  <a:lnTo>
                    <a:pt x="49" y="267"/>
                  </a:lnTo>
                  <a:lnTo>
                    <a:pt x="45" y="272"/>
                  </a:lnTo>
                  <a:lnTo>
                    <a:pt x="34" y="275"/>
                  </a:lnTo>
                  <a:lnTo>
                    <a:pt x="16" y="276"/>
                  </a:lnTo>
                  <a:lnTo>
                    <a:pt x="8" y="276"/>
                  </a:lnTo>
                  <a:lnTo>
                    <a:pt x="3" y="277"/>
                  </a:lnTo>
                  <a:lnTo>
                    <a:pt x="1" y="280"/>
                  </a:lnTo>
                  <a:lnTo>
                    <a:pt x="0" y="286"/>
                  </a:lnTo>
                  <a:lnTo>
                    <a:pt x="1" y="289"/>
                  </a:lnTo>
                  <a:lnTo>
                    <a:pt x="7" y="292"/>
                  </a:lnTo>
                  <a:lnTo>
                    <a:pt x="19" y="291"/>
                  </a:lnTo>
                  <a:lnTo>
                    <a:pt x="36" y="291"/>
                  </a:lnTo>
                  <a:lnTo>
                    <a:pt x="51" y="290"/>
                  </a:lnTo>
                  <a:lnTo>
                    <a:pt x="64" y="290"/>
                  </a:lnTo>
                  <a:lnTo>
                    <a:pt x="93" y="290"/>
                  </a:lnTo>
                  <a:lnTo>
                    <a:pt x="122" y="292"/>
                  </a:lnTo>
                  <a:lnTo>
                    <a:pt x="125" y="291"/>
                  </a:lnTo>
                  <a:lnTo>
                    <a:pt x="128" y="290"/>
                  </a:lnTo>
                  <a:lnTo>
                    <a:pt x="130" y="288"/>
                  </a:lnTo>
                  <a:lnTo>
                    <a:pt x="131" y="282"/>
                  </a:lnTo>
                  <a:lnTo>
                    <a:pt x="128" y="277"/>
                  </a:lnTo>
                  <a:lnTo>
                    <a:pt x="118" y="276"/>
                  </a:lnTo>
                  <a:lnTo>
                    <a:pt x="112" y="276"/>
                  </a:lnTo>
                  <a:lnTo>
                    <a:pt x="99" y="275"/>
                  </a:lnTo>
                  <a:lnTo>
                    <a:pt x="91" y="273"/>
                  </a:lnTo>
                  <a:lnTo>
                    <a:pt x="90" y="269"/>
                  </a:lnTo>
                  <a:lnTo>
                    <a:pt x="90" y="266"/>
                  </a:lnTo>
                  <a:lnTo>
                    <a:pt x="92" y="260"/>
                  </a:lnTo>
                  <a:lnTo>
                    <a:pt x="148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3" name="Freeform 78"/>
            <p:cNvSpPr>
              <a:spLocks noChangeAspect="1"/>
            </p:cNvSpPr>
            <p:nvPr/>
          </p:nvSpPr>
          <p:spPr bwMode="auto">
            <a:xfrm>
              <a:off x="760" y="0"/>
              <a:ext cx="140" cy="610"/>
            </a:xfrm>
            <a:custGeom>
              <a:avLst/>
              <a:gdLst>
                <a:gd name="T0" fmla="*/ 140 w 140"/>
                <a:gd name="T1" fmla="*/ 604 h 610"/>
                <a:gd name="T2" fmla="*/ 140 w 140"/>
                <a:gd name="T3" fmla="*/ 602 h 610"/>
                <a:gd name="T4" fmla="*/ 139 w 140"/>
                <a:gd name="T5" fmla="*/ 600 h 610"/>
                <a:gd name="T6" fmla="*/ 135 w 140"/>
                <a:gd name="T7" fmla="*/ 597 h 610"/>
                <a:gd name="T8" fmla="*/ 130 w 140"/>
                <a:gd name="T9" fmla="*/ 590 h 610"/>
                <a:gd name="T10" fmla="*/ 83 w 140"/>
                <a:gd name="T11" fmla="*/ 526 h 610"/>
                <a:gd name="T12" fmla="*/ 54 w 140"/>
                <a:gd name="T13" fmla="*/ 454 h 610"/>
                <a:gd name="T14" fmla="*/ 39 w 140"/>
                <a:gd name="T15" fmla="*/ 378 h 610"/>
                <a:gd name="T16" fmla="*/ 35 w 140"/>
                <a:gd name="T17" fmla="*/ 305 h 610"/>
                <a:gd name="T18" fmla="*/ 39 w 140"/>
                <a:gd name="T19" fmla="*/ 226 h 610"/>
                <a:gd name="T20" fmla="*/ 55 w 140"/>
                <a:gd name="T21" fmla="*/ 150 h 610"/>
                <a:gd name="T22" fmla="*/ 85 w 140"/>
                <a:gd name="T23" fmla="*/ 79 h 610"/>
                <a:gd name="T24" fmla="*/ 132 w 140"/>
                <a:gd name="T25" fmla="*/ 17 h 610"/>
                <a:gd name="T26" fmla="*/ 139 w 140"/>
                <a:gd name="T27" fmla="*/ 9 h 610"/>
                <a:gd name="T28" fmla="*/ 140 w 140"/>
                <a:gd name="T29" fmla="*/ 6 h 610"/>
                <a:gd name="T30" fmla="*/ 138 w 140"/>
                <a:gd name="T31" fmla="*/ 1 h 610"/>
                <a:gd name="T32" fmla="*/ 134 w 140"/>
                <a:gd name="T33" fmla="*/ 0 h 610"/>
                <a:gd name="T34" fmla="*/ 121 w 140"/>
                <a:gd name="T35" fmla="*/ 8 h 610"/>
                <a:gd name="T36" fmla="*/ 97 w 140"/>
                <a:gd name="T37" fmla="*/ 31 h 610"/>
                <a:gd name="T38" fmla="*/ 67 w 140"/>
                <a:gd name="T39" fmla="*/ 68 h 610"/>
                <a:gd name="T40" fmla="*/ 38 w 140"/>
                <a:gd name="T41" fmla="*/ 119 h 610"/>
                <a:gd name="T42" fmla="*/ 19 w 140"/>
                <a:gd name="T43" fmla="*/ 169 h 610"/>
                <a:gd name="T44" fmla="*/ 7 w 140"/>
                <a:gd name="T45" fmla="*/ 218 h 610"/>
                <a:gd name="T46" fmla="*/ 1 w 140"/>
                <a:gd name="T47" fmla="*/ 264 h 610"/>
                <a:gd name="T48" fmla="*/ 0 w 140"/>
                <a:gd name="T49" fmla="*/ 305 h 610"/>
                <a:gd name="T50" fmla="*/ 1 w 140"/>
                <a:gd name="T51" fmla="*/ 345 h 610"/>
                <a:gd name="T52" fmla="*/ 7 w 140"/>
                <a:gd name="T53" fmla="*/ 392 h 610"/>
                <a:gd name="T54" fmla="*/ 19 w 140"/>
                <a:gd name="T55" fmla="*/ 443 h 610"/>
                <a:gd name="T56" fmla="*/ 39 w 140"/>
                <a:gd name="T57" fmla="*/ 495 h 610"/>
                <a:gd name="T58" fmla="*/ 69 w 140"/>
                <a:gd name="T59" fmla="*/ 545 h 610"/>
                <a:gd name="T60" fmla="*/ 98 w 140"/>
                <a:gd name="T61" fmla="*/ 580 h 610"/>
                <a:gd name="T62" fmla="*/ 122 w 140"/>
                <a:gd name="T63" fmla="*/ 602 h 610"/>
                <a:gd name="T64" fmla="*/ 134 w 140"/>
                <a:gd name="T65" fmla="*/ 610 h 610"/>
                <a:gd name="T66" fmla="*/ 138 w 140"/>
                <a:gd name="T67" fmla="*/ 608 h 610"/>
                <a:gd name="T68" fmla="*/ 140 w 140"/>
                <a:gd name="T69" fmla="*/ 60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0" h="610">
                  <a:moveTo>
                    <a:pt x="140" y="604"/>
                  </a:moveTo>
                  <a:lnTo>
                    <a:pt x="140" y="602"/>
                  </a:lnTo>
                  <a:lnTo>
                    <a:pt x="139" y="600"/>
                  </a:lnTo>
                  <a:lnTo>
                    <a:pt x="135" y="597"/>
                  </a:lnTo>
                  <a:lnTo>
                    <a:pt x="130" y="590"/>
                  </a:lnTo>
                  <a:lnTo>
                    <a:pt x="83" y="526"/>
                  </a:lnTo>
                  <a:lnTo>
                    <a:pt x="54" y="454"/>
                  </a:lnTo>
                  <a:lnTo>
                    <a:pt x="39" y="378"/>
                  </a:lnTo>
                  <a:lnTo>
                    <a:pt x="35" y="305"/>
                  </a:lnTo>
                  <a:lnTo>
                    <a:pt x="39" y="226"/>
                  </a:lnTo>
                  <a:lnTo>
                    <a:pt x="55" y="150"/>
                  </a:lnTo>
                  <a:lnTo>
                    <a:pt x="85" y="79"/>
                  </a:lnTo>
                  <a:lnTo>
                    <a:pt x="132" y="17"/>
                  </a:lnTo>
                  <a:lnTo>
                    <a:pt x="139" y="9"/>
                  </a:lnTo>
                  <a:lnTo>
                    <a:pt x="140" y="6"/>
                  </a:lnTo>
                  <a:lnTo>
                    <a:pt x="138" y="1"/>
                  </a:lnTo>
                  <a:lnTo>
                    <a:pt x="134" y="0"/>
                  </a:lnTo>
                  <a:lnTo>
                    <a:pt x="121" y="8"/>
                  </a:lnTo>
                  <a:lnTo>
                    <a:pt x="97" y="31"/>
                  </a:lnTo>
                  <a:lnTo>
                    <a:pt x="67" y="68"/>
                  </a:lnTo>
                  <a:lnTo>
                    <a:pt x="38" y="119"/>
                  </a:lnTo>
                  <a:lnTo>
                    <a:pt x="19" y="169"/>
                  </a:lnTo>
                  <a:lnTo>
                    <a:pt x="7" y="218"/>
                  </a:lnTo>
                  <a:lnTo>
                    <a:pt x="1" y="264"/>
                  </a:lnTo>
                  <a:lnTo>
                    <a:pt x="0" y="305"/>
                  </a:lnTo>
                  <a:lnTo>
                    <a:pt x="1" y="345"/>
                  </a:lnTo>
                  <a:lnTo>
                    <a:pt x="7" y="392"/>
                  </a:lnTo>
                  <a:lnTo>
                    <a:pt x="19" y="443"/>
                  </a:lnTo>
                  <a:lnTo>
                    <a:pt x="39" y="495"/>
                  </a:lnTo>
                  <a:lnTo>
                    <a:pt x="69" y="545"/>
                  </a:lnTo>
                  <a:lnTo>
                    <a:pt x="98" y="580"/>
                  </a:lnTo>
                  <a:lnTo>
                    <a:pt x="122" y="602"/>
                  </a:lnTo>
                  <a:lnTo>
                    <a:pt x="134" y="610"/>
                  </a:lnTo>
                  <a:lnTo>
                    <a:pt x="138" y="608"/>
                  </a:lnTo>
                  <a:lnTo>
                    <a:pt x="140" y="6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4" name="Freeform 79"/>
            <p:cNvSpPr>
              <a:spLocks noChangeAspect="1" noEditPoints="1"/>
            </p:cNvSpPr>
            <p:nvPr/>
          </p:nvSpPr>
          <p:spPr bwMode="auto">
            <a:xfrm>
              <a:off x="961" y="34"/>
              <a:ext cx="316" cy="548"/>
            </a:xfrm>
            <a:custGeom>
              <a:avLst/>
              <a:gdLst>
                <a:gd name="T0" fmla="*/ 235 w 316"/>
                <a:gd name="T1" fmla="*/ 10 h 548"/>
                <a:gd name="T2" fmla="*/ 235 w 316"/>
                <a:gd name="T3" fmla="*/ 3 h 548"/>
                <a:gd name="T4" fmla="*/ 223 w 316"/>
                <a:gd name="T5" fmla="*/ 2 h 548"/>
                <a:gd name="T6" fmla="*/ 185 w 316"/>
                <a:gd name="T7" fmla="*/ 153 h 548"/>
                <a:gd name="T8" fmla="*/ 115 w 316"/>
                <a:gd name="T9" fmla="*/ 169 h 548"/>
                <a:gd name="T10" fmla="*/ 56 w 316"/>
                <a:gd name="T11" fmla="*/ 207 h 548"/>
                <a:gd name="T12" fmla="*/ 15 w 316"/>
                <a:gd name="T13" fmla="*/ 260 h 548"/>
                <a:gd name="T14" fmla="*/ 0 w 316"/>
                <a:gd name="T15" fmla="*/ 320 h 548"/>
                <a:gd name="T16" fmla="*/ 30 w 316"/>
                <a:gd name="T17" fmla="*/ 396 h 548"/>
                <a:gd name="T18" fmla="*/ 116 w 316"/>
                <a:gd name="T19" fmla="*/ 431 h 548"/>
                <a:gd name="T20" fmla="*/ 97 w 316"/>
                <a:gd name="T21" fmla="*/ 508 h 548"/>
                <a:gd name="T22" fmla="*/ 89 w 316"/>
                <a:gd name="T23" fmla="*/ 537 h 548"/>
                <a:gd name="T24" fmla="*/ 91 w 316"/>
                <a:gd name="T25" fmla="*/ 547 h 548"/>
                <a:gd name="T26" fmla="*/ 102 w 316"/>
                <a:gd name="T27" fmla="*/ 546 h 548"/>
                <a:gd name="T28" fmla="*/ 105 w 316"/>
                <a:gd name="T29" fmla="*/ 537 h 548"/>
                <a:gd name="T30" fmla="*/ 109 w 316"/>
                <a:gd name="T31" fmla="*/ 521 h 548"/>
                <a:gd name="T32" fmla="*/ 167 w 316"/>
                <a:gd name="T33" fmla="*/ 426 h 548"/>
                <a:gd name="T34" fmla="*/ 233 w 316"/>
                <a:gd name="T35" fmla="*/ 398 h 548"/>
                <a:gd name="T36" fmla="*/ 284 w 316"/>
                <a:gd name="T37" fmla="*/ 352 h 548"/>
                <a:gd name="T38" fmla="*/ 313 w 316"/>
                <a:gd name="T39" fmla="*/ 294 h 548"/>
                <a:gd name="T40" fmla="*/ 310 w 316"/>
                <a:gd name="T41" fmla="*/ 227 h 548"/>
                <a:gd name="T42" fmla="*/ 254 w 316"/>
                <a:gd name="T43" fmla="*/ 166 h 548"/>
                <a:gd name="T44" fmla="*/ 234 w 316"/>
                <a:gd name="T45" fmla="*/ 15 h 548"/>
                <a:gd name="T46" fmla="*/ 105 w 316"/>
                <a:gd name="T47" fmla="*/ 416 h 548"/>
                <a:gd name="T48" fmla="*/ 78 w 316"/>
                <a:gd name="T49" fmla="*/ 406 h 548"/>
                <a:gd name="T50" fmla="*/ 54 w 316"/>
                <a:gd name="T51" fmla="*/ 386 h 548"/>
                <a:gd name="T52" fmla="*/ 41 w 316"/>
                <a:gd name="T53" fmla="*/ 354 h 548"/>
                <a:gd name="T54" fmla="*/ 41 w 316"/>
                <a:gd name="T55" fmla="*/ 305 h 548"/>
                <a:gd name="T56" fmla="*/ 60 w 316"/>
                <a:gd name="T57" fmla="*/ 250 h 548"/>
                <a:gd name="T58" fmla="*/ 96 w 316"/>
                <a:gd name="T59" fmla="*/ 204 h 548"/>
                <a:gd name="T60" fmla="*/ 149 w 316"/>
                <a:gd name="T61" fmla="*/ 173 h 548"/>
                <a:gd name="T62" fmla="*/ 119 w 316"/>
                <a:gd name="T63" fmla="*/ 417 h 548"/>
                <a:gd name="T64" fmla="*/ 229 w 316"/>
                <a:gd name="T65" fmla="*/ 173 h 548"/>
                <a:gd name="T66" fmla="*/ 271 w 316"/>
                <a:gd name="T67" fmla="*/ 215 h 548"/>
                <a:gd name="T68" fmla="*/ 275 w 316"/>
                <a:gd name="T69" fmla="*/ 278 h 548"/>
                <a:gd name="T70" fmla="*/ 256 w 316"/>
                <a:gd name="T71" fmla="*/ 333 h 548"/>
                <a:gd name="T72" fmla="*/ 220 w 316"/>
                <a:gd name="T73" fmla="*/ 380 h 548"/>
                <a:gd name="T74" fmla="*/ 167 w 316"/>
                <a:gd name="T75" fmla="*/ 411 h 548"/>
                <a:gd name="T76" fmla="*/ 197 w 316"/>
                <a:gd name="T77" fmla="*/ 167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6" h="548">
                  <a:moveTo>
                    <a:pt x="234" y="15"/>
                  </a:moveTo>
                  <a:lnTo>
                    <a:pt x="235" y="10"/>
                  </a:lnTo>
                  <a:lnTo>
                    <a:pt x="236" y="6"/>
                  </a:lnTo>
                  <a:lnTo>
                    <a:pt x="235" y="3"/>
                  </a:lnTo>
                  <a:lnTo>
                    <a:pt x="229" y="0"/>
                  </a:lnTo>
                  <a:lnTo>
                    <a:pt x="223" y="2"/>
                  </a:lnTo>
                  <a:lnTo>
                    <a:pt x="220" y="12"/>
                  </a:lnTo>
                  <a:lnTo>
                    <a:pt x="185" y="153"/>
                  </a:lnTo>
                  <a:lnTo>
                    <a:pt x="149" y="158"/>
                  </a:lnTo>
                  <a:lnTo>
                    <a:pt x="115" y="169"/>
                  </a:lnTo>
                  <a:lnTo>
                    <a:pt x="84" y="186"/>
                  </a:lnTo>
                  <a:lnTo>
                    <a:pt x="56" y="207"/>
                  </a:lnTo>
                  <a:lnTo>
                    <a:pt x="33" y="232"/>
                  </a:lnTo>
                  <a:lnTo>
                    <a:pt x="15" y="260"/>
                  </a:lnTo>
                  <a:lnTo>
                    <a:pt x="4" y="289"/>
                  </a:lnTo>
                  <a:lnTo>
                    <a:pt x="0" y="320"/>
                  </a:lnTo>
                  <a:lnTo>
                    <a:pt x="7" y="361"/>
                  </a:lnTo>
                  <a:lnTo>
                    <a:pt x="30" y="396"/>
                  </a:lnTo>
                  <a:lnTo>
                    <a:pt x="66" y="420"/>
                  </a:lnTo>
                  <a:lnTo>
                    <a:pt x="116" y="431"/>
                  </a:lnTo>
                  <a:lnTo>
                    <a:pt x="102" y="488"/>
                  </a:lnTo>
                  <a:lnTo>
                    <a:pt x="97" y="508"/>
                  </a:lnTo>
                  <a:lnTo>
                    <a:pt x="92" y="525"/>
                  </a:lnTo>
                  <a:lnTo>
                    <a:pt x="89" y="537"/>
                  </a:lnTo>
                  <a:lnTo>
                    <a:pt x="89" y="542"/>
                  </a:lnTo>
                  <a:lnTo>
                    <a:pt x="91" y="547"/>
                  </a:lnTo>
                  <a:lnTo>
                    <a:pt x="96" y="548"/>
                  </a:lnTo>
                  <a:lnTo>
                    <a:pt x="102" y="546"/>
                  </a:lnTo>
                  <a:lnTo>
                    <a:pt x="103" y="543"/>
                  </a:lnTo>
                  <a:lnTo>
                    <a:pt x="105" y="537"/>
                  </a:lnTo>
                  <a:lnTo>
                    <a:pt x="107" y="529"/>
                  </a:lnTo>
                  <a:lnTo>
                    <a:pt x="109" y="521"/>
                  </a:lnTo>
                  <a:lnTo>
                    <a:pt x="131" y="431"/>
                  </a:lnTo>
                  <a:lnTo>
                    <a:pt x="167" y="426"/>
                  </a:lnTo>
                  <a:lnTo>
                    <a:pt x="201" y="415"/>
                  </a:lnTo>
                  <a:lnTo>
                    <a:pt x="233" y="398"/>
                  </a:lnTo>
                  <a:lnTo>
                    <a:pt x="261" y="377"/>
                  </a:lnTo>
                  <a:lnTo>
                    <a:pt x="284" y="352"/>
                  </a:lnTo>
                  <a:lnTo>
                    <a:pt x="301" y="324"/>
                  </a:lnTo>
                  <a:lnTo>
                    <a:pt x="313" y="294"/>
                  </a:lnTo>
                  <a:lnTo>
                    <a:pt x="316" y="264"/>
                  </a:lnTo>
                  <a:lnTo>
                    <a:pt x="310" y="227"/>
                  </a:lnTo>
                  <a:lnTo>
                    <a:pt x="290" y="193"/>
                  </a:lnTo>
                  <a:lnTo>
                    <a:pt x="254" y="166"/>
                  </a:lnTo>
                  <a:lnTo>
                    <a:pt x="201" y="153"/>
                  </a:lnTo>
                  <a:lnTo>
                    <a:pt x="234" y="15"/>
                  </a:lnTo>
                  <a:close/>
                  <a:moveTo>
                    <a:pt x="119" y="417"/>
                  </a:moveTo>
                  <a:lnTo>
                    <a:pt x="105" y="416"/>
                  </a:lnTo>
                  <a:lnTo>
                    <a:pt x="91" y="412"/>
                  </a:lnTo>
                  <a:lnTo>
                    <a:pt x="78" y="406"/>
                  </a:lnTo>
                  <a:lnTo>
                    <a:pt x="65" y="397"/>
                  </a:lnTo>
                  <a:lnTo>
                    <a:pt x="54" y="386"/>
                  </a:lnTo>
                  <a:lnTo>
                    <a:pt x="46" y="372"/>
                  </a:lnTo>
                  <a:lnTo>
                    <a:pt x="41" y="354"/>
                  </a:lnTo>
                  <a:lnTo>
                    <a:pt x="39" y="333"/>
                  </a:lnTo>
                  <a:lnTo>
                    <a:pt x="41" y="305"/>
                  </a:lnTo>
                  <a:lnTo>
                    <a:pt x="48" y="277"/>
                  </a:lnTo>
                  <a:lnTo>
                    <a:pt x="60" y="250"/>
                  </a:lnTo>
                  <a:lnTo>
                    <a:pt x="76" y="225"/>
                  </a:lnTo>
                  <a:lnTo>
                    <a:pt x="96" y="204"/>
                  </a:lnTo>
                  <a:lnTo>
                    <a:pt x="121" y="186"/>
                  </a:lnTo>
                  <a:lnTo>
                    <a:pt x="149" y="173"/>
                  </a:lnTo>
                  <a:lnTo>
                    <a:pt x="181" y="167"/>
                  </a:lnTo>
                  <a:lnTo>
                    <a:pt x="119" y="417"/>
                  </a:lnTo>
                  <a:close/>
                  <a:moveTo>
                    <a:pt x="197" y="167"/>
                  </a:moveTo>
                  <a:lnTo>
                    <a:pt x="229" y="173"/>
                  </a:lnTo>
                  <a:lnTo>
                    <a:pt x="254" y="190"/>
                  </a:lnTo>
                  <a:lnTo>
                    <a:pt x="271" y="215"/>
                  </a:lnTo>
                  <a:lnTo>
                    <a:pt x="277" y="251"/>
                  </a:lnTo>
                  <a:lnTo>
                    <a:pt x="275" y="278"/>
                  </a:lnTo>
                  <a:lnTo>
                    <a:pt x="268" y="306"/>
                  </a:lnTo>
                  <a:lnTo>
                    <a:pt x="256" y="333"/>
                  </a:lnTo>
                  <a:lnTo>
                    <a:pt x="240" y="358"/>
                  </a:lnTo>
                  <a:lnTo>
                    <a:pt x="220" y="380"/>
                  </a:lnTo>
                  <a:lnTo>
                    <a:pt x="195" y="398"/>
                  </a:lnTo>
                  <a:lnTo>
                    <a:pt x="167" y="411"/>
                  </a:lnTo>
                  <a:lnTo>
                    <a:pt x="135" y="417"/>
                  </a:lnTo>
                  <a:lnTo>
                    <a:pt x="197" y="1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5" name="Freeform 80"/>
            <p:cNvSpPr>
              <a:spLocks noChangeAspect="1"/>
            </p:cNvSpPr>
            <p:nvPr/>
          </p:nvSpPr>
          <p:spPr bwMode="auto">
            <a:xfrm>
              <a:off x="1330" y="0"/>
              <a:ext cx="140" cy="610"/>
            </a:xfrm>
            <a:custGeom>
              <a:avLst/>
              <a:gdLst>
                <a:gd name="T0" fmla="*/ 140 w 140"/>
                <a:gd name="T1" fmla="*/ 305 h 610"/>
                <a:gd name="T2" fmla="*/ 139 w 140"/>
                <a:gd name="T3" fmla="*/ 265 h 610"/>
                <a:gd name="T4" fmla="*/ 133 w 140"/>
                <a:gd name="T5" fmla="*/ 218 h 610"/>
                <a:gd name="T6" fmla="*/ 120 w 140"/>
                <a:gd name="T7" fmla="*/ 167 h 610"/>
                <a:gd name="T8" fmla="*/ 100 w 140"/>
                <a:gd name="T9" fmla="*/ 115 h 610"/>
                <a:gd name="T10" fmla="*/ 71 w 140"/>
                <a:gd name="T11" fmla="*/ 65 h 610"/>
                <a:gd name="T12" fmla="*/ 42 w 140"/>
                <a:gd name="T13" fmla="*/ 29 h 610"/>
                <a:gd name="T14" fmla="*/ 18 w 140"/>
                <a:gd name="T15" fmla="*/ 8 h 610"/>
                <a:gd name="T16" fmla="*/ 6 w 140"/>
                <a:gd name="T17" fmla="*/ 0 h 610"/>
                <a:gd name="T18" fmla="*/ 2 w 140"/>
                <a:gd name="T19" fmla="*/ 2 h 610"/>
                <a:gd name="T20" fmla="*/ 0 w 140"/>
                <a:gd name="T21" fmla="*/ 6 h 610"/>
                <a:gd name="T22" fmla="*/ 0 w 140"/>
                <a:gd name="T23" fmla="*/ 8 h 610"/>
                <a:gd name="T24" fmla="*/ 1 w 140"/>
                <a:gd name="T25" fmla="*/ 10 h 610"/>
                <a:gd name="T26" fmla="*/ 5 w 140"/>
                <a:gd name="T27" fmla="*/ 14 h 610"/>
                <a:gd name="T28" fmla="*/ 11 w 140"/>
                <a:gd name="T29" fmla="*/ 20 h 610"/>
                <a:gd name="T30" fmla="*/ 51 w 140"/>
                <a:gd name="T31" fmla="*/ 72 h 610"/>
                <a:gd name="T32" fmla="*/ 80 w 140"/>
                <a:gd name="T33" fmla="*/ 138 h 610"/>
                <a:gd name="T34" fmla="*/ 99 w 140"/>
                <a:gd name="T35" fmla="*/ 215 h 610"/>
                <a:gd name="T36" fmla="*/ 105 w 140"/>
                <a:gd name="T37" fmla="*/ 305 h 610"/>
                <a:gd name="T38" fmla="*/ 100 w 140"/>
                <a:gd name="T39" fmla="*/ 383 h 610"/>
                <a:gd name="T40" fmla="*/ 85 w 140"/>
                <a:gd name="T41" fmla="*/ 460 h 610"/>
                <a:gd name="T42" fmla="*/ 54 w 140"/>
                <a:gd name="T43" fmla="*/ 531 h 610"/>
                <a:gd name="T44" fmla="*/ 8 w 140"/>
                <a:gd name="T45" fmla="*/ 593 h 610"/>
                <a:gd name="T46" fmla="*/ 1 w 140"/>
                <a:gd name="T47" fmla="*/ 601 h 610"/>
                <a:gd name="T48" fmla="*/ 0 w 140"/>
                <a:gd name="T49" fmla="*/ 604 h 610"/>
                <a:gd name="T50" fmla="*/ 2 w 140"/>
                <a:gd name="T51" fmla="*/ 608 h 610"/>
                <a:gd name="T52" fmla="*/ 6 w 140"/>
                <a:gd name="T53" fmla="*/ 610 h 610"/>
                <a:gd name="T54" fmla="*/ 18 w 140"/>
                <a:gd name="T55" fmla="*/ 602 h 610"/>
                <a:gd name="T56" fmla="*/ 43 w 140"/>
                <a:gd name="T57" fmla="*/ 579 h 610"/>
                <a:gd name="T58" fmla="*/ 73 w 140"/>
                <a:gd name="T59" fmla="*/ 542 h 610"/>
                <a:gd name="T60" fmla="*/ 102 w 140"/>
                <a:gd name="T61" fmla="*/ 491 h 610"/>
                <a:gd name="T62" fmla="*/ 121 w 140"/>
                <a:gd name="T63" fmla="*/ 441 h 610"/>
                <a:gd name="T64" fmla="*/ 133 w 140"/>
                <a:gd name="T65" fmla="*/ 392 h 610"/>
                <a:gd name="T66" fmla="*/ 139 w 140"/>
                <a:gd name="T67" fmla="*/ 346 h 610"/>
                <a:gd name="T68" fmla="*/ 140 w 140"/>
                <a:gd name="T69" fmla="*/ 30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0" h="610">
                  <a:moveTo>
                    <a:pt x="140" y="305"/>
                  </a:moveTo>
                  <a:lnTo>
                    <a:pt x="139" y="265"/>
                  </a:lnTo>
                  <a:lnTo>
                    <a:pt x="133" y="218"/>
                  </a:lnTo>
                  <a:lnTo>
                    <a:pt x="120" y="167"/>
                  </a:lnTo>
                  <a:lnTo>
                    <a:pt x="100" y="115"/>
                  </a:lnTo>
                  <a:lnTo>
                    <a:pt x="71" y="65"/>
                  </a:lnTo>
                  <a:lnTo>
                    <a:pt x="42" y="29"/>
                  </a:lnTo>
                  <a:lnTo>
                    <a:pt x="18" y="8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5" y="14"/>
                  </a:lnTo>
                  <a:lnTo>
                    <a:pt x="11" y="20"/>
                  </a:lnTo>
                  <a:lnTo>
                    <a:pt x="51" y="72"/>
                  </a:lnTo>
                  <a:lnTo>
                    <a:pt x="80" y="138"/>
                  </a:lnTo>
                  <a:lnTo>
                    <a:pt x="99" y="215"/>
                  </a:lnTo>
                  <a:lnTo>
                    <a:pt x="105" y="305"/>
                  </a:lnTo>
                  <a:lnTo>
                    <a:pt x="100" y="383"/>
                  </a:lnTo>
                  <a:lnTo>
                    <a:pt x="85" y="460"/>
                  </a:lnTo>
                  <a:lnTo>
                    <a:pt x="54" y="531"/>
                  </a:lnTo>
                  <a:lnTo>
                    <a:pt x="8" y="593"/>
                  </a:lnTo>
                  <a:lnTo>
                    <a:pt x="1" y="601"/>
                  </a:lnTo>
                  <a:lnTo>
                    <a:pt x="0" y="604"/>
                  </a:lnTo>
                  <a:lnTo>
                    <a:pt x="2" y="608"/>
                  </a:lnTo>
                  <a:lnTo>
                    <a:pt x="6" y="610"/>
                  </a:lnTo>
                  <a:lnTo>
                    <a:pt x="18" y="602"/>
                  </a:lnTo>
                  <a:lnTo>
                    <a:pt x="43" y="579"/>
                  </a:lnTo>
                  <a:lnTo>
                    <a:pt x="73" y="542"/>
                  </a:lnTo>
                  <a:lnTo>
                    <a:pt x="102" y="491"/>
                  </a:lnTo>
                  <a:lnTo>
                    <a:pt x="121" y="441"/>
                  </a:lnTo>
                  <a:lnTo>
                    <a:pt x="133" y="392"/>
                  </a:lnTo>
                  <a:lnTo>
                    <a:pt x="139" y="346"/>
                  </a:lnTo>
                  <a:lnTo>
                    <a:pt x="140" y="3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6" name="Freeform 81"/>
            <p:cNvSpPr>
              <a:spLocks noChangeAspect="1" noEditPoints="1"/>
            </p:cNvSpPr>
            <p:nvPr/>
          </p:nvSpPr>
          <p:spPr bwMode="auto">
            <a:xfrm>
              <a:off x="1728" y="234"/>
              <a:ext cx="402" cy="142"/>
            </a:xfrm>
            <a:custGeom>
              <a:avLst/>
              <a:gdLst>
                <a:gd name="T0" fmla="*/ 382 w 402"/>
                <a:gd name="T1" fmla="*/ 24 h 142"/>
                <a:gd name="T2" fmla="*/ 389 w 402"/>
                <a:gd name="T3" fmla="*/ 24 h 142"/>
                <a:gd name="T4" fmla="*/ 396 w 402"/>
                <a:gd name="T5" fmla="*/ 22 h 142"/>
                <a:gd name="T6" fmla="*/ 400 w 402"/>
                <a:gd name="T7" fmla="*/ 19 h 142"/>
                <a:gd name="T8" fmla="*/ 402 w 402"/>
                <a:gd name="T9" fmla="*/ 12 h 142"/>
                <a:gd name="T10" fmla="*/ 400 w 402"/>
                <a:gd name="T11" fmla="*/ 5 h 142"/>
                <a:gd name="T12" fmla="*/ 396 w 402"/>
                <a:gd name="T13" fmla="*/ 1 h 142"/>
                <a:gd name="T14" fmla="*/ 389 w 402"/>
                <a:gd name="T15" fmla="*/ 0 h 142"/>
                <a:gd name="T16" fmla="*/ 383 w 402"/>
                <a:gd name="T17" fmla="*/ 0 h 142"/>
                <a:gd name="T18" fmla="*/ 20 w 402"/>
                <a:gd name="T19" fmla="*/ 0 h 142"/>
                <a:gd name="T20" fmla="*/ 14 w 402"/>
                <a:gd name="T21" fmla="*/ 0 h 142"/>
                <a:gd name="T22" fmla="*/ 7 w 402"/>
                <a:gd name="T23" fmla="*/ 1 h 142"/>
                <a:gd name="T24" fmla="*/ 2 w 402"/>
                <a:gd name="T25" fmla="*/ 5 h 142"/>
                <a:gd name="T26" fmla="*/ 0 w 402"/>
                <a:gd name="T27" fmla="*/ 12 h 142"/>
                <a:gd name="T28" fmla="*/ 2 w 402"/>
                <a:gd name="T29" fmla="*/ 19 h 142"/>
                <a:gd name="T30" fmla="*/ 7 w 402"/>
                <a:gd name="T31" fmla="*/ 22 h 142"/>
                <a:gd name="T32" fmla="*/ 14 w 402"/>
                <a:gd name="T33" fmla="*/ 24 h 142"/>
                <a:gd name="T34" fmla="*/ 21 w 402"/>
                <a:gd name="T35" fmla="*/ 24 h 142"/>
                <a:gd name="T36" fmla="*/ 382 w 402"/>
                <a:gd name="T37" fmla="*/ 24 h 142"/>
                <a:gd name="T38" fmla="*/ 383 w 402"/>
                <a:gd name="T39" fmla="*/ 142 h 142"/>
                <a:gd name="T40" fmla="*/ 389 w 402"/>
                <a:gd name="T41" fmla="*/ 142 h 142"/>
                <a:gd name="T42" fmla="*/ 396 w 402"/>
                <a:gd name="T43" fmla="*/ 141 h 142"/>
                <a:gd name="T44" fmla="*/ 400 w 402"/>
                <a:gd name="T45" fmla="*/ 137 h 142"/>
                <a:gd name="T46" fmla="*/ 402 w 402"/>
                <a:gd name="T47" fmla="*/ 130 h 142"/>
                <a:gd name="T48" fmla="*/ 400 w 402"/>
                <a:gd name="T49" fmla="*/ 123 h 142"/>
                <a:gd name="T50" fmla="*/ 396 w 402"/>
                <a:gd name="T51" fmla="*/ 119 h 142"/>
                <a:gd name="T52" fmla="*/ 389 w 402"/>
                <a:gd name="T53" fmla="*/ 118 h 142"/>
                <a:gd name="T54" fmla="*/ 382 w 402"/>
                <a:gd name="T55" fmla="*/ 118 h 142"/>
                <a:gd name="T56" fmla="*/ 21 w 402"/>
                <a:gd name="T57" fmla="*/ 118 h 142"/>
                <a:gd name="T58" fmla="*/ 14 w 402"/>
                <a:gd name="T59" fmla="*/ 118 h 142"/>
                <a:gd name="T60" fmla="*/ 7 w 402"/>
                <a:gd name="T61" fmla="*/ 119 h 142"/>
                <a:gd name="T62" fmla="*/ 2 w 402"/>
                <a:gd name="T63" fmla="*/ 123 h 142"/>
                <a:gd name="T64" fmla="*/ 0 w 402"/>
                <a:gd name="T65" fmla="*/ 130 h 142"/>
                <a:gd name="T66" fmla="*/ 2 w 402"/>
                <a:gd name="T67" fmla="*/ 137 h 142"/>
                <a:gd name="T68" fmla="*/ 7 w 402"/>
                <a:gd name="T69" fmla="*/ 141 h 142"/>
                <a:gd name="T70" fmla="*/ 14 w 402"/>
                <a:gd name="T71" fmla="*/ 142 h 142"/>
                <a:gd name="T72" fmla="*/ 20 w 402"/>
                <a:gd name="T73" fmla="*/ 142 h 142"/>
                <a:gd name="T74" fmla="*/ 383 w 402"/>
                <a:gd name="T7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2" h="142">
                  <a:moveTo>
                    <a:pt x="382" y="24"/>
                  </a:moveTo>
                  <a:lnTo>
                    <a:pt x="389" y="24"/>
                  </a:lnTo>
                  <a:lnTo>
                    <a:pt x="396" y="22"/>
                  </a:lnTo>
                  <a:lnTo>
                    <a:pt x="400" y="19"/>
                  </a:lnTo>
                  <a:lnTo>
                    <a:pt x="402" y="12"/>
                  </a:lnTo>
                  <a:lnTo>
                    <a:pt x="400" y="5"/>
                  </a:lnTo>
                  <a:lnTo>
                    <a:pt x="396" y="1"/>
                  </a:lnTo>
                  <a:lnTo>
                    <a:pt x="389" y="0"/>
                  </a:lnTo>
                  <a:lnTo>
                    <a:pt x="383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7" y="22"/>
                  </a:lnTo>
                  <a:lnTo>
                    <a:pt x="14" y="24"/>
                  </a:lnTo>
                  <a:lnTo>
                    <a:pt x="21" y="24"/>
                  </a:lnTo>
                  <a:lnTo>
                    <a:pt x="382" y="24"/>
                  </a:lnTo>
                  <a:close/>
                  <a:moveTo>
                    <a:pt x="383" y="142"/>
                  </a:moveTo>
                  <a:lnTo>
                    <a:pt x="389" y="142"/>
                  </a:lnTo>
                  <a:lnTo>
                    <a:pt x="396" y="141"/>
                  </a:lnTo>
                  <a:lnTo>
                    <a:pt x="400" y="137"/>
                  </a:lnTo>
                  <a:lnTo>
                    <a:pt x="402" y="130"/>
                  </a:lnTo>
                  <a:lnTo>
                    <a:pt x="400" y="123"/>
                  </a:lnTo>
                  <a:lnTo>
                    <a:pt x="396" y="119"/>
                  </a:lnTo>
                  <a:lnTo>
                    <a:pt x="389" y="118"/>
                  </a:lnTo>
                  <a:lnTo>
                    <a:pt x="382" y="118"/>
                  </a:lnTo>
                  <a:lnTo>
                    <a:pt x="21" y="118"/>
                  </a:lnTo>
                  <a:lnTo>
                    <a:pt x="14" y="118"/>
                  </a:lnTo>
                  <a:lnTo>
                    <a:pt x="7" y="119"/>
                  </a:lnTo>
                  <a:lnTo>
                    <a:pt x="2" y="123"/>
                  </a:lnTo>
                  <a:lnTo>
                    <a:pt x="0" y="130"/>
                  </a:lnTo>
                  <a:lnTo>
                    <a:pt x="2" y="137"/>
                  </a:lnTo>
                  <a:lnTo>
                    <a:pt x="7" y="141"/>
                  </a:lnTo>
                  <a:lnTo>
                    <a:pt x="14" y="142"/>
                  </a:lnTo>
                  <a:lnTo>
                    <a:pt x="20" y="142"/>
                  </a:lnTo>
                  <a:lnTo>
                    <a:pt x="383" y="1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7" name="Freeform 82"/>
            <p:cNvSpPr>
              <a:spLocks noChangeAspect="1"/>
            </p:cNvSpPr>
            <p:nvPr/>
          </p:nvSpPr>
          <p:spPr bwMode="auto">
            <a:xfrm>
              <a:off x="2368" y="28"/>
              <a:ext cx="302" cy="554"/>
            </a:xfrm>
            <a:custGeom>
              <a:avLst/>
              <a:gdLst>
                <a:gd name="T0" fmla="*/ 242 w 302"/>
                <a:gd name="T1" fmla="*/ 186 h 554"/>
                <a:gd name="T2" fmla="*/ 256 w 302"/>
                <a:gd name="T3" fmla="*/ 184 h 554"/>
                <a:gd name="T4" fmla="*/ 260 w 302"/>
                <a:gd name="T5" fmla="*/ 173 h 554"/>
                <a:gd name="T6" fmla="*/ 244 w 302"/>
                <a:gd name="T7" fmla="*/ 167 h 554"/>
                <a:gd name="T8" fmla="*/ 207 w 302"/>
                <a:gd name="T9" fmla="*/ 97 h 554"/>
                <a:gd name="T10" fmla="*/ 213 w 302"/>
                <a:gd name="T11" fmla="*/ 63 h 554"/>
                <a:gd name="T12" fmla="*/ 221 w 302"/>
                <a:gd name="T13" fmla="*/ 34 h 554"/>
                <a:gd name="T14" fmla="*/ 249 w 302"/>
                <a:gd name="T15" fmla="*/ 13 h 554"/>
                <a:gd name="T16" fmla="*/ 261 w 302"/>
                <a:gd name="T17" fmla="*/ 14 h 554"/>
                <a:gd name="T18" fmla="*/ 279 w 302"/>
                <a:gd name="T19" fmla="*/ 24 h 554"/>
                <a:gd name="T20" fmla="*/ 253 w 302"/>
                <a:gd name="T21" fmla="*/ 38 h 554"/>
                <a:gd name="T22" fmla="*/ 247 w 302"/>
                <a:gd name="T23" fmla="*/ 57 h 554"/>
                <a:gd name="T24" fmla="*/ 253 w 302"/>
                <a:gd name="T25" fmla="*/ 73 h 554"/>
                <a:gd name="T26" fmla="*/ 269 w 302"/>
                <a:gd name="T27" fmla="*/ 78 h 554"/>
                <a:gd name="T28" fmla="*/ 291 w 302"/>
                <a:gd name="T29" fmla="*/ 68 h 554"/>
                <a:gd name="T30" fmla="*/ 302 w 302"/>
                <a:gd name="T31" fmla="*/ 42 h 554"/>
                <a:gd name="T32" fmla="*/ 285 w 302"/>
                <a:gd name="T33" fmla="*/ 10 h 554"/>
                <a:gd name="T34" fmla="*/ 249 w 302"/>
                <a:gd name="T35" fmla="*/ 0 h 554"/>
                <a:gd name="T36" fmla="*/ 231 w 302"/>
                <a:gd name="T37" fmla="*/ 2 h 554"/>
                <a:gd name="T38" fmla="*/ 210 w 302"/>
                <a:gd name="T39" fmla="*/ 13 h 554"/>
                <a:gd name="T40" fmla="*/ 190 w 302"/>
                <a:gd name="T41" fmla="*/ 34 h 554"/>
                <a:gd name="T42" fmla="*/ 173 w 302"/>
                <a:gd name="T43" fmla="*/ 71 h 554"/>
                <a:gd name="T44" fmla="*/ 167 w 302"/>
                <a:gd name="T45" fmla="*/ 95 h 554"/>
                <a:gd name="T46" fmla="*/ 153 w 302"/>
                <a:gd name="T47" fmla="*/ 167 h 554"/>
                <a:gd name="T48" fmla="*/ 103 w 302"/>
                <a:gd name="T49" fmla="*/ 167 h 554"/>
                <a:gd name="T50" fmla="*/ 94 w 302"/>
                <a:gd name="T51" fmla="*/ 172 h 554"/>
                <a:gd name="T52" fmla="*/ 97 w 302"/>
                <a:gd name="T53" fmla="*/ 184 h 554"/>
                <a:gd name="T54" fmla="*/ 150 w 302"/>
                <a:gd name="T55" fmla="*/ 186 h 554"/>
                <a:gd name="T56" fmla="*/ 96 w 302"/>
                <a:gd name="T57" fmla="*/ 469 h 554"/>
                <a:gd name="T58" fmla="*/ 72 w 302"/>
                <a:gd name="T59" fmla="*/ 531 h 554"/>
                <a:gd name="T60" fmla="*/ 48 w 302"/>
                <a:gd name="T61" fmla="*/ 541 h 554"/>
                <a:gd name="T62" fmla="*/ 32 w 302"/>
                <a:gd name="T63" fmla="*/ 536 h 554"/>
                <a:gd name="T64" fmla="*/ 39 w 302"/>
                <a:gd name="T65" fmla="*/ 525 h 554"/>
                <a:gd name="T66" fmla="*/ 55 w 302"/>
                <a:gd name="T67" fmla="*/ 506 h 554"/>
                <a:gd name="T68" fmla="*/ 54 w 302"/>
                <a:gd name="T69" fmla="*/ 488 h 554"/>
                <a:gd name="T70" fmla="*/ 42 w 302"/>
                <a:gd name="T71" fmla="*/ 477 h 554"/>
                <a:gd name="T72" fmla="*/ 22 w 302"/>
                <a:gd name="T73" fmla="*/ 478 h 554"/>
                <a:gd name="T74" fmla="*/ 3 w 302"/>
                <a:gd name="T75" fmla="*/ 497 h 554"/>
                <a:gd name="T76" fmla="*/ 5 w 302"/>
                <a:gd name="T77" fmla="*/ 530 h 554"/>
                <a:gd name="T78" fmla="*/ 33 w 302"/>
                <a:gd name="T79" fmla="*/ 552 h 554"/>
                <a:gd name="T80" fmla="*/ 75 w 302"/>
                <a:gd name="T81" fmla="*/ 548 h 554"/>
                <a:gd name="T82" fmla="*/ 109 w 302"/>
                <a:gd name="T83" fmla="*/ 514 h 554"/>
                <a:gd name="T84" fmla="*/ 133 w 302"/>
                <a:gd name="T85" fmla="*/ 461 h 554"/>
                <a:gd name="T86" fmla="*/ 151 w 302"/>
                <a:gd name="T87" fmla="*/ 393 h 554"/>
                <a:gd name="T88" fmla="*/ 190 w 302"/>
                <a:gd name="T89" fmla="*/ 18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2" h="554">
                  <a:moveTo>
                    <a:pt x="190" y="186"/>
                  </a:moveTo>
                  <a:lnTo>
                    <a:pt x="242" y="186"/>
                  </a:lnTo>
                  <a:lnTo>
                    <a:pt x="250" y="185"/>
                  </a:lnTo>
                  <a:lnTo>
                    <a:pt x="256" y="184"/>
                  </a:lnTo>
                  <a:lnTo>
                    <a:pt x="259" y="180"/>
                  </a:lnTo>
                  <a:lnTo>
                    <a:pt x="260" y="173"/>
                  </a:lnTo>
                  <a:lnTo>
                    <a:pt x="256" y="168"/>
                  </a:lnTo>
                  <a:lnTo>
                    <a:pt x="244" y="167"/>
                  </a:lnTo>
                  <a:lnTo>
                    <a:pt x="194" y="167"/>
                  </a:lnTo>
                  <a:lnTo>
                    <a:pt x="207" y="97"/>
                  </a:lnTo>
                  <a:lnTo>
                    <a:pt x="209" y="83"/>
                  </a:lnTo>
                  <a:lnTo>
                    <a:pt x="213" y="63"/>
                  </a:lnTo>
                  <a:lnTo>
                    <a:pt x="218" y="45"/>
                  </a:lnTo>
                  <a:lnTo>
                    <a:pt x="221" y="34"/>
                  </a:lnTo>
                  <a:lnTo>
                    <a:pt x="233" y="19"/>
                  </a:lnTo>
                  <a:lnTo>
                    <a:pt x="249" y="13"/>
                  </a:lnTo>
                  <a:lnTo>
                    <a:pt x="253" y="13"/>
                  </a:lnTo>
                  <a:lnTo>
                    <a:pt x="261" y="14"/>
                  </a:lnTo>
                  <a:lnTo>
                    <a:pt x="270" y="17"/>
                  </a:lnTo>
                  <a:lnTo>
                    <a:pt x="279" y="24"/>
                  </a:lnTo>
                  <a:lnTo>
                    <a:pt x="263" y="29"/>
                  </a:lnTo>
                  <a:lnTo>
                    <a:pt x="253" y="38"/>
                  </a:lnTo>
                  <a:lnTo>
                    <a:pt x="248" y="48"/>
                  </a:lnTo>
                  <a:lnTo>
                    <a:pt x="247" y="57"/>
                  </a:lnTo>
                  <a:lnTo>
                    <a:pt x="249" y="66"/>
                  </a:lnTo>
                  <a:lnTo>
                    <a:pt x="253" y="73"/>
                  </a:lnTo>
                  <a:lnTo>
                    <a:pt x="261" y="77"/>
                  </a:lnTo>
                  <a:lnTo>
                    <a:pt x="269" y="78"/>
                  </a:lnTo>
                  <a:lnTo>
                    <a:pt x="281" y="76"/>
                  </a:lnTo>
                  <a:lnTo>
                    <a:pt x="291" y="68"/>
                  </a:lnTo>
                  <a:lnTo>
                    <a:pt x="299" y="57"/>
                  </a:lnTo>
                  <a:lnTo>
                    <a:pt x="302" y="42"/>
                  </a:lnTo>
                  <a:lnTo>
                    <a:pt x="297" y="23"/>
                  </a:lnTo>
                  <a:lnTo>
                    <a:pt x="285" y="10"/>
                  </a:lnTo>
                  <a:lnTo>
                    <a:pt x="268" y="2"/>
                  </a:lnTo>
                  <a:lnTo>
                    <a:pt x="249" y="0"/>
                  </a:lnTo>
                  <a:lnTo>
                    <a:pt x="241" y="0"/>
                  </a:lnTo>
                  <a:lnTo>
                    <a:pt x="231" y="2"/>
                  </a:lnTo>
                  <a:lnTo>
                    <a:pt x="221" y="6"/>
                  </a:lnTo>
                  <a:lnTo>
                    <a:pt x="210" y="13"/>
                  </a:lnTo>
                  <a:lnTo>
                    <a:pt x="200" y="22"/>
                  </a:lnTo>
                  <a:lnTo>
                    <a:pt x="190" y="34"/>
                  </a:lnTo>
                  <a:lnTo>
                    <a:pt x="180" y="50"/>
                  </a:lnTo>
                  <a:lnTo>
                    <a:pt x="173" y="71"/>
                  </a:lnTo>
                  <a:lnTo>
                    <a:pt x="170" y="80"/>
                  </a:lnTo>
                  <a:lnTo>
                    <a:pt x="167" y="95"/>
                  </a:lnTo>
                  <a:lnTo>
                    <a:pt x="161" y="121"/>
                  </a:lnTo>
                  <a:lnTo>
                    <a:pt x="153" y="167"/>
                  </a:lnTo>
                  <a:lnTo>
                    <a:pt x="111" y="167"/>
                  </a:lnTo>
                  <a:lnTo>
                    <a:pt x="103" y="167"/>
                  </a:lnTo>
                  <a:lnTo>
                    <a:pt x="98" y="168"/>
                  </a:lnTo>
                  <a:lnTo>
                    <a:pt x="94" y="172"/>
                  </a:lnTo>
                  <a:lnTo>
                    <a:pt x="93" y="178"/>
                  </a:lnTo>
                  <a:lnTo>
                    <a:pt x="97" y="184"/>
                  </a:lnTo>
                  <a:lnTo>
                    <a:pt x="110" y="186"/>
                  </a:lnTo>
                  <a:lnTo>
                    <a:pt x="150" y="186"/>
                  </a:lnTo>
                  <a:lnTo>
                    <a:pt x="104" y="426"/>
                  </a:lnTo>
                  <a:lnTo>
                    <a:pt x="96" y="469"/>
                  </a:lnTo>
                  <a:lnTo>
                    <a:pt x="86" y="506"/>
                  </a:lnTo>
                  <a:lnTo>
                    <a:pt x="72" y="531"/>
                  </a:lnTo>
                  <a:lnTo>
                    <a:pt x="52" y="541"/>
                  </a:lnTo>
                  <a:lnTo>
                    <a:pt x="48" y="541"/>
                  </a:lnTo>
                  <a:lnTo>
                    <a:pt x="41" y="540"/>
                  </a:lnTo>
                  <a:lnTo>
                    <a:pt x="32" y="536"/>
                  </a:lnTo>
                  <a:lnTo>
                    <a:pt x="23" y="530"/>
                  </a:lnTo>
                  <a:lnTo>
                    <a:pt x="39" y="525"/>
                  </a:lnTo>
                  <a:lnTo>
                    <a:pt x="50" y="516"/>
                  </a:lnTo>
                  <a:lnTo>
                    <a:pt x="55" y="506"/>
                  </a:lnTo>
                  <a:lnTo>
                    <a:pt x="56" y="497"/>
                  </a:lnTo>
                  <a:lnTo>
                    <a:pt x="54" y="488"/>
                  </a:lnTo>
                  <a:lnTo>
                    <a:pt x="49" y="481"/>
                  </a:lnTo>
                  <a:lnTo>
                    <a:pt x="42" y="477"/>
                  </a:lnTo>
                  <a:lnTo>
                    <a:pt x="34" y="476"/>
                  </a:lnTo>
                  <a:lnTo>
                    <a:pt x="22" y="478"/>
                  </a:lnTo>
                  <a:lnTo>
                    <a:pt x="11" y="485"/>
                  </a:lnTo>
                  <a:lnTo>
                    <a:pt x="3" y="497"/>
                  </a:lnTo>
                  <a:lnTo>
                    <a:pt x="0" y="512"/>
                  </a:lnTo>
                  <a:lnTo>
                    <a:pt x="5" y="530"/>
                  </a:lnTo>
                  <a:lnTo>
                    <a:pt x="17" y="543"/>
                  </a:lnTo>
                  <a:lnTo>
                    <a:pt x="33" y="552"/>
                  </a:lnTo>
                  <a:lnTo>
                    <a:pt x="52" y="554"/>
                  </a:lnTo>
                  <a:lnTo>
                    <a:pt x="75" y="548"/>
                  </a:lnTo>
                  <a:lnTo>
                    <a:pt x="94" y="534"/>
                  </a:lnTo>
                  <a:lnTo>
                    <a:pt x="109" y="514"/>
                  </a:lnTo>
                  <a:lnTo>
                    <a:pt x="120" y="495"/>
                  </a:lnTo>
                  <a:lnTo>
                    <a:pt x="133" y="461"/>
                  </a:lnTo>
                  <a:lnTo>
                    <a:pt x="144" y="424"/>
                  </a:lnTo>
                  <a:lnTo>
                    <a:pt x="151" y="393"/>
                  </a:lnTo>
                  <a:lnTo>
                    <a:pt x="154" y="379"/>
                  </a:lnTo>
                  <a:lnTo>
                    <a:pt x="190" y="18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8" name="Freeform 83"/>
            <p:cNvSpPr>
              <a:spLocks noChangeAspect="1"/>
            </p:cNvSpPr>
            <p:nvPr/>
          </p:nvSpPr>
          <p:spPr bwMode="auto">
            <a:xfrm>
              <a:off x="2658" y="259"/>
              <a:ext cx="200" cy="292"/>
            </a:xfrm>
            <a:custGeom>
              <a:avLst/>
              <a:gdLst>
                <a:gd name="T0" fmla="*/ 148 w 200"/>
                <a:gd name="T1" fmla="*/ 34 h 292"/>
                <a:gd name="T2" fmla="*/ 151 w 200"/>
                <a:gd name="T3" fmla="*/ 25 h 292"/>
                <a:gd name="T4" fmla="*/ 156 w 200"/>
                <a:gd name="T5" fmla="*/ 19 h 292"/>
                <a:gd name="T6" fmla="*/ 166 w 200"/>
                <a:gd name="T7" fmla="*/ 16 h 292"/>
                <a:gd name="T8" fmla="*/ 184 w 200"/>
                <a:gd name="T9" fmla="*/ 16 h 292"/>
                <a:gd name="T10" fmla="*/ 196 w 200"/>
                <a:gd name="T11" fmla="*/ 14 h 292"/>
                <a:gd name="T12" fmla="*/ 200 w 200"/>
                <a:gd name="T13" fmla="*/ 6 h 292"/>
                <a:gd name="T14" fmla="*/ 198 w 200"/>
                <a:gd name="T15" fmla="*/ 2 h 292"/>
                <a:gd name="T16" fmla="*/ 193 w 200"/>
                <a:gd name="T17" fmla="*/ 0 h 292"/>
                <a:gd name="T18" fmla="*/ 165 w 200"/>
                <a:gd name="T19" fmla="*/ 2 h 292"/>
                <a:gd name="T20" fmla="*/ 107 w 200"/>
                <a:gd name="T21" fmla="*/ 2 h 292"/>
                <a:gd name="T22" fmla="*/ 78 w 200"/>
                <a:gd name="T23" fmla="*/ 0 h 292"/>
                <a:gd name="T24" fmla="*/ 75 w 200"/>
                <a:gd name="T25" fmla="*/ 0 h 292"/>
                <a:gd name="T26" fmla="*/ 72 w 200"/>
                <a:gd name="T27" fmla="*/ 1 h 292"/>
                <a:gd name="T28" fmla="*/ 70 w 200"/>
                <a:gd name="T29" fmla="*/ 4 h 292"/>
                <a:gd name="T30" fmla="*/ 69 w 200"/>
                <a:gd name="T31" fmla="*/ 9 h 292"/>
                <a:gd name="T32" fmla="*/ 72 w 200"/>
                <a:gd name="T33" fmla="*/ 15 h 292"/>
                <a:gd name="T34" fmla="*/ 83 w 200"/>
                <a:gd name="T35" fmla="*/ 16 h 292"/>
                <a:gd name="T36" fmla="*/ 88 w 200"/>
                <a:gd name="T37" fmla="*/ 16 h 292"/>
                <a:gd name="T38" fmla="*/ 99 w 200"/>
                <a:gd name="T39" fmla="*/ 16 h 292"/>
                <a:gd name="T40" fmla="*/ 108 w 200"/>
                <a:gd name="T41" fmla="*/ 18 h 292"/>
                <a:gd name="T42" fmla="*/ 110 w 200"/>
                <a:gd name="T43" fmla="*/ 22 h 292"/>
                <a:gd name="T44" fmla="*/ 109 w 200"/>
                <a:gd name="T45" fmla="*/ 31 h 292"/>
                <a:gd name="T46" fmla="*/ 52 w 200"/>
                <a:gd name="T47" fmla="*/ 258 h 292"/>
                <a:gd name="T48" fmla="*/ 50 w 200"/>
                <a:gd name="T49" fmla="*/ 267 h 292"/>
                <a:gd name="T50" fmla="*/ 45 w 200"/>
                <a:gd name="T51" fmla="*/ 272 h 292"/>
                <a:gd name="T52" fmla="*/ 35 w 200"/>
                <a:gd name="T53" fmla="*/ 275 h 292"/>
                <a:gd name="T54" fmla="*/ 16 w 200"/>
                <a:gd name="T55" fmla="*/ 276 h 292"/>
                <a:gd name="T56" fmla="*/ 9 w 200"/>
                <a:gd name="T57" fmla="*/ 276 h 292"/>
                <a:gd name="T58" fmla="*/ 4 w 200"/>
                <a:gd name="T59" fmla="*/ 277 h 292"/>
                <a:gd name="T60" fmla="*/ 1 w 200"/>
                <a:gd name="T61" fmla="*/ 280 h 292"/>
                <a:gd name="T62" fmla="*/ 0 w 200"/>
                <a:gd name="T63" fmla="*/ 286 h 292"/>
                <a:gd name="T64" fmla="*/ 1 w 200"/>
                <a:gd name="T65" fmla="*/ 289 h 292"/>
                <a:gd name="T66" fmla="*/ 7 w 200"/>
                <a:gd name="T67" fmla="*/ 292 h 292"/>
                <a:gd name="T68" fmla="*/ 20 w 200"/>
                <a:gd name="T69" fmla="*/ 291 h 292"/>
                <a:gd name="T70" fmla="*/ 36 w 200"/>
                <a:gd name="T71" fmla="*/ 291 h 292"/>
                <a:gd name="T72" fmla="*/ 52 w 200"/>
                <a:gd name="T73" fmla="*/ 290 h 292"/>
                <a:gd name="T74" fmla="*/ 64 w 200"/>
                <a:gd name="T75" fmla="*/ 290 h 292"/>
                <a:gd name="T76" fmla="*/ 94 w 200"/>
                <a:gd name="T77" fmla="*/ 290 h 292"/>
                <a:gd name="T78" fmla="*/ 123 w 200"/>
                <a:gd name="T79" fmla="*/ 292 h 292"/>
                <a:gd name="T80" fmla="*/ 125 w 200"/>
                <a:gd name="T81" fmla="*/ 291 h 292"/>
                <a:gd name="T82" fmla="*/ 128 w 200"/>
                <a:gd name="T83" fmla="*/ 290 h 292"/>
                <a:gd name="T84" fmla="*/ 131 w 200"/>
                <a:gd name="T85" fmla="*/ 288 h 292"/>
                <a:gd name="T86" fmla="*/ 131 w 200"/>
                <a:gd name="T87" fmla="*/ 282 h 292"/>
                <a:gd name="T88" fmla="*/ 128 w 200"/>
                <a:gd name="T89" fmla="*/ 277 h 292"/>
                <a:gd name="T90" fmla="*/ 118 w 200"/>
                <a:gd name="T91" fmla="*/ 276 h 292"/>
                <a:gd name="T92" fmla="*/ 112 w 200"/>
                <a:gd name="T93" fmla="*/ 276 h 292"/>
                <a:gd name="T94" fmla="*/ 100 w 200"/>
                <a:gd name="T95" fmla="*/ 275 h 292"/>
                <a:gd name="T96" fmla="*/ 91 w 200"/>
                <a:gd name="T97" fmla="*/ 273 h 292"/>
                <a:gd name="T98" fmla="*/ 90 w 200"/>
                <a:gd name="T99" fmla="*/ 269 h 292"/>
                <a:gd name="T100" fmla="*/ 90 w 200"/>
                <a:gd name="T101" fmla="*/ 266 h 292"/>
                <a:gd name="T102" fmla="*/ 92 w 200"/>
                <a:gd name="T103" fmla="*/ 260 h 292"/>
                <a:gd name="T104" fmla="*/ 148 w 200"/>
                <a:gd name="T105" fmla="*/ 3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" h="292">
                  <a:moveTo>
                    <a:pt x="148" y="34"/>
                  </a:moveTo>
                  <a:lnTo>
                    <a:pt x="151" y="25"/>
                  </a:lnTo>
                  <a:lnTo>
                    <a:pt x="156" y="19"/>
                  </a:lnTo>
                  <a:lnTo>
                    <a:pt x="166" y="16"/>
                  </a:lnTo>
                  <a:lnTo>
                    <a:pt x="184" y="16"/>
                  </a:lnTo>
                  <a:lnTo>
                    <a:pt x="196" y="14"/>
                  </a:lnTo>
                  <a:lnTo>
                    <a:pt x="200" y="6"/>
                  </a:lnTo>
                  <a:lnTo>
                    <a:pt x="198" y="2"/>
                  </a:lnTo>
                  <a:lnTo>
                    <a:pt x="193" y="0"/>
                  </a:lnTo>
                  <a:lnTo>
                    <a:pt x="165" y="2"/>
                  </a:lnTo>
                  <a:lnTo>
                    <a:pt x="107" y="2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4"/>
                  </a:lnTo>
                  <a:lnTo>
                    <a:pt x="69" y="9"/>
                  </a:lnTo>
                  <a:lnTo>
                    <a:pt x="72" y="15"/>
                  </a:lnTo>
                  <a:lnTo>
                    <a:pt x="83" y="16"/>
                  </a:lnTo>
                  <a:lnTo>
                    <a:pt x="88" y="16"/>
                  </a:lnTo>
                  <a:lnTo>
                    <a:pt x="99" y="16"/>
                  </a:lnTo>
                  <a:lnTo>
                    <a:pt x="108" y="18"/>
                  </a:lnTo>
                  <a:lnTo>
                    <a:pt x="110" y="22"/>
                  </a:lnTo>
                  <a:lnTo>
                    <a:pt x="109" y="31"/>
                  </a:lnTo>
                  <a:lnTo>
                    <a:pt x="52" y="258"/>
                  </a:lnTo>
                  <a:lnTo>
                    <a:pt x="50" y="267"/>
                  </a:lnTo>
                  <a:lnTo>
                    <a:pt x="45" y="272"/>
                  </a:lnTo>
                  <a:lnTo>
                    <a:pt x="35" y="275"/>
                  </a:lnTo>
                  <a:lnTo>
                    <a:pt x="16" y="276"/>
                  </a:lnTo>
                  <a:lnTo>
                    <a:pt x="9" y="276"/>
                  </a:lnTo>
                  <a:lnTo>
                    <a:pt x="4" y="277"/>
                  </a:lnTo>
                  <a:lnTo>
                    <a:pt x="1" y="280"/>
                  </a:lnTo>
                  <a:lnTo>
                    <a:pt x="0" y="286"/>
                  </a:lnTo>
                  <a:lnTo>
                    <a:pt x="1" y="289"/>
                  </a:lnTo>
                  <a:lnTo>
                    <a:pt x="7" y="292"/>
                  </a:lnTo>
                  <a:lnTo>
                    <a:pt x="20" y="291"/>
                  </a:lnTo>
                  <a:lnTo>
                    <a:pt x="36" y="291"/>
                  </a:lnTo>
                  <a:lnTo>
                    <a:pt x="52" y="290"/>
                  </a:lnTo>
                  <a:lnTo>
                    <a:pt x="64" y="290"/>
                  </a:lnTo>
                  <a:lnTo>
                    <a:pt x="94" y="290"/>
                  </a:lnTo>
                  <a:lnTo>
                    <a:pt x="123" y="292"/>
                  </a:lnTo>
                  <a:lnTo>
                    <a:pt x="125" y="291"/>
                  </a:lnTo>
                  <a:lnTo>
                    <a:pt x="128" y="290"/>
                  </a:lnTo>
                  <a:lnTo>
                    <a:pt x="131" y="288"/>
                  </a:lnTo>
                  <a:lnTo>
                    <a:pt x="131" y="282"/>
                  </a:lnTo>
                  <a:lnTo>
                    <a:pt x="128" y="277"/>
                  </a:lnTo>
                  <a:lnTo>
                    <a:pt x="118" y="276"/>
                  </a:lnTo>
                  <a:lnTo>
                    <a:pt x="112" y="276"/>
                  </a:lnTo>
                  <a:lnTo>
                    <a:pt x="100" y="275"/>
                  </a:lnTo>
                  <a:lnTo>
                    <a:pt x="91" y="273"/>
                  </a:lnTo>
                  <a:lnTo>
                    <a:pt x="90" y="269"/>
                  </a:lnTo>
                  <a:lnTo>
                    <a:pt x="90" y="266"/>
                  </a:lnTo>
                  <a:lnTo>
                    <a:pt x="92" y="260"/>
                  </a:lnTo>
                  <a:lnTo>
                    <a:pt x="148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9" name="Freeform 84"/>
            <p:cNvSpPr>
              <a:spLocks noChangeAspect="1"/>
            </p:cNvSpPr>
            <p:nvPr/>
          </p:nvSpPr>
          <p:spPr bwMode="auto">
            <a:xfrm>
              <a:off x="2969" y="0"/>
              <a:ext cx="140" cy="610"/>
            </a:xfrm>
            <a:custGeom>
              <a:avLst/>
              <a:gdLst>
                <a:gd name="T0" fmla="*/ 140 w 140"/>
                <a:gd name="T1" fmla="*/ 604 h 610"/>
                <a:gd name="T2" fmla="*/ 140 w 140"/>
                <a:gd name="T3" fmla="*/ 602 h 610"/>
                <a:gd name="T4" fmla="*/ 139 w 140"/>
                <a:gd name="T5" fmla="*/ 600 h 610"/>
                <a:gd name="T6" fmla="*/ 136 w 140"/>
                <a:gd name="T7" fmla="*/ 597 h 610"/>
                <a:gd name="T8" fmla="*/ 130 w 140"/>
                <a:gd name="T9" fmla="*/ 590 h 610"/>
                <a:gd name="T10" fmla="*/ 83 w 140"/>
                <a:gd name="T11" fmla="*/ 526 h 610"/>
                <a:gd name="T12" fmla="*/ 54 w 140"/>
                <a:gd name="T13" fmla="*/ 454 h 610"/>
                <a:gd name="T14" fmla="*/ 39 w 140"/>
                <a:gd name="T15" fmla="*/ 378 h 610"/>
                <a:gd name="T16" fmla="*/ 35 w 140"/>
                <a:gd name="T17" fmla="*/ 305 h 610"/>
                <a:gd name="T18" fmla="*/ 39 w 140"/>
                <a:gd name="T19" fmla="*/ 226 h 610"/>
                <a:gd name="T20" fmla="*/ 56 w 140"/>
                <a:gd name="T21" fmla="*/ 150 h 610"/>
                <a:gd name="T22" fmla="*/ 86 w 140"/>
                <a:gd name="T23" fmla="*/ 79 h 610"/>
                <a:gd name="T24" fmla="*/ 132 w 140"/>
                <a:gd name="T25" fmla="*/ 17 h 610"/>
                <a:gd name="T26" fmla="*/ 139 w 140"/>
                <a:gd name="T27" fmla="*/ 9 h 610"/>
                <a:gd name="T28" fmla="*/ 140 w 140"/>
                <a:gd name="T29" fmla="*/ 6 h 610"/>
                <a:gd name="T30" fmla="*/ 138 w 140"/>
                <a:gd name="T31" fmla="*/ 1 h 610"/>
                <a:gd name="T32" fmla="*/ 134 w 140"/>
                <a:gd name="T33" fmla="*/ 0 h 610"/>
                <a:gd name="T34" fmla="*/ 121 w 140"/>
                <a:gd name="T35" fmla="*/ 8 h 610"/>
                <a:gd name="T36" fmla="*/ 97 w 140"/>
                <a:gd name="T37" fmla="*/ 31 h 610"/>
                <a:gd name="T38" fmla="*/ 67 w 140"/>
                <a:gd name="T39" fmla="*/ 68 h 610"/>
                <a:gd name="T40" fmla="*/ 38 w 140"/>
                <a:gd name="T41" fmla="*/ 119 h 610"/>
                <a:gd name="T42" fmla="*/ 19 w 140"/>
                <a:gd name="T43" fmla="*/ 169 h 610"/>
                <a:gd name="T44" fmla="*/ 7 w 140"/>
                <a:gd name="T45" fmla="*/ 218 h 610"/>
                <a:gd name="T46" fmla="*/ 1 w 140"/>
                <a:gd name="T47" fmla="*/ 264 h 610"/>
                <a:gd name="T48" fmla="*/ 0 w 140"/>
                <a:gd name="T49" fmla="*/ 305 h 610"/>
                <a:gd name="T50" fmla="*/ 1 w 140"/>
                <a:gd name="T51" fmla="*/ 345 h 610"/>
                <a:gd name="T52" fmla="*/ 7 w 140"/>
                <a:gd name="T53" fmla="*/ 392 h 610"/>
                <a:gd name="T54" fmla="*/ 19 w 140"/>
                <a:gd name="T55" fmla="*/ 443 h 610"/>
                <a:gd name="T56" fmla="*/ 40 w 140"/>
                <a:gd name="T57" fmla="*/ 495 h 610"/>
                <a:gd name="T58" fmla="*/ 69 w 140"/>
                <a:gd name="T59" fmla="*/ 545 h 610"/>
                <a:gd name="T60" fmla="*/ 98 w 140"/>
                <a:gd name="T61" fmla="*/ 580 h 610"/>
                <a:gd name="T62" fmla="*/ 122 w 140"/>
                <a:gd name="T63" fmla="*/ 602 h 610"/>
                <a:gd name="T64" fmla="*/ 134 w 140"/>
                <a:gd name="T65" fmla="*/ 610 h 610"/>
                <a:gd name="T66" fmla="*/ 138 w 140"/>
                <a:gd name="T67" fmla="*/ 608 h 610"/>
                <a:gd name="T68" fmla="*/ 140 w 140"/>
                <a:gd name="T69" fmla="*/ 60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0" h="610">
                  <a:moveTo>
                    <a:pt x="140" y="604"/>
                  </a:moveTo>
                  <a:lnTo>
                    <a:pt x="140" y="602"/>
                  </a:lnTo>
                  <a:lnTo>
                    <a:pt x="139" y="600"/>
                  </a:lnTo>
                  <a:lnTo>
                    <a:pt x="136" y="597"/>
                  </a:lnTo>
                  <a:lnTo>
                    <a:pt x="130" y="590"/>
                  </a:lnTo>
                  <a:lnTo>
                    <a:pt x="83" y="526"/>
                  </a:lnTo>
                  <a:lnTo>
                    <a:pt x="54" y="454"/>
                  </a:lnTo>
                  <a:lnTo>
                    <a:pt x="39" y="378"/>
                  </a:lnTo>
                  <a:lnTo>
                    <a:pt x="35" y="305"/>
                  </a:lnTo>
                  <a:lnTo>
                    <a:pt x="39" y="226"/>
                  </a:lnTo>
                  <a:lnTo>
                    <a:pt x="56" y="150"/>
                  </a:lnTo>
                  <a:lnTo>
                    <a:pt x="86" y="79"/>
                  </a:lnTo>
                  <a:lnTo>
                    <a:pt x="132" y="17"/>
                  </a:lnTo>
                  <a:lnTo>
                    <a:pt x="139" y="9"/>
                  </a:lnTo>
                  <a:lnTo>
                    <a:pt x="140" y="6"/>
                  </a:lnTo>
                  <a:lnTo>
                    <a:pt x="138" y="1"/>
                  </a:lnTo>
                  <a:lnTo>
                    <a:pt x="134" y="0"/>
                  </a:lnTo>
                  <a:lnTo>
                    <a:pt x="121" y="8"/>
                  </a:lnTo>
                  <a:lnTo>
                    <a:pt x="97" y="31"/>
                  </a:lnTo>
                  <a:lnTo>
                    <a:pt x="67" y="68"/>
                  </a:lnTo>
                  <a:lnTo>
                    <a:pt x="38" y="119"/>
                  </a:lnTo>
                  <a:lnTo>
                    <a:pt x="19" y="169"/>
                  </a:lnTo>
                  <a:lnTo>
                    <a:pt x="7" y="218"/>
                  </a:lnTo>
                  <a:lnTo>
                    <a:pt x="1" y="264"/>
                  </a:lnTo>
                  <a:lnTo>
                    <a:pt x="0" y="305"/>
                  </a:lnTo>
                  <a:lnTo>
                    <a:pt x="1" y="345"/>
                  </a:lnTo>
                  <a:lnTo>
                    <a:pt x="7" y="392"/>
                  </a:lnTo>
                  <a:lnTo>
                    <a:pt x="19" y="443"/>
                  </a:lnTo>
                  <a:lnTo>
                    <a:pt x="40" y="495"/>
                  </a:lnTo>
                  <a:lnTo>
                    <a:pt x="69" y="545"/>
                  </a:lnTo>
                  <a:lnTo>
                    <a:pt x="98" y="580"/>
                  </a:lnTo>
                  <a:lnTo>
                    <a:pt x="122" y="602"/>
                  </a:lnTo>
                  <a:lnTo>
                    <a:pt x="134" y="610"/>
                  </a:lnTo>
                  <a:lnTo>
                    <a:pt x="138" y="608"/>
                  </a:lnTo>
                  <a:lnTo>
                    <a:pt x="140" y="6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0" name="Freeform 85"/>
            <p:cNvSpPr>
              <a:spLocks noChangeAspect="1" noEditPoints="1"/>
            </p:cNvSpPr>
            <p:nvPr/>
          </p:nvSpPr>
          <p:spPr bwMode="auto">
            <a:xfrm>
              <a:off x="3175" y="34"/>
              <a:ext cx="317" cy="548"/>
            </a:xfrm>
            <a:custGeom>
              <a:avLst/>
              <a:gdLst>
                <a:gd name="T0" fmla="*/ 236 w 317"/>
                <a:gd name="T1" fmla="*/ 10 h 548"/>
                <a:gd name="T2" fmla="*/ 236 w 317"/>
                <a:gd name="T3" fmla="*/ 3 h 548"/>
                <a:gd name="T4" fmla="*/ 224 w 317"/>
                <a:gd name="T5" fmla="*/ 2 h 548"/>
                <a:gd name="T6" fmla="*/ 186 w 317"/>
                <a:gd name="T7" fmla="*/ 153 h 548"/>
                <a:gd name="T8" fmla="*/ 116 w 317"/>
                <a:gd name="T9" fmla="*/ 169 h 548"/>
                <a:gd name="T10" fmla="*/ 57 w 317"/>
                <a:gd name="T11" fmla="*/ 207 h 548"/>
                <a:gd name="T12" fmla="*/ 16 w 317"/>
                <a:gd name="T13" fmla="*/ 260 h 548"/>
                <a:gd name="T14" fmla="*/ 0 w 317"/>
                <a:gd name="T15" fmla="*/ 320 h 548"/>
                <a:gd name="T16" fmla="*/ 31 w 317"/>
                <a:gd name="T17" fmla="*/ 396 h 548"/>
                <a:gd name="T18" fmla="*/ 117 w 317"/>
                <a:gd name="T19" fmla="*/ 431 h 548"/>
                <a:gd name="T20" fmla="*/ 98 w 317"/>
                <a:gd name="T21" fmla="*/ 508 h 548"/>
                <a:gd name="T22" fmla="*/ 90 w 317"/>
                <a:gd name="T23" fmla="*/ 537 h 548"/>
                <a:gd name="T24" fmla="*/ 92 w 317"/>
                <a:gd name="T25" fmla="*/ 547 h 548"/>
                <a:gd name="T26" fmla="*/ 103 w 317"/>
                <a:gd name="T27" fmla="*/ 546 h 548"/>
                <a:gd name="T28" fmla="*/ 106 w 317"/>
                <a:gd name="T29" fmla="*/ 537 h 548"/>
                <a:gd name="T30" fmla="*/ 109 w 317"/>
                <a:gd name="T31" fmla="*/ 521 h 548"/>
                <a:gd name="T32" fmla="*/ 168 w 317"/>
                <a:gd name="T33" fmla="*/ 426 h 548"/>
                <a:gd name="T34" fmla="*/ 234 w 317"/>
                <a:gd name="T35" fmla="*/ 398 h 548"/>
                <a:gd name="T36" fmla="*/ 285 w 317"/>
                <a:gd name="T37" fmla="*/ 352 h 548"/>
                <a:gd name="T38" fmla="*/ 314 w 317"/>
                <a:gd name="T39" fmla="*/ 294 h 548"/>
                <a:gd name="T40" fmla="*/ 311 w 317"/>
                <a:gd name="T41" fmla="*/ 227 h 548"/>
                <a:gd name="T42" fmla="*/ 255 w 317"/>
                <a:gd name="T43" fmla="*/ 166 h 548"/>
                <a:gd name="T44" fmla="*/ 235 w 317"/>
                <a:gd name="T45" fmla="*/ 15 h 548"/>
                <a:gd name="T46" fmla="*/ 106 w 317"/>
                <a:gd name="T47" fmla="*/ 416 h 548"/>
                <a:gd name="T48" fmla="*/ 79 w 317"/>
                <a:gd name="T49" fmla="*/ 406 h 548"/>
                <a:gd name="T50" fmla="*/ 55 w 317"/>
                <a:gd name="T51" fmla="*/ 386 h 548"/>
                <a:gd name="T52" fmla="*/ 42 w 317"/>
                <a:gd name="T53" fmla="*/ 354 h 548"/>
                <a:gd name="T54" fmla="*/ 42 w 317"/>
                <a:gd name="T55" fmla="*/ 305 h 548"/>
                <a:gd name="T56" fmla="*/ 61 w 317"/>
                <a:gd name="T57" fmla="*/ 250 h 548"/>
                <a:gd name="T58" fmla="*/ 97 w 317"/>
                <a:gd name="T59" fmla="*/ 204 h 548"/>
                <a:gd name="T60" fmla="*/ 150 w 317"/>
                <a:gd name="T61" fmla="*/ 173 h 548"/>
                <a:gd name="T62" fmla="*/ 120 w 317"/>
                <a:gd name="T63" fmla="*/ 417 h 548"/>
                <a:gd name="T64" fmla="*/ 230 w 317"/>
                <a:gd name="T65" fmla="*/ 173 h 548"/>
                <a:gd name="T66" fmla="*/ 272 w 317"/>
                <a:gd name="T67" fmla="*/ 215 h 548"/>
                <a:gd name="T68" fmla="*/ 276 w 317"/>
                <a:gd name="T69" fmla="*/ 278 h 548"/>
                <a:gd name="T70" fmla="*/ 257 w 317"/>
                <a:gd name="T71" fmla="*/ 333 h 548"/>
                <a:gd name="T72" fmla="*/ 221 w 317"/>
                <a:gd name="T73" fmla="*/ 380 h 548"/>
                <a:gd name="T74" fmla="*/ 168 w 317"/>
                <a:gd name="T75" fmla="*/ 411 h 548"/>
                <a:gd name="T76" fmla="*/ 198 w 317"/>
                <a:gd name="T77" fmla="*/ 167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7" h="548">
                  <a:moveTo>
                    <a:pt x="235" y="15"/>
                  </a:moveTo>
                  <a:lnTo>
                    <a:pt x="236" y="10"/>
                  </a:lnTo>
                  <a:lnTo>
                    <a:pt x="237" y="6"/>
                  </a:lnTo>
                  <a:lnTo>
                    <a:pt x="236" y="3"/>
                  </a:lnTo>
                  <a:lnTo>
                    <a:pt x="230" y="0"/>
                  </a:lnTo>
                  <a:lnTo>
                    <a:pt x="224" y="2"/>
                  </a:lnTo>
                  <a:lnTo>
                    <a:pt x="221" y="12"/>
                  </a:lnTo>
                  <a:lnTo>
                    <a:pt x="186" y="153"/>
                  </a:lnTo>
                  <a:lnTo>
                    <a:pt x="150" y="158"/>
                  </a:lnTo>
                  <a:lnTo>
                    <a:pt x="116" y="169"/>
                  </a:lnTo>
                  <a:lnTo>
                    <a:pt x="85" y="186"/>
                  </a:lnTo>
                  <a:lnTo>
                    <a:pt x="57" y="207"/>
                  </a:lnTo>
                  <a:lnTo>
                    <a:pt x="34" y="232"/>
                  </a:lnTo>
                  <a:lnTo>
                    <a:pt x="16" y="260"/>
                  </a:lnTo>
                  <a:lnTo>
                    <a:pt x="5" y="289"/>
                  </a:lnTo>
                  <a:lnTo>
                    <a:pt x="0" y="320"/>
                  </a:lnTo>
                  <a:lnTo>
                    <a:pt x="8" y="361"/>
                  </a:lnTo>
                  <a:lnTo>
                    <a:pt x="31" y="396"/>
                  </a:lnTo>
                  <a:lnTo>
                    <a:pt x="67" y="420"/>
                  </a:lnTo>
                  <a:lnTo>
                    <a:pt x="117" y="431"/>
                  </a:lnTo>
                  <a:lnTo>
                    <a:pt x="103" y="488"/>
                  </a:lnTo>
                  <a:lnTo>
                    <a:pt x="98" y="508"/>
                  </a:lnTo>
                  <a:lnTo>
                    <a:pt x="93" y="525"/>
                  </a:lnTo>
                  <a:lnTo>
                    <a:pt x="90" y="537"/>
                  </a:lnTo>
                  <a:lnTo>
                    <a:pt x="90" y="542"/>
                  </a:lnTo>
                  <a:lnTo>
                    <a:pt x="92" y="547"/>
                  </a:lnTo>
                  <a:lnTo>
                    <a:pt x="97" y="548"/>
                  </a:lnTo>
                  <a:lnTo>
                    <a:pt x="103" y="546"/>
                  </a:lnTo>
                  <a:lnTo>
                    <a:pt x="104" y="543"/>
                  </a:lnTo>
                  <a:lnTo>
                    <a:pt x="106" y="537"/>
                  </a:lnTo>
                  <a:lnTo>
                    <a:pt x="108" y="529"/>
                  </a:lnTo>
                  <a:lnTo>
                    <a:pt x="109" y="521"/>
                  </a:lnTo>
                  <a:lnTo>
                    <a:pt x="132" y="431"/>
                  </a:lnTo>
                  <a:lnTo>
                    <a:pt x="168" y="426"/>
                  </a:lnTo>
                  <a:lnTo>
                    <a:pt x="202" y="415"/>
                  </a:lnTo>
                  <a:lnTo>
                    <a:pt x="234" y="398"/>
                  </a:lnTo>
                  <a:lnTo>
                    <a:pt x="262" y="377"/>
                  </a:lnTo>
                  <a:lnTo>
                    <a:pt x="285" y="352"/>
                  </a:lnTo>
                  <a:lnTo>
                    <a:pt x="302" y="324"/>
                  </a:lnTo>
                  <a:lnTo>
                    <a:pt x="314" y="294"/>
                  </a:lnTo>
                  <a:lnTo>
                    <a:pt x="317" y="264"/>
                  </a:lnTo>
                  <a:lnTo>
                    <a:pt x="311" y="227"/>
                  </a:lnTo>
                  <a:lnTo>
                    <a:pt x="291" y="193"/>
                  </a:lnTo>
                  <a:lnTo>
                    <a:pt x="255" y="166"/>
                  </a:lnTo>
                  <a:lnTo>
                    <a:pt x="201" y="153"/>
                  </a:lnTo>
                  <a:lnTo>
                    <a:pt x="235" y="15"/>
                  </a:lnTo>
                  <a:close/>
                  <a:moveTo>
                    <a:pt x="120" y="417"/>
                  </a:moveTo>
                  <a:lnTo>
                    <a:pt x="106" y="416"/>
                  </a:lnTo>
                  <a:lnTo>
                    <a:pt x="92" y="412"/>
                  </a:lnTo>
                  <a:lnTo>
                    <a:pt x="79" y="406"/>
                  </a:lnTo>
                  <a:lnTo>
                    <a:pt x="66" y="397"/>
                  </a:lnTo>
                  <a:lnTo>
                    <a:pt x="55" y="386"/>
                  </a:lnTo>
                  <a:lnTo>
                    <a:pt x="47" y="372"/>
                  </a:lnTo>
                  <a:lnTo>
                    <a:pt x="42" y="354"/>
                  </a:lnTo>
                  <a:lnTo>
                    <a:pt x="40" y="333"/>
                  </a:lnTo>
                  <a:lnTo>
                    <a:pt x="42" y="305"/>
                  </a:lnTo>
                  <a:lnTo>
                    <a:pt x="49" y="277"/>
                  </a:lnTo>
                  <a:lnTo>
                    <a:pt x="61" y="250"/>
                  </a:lnTo>
                  <a:lnTo>
                    <a:pt x="77" y="225"/>
                  </a:lnTo>
                  <a:lnTo>
                    <a:pt x="97" y="204"/>
                  </a:lnTo>
                  <a:lnTo>
                    <a:pt x="122" y="186"/>
                  </a:lnTo>
                  <a:lnTo>
                    <a:pt x="150" y="173"/>
                  </a:lnTo>
                  <a:lnTo>
                    <a:pt x="182" y="167"/>
                  </a:lnTo>
                  <a:lnTo>
                    <a:pt x="120" y="417"/>
                  </a:lnTo>
                  <a:close/>
                  <a:moveTo>
                    <a:pt x="198" y="167"/>
                  </a:moveTo>
                  <a:lnTo>
                    <a:pt x="230" y="173"/>
                  </a:lnTo>
                  <a:lnTo>
                    <a:pt x="255" y="190"/>
                  </a:lnTo>
                  <a:lnTo>
                    <a:pt x="272" y="215"/>
                  </a:lnTo>
                  <a:lnTo>
                    <a:pt x="278" y="251"/>
                  </a:lnTo>
                  <a:lnTo>
                    <a:pt x="276" y="278"/>
                  </a:lnTo>
                  <a:lnTo>
                    <a:pt x="269" y="306"/>
                  </a:lnTo>
                  <a:lnTo>
                    <a:pt x="257" y="333"/>
                  </a:lnTo>
                  <a:lnTo>
                    <a:pt x="241" y="358"/>
                  </a:lnTo>
                  <a:lnTo>
                    <a:pt x="221" y="380"/>
                  </a:lnTo>
                  <a:lnTo>
                    <a:pt x="196" y="398"/>
                  </a:lnTo>
                  <a:lnTo>
                    <a:pt x="168" y="411"/>
                  </a:lnTo>
                  <a:lnTo>
                    <a:pt x="136" y="417"/>
                  </a:lnTo>
                  <a:lnTo>
                    <a:pt x="198" y="1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1" name="Freeform 86"/>
            <p:cNvSpPr>
              <a:spLocks noChangeAspect="1"/>
            </p:cNvSpPr>
            <p:nvPr/>
          </p:nvSpPr>
          <p:spPr bwMode="auto">
            <a:xfrm>
              <a:off x="3539" y="0"/>
              <a:ext cx="140" cy="610"/>
            </a:xfrm>
            <a:custGeom>
              <a:avLst/>
              <a:gdLst>
                <a:gd name="T0" fmla="*/ 140 w 140"/>
                <a:gd name="T1" fmla="*/ 305 h 610"/>
                <a:gd name="T2" fmla="*/ 139 w 140"/>
                <a:gd name="T3" fmla="*/ 265 h 610"/>
                <a:gd name="T4" fmla="*/ 133 w 140"/>
                <a:gd name="T5" fmla="*/ 218 h 610"/>
                <a:gd name="T6" fmla="*/ 121 w 140"/>
                <a:gd name="T7" fmla="*/ 167 h 610"/>
                <a:gd name="T8" fmla="*/ 100 w 140"/>
                <a:gd name="T9" fmla="*/ 115 h 610"/>
                <a:gd name="T10" fmla="*/ 71 w 140"/>
                <a:gd name="T11" fmla="*/ 65 h 610"/>
                <a:gd name="T12" fmla="*/ 42 w 140"/>
                <a:gd name="T13" fmla="*/ 29 h 610"/>
                <a:gd name="T14" fmla="*/ 18 w 140"/>
                <a:gd name="T15" fmla="*/ 8 h 610"/>
                <a:gd name="T16" fmla="*/ 6 w 140"/>
                <a:gd name="T17" fmla="*/ 0 h 610"/>
                <a:gd name="T18" fmla="*/ 2 w 140"/>
                <a:gd name="T19" fmla="*/ 2 h 610"/>
                <a:gd name="T20" fmla="*/ 0 w 140"/>
                <a:gd name="T21" fmla="*/ 6 h 610"/>
                <a:gd name="T22" fmla="*/ 0 w 140"/>
                <a:gd name="T23" fmla="*/ 8 h 610"/>
                <a:gd name="T24" fmla="*/ 1 w 140"/>
                <a:gd name="T25" fmla="*/ 10 h 610"/>
                <a:gd name="T26" fmla="*/ 5 w 140"/>
                <a:gd name="T27" fmla="*/ 14 h 610"/>
                <a:gd name="T28" fmla="*/ 12 w 140"/>
                <a:gd name="T29" fmla="*/ 20 h 610"/>
                <a:gd name="T30" fmla="*/ 51 w 140"/>
                <a:gd name="T31" fmla="*/ 72 h 610"/>
                <a:gd name="T32" fmla="*/ 81 w 140"/>
                <a:gd name="T33" fmla="*/ 138 h 610"/>
                <a:gd name="T34" fmla="*/ 99 w 140"/>
                <a:gd name="T35" fmla="*/ 215 h 610"/>
                <a:gd name="T36" fmla="*/ 105 w 140"/>
                <a:gd name="T37" fmla="*/ 305 h 610"/>
                <a:gd name="T38" fmla="*/ 101 w 140"/>
                <a:gd name="T39" fmla="*/ 383 h 610"/>
                <a:gd name="T40" fmla="*/ 85 w 140"/>
                <a:gd name="T41" fmla="*/ 460 h 610"/>
                <a:gd name="T42" fmla="*/ 55 w 140"/>
                <a:gd name="T43" fmla="*/ 531 h 610"/>
                <a:gd name="T44" fmla="*/ 8 w 140"/>
                <a:gd name="T45" fmla="*/ 593 h 610"/>
                <a:gd name="T46" fmla="*/ 1 w 140"/>
                <a:gd name="T47" fmla="*/ 601 h 610"/>
                <a:gd name="T48" fmla="*/ 0 w 140"/>
                <a:gd name="T49" fmla="*/ 604 h 610"/>
                <a:gd name="T50" fmla="*/ 2 w 140"/>
                <a:gd name="T51" fmla="*/ 608 h 610"/>
                <a:gd name="T52" fmla="*/ 6 w 140"/>
                <a:gd name="T53" fmla="*/ 610 h 610"/>
                <a:gd name="T54" fmla="*/ 18 w 140"/>
                <a:gd name="T55" fmla="*/ 602 h 610"/>
                <a:gd name="T56" fmla="*/ 43 w 140"/>
                <a:gd name="T57" fmla="*/ 579 h 610"/>
                <a:gd name="T58" fmla="*/ 73 w 140"/>
                <a:gd name="T59" fmla="*/ 542 h 610"/>
                <a:gd name="T60" fmla="*/ 102 w 140"/>
                <a:gd name="T61" fmla="*/ 491 h 610"/>
                <a:gd name="T62" fmla="*/ 121 w 140"/>
                <a:gd name="T63" fmla="*/ 441 h 610"/>
                <a:gd name="T64" fmla="*/ 133 w 140"/>
                <a:gd name="T65" fmla="*/ 392 h 610"/>
                <a:gd name="T66" fmla="*/ 139 w 140"/>
                <a:gd name="T67" fmla="*/ 346 h 610"/>
                <a:gd name="T68" fmla="*/ 140 w 140"/>
                <a:gd name="T69" fmla="*/ 30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0" h="610">
                  <a:moveTo>
                    <a:pt x="140" y="305"/>
                  </a:moveTo>
                  <a:lnTo>
                    <a:pt x="139" y="265"/>
                  </a:lnTo>
                  <a:lnTo>
                    <a:pt x="133" y="218"/>
                  </a:lnTo>
                  <a:lnTo>
                    <a:pt x="121" y="167"/>
                  </a:lnTo>
                  <a:lnTo>
                    <a:pt x="100" y="115"/>
                  </a:lnTo>
                  <a:lnTo>
                    <a:pt x="71" y="65"/>
                  </a:lnTo>
                  <a:lnTo>
                    <a:pt x="42" y="29"/>
                  </a:lnTo>
                  <a:lnTo>
                    <a:pt x="18" y="8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5" y="14"/>
                  </a:lnTo>
                  <a:lnTo>
                    <a:pt x="12" y="20"/>
                  </a:lnTo>
                  <a:lnTo>
                    <a:pt x="51" y="72"/>
                  </a:lnTo>
                  <a:lnTo>
                    <a:pt x="81" y="138"/>
                  </a:lnTo>
                  <a:lnTo>
                    <a:pt x="99" y="215"/>
                  </a:lnTo>
                  <a:lnTo>
                    <a:pt x="105" y="305"/>
                  </a:lnTo>
                  <a:lnTo>
                    <a:pt x="101" y="383"/>
                  </a:lnTo>
                  <a:lnTo>
                    <a:pt x="85" y="460"/>
                  </a:lnTo>
                  <a:lnTo>
                    <a:pt x="55" y="531"/>
                  </a:lnTo>
                  <a:lnTo>
                    <a:pt x="8" y="593"/>
                  </a:lnTo>
                  <a:lnTo>
                    <a:pt x="1" y="601"/>
                  </a:lnTo>
                  <a:lnTo>
                    <a:pt x="0" y="604"/>
                  </a:lnTo>
                  <a:lnTo>
                    <a:pt x="2" y="608"/>
                  </a:lnTo>
                  <a:lnTo>
                    <a:pt x="6" y="610"/>
                  </a:lnTo>
                  <a:lnTo>
                    <a:pt x="18" y="602"/>
                  </a:lnTo>
                  <a:lnTo>
                    <a:pt x="43" y="579"/>
                  </a:lnTo>
                  <a:lnTo>
                    <a:pt x="73" y="542"/>
                  </a:lnTo>
                  <a:lnTo>
                    <a:pt x="102" y="491"/>
                  </a:lnTo>
                  <a:lnTo>
                    <a:pt x="121" y="441"/>
                  </a:lnTo>
                  <a:lnTo>
                    <a:pt x="133" y="392"/>
                  </a:lnTo>
                  <a:lnTo>
                    <a:pt x="139" y="346"/>
                  </a:lnTo>
                  <a:lnTo>
                    <a:pt x="140" y="3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2" name="Freeform 87"/>
            <p:cNvSpPr>
              <a:spLocks noChangeAspect="1"/>
            </p:cNvSpPr>
            <p:nvPr/>
          </p:nvSpPr>
          <p:spPr bwMode="auto">
            <a:xfrm>
              <a:off x="3908" y="102"/>
              <a:ext cx="403" cy="406"/>
            </a:xfrm>
            <a:custGeom>
              <a:avLst/>
              <a:gdLst>
                <a:gd name="T0" fmla="*/ 214 w 403"/>
                <a:gd name="T1" fmla="*/ 215 h 406"/>
                <a:gd name="T2" fmla="*/ 383 w 403"/>
                <a:gd name="T3" fmla="*/ 215 h 406"/>
                <a:gd name="T4" fmla="*/ 389 w 403"/>
                <a:gd name="T5" fmla="*/ 215 h 406"/>
                <a:gd name="T6" fmla="*/ 396 w 403"/>
                <a:gd name="T7" fmla="*/ 214 h 406"/>
                <a:gd name="T8" fmla="*/ 401 w 403"/>
                <a:gd name="T9" fmla="*/ 210 h 406"/>
                <a:gd name="T10" fmla="*/ 403 w 403"/>
                <a:gd name="T11" fmla="*/ 203 h 406"/>
                <a:gd name="T12" fmla="*/ 401 w 403"/>
                <a:gd name="T13" fmla="*/ 196 h 406"/>
                <a:gd name="T14" fmla="*/ 396 w 403"/>
                <a:gd name="T15" fmla="*/ 192 h 406"/>
                <a:gd name="T16" fmla="*/ 389 w 403"/>
                <a:gd name="T17" fmla="*/ 191 h 406"/>
                <a:gd name="T18" fmla="*/ 383 w 403"/>
                <a:gd name="T19" fmla="*/ 191 h 406"/>
                <a:gd name="T20" fmla="*/ 214 w 403"/>
                <a:gd name="T21" fmla="*/ 191 h 406"/>
                <a:gd name="T22" fmla="*/ 214 w 403"/>
                <a:gd name="T23" fmla="*/ 20 h 406"/>
                <a:gd name="T24" fmla="*/ 214 w 403"/>
                <a:gd name="T25" fmla="*/ 13 h 406"/>
                <a:gd name="T26" fmla="*/ 212 w 403"/>
                <a:gd name="T27" fmla="*/ 7 h 406"/>
                <a:gd name="T28" fmla="*/ 209 w 403"/>
                <a:gd name="T29" fmla="*/ 2 h 406"/>
                <a:gd name="T30" fmla="*/ 202 w 403"/>
                <a:gd name="T31" fmla="*/ 0 h 406"/>
                <a:gd name="T32" fmla="*/ 195 w 403"/>
                <a:gd name="T33" fmla="*/ 2 h 406"/>
                <a:gd name="T34" fmla="*/ 191 w 403"/>
                <a:gd name="T35" fmla="*/ 7 h 406"/>
                <a:gd name="T36" fmla="*/ 190 w 403"/>
                <a:gd name="T37" fmla="*/ 13 h 406"/>
                <a:gd name="T38" fmla="*/ 190 w 403"/>
                <a:gd name="T39" fmla="*/ 20 h 406"/>
                <a:gd name="T40" fmla="*/ 190 w 403"/>
                <a:gd name="T41" fmla="*/ 191 h 406"/>
                <a:gd name="T42" fmla="*/ 20 w 403"/>
                <a:gd name="T43" fmla="*/ 191 h 406"/>
                <a:gd name="T44" fmla="*/ 14 w 403"/>
                <a:gd name="T45" fmla="*/ 191 h 406"/>
                <a:gd name="T46" fmla="*/ 7 w 403"/>
                <a:gd name="T47" fmla="*/ 192 h 406"/>
                <a:gd name="T48" fmla="*/ 2 w 403"/>
                <a:gd name="T49" fmla="*/ 196 h 406"/>
                <a:gd name="T50" fmla="*/ 0 w 403"/>
                <a:gd name="T51" fmla="*/ 203 h 406"/>
                <a:gd name="T52" fmla="*/ 2 w 403"/>
                <a:gd name="T53" fmla="*/ 210 h 406"/>
                <a:gd name="T54" fmla="*/ 7 w 403"/>
                <a:gd name="T55" fmla="*/ 214 h 406"/>
                <a:gd name="T56" fmla="*/ 14 w 403"/>
                <a:gd name="T57" fmla="*/ 215 h 406"/>
                <a:gd name="T58" fmla="*/ 20 w 403"/>
                <a:gd name="T59" fmla="*/ 215 h 406"/>
                <a:gd name="T60" fmla="*/ 190 w 403"/>
                <a:gd name="T61" fmla="*/ 215 h 406"/>
                <a:gd name="T62" fmla="*/ 190 w 403"/>
                <a:gd name="T63" fmla="*/ 386 h 406"/>
                <a:gd name="T64" fmla="*/ 190 w 403"/>
                <a:gd name="T65" fmla="*/ 393 h 406"/>
                <a:gd name="T66" fmla="*/ 191 w 403"/>
                <a:gd name="T67" fmla="*/ 399 h 406"/>
                <a:gd name="T68" fmla="*/ 195 w 403"/>
                <a:gd name="T69" fmla="*/ 404 h 406"/>
                <a:gd name="T70" fmla="*/ 202 w 403"/>
                <a:gd name="T71" fmla="*/ 406 h 406"/>
                <a:gd name="T72" fmla="*/ 209 w 403"/>
                <a:gd name="T73" fmla="*/ 404 h 406"/>
                <a:gd name="T74" fmla="*/ 212 w 403"/>
                <a:gd name="T75" fmla="*/ 399 h 406"/>
                <a:gd name="T76" fmla="*/ 214 w 403"/>
                <a:gd name="T77" fmla="*/ 393 h 406"/>
                <a:gd name="T78" fmla="*/ 214 w 403"/>
                <a:gd name="T79" fmla="*/ 386 h 406"/>
                <a:gd name="T80" fmla="*/ 214 w 403"/>
                <a:gd name="T81" fmla="*/ 215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3" h="406">
                  <a:moveTo>
                    <a:pt x="214" y="215"/>
                  </a:moveTo>
                  <a:lnTo>
                    <a:pt x="383" y="215"/>
                  </a:lnTo>
                  <a:lnTo>
                    <a:pt x="389" y="215"/>
                  </a:lnTo>
                  <a:lnTo>
                    <a:pt x="396" y="214"/>
                  </a:lnTo>
                  <a:lnTo>
                    <a:pt x="401" y="210"/>
                  </a:lnTo>
                  <a:lnTo>
                    <a:pt x="403" y="203"/>
                  </a:lnTo>
                  <a:lnTo>
                    <a:pt x="401" y="196"/>
                  </a:lnTo>
                  <a:lnTo>
                    <a:pt x="396" y="192"/>
                  </a:lnTo>
                  <a:lnTo>
                    <a:pt x="389" y="191"/>
                  </a:lnTo>
                  <a:lnTo>
                    <a:pt x="383" y="191"/>
                  </a:lnTo>
                  <a:lnTo>
                    <a:pt x="214" y="191"/>
                  </a:lnTo>
                  <a:lnTo>
                    <a:pt x="214" y="20"/>
                  </a:lnTo>
                  <a:lnTo>
                    <a:pt x="214" y="13"/>
                  </a:lnTo>
                  <a:lnTo>
                    <a:pt x="212" y="7"/>
                  </a:lnTo>
                  <a:lnTo>
                    <a:pt x="209" y="2"/>
                  </a:lnTo>
                  <a:lnTo>
                    <a:pt x="202" y="0"/>
                  </a:lnTo>
                  <a:lnTo>
                    <a:pt x="195" y="2"/>
                  </a:lnTo>
                  <a:lnTo>
                    <a:pt x="191" y="7"/>
                  </a:lnTo>
                  <a:lnTo>
                    <a:pt x="190" y="13"/>
                  </a:lnTo>
                  <a:lnTo>
                    <a:pt x="190" y="20"/>
                  </a:lnTo>
                  <a:lnTo>
                    <a:pt x="190" y="191"/>
                  </a:lnTo>
                  <a:lnTo>
                    <a:pt x="20" y="191"/>
                  </a:lnTo>
                  <a:lnTo>
                    <a:pt x="14" y="191"/>
                  </a:lnTo>
                  <a:lnTo>
                    <a:pt x="7" y="192"/>
                  </a:lnTo>
                  <a:lnTo>
                    <a:pt x="2" y="196"/>
                  </a:lnTo>
                  <a:lnTo>
                    <a:pt x="0" y="203"/>
                  </a:lnTo>
                  <a:lnTo>
                    <a:pt x="2" y="210"/>
                  </a:lnTo>
                  <a:lnTo>
                    <a:pt x="7" y="214"/>
                  </a:lnTo>
                  <a:lnTo>
                    <a:pt x="14" y="215"/>
                  </a:lnTo>
                  <a:lnTo>
                    <a:pt x="20" y="215"/>
                  </a:lnTo>
                  <a:lnTo>
                    <a:pt x="190" y="215"/>
                  </a:lnTo>
                  <a:lnTo>
                    <a:pt x="190" y="386"/>
                  </a:lnTo>
                  <a:lnTo>
                    <a:pt x="190" y="393"/>
                  </a:lnTo>
                  <a:lnTo>
                    <a:pt x="191" y="399"/>
                  </a:lnTo>
                  <a:lnTo>
                    <a:pt x="195" y="404"/>
                  </a:lnTo>
                  <a:lnTo>
                    <a:pt x="202" y="406"/>
                  </a:lnTo>
                  <a:lnTo>
                    <a:pt x="209" y="404"/>
                  </a:lnTo>
                  <a:lnTo>
                    <a:pt x="212" y="399"/>
                  </a:lnTo>
                  <a:lnTo>
                    <a:pt x="214" y="393"/>
                  </a:lnTo>
                  <a:lnTo>
                    <a:pt x="214" y="386"/>
                  </a:lnTo>
                  <a:lnTo>
                    <a:pt x="214" y="2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3" name="Freeform 88"/>
            <p:cNvSpPr>
              <a:spLocks noChangeAspect="1"/>
            </p:cNvSpPr>
            <p:nvPr/>
          </p:nvSpPr>
          <p:spPr bwMode="auto">
            <a:xfrm>
              <a:off x="4495" y="41"/>
              <a:ext cx="493" cy="430"/>
            </a:xfrm>
            <a:custGeom>
              <a:avLst/>
              <a:gdLst>
                <a:gd name="T0" fmla="*/ 304 w 493"/>
                <a:gd name="T1" fmla="*/ 39 h 430"/>
                <a:gd name="T2" fmla="*/ 372 w 493"/>
                <a:gd name="T3" fmla="*/ 75 h 430"/>
                <a:gd name="T4" fmla="*/ 377 w 493"/>
                <a:gd name="T5" fmla="*/ 118 h 430"/>
                <a:gd name="T6" fmla="*/ 364 w 493"/>
                <a:gd name="T7" fmla="*/ 154 h 430"/>
                <a:gd name="T8" fmla="*/ 334 w 493"/>
                <a:gd name="T9" fmla="*/ 189 h 430"/>
                <a:gd name="T10" fmla="*/ 284 w 493"/>
                <a:gd name="T11" fmla="*/ 212 h 430"/>
                <a:gd name="T12" fmla="*/ 229 w 493"/>
                <a:gd name="T13" fmla="*/ 220 h 430"/>
                <a:gd name="T14" fmla="*/ 203 w 493"/>
                <a:gd name="T15" fmla="*/ 238 h 430"/>
                <a:gd name="T16" fmla="*/ 200 w 493"/>
                <a:gd name="T17" fmla="*/ 249 h 430"/>
                <a:gd name="T18" fmla="*/ 211 w 493"/>
                <a:gd name="T19" fmla="*/ 251 h 430"/>
                <a:gd name="T20" fmla="*/ 227 w 493"/>
                <a:gd name="T21" fmla="*/ 260 h 430"/>
                <a:gd name="T22" fmla="*/ 242 w 493"/>
                <a:gd name="T23" fmla="*/ 279 h 430"/>
                <a:gd name="T24" fmla="*/ 260 w 493"/>
                <a:gd name="T25" fmla="*/ 313 h 430"/>
                <a:gd name="T26" fmla="*/ 290 w 493"/>
                <a:gd name="T27" fmla="*/ 379 h 430"/>
                <a:gd name="T28" fmla="*/ 327 w 493"/>
                <a:gd name="T29" fmla="*/ 424 h 430"/>
                <a:gd name="T30" fmla="*/ 378 w 493"/>
                <a:gd name="T31" fmla="*/ 426 h 430"/>
                <a:gd name="T32" fmla="*/ 428 w 493"/>
                <a:gd name="T33" fmla="*/ 405 h 430"/>
                <a:gd name="T34" fmla="*/ 467 w 493"/>
                <a:gd name="T35" fmla="*/ 375 h 430"/>
                <a:gd name="T36" fmla="*/ 490 w 493"/>
                <a:gd name="T37" fmla="*/ 349 h 430"/>
                <a:gd name="T38" fmla="*/ 491 w 493"/>
                <a:gd name="T39" fmla="*/ 338 h 430"/>
                <a:gd name="T40" fmla="*/ 478 w 493"/>
                <a:gd name="T41" fmla="*/ 339 h 430"/>
                <a:gd name="T42" fmla="*/ 454 w 493"/>
                <a:gd name="T43" fmla="*/ 352 h 430"/>
                <a:gd name="T44" fmla="*/ 435 w 493"/>
                <a:gd name="T45" fmla="*/ 374 h 430"/>
                <a:gd name="T46" fmla="*/ 410 w 493"/>
                <a:gd name="T47" fmla="*/ 393 h 430"/>
                <a:gd name="T48" fmla="*/ 369 w 493"/>
                <a:gd name="T49" fmla="*/ 389 h 430"/>
                <a:gd name="T50" fmla="*/ 335 w 493"/>
                <a:gd name="T51" fmla="*/ 340 h 430"/>
                <a:gd name="T52" fmla="*/ 302 w 493"/>
                <a:gd name="T53" fmla="*/ 265 h 430"/>
                <a:gd name="T54" fmla="*/ 343 w 493"/>
                <a:gd name="T55" fmla="*/ 206 h 430"/>
                <a:gd name="T56" fmla="*/ 419 w 493"/>
                <a:gd name="T57" fmla="*/ 123 h 430"/>
                <a:gd name="T58" fmla="*/ 425 w 493"/>
                <a:gd name="T59" fmla="*/ 51 h 430"/>
                <a:gd name="T60" fmla="*/ 393 w 493"/>
                <a:gd name="T61" fmla="*/ 18 h 430"/>
                <a:gd name="T62" fmla="*/ 338 w 493"/>
                <a:gd name="T63" fmla="*/ 4 h 430"/>
                <a:gd name="T64" fmla="*/ 271 w 493"/>
                <a:gd name="T65" fmla="*/ 0 h 430"/>
                <a:gd name="T66" fmla="*/ 196 w 493"/>
                <a:gd name="T67" fmla="*/ 0 h 430"/>
                <a:gd name="T68" fmla="*/ 127 w 493"/>
                <a:gd name="T69" fmla="*/ 9 h 430"/>
                <a:gd name="T70" fmla="*/ 64 w 493"/>
                <a:gd name="T71" fmla="*/ 36 h 430"/>
                <a:gd name="T72" fmla="*/ 27 w 493"/>
                <a:gd name="T73" fmla="*/ 65 h 430"/>
                <a:gd name="T74" fmla="*/ 7 w 493"/>
                <a:gd name="T75" fmla="*/ 92 h 430"/>
                <a:gd name="T76" fmla="*/ 0 w 493"/>
                <a:gd name="T77" fmla="*/ 109 h 430"/>
                <a:gd name="T78" fmla="*/ 1 w 493"/>
                <a:gd name="T79" fmla="*/ 117 h 430"/>
                <a:gd name="T80" fmla="*/ 13 w 493"/>
                <a:gd name="T81" fmla="*/ 117 h 430"/>
                <a:gd name="T82" fmla="*/ 29 w 493"/>
                <a:gd name="T83" fmla="*/ 110 h 430"/>
                <a:gd name="T84" fmla="*/ 42 w 493"/>
                <a:gd name="T85" fmla="*/ 101 h 430"/>
                <a:gd name="T86" fmla="*/ 50 w 493"/>
                <a:gd name="T87" fmla="*/ 90 h 430"/>
                <a:gd name="T88" fmla="*/ 61 w 493"/>
                <a:gd name="T89" fmla="*/ 65 h 430"/>
                <a:gd name="T90" fmla="*/ 107 w 493"/>
                <a:gd name="T91" fmla="*/ 39 h 430"/>
                <a:gd name="T92" fmla="*/ 151 w 493"/>
                <a:gd name="T93" fmla="*/ 65 h 430"/>
                <a:gd name="T94" fmla="*/ 138 w 493"/>
                <a:gd name="T95" fmla="*/ 155 h 430"/>
                <a:gd name="T96" fmla="*/ 96 w 493"/>
                <a:gd name="T97" fmla="*/ 318 h 430"/>
                <a:gd name="T98" fmla="*/ 57 w 493"/>
                <a:gd name="T99" fmla="*/ 424 h 430"/>
                <a:gd name="T100" fmla="*/ 59 w 493"/>
                <a:gd name="T101" fmla="*/ 429 h 430"/>
                <a:gd name="T102" fmla="*/ 73 w 493"/>
                <a:gd name="T103" fmla="*/ 427 h 430"/>
                <a:gd name="T104" fmla="*/ 98 w 493"/>
                <a:gd name="T105" fmla="*/ 412 h 430"/>
                <a:gd name="T106" fmla="*/ 110 w 493"/>
                <a:gd name="T107" fmla="*/ 395 h 430"/>
                <a:gd name="T108" fmla="*/ 133 w 493"/>
                <a:gd name="T109" fmla="*/ 337 h 430"/>
                <a:gd name="T110" fmla="*/ 165 w 493"/>
                <a:gd name="T111" fmla="*/ 236 h 430"/>
                <a:gd name="T112" fmla="*/ 194 w 493"/>
                <a:gd name="T113" fmla="*/ 105 h 430"/>
                <a:gd name="T114" fmla="*/ 232 w 493"/>
                <a:gd name="T115" fmla="*/ 34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3" h="430">
                  <a:moveTo>
                    <a:pt x="232" y="34"/>
                  </a:moveTo>
                  <a:lnTo>
                    <a:pt x="304" y="39"/>
                  </a:lnTo>
                  <a:lnTo>
                    <a:pt x="349" y="53"/>
                  </a:lnTo>
                  <a:lnTo>
                    <a:pt x="372" y="75"/>
                  </a:lnTo>
                  <a:lnTo>
                    <a:pt x="378" y="102"/>
                  </a:lnTo>
                  <a:lnTo>
                    <a:pt x="377" y="118"/>
                  </a:lnTo>
                  <a:lnTo>
                    <a:pt x="372" y="135"/>
                  </a:lnTo>
                  <a:lnTo>
                    <a:pt x="364" y="154"/>
                  </a:lnTo>
                  <a:lnTo>
                    <a:pt x="351" y="172"/>
                  </a:lnTo>
                  <a:lnTo>
                    <a:pt x="334" y="189"/>
                  </a:lnTo>
                  <a:lnTo>
                    <a:pt x="312" y="202"/>
                  </a:lnTo>
                  <a:lnTo>
                    <a:pt x="284" y="212"/>
                  </a:lnTo>
                  <a:lnTo>
                    <a:pt x="249" y="216"/>
                  </a:lnTo>
                  <a:lnTo>
                    <a:pt x="229" y="220"/>
                  </a:lnTo>
                  <a:lnTo>
                    <a:pt x="213" y="229"/>
                  </a:lnTo>
                  <a:lnTo>
                    <a:pt x="203" y="238"/>
                  </a:lnTo>
                  <a:lnTo>
                    <a:pt x="199" y="246"/>
                  </a:lnTo>
                  <a:lnTo>
                    <a:pt x="200" y="249"/>
                  </a:lnTo>
                  <a:lnTo>
                    <a:pt x="202" y="249"/>
                  </a:lnTo>
                  <a:lnTo>
                    <a:pt x="211" y="251"/>
                  </a:lnTo>
                  <a:lnTo>
                    <a:pt x="219" y="255"/>
                  </a:lnTo>
                  <a:lnTo>
                    <a:pt x="227" y="260"/>
                  </a:lnTo>
                  <a:lnTo>
                    <a:pt x="234" y="268"/>
                  </a:lnTo>
                  <a:lnTo>
                    <a:pt x="242" y="279"/>
                  </a:lnTo>
                  <a:lnTo>
                    <a:pt x="251" y="294"/>
                  </a:lnTo>
                  <a:lnTo>
                    <a:pt x="260" y="313"/>
                  </a:lnTo>
                  <a:lnTo>
                    <a:pt x="271" y="338"/>
                  </a:lnTo>
                  <a:lnTo>
                    <a:pt x="290" y="379"/>
                  </a:lnTo>
                  <a:lnTo>
                    <a:pt x="308" y="408"/>
                  </a:lnTo>
                  <a:lnTo>
                    <a:pt x="327" y="424"/>
                  </a:lnTo>
                  <a:lnTo>
                    <a:pt x="350" y="430"/>
                  </a:lnTo>
                  <a:lnTo>
                    <a:pt x="378" y="426"/>
                  </a:lnTo>
                  <a:lnTo>
                    <a:pt x="404" y="418"/>
                  </a:lnTo>
                  <a:lnTo>
                    <a:pt x="428" y="405"/>
                  </a:lnTo>
                  <a:lnTo>
                    <a:pt x="449" y="391"/>
                  </a:lnTo>
                  <a:lnTo>
                    <a:pt x="467" y="375"/>
                  </a:lnTo>
                  <a:lnTo>
                    <a:pt x="481" y="361"/>
                  </a:lnTo>
                  <a:lnTo>
                    <a:pt x="490" y="349"/>
                  </a:lnTo>
                  <a:lnTo>
                    <a:pt x="493" y="341"/>
                  </a:lnTo>
                  <a:lnTo>
                    <a:pt x="491" y="338"/>
                  </a:lnTo>
                  <a:lnTo>
                    <a:pt x="487" y="337"/>
                  </a:lnTo>
                  <a:lnTo>
                    <a:pt x="478" y="339"/>
                  </a:lnTo>
                  <a:lnTo>
                    <a:pt x="467" y="344"/>
                  </a:lnTo>
                  <a:lnTo>
                    <a:pt x="454" y="352"/>
                  </a:lnTo>
                  <a:lnTo>
                    <a:pt x="443" y="363"/>
                  </a:lnTo>
                  <a:lnTo>
                    <a:pt x="435" y="374"/>
                  </a:lnTo>
                  <a:lnTo>
                    <a:pt x="424" y="385"/>
                  </a:lnTo>
                  <a:lnTo>
                    <a:pt x="410" y="393"/>
                  </a:lnTo>
                  <a:lnTo>
                    <a:pt x="390" y="396"/>
                  </a:lnTo>
                  <a:lnTo>
                    <a:pt x="369" y="389"/>
                  </a:lnTo>
                  <a:lnTo>
                    <a:pt x="351" y="369"/>
                  </a:lnTo>
                  <a:lnTo>
                    <a:pt x="335" y="340"/>
                  </a:lnTo>
                  <a:lnTo>
                    <a:pt x="320" y="305"/>
                  </a:lnTo>
                  <a:lnTo>
                    <a:pt x="302" y="265"/>
                  </a:lnTo>
                  <a:lnTo>
                    <a:pt x="283" y="236"/>
                  </a:lnTo>
                  <a:lnTo>
                    <a:pt x="343" y="206"/>
                  </a:lnTo>
                  <a:lnTo>
                    <a:pt x="389" y="168"/>
                  </a:lnTo>
                  <a:lnTo>
                    <a:pt x="419" y="123"/>
                  </a:lnTo>
                  <a:lnTo>
                    <a:pt x="430" y="76"/>
                  </a:lnTo>
                  <a:lnTo>
                    <a:pt x="425" y="51"/>
                  </a:lnTo>
                  <a:lnTo>
                    <a:pt x="412" y="32"/>
                  </a:lnTo>
                  <a:lnTo>
                    <a:pt x="393" y="18"/>
                  </a:lnTo>
                  <a:lnTo>
                    <a:pt x="367" y="9"/>
                  </a:lnTo>
                  <a:lnTo>
                    <a:pt x="338" y="4"/>
                  </a:lnTo>
                  <a:lnTo>
                    <a:pt x="305" y="1"/>
                  </a:lnTo>
                  <a:lnTo>
                    <a:pt x="271" y="0"/>
                  </a:lnTo>
                  <a:lnTo>
                    <a:pt x="237" y="0"/>
                  </a:lnTo>
                  <a:lnTo>
                    <a:pt x="196" y="0"/>
                  </a:lnTo>
                  <a:lnTo>
                    <a:pt x="160" y="3"/>
                  </a:lnTo>
                  <a:lnTo>
                    <a:pt x="127" y="9"/>
                  </a:lnTo>
                  <a:lnTo>
                    <a:pt x="92" y="22"/>
                  </a:lnTo>
                  <a:lnTo>
                    <a:pt x="64" y="36"/>
                  </a:lnTo>
                  <a:lnTo>
                    <a:pt x="43" y="51"/>
                  </a:lnTo>
                  <a:lnTo>
                    <a:pt x="27" y="65"/>
                  </a:lnTo>
                  <a:lnTo>
                    <a:pt x="15" y="79"/>
                  </a:lnTo>
                  <a:lnTo>
                    <a:pt x="7" y="92"/>
                  </a:lnTo>
                  <a:lnTo>
                    <a:pt x="2" y="102"/>
                  </a:lnTo>
                  <a:lnTo>
                    <a:pt x="0" y="109"/>
                  </a:lnTo>
                  <a:lnTo>
                    <a:pt x="0" y="113"/>
                  </a:lnTo>
                  <a:lnTo>
                    <a:pt x="1" y="117"/>
                  </a:lnTo>
                  <a:lnTo>
                    <a:pt x="5" y="118"/>
                  </a:lnTo>
                  <a:lnTo>
                    <a:pt x="13" y="117"/>
                  </a:lnTo>
                  <a:lnTo>
                    <a:pt x="22" y="113"/>
                  </a:lnTo>
                  <a:lnTo>
                    <a:pt x="29" y="110"/>
                  </a:lnTo>
                  <a:lnTo>
                    <a:pt x="34" y="107"/>
                  </a:lnTo>
                  <a:lnTo>
                    <a:pt x="42" y="101"/>
                  </a:lnTo>
                  <a:lnTo>
                    <a:pt x="46" y="96"/>
                  </a:lnTo>
                  <a:lnTo>
                    <a:pt x="50" y="90"/>
                  </a:lnTo>
                  <a:lnTo>
                    <a:pt x="52" y="83"/>
                  </a:lnTo>
                  <a:lnTo>
                    <a:pt x="61" y="65"/>
                  </a:lnTo>
                  <a:lnTo>
                    <a:pt x="77" y="51"/>
                  </a:lnTo>
                  <a:lnTo>
                    <a:pt x="107" y="39"/>
                  </a:lnTo>
                  <a:lnTo>
                    <a:pt x="154" y="34"/>
                  </a:lnTo>
                  <a:lnTo>
                    <a:pt x="151" y="65"/>
                  </a:lnTo>
                  <a:lnTo>
                    <a:pt x="146" y="106"/>
                  </a:lnTo>
                  <a:lnTo>
                    <a:pt x="138" y="155"/>
                  </a:lnTo>
                  <a:lnTo>
                    <a:pt x="125" y="216"/>
                  </a:lnTo>
                  <a:lnTo>
                    <a:pt x="96" y="318"/>
                  </a:lnTo>
                  <a:lnTo>
                    <a:pt x="59" y="417"/>
                  </a:lnTo>
                  <a:lnTo>
                    <a:pt x="57" y="424"/>
                  </a:lnTo>
                  <a:lnTo>
                    <a:pt x="56" y="426"/>
                  </a:lnTo>
                  <a:lnTo>
                    <a:pt x="59" y="429"/>
                  </a:lnTo>
                  <a:lnTo>
                    <a:pt x="62" y="430"/>
                  </a:lnTo>
                  <a:lnTo>
                    <a:pt x="73" y="427"/>
                  </a:lnTo>
                  <a:lnTo>
                    <a:pt x="87" y="421"/>
                  </a:lnTo>
                  <a:lnTo>
                    <a:pt x="98" y="412"/>
                  </a:lnTo>
                  <a:lnTo>
                    <a:pt x="107" y="404"/>
                  </a:lnTo>
                  <a:lnTo>
                    <a:pt x="110" y="395"/>
                  </a:lnTo>
                  <a:lnTo>
                    <a:pt x="120" y="372"/>
                  </a:lnTo>
                  <a:lnTo>
                    <a:pt x="133" y="337"/>
                  </a:lnTo>
                  <a:lnTo>
                    <a:pt x="148" y="291"/>
                  </a:lnTo>
                  <a:lnTo>
                    <a:pt x="165" y="236"/>
                  </a:lnTo>
                  <a:lnTo>
                    <a:pt x="180" y="173"/>
                  </a:lnTo>
                  <a:lnTo>
                    <a:pt x="194" y="105"/>
                  </a:lnTo>
                  <a:lnTo>
                    <a:pt x="203" y="34"/>
                  </a:lnTo>
                  <a:lnTo>
                    <a:pt x="232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4" name="Freeform 89"/>
            <p:cNvSpPr>
              <a:spLocks noChangeAspect="1"/>
            </p:cNvSpPr>
            <p:nvPr/>
          </p:nvSpPr>
          <p:spPr bwMode="auto">
            <a:xfrm>
              <a:off x="5051" y="0"/>
              <a:ext cx="140" cy="610"/>
            </a:xfrm>
            <a:custGeom>
              <a:avLst/>
              <a:gdLst>
                <a:gd name="T0" fmla="*/ 140 w 140"/>
                <a:gd name="T1" fmla="*/ 604 h 610"/>
                <a:gd name="T2" fmla="*/ 140 w 140"/>
                <a:gd name="T3" fmla="*/ 602 h 610"/>
                <a:gd name="T4" fmla="*/ 139 w 140"/>
                <a:gd name="T5" fmla="*/ 600 h 610"/>
                <a:gd name="T6" fmla="*/ 136 w 140"/>
                <a:gd name="T7" fmla="*/ 597 h 610"/>
                <a:gd name="T8" fmla="*/ 130 w 140"/>
                <a:gd name="T9" fmla="*/ 590 h 610"/>
                <a:gd name="T10" fmla="*/ 83 w 140"/>
                <a:gd name="T11" fmla="*/ 526 h 610"/>
                <a:gd name="T12" fmla="*/ 54 w 140"/>
                <a:gd name="T13" fmla="*/ 454 h 610"/>
                <a:gd name="T14" fmla="*/ 39 w 140"/>
                <a:gd name="T15" fmla="*/ 378 h 610"/>
                <a:gd name="T16" fmla="*/ 35 w 140"/>
                <a:gd name="T17" fmla="*/ 305 h 610"/>
                <a:gd name="T18" fmla="*/ 39 w 140"/>
                <a:gd name="T19" fmla="*/ 226 h 610"/>
                <a:gd name="T20" fmla="*/ 55 w 140"/>
                <a:gd name="T21" fmla="*/ 150 h 610"/>
                <a:gd name="T22" fmla="*/ 86 w 140"/>
                <a:gd name="T23" fmla="*/ 79 h 610"/>
                <a:gd name="T24" fmla="*/ 132 w 140"/>
                <a:gd name="T25" fmla="*/ 17 h 610"/>
                <a:gd name="T26" fmla="*/ 139 w 140"/>
                <a:gd name="T27" fmla="*/ 9 h 610"/>
                <a:gd name="T28" fmla="*/ 140 w 140"/>
                <a:gd name="T29" fmla="*/ 6 h 610"/>
                <a:gd name="T30" fmla="*/ 138 w 140"/>
                <a:gd name="T31" fmla="*/ 1 h 610"/>
                <a:gd name="T32" fmla="*/ 134 w 140"/>
                <a:gd name="T33" fmla="*/ 0 h 610"/>
                <a:gd name="T34" fmla="*/ 121 w 140"/>
                <a:gd name="T35" fmla="*/ 8 h 610"/>
                <a:gd name="T36" fmla="*/ 97 w 140"/>
                <a:gd name="T37" fmla="*/ 31 h 610"/>
                <a:gd name="T38" fmla="*/ 67 w 140"/>
                <a:gd name="T39" fmla="*/ 68 h 610"/>
                <a:gd name="T40" fmla="*/ 38 w 140"/>
                <a:gd name="T41" fmla="*/ 119 h 610"/>
                <a:gd name="T42" fmla="*/ 19 w 140"/>
                <a:gd name="T43" fmla="*/ 169 h 610"/>
                <a:gd name="T44" fmla="*/ 7 w 140"/>
                <a:gd name="T45" fmla="*/ 218 h 610"/>
                <a:gd name="T46" fmla="*/ 1 w 140"/>
                <a:gd name="T47" fmla="*/ 264 h 610"/>
                <a:gd name="T48" fmla="*/ 0 w 140"/>
                <a:gd name="T49" fmla="*/ 305 h 610"/>
                <a:gd name="T50" fmla="*/ 1 w 140"/>
                <a:gd name="T51" fmla="*/ 345 h 610"/>
                <a:gd name="T52" fmla="*/ 7 w 140"/>
                <a:gd name="T53" fmla="*/ 392 h 610"/>
                <a:gd name="T54" fmla="*/ 19 w 140"/>
                <a:gd name="T55" fmla="*/ 443 h 610"/>
                <a:gd name="T56" fmla="*/ 40 w 140"/>
                <a:gd name="T57" fmla="*/ 495 h 610"/>
                <a:gd name="T58" fmla="*/ 69 w 140"/>
                <a:gd name="T59" fmla="*/ 545 h 610"/>
                <a:gd name="T60" fmla="*/ 98 w 140"/>
                <a:gd name="T61" fmla="*/ 580 h 610"/>
                <a:gd name="T62" fmla="*/ 122 w 140"/>
                <a:gd name="T63" fmla="*/ 602 h 610"/>
                <a:gd name="T64" fmla="*/ 134 w 140"/>
                <a:gd name="T65" fmla="*/ 610 h 610"/>
                <a:gd name="T66" fmla="*/ 138 w 140"/>
                <a:gd name="T67" fmla="*/ 608 h 610"/>
                <a:gd name="T68" fmla="*/ 140 w 140"/>
                <a:gd name="T69" fmla="*/ 60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0" h="610">
                  <a:moveTo>
                    <a:pt x="140" y="604"/>
                  </a:moveTo>
                  <a:lnTo>
                    <a:pt x="140" y="602"/>
                  </a:lnTo>
                  <a:lnTo>
                    <a:pt x="139" y="600"/>
                  </a:lnTo>
                  <a:lnTo>
                    <a:pt x="136" y="597"/>
                  </a:lnTo>
                  <a:lnTo>
                    <a:pt x="130" y="590"/>
                  </a:lnTo>
                  <a:lnTo>
                    <a:pt x="83" y="526"/>
                  </a:lnTo>
                  <a:lnTo>
                    <a:pt x="54" y="454"/>
                  </a:lnTo>
                  <a:lnTo>
                    <a:pt x="39" y="378"/>
                  </a:lnTo>
                  <a:lnTo>
                    <a:pt x="35" y="305"/>
                  </a:lnTo>
                  <a:lnTo>
                    <a:pt x="39" y="226"/>
                  </a:lnTo>
                  <a:lnTo>
                    <a:pt x="55" y="150"/>
                  </a:lnTo>
                  <a:lnTo>
                    <a:pt x="86" y="79"/>
                  </a:lnTo>
                  <a:lnTo>
                    <a:pt x="132" y="17"/>
                  </a:lnTo>
                  <a:lnTo>
                    <a:pt x="139" y="9"/>
                  </a:lnTo>
                  <a:lnTo>
                    <a:pt x="140" y="6"/>
                  </a:lnTo>
                  <a:lnTo>
                    <a:pt x="138" y="1"/>
                  </a:lnTo>
                  <a:lnTo>
                    <a:pt x="134" y="0"/>
                  </a:lnTo>
                  <a:lnTo>
                    <a:pt x="121" y="8"/>
                  </a:lnTo>
                  <a:lnTo>
                    <a:pt x="97" y="31"/>
                  </a:lnTo>
                  <a:lnTo>
                    <a:pt x="67" y="68"/>
                  </a:lnTo>
                  <a:lnTo>
                    <a:pt x="38" y="119"/>
                  </a:lnTo>
                  <a:lnTo>
                    <a:pt x="19" y="169"/>
                  </a:lnTo>
                  <a:lnTo>
                    <a:pt x="7" y="218"/>
                  </a:lnTo>
                  <a:lnTo>
                    <a:pt x="1" y="264"/>
                  </a:lnTo>
                  <a:lnTo>
                    <a:pt x="0" y="305"/>
                  </a:lnTo>
                  <a:lnTo>
                    <a:pt x="1" y="345"/>
                  </a:lnTo>
                  <a:lnTo>
                    <a:pt x="7" y="392"/>
                  </a:lnTo>
                  <a:lnTo>
                    <a:pt x="19" y="443"/>
                  </a:lnTo>
                  <a:lnTo>
                    <a:pt x="40" y="495"/>
                  </a:lnTo>
                  <a:lnTo>
                    <a:pt x="69" y="545"/>
                  </a:lnTo>
                  <a:lnTo>
                    <a:pt x="98" y="580"/>
                  </a:lnTo>
                  <a:lnTo>
                    <a:pt x="122" y="602"/>
                  </a:lnTo>
                  <a:lnTo>
                    <a:pt x="134" y="610"/>
                  </a:lnTo>
                  <a:lnTo>
                    <a:pt x="138" y="608"/>
                  </a:lnTo>
                  <a:lnTo>
                    <a:pt x="140" y="6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5" name="Freeform 90"/>
            <p:cNvSpPr>
              <a:spLocks noChangeAspect="1" noEditPoints="1"/>
            </p:cNvSpPr>
            <p:nvPr/>
          </p:nvSpPr>
          <p:spPr bwMode="auto">
            <a:xfrm>
              <a:off x="5257" y="34"/>
              <a:ext cx="317" cy="548"/>
            </a:xfrm>
            <a:custGeom>
              <a:avLst/>
              <a:gdLst>
                <a:gd name="T0" fmla="*/ 236 w 317"/>
                <a:gd name="T1" fmla="*/ 10 h 548"/>
                <a:gd name="T2" fmla="*/ 236 w 317"/>
                <a:gd name="T3" fmla="*/ 3 h 548"/>
                <a:gd name="T4" fmla="*/ 224 w 317"/>
                <a:gd name="T5" fmla="*/ 2 h 548"/>
                <a:gd name="T6" fmla="*/ 185 w 317"/>
                <a:gd name="T7" fmla="*/ 153 h 548"/>
                <a:gd name="T8" fmla="*/ 116 w 317"/>
                <a:gd name="T9" fmla="*/ 169 h 548"/>
                <a:gd name="T10" fmla="*/ 57 w 317"/>
                <a:gd name="T11" fmla="*/ 207 h 548"/>
                <a:gd name="T12" fmla="*/ 16 w 317"/>
                <a:gd name="T13" fmla="*/ 260 h 548"/>
                <a:gd name="T14" fmla="*/ 0 w 317"/>
                <a:gd name="T15" fmla="*/ 320 h 548"/>
                <a:gd name="T16" fmla="*/ 31 w 317"/>
                <a:gd name="T17" fmla="*/ 396 h 548"/>
                <a:gd name="T18" fmla="*/ 117 w 317"/>
                <a:gd name="T19" fmla="*/ 431 h 548"/>
                <a:gd name="T20" fmla="*/ 98 w 317"/>
                <a:gd name="T21" fmla="*/ 508 h 548"/>
                <a:gd name="T22" fmla="*/ 90 w 317"/>
                <a:gd name="T23" fmla="*/ 537 h 548"/>
                <a:gd name="T24" fmla="*/ 92 w 317"/>
                <a:gd name="T25" fmla="*/ 547 h 548"/>
                <a:gd name="T26" fmla="*/ 103 w 317"/>
                <a:gd name="T27" fmla="*/ 546 h 548"/>
                <a:gd name="T28" fmla="*/ 106 w 317"/>
                <a:gd name="T29" fmla="*/ 537 h 548"/>
                <a:gd name="T30" fmla="*/ 109 w 317"/>
                <a:gd name="T31" fmla="*/ 521 h 548"/>
                <a:gd name="T32" fmla="*/ 168 w 317"/>
                <a:gd name="T33" fmla="*/ 426 h 548"/>
                <a:gd name="T34" fmla="*/ 234 w 317"/>
                <a:gd name="T35" fmla="*/ 398 h 548"/>
                <a:gd name="T36" fmla="*/ 285 w 317"/>
                <a:gd name="T37" fmla="*/ 352 h 548"/>
                <a:gd name="T38" fmla="*/ 314 w 317"/>
                <a:gd name="T39" fmla="*/ 294 h 548"/>
                <a:gd name="T40" fmla="*/ 311 w 317"/>
                <a:gd name="T41" fmla="*/ 227 h 548"/>
                <a:gd name="T42" fmla="*/ 255 w 317"/>
                <a:gd name="T43" fmla="*/ 166 h 548"/>
                <a:gd name="T44" fmla="*/ 235 w 317"/>
                <a:gd name="T45" fmla="*/ 15 h 548"/>
                <a:gd name="T46" fmla="*/ 106 w 317"/>
                <a:gd name="T47" fmla="*/ 416 h 548"/>
                <a:gd name="T48" fmla="*/ 78 w 317"/>
                <a:gd name="T49" fmla="*/ 406 h 548"/>
                <a:gd name="T50" fmla="*/ 55 w 317"/>
                <a:gd name="T51" fmla="*/ 386 h 548"/>
                <a:gd name="T52" fmla="*/ 42 w 317"/>
                <a:gd name="T53" fmla="*/ 354 h 548"/>
                <a:gd name="T54" fmla="*/ 42 w 317"/>
                <a:gd name="T55" fmla="*/ 305 h 548"/>
                <a:gd name="T56" fmla="*/ 61 w 317"/>
                <a:gd name="T57" fmla="*/ 250 h 548"/>
                <a:gd name="T58" fmla="*/ 97 w 317"/>
                <a:gd name="T59" fmla="*/ 204 h 548"/>
                <a:gd name="T60" fmla="*/ 150 w 317"/>
                <a:gd name="T61" fmla="*/ 173 h 548"/>
                <a:gd name="T62" fmla="*/ 120 w 317"/>
                <a:gd name="T63" fmla="*/ 417 h 548"/>
                <a:gd name="T64" fmla="*/ 230 w 317"/>
                <a:gd name="T65" fmla="*/ 173 h 548"/>
                <a:gd name="T66" fmla="*/ 272 w 317"/>
                <a:gd name="T67" fmla="*/ 215 h 548"/>
                <a:gd name="T68" fmla="*/ 276 w 317"/>
                <a:gd name="T69" fmla="*/ 278 h 548"/>
                <a:gd name="T70" fmla="*/ 257 w 317"/>
                <a:gd name="T71" fmla="*/ 333 h 548"/>
                <a:gd name="T72" fmla="*/ 220 w 317"/>
                <a:gd name="T73" fmla="*/ 380 h 548"/>
                <a:gd name="T74" fmla="*/ 168 w 317"/>
                <a:gd name="T75" fmla="*/ 411 h 548"/>
                <a:gd name="T76" fmla="*/ 198 w 317"/>
                <a:gd name="T77" fmla="*/ 167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7" h="548">
                  <a:moveTo>
                    <a:pt x="235" y="15"/>
                  </a:moveTo>
                  <a:lnTo>
                    <a:pt x="236" y="10"/>
                  </a:lnTo>
                  <a:lnTo>
                    <a:pt x="237" y="6"/>
                  </a:lnTo>
                  <a:lnTo>
                    <a:pt x="236" y="3"/>
                  </a:lnTo>
                  <a:lnTo>
                    <a:pt x="230" y="0"/>
                  </a:lnTo>
                  <a:lnTo>
                    <a:pt x="224" y="2"/>
                  </a:lnTo>
                  <a:lnTo>
                    <a:pt x="221" y="12"/>
                  </a:lnTo>
                  <a:lnTo>
                    <a:pt x="185" y="153"/>
                  </a:lnTo>
                  <a:lnTo>
                    <a:pt x="150" y="158"/>
                  </a:lnTo>
                  <a:lnTo>
                    <a:pt x="116" y="169"/>
                  </a:lnTo>
                  <a:lnTo>
                    <a:pt x="85" y="186"/>
                  </a:lnTo>
                  <a:lnTo>
                    <a:pt x="57" y="207"/>
                  </a:lnTo>
                  <a:lnTo>
                    <a:pt x="34" y="232"/>
                  </a:lnTo>
                  <a:lnTo>
                    <a:pt x="16" y="260"/>
                  </a:lnTo>
                  <a:lnTo>
                    <a:pt x="4" y="289"/>
                  </a:lnTo>
                  <a:lnTo>
                    <a:pt x="0" y="320"/>
                  </a:lnTo>
                  <a:lnTo>
                    <a:pt x="8" y="361"/>
                  </a:lnTo>
                  <a:lnTo>
                    <a:pt x="31" y="396"/>
                  </a:lnTo>
                  <a:lnTo>
                    <a:pt x="67" y="420"/>
                  </a:lnTo>
                  <a:lnTo>
                    <a:pt x="117" y="431"/>
                  </a:lnTo>
                  <a:lnTo>
                    <a:pt x="103" y="488"/>
                  </a:lnTo>
                  <a:lnTo>
                    <a:pt x="98" y="508"/>
                  </a:lnTo>
                  <a:lnTo>
                    <a:pt x="93" y="525"/>
                  </a:lnTo>
                  <a:lnTo>
                    <a:pt x="90" y="537"/>
                  </a:lnTo>
                  <a:lnTo>
                    <a:pt x="89" y="542"/>
                  </a:lnTo>
                  <a:lnTo>
                    <a:pt x="92" y="547"/>
                  </a:lnTo>
                  <a:lnTo>
                    <a:pt x="97" y="548"/>
                  </a:lnTo>
                  <a:lnTo>
                    <a:pt x="103" y="546"/>
                  </a:lnTo>
                  <a:lnTo>
                    <a:pt x="104" y="543"/>
                  </a:lnTo>
                  <a:lnTo>
                    <a:pt x="106" y="537"/>
                  </a:lnTo>
                  <a:lnTo>
                    <a:pt x="108" y="529"/>
                  </a:lnTo>
                  <a:lnTo>
                    <a:pt x="109" y="521"/>
                  </a:lnTo>
                  <a:lnTo>
                    <a:pt x="132" y="431"/>
                  </a:lnTo>
                  <a:lnTo>
                    <a:pt x="168" y="426"/>
                  </a:lnTo>
                  <a:lnTo>
                    <a:pt x="202" y="415"/>
                  </a:lnTo>
                  <a:lnTo>
                    <a:pt x="234" y="398"/>
                  </a:lnTo>
                  <a:lnTo>
                    <a:pt x="262" y="377"/>
                  </a:lnTo>
                  <a:lnTo>
                    <a:pt x="285" y="352"/>
                  </a:lnTo>
                  <a:lnTo>
                    <a:pt x="302" y="324"/>
                  </a:lnTo>
                  <a:lnTo>
                    <a:pt x="314" y="294"/>
                  </a:lnTo>
                  <a:lnTo>
                    <a:pt x="317" y="264"/>
                  </a:lnTo>
                  <a:lnTo>
                    <a:pt x="311" y="227"/>
                  </a:lnTo>
                  <a:lnTo>
                    <a:pt x="291" y="193"/>
                  </a:lnTo>
                  <a:lnTo>
                    <a:pt x="255" y="166"/>
                  </a:lnTo>
                  <a:lnTo>
                    <a:pt x="201" y="153"/>
                  </a:lnTo>
                  <a:lnTo>
                    <a:pt x="235" y="15"/>
                  </a:lnTo>
                  <a:close/>
                  <a:moveTo>
                    <a:pt x="120" y="417"/>
                  </a:moveTo>
                  <a:lnTo>
                    <a:pt x="106" y="416"/>
                  </a:lnTo>
                  <a:lnTo>
                    <a:pt x="92" y="412"/>
                  </a:lnTo>
                  <a:lnTo>
                    <a:pt x="78" y="406"/>
                  </a:lnTo>
                  <a:lnTo>
                    <a:pt x="66" y="397"/>
                  </a:lnTo>
                  <a:lnTo>
                    <a:pt x="55" y="386"/>
                  </a:lnTo>
                  <a:lnTo>
                    <a:pt x="47" y="372"/>
                  </a:lnTo>
                  <a:lnTo>
                    <a:pt x="42" y="354"/>
                  </a:lnTo>
                  <a:lnTo>
                    <a:pt x="40" y="333"/>
                  </a:lnTo>
                  <a:lnTo>
                    <a:pt x="42" y="305"/>
                  </a:lnTo>
                  <a:lnTo>
                    <a:pt x="49" y="277"/>
                  </a:lnTo>
                  <a:lnTo>
                    <a:pt x="61" y="250"/>
                  </a:lnTo>
                  <a:lnTo>
                    <a:pt x="77" y="225"/>
                  </a:lnTo>
                  <a:lnTo>
                    <a:pt x="97" y="204"/>
                  </a:lnTo>
                  <a:lnTo>
                    <a:pt x="122" y="186"/>
                  </a:lnTo>
                  <a:lnTo>
                    <a:pt x="150" y="173"/>
                  </a:lnTo>
                  <a:lnTo>
                    <a:pt x="182" y="167"/>
                  </a:lnTo>
                  <a:lnTo>
                    <a:pt x="120" y="417"/>
                  </a:lnTo>
                  <a:close/>
                  <a:moveTo>
                    <a:pt x="198" y="167"/>
                  </a:moveTo>
                  <a:lnTo>
                    <a:pt x="230" y="173"/>
                  </a:lnTo>
                  <a:lnTo>
                    <a:pt x="255" y="190"/>
                  </a:lnTo>
                  <a:lnTo>
                    <a:pt x="272" y="215"/>
                  </a:lnTo>
                  <a:lnTo>
                    <a:pt x="278" y="251"/>
                  </a:lnTo>
                  <a:lnTo>
                    <a:pt x="276" y="278"/>
                  </a:lnTo>
                  <a:lnTo>
                    <a:pt x="268" y="306"/>
                  </a:lnTo>
                  <a:lnTo>
                    <a:pt x="257" y="333"/>
                  </a:lnTo>
                  <a:lnTo>
                    <a:pt x="241" y="358"/>
                  </a:lnTo>
                  <a:lnTo>
                    <a:pt x="220" y="380"/>
                  </a:lnTo>
                  <a:lnTo>
                    <a:pt x="196" y="398"/>
                  </a:lnTo>
                  <a:lnTo>
                    <a:pt x="168" y="411"/>
                  </a:lnTo>
                  <a:lnTo>
                    <a:pt x="135" y="417"/>
                  </a:lnTo>
                  <a:lnTo>
                    <a:pt x="198" y="1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6" name="Freeform 91"/>
            <p:cNvSpPr>
              <a:spLocks noChangeAspect="1"/>
            </p:cNvSpPr>
            <p:nvPr/>
          </p:nvSpPr>
          <p:spPr bwMode="auto">
            <a:xfrm>
              <a:off x="5621" y="0"/>
              <a:ext cx="140" cy="610"/>
            </a:xfrm>
            <a:custGeom>
              <a:avLst/>
              <a:gdLst>
                <a:gd name="T0" fmla="*/ 140 w 140"/>
                <a:gd name="T1" fmla="*/ 305 h 610"/>
                <a:gd name="T2" fmla="*/ 139 w 140"/>
                <a:gd name="T3" fmla="*/ 265 h 610"/>
                <a:gd name="T4" fmla="*/ 133 w 140"/>
                <a:gd name="T5" fmla="*/ 218 h 610"/>
                <a:gd name="T6" fmla="*/ 120 w 140"/>
                <a:gd name="T7" fmla="*/ 167 h 610"/>
                <a:gd name="T8" fmla="*/ 100 w 140"/>
                <a:gd name="T9" fmla="*/ 115 h 610"/>
                <a:gd name="T10" fmla="*/ 71 w 140"/>
                <a:gd name="T11" fmla="*/ 65 h 610"/>
                <a:gd name="T12" fmla="*/ 42 w 140"/>
                <a:gd name="T13" fmla="*/ 29 h 610"/>
                <a:gd name="T14" fmla="*/ 18 w 140"/>
                <a:gd name="T15" fmla="*/ 8 h 610"/>
                <a:gd name="T16" fmla="*/ 6 w 140"/>
                <a:gd name="T17" fmla="*/ 0 h 610"/>
                <a:gd name="T18" fmla="*/ 2 w 140"/>
                <a:gd name="T19" fmla="*/ 2 h 610"/>
                <a:gd name="T20" fmla="*/ 0 w 140"/>
                <a:gd name="T21" fmla="*/ 6 h 610"/>
                <a:gd name="T22" fmla="*/ 0 w 140"/>
                <a:gd name="T23" fmla="*/ 8 h 610"/>
                <a:gd name="T24" fmla="*/ 1 w 140"/>
                <a:gd name="T25" fmla="*/ 10 h 610"/>
                <a:gd name="T26" fmla="*/ 5 w 140"/>
                <a:gd name="T27" fmla="*/ 14 h 610"/>
                <a:gd name="T28" fmla="*/ 11 w 140"/>
                <a:gd name="T29" fmla="*/ 20 h 610"/>
                <a:gd name="T30" fmla="*/ 51 w 140"/>
                <a:gd name="T31" fmla="*/ 72 h 610"/>
                <a:gd name="T32" fmla="*/ 81 w 140"/>
                <a:gd name="T33" fmla="*/ 138 h 610"/>
                <a:gd name="T34" fmla="*/ 99 w 140"/>
                <a:gd name="T35" fmla="*/ 215 h 610"/>
                <a:gd name="T36" fmla="*/ 105 w 140"/>
                <a:gd name="T37" fmla="*/ 305 h 610"/>
                <a:gd name="T38" fmla="*/ 100 w 140"/>
                <a:gd name="T39" fmla="*/ 383 h 610"/>
                <a:gd name="T40" fmla="*/ 85 w 140"/>
                <a:gd name="T41" fmla="*/ 460 h 610"/>
                <a:gd name="T42" fmla="*/ 55 w 140"/>
                <a:gd name="T43" fmla="*/ 531 h 610"/>
                <a:gd name="T44" fmla="*/ 8 w 140"/>
                <a:gd name="T45" fmla="*/ 593 h 610"/>
                <a:gd name="T46" fmla="*/ 1 w 140"/>
                <a:gd name="T47" fmla="*/ 601 h 610"/>
                <a:gd name="T48" fmla="*/ 0 w 140"/>
                <a:gd name="T49" fmla="*/ 604 h 610"/>
                <a:gd name="T50" fmla="*/ 2 w 140"/>
                <a:gd name="T51" fmla="*/ 608 h 610"/>
                <a:gd name="T52" fmla="*/ 6 w 140"/>
                <a:gd name="T53" fmla="*/ 610 h 610"/>
                <a:gd name="T54" fmla="*/ 18 w 140"/>
                <a:gd name="T55" fmla="*/ 602 h 610"/>
                <a:gd name="T56" fmla="*/ 43 w 140"/>
                <a:gd name="T57" fmla="*/ 579 h 610"/>
                <a:gd name="T58" fmla="*/ 73 w 140"/>
                <a:gd name="T59" fmla="*/ 542 h 610"/>
                <a:gd name="T60" fmla="*/ 102 w 140"/>
                <a:gd name="T61" fmla="*/ 491 h 610"/>
                <a:gd name="T62" fmla="*/ 121 w 140"/>
                <a:gd name="T63" fmla="*/ 441 h 610"/>
                <a:gd name="T64" fmla="*/ 133 w 140"/>
                <a:gd name="T65" fmla="*/ 392 h 610"/>
                <a:gd name="T66" fmla="*/ 139 w 140"/>
                <a:gd name="T67" fmla="*/ 346 h 610"/>
                <a:gd name="T68" fmla="*/ 140 w 140"/>
                <a:gd name="T69" fmla="*/ 30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0" h="610">
                  <a:moveTo>
                    <a:pt x="140" y="305"/>
                  </a:moveTo>
                  <a:lnTo>
                    <a:pt x="139" y="265"/>
                  </a:lnTo>
                  <a:lnTo>
                    <a:pt x="133" y="218"/>
                  </a:lnTo>
                  <a:lnTo>
                    <a:pt x="120" y="167"/>
                  </a:lnTo>
                  <a:lnTo>
                    <a:pt x="100" y="115"/>
                  </a:lnTo>
                  <a:lnTo>
                    <a:pt x="71" y="65"/>
                  </a:lnTo>
                  <a:lnTo>
                    <a:pt x="42" y="29"/>
                  </a:lnTo>
                  <a:lnTo>
                    <a:pt x="18" y="8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5" y="14"/>
                  </a:lnTo>
                  <a:lnTo>
                    <a:pt x="11" y="20"/>
                  </a:lnTo>
                  <a:lnTo>
                    <a:pt x="51" y="72"/>
                  </a:lnTo>
                  <a:lnTo>
                    <a:pt x="81" y="138"/>
                  </a:lnTo>
                  <a:lnTo>
                    <a:pt x="99" y="215"/>
                  </a:lnTo>
                  <a:lnTo>
                    <a:pt x="105" y="305"/>
                  </a:lnTo>
                  <a:lnTo>
                    <a:pt x="100" y="383"/>
                  </a:lnTo>
                  <a:lnTo>
                    <a:pt x="85" y="460"/>
                  </a:lnTo>
                  <a:lnTo>
                    <a:pt x="55" y="531"/>
                  </a:lnTo>
                  <a:lnTo>
                    <a:pt x="8" y="593"/>
                  </a:lnTo>
                  <a:lnTo>
                    <a:pt x="1" y="601"/>
                  </a:lnTo>
                  <a:lnTo>
                    <a:pt x="0" y="604"/>
                  </a:lnTo>
                  <a:lnTo>
                    <a:pt x="2" y="608"/>
                  </a:lnTo>
                  <a:lnTo>
                    <a:pt x="6" y="610"/>
                  </a:lnTo>
                  <a:lnTo>
                    <a:pt x="18" y="602"/>
                  </a:lnTo>
                  <a:lnTo>
                    <a:pt x="43" y="579"/>
                  </a:lnTo>
                  <a:lnTo>
                    <a:pt x="73" y="542"/>
                  </a:lnTo>
                  <a:lnTo>
                    <a:pt x="102" y="491"/>
                  </a:lnTo>
                  <a:lnTo>
                    <a:pt x="121" y="441"/>
                  </a:lnTo>
                  <a:lnTo>
                    <a:pt x="133" y="392"/>
                  </a:lnTo>
                  <a:lnTo>
                    <a:pt x="139" y="346"/>
                  </a:lnTo>
                  <a:lnTo>
                    <a:pt x="140" y="3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959" name="Group 94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1272897" y="3581390"/>
            <a:ext cx="6101962" cy="423674"/>
            <a:chOff x="0" y="0"/>
            <a:chExt cx="5761" cy="400"/>
          </a:xfrm>
        </p:grpSpPr>
        <p:sp>
          <p:nvSpPr>
            <p:cNvPr id="961" name="Freeform 95"/>
            <p:cNvSpPr>
              <a:spLocks noChangeAspect="1"/>
            </p:cNvSpPr>
            <p:nvPr/>
          </p:nvSpPr>
          <p:spPr bwMode="auto">
            <a:xfrm>
              <a:off x="0" y="27"/>
              <a:ext cx="277" cy="262"/>
            </a:xfrm>
            <a:custGeom>
              <a:avLst/>
              <a:gdLst>
                <a:gd name="T0" fmla="*/ 257 w 277"/>
                <a:gd name="T1" fmla="*/ 169 h 262"/>
                <a:gd name="T2" fmla="*/ 257 w 277"/>
                <a:gd name="T3" fmla="*/ 165 h 262"/>
                <a:gd name="T4" fmla="*/ 250 w 277"/>
                <a:gd name="T5" fmla="*/ 164 h 262"/>
                <a:gd name="T6" fmla="*/ 240 w 277"/>
                <a:gd name="T7" fmla="*/ 187 h 262"/>
                <a:gd name="T8" fmla="*/ 222 w 277"/>
                <a:gd name="T9" fmla="*/ 219 h 262"/>
                <a:gd name="T10" fmla="*/ 199 w 277"/>
                <a:gd name="T11" fmla="*/ 239 h 262"/>
                <a:gd name="T12" fmla="*/ 166 w 277"/>
                <a:gd name="T13" fmla="*/ 249 h 262"/>
                <a:gd name="T14" fmla="*/ 88 w 277"/>
                <a:gd name="T15" fmla="*/ 250 h 262"/>
                <a:gd name="T16" fmla="*/ 80 w 277"/>
                <a:gd name="T17" fmla="*/ 250 h 262"/>
                <a:gd name="T18" fmla="*/ 75 w 277"/>
                <a:gd name="T19" fmla="*/ 246 h 262"/>
                <a:gd name="T20" fmla="*/ 77 w 277"/>
                <a:gd name="T21" fmla="*/ 237 h 262"/>
                <a:gd name="T22" fmla="*/ 141 w 277"/>
                <a:gd name="T23" fmla="*/ 132 h 262"/>
                <a:gd name="T24" fmla="*/ 159 w 277"/>
                <a:gd name="T25" fmla="*/ 133 h 262"/>
                <a:gd name="T26" fmla="*/ 169 w 277"/>
                <a:gd name="T27" fmla="*/ 137 h 262"/>
                <a:gd name="T28" fmla="*/ 173 w 277"/>
                <a:gd name="T29" fmla="*/ 143 h 262"/>
                <a:gd name="T30" fmla="*/ 173 w 277"/>
                <a:gd name="T31" fmla="*/ 150 h 262"/>
                <a:gd name="T32" fmla="*/ 170 w 277"/>
                <a:gd name="T33" fmla="*/ 169 h 262"/>
                <a:gd name="T34" fmla="*/ 170 w 277"/>
                <a:gd name="T35" fmla="*/ 176 h 262"/>
                <a:gd name="T36" fmla="*/ 178 w 277"/>
                <a:gd name="T37" fmla="*/ 175 h 262"/>
                <a:gd name="T38" fmla="*/ 202 w 277"/>
                <a:gd name="T39" fmla="*/ 79 h 262"/>
                <a:gd name="T40" fmla="*/ 197 w 277"/>
                <a:gd name="T41" fmla="*/ 75 h 262"/>
                <a:gd name="T42" fmla="*/ 192 w 277"/>
                <a:gd name="T43" fmla="*/ 82 h 262"/>
                <a:gd name="T44" fmla="*/ 186 w 277"/>
                <a:gd name="T45" fmla="*/ 100 h 262"/>
                <a:gd name="T46" fmla="*/ 177 w 277"/>
                <a:gd name="T47" fmla="*/ 112 h 262"/>
                <a:gd name="T48" fmla="*/ 163 w 277"/>
                <a:gd name="T49" fmla="*/ 118 h 262"/>
                <a:gd name="T50" fmla="*/ 142 w 277"/>
                <a:gd name="T51" fmla="*/ 120 h 262"/>
                <a:gd name="T52" fmla="*/ 129 w 277"/>
                <a:gd name="T53" fmla="*/ 27 h 262"/>
                <a:gd name="T54" fmla="*/ 134 w 277"/>
                <a:gd name="T55" fmla="*/ 14 h 262"/>
                <a:gd name="T56" fmla="*/ 149 w 277"/>
                <a:gd name="T57" fmla="*/ 12 h 262"/>
                <a:gd name="T58" fmla="*/ 219 w 277"/>
                <a:gd name="T59" fmla="*/ 13 h 262"/>
                <a:gd name="T60" fmla="*/ 242 w 277"/>
                <a:gd name="T61" fmla="*/ 17 h 262"/>
                <a:gd name="T62" fmla="*/ 255 w 277"/>
                <a:gd name="T63" fmla="*/ 27 h 262"/>
                <a:gd name="T64" fmla="*/ 261 w 277"/>
                <a:gd name="T65" fmla="*/ 44 h 262"/>
                <a:gd name="T66" fmla="*/ 261 w 277"/>
                <a:gd name="T67" fmla="*/ 60 h 262"/>
                <a:gd name="T68" fmla="*/ 261 w 277"/>
                <a:gd name="T69" fmla="*/ 69 h 262"/>
                <a:gd name="T70" fmla="*/ 260 w 277"/>
                <a:gd name="T71" fmla="*/ 82 h 262"/>
                <a:gd name="T72" fmla="*/ 264 w 277"/>
                <a:gd name="T73" fmla="*/ 87 h 262"/>
                <a:gd name="T74" fmla="*/ 270 w 277"/>
                <a:gd name="T75" fmla="*/ 77 h 262"/>
                <a:gd name="T76" fmla="*/ 277 w 277"/>
                <a:gd name="T77" fmla="*/ 4 h 262"/>
                <a:gd name="T78" fmla="*/ 273 w 277"/>
                <a:gd name="T79" fmla="*/ 0 h 262"/>
                <a:gd name="T80" fmla="*/ 74 w 277"/>
                <a:gd name="T81" fmla="*/ 0 h 262"/>
                <a:gd name="T82" fmla="*/ 65 w 277"/>
                <a:gd name="T83" fmla="*/ 1 h 262"/>
                <a:gd name="T84" fmla="*/ 62 w 277"/>
                <a:gd name="T85" fmla="*/ 8 h 262"/>
                <a:gd name="T86" fmla="*/ 73 w 277"/>
                <a:gd name="T87" fmla="*/ 12 h 262"/>
                <a:gd name="T88" fmla="*/ 91 w 277"/>
                <a:gd name="T89" fmla="*/ 13 h 262"/>
                <a:gd name="T90" fmla="*/ 98 w 277"/>
                <a:gd name="T91" fmla="*/ 19 h 262"/>
                <a:gd name="T92" fmla="*/ 96 w 277"/>
                <a:gd name="T93" fmla="*/ 28 h 262"/>
                <a:gd name="T94" fmla="*/ 44 w 277"/>
                <a:gd name="T95" fmla="*/ 237 h 262"/>
                <a:gd name="T96" fmla="*/ 41 w 277"/>
                <a:gd name="T97" fmla="*/ 245 h 262"/>
                <a:gd name="T98" fmla="*/ 34 w 277"/>
                <a:gd name="T99" fmla="*/ 249 h 262"/>
                <a:gd name="T100" fmla="*/ 20 w 277"/>
                <a:gd name="T101" fmla="*/ 250 h 262"/>
                <a:gd name="T102" fmla="*/ 6 w 277"/>
                <a:gd name="T103" fmla="*/ 250 h 262"/>
                <a:gd name="T104" fmla="*/ 1 w 277"/>
                <a:gd name="T105" fmla="*/ 253 h 262"/>
                <a:gd name="T106" fmla="*/ 2 w 277"/>
                <a:gd name="T107" fmla="*/ 262 h 262"/>
                <a:gd name="T108" fmla="*/ 209 w 277"/>
                <a:gd name="T109" fmla="*/ 262 h 262"/>
                <a:gd name="T110" fmla="*/ 217 w 277"/>
                <a:gd name="T111" fmla="*/ 261 h 262"/>
                <a:gd name="T112" fmla="*/ 221 w 277"/>
                <a:gd name="T113" fmla="*/ 25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7" h="262">
                  <a:moveTo>
                    <a:pt x="256" y="172"/>
                  </a:moveTo>
                  <a:lnTo>
                    <a:pt x="257" y="169"/>
                  </a:lnTo>
                  <a:lnTo>
                    <a:pt x="258" y="167"/>
                  </a:lnTo>
                  <a:lnTo>
                    <a:pt x="257" y="165"/>
                  </a:lnTo>
                  <a:lnTo>
                    <a:pt x="253" y="163"/>
                  </a:lnTo>
                  <a:lnTo>
                    <a:pt x="250" y="164"/>
                  </a:lnTo>
                  <a:lnTo>
                    <a:pt x="248" y="167"/>
                  </a:lnTo>
                  <a:lnTo>
                    <a:pt x="240" y="187"/>
                  </a:lnTo>
                  <a:lnTo>
                    <a:pt x="231" y="205"/>
                  </a:lnTo>
                  <a:lnTo>
                    <a:pt x="222" y="219"/>
                  </a:lnTo>
                  <a:lnTo>
                    <a:pt x="211" y="230"/>
                  </a:lnTo>
                  <a:lnTo>
                    <a:pt x="199" y="239"/>
                  </a:lnTo>
                  <a:lnTo>
                    <a:pt x="184" y="245"/>
                  </a:lnTo>
                  <a:lnTo>
                    <a:pt x="166" y="249"/>
                  </a:lnTo>
                  <a:lnTo>
                    <a:pt x="144" y="250"/>
                  </a:lnTo>
                  <a:lnTo>
                    <a:pt x="88" y="250"/>
                  </a:lnTo>
                  <a:lnTo>
                    <a:pt x="83" y="250"/>
                  </a:lnTo>
                  <a:lnTo>
                    <a:pt x="80" y="250"/>
                  </a:lnTo>
                  <a:lnTo>
                    <a:pt x="76" y="249"/>
                  </a:lnTo>
                  <a:lnTo>
                    <a:pt x="75" y="246"/>
                  </a:lnTo>
                  <a:lnTo>
                    <a:pt x="75" y="244"/>
                  </a:lnTo>
                  <a:lnTo>
                    <a:pt x="77" y="237"/>
                  </a:lnTo>
                  <a:lnTo>
                    <a:pt x="103" y="132"/>
                  </a:lnTo>
                  <a:lnTo>
                    <a:pt x="141" y="132"/>
                  </a:lnTo>
                  <a:lnTo>
                    <a:pt x="151" y="132"/>
                  </a:lnTo>
                  <a:lnTo>
                    <a:pt x="159" y="133"/>
                  </a:lnTo>
                  <a:lnTo>
                    <a:pt x="165" y="135"/>
                  </a:lnTo>
                  <a:lnTo>
                    <a:pt x="169" y="137"/>
                  </a:lnTo>
                  <a:lnTo>
                    <a:pt x="171" y="140"/>
                  </a:lnTo>
                  <a:lnTo>
                    <a:pt x="173" y="143"/>
                  </a:lnTo>
                  <a:lnTo>
                    <a:pt x="173" y="146"/>
                  </a:lnTo>
                  <a:lnTo>
                    <a:pt x="173" y="150"/>
                  </a:lnTo>
                  <a:lnTo>
                    <a:pt x="173" y="156"/>
                  </a:lnTo>
                  <a:lnTo>
                    <a:pt x="170" y="169"/>
                  </a:lnTo>
                  <a:lnTo>
                    <a:pt x="169" y="173"/>
                  </a:lnTo>
                  <a:lnTo>
                    <a:pt x="170" y="176"/>
                  </a:lnTo>
                  <a:lnTo>
                    <a:pt x="174" y="177"/>
                  </a:lnTo>
                  <a:lnTo>
                    <a:pt x="178" y="175"/>
                  </a:lnTo>
                  <a:lnTo>
                    <a:pt x="180" y="169"/>
                  </a:lnTo>
                  <a:lnTo>
                    <a:pt x="202" y="79"/>
                  </a:lnTo>
                  <a:lnTo>
                    <a:pt x="201" y="76"/>
                  </a:lnTo>
                  <a:lnTo>
                    <a:pt x="197" y="75"/>
                  </a:lnTo>
                  <a:lnTo>
                    <a:pt x="194" y="77"/>
                  </a:lnTo>
                  <a:lnTo>
                    <a:pt x="192" y="82"/>
                  </a:lnTo>
                  <a:lnTo>
                    <a:pt x="189" y="92"/>
                  </a:lnTo>
                  <a:lnTo>
                    <a:pt x="186" y="100"/>
                  </a:lnTo>
                  <a:lnTo>
                    <a:pt x="182" y="107"/>
                  </a:lnTo>
                  <a:lnTo>
                    <a:pt x="177" y="112"/>
                  </a:lnTo>
                  <a:lnTo>
                    <a:pt x="171" y="116"/>
                  </a:lnTo>
                  <a:lnTo>
                    <a:pt x="163" y="118"/>
                  </a:lnTo>
                  <a:lnTo>
                    <a:pt x="154" y="120"/>
                  </a:lnTo>
                  <a:lnTo>
                    <a:pt x="142" y="120"/>
                  </a:lnTo>
                  <a:lnTo>
                    <a:pt x="106" y="120"/>
                  </a:lnTo>
                  <a:lnTo>
                    <a:pt x="129" y="27"/>
                  </a:lnTo>
                  <a:lnTo>
                    <a:pt x="131" y="19"/>
                  </a:lnTo>
                  <a:lnTo>
                    <a:pt x="134" y="14"/>
                  </a:lnTo>
                  <a:lnTo>
                    <a:pt x="140" y="12"/>
                  </a:lnTo>
                  <a:lnTo>
                    <a:pt x="149" y="12"/>
                  </a:lnTo>
                  <a:lnTo>
                    <a:pt x="203" y="12"/>
                  </a:lnTo>
                  <a:lnTo>
                    <a:pt x="219" y="13"/>
                  </a:lnTo>
                  <a:lnTo>
                    <a:pt x="232" y="14"/>
                  </a:lnTo>
                  <a:lnTo>
                    <a:pt x="242" y="17"/>
                  </a:lnTo>
                  <a:lnTo>
                    <a:pt x="250" y="21"/>
                  </a:lnTo>
                  <a:lnTo>
                    <a:pt x="255" y="27"/>
                  </a:lnTo>
                  <a:lnTo>
                    <a:pt x="259" y="35"/>
                  </a:lnTo>
                  <a:lnTo>
                    <a:pt x="261" y="44"/>
                  </a:lnTo>
                  <a:lnTo>
                    <a:pt x="261" y="55"/>
                  </a:lnTo>
                  <a:lnTo>
                    <a:pt x="261" y="60"/>
                  </a:lnTo>
                  <a:lnTo>
                    <a:pt x="261" y="65"/>
                  </a:lnTo>
                  <a:lnTo>
                    <a:pt x="261" y="69"/>
                  </a:lnTo>
                  <a:lnTo>
                    <a:pt x="260" y="75"/>
                  </a:lnTo>
                  <a:lnTo>
                    <a:pt x="260" y="82"/>
                  </a:lnTo>
                  <a:lnTo>
                    <a:pt x="261" y="85"/>
                  </a:lnTo>
                  <a:lnTo>
                    <a:pt x="264" y="87"/>
                  </a:lnTo>
                  <a:lnTo>
                    <a:pt x="268" y="85"/>
                  </a:lnTo>
                  <a:lnTo>
                    <a:pt x="270" y="77"/>
                  </a:lnTo>
                  <a:lnTo>
                    <a:pt x="277" y="10"/>
                  </a:lnTo>
                  <a:lnTo>
                    <a:pt x="277" y="4"/>
                  </a:lnTo>
                  <a:lnTo>
                    <a:pt x="276" y="1"/>
                  </a:lnTo>
                  <a:lnTo>
                    <a:pt x="273" y="0"/>
                  </a:lnTo>
                  <a:lnTo>
                    <a:pt x="267" y="0"/>
                  </a:lnTo>
                  <a:lnTo>
                    <a:pt x="74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3" y="3"/>
                  </a:lnTo>
                  <a:lnTo>
                    <a:pt x="62" y="8"/>
                  </a:lnTo>
                  <a:lnTo>
                    <a:pt x="65" y="12"/>
                  </a:lnTo>
                  <a:lnTo>
                    <a:pt x="73" y="12"/>
                  </a:lnTo>
                  <a:lnTo>
                    <a:pt x="83" y="12"/>
                  </a:lnTo>
                  <a:lnTo>
                    <a:pt x="91" y="13"/>
                  </a:lnTo>
                  <a:lnTo>
                    <a:pt x="96" y="15"/>
                  </a:lnTo>
                  <a:lnTo>
                    <a:pt x="98" y="19"/>
                  </a:lnTo>
                  <a:lnTo>
                    <a:pt x="97" y="21"/>
                  </a:lnTo>
                  <a:lnTo>
                    <a:pt x="96" y="28"/>
                  </a:lnTo>
                  <a:lnTo>
                    <a:pt x="45" y="232"/>
                  </a:lnTo>
                  <a:lnTo>
                    <a:pt x="44" y="237"/>
                  </a:lnTo>
                  <a:lnTo>
                    <a:pt x="43" y="241"/>
                  </a:lnTo>
                  <a:lnTo>
                    <a:pt x="41" y="245"/>
                  </a:lnTo>
                  <a:lnTo>
                    <a:pt x="38" y="247"/>
                  </a:lnTo>
                  <a:lnTo>
                    <a:pt x="34" y="249"/>
                  </a:lnTo>
                  <a:lnTo>
                    <a:pt x="28" y="250"/>
                  </a:lnTo>
                  <a:lnTo>
                    <a:pt x="20" y="250"/>
                  </a:lnTo>
                  <a:lnTo>
                    <a:pt x="11" y="250"/>
                  </a:lnTo>
                  <a:lnTo>
                    <a:pt x="6" y="250"/>
                  </a:lnTo>
                  <a:lnTo>
                    <a:pt x="3" y="251"/>
                  </a:lnTo>
                  <a:lnTo>
                    <a:pt x="1" y="253"/>
                  </a:lnTo>
                  <a:lnTo>
                    <a:pt x="0" y="258"/>
                  </a:lnTo>
                  <a:lnTo>
                    <a:pt x="2" y="262"/>
                  </a:lnTo>
                  <a:lnTo>
                    <a:pt x="11" y="262"/>
                  </a:lnTo>
                  <a:lnTo>
                    <a:pt x="209" y="262"/>
                  </a:lnTo>
                  <a:lnTo>
                    <a:pt x="214" y="262"/>
                  </a:lnTo>
                  <a:lnTo>
                    <a:pt x="217" y="261"/>
                  </a:lnTo>
                  <a:lnTo>
                    <a:pt x="219" y="259"/>
                  </a:lnTo>
                  <a:lnTo>
                    <a:pt x="221" y="256"/>
                  </a:lnTo>
                  <a:lnTo>
                    <a:pt x="256" y="17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2" name="Freeform 96"/>
            <p:cNvSpPr>
              <a:spLocks noChangeAspect="1"/>
            </p:cNvSpPr>
            <p:nvPr/>
          </p:nvSpPr>
          <p:spPr bwMode="auto">
            <a:xfrm>
              <a:off x="284" y="164"/>
              <a:ext cx="127" cy="184"/>
            </a:xfrm>
            <a:custGeom>
              <a:avLst/>
              <a:gdLst>
                <a:gd name="T0" fmla="*/ 93 w 127"/>
                <a:gd name="T1" fmla="*/ 21 h 184"/>
                <a:gd name="T2" fmla="*/ 95 w 127"/>
                <a:gd name="T3" fmla="*/ 16 h 184"/>
                <a:gd name="T4" fmla="*/ 98 w 127"/>
                <a:gd name="T5" fmla="*/ 12 h 184"/>
                <a:gd name="T6" fmla="*/ 105 w 127"/>
                <a:gd name="T7" fmla="*/ 10 h 184"/>
                <a:gd name="T8" fmla="*/ 116 w 127"/>
                <a:gd name="T9" fmla="*/ 10 h 184"/>
                <a:gd name="T10" fmla="*/ 124 w 127"/>
                <a:gd name="T11" fmla="*/ 9 h 184"/>
                <a:gd name="T12" fmla="*/ 127 w 127"/>
                <a:gd name="T13" fmla="*/ 4 h 184"/>
                <a:gd name="T14" fmla="*/ 125 w 127"/>
                <a:gd name="T15" fmla="*/ 1 h 184"/>
                <a:gd name="T16" fmla="*/ 122 w 127"/>
                <a:gd name="T17" fmla="*/ 0 h 184"/>
                <a:gd name="T18" fmla="*/ 104 w 127"/>
                <a:gd name="T19" fmla="*/ 1 h 184"/>
                <a:gd name="T20" fmla="*/ 67 w 127"/>
                <a:gd name="T21" fmla="*/ 1 h 184"/>
                <a:gd name="T22" fmla="*/ 49 w 127"/>
                <a:gd name="T23" fmla="*/ 0 h 184"/>
                <a:gd name="T24" fmla="*/ 48 w 127"/>
                <a:gd name="T25" fmla="*/ 0 h 184"/>
                <a:gd name="T26" fmla="*/ 46 w 127"/>
                <a:gd name="T27" fmla="*/ 1 h 184"/>
                <a:gd name="T28" fmla="*/ 44 w 127"/>
                <a:gd name="T29" fmla="*/ 2 h 184"/>
                <a:gd name="T30" fmla="*/ 43 w 127"/>
                <a:gd name="T31" fmla="*/ 6 h 184"/>
                <a:gd name="T32" fmla="*/ 46 w 127"/>
                <a:gd name="T33" fmla="*/ 9 h 184"/>
                <a:gd name="T34" fmla="*/ 52 w 127"/>
                <a:gd name="T35" fmla="*/ 10 h 184"/>
                <a:gd name="T36" fmla="*/ 56 w 127"/>
                <a:gd name="T37" fmla="*/ 10 h 184"/>
                <a:gd name="T38" fmla="*/ 62 w 127"/>
                <a:gd name="T39" fmla="*/ 10 h 184"/>
                <a:gd name="T40" fmla="*/ 68 w 127"/>
                <a:gd name="T41" fmla="*/ 11 h 184"/>
                <a:gd name="T42" fmla="*/ 70 w 127"/>
                <a:gd name="T43" fmla="*/ 14 h 184"/>
                <a:gd name="T44" fmla="*/ 69 w 127"/>
                <a:gd name="T45" fmla="*/ 20 h 184"/>
                <a:gd name="T46" fmla="*/ 33 w 127"/>
                <a:gd name="T47" fmla="*/ 163 h 184"/>
                <a:gd name="T48" fmla="*/ 31 w 127"/>
                <a:gd name="T49" fmla="*/ 169 h 184"/>
                <a:gd name="T50" fmla="*/ 28 w 127"/>
                <a:gd name="T51" fmla="*/ 172 h 184"/>
                <a:gd name="T52" fmla="*/ 22 w 127"/>
                <a:gd name="T53" fmla="*/ 174 h 184"/>
                <a:gd name="T54" fmla="*/ 10 w 127"/>
                <a:gd name="T55" fmla="*/ 175 h 184"/>
                <a:gd name="T56" fmla="*/ 5 w 127"/>
                <a:gd name="T57" fmla="*/ 175 h 184"/>
                <a:gd name="T58" fmla="*/ 2 w 127"/>
                <a:gd name="T59" fmla="*/ 175 h 184"/>
                <a:gd name="T60" fmla="*/ 1 w 127"/>
                <a:gd name="T61" fmla="*/ 177 h 184"/>
                <a:gd name="T62" fmla="*/ 0 w 127"/>
                <a:gd name="T63" fmla="*/ 181 h 184"/>
                <a:gd name="T64" fmla="*/ 1 w 127"/>
                <a:gd name="T65" fmla="*/ 183 h 184"/>
                <a:gd name="T66" fmla="*/ 4 w 127"/>
                <a:gd name="T67" fmla="*/ 184 h 184"/>
                <a:gd name="T68" fmla="*/ 12 w 127"/>
                <a:gd name="T69" fmla="*/ 184 h 184"/>
                <a:gd name="T70" fmla="*/ 22 w 127"/>
                <a:gd name="T71" fmla="*/ 184 h 184"/>
                <a:gd name="T72" fmla="*/ 33 w 127"/>
                <a:gd name="T73" fmla="*/ 184 h 184"/>
                <a:gd name="T74" fmla="*/ 40 w 127"/>
                <a:gd name="T75" fmla="*/ 183 h 184"/>
                <a:gd name="T76" fmla="*/ 59 w 127"/>
                <a:gd name="T77" fmla="*/ 184 h 184"/>
                <a:gd name="T78" fmla="*/ 77 w 127"/>
                <a:gd name="T79" fmla="*/ 184 h 184"/>
                <a:gd name="T80" fmla="*/ 79 w 127"/>
                <a:gd name="T81" fmla="*/ 184 h 184"/>
                <a:gd name="T82" fmla="*/ 81 w 127"/>
                <a:gd name="T83" fmla="*/ 184 h 184"/>
                <a:gd name="T84" fmla="*/ 82 w 127"/>
                <a:gd name="T85" fmla="*/ 182 h 184"/>
                <a:gd name="T86" fmla="*/ 83 w 127"/>
                <a:gd name="T87" fmla="*/ 178 h 184"/>
                <a:gd name="T88" fmla="*/ 81 w 127"/>
                <a:gd name="T89" fmla="*/ 175 h 184"/>
                <a:gd name="T90" fmla="*/ 74 w 127"/>
                <a:gd name="T91" fmla="*/ 175 h 184"/>
                <a:gd name="T92" fmla="*/ 71 w 127"/>
                <a:gd name="T93" fmla="*/ 174 h 184"/>
                <a:gd name="T94" fmla="*/ 63 w 127"/>
                <a:gd name="T95" fmla="*/ 174 h 184"/>
                <a:gd name="T96" fmla="*/ 58 w 127"/>
                <a:gd name="T97" fmla="*/ 173 h 184"/>
                <a:gd name="T98" fmla="*/ 57 w 127"/>
                <a:gd name="T99" fmla="*/ 170 h 184"/>
                <a:gd name="T100" fmla="*/ 57 w 127"/>
                <a:gd name="T101" fmla="*/ 168 h 184"/>
                <a:gd name="T102" fmla="*/ 58 w 127"/>
                <a:gd name="T103" fmla="*/ 164 h 184"/>
                <a:gd name="T104" fmla="*/ 93 w 127"/>
                <a:gd name="T105" fmla="*/ 2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" h="184">
                  <a:moveTo>
                    <a:pt x="93" y="21"/>
                  </a:moveTo>
                  <a:lnTo>
                    <a:pt x="95" y="16"/>
                  </a:lnTo>
                  <a:lnTo>
                    <a:pt x="98" y="12"/>
                  </a:lnTo>
                  <a:lnTo>
                    <a:pt x="105" y="10"/>
                  </a:lnTo>
                  <a:lnTo>
                    <a:pt x="116" y="10"/>
                  </a:lnTo>
                  <a:lnTo>
                    <a:pt x="124" y="9"/>
                  </a:lnTo>
                  <a:lnTo>
                    <a:pt x="127" y="4"/>
                  </a:lnTo>
                  <a:lnTo>
                    <a:pt x="125" y="1"/>
                  </a:lnTo>
                  <a:lnTo>
                    <a:pt x="122" y="0"/>
                  </a:lnTo>
                  <a:lnTo>
                    <a:pt x="104" y="1"/>
                  </a:lnTo>
                  <a:lnTo>
                    <a:pt x="67" y="1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6" y="1"/>
                  </a:lnTo>
                  <a:lnTo>
                    <a:pt x="44" y="2"/>
                  </a:lnTo>
                  <a:lnTo>
                    <a:pt x="43" y="6"/>
                  </a:lnTo>
                  <a:lnTo>
                    <a:pt x="46" y="9"/>
                  </a:lnTo>
                  <a:lnTo>
                    <a:pt x="52" y="10"/>
                  </a:lnTo>
                  <a:lnTo>
                    <a:pt x="56" y="10"/>
                  </a:lnTo>
                  <a:lnTo>
                    <a:pt x="62" y="10"/>
                  </a:lnTo>
                  <a:lnTo>
                    <a:pt x="68" y="11"/>
                  </a:lnTo>
                  <a:lnTo>
                    <a:pt x="70" y="14"/>
                  </a:lnTo>
                  <a:lnTo>
                    <a:pt x="69" y="20"/>
                  </a:lnTo>
                  <a:lnTo>
                    <a:pt x="33" y="163"/>
                  </a:lnTo>
                  <a:lnTo>
                    <a:pt x="31" y="169"/>
                  </a:lnTo>
                  <a:lnTo>
                    <a:pt x="28" y="172"/>
                  </a:lnTo>
                  <a:lnTo>
                    <a:pt x="22" y="174"/>
                  </a:lnTo>
                  <a:lnTo>
                    <a:pt x="10" y="175"/>
                  </a:lnTo>
                  <a:lnTo>
                    <a:pt x="5" y="175"/>
                  </a:lnTo>
                  <a:lnTo>
                    <a:pt x="2" y="175"/>
                  </a:lnTo>
                  <a:lnTo>
                    <a:pt x="1" y="177"/>
                  </a:lnTo>
                  <a:lnTo>
                    <a:pt x="0" y="181"/>
                  </a:lnTo>
                  <a:lnTo>
                    <a:pt x="1" y="183"/>
                  </a:lnTo>
                  <a:lnTo>
                    <a:pt x="4" y="184"/>
                  </a:lnTo>
                  <a:lnTo>
                    <a:pt x="12" y="184"/>
                  </a:lnTo>
                  <a:lnTo>
                    <a:pt x="22" y="184"/>
                  </a:lnTo>
                  <a:lnTo>
                    <a:pt x="33" y="184"/>
                  </a:lnTo>
                  <a:lnTo>
                    <a:pt x="40" y="183"/>
                  </a:lnTo>
                  <a:lnTo>
                    <a:pt x="59" y="184"/>
                  </a:lnTo>
                  <a:lnTo>
                    <a:pt x="77" y="184"/>
                  </a:lnTo>
                  <a:lnTo>
                    <a:pt x="79" y="184"/>
                  </a:lnTo>
                  <a:lnTo>
                    <a:pt x="81" y="184"/>
                  </a:lnTo>
                  <a:lnTo>
                    <a:pt x="82" y="182"/>
                  </a:lnTo>
                  <a:lnTo>
                    <a:pt x="83" y="178"/>
                  </a:lnTo>
                  <a:lnTo>
                    <a:pt x="81" y="175"/>
                  </a:lnTo>
                  <a:lnTo>
                    <a:pt x="74" y="175"/>
                  </a:lnTo>
                  <a:lnTo>
                    <a:pt x="71" y="174"/>
                  </a:lnTo>
                  <a:lnTo>
                    <a:pt x="63" y="174"/>
                  </a:lnTo>
                  <a:lnTo>
                    <a:pt x="58" y="173"/>
                  </a:lnTo>
                  <a:lnTo>
                    <a:pt x="57" y="170"/>
                  </a:lnTo>
                  <a:lnTo>
                    <a:pt x="57" y="168"/>
                  </a:lnTo>
                  <a:lnTo>
                    <a:pt x="58" y="164"/>
                  </a:lnTo>
                  <a:lnTo>
                    <a:pt x="93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3" name="Freeform 97"/>
            <p:cNvSpPr>
              <a:spLocks noChangeAspect="1"/>
            </p:cNvSpPr>
            <p:nvPr/>
          </p:nvSpPr>
          <p:spPr bwMode="auto">
            <a:xfrm>
              <a:off x="430" y="257"/>
              <a:ext cx="78" cy="128"/>
            </a:xfrm>
            <a:custGeom>
              <a:avLst/>
              <a:gdLst>
                <a:gd name="T0" fmla="*/ 48 w 78"/>
                <a:gd name="T1" fmla="*/ 6 h 128"/>
                <a:gd name="T2" fmla="*/ 48 w 78"/>
                <a:gd name="T3" fmla="*/ 2 h 128"/>
                <a:gd name="T4" fmla="*/ 47 w 78"/>
                <a:gd name="T5" fmla="*/ 1 h 128"/>
                <a:gd name="T6" fmla="*/ 45 w 78"/>
                <a:gd name="T7" fmla="*/ 0 h 128"/>
                <a:gd name="T8" fmla="*/ 41 w 78"/>
                <a:gd name="T9" fmla="*/ 0 h 128"/>
                <a:gd name="T10" fmla="*/ 30 w 78"/>
                <a:gd name="T11" fmla="*/ 7 h 128"/>
                <a:gd name="T12" fmla="*/ 19 w 78"/>
                <a:gd name="T13" fmla="*/ 11 h 128"/>
                <a:gd name="T14" fmla="*/ 8 w 78"/>
                <a:gd name="T15" fmla="*/ 12 h 128"/>
                <a:gd name="T16" fmla="*/ 3 w 78"/>
                <a:gd name="T17" fmla="*/ 12 h 128"/>
                <a:gd name="T18" fmla="*/ 0 w 78"/>
                <a:gd name="T19" fmla="*/ 12 h 128"/>
                <a:gd name="T20" fmla="*/ 0 w 78"/>
                <a:gd name="T21" fmla="*/ 21 h 128"/>
                <a:gd name="T22" fmla="*/ 3 w 78"/>
                <a:gd name="T23" fmla="*/ 21 h 128"/>
                <a:gd name="T24" fmla="*/ 7 w 78"/>
                <a:gd name="T25" fmla="*/ 20 h 128"/>
                <a:gd name="T26" fmla="*/ 14 w 78"/>
                <a:gd name="T27" fmla="*/ 20 h 128"/>
                <a:gd name="T28" fmla="*/ 22 w 78"/>
                <a:gd name="T29" fmla="*/ 18 h 128"/>
                <a:gd name="T30" fmla="*/ 31 w 78"/>
                <a:gd name="T31" fmla="*/ 15 h 128"/>
                <a:gd name="T32" fmla="*/ 31 w 78"/>
                <a:gd name="T33" fmla="*/ 112 h 128"/>
                <a:gd name="T34" fmla="*/ 30 w 78"/>
                <a:gd name="T35" fmla="*/ 115 h 128"/>
                <a:gd name="T36" fmla="*/ 28 w 78"/>
                <a:gd name="T37" fmla="*/ 118 h 128"/>
                <a:gd name="T38" fmla="*/ 22 w 78"/>
                <a:gd name="T39" fmla="*/ 119 h 128"/>
                <a:gd name="T40" fmla="*/ 10 w 78"/>
                <a:gd name="T41" fmla="*/ 120 h 128"/>
                <a:gd name="T42" fmla="*/ 1 w 78"/>
                <a:gd name="T43" fmla="*/ 120 h 128"/>
                <a:gd name="T44" fmla="*/ 1 w 78"/>
                <a:gd name="T45" fmla="*/ 128 h 128"/>
                <a:gd name="T46" fmla="*/ 78 w 78"/>
                <a:gd name="T47" fmla="*/ 128 h 128"/>
                <a:gd name="T48" fmla="*/ 78 w 78"/>
                <a:gd name="T49" fmla="*/ 120 h 128"/>
                <a:gd name="T50" fmla="*/ 69 w 78"/>
                <a:gd name="T51" fmla="*/ 120 h 128"/>
                <a:gd name="T52" fmla="*/ 57 w 78"/>
                <a:gd name="T53" fmla="*/ 119 h 128"/>
                <a:gd name="T54" fmla="*/ 51 w 78"/>
                <a:gd name="T55" fmla="*/ 118 h 128"/>
                <a:gd name="T56" fmla="*/ 49 w 78"/>
                <a:gd name="T57" fmla="*/ 115 h 128"/>
                <a:gd name="T58" fmla="*/ 48 w 78"/>
                <a:gd name="T59" fmla="*/ 112 h 128"/>
                <a:gd name="T60" fmla="*/ 48 w 78"/>
                <a:gd name="T61" fmla="*/ 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" h="128">
                  <a:moveTo>
                    <a:pt x="48" y="6"/>
                  </a:moveTo>
                  <a:lnTo>
                    <a:pt x="48" y="2"/>
                  </a:lnTo>
                  <a:lnTo>
                    <a:pt x="47" y="1"/>
                  </a:lnTo>
                  <a:lnTo>
                    <a:pt x="45" y="0"/>
                  </a:lnTo>
                  <a:lnTo>
                    <a:pt x="41" y="0"/>
                  </a:lnTo>
                  <a:lnTo>
                    <a:pt x="30" y="7"/>
                  </a:lnTo>
                  <a:lnTo>
                    <a:pt x="19" y="11"/>
                  </a:lnTo>
                  <a:lnTo>
                    <a:pt x="8" y="12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0" y="21"/>
                  </a:lnTo>
                  <a:lnTo>
                    <a:pt x="3" y="21"/>
                  </a:lnTo>
                  <a:lnTo>
                    <a:pt x="7" y="20"/>
                  </a:lnTo>
                  <a:lnTo>
                    <a:pt x="14" y="20"/>
                  </a:lnTo>
                  <a:lnTo>
                    <a:pt x="22" y="18"/>
                  </a:lnTo>
                  <a:lnTo>
                    <a:pt x="31" y="15"/>
                  </a:lnTo>
                  <a:lnTo>
                    <a:pt x="31" y="112"/>
                  </a:lnTo>
                  <a:lnTo>
                    <a:pt x="30" y="115"/>
                  </a:lnTo>
                  <a:lnTo>
                    <a:pt x="28" y="118"/>
                  </a:lnTo>
                  <a:lnTo>
                    <a:pt x="22" y="119"/>
                  </a:lnTo>
                  <a:lnTo>
                    <a:pt x="10" y="120"/>
                  </a:lnTo>
                  <a:lnTo>
                    <a:pt x="1" y="120"/>
                  </a:lnTo>
                  <a:lnTo>
                    <a:pt x="1" y="128"/>
                  </a:lnTo>
                  <a:lnTo>
                    <a:pt x="78" y="128"/>
                  </a:lnTo>
                  <a:lnTo>
                    <a:pt x="78" y="120"/>
                  </a:lnTo>
                  <a:lnTo>
                    <a:pt x="69" y="120"/>
                  </a:lnTo>
                  <a:lnTo>
                    <a:pt x="57" y="119"/>
                  </a:lnTo>
                  <a:lnTo>
                    <a:pt x="51" y="118"/>
                  </a:lnTo>
                  <a:lnTo>
                    <a:pt x="49" y="115"/>
                  </a:lnTo>
                  <a:lnTo>
                    <a:pt x="48" y="112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4" name="Freeform 98"/>
            <p:cNvSpPr>
              <a:spLocks noChangeAspect="1"/>
            </p:cNvSpPr>
            <p:nvPr/>
          </p:nvSpPr>
          <p:spPr bwMode="auto">
            <a:xfrm>
              <a:off x="582" y="317"/>
              <a:ext cx="34" cy="83"/>
            </a:xfrm>
            <a:custGeom>
              <a:avLst/>
              <a:gdLst>
                <a:gd name="T0" fmla="*/ 27 w 34"/>
                <a:gd name="T1" fmla="*/ 27 h 83"/>
                <a:gd name="T2" fmla="*/ 26 w 34"/>
                <a:gd name="T3" fmla="*/ 39 h 83"/>
                <a:gd name="T4" fmla="*/ 23 w 34"/>
                <a:gd name="T5" fmla="*/ 51 h 83"/>
                <a:gd name="T6" fmla="*/ 17 w 34"/>
                <a:gd name="T7" fmla="*/ 64 h 83"/>
                <a:gd name="T8" fmla="*/ 6 w 34"/>
                <a:gd name="T9" fmla="*/ 76 h 83"/>
                <a:gd name="T10" fmla="*/ 4 w 34"/>
                <a:gd name="T11" fmla="*/ 80 h 83"/>
                <a:gd name="T12" fmla="*/ 5 w 34"/>
                <a:gd name="T13" fmla="*/ 82 h 83"/>
                <a:gd name="T14" fmla="*/ 8 w 34"/>
                <a:gd name="T15" fmla="*/ 83 h 83"/>
                <a:gd name="T16" fmla="*/ 10 w 34"/>
                <a:gd name="T17" fmla="*/ 83 h 83"/>
                <a:gd name="T18" fmla="*/ 13 w 34"/>
                <a:gd name="T19" fmla="*/ 80 h 83"/>
                <a:gd name="T20" fmla="*/ 18 w 34"/>
                <a:gd name="T21" fmla="*/ 75 h 83"/>
                <a:gd name="T22" fmla="*/ 22 w 34"/>
                <a:gd name="T23" fmla="*/ 69 h 83"/>
                <a:gd name="T24" fmla="*/ 27 w 34"/>
                <a:gd name="T25" fmla="*/ 61 h 83"/>
                <a:gd name="T26" fmla="*/ 31 w 34"/>
                <a:gd name="T27" fmla="*/ 52 h 83"/>
                <a:gd name="T28" fmla="*/ 33 w 34"/>
                <a:gd name="T29" fmla="*/ 41 h 83"/>
                <a:gd name="T30" fmla="*/ 34 w 34"/>
                <a:gd name="T31" fmla="*/ 30 h 83"/>
                <a:gd name="T32" fmla="*/ 33 w 34"/>
                <a:gd name="T33" fmla="*/ 18 h 83"/>
                <a:gd name="T34" fmla="*/ 29 w 34"/>
                <a:gd name="T35" fmla="*/ 9 h 83"/>
                <a:gd name="T36" fmla="*/ 23 w 34"/>
                <a:gd name="T37" fmla="*/ 2 h 83"/>
                <a:gd name="T38" fmla="*/ 15 w 34"/>
                <a:gd name="T39" fmla="*/ 0 h 83"/>
                <a:gd name="T40" fmla="*/ 9 w 34"/>
                <a:gd name="T41" fmla="*/ 2 h 83"/>
                <a:gd name="T42" fmla="*/ 4 w 34"/>
                <a:gd name="T43" fmla="*/ 5 h 83"/>
                <a:gd name="T44" fmla="*/ 1 w 34"/>
                <a:gd name="T45" fmla="*/ 10 h 83"/>
                <a:gd name="T46" fmla="*/ 0 w 34"/>
                <a:gd name="T47" fmla="*/ 16 h 83"/>
                <a:gd name="T48" fmla="*/ 1 w 34"/>
                <a:gd name="T49" fmla="*/ 22 h 83"/>
                <a:gd name="T50" fmla="*/ 4 w 34"/>
                <a:gd name="T51" fmla="*/ 27 h 83"/>
                <a:gd name="T52" fmla="*/ 9 w 34"/>
                <a:gd name="T53" fmla="*/ 30 h 83"/>
                <a:gd name="T54" fmla="*/ 16 w 34"/>
                <a:gd name="T55" fmla="*/ 31 h 83"/>
                <a:gd name="T56" fmla="*/ 23 w 34"/>
                <a:gd name="T57" fmla="*/ 29 h 83"/>
                <a:gd name="T58" fmla="*/ 27 w 34"/>
                <a:gd name="T59" fmla="*/ 2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83">
                  <a:moveTo>
                    <a:pt x="27" y="27"/>
                  </a:moveTo>
                  <a:lnTo>
                    <a:pt x="26" y="39"/>
                  </a:lnTo>
                  <a:lnTo>
                    <a:pt x="23" y="51"/>
                  </a:lnTo>
                  <a:lnTo>
                    <a:pt x="17" y="64"/>
                  </a:lnTo>
                  <a:lnTo>
                    <a:pt x="6" y="76"/>
                  </a:lnTo>
                  <a:lnTo>
                    <a:pt x="4" y="80"/>
                  </a:lnTo>
                  <a:lnTo>
                    <a:pt x="5" y="82"/>
                  </a:lnTo>
                  <a:lnTo>
                    <a:pt x="8" y="83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8" y="75"/>
                  </a:lnTo>
                  <a:lnTo>
                    <a:pt x="22" y="69"/>
                  </a:lnTo>
                  <a:lnTo>
                    <a:pt x="27" y="61"/>
                  </a:lnTo>
                  <a:lnTo>
                    <a:pt x="31" y="52"/>
                  </a:lnTo>
                  <a:lnTo>
                    <a:pt x="33" y="41"/>
                  </a:lnTo>
                  <a:lnTo>
                    <a:pt x="34" y="30"/>
                  </a:lnTo>
                  <a:lnTo>
                    <a:pt x="33" y="18"/>
                  </a:lnTo>
                  <a:lnTo>
                    <a:pt x="29" y="9"/>
                  </a:lnTo>
                  <a:lnTo>
                    <a:pt x="23" y="2"/>
                  </a:lnTo>
                  <a:lnTo>
                    <a:pt x="15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4" y="27"/>
                  </a:lnTo>
                  <a:lnTo>
                    <a:pt x="9" y="30"/>
                  </a:lnTo>
                  <a:lnTo>
                    <a:pt x="16" y="31"/>
                  </a:lnTo>
                  <a:lnTo>
                    <a:pt x="23" y="29"/>
                  </a:lnTo>
                  <a:lnTo>
                    <a:pt x="27" y="2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5" name="Freeform 99"/>
            <p:cNvSpPr>
              <a:spLocks noChangeAspect="1"/>
            </p:cNvSpPr>
            <p:nvPr/>
          </p:nvSpPr>
          <p:spPr bwMode="auto">
            <a:xfrm>
              <a:off x="657" y="164"/>
              <a:ext cx="127" cy="184"/>
            </a:xfrm>
            <a:custGeom>
              <a:avLst/>
              <a:gdLst>
                <a:gd name="T0" fmla="*/ 93 w 127"/>
                <a:gd name="T1" fmla="*/ 21 h 184"/>
                <a:gd name="T2" fmla="*/ 95 w 127"/>
                <a:gd name="T3" fmla="*/ 16 h 184"/>
                <a:gd name="T4" fmla="*/ 98 w 127"/>
                <a:gd name="T5" fmla="*/ 12 h 184"/>
                <a:gd name="T6" fmla="*/ 105 w 127"/>
                <a:gd name="T7" fmla="*/ 10 h 184"/>
                <a:gd name="T8" fmla="*/ 116 w 127"/>
                <a:gd name="T9" fmla="*/ 10 h 184"/>
                <a:gd name="T10" fmla="*/ 124 w 127"/>
                <a:gd name="T11" fmla="*/ 9 h 184"/>
                <a:gd name="T12" fmla="*/ 127 w 127"/>
                <a:gd name="T13" fmla="*/ 4 h 184"/>
                <a:gd name="T14" fmla="*/ 125 w 127"/>
                <a:gd name="T15" fmla="*/ 1 h 184"/>
                <a:gd name="T16" fmla="*/ 122 w 127"/>
                <a:gd name="T17" fmla="*/ 0 h 184"/>
                <a:gd name="T18" fmla="*/ 104 w 127"/>
                <a:gd name="T19" fmla="*/ 1 h 184"/>
                <a:gd name="T20" fmla="*/ 67 w 127"/>
                <a:gd name="T21" fmla="*/ 1 h 184"/>
                <a:gd name="T22" fmla="*/ 49 w 127"/>
                <a:gd name="T23" fmla="*/ 0 h 184"/>
                <a:gd name="T24" fmla="*/ 48 w 127"/>
                <a:gd name="T25" fmla="*/ 0 h 184"/>
                <a:gd name="T26" fmla="*/ 46 w 127"/>
                <a:gd name="T27" fmla="*/ 1 h 184"/>
                <a:gd name="T28" fmla="*/ 44 w 127"/>
                <a:gd name="T29" fmla="*/ 2 h 184"/>
                <a:gd name="T30" fmla="*/ 44 w 127"/>
                <a:gd name="T31" fmla="*/ 6 h 184"/>
                <a:gd name="T32" fmla="*/ 46 w 127"/>
                <a:gd name="T33" fmla="*/ 9 h 184"/>
                <a:gd name="T34" fmla="*/ 52 w 127"/>
                <a:gd name="T35" fmla="*/ 10 h 184"/>
                <a:gd name="T36" fmla="*/ 56 w 127"/>
                <a:gd name="T37" fmla="*/ 10 h 184"/>
                <a:gd name="T38" fmla="*/ 63 w 127"/>
                <a:gd name="T39" fmla="*/ 10 h 184"/>
                <a:gd name="T40" fmla="*/ 68 w 127"/>
                <a:gd name="T41" fmla="*/ 11 h 184"/>
                <a:gd name="T42" fmla="*/ 70 w 127"/>
                <a:gd name="T43" fmla="*/ 14 h 184"/>
                <a:gd name="T44" fmla="*/ 69 w 127"/>
                <a:gd name="T45" fmla="*/ 20 h 184"/>
                <a:gd name="T46" fmla="*/ 33 w 127"/>
                <a:gd name="T47" fmla="*/ 163 h 184"/>
                <a:gd name="T48" fmla="*/ 31 w 127"/>
                <a:gd name="T49" fmla="*/ 169 h 184"/>
                <a:gd name="T50" fmla="*/ 28 w 127"/>
                <a:gd name="T51" fmla="*/ 172 h 184"/>
                <a:gd name="T52" fmla="*/ 22 w 127"/>
                <a:gd name="T53" fmla="*/ 174 h 184"/>
                <a:gd name="T54" fmla="*/ 10 w 127"/>
                <a:gd name="T55" fmla="*/ 175 h 184"/>
                <a:gd name="T56" fmla="*/ 5 w 127"/>
                <a:gd name="T57" fmla="*/ 175 h 184"/>
                <a:gd name="T58" fmla="*/ 2 w 127"/>
                <a:gd name="T59" fmla="*/ 175 h 184"/>
                <a:gd name="T60" fmla="*/ 1 w 127"/>
                <a:gd name="T61" fmla="*/ 177 h 184"/>
                <a:gd name="T62" fmla="*/ 0 w 127"/>
                <a:gd name="T63" fmla="*/ 181 h 184"/>
                <a:gd name="T64" fmla="*/ 1 w 127"/>
                <a:gd name="T65" fmla="*/ 183 h 184"/>
                <a:gd name="T66" fmla="*/ 4 w 127"/>
                <a:gd name="T67" fmla="*/ 184 h 184"/>
                <a:gd name="T68" fmla="*/ 12 w 127"/>
                <a:gd name="T69" fmla="*/ 184 h 184"/>
                <a:gd name="T70" fmla="*/ 22 w 127"/>
                <a:gd name="T71" fmla="*/ 184 h 184"/>
                <a:gd name="T72" fmla="*/ 33 w 127"/>
                <a:gd name="T73" fmla="*/ 184 h 184"/>
                <a:gd name="T74" fmla="*/ 40 w 127"/>
                <a:gd name="T75" fmla="*/ 183 h 184"/>
                <a:gd name="T76" fmla="*/ 59 w 127"/>
                <a:gd name="T77" fmla="*/ 184 h 184"/>
                <a:gd name="T78" fmla="*/ 78 w 127"/>
                <a:gd name="T79" fmla="*/ 184 h 184"/>
                <a:gd name="T80" fmla="*/ 79 w 127"/>
                <a:gd name="T81" fmla="*/ 184 h 184"/>
                <a:gd name="T82" fmla="*/ 81 w 127"/>
                <a:gd name="T83" fmla="*/ 184 h 184"/>
                <a:gd name="T84" fmla="*/ 82 w 127"/>
                <a:gd name="T85" fmla="*/ 182 h 184"/>
                <a:gd name="T86" fmla="*/ 83 w 127"/>
                <a:gd name="T87" fmla="*/ 178 h 184"/>
                <a:gd name="T88" fmla="*/ 81 w 127"/>
                <a:gd name="T89" fmla="*/ 175 h 184"/>
                <a:gd name="T90" fmla="*/ 74 w 127"/>
                <a:gd name="T91" fmla="*/ 175 h 184"/>
                <a:gd name="T92" fmla="*/ 71 w 127"/>
                <a:gd name="T93" fmla="*/ 174 h 184"/>
                <a:gd name="T94" fmla="*/ 63 w 127"/>
                <a:gd name="T95" fmla="*/ 174 h 184"/>
                <a:gd name="T96" fmla="*/ 58 w 127"/>
                <a:gd name="T97" fmla="*/ 173 h 184"/>
                <a:gd name="T98" fmla="*/ 57 w 127"/>
                <a:gd name="T99" fmla="*/ 170 h 184"/>
                <a:gd name="T100" fmla="*/ 57 w 127"/>
                <a:gd name="T101" fmla="*/ 168 h 184"/>
                <a:gd name="T102" fmla="*/ 58 w 127"/>
                <a:gd name="T103" fmla="*/ 164 h 184"/>
                <a:gd name="T104" fmla="*/ 93 w 127"/>
                <a:gd name="T105" fmla="*/ 2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" h="184">
                  <a:moveTo>
                    <a:pt x="93" y="21"/>
                  </a:moveTo>
                  <a:lnTo>
                    <a:pt x="95" y="16"/>
                  </a:lnTo>
                  <a:lnTo>
                    <a:pt x="98" y="12"/>
                  </a:lnTo>
                  <a:lnTo>
                    <a:pt x="105" y="10"/>
                  </a:lnTo>
                  <a:lnTo>
                    <a:pt x="116" y="10"/>
                  </a:lnTo>
                  <a:lnTo>
                    <a:pt x="124" y="9"/>
                  </a:lnTo>
                  <a:lnTo>
                    <a:pt x="127" y="4"/>
                  </a:lnTo>
                  <a:lnTo>
                    <a:pt x="125" y="1"/>
                  </a:lnTo>
                  <a:lnTo>
                    <a:pt x="122" y="0"/>
                  </a:lnTo>
                  <a:lnTo>
                    <a:pt x="104" y="1"/>
                  </a:lnTo>
                  <a:lnTo>
                    <a:pt x="67" y="1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6" y="1"/>
                  </a:lnTo>
                  <a:lnTo>
                    <a:pt x="44" y="2"/>
                  </a:lnTo>
                  <a:lnTo>
                    <a:pt x="44" y="6"/>
                  </a:lnTo>
                  <a:lnTo>
                    <a:pt x="46" y="9"/>
                  </a:lnTo>
                  <a:lnTo>
                    <a:pt x="52" y="10"/>
                  </a:lnTo>
                  <a:lnTo>
                    <a:pt x="56" y="10"/>
                  </a:lnTo>
                  <a:lnTo>
                    <a:pt x="63" y="10"/>
                  </a:lnTo>
                  <a:lnTo>
                    <a:pt x="68" y="11"/>
                  </a:lnTo>
                  <a:lnTo>
                    <a:pt x="70" y="14"/>
                  </a:lnTo>
                  <a:lnTo>
                    <a:pt x="69" y="20"/>
                  </a:lnTo>
                  <a:lnTo>
                    <a:pt x="33" y="163"/>
                  </a:lnTo>
                  <a:lnTo>
                    <a:pt x="31" y="169"/>
                  </a:lnTo>
                  <a:lnTo>
                    <a:pt x="28" y="172"/>
                  </a:lnTo>
                  <a:lnTo>
                    <a:pt x="22" y="174"/>
                  </a:lnTo>
                  <a:lnTo>
                    <a:pt x="10" y="175"/>
                  </a:lnTo>
                  <a:lnTo>
                    <a:pt x="5" y="175"/>
                  </a:lnTo>
                  <a:lnTo>
                    <a:pt x="2" y="175"/>
                  </a:lnTo>
                  <a:lnTo>
                    <a:pt x="1" y="177"/>
                  </a:lnTo>
                  <a:lnTo>
                    <a:pt x="0" y="181"/>
                  </a:lnTo>
                  <a:lnTo>
                    <a:pt x="1" y="183"/>
                  </a:lnTo>
                  <a:lnTo>
                    <a:pt x="4" y="184"/>
                  </a:lnTo>
                  <a:lnTo>
                    <a:pt x="12" y="184"/>
                  </a:lnTo>
                  <a:lnTo>
                    <a:pt x="22" y="184"/>
                  </a:lnTo>
                  <a:lnTo>
                    <a:pt x="33" y="184"/>
                  </a:lnTo>
                  <a:lnTo>
                    <a:pt x="40" y="183"/>
                  </a:lnTo>
                  <a:lnTo>
                    <a:pt x="59" y="184"/>
                  </a:lnTo>
                  <a:lnTo>
                    <a:pt x="78" y="184"/>
                  </a:lnTo>
                  <a:lnTo>
                    <a:pt x="79" y="184"/>
                  </a:lnTo>
                  <a:lnTo>
                    <a:pt x="81" y="184"/>
                  </a:lnTo>
                  <a:lnTo>
                    <a:pt x="82" y="182"/>
                  </a:lnTo>
                  <a:lnTo>
                    <a:pt x="83" y="178"/>
                  </a:lnTo>
                  <a:lnTo>
                    <a:pt x="81" y="175"/>
                  </a:lnTo>
                  <a:lnTo>
                    <a:pt x="74" y="175"/>
                  </a:lnTo>
                  <a:lnTo>
                    <a:pt x="71" y="174"/>
                  </a:lnTo>
                  <a:lnTo>
                    <a:pt x="63" y="174"/>
                  </a:lnTo>
                  <a:lnTo>
                    <a:pt x="58" y="173"/>
                  </a:lnTo>
                  <a:lnTo>
                    <a:pt x="57" y="170"/>
                  </a:lnTo>
                  <a:lnTo>
                    <a:pt x="57" y="168"/>
                  </a:lnTo>
                  <a:lnTo>
                    <a:pt x="58" y="164"/>
                  </a:lnTo>
                  <a:lnTo>
                    <a:pt x="93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6" name="Freeform 100"/>
            <p:cNvSpPr>
              <a:spLocks noChangeAspect="1"/>
            </p:cNvSpPr>
            <p:nvPr/>
          </p:nvSpPr>
          <p:spPr bwMode="auto">
            <a:xfrm>
              <a:off x="793" y="257"/>
              <a:ext cx="95" cy="128"/>
            </a:xfrm>
            <a:custGeom>
              <a:avLst/>
              <a:gdLst>
                <a:gd name="T0" fmla="*/ 95 w 95"/>
                <a:gd name="T1" fmla="*/ 91 h 128"/>
                <a:gd name="T2" fmla="*/ 87 w 95"/>
                <a:gd name="T3" fmla="*/ 91 h 128"/>
                <a:gd name="T4" fmla="*/ 86 w 95"/>
                <a:gd name="T5" fmla="*/ 95 h 128"/>
                <a:gd name="T6" fmla="*/ 85 w 95"/>
                <a:gd name="T7" fmla="*/ 100 h 128"/>
                <a:gd name="T8" fmla="*/ 83 w 95"/>
                <a:gd name="T9" fmla="*/ 105 h 128"/>
                <a:gd name="T10" fmla="*/ 81 w 95"/>
                <a:gd name="T11" fmla="*/ 109 h 128"/>
                <a:gd name="T12" fmla="*/ 78 w 95"/>
                <a:gd name="T13" fmla="*/ 109 h 128"/>
                <a:gd name="T14" fmla="*/ 72 w 95"/>
                <a:gd name="T15" fmla="*/ 110 h 128"/>
                <a:gd name="T16" fmla="*/ 65 w 95"/>
                <a:gd name="T17" fmla="*/ 110 h 128"/>
                <a:gd name="T18" fmla="*/ 61 w 95"/>
                <a:gd name="T19" fmla="*/ 110 h 128"/>
                <a:gd name="T20" fmla="*/ 23 w 95"/>
                <a:gd name="T21" fmla="*/ 110 h 128"/>
                <a:gd name="T22" fmla="*/ 43 w 95"/>
                <a:gd name="T23" fmla="*/ 95 h 128"/>
                <a:gd name="T24" fmla="*/ 62 w 95"/>
                <a:gd name="T25" fmla="*/ 82 h 128"/>
                <a:gd name="T26" fmla="*/ 74 w 95"/>
                <a:gd name="T27" fmla="*/ 73 h 128"/>
                <a:gd name="T28" fmla="*/ 85 w 95"/>
                <a:gd name="T29" fmla="*/ 63 h 128"/>
                <a:gd name="T30" fmla="*/ 92 w 95"/>
                <a:gd name="T31" fmla="*/ 52 h 128"/>
                <a:gd name="T32" fmla="*/ 95 w 95"/>
                <a:gd name="T33" fmla="*/ 38 h 128"/>
                <a:gd name="T34" fmla="*/ 91 w 95"/>
                <a:gd name="T35" fmla="*/ 22 h 128"/>
                <a:gd name="T36" fmla="*/ 80 w 95"/>
                <a:gd name="T37" fmla="*/ 10 h 128"/>
                <a:gd name="T38" fmla="*/ 64 w 95"/>
                <a:gd name="T39" fmla="*/ 2 h 128"/>
                <a:gd name="T40" fmla="*/ 44 w 95"/>
                <a:gd name="T41" fmla="*/ 0 h 128"/>
                <a:gd name="T42" fmla="*/ 27 w 95"/>
                <a:gd name="T43" fmla="*/ 2 h 128"/>
                <a:gd name="T44" fmla="*/ 12 w 95"/>
                <a:gd name="T45" fmla="*/ 10 h 128"/>
                <a:gd name="T46" fmla="*/ 3 w 95"/>
                <a:gd name="T47" fmla="*/ 20 h 128"/>
                <a:gd name="T48" fmla="*/ 0 w 95"/>
                <a:gd name="T49" fmla="*/ 34 h 128"/>
                <a:gd name="T50" fmla="*/ 1 w 95"/>
                <a:gd name="T51" fmla="*/ 40 h 128"/>
                <a:gd name="T52" fmla="*/ 4 w 95"/>
                <a:gd name="T53" fmla="*/ 43 h 128"/>
                <a:gd name="T54" fmla="*/ 8 w 95"/>
                <a:gd name="T55" fmla="*/ 45 h 128"/>
                <a:gd name="T56" fmla="*/ 11 w 95"/>
                <a:gd name="T57" fmla="*/ 46 h 128"/>
                <a:gd name="T58" fmla="*/ 15 w 95"/>
                <a:gd name="T59" fmla="*/ 45 h 128"/>
                <a:gd name="T60" fmla="*/ 18 w 95"/>
                <a:gd name="T61" fmla="*/ 43 h 128"/>
                <a:gd name="T62" fmla="*/ 21 w 95"/>
                <a:gd name="T63" fmla="*/ 39 h 128"/>
                <a:gd name="T64" fmla="*/ 22 w 95"/>
                <a:gd name="T65" fmla="*/ 34 h 128"/>
                <a:gd name="T66" fmla="*/ 19 w 95"/>
                <a:gd name="T67" fmla="*/ 26 h 128"/>
                <a:gd name="T68" fmla="*/ 11 w 95"/>
                <a:gd name="T69" fmla="*/ 23 h 128"/>
                <a:gd name="T70" fmla="*/ 16 w 95"/>
                <a:gd name="T71" fmla="*/ 17 h 128"/>
                <a:gd name="T72" fmla="*/ 23 w 95"/>
                <a:gd name="T73" fmla="*/ 12 h 128"/>
                <a:gd name="T74" fmla="*/ 31 w 95"/>
                <a:gd name="T75" fmla="*/ 9 h 128"/>
                <a:gd name="T76" fmla="*/ 40 w 95"/>
                <a:gd name="T77" fmla="*/ 8 h 128"/>
                <a:gd name="T78" fmla="*/ 53 w 95"/>
                <a:gd name="T79" fmla="*/ 10 h 128"/>
                <a:gd name="T80" fmla="*/ 64 w 95"/>
                <a:gd name="T81" fmla="*/ 16 h 128"/>
                <a:gd name="T82" fmla="*/ 72 w 95"/>
                <a:gd name="T83" fmla="*/ 26 h 128"/>
                <a:gd name="T84" fmla="*/ 74 w 95"/>
                <a:gd name="T85" fmla="*/ 38 h 128"/>
                <a:gd name="T86" fmla="*/ 72 w 95"/>
                <a:gd name="T87" fmla="*/ 50 h 128"/>
                <a:gd name="T88" fmla="*/ 67 w 95"/>
                <a:gd name="T89" fmla="*/ 60 h 128"/>
                <a:gd name="T90" fmla="*/ 59 w 95"/>
                <a:gd name="T91" fmla="*/ 70 h 128"/>
                <a:gd name="T92" fmla="*/ 49 w 95"/>
                <a:gd name="T93" fmla="*/ 79 h 128"/>
                <a:gd name="T94" fmla="*/ 2 w 95"/>
                <a:gd name="T95" fmla="*/ 119 h 128"/>
                <a:gd name="T96" fmla="*/ 0 w 95"/>
                <a:gd name="T97" fmla="*/ 121 h 128"/>
                <a:gd name="T98" fmla="*/ 0 w 95"/>
                <a:gd name="T99" fmla="*/ 122 h 128"/>
                <a:gd name="T100" fmla="*/ 0 w 95"/>
                <a:gd name="T101" fmla="*/ 128 h 128"/>
                <a:gd name="T102" fmla="*/ 89 w 95"/>
                <a:gd name="T103" fmla="*/ 128 h 128"/>
                <a:gd name="T104" fmla="*/ 95 w 95"/>
                <a:gd name="T105" fmla="*/ 9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5" h="128">
                  <a:moveTo>
                    <a:pt x="95" y="91"/>
                  </a:moveTo>
                  <a:lnTo>
                    <a:pt x="87" y="91"/>
                  </a:lnTo>
                  <a:lnTo>
                    <a:pt x="86" y="95"/>
                  </a:lnTo>
                  <a:lnTo>
                    <a:pt x="85" y="100"/>
                  </a:lnTo>
                  <a:lnTo>
                    <a:pt x="83" y="105"/>
                  </a:lnTo>
                  <a:lnTo>
                    <a:pt x="81" y="109"/>
                  </a:lnTo>
                  <a:lnTo>
                    <a:pt x="78" y="109"/>
                  </a:lnTo>
                  <a:lnTo>
                    <a:pt x="72" y="110"/>
                  </a:lnTo>
                  <a:lnTo>
                    <a:pt x="65" y="110"/>
                  </a:lnTo>
                  <a:lnTo>
                    <a:pt x="61" y="110"/>
                  </a:lnTo>
                  <a:lnTo>
                    <a:pt x="23" y="110"/>
                  </a:lnTo>
                  <a:lnTo>
                    <a:pt x="43" y="95"/>
                  </a:lnTo>
                  <a:lnTo>
                    <a:pt x="62" y="82"/>
                  </a:lnTo>
                  <a:lnTo>
                    <a:pt x="74" y="73"/>
                  </a:lnTo>
                  <a:lnTo>
                    <a:pt x="85" y="63"/>
                  </a:lnTo>
                  <a:lnTo>
                    <a:pt x="92" y="52"/>
                  </a:lnTo>
                  <a:lnTo>
                    <a:pt x="95" y="38"/>
                  </a:lnTo>
                  <a:lnTo>
                    <a:pt x="91" y="22"/>
                  </a:lnTo>
                  <a:lnTo>
                    <a:pt x="80" y="10"/>
                  </a:lnTo>
                  <a:lnTo>
                    <a:pt x="64" y="2"/>
                  </a:lnTo>
                  <a:lnTo>
                    <a:pt x="44" y="0"/>
                  </a:lnTo>
                  <a:lnTo>
                    <a:pt x="27" y="2"/>
                  </a:lnTo>
                  <a:lnTo>
                    <a:pt x="12" y="10"/>
                  </a:lnTo>
                  <a:lnTo>
                    <a:pt x="3" y="20"/>
                  </a:lnTo>
                  <a:lnTo>
                    <a:pt x="0" y="34"/>
                  </a:lnTo>
                  <a:lnTo>
                    <a:pt x="1" y="40"/>
                  </a:lnTo>
                  <a:lnTo>
                    <a:pt x="4" y="43"/>
                  </a:lnTo>
                  <a:lnTo>
                    <a:pt x="8" y="45"/>
                  </a:lnTo>
                  <a:lnTo>
                    <a:pt x="11" y="46"/>
                  </a:lnTo>
                  <a:lnTo>
                    <a:pt x="15" y="45"/>
                  </a:lnTo>
                  <a:lnTo>
                    <a:pt x="18" y="43"/>
                  </a:lnTo>
                  <a:lnTo>
                    <a:pt x="21" y="39"/>
                  </a:lnTo>
                  <a:lnTo>
                    <a:pt x="22" y="34"/>
                  </a:lnTo>
                  <a:lnTo>
                    <a:pt x="19" y="26"/>
                  </a:lnTo>
                  <a:lnTo>
                    <a:pt x="11" y="23"/>
                  </a:lnTo>
                  <a:lnTo>
                    <a:pt x="16" y="17"/>
                  </a:lnTo>
                  <a:lnTo>
                    <a:pt x="23" y="12"/>
                  </a:lnTo>
                  <a:lnTo>
                    <a:pt x="31" y="9"/>
                  </a:lnTo>
                  <a:lnTo>
                    <a:pt x="40" y="8"/>
                  </a:lnTo>
                  <a:lnTo>
                    <a:pt x="53" y="10"/>
                  </a:lnTo>
                  <a:lnTo>
                    <a:pt x="64" y="16"/>
                  </a:lnTo>
                  <a:lnTo>
                    <a:pt x="72" y="26"/>
                  </a:lnTo>
                  <a:lnTo>
                    <a:pt x="74" y="38"/>
                  </a:lnTo>
                  <a:lnTo>
                    <a:pt x="72" y="50"/>
                  </a:lnTo>
                  <a:lnTo>
                    <a:pt x="67" y="60"/>
                  </a:lnTo>
                  <a:lnTo>
                    <a:pt x="59" y="70"/>
                  </a:lnTo>
                  <a:lnTo>
                    <a:pt x="49" y="79"/>
                  </a:lnTo>
                  <a:lnTo>
                    <a:pt x="2" y="119"/>
                  </a:lnTo>
                  <a:lnTo>
                    <a:pt x="0" y="121"/>
                  </a:lnTo>
                  <a:lnTo>
                    <a:pt x="0" y="122"/>
                  </a:lnTo>
                  <a:lnTo>
                    <a:pt x="0" y="128"/>
                  </a:lnTo>
                  <a:lnTo>
                    <a:pt x="89" y="128"/>
                  </a:lnTo>
                  <a:lnTo>
                    <a:pt x="95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7" name="Freeform 101"/>
            <p:cNvSpPr>
              <a:spLocks noChangeAspect="1"/>
            </p:cNvSpPr>
            <p:nvPr/>
          </p:nvSpPr>
          <p:spPr bwMode="auto">
            <a:xfrm>
              <a:off x="985" y="0"/>
              <a:ext cx="89" cy="386"/>
            </a:xfrm>
            <a:custGeom>
              <a:avLst/>
              <a:gdLst>
                <a:gd name="T0" fmla="*/ 89 w 89"/>
                <a:gd name="T1" fmla="*/ 382 h 386"/>
                <a:gd name="T2" fmla="*/ 89 w 89"/>
                <a:gd name="T3" fmla="*/ 381 h 386"/>
                <a:gd name="T4" fmla="*/ 88 w 89"/>
                <a:gd name="T5" fmla="*/ 380 h 386"/>
                <a:gd name="T6" fmla="*/ 86 w 89"/>
                <a:gd name="T7" fmla="*/ 377 h 386"/>
                <a:gd name="T8" fmla="*/ 82 w 89"/>
                <a:gd name="T9" fmla="*/ 374 h 386"/>
                <a:gd name="T10" fmla="*/ 53 w 89"/>
                <a:gd name="T11" fmla="*/ 333 h 386"/>
                <a:gd name="T12" fmla="*/ 34 w 89"/>
                <a:gd name="T13" fmla="*/ 287 h 386"/>
                <a:gd name="T14" fmla="*/ 25 w 89"/>
                <a:gd name="T15" fmla="*/ 239 h 386"/>
                <a:gd name="T16" fmla="*/ 22 w 89"/>
                <a:gd name="T17" fmla="*/ 193 h 386"/>
                <a:gd name="T18" fmla="*/ 25 w 89"/>
                <a:gd name="T19" fmla="*/ 143 h 386"/>
                <a:gd name="T20" fmla="*/ 35 w 89"/>
                <a:gd name="T21" fmla="*/ 95 h 386"/>
                <a:gd name="T22" fmla="*/ 54 w 89"/>
                <a:gd name="T23" fmla="*/ 50 h 386"/>
                <a:gd name="T24" fmla="*/ 84 w 89"/>
                <a:gd name="T25" fmla="*/ 10 h 386"/>
                <a:gd name="T26" fmla="*/ 88 w 89"/>
                <a:gd name="T27" fmla="*/ 6 h 386"/>
                <a:gd name="T28" fmla="*/ 89 w 89"/>
                <a:gd name="T29" fmla="*/ 4 h 386"/>
                <a:gd name="T30" fmla="*/ 88 w 89"/>
                <a:gd name="T31" fmla="*/ 1 h 386"/>
                <a:gd name="T32" fmla="*/ 85 w 89"/>
                <a:gd name="T33" fmla="*/ 0 h 386"/>
                <a:gd name="T34" fmla="*/ 77 w 89"/>
                <a:gd name="T35" fmla="*/ 5 h 386"/>
                <a:gd name="T36" fmla="*/ 61 w 89"/>
                <a:gd name="T37" fmla="*/ 19 h 386"/>
                <a:gd name="T38" fmla="*/ 43 w 89"/>
                <a:gd name="T39" fmla="*/ 43 h 386"/>
                <a:gd name="T40" fmla="*/ 24 w 89"/>
                <a:gd name="T41" fmla="*/ 75 h 386"/>
                <a:gd name="T42" fmla="*/ 12 w 89"/>
                <a:gd name="T43" fmla="*/ 107 h 386"/>
                <a:gd name="T44" fmla="*/ 5 w 89"/>
                <a:gd name="T45" fmla="*/ 138 h 386"/>
                <a:gd name="T46" fmla="*/ 1 w 89"/>
                <a:gd name="T47" fmla="*/ 167 h 386"/>
                <a:gd name="T48" fmla="*/ 0 w 89"/>
                <a:gd name="T49" fmla="*/ 193 h 386"/>
                <a:gd name="T50" fmla="*/ 1 w 89"/>
                <a:gd name="T51" fmla="*/ 218 h 386"/>
                <a:gd name="T52" fmla="*/ 5 w 89"/>
                <a:gd name="T53" fmla="*/ 248 h 386"/>
                <a:gd name="T54" fmla="*/ 12 w 89"/>
                <a:gd name="T55" fmla="*/ 280 h 386"/>
                <a:gd name="T56" fmla="*/ 25 w 89"/>
                <a:gd name="T57" fmla="*/ 313 h 386"/>
                <a:gd name="T58" fmla="*/ 44 w 89"/>
                <a:gd name="T59" fmla="*/ 345 h 386"/>
                <a:gd name="T60" fmla="*/ 62 w 89"/>
                <a:gd name="T61" fmla="*/ 367 h 386"/>
                <a:gd name="T62" fmla="*/ 77 w 89"/>
                <a:gd name="T63" fmla="*/ 381 h 386"/>
                <a:gd name="T64" fmla="*/ 85 w 89"/>
                <a:gd name="T65" fmla="*/ 386 h 386"/>
                <a:gd name="T66" fmla="*/ 88 w 89"/>
                <a:gd name="T67" fmla="*/ 385 h 386"/>
                <a:gd name="T68" fmla="*/ 89 w 89"/>
                <a:gd name="T69" fmla="*/ 38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386">
                  <a:moveTo>
                    <a:pt x="89" y="382"/>
                  </a:moveTo>
                  <a:lnTo>
                    <a:pt x="89" y="381"/>
                  </a:lnTo>
                  <a:lnTo>
                    <a:pt x="88" y="380"/>
                  </a:lnTo>
                  <a:lnTo>
                    <a:pt x="86" y="377"/>
                  </a:lnTo>
                  <a:lnTo>
                    <a:pt x="82" y="374"/>
                  </a:lnTo>
                  <a:lnTo>
                    <a:pt x="53" y="333"/>
                  </a:lnTo>
                  <a:lnTo>
                    <a:pt x="34" y="287"/>
                  </a:lnTo>
                  <a:lnTo>
                    <a:pt x="25" y="239"/>
                  </a:lnTo>
                  <a:lnTo>
                    <a:pt x="22" y="193"/>
                  </a:lnTo>
                  <a:lnTo>
                    <a:pt x="25" y="143"/>
                  </a:lnTo>
                  <a:lnTo>
                    <a:pt x="35" y="95"/>
                  </a:lnTo>
                  <a:lnTo>
                    <a:pt x="54" y="50"/>
                  </a:lnTo>
                  <a:lnTo>
                    <a:pt x="84" y="10"/>
                  </a:lnTo>
                  <a:lnTo>
                    <a:pt x="88" y="6"/>
                  </a:lnTo>
                  <a:lnTo>
                    <a:pt x="89" y="4"/>
                  </a:lnTo>
                  <a:lnTo>
                    <a:pt x="88" y="1"/>
                  </a:lnTo>
                  <a:lnTo>
                    <a:pt x="85" y="0"/>
                  </a:lnTo>
                  <a:lnTo>
                    <a:pt x="77" y="5"/>
                  </a:lnTo>
                  <a:lnTo>
                    <a:pt x="61" y="19"/>
                  </a:lnTo>
                  <a:lnTo>
                    <a:pt x="43" y="43"/>
                  </a:lnTo>
                  <a:lnTo>
                    <a:pt x="24" y="75"/>
                  </a:lnTo>
                  <a:lnTo>
                    <a:pt x="12" y="107"/>
                  </a:lnTo>
                  <a:lnTo>
                    <a:pt x="5" y="138"/>
                  </a:lnTo>
                  <a:lnTo>
                    <a:pt x="1" y="167"/>
                  </a:lnTo>
                  <a:lnTo>
                    <a:pt x="0" y="193"/>
                  </a:lnTo>
                  <a:lnTo>
                    <a:pt x="1" y="218"/>
                  </a:lnTo>
                  <a:lnTo>
                    <a:pt x="5" y="248"/>
                  </a:lnTo>
                  <a:lnTo>
                    <a:pt x="12" y="280"/>
                  </a:lnTo>
                  <a:lnTo>
                    <a:pt x="25" y="313"/>
                  </a:lnTo>
                  <a:lnTo>
                    <a:pt x="44" y="345"/>
                  </a:lnTo>
                  <a:lnTo>
                    <a:pt x="62" y="367"/>
                  </a:lnTo>
                  <a:lnTo>
                    <a:pt x="77" y="381"/>
                  </a:lnTo>
                  <a:lnTo>
                    <a:pt x="85" y="386"/>
                  </a:lnTo>
                  <a:lnTo>
                    <a:pt x="88" y="385"/>
                  </a:lnTo>
                  <a:lnTo>
                    <a:pt x="89" y="3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8" name="Freeform 102"/>
            <p:cNvSpPr>
              <a:spLocks noChangeAspect="1" noEditPoints="1"/>
            </p:cNvSpPr>
            <p:nvPr/>
          </p:nvSpPr>
          <p:spPr bwMode="auto">
            <a:xfrm>
              <a:off x="1112" y="22"/>
              <a:ext cx="201" cy="346"/>
            </a:xfrm>
            <a:custGeom>
              <a:avLst/>
              <a:gdLst>
                <a:gd name="T0" fmla="*/ 149 w 201"/>
                <a:gd name="T1" fmla="*/ 6 h 346"/>
                <a:gd name="T2" fmla="*/ 149 w 201"/>
                <a:gd name="T3" fmla="*/ 1 h 346"/>
                <a:gd name="T4" fmla="*/ 141 w 201"/>
                <a:gd name="T5" fmla="*/ 1 h 346"/>
                <a:gd name="T6" fmla="*/ 117 w 201"/>
                <a:gd name="T7" fmla="*/ 97 h 346"/>
                <a:gd name="T8" fmla="*/ 73 w 201"/>
                <a:gd name="T9" fmla="*/ 106 h 346"/>
                <a:gd name="T10" fmla="*/ 36 w 201"/>
                <a:gd name="T11" fmla="*/ 130 h 346"/>
                <a:gd name="T12" fmla="*/ 10 w 201"/>
                <a:gd name="T13" fmla="*/ 164 h 346"/>
                <a:gd name="T14" fmla="*/ 0 w 201"/>
                <a:gd name="T15" fmla="*/ 202 h 346"/>
                <a:gd name="T16" fmla="*/ 19 w 201"/>
                <a:gd name="T17" fmla="*/ 250 h 346"/>
                <a:gd name="T18" fmla="*/ 74 w 201"/>
                <a:gd name="T19" fmla="*/ 272 h 346"/>
                <a:gd name="T20" fmla="*/ 62 w 201"/>
                <a:gd name="T21" fmla="*/ 321 h 346"/>
                <a:gd name="T22" fmla="*/ 57 w 201"/>
                <a:gd name="T23" fmla="*/ 339 h 346"/>
                <a:gd name="T24" fmla="*/ 58 w 201"/>
                <a:gd name="T25" fmla="*/ 346 h 346"/>
                <a:gd name="T26" fmla="*/ 65 w 201"/>
                <a:gd name="T27" fmla="*/ 345 h 346"/>
                <a:gd name="T28" fmla="*/ 67 w 201"/>
                <a:gd name="T29" fmla="*/ 339 h 346"/>
                <a:gd name="T30" fmla="*/ 69 w 201"/>
                <a:gd name="T31" fmla="*/ 329 h 346"/>
                <a:gd name="T32" fmla="*/ 106 w 201"/>
                <a:gd name="T33" fmla="*/ 269 h 346"/>
                <a:gd name="T34" fmla="*/ 148 w 201"/>
                <a:gd name="T35" fmla="*/ 251 h 346"/>
                <a:gd name="T36" fmla="*/ 180 w 201"/>
                <a:gd name="T37" fmla="*/ 222 h 346"/>
                <a:gd name="T38" fmla="*/ 198 w 201"/>
                <a:gd name="T39" fmla="*/ 186 h 346"/>
                <a:gd name="T40" fmla="*/ 197 w 201"/>
                <a:gd name="T41" fmla="*/ 143 h 346"/>
                <a:gd name="T42" fmla="*/ 161 w 201"/>
                <a:gd name="T43" fmla="*/ 105 h 346"/>
                <a:gd name="T44" fmla="*/ 149 w 201"/>
                <a:gd name="T45" fmla="*/ 9 h 346"/>
                <a:gd name="T46" fmla="*/ 67 w 201"/>
                <a:gd name="T47" fmla="*/ 262 h 346"/>
                <a:gd name="T48" fmla="*/ 50 w 201"/>
                <a:gd name="T49" fmla="*/ 256 h 346"/>
                <a:gd name="T50" fmla="*/ 35 w 201"/>
                <a:gd name="T51" fmla="*/ 244 h 346"/>
                <a:gd name="T52" fmla="*/ 26 w 201"/>
                <a:gd name="T53" fmla="*/ 224 h 346"/>
                <a:gd name="T54" fmla="*/ 26 w 201"/>
                <a:gd name="T55" fmla="*/ 193 h 346"/>
                <a:gd name="T56" fmla="*/ 38 w 201"/>
                <a:gd name="T57" fmla="*/ 158 h 346"/>
                <a:gd name="T58" fmla="*/ 61 w 201"/>
                <a:gd name="T59" fmla="*/ 128 h 346"/>
                <a:gd name="T60" fmla="*/ 95 w 201"/>
                <a:gd name="T61" fmla="*/ 109 h 346"/>
                <a:gd name="T62" fmla="*/ 75 w 201"/>
                <a:gd name="T63" fmla="*/ 264 h 346"/>
                <a:gd name="T64" fmla="*/ 145 w 201"/>
                <a:gd name="T65" fmla="*/ 109 h 346"/>
                <a:gd name="T66" fmla="*/ 172 w 201"/>
                <a:gd name="T67" fmla="*/ 136 h 346"/>
                <a:gd name="T68" fmla="*/ 174 w 201"/>
                <a:gd name="T69" fmla="*/ 176 h 346"/>
                <a:gd name="T70" fmla="*/ 162 w 201"/>
                <a:gd name="T71" fmla="*/ 210 h 346"/>
                <a:gd name="T72" fmla="*/ 139 w 201"/>
                <a:gd name="T73" fmla="*/ 240 h 346"/>
                <a:gd name="T74" fmla="*/ 106 w 201"/>
                <a:gd name="T75" fmla="*/ 260 h 346"/>
                <a:gd name="T76" fmla="*/ 125 w 201"/>
                <a:gd name="T77" fmla="*/ 10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1" h="346">
                  <a:moveTo>
                    <a:pt x="149" y="9"/>
                  </a:moveTo>
                  <a:lnTo>
                    <a:pt x="149" y="6"/>
                  </a:lnTo>
                  <a:lnTo>
                    <a:pt x="150" y="3"/>
                  </a:lnTo>
                  <a:lnTo>
                    <a:pt x="149" y="1"/>
                  </a:lnTo>
                  <a:lnTo>
                    <a:pt x="145" y="0"/>
                  </a:lnTo>
                  <a:lnTo>
                    <a:pt x="141" y="1"/>
                  </a:lnTo>
                  <a:lnTo>
                    <a:pt x="139" y="7"/>
                  </a:lnTo>
                  <a:lnTo>
                    <a:pt x="117" y="97"/>
                  </a:lnTo>
                  <a:lnTo>
                    <a:pt x="95" y="99"/>
                  </a:lnTo>
                  <a:lnTo>
                    <a:pt x="73" y="106"/>
                  </a:lnTo>
                  <a:lnTo>
                    <a:pt x="54" y="117"/>
                  </a:lnTo>
                  <a:lnTo>
                    <a:pt x="36" y="130"/>
                  </a:lnTo>
                  <a:lnTo>
                    <a:pt x="21" y="146"/>
                  </a:lnTo>
                  <a:lnTo>
                    <a:pt x="10" y="164"/>
                  </a:lnTo>
                  <a:lnTo>
                    <a:pt x="3" y="183"/>
                  </a:lnTo>
                  <a:lnTo>
                    <a:pt x="0" y="202"/>
                  </a:lnTo>
                  <a:lnTo>
                    <a:pt x="5" y="228"/>
                  </a:lnTo>
                  <a:lnTo>
                    <a:pt x="19" y="250"/>
                  </a:lnTo>
                  <a:lnTo>
                    <a:pt x="42" y="265"/>
                  </a:lnTo>
                  <a:lnTo>
                    <a:pt x="74" y="272"/>
                  </a:lnTo>
                  <a:lnTo>
                    <a:pt x="65" y="308"/>
                  </a:lnTo>
                  <a:lnTo>
                    <a:pt x="62" y="321"/>
                  </a:lnTo>
                  <a:lnTo>
                    <a:pt x="59" y="332"/>
                  </a:lnTo>
                  <a:lnTo>
                    <a:pt x="57" y="339"/>
                  </a:lnTo>
                  <a:lnTo>
                    <a:pt x="56" y="342"/>
                  </a:lnTo>
                  <a:lnTo>
                    <a:pt x="58" y="346"/>
                  </a:lnTo>
                  <a:lnTo>
                    <a:pt x="61" y="346"/>
                  </a:lnTo>
                  <a:lnTo>
                    <a:pt x="65" y="345"/>
                  </a:lnTo>
                  <a:lnTo>
                    <a:pt x="66" y="343"/>
                  </a:lnTo>
                  <a:lnTo>
                    <a:pt x="67" y="339"/>
                  </a:lnTo>
                  <a:lnTo>
                    <a:pt x="68" y="334"/>
                  </a:lnTo>
                  <a:lnTo>
                    <a:pt x="69" y="329"/>
                  </a:lnTo>
                  <a:lnTo>
                    <a:pt x="84" y="272"/>
                  </a:lnTo>
                  <a:lnTo>
                    <a:pt x="106" y="269"/>
                  </a:lnTo>
                  <a:lnTo>
                    <a:pt x="128" y="262"/>
                  </a:lnTo>
                  <a:lnTo>
                    <a:pt x="148" y="251"/>
                  </a:lnTo>
                  <a:lnTo>
                    <a:pt x="165" y="238"/>
                  </a:lnTo>
                  <a:lnTo>
                    <a:pt x="180" y="222"/>
                  </a:lnTo>
                  <a:lnTo>
                    <a:pt x="191" y="204"/>
                  </a:lnTo>
                  <a:lnTo>
                    <a:pt x="198" y="186"/>
                  </a:lnTo>
                  <a:lnTo>
                    <a:pt x="201" y="166"/>
                  </a:lnTo>
                  <a:lnTo>
                    <a:pt x="197" y="143"/>
                  </a:lnTo>
                  <a:lnTo>
                    <a:pt x="184" y="121"/>
                  </a:lnTo>
                  <a:lnTo>
                    <a:pt x="161" y="105"/>
                  </a:lnTo>
                  <a:lnTo>
                    <a:pt x="127" y="97"/>
                  </a:lnTo>
                  <a:lnTo>
                    <a:pt x="149" y="9"/>
                  </a:lnTo>
                  <a:close/>
                  <a:moveTo>
                    <a:pt x="75" y="264"/>
                  </a:moveTo>
                  <a:lnTo>
                    <a:pt x="67" y="262"/>
                  </a:lnTo>
                  <a:lnTo>
                    <a:pt x="58" y="260"/>
                  </a:lnTo>
                  <a:lnTo>
                    <a:pt x="50" y="256"/>
                  </a:lnTo>
                  <a:lnTo>
                    <a:pt x="42" y="251"/>
                  </a:lnTo>
                  <a:lnTo>
                    <a:pt x="35" y="244"/>
                  </a:lnTo>
                  <a:lnTo>
                    <a:pt x="30" y="235"/>
                  </a:lnTo>
                  <a:lnTo>
                    <a:pt x="26" y="224"/>
                  </a:lnTo>
                  <a:lnTo>
                    <a:pt x="25" y="210"/>
                  </a:lnTo>
                  <a:lnTo>
                    <a:pt x="26" y="193"/>
                  </a:lnTo>
                  <a:lnTo>
                    <a:pt x="31" y="175"/>
                  </a:lnTo>
                  <a:lnTo>
                    <a:pt x="38" y="158"/>
                  </a:lnTo>
                  <a:lnTo>
                    <a:pt x="49" y="142"/>
                  </a:lnTo>
                  <a:lnTo>
                    <a:pt x="61" y="128"/>
                  </a:lnTo>
                  <a:lnTo>
                    <a:pt x="77" y="117"/>
                  </a:lnTo>
                  <a:lnTo>
                    <a:pt x="95" y="109"/>
                  </a:lnTo>
                  <a:lnTo>
                    <a:pt x="115" y="105"/>
                  </a:lnTo>
                  <a:lnTo>
                    <a:pt x="75" y="264"/>
                  </a:lnTo>
                  <a:close/>
                  <a:moveTo>
                    <a:pt x="125" y="105"/>
                  </a:moveTo>
                  <a:lnTo>
                    <a:pt x="145" y="109"/>
                  </a:lnTo>
                  <a:lnTo>
                    <a:pt x="161" y="119"/>
                  </a:lnTo>
                  <a:lnTo>
                    <a:pt x="172" y="136"/>
                  </a:lnTo>
                  <a:lnTo>
                    <a:pt x="176" y="158"/>
                  </a:lnTo>
                  <a:lnTo>
                    <a:pt x="174" y="176"/>
                  </a:lnTo>
                  <a:lnTo>
                    <a:pt x="170" y="193"/>
                  </a:lnTo>
                  <a:lnTo>
                    <a:pt x="162" y="210"/>
                  </a:lnTo>
                  <a:lnTo>
                    <a:pt x="152" y="226"/>
                  </a:lnTo>
                  <a:lnTo>
                    <a:pt x="139" y="240"/>
                  </a:lnTo>
                  <a:lnTo>
                    <a:pt x="124" y="251"/>
                  </a:lnTo>
                  <a:lnTo>
                    <a:pt x="106" y="260"/>
                  </a:lnTo>
                  <a:lnTo>
                    <a:pt x="86" y="264"/>
                  </a:lnTo>
                  <a:lnTo>
                    <a:pt x="125" y="1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9" name="Freeform 103"/>
            <p:cNvSpPr>
              <a:spLocks noChangeAspect="1"/>
            </p:cNvSpPr>
            <p:nvPr/>
          </p:nvSpPr>
          <p:spPr bwMode="auto">
            <a:xfrm>
              <a:off x="1346" y="0"/>
              <a:ext cx="88" cy="386"/>
            </a:xfrm>
            <a:custGeom>
              <a:avLst/>
              <a:gdLst>
                <a:gd name="T0" fmla="*/ 88 w 88"/>
                <a:gd name="T1" fmla="*/ 193 h 386"/>
                <a:gd name="T2" fmla="*/ 87 w 88"/>
                <a:gd name="T3" fmla="*/ 168 h 386"/>
                <a:gd name="T4" fmla="*/ 84 w 88"/>
                <a:gd name="T5" fmla="*/ 138 h 386"/>
                <a:gd name="T6" fmla="*/ 76 w 88"/>
                <a:gd name="T7" fmla="*/ 105 h 386"/>
                <a:gd name="T8" fmla="*/ 63 w 88"/>
                <a:gd name="T9" fmla="*/ 73 h 386"/>
                <a:gd name="T10" fmla="*/ 45 w 88"/>
                <a:gd name="T11" fmla="*/ 41 h 386"/>
                <a:gd name="T12" fmla="*/ 26 w 88"/>
                <a:gd name="T13" fmla="*/ 19 h 386"/>
                <a:gd name="T14" fmla="*/ 11 w 88"/>
                <a:gd name="T15" fmla="*/ 5 h 386"/>
                <a:gd name="T16" fmla="*/ 3 w 88"/>
                <a:gd name="T17" fmla="*/ 0 h 386"/>
                <a:gd name="T18" fmla="*/ 1 w 88"/>
                <a:gd name="T19" fmla="*/ 1 h 386"/>
                <a:gd name="T20" fmla="*/ 0 w 88"/>
                <a:gd name="T21" fmla="*/ 4 h 386"/>
                <a:gd name="T22" fmla="*/ 0 w 88"/>
                <a:gd name="T23" fmla="*/ 5 h 386"/>
                <a:gd name="T24" fmla="*/ 1 w 88"/>
                <a:gd name="T25" fmla="*/ 6 h 386"/>
                <a:gd name="T26" fmla="*/ 3 w 88"/>
                <a:gd name="T27" fmla="*/ 9 h 386"/>
                <a:gd name="T28" fmla="*/ 7 w 88"/>
                <a:gd name="T29" fmla="*/ 13 h 386"/>
                <a:gd name="T30" fmla="*/ 32 w 88"/>
                <a:gd name="T31" fmla="*/ 46 h 386"/>
                <a:gd name="T32" fmla="*/ 51 w 88"/>
                <a:gd name="T33" fmla="*/ 87 h 386"/>
                <a:gd name="T34" fmla="*/ 62 w 88"/>
                <a:gd name="T35" fmla="*/ 136 h 386"/>
                <a:gd name="T36" fmla="*/ 66 w 88"/>
                <a:gd name="T37" fmla="*/ 193 h 386"/>
                <a:gd name="T38" fmla="*/ 63 w 88"/>
                <a:gd name="T39" fmla="*/ 242 h 386"/>
                <a:gd name="T40" fmla="*/ 53 w 88"/>
                <a:gd name="T41" fmla="*/ 291 h 386"/>
                <a:gd name="T42" fmla="*/ 34 w 88"/>
                <a:gd name="T43" fmla="*/ 336 h 386"/>
                <a:gd name="T44" fmla="*/ 5 w 88"/>
                <a:gd name="T45" fmla="*/ 375 h 386"/>
                <a:gd name="T46" fmla="*/ 0 w 88"/>
                <a:gd name="T47" fmla="*/ 380 h 386"/>
                <a:gd name="T48" fmla="*/ 0 w 88"/>
                <a:gd name="T49" fmla="*/ 382 h 386"/>
                <a:gd name="T50" fmla="*/ 1 w 88"/>
                <a:gd name="T51" fmla="*/ 385 h 386"/>
                <a:gd name="T52" fmla="*/ 3 w 88"/>
                <a:gd name="T53" fmla="*/ 386 h 386"/>
                <a:gd name="T54" fmla="*/ 11 w 88"/>
                <a:gd name="T55" fmla="*/ 381 h 386"/>
                <a:gd name="T56" fmla="*/ 27 w 88"/>
                <a:gd name="T57" fmla="*/ 367 h 386"/>
                <a:gd name="T58" fmla="*/ 46 w 88"/>
                <a:gd name="T59" fmla="*/ 343 h 386"/>
                <a:gd name="T60" fmla="*/ 64 w 88"/>
                <a:gd name="T61" fmla="*/ 311 h 386"/>
                <a:gd name="T62" fmla="*/ 76 w 88"/>
                <a:gd name="T63" fmla="*/ 279 h 386"/>
                <a:gd name="T64" fmla="*/ 84 w 88"/>
                <a:gd name="T65" fmla="*/ 248 h 386"/>
                <a:gd name="T66" fmla="*/ 87 w 88"/>
                <a:gd name="T67" fmla="*/ 219 h 386"/>
                <a:gd name="T68" fmla="*/ 88 w 88"/>
                <a:gd name="T69" fmla="*/ 19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8" h="386">
                  <a:moveTo>
                    <a:pt x="88" y="193"/>
                  </a:moveTo>
                  <a:lnTo>
                    <a:pt x="87" y="168"/>
                  </a:lnTo>
                  <a:lnTo>
                    <a:pt x="84" y="138"/>
                  </a:lnTo>
                  <a:lnTo>
                    <a:pt x="76" y="105"/>
                  </a:lnTo>
                  <a:lnTo>
                    <a:pt x="63" y="73"/>
                  </a:lnTo>
                  <a:lnTo>
                    <a:pt x="45" y="41"/>
                  </a:lnTo>
                  <a:lnTo>
                    <a:pt x="26" y="19"/>
                  </a:lnTo>
                  <a:lnTo>
                    <a:pt x="11" y="5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9"/>
                  </a:lnTo>
                  <a:lnTo>
                    <a:pt x="7" y="13"/>
                  </a:lnTo>
                  <a:lnTo>
                    <a:pt x="32" y="46"/>
                  </a:lnTo>
                  <a:lnTo>
                    <a:pt x="51" y="87"/>
                  </a:lnTo>
                  <a:lnTo>
                    <a:pt x="62" y="136"/>
                  </a:lnTo>
                  <a:lnTo>
                    <a:pt x="66" y="193"/>
                  </a:lnTo>
                  <a:lnTo>
                    <a:pt x="63" y="242"/>
                  </a:lnTo>
                  <a:lnTo>
                    <a:pt x="53" y="291"/>
                  </a:lnTo>
                  <a:lnTo>
                    <a:pt x="34" y="336"/>
                  </a:lnTo>
                  <a:lnTo>
                    <a:pt x="5" y="375"/>
                  </a:lnTo>
                  <a:lnTo>
                    <a:pt x="0" y="380"/>
                  </a:lnTo>
                  <a:lnTo>
                    <a:pt x="0" y="382"/>
                  </a:lnTo>
                  <a:lnTo>
                    <a:pt x="1" y="385"/>
                  </a:lnTo>
                  <a:lnTo>
                    <a:pt x="3" y="386"/>
                  </a:lnTo>
                  <a:lnTo>
                    <a:pt x="11" y="381"/>
                  </a:lnTo>
                  <a:lnTo>
                    <a:pt x="27" y="367"/>
                  </a:lnTo>
                  <a:lnTo>
                    <a:pt x="46" y="343"/>
                  </a:lnTo>
                  <a:lnTo>
                    <a:pt x="64" y="311"/>
                  </a:lnTo>
                  <a:lnTo>
                    <a:pt x="76" y="279"/>
                  </a:lnTo>
                  <a:lnTo>
                    <a:pt x="84" y="248"/>
                  </a:lnTo>
                  <a:lnTo>
                    <a:pt x="87" y="219"/>
                  </a:lnTo>
                  <a:lnTo>
                    <a:pt x="88" y="19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0" name="Freeform 104"/>
            <p:cNvSpPr>
              <a:spLocks noChangeAspect="1" noEditPoints="1"/>
            </p:cNvSpPr>
            <p:nvPr/>
          </p:nvSpPr>
          <p:spPr bwMode="auto">
            <a:xfrm>
              <a:off x="1598" y="148"/>
              <a:ext cx="254" cy="90"/>
            </a:xfrm>
            <a:custGeom>
              <a:avLst/>
              <a:gdLst>
                <a:gd name="T0" fmla="*/ 241 w 254"/>
                <a:gd name="T1" fmla="*/ 15 h 90"/>
                <a:gd name="T2" fmla="*/ 245 w 254"/>
                <a:gd name="T3" fmla="*/ 15 h 90"/>
                <a:gd name="T4" fmla="*/ 250 w 254"/>
                <a:gd name="T5" fmla="*/ 14 h 90"/>
                <a:gd name="T6" fmla="*/ 253 w 254"/>
                <a:gd name="T7" fmla="*/ 12 h 90"/>
                <a:gd name="T8" fmla="*/ 254 w 254"/>
                <a:gd name="T9" fmla="*/ 8 h 90"/>
                <a:gd name="T10" fmla="*/ 253 w 254"/>
                <a:gd name="T11" fmla="*/ 3 h 90"/>
                <a:gd name="T12" fmla="*/ 250 w 254"/>
                <a:gd name="T13" fmla="*/ 1 h 90"/>
                <a:gd name="T14" fmla="*/ 246 w 254"/>
                <a:gd name="T15" fmla="*/ 0 h 90"/>
                <a:gd name="T16" fmla="*/ 241 w 254"/>
                <a:gd name="T17" fmla="*/ 0 h 90"/>
                <a:gd name="T18" fmla="*/ 12 w 254"/>
                <a:gd name="T19" fmla="*/ 0 h 90"/>
                <a:gd name="T20" fmla="*/ 8 w 254"/>
                <a:gd name="T21" fmla="*/ 0 h 90"/>
                <a:gd name="T22" fmla="*/ 4 w 254"/>
                <a:gd name="T23" fmla="*/ 1 h 90"/>
                <a:gd name="T24" fmla="*/ 1 w 254"/>
                <a:gd name="T25" fmla="*/ 3 h 90"/>
                <a:gd name="T26" fmla="*/ 0 w 254"/>
                <a:gd name="T27" fmla="*/ 8 h 90"/>
                <a:gd name="T28" fmla="*/ 1 w 254"/>
                <a:gd name="T29" fmla="*/ 12 h 90"/>
                <a:gd name="T30" fmla="*/ 4 w 254"/>
                <a:gd name="T31" fmla="*/ 14 h 90"/>
                <a:gd name="T32" fmla="*/ 8 w 254"/>
                <a:gd name="T33" fmla="*/ 15 h 90"/>
                <a:gd name="T34" fmla="*/ 13 w 254"/>
                <a:gd name="T35" fmla="*/ 15 h 90"/>
                <a:gd name="T36" fmla="*/ 241 w 254"/>
                <a:gd name="T37" fmla="*/ 15 h 90"/>
                <a:gd name="T38" fmla="*/ 241 w 254"/>
                <a:gd name="T39" fmla="*/ 90 h 90"/>
                <a:gd name="T40" fmla="*/ 246 w 254"/>
                <a:gd name="T41" fmla="*/ 90 h 90"/>
                <a:gd name="T42" fmla="*/ 250 w 254"/>
                <a:gd name="T43" fmla="*/ 89 h 90"/>
                <a:gd name="T44" fmla="*/ 253 w 254"/>
                <a:gd name="T45" fmla="*/ 87 h 90"/>
                <a:gd name="T46" fmla="*/ 254 w 254"/>
                <a:gd name="T47" fmla="*/ 82 h 90"/>
                <a:gd name="T48" fmla="*/ 253 w 254"/>
                <a:gd name="T49" fmla="*/ 78 h 90"/>
                <a:gd name="T50" fmla="*/ 250 w 254"/>
                <a:gd name="T51" fmla="*/ 76 h 90"/>
                <a:gd name="T52" fmla="*/ 245 w 254"/>
                <a:gd name="T53" fmla="*/ 75 h 90"/>
                <a:gd name="T54" fmla="*/ 241 w 254"/>
                <a:gd name="T55" fmla="*/ 75 h 90"/>
                <a:gd name="T56" fmla="*/ 13 w 254"/>
                <a:gd name="T57" fmla="*/ 75 h 90"/>
                <a:gd name="T58" fmla="*/ 8 w 254"/>
                <a:gd name="T59" fmla="*/ 75 h 90"/>
                <a:gd name="T60" fmla="*/ 4 w 254"/>
                <a:gd name="T61" fmla="*/ 76 h 90"/>
                <a:gd name="T62" fmla="*/ 1 w 254"/>
                <a:gd name="T63" fmla="*/ 78 h 90"/>
                <a:gd name="T64" fmla="*/ 0 w 254"/>
                <a:gd name="T65" fmla="*/ 82 h 90"/>
                <a:gd name="T66" fmla="*/ 1 w 254"/>
                <a:gd name="T67" fmla="*/ 87 h 90"/>
                <a:gd name="T68" fmla="*/ 4 w 254"/>
                <a:gd name="T69" fmla="*/ 89 h 90"/>
                <a:gd name="T70" fmla="*/ 8 w 254"/>
                <a:gd name="T71" fmla="*/ 90 h 90"/>
                <a:gd name="T72" fmla="*/ 12 w 254"/>
                <a:gd name="T73" fmla="*/ 90 h 90"/>
                <a:gd name="T74" fmla="*/ 241 w 254"/>
                <a:gd name="T7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4" h="90">
                  <a:moveTo>
                    <a:pt x="241" y="15"/>
                  </a:moveTo>
                  <a:lnTo>
                    <a:pt x="245" y="15"/>
                  </a:lnTo>
                  <a:lnTo>
                    <a:pt x="250" y="14"/>
                  </a:lnTo>
                  <a:lnTo>
                    <a:pt x="253" y="12"/>
                  </a:lnTo>
                  <a:lnTo>
                    <a:pt x="254" y="8"/>
                  </a:lnTo>
                  <a:lnTo>
                    <a:pt x="253" y="3"/>
                  </a:lnTo>
                  <a:lnTo>
                    <a:pt x="250" y="1"/>
                  </a:lnTo>
                  <a:lnTo>
                    <a:pt x="246" y="0"/>
                  </a:lnTo>
                  <a:lnTo>
                    <a:pt x="241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4"/>
                  </a:lnTo>
                  <a:lnTo>
                    <a:pt x="8" y="15"/>
                  </a:lnTo>
                  <a:lnTo>
                    <a:pt x="13" y="15"/>
                  </a:lnTo>
                  <a:lnTo>
                    <a:pt x="241" y="15"/>
                  </a:lnTo>
                  <a:close/>
                  <a:moveTo>
                    <a:pt x="241" y="90"/>
                  </a:moveTo>
                  <a:lnTo>
                    <a:pt x="246" y="90"/>
                  </a:lnTo>
                  <a:lnTo>
                    <a:pt x="250" y="89"/>
                  </a:lnTo>
                  <a:lnTo>
                    <a:pt x="253" y="87"/>
                  </a:lnTo>
                  <a:lnTo>
                    <a:pt x="254" y="82"/>
                  </a:lnTo>
                  <a:lnTo>
                    <a:pt x="253" y="78"/>
                  </a:lnTo>
                  <a:lnTo>
                    <a:pt x="250" y="76"/>
                  </a:lnTo>
                  <a:lnTo>
                    <a:pt x="245" y="75"/>
                  </a:lnTo>
                  <a:lnTo>
                    <a:pt x="241" y="75"/>
                  </a:lnTo>
                  <a:lnTo>
                    <a:pt x="13" y="75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1" y="78"/>
                  </a:lnTo>
                  <a:lnTo>
                    <a:pt x="0" y="82"/>
                  </a:lnTo>
                  <a:lnTo>
                    <a:pt x="1" y="87"/>
                  </a:lnTo>
                  <a:lnTo>
                    <a:pt x="4" y="89"/>
                  </a:lnTo>
                  <a:lnTo>
                    <a:pt x="8" y="90"/>
                  </a:lnTo>
                  <a:lnTo>
                    <a:pt x="12" y="90"/>
                  </a:lnTo>
                  <a:lnTo>
                    <a:pt x="241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1" name="Freeform 105"/>
            <p:cNvSpPr>
              <a:spLocks noChangeAspect="1"/>
            </p:cNvSpPr>
            <p:nvPr/>
          </p:nvSpPr>
          <p:spPr bwMode="auto">
            <a:xfrm>
              <a:off x="2002" y="17"/>
              <a:ext cx="191" cy="351"/>
            </a:xfrm>
            <a:custGeom>
              <a:avLst/>
              <a:gdLst>
                <a:gd name="T0" fmla="*/ 153 w 191"/>
                <a:gd name="T1" fmla="*/ 118 h 351"/>
                <a:gd name="T2" fmla="*/ 162 w 191"/>
                <a:gd name="T3" fmla="*/ 117 h 351"/>
                <a:gd name="T4" fmla="*/ 165 w 191"/>
                <a:gd name="T5" fmla="*/ 110 h 351"/>
                <a:gd name="T6" fmla="*/ 155 w 191"/>
                <a:gd name="T7" fmla="*/ 106 h 351"/>
                <a:gd name="T8" fmla="*/ 131 w 191"/>
                <a:gd name="T9" fmla="*/ 62 h 351"/>
                <a:gd name="T10" fmla="*/ 135 w 191"/>
                <a:gd name="T11" fmla="*/ 41 h 351"/>
                <a:gd name="T12" fmla="*/ 140 w 191"/>
                <a:gd name="T13" fmla="*/ 22 h 351"/>
                <a:gd name="T14" fmla="*/ 158 w 191"/>
                <a:gd name="T15" fmla="*/ 9 h 351"/>
                <a:gd name="T16" fmla="*/ 165 w 191"/>
                <a:gd name="T17" fmla="*/ 10 h 351"/>
                <a:gd name="T18" fmla="*/ 177 w 191"/>
                <a:gd name="T19" fmla="*/ 16 h 351"/>
                <a:gd name="T20" fmla="*/ 160 w 191"/>
                <a:gd name="T21" fmla="*/ 25 h 351"/>
                <a:gd name="T22" fmla="*/ 156 w 191"/>
                <a:gd name="T23" fmla="*/ 37 h 351"/>
                <a:gd name="T24" fmla="*/ 160 w 191"/>
                <a:gd name="T25" fmla="*/ 47 h 351"/>
                <a:gd name="T26" fmla="*/ 170 w 191"/>
                <a:gd name="T27" fmla="*/ 50 h 351"/>
                <a:gd name="T28" fmla="*/ 184 w 191"/>
                <a:gd name="T29" fmla="*/ 44 h 351"/>
                <a:gd name="T30" fmla="*/ 191 w 191"/>
                <a:gd name="T31" fmla="*/ 27 h 351"/>
                <a:gd name="T32" fmla="*/ 181 w 191"/>
                <a:gd name="T33" fmla="*/ 7 h 351"/>
                <a:gd name="T34" fmla="*/ 158 w 191"/>
                <a:gd name="T35" fmla="*/ 0 h 351"/>
                <a:gd name="T36" fmla="*/ 147 w 191"/>
                <a:gd name="T37" fmla="*/ 2 h 351"/>
                <a:gd name="T38" fmla="*/ 133 w 191"/>
                <a:gd name="T39" fmla="*/ 9 h 351"/>
                <a:gd name="T40" fmla="*/ 120 w 191"/>
                <a:gd name="T41" fmla="*/ 22 h 351"/>
                <a:gd name="T42" fmla="*/ 109 w 191"/>
                <a:gd name="T43" fmla="*/ 45 h 351"/>
                <a:gd name="T44" fmla="*/ 106 w 191"/>
                <a:gd name="T45" fmla="*/ 61 h 351"/>
                <a:gd name="T46" fmla="*/ 97 w 191"/>
                <a:gd name="T47" fmla="*/ 106 h 351"/>
                <a:gd name="T48" fmla="*/ 66 w 191"/>
                <a:gd name="T49" fmla="*/ 106 h 351"/>
                <a:gd name="T50" fmla="*/ 60 w 191"/>
                <a:gd name="T51" fmla="*/ 109 h 351"/>
                <a:gd name="T52" fmla="*/ 62 w 191"/>
                <a:gd name="T53" fmla="*/ 117 h 351"/>
                <a:gd name="T54" fmla="*/ 95 w 191"/>
                <a:gd name="T55" fmla="*/ 118 h 351"/>
                <a:gd name="T56" fmla="*/ 61 w 191"/>
                <a:gd name="T57" fmla="*/ 298 h 351"/>
                <a:gd name="T58" fmla="*/ 45 w 191"/>
                <a:gd name="T59" fmla="*/ 337 h 351"/>
                <a:gd name="T60" fmla="*/ 30 w 191"/>
                <a:gd name="T61" fmla="*/ 343 h 351"/>
                <a:gd name="T62" fmla="*/ 20 w 191"/>
                <a:gd name="T63" fmla="*/ 340 h 351"/>
                <a:gd name="T64" fmla="*/ 25 w 191"/>
                <a:gd name="T65" fmla="*/ 333 h 351"/>
                <a:gd name="T66" fmla="*/ 35 w 191"/>
                <a:gd name="T67" fmla="*/ 321 h 351"/>
                <a:gd name="T68" fmla="*/ 34 w 191"/>
                <a:gd name="T69" fmla="*/ 309 h 351"/>
                <a:gd name="T70" fmla="*/ 27 w 191"/>
                <a:gd name="T71" fmla="*/ 302 h 351"/>
                <a:gd name="T72" fmla="*/ 14 w 191"/>
                <a:gd name="T73" fmla="*/ 303 h 351"/>
                <a:gd name="T74" fmla="*/ 2 w 191"/>
                <a:gd name="T75" fmla="*/ 315 h 351"/>
                <a:gd name="T76" fmla="*/ 3 w 191"/>
                <a:gd name="T77" fmla="*/ 336 h 351"/>
                <a:gd name="T78" fmla="*/ 21 w 191"/>
                <a:gd name="T79" fmla="*/ 350 h 351"/>
                <a:gd name="T80" fmla="*/ 48 w 191"/>
                <a:gd name="T81" fmla="*/ 348 h 351"/>
                <a:gd name="T82" fmla="*/ 69 w 191"/>
                <a:gd name="T83" fmla="*/ 326 h 351"/>
                <a:gd name="T84" fmla="*/ 85 w 191"/>
                <a:gd name="T85" fmla="*/ 293 h 351"/>
                <a:gd name="T86" fmla="*/ 96 w 191"/>
                <a:gd name="T87" fmla="*/ 250 h 351"/>
                <a:gd name="T88" fmla="*/ 120 w 191"/>
                <a:gd name="T89" fmla="*/ 118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1" h="351">
                  <a:moveTo>
                    <a:pt x="120" y="118"/>
                  </a:moveTo>
                  <a:lnTo>
                    <a:pt x="153" y="118"/>
                  </a:lnTo>
                  <a:lnTo>
                    <a:pt x="158" y="118"/>
                  </a:lnTo>
                  <a:lnTo>
                    <a:pt x="162" y="117"/>
                  </a:lnTo>
                  <a:lnTo>
                    <a:pt x="164" y="115"/>
                  </a:lnTo>
                  <a:lnTo>
                    <a:pt x="165" y="110"/>
                  </a:lnTo>
                  <a:lnTo>
                    <a:pt x="162" y="107"/>
                  </a:lnTo>
                  <a:lnTo>
                    <a:pt x="155" y="106"/>
                  </a:lnTo>
                  <a:lnTo>
                    <a:pt x="123" y="106"/>
                  </a:lnTo>
                  <a:lnTo>
                    <a:pt x="131" y="62"/>
                  </a:lnTo>
                  <a:lnTo>
                    <a:pt x="132" y="53"/>
                  </a:lnTo>
                  <a:lnTo>
                    <a:pt x="135" y="41"/>
                  </a:lnTo>
                  <a:lnTo>
                    <a:pt x="138" y="29"/>
                  </a:lnTo>
                  <a:lnTo>
                    <a:pt x="140" y="22"/>
                  </a:lnTo>
                  <a:lnTo>
                    <a:pt x="147" y="13"/>
                  </a:lnTo>
                  <a:lnTo>
                    <a:pt x="158" y="9"/>
                  </a:lnTo>
                  <a:lnTo>
                    <a:pt x="160" y="9"/>
                  </a:lnTo>
                  <a:lnTo>
                    <a:pt x="165" y="10"/>
                  </a:lnTo>
                  <a:lnTo>
                    <a:pt x="171" y="12"/>
                  </a:lnTo>
                  <a:lnTo>
                    <a:pt x="177" y="16"/>
                  </a:lnTo>
                  <a:lnTo>
                    <a:pt x="166" y="19"/>
                  </a:lnTo>
                  <a:lnTo>
                    <a:pt x="160" y="25"/>
                  </a:lnTo>
                  <a:lnTo>
                    <a:pt x="157" y="31"/>
                  </a:lnTo>
                  <a:lnTo>
                    <a:pt x="156" y="37"/>
                  </a:lnTo>
                  <a:lnTo>
                    <a:pt x="157" y="43"/>
                  </a:lnTo>
                  <a:lnTo>
                    <a:pt x="160" y="47"/>
                  </a:lnTo>
                  <a:lnTo>
                    <a:pt x="165" y="49"/>
                  </a:lnTo>
                  <a:lnTo>
                    <a:pt x="170" y="50"/>
                  </a:lnTo>
                  <a:lnTo>
                    <a:pt x="178" y="49"/>
                  </a:lnTo>
                  <a:lnTo>
                    <a:pt x="184" y="44"/>
                  </a:lnTo>
                  <a:lnTo>
                    <a:pt x="189" y="37"/>
                  </a:lnTo>
                  <a:lnTo>
                    <a:pt x="191" y="27"/>
                  </a:lnTo>
                  <a:lnTo>
                    <a:pt x="188" y="15"/>
                  </a:lnTo>
                  <a:lnTo>
                    <a:pt x="181" y="7"/>
                  </a:lnTo>
                  <a:lnTo>
                    <a:pt x="170" y="2"/>
                  </a:lnTo>
                  <a:lnTo>
                    <a:pt x="158" y="0"/>
                  </a:lnTo>
                  <a:lnTo>
                    <a:pt x="153" y="1"/>
                  </a:lnTo>
                  <a:lnTo>
                    <a:pt x="147" y="2"/>
                  </a:lnTo>
                  <a:lnTo>
                    <a:pt x="140" y="5"/>
                  </a:lnTo>
                  <a:lnTo>
                    <a:pt x="133" y="9"/>
                  </a:lnTo>
                  <a:lnTo>
                    <a:pt x="126" y="14"/>
                  </a:lnTo>
                  <a:lnTo>
                    <a:pt x="120" y="22"/>
                  </a:lnTo>
                  <a:lnTo>
                    <a:pt x="114" y="33"/>
                  </a:lnTo>
                  <a:lnTo>
                    <a:pt x="109" y="45"/>
                  </a:lnTo>
                  <a:lnTo>
                    <a:pt x="108" y="52"/>
                  </a:lnTo>
                  <a:lnTo>
                    <a:pt x="106" y="61"/>
                  </a:lnTo>
                  <a:lnTo>
                    <a:pt x="102" y="77"/>
                  </a:lnTo>
                  <a:lnTo>
                    <a:pt x="97" y="106"/>
                  </a:lnTo>
                  <a:lnTo>
                    <a:pt x="70" y="106"/>
                  </a:lnTo>
                  <a:lnTo>
                    <a:pt x="66" y="106"/>
                  </a:lnTo>
                  <a:lnTo>
                    <a:pt x="62" y="107"/>
                  </a:lnTo>
                  <a:lnTo>
                    <a:pt x="60" y="109"/>
                  </a:lnTo>
                  <a:lnTo>
                    <a:pt x="59" y="114"/>
                  </a:lnTo>
                  <a:lnTo>
                    <a:pt x="62" y="117"/>
                  </a:lnTo>
                  <a:lnTo>
                    <a:pt x="70" y="118"/>
                  </a:lnTo>
                  <a:lnTo>
                    <a:pt x="95" y="118"/>
                  </a:lnTo>
                  <a:lnTo>
                    <a:pt x="66" y="270"/>
                  </a:lnTo>
                  <a:lnTo>
                    <a:pt x="61" y="298"/>
                  </a:lnTo>
                  <a:lnTo>
                    <a:pt x="54" y="321"/>
                  </a:lnTo>
                  <a:lnTo>
                    <a:pt x="45" y="337"/>
                  </a:lnTo>
                  <a:lnTo>
                    <a:pt x="33" y="343"/>
                  </a:lnTo>
                  <a:lnTo>
                    <a:pt x="30" y="343"/>
                  </a:lnTo>
                  <a:lnTo>
                    <a:pt x="26" y="342"/>
                  </a:lnTo>
                  <a:lnTo>
                    <a:pt x="20" y="340"/>
                  </a:lnTo>
                  <a:lnTo>
                    <a:pt x="15" y="336"/>
                  </a:lnTo>
                  <a:lnTo>
                    <a:pt x="25" y="333"/>
                  </a:lnTo>
                  <a:lnTo>
                    <a:pt x="32" y="327"/>
                  </a:lnTo>
                  <a:lnTo>
                    <a:pt x="35" y="321"/>
                  </a:lnTo>
                  <a:lnTo>
                    <a:pt x="36" y="315"/>
                  </a:lnTo>
                  <a:lnTo>
                    <a:pt x="34" y="309"/>
                  </a:lnTo>
                  <a:lnTo>
                    <a:pt x="31" y="305"/>
                  </a:lnTo>
                  <a:lnTo>
                    <a:pt x="27" y="302"/>
                  </a:lnTo>
                  <a:lnTo>
                    <a:pt x="21" y="302"/>
                  </a:lnTo>
                  <a:lnTo>
                    <a:pt x="14" y="303"/>
                  </a:lnTo>
                  <a:lnTo>
                    <a:pt x="7" y="308"/>
                  </a:lnTo>
                  <a:lnTo>
                    <a:pt x="2" y="315"/>
                  </a:lnTo>
                  <a:lnTo>
                    <a:pt x="0" y="325"/>
                  </a:lnTo>
                  <a:lnTo>
                    <a:pt x="3" y="336"/>
                  </a:lnTo>
                  <a:lnTo>
                    <a:pt x="11" y="345"/>
                  </a:lnTo>
                  <a:lnTo>
                    <a:pt x="21" y="350"/>
                  </a:lnTo>
                  <a:lnTo>
                    <a:pt x="33" y="351"/>
                  </a:lnTo>
                  <a:lnTo>
                    <a:pt x="48" y="348"/>
                  </a:lnTo>
                  <a:lnTo>
                    <a:pt x="60" y="338"/>
                  </a:lnTo>
                  <a:lnTo>
                    <a:pt x="69" y="326"/>
                  </a:lnTo>
                  <a:lnTo>
                    <a:pt x="76" y="314"/>
                  </a:lnTo>
                  <a:lnTo>
                    <a:pt x="85" y="293"/>
                  </a:lnTo>
                  <a:lnTo>
                    <a:pt x="91" y="269"/>
                  </a:lnTo>
                  <a:lnTo>
                    <a:pt x="96" y="250"/>
                  </a:lnTo>
                  <a:lnTo>
                    <a:pt x="98" y="240"/>
                  </a:lnTo>
                  <a:lnTo>
                    <a:pt x="120" y="1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2" name="Freeform 106"/>
            <p:cNvSpPr>
              <a:spLocks noChangeAspect="1"/>
            </p:cNvSpPr>
            <p:nvPr/>
          </p:nvSpPr>
          <p:spPr bwMode="auto">
            <a:xfrm>
              <a:off x="2186" y="164"/>
              <a:ext cx="126" cy="184"/>
            </a:xfrm>
            <a:custGeom>
              <a:avLst/>
              <a:gdLst>
                <a:gd name="T0" fmla="*/ 93 w 126"/>
                <a:gd name="T1" fmla="*/ 21 h 184"/>
                <a:gd name="T2" fmla="*/ 95 w 126"/>
                <a:gd name="T3" fmla="*/ 16 h 184"/>
                <a:gd name="T4" fmla="*/ 98 w 126"/>
                <a:gd name="T5" fmla="*/ 12 h 184"/>
                <a:gd name="T6" fmla="*/ 104 w 126"/>
                <a:gd name="T7" fmla="*/ 10 h 184"/>
                <a:gd name="T8" fmla="*/ 116 w 126"/>
                <a:gd name="T9" fmla="*/ 10 h 184"/>
                <a:gd name="T10" fmla="*/ 124 w 126"/>
                <a:gd name="T11" fmla="*/ 9 h 184"/>
                <a:gd name="T12" fmla="*/ 126 w 126"/>
                <a:gd name="T13" fmla="*/ 4 h 184"/>
                <a:gd name="T14" fmla="*/ 125 w 126"/>
                <a:gd name="T15" fmla="*/ 1 h 184"/>
                <a:gd name="T16" fmla="*/ 122 w 126"/>
                <a:gd name="T17" fmla="*/ 0 h 184"/>
                <a:gd name="T18" fmla="*/ 104 w 126"/>
                <a:gd name="T19" fmla="*/ 1 h 184"/>
                <a:gd name="T20" fmla="*/ 67 w 126"/>
                <a:gd name="T21" fmla="*/ 1 h 184"/>
                <a:gd name="T22" fmla="*/ 49 w 126"/>
                <a:gd name="T23" fmla="*/ 0 h 184"/>
                <a:gd name="T24" fmla="*/ 47 w 126"/>
                <a:gd name="T25" fmla="*/ 0 h 184"/>
                <a:gd name="T26" fmla="*/ 45 w 126"/>
                <a:gd name="T27" fmla="*/ 1 h 184"/>
                <a:gd name="T28" fmla="*/ 44 w 126"/>
                <a:gd name="T29" fmla="*/ 2 h 184"/>
                <a:gd name="T30" fmla="*/ 43 w 126"/>
                <a:gd name="T31" fmla="*/ 6 h 184"/>
                <a:gd name="T32" fmla="*/ 45 w 126"/>
                <a:gd name="T33" fmla="*/ 9 h 184"/>
                <a:gd name="T34" fmla="*/ 52 w 126"/>
                <a:gd name="T35" fmla="*/ 10 h 184"/>
                <a:gd name="T36" fmla="*/ 55 w 126"/>
                <a:gd name="T37" fmla="*/ 10 h 184"/>
                <a:gd name="T38" fmla="*/ 62 w 126"/>
                <a:gd name="T39" fmla="*/ 10 h 184"/>
                <a:gd name="T40" fmla="*/ 68 w 126"/>
                <a:gd name="T41" fmla="*/ 11 h 184"/>
                <a:gd name="T42" fmla="*/ 69 w 126"/>
                <a:gd name="T43" fmla="*/ 14 h 184"/>
                <a:gd name="T44" fmla="*/ 68 w 126"/>
                <a:gd name="T45" fmla="*/ 20 h 184"/>
                <a:gd name="T46" fmla="*/ 33 w 126"/>
                <a:gd name="T47" fmla="*/ 163 h 184"/>
                <a:gd name="T48" fmla="*/ 31 w 126"/>
                <a:gd name="T49" fmla="*/ 169 h 184"/>
                <a:gd name="T50" fmla="*/ 28 w 126"/>
                <a:gd name="T51" fmla="*/ 172 h 184"/>
                <a:gd name="T52" fmla="*/ 21 w 126"/>
                <a:gd name="T53" fmla="*/ 174 h 184"/>
                <a:gd name="T54" fmla="*/ 10 w 126"/>
                <a:gd name="T55" fmla="*/ 175 h 184"/>
                <a:gd name="T56" fmla="*/ 5 w 126"/>
                <a:gd name="T57" fmla="*/ 175 h 184"/>
                <a:gd name="T58" fmla="*/ 2 w 126"/>
                <a:gd name="T59" fmla="*/ 175 h 184"/>
                <a:gd name="T60" fmla="*/ 0 w 126"/>
                <a:gd name="T61" fmla="*/ 177 h 184"/>
                <a:gd name="T62" fmla="*/ 0 w 126"/>
                <a:gd name="T63" fmla="*/ 181 h 184"/>
                <a:gd name="T64" fmla="*/ 0 w 126"/>
                <a:gd name="T65" fmla="*/ 183 h 184"/>
                <a:gd name="T66" fmla="*/ 4 w 126"/>
                <a:gd name="T67" fmla="*/ 184 h 184"/>
                <a:gd name="T68" fmla="*/ 12 w 126"/>
                <a:gd name="T69" fmla="*/ 184 h 184"/>
                <a:gd name="T70" fmla="*/ 22 w 126"/>
                <a:gd name="T71" fmla="*/ 184 h 184"/>
                <a:gd name="T72" fmla="*/ 32 w 126"/>
                <a:gd name="T73" fmla="*/ 184 h 184"/>
                <a:gd name="T74" fmla="*/ 40 w 126"/>
                <a:gd name="T75" fmla="*/ 183 h 184"/>
                <a:gd name="T76" fmla="*/ 59 w 126"/>
                <a:gd name="T77" fmla="*/ 184 h 184"/>
                <a:gd name="T78" fmla="*/ 77 w 126"/>
                <a:gd name="T79" fmla="*/ 184 h 184"/>
                <a:gd name="T80" fmla="*/ 79 w 126"/>
                <a:gd name="T81" fmla="*/ 184 h 184"/>
                <a:gd name="T82" fmla="*/ 81 w 126"/>
                <a:gd name="T83" fmla="*/ 184 h 184"/>
                <a:gd name="T84" fmla="*/ 82 w 126"/>
                <a:gd name="T85" fmla="*/ 182 h 184"/>
                <a:gd name="T86" fmla="*/ 83 w 126"/>
                <a:gd name="T87" fmla="*/ 178 h 184"/>
                <a:gd name="T88" fmla="*/ 81 w 126"/>
                <a:gd name="T89" fmla="*/ 175 h 184"/>
                <a:gd name="T90" fmla="*/ 74 w 126"/>
                <a:gd name="T91" fmla="*/ 175 h 184"/>
                <a:gd name="T92" fmla="*/ 70 w 126"/>
                <a:gd name="T93" fmla="*/ 174 h 184"/>
                <a:gd name="T94" fmla="*/ 63 w 126"/>
                <a:gd name="T95" fmla="*/ 174 h 184"/>
                <a:gd name="T96" fmla="*/ 57 w 126"/>
                <a:gd name="T97" fmla="*/ 173 h 184"/>
                <a:gd name="T98" fmla="*/ 57 w 126"/>
                <a:gd name="T99" fmla="*/ 170 h 184"/>
                <a:gd name="T100" fmla="*/ 57 w 126"/>
                <a:gd name="T101" fmla="*/ 168 h 184"/>
                <a:gd name="T102" fmla="*/ 58 w 126"/>
                <a:gd name="T103" fmla="*/ 164 h 184"/>
                <a:gd name="T104" fmla="*/ 93 w 126"/>
                <a:gd name="T105" fmla="*/ 2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6" h="184">
                  <a:moveTo>
                    <a:pt x="93" y="21"/>
                  </a:moveTo>
                  <a:lnTo>
                    <a:pt x="95" y="16"/>
                  </a:lnTo>
                  <a:lnTo>
                    <a:pt x="98" y="12"/>
                  </a:lnTo>
                  <a:lnTo>
                    <a:pt x="104" y="10"/>
                  </a:lnTo>
                  <a:lnTo>
                    <a:pt x="116" y="10"/>
                  </a:lnTo>
                  <a:lnTo>
                    <a:pt x="124" y="9"/>
                  </a:lnTo>
                  <a:lnTo>
                    <a:pt x="126" y="4"/>
                  </a:lnTo>
                  <a:lnTo>
                    <a:pt x="125" y="1"/>
                  </a:lnTo>
                  <a:lnTo>
                    <a:pt x="122" y="0"/>
                  </a:lnTo>
                  <a:lnTo>
                    <a:pt x="104" y="1"/>
                  </a:lnTo>
                  <a:lnTo>
                    <a:pt x="67" y="1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5" y="1"/>
                  </a:lnTo>
                  <a:lnTo>
                    <a:pt x="44" y="2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52" y="10"/>
                  </a:lnTo>
                  <a:lnTo>
                    <a:pt x="55" y="10"/>
                  </a:lnTo>
                  <a:lnTo>
                    <a:pt x="62" y="10"/>
                  </a:lnTo>
                  <a:lnTo>
                    <a:pt x="68" y="11"/>
                  </a:lnTo>
                  <a:lnTo>
                    <a:pt x="69" y="14"/>
                  </a:lnTo>
                  <a:lnTo>
                    <a:pt x="68" y="20"/>
                  </a:lnTo>
                  <a:lnTo>
                    <a:pt x="33" y="163"/>
                  </a:lnTo>
                  <a:lnTo>
                    <a:pt x="31" y="169"/>
                  </a:lnTo>
                  <a:lnTo>
                    <a:pt x="28" y="172"/>
                  </a:lnTo>
                  <a:lnTo>
                    <a:pt x="21" y="174"/>
                  </a:lnTo>
                  <a:lnTo>
                    <a:pt x="10" y="175"/>
                  </a:lnTo>
                  <a:lnTo>
                    <a:pt x="5" y="175"/>
                  </a:lnTo>
                  <a:lnTo>
                    <a:pt x="2" y="175"/>
                  </a:lnTo>
                  <a:lnTo>
                    <a:pt x="0" y="177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4" y="184"/>
                  </a:lnTo>
                  <a:lnTo>
                    <a:pt x="12" y="184"/>
                  </a:lnTo>
                  <a:lnTo>
                    <a:pt x="22" y="184"/>
                  </a:lnTo>
                  <a:lnTo>
                    <a:pt x="32" y="184"/>
                  </a:lnTo>
                  <a:lnTo>
                    <a:pt x="40" y="183"/>
                  </a:lnTo>
                  <a:lnTo>
                    <a:pt x="59" y="184"/>
                  </a:lnTo>
                  <a:lnTo>
                    <a:pt x="77" y="184"/>
                  </a:lnTo>
                  <a:lnTo>
                    <a:pt x="79" y="184"/>
                  </a:lnTo>
                  <a:lnTo>
                    <a:pt x="81" y="184"/>
                  </a:lnTo>
                  <a:lnTo>
                    <a:pt x="82" y="182"/>
                  </a:lnTo>
                  <a:lnTo>
                    <a:pt x="83" y="178"/>
                  </a:lnTo>
                  <a:lnTo>
                    <a:pt x="81" y="175"/>
                  </a:lnTo>
                  <a:lnTo>
                    <a:pt x="74" y="175"/>
                  </a:lnTo>
                  <a:lnTo>
                    <a:pt x="70" y="174"/>
                  </a:lnTo>
                  <a:lnTo>
                    <a:pt x="63" y="174"/>
                  </a:lnTo>
                  <a:lnTo>
                    <a:pt x="57" y="173"/>
                  </a:lnTo>
                  <a:lnTo>
                    <a:pt x="57" y="170"/>
                  </a:lnTo>
                  <a:lnTo>
                    <a:pt x="57" y="168"/>
                  </a:lnTo>
                  <a:lnTo>
                    <a:pt x="58" y="164"/>
                  </a:lnTo>
                  <a:lnTo>
                    <a:pt x="93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3" name="Freeform 107"/>
            <p:cNvSpPr>
              <a:spLocks noChangeAspect="1"/>
            </p:cNvSpPr>
            <p:nvPr/>
          </p:nvSpPr>
          <p:spPr bwMode="auto">
            <a:xfrm>
              <a:off x="2331" y="257"/>
              <a:ext cx="79" cy="128"/>
            </a:xfrm>
            <a:custGeom>
              <a:avLst/>
              <a:gdLst>
                <a:gd name="T0" fmla="*/ 49 w 79"/>
                <a:gd name="T1" fmla="*/ 6 h 128"/>
                <a:gd name="T2" fmla="*/ 49 w 79"/>
                <a:gd name="T3" fmla="*/ 2 h 128"/>
                <a:gd name="T4" fmla="*/ 48 w 79"/>
                <a:gd name="T5" fmla="*/ 1 h 128"/>
                <a:gd name="T6" fmla="*/ 46 w 79"/>
                <a:gd name="T7" fmla="*/ 0 h 128"/>
                <a:gd name="T8" fmla="*/ 42 w 79"/>
                <a:gd name="T9" fmla="*/ 0 h 128"/>
                <a:gd name="T10" fmla="*/ 31 w 79"/>
                <a:gd name="T11" fmla="*/ 7 h 128"/>
                <a:gd name="T12" fmla="*/ 19 w 79"/>
                <a:gd name="T13" fmla="*/ 11 h 128"/>
                <a:gd name="T14" fmla="*/ 9 w 79"/>
                <a:gd name="T15" fmla="*/ 12 h 128"/>
                <a:gd name="T16" fmla="*/ 4 w 79"/>
                <a:gd name="T17" fmla="*/ 12 h 128"/>
                <a:gd name="T18" fmla="*/ 0 w 79"/>
                <a:gd name="T19" fmla="*/ 12 h 128"/>
                <a:gd name="T20" fmla="*/ 0 w 79"/>
                <a:gd name="T21" fmla="*/ 21 h 128"/>
                <a:gd name="T22" fmla="*/ 4 w 79"/>
                <a:gd name="T23" fmla="*/ 21 h 128"/>
                <a:gd name="T24" fmla="*/ 8 w 79"/>
                <a:gd name="T25" fmla="*/ 20 h 128"/>
                <a:gd name="T26" fmla="*/ 15 w 79"/>
                <a:gd name="T27" fmla="*/ 20 h 128"/>
                <a:gd name="T28" fmla="*/ 23 w 79"/>
                <a:gd name="T29" fmla="*/ 18 h 128"/>
                <a:gd name="T30" fmla="*/ 32 w 79"/>
                <a:gd name="T31" fmla="*/ 15 h 128"/>
                <a:gd name="T32" fmla="*/ 32 w 79"/>
                <a:gd name="T33" fmla="*/ 112 h 128"/>
                <a:gd name="T34" fmla="*/ 31 w 79"/>
                <a:gd name="T35" fmla="*/ 115 h 128"/>
                <a:gd name="T36" fmla="*/ 29 w 79"/>
                <a:gd name="T37" fmla="*/ 118 h 128"/>
                <a:gd name="T38" fmla="*/ 23 w 79"/>
                <a:gd name="T39" fmla="*/ 119 h 128"/>
                <a:gd name="T40" fmla="*/ 11 w 79"/>
                <a:gd name="T41" fmla="*/ 120 h 128"/>
                <a:gd name="T42" fmla="*/ 2 w 79"/>
                <a:gd name="T43" fmla="*/ 120 h 128"/>
                <a:gd name="T44" fmla="*/ 2 w 79"/>
                <a:gd name="T45" fmla="*/ 128 h 128"/>
                <a:gd name="T46" fmla="*/ 79 w 79"/>
                <a:gd name="T47" fmla="*/ 128 h 128"/>
                <a:gd name="T48" fmla="*/ 79 w 79"/>
                <a:gd name="T49" fmla="*/ 120 h 128"/>
                <a:gd name="T50" fmla="*/ 69 w 79"/>
                <a:gd name="T51" fmla="*/ 120 h 128"/>
                <a:gd name="T52" fmla="*/ 58 w 79"/>
                <a:gd name="T53" fmla="*/ 119 h 128"/>
                <a:gd name="T54" fmla="*/ 52 w 79"/>
                <a:gd name="T55" fmla="*/ 118 h 128"/>
                <a:gd name="T56" fmla="*/ 49 w 79"/>
                <a:gd name="T57" fmla="*/ 115 h 128"/>
                <a:gd name="T58" fmla="*/ 49 w 79"/>
                <a:gd name="T59" fmla="*/ 112 h 128"/>
                <a:gd name="T60" fmla="*/ 49 w 79"/>
                <a:gd name="T61" fmla="*/ 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9" h="128">
                  <a:moveTo>
                    <a:pt x="49" y="6"/>
                  </a:moveTo>
                  <a:lnTo>
                    <a:pt x="49" y="2"/>
                  </a:lnTo>
                  <a:lnTo>
                    <a:pt x="48" y="1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1" y="7"/>
                  </a:lnTo>
                  <a:lnTo>
                    <a:pt x="19" y="11"/>
                  </a:lnTo>
                  <a:lnTo>
                    <a:pt x="9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21"/>
                  </a:lnTo>
                  <a:lnTo>
                    <a:pt x="4" y="21"/>
                  </a:lnTo>
                  <a:lnTo>
                    <a:pt x="8" y="20"/>
                  </a:lnTo>
                  <a:lnTo>
                    <a:pt x="15" y="20"/>
                  </a:lnTo>
                  <a:lnTo>
                    <a:pt x="23" y="18"/>
                  </a:lnTo>
                  <a:lnTo>
                    <a:pt x="32" y="15"/>
                  </a:lnTo>
                  <a:lnTo>
                    <a:pt x="32" y="112"/>
                  </a:lnTo>
                  <a:lnTo>
                    <a:pt x="31" y="115"/>
                  </a:lnTo>
                  <a:lnTo>
                    <a:pt x="29" y="118"/>
                  </a:lnTo>
                  <a:lnTo>
                    <a:pt x="23" y="119"/>
                  </a:lnTo>
                  <a:lnTo>
                    <a:pt x="11" y="120"/>
                  </a:lnTo>
                  <a:lnTo>
                    <a:pt x="2" y="120"/>
                  </a:lnTo>
                  <a:lnTo>
                    <a:pt x="2" y="128"/>
                  </a:lnTo>
                  <a:lnTo>
                    <a:pt x="79" y="128"/>
                  </a:lnTo>
                  <a:lnTo>
                    <a:pt x="79" y="120"/>
                  </a:lnTo>
                  <a:lnTo>
                    <a:pt x="69" y="120"/>
                  </a:lnTo>
                  <a:lnTo>
                    <a:pt x="58" y="119"/>
                  </a:lnTo>
                  <a:lnTo>
                    <a:pt x="52" y="118"/>
                  </a:lnTo>
                  <a:lnTo>
                    <a:pt x="49" y="115"/>
                  </a:lnTo>
                  <a:lnTo>
                    <a:pt x="49" y="112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4" name="Freeform 108"/>
            <p:cNvSpPr>
              <a:spLocks noChangeAspect="1"/>
            </p:cNvSpPr>
            <p:nvPr/>
          </p:nvSpPr>
          <p:spPr bwMode="auto">
            <a:xfrm>
              <a:off x="2510" y="0"/>
              <a:ext cx="89" cy="386"/>
            </a:xfrm>
            <a:custGeom>
              <a:avLst/>
              <a:gdLst>
                <a:gd name="T0" fmla="*/ 89 w 89"/>
                <a:gd name="T1" fmla="*/ 382 h 386"/>
                <a:gd name="T2" fmla="*/ 89 w 89"/>
                <a:gd name="T3" fmla="*/ 381 h 386"/>
                <a:gd name="T4" fmla="*/ 88 w 89"/>
                <a:gd name="T5" fmla="*/ 380 h 386"/>
                <a:gd name="T6" fmla="*/ 86 w 89"/>
                <a:gd name="T7" fmla="*/ 377 h 386"/>
                <a:gd name="T8" fmla="*/ 82 w 89"/>
                <a:gd name="T9" fmla="*/ 374 h 386"/>
                <a:gd name="T10" fmla="*/ 53 w 89"/>
                <a:gd name="T11" fmla="*/ 333 h 386"/>
                <a:gd name="T12" fmla="*/ 34 w 89"/>
                <a:gd name="T13" fmla="*/ 287 h 386"/>
                <a:gd name="T14" fmla="*/ 25 w 89"/>
                <a:gd name="T15" fmla="*/ 239 h 386"/>
                <a:gd name="T16" fmla="*/ 22 w 89"/>
                <a:gd name="T17" fmla="*/ 193 h 386"/>
                <a:gd name="T18" fmla="*/ 25 w 89"/>
                <a:gd name="T19" fmla="*/ 143 h 386"/>
                <a:gd name="T20" fmla="*/ 35 w 89"/>
                <a:gd name="T21" fmla="*/ 95 h 386"/>
                <a:gd name="T22" fmla="*/ 54 w 89"/>
                <a:gd name="T23" fmla="*/ 50 h 386"/>
                <a:gd name="T24" fmla="*/ 84 w 89"/>
                <a:gd name="T25" fmla="*/ 10 h 386"/>
                <a:gd name="T26" fmla="*/ 88 w 89"/>
                <a:gd name="T27" fmla="*/ 6 h 386"/>
                <a:gd name="T28" fmla="*/ 89 w 89"/>
                <a:gd name="T29" fmla="*/ 4 h 386"/>
                <a:gd name="T30" fmla="*/ 88 w 89"/>
                <a:gd name="T31" fmla="*/ 1 h 386"/>
                <a:gd name="T32" fmla="*/ 85 w 89"/>
                <a:gd name="T33" fmla="*/ 0 h 386"/>
                <a:gd name="T34" fmla="*/ 77 w 89"/>
                <a:gd name="T35" fmla="*/ 5 h 386"/>
                <a:gd name="T36" fmla="*/ 62 w 89"/>
                <a:gd name="T37" fmla="*/ 19 h 386"/>
                <a:gd name="T38" fmla="*/ 43 w 89"/>
                <a:gd name="T39" fmla="*/ 43 h 386"/>
                <a:gd name="T40" fmla="*/ 24 w 89"/>
                <a:gd name="T41" fmla="*/ 75 h 386"/>
                <a:gd name="T42" fmla="*/ 12 w 89"/>
                <a:gd name="T43" fmla="*/ 107 h 386"/>
                <a:gd name="T44" fmla="*/ 5 w 89"/>
                <a:gd name="T45" fmla="*/ 138 h 386"/>
                <a:gd name="T46" fmla="*/ 1 w 89"/>
                <a:gd name="T47" fmla="*/ 167 h 386"/>
                <a:gd name="T48" fmla="*/ 0 w 89"/>
                <a:gd name="T49" fmla="*/ 193 h 386"/>
                <a:gd name="T50" fmla="*/ 1 w 89"/>
                <a:gd name="T51" fmla="*/ 218 h 386"/>
                <a:gd name="T52" fmla="*/ 5 w 89"/>
                <a:gd name="T53" fmla="*/ 248 h 386"/>
                <a:gd name="T54" fmla="*/ 13 w 89"/>
                <a:gd name="T55" fmla="*/ 280 h 386"/>
                <a:gd name="T56" fmla="*/ 25 w 89"/>
                <a:gd name="T57" fmla="*/ 313 h 386"/>
                <a:gd name="T58" fmla="*/ 44 w 89"/>
                <a:gd name="T59" fmla="*/ 345 h 386"/>
                <a:gd name="T60" fmla="*/ 62 w 89"/>
                <a:gd name="T61" fmla="*/ 367 h 386"/>
                <a:gd name="T62" fmla="*/ 77 w 89"/>
                <a:gd name="T63" fmla="*/ 381 h 386"/>
                <a:gd name="T64" fmla="*/ 85 w 89"/>
                <a:gd name="T65" fmla="*/ 386 h 386"/>
                <a:gd name="T66" fmla="*/ 88 w 89"/>
                <a:gd name="T67" fmla="*/ 385 h 386"/>
                <a:gd name="T68" fmla="*/ 89 w 89"/>
                <a:gd name="T69" fmla="*/ 38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386">
                  <a:moveTo>
                    <a:pt x="89" y="382"/>
                  </a:moveTo>
                  <a:lnTo>
                    <a:pt x="89" y="381"/>
                  </a:lnTo>
                  <a:lnTo>
                    <a:pt x="88" y="380"/>
                  </a:lnTo>
                  <a:lnTo>
                    <a:pt x="86" y="377"/>
                  </a:lnTo>
                  <a:lnTo>
                    <a:pt x="82" y="374"/>
                  </a:lnTo>
                  <a:lnTo>
                    <a:pt x="53" y="333"/>
                  </a:lnTo>
                  <a:lnTo>
                    <a:pt x="34" y="287"/>
                  </a:lnTo>
                  <a:lnTo>
                    <a:pt x="25" y="239"/>
                  </a:lnTo>
                  <a:lnTo>
                    <a:pt x="22" y="193"/>
                  </a:lnTo>
                  <a:lnTo>
                    <a:pt x="25" y="143"/>
                  </a:lnTo>
                  <a:lnTo>
                    <a:pt x="35" y="95"/>
                  </a:lnTo>
                  <a:lnTo>
                    <a:pt x="54" y="50"/>
                  </a:lnTo>
                  <a:lnTo>
                    <a:pt x="84" y="10"/>
                  </a:lnTo>
                  <a:lnTo>
                    <a:pt x="88" y="6"/>
                  </a:lnTo>
                  <a:lnTo>
                    <a:pt x="89" y="4"/>
                  </a:lnTo>
                  <a:lnTo>
                    <a:pt x="88" y="1"/>
                  </a:lnTo>
                  <a:lnTo>
                    <a:pt x="85" y="0"/>
                  </a:lnTo>
                  <a:lnTo>
                    <a:pt x="77" y="5"/>
                  </a:lnTo>
                  <a:lnTo>
                    <a:pt x="62" y="19"/>
                  </a:lnTo>
                  <a:lnTo>
                    <a:pt x="43" y="43"/>
                  </a:lnTo>
                  <a:lnTo>
                    <a:pt x="24" y="75"/>
                  </a:lnTo>
                  <a:lnTo>
                    <a:pt x="12" y="107"/>
                  </a:lnTo>
                  <a:lnTo>
                    <a:pt x="5" y="138"/>
                  </a:lnTo>
                  <a:lnTo>
                    <a:pt x="1" y="167"/>
                  </a:lnTo>
                  <a:lnTo>
                    <a:pt x="0" y="193"/>
                  </a:lnTo>
                  <a:lnTo>
                    <a:pt x="1" y="218"/>
                  </a:lnTo>
                  <a:lnTo>
                    <a:pt x="5" y="248"/>
                  </a:lnTo>
                  <a:lnTo>
                    <a:pt x="13" y="280"/>
                  </a:lnTo>
                  <a:lnTo>
                    <a:pt x="25" y="313"/>
                  </a:lnTo>
                  <a:lnTo>
                    <a:pt x="44" y="345"/>
                  </a:lnTo>
                  <a:lnTo>
                    <a:pt x="62" y="367"/>
                  </a:lnTo>
                  <a:lnTo>
                    <a:pt x="77" y="381"/>
                  </a:lnTo>
                  <a:lnTo>
                    <a:pt x="85" y="386"/>
                  </a:lnTo>
                  <a:lnTo>
                    <a:pt x="88" y="385"/>
                  </a:lnTo>
                  <a:lnTo>
                    <a:pt x="89" y="3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5" name="Freeform 109"/>
            <p:cNvSpPr>
              <a:spLocks noChangeAspect="1" noEditPoints="1"/>
            </p:cNvSpPr>
            <p:nvPr/>
          </p:nvSpPr>
          <p:spPr bwMode="auto">
            <a:xfrm>
              <a:off x="2641" y="22"/>
              <a:ext cx="200" cy="346"/>
            </a:xfrm>
            <a:custGeom>
              <a:avLst/>
              <a:gdLst>
                <a:gd name="T0" fmla="*/ 149 w 200"/>
                <a:gd name="T1" fmla="*/ 6 h 346"/>
                <a:gd name="T2" fmla="*/ 149 w 200"/>
                <a:gd name="T3" fmla="*/ 1 h 346"/>
                <a:gd name="T4" fmla="*/ 141 w 200"/>
                <a:gd name="T5" fmla="*/ 1 h 346"/>
                <a:gd name="T6" fmla="*/ 117 w 200"/>
                <a:gd name="T7" fmla="*/ 97 h 346"/>
                <a:gd name="T8" fmla="*/ 73 w 200"/>
                <a:gd name="T9" fmla="*/ 106 h 346"/>
                <a:gd name="T10" fmla="*/ 35 w 200"/>
                <a:gd name="T11" fmla="*/ 130 h 346"/>
                <a:gd name="T12" fmla="*/ 10 w 200"/>
                <a:gd name="T13" fmla="*/ 164 h 346"/>
                <a:gd name="T14" fmla="*/ 0 w 200"/>
                <a:gd name="T15" fmla="*/ 202 h 346"/>
                <a:gd name="T16" fmla="*/ 19 w 200"/>
                <a:gd name="T17" fmla="*/ 250 h 346"/>
                <a:gd name="T18" fmla="*/ 73 w 200"/>
                <a:gd name="T19" fmla="*/ 272 h 346"/>
                <a:gd name="T20" fmla="*/ 61 w 200"/>
                <a:gd name="T21" fmla="*/ 321 h 346"/>
                <a:gd name="T22" fmla="*/ 57 w 200"/>
                <a:gd name="T23" fmla="*/ 339 h 346"/>
                <a:gd name="T24" fmla="*/ 58 w 200"/>
                <a:gd name="T25" fmla="*/ 346 h 346"/>
                <a:gd name="T26" fmla="*/ 65 w 200"/>
                <a:gd name="T27" fmla="*/ 345 h 346"/>
                <a:gd name="T28" fmla="*/ 66 w 200"/>
                <a:gd name="T29" fmla="*/ 339 h 346"/>
                <a:gd name="T30" fmla="*/ 69 w 200"/>
                <a:gd name="T31" fmla="*/ 329 h 346"/>
                <a:gd name="T32" fmla="*/ 106 w 200"/>
                <a:gd name="T33" fmla="*/ 269 h 346"/>
                <a:gd name="T34" fmla="*/ 147 w 200"/>
                <a:gd name="T35" fmla="*/ 251 h 346"/>
                <a:gd name="T36" fmla="*/ 180 w 200"/>
                <a:gd name="T37" fmla="*/ 222 h 346"/>
                <a:gd name="T38" fmla="*/ 198 w 200"/>
                <a:gd name="T39" fmla="*/ 186 h 346"/>
                <a:gd name="T40" fmla="*/ 196 w 200"/>
                <a:gd name="T41" fmla="*/ 143 h 346"/>
                <a:gd name="T42" fmla="*/ 161 w 200"/>
                <a:gd name="T43" fmla="*/ 105 h 346"/>
                <a:gd name="T44" fmla="*/ 148 w 200"/>
                <a:gd name="T45" fmla="*/ 9 h 346"/>
                <a:gd name="T46" fmla="*/ 66 w 200"/>
                <a:gd name="T47" fmla="*/ 262 h 346"/>
                <a:gd name="T48" fmla="*/ 49 w 200"/>
                <a:gd name="T49" fmla="*/ 256 h 346"/>
                <a:gd name="T50" fmla="*/ 35 w 200"/>
                <a:gd name="T51" fmla="*/ 244 h 346"/>
                <a:gd name="T52" fmla="*/ 26 w 200"/>
                <a:gd name="T53" fmla="*/ 224 h 346"/>
                <a:gd name="T54" fmla="*/ 26 w 200"/>
                <a:gd name="T55" fmla="*/ 193 h 346"/>
                <a:gd name="T56" fmla="*/ 38 w 200"/>
                <a:gd name="T57" fmla="*/ 158 h 346"/>
                <a:gd name="T58" fmla="*/ 61 w 200"/>
                <a:gd name="T59" fmla="*/ 128 h 346"/>
                <a:gd name="T60" fmla="*/ 94 w 200"/>
                <a:gd name="T61" fmla="*/ 109 h 346"/>
                <a:gd name="T62" fmla="*/ 75 w 200"/>
                <a:gd name="T63" fmla="*/ 264 h 346"/>
                <a:gd name="T64" fmla="*/ 145 w 200"/>
                <a:gd name="T65" fmla="*/ 109 h 346"/>
                <a:gd name="T66" fmla="*/ 172 w 200"/>
                <a:gd name="T67" fmla="*/ 136 h 346"/>
                <a:gd name="T68" fmla="*/ 174 w 200"/>
                <a:gd name="T69" fmla="*/ 176 h 346"/>
                <a:gd name="T70" fmla="*/ 162 w 200"/>
                <a:gd name="T71" fmla="*/ 210 h 346"/>
                <a:gd name="T72" fmla="*/ 139 w 200"/>
                <a:gd name="T73" fmla="*/ 240 h 346"/>
                <a:gd name="T74" fmla="*/ 106 w 200"/>
                <a:gd name="T75" fmla="*/ 260 h 346"/>
                <a:gd name="T76" fmla="*/ 125 w 200"/>
                <a:gd name="T77" fmla="*/ 10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0" h="346">
                  <a:moveTo>
                    <a:pt x="148" y="9"/>
                  </a:moveTo>
                  <a:lnTo>
                    <a:pt x="149" y="6"/>
                  </a:lnTo>
                  <a:lnTo>
                    <a:pt x="149" y="3"/>
                  </a:lnTo>
                  <a:lnTo>
                    <a:pt x="149" y="1"/>
                  </a:lnTo>
                  <a:lnTo>
                    <a:pt x="145" y="0"/>
                  </a:lnTo>
                  <a:lnTo>
                    <a:pt x="141" y="1"/>
                  </a:lnTo>
                  <a:lnTo>
                    <a:pt x="139" y="7"/>
                  </a:lnTo>
                  <a:lnTo>
                    <a:pt x="117" y="97"/>
                  </a:lnTo>
                  <a:lnTo>
                    <a:pt x="94" y="99"/>
                  </a:lnTo>
                  <a:lnTo>
                    <a:pt x="73" y="106"/>
                  </a:lnTo>
                  <a:lnTo>
                    <a:pt x="53" y="117"/>
                  </a:lnTo>
                  <a:lnTo>
                    <a:pt x="35" y="130"/>
                  </a:lnTo>
                  <a:lnTo>
                    <a:pt x="21" y="146"/>
                  </a:lnTo>
                  <a:lnTo>
                    <a:pt x="10" y="164"/>
                  </a:lnTo>
                  <a:lnTo>
                    <a:pt x="2" y="183"/>
                  </a:lnTo>
                  <a:lnTo>
                    <a:pt x="0" y="202"/>
                  </a:lnTo>
                  <a:lnTo>
                    <a:pt x="5" y="228"/>
                  </a:lnTo>
                  <a:lnTo>
                    <a:pt x="19" y="250"/>
                  </a:lnTo>
                  <a:lnTo>
                    <a:pt x="42" y="265"/>
                  </a:lnTo>
                  <a:lnTo>
                    <a:pt x="73" y="272"/>
                  </a:lnTo>
                  <a:lnTo>
                    <a:pt x="65" y="308"/>
                  </a:lnTo>
                  <a:lnTo>
                    <a:pt x="61" y="321"/>
                  </a:lnTo>
                  <a:lnTo>
                    <a:pt x="59" y="332"/>
                  </a:lnTo>
                  <a:lnTo>
                    <a:pt x="57" y="339"/>
                  </a:lnTo>
                  <a:lnTo>
                    <a:pt x="56" y="342"/>
                  </a:lnTo>
                  <a:lnTo>
                    <a:pt x="58" y="346"/>
                  </a:lnTo>
                  <a:lnTo>
                    <a:pt x="61" y="346"/>
                  </a:lnTo>
                  <a:lnTo>
                    <a:pt x="65" y="345"/>
                  </a:lnTo>
                  <a:lnTo>
                    <a:pt x="65" y="343"/>
                  </a:lnTo>
                  <a:lnTo>
                    <a:pt x="66" y="339"/>
                  </a:lnTo>
                  <a:lnTo>
                    <a:pt x="68" y="334"/>
                  </a:lnTo>
                  <a:lnTo>
                    <a:pt x="69" y="329"/>
                  </a:lnTo>
                  <a:lnTo>
                    <a:pt x="83" y="272"/>
                  </a:lnTo>
                  <a:lnTo>
                    <a:pt x="106" y="269"/>
                  </a:lnTo>
                  <a:lnTo>
                    <a:pt x="127" y="262"/>
                  </a:lnTo>
                  <a:lnTo>
                    <a:pt x="147" y="251"/>
                  </a:lnTo>
                  <a:lnTo>
                    <a:pt x="165" y="238"/>
                  </a:lnTo>
                  <a:lnTo>
                    <a:pt x="180" y="222"/>
                  </a:lnTo>
                  <a:lnTo>
                    <a:pt x="191" y="204"/>
                  </a:lnTo>
                  <a:lnTo>
                    <a:pt x="198" y="186"/>
                  </a:lnTo>
                  <a:lnTo>
                    <a:pt x="200" y="166"/>
                  </a:lnTo>
                  <a:lnTo>
                    <a:pt x="196" y="143"/>
                  </a:lnTo>
                  <a:lnTo>
                    <a:pt x="184" y="121"/>
                  </a:lnTo>
                  <a:lnTo>
                    <a:pt x="161" y="105"/>
                  </a:lnTo>
                  <a:lnTo>
                    <a:pt x="127" y="97"/>
                  </a:lnTo>
                  <a:lnTo>
                    <a:pt x="148" y="9"/>
                  </a:lnTo>
                  <a:close/>
                  <a:moveTo>
                    <a:pt x="75" y="264"/>
                  </a:moveTo>
                  <a:lnTo>
                    <a:pt x="66" y="262"/>
                  </a:lnTo>
                  <a:lnTo>
                    <a:pt x="58" y="260"/>
                  </a:lnTo>
                  <a:lnTo>
                    <a:pt x="49" y="256"/>
                  </a:lnTo>
                  <a:lnTo>
                    <a:pt x="41" y="251"/>
                  </a:lnTo>
                  <a:lnTo>
                    <a:pt x="35" y="244"/>
                  </a:lnTo>
                  <a:lnTo>
                    <a:pt x="29" y="235"/>
                  </a:lnTo>
                  <a:lnTo>
                    <a:pt x="26" y="224"/>
                  </a:lnTo>
                  <a:lnTo>
                    <a:pt x="25" y="210"/>
                  </a:lnTo>
                  <a:lnTo>
                    <a:pt x="26" y="193"/>
                  </a:lnTo>
                  <a:lnTo>
                    <a:pt x="31" y="175"/>
                  </a:lnTo>
                  <a:lnTo>
                    <a:pt x="38" y="158"/>
                  </a:lnTo>
                  <a:lnTo>
                    <a:pt x="48" y="142"/>
                  </a:lnTo>
                  <a:lnTo>
                    <a:pt x="61" y="128"/>
                  </a:lnTo>
                  <a:lnTo>
                    <a:pt x="76" y="117"/>
                  </a:lnTo>
                  <a:lnTo>
                    <a:pt x="94" y="109"/>
                  </a:lnTo>
                  <a:lnTo>
                    <a:pt x="115" y="105"/>
                  </a:lnTo>
                  <a:lnTo>
                    <a:pt x="75" y="264"/>
                  </a:lnTo>
                  <a:close/>
                  <a:moveTo>
                    <a:pt x="125" y="105"/>
                  </a:moveTo>
                  <a:lnTo>
                    <a:pt x="145" y="109"/>
                  </a:lnTo>
                  <a:lnTo>
                    <a:pt x="161" y="119"/>
                  </a:lnTo>
                  <a:lnTo>
                    <a:pt x="172" y="136"/>
                  </a:lnTo>
                  <a:lnTo>
                    <a:pt x="175" y="158"/>
                  </a:lnTo>
                  <a:lnTo>
                    <a:pt x="174" y="176"/>
                  </a:lnTo>
                  <a:lnTo>
                    <a:pt x="169" y="193"/>
                  </a:lnTo>
                  <a:lnTo>
                    <a:pt x="162" y="210"/>
                  </a:lnTo>
                  <a:lnTo>
                    <a:pt x="152" y="226"/>
                  </a:lnTo>
                  <a:lnTo>
                    <a:pt x="139" y="240"/>
                  </a:lnTo>
                  <a:lnTo>
                    <a:pt x="123" y="251"/>
                  </a:lnTo>
                  <a:lnTo>
                    <a:pt x="106" y="260"/>
                  </a:lnTo>
                  <a:lnTo>
                    <a:pt x="85" y="264"/>
                  </a:lnTo>
                  <a:lnTo>
                    <a:pt x="125" y="1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6" name="Freeform 110"/>
            <p:cNvSpPr>
              <a:spLocks noChangeAspect="1"/>
            </p:cNvSpPr>
            <p:nvPr/>
          </p:nvSpPr>
          <p:spPr bwMode="auto">
            <a:xfrm>
              <a:off x="2871" y="0"/>
              <a:ext cx="88" cy="386"/>
            </a:xfrm>
            <a:custGeom>
              <a:avLst/>
              <a:gdLst>
                <a:gd name="T0" fmla="*/ 88 w 88"/>
                <a:gd name="T1" fmla="*/ 193 h 386"/>
                <a:gd name="T2" fmla="*/ 87 w 88"/>
                <a:gd name="T3" fmla="*/ 168 h 386"/>
                <a:gd name="T4" fmla="*/ 84 w 88"/>
                <a:gd name="T5" fmla="*/ 138 h 386"/>
                <a:gd name="T6" fmla="*/ 76 w 88"/>
                <a:gd name="T7" fmla="*/ 105 h 386"/>
                <a:gd name="T8" fmla="*/ 63 w 88"/>
                <a:gd name="T9" fmla="*/ 73 h 386"/>
                <a:gd name="T10" fmla="*/ 45 w 88"/>
                <a:gd name="T11" fmla="*/ 41 h 386"/>
                <a:gd name="T12" fmla="*/ 26 w 88"/>
                <a:gd name="T13" fmla="*/ 19 h 386"/>
                <a:gd name="T14" fmla="*/ 11 w 88"/>
                <a:gd name="T15" fmla="*/ 5 h 386"/>
                <a:gd name="T16" fmla="*/ 4 w 88"/>
                <a:gd name="T17" fmla="*/ 0 h 386"/>
                <a:gd name="T18" fmla="*/ 1 w 88"/>
                <a:gd name="T19" fmla="*/ 1 h 386"/>
                <a:gd name="T20" fmla="*/ 0 w 88"/>
                <a:gd name="T21" fmla="*/ 4 h 386"/>
                <a:gd name="T22" fmla="*/ 0 w 88"/>
                <a:gd name="T23" fmla="*/ 5 h 386"/>
                <a:gd name="T24" fmla="*/ 1 w 88"/>
                <a:gd name="T25" fmla="*/ 6 h 386"/>
                <a:gd name="T26" fmla="*/ 3 w 88"/>
                <a:gd name="T27" fmla="*/ 9 h 386"/>
                <a:gd name="T28" fmla="*/ 7 w 88"/>
                <a:gd name="T29" fmla="*/ 13 h 386"/>
                <a:gd name="T30" fmla="*/ 32 w 88"/>
                <a:gd name="T31" fmla="*/ 46 h 386"/>
                <a:gd name="T32" fmla="*/ 51 w 88"/>
                <a:gd name="T33" fmla="*/ 87 h 386"/>
                <a:gd name="T34" fmla="*/ 62 w 88"/>
                <a:gd name="T35" fmla="*/ 136 h 386"/>
                <a:gd name="T36" fmla="*/ 66 w 88"/>
                <a:gd name="T37" fmla="*/ 193 h 386"/>
                <a:gd name="T38" fmla="*/ 63 w 88"/>
                <a:gd name="T39" fmla="*/ 242 h 386"/>
                <a:gd name="T40" fmla="*/ 53 w 88"/>
                <a:gd name="T41" fmla="*/ 291 h 386"/>
                <a:gd name="T42" fmla="*/ 34 w 88"/>
                <a:gd name="T43" fmla="*/ 336 h 386"/>
                <a:gd name="T44" fmla="*/ 5 w 88"/>
                <a:gd name="T45" fmla="*/ 375 h 386"/>
                <a:gd name="T46" fmla="*/ 0 w 88"/>
                <a:gd name="T47" fmla="*/ 380 h 386"/>
                <a:gd name="T48" fmla="*/ 0 w 88"/>
                <a:gd name="T49" fmla="*/ 382 h 386"/>
                <a:gd name="T50" fmla="*/ 1 w 88"/>
                <a:gd name="T51" fmla="*/ 385 h 386"/>
                <a:gd name="T52" fmla="*/ 4 w 88"/>
                <a:gd name="T53" fmla="*/ 386 h 386"/>
                <a:gd name="T54" fmla="*/ 11 w 88"/>
                <a:gd name="T55" fmla="*/ 381 h 386"/>
                <a:gd name="T56" fmla="*/ 27 w 88"/>
                <a:gd name="T57" fmla="*/ 367 h 386"/>
                <a:gd name="T58" fmla="*/ 46 w 88"/>
                <a:gd name="T59" fmla="*/ 343 h 386"/>
                <a:gd name="T60" fmla="*/ 64 w 88"/>
                <a:gd name="T61" fmla="*/ 311 h 386"/>
                <a:gd name="T62" fmla="*/ 76 w 88"/>
                <a:gd name="T63" fmla="*/ 279 h 386"/>
                <a:gd name="T64" fmla="*/ 84 w 88"/>
                <a:gd name="T65" fmla="*/ 248 h 386"/>
                <a:gd name="T66" fmla="*/ 87 w 88"/>
                <a:gd name="T67" fmla="*/ 219 h 386"/>
                <a:gd name="T68" fmla="*/ 88 w 88"/>
                <a:gd name="T69" fmla="*/ 19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8" h="386">
                  <a:moveTo>
                    <a:pt x="88" y="193"/>
                  </a:moveTo>
                  <a:lnTo>
                    <a:pt x="87" y="168"/>
                  </a:lnTo>
                  <a:lnTo>
                    <a:pt x="84" y="138"/>
                  </a:lnTo>
                  <a:lnTo>
                    <a:pt x="76" y="105"/>
                  </a:lnTo>
                  <a:lnTo>
                    <a:pt x="63" y="73"/>
                  </a:lnTo>
                  <a:lnTo>
                    <a:pt x="45" y="41"/>
                  </a:lnTo>
                  <a:lnTo>
                    <a:pt x="26" y="19"/>
                  </a:lnTo>
                  <a:lnTo>
                    <a:pt x="11" y="5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9"/>
                  </a:lnTo>
                  <a:lnTo>
                    <a:pt x="7" y="13"/>
                  </a:lnTo>
                  <a:lnTo>
                    <a:pt x="32" y="46"/>
                  </a:lnTo>
                  <a:lnTo>
                    <a:pt x="51" y="87"/>
                  </a:lnTo>
                  <a:lnTo>
                    <a:pt x="62" y="136"/>
                  </a:lnTo>
                  <a:lnTo>
                    <a:pt x="66" y="193"/>
                  </a:lnTo>
                  <a:lnTo>
                    <a:pt x="63" y="242"/>
                  </a:lnTo>
                  <a:lnTo>
                    <a:pt x="53" y="291"/>
                  </a:lnTo>
                  <a:lnTo>
                    <a:pt x="34" y="336"/>
                  </a:lnTo>
                  <a:lnTo>
                    <a:pt x="5" y="375"/>
                  </a:lnTo>
                  <a:lnTo>
                    <a:pt x="0" y="380"/>
                  </a:lnTo>
                  <a:lnTo>
                    <a:pt x="0" y="382"/>
                  </a:lnTo>
                  <a:lnTo>
                    <a:pt x="1" y="385"/>
                  </a:lnTo>
                  <a:lnTo>
                    <a:pt x="4" y="386"/>
                  </a:lnTo>
                  <a:lnTo>
                    <a:pt x="11" y="381"/>
                  </a:lnTo>
                  <a:lnTo>
                    <a:pt x="27" y="367"/>
                  </a:lnTo>
                  <a:lnTo>
                    <a:pt x="46" y="343"/>
                  </a:lnTo>
                  <a:lnTo>
                    <a:pt x="64" y="311"/>
                  </a:lnTo>
                  <a:lnTo>
                    <a:pt x="76" y="279"/>
                  </a:lnTo>
                  <a:lnTo>
                    <a:pt x="84" y="248"/>
                  </a:lnTo>
                  <a:lnTo>
                    <a:pt x="87" y="219"/>
                  </a:lnTo>
                  <a:lnTo>
                    <a:pt x="88" y="19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7" name="Freeform 111"/>
            <p:cNvSpPr>
              <a:spLocks noChangeAspect="1"/>
            </p:cNvSpPr>
            <p:nvPr/>
          </p:nvSpPr>
          <p:spPr bwMode="auto">
            <a:xfrm>
              <a:off x="3104" y="65"/>
              <a:ext cx="255" cy="256"/>
            </a:xfrm>
            <a:custGeom>
              <a:avLst/>
              <a:gdLst>
                <a:gd name="T0" fmla="*/ 135 w 255"/>
                <a:gd name="T1" fmla="*/ 136 h 256"/>
                <a:gd name="T2" fmla="*/ 242 w 255"/>
                <a:gd name="T3" fmla="*/ 136 h 256"/>
                <a:gd name="T4" fmla="*/ 246 w 255"/>
                <a:gd name="T5" fmla="*/ 136 h 256"/>
                <a:gd name="T6" fmla="*/ 250 w 255"/>
                <a:gd name="T7" fmla="*/ 135 h 256"/>
                <a:gd name="T8" fmla="*/ 253 w 255"/>
                <a:gd name="T9" fmla="*/ 132 h 256"/>
                <a:gd name="T10" fmla="*/ 255 w 255"/>
                <a:gd name="T11" fmla="*/ 128 h 256"/>
                <a:gd name="T12" fmla="*/ 253 w 255"/>
                <a:gd name="T13" fmla="*/ 123 h 256"/>
                <a:gd name="T14" fmla="*/ 250 w 255"/>
                <a:gd name="T15" fmla="*/ 121 h 256"/>
                <a:gd name="T16" fmla="*/ 246 w 255"/>
                <a:gd name="T17" fmla="*/ 120 h 256"/>
                <a:gd name="T18" fmla="*/ 242 w 255"/>
                <a:gd name="T19" fmla="*/ 120 h 256"/>
                <a:gd name="T20" fmla="*/ 135 w 255"/>
                <a:gd name="T21" fmla="*/ 120 h 256"/>
                <a:gd name="T22" fmla="*/ 135 w 255"/>
                <a:gd name="T23" fmla="*/ 12 h 256"/>
                <a:gd name="T24" fmla="*/ 135 w 255"/>
                <a:gd name="T25" fmla="*/ 8 h 256"/>
                <a:gd name="T26" fmla="*/ 134 w 255"/>
                <a:gd name="T27" fmla="*/ 4 h 256"/>
                <a:gd name="T28" fmla="*/ 132 w 255"/>
                <a:gd name="T29" fmla="*/ 1 h 256"/>
                <a:gd name="T30" fmla="*/ 128 w 255"/>
                <a:gd name="T31" fmla="*/ 0 h 256"/>
                <a:gd name="T32" fmla="*/ 123 w 255"/>
                <a:gd name="T33" fmla="*/ 1 h 256"/>
                <a:gd name="T34" fmla="*/ 121 w 255"/>
                <a:gd name="T35" fmla="*/ 4 h 256"/>
                <a:gd name="T36" fmla="*/ 120 w 255"/>
                <a:gd name="T37" fmla="*/ 8 h 256"/>
                <a:gd name="T38" fmla="*/ 120 w 255"/>
                <a:gd name="T39" fmla="*/ 12 h 256"/>
                <a:gd name="T40" fmla="*/ 120 w 255"/>
                <a:gd name="T41" fmla="*/ 120 h 256"/>
                <a:gd name="T42" fmla="*/ 13 w 255"/>
                <a:gd name="T43" fmla="*/ 120 h 256"/>
                <a:gd name="T44" fmla="*/ 9 w 255"/>
                <a:gd name="T45" fmla="*/ 120 h 256"/>
                <a:gd name="T46" fmla="*/ 5 w 255"/>
                <a:gd name="T47" fmla="*/ 121 h 256"/>
                <a:gd name="T48" fmla="*/ 1 w 255"/>
                <a:gd name="T49" fmla="*/ 123 h 256"/>
                <a:gd name="T50" fmla="*/ 0 w 255"/>
                <a:gd name="T51" fmla="*/ 128 h 256"/>
                <a:gd name="T52" fmla="*/ 1 w 255"/>
                <a:gd name="T53" fmla="*/ 132 h 256"/>
                <a:gd name="T54" fmla="*/ 5 w 255"/>
                <a:gd name="T55" fmla="*/ 135 h 256"/>
                <a:gd name="T56" fmla="*/ 9 w 255"/>
                <a:gd name="T57" fmla="*/ 136 h 256"/>
                <a:gd name="T58" fmla="*/ 13 w 255"/>
                <a:gd name="T59" fmla="*/ 136 h 256"/>
                <a:gd name="T60" fmla="*/ 120 w 255"/>
                <a:gd name="T61" fmla="*/ 136 h 256"/>
                <a:gd name="T62" fmla="*/ 120 w 255"/>
                <a:gd name="T63" fmla="*/ 244 h 256"/>
                <a:gd name="T64" fmla="*/ 120 w 255"/>
                <a:gd name="T65" fmla="*/ 248 h 256"/>
                <a:gd name="T66" fmla="*/ 121 w 255"/>
                <a:gd name="T67" fmla="*/ 252 h 256"/>
                <a:gd name="T68" fmla="*/ 123 w 255"/>
                <a:gd name="T69" fmla="*/ 255 h 256"/>
                <a:gd name="T70" fmla="*/ 128 w 255"/>
                <a:gd name="T71" fmla="*/ 256 h 256"/>
                <a:gd name="T72" fmla="*/ 132 w 255"/>
                <a:gd name="T73" fmla="*/ 255 h 256"/>
                <a:gd name="T74" fmla="*/ 134 w 255"/>
                <a:gd name="T75" fmla="*/ 252 h 256"/>
                <a:gd name="T76" fmla="*/ 135 w 255"/>
                <a:gd name="T77" fmla="*/ 248 h 256"/>
                <a:gd name="T78" fmla="*/ 135 w 255"/>
                <a:gd name="T79" fmla="*/ 244 h 256"/>
                <a:gd name="T80" fmla="*/ 135 w 255"/>
                <a:gd name="T81" fmla="*/ 13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5" h="256">
                  <a:moveTo>
                    <a:pt x="135" y="136"/>
                  </a:moveTo>
                  <a:lnTo>
                    <a:pt x="242" y="136"/>
                  </a:lnTo>
                  <a:lnTo>
                    <a:pt x="246" y="136"/>
                  </a:lnTo>
                  <a:lnTo>
                    <a:pt x="250" y="135"/>
                  </a:lnTo>
                  <a:lnTo>
                    <a:pt x="253" y="132"/>
                  </a:lnTo>
                  <a:lnTo>
                    <a:pt x="255" y="128"/>
                  </a:lnTo>
                  <a:lnTo>
                    <a:pt x="253" y="123"/>
                  </a:lnTo>
                  <a:lnTo>
                    <a:pt x="250" y="121"/>
                  </a:lnTo>
                  <a:lnTo>
                    <a:pt x="246" y="120"/>
                  </a:lnTo>
                  <a:lnTo>
                    <a:pt x="242" y="120"/>
                  </a:lnTo>
                  <a:lnTo>
                    <a:pt x="135" y="120"/>
                  </a:lnTo>
                  <a:lnTo>
                    <a:pt x="135" y="12"/>
                  </a:lnTo>
                  <a:lnTo>
                    <a:pt x="135" y="8"/>
                  </a:lnTo>
                  <a:lnTo>
                    <a:pt x="134" y="4"/>
                  </a:lnTo>
                  <a:lnTo>
                    <a:pt x="132" y="1"/>
                  </a:lnTo>
                  <a:lnTo>
                    <a:pt x="128" y="0"/>
                  </a:lnTo>
                  <a:lnTo>
                    <a:pt x="123" y="1"/>
                  </a:lnTo>
                  <a:lnTo>
                    <a:pt x="121" y="4"/>
                  </a:lnTo>
                  <a:lnTo>
                    <a:pt x="120" y="8"/>
                  </a:lnTo>
                  <a:lnTo>
                    <a:pt x="120" y="12"/>
                  </a:lnTo>
                  <a:lnTo>
                    <a:pt x="120" y="120"/>
                  </a:lnTo>
                  <a:lnTo>
                    <a:pt x="13" y="120"/>
                  </a:lnTo>
                  <a:lnTo>
                    <a:pt x="9" y="120"/>
                  </a:lnTo>
                  <a:lnTo>
                    <a:pt x="5" y="121"/>
                  </a:lnTo>
                  <a:lnTo>
                    <a:pt x="1" y="123"/>
                  </a:lnTo>
                  <a:lnTo>
                    <a:pt x="0" y="128"/>
                  </a:lnTo>
                  <a:lnTo>
                    <a:pt x="1" y="132"/>
                  </a:lnTo>
                  <a:lnTo>
                    <a:pt x="5" y="135"/>
                  </a:lnTo>
                  <a:lnTo>
                    <a:pt x="9" y="136"/>
                  </a:lnTo>
                  <a:lnTo>
                    <a:pt x="13" y="136"/>
                  </a:lnTo>
                  <a:lnTo>
                    <a:pt x="120" y="136"/>
                  </a:lnTo>
                  <a:lnTo>
                    <a:pt x="120" y="244"/>
                  </a:lnTo>
                  <a:lnTo>
                    <a:pt x="120" y="248"/>
                  </a:lnTo>
                  <a:lnTo>
                    <a:pt x="121" y="252"/>
                  </a:lnTo>
                  <a:lnTo>
                    <a:pt x="123" y="255"/>
                  </a:lnTo>
                  <a:lnTo>
                    <a:pt x="128" y="256"/>
                  </a:lnTo>
                  <a:lnTo>
                    <a:pt x="132" y="255"/>
                  </a:lnTo>
                  <a:lnTo>
                    <a:pt x="134" y="252"/>
                  </a:lnTo>
                  <a:lnTo>
                    <a:pt x="135" y="248"/>
                  </a:lnTo>
                  <a:lnTo>
                    <a:pt x="135" y="244"/>
                  </a:lnTo>
                  <a:lnTo>
                    <a:pt x="135" y="1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8" name="Freeform 112"/>
            <p:cNvSpPr>
              <a:spLocks noChangeAspect="1"/>
            </p:cNvSpPr>
            <p:nvPr/>
          </p:nvSpPr>
          <p:spPr bwMode="auto">
            <a:xfrm>
              <a:off x="3487" y="17"/>
              <a:ext cx="191" cy="351"/>
            </a:xfrm>
            <a:custGeom>
              <a:avLst/>
              <a:gdLst>
                <a:gd name="T0" fmla="*/ 153 w 191"/>
                <a:gd name="T1" fmla="*/ 118 h 351"/>
                <a:gd name="T2" fmla="*/ 162 w 191"/>
                <a:gd name="T3" fmla="*/ 117 h 351"/>
                <a:gd name="T4" fmla="*/ 165 w 191"/>
                <a:gd name="T5" fmla="*/ 110 h 351"/>
                <a:gd name="T6" fmla="*/ 154 w 191"/>
                <a:gd name="T7" fmla="*/ 106 h 351"/>
                <a:gd name="T8" fmla="*/ 131 w 191"/>
                <a:gd name="T9" fmla="*/ 62 h 351"/>
                <a:gd name="T10" fmla="*/ 135 w 191"/>
                <a:gd name="T11" fmla="*/ 41 h 351"/>
                <a:gd name="T12" fmla="*/ 140 w 191"/>
                <a:gd name="T13" fmla="*/ 22 h 351"/>
                <a:gd name="T14" fmla="*/ 158 w 191"/>
                <a:gd name="T15" fmla="*/ 9 h 351"/>
                <a:gd name="T16" fmla="*/ 165 w 191"/>
                <a:gd name="T17" fmla="*/ 10 h 351"/>
                <a:gd name="T18" fmla="*/ 177 w 191"/>
                <a:gd name="T19" fmla="*/ 16 h 351"/>
                <a:gd name="T20" fmla="*/ 160 w 191"/>
                <a:gd name="T21" fmla="*/ 25 h 351"/>
                <a:gd name="T22" fmla="*/ 156 w 191"/>
                <a:gd name="T23" fmla="*/ 37 h 351"/>
                <a:gd name="T24" fmla="*/ 160 w 191"/>
                <a:gd name="T25" fmla="*/ 47 h 351"/>
                <a:gd name="T26" fmla="*/ 170 w 191"/>
                <a:gd name="T27" fmla="*/ 50 h 351"/>
                <a:gd name="T28" fmla="*/ 184 w 191"/>
                <a:gd name="T29" fmla="*/ 44 h 351"/>
                <a:gd name="T30" fmla="*/ 191 w 191"/>
                <a:gd name="T31" fmla="*/ 27 h 351"/>
                <a:gd name="T32" fmla="*/ 180 w 191"/>
                <a:gd name="T33" fmla="*/ 7 h 351"/>
                <a:gd name="T34" fmla="*/ 158 w 191"/>
                <a:gd name="T35" fmla="*/ 0 h 351"/>
                <a:gd name="T36" fmla="*/ 146 w 191"/>
                <a:gd name="T37" fmla="*/ 2 h 351"/>
                <a:gd name="T38" fmla="*/ 133 w 191"/>
                <a:gd name="T39" fmla="*/ 9 h 351"/>
                <a:gd name="T40" fmla="*/ 120 w 191"/>
                <a:gd name="T41" fmla="*/ 22 h 351"/>
                <a:gd name="T42" fmla="*/ 109 w 191"/>
                <a:gd name="T43" fmla="*/ 45 h 351"/>
                <a:gd name="T44" fmla="*/ 105 w 191"/>
                <a:gd name="T45" fmla="*/ 61 h 351"/>
                <a:gd name="T46" fmla="*/ 97 w 191"/>
                <a:gd name="T47" fmla="*/ 106 h 351"/>
                <a:gd name="T48" fmla="*/ 65 w 191"/>
                <a:gd name="T49" fmla="*/ 106 h 351"/>
                <a:gd name="T50" fmla="*/ 60 w 191"/>
                <a:gd name="T51" fmla="*/ 109 h 351"/>
                <a:gd name="T52" fmla="*/ 61 w 191"/>
                <a:gd name="T53" fmla="*/ 117 h 351"/>
                <a:gd name="T54" fmla="*/ 95 w 191"/>
                <a:gd name="T55" fmla="*/ 118 h 351"/>
                <a:gd name="T56" fmla="*/ 61 w 191"/>
                <a:gd name="T57" fmla="*/ 298 h 351"/>
                <a:gd name="T58" fmla="*/ 45 w 191"/>
                <a:gd name="T59" fmla="*/ 337 h 351"/>
                <a:gd name="T60" fmla="*/ 30 w 191"/>
                <a:gd name="T61" fmla="*/ 343 h 351"/>
                <a:gd name="T62" fmla="*/ 20 w 191"/>
                <a:gd name="T63" fmla="*/ 340 h 351"/>
                <a:gd name="T64" fmla="*/ 25 w 191"/>
                <a:gd name="T65" fmla="*/ 333 h 351"/>
                <a:gd name="T66" fmla="*/ 35 w 191"/>
                <a:gd name="T67" fmla="*/ 321 h 351"/>
                <a:gd name="T68" fmla="*/ 34 w 191"/>
                <a:gd name="T69" fmla="*/ 309 h 351"/>
                <a:gd name="T70" fmla="*/ 26 w 191"/>
                <a:gd name="T71" fmla="*/ 302 h 351"/>
                <a:gd name="T72" fmla="*/ 14 w 191"/>
                <a:gd name="T73" fmla="*/ 303 h 351"/>
                <a:gd name="T74" fmla="*/ 2 w 191"/>
                <a:gd name="T75" fmla="*/ 315 h 351"/>
                <a:gd name="T76" fmla="*/ 3 w 191"/>
                <a:gd name="T77" fmla="*/ 336 h 351"/>
                <a:gd name="T78" fmla="*/ 21 w 191"/>
                <a:gd name="T79" fmla="*/ 350 h 351"/>
                <a:gd name="T80" fmla="*/ 47 w 191"/>
                <a:gd name="T81" fmla="*/ 348 h 351"/>
                <a:gd name="T82" fmla="*/ 69 w 191"/>
                <a:gd name="T83" fmla="*/ 326 h 351"/>
                <a:gd name="T84" fmla="*/ 84 w 191"/>
                <a:gd name="T85" fmla="*/ 293 h 351"/>
                <a:gd name="T86" fmla="*/ 96 w 191"/>
                <a:gd name="T87" fmla="*/ 250 h 351"/>
                <a:gd name="T88" fmla="*/ 120 w 191"/>
                <a:gd name="T89" fmla="*/ 118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1" h="351">
                  <a:moveTo>
                    <a:pt x="120" y="118"/>
                  </a:moveTo>
                  <a:lnTo>
                    <a:pt x="153" y="118"/>
                  </a:lnTo>
                  <a:lnTo>
                    <a:pt x="158" y="118"/>
                  </a:lnTo>
                  <a:lnTo>
                    <a:pt x="162" y="117"/>
                  </a:lnTo>
                  <a:lnTo>
                    <a:pt x="164" y="115"/>
                  </a:lnTo>
                  <a:lnTo>
                    <a:pt x="165" y="110"/>
                  </a:lnTo>
                  <a:lnTo>
                    <a:pt x="162" y="107"/>
                  </a:lnTo>
                  <a:lnTo>
                    <a:pt x="154" y="106"/>
                  </a:lnTo>
                  <a:lnTo>
                    <a:pt x="123" y="106"/>
                  </a:lnTo>
                  <a:lnTo>
                    <a:pt x="131" y="62"/>
                  </a:lnTo>
                  <a:lnTo>
                    <a:pt x="132" y="53"/>
                  </a:lnTo>
                  <a:lnTo>
                    <a:pt x="135" y="41"/>
                  </a:lnTo>
                  <a:lnTo>
                    <a:pt x="138" y="29"/>
                  </a:lnTo>
                  <a:lnTo>
                    <a:pt x="140" y="22"/>
                  </a:lnTo>
                  <a:lnTo>
                    <a:pt x="147" y="13"/>
                  </a:lnTo>
                  <a:lnTo>
                    <a:pt x="158" y="9"/>
                  </a:lnTo>
                  <a:lnTo>
                    <a:pt x="160" y="9"/>
                  </a:lnTo>
                  <a:lnTo>
                    <a:pt x="165" y="10"/>
                  </a:lnTo>
                  <a:lnTo>
                    <a:pt x="171" y="12"/>
                  </a:lnTo>
                  <a:lnTo>
                    <a:pt x="177" y="16"/>
                  </a:lnTo>
                  <a:lnTo>
                    <a:pt x="166" y="19"/>
                  </a:lnTo>
                  <a:lnTo>
                    <a:pt x="160" y="25"/>
                  </a:lnTo>
                  <a:lnTo>
                    <a:pt x="157" y="31"/>
                  </a:lnTo>
                  <a:lnTo>
                    <a:pt x="156" y="37"/>
                  </a:lnTo>
                  <a:lnTo>
                    <a:pt x="157" y="43"/>
                  </a:lnTo>
                  <a:lnTo>
                    <a:pt x="160" y="47"/>
                  </a:lnTo>
                  <a:lnTo>
                    <a:pt x="165" y="49"/>
                  </a:lnTo>
                  <a:lnTo>
                    <a:pt x="170" y="50"/>
                  </a:lnTo>
                  <a:lnTo>
                    <a:pt x="177" y="49"/>
                  </a:lnTo>
                  <a:lnTo>
                    <a:pt x="184" y="44"/>
                  </a:lnTo>
                  <a:lnTo>
                    <a:pt x="189" y="37"/>
                  </a:lnTo>
                  <a:lnTo>
                    <a:pt x="191" y="27"/>
                  </a:lnTo>
                  <a:lnTo>
                    <a:pt x="188" y="15"/>
                  </a:lnTo>
                  <a:lnTo>
                    <a:pt x="180" y="7"/>
                  </a:lnTo>
                  <a:lnTo>
                    <a:pt x="170" y="2"/>
                  </a:lnTo>
                  <a:lnTo>
                    <a:pt x="158" y="0"/>
                  </a:lnTo>
                  <a:lnTo>
                    <a:pt x="152" y="1"/>
                  </a:lnTo>
                  <a:lnTo>
                    <a:pt x="146" y="2"/>
                  </a:lnTo>
                  <a:lnTo>
                    <a:pt x="140" y="5"/>
                  </a:lnTo>
                  <a:lnTo>
                    <a:pt x="133" y="9"/>
                  </a:lnTo>
                  <a:lnTo>
                    <a:pt x="126" y="14"/>
                  </a:lnTo>
                  <a:lnTo>
                    <a:pt x="120" y="22"/>
                  </a:lnTo>
                  <a:lnTo>
                    <a:pt x="114" y="33"/>
                  </a:lnTo>
                  <a:lnTo>
                    <a:pt x="109" y="45"/>
                  </a:lnTo>
                  <a:lnTo>
                    <a:pt x="108" y="52"/>
                  </a:lnTo>
                  <a:lnTo>
                    <a:pt x="105" y="61"/>
                  </a:lnTo>
                  <a:lnTo>
                    <a:pt x="102" y="77"/>
                  </a:lnTo>
                  <a:lnTo>
                    <a:pt x="97" y="106"/>
                  </a:lnTo>
                  <a:lnTo>
                    <a:pt x="70" y="106"/>
                  </a:lnTo>
                  <a:lnTo>
                    <a:pt x="65" y="106"/>
                  </a:lnTo>
                  <a:lnTo>
                    <a:pt x="62" y="107"/>
                  </a:lnTo>
                  <a:lnTo>
                    <a:pt x="60" y="109"/>
                  </a:lnTo>
                  <a:lnTo>
                    <a:pt x="59" y="114"/>
                  </a:lnTo>
                  <a:lnTo>
                    <a:pt x="61" y="117"/>
                  </a:lnTo>
                  <a:lnTo>
                    <a:pt x="69" y="118"/>
                  </a:lnTo>
                  <a:lnTo>
                    <a:pt x="95" y="118"/>
                  </a:lnTo>
                  <a:lnTo>
                    <a:pt x="66" y="270"/>
                  </a:lnTo>
                  <a:lnTo>
                    <a:pt x="61" y="298"/>
                  </a:lnTo>
                  <a:lnTo>
                    <a:pt x="54" y="321"/>
                  </a:lnTo>
                  <a:lnTo>
                    <a:pt x="45" y="337"/>
                  </a:lnTo>
                  <a:lnTo>
                    <a:pt x="33" y="343"/>
                  </a:lnTo>
                  <a:lnTo>
                    <a:pt x="30" y="343"/>
                  </a:lnTo>
                  <a:lnTo>
                    <a:pt x="26" y="342"/>
                  </a:lnTo>
                  <a:lnTo>
                    <a:pt x="20" y="340"/>
                  </a:lnTo>
                  <a:lnTo>
                    <a:pt x="14" y="336"/>
                  </a:lnTo>
                  <a:lnTo>
                    <a:pt x="25" y="333"/>
                  </a:lnTo>
                  <a:lnTo>
                    <a:pt x="31" y="327"/>
                  </a:lnTo>
                  <a:lnTo>
                    <a:pt x="35" y="321"/>
                  </a:lnTo>
                  <a:lnTo>
                    <a:pt x="35" y="315"/>
                  </a:lnTo>
                  <a:lnTo>
                    <a:pt x="34" y="309"/>
                  </a:lnTo>
                  <a:lnTo>
                    <a:pt x="31" y="305"/>
                  </a:lnTo>
                  <a:lnTo>
                    <a:pt x="26" y="302"/>
                  </a:lnTo>
                  <a:lnTo>
                    <a:pt x="21" y="302"/>
                  </a:lnTo>
                  <a:lnTo>
                    <a:pt x="14" y="303"/>
                  </a:lnTo>
                  <a:lnTo>
                    <a:pt x="7" y="308"/>
                  </a:lnTo>
                  <a:lnTo>
                    <a:pt x="2" y="315"/>
                  </a:lnTo>
                  <a:lnTo>
                    <a:pt x="0" y="325"/>
                  </a:lnTo>
                  <a:lnTo>
                    <a:pt x="3" y="336"/>
                  </a:lnTo>
                  <a:lnTo>
                    <a:pt x="11" y="345"/>
                  </a:lnTo>
                  <a:lnTo>
                    <a:pt x="21" y="350"/>
                  </a:lnTo>
                  <a:lnTo>
                    <a:pt x="33" y="351"/>
                  </a:lnTo>
                  <a:lnTo>
                    <a:pt x="47" y="348"/>
                  </a:lnTo>
                  <a:lnTo>
                    <a:pt x="60" y="338"/>
                  </a:lnTo>
                  <a:lnTo>
                    <a:pt x="69" y="326"/>
                  </a:lnTo>
                  <a:lnTo>
                    <a:pt x="76" y="314"/>
                  </a:lnTo>
                  <a:lnTo>
                    <a:pt x="84" y="293"/>
                  </a:lnTo>
                  <a:lnTo>
                    <a:pt x="91" y="269"/>
                  </a:lnTo>
                  <a:lnTo>
                    <a:pt x="96" y="250"/>
                  </a:lnTo>
                  <a:lnTo>
                    <a:pt x="97" y="240"/>
                  </a:lnTo>
                  <a:lnTo>
                    <a:pt x="120" y="118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9" name="Freeform 113"/>
            <p:cNvSpPr>
              <a:spLocks noChangeAspect="1"/>
            </p:cNvSpPr>
            <p:nvPr/>
          </p:nvSpPr>
          <p:spPr bwMode="auto">
            <a:xfrm>
              <a:off x="3670" y="164"/>
              <a:ext cx="127" cy="184"/>
            </a:xfrm>
            <a:custGeom>
              <a:avLst/>
              <a:gdLst>
                <a:gd name="T0" fmla="*/ 94 w 127"/>
                <a:gd name="T1" fmla="*/ 21 h 184"/>
                <a:gd name="T2" fmla="*/ 96 w 127"/>
                <a:gd name="T3" fmla="*/ 16 h 184"/>
                <a:gd name="T4" fmla="*/ 99 w 127"/>
                <a:gd name="T5" fmla="*/ 12 h 184"/>
                <a:gd name="T6" fmla="*/ 105 w 127"/>
                <a:gd name="T7" fmla="*/ 10 h 184"/>
                <a:gd name="T8" fmla="*/ 117 w 127"/>
                <a:gd name="T9" fmla="*/ 10 h 184"/>
                <a:gd name="T10" fmla="*/ 124 w 127"/>
                <a:gd name="T11" fmla="*/ 9 h 184"/>
                <a:gd name="T12" fmla="*/ 127 w 127"/>
                <a:gd name="T13" fmla="*/ 4 h 184"/>
                <a:gd name="T14" fmla="*/ 126 w 127"/>
                <a:gd name="T15" fmla="*/ 1 h 184"/>
                <a:gd name="T16" fmla="*/ 123 w 127"/>
                <a:gd name="T17" fmla="*/ 0 h 184"/>
                <a:gd name="T18" fmla="*/ 105 w 127"/>
                <a:gd name="T19" fmla="*/ 1 h 184"/>
                <a:gd name="T20" fmla="*/ 68 w 127"/>
                <a:gd name="T21" fmla="*/ 1 h 184"/>
                <a:gd name="T22" fmla="*/ 50 w 127"/>
                <a:gd name="T23" fmla="*/ 0 h 184"/>
                <a:gd name="T24" fmla="*/ 48 w 127"/>
                <a:gd name="T25" fmla="*/ 0 h 184"/>
                <a:gd name="T26" fmla="*/ 46 w 127"/>
                <a:gd name="T27" fmla="*/ 1 h 184"/>
                <a:gd name="T28" fmla="*/ 45 w 127"/>
                <a:gd name="T29" fmla="*/ 2 h 184"/>
                <a:gd name="T30" fmla="*/ 44 w 127"/>
                <a:gd name="T31" fmla="*/ 6 h 184"/>
                <a:gd name="T32" fmla="*/ 46 w 127"/>
                <a:gd name="T33" fmla="*/ 9 h 184"/>
                <a:gd name="T34" fmla="*/ 53 w 127"/>
                <a:gd name="T35" fmla="*/ 10 h 184"/>
                <a:gd name="T36" fmla="*/ 56 w 127"/>
                <a:gd name="T37" fmla="*/ 10 h 184"/>
                <a:gd name="T38" fmla="*/ 63 w 127"/>
                <a:gd name="T39" fmla="*/ 10 h 184"/>
                <a:gd name="T40" fmla="*/ 69 w 127"/>
                <a:gd name="T41" fmla="*/ 11 h 184"/>
                <a:gd name="T42" fmla="*/ 70 w 127"/>
                <a:gd name="T43" fmla="*/ 14 h 184"/>
                <a:gd name="T44" fmla="*/ 69 w 127"/>
                <a:gd name="T45" fmla="*/ 20 h 184"/>
                <a:gd name="T46" fmla="*/ 33 w 127"/>
                <a:gd name="T47" fmla="*/ 163 h 184"/>
                <a:gd name="T48" fmla="*/ 32 w 127"/>
                <a:gd name="T49" fmla="*/ 169 h 184"/>
                <a:gd name="T50" fmla="*/ 29 w 127"/>
                <a:gd name="T51" fmla="*/ 172 h 184"/>
                <a:gd name="T52" fmla="*/ 22 w 127"/>
                <a:gd name="T53" fmla="*/ 174 h 184"/>
                <a:gd name="T54" fmla="*/ 10 w 127"/>
                <a:gd name="T55" fmla="*/ 175 h 184"/>
                <a:gd name="T56" fmla="*/ 6 w 127"/>
                <a:gd name="T57" fmla="*/ 175 h 184"/>
                <a:gd name="T58" fmla="*/ 3 w 127"/>
                <a:gd name="T59" fmla="*/ 175 h 184"/>
                <a:gd name="T60" fmla="*/ 1 w 127"/>
                <a:gd name="T61" fmla="*/ 177 h 184"/>
                <a:gd name="T62" fmla="*/ 0 w 127"/>
                <a:gd name="T63" fmla="*/ 181 h 184"/>
                <a:gd name="T64" fmla="*/ 1 w 127"/>
                <a:gd name="T65" fmla="*/ 183 h 184"/>
                <a:gd name="T66" fmla="*/ 5 w 127"/>
                <a:gd name="T67" fmla="*/ 184 h 184"/>
                <a:gd name="T68" fmla="*/ 13 w 127"/>
                <a:gd name="T69" fmla="*/ 184 h 184"/>
                <a:gd name="T70" fmla="*/ 23 w 127"/>
                <a:gd name="T71" fmla="*/ 184 h 184"/>
                <a:gd name="T72" fmla="*/ 33 w 127"/>
                <a:gd name="T73" fmla="*/ 184 h 184"/>
                <a:gd name="T74" fmla="*/ 41 w 127"/>
                <a:gd name="T75" fmla="*/ 183 h 184"/>
                <a:gd name="T76" fmla="*/ 60 w 127"/>
                <a:gd name="T77" fmla="*/ 184 h 184"/>
                <a:gd name="T78" fmla="*/ 78 w 127"/>
                <a:gd name="T79" fmla="*/ 184 h 184"/>
                <a:gd name="T80" fmla="*/ 79 w 127"/>
                <a:gd name="T81" fmla="*/ 184 h 184"/>
                <a:gd name="T82" fmla="*/ 81 w 127"/>
                <a:gd name="T83" fmla="*/ 184 h 184"/>
                <a:gd name="T84" fmla="*/ 83 w 127"/>
                <a:gd name="T85" fmla="*/ 182 h 184"/>
                <a:gd name="T86" fmla="*/ 84 w 127"/>
                <a:gd name="T87" fmla="*/ 178 h 184"/>
                <a:gd name="T88" fmla="*/ 81 w 127"/>
                <a:gd name="T89" fmla="*/ 175 h 184"/>
                <a:gd name="T90" fmla="*/ 75 w 127"/>
                <a:gd name="T91" fmla="*/ 175 h 184"/>
                <a:gd name="T92" fmla="*/ 71 w 127"/>
                <a:gd name="T93" fmla="*/ 174 h 184"/>
                <a:gd name="T94" fmla="*/ 63 w 127"/>
                <a:gd name="T95" fmla="*/ 174 h 184"/>
                <a:gd name="T96" fmla="*/ 58 w 127"/>
                <a:gd name="T97" fmla="*/ 173 h 184"/>
                <a:gd name="T98" fmla="*/ 57 w 127"/>
                <a:gd name="T99" fmla="*/ 170 h 184"/>
                <a:gd name="T100" fmla="*/ 58 w 127"/>
                <a:gd name="T101" fmla="*/ 168 h 184"/>
                <a:gd name="T102" fmla="*/ 58 w 127"/>
                <a:gd name="T103" fmla="*/ 164 h 184"/>
                <a:gd name="T104" fmla="*/ 94 w 127"/>
                <a:gd name="T105" fmla="*/ 2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" h="184">
                  <a:moveTo>
                    <a:pt x="94" y="21"/>
                  </a:moveTo>
                  <a:lnTo>
                    <a:pt x="96" y="16"/>
                  </a:lnTo>
                  <a:lnTo>
                    <a:pt x="99" y="12"/>
                  </a:lnTo>
                  <a:lnTo>
                    <a:pt x="105" y="10"/>
                  </a:lnTo>
                  <a:lnTo>
                    <a:pt x="117" y="10"/>
                  </a:lnTo>
                  <a:lnTo>
                    <a:pt x="124" y="9"/>
                  </a:lnTo>
                  <a:lnTo>
                    <a:pt x="127" y="4"/>
                  </a:lnTo>
                  <a:lnTo>
                    <a:pt x="126" y="1"/>
                  </a:lnTo>
                  <a:lnTo>
                    <a:pt x="123" y="0"/>
                  </a:lnTo>
                  <a:lnTo>
                    <a:pt x="105" y="1"/>
                  </a:lnTo>
                  <a:lnTo>
                    <a:pt x="68" y="1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6" y="1"/>
                  </a:lnTo>
                  <a:lnTo>
                    <a:pt x="45" y="2"/>
                  </a:lnTo>
                  <a:lnTo>
                    <a:pt x="44" y="6"/>
                  </a:lnTo>
                  <a:lnTo>
                    <a:pt x="46" y="9"/>
                  </a:lnTo>
                  <a:lnTo>
                    <a:pt x="53" y="10"/>
                  </a:lnTo>
                  <a:lnTo>
                    <a:pt x="56" y="10"/>
                  </a:lnTo>
                  <a:lnTo>
                    <a:pt x="63" y="10"/>
                  </a:lnTo>
                  <a:lnTo>
                    <a:pt x="69" y="11"/>
                  </a:lnTo>
                  <a:lnTo>
                    <a:pt x="70" y="14"/>
                  </a:lnTo>
                  <a:lnTo>
                    <a:pt x="69" y="20"/>
                  </a:lnTo>
                  <a:lnTo>
                    <a:pt x="33" y="163"/>
                  </a:lnTo>
                  <a:lnTo>
                    <a:pt x="32" y="169"/>
                  </a:lnTo>
                  <a:lnTo>
                    <a:pt x="29" y="172"/>
                  </a:lnTo>
                  <a:lnTo>
                    <a:pt x="22" y="174"/>
                  </a:lnTo>
                  <a:lnTo>
                    <a:pt x="10" y="175"/>
                  </a:lnTo>
                  <a:lnTo>
                    <a:pt x="6" y="175"/>
                  </a:lnTo>
                  <a:lnTo>
                    <a:pt x="3" y="175"/>
                  </a:lnTo>
                  <a:lnTo>
                    <a:pt x="1" y="177"/>
                  </a:lnTo>
                  <a:lnTo>
                    <a:pt x="0" y="181"/>
                  </a:lnTo>
                  <a:lnTo>
                    <a:pt x="1" y="183"/>
                  </a:lnTo>
                  <a:lnTo>
                    <a:pt x="5" y="184"/>
                  </a:lnTo>
                  <a:lnTo>
                    <a:pt x="13" y="184"/>
                  </a:lnTo>
                  <a:lnTo>
                    <a:pt x="23" y="184"/>
                  </a:lnTo>
                  <a:lnTo>
                    <a:pt x="33" y="184"/>
                  </a:lnTo>
                  <a:lnTo>
                    <a:pt x="41" y="183"/>
                  </a:lnTo>
                  <a:lnTo>
                    <a:pt x="60" y="184"/>
                  </a:lnTo>
                  <a:lnTo>
                    <a:pt x="78" y="184"/>
                  </a:lnTo>
                  <a:lnTo>
                    <a:pt x="79" y="184"/>
                  </a:lnTo>
                  <a:lnTo>
                    <a:pt x="81" y="184"/>
                  </a:lnTo>
                  <a:lnTo>
                    <a:pt x="83" y="182"/>
                  </a:lnTo>
                  <a:lnTo>
                    <a:pt x="84" y="178"/>
                  </a:lnTo>
                  <a:lnTo>
                    <a:pt x="81" y="175"/>
                  </a:lnTo>
                  <a:lnTo>
                    <a:pt x="75" y="175"/>
                  </a:lnTo>
                  <a:lnTo>
                    <a:pt x="71" y="174"/>
                  </a:lnTo>
                  <a:lnTo>
                    <a:pt x="63" y="174"/>
                  </a:lnTo>
                  <a:lnTo>
                    <a:pt x="58" y="173"/>
                  </a:lnTo>
                  <a:lnTo>
                    <a:pt x="57" y="170"/>
                  </a:lnTo>
                  <a:lnTo>
                    <a:pt x="58" y="168"/>
                  </a:lnTo>
                  <a:lnTo>
                    <a:pt x="58" y="164"/>
                  </a:lnTo>
                  <a:lnTo>
                    <a:pt x="94" y="21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0" name="Freeform 114"/>
            <p:cNvSpPr>
              <a:spLocks noChangeAspect="1"/>
            </p:cNvSpPr>
            <p:nvPr/>
          </p:nvSpPr>
          <p:spPr bwMode="auto">
            <a:xfrm>
              <a:off x="3806" y="257"/>
              <a:ext cx="95" cy="128"/>
            </a:xfrm>
            <a:custGeom>
              <a:avLst/>
              <a:gdLst>
                <a:gd name="T0" fmla="*/ 95 w 95"/>
                <a:gd name="T1" fmla="*/ 91 h 128"/>
                <a:gd name="T2" fmla="*/ 87 w 95"/>
                <a:gd name="T3" fmla="*/ 91 h 128"/>
                <a:gd name="T4" fmla="*/ 87 w 95"/>
                <a:gd name="T5" fmla="*/ 95 h 128"/>
                <a:gd name="T6" fmla="*/ 86 w 95"/>
                <a:gd name="T7" fmla="*/ 100 h 128"/>
                <a:gd name="T8" fmla="*/ 84 w 95"/>
                <a:gd name="T9" fmla="*/ 105 h 128"/>
                <a:gd name="T10" fmla="*/ 82 w 95"/>
                <a:gd name="T11" fmla="*/ 109 h 128"/>
                <a:gd name="T12" fmla="*/ 78 w 95"/>
                <a:gd name="T13" fmla="*/ 109 h 128"/>
                <a:gd name="T14" fmla="*/ 72 w 95"/>
                <a:gd name="T15" fmla="*/ 110 h 128"/>
                <a:gd name="T16" fmla="*/ 65 w 95"/>
                <a:gd name="T17" fmla="*/ 110 h 128"/>
                <a:gd name="T18" fmla="*/ 61 w 95"/>
                <a:gd name="T19" fmla="*/ 110 h 128"/>
                <a:gd name="T20" fmla="*/ 24 w 95"/>
                <a:gd name="T21" fmla="*/ 110 h 128"/>
                <a:gd name="T22" fmla="*/ 43 w 95"/>
                <a:gd name="T23" fmla="*/ 95 h 128"/>
                <a:gd name="T24" fmla="*/ 62 w 95"/>
                <a:gd name="T25" fmla="*/ 82 h 128"/>
                <a:gd name="T26" fmla="*/ 75 w 95"/>
                <a:gd name="T27" fmla="*/ 73 h 128"/>
                <a:gd name="T28" fmla="*/ 85 w 95"/>
                <a:gd name="T29" fmla="*/ 63 h 128"/>
                <a:gd name="T30" fmla="*/ 93 w 95"/>
                <a:gd name="T31" fmla="*/ 52 h 128"/>
                <a:gd name="T32" fmla="*/ 95 w 95"/>
                <a:gd name="T33" fmla="*/ 38 h 128"/>
                <a:gd name="T34" fmla="*/ 91 w 95"/>
                <a:gd name="T35" fmla="*/ 22 h 128"/>
                <a:gd name="T36" fmla="*/ 80 w 95"/>
                <a:gd name="T37" fmla="*/ 10 h 128"/>
                <a:gd name="T38" fmla="*/ 64 w 95"/>
                <a:gd name="T39" fmla="*/ 2 h 128"/>
                <a:gd name="T40" fmla="*/ 45 w 95"/>
                <a:gd name="T41" fmla="*/ 0 h 128"/>
                <a:gd name="T42" fmla="*/ 27 w 95"/>
                <a:gd name="T43" fmla="*/ 2 h 128"/>
                <a:gd name="T44" fmla="*/ 13 w 95"/>
                <a:gd name="T45" fmla="*/ 10 h 128"/>
                <a:gd name="T46" fmla="*/ 3 w 95"/>
                <a:gd name="T47" fmla="*/ 20 h 128"/>
                <a:gd name="T48" fmla="*/ 0 w 95"/>
                <a:gd name="T49" fmla="*/ 34 h 128"/>
                <a:gd name="T50" fmla="*/ 1 w 95"/>
                <a:gd name="T51" fmla="*/ 40 h 128"/>
                <a:gd name="T52" fmla="*/ 5 w 95"/>
                <a:gd name="T53" fmla="*/ 43 h 128"/>
                <a:gd name="T54" fmla="*/ 8 w 95"/>
                <a:gd name="T55" fmla="*/ 45 h 128"/>
                <a:gd name="T56" fmla="*/ 11 w 95"/>
                <a:gd name="T57" fmla="*/ 46 h 128"/>
                <a:gd name="T58" fmla="*/ 15 w 95"/>
                <a:gd name="T59" fmla="*/ 45 h 128"/>
                <a:gd name="T60" fmla="*/ 19 w 95"/>
                <a:gd name="T61" fmla="*/ 43 h 128"/>
                <a:gd name="T62" fmla="*/ 21 w 95"/>
                <a:gd name="T63" fmla="*/ 39 h 128"/>
                <a:gd name="T64" fmla="*/ 22 w 95"/>
                <a:gd name="T65" fmla="*/ 34 h 128"/>
                <a:gd name="T66" fmla="*/ 19 w 95"/>
                <a:gd name="T67" fmla="*/ 26 h 128"/>
                <a:gd name="T68" fmla="*/ 12 w 95"/>
                <a:gd name="T69" fmla="*/ 23 h 128"/>
                <a:gd name="T70" fmla="*/ 17 w 95"/>
                <a:gd name="T71" fmla="*/ 17 h 128"/>
                <a:gd name="T72" fmla="*/ 23 w 95"/>
                <a:gd name="T73" fmla="*/ 12 h 128"/>
                <a:gd name="T74" fmla="*/ 32 w 95"/>
                <a:gd name="T75" fmla="*/ 9 h 128"/>
                <a:gd name="T76" fmla="*/ 41 w 95"/>
                <a:gd name="T77" fmla="*/ 8 h 128"/>
                <a:gd name="T78" fmla="*/ 54 w 95"/>
                <a:gd name="T79" fmla="*/ 10 h 128"/>
                <a:gd name="T80" fmla="*/ 65 w 95"/>
                <a:gd name="T81" fmla="*/ 16 h 128"/>
                <a:gd name="T82" fmla="*/ 72 w 95"/>
                <a:gd name="T83" fmla="*/ 26 h 128"/>
                <a:gd name="T84" fmla="*/ 75 w 95"/>
                <a:gd name="T85" fmla="*/ 38 h 128"/>
                <a:gd name="T86" fmla="*/ 73 w 95"/>
                <a:gd name="T87" fmla="*/ 50 h 128"/>
                <a:gd name="T88" fmla="*/ 67 w 95"/>
                <a:gd name="T89" fmla="*/ 60 h 128"/>
                <a:gd name="T90" fmla="*/ 59 w 95"/>
                <a:gd name="T91" fmla="*/ 70 h 128"/>
                <a:gd name="T92" fmla="*/ 49 w 95"/>
                <a:gd name="T93" fmla="*/ 79 h 128"/>
                <a:gd name="T94" fmla="*/ 2 w 95"/>
                <a:gd name="T95" fmla="*/ 119 h 128"/>
                <a:gd name="T96" fmla="*/ 1 w 95"/>
                <a:gd name="T97" fmla="*/ 121 h 128"/>
                <a:gd name="T98" fmla="*/ 0 w 95"/>
                <a:gd name="T99" fmla="*/ 122 h 128"/>
                <a:gd name="T100" fmla="*/ 0 w 95"/>
                <a:gd name="T101" fmla="*/ 128 h 128"/>
                <a:gd name="T102" fmla="*/ 89 w 95"/>
                <a:gd name="T103" fmla="*/ 128 h 128"/>
                <a:gd name="T104" fmla="*/ 95 w 95"/>
                <a:gd name="T105" fmla="*/ 9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5" h="128">
                  <a:moveTo>
                    <a:pt x="95" y="91"/>
                  </a:moveTo>
                  <a:lnTo>
                    <a:pt x="87" y="91"/>
                  </a:lnTo>
                  <a:lnTo>
                    <a:pt x="87" y="95"/>
                  </a:lnTo>
                  <a:lnTo>
                    <a:pt x="86" y="100"/>
                  </a:lnTo>
                  <a:lnTo>
                    <a:pt x="84" y="105"/>
                  </a:lnTo>
                  <a:lnTo>
                    <a:pt x="82" y="109"/>
                  </a:lnTo>
                  <a:lnTo>
                    <a:pt x="78" y="109"/>
                  </a:lnTo>
                  <a:lnTo>
                    <a:pt x="72" y="110"/>
                  </a:lnTo>
                  <a:lnTo>
                    <a:pt x="65" y="110"/>
                  </a:lnTo>
                  <a:lnTo>
                    <a:pt x="61" y="110"/>
                  </a:lnTo>
                  <a:lnTo>
                    <a:pt x="24" y="110"/>
                  </a:lnTo>
                  <a:lnTo>
                    <a:pt x="43" y="95"/>
                  </a:lnTo>
                  <a:lnTo>
                    <a:pt x="62" y="82"/>
                  </a:lnTo>
                  <a:lnTo>
                    <a:pt x="75" y="73"/>
                  </a:lnTo>
                  <a:lnTo>
                    <a:pt x="85" y="63"/>
                  </a:lnTo>
                  <a:lnTo>
                    <a:pt x="93" y="52"/>
                  </a:lnTo>
                  <a:lnTo>
                    <a:pt x="95" y="38"/>
                  </a:lnTo>
                  <a:lnTo>
                    <a:pt x="91" y="22"/>
                  </a:lnTo>
                  <a:lnTo>
                    <a:pt x="80" y="10"/>
                  </a:lnTo>
                  <a:lnTo>
                    <a:pt x="64" y="2"/>
                  </a:lnTo>
                  <a:lnTo>
                    <a:pt x="45" y="0"/>
                  </a:lnTo>
                  <a:lnTo>
                    <a:pt x="27" y="2"/>
                  </a:lnTo>
                  <a:lnTo>
                    <a:pt x="13" y="10"/>
                  </a:lnTo>
                  <a:lnTo>
                    <a:pt x="3" y="20"/>
                  </a:lnTo>
                  <a:lnTo>
                    <a:pt x="0" y="34"/>
                  </a:lnTo>
                  <a:lnTo>
                    <a:pt x="1" y="40"/>
                  </a:lnTo>
                  <a:lnTo>
                    <a:pt x="5" y="43"/>
                  </a:lnTo>
                  <a:lnTo>
                    <a:pt x="8" y="45"/>
                  </a:lnTo>
                  <a:lnTo>
                    <a:pt x="11" y="46"/>
                  </a:lnTo>
                  <a:lnTo>
                    <a:pt x="15" y="45"/>
                  </a:lnTo>
                  <a:lnTo>
                    <a:pt x="19" y="43"/>
                  </a:lnTo>
                  <a:lnTo>
                    <a:pt x="21" y="39"/>
                  </a:lnTo>
                  <a:lnTo>
                    <a:pt x="22" y="34"/>
                  </a:lnTo>
                  <a:lnTo>
                    <a:pt x="19" y="26"/>
                  </a:lnTo>
                  <a:lnTo>
                    <a:pt x="12" y="23"/>
                  </a:lnTo>
                  <a:lnTo>
                    <a:pt x="17" y="17"/>
                  </a:lnTo>
                  <a:lnTo>
                    <a:pt x="23" y="12"/>
                  </a:lnTo>
                  <a:lnTo>
                    <a:pt x="32" y="9"/>
                  </a:lnTo>
                  <a:lnTo>
                    <a:pt x="41" y="8"/>
                  </a:lnTo>
                  <a:lnTo>
                    <a:pt x="54" y="10"/>
                  </a:lnTo>
                  <a:lnTo>
                    <a:pt x="65" y="16"/>
                  </a:lnTo>
                  <a:lnTo>
                    <a:pt x="72" y="26"/>
                  </a:lnTo>
                  <a:lnTo>
                    <a:pt x="75" y="38"/>
                  </a:lnTo>
                  <a:lnTo>
                    <a:pt x="73" y="50"/>
                  </a:lnTo>
                  <a:lnTo>
                    <a:pt x="67" y="60"/>
                  </a:lnTo>
                  <a:lnTo>
                    <a:pt x="59" y="70"/>
                  </a:lnTo>
                  <a:lnTo>
                    <a:pt x="49" y="79"/>
                  </a:lnTo>
                  <a:lnTo>
                    <a:pt x="2" y="119"/>
                  </a:lnTo>
                  <a:lnTo>
                    <a:pt x="1" y="121"/>
                  </a:lnTo>
                  <a:lnTo>
                    <a:pt x="0" y="122"/>
                  </a:lnTo>
                  <a:lnTo>
                    <a:pt x="0" y="128"/>
                  </a:lnTo>
                  <a:lnTo>
                    <a:pt x="89" y="128"/>
                  </a:lnTo>
                  <a:lnTo>
                    <a:pt x="95" y="91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1" name="Freeform 115"/>
            <p:cNvSpPr>
              <a:spLocks noChangeAspect="1"/>
            </p:cNvSpPr>
            <p:nvPr/>
          </p:nvSpPr>
          <p:spPr bwMode="auto">
            <a:xfrm>
              <a:off x="3995" y="0"/>
              <a:ext cx="89" cy="386"/>
            </a:xfrm>
            <a:custGeom>
              <a:avLst/>
              <a:gdLst>
                <a:gd name="T0" fmla="*/ 89 w 89"/>
                <a:gd name="T1" fmla="*/ 382 h 386"/>
                <a:gd name="T2" fmla="*/ 88 w 89"/>
                <a:gd name="T3" fmla="*/ 381 h 386"/>
                <a:gd name="T4" fmla="*/ 88 w 89"/>
                <a:gd name="T5" fmla="*/ 380 h 386"/>
                <a:gd name="T6" fmla="*/ 86 w 89"/>
                <a:gd name="T7" fmla="*/ 377 h 386"/>
                <a:gd name="T8" fmla="*/ 82 w 89"/>
                <a:gd name="T9" fmla="*/ 374 h 386"/>
                <a:gd name="T10" fmla="*/ 53 w 89"/>
                <a:gd name="T11" fmla="*/ 333 h 386"/>
                <a:gd name="T12" fmla="*/ 34 w 89"/>
                <a:gd name="T13" fmla="*/ 287 h 386"/>
                <a:gd name="T14" fmla="*/ 25 w 89"/>
                <a:gd name="T15" fmla="*/ 239 h 386"/>
                <a:gd name="T16" fmla="*/ 22 w 89"/>
                <a:gd name="T17" fmla="*/ 193 h 386"/>
                <a:gd name="T18" fmla="*/ 25 w 89"/>
                <a:gd name="T19" fmla="*/ 143 h 386"/>
                <a:gd name="T20" fmla="*/ 35 w 89"/>
                <a:gd name="T21" fmla="*/ 95 h 386"/>
                <a:gd name="T22" fmla="*/ 54 w 89"/>
                <a:gd name="T23" fmla="*/ 50 h 386"/>
                <a:gd name="T24" fmla="*/ 84 w 89"/>
                <a:gd name="T25" fmla="*/ 10 h 386"/>
                <a:gd name="T26" fmla="*/ 88 w 89"/>
                <a:gd name="T27" fmla="*/ 6 h 386"/>
                <a:gd name="T28" fmla="*/ 89 w 89"/>
                <a:gd name="T29" fmla="*/ 4 h 386"/>
                <a:gd name="T30" fmla="*/ 87 w 89"/>
                <a:gd name="T31" fmla="*/ 1 h 386"/>
                <a:gd name="T32" fmla="*/ 85 w 89"/>
                <a:gd name="T33" fmla="*/ 0 h 386"/>
                <a:gd name="T34" fmla="*/ 77 w 89"/>
                <a:gd name="T35" fmla="*/ 5 h 386"/>
                <a:gd name="T36" fmla="*/ 61 w 89"/>
                <a:gd name="T37" fmla="*/ 19 h 386"/>
                <a:gd name="T38" fmla="*/ 42 w 89"/>
                <a:gd name="T39" fmla="*/ 43 h 386"/>
                <a:gd name="T40" fmla="*/ 24 w 89"/>
                <a:gd name="T41" fmla="*/ 75 h 386"/>
                <a:gd name="T42" fmla="*/ 12 w 89"/>
                <a:gd name="T43" fmla="*/ 107 h 386"/>
                <a:gd name="T44" fmla="*/ 5 w 89"/>
                <a:gd name="T45" fmla="*/ 138 h 386"/>
                <a:gd name="T46" fmla="*/ 1 w 89"/>
                <a:gd name="T47" fmla="*/ 167 h 386"/>
                <a:gd name="T48" fmla="*/ 0 w 89"/>
                <a:gd name="T49" fmla="*/ 193 h 386"/>
                <a:gd name="T50" fmla="*/ 1 w 89"/>
                <a:gd name="T51" fmla="*/ 218 h 386"/>
                <a:gd name="T52" fmla="*/ 5 w 89"/>
                <a:gd name="T53" fmla="*/ 248 h 386"/>
                <a:gd name="T54" fmla="*/ 12 w 89"/>
                <a:gd name="T55" fmla="*/ 280 h 386"/>
                <a:gd name="T56" fmla="*/ 25 w 89"/>
                <a:gd name="T57" fmla="*/ 313 h 386"/>
                <a:gd name="T58" fmla="*/ 44 w 89"/>
                <a:gd name="T59" fmla="*/ 345 h 386"/>
                <a:gd name="T60" fmla="*/ 62 w 89"/>
                <a:gd name="T61" fmla="*/ 367 h 386"/>
                <a:gd name="T62" fmla="*/ 77 w 89"/>
                <a:gd name="T63" fmla="*/ 381 h 386"/>
                <a:gd name="T64" fmla="*/ 85 w 89"/>
                <a:gd name="T65" fmla="*/ 386 h 386"/>
                <a:gd name="T66" fmla="*/ 87 w 89"/>
                <a:gd name="T67" fmla="*/ 385 h 386"/>
                <a:gd name="T68" fmla="*/ 89 w 89"/>
                <a:gd name="T69" fmla="*/ 38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386">
                  <a:moveTo>
                    <a:pt x="89" y="382"/>
                  </a:moveTo>
                  <a:lnTo>
                    <a:pt x="88" y="381"/>
                  </a:lnTo>
                  <a:lnTo>
                    <a:pt x="88" y="380"/>
                  </a:lnTo>
                  <a:lnTo>
                    <a:pt x="86" y="377"/>
                  </a:lnTo>
                  <a:lnTo>
                    <a:pt x="82" y="374"/>
                  </a:lnTo>
                  <a:lnTo>
                    <a:pt x="53" y="333"/>
                  </a:lnTo>
                  <a:lnTo>
                    <a:pt x="34" y="287"/>
                  </a:lnTo>
                  <a:lnTo>
                    <a:pt x="25" y="239"/>
                  </a:lnTo>
                  <a:lnTo>
                    <a:pt x="22" y="193"/>
                  </a:lnTo>
                  <a:lnTo>
                    <a:pt x="25" y="143"/>
                  </a:lnTo>
                  <a:lnTo>
                    <a:pt x="35" y="95"/>
                  </a:lnTo>
                  <a:lnTo>
                    <a:pt x="54" y="50"/>
                  </a:lnTo>
                  <a:lnTo>
                    <a:pt x="84" y="10"/>
                  </a:lnTo>
                  <a:lnTo>
                    <a:pt x="88" y="6"/>
                  </a:lnTo>
                  <a:lnTo>
                    <a:pt x="89" y="4"/>
                  </a:lnTo>
                  <a:lnTo>
                    <a:pt x="87" y="1"/>
                  </a:lnTo>
                  <a:lnTo>
                    <a:pt x="85" y="0"/>
                  </a:lnTo>
                  <a:lnTo>
                    <a:pt x="77" y="5"/>
                  </a:lnTo>
                  <a:lnTo>
                    <a:pt x="61" y="19"/>
                  </a:lnTo>
                  <a:lnTo>
                    <a:pt x="42" y="43"/>
                  </a:lnTo>
                  <a:lnTo>
                    <a:pt x="24" y="75"/>
                  </a:lnTo>
                  <a:lnTo>
                    <a:pt x="12" y="107"/>
                  </a:lnTo>
                  <a:lnTo>
                    <a:pt x="5" y="138"/>
                  </a:lnTo>
                  <a:lnTo>
                    <a:pt x="1" y="167"/>
                  </a:lnTo>
                  <a:lnTo>
                    <a:pt x="0" y="193"/>
                  </a:lnTo>
                  <a:lnTo>
                    <a:pt x="1" y="218"/>
                  </a:lnTo>
                  <a:lnTo>
                    <a:pt x="5" y="248"/>
                  </a:lnTo>
                  <a:lnTo>
                    <a:pt x="12" y="280"/>
                  </a:lnTo>
                  <a:lnTo>
                    <a:pt x="25" y="313"/>
                  </a:lnTo>
                  <a:lnTo>
                    <a:pt x="44" y="345"/>
                  </a:lnTo>
                  <a:lnTo>
                    <a:pt x="62" y="367"/>
                  </a:lnTo>
                  <a:lnTo>
                    <a:pt x="77" y="381"/>
                  </a:lnTo>
                  <a:lnTo>
                    <a:pt x="85" y="386"/>
                  </a:lnTo>
                  <a:lnTo>
                    <a:pt x="87" y="385"/>
                  </a:lnTo>
                  <a:lnTo>
                    <a:pt x="89" y="382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2" name="Freeform 116"/>
            <p:cNvSpPr>
              <a:spLocks noChangeAspect="1" noEditPoints="1"/>
            </p:cNvSpPr>
            <p:nvPr/>
          </p:nvSpPr>
          <p:spPr bwMode="auto">
            <a:xfrm>
              <a:off x="4126" y="22"/>
              <a:ext cx="200" cy="346"/>
            </a:xfrm>
            <a:custGeom>
              <a:avLst/>
              <a:gdLst>
                <a:gd name="T0" fmla="*/ 149 w 200"/>
                <a:gd name="T1" fmla="*/ 6 h 346"/>
                <a:gd name="T2" fmla="*/ 149 w 200"/>
                <a:gd name="T3" fmla="*/ 1 h 346"/>
                <a:gd name="T4" fmla="*/ 141 w 200"/>
                <a:gd name="T5" fmla="*/ 1 h 346"/>
                <a:gd name="T6" fmla="*/ 117 w 200"/>
                <a:gd name="T7" fmla="*/ 97 h 346"/>
                <a:gd name="T8" fmla="*/ 73 w 200"/>
                <a:gd name="T9" fmla="*/ 106 h 346"/>
                <a:gd name="T10" fmla="*/ 35 w 200"/>
                <a:gd name="T11" fmla="*/ 130 h 346"/>
                <a:gd name="T12" fmla="*/ 9 w 200"/>
                <a:gd name="T13" fmla="*/ 164 h 346"/>
                <a:gd name="T14" fmla="*/ 0 w 200"/>
                <a:gd name="T15" fmla="*/ 202 h 346"/>
                <a:gd name="T16" fmla="*/ 19 w 200"/>
                <a:gd name="T17" fmla="*/ 250 h 346"/>
                <a:gd name="T18" fmla="*/ 73 w 200"/>
                <a:gd name="T19" fmla="*/ 272 h 346"/>
                <a:gd name="T20" fmla="*/ 61 w 200"/>
                <a:gd name="T21" fmla="*/ 321 h 346"/>
                <a:gd name="T22" fmla="*/ 57 w 200"/>
                <a:gd name="T23" fmla="*/ 339 h 346"/>
                <a:gd name="T24" fmla="*/ 57 w 200"/>
                <a:gd name="T25" fmla="*/ 346 h 346"/>
                <a:gd name="T26" fmla="*/ 64 w 200"/>
                <a:gd name="T27" fmla="*/ 345 h 346"/>
                <a:gd name="T28" fmla="*/ 66 w 200"/>
                <a:gd name="T29" fmla="*/ 339 h 346"/>
                <a:gd name="T30" fmla="*/ 69 w 200"/>
                <a:gd name="T31" fmla="*/ 329 h 346"/>
                <a:gd name="T32" fmla="*/ 106 w 200"/>
                <a:gd name="T33" fmla="*/ 269 h 346"/>
                <a:gd name="T34" fmla="*/ 147 w 200"/>
                <a:gd name="T35" fmla="*/ 251 h 346"/>
                <a:gd name="T36" fmla="*/ 179 w 200"/>
                <a:gd name="T37" fmla="*/ 222 h 346"/>
                <a:gd name="T38" fmla="*/ 198 w 200"/>
                <a:gd name="T39" fmla="*/ 186 h 346"/>
                <a:gd name="T40" fmla="*/ 196 w 200"/>
                <a:gd name="T41" fmla="*/ 143 h 346"/>
                <a:gd name="T42" fmla="*/ 161 w 200"/>
                <a:gd name="T43" fmla="*/ 105 h 346"/>
                <a:gd name="T44" fmla="*/ 148 w 200"/>
                <a:gd name="T45" fmla="*/ 9 h 346"/>
                <a:gd name="T46" fmla="*/ 66 w 200"/>
                <a:gd name="T47" fmla="*/ 262 h 346"/>
                <a:gd name="T48" fmla="*/ 49 w 200"/>
                <a:gd name="T49" fmla="*/ 256 h 346"/>
                <a:gd name="T50" fmla="*/ 34 w 200"/>
                <a:gd name="T51" fmla="*/ 244 h 346"/>
                <a:gd name="T52" fmla="*/ 26 w 200"/>
                <a:gd name="T53" fmla="*/ 224 h 346"/>
                <a:gd name="T54" fmla="*/ 26 w 200"/>
                <a:gd name="T55" fmla="*/ 193 h 346"/>
                <a:gd name="T56" fmla="*/ 38 w 200"/>
                <a:gd name="T57" fmla="*/ 158 h 346"/>
                <a:gd name="T58" fmla="*/ 61 w 200"/>
                <a:gd name="T59" fmla="*/ 128 h 346"/>
                <a:gd name="T60" fmla="*/ 94 w 200"/>
                <a:gd name="T61" fmla="*/ 109 h 346"/>
                <a:gd name="T62" fmla="*/ 75 w 200"/>
                <a:gd name="T63" fmla="*/ 264 h 346"/>
                <a:gd name="T64" fmla="*/ 145 w 200"/>
                <a:gd name="T65" fmla="*/ 109 h 346"/>
                <a:gd name="T66" fmla="*/ 171 w 200"/>
                <a:gd name="T67" fmla="*/ 136 h 346"/>
                <a:gd name="T68" fmla="*/ 174 w 200"/>
                <a:gd name="T69" fmla="*/ 176 h 346"/>
                <a:gd name="T70" fmla="*/ 162 w 200"/>
                <a:gd name="T71" fmla="*/ 210 h 346"/>
                <a:gd name="T72" fmla="*/ 139 w 200"/>
                <a:gd name="T73" fmla="*/ 240 h 346"/>
                <a:gd name="T74" fmla="*/ 105 w 200"/>
                <a:gd name="T75" fmla="*/ 260 h 346"/>
                <a:gd name="T76" fmla="*/ 124 w 200"/>
                <a:gd name="T77" fmla="*/ 10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0" h="346">
                  <a:moveTo>
                    <a:pt x="148" y="9"/>
                  </a:moveTo>
                  <a:lnTo>
                    <a:pt x="149" y="6"/>
                  </a:lnTo>
                  <a:lnTo>
                    <a:pt x="149" y="3"/>
                  </a:lnTo>
                  <a:lnTo>
                    <a:pt x="149" y="1"/>
                  </a:lnTo>
                  <a:lnTo>
                    <a:pt x="145" y="0"/>
                  </a:lnTo>
                  <a:lnTo>
                    <a:pt x="141" y="1"/>
                  </a:lnTo>
                  <a:lnTo>
                    <a:pt x="139" y="7"/>
                  </a:lnTo>
                  <a:lnTo>
                    <a:pt x="117" y="97"/>
                  </a:lnTo>
                  <a:lnTo>
                    <a:pt x="94" y="99"/>
                  </a:lnTo>
                  <a:lnTo>
                    <a:pt x="73" y="106"/>
                  </a:lnTo>
                  <a:lnTo>
                    <a:pt x="53" y="117"/>
                  </a:lnTo>
                  <a:lnTo>
                    <a:pt x="35" y="130"/>
                  </a:lnTo>
                  <a:lnTo>
                    <a:pt x="21" y="146"/>
                  </a:lnTo>
                  <a:lnTo>
                    <a:pt x="9" y="164"/>
                  </a:lnTo>
                  <a:lnTo>
                    <a:pt x="2" y="183"/>
                  </a:lnTo>
                  <a:lnTo>
                    <a:pt x="0" y="202"/>
                  </a:lnTo>
                  <a:lnTo>
                    <a:pt x="5" y="228"/>
                  </a:lnTo>
                  <a:lnTo>
                    <a:pt x="19" y="250"/>
                  </a:lnTo>
                  <a:lnTo>
                    <a:pt x="42" y="265"/>
                  </a:lnTo>
                  <a:lnTo>
                    <a:pt x="73" y="272"/>
                  </a:lnTo>
                  <a:lnTo>
                    <a:pt x="64" y="308"/>
                  </a:lnTo>
                  <a:lnTo>
                    <a:pt x="61" y="321"/>
                  </a:lnTo>
                  <a:lnTo>
                    <a:pt x="58" y="332"/>
                  </a:lnTo>
                  <a:lnTo>
                    <a:pt x="57" y="339"/>
                  </a:lnTo>
                  <a:lnTo>
                    <a:pt x="56" y="342"/>
                  </a:lnTo>
                  <a:lnTo>
                    <a:pt x="57" y="346"/>
                  </a:lnTo>
                  <a:lnTo>
                    <a:pt x="61" y="346"/>
                  </a:lnTo>
                  <a:lnTo>
                    <a:pt x="64" y="345"/>
                  </a:lnTo>
                  <a:lnTo>
                    <a:pt x="65" y="343"/>
                  </a:lnTo>
                  <a:lnTo>
                    <a:pt x="66" y="339"/>
                  </a:lnTo>
                  <a:lnTo>
                    <a:pt x="67" y="334"/>
                  </a:lnTo>
                  <a:lnTo>
                    <a:pt x="69" y="329"/>
                  </a:lnTo>
                  <a:lnTo>
                    <a:pt x="83" y="272"/>
                  </a:lnTo>
                  <a:lnTo>
                    <a:pt x="106" y="269"/>
                  </a:lnTo>
                  <a:lnTo>
                    <a:pt x="127" y="262"/>
                  </a:lnTo>
                  <a:lnTo>
                    <a:pt x="147" y="251"/>
                  </a:lnTo>
                  <a:lnTo>
                    <a:pt x="165" y="238"/>
                  </a:lnTo>
                  <a:lnTo>
                    <a:pt x="179" y="222"/>
                  </a:lnTo>
                  <a:lnTo>
                    <a:pt x="191" y="204"/>
                  </a:lnTo>
                  <a:lnTo>
                    <a:pt x="198" y="186"/>
                  </a:lnTo>
                  <a:lnTo>
                    <a:pt x="200" y="166"/>
                  </a:lnTo>
                  <a:lnTo>
                    <a:pt x="196" y="143"/>
                  </a:lnTo>
                  <a:lnTo>
                    <a:pt x="183" y="121"/>
                  </a:lnTo>
                  <a:lnTo>
                    <a:pt x="161" y="105"/>
                  </a:lnTo>
                  <a:lnTo>
                    <a:pt x="127" y="97"/>
                  </a:lnTo>
                  <a:lnTo>
                    <a:pt x="148" y="9"/>
                  </a:lnTo>
                  <a:close/>
                  <a:moveTo>
                    <a:pt x="75" y="264"/>
                  </a:moveTo>
                  <a:lnTo>
                    <a:pt x="66" y="262"/>
                  </a:lnTo>
                  <a:lnTo>
                    <a:pt x="57" y="260"/>
                  </a:lnTo>
                  <a:lnTo>
                    <a:pt x="49" y="256"/>
                  </a:lnTo>
                  <a:lnTo>
                    <a:pt x="41" y="251"/>
                  </a:lnTo>
                  <a:lnTo>
                    <a:pt x="34" y="244"/>
                  </a:lnTo>
                  <a:lnTo>
                    <a:pt x="29" y="235"/>
                  </a:lnTo>
                  <a:lnTo>
                    <a:pt x="26" y="224"/>
                  </a:lnTo>
                  <a:lnTo>
                    <a:pt x="25" y="210"/>
                  </a:lnTo>
                  <a:lnTo>
                    <a:pt x="26" y="193"/>
                  </a:lnTo>
                  <a:lnTo>
                    <a:pt x="31" y="175"/>
                  </a:lnTo>
                  <a:lnTo>
                    <a:pt x="38" y="158"/>
                  </a:lnTo>
                  <a:lnTo>
                    <a:pt x="48" y="142"/>
                  </a:lnTo>
                  <a:lnTo>
                    <a:pt x="61" y="128"/>
                  </a:lnTo>
                  <a:lnTo>
                    <a:pt x="76" y="117"/>
                  </a:lnTo>
                  <a:lnTo>
                    <a:pt x="94" y="109"/>
                  </a:lnTo>
                  <a:lnTo>
                    <a:pt x="114" y="105"/>
                  </a:lnTo>
                  <a:lnTo>
                    <a:pt x="75" y="264"/>
                  </a:lnTo>
                  <a:close/>
                  <a:moveTo>
                    <a:pt x="124" y="105"/>
                  </a:moveTo>
                  <a:lnTo>
                    <a:pt x="145" y="109"/>
                  </a:lnTo>
                  <a:lnTo>
                    <a:pt x="161" y="119"/>
                  </a:lnTo>
                  <a:lnTo>
                    <a:pt x="171" y="136"/>
                  </a:lnTo>
                  <a:lnTo>
                    <a:pt x="175" y="158"/>
                  </a:lnTo>
                  <a:lnTo>
                    <a:pt x="174" y="176"/>
                  </a:lnTo>
                  <a:lnTo>
                    <a:pt x="169" y="193"/>
                  </a:lnTo>
                  <a:lnTo>
                    <a:pt x="162" y="210"/>
                  </a:lnTo>
                  <a:lnTo>
                    <a:pt x="152" y="226"/>
                  </a:lnTo>
                  <a:lnTo>
                    <a:pt x="139" y="240"/>
                  </a:lnTo>
                  <a:lnTo>
                    <a:pt x="123" y="251"/>
                  </a:lnTo>
                  <a:lnTo>
                    <a:pt x="105" y="260"/>
                  </a:lnTo>
                  <a:lnTo>
                    <a:pt x="85" y="264"/>
                  </a:lnTo>
                  <a:lnTo>
                    <a:pt x="124" y="105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3" name="Freeform 117"/>
            <p:cNvSpPr>
              <a:spLocks noChangeAspect="1"/>
            </p:cNvSpPr>
            <p:nvPr/>
          </p:nvSpPr>
          <p:spPr bwMode="auto">
            <a:xfrm>
              <a:off x="4355" y="0"/>
              <a:ext cx="89" cy="386"/>
            </a:xfrm>
            <a:custGeom>
              <a:avLst/>
              <a:gdLst>
                <a:gd name="T0" fmla="*/ 89 w 89"/>
                <a:gd name="T1" fmla="*/ 193 h 386"/>
                <a:gd name="T2" fmla="*/ 88 w 89"/>
                <a:gd name="T3" fmla="*/ 168 h 386"/>
                <a:gd name="T4" fmla="*/ 84 w 89"/>
                <a:gd name="T5" fmla="*/ 138 h 386"/>
                <a:gd name="T6" fmla="*/ 77 w 89"/>
                <a:gd name="T7" fmla="*/ 105 h 386"/>
                <a:gd name="T8" fmla="*/ 64 w 89"/>
                <a:gd name="T9" fmla="*/ 73 h 386"/>
                <a:gd name="T10" fmla="*/ 45 w 89"/>
                <a:gd name="T11" fmla="*/ 41 h 386"/>
                <a:gd name="T12" fmla="*/ 27 w 89"/>
                <a:gd name="T13" fmla="*/ 19 h 386"/>
                <a:gd name="T14" fmla="*/ 12 w 89"/>
                <a:gd name="T15" fmla="*/ 5 h 386"/>
                <a:gd name="T16" fmla="*/ 4 w 89"/>
                <a:gd name="T17" fmla="*/ 0 h 386"/>
                <a:gd name="T18" fmla="*/ 2 w 89"/>
                <a:gd name="T19" fmla="*/ 1 h 386"/>
                <a:gd name="T20" fmla="*/ 0 w 89"/>
                <a:gd name="T21" fmla="*/ 4 h 386"/>
                <a:gd name="T22" fmla="*/ 0 w 89"/>
                <a:gd name="T23" fmla="*/ 5 h 386"/>
                <a:gd name="T24" fmla="*/ 1 w 89"/>
                <a:gd name="T25" fmla="*/ 6 h 386"/>
                <a:gd name="T26" fmla="*/ 4 w 89"/>
                <a:gd name="T27" fmla="*/ 9 h 386"/>
                <a:gd name="T28" fmla="*/ 8 w 89"/>
                <a:gd name="T29" fmla="*/ 13 h 386"/>
                <a:gd name="T30" fmla="*/ 33 w 89"/>
                <a:gd name="T31" fmla="*/ 46 h 386"/>
                <a:gd name="T32" fmla="*/ 52 w 89"/>
                <a:gd name="T33" fmla="*/ 87 h 386"/>
                <a:gd name="T34" fmla="*/ 63 w 89"/>
                <a:gd name="T35" fmla="*/ 136 h 386"/>
                <a:gd name="T36" fmla="*/ 67 w 89"/>
                <a:gd name="T37" fmla="*/ 193 h 386"/>
                <a:gd name="T38" fmla="*/ 64 w 89"/>
                <a:gd name="T39" fmla="*/ 242 h 386"/>
                <a:gd name="T40" fmla="*/ 54 w 89"/>
                <a:gd name="T41" fmla="*/ 291 h 386"/>
                <a:gd name="T42" fmla="*/ 35 w 89"/>
                <a:gd name="T43" fmla="*/ 336 h 386"/>
                <a:gd name="T44" fmla="*/ 5 w 89"/>
                <a:gd name="T45" fmla="*/ 375 h 386"/>
                <a:gd name="T46" fmla="*/ 1 w 89"/>
                <a:gd name="T47" fmla="*/ 380 h 386"/>
                <a:gd name="T48" fmla="*/ 0 w 89"/>
                <a:gd name="T49" fmla="*/ 382 h 386"/>
                <a:gd name="T50" fmla="*/ 2 w 89"/>
                <a:gd name="T51" fmla="*/ 385 h 386"/>
                <a:gd name="T52" fmla="*/ 4 w 89"/>
                <a:gd name="T53" fmla="*/ 386 h 386"/>
                <a:gd name="T54" fmla="*/ 12 w 89"/>
                <a:gd name="T55" fmla="*/ 381 h 386"/>
                <a:gd name="T56" fmla="*/ 28 w 89"/>
                <a:gd name="T57" fmla="*/ 367 h 386"/>
                <a:gd name="T58" fmla="*/ 47 w 89"/>
                <a:gd name="T59" fmla="*/ 343 h 386"/>
                <a:gd name="T60" fmla="*/ 65 w 89"/>
                <a:gd name="T61" fmla="*/ 311 h 386"/>
                <a:gd name="T62" fmla="*/ 77 w 89"/>
                <a:gd name="T63" fmla="*/ 279 h 386"/>
                <a:gd name="T64" fmla="*/ 84 w 89"/>
                <a:gd name="T65" fmla="*/ 248 h 386"/>
                <a:gd name="T66" fmla="*/ 88 w 89"/>
                <a:gd name="T67" fmla="*/ 219 h 386"/>
                <a:gd name="T68" fmla="*/ 89 w 89"/>
                <a:gd name="T69" fmla="*/ 19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386">
                  <a:moveTo>
                    <a:pt x="89" y="193"/>
                  </a:moveTo>
                  <a:lnTo>
                    <a:pt x="88" y="168"/>
                  </a:lnTo>
                  <a:lnTo>
                    <a:pt x="84" y="138"/>
                  </a:lnTo>
                  <a:lnTo>
                    <a:pt x="77" y="105"/>
                  </a:lnTo>
                  <a:lnTo>
                    <a:pt x="64" y="73"/>
                  </a:lnTo>
                  <a:lnTo>
                    <a:pt x="45" y="41"/>
                  </a:lnTo>
                  <a:lnTo>
                    <a:pt x="27" y="19"/>
                  </a:lnTo>
                  <a:lnTo>
                    <a:pt x="12" y="5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4" y="9"/>
                  </a:lnTo>
                  <a:lnTo>
                    <a:pt x="8" y="13"/>
                  </a:lnTo>
                  <a:lnTo>
                    <a:pt x="33" y="46"/>
                  </a:lnTo>
                  <a:lnTo>
                    <a:pt x="52" y="87"/>
                  </a:lnTo>
                  <a:lnTo>
                    <a:pt x="63" y="136"/>
                  </a:lnTo>
                  <a:lnTo>
                    <a:pt x="67" y="193"/>
                  </a:lnTo>
                  <a:lnTo>
                    <a:pt x="64" y="242"/>
                  </a:lnTo>
                  <a:lnTo>
                    <a:pt x="54" y="291"/>
                  </a:lnTo>
                  <a:lnTo>
                    <a:pt x="35" y="336"/>
                  </a:lnTo>
                  <a:lnTo>
                    <a:pt x="5" y="375"/>
                  </a:lnTo>
                  <a:lnTo>
                    <a:pt x="1" y="380"/>
                  </a:lnTo>
                  <a:lnTo>
                    <a:pt x="0" y="382"/>
                  </a:lnTo>
                  <a:lnTo>
                    <a:pt x="2" y="385"/>
                  </a:lnTo>
                  <a:lnTo>
                    <a:pt x="4" y="386"/>
                  </a:lnTo>
                  <a:lnTo>
                    <a:pt x="12" y="381"/>
                  </a:lnTo>
                  <a:lnTo>
                    <a:pt x="28" y="367"/>
                  </a:lnTo>
                  <a:lnTo>
                    <a:pt x="47" y="343"/>
                  </a:lnTo>
                  <a:lnTo>
                    <a:pt x="65" y="311"/>
                  </a:lnTo>
                  <a:lnTo>
                    <a:pt x="77" y="279"/>
                  </a:lnTo>
                  <a:lnTo>
                    <a:pt x="84" y="248"/>
                  </a:lnTo>
                  <a:lnTo>
                    <a:pt x="88" y="219"/>
                  </a:lnTo>
                  <a:lnTo>
                    <a:pt x="89" y="193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4" name="Freeform 118"/>
            <p:cNvSpPr>
              <a:spLocks noChangeAspect="1"/>
            </p:cNvSpPr>
            <p:nvPr/>
          </p:nvSpPr>
          <p:spPr bwMode="auto">
            <a:xfrm>
              <a:off x="4589" y="65"/>
              <a:ext cx="255" cy="256"/>
            </a:xfrm>
            <a:custGeom>
              <a:avLst/>
              <a:gdLst>
                <a:gd name="T0" fmla="*/ 135 w 255"/>
                <a:gd name="T1" fmla="*/ 136 h 256"/>
                <a:gd name="T2" fmla="*/ 242 w 255"/>
                <a:gd name="T3" fmla="*/ 136 h 256"/>
                <a:gd name="T4" fmla="*/ 246 w 255"/>
                <a:gd name="T5" fmla="*/ 136 h 256"/>
                <a:gd name="T6" fmla="*/ 250 w 255"/>
                <a:gd name="T7" fmla="*/ 135 h 256"/>
                <a:gd name="T8" fmla="*/ 253 w 255"/>
                <a:gd name="T9" fmla="*/ 132 h 256"/>
                <a:gd name="T10" fmla="*/ 255 w 255"/>
                <a:gd name="T11" fmla="*/ 128 h 256"/>
                <a:gd name="T12" fmla="*/ 253 w 255"/>
                <a:gd name="T13" fmla="*/ 123 h 256"/>
                <a:gd name="T14" fmla="*/ 250 w 255"/>
                <a:gd name="T15" fmla="*/ 121 h 256"/>
                <a:gd name="T16" fmla="*/ 246 w 255"/>
                <a:gd name="T17" fmla="*/ 120 h 256"/>
                <a:gd name="T18" fmla="*/ 242 w 255"/>
                <a:gd name="T19" fmla="*/ 120 h 256"/>
                <a:gd name="T20" fmla="*/ 135 w 255"/>
                <a:gd name="T21" fmla="*/ 120 h 256"/>
                <a:gd name="T22" fmla="*/ 135 w 255"/>
                <a:gd name="T23" fmla="*/ 12 h 256"/>
                <a:gd name="T24" fmla="*/ 135 w 255"/>
                <a:gd name="T25" fmla="*/ 8 h 256"/>
                <a:gd name="T26" fmla="*/ 134 w 255"/>
                <a:gd name="T27" fmla="*/ 4 h 256"/>
                <a:gd name="T28" fmla="*/ 132 w 255"/>
                <a:gd name="T29" fmla="*/ 1 h 256"/>
                <a:gd name="T30" fmla="*/ 127 w 255"/>
                <a:gd name="T31" fmla="*/ 0 h 256"/>
                <a:gd name="T32" fmla="*/ 123 w 255"/>
                <a:gd name="T33" fmla="*/ 1 h 256"/>
                <a:gd name="T34" fmla="*/ 121 w 255"/>
                <a:gd name="T35" fmla="*/ 4 h 256"/>
                <a:gd name="T36" fmla="*/ 120 w 255"/>
                <a:gd name="T37" fmla="*/ 8 h 256"/>
                <a:gd name="T38" fmla="*/ 120 w 255"/>
                <a:gd name="T39" fmla="*/ 12 h 256"/>
                <a:gd name="T40" fmla="*/ 120 w 255"/>
                <a:gd name="T41" fmla="*/ 120 h 256"/>
                <a:gd name="T42" fmla="*/ 13 w 255"/>
                <a:gd name="T43" fmla="*/ 120 h 256"/>
                <a:gd name="T44" fmla="*/ 9 w 255"/>
                <a:gd name="T45" fmla="*/ 120 h 256"/>
                <a:gd name="T46" fmla="*/ 4 w 255"/>
                <a:gd name="T47" fmla="*/ 121 h 256"/>
                <a:gd name="T48" fmla="*/ 1 w 255"/>
                <a:gd name="T49" fmla="*/ 123 h 256"/>
                <a:gd name="T50" fmla="*/ 0 w 255"/>
                <a:gd name="T51" fmla="*/ 128 h 256"/>
                <a:gd name="T52" fmla="*/ 1 w 255"/>
                <a:gd name="T53" fmla="*/ 132 h 256"/>
                <a:gd name="T54" fmla="*/ 4 w 255"/>
                <a:gd name="T55" fmla="*/ 135 h 256"/>
                <a:gd name="T56" fmla="*/ 9 w 255"/>
                <a:gd name="T57" fmla="*/ 136 h 256"/>
                <a:gd name="T58" fmla="*/ 13 w 255"/>
                <a:gd name="T59" fmla="*/ 136 h 256"/>
                <a:gd name="T60" fmla="*/ 120 w 255"/>
                <a:gd name="T61" fmla="*/ 136 h 256"/>
                <a:gd name="T62" fmla="*/ 120 w 255"/>
                <a:gd name="T63" fmla="*/ 244 h 256"/>
                <a:gd name="T64" fmla="*/ 120 w 255"/>
                <a:gd name="T65" fmla="*/ 248 h 256"/>
                <a:gd name="T66" fmla="*/ 121 w 255"/>
                <a:gd name="T67" fmla="*/ 252 h 256"/>
                <a:gd name="T68" fmla="*/ 123 w 255"/>
                <a:gd name="T69" fmla="*/ 255 h 256"/>
                <a:gd name="T70" fmla="*/ 127 w 255"/>
                <a:gd name="T71" fmla="*/ 256 h 256"/>
                <a:gd name="T72" fmla="*/ 132 w 255"/>
                <a:gd name="T73" fmla="*/ 255 h 256"/>
                <a:gd name="T74" fmla="*/ 134 w 255"/>
                <a:gd name="T75" fmla="*/ 252 h 256"/>
                <a:gd name="T76" fmla="*/ 135 w 255"/>
                <a:gd name="T77" fmla="*/ 248 h 256"/>
                <a:gd name="T78" fmla="*/ 135 w 255"/>
                <a:gd name="T79" fmla="*/ 244 h 256"/>
                <a:gd name="T80" fmla="*/ 135 w 255"/>
                <a:gd name="T81" fmla="*/ 13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5" h="256">
                  <a:moveTo>
                    <a:pt x="135" y="136"/>
                  </a:moveTo>
                  <a:lnTo>
                    <a:pt x="242" y="136"/>
                  </a:lnTo>
                  <a:lnTo>
                    <a:pt x="246" y="136"/>
                  </a:lnTo>
                  <a:lnTo>
                    <a:pt x="250" y="135"/>
                  </a:lnTo>
                  <a:lnTo>
                    <a:pt x="253" y="132"/>
                  </a:lnTo>
                  <a:lnTo>
                    <a:pt x="255" y="128"/>
                  </a:lnTo>
                  <a:lnTo>
                    <a:pt x="253" y="123"/>
                  </a:lnTo>
                  <a:lnTo>
                    <a:pt x="250" y="121"/>
                  </a:lnTo>
                  <a:lnTo>
                    <a:pt x="246" y="120"/>
                  </a:lnTo>
                  <a:lnTo>
                    <a:pt x="242" y="120"/>
                  </a:lnTo>
                  <a:lnTo>
                    <a:pt x="135" y="120"/>
                  </a:lnTo>
                  <a:lnTo>
                    <a:pt x="135" y="12"/>
                  </a:lnTo>
                  <a:lnTo>
                    <a:pt x="135" y="8"/>
                  </a:lnTo>
                  <a:lnTo>
                    <a:pt x="134" y="4"/>
                  </a:lnTo>
                  <a:lnTo>
                    <a:pt x="132" y="1"/>
                  </a:lnTo>
                  <a:lnTo>
                    <a:pt x="127" y="0"/>
                  </a:lnTo>
                  <a:lnTo>
                    <a:pt x="123" y="1"/>
                  </a:lnTo>
                  <a:lnTo>
                    <a:pt x="121" y="4"/>
                  </a:lnTo>
                  <a:lnTo>
                    <a:pt x="120" y="8"/>
                  </a:lnTo>
                  <a:lnTo>
                    <a:pt x="120" y="12"/>
                  </a:lnTo>
                  <a:lnTo>
                    <a:pt x="120" y="120"/>
                  </a:lnTo>
                  <a:lnTo>
                    <a:pt x="13" y="120"/>
                  </a:lnTo>
                  <a:lnTo>
                    <a:pt x="9" y="120"/>
                  </a:lnTo>
                  <a:lnTo>
                    <a:pt x="4" y="121"/>
                  </a:lnTo>
                  <a:lnTo>
                    <a:pt x="1" y="123"/>
                  </a:lnTo>
                  <a:lnTo>
                    <a:pt x="0" y="128"/>
                  </a:lnTo>
                  <a:lnTo>
                    <a:pt x="1" y="132"/>
                  </a:lnTo>
                  <a:lnTo>
                    <a:pt x="4" y="135"/>
                  </a:lnTo>
                  <a:lnTo>
                    <a:pt x="9" y="136"/>
                  </a:lnTo>
                  <a:lnTo>
                    <a:pt x="13" y="136"/>
                  </a:lnTo>
                  <a:lnTo>
                    <a:pt x="120" y="136"/>
                  </a:lnTo>
                  <a:lnTo>
                    <a:pt x="120" y="244"/>
                  </a:lnTo>
                  <a:lnTo>
                    <a:pt x="120" y="248"/>
                  </a:lnTo>
                  <a:lnTo>
                    <a:pt x="121" y="252"/>
                  </a:lnTo>
                  <a:lnTo>
                    <a:pt x="123" y="255"/>
                  </a:lnTo>
                  <a:lnTo>
                    <a:pt x="127" y="256"/>
                  </a:lnTo>
                  <a:lnTo>
                    <a:pt x="132" y="255"/>
                  </a:lnTo>
                  <a:lnTo>
                    <a:pt x="134" y="252"/>
                  </a:lnTo>
                  <a:lnTo>
                    <a:pt x="135" y="248"/>
                  </a:lnTo>
                  <a:lnTo>
                    <a:pt x="135" y="244"/>
                  </a:lnTo>
                  <a:lnTo>
                    <a:pt x="135" y="1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5" name="Freeform 119"/>
            <p:cNvSpPr>
              <a:spLocks noChangeAspect="1"/>
            </p:cNvSpPr>
            <p:nvPr/>
          </p:nvSpPr>
          <p:spPr bwMode="auto">
            <a:xfrm>
              <a:off x="4960" y="26"/>
              <a:ext cx="312" cy="272"/>
            </a:xfrm>
            <a:custGeom>
              <a:avLst/>
              <a:gdLst>
                <a:gd name="T0" fmla="*/ 192 w 312"/>
                <a:gd name="T1" fmla="*/ 24 h 272"/>
                <a:gd name="T2" fmla="*/ 235 w 312"/>
                <a:gd name="T3" fmla="*/ 47 h 272"/>
                <a:gd name="T4" fmla="*/ 238 w 312"/>
                <a:gd name="T5" fmla="*/ 74 h 272"/>
                <a:gd name="T6" fmla="*/ 230 w 312"/>
                <a:gd name="T7" fmla="*/ 97 h 272"/>
                <a:gd name="T8" fmla="*/ 211 w 312"/>
                <a:gd name="T9" fmla="*/ 119 h 272"/>
                <a:gd name="T10" fmla="*/ 179 w 312"/>
                <a:gd name="T11" fmla="*/ 134 h 272"/>
                <a:gd name="T12" fmla="*/ 145 w 312"/>
                <a:gd name="T13" fmla="*/ 139 h 272"/>
                <a:gd name="T14" fmla="*/ 128 w 312"/>
                <a:gd name="T15" fmla="*/ 151 h 272"/>
                <a:gd name="T16" fmla="*/ 127 w 312"/>
                <a:gd name="T17" fmla="*/ 157 h 272"/>
                <a:gd name="T18" fmla="*/ 133 w 312"/>
                <a:gd name="T19" fmla="*/ 159 h 272"/>
                <a:gd name="T20" fmla="*/ 144 w 312"/>
                <a:gd name="T21" fmla="*/ 165 h 272"/>
                <a:gd name="T22" fmla="*/ 153 w 312"/>
                <a:gd name="T23" fmla="*/ 177 h 272"/>
                <a:gd name="T24" fmla="*/ 165 w 312"/>
                <a:gd name="T25" fmla="*/ 198 h 272"/>
                <a:gd name="T26" fmla="*/ 184 w 312"/>
                <a:gd name="T27" fmla="*/ 240 h 272"/>
                <a:gd name="T28" fmla="*/ 207 w 312"/>
                <a:gd name="T29" fmla="*/ 268 h 272"/>
                <a:gd name="T30" fmla="*/ 239 w 312"/>
                <a:gd name="T31" fmla="*/ 270 h 272"/>
                <a:gd name="T32" fmla="*/ 270 w 312"/>
                <a:gd name="T33" fmla="*/ 256 h 272"/>
                <a:gd name="T34" fmla="*/ 296 w 312"/>
                <a:gd name="T35" fmla="*/ 237 h 272"/>
                <a:gd name="T36" fmla="*/ 310 w 312"/>
                <a:gd name="T37" fmla="*/ 221 h 272"/>
                <a:gd name="T38" fmla="*/ 310 w 312"/>
                <a:gd name="T39" fmla="*/ 213 h 272"/>
                <a:gd name="T40" fmla="*/ 303 w 312"/>
                <a:gd name="T41" fmla="*/ 214 h 272"/>
                <a:gd name="T42" fmla="*/ 287 w 312"/>
                <a:gd name="T43" fmla="*/ 223 h 272"/>
                <a:gd name="T44" fmla="*/ 275 w 312"/>
                <a:gd name="T45" fmla="*/ 237 h 272"/>
                <a:gd name="T46" fmla="*/ 259 w 312"/>
                <a:gd name="T47" fmla="*/ 249 h 272"/>
                <a:gd name="T48" fmla="*/ 234 w 312"/>
                <a:gd name="T49" fmla="*/ 246 h 272"/>
                <a:gd name="T50" fmla="*/ 212 w 312"/>
                <a:gd name="T51" fmla="*/ 215 h 272"/>
                <a:gd name="T52" fmla="*/ 191 w 312"/>
                <a:gd name="T53" fmla="*/ 168 h 272"/>
                <a:gd name="T54" fmla="*/ 217 w 312"/>
                <a:gd name="T55" fmla="*/ 130 h 272"/>
                <a:gd name="T56" fmla="*/ 265 w 312"/>
                <a:gd name="T57" fmla="*/ 78 h 272"/>
                <a:gd name="T58" fmla="*/ 269 w 312"/>
                <a:gd name="T59" fmla="*/ 32 h 272"/>
                <a:gd name="T60" fmla="*/ 248 w 312"/>
                <a:gd name="T61" fmla="*/ 12 h 272"/>
                <a:gd name="T62" fmla="*/ 214 w 312"/>
                <a:gd name="T63" fmla="*/ 2 h 272"/>
                <a:gd name="T64" fmla="*/ 172 w 312"/>
                <a:gd name="T65" fmla="*/ 0 h 272"/>
                <a:gd name="T66" fmla="*/ 124 w 312"/>
                <a:gd name="T67" fmla="*/ 0 h 272"/>
                <a:gd name="T68" fmla="*/ 80 w 312"/>
                <a:gd name="T69" fmla="*/ 6 h 272"/>
                <a:gd name="T70" fmla="*/ 41 w 312"/>
                <a:gd name="T71" fmla="*/ 23 h 272"/>
                <a:gd name="T72" fmla="*/ 17 w 312"/>
                <a:gd name="T73" fmla="*/ 41 h 272"/>
                <a:gd name="T74" fmla="*/ 5 w 312"/>
                <a:gd name="T75" fmla="*/ 58 h 272"/>
                <a:gd name="T76" fmla="*/ 0 w 312"/>
                <a:gd name="T77" fmla="*/ 69 h 272"/>
                <a:gd name="T78" fmla="*/ 1 w 312"/>
                <a:gd name="T79" fmla="*/ 74 h 272"/>
                <a:gd name="T80" fmla="*/ 9 w 312"/>
                <a:gd name="T81" fmla="*/ 74 h 272"/>
                <a:gd name="T82" fmla="*/ 18 w 312"/>
                <a:gd name="T83" fmla="*/ 69 h 272"/>
                <a:gd name="T84" fmla="*/ 26 w 312"/>
                <a:gd name="T85" fmla="*/ 64 h 272"/>
                <a:gd name="T86" fmla="*/ 31 w 312"/>
                <a:gd name="T87" fmla="*/ 57 h 272"/>
                <a:gd name="T88" fmla="*/ 39 w 312"/>
                <a:gd name="T89" fmla="*/ 41 h 272"/>
                <a:gd name="T90" fmla="*/ 68 w 312"/>
                <a:gd name="T91" fmla="*/ 25 h 272"/>
                <a:gd name="T92" fmla="*/ 95 w 312"/>
                <a:gd name="T93" fmla="*/ 41 h 272"/>
                <a:gd name="T94" fmla="*/ 87 w 312"/>
                <a:gd name="T95" fmla="*/ 98 h 272"/>
                <a:gd name="T96" fmla="*/ 61 w 312"/>
                <a:gd name="T97" fmla="*/ 201 h 272"/>
                <a:gd name="T98" fmla="*/ 36 w 312"/>
                <a:gd name="T99" fmla="*/ 268 h 272"/>
                <a:gd name="T100" fmla="*/ 37 w 312"/>
                <a:gd name="T101" fmla="*/ 272 h 272"/>
                <a:gd name="T102" fmla="*/ 46 w 312"/>
                <a:gd name="T103" fmla="*/ 270 h 272"/>
                <a:gd name="T104" fmla="*/ 62 w 312"/>
                <a:gd name="T105" fmla="*/ 261 h 272"/>
                <a:gd name="T106" fmla="*/ 70 w 312"/>
                <a:gd name="T107" fmla="*/ 250 h 272"/>
                <a:gd name="T108" fmla="*/ 84 w 312"/>
                <a:gd name="T109" fmla="*/ 213 h 272"/>
                <a:gd name="T110" fmla="*/ 104 w 312"/>
                <a:gd name="T111" fmla="*/ 149 h 272"/>
                <a:gd name="T112" fmla="*/ 123 w 312"/>
                <a:gd name="T113" fmla="*/ 67 h 272"/>
                <a:gd name="T114" fmla="*/ 147 w 312"/>
                <a:gd name="T115" fmla="*/ 2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2" h="272">
                  <a:moveTo>
                    <a:pt x="147" y="21"/>
                  </a:moveTo>
                  <a:lnTo>
                    <a:pt x="192" y="24"/>
                  </a:lnTo>
                  <a:lnTo>
                    <a:pt x="221" y="33"/>
                  </a:lnTo>
                  <a:lnTo>
                    <a:pt x="235" y="47"/>
                  </a:lnTo>
                  <a:lnTo>
                    <a:pt x="239" y="65"/>
                  </a:lnTo>
                  <a:lnTo>
                    <a:pt x="238" y="74"/>
                  </a:lnTo>
                  <a:lnTo>
                    <a:pt x="235" y="86"/>
                  </a:lnTo>
                  <a:lnTo>
                    <a:pt x="230" y="97"/>
                  </a:lnTo>
                  <a:lnTo>
                    <a:pt x="222" y="109"/>
                  </a:lnTo>
                  <a:lnTo>
                    <a:pt x="211" y="119"/>
                  </a:lnTo>
                  <a:lnTo>
                    <a:pt x="197" y="128"/>
                  </a:lnTo>
                  <a:lnTo>
                    <a:pt x="179" y="134"/>
                  </a:lnTo>
                  <a:lnTo>
                    <a:pt x="158" y="137"/>
                  </a:lnTo>
                  <a:lnTo>
                    <a:pt x="145" y="139"/>
                  </a:lnTo>
                  <a:lnTo>
                    <a:pt x="135" y="145"/>
                  </a:lnTo>
                  <a:lnTo>
                    <a:pt x="128" y="151"/>
                  </a:lnTo>
                  <a:lnTo>
                    <a:pt x="126" y="155"/>
                  </a:lnTo>
                  <a:lnTo>
                    <a:pt x="127" y="157"/>
                  </a:lnTo>
                  <a:lnTo>
                    <a:pt x="128" y="158"/>
                  </a:lnTo>
                  <a:lnTo>
                    <a:pt x="133" y="159"/>
                  </a:lnTo>
                  <a:lnTo>
                    <a:pt x="139" y="161"/>
                  </a:lnTo>
                  <a:lnTo>
                    <a:pt x="144" y="165"/>
                  </a:lnTo>
                  <a:lnTo>
                    <a:pt x="148" y="170"/>
                  </a:lnTo>
                  <a:lnTo>
                    <a:pt x="153" y="177"/>
                  </a:lnTo>
                  <a:lnTo>
                    <a:pt x="159" y="186"/>
                  </a:lnTo>
                  <a:lnTo>
                    <a:pt x="165" y="198"/>
                  </a:lnTo>
                  <a:lnTo>
                    <a:pt x="172" y="214"/>
                  </a:lnTo>
                  <a:lnTo>
                    <a:pt x="184" y="240"/>
                  </a:lnTo>
                  <a:lnTo>
                    <a:pt x="195" y="258"/>
                  </a:lnTo>
                  <a:lnTo>
                    <a:pt x="207" y="268"/>
                  </a:lnTo>
                  <a:lnTo>
                    <a:pt x="222" y="272"/>
                  </a:lnTo>
                  <a:lnTo>
                    <a:pt x="239" y="270"/>
                  </a:lnTo>
                  <a:lnTo>
                    <a:pt x="255" y="264"/>
                  </a:lnTo>
                  <a:lnTo>
                    <a:pt x="270" y="256"/>
                  </a:lnTo>
                  <a:lnTo>
                    <a:pt x="284" y="247"/>
                  </a:lnTo>
                  <a:lnTo>
                    <a:pt x="296" y="237"/>
                  </a:lnTo>
                  <a:lnTo>
                    <a:pt x="304" y="228"/>
                  </a:lnTo>
                  <a:lnTo>
                    <a:pt x="310" y="221"/>
                  </a:lnTo>
                  <a:lnTo>
                    <a:pt x="312" y="216"/>
                  </a:lnTo>
                  <a:lnTo>
                    <a:pt x="310" y="213"/>
                  </a:lnTo>
                  <a:lnTo>
                    <a:pt x="308" y="213"/>
                  </a:lnTo>
                  <a:lnTo>
                    <a:pt x="303" y="214"/>
                  </a:lnTo>
                  <a:lnTo>
                    <a:pt x="295" y="217"/>
                  </a:lnTo>
                  <a:lnTo>
                    <a:pt x="287" y="223"/>
                  </a:lnTo>
                  <a:lnTo>
                    <a:pt x="280" y="230"/>
                  </a:lnTo>
                  <a:lnTo>
                    <a:pt x="275" y="237"/>
                  </a:lnTo>
                  <a:lnTo>
                    <a:pt x="268" y="244"/>
                  </a:lnTo>
                  <a:lnTo>
                    <a:pt x="259" y="249"/>
                  </a:lnTo>
                  <a:lnTo>
                    <a:pt x="247" y="251"/>
                  </a:lnTo>
                  <a:lnTo>
                    <a:pt x="234" y="246"/>
                  </a:lnTo>
                  <a:lnTo>
                    <a:pt x="222" y="233"/>
                  </a:lnTo>
                  <a:lnTo>
                    <a:pt x="212" y="215"/>
                  </a:lnTo>
                  <a:lnTo>
                    <a:pt x="202" y="193"/>
                  </a:lnTo>
                  <a:lnTo>
                    <a:pt x="191" y="168"/>
                  </a:lnTo>
                  <a:lnTo>
                    <a:pt x="179" y="149"/>
                  </a:lnTo>
                  <a:lnTo>
                    <a:pt x="217" y="130"/>
                  </a:lnTo>
                  <a:lnTo>
                    <a:pt x="246" y="106"/>
                  </a:lnTo>
                  <a:lnTo>
                    <a:pt x="265" y="78"/>
                  </a:lnTo>
                  <a:lnTo>
                    <a:pt x="272" y="48"/>
                  </a:lnTo>
                  <a:lnTo>
                    <a:pt x="269" y="32"/>
                  </a:lnTo>
                  <a:lnTo>
                    <a:pt x="261" y="20"/>
                  </a:lnTo>
                  <a:lnTo>
                    <a:pt x="248" y="12"/>
                  </a:lnTo>
                  <a:lnTo>
                    <a:pt x="232" y="6"/>
                  </a:lnTo>
                  <a:lnTo>
                    <a:pt x="214" y="2"/>
                  </a:lnTo>
                  <a:lnTo>
                    <a:pt x="193" y="1"/>
                  </a:lnTo>
                  <a:lnTo>
                    <a:pt x="172" y="0"/>
                  </a:lnTo>
                  <a:lnTo>
                    <a:pt x="150" y="0"/>
                  </a:lnTo>
                  <a:lnTo>
                    <a:pt x="124" y="0"/>
                  </a:lnTo>
                  <a:lnTo>
                    <a:pt x="101" y="2"/>
                  </a:lnTo>
                  <a:lnTo>
                    <a:pt x="80" y="6"/>
                  </a:lnTo>
                  <a:lnTo>
                    <a:pt x="58" y="14"/>
                  </a:lnTo>
                  <a:lnTo>
                    <a:pt x="41" y="23"/>
                  </a:lnTo>
                  <a:lnTo>
                    <a:pt x="27" y="32"/>
                  </a:lnTo>
                  <a:lnTo>
                    <a:pt x="17" y="41"/>
                  </a:lnTo>
                  <a:lnTo>
                    <a:pt x="10" y="50"/>
                  </a:lnTo>
                  <a:lnTo>
                    <a:pt x="5" y="58"/>
                  </a:lnTo>
                  <a:lnTo>
                    <a:pt x="2" y="64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1" y="74"/>
                  </a:lnTo>
                  <a:lnTo>
                    <a:pt x="3" y="75"/>
                  </a:lnTo>
                  <a:lnTo>
                    <a:pt x="9" y="74"/>
                  </a:lnTo>
                  <a:lnTo>
                    <a:pt x="14" y="72"/>
                  </a:lnTo>
                  <a:lnTo>
                    <a:pt x="18" y="69"/>
                  </a:lnTo>
                  <a:lnTo>
                    <a:pt x="22" y="67"/>
                  </a:lnTo>
                  <a:lnTo>
                    <a:pt x="26" y="64"/>
                  </a:lnTo>
                  <a:lnTo>
                    <a:pt x="29" y="61"/>
                  </a:lnTo>
                  <a:lnTo>
                    <a:pt x="31" y="57"/>
                  </a:lnTo>
                  <a:lnTo>
                    <a:pt x="33" y="52"/>
                  </a:lnTo>
                  <a:lnTo>
                    <a:pt x="39" y="41"/>
                  </a:lnTo>
                  <a:lnTo>
                    <a:pt x="49" y="32"/>
                  </a:lnTo>
                  <a:lnTo>
                    <a:pt x="68" y="25"/>
                  </a:lnTo>
                  <a:lnTo>
                    <a:pt x="97" y="21"/>
                  </a:lnTo>
                  <a:lnTo>
                    <a:pt x="95" y="41"/>
                  </a:lnTo>
                  <a:lnTo>
                    <a:pt x="92" y="67"/>
                  </a:lnTo>
                  <a:lnTo>
                    <a:pt x="87" y="98"/>
                  </a:lnTo>
                  <a:lnTo>
                    <a:pt x="79" y="137"/>
                  </a:lnTo>
                  <a:lnTo>
                    <a:pt x="61" y="201"/>
                  </a:lnTo>
                  <a:lnTo>
                    <a:pt x="38" y="264"/>
                  </a:lnTo>
                  <a:lnTo>
                    <a:pt x="36" y="268"/>
                  </a:lnTo>
                  <a:lnTo>
                    <a:pt x="36" y="269"/>
                  </a:lnTo>
                  <a:lnTo>
                    <a:pt x="37" y="272"/>
                  </a:lnTo>
                  <a:lnTo>
                    <a:pt x="40" y="272"/>
                  </a:lnTo>
                  <a:lnTo>
                    <a:pt x="46" y="270"/>
                  </a:lnTo>
                  <a:lnTo>
                    <a:pt x="55" y="266"/>
                  </a:lnTo>
                  <a:lnTo>
                    <a:pt x="62" y="261"/>
                  </a:lnTo>
                  <a:lnTo>
                    <a:pt x="67" y="255"/>
                  </a:lnTo>
                  <a:lnTo>
                    <a:pt x="70" y="250"/>
                  </a:lnTo>
                  <a:lnTo>
                    <a:pt x="76" y="235"/>
                  </a:lnTo>
                  <a:lnTo>
                    <a:pt x="84" y="213"/>
                  </a:lnTo>
                  <a:lnTo>
                    <a:pt x="94" y="184"/>
                  </a:lnTo>
                  <a:lnTo>
                    <a:pt x="104" y="149"/>
                  </a:lnTo>
                  <a:lnTo>
                    <a:pt x="114" y="109"/>
                  </a:lnTo>
                  <a:lnTo>
                    <a:pt x="123" y="67"/>
                  </a:lnTo>
                  <a:lnTo>
                    <a:pt x="129" y="21"/>
                  </a:lnTo>
                  <a:lnTo>
                    <a:pt x="147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6" name="Freeform 120"/>
            <p:cNvSpPr>
              <a:spLocks noChangeAspect="1"/>
            </p:cNvSpPr>
            <p:nvPr/>
          </p:nvSpPr>
          <p:spPr bwMode="auto">
            <a:xfrm>
              <a:off x="5311" y="0"/>
              <a:ext cx="89" cy="386"/>
            </a:xfrm>
            <a:custGeom>
              <a:avLst/>
              <a:gdLst>
                <a:gd name="T0" fmla="*/ 89 w 89"/>
                <a:gd name="T1" fmla="*/ 382 h 386"/>
                <a:gd name="T2" fmla="*/ 89 w 89"/>
                <a:gd name="T3" fmla="*/ 381 h 386"/>
                <a:gd name="T4" fmla="*/ 88 w 89"/>
                <a:gd name="T5" fmla="*/ 380 h 386"/>
                <a:gd name="T6" fmla="*/ 86 w 89"/>
                <a:gd name="T7" fmla="*/ 377 h 386"/>
                <a:gd name="T8" fmla="*/ 83 w 89"/>
                <a:gd name="T9" fmla="*/ 374 h 386"/>
                <a:gd name="T10" fmla="*/ 53 w 89"/>
                <a:gd name="T11" fmla="*/ 333 h 386"/>
                <a:gd name="T12" fmla="*/ 35 w 89"/>
                <a:gd name="T13" fmla="*/ 287 h 386"/>
                <a:gd name="T14" fmla="*/ 25 w 89"/>
                <a:gd name="T15" fmla="*/ 239 h 386"/>
                <a:gd name="T16" fmla="*/ 23 w 89"/>
                <a:gd name="T17" fmla="*/ 193 h 386"/>
                <a:gd name="T18" fmla="*/ 26 w 89"/>
                <a:gd name="T19" fmla="*/ 143 h 386"/>
                <a:gd name="T20" fmla="*/ 36 w 89"/>
                <a:gd name="T21" fmla="*/ 95 h 386"/>
                <a:gd name="T22" fmla="*/ 55 w 89"/>
                <a:gd name="T23" fmla="*/ 50 h 386"/>
                <a:gd name="T24" fmla="*/ 84 w 89"/>
                <a:gd name="T25" fmla="*/ 10 h 386"/>
                <a:gd name="T26" fmla="*/ 89 w 89"/>
                <a:gd name="T27" fmla="*/ 6 h 386"/>
                <a:gd name="T28" fmla="*/ 89 w 89"/>
                <a:gd name="T29" fmla="*/ 4 h 386"/>
                <a:gd name="T30" fmla="*/ 88 w 89"/>
                <a:gd name="T31" fmla="*/ 1 h 386"/>
                <a:gd name="T32" fmla="*/ 85 w 89"/>
                <a:gd name="T33" fmla="*/ 0 h 386"/>
                <a:gd name="T34" fmla="*/ 77 w 89"/>
                <a:gd name="T35" fmla="*/ 5 h 386"/>
                <a:gd name="T36" fmla="*/ 62 w 89"/>
                <a:gd name="T37" fmla="*/ 19 h 386"/>
                <a:gd name="T38" fmla="*/ 43 w 89"/>
                <a:gd name="T39" fmla="*/ 43 h 386"/>
                <a:gd name="T40" fmla="*/ 25 w 89"/>
                <a:gd name="T41" fmla="*/ 75 h 386"/>
                <a:gd name="T42" fmla="*/ 13 w 89"/>
                <a:gd name="T43" fmla="*/ 107 h 386"/>
                <a:gd name="T44" fmla="*/ 5 w 89"/>
                <a:gd name="T45" fmla="*/ 138 h 386"/>
                <a:gd name="T46" fmla="*/ 1 w 89"/>
                <a:gd name="T47" fmla="*/ 167 h 386"/>
                <a:gd name="T48" fmla="*/ 0 w 89"/>
                <a:gd name="T49" fmla="*/ 193 h 386"/>
                <a:gd name="T50" fmla="*/ 1 w 89"/>
                <a:gd name="T51" fmla="*/ 218 h 386"/>
                <a:gd name="T52" fmla="*/ 5 w 89"/>
                <a:gd name="T53" fmla="*/ 248 h 386"/>
                <a:gd name="T54" fmla="*/ 13 w 89"/>
                <a:gd name="T55" fmla="*/ 280 h 386"/>
                <a:gd name="T56" fmla="*/ 26 w 89"/>
                <a:gd name="T57" fmla="*/ 313 h 386"/>
                <a:gd name="T58" fmla="*/ 44 w 89"/>
                <a:gd name="T59" fmla="*/ 345 h 386"/>
                <a:gd name="T60" fmla="*/ 63 w 89"/>
                <a:gd name="T61" fmla="*/ 367 h 386"/>
                <a:gd name="T62" fmla="*/ 78 w 89"/>
                <a:gd name="T63" fmla="*/ 381 h 386"/>
                <a:gd name="T64" fmla="*/ 85 w 89"/>
                <a:gd name="T65" fmla="*/ 386 h 386"/>
                <a:gd name="T66" fmla="*/ 88 w 89"/>
                <a:gd name="T67" fmla="*/ 385 h 386"/>
                <a:gd name="T68" fmla="*/ 89 w 89"/>
                <a:gd name="T69" fmla="*/ 38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386">
                  <a:moveTo>
                    <a:pt x="89" y="382"/>
                  </a:moveTo>
                  <a:lnTo>
                    <a:pt x="89" y="381"/>
                  </a:lnTo>
                  <a:lnTo>
                    <a:pt x="88" y="380"/>
                  </a:lnTo>
                  <a:lnTo>
                    <a:pt x="86" y="377"/>
                  </a:lnTo>
                  <a:lnTo>
                    <a:pt x="83" y="374"/>
                  </a:lnTo>
                  <a:lnTo>
                    <a:pt x="53" y="333"/>
                  </a:lnTo>
                  <a:lnTo>
                    <a:pt x="35" y="287"/>
                  </a:lnTo>
                  <a:lnTo>
                    <a:pt x="25" y="239"/>
                  </a:lnTo>
                  <a:lnTo>
                    <a:pt x="23" y="193"/>
                  </a:lnTo>
                  <a:lnTo>
                    <a:pt x="26" y="143"/>
                  </a:lnTo>
                  <a:lnTo>
                    <a:pt x="36" y="95"/>
                  </a:lnTo>
                  <a:lnTo>
                    <a:pt x="55" y="50"/>
                  </a:lnTo>
                  <a:lnTo>
                    <a:pt x="84" y="10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88" y="1"/>
                  </a:lnTo>
                  <a:lnTo>
                    <a:pt x="85" y="0"/>
                  </a:lnTo>
                  <a:lnTo>
                    <a:pt x="77" y="5"/>
                  </a:lnTo>
                  <a:lnTo>
                    <a:pt x="62" y="19"/>
                  </a:lnTo>
                  <a:lnTo>
                    <a:pt x="43" y="43"/>
                  </a:lnTo>
                  <a:lnTo>
                    <a:pt x="25" y="75"/>
                  </a:lnTo>
                  <a:lnTo>
                    <a:pt x="13" y="107"/>
                  </a:lnTo>
                  <a:lnTo>
                    <a:pt x="5" y="138"/>
                  </a:lnTo>
                  <a:lnTo>
                    <a:pt x="1" y="167"/>
                  </a:lnTo>
                  <a:lnTo>
                    <a:pt x="0" y="193"/>
                  </a:lnTo>
                  <a:lnTo>
                    <a:pt x="1" y="218"/>
                  </a:lnTo>
                  <a:lnTo>
                    <a:pt x="5" y="248"/>
                  </a:lnTo>
                  <a:lnTo>
                    <a:pt x="13" y="280"/>
                  </a:lnTo>
                  <a:lnTo>
                    <a:pt x="26" y="313"/>
                  </a:lnTo>
                  <a:lnTo>
                    <a:pt x="44" y="345"/>
                  </a:lnTo>
                  <a:lnTo>
                    <a:pt x="63" y="367"/>
                  </a:lnTo>
                  <a:lnTo>
                    <a:pt x="78" y="381"/>
                  </a:lnTo>
                  <a:lnTo>
                    <a:pt x="85" y="386"/>
                  </a:lnTo>
                  <a:lnTo>
                    <a:pt x="88" y="385"/>
                  </a:lnTo>
                  <a:lnTo>
                    <a:pt x="89" y="3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7" name="Freeform 121"/>
            <p:cNvSpPr>
              <a:spLocks noChangeAspect="1" noEditPoints="1"/>
            </p:cNvSpPr>
            <p:nvPr/>
          </p:nvSpPr>
          <p:spPr bwMode="auto">
            <a:xfrm>
              <a:off x="5442" y="22"/>
              <a:ext cx="201" cy="346"/>
            </a:xfrm>
            <a:custGeom>
              <a:avLst/>
              <a:gdLst>
                <a:gd name="T0" fmla="*/ 149 w 201"/>
                <a:gd name="T1" fmla="*/ 6 h 346"/>
                <a:gd name="T2" fmla="*/ 149 w 201"/>
                <a:gd name="T3" fmla="*/ 1 h 346"/>
                <a:gd name="T4" fmla="*/ 142 w 201"/>
                <a:gd name="T5" fmla="*/ 1 h 346"/>
                <a:gd name="T6" fmla="*/ 117 w 201"/>
                <a:gd name="T7" fmla="*/ 97 h 346"/>
                <a:gd name="T8" fmla="*/ 73 w 201"/>
                <a:gd name="T9" fmla="*/ 106 h 346"/>
                <a:gd name="T10" fmla="*/ 36 w 201"/>
                <a:gd name="T11" fmla="*/ 130 h 346"/>
                <a:gd name="T12" fmla="*/ 10 w 201"/>
                <a:gd name="T13" fmla="*/ 164 h 346"/>
                <a:gd name="T14" fmla="*/ 0 w 201"/>
                <a:gd name="T15" fmla="*/ 202 h 346"/>
                <a:gd name="T16" fmla="*/ 19 w 201"/>
                <a:gd name="T17" fmla="*/ 250 h 346"/>
                <a:gd name="T18" fmla="*/ 74 w 201"/>
                <a:gd name="T19" fmla="*/ 272 h 346"/>
                <a:gd name="T20" fmla="*/ 62 w 201"/>
                <a:gd name="T21" fmla="*/ 321 h 346"/>
                <a:gd name="T22" fmla="*/ 57 w 201"/>
                <a:gd name="T23" fmla="*/ 339 h 346"/>
                <a:gd name="T24" fmla="*/ 58 w 201"/>
                <a:gd name="T25" fmla="*/ 346 h 346"/>
                <a:gd name="T26" fmla="*/ 65 w 201"/>
                <a:gd name="T27" fmla="*/ 345 h 346"/>
                <a:gd name="T28" fmla="*/ 67 w 201"/>
                <a:gd name="T29" fmla="*/ 339 h 346"/>
                <a:gd name="T30" fmla="*/ 69 w 201"/>
                <a:gd name="T31" fmla="*/ 329 h 346"/>
                <a:gd name="T32" fmla="*/ 106 w 201"/>
                <a:gd name="T33" fmla="*/ 269 h 346"/>
                <a:gd name="T34" fmla="*/ 148 w 201"/>
                <a:gd name="T35" fmla="*/ 251 h 346"/>
                <a:gd name="T36" fmla="*/ 180 w 201"/>
                <a:gd name="T37" fmla="*/ 222 h 346"/>
                <a:gd name="T38" fmla="*/ 198 w 201"/>
                <a:gd name="T39" fmla="*/ 186 h 346"/>
                <a:gd name="T40" fmla="*/ 197 w 201"/>
                <a:gd name="T41" fmla="*/ 143 h 346"/>
                <a:gd name="T42" fmla="*/ 161 w 201"/>
                <a:gd name="T43" fmla="*/ 105 h 346"/>
                <a:gd name="T44" fmla="*/ 149 w 201"/>
                <a:gd name="T45" fmla="*/ 9 h 346"/>
                <a:gd name="T46" fmla="*/ 67 w 201"/>
                <a:gd name="T47" fmla="*/ 262 h 346"/>
                <a:gd name="T48" fmla="*/ 50 w 201"/>
                <a:gd name="T49" fmla="*/ 256 h 346"/>
                <a:gd name="T50" fmla="*/ 35 w 201"/>
                <a:gd name="T51" fmla="*/ 244 h 346"/>
                <a:gd name="T52" fmla="*/ 26 w 201"/>
                <a:gd name="T53" fmla="*/ 224 h 346"/>
                <a:gd name="T54" fmla="*/ 27 w 201"/>
                <a:gd name="T55" fmla="*/ 193 h 346"/>
                <a:gd name="T56" fmla="*/ 38 w 201"/>
                <a:gd name="T57" fmla="*/ 158 h 346"/>
                <a:gd name="T58" fmla="*/ 61 w 201"/>
                <a:gd name="T59" fmla="*/ 128 h 346"/>
                <a:gd name="T60" fmla="*/ 95 w 201"/>
                <a:gd name="T61" fmla="*/ 109 h 346"/>
                <a:gd name="T62" fmla="*/ 76 w 201"/>
                <a:gd name="T63" fmla="*/ 264 h 346"/>
                <a:gd name="T64" fmla="*/ 145 w 201"/>
                <a:gd name="T65" fmla="*/ 109 h 346"/>
                <a:gd name="T66" fmla="*/ 172 w 201"/>
                <a:gd name="T67" fmla="*/ 136 h 346"/>
                <a:gd name="T68" fmla="*/ 174 w 201"/>
                <a:gd name="T69" fmla="*/ 176 h 346"/>
                <a:gd name="T70" fmla="*/ 162 w 201"/>
                <a:gd name="T71" fmla="*/ 210 h 346"/>
                <a:gd name="T72" fmla="*/ 139 w 201"/>
                <a:gd name="T73" fmla="*/ 240 h 346"/>
                <a:gd name="T74" fmla="*/ 106 w 201"/>
                <a:gd name="T75" fmla="*/ 260 h 346"/>
                <a:gd name="T76" fmla="*/ 125 w 201"/>
                <a:gd name="T77" fmla="*/ 10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1" h="346">
                  <a:moveTo>
                    <a:pt x="149" y="9"/>
                  </a:moveTo>
                  <a:lnTo>
                    <a:pt x="149" y="6"/>
                  </a:lnTo>
                  <a:lnTo>
                    <a:pt x="150" y="3"/>
                  </a:lnTo>
                  <a:lnTo>
                    <a:pt x="149" y="1"/>
                  </a:lnTo>
                  <a:lnTo>
                    <a:pt x="145" y="0"/>
                  </a:lnTo>
                  <a:lnTo>
                    <a:pt x="142" y="1"/>
                  </a:lnTo>
                  <a:lnTo>
                    <a:pt x="140" y="7"/>
                  </a:lnTo>
                  <a:lnTo>
                    <a:pt x="117" y="97"/>
                  </a:lnTo>
                  <a:lnTo>
                    <a:pt x="95" y="99"/>
                  </a:lnTo>
                  <a:lnTo>
                    <a:pt x="73" y="106"/>
                  </a:lnTo>
                  <a:lnTo>
                    <a:pt x="54" y="117"/>
                  </a:lnTo>
                  <a:lnTo>
                    <a:pt x="36" y="130"/>
                  </a:lnTo>
                  <a:lnTo>
                    <a:pt x="21" y="146"/>
                  </a:lnTo>
                  <a:lnTo>
                    <a:pt x="10" y="164"/>
                  </a:lnTo>
                  <a:lnTo>
                    <a:pt x="3" y="183"/>
                  </a:lnTo>
                  <a:lnTo>
                    <a:pt x="0" y="202"/>
                  </a:lnTo>
                  <a:lnTo>
                    <a:pt x="5" y="228"/>
                  </a:lnTo>
                  <a:lnTo>
                    <a:pt x="19" y="250"/>
                  </a:lnTo>
                  <a:lnTo>
                    <a:pt x="42" y="265"/>
                  </a:lnTo>
                  <a:lnTo>
                    <a:pt x="74" y="272"/>
                  </a:lnTo>
                  <a:lnTo>
                    <a:pt x="65" y="308"/>
                  </a:lnTo>
                  <a:lnTo>
                    <a:pt x="62" y="321"/>
                  </a:lnTo>
                  <a:lnTo>
                    <a:pt x="59" y="332"/>
                  </a:lnTo>
                  <a:lnTo>
                    <a:pt x="57" y="339"/>
                  </a:lnTo>
                  <a:lnTo>
                    <a:pt x="57" y="342"/>
                  </a:lnTo>
                  <a:lnTo>
                    <a:pt x="58" y="346"/>
                  </a:lnTo>
                  <a:lnTo>
                    <a:pt x="61" y="346"/>
                  </a:lnTo>
                  <a:lnTo>
                    <a:pt x="65" y="345"/>
                  </a:lnTo>
                  <a:lnTo>
                    <a:pt x="66" y="343"/>
                  </a:lnTo>
                  <a:lnTo>
                    <a:pt x="67" y="339"/>
                  </a:lnTo>
                  <a:lnTo>
                    <a:pt x="68" y="334"/>
                  </a:lnTo>
                  <a:lnTo>
                    <a:pt x="69" y="329"/>
                  </a:lnTo>
                  <a:lnTo>
                    <a:pt x="84" y="272"/>
                  </a:lnTo>
                  <a:lnTo>
                    <a:pt x="106" y="269"/>
                  </a:lnTo>
                  <a:lnTo>
                    <a:pt x="128" y="262"/>
                  </a:lnTo>
                  <a:lnTo>
                    <a:pt x="148" y="251"/>
                  </a:lnTo>
                  <a:lnTo>
                    <a:pt x="165" y="238"/>
                  </a:lnTo>
                  <a:lnTo>
                    <a:pt x="180" y="222"/>
                  </a:lnTo>
                  <a:lnTo>
                    <a:pt x="191" y="204"/>
                  </a:lnTo>
                  <a:lnTo>
                    <a:pt x="198" y="186"/>
                  </a:lnTo>
                  <a:lnTo>
                    <a:pt x="201" y="166"/>
                  </a:lnTo>
                  <a:lnTo>
                    <a:pt x="197" y="143"/>
                  </a:lnTo>
                  <a:lnTo>
                    <a:pt x="184" y="121"/>
                  </a:lnTo>
                  <a:lnTo>
                    <a:pt x="161" y="105"/>
                  </a:lnTo>
                  <a:lnTo>
                    <a:pt x="127" y="97"/>
                  </a:lnTo>
                  <a:lnTo>
                    <a:pt x="149" y="9"/>
                  </a:lnTo>
                  <a:close/>
                  <a:moveTo>
                    <a:pt x="76" y="264"/>
                  </a:moveTo>
                  <a:lnTo>
                    <a:pt x="67" y="262"/>
                  </a:lnTo>
                  <a:lnTo>
                    <a:pt x="58" y="260"/>
                  </a:lnTo>
                  <a:lnTo>
                    <a:pt x="50" y="256"/>
                  </a:lnTo>
                  <a:lnTo>
                    <a:pt x="42" y="251"/>
                  </a:lnTo>
                  <a:lnTo>
                    <a:pt x="35" y="244"/>
                  </a:lnTo>
                  <a:lnTo>
                    <a:pt x="30" y="235"/>
                  </a:lnTo>
                  <a:lnTo>
                    <a:pt x="26" y="224"/>
                  </a:lnTo>
                  <a:lnTo>
                    <a:pt x="25" y="210"/>
                  </a:lnTo>
                  <a:lnTo>
                    <a:pt x="27" y="193"/>
                  </a:lnTo>
                  <a:lnTo>
                    <a:pt x="31" y="175"/>
                  </a:lnTo>
                  <a:lnTo>
                    <a:pt x="38" y="158"/>
                  </a:lnTo>
                  <a:lnTo>
                    <a:pt x="49" y="142"/>
                  </a:lnTo>
                  <a:lnTo>
                    <a:pt x="61" y="128"/>
                  </a:lnTo>
                  <a:lnTo>
                    <a:pt x="77" y="117"/>
                  </a:lnTo>
                  <a:lnTo>
                    <a:pt x="95" y="109"/>
                  </a:lnTo>
                  <a:lnTo>
                    <a:pt x="115" y="105"/>
                  </a:lnTo>
                  <a:lnTo>
                    <a:pt x="76" y="264"/>
                  </a:lnTo>
                  <a:close/>
                  <a:moveTo>
                    <a:pt x="125" y="105"/>
                  </a:moveTo>
                  <a:lnTo>
                    <a:pt x="145" y="109"/>
                  </a:lnTo>
                  <a:lnTo>
                    <a:pt x="161" y="119"/>
                  </a:lnTo>
                  <a:lnTo>
                    <a:pt x="172" y="136"/>
                  </a:lnTo>
                  <a:lnTo>
                    <a:pt x="176" y="158"/>
                  </a:lnTo>
                  <a:lnTo>
                    <a:pt x="174" y="176"/>
                  </a:lnTo>
                  <a:lnTo>
                    <a:pt x="170" y="193"/>
                  </a:lnTo>
                  <a:lnTo>
                    <a:pt x="162" y="210"/>
                  </a:lnTo>
                  <a:lnTo>
                    <a:pt x="152" y="226"/>
                  </a:lnTo>
                  <a:lnTo>
                    <a:pt x="139" y="240"/>
                  </a:lnTo>
                  <a:lnTo>
                    <a:pt x="124" y="251"/>
                  </a:lnTo>
                  <a:lnTo>
                    <a:pt x="106" y="260"/>
                  </a:lnTo>
                  <a:lnTo>
                    <a:pt x="86" y="264"/>
                  </a:lnTo>
                  <a:lnTo>
                    <a:pt x="125" y="1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8" name="Freeform 122"/>
            <p:cNvSpPr>
              <a:spLocks noChangeAspect="1"/>
            </p:cNvSpPr>
            <p:nvPr/>
          </p:nvSpPr>
          <p:spPr bwMode="auto">
            <a:xfrm>
              <a:off x="5672" y="0"/>
              <a:ext cx="89" cy="386"/>
            </a:xfrm>
            <a:custGeom>
              <a:avLst/>
              <a:gdLst>
                <a:gd name="T0" fmla="*/ 89 w 89"/>
                <a:gd name="T1" fmla="*/ 193 h 386"/>
                <a:gd name="T2" fmla="*/ 88 w 89"/>
                <a:gd name="T3" fmla="*/ 168 h 386"/>
                <a:gd name="T4" fmla="*/ 84 w 89"/>
                <a:gd name="T5" fmla="*/ 138 h 386"/>
                <a:gd name="T6" fmla="*/ 76 w 89"/>
                <a:gd name="T7" fmla="*/ 105 h 386"/>
                <a:gd name="T8" fmla="*/ 64 w 89"/>
                <a:gd name="T9" fmla="*/ 73 h 386"/>
                <a:gd name="T10" fmla="*/ 45 w 89"/>
                <a:gd name="T11" fmla="*/ 41 h 386"/>
                <a:gd name="T12" fmla="*/ 27 w 89"/>
                <a:gd name="T13" fmla="*/ 19 h 386"/>
                <a:gd name="T14" fmla="*/ 12 w 89"/>
                <a:gd name="T15" fmla="*/ 5 h 386"/>
                <a:gd name="T16" fmla="*/ 4 w 89"/>
                <a:gd name="T17" fmla="*/ 0 h 386"/>
                <a:gd name="T18" fmla="*/ 1 w 89"/>
                <a:gd name="T19" fmla="*/ 1 h 386"/>
                <a:gd name="T20" fmla="*/ 0 w 89"/>
                <a:gd name="T21" fmla="*/ 4 h 386"/>
                <a:gd name="T22" fmla="*/ 0 w 89"/>
                <a:gd name="T23" fmla="*/ 5 h 386"/>
                <a:gd name="T24" fmla="*/ 1 w 89"/>
                <a:gd name="T25" fmla="*/ 6 h 386"/>
                <a:gd name="T26" fmla="*/ 3 w 89"/>
                <a:gd name="T27" fmla="*/ 9 h 386"/>
                <a:gd name="T28" fmla="*/ 7 w 89"/>
                <a:gd name="T29" fmla="*/ 13 h 386"/>
                <a:gd name="T30" fmla="*/ 32 w 89"/>
                <a:gd name="T31" fmla="*/ 46 h 386"/>
                <a:gd name="T32" fmla="*/ 51 w 89"/>
                <a:gd name="T33" fmla="*/ 87 h 386"/>
                <a:gd name="T34" fmla="*/ 63 w 89"/>
                <a:gd name="T35" fmla="*/ 136 h 386"/>
                <a:gd name="T36" fmla="*/ 67 w 89"/>
                <a:gd name="T37" fmla="*/ 193 h 386"/>
                <a:gd name="T38" fmla="*/ 64 w 89"/>
                <a:gd name="T39" fmla="*/ 242 h 386"/>
                <a:gd name="T40" fmla="*/ 54 w 89"/>
                <a:gd name="T41" fmla="*/ 291 h 386"/>
                <a:gd name="T42" fmla="*/ 35 w 89"/>
                <a:gd name="T43" fmla="*/ 336 h 386"/>
                <a:gd name="T44" fmla="*/ 5 w 89"/>
                <a:gd name="T45" fmla="*/ 375 h 386"/>
                <a:gd name="T46" fmla="*/ 1 w 89"/>
                <a:gd name="T47" fmla="*/ 380 h 386"/>
                <a:gd name="T48" fmla="*/ 0 w 89"/>
                <a:gd name="T49" fmla="*/ 382 h 386"/>
                <a:gd name="T50" fmla="*/ 1 w 89"/>
                <a:gd name="T51" fmla="*/ 385 h 386"/>
                <a:gd name="T52" fmla="*/ 4 w 89"/>
                <a:gd name="T53" fmla="*/ 386 h 386"/>
                <a:gd name="T54" fmla="*/ 12 w 89"/>
                <a:gd name="T55" fmla="*/ 381 h 386"/>
                <a:gd name="T56" fmla="*/ 27 w 89"/>
                <a:gd name="T57" fmla="*/ 367 h 386"/>
                <a:gd name="T58" fmla="*/ 46 w 89"/>
                <a:gd name="T59" fmla="*/ 343 h 386"/>
                <a:gd name="T60" fmla="*/ 65 w 89"/>
                <a:gd name="T61" fmla="*/ 311 h 386"/>
                <a:gd name="T62" fmla="*/ 77 w 89"/>
                <a:gd name="T63" fmla="*/ 279 h 386"/>
                <a:gd name="T64" fmla="*/ 84 w 89"/>
                <a:gd name="T65" fmla="*/ 248 h 386"/>
                <a:gd name="T66" fmla="*/ 88 w 89"/>
                <a:gd name="T67" fmla="*/ 219 h 386"/>
                <a:gd name="T68" fmla="*/ 89 w 89"/>
                <a:gd name="T69" fmla="*/ 19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386">
                  <a:moveTo>
                    <a:pt x="89" y="193"/>
                  </a:moveTo>
                  <a:lnTo>
                    <a:pt x="88" y="168"/>
                  </a:lnTo>
                  <a:lnTo>
                    <a:pt x="84" y="138"/>
                  </a:lnTo>
                  <a:lnTo>
                    <a:pt x="76" y="105"/>
                  </a:lnTo>
                  <a:lnTo>
                    <a:pt x="64" y="73"/>
                  </a:lnTo>
                  <a:lnTo>
                    <a:pt x="45" y="41"/>
                  </a:lnTo>
                  <a:lnTo>
                    <a:pt x="27" y="19"/>
                  </a:lnTo>
                  <a:lnTo>
                    <a:pt x="12" y="5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9"/>
                  </a:lnTo>
                  <a:lnTo>
                    <a:pt x="7" y="13"/>
                  </a:lnTo>
                  <a:lnTo>
                    <a:pt x="32" y="46"/>
                  </a:lnTo>
                  <a:lnTo>
                    <a:pt x="51" y="87"/>
                  </a:lnTo>
                  <a:lnTo>
                    <a:pt x="63" y="136"/>
                  </a:lnTo>
                  <a:lnTo>
                    <a:pt x="67" y="193"/>
                  </a:lnTo>
                  <a:lnTo>
                    <a:pt x="64" y="242"/>
                  </a:lnTo>
                  <a:lnTo>
                    <a:pt x="54" y="291"/>
                  </a:lnTo>
                  <a:lnTo>
                    <a:pt x="35" y="336"/>
                  </a:lnTo>
                  <a:lnTo>
                    <a:pt x="5" y="375"/>
                  </a:lnTo>
                  <a:lnTo>
                    <a:pt x="1" y="380"/>
                  </a:lnTo>
                  <a:lnTo>
                    <a:pt x="0" y="382"/>
                  </a:lnTo>
                  <a:lnTo>
                    <a:pt x="1" y="385"/>
                  </a:lnTo>
                  <a:lnTo>
                    <a:pt x="4" y="386"/>
                  </a:lnTo>
                  <a:lnTo>
                    <a:pt x="12" y="381"/>
                  </a:lnTo>
                  <a:lnTo>
                    <a:pt x="27" y="367"/>
                  </a:lnTo>
                  <a:lnTo>
                    <a:pt x="46" y="343"/>
                  </a:lnTo>
                  <a:lnTo>
                    <a:pt x="65" y="311"/>
                  </a:lnTo>
                  <a:lnTo>
                    <a:pt x="77" y="279"/>
                  </a:lnTo>
                  <a:lnTo>
                    <a:pt x="84" y="248"/>
                  </a:lnTo>
                  <a:lnTo>
                    <a:pt x="88" y="219"/>
                  </a:lnTo>
                  <a:lnTo>
                    <a:pt x="89" y="19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991" name="Group 125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611560" y="5441131"/>
            <a:ext cx="7873774" cy="436141"/>
            <a:chOff x="0" y="0"/>
            <a:chExt cx="5759" cy="319"/>
          </a:xfrm>
        </p:grpSpPr>
        <p:sp>
          <p:nvSpPr>
            <p:cNvPr id="993" name="Freeform 126"/>
            <p:cNvSpPr>
              <a:spLocks noChangeAspect="1"/>
            </p:cNvSpPr>
            <p:nvPr/>
          </p:nvSpPr>
          <p:spPr bwMode="auto">
            <a:xfrm>
              <a:off x="0" y="22"/>
              <a:ext cx="221" cy="208"/>
            </a:xfrm>
            <a:custGeom>
              <a:avLst/>
              <a:gdLst>
                <a:gd name="T0" fmla="*/ 205 w 221"/>
                <a:gd name="T1" fmla="*/ 134 h 208"/>
                <a:gd name="T2" fmla="*/ 205 w 221"/>
                <a:gd name="T3" fmla="*/ 131 h 208"/>
                <a:gd name="T4" fmla="*/ 199 w 221"/>
                <a:gd name="T5" fmla="*/ 130 h 208"/>
                <a:gd name="T6" fmla="*/ 191 w 221"/>
                <a:gd name="T7" fmla="*/ 149 h 208"/>
                <a:gd name="T8" fmla="*/ 177 w 221"/>
                <a:gd name="T9" fmla="*/ 174 h 208"/>
                <a:gd name="T10" fmla="*/ 159 w 221"/>
                <a:gd name="T11" fmla="*/ 190 h 208"/>
                <a:gd name="T12" fmla="*/ 132 w 221"/>
                <a:gd name="T13" fmla="*/ 198 h 208"/>
                <a:gd name="T14" fmla="*/ 70 w 221"/>
                <a:gd name="T15" fmla="*/ 199 h 208"/>
                <a:gd name="T16" fmla="*/ 63 w 221"/>
                <a:gd name="T17" fmla="*/ 198 h 208"/>
                <a:gd name="T18" fmla="*/ 60 w 221"/>
                <a:gd name="T19" fmla="*/ 195 h 208"/>
                <a:gd name="T20" fmla="*/ 61 w 221"/>
                <a:gd name="T21" fmla="*/ 188 h 208"/>
                <a:gd name="T22" fmla="*/ 112 w 221"/>
                <a:gd name="T23" fmla="*/ 104 h 208"/>
                <a:gd name="T24" fmla="*/ 127 w 221"/>
                <a:gd name="T25" fmla="*/ 106 h 208"/>
                <a:gd name="T26" fmla="*/ 135 w 221"/>
                <a:gd name="T27" fmla="*/ 109 h 208"/>
                <a:gd name="T28" fmla="*/ 137 w 221"/>
                <a:gd name="T29" fmla="*/ 113 h 208"/>
                <a:gd name="T30" fmla="*/ 138 w 221"/>
                <a:gd name="T31" fmla="*/ 119 h 208"/>
                <a:gd name="T32" fmla="*/ 136 w 221"/>
                <a:gd name="T33" fmla="*/ 134 h 208"/>
                <a:gd name="T34" fmla="*/ 136 w 221"/>
                <a:gd name="T35" fmla="*/ 139 h 208"/>
                <a:gd name="T36" fmla="*/ 141 w 221"/>
                <a:gd name="T37" fmla="*/ 139 h 208"/>
                <a:gd name="T38" fmla="*/ 161 w 221"/>
                <a:gd name="T39" fmla="*/ 62 h 208"/>
                <a:gd name="T40" fmla="*/ 157 w 221"/>
                <a:gd name="T41" fmla="*/ 59 h 208"/>
                <a:gd name="T42" fmla="*/ 153 w 221"/>
                <a:gd name="T43" fmla="*/ 65 h 208"/>
                <a:gd name="T44" fmla="*/ 148 w 221"/>
                <a:gd name="T45" fmla="*/ 79 h 208"/>
                <a:gd name="T46" fmla="*/ 141 w 221"/>
                <a:gd name="T47" fmla="*/ 88 h 208"/>
                <a:gd name="T48" fmla="*/ 130 w 221"/>
                <a:gd name="T49" fmla="*/ 93 h 208"/>
                <a:gd name="T50" fmla="*/ 113 w 221"/>
                <a:gd name="T51" fmla="*/ 95 h 208"/>
                <a:gd name="T52" fmla="*/ 102 w 221"/>
                <a:gd name="T53" fmla="*/ 21 h 208"/>
                <a:gd name="T54" fmla="*/ 107 w 221"/>
                <a:gd name="T55" fmla="*/ 11 h 208"/>
                <a:gd name="T56" fmla="*/ 119 w 221"/>
                <a:gd name="T57" fmla="*/ 9 h 208"/>
                <a:gd name="T58" fmla="*/ 175 w 221"/>
                <a:gd name="T59" fmla="*/ 10 h 208"/>
                <a:gd name="T60" fmla="*/ 193 w 221"/>
                <a:gd name="T61" fmla="*/ 13 h 208"/>
                <a:gd name="T62" fmla="*/ 203 w 221"/>
                <a:gd name="T63" fmla="*/ 21 h 208"/>
                <a:gd name="T64" fmla="*/ 208 w 221"/>
                <a:gd name="T65" fmla="*/ 34 h 208"/>
                <a:gd name="T66" fmla="*/ 208 w 221"/>
                <a:gd name="T67" fmla="*/ 48 h 208"/>
                <a:gd name="T68" fmla="*/ 208 w 221"/>
                <a:gd name="T69" fmla="*/ 54 h 208"/>
                <a:gd name="T70" fmla="*/ 207 w 221"/>
                <a:gd name="T71" fmla="*/ 65 h 208"/>
                <a:gd name="T72" fmla="*/ 210 w 221"/>
                <a:gd name="T73" fmla="*/ 69 h 208"/>
                <a:gd name="T74" fmla="*/ 215 w 221"/>
                <a:gd name="T75" fmla="*/ 61 h 208"/>
                <a:gd name="T76" fmla="*/ 221 w 221"/>
                <a:gd name="T77" fmla="*/ 3 h 208"/>
                <a:gd name="T78" fmla="*/ 217 w 221"/>
                <a:gd name="T79" fmla="*/ 0 h 208"/>
                <a:gd name="T80" fmla="*/ 59 w 221"/>
                <a:gd name="T81" fmla="*/ 0 h 208"/>
                <a:gd name="T82" fmla="*/ 52 w 221"/>
                <a:gd name="T83" fmla="*/ 0 h 208"/>
                <a:gd name="T84" fmla="*/ 49 w 221"/>
                <a:gd name="T85" fmla="*/ 6 h 208"/>
                <a:gd name="T86" fmla="*/ 58 w 221"/>
                <a:gd name="T87" fmla="*/ 9 h 208"/>
                <a:gd name="T88" fmla="*/ 72 w 221"/>
                <a:gd name="T89" fmla="*/ 10 h 208"/>
                <a:gd name="T90" fmla="*/ 78 w 221"/>
                <a:gd name="T91" fmla="*/ 15 h 208"/>
                <a:gd name="T92" fmla="*/ 76 w 221"/>
                <a:gd name="T93" fmla="*/ 22 h 208"/>
                <a:gd name="T94" fmla="*/ 35 w 221"/>
                <a:gd name="T95" fmla="*/ 188 h 208"/>
                <a:gd name="T96" fmla="*/ 32 w 221"/>
                <a:gd name="T97" fmla="*/ 194 h 208"/>
                <a:gd name="T98" fmla="*/ 27 w 221"/>
                <a:gd name="T99" fmla="*/ 197 h 208"/>
                <a:gd name="T100" fmla="*/ 16 w 221"/>
                <a:gd name="T101" fmla="*/ 199 h 208"/>
                <a:gd name="T102" fmla="*/ 5 w 221"/>
                <a:gd name="T103" fmla="*/ 199 h 208"/>
                <a:gd name="T104" fmla="*/ 0 w 221"/>
                <a:gd name="T105" fmla="*/ 201 h 208"/>
                <a:gd name="T106" fmla="*/ 2 w 221"/>
                <a:gd name="T107" fmla="*/ 208 h 208"/>
                <a:gd name="T108" fmla="*/ 166 w 221"/>
                <a:gd name="T109" fmla="*/ 208 h 208"/>
                <a:gd name="T110" fmla="*/ 173 w 221"/>
                <a:gd name="T111" fmla="*/ 207 h 208"/>
                <a:gd name="T112" fmla="*/ 176 w 221"/>
                <a:gd name="T113" fmla="*/ 20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08">
                  <a:moveTo>
                    <a:pt x="204" y="137"/>
                  </a:moveTo>
                  <a:lnTo>
                    <a:pt x="205" y="134"/>
                  </a:lnTo>
                  <a:lnTo>
                    <a:pt x="205" y="132"/>
                  </a:lnTo>
                  <a:lnTo>
                    <a:pt x="205" y="131"/>
                  </a:lnTo>
                  <a:lnTo>
                    <a:pt x="202" y="129"/>
                  </a:lnTo>
                  <a:lnTo>
                    <a:pt x="199" y="130"/>
                  </a:lnTo>
                  <a:lnTo>
                    <a:pt x="198" y="133"/>
                  </a:lnTo>
                  <a:lnTo>
                    <a:pt x="191" y="149"/>
                  </a:lnTo>
                  <a:lnTo>
                    <a:pt x="184" y="162"/>
                  </a:lnTo>
                  <a:lnTo>
                    <a:pt x="177" y="174"/>
                  </a:lnTo>
                  <a:lnTo>
                    <a:pt x="168" y="183"/>
                  </a:lnTo>
                  <a:lnTo>
                    <a:pt x="159" y="190"/>
                  </a:lnTo>
                  <a:lnTo>
                    <a:pt x="147" y="195"/>
                  </a:lnTo>
                  <a:lnTo>
                    <a:pt x="132" y="198"/>
                  </a:lnTo>
                  <a:lnTo>
                    <a:pt x="115" y="199"/>
                  </a:lnTo>
                  <a:lnTo>
                    <a:pt x="70" y="199"/>
                  </a:lnTo>
                  <a:lnTo>
                    <a:pt x="66" y="199"/>
                  </a:lnTo>
                  <a:lnTo>
                    <a:pt x="63" y="198"/>
                  </a:lnTo>
                  <a:lnTo>
                    <a:pt x="60" y="198"/>
                  </a:lnTo>
                  <a:lnTo>
                    <a:pt x="60" y="195"/>
                  </a:lnTo>
                  <a:lnTo>
                    <a:pt x="60" y="193"/>
                  </a:lnTo>
                  <a:lnTo>
                    <a:pt x="61" y="188"/>
                  </a:lnTo>
                  <a:lnTo>
                    <a:pt x="82" y="104"/>
                  </a:lnTo>
                  <a:lnTo>
                    <a:pt x="112" y="104"/>
                  </a:lnTo>
                  <a:lnTo>
                    <a:pt x="121" y="105"/>
                  </a:lnTo>
                  <a:lnTo>
                    <a:pt x="127" y="106"/>
                  </a:lnTo>
                  <a:lnTo>
                    <a:pt x="131" y="107"/>
                  </a:lnTo>
                  <a:lnTo>
                    <a:pt x="135" y="109"/>
                  </a:lnTo>
                  <a:lnTo>
                    <a:pt x="136" y="111"/>
                  </a:lnTo>
                  <a:lnTo>
                    <a:pt x="137" y="113"/>
                  </a:lnTo>
                  <a:lnTo>
                    <a:pt x="138" y="116"/>
                  </a:lnTo>
                  <a:lnTo>
                    <a:pt x="138" y="119"/>
                  </a:lnTo>
                  <a:lnTo>
                    <a:pt x="138" y="124"/>
                  </a:lnTo>
                  <a:lnTo>
                    <a:pt x="136" y="134"/>
                  </a:lnTo>
                  <a:lnTo>
                    <a:pt x="135" y="137"/>
                  </a:lnTo>
                  <a:lnTo>
                    <a:pt x="136" y="139"/>
                  </a:lnTo>
                  <a:lnTo>
                    <a:pt x="139" y="140"/>
                  </a:lnTo>
                  <a:lnTo>
                    <a:pt x="141" y="139"/>
                  </a:lnTo>
                  <a:lnTo>
                    <a:pt x="143" y="134"/>
                  </a:lnTo>
                  <a:lnTo>
                    <a:pt x="161" y="62"/>
                  </a:lnTo>
                  <a:lnTo>
                    <a:pt x="160" y="60"/>
                  </a:lnTo>
                  <a:lnTo>
                    <a:pt x="157" y="59"/>
                  </a:lnTo>
                  <a:lnTo>
                    <a:pt x="154" y="60"/>
                  </a:lnTo>
                  <a:lnTo>
                    <a:pt x="153" y="65"/>
                  </a:lnTo>
                  <a:lnTo>
                    <a:pt x="150" y="73"/>
                  </a:lnTo>
                  <a:lnTo>
                    <a:pt x="148" y="79"/>
                  </a:lnTo>
                  <a:lnTo>
                    <a:pt x="145" y="84"/>
                  </a:lnTo>
                  <a:lnTo>
                    <a:pt x="141" y="88"/>
                  </a:lnTo>
                  <a:lnTo>
                    <a:pt x="136" y="92"/>
                  </a:lnTo>
                  <a:lnTo>
                    <a:pt x="130" y="93"/>
                  </a:lnTo>
                  <a:lnTo>
                    <a:pt x="122" y="95"/>
                  </a:lnTo>
                  <a:lnTo>
                    <a:pt x="113" y="95"/>
                  </a:lnTo>
                  <a:lnTo>
                    <a:pt x="84" y="95"/>
                  </a:lnTo>
                  <a:lnTo>
                    <a:pt x="102" y="21"/>
                  </a:lnTo>
                  <a:lnTo>
                    <a:pt x="104" y="15"/>
                  </a:lnTo>
                  <a:lnTo>
                    <a:pt x="107" y="11"/>
                  </a:lnTo>
                  <a:lnTo>
                    <a:pt x="111" y="9"/>
                  </a:lnTo>
                  <a:lnTo>
                    <a:pt x="119" y="9"/>
                  </a:lnTo>
                  <a:lnTo>
                    <a:pt x="162" y="9"/>
                  </a:lnTo>
                  <a:lnTo>
                    <a:pt x="175" y="10"/>
                  </a:lnTo>
                  <a:lnTo>
                    <a:pt x="185" y="11"/>
                  </a:lnTo>
                  <a:lnTo>
                    <a:pt x="193" y="13"/>
                  </a:lnTo>
                  <a:lnTo>
                    <a:pt x="199" y="17"/>
                  </a:lnTo>
                  <a:lnTo>
                    <a:pt x="203" y="21"/>
                  </a:lnTo>
                  <a:lnTo>
                    <a:pt x="206" y="27"/>
                  </a:lnTo>
                  <a:lnTo>
                    <a:pt x="208" y="34"/>
                  </a:lnTo>
                  <a:lnTo>
                    <a:pt x="208" y="43"/>
                  </a:lnTo>
                  <a:lnTo>
                    <a:pt x="208" y="48"/>
                  </a:lnTo>
                  <a:lnTo>
                    <a:pt x="208" y="51"/>
                  </a:lnTo>
                  <a:lnTo>
                    <a:pt x="208" y="54"/>
                  </a:lnTo>
                  <a:lnTo>
                    <a:pt x="207" y="59"/>
                  </a:lnTo>
                  <a:lnTo>
                    <a:pt x="207" y="65"/>
                  </a:lnTo>
                  <a:lnTo>
                    <a:pt x="207" y="67"/>
                  </a:lnTo>
                  <a:lnTo>
                    <a:pt x="210" y="69"/>
                  </a:lnTo>
                  <a:lnTo>
                    <a:pt x="213" y="67"/>
                  </a:lnTo>
                  <a:lnTo>
                    <a:pt x="215" y="61"/>
                  </a:lnTo>
                  <a:lnTo>
                    <a:pt x="221" y="8"/>
                  </a:lnTo>
                  <a:lnTo>
                    <a:pt x="221" y="3"/>
                  </a:lnTo>
                  <a:lnTo>
                    <a:pt x="220" y="1"/>
                  </a:lnTo>
                  <a:lnTo>
                    <a:pt x="217" y="0"/>
                  </a:lnTo>
                  <a:lnTo>
                    <a:pt x="212" y="0"/>
                  </a:lnTo>
                  <a:lnTo>
                    <a:pt x="59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0" y="2"/>
                  </a:lnTo>
                  <a:lnTo>
                    <a:pt x="49" y="6"/>
                  </a:lnTo>
                  <a:lnTo>
                    <a:pt x="52" y="9"/>
                  </a:lnTo>
                  <a:lnTo>
                    <a:pt x="58" y="9"/>
                  </a:lnTo>
                  <a:lnTo>
                    <a:pt x="66" y="9"/>
                  </a:lnTo>
                  <a:lnTo>
                    <a:pt x="72" y="10"/>
                  </a:lnTo>
                  <a:lnTo>
                    <a:pt x="76" y="11"/>
                  </a:lnTo>
                  <a:lnTo>
                    <a:pt x="78" y="15"/>
                  </a:lnTo>
                  <a:lnTo>
                    <a:pt x="78" y="17"/>
                  </a:lnTo>
                  <a:lnTo>
                    <a:pt x="76" y="22"/>
                  </a:lnTo>
                  <a:lnTo>
                    <a:pt x="36" y="184"/>
                  </a:lnTo>
                  <a:lnTo>
                    <a:pt x="35" y="188"/>
                  </a:lnTo>
                  <a:lnTo>
                    <a:pt x="34" y="192"/>
                  </a:lnTo>
                  <a:lnTo>
                    <a:pt x="32" y="194"/>
                  </a:lnTo>
                  <a:lnTo>
                    <a:pt x="30" y="196"/>
                  </a:lnTo>
                  <a:lnTo>
                    <a:pt x="27" y="197"/>
                  </a:lnTo>
                  <a:lnTo>
                    <a:pt x="22" y="198"/>
                  </a:lnTo>
                  <a:lnTo>
                    <a:pt x="16" y="199"/>
                  </a:lnTo>
                  <a:lnTo>
                    <a:pt x="8" y="199"/>
                  </a:lnTo>
                  <a:lnTo>
                    <a:pt x="5" y="199"/>
                  </a:lnTo>
                  <a:lnTo>
                    <a:pt x="2" y="199"/>
                  </a:lnTo>
                  <a:lnTo>
                    <a:pt x="0" y="201"/>
                  </a:lnTo>
                  <a:lnTo>
                    <a:pt x="0" y="204"/>
                  </a:lnTo>
                  <a:lnTo>
                    <a:pt x="2" y="208"/>
                  </a:lnTo>
                  <a:lnTo>
                    <a:pt x="8" y="208"/>
                  </a:lnTo>
                  <a:lnTo>
                    <a:pt x="166" y="208"/>
                  </a:lnTo>
                  <a:lnTo>
                    <a:pt x="171" y="208"/>
                  </a:lnTo>
                  <a:lnTo>
                    <a:pt x="173" y="207"/>
                  </a:lnTo>
                  <a:lnTo>
                    <a:pt x="175" y="206"/>
                  </a:lnTo>
                  <a:lnTo>
                    <a:pt x="176" y="203"/>
                  </a:lnTo>
                  <a:lnTo>
                    <a:pt x="204" y="1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4" name="Freeform 127"/>
            <p:cNvSpPr>
              <a:spLocks noChangeAspect="1"/>
            </p:cNvSpPr>
            <p:nvPr/>
          </p:nvSpPr>
          <p:spPr bwMode="auto">
            <a:xfrm>
              <a:off x="226" y="130"/>
              <a:ext cx="101" cy="147"/>
            </a:xfrm>
            <a:custGeom>
              <a:avLst/>
              <a:gdLst>
                <a:gd name="T0" fmla="*/ 74 w 101"/>
                <a:gd name="T1" fmla="*/ 17 h 147"/>
                <a:gd name="T2" fmla="*/ 76 w 101"/>
                <a:gd name="T3" fmla="*/ 13 h 147"/>
                <a:gd name="T4" fmla="*/ 78 w 101"/>
                <a:gd name="T5" fmla="*/ 10 h 147"/>
                <a:gd name="T6" fmla="*/ 83 w 101"/>
                <a:gd name="T7" fmla="*/ 9 h 147"/>
                <a:gd name="T8" fmla="*/ 93 w 101"/>
                <a:gd name="T9" fmla="*/ 8 h 147"/>
                <a:gd name="T10" fmla="*/ 99 w 101"/>
                <a:gd name="T11" fmla="*/ 8 h 147"/>
                <a:gd name="T12" fmla="*/ 101 w 101"/>
                <a:gd name="T13" fmla="*/ 4 h 147"/>
                <a:gd name="T14" fmla="*/ 100 w 101"/>
                <a:gd name="T15" fmla="*/ 1 h 147"/>
                <a:gd name="T16" fmla="*/ 97 w 101"/>
                <a:gd name="T17" fmla="*/ 0 h 147"/>
                <a:gd name="T18" fmla="*/ 83 w 101"/>
                <a:gd name="T19" fmla="*/ 1 h 147"/>
                <a:gd name="T20" fmla="*/ 54 w 101"/>
                <a:gd name="T21" fmla="*/ 1 h 147"/>
                <a:gd name="T22" fmla="*/ 39 w 101"/>
                <a:gd name="T23" fmla="*/ 0 h 147"/>
                <a:gd name="T24" fmla="*/ 38 w 101"/>
                <a:gd name="T25" fmla="*/ 1 h 147"/>
                <a:gd name="T26" fmla="*/ 36 w 101"/>
                <a:gd name="T27" fmla="*/ 1 h 147"/>
                <a:gd name="T28" fmla="*/ 35 w 101"/>
                <a:gd name="T29" fmla="*/ 2 h 147"/>
                <a:gd name="T30" fmla="*/ 35 w 101"/>
                <a:gd name="T31" fmla="*/ 5 h 147"/>
                <a:gd name="T32" fmla="*/ 36 w 101"/>
                <a:gd name="T33" fmla="*/ 8 h 147"/>
                <a:gd name="T34" fmla="*/ 42 w 101"/>
                <a:gd name="T35" fmla="*/ 8 h 147"/>
                <a:gd name="T36" fmla="*/ 44 w 101"/>
                <a:gd name="T37" fmla="*/ 8 h 147"/>
                <a:gd name="T38" fmla="*/ 50 w 101"/>
                <a:gd name="T39" fmla="*/ 9 h 147"/>
                <a:gd name="T40" fmla="*/ 54 w 101"/>
                <a:gd name="T41" fmla="*/ 9 h 147"/>
                <a:gd name="T42" fmla="*/ 55 w 101"/>
                <a:gd name="T43" fmla="*/ 12 h 147"/>
                <a:gd name="T44" fmla="*/ 55 w 101"/>
                <a:gd name="T45" fmla="*/ 16 h 147"/>
                <a:gd name="T46" fmla="*/ 26 w 101"/>
                <a:gd name="T47" fmla="*/ 130 h 147"/>
                <a:gd name="T48" fmla="*/ 25 w 101"/>
                <a:gd name="T49" fmla="*/ 135 h 147"/>
                <a:gd name="T50" fmla="*/ 22 w 101"/>
                <a:gd name="T51" fmla="*/ 137 h 147"/>
                <a:gd name="T52" fmla="*/ 17 w 101"/>
                <a:gd name="T53" fmla="*/ 139 h 147"/>
                <a:gd name="T54" fmla="*/ 8 w 101"/>
                <a:gd name="T55" fmla="*/ 139 h 147"/>
                <a:gd name="T56" fmla="*/ 4 w 101"/>
                <a:gd name="T57" fmla="*/ 139 h 147"/>
                <a:gd name="T58" fmla="*/ 2 w 101"/>
                <a:gd name="T59" fmla="*/ 140 h 147"/>
                <a:gd name="T60" fmla="*/ 0 w 101"/>
                <a:gd name="T61" fmla="*/ 141 h 147"/>
                <a:gd name="T62" fmla="*/ 0 w 101"/>
                <a:gd name="T63" fmla="*/ 144 h 147"/>
                <a:gd name="T64" fmla="*/ 0 w 101"/>
                <a:gd name="T65" fmla="*/ 146 h 147"/>
                <a:gd name="T66" fmla="*/ 4 w 101"/>
                <a:gd name="T67" fmla="*/ 147 h 147"/>
                <a:gd name="T68" fmla="*/ 10 w 101"/>
                <a:gd name="T69" fmla="*/ 147 h 147"/>
                <a:gd name="T70" fmla="*/ 18 w 101"/>
                <a:gd name="T71" fmla="*/ 147 h 147"/>
                <a:gd name="T72" fmla="*/ 26 w 101"/>
                <a:gd name="T73" fmla="*/ 146 h 147"/>
                <a:gd name="T74" fmla="*/ 32 w 101"/>
                <a:gd name="T75" fmla="*/ 146 h 147"/>
                <a:gd name="T76" fmla="*/ 47 w 101"/>
                <a:gd name="T77" fmla="*/ 146 h 147"/>
                <a:gd name="T78" fmla="*/ 62 w 101"/>
                <a:gd name="T79" fmla="*/ 147 h 147"/>
                <a:gd name="T80" fmla="*/ 63 w 101"/>
                <a:gd name="T81" fmla="*/ 147 h 147"/>
                <a:gd name="T82" fmla="*/ 64 w 101"/>
                <a:gd name="T83" fmla="*/ 146 h 147"/>
                <a:gd name="T84" fmla="*/ 66 w 101"/>
                <a:gd name="T85" fmla="*/ 145 h 147"/>
                <a:gd name="T86" fmla="*/ 66 w 101"/>
                <a:gd name="T87" fmla="*/ 142 h 147"/>
                <a:gd name="T88" fmla="*/ 64 w 101"/>
                <a:gd name="T89" fmla="*/ 140 h 147"/>
                <a:gd name="T90" fmla="*/ 59 w 101"/>
                <a:gd name="T91" fmla="*/ 139 h 147"/>
                <a:gd name="T92" fmla="*/ 56 w 101"/>
                <a:gd name="T93" fmla="*/ 139 h 147"/>
                <a:gd name="T94" fmla="*/ 50 w 101"/>
                <a:gd name="T95" fmla="*/ 139 h 147"/>
                <a:gd name="T96" fmla="*/ 46 w 101"/>
                <a:gd name="T97" fmla="*/ 138 h 147"/>
                <a:gd name="T98" fmla="*/ 45 w 101"/>
                <a:gd name="T99" fmla="*/ 136 h 147"/>
                <a:gd name="T100" fmla="*/ 45 w 101"/>
                <a:gd name="T101" fmla="*/ 134 h 147"/>
                <a:gd name="T102" fmla="*/ 46 w 101"/>
                <a:gd name="T103" fmla="*/ 131 h 147"/>
                <a:gd name="T104" fmla="*/ 74 w 101"/>
                <a:gd name="T105" fmla="*/ 1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1" h="147">
                  <a:moveTo>
                    <a:pt x="74" y="17"/>
                  </a:moveTo>
                  <a:lnTo>
                    <a:pt x="76" y="13"/>
                  </a:lnTo>
                  <a:lnTo>
                    <a:pt x="78" y="10"/>
                  </a:lnTo>
                  <a:lnTo>
                    <a:pt x="83" y="9"/>
                  </a:lnTo>
                  <a:lnTo>
                    <a:pt x="93" y="8"/>
                  </a:lnTo>
                  <a:lnTo>
                    <a:pt x="99" y="8"/>
                  </a:lnTo>
                  <a:lnTo>
                    <a:pt x="101" y="4"/>
                  </a:lnTo>
                  <a:lnTo>
                    <a:pt x="100" y="1"/>
                  </a:lnTo>
                  <a:lnTo>
                    <a:pt x="97" y="0"/>
                  </a:lnTo>
                  <a:lnTo>
                    <a:pt x="83" y="1"/>
                  </a:lnTo>
                  <a:lnTo>
                    <a:pt x="54" y="1"/>
                  </a:lnTo>
                  <a:lnTo>
                    <a:pt x="39" y="0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5" y="2"/>
                  </a:lnTo>
                  <a:lnTo>
                    <a:pt x="35" y="5"/>
                  </a:lnTo>
                  <a:lnTo>
                    <a:pt x="36" y="8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50" y="9"/>
                  </a:lnTo>
                  <a:lnTo>
                    <a:pt x="54" y="9"/>
                  </a:lnTo>
                  <a:lnTo>
                    <a:pt x="55" y="12"/>
                  </a:lnTo>
                  <a:lnTo>
                    <a:pt x="55" y="16"/>
                  </a:lnTo>
                  <a:lnTo>
                    <a:pt x="26" y="130"/>
                  </a:lnTo>
                  <a:lnTo>
                    <a:pt x="25" y="135"/>
                  </a:lnTo>
                  <a:lnTo>
                    <a:pt x="22" y="137"/>
                  </a:lnTo>
                  <a:lnTo>
                    <a:pt x="17" y="139"/>
                  </a:lnTo>
                  <a:lnTo>
                    <a:pt x="8" y="139"/>
                  </a:lnTo>
                  <a:lnTo>
                    <a:pt x="4" y="139"/>
                  </a:lnTo>
                  <a:lnTo>
                    <a:pt x="2" y="140"/>
                  </a:lnTo>
                  <a:lnTo>
                    <a:pt x="0" y="141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4" y="147"/>
                  </a:lnTo>
                  <a:lnTo>
                    <a:pt x="10" y="147"/>
                  </a:lnTo>
                  <a:lnTo>
                    <a:pt x="18" y="147"/>
                  </a:lnTo>
                  <a:lnTo>
                    <a:pt x="26" y="146"/>
                  </a:lnTo>
                  <a:lnTo>
                    <a:pt x="32" y="146"/>
                  </a:lnTo>
                  <a:lnTo>
                    <a:pt x="47" y="146"/>
                  </a:lnTo>
                  <a:lnTo>
                    <a:pt x="62" y="147"/>
                  </a:lnTo>
                  <a:lnTo>
                    <a:pt x="63" y="147"/>
                  </a:lnTo>
                  <a:lnTo>
                    <a:pt x="64" y="146"/>
                  </a:lnTo>
                  <a:lnTo>
                    <a:pt x="66" y="145"/>
                  </a:lnTo>
                  <a:lnTo>
                    <a:pt x="66" y="142"/>
                  </a:lnTo>
                  <a:lnTo>
                    <a:pt x="64" y="140"/>
                  </a:lnTo>
                  <a:lnTo>
                    <a:pt x="59" y="139"/>
                  </a:lnTo>
                  <a:lnTo>
                    <a:pt x="56" y="139"/>
                  </a:lnTo>
                  <a:lnTo>
                    <a:pt x="50" y="139"/>
                  </a:lnTo>
                  <a:lnTo>
                    <a:pt x="46" y="138"/>
                  </a:lnTo>
                  <a:lnTo>
                    <a:pt x="45" y="136"/>
                  </a:lnTo>
                  <a:lnTo>
                    <a:pt x="45" y="134"/>
                  </a:lnTo>
                  <a:lnTo>
                    <a:pt x="46" y="131"/>
                  </a:lnTo>
                  <a:lnTo>
                    <a:pt x="74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5" name="Freeform 128"/>
            <p:cNvSpPr>
              <a:spLocks/>
            </p:cNvSpPr>
            <p:nvPr/>
          </p:nvSpPr>
          <p:spPr bwMode="auto">
            <a:xfrm>
              <a:off x="342" y="204"/>
              <a:ext cx="63" cy="103"/>
            </a:xfrm>
            <a:custGeom>
              <a:avLst/>
              <a:gdLst>
                <a:gd name="T0" fmla="*/ 39 w 63"/>
                <a:gd name="T1" fmla="*/ 5 h 103"/>
                <a:gd name="T2" fmla="*/ 39 w 63"/>
                <a:gd name="T3" fmla="*/ 2 h 103"/>
                <a:gd name="T4" fmla="*/ 38 w 63"/>
                <a:gd name="T5" fmla="*/ 1 h 103"/>
                <a:gd name="T6" fmla="*/ 36 w 63"/>
                <a:gd name="T7" fmla="*/ 0 h 103"/>
                <a:gd name="T8" fmla="*/ 33 w 63"/>
                <a:gd name="T9" fmla="*/ 0 h 103"/>
                <a:gd name="T10" fmla="*/ 24 w 63"/>
                <a:gd name="T11" fmla="*/ 6 h 103"/>
                <a:gd name="T12" fmla="*/ 15 w 63"/>
                <a:gd name="T13" fmla="*/ 9 h 103"/>
                <a:gd name="T14" fmla="*/ 7 w 63"/>
                <a:gd name="T15" fmla="*/ 10 h 103"/>
                <a:gd name="T16" fmla="*/ 3 w 63"/>
                <a:gd name="T17" fmla="*/ 10 h 103"/>
                <a:gd name="T18" fmla="*/ 0 w 63"/>
                <a:gd name="T19" fmla="*/ 10 h 103"/>
                <a:gd name="T20" fmla="*/ 0 w 63"/>
                <a:gd name="T21" fmla="*/ 17 h 103"/>
                <a:gd name="T22" fmla="*/ 3 w 63"/>
                <a:gd name="T23" fmla="*/ 17 h 103"/>
                <a:gd name="T24" fmla="*/ 6 w 63"/>
                <a:gd name="T25" fmla="*/ 17 h 103"/>
                <a:gd name="T26" fmla="*/ 12 w 63"/>
                <a:gd name="T27" fmla="*/ 16 h 103"/>
                <a:gd name="T28" fmla="*/ 18 w 63"/>
                <a:gd name="T29" fmla="*/ 15 h 103"/>
                <a:gd name="T30" fmla="*/ 25 w 63"/>
                <a:gd name="T31" fmla="*/ 13 h 103"/>
                <a:gd name="T32" fmla="*/ 25 w 63"/>
                <a:gd name="T33" fmla="*/ 89 h 103"/>
                <a:gd name="T34" fmla="*/ 25 w 63"/>
                <a:gd name="T35" fmla="*/ 92 h 103"/>
                <a:gd name="T36" fmla="*/ 23 w 63"/>
                <a:gd name="T37" fmla="*/ 94 h 103"/>
                <a:gd name="T38" fmla="*/ 18 w 63"/>
                <a:gd name="T39" fmla="*/ 95 h 103"/>
                <a:gd name="T40" fmla="*/ 9 w 63"/>
                <a:gd name="T41" fmla="*/ 96 h 103"/>
                <a:gd name="T42" fmla="*/ 1 w 63"/>
                <a:gd name="T43" fmla="*/ 96 h 103"/>
                <a:gd name="T44" fmla="*/ 1 w 63"/>
                <a:gd name="T45" fmla="*/ 103 h 103"/>
                <a:gd name="T46" fmla="*/ 63 w 63"/>
                <a:gd name="T47" fmla="*/ 103 h 103"/>
                <a:gd name="T48" fmla="*/ 63 w 63"/>
                <a:gd name="T49" fmla="*/ 96 h 103"/>
                <a:gd name="T50" fmla="*/ 55 w 63"/>
                <a:gd name="T51" fmla="*/ 96 h 103"/>
                <a:gd name="T52" fmla="*/ 46 w 63"/>
                <a:gd name="T53" fmla="*/ 95 h 103"/>
                <a:gd name="T54" fmla="*/ 41 w 63"/>
                <a:gd name="T55" fmla="*/ 94 h 103"/>
                <a:gd name="T56" fmla="*/ 39 w 63"/>
                <a:gd name="T57" fmla="*/ 92 h 103"/>
                <a:gd name="T58" fmla="*/ 39 w 63"/>
                <a:gd name="T59" fmla="*/ 89 h 103"/>
                <a:gd name="T60" fmla="*/ 39 w 63"/>
                <a:gd name="T61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3" h="103">
                  <a:moveTo>
                    <a:pt x="39" y="5"/>
                  </a:moveTo>
                  <a:lnTo>
                    <a:pt x="39" y="2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4" y="6"/>
                  </a:lnTo>
                  <a:lnTo>
                    <a:pt x="15" y="9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6" y="17"/>
                  </a:lnTo>
                  <a:lnTo>
                    <a:pt x="12" y="16"/>
                  </a:lnTo>
                  <a:lnTo>
                    <a:pt x="18" y="15"/>
                  </a:lnTo>
                  <a:lnTo>
                    <a:pt x="25" y="13"/>
                  </a:lnTo>
                  <a:lnTo>
                    <a:pt x="25" y="89"/>
                  </a:lnTo>
                  <a:lnTo>
                    <a:pt x="25" y="92"/>
                  </a:lnTo>
                  <a:lnTo>
                    <a:pt x="23" y="94"/>
                  </a:lnTo>
                  <a:lnTo>
                    <a:pt x="18" y="95"/>
                  </a:lnTo>
                  <a:lnTo>
                    <a:pt x="9" y="96"/>
                  </a:lnTo>
                  <a:lnTo>
                    <a:pt x="1" y="96"/>
                  </a:lnTo>
                  <a:lnTo>
                    <a:pt x="1" y="103"/>
                  </a:lnTo>
                  <a:lnTo>
                    <a:pt x="63" y="103"/>
                  </a:lnTo>
                  <a:lnTo>
                    <a:pt x="63" y="96"/>
                  </a:lnTo>
                  <a:lnTo>
                    <a:pt x="55" y="96"/>
                  </a:lnTo>
                  <a:lnTo>
                    <a:pt x="46" y="95"/>
                  </a:lnTo>
                  <a:lnTo>
                    <a:pt x="41" y="94"/>
                  </a:lnTo>
                  <a:lnTo>
                    <a:pt x="39" y="92"/>
                  </a:lnTo>
                  <a:lnTo>
                    <a:pt x="39" y="89"/>
                  </a:lnTo>
                  <a:lnTo>
                    <a:pt x="39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6" name="Freeform 129"/>
            <p:cNvSpPr>
              <a:spLocks/>
            </p:cNvSpPr>
            <p:nvPr/>
          </p:nvSpPr>
          <p:spPr bwMode="auto">
            <a:xfrm>
              <a:off x="463" y="252"/>
              <a:ext cx="28" cy="67"/>
            </a:xfrm>
            <a:custGeom>
              <a:avLst/>
              <a:gdLst>
                <a:gd name="T0" fmla="*/ 22 w 28"/>
                <a:gd name="T1" fmla="*/ 22 h 67"/>
                <a:gd name="T2" fmla="*/ 21 w 28"/>
                <a:gd name="T3" fmla="*/ 31 h 67"/>
                <a:gd name="T4" fmla="*/ 19 w 28"/>
                <a:gd name="T5" fmla="*/ 41 h 67"/>
                <a:gd name="T6" fmla="*/ 14 w 28"/>
                <a:gd name="T7" fmla="*/ 51 h 67"/>
                <a:gd name="T8" fmla="*/ 5 w 28"/>
                <a:gd name="T9" fmla="*/ 61 h 67"/>
                <a:gd name="T10" fmla="*/ 3 w 28"/>
                <a:gd name="T11" fmla="*/ 64 h 67"/>
                <a:gd name="T12" fmla="*/ 4 w 28"/>
                <a:gd name="T13" fmla="*/ 66 h 67"/>
                <a:gd name="T14" fmla="*/ 6 w 28"/>
                <a:gd name="T15" fmla="*/ 67 h 67"/>
                <a:gd name="T16" fmla="*/ 8 w 28"/>
                <a:gd name="T17" fmla="*/ 66 h 67"/>
                <a:gd name="T18" fmla="*/ 11 w 28"/>
                <a:gd name="T19" fmla="*/ 64 h 67"/>
                <a:gd name="T20" fmla="*/ 14 w 28"/>
                <a:gd name="T21" fmla="*/ 60 h 67"/>
                <a:gd name="T22" fmla="*/ 18 w 28"/>
                <a:gd name="T23" fmla="*/ 55 h 67"/>
                <a:gd name="T24" fmla="*/ 22 w 28"/>
                <a:gd name="T25" fmla="*/ 49 h 67"/>
                <a:gd name="T26" fmla="*/ 25 w 28"/>
                <a:gd name="T27" fmla="*/ 41 h 67"/>
                <a:gd name="T28" fmla="*/ 27 w 28"/>
                <a:gd name="T29" fmla="*/ 33 h 67"/>
                <a:gd name="T30" fmla="*/ 28 w 28"/>
                <a:gd name="T31" fmla="*/ 24 h 67"/>
                <a:gd name="T32" fmla="*/ 27 w 28"/>
                <a:gd name="T33" fmla="*/ 15 h 67"/>
                <a:gd name="T34" fmla="*/ 24 w 28"/>
                <a:gd name="T35" fmla="*/ 7 h 67"/>
                <a:gd name="T36" fmla="*/ 19 w 28"/>
                <a:gd name="T37" fmla="*/ 2 h 67"/>
                <a:gd name="T38" fmla="*/ 13 w 28"/>
                <a:gd name="T39" fmla="*/ 0 h 67"/>
                <a:gd name="T40" fmla="*/ 8 w 28"/>
                <a:gd name="T41" fmla="*/ 1 h 67"/>
                <a:gd name="T42" fmla="*/ 4 w 28"/>
                <a:gd name="T43" fmla="*/ 4 h 67"/>
                <a:gd name="T44" fmla="*/ 1 w 28"/>
                <a:gd name="T45" fmla="*/ 8 h 67"/>
                <a:gd name="T46" fmla="*/ 0 w 28"/>
                <a:gd name="T47" fmla="*/ 13 h 67"/>
                <a:gd name="T48" fmla="*/ 1 w 28"/>
                <a:gd name="T49" fmla="*/ 18 h 67"/>
                <a:gd name="T50" fmla="*/ 4 w 28"/>
                <a:gd name="T51" fmla="*/ 22 h 67"/>
                <a:gd name="T52" fmla="*/ 8 w 28"/>
                <a:gd name="T53" fmla="*/ 24 h 67"/>
                <a:gd name="T54" fmla="*/ 13 w 28"/>
                <a:gd name="T55" fmla="*/ 25 h 67"/>
                <a:gd name="T56" fmla="*/ 19 w 28"/>
                <a:gd name="T57" fmla="*/ 23 h 67"/>
                <a:gd name="T58" fmla="*/ 22 w 28"/>
                <a:gd name="T59" fmla="*/ 2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67">
                  <a:moveTo>
                    <a:pt x="22" y="22"/>
                  </a:moveTo>
                  <a:lnTo>
                    <a:pt x="21" y="31"/>
                  </a:lnTo>
                  <a:lnTo>
                    <a:pt x="19" y="41"/>
                  </a:lnTo>
                  <a:lnTo>
                    <a:pt x="14" y="51"/>
                  </a:lnTo>
                  <a:lnTo>
                    <a:pt x="5" y="61"/>
                  </a:lnTo>
                  <a:lnTo>
                    <a:pt x="3" y="64"/>
                  </a:lnTo>
                  <a:lnTo>
                    <a:pt x="4" y="66"/>
                  </a:lnTo>
                  <a:lnTo>
                    <a:pt x="6" y="67"/>
                  </a:lnTo>
                  <a:lnTo>
                    <a:pt x="8" y="66"/>
                  </a:lnTo>
                  <a:lnTo>
                    <a:pt x="11" y="64"/>
                  </a:lnTo>
                  <a:lnTo>
                    <a:pt x="14" y="60"/>
                  </a:lnTo>
                  <a:lnTo>
                    <a:pt x="18" y="55"/>
                  </a:lnTo>
                  <a:lnTo>
                    <a:pt x="22" y="49"/>
                  </a:lnTo>
                  <a:lnTo>
                    <a:pt x="25" y="41"/>
                  </a:lnTo>
                  <a:lnTo>
                    <a:pt x="27" y="33"/>
                  </a:lnTo>
                  <a:lnTo>
                    <a:pt x="28" y="24"/>
                  </a:lnTo>
                  <a:lnTo>
                    <a:pt x="27" y="15"/>
                  </a:lnTo>
                  <a:lnTo>
                    <a:pt x="24" y="7"/>
                  </a:lnTo>
                  <a:lnTo>
                    <a:pt x="19" y="2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8"/>
                  </a:lnTo>
                  <a:lnTo>
                    <a:pt x="4" y="22"/>
                  </a:lnTo>
                  <a:lnTo>
                    <a:pt x="8" y="24"/>
                  </a:lnTo>
                  <a:lnTo>
                    <a:pt x="13" y="25"/>
                  </a:lnTo>
                  <a:lnTo>
                    <a:pt x="19" y="23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7" name="Freeform 130"/>
            <p:cNvSpPr>
              <a:spLocks/>
            </p:cNvSpPr>
            <p:nvPr/>
          </p:nvSpPr>
          <p:spPr bwMode="auto">
            <a:xfrm>
              <a:off x="523" y="130"/>
              <a:ext cx="101" cy="147"/>
            </a:xfrm>
            <a:custGeom>
              <a:avLst/>
              <a:gdLst>
                <a:gd name="T0" fmla="*/ 74 w 101"/>
                <a:gd name="T1" fmla="*/ 17 h 147"/>
                <a:gd name="T2" fmla="*/ 76 w 101"/>
                <a:gd name="T3" fmla="*/ 13 h 147"/>
                <a:gd name="T4" fmla="*/ 78 w 101"/>
                <a:gd name="T5" fmla="*/ 10 h 147"/>
                <a:gd name="T6" fmla="*/ 83 w 101"/>
                <a:gd name="T7" fmla="*/ 9 h 147"/>
                <a:gd name="T8" fmla="*/ 93 w 101"/>
                <a:gd name="T9" fmla="*/ 8 h 147"/>
                <a:gd name="T10" fmla="*/ 99 w 101"/>
                <a:gd name="T11" fmla="*/ 8 h 147"/>
                <a:gd name="T12" fmla="*/ 101 w 101"/>
                <a:gd name="T13" fmla="*/ 4 h 147"/>
                <a:gd name="T14" fmla="*/ 100 w 101"/>
                <a:gd name="T15" fmla="*/ 1 h 147"/>
                <a:gd name="T16" fmla="*/ 97 w 101"/>
                <a:gd name="T17" fmla="*/ 0 h 147"/>
                <a:gd name="T18" fmla="*/ 83 w 101"/>
                <a:gd name="T19" fmla="*/ 1 h 147"/>
                <a:gd name="T20" fmla="*/ 54 w 101"/>
                <a:gd name="T21" fmla="*/ 1 h 147"/>
                <a:gd name="T22" fmla="*/ 39 w 101"/>
                <a:gd name="T23" fmla="*/ 0 h 147"/>
                <a:gd name="T24" fmla="*/ 38 w 101"/>
                <a:gd name="T25" fmla="*/ 1 h 147"/>
                <a:gd name="T26" fmla="*/ 36 w 101"/>
                <a:gd name="T27" fmla="*/ 1 h 147"/>
                <a:gd name="T28" fmla="*/ 35 w 101"/>
                <a:gd name="T29" fmla="*/ 2 h 147"/>
                <a:gd name="T30" fmla="*/ 35 w 101"/>
                <a:gd name="T31" fmla="*/ 5 h 147"/>
                <a:gd name="T32" fmla="*/ 36 w 101"/>
                <a:gd name="T33" fmla="*/ 8 h 147"/>
                <a:gd name="T34" fmla="*/ 42 w 101"/>
                <a:gd name="T35" fmla="*/ 8 h 147"/>
                <a:gd name="T36" fmla="*/ 44 w 101"/>
                <a:gd name="T37" fmla="*/ 8 h 147"/>
                <a:gd name="T38" fmla="*/ 50 w 101"/>
                <a:gd name="T39" fmla="*/ 9 h 147"/>
                <a:gd name="T40" fmla="*/ 54 w 101"/>
                <a:gd name="T41" fmla="*/ 9 h 147"/>
                <a:gd name="T42" fmla="*/ 55 w 101"/>
                <a:gd name="T43" fmla="*/ 12 h 147"/>
                <a:gd name="T44" fmla="*/ 55 w 101"/>
                <a:gd name="T45" fmla="*/ 16 h 147"/>
                <a:gd name="T46" fmla="*/ 26 w 101"/>
                <a:gd name="T47" fmla="*/ 130 h 147"/>
                <a:gd name="T48" fmla="*/ 25 w 101"/>
                <a:gd name="T49" fmla="*/ 135 h 147"/>
                <a:gd name="T50" fmla="*/ 22 w 101"/>
                <a:gd name="T51" fmla="*/ 137 h 147"/>
                <a:gd name="T52" fmla="*/ 17 w 101"/>
                <a:gd name="T53" fmla="*/ 139 h 147"/>
                <a:gd name="T54" fmla="*/ 8 w 101"/>
                <a:gd name="T55" fmla="*/ 139 h 147"/>
                <a:gd name="T56" fmla="*/ 4 w 101"/>
                <a:gd name="T57" fmla="*/ 139 h 147"/>
                <a:gd name="T58" fmla="*/ 2 w 101"/>
                <a:gd name="T59" fmla="*/ 140 h 147"/>
                <a:gd name="T60" fmla="*/ 0 w 101"/>
                <a:gd name="T61" fmla="*/ 141 h 147"/>
                <a:gd name="T62" fmla="*/ 0 w 101"/>
                <a:gd name="T63" fmla="*/ 144 h 147"/>
                <a:gd name="T64" fmla="*/ 0 w 101"/>
                <a:gd name="T65" fmla="*/ 146 h 147"/>
                <a:gd name="T66" fmla="*/ 3 w 101"/>
                <a:gd name="T67" fmla="*/ 147 h 147"/>
                <a:gd name="T68" fmla="*/ 10 w 101"/>
                <a:gd name="T69" fmla="*/ 147 h 147"/>
                <a:gd name="T70" fmla="*/ 18 w 101"/>
                <a:gd name="T71" fmla="*/ 147 h 147"/>
                <a:gd name="T72" fmla="*/ 26 w 101"/>
                <a:gd name="T73" fmla="*/ 146 h 147"/>
                <a:gd name="T74" fmla="*/ 32 w 101"/>
                <a:gd name="T75" fmla="*/ 146 h 147"/>
                <a:gd name="T76" fmla="*/ 47 w 101"/>
                <a:gd name="T77" fmla="*/ 146 h 147"/>
                <a:gd name="T78" fmla="*/ 62 w 101"/>
                <a:gd name="T79" fmla="*/ 147 h 147"/>
                <a:gd name="T80" fmla="*/ 63 w 101"/>
                <a:gd name="T81" fmla="*/ 147 h 147"/>
                <a:gd name="T82" fmla="*/ 64 w 101"/>
                <a:gd name="T83" fmla="*/ 146 h 147"/>
                <a:gd name="T84" fmla="*/ 66 w 101"/>
                <a:gd name="T85" fmla="*/ 145 h 147"/>
                <a:gd name="T86" fmla="*/ 66 w 101"/>
                <a:gd name="T87" fmla="*/ 142 h 147"/>
                <a:gd name="T88" fmla="*/ 64 w 101"/>
                <a:gd name="T89" fmla="*/ 140 h 147"/>
                <a:gd name="T90" fmla="*/ 59 w 101"/>
                <a:gd name="T91" fmla="*/ 139 h 147"/>
                <a:gd name="T92" fmla="*/ 56 w 101"/>
                <a:gd name="T93" fmla="*/ 139 h 147"/>
                <a:gd name="T94" fmla="*/ 50 w 101"/>
                <a:gd name="T95" fmla="*/ 139 h 147"/>
                <a:gd name="T96" fmla="*/ 46 w 101"/>
                <a:gd name="T97" fmla="*/ 138 h 147"/>
                <a:gd name="T98" fmla="*/ 45 w 101"/>
                <a:gd name="T99" fmla="*/ 136 h 147"/>
                <a:gd name="T100" fmla="*/ 45 w 101"/>
                <a:gd name="T101" fmla="*/ 134 h 147"/>
                <a:gd name="T102" fmla="*/ 46 w 101"/>
                <a:gd name="T103" fmla="*/ 131 h 147"/>
                <a:gd name="T104" fmla="*/ 74 w 101"/>
                <a:gd name="T105" fmla="*/ 1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1" h="147">
                  <a:moveTo>
                    <a:pt x="74" y="17"/>
                  </a:moveTo>
                  <a:lnTo>
                    <a:pt x="76" y="13"/>
                  </a:lnTo>
                  <a:lnTo>
                    <a:pt x="78" y="10"/>
                  </a:lnTo>
                  <a:lnTo>
                    <a:pt x="83" y="9"/>
                  </a:lnTo>
                  <a:lnTo>
                    <a:pt x="93" y="8"/>
                  </a:lnTo>
                  <a:lnTo>
                    <a:pt x="99" y="8"/>
                  </a:lnTo>
                  <a:lnTo>
                    <a:pt x="101" y="4"/>
                  </a:lnTo>
                  <a:lnTo>
                    <a:pt x="100" y="1"/>
                  </a:lnTo>
                  <a:lnTo>
                    <a:pt x="97" y="0"/>
                  </a:lnTo>
                  <a:lnTo>
                    <a:pt x="83" y="1"/>
                  </a:lnTo>
                  <a:lnTo>
                    <a:pt x="54" y="1"/>
                  </a:lnTo>
                  <a:lnTo>
                    <a:pt x="39" y="0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5" y="2"/>
                  </a:lnTo>
                  <a:lnTo>
                    <a:pt x="35" y="5"/>
                  </a:lnTo>
                  <a:lnTo>
                    <a:pt x="36" y="8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50" y="9"/>
                  </a:lnTo>
                  <a:lnTo>
                    <a:pt x="54" y="9"/>
                  </a:lnTo>
                  <a:lnTo>
                    <a:pt x="55" y="12"/>
                  </a:lnTo>
                  <a:lnTo>
                    <a:pt x="55" y="16"/>
                  </a:lnTo>
                  <a:lnTo>
                    <a:pt x="26" y="130"/>
                  </a:lnTo>
                  <a:lnTo>
                    <a:pt x="25" y="135"/>
                  </a:lnTo>
                  <a:lnTo>
                    <a:pt x="22" y="137"/>
                  </a:lnTo>
                  <a:lnTo>
                    <a:pt x="17" y="139"/>
                  </a:lnTo>
                  <a:lnTo>
                    <a:pt x="8" y="139"/>
                  </a:lnTo>
                  <a:lnTo>
                    <a:pt x="4" y="139"/>
                  </a:lnTo>
                  <a:lnTo>
                    <a:pt x="2" y="140"/>
                  </a:lnTo>
                  <a:lnTo>
                    <a:pt x="0" y="141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3" y="147"/>
                  </a:lnTo>
                  <a:lnTo>
                    <a:pt x="10" y="147"/>
                  </a:lnTo>
                  <a:lnTo>
                    <a:pt x="18" y="147"/>
                  </a:lnTo>
                  <a:lnTo>
                    <a:pt x="26" y="146"/>
                  </a:lnTo>
                  <a:lnTo>
                    <a:pt x="32" y="146"/>
                  </a:lnTo>
                  <a:lnTo>
                    <a:pt x="47" y="146"/>
                  </a:lnTo>
                  <a:lnTo>
                    <a:pt x="62" y="147"/>
                  </a:lnTo>
                  <a:lnTo>
                    <a:pt x="63" y="147"/>
                  </a:lnTo>
                  <a:lnTo>
                    <a:pt x="64" y="146"/>
                  </a:lnTo>
                  <a:lnTo>
                    <a:pt x="66" y="145"/>
                  </a:lnTo>
                  <a:lnTo>
                    <a:pt x="66" y="142"/>
                  </a:lnTo>
                  <a:lnTo>
                    <a:pt x="64" y="140"/>
                  </a:lnTo>
                  <a:lnTo>
                    <a:pt x="59" y="139"/>
                  </a:lnTo>
                  <a:lnTo>
                    <a:pt x="56" y="139"/>
                  </a:lnTo>
                  <a:lnTo>
                    <a:pt x="50" y="139"/>
                  </a:lnTo>
                  <a:lnTo>
                    <a:pt x="46" y="138"/>
                  </a:lnTo>
                  <a:lnTo>
                    <a:pt x="45" y="136"/>
                  </a:lnTo>
                  <a:lnTo>
                    <a:pt x="45" y="134"/>
                  </a:lnTo>
                  <a:lnTo>
                    <a:pt x="46" y="131"/>
                  </a:lnTo>
                  <a:lnTo>
                    <a:pt x="74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8" name="Freeform 131"/>
            <p:cNvSpPr>
              <a:spLocks/>
            </p:cNvSpPr>
            <p:nvPr/>
          </p:nvSpPr>
          <p:spPr bwMode="auto">
            <a:xfrm>
              <a:off x="631" y="204"/>
              <a:ext cx="76" cy="103"/>
            </a:xfrm>
            <a:custGeom>
              <a:avLst/>
              <a:gdLst>
                <a:gd name="T0" fmla="*/ 76 w 76"/>
                <a:gd name="T1" fmla="*/ 73 h 103"/>
                <a:gd name="T2" fmla="*/ 69 w 76"/>
                <a:gd name="T3" fmla="*/ 73 h 103"/>
                <a:gd name="T4" fmla="*/ 69 w 76"/>
                <a:gd name="T5" fmla="*/ 76 h 103"/>
                <a:gd name="T6" fmla="*/ 68 w 76"/>
                <a:gd name="T7" fmla="*/ 80 h 103"/>
                <a:gd name="T8" fmla="*/ 67 w 76"/>
                <a:gd name="T9" fmla="*/ 84 h 103"/>
                <a:gd name="T10" fmla="*/ 65 w 76"/>
                <a:gd name="T11" fmla="*/ 87 h 103"/>
                <a:gd name="T12" fmla="*/ 62 w 76"/>
                <a:gd name="T13" fmla="*/ 87 h 103"/>
                <a:gd name="T14" fmla="*/ 57 w 76"/>
                <a:gd name="T15" fmla="*/ 88 h 103"/>
                <a:gd name="T16" fmla="*/ 52 w 76"/>
                <a:gd name="T17" fmla="*/ 88 h 103"/>
                <a:gd name="T18" fmla="*/ 49 w 76"/>
                <a:gd name="T19" fmla="*/ 88 h 103"/>
                <a:gd name="T20" fmla="*/ 19 w 76"/>
                <a:gd name="T21" fmla="*/ 88 h 103"/>
                <a:gd name="T22" fmla="*/ 34 w 76"/>
                <a:gd name="T23" fmla="*/ 76 h 103"/>
                <a:gd name="T24" fmla="*/ 49 w 76"/>
                <a:gd name="T25" fmla="*/ 65 h 103"/>
                <a:gd name="T26" fmla="*/ 59 w 76"/>
                <a:gd name="T27" fmla="*/ 58 h 103"/>
                <a:gd name="T28" fmla="*/ 68 w 76"/>
                <a:gd name="T29" fmla="*/ 51 h 103"/>
                <a:gd name="T30" fmla="*/ 74 w 76"/>
                <a:gd name="T31" fmla="*/ 42 h 103"/>
                <a:gd name="T32" fmla="*/ 76 w 76"/>
                <a:gd name="T33" fmla="*/ 31 h 103"/>
                <a:gd name="T34" fmla="*/ 73 w 76"/>
                <a:gd name="T35" fmla="*/ 18 h 103"/>
                <a:gd name="T36" fmla="*/ 64 w 76"/>
                <a:gd name="T37" fmla="*/ 8 h 103"/>
                <a:gd name="T38" fmla="*/ 51 w 76"/>
                <a:gd name="T39" fmla="*/ 2 h 103"/>
                <a:gd name="T40" fmla="*/ 36 w 76"/>
                <a:gd name="T41" fmla="*/ 0 h 103"/>
                <a:gd name="T42" fmla="*/ 21 w 76"/>
                <a:gd name="T43" fmla="*/ 2 h 103"/>
                <a:gd name="T44" fmla="*/ 10 w 76"/>
                <a:gd name="T45" fmla="*/ 8 h 103"/>
                <a:gd name="T46" fmla="*/ 3 w 76"/>
                <a:gd name="T47" fmla="*/ 17 h 103"/>
                <a:gd name="T48" fmla="*/ 0 w 76"/>
                <a:gd name="T49" fmla="*/ 27 h 103"/>
                <a:gd name="T50" fmla="*/ 1 w 76"/>
                <a:gd name="T51" fmla="*/ 32 h 103"/>
                <a:gd name="T52" fmla="*/ 4 w 76"/>
                <a:gd name="T53" fmla="*/ 35 h 103"/>
                <a:gd name="T54" fmla="*/ 7 w 76"/>
                <a:gd name="T55" fmla="*/ 36 h 103"/>
                <a:gd name="T56" fmla="*/ 9 w 76"/>
                <a:gd name="T57" fmla="*/ 37 h 103"/>
                <a:gd name="T58" fmla="*/ 12 w 76"/>
                <a:gd name="T59" fmla="*/ 36 h 103"/>
                <a:gd name="T60" fmla="*/ 15 w 76"/>
                <a:gd name="T61" fmla="*/ 34 h 103"/>
                <a:gd name="T62" fmla="*/ 17 w 76"/>
                <a:gd name="T63" fmla="*/ 32 h 103"/>
                <a:gd name="T64" fmla="*/ 18 w 76"/>
                <a:gd name="T65" fmla="*/ 28 h 103"/>
                <a:gd name="T66" fmla="*/ 15 w 76"/>
                <a:gd name="T67" fmla="*/ 21 h 103"/>
                <a:gd name="T68" fmla="*/ 9 w 76"/>
                <a:gd name="T69" fmla="*/ 19 h 103"/>
                <a:gd name="T70" fmla="*/ 13 w 76"/>
                <a:gd name="T71" fmla="*/ 14 h 103"/>
                <a:gd name="T72" fmla="*/ 18 w 76"/>
                <a:gd name="T73" fmla="*/ 10 h 103"/>
                <a:gd name="T74" fmla="*/ 25 w 76"/>
                <a:gd name="T75" fmla="*/ 8 h 103"/>
                <a:gd name="T76" fmla="*/ 32 w 76"/>
                <a:gd name="T77" fmla="*/ 7 h 103"/>
                <a:gd name="T78" fmla="*/ 43 w 76"/>
                <a:gd name="T79" fmla="*/ 9 h 103"/>
                <a:gd name="T80" fmla="*/ 52 w 76"/>
                <a:gd name="T81" fmla="*/ 13 h 103"/>
                <a:gd name="T82" fmla="*/ 57 w 76"/>
                <a:gd name="T83" fmla="*/ 21 h 103"/>
                <a:gd name="T84" fmla="*/ 60 w 76"/>
                <a:gd name="T85" fmla="*/ 31 h 103"/>
                <a:gd name="T86" fmla="*/ 58 w 76"/>
                <a:gd name="T87" fmla="*/ 40 h 103"/>
                <a:gd name="T88" fmla="*/ 54 w 76"/>
                <a:gd name="T89" fmla="*/ 48 h 103"/>
                <a:gd name="T90" fmla="*/ 47 w 76"/>
                <a:gd name="T91" fmla="*/ 56 h 103"/>
                <a:gd name="T92" fmla="*/ 39 w 76"/>
                <a:gd name="T93" fmla="*/ 64 h 103"/>
                <a:gd name="T94" fmla="*/ 2 w 76"/>
                <a:gd name="T95" fmla="*/ 95 h 103"/>
                <a:gd name="T96" fmla="*/ 0 w 76"/>
                <a:gd name="T97" fmla="*/ 97 h 103"/>
                <a:gd name="T98" fmla="*/ 0 w 76"/>
                <a:gd name="T99" fmla="*/ 98 h 103"/>
                <a:gd name="T100" fmla="*/ 0 w 76"/>
                <a:gd name="T101" fmla="*/ 103 h 103"/>
                <a:gd name="T102" fmla="*/ 71 w 76"/>
                <a:gd name="T103" fmla="*/ 103 h 103"/>
                <a:gd name="T104" fmla="*/ 76 w 76"/>
                <a:gd name="T105" fmla="*/ 7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103">
                  <a:moveTo>
                    <a:pt x="76" y="73"/>
                  </a:moveTo>
                  <a:lnTo>
                    <a:pt x="69" y="73"/>
                  </a:lnTo>
                  <a:lnTo>
                    <a:pt x="69" y="76"/>
                  </a:lnTo>
                  <a:lnTo>
                    <a:pt x="68" y="80"/>
                  </a:lnTo>
                  <a:lnTo>
                    <a:pt x="67" y="84"/>
                  </a:lnTo>
                  <a:lnTo>
                    <a:pt x="65" y="87"/>
                  </a:lnTo>
                  <a:lnTo>
                    <a:pt x="62" y="87"/>
                  </a:lnTo>
                  <a:lnTo>
                    <a:pt x="57" y="88"/>
                  </a:lnTo>
                  <a:lnTo>
                    <a:pt x="52" y="88"/>
                  </a:lnTo>
                  <a:lnTo>
                    <a:pt x="49" y="88"/>
                  </a:lnTo>
                  <a:lnTo>
                    <a:pt x="19" y="88"/>
                  </a:lnTo>
                  <a:lnTo>
                    <a:pt x="34" y="76"/>
                  </a:lnTo>
                  <a:lnTo>
                    <a:pt x="49" y="65"/>
                  </a:lnTo>
                  <a:lnTo>
                    <a:pt x="59" y="58"/>
                  </a:lnTo>
                  <a:lnTo>
                    <a:pt x="68" y="51"/>
                  </a:lnTo>
                  <a:lnTo>
                    <a:pt x="74" y="42"/>
                  </a:lnTo>
                  <a:lnTo>
                    <a:pt x="76" y="31"/>
                  </a:lnTo>
                  <a:lnTo>
                    <a:pt x="73" y="18"/>
                  </a:lnTo>
                  <a:lnTo>
                    <a:pt x="64" y="8"/>
                  </a:lnTo>
                  <a:lnTo>
                    <a:pt x="51" y="2"/>
                  </a:lnTo>
                  <a:lnTo>
                    <a:pt x="36" y="0"/>
                  </a:lnTo>
                  <a:lnTo>
                    <a:pt x="21" y="2"/>
                  </a:lnTo>
                  <a:lnTo>
                    <a:pt x="10" y="8"/>
                  </a:lnTo>
                  <a:lnTo>
                    <a:pt x="3" y="17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9" y="37"/>
                  </a:lnTo>
                  <a:lnTo>
                    <a:pt x="12" y="36"/>
                  </a:lnTo>
                  <a:lnTo>
                    <a:pt x="15" y="34"/>
                  </a:lnTo>
                  <a:lnTo>
                    <a:pt x="17" y="32"/>
                  </a:lnTo>
                  <a:lnTo>
                    <a:pt x="18" y="28"/>
                  </a:lnTo>
                  <a:lnTo>
                    <a:pt x="15" y="21"/>
                  </a:lnTo>
                  <a:lnTo>
                    <a:pt x="9" y="19"/>
                  </a:lnTo>
                  <a:lnTo>
                    <a:pt x="13" y="14"/>
                  </a:lnTo>
                  <a:lnTo>
                    <a:pt x="18" y="10"/>
                  </a:lnTo>
                  <a:lnTo>
                    <a:pt x="25" y="8"/>
                  </a:lnTo>
                  <a:lnTo>
                    <a:pt x="32" y="7"/>
                  </a:lnTo>
                  <a:lnTo>
                    <a:pt x="43" y="9"/>
                  </a:lnTo>
                  <a:lnTo>
                    <a:pt x="52" y="13"/>
                  </a:lnTo>
                  <a:lnTo>
                    <a:pt x="57" y="21"/>
                  </a:lnTo>
                  <a:lnTo>
                    <a:pt x="60" y="31"/>
                  </a:lnTo>
                  <a:lnTo>
                    <a:pt x="58" y="40"/>
                  </a:lnTo>
                  <a:lnTo>
                    <a:pt x="54" y="48"/>
                  </a:lnTo>
                  <a:lnTo>
                    <a:pt x="47" y="56"/>
                  </a:lnTo>
                  <a:lnTo>
                    <a:pt x="39" y="64"/>
                  </a:lnTo>
                  <a:lnTo>
                    <a:pt x="2" y="95"/>
                  </a:lnTo>
                  <a:lnTo>
                    <a:pt x="0" y="97"/>
                  </a:lnTo>
                  <a:lnTo>
                    <a:pt x="0" y="98"/>
                  </a:lnTo>
                  <a:lnTo>
                    <a:pt x="0" y="103"/>
                  </a:lnTo>
                  <a:lnTo>
                    <a:pt x="71" y="103"/>
                  </a:lnTo>
                  <a:lnTo>
                    <a:pt x="76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9" name="Freeform 132"/>
            <p:cNvSpPr>
              <a:spLocks/>
            </p:cNvSpPr>
            <p:nvPr/>
          </p:nvSpPr>
          <p:spPr bwMode="auto">
            <a:xfrm>
              <a:off x="784" y="0"/>
              <a:ext cx="71" cy="307"/>
            </a:xfrm>
            <a:custGeom>
              <a:avLst/>
              <a:gdLst>
                <a:gd name="T0" fmla="*/ 71 w 71"/>
                <a:gd name="T1" fmla="*/ 304 h 307"/>
                <a:gd name="T2" fmla="*/ 71 w 71"/>
                <a:gd name="T3" fmla="*/ 303 h 307"/>
                <a:gd name="T4" fmla="*/ 70 w 71"/>
                <a:gd name="T5" fmla="*/ 302 h 307"/>
                <a:gd name="T6" fmla="*/ 69 w 71"/>
                <a:gd name="T7" fmla="*/ 300 h 307"/>
                <a:gd name="T8" fmla="*/ 66 w 71"/>
                <a:gd name="T9" fmla="*/ 297 h 307"/>
                <a:gd name="T10" fmla="*/ 42 w 71"/>
                <a:gd name="T11" fmla="*/ 265 h 307"/>
                <a:gd name="T12" fmla="*/ 27 w 71"/>
                <a:gd name="T13" fmla="*/ 228 h 307"/>
                <a:gd name="T14" fmla="*/ 20 w 71"/>
                <a:gd name="T15" fmla="*/ 190 h 307"/>
                <a:gd name="T16" fmla="*/ 18 w 71"/>
                <a:gd name="T17" fmla="*/ 153 h 307"/>
                <a:gd name="T18" fmla="*/ 20 w 71"/>
                <a:gd name="T19" fmla="*/ 114 h 307"/>
                <a:gd name="T20" fmla="*/ 28 w 71"/>
                <a:gd name="T21" fmla="*/ 75 h 307"/>
                <a:gd name="T22" fmla="*/ 43 w 71"/>
                <a:gd name="T23" fmla="*/ 40 h 307"/>
                <a:gd name="T24" fmla="*/ 67 w 71"/>
                <a:gd name="T25" fmla="*/ 8 h 307"/>
                <a:gd name="T26" fmla="*/ 70 w 71"/>
                <a:gd name="T27" fmla="*/ 5 h 307"/>
                <a:gd name="T28" fmla="*/ 71 w 71"/>
                <a:gd name="T29" fmla="*/ 3 h 307"/>
                <a:gd name="T30" fmla="*/ 70 w 71"/>
                <a:gd name="T31" fmla="*/ 1 h 307"/>
                <a:gd name="T32" fmla="*/ 68 w 71"/>
                <a:gd name="T33" fmla="*/ 0 h 307"/>
                <a:gd name="T34" fmla="*/ 61 w 71"/>
                <a:gd name="T35" fmla="*/ 4 h 307"/>
                <a:gd name="T36" fmla="*/ 49 w 71"/>
                <a:gd name="T37" fmla="*/ 15 h 307"/>
                <a:gd name="T38" fmla="*/ 34 w 71"/>
                <a:gd name="T39" fmla="*/ 34 h 307"/>
                <a:gd name="T40" fmla="*/ 19 w 71"/>
                <a:gd name="T41" fmla="*/ 60 h 307"/>
                <a:gd name="T42" fmla="*/ 10 w 71"/>
                <a:gd name="T43" fmla="*/ 85 h 307"/>
                <a:gd name="T44" fmla="*/ 4 w 71"/>
                <a:gd name="T45" fmla="*/ 110 h 307"/>
                <a:gd name="T46" fmla="*/ 1 w 71"/>
                <a:gd name="T47" fmla="*/ 133 h 307"/>
                <a:gd name="T48" fmla="*/ 0 w 71"/>
                <a:gd name="T49" fmla="*/ 153 h 307"/>
                <a:gd name="T50" fmla="*/ 1 w 71"/>
                <a:gd name="T51" fmla="*/ 174 h 307"/>
                <a:gd name="T52" fmla="*/ 4 w 71"/>
                <a:gd name="T53" fmla="*/ 197 h 307"/>
                <a:gd name="T54" fmla="*/ 10 w 71"/>
                <a:gd name="T55" fmla="*/ 223 h 307"/>
                <a:gd name="T56" fmla="*/ 20 w 71"/>
                <a:gd name="T57" fmla="*/ 249 h 307"/>
                <a:gd name="T58" fmla="*/ 35 w 71"/>
                <a:gd name="T59" fmla="*/ 274 h 307"/>
                <a:gd name="T60" fmla="*/ 50 w 71"/>
                <a:gd name="T61" fmla="*/ 292 h 307"/>
                <a:gd name="T62" fmla="*/ 62 w 71"/>
                <a:gd name="T63" fmla="*/ 303 h 307"/>
                <a:gd name="T64" fmla="*/ 68 w 71"/>
                <a:gd name="T65" fmla="*/ 307 h 307"/>
                <a:gd name="T66" fmla="*/ 70 w 71"/>
                <a:gd name="T67" fmla="*/ 306 h 307"/>
                <a:gd name="T68" fmla="*/ 71 w 71"/>
                <a:gd name="T69" fmla="*/ 30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307">
                  <a:moveTo>
                    <a:pt x="71" y="304"/>
                  </a:moveTo>
                  <a:lnTo>
                    <a:pt x="71" y="303"/>
                  </a:lnTo>
                  <a:lnTo>
                    <a:pt x="70" y="302"/>
                  </a:lnTo>
                  <a:lnTo>
                    <a:pt x="69" y="300"/>
                  </a:lnTo>
                  <a:lnTo>
                    <a:pt x="66" y="297"/>
                  </a:lnTo>
                  <a:lnTo>
                    <a:pt x="42" y="265"/>
                  </a:lnTo>
                  <a:lnTo>
                    <a:pt x="27" y="228"/>
                  </a:lnTo>
                  <a:lnTo>
                    <a:pt x="20" y="190"/>
                  </a:lnTo>
                  <a:lnTo>
                    <a:pt x="18" y="153"/>
                  </a:lnTo>
                  <a:lnTo>
                    <a:pt x="20" y="114"/>
                  </a:lnTo>
                  <a:lnTo>
                    <a:pt x="28" y="75"/>
                  </a:lnTo>
                  <a:lnTo>
                    <a:pt x="43" y="40"/>
                  </a:lnTo>
                  <a:lnTo>
                    <a:pt x="67" y="8"/>
                  </a:lnTo>
                  <a:lnTo>
                    <a:pt x="70" y="5"/>
                  </a:lnTo>
                  <a:lnTo>
                    <a:pt x="71" y="3"/>
                  </a:lnTo>
                  <a:lnTo>
                    <a:pt x="70" y="1"/>
                  </a:lnTo>
                  <a:lnTo>
                    <a:pt x="68" y="0"/>
                  </a:lnTo>
                  <a:lnTo>
                    <a:pt x="61" y="4"/>
                  </a:lnTo>
                  <a:lnTo>
                    <a:pt x="49" y="15"/>
                  </a:lnTo>
                  <a:lnTo>
                    <a:pt x="34" y="34"/>
                  </a:lnTo>
                  <a:lnTo>
                    <a:pt x="19" y="60"/>
                  </a:lnTo>
                  <a:lnTo>
                    <a:pt x="10" y="85"/>
                  </a:lnTo>
                  <a:lnTo>
                    <a:pt x="4" y="110"/>
                  </a:lnTo>
                  <a:lnTo>
                    <a:pt x="1" y="133"/>
                  </a:lnTo>
                  <a:lnTo>
                    <a:pt x="0" y="153"/>
                  </a:lnTo>
                  <a:lnTo>
                    <a:pt x="1" y="174"/>
                  </a:lnTo>
                  <a:lnTo>
                    <a:pt x="4" y="197"/>
                  </a:lnTo>
                  <a:lnTo>
                    <a:pt x="10" y="223"/>
                  </a:lnTo>
                  <a:lnTo>
                    <a:pt x="20" y="249"/>
                  </a:lnTo>
                  <a:lnTo>
                    <a:pt x="35" y="274"/>
                  </a:lnTo>
                  <a:lnTo>
                    <a:pt x="50" y="292"/>
                  </a:lnTo>
                  <a:lnTo>
                    <a:pt x="62" y="303"/>
                  </a:lnTo>
                  <a:lnTo>
                    <a:pt x="68" y="307"/>
                  </a:lnTo>
                  <a:lnTo>
                    <a:pt x="70" y="306"/>
                  </a:lnTo>
                  <a:lnTo>
                    <a:pt x="71" y="3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0" name="Freeform 133"/>
            <p:cNvSpPr>
              <a:spLocks noEditPoints="1"/>
            </p:cNvSpPr>
            <p:nvPr/>
          </p:nvSpPr>
          <p:spPr bwMode="auto">
            <a:xfrm>
              <a:off x="885" y="17"/>
              <a:ext cx="160" cy="276"/>
            </a:xfrm>
            <a:custGeom>
              <a:avLst/>
              <a:gdLst>
                <a:gd name="T0" fmla="*/ 119 w 160"/>
                <a:gd name="T1" fmla="*/ 5 h 276"/>
                <a:gd name="T2" fmla="*/ 119 w 160"/>
                <a:gd name="T3" fmla="*/ 2 h 276"/>
                <a:gd name="T4" fmla="*/ 113 w 160"/>
                <a:gd name="T5" fmla="*/ 1 h 276"/>
                <a:gd name="T6" fmla="*/ 93 w 160"/>
                <a:gd name="T7" fmla="*/ 77 h 276"/>
                <a:gd name="T8" fmla="*/ 59 w 160"/>
                <a:gd name="T9" fmla="*/ 85 h 276"/>
                <a:gd name="T10" fmla="*/ 29 w 160"/>
                <a:gd name="T11" fmla="*/ 104 h 276"/>
                <a:gd name="T12" fmla="*/ 8 w 160"/>
                <a:gd name="T13" fmla="*/ 131 h 276"/>
                <a:gd name="T14" fmla="*/ 0 w 160"/>
                <a:gd name="T15" fmla="*/ 161 h 276"/>
                <a:gd name="T16" fmla="*/ 16 w 160"/>
                <a:gd name="T17" fmla="*/ 199 h 276"/>
                <a:gd name="T18" fmla="*/ 59 w 160"/>
                <a:gd name="T19" fmla="*/ 217 h 276"/>
                <a:gd name="T20" fmla="*/ 49 w 160"/>
                <a:gd name="T21" fmla="*/ 256 h 276"/>
                <a:gd name="T22" fmla="*/ 46 w 160"/>
                <a:gd name="T23" fmla="*/ 270 h 276"/>
                <a:gd name="T24" fmla="*/ 46 w 160"/>
                <a:gd name="T25" fmla="*/ 276 h 276"/>
                <a:gd name="T26" fmla="*/ 52 w 160"/>
                <a:gd name="T27" fmla="*/ 275 h 276"/>
                <a:gd name="T28" fmla="*/ 53 w 160"/>
                <a:gd name="T29" fmla="*/ 270 h 276"/>
                <a:gd name="T30" fmla="*/ 55 w 160"/>
                <a:gd name="T31" fmla="*/ 263 h 276"/>
                <a:gd name="T32" fmla="*/ 85 w 160"/>
                <a:gd name="T33" fmla="*/ 214 h 276"/>
                <a:gd name="T34" fmla="*/ 118 w 160"/>
                <a:gd name="T35" fmla="*/ 200 h 276"/>
                <a:gd name="T36" fmla="*/ 143 w 160"/>
                <a:gd name="T37" fmla="*/ 177 h 276"/>
                <a:gd name="T38" fmla="*/ 158 w 160"/>
                <a:gd name="T39" fmla="*/ 148 h 276"/>
                <a:gd name="T40" fmla="*/ 157 w 160"/>
                <a:gd name="T41" fmla="*/ 114 h 276"/>
                <a:gd name="T42" fmla="*/ 128 w 160"/>
                <a:gd name="T43" fmla="*/ 84 h 276"/>
                <a:gd name="T44" fmla="*/ 119 w 160"/>
                <a:gd name="T45" fmla="*/ 8 h 276"/>
                <a:gd name="T46" fmla="*/ 53 w 160"/>
                <a:gd name="T47" fmla="*/ 209 h 276"/>
                <a:gd name="T48" fmla="*/ 40 w 160"/>
                <a:gd name="T49" fmla="*/ 204 h 276"/>
                <a:gd name="T50" fmla="*/ 28 w 160"/>
                <a:gd name="T51" fmla="*/ 194 h 276"/>
                <a:gd name="T52" fmla="*/ 21 w 160"/>
                <a:gd name="T53" fmla="*/ 178 h 276"/>
                <a:gd name="T54" fmla="*/ 21 w 160"/>
                <a:gd name="T55" fmla="*/ 154 h 276"/>
                <a:gd name="T56" fmla="*/ 31 w 160"/>
                <a:gd name="T57" fmla="*/ 126 h 276"/>
                <a:gd name="T58" fmla="*/ 49 w 160"/>
                <a:gd name="T59" fmla="*/ 103 h 276"/>
                <a:gd name="T60" fmla="*/ 76 w 160"/>
                <a:gd name="T61" fmla="*/ 87 h 276"/>
                <a:gd name="T62" fmla="*/ 60 w 160"/>
                <a:gd name="T63" fmla="*/ 210 h 276"/>
                <a:gd name="T64" fmla="*/ 116 w 160"/>
                <a:gd name="T65" fmla="*/ 87 h 276"/>
                <a:gd name="T66" fmla="*/ 137 w 160"/>
                <a:gd name="T67" fmla="*/ 109 h 276"/>
                <a:gd name="T68" fmla="*/ 139 w 160"/>
                <a:gd name="T69" fmla="*/ 140 h 276"/>
                <a:gd name="T70" fmla="*/ 129 w 160"/>
                <a:gd name="T71" fmla="*/ 168 h 276"/>
                <a:gd name="T72" fmla="*/ 111 w 160"/>
                <a:gd name="T73" fmla="*/ 192 h 276"/>
                <a:gd name="T74" fmla="*/ 84 w 160"/>
                <a:gd name="T75" fmla="*/ 207 h 276"/>
                <a:gd name="T76" fmla="*/ 100 w 160"/>
                <a:gd name="T77" fmla="*/ 84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0" h="276">
                  <a:moveTo>
                    <a:pt x="119" y="8"/>
                  </a:moveTo>
                  <a:lnTo>
                    <a:pt x="119" y="5"/>
                  </a:lnTo>
                  <a:lnTo>
                    <a:pt x="119" y="3"/>
                  </a:lnTo>
                  <a:lnTo>
                    <a:pt x="119" y="2"/>
                  </a:lnTo>
                  <a:lnTo>
                    <a:pt x="116" y="0"/>
                  </a:lnTo>
                  <a:lnTo>
                    <a:pt x="113" y="1"/>
                  </a:lnTo>
                  <a:lnTo>
                    <a:pt x="111" y="6"/>
                  </a:lnTo>
                  <a:lnTo>
                    <a:pt x="93" y="77"/>
                  </a:lnTo>
                  <a:lnTo>
                    <a:pt x="76" y="80"/>
                  </a:lnTo>
                  <a:lnTo>
                    <a:pt x="59" y="85"/>
                  </a:lnTo>
                  <a:lnTo>
                    <a:pt x="43" y="94"/>
                  </a:lnTo>
                  <a:lnTo>
                    <a:pt x="29" y="104"/>
                  </a:lnTo>
                  <a:lnTo>
                    <a:pt x="17" y="117"/>
                  </a:lnTo>
                  <a:lnTo>
                    <a:pt x="8" y="131"/>
                  </a:lnTo>
                  <a:lnTo>
                    <a:pt x="2" y="146"/>
                  </a:lnTo>
                  <a:lnTo>
                    <a:pt x="0" y="161"/>
                  </a:lnTo>
                  <a:lnTo>
                    <a:pt x="4" y="182"/>
                  </a:lnTo>
                  <a:lnTo>
                    <a:pt x="16" y="199"/>
                  </a:lnTo>
                  <a:lnTo>
                    <a:pt x="34" y="211"/>
                  </a:lnTo>
                  <a:lnTo>
                    <a:pt x="59" y="217"/>
                  </a:lnTo>
                  <a:lnTo>
                    <a:pt x="52" y="246"/>
                  </a:lnTo>
                  <a:lnTo>
                    <a:pt x="49" y="256"/>
                  </a:lnTo>
                  <a:lnTo>
                    <a:pt x="47" y="264"/>
                  </a:lnTo>
                  <a:lnTo>
                    <a:pt x="46" y="270"/>
                  </a:lnTo>
                  <a:lnTo>
                    <a:pt x="45" y="273"/>
                  </a:lnTo>
                  <a:lnTo>
                    <a:pt x="46" y="276"/>
                  </a:lnTo>
                  <a:lnTo>
                    <a:pt x="49" y="276"/>
                  </a:lnTo>
                  <a:lnTo>
                    <a:pt x="52" y="275"/>
                  </a:lnTo>
                  <a:lnTo>
                    <a:pt x="52" y="273"/>
                  </a:lnTo>
                  <a:lnTo>
                    <a:pt x="53" y="270"/>
                  </a:lnTo>
                  <a:lnTo>
                    <a:pt x="54" y="266"/>
                  </a:lnTo>
                  <a:lnTo>
                    <a:pt x="55" y="263"/>
                  </a:lnTo>
                  <a:lnTo>
                    <a:pt x="67" y="217"/>
                  </a:lnTo>
                  <a:lnTo>
                    <a:pt x="85" y="214"/>
                  </a:lnTo>
                  <a:lnTo>
                    <a:pt x="102" y="209"/>
                  </a:lnTo>
                  <a:lnTo>
                    <a:pt x="118" y="200"/>
                  </a:lnTo>
                  <a:lnTo>
                    <a:pt x="132" y="190"/>
                  </a:lnTo>
                  <a:lnTo>
                    <a:pt x="143" y="177"/>
                  </a:lnTo>
                  <a:lnTo>
                    <a:pt x="152" y="163"/>
                  </a:lnTo>
                  <a:lnTo>
                    <a:pt x="158" y="148"/>
                  </a:lnTo>
                  <a:lnTo>
                    <a:pt x="160" y="133"/>
                  </a:lnTo>
                  <a:lnTo>
                    <a:pt x="157" y="114"/>
                  </a:lnTo>
                  <a:lnTo>
                    <a:pt x="147" y="97"/>
                  </a:lnTo>
                  <a:lnTo>
                    <a:pt x="128" y="84"/>
                  </a:lnTo>
                  <a:lnTo>
                    <a:pt x="101" y="77"/>
                  </a:lnTo>
                  <a:lnTo>
                    <a:pt x="119" y="8"/>
                  </a:lnTo>
                  <a:close/>
                  <a:moveTo>
                    <a:pt x="60" y="210"/>
                  </a:moveTo>
                  <a:lnTo>
                    <a:pt x="53" y="209"/>
                  </a:lnTo>
                  <a:lnTo>
                    <a:pt x="46" y="207"/>
                  </a:lnTo>
                  <a:lnTo>
                    <a:pt x="40" y="204"/>
                  </a:lnTo>
                  <a:lnTo>
                    <a:pt x="33" y="200"/>
                  </a:lnTo>
                  <a:lnTo>
                    <a:pt x="28" y="194"/>
                  </a:lnTo>
                  <a:lnTo>
                    <a:pt x="24" y="187"/>
                  </a:lnTo>
                  <a:lnTo>
                    <a:pt x="21" y="178"/>
                  </a:lnTo>
                  <a:lnTo>
                    <a:pt x="20" y="168"/>
                  </a:lnTo>
                  <a:lnTo>
                    <a:pt x="21" y="154"/>
                  </a:lnTo>
                  <a:lnTo>
                    <a:pt x="25" y="140"/>
                  </a:lnTo>
                  <a:lnTo>
                    <a:pt x="31" y="126"/>
                  </a:lnTo>
                  <a:lnTo>
                    <a:pt x="39" y="114"/>
                  </a:lnTo>
                  <a:lnTo>
                    <a:pt x="49" y="103"/>
                  </a:lnTo>
                  <a:lnTo>
                    <a:pt x="61" y="94"/>
                  </a:lnTo>
                  <a:lnTo>
                    <a:pt x="76" y="87"/>
                  </a:lnTo>
                  <a:lnTo>
                    <a:pt x="92" y="84"/>
                  </a:lnTo>
                  <a:lnTo>
                    <a:pt x="60" y="210"/>
                  </a:lnTo>
                  <a:close/>
                  <a:moveTo>
                    <a:pt x="100" y="84"/>
                  </a:moveTo>
                  <a:lnTo>
                    <a:pt x="116" y="87"/>
                  </a:lnTo>
                  <a:lnTo>
                    <a:pt x="129" y="96"/>
                  </a:lnTo>
                  <a:lnTo>
                    <a:pt x="137" y="109"/>
                  </a:lnTo>
                  <a:lnTo>
                    <a:pt x="140" y="126"/>
                  </a:lnTo>
                  <a:lnTo>
                    <a:pt x="139" y="140"/>
                  </a:lnTo>
                  <a:lnTo>
                    <a:pt x="135" y="154"/>
                  </a:lnTo>
                  <a:lnTo>
                    <a:pt x="129" y="168"/>
                  </a:lnTo>
                  <a:lnTo>
                    <a:pt x="121" y="180"/>
                  </a:lnTo>
                  <a:lnTo>
                    <a:pt x="111" y="192"/>
                  </a:lnTo>
                  <a:lnTo>
                    <a:pt x="99" y="201"/>
                  </a:lnTo>
                  <a:lnTo>
                    <a:pt x="84" y="207"/>
                  </a:lnTo>
                  <a:lnTo>
                    <a:pt x="68" y="210"/>
                  </a:lnTo>
                  <a:lnTo>
                    <a:pt x="100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1" name="Freeform 134"/>
            <p:cNvSpPr>
              <a:spLocks/>
            </p:cNvSpPr>
            <p:nvPr/>
          </p:nvSpPr>
          <p:spPr bwMode="auto">
            <a:xfrm>
              <a:off x="1080" y="198"/>
              <a:ext cx="36" cy="91"/>
            </a:xfrm>
            <a:custGeom>
              <a:avLst/>
              <a:gdLst>
                <a:gd name="T0" fmla="*/ 36 w 36"/>
                <a:gd name="T1" fmla="*/ 32 h 91"/>
                <a:gd name="T2" fmla="*/ 34 w 36"/>
                <a:gd name="T3" fmla="*/ 18 h 91"/>
                <a:gd name="T4" fmla="*/ 30 w 36"/>
                <a:gd name="T5" fmla="*/ 8 h 91"/>
                <a:gd name="T6" fmla="*/ 24 w 36"/>
                <a:gd name="T7" fmla="*/ 2 h 91"/>
                <a:gd name="T8" fmla="*/ 16 w 36"/>
                <a:gd name="T9" fmla="*/ 0 h 91"/>
                <a:gd name="T10" fmla="*/ 9 w 36"/>
                <a:gd name="T11" fmla="*/ 1 h 91"/>
                <a:gd name="T12" fmla="*/ 4 w 36"/>
                <a:gd name="T13" fmla="*/ 5 h 91"/>
                <a:gd name="T14" fmla="*/ 1 w 36"/>
                <a:gd name="T15" fmla="*/ 10 h 91"/>
                <a:gd name="T16" fmla="*/ 0 w 36"/>
                <a:gd name="T17" fmla="*/ 16 h 91"/>
                <a:gd name="T18" fmla="*/ 1 w 36"/>
                <a:gd name="T19" fmla="*/ 22 h 91"/>
                <a:gd name="T20" fmla="*/ 4 w 36"/>
                <a:gd name="T21" fmla="*/ 27 h 91"/>
                <a:gd name="T22" fmla="*/ 9 w 36"/>
                <a:gd name="T23" fmla="*/ 31 h 91"/>
                <a:gd name="T24" fmla="*/ 16 w 36"/>
                <a:gd name="T25" fmla="*/ 32 h 91"/>
                <a:gd name="T26" fmla="*/ 22 w 36"/>
                <a:gd name="T27" fmla="*/ 31 h 91"/>
                <a:gd name="T28" fmla="*/ 27 w 36"/>
                <a:gd name="T29" fmla="*/ 28 h 91"/>
                <a:gd name="T30" fmla="*/ 28 w 36"/>
                <a:gd name="T31" fmla="*/ 27 h 91"/>
                <a:gd name="T32" fmla="*/ 29 w 36"/>
                <a:gd name="T33" fmla="*/ 28 h 91"/>
                <a:gd name="T34" fmla="*/ 29 w 36"/>
                <a:gd name="T35" fmla="*/ 32 h 91"/>
                <a:gd name="T36" fmla="*/ 27 w 36"/>
                <a:gd name="T37" fmla="*/ 48 h 91"/>
                <a:gd name="T38" fmla="*/ 22 w 36"/>
                <a:gd name="T39" fmla="*/ 62 h 91"/>
                <a:gd name="T40" fmla="*/ 16 w 36"/>
                <a:gd name="T41" fmla="*/ 74 h 91"/>
                <a:gd name="T42" fmla="*/ 8 w 36"/>
                <a:gd name="T43" fmla="*/ 83 h 91"/>
                <a:gd name="T44" fmla="*/ 5 w 36"/>
                <a:gd name="T45" fmla="*/ 87 h 91"/>
                <a:gd name="T46" fmla="*/ 5 w 36"/>
                <a:gd name="T47" fmla="*/ 88 h 91"/>
                <a:gd name="T48" fmla="*/ 6 w 36"/>
                <a:gd name="T49" fmla="*/ 91 h 91"/>
                <a:gd name="T50" fmla="*/ 8 w 36"/>
                <a:gd name="T51" fmla="*/ 91 h 91"/>
                <a:gd name="T52" fmla="*/ 14 w 36"/>
                <a:gd name="T53" fmla="*/ 87 h 91"/>
                <a:gd name="T54" fmla="*/ 23 w 36"/>
                <a:gd name="T55" fmla="*/ 75 h 91"/>
                <a:gd name="T56" fmla="*/ 32 w 36"/>
                <a:gd name="T57" fmla="*/ 56 h 91"/>
                <a:gd name="T58" fmla="*/ 36 w 36"/>
                <a:gd name="T59" fmla="*/ 3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91">
                  <a:moveTo>
                    <a:pt x="36" y="32"/>
                  </a:moveTo>
                  <a:lnTo>
                    <a:pt x="34" y="18"/>
                  </a:lnTo>
                  <a:lnTo>
                    <a:pt x="30" y="8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9" y="1"/>
                  </a:lnTo>
                  <a:lnTo>
                    <a:pt x="4" y="5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4" y="27"/>
                  </a:lnTo>
                  <a:lnTo>
                    <a:pt x="9" y="31"/>
                  </a:lnTo>
                  <a:lnTo>
                    <a:pt x="16" y="32"/>
                  </a:lnTo>
                  <a:lnTo>
                    <a:pt x="22" y="31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8"/>
                  </a:lnTo>
                  <a:lnTo>
                    <a:pt x="29" y="32"/>
                  </a:lnTo>
                  <a:lnTo>
                    <a:pt x="27" y="48"/>
                  </a:lnTo>
                  <a:lnTo>
                    <a:pt x="22" y="62"/>
                  </a:lnTo>
                  <a:lnTo>
                    <a:pt x="16" y="74"/>
                  </a:lnTo>
                  <a:lnTo>
                    <a:pt x="8" y="83"/>
                  </a:lnTo>
                  <a:lnTo>
                    <a:pt x="5" y="87"/>
                  </a:lnTo>
                  <a:lnTo>
                    <a:pt x="5" y="88"/>
                  </a:lnTo>
                  <a:lnTo>
                    <a:pt x="6" y="91"/>
                  </a:lnTo>
                  <a:lnTo>
                    <a:pt x="8" y="91"/>
                  </a:lnTo>
                  <a:lnTo>
                    <a:pt x="14" y="87"/>
                  </a:lnTo>
                  <a:lnTo>
                    <a:pt x="23" y="75"/>
                  </a:lnTo>
                  <a:lnTo>
                    <a:pt x="32" y="56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2" name="Freeform 135"/>
            <p:cNvSpPr>
              <a:spLocks/>
            </p:cNvSpPr>
            <p:nvPr/>
          </p:nvSpPr>
          <p:spPr bwMode="auto">
            <a:xfrm>
              <a:off x="1203" y="14"/>
              <a:ext cx="216" cy="223"/>
            </a:xfrm>
            <a:custGeom>
              <a:avLst/>
              <a:gdLst>
                <a:gd name="T0" fmla="*/ 216 w 216"/>
                <a:gd name="T1" fmla="*/ 1 h 223"/>
                <a:gd name="T2" fmla="*/ 211 w 216"/>
                <a:gd name="T3" fmla="*/ 0 h 223"/>
                <a:gd name="T4" fmla="*/ 187 w 216"/>
                <a:gd name="T5" fmla="*/ 27 h 223"/>
                <a:gd name="T6" fmla="*/ 173 w 216"/>
                <a:gd name="T7" fmla="*/ 12 h 223"/>
                <a:gd name="T8" fmla="*/ 136 w 216"/>
                <a:gd name="T9" fmla="*/ 0 h 223"/>
                <a:gd name="T10" fmla="*/ 86 w 216"/>
                <a:gd name="T11" fmla="*/ 12 h 223"/>
                <a:gd name="T12" fmla="*/ 43 w 216"/>
                <a:gd name="T13" fmla="*/ 43 h 223"/>
                <a:gd name="T14" fmla="*/ 12 w 216"/>
                <a:gd name="T15" fmla="*/ 87 h 223"/>
                <a:gd name="T16" fmla="*/ 0 w 216"/>
                <a:gd name="T17" fmla="*/ 139 h 223"/>
                <a:gd name="T18" fmla="*/ 6 w 216"/>
                <a:gd name="T19" fmla="*/ 173 h 223"/>
                <a:gd name="T20" fmla="*/ 23 w 216"/>
                <a:gd name="T21" fmla="*/ 199 h 223"/>
                <a:gd name="T22" fmla="*/ 49 w 216"/>
                <a:gd name="T23" fmla="*/ 217 h 223"/>
                <a:gd name="T24" fmla="*/ 83 w 216"/>
                <a:gd name="T25" fmla="*/ 223 h 223"/>
                <a:gd name="T26" fmla="*/ 121 w 216"/>
                <a:gd name="T27" fmla="*/ 216 h 223"/>
                <a:gd name="T28" fmla="*/ 138 w 216"/>
                <a:gd name="T29" fmla="*/ 206 h 223"/>
                <a:gd name="T30" fmla="*/ 148 w 216"/>
                <a:gd name="T31" fmla="*/ 197 h 223"/>
                <a:gd name="T32" fmla="*/ 154 w 216"/>
                <a:gd name="T33" fmla="*/ 209 h 223"/>
                <a:gd name="T34" fmla="*/ 161 w 216"/>
                <a:gd name="T35" fmla="*/ 216 h 223"/>
                <a:gd name="T36" fmla="*/ 164 w 216"/>
                <a:gd name="T37" fmla="*/ 212 h 223"/>
                <a:gd name="T38" fmla="*/ 167 w 216"/>
                <a:gd name="T39" fmla="*/ 201 h 223"/>
                <a:gd name="T40" fmla="*/ 174 w 216"/>
                <a:gd name="T41" fmla="*/ 172 h 223"/>
                <a:gd name="T42" fmla="*/ 181 w 216"/>
                <a:gd name="T43" fmla="*/ 149 h 223"/>
                <a:gd name="T44" fmla="*/ 189 w 216"/>
                <a:gd name="T45" fmla="*/ 142 h 223"/>
                <a:gd name="T46" fmla="*/ 201 w 216"/>
                <a:gd name="T47" fmla="*/ 142 h 223"/>
                <a:gd name="T48" fmla="*/ 204 w 216"/>
                <a:gd name="T49" fmla="*/ 139 h 223"/>
                <a:gd name="T50" fmla="*/ 203 w 216"/>
                <a:gd name="T51" fmla="*/ 133 h 223"/>
                <a:gd name="T52" fmla="*/ 126 w 216"/>
                <a:gd name="T53" fmla="*/ 132 h 223"/>
                <a:gd name="T54" fmla="*/ 121 w 216"/>
                <a:gd name="T55" fmla="*/ 133 h 223"/>
                <a:gd name="T56" fmla="*/ 119 w 216"/>
                <a:gd name="T57" fmla="*/ 139 h 223"/>
                <a:gd name="T58" fmla="*/ 128 w 216"/>
                <a:gd name="T59" fmla="*/ 142 h 223"/>
                <a:gd name="T60" fmla="*/ 134 w 216"/>
                <a:gd name="T61" fmla="*/ 142 h 223"/>
                <a:gd name="T62" fmla="*/ 145 w 216"/>
                <a:gd name="T63" fmla="*/ 143 h 223"/>
                <a:gd name="T64" fmla="*/ 152 w 216"/>
                <a:gd name="T65" fmla="*/ 144 h 223"/>
                <a:gd name="T66" fmla="*/ 154 w 216"/>
                <a:gd name="T67" fmla="*/ 148 h 223"/>
                <a:gd name="T68" fmla="*/ 152 w 216"/>
                <a:gd name="T69" fmla="*/ 159 h 223"/>
                <a:gd name="T70" fmla="*/ 148 w 216"/>
                <a:gd name="T71" fmla="*/ 176 h 223"/>
                <a:gd name="T72" fmla="*/ 119 w 216"/>
                <a:gd name="T73" fmla="*/ 207 h 223"/>
                <a:gd name="T74" fmla="*/ 89 w 216"/>
                <a:gd name="T75" fmla="*/ 213 h 223"/>
                <a:gd name="T76" fmla="*/ 47 w 216"/>
                <a:gd name="T77" fmla="*/ 199 h 223"/>
                <a:gd name="T78" fmla="*/ 28 w 216"/>
                <a:gd name="T79" fmla="*/ 149 h 223"/>
                <a:gd name="T80" fmla="*/ 29 w 216"/>
                <a:gd name="T81" fmla="*/ 135 h 223"/>
                <a:gd name="T82" fmla="*/ 33 w 216"/>
                <a:gd name="T83" fmla="*/ 110 h 223"/>
                <a:gd name="T84" fmla="*/ 44 w 216"/>
                <a:gd name="T85" fmla="*/ 80 h 223"/>
                <a:gd name="T86" fmla="*/ 63 w 216"/>
                <a:gd name="T87" fmla="*/ 49 h 223"/>
                <a:gd name="T88" fmla="*/ 96 w 216"/>
                <a:gd name="T89" fmla="*/ 21 h 223"/>
                <a:gd name="T90" fmla="*/ 139 w 216"/>
                <a:gd name="T91" fmla="*/ 9 h 223"/>
                <a:gd name="T92" fmla="*/ 175 w 216"/>
                <a:gd name="T93" fmla="*/ 26 h 223"/>
                <a:gd name="T94" fmla="*/ 188 w 216"/>
                <a:gd name="T95" fmla="*/ 69 h 223"/>
                <a:gd name="T96" fmla="*/ 187 w 216"/>
                <a:gd name="T97" fmla="*/ 80 h 223"/>
                <a:gd name="T98" fmla="*/ 187 w 216"/>
                <a:gd name="T99" fmla="*/ 84 h 223"/>
                <a:gd name="T100" fmla="*/ 191 w 216"/>
                <a:gd name="T101" fmla="*/ 87 h 223"/>
                <a:gd name="T102" fmla="*/ 195 w 216"/>
                <a:gd name="T103" fmla="*/ 86 h 223"/>
                <a:gd name="T104" fmla="*/ 197 w 216"/>
                <a:gd name="T105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" h="223">
                  <a:moveTo>
                    <a:pt x="216" y="3"/>
                  </a:moveTo>
                  <a:lnTo>
                    <a:pt x="216" y="1"/>
                  </a:lnTo>
                  <a:lnTo>
                    <a:pt x="213" y="0"/>
                  </a:lnTo>
                  <a:lnTo>
                    <a:pt x="211" y="0"/>
                  </a:lnTo>
                  <a:lnTo>
                    <a:pt x="208" y="4"/>
                  </a:lnTo>
                  <a:lnTo>
                    <a:pt x="187" y="27"/>
                  </a:lnTo>
                  <a:lnTo>
                    <a:pt x="183" y="21"/>
                  </a:lnTo>
                  <a:lnTo>
                    <a:pt x="173" y="12"/>
                  </a:lnTo>
                  <a:lnTo>
                    <a:pt x="158" y="4"/>
                  </a:lnTo>
                  <a:lnTo>
                    <a:pt x="136" y="0"/>
                  </a:lnTo>
                  <a:lnTo>
                    <a:pt x="111" y="3"/>
                  </a:lnTo>
                  <a:lnTo>
                    <a:pt x="86" y="12"/>
                  </a:lnTo>
                  <a:lnTo>
                    <a:pt x="63" y="25"/>
                  </a:lnTo>
                  <a:lnTo>
                    <a:pt x="43" y="43"/>
                  </a:lnTo>
                  <a:lnTo>
                    <a:pt x="25" y="64"/>
                  </a:lnTo>
                  <a:lnTo>
                    <a:pt x="12" y="87"/>
                  </a:lnTo>
                  <a:lnTo>
                    <a:pt x="3" y="112"/>
                  </a:lnTo>
                  <a:lnTo>
                    <a:pt x="0" y="139"/>
                  </a:lnTo>
                  <a:lnTo>
                    <a:pt x="2" y="156"/>
                  </a:lnTo>
                  <a:lnTo>
                    <a:pt x="6" y="173"/>
                  </a:lnTo>
                  <a:lnTo>
                    <a:pt x="13" y="187"/>
                  </a:lnTo>
                  <a:lnTo>
                    <a:pt x="23" y="199"/>
                  </a:lnTo>
                  <a:lnTo>
                    <a:pt x="35" y="209"/>
                  </a:lnTo>
                  <a:lnTo>
                    <a:pt x="49" y="217"/>
                  </a:lnTo>
                  <a:lnTo>
                    <a:pt x="65" y="221"/>
                  </a:lnTo>
                  <a:lnTo>
                    <a:pt x="83" y="223"/>
                  </a:lnTo>
                  <a:lnTo>
                    <a:pt x="103" y="221"/>
                  </a:lnTo>
                  <a:lnTo>
                    <a:pt x="121" y="216"/>
                  </a:lnTo>
                  <a:lnTo>
                    <a:pt x="131" y="211"/>
                  </a:lnTo>
                  <a:lnTo>
                    <a:pt x="138" y="206"/>
                  </a:lnTo>
                  <a:lnTo>
                    <a:pt x="143" y="201"/>
                  </a:lnTo>
                  <a:lnTo>
                    <a:pt x="148" y="197"/>
                  </a:lnTo>
                  <a:lnTo>
                    <a:pt x="151" y="203"/>
                  </a:lnTo>
                  <a:lnTo>
                    <a:pt x="154" y="209"/>
                  </a:lnTo>
                  <a:lnTo>
                    <a:pt x="158" y="214"/>
                  </a:lnTo>
                  <a:lnTo>
                    <a:pt x="161" y="216"/>
                  </a:lnTo>
                  <a:lnTo>
                    <a:pt x="164" y="215"/>
                  </a:lnTo>
                  <a:lnTo>
                    <a:pt x="164" y="212"/>
                  </a:lnTo>
                  <a:lnTo>
                    <a:pt x="166" y="207"/>
                  </a:lnTo>
                  <a:lnTo>
                    <a:pt x="167" y="201"/>
                  </a:lnTo>
                  <a:lnTo>
                    <a:pt x="169" y="196"/>
                  </a:lnTo>
                  <a:lnTo>
                    <a:pt x="174" y="172"/>
                  </a:lnTo>
                  <a:lnTo>
                    <a:pt x="178" y="157"/>
                  </a:lnTo>
                  <a:lnTo>
                    <a:pt x="181" y="149"/>
                  </a:lnTo>
                  <a:lnTo>
                    <a:pt x="184" y="144"/>
                  </a:lnTo>
                  <a:lnTo>
                    <a:pt x="189" y="142"/>
                  </a:lnTo>
                  <a:lnTo>
                    <a:pt x="200" y="142"/>
                  </a:lnTo>
                  <a:lnTo>
                    <a:pt x="201" y="142"/>
                  </a:lnTo>
                  <a:lnTo>
                    <a:pt x="202" y="141"/>
                  </a:lnTo>
                  <a:lnTo>
                    <a:pt x="204" y="139"/>
                  </a:lnTo>
                  <a:lnTo>
                    <a:pt x="204" y="136"/>
                  </a:lnTo>
                  <a:lnTo>
                    <a:pt x="203" y="133"/>
                  </a:lnTo>
                  <a:lnTo>
                    <a:pt x="200" y="132"/>
                  </a:lnTo>
                  <a:lnTo>
                    <a:pt x="126" y="132"/>
                  </a:lnTo>
                  <a:lnTo>
                    <a:pt x="124" y="133"/>
                  </a:lnTo>
                  <a:lnTo>
                    <a:pt x="121" y="133"/>
                  </a:lnTo>
                  <a:lnTo>
                    <a:pt x="120" y="135"/>
                  </a:lnTo>
                  <a:lnTo>
                    <a:pt x="119" y="139"/>
                  </a:lnTo>
                  <a:lnTo>
                    <a:pt x="121" y="141"/>
                  </a:lnTo>
                  <a:lnTo>
                    <a:pt x="128" y="142"/>
                  </a:lnTo>
                  <a:lnTo>
                    <a:pt x="130" y="142"/>
                  </a:lnTo>
                  <a:lnTo>
                    <a:pt x="134" y="142"/>
                  </a:lnTo>
                  <a:lnTo>
                    <a:pt x="139" y="142"/>
                  </a:lnTo>
                  <a:lnTo>
                    <a:pt x="145" y="143"/>
                  </a:lnTo>
                  <a:lnTo>
                    <a:pt x="149" y="143"/>
                  </a:lnTo>
                  <a:lnTo>
                    <a:pt x="152" y="144"/>
                  </a:lnTo>
                  <a:lnTo>
                    <a:pt x="154" y="146"/>
                  </a:lnTo>
                  <a:lnTo>
                    <a:pt x="154" y="148"/>
                  </a:lnTo>
                  <a:lnTo>
                    <a:pt x="154" y="152"/>
                  </a:lnTo>
                  <a:lnTo>
                    <a:pt x="152" y="159"/>
                  </a:lnTo>
                  <a:lnTo>
                    <a:pt x="150" y="168"/>
                  </a:lnTo>
                  <a:lnTo>
                    <a:pt x="148" y="176"/>
                  </a:lnTo>
                  <a:lnTo>
                    <a:pt x="136" y="196"/>
                  </a:lnTo>
                  <a:lnTo>
                    <a:pt x="119" y="207"/>
                  </a:lnTo>
                  <a:lnTo>
                    <a:pt x="101" y="212"/>
                  </a:lnTo>
                  <a:lnTo>
                    <a:pt x="89" y="213"/>
                  </a:lnTo>
                  <a:lnTo>
                    <a:pt x="67" y="210"/>
                  </a:lnTo>
                  <a:lnTo>
                    <a:pt x="47" y="199"/>
                  </a:lnTo>
                  <a:lnTo>
                    <a:pt x="33" y="179"/>
                  </a:lnTo>
                  <a:lnTo>
                    <a:pt x="28" y="149"/>
                  </a:lnTo>
                  <a:lnTo>
                    <a:pt x="28" y="144"/>
                  </a:lnTo>
                  <a:lnTo>
                    <a:pt x="29" y="135"/>
                  </a:lnTo>
                  <a:lnTo>
                    <a:pt x="30" y="124"/>
                  </a:lnTo>
                  <a:lnTo>
                    <a:pt x="33" y="110"/>
                  </a:lnTo>
                  <a:lnTo>
                    <a:pt x="37" y="96"/>
                  </a:lnTo>
                  <a:lnTo>
                    <a:pt x="44" y="80"/>
                  </a:lnTo>
                  <a:lnTo>
                    <a:pt x="52" y="64"/>
                  </a:lnTo>
                  <a:lnTo>
                    <a:pt x="63" y="49"/>
                  </a:lnTo>
                  <a:lnTo>
                    <a:pt x="77" y="34"/>
                  </a:lnTo>
                  <a:lnTo>
                    <a:pt x="96" y="21"/>
                  </a:lnTo>
                  <a:lnTo>
                    <a:pt x="117" y="13"/>
                  </a:lnTo>
                  <a:lnTo>
                    <a:pt x="139" y="9"/>
                  </a:lnTo>
                  <a:lnTo>
                    <a:pt x="160" y="14"/>
                  </a:lnTo>
                  <a:lnTo>
                    <a:pt x="175" y="26"/>
                  </a:lnTo>
                  <a:lnTo>
                    <a:pt x="185" y="44"/>
                  </a:lnTo>
                  <a:lnTo>
                    <a:pt x="188" y="69"/>
                  </a:lnTo>
                  <a:lnTo>
                    <a:pt x="188" y="76"/>
                  </a:lnTo>
                  <a:lnTo>
                    <a:pt x="187" y="80"/>
                  </a:lnTo>
                  <a:lnTo>
                    <a:pt x="187" y="82"/>
                  </a:lnTo>
                  <a:lnTo>
                    <a:pt x="187" y="84"/>
                  </a:lnTo>
                  <a:lnTo>
                    <a:pt x="189" y="87"/>
                  </a:lnTo>
                  <a:lnTo>
                    <a:pt x="191" y="87"/>
                  </a:lnTo>
                  <a:lnTo>
                    <a:pt x="194" y="87"/>
                  </a:lnTo>
                  <a:lnTo>
                    <a:pt x="195" y="86"/>
                  </a:lnTo>
                  <a:lnTo>
                    <a:pt x="196" y="84"/>
                  </a:lnTo>
                  <a:lnTo>
                    <a:pt x="197" y="81"/>
                  </a:lnTo>
                  <a:lnTo>
                    <a:pt x="216" y="3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3" name="Freeform 136"/>
            <p:cNvSpPr>
              <a:spLocks/>
            </p:cNvSpPr>
            <p:nvPr/>
          </p:nvSpPr>
          <p:spPr bwMode="auto">
            <a:xfrm>
              <a:off x="1436" y="182"/>
              <a:ext cx="100" cy="97"/>
            </a:xfrm>
            <a:custGeom>
              <a:avLst/>
              <a:gdLst>
                <a:gd name="T0" fmla="*/ 41 w 100"/>
                <a:gd name="T1" fmla="*/ 48 h 97"/>
                <a:gd name="T2" fmla="*/ 45 w 100"/>
                <a:gd name="T3" fmla="*/ 34 h 97"/>
                <a:gd name="T4" fmla="*/ 47 w 100"/>
                <a:gd name="T5" fmla="*/ 27 h 97"/>
                <a:gd name="T6" fmla="*/ 55 w 100"/>
                <a:gd name="T7" fmla="*/ 17 h 97"/>
                <a:gd name="T8" fmla="*/ 66 w 100"/>
                <a:gd name="T9" fmla="*/ 9 h 97"/>
                <a:gd name="T10" fmla="*/ 82 w 100"/>
                <a:gd name="T11" fmla="*/ 7 h 97"/>
                <a:gd name="T12" fmla="*/ 84 w 100"/>
                <a:gd name="T13" fmla="*/ 12 h 97"/>
                <a:gd name="T14" fmla="*/ 80 w 100"/>
                <a:gd name="T15" fmla="*/ 18 h 97"/>
                <a:gd name="T16" fmla="*/ 81 w 100"/>
                <a:gd name="T17" fmla="*/ 27 h 97"/>
                <a:gd name="T18" fmla="*/ 92 w 100"/>
                <a:gd name="T19" fmla="*/ 28 h 97"/>
                <a:gd name="T20" fmla="*/ 98 w 100"/>
                <a:gd name="T21" fmla="*/ 22 h 97"/>
                <a:gd name="T22" fmla="*/ 98 w 100"/>
                <a:gd name="T23" fmla="*/ 9 h 97"/>
                <a:gd name="T24" fmla="*/ 85 w 100"/>
                <a:gd name="T25" fmla="*/ 1 h 97"/>
                <a:gd name="T26" fmla="*/ 61 w 100"/>
                <a:gd name="T27" fmla="*/ 4 h 97"/>
                <a:gd name="T28" fmla="*/ 43 w 100"/>
                <a:gd name="T29" fmla="*/ 8 h 97"/>
                <a:gd name="T30" fmla="*/ 30 w 100"/>
                <a:gd name="T31" fmla="*/ 1 h 97"/>
                <a:gd name="T32" fmla="*/ 15 w 100"/>
                <a:gd name="T33" fmla="*/ 4 h 97"/>
                <a:gd name="T34" fmla="*/ 5 w 100"/>
                <a:gd name="T35" fmla="*/ 18 h 97"/>
                <a:gd name="T36" fmla="*/ 1 w 100"/>
                <a:gd name="T37" fmla="*/ 31 h 97"/>
                <a:gd name="T38" fmla="*/ 2 w 100"/>
                <a:gd name="T39" fmla="*/ 36 h 97"/>
                <a:gd name="T40" fmla="*/ 6 w 100"/>
                <a:gd name="T41" fmla="*/ 36 h 97"/>
                <a:gd name="T42" fmla="*/ 8 w 100"/>
                <a:gd name="T43" fmla="*/ 33 h 97"/>
                <a:gd name="T44" fmla="*/ 11 w 100"/>
                <a:gd name="T45" fmla="*/ 20 h 97"/>
                <a:gd name="T46" fmla="*/ 19 w 100"/>
                <a:gd name="T47" fmla="*/ 8 h 97"/>
                <a:gd name="T48" fmla="*/ 28 w 100"/>
                <a:gd name="T49" fmla="*/ 7 h 97"/>
                <a:gd name="T50" fmla="*/ 31 w 100"/>
                <a:gd name="T51" fmla="*/ 13 h 97"/>
                <a:gd name="T52" fmla="*/ 30 w 100"/>
                <a:gd name="T53" fmla="*/ 25 h 97"/>
                <a:gd name="T54" fmla="*/ 25 w 100"/>
                <a:gd name="T55" fmla="*/ 45 h 97"/>
                <a:gd name="T56" fmla="*/ 16 w 100"/>
                <a:gd name="T57" fmla="*/ 82 h 97"/>
                <a:gd name="T58" fmla="*/ 14 w 100"/>
                <a:gd name="T59" fmla="*/ 90 h 97"/>
                <a:gd name="T60" fmla="*/ 22 w 100"/>
                <a:gd name="T61" fmla="*/ 97 h 97"/>
                <a:gd name="T62" fmla="*/ 31 w 100"/>
                <a:gd name="T63" fmla="*/ 91 h 97"/>
                <a:gd name="T64" fmla="*/ 32 w 100"/>
                <a:gd name="T65" fmla="*/ 85 h 97"/>
                <a:gd name="T66" fmla="*/ 35 w 100"/>
                <a:gd name="T67" fmla="*/ 7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97">
                  <a:moveTo>
                    <a:pt x="41" y="52"/>
                  </a:moveTo>
                  <a:lnTo>
                    <a:pt x="41" y="48"/>
                  </a:lnTo>
                  <a:lnTo>
                    <a:pt x="43" y="41"/>
                  </a:lnTo>
                  <a:lnTo>
                    <a:pt x="45" y="34"/>
                  </a:lnTo>
                  <a:lnTo>
                    <a:pt x="46" y="30"/>
                  </a:lnTo>
                  <a:lnTo>
                    <a:pt x="47" y="27"/>
                  </a:lnTo>
                  <a:lnTo>
                    <a:pt x="50" y="23"/>
                  </a:lnTo>
                  <a:lnTo>
                    <a:pt x="55" y="17"/>
                  </a:lnTo>
                  <a:lnTo>
                    <a:pt x="60" y="12"/>
                  </a:lnTo>
                  <a:lnTo>
                    <a:pt x="66" y="9"/>
                  </a:lnTo>
                  <a:lnTo>
                    <a:pt x="77" y="6"/>
                  </a:lnTo>
                  <a:lnTo>
                    <a:pt x="82" y="7"/>
                  </a:lnTo>
                  <a:lnTo>
                    <a:pt x="88" y="9"/>
                  </a:lnTo>
                  <a:lnTo>
                    <a:pt x="84" y="12"/>
                  </a:lnTo>
                  <a:lnTo>
                    <a:pt x="81" y="15"/>
                  </a:lnTo>
                  <a:lnTo>
                    <a:pt x="80" y="18"/>
                  </a:lnTo>
                  <a:lnTo>
                    <a:pt x="79" y="21"/>
                  </a:lnTo>
                  <a:lnTo>
                    <a:pt x="81" y="27"/>
                  </a:lnTo>
                  <a:lnTo>
                    <a:pt x="88" y="29"/>
                  </a:lnTo>
                  <a:lnTo>
                    <a:pt x="92" y="28"/>
                  </a:lnTo>
                  <a:lnTo>
                    <a:pt x="95" y="26"/>
                  </a:lnTo>
                  <a:lnTo>
                    <a:pt x="98" y="22"/>
                  </a:lnTo>
                  <a:lnTo>
                    <a:pt x="100" y="16"/>
                  </a:lnTo>
                  <a:lnTo>
                    <a:pt x="98" y="9"/>
                  </a:lnTo>
                  <a:lnTo>
                    <a:pt x="92" y="4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61" y="4"/>
                  </a:lnTo>
                  <a:lnTo>
                    <a:pt x="47" y="16"/>
                  </a:lnTo>
                  <a:lnTo>
                    <a:pt x="43" y="8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5" y="0"/>
                  </a:lnTo>
                  <a:lnTo>
                    <a:pt x="15" y="4"/>
                  </a:lnTo>
                  <a:lnTo>
                    <a:pt x="8" y="11"/>
                  </a:lnTo>
                  <a:lnTo>
                    <a:pt x="5" y="18"/>
                  </a:lnTo>
                  <a:lnTo>
                    <a:pt x="3" y="25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2" y="36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7" y="35"/>
                  </a:lnTo>
                  <a:lnTo>
                    <a:pt x="8" y="33"/>
                  </a:lnTo>
                  <a:lnTo>
                    <a:pt x="9" y="30"/>
                  </a:lnTo>
                  <a:lnTo>
                    <a:pt x="11" y="20"/>
                  </a:lnTo>
                  <a:lnTo>
                    <a:pt x="15" y="13"/>
                  </a:lnTo>
                  <a:lnTo>
                    <a:pt x="19" y="8"/>
                  </a:lnTo>
                  <a:lnTo>
                    <a:pt x="24" y="6"/>
                  </a:lnTo>
                  <a:lnTo>
                    <a:pt x="28" y="7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1" y="17"/>
                  </a:lnTo>
                  <a:lnTo>
                    <a:pt x="30" y="25"/>
                  </a:lnTo>
                  <a:lnTo>
                    <a:pt x="28" y="35"/>
                  </a:lnTo>
                  <a:lnTo>
                    <a:pt x="25" y="45"/>
                  </a:lnTo>
                  <a:lnTo>
                    <a:pt x="23" y="54"/>
                  </a:lnTo>
                  <a:lnTo>
                    <a:pt x="16" y="82"/>
                  </a:lnTo>
                  <a:lnTo>
                    <a:pt x="15" y="87"/>
                  </a:lnTo>
                  <a:lnTo>
                    <a:pt x="14" y="90"/>
                  </a:lnTo>
                  <a:lnTo>
                    <a:pt x="17" y="96"/>
                  </a:lnTo>
                  <a:lnTo>
                    <a:pt x="22" y="97"/>
                  </a:lnTo>
                  <a:lnTo>
                    <a:pt x="27" y="96"/>
                  </a:lnTo>
                  <a:lnTo>
                    <a:pt x="31" y="91"/>
                  </a:lnTo>
                  <a:lnTo>
                    <a:pt x="31" y="89"/>
                  </a:lnTo>
                  <a:lnTo>
                    <a:pt x="32" y="85"/>
                  </a:lnTo>
                  <a:lnTo>
                    <a:pt x="34" y="80"/>
                  </a:lnTo>
                  <a:lnTo>
                    <a:pt x="35" y="75"/>
                  </a:lnTo>
                  <a:lnTo>
                    <a:pt x="41" y="52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4" name="Freeform 137"/>
            <p:cNvSpPr>
              <a:spLocks/>
            </p:cNvSpPr>
            <p:nvPr/>
          </p:nvSpPr>
          <p:spPr bwMode="auto">
            <a:xfrm>
              <a:off x="1581" y="0"/>
              <a:ext cx="70" cy="307"/>
            </a:xfrm>
            <a:custGeom>
              <a:avLst/>
              <a:gdLst>
                <a:gd name="T0" fmla="*/ 70 w 70"/>
                <a:gd name="T1" fmla="*/ 153 h 307"/>
                <a:gd name="T2" fmla="*/ 70 w 70"/>
                <a:gd name="T3" fmla="*/ 133 h 307"/>
                <a:gd name="T4" fmla="*/ 66 w 70"/>
                <a:gd name="T5" fmla="*/ 110 h 307"/>
                <a:gd name="T6" fmla="*/ 60 w 70"/>
                <a:gd name="T7" fmla="*/ 84 h 307"/>
                <a:gd name="T8" fmla="*/ 50 w 70"/>
                <a:gd name="T9" fmla="*/ 58 h 307"/>
                <a:gd name="T10" fmla="*/ 35 w 70"/>
                <a:gd name="T11" fmla="*/ 33 h 307"/>
                <a:gd name="T12" fmla="*/ 21 w 70"/>
                <a:gd name="T13" fmla="*/ 15 h 307"/>
                <a:gd name="T14" fmla="*/ 9 w 70"/>
                <a:gd name="T15" fmla="*/ 4 h 307"/>
                <a:gd name="T16" fmla="*/ 3 w 70"/>
                <a:gd name="T17" fmla="*/ 0 h 307"/>
                <a:gd name="T18" fmla="*/ 1 w 70"/>
                <a:gd name="T19" fmla="*/ 1 h 307"/>
                <a:gd name="T20" fmla="*/ 0 w 70"/>
                <a:gd name="T21" fmla="*/ 3 h 307"/>
                <a:gd name="T22" fmla="*/ 0 w 70"/>
                <a:gd name="T23" fmla="*/ 4 h 307"/>
                <a:gd name="T24" fmla="*/ 0 w 70"/>
                <a:gd name="T25" fmla="*/ 5 h 307"/>
                <a:gd name="T26" fmla="*/ 2 w 70"/>
                <a:gd name="T27" fmla="*/ 7 h 307"/>
                <a:gd name="T28" fmla="*/ 5 w 70"/>
                <a:gd name="T29" fmla="*/ 10 h 307"/>
                <a:gd name="T30" fmla="*/ 25 w 70"/>
                <a:gd name="T31" fmla="*/ 36 h 307"/>
                <a:gd name="T32" fmla="*/ 40 w 70"/>
                <a:gd name="T33" fmla="*/ 69 h 307"/>
                <a:gd name="T34" fmla="*/ 49 w 70"/>
                <a:gd name="T35" fmla="*/ 108 h 307"/>
                <a:gd name="T36" fmla="*/ 53 w 70"/>
                <a:gd name="T37" fmla="*/ 153 h 307"/>
                <a:gd name="T38" fmla="*/ 50 w 70"/>
                <a:gd name="T39" fmla="*/ 193 h 307"/>
                <a:gd name="T40" fmla="*/ 42 w 70"/>
                <a:gd name="T41" fmla="*/ 231 h 307"/>
                <a:gd name="T42" fmla="*/ 27 w 70"/>
                <a:gd name="T43" fmla="*/ 267 h 307"/>
                <a:gd name="T44" fmla="*/ 4 w 70"/>
                <a:gd name="T45" fmla="*/ 299 h 307"/>
                <a:gd name="T46" fmla="*/ 0 w 70"/>
                <a:gd name="T47" fmla="*/ 302 h 307"/>
                <a:gd name="T48" fmla="*/ 0 w 70"/>
                <a:gd name="T49" fmla="*/ 304 h 307"/>
                <a:gd name="T50" fmla="*/ 1 w 70"/>
                <a:gd name="T51" fmla="*/ 306 h 307"/>
                <a:gd name="T52" fmla="*/ 3 w 70"/>
                <a:gd name="T53" fmla="*/ 307 h 307"/>
                <a:gd name="T54" fmla="*/ 9 w 70"/>
                <a:gd name="T55" fmla="*/ 303 h 307"/>
                <a:gd name="T56" fmla="*/ 21 w 70"/>
                <a:gd name="T57" fmla="*/ 292 h 307"/>
                <a:gd name="T58" fmla="*/ 36 w 70"/>
                <a:gd name="T59" fmla="*/ 273 h 307"/>
                <a:gd name="T60" fmla="*/ 51 w 70"/>
                <a:gd name="T61" fmla="*/ 247 h 307"/>
                <a:gd name="T62" fmla="*/ 61 w 70"/>
                <a:gd name="T63" fmla="*/ 222 h 307"/>
                <a:gd name="T64" fmla="*/ 66 w 70"/>
                <a:gd name="T65" fmla="*/ 197 h 307"/>
                <a:gd name="T66" fmla="*/ 70 w 70"/>
                <a:gd name="T67" fmla="*/ 174 h 307"/>
                <a:gd name="T68" fmla="*/ 70 w 70"/>
                <a:gd name="T69" fmla="*/ 15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307">
                  <a:moveTo>
                    <a:pt x="70" y="153"/>
                  </a:moveTo>
                  <a:lnTo>
                    <a:pt x="70" y="133"/>
                  </a:lnTo>
                  <a:lnTo>
                    <a:pt x="66" y="110"/>
                  </a:lnTo>
                  <a:lnTo>
                    <a:pt x="60" y="84"/>
                  </a:lnTo>
                  <a:lnTo>
                    <a:pt x="50" y="58"/>
                  </a:lnTo>
                  <a:lnTo>
                    <a:pt x="35" y="33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25" y="36"/>
                  </a:lnTo>
                  <a:lnTo>
                    <a:pt x="40" y="69"/>
                  </a:lnTo>
                  <a:lnTo>
                    <a:pt x="49" y="108"/>
                  </a:lnTo>
                  <a:lnTo>
                    <a:pt x="53" y="153"/>
                  </a:lnTo>
                  <a:lnTo>
                    <a:pt x="50" y="193"/>
                  </a:lnTo>
                  <a:lnTo>
                    <a:pt x="42" y="231"/>
                  </a:lnTo>
                  <a:lnTo>
                    <a:pt x="27" y="267"/>
                  </a:lnTo>
                  <a:lnTo>
                    <a:pt x="4" y="299"/>
                  </a:lnTo>
                  <a:lnTo>
                    <a:pt x="0" y="302"/>
                  </a:lnTo>
                  <a:lnTo>
                    <a:pt x="0" y="304"/>
                  </a:lnTo>
                  <a:lnTo>
                    <a:pt x="1" y="306"/>
                  </a:lnTo>
                  <a:lnTo>
                    <a:pt x="3" y="307"/>
                  </a:lnTo>
                  <a:lnTo>
                    <a:pt x="9" y="303"/>
                  </a:lnTo>
                  <a:lnTo>
                    <a:pt x="21" y="292"/>
                  </a:lnTo>
                  <a:lnTo>
                    <a:pt x="36" y="273"/>
                  </a:lnTo>
                  <a:lnTo>
                    <a:pt x="51" y="247"/>
                  </a:lnTo>
                  <a:lnTo>
                    <a:pt x="61" y="222"/>
                  </a:lnTo>
                  <a:lnTo>
                    <a:pt x="66" y="197"/>
                  </a:lnTo>
                  <a:lnTo>
                    <a:pt x="70" y="174"/>
                  </a:lnTo>
                  <a:lnTo>
                    <a:pt x="70" y="15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5" name="Freeform 138"/>
            <p:cNvSpPr>
              <a:spLocks noEditPoints="1"/>
            </p:cNvSpPr>
            <p:nvPr/>
          </p:nvSpPr>
          <p:spPr bwMode="auto">
            <a:xfrm>
              <a:off x="1781" y="118"/>
              <a:ext cx="203" cy="71"/>
            </a:xfrm>
            <a:custGeom>
              <a:avLst/>
              <a:gdLst>
                <a:gd name="T0" fmla="*/ 192 w 203"/>
                <a:gd name="T1" fmla="*/ 12 h 71"/>
                <a:gd name="T2" fmla="*/ 196 w 203"/>
                <a:gd name="T3" fmla="*/ 12 h 71"/>
                <a:gd name="T4" fmla="*/ 199 w 203"/>
                <a:gd name="T5" fmla="*/ 11 h 71"/>
                <a:gd name="T6" fmla="*/ 202 w 203"/>
                <a:gd name="T7" fmla="*/ 9 h 71"/>
                <a:gd name="T8" fmla="*/ 203 w 203"/>
                <a:gd name="T9" fmla="*/ 6 h 71"/>
                <a:gd name="T10" fmla="*/ 202 w 203"/>
                <a:gd name="T11" fmla="*/ 2 h 71"/>
                <a:gd name="T12" fmla="*/ 199 w 203"/>
                <a:gd name="T13" fmla="*/ 0 h 71"/>
                <a:gd name="T14" fmla="*/ 196 w 203"/>
                <a:gd name="T15" fmla="*/ 0 h 71"/>
                <a:gd name="T16" fmla="*/ 193 w 203"/>
                <a:gd name="T17" fmla="*/ 0 h 71"/>
                <a:gd name="T18" fmla="*/ 10 w 203"/>
                <a:gd name="T19" fmla="*/ 0 h 71"/>
                <a:gd name="T20" fmla="*/ 7 w 203"/>
                <a:gd name="T21" fmla="*/ 0 h 71"/>
                <a:gd name="T22" fmla="*/ 4 w 203"/>
                <a:gd name="T23" fmla="*/ 0 h 71"/>
                <a:gd name="T24" fmla="*/ 1 w 203"/>
                <a:gd name="T25" fmla="*/ 2 h 71"/>
                <a:gd name="T26" fmla="*/ 0 w 203"/>
                <a:gd name="T27" fmla="*/ 6 h 71"/>
                <a:gd name="T28" fmla="*/ 1 w 203"/>
                <a:gd name="T29" fmla="*/ 9 h 71"/>
                <a:gd name="T30" fmla="*/ 4 w 203"/>
                <a:gd name="T31" fmla="*/ 11 h 71"/>
                <a:gd name="T32" fmla="*/ 7 w 203"/>
                <a:gd name="T33" fmla="*/ 12 h 71"/>
                <a:gd name="T34" fmla="*/ 11 w 203"/>
                <a:gd name="T35" fmla="*/ 12 h 71"/>
                <a:gd name="T36" fmla="*/ 192 w 203"/>
                <a:gd name="T37" fmla="*/ 12 h 71"/>
                <a:gd name="T38" fmla="*/ 193 w 203"/>
                <a:gd name="T39" fmla="*/ 71 h 71"/>
                <a:gd name="T40" fmla="*/ 196 w 203"/>
                <a:gd name="T41" fmla="*/ 71 h 71"/>
                <a:gd name="T42" fmla="*/ 199 w 203"/>
                <a:gd name="T43" fmla="*/ 71 h 71"/>
                <a:gd name="T44" fmla="*/ 202 w 203"/>
                <a:gd name="T45" fmla="*/ 69 h 71"/>
                <a:gd name="T46" fmla="*/ 203 w 203"/>
                <a:gd name="T47" fmla="*/ 65 h 71"/>
                <a:gd name="T48" fmla="*/ 202 w 203"/>
                <a:gd name="T49" fmla="*/ 62 h 71"/>
                <a:gd name="T50" fmla="*/ 199 w 203"/>
                <a:gd name="T51" fmla="*/ 60 h 71"/>
                <a:gd name="T52" fmla="*/ 196 w 203"/>
                <a:gd name="T53" fmla="*/ 59 h 71"/>
                <a:gd name="T54" fmla="*/ 192 w 203"/>
                <a:gd name="T55" fmla="*/ 59 h 71"/>
                <a:gd name="T56" fmla="*/ 11 w 203"/>
                <a:gd name="T57" fmla="*/ 59 h 71"/>
                <a:gd name="T58" fmla="*/ 7 w 203"/>
                <a:gd name="T59" fmla="*/ 59 h 71"/>
                <a:gd name="T60" fmla="*/ 4 w 203"/>
                <a:gd name="T61" fmla="*/ 60 h 71"/>
                <a:gd name="T62" fmla="*/ 1 w 203"/>
                <a:gd name="T63" fmla="*/ 62 h 71"/>
                <a:gd name="T64" fmla="*/ 0 w 203"/>
                <a:gd name="T65" fmla="*/ 65 h 71"/>
                <a:gd name="T66" fmla="*/ 1 w 203"/>
                <a:gd name="T67" fmla="*/ 69 h 71"/>
                <a:gd name="T68" fmla="*/ 4 w 203"/>
                <a:gd name="T69" fmla="*/ 71 h 71"/>
                <a:gd name="T70" fmla="*/ 7 w 203"/>
                <a:gd name="T71" fmla="*/ 71 h 71"/>
                <a:gd name="T72" fmla="*/ 10 w 203"/>
                <a:gd name="T73" fmla="*/ 71 h 71"/>
                <a:gd name="T74" fmla="*/ 193 w 203"/>
                <a:gd name="T7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3" h="71">
                  <a:moveTo>
                    <a:pt x="192" y="12"/>
                  </a:moveTo>
                  <a:lnTo>
                    <a:pt x="196" y="12"/>
                  </a:lnTo>
                  <a:lnTo>
                    <a:pt x="199" y="11"/>
                  </a:lnTo>
                  <a:lnTo>
                    <a:pt x="202" y="9"/>
                  </a:lnTo>
                  <a:lnTo>
                    <a:pt x="203" y="6"/>
                  </a:lnTo>
                  <a:lnTo>
                    <a:pt x="202" y="2"/>
                  </a:lnTo>
                  <a:lnTo>
                    <a:pt x="199" y="0"/>
                  </a:lnTo>
                  <a:lnTo>
                    <a:pt x="196" y="0"/>
                  </a:lnTo>
                  <a:lnTo>
                    <a:pt x="193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1" y="9"/>
                  </a:lnTo>
                  <a:lnTo>
                    <a:pt x="4" y="11"/>
                  </a:lnTo>
                  <a:lnTo>
                    <a:pt x="7" y="12"/>
                  </a:lnTo>
                  <a:lnTo>
                    <a:pt x="11" y="12"/>
                  </a:lnTo>
                  <a:lnTo>
                    <a:pt x="192" y="12"/>
                  </a:lnTo>
                  <a:close/>
                  <a:moveTo>
                    <a:pt x="193" y="71"/>
                  </a:moveTo>
                  <a:lnTo>
                    <a:pt x="196" y="71"/>
                  </a:lnTo>
                  <a:lnTo>
                    <a:pt x="199" y="71"/>
                  </a:lnTo>
                  <a:lnTo>
                    <a:pt x="202" y="69"/>
                  </a:lnTo>
                  <a:lnTo>
                    <a:pt x="203" y="65"/>
                  </a:lnTo>
                  <a:lnTo>
                    <a:pt x="202" y="62"/>
                  </a:lnTo>
                  <a:lnTo>
                    <a:pt x="199" y="60"/>
                  </a:lnTo>
                  <a:lnTo>
                    <a:pt x="196" y="59"/>
                  </a:lnTo>
                  <a:lnTo>
                    <a:pt x="192" y="59"/>
                  </a:lnTo>
                  <a:lnTo>
                    <a:pt x="11" y="59"/>
                  </a:lnTo>
                  <a:lnTo>
                    <a:pt x="7" y="59"/>
                  </a:lnTo>
                  <a:lnTo>
                    <a:pt x="4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1" y="69"/>
                  </a:lnTo>
                  <a:lnTo>
                    <a:pt x="4" y="71"/>
                  </a:lnTo>
                  <a:lnTo>
                    <a:pt x="7" y="71"/>
                  </a:lnTo>
                  <a:lnTo>
                    <a:pt x="10" y="71"/>
                  </a:lnTo>
                  <a:lnTo>
                    <a:pt x="193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6" name="Freeform 139"/>
            <p:cNvSpPr>
              <a:spLocks/>
            </p:cNvSpPr>
            <p:nvPr/>
          </p:nvSpPr>
          <p:spPr bwMode="auto">
            <a:xfrm>
              <a:off x="2103" y="14"/>
              <a:ext cx="152" cy="279"/>
            </a:xfrm>
            <a:custGeom>
              <a:avLst/>
              <a:gdLst>
                <a:gd name="T0" fmla="*/ 122 w 152"/>
                <a:gd name="T1" fmla="*/ 94 h 279"/>
                <a:gd name="T2" fmla="*/ 129 w 152"/>
                <a:gd name="T3" fmla="*/ 93 h 279"/>
                <a:gd name="T4" fmla="*/ 131 w 152"/>
                <a:gd name="T5" fmla="*/ 87 h 279"/>
                <a:gd name="T6" fmla="*/ 123 w 152"/>
                <a:gd name="T7" fmla="*/ 84 h 279"/>
                <a:gd name="T8" fmla="*/ 104 w 152"/>
                <a:gd name="T9" fmla="*/ 49 h 279"/>
                <a:gd name="T10" fmla="*/ 108 w 152"/>
                <a:gd name="T11" fmla="*/ 32 h 279"/>
                <a:gd name="T12" fmla="*/ 112 w 152"/>
                <a:gd name="T13" fmla="*/ 17 h 279"/>
                <a:gd name="T14" fmla="*/ 126 w 152"/>
                <a:gd name="T15" fmla="*/ 7 h 279"/>
                <a:gd name="T16" fmla="*/ 132 w 152"/>
                <a:gd name="T17" fmla="*/ 7 h 279"/>
                <a:gd name="T18" fmla="*/ 141 w 152"/>
                <a:gd name="T19" fmla="*/ 12 h 279"/>
                <a:gd name="T20" fmla="*/ 128 w 152"/>
                <a:gd name="T21" fmla="*/ 19 h 279"/>
                <a:gd name="T22" fmla="*/ 124 w 152"/>
                <a:gd name="T23" fmla="*/ 29 h 279"/>
                <a:gd name="T24" fmla="*/ 128 w 152"/>
                <a:gd name="T25" fmla="*/ 37 h 279"/>
                <a:gd name="T26" fmla="*/ 136 w 152"/>
                <a:gd name="T27" fmla="*/ 39 h 279"/>
                <a:gd name="T28" fmla="*/ 147 w 152"/>
                <a:gd name="T29" fmla="*/ 35 h 279"/>
                <a:gd name="T30" fmla="*/ 152 w 152"/>
                <a:gd name="T31" fmla="*/ 21 h 279"/>
                <a:gd name="T32" fmla="*/ 144 w 152"/>
                <a:gd name="T33" fmla="*/ 5 h 279"/>
                <a:gd name="T34" fmla="*/ 126 w 152"/>
                <a:gd name="T35" fmla="*/ 0 h 279"/>
                <a:gd name="T36" fmla="*/ 117 w 152"/>
                <a:gd name="T37" fmla="*/ 1 h 279"/>
                <a:gd name="T38" fmla="*/ 106 w 152"/>
                <a:gd name="T39" fmla="*/ 6 h 279"/>
                <a:gd name="T40" fmla="*/ 96 w 152"/>
                <a:gd name="T41" fmla="*/ 17 h 279"/>
                <a:gd name="T42" fmla="*/ 87 w 152"/>
                <a:gd name="T43" fmla="*/ 36 h 279"/>
                <a:gd name="T44" fmla="*/ 84 w 152"/>
                <a:gd name="T45" fmla="*/ 48 h 279"/>
                <a:gd name="T46" fmla="*/ 77 w 152"/>
                <a:gd name="T47" fmla="*/ 84 h 279"/>
                <a:gd name="T48" fmla="*/ 52 w 152"/>
                <a:gd name="T49" fmla="*/ 84 h 279"/>
                <a:gd name="T50" fmla="*/ 48 w 152"/>
                <a:gd name="T51" fmla="*/ 86 h 279"/>
                <a:gd name="T52" fmla="*/ 49 w 152"/>
                <a:gd name="T53" fmla="*/ 93 h 279"/>
                <a:gd name="T54" fmla="*/ 76 w 152"/>
                <a:gd name="T55" fmla="*/ 94 h 279"/>
                <a:gd name="T56" fmla="*/ 49 w 152"/>
                <a:gd name="T57" fmla="*/ 236 h 279"/>
                <a:gd name="T58" fmla="*/ 36 w 152"/>
                <a:gd name="T59" fmla="*/ 267 h 279"/>
                <a:gd name="T60" fmla="*/ 24 w 152"/>
                <a:gd name="T61" fmla="*/ 272 h 279"/>
                <a:gd name="T62" fmla="*/ 16 w 152"/>
                <a:gd name="T63" fmla="*/ 270 h 279"/>
                <a:gd name="T64" fmla="*/ 20 w 152"/>
                <a:gd name="T65" fmla="*/ 265 h 279"/>
                <a:gd name="T66" fmla="*/ 28 w 152"/>
                <a:gd name="T67" fmla="*/ 255 h 279"/>
                <a:gd name="T68" fmla="*/ 27 w 152"/>
                <a:gd name="T69" fmla="*/ 246 h 279"/>
                <a:gd name="T70" fmla="*/ 21 w 152"/>
                <a:gd name="T71" fmla="*/ 240 h 279"/>
                <a:gd name="T72" fmla="*/ 11 w 152"/>
                <a:gd name="T73" fmla="*/ 241 h 279"/>
                <a:gd name="T74" fmla="*/ 2 w 152"/>
                <a:gd name="T75" fmla="*/ 250 h 279"/>
                <a:gd name="T76" fmla="*/ 3 w 152"/>
                <a:gd name="T77" fmla="*/ 267 h 279"/>
                <a:gd name="T78" fmla="*/ 17 w 152"/>
                <a:gd name="T79" fmla="*/ 278 h 279"/>
                <a:gd name="T80" fmla="*/ 38 w 152"/>
                <a:gd name="T81" fmla="*/ 276 h 279"/>
                <a:gd name="T82" fmla="*/ 55 w 152"/>
                <a:gd name="T83" fmla="*/ 259 h 279"/>
                <a:gd name="T84" fmla="*/ 68 w 152"/>
                <a:gd name="T85" fmla="*/ 232 h 279"/>
                <a:gd name="T86" fmla="*/ 76 w 152"/>
                <a:gd name="T87" fmla="*/ 198 h 279"/>
                <a:gd name="T88" fmla="*/ 96 w 152"/>
                <a:gd name="T89" fmla="*/ 9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2" h="279">
                  <a:moveTo>
                    <a:pt x="96" y="94"/>
                  </a:moveTo>
                  <a:lnTo>
                    <a:pt x="122" y="94"/>
                  </a:lnTo>
                  <a:lnTo>
                    <a:pt x="126" y="93"/>
                  </a:lnTo>
                  <a:lnTo>
                    <a:pt x="129" y="93"/>
                  </a:lnTo>
                  <a:lnTo>
                    <a:pt x="131" y="91"/>
                  </a:lnTo>
                  <a:lnTo>
                    <a:pt x="131" y="87"/>
                  </a:lnTo>
                  <a:lnTo>
                    <a:pt x="129" y="84"/>
                  </a:lnTo>
                  <a:lnTo>
                    <a:pt x="123" y="84"/>
                  </a:lnTo>
                  <a:lnTo>
                    <a:pt x="98" y="84"/>
                  </a:lnTo>
                  <a:lnTo>
                    <a:pt x="104" y="49"/>
                  </a:lnTo>
                  <a:lnTo>
                    <a:pt x="106" y="42"/>
                  </a:lnTo>
                  <a:lnTo>
                    <a:pt x="108" y="32"/>
                  </a:lnTo>
                  <a:lnTo>
                    <a:pt x="110" y="23"/>
                  </a:lnTo>
                  <a:lnTo>
                    <a:pt x="112" y="17"/>
                  </a:lnTo>
                  <a:lnTo>
                    <a:pt x="117" y="10"/>
                  </a:lnTo>
                  <a:lnTo>
                    <a:pt x="126" y="7"/>
                  </a:lnTo>
                  <a:lnTo>
                    <a:pt x="128" y="7"/>
                  </a:lnTo>
                  <a:lnTo>
                    <a:pt x="132" y="7"/>
                  </a:lnTo>
                  <a:lnTo>
                    <a:pt x="136" y="9"/>
                  </a:lnTo>
                  <a:lnTo>
                    <a:pt x="141" y="12"/>
                  </a:lnTo>
                  <a:lnTo>
                    <a:pt x="133" y="15"/>
                  </a:lnTo>
                  <a:lnTo>
                    <a:pt x="128" y="19"/>
                  </a:lnTo>
                  <a:lnTo>
                    <a:pt x="125" y="24"/>
                  </a:lnTo>
                  <a:lnTo>
                    <a:pt x="124" y="29"/>
                  </a:lnTo>
                  <a:lnTo>
                    <a:pt x="125" y="33"/>
                  </a:lnTo>
                  <a:lnTo>
                    <a:pt x="128" y="37"/>
                  </a:lnTo>
                  <a:lnTo>
                    <a:pt x="132" y="39"/>
                  </a:lnTo>
                  <a:lnTo>
                    <a:pt x="136" y="39"/>
                  </a:lnTo>
                  <a:lnTo>
                    <a:pt x="142" y="38"/>
                  </a:lnTo>
                  <a:lnTo>
                    <a:pt x="147" y="35"/>
                  </a:lnTo>
                  <a:lnTo>
                    <a:pt x="151" y="29"/>
                  </a:lnTo>
                  <a:lnTo>
                    <a:pt x="152" y="21"/>
                  </a:lnTo>
                  <a:lnTo>
                    <a:pt x="150" y="12"/>
                  </a:lnTo>
                  <a:lnTo>
                    <a:pt x="144" y="5"/>
                  </a:lnTo>
                  <a:lnTo>
                    <a:pt x="135" y="1"/>
                  </a:lnTo>
                  <a:lnTo>
                    <a:pt x="126" y="0"/>
                  </a:lnTo>
                  <a:lnTo>
                    <a:pt x="122" y="0"/>
                  </a:lnTo>
                  <a:lnTo>
                    <a:pt x="117" y="1"/>
                  </a:lnTo>
                  <a:lnTo>
                    <a:pt x="112" y="3"/>
                  </a:lnTo>
                  <a:lnTo>
                    <a:pt x="106" y="6"/>
                  </a:lnTo>
                  <a:lnTo>
                    <a:pt x="101" y="11"/>
                  </a:lnTo>
                  <a:lnTo>
                    <a:pt x="96" y="17"/>
                  </a:lnTo>
                  <a:lnTo>
                    <a:pt x="91" y="25"/>
                  </a:lnTo>
                  <a:lnTo>
                    <a:pt x="87" y="36"/>
                  </a:lnTo>
                  <a:lnTo>
                    <a:pt x="86" y="41"/>
                  </a:lnTo>
                  <a:lnTo>
                    <a:pt x="84" y="48"/>
                  </a:lnTo>
                  <a:lnTo>
                    <a:pt x="82" y="61"/>
                  </a:lnTo>
                  <a:lnTo>
                    <a:pt x="77" y="84"/>
                  </a:lnTo>
                  <a:lnTo>
                    <a:pt x="56" y="84"/>
                  </a:lnTo>
                  <a:lnTo>
                    <a:pt x="52" y="84"/>
                  </a:lnTo>
                  <a:lnTo>
                    <a:pt x="49" y="85"/>
                  </a:lnTo>
                  <a:lnTo>
                    <a:pt x="48" y="86"/>
                  </a:lnTo>
                  <a:lnTo>
                    <a:pt x="47" y="90"/>
                  </a:lnTo>
                  <a:lnTo>
                    <a:pt x="49" y="93"/>
                  </a:lnTo>
                  <a:lnTo>
                    <a:pt x="56" y="94"/>
                  </a:lnTo>
                  <a:lnTo>
                    <a:pt x="76" y="94"/>
                  </a:lnTo>
                  <a:lnTo>
                    <a:pt x="53" y="215"/>
                  </a:lnTo>
                  <a:lnTo>
                    <a:pt x="49" y="236"/>
                  </a:lnTo>
                  <a:lnTo>
                    <a:pt x="43" y="255"/>
                  </a:lnTo>
                  <a:lnTo>
                    <a:pt x="36" y="267"/>
                  </a:lnTo>
                  <a:lnTo>
                    <a:pt x="26" y="272"/>
                  </a:lnTo>
                  <a:lnTo>
                    <a:pt x="24" y="272"/>
                  </a:lnTo>
                  <a:lnTo>
                    <a:pt x="21" y="272"/>
                  </a:lnTo>
                  <a:lnTo>
                    <a:pt x="16" y="270"/>
                  </a:lnTo>
                  <a:lnTo>
                    <a:pt x="12" y="267"/>
                  </a:lnTo>
                  <a:lnTo>
                    <a:pt x="20" y="265"/>
                  </a:lnTo>
                  <a:lnTo>
                    <a:pt x="25" y="260"/>
                  </a:lnTo>
                  <a:lnTo>
                    <a:pt x="28" y="255"/>
                  </a:lnTo>
                  <a:lnTo>
                    <a:pt x="28" y="250"/>
                  </a:lnTo>
                  <a:lnTo>
                    <a:pt x="27" y="246"/>
                  </a:lnTo>
                  <a:lnTo>
                    <a:pt x="25" y="242"/>
                  </a:lnTo>
                  <a:lnTo>
                    <a:pt x="21" y="240"/>
                  </a:lnTo>
                  <a:lnTo>
                    <a:pt x="17" y="239"/>
                  </a:lnTo>
                  <a:lnTo>
                    <a:pt x="11" y="241"/>
                  </a:lnTo>
                  <a:lnTo>
                    <a:pt x="6" y="244"/>
                  </a:lnTo>
                  <a:lnTo>
                    <a:pt x="2" y="250"/>
                  </a:lnTo>
                  <a:lnTo>
                    <a:pt x="0" y="258"/>
                  </a:lnTo>
                  <a:lnTo>
                    <a:pt x="3" y="267"/>
                  </a:lnTo>
                  <a:lnTo>
                    <a:pt x="9" y="274"/>
                  </a:lnTo>
                  <a:lnTo>
                    <a:pt x="17" y="278"/>
                  </a:lnTo>
                  <a:lnTo>
                    <a:pt x="26" y="279"/>
                  </a:lnTo>
                  <a:lnTo>
                    <a:pt x="38" y="276"/>
                  </a:lnTo>
                  <a:lnTo>
                    <a:pt x="48" y="269"/>
                  </a:lnTo>
                  <a:lnTo>
                    <a:pt x="55" y="259"/>
                  </a:lnTo>
                  <a:lnTo>
                    <a:pt x="61" y="249"/>
                  </a:lnTo>
                  <a:lnTo>
                    <a:pt x="68" y="232"/>
                  </a:lnTo>
                  <a:lnTo>
                    <a:pt x="73" y="214"/>
                  </a:lnTo>
                  <a:lnTo>
                    <a:pt x="76" y="198"/>
                  </a:lnTo>
                  <a:lnTo>
                    <a:pt x="78" y="191"/>
                  </a:lnTo>
                  <a:lnTo>
                    <a:pt x="96" y="9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7" name="Freeform 140"/>
            <p:cNvSpPr>
              <a:spLocks/>
            </p:cNvSpPr>
            <p:nvPr/>
          </p:nvSpPr>
          <p:spPr bwMode="auto">
            <a:xfrm>
              <a:off x="2249" y="130"/>
              <a:ext cx="101" cy="147"/>
            </a:xfrm>
            <a:custGeom>
              <a:avLst/>
              <a:gdLst>
                <a:gd name="T0" fmla="*/ 75 w 101"/>
                <a:gd name="T1" fmla="*/ 17 h 147"/>
                <a:gd name="T2" fmla="*/ 76 w 101"/>
                <a:gd name="T3" fmla="*/ 13 h 147"/>
                <a:gd name="T4" fmla="*/ 79 w 101"/>
                <a:gd name="T5" fmla="*/ 10 h 147"/>
                <a:gd name="T6" fmla="*/ 84 w 101"/>
                <a:gd name="T7" fmla="*/ 9 h 147"/>
                <a:gd name="T8" fmla="*/ 93 w 101"/>
                <a:gd name="T9" fmla="*/ 8 h 147"/>
                <a:gd name="T10" fmla="*/ 99 w 101"/>
                <a:gd name="T11" fmla="*/ 8 h 147"/>
                <a:gd name="T12" fmla="*/ 101 w 101"/>
                <a:gd name="T13" fmla="*/ 4 h 147"/>
                <a:gd name="T14" fmla="*/ 100 w 101"/>
                <a:gd name="T15" fmla="*/ 1 h 147"/>
                <a:gd name="T16" fmla="*/ 98 w 101"/>
                <a:gd name="T17" fmla="*/ 0 h 147"/>
                <a:gd name="T18" fmla="*/ 83 w 101"/>
                <a:gd name="T19" fmla="*/ 1 h 147"/>
                <a:gd name="T20" fmla="*/ 54 w 101"/>
                <a:gd name="T21" fmla="*/ 1 h 147"/>
                <a:gd name="T22" fmla="*/ 39 w 101"/>
                <a:gd name="T23" fmla="*/ 0 h 147"/>
                <a:gd name="T24" fmla="*/ 38 w 101"/>
                <a:gd name="T25" fmla="*/ 1 h 147"/>
                <a:gd name="T26" fmla="*/ 37 w 101"/>
                <a:gd name="T27" fmla="*/ 1 h 147"/>
                <a:gd name="T28" fmla="*/ 35 w 101"/>
                <a:gd name="T29" fmla="*/ 2 h 147"/>
                <a:gd name="T30" fmla="*/ 35 w 101"/>
                <a:gd name="T31" fmla="*/ 5 h 147"/>
                <a:gd name="T32" fmla="*/ 37 w 101"/>
                <a:gd name="T33" fmla="*/ 8 h 147"/>
                <a:gd name="T34" fmla="*/ 42 w 101"/>
                <a:gd name="T35" fmla="*/ 8 h 147"/>
                <a:gd name="T36" fmla="*/ 45 w 101"/>
                <a:gd name="T37" fmla="*/ 8 h 147"/>
                <a:gd name="T38" fmla="*/ 50 w 101"/>
                <a:gd name="T39" fmla="*/ 9 h 147"/>
                <a:gd name="T40" fmla="*/ 55 w 101"/>
                <a:gd name="T41" fmla="*/ 9 h 147"/>
                <a:gd name="T42" fmla="*/ 56 w 101"/>
                <a:gd name="T43" fmla="*/ 12 h 147"/>
                <a:gd name="T44" fmla="*/ 55 w 101"/>
                <a:gd name="T45" fmla="*/ 16 h 147"/>
                <a:gd name="T46" fmla="*/ 27 w 101"/>
                <a:gd name="T47" fmla="*/ 130 h 147"/>
                <a:gd name="T48" fmla="*/ 25 w 101"/>
                <a:gd name="T49" fmla="*/ 135 h 147"/>
                <a:gd name="T50" fmla="*/ 23 w 101"/>
                <a:gd name="T51" fmla="*/ 137 h 147"/>
                <a:gd name="T52" fmla="*/ 18 w 101"/>
                <a:gd name="T53" fmla="*/ 139 h 147"/>
                <a:gd name="T54" fmla="*/ 8 w 101"/>
                <a:gd name="T55" fmla="*/ 139 h 147"/>
                <a:gd name="T56" fmla="*/ 5 w 101"/>
                <a:gd name="T57" fmla="*/ 139 h 147"/>
                <a:gd name="T58" fmla="*/ 2 w 101"/>
                <a:gd name="T59" fmla="*/ 140 h 147"/>
                <a:gd name="T60" fmla="*/ 1 w 101"/>
                <a:gd name="T61" fmla="*/ 141 h 147"/>
                <a:gd name="T62" fmla="*/ 0 w 101"/>
                <a:gd name="T63" fmla="*/ 144 h 147"/>
                <a:gd name="T64" fmla="*/ 1 w 101"/>
                <a:gd name="T65" fmla="*/ 146 h 147"/>
                <a:gd name="T66" fmla="*/ 4 w 101"/>
                <a:gd name="T67" fmla="*/ 147 h 147"/>
                <a:gd name="T68" fmla="*/ 10 w 101"/>
                <a:gd name="T69" fmla="*/ 147 h 147"/>
                <a:gd name="T70" fmla="*/ 18 w 101"/>
                <a:gd name="T71" fmla="*/ 147 h 147"/>
                <a:gd name="T72" fmla="*/ 26 w 101"/>
                <a:gd name="T73" fmla="*/ 146 h 147"/>
                <a:gd name="T74" fmla="*/ 33 w 101"/>
                <a:gd name="T75" fmla="*/ 146 h 147"/>
                <a:gd name="T76" fmla="*/ 47 w 101"/>
                <a:gd name="T77" fmla="*/ 146 h 147"/>
                <a:gd name="T78" fmla="*/ 62 w 101"/>
                <a:gd name="T79" fmla="*/ 147 h 147"/>
                <a:gd name="T80" fmla="*/ 63 w 101"/>
                <a:gd name="T81" fmla="*/ 147 h 147"/>
                <a:gd name="T82" fmla="*/ 65 w 101"/>
                <a:gd name="T83" fmla="*/ 146 h 147"/>
                <a:gd name="T84" fmla="*/ 66 w 101"/>
                <a:gd name="T85" fmla="*/ 145 h 147"/>
                <a:gd name="T86" fmla="*/ 66 w 101"/>
                <a:gd name="T87" fmla="*/ 142 h 147"/>
                <a:gd name="T88" fmla="*/ 65 w 101"/>
                <a:gd name="T89" fmla="*/ 140 h 147"/>
                <a:gd name="T90" fmla="*/ 60 w 101"/>
                <a:gd name="T91" fmla="*/ 139 h 147"/>
                <a:gd name="T92" fmla="*/ 57 w 101"/>
                <a:gd name="T93" fmla="*/ 139 h 147"/>
                <a:gd name="T94" fmla="*/ 50 w 101"/>
                <a:gd name="T95" fmla="*/ 139 h 147"/>
                <a:gd name="T96" fmla="*/ 46 w 101"/>
                <a:gd name="T97" fmla="*/ 138 h 147"/>
                <a:gd name="T98" fmla="*/ 46 w 101"/>
                <a:gd name="T99" fmla="*/ 136 h 147"/>
                <a:gd name="T100" fmla="*/ 46 w 101"/>
                <a:gd name="T101" fmla="*/ 134 h 147"/>
                <a:gd name="T102" fmla="*/ 47 w 101"/>
                <a:gd name="T103" fmla="*/ 131 h 147"/>
                <a:gd name="T104" fmla="*/ 75 w 101"/>
                <a:gd name="T105" fmla="*/ 1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1" h="147">
                  <a:moveTo>
                    <a:pt x="75" y="17"/>
                  </a:moveTo>
                  <a:lnTo>
                    <a:pt x="76" y="13"/>
                  </a:lnTo>
                  <a:lnTo>
                    <a:pt x="79" y="10"/>
                  </a:lnTo>
                  <a:lnTo>
                    <a:pt x="84" y="9"/>
                  </a:lnTo>
                  <a:lnTo>
                    <a:pt x="93" y="8"/>
                  </a:lnTo>
                  <a:lnTo>
                    <a:pt x="99" y="8"/>
                  </a:lnTo>
                  <a:lnTo>
                    <a:pt x="101" y="4"/>
                  </a:lnTo>
                  <a:lnTo>
                    <a:pt x="100" y="1"/>
                  </a:lnTo>
                  <a:lnTo>
                    <a:pt x="98" y="0"/>
                  </a:lnTo>
                  <a:lnTo>
                    <a:pt x="83" y="1"/>
                  </a:lnTo>
                  <a:lnTo>
                    <a:pt x="54" y="1"/>
                  </a:lnTo>
                  <a:lnTo>
                    <a:pt x="39" y="0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5" y="5"/>
                  </a:lnTo>
                  <a:lnTo>
                    <a:pt x="37" y="8"/>
                  </a:lnTo>
                  <a:lnTo>
                    <a:pt x="42" y="8"/>
                  </a:lnTo>
                  <a:lnTo>
                    <a:pt x="45" y="8"/>
                  </a:lnTo>
                  <a:lnTo>
                    <a:pt x="50" y="9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5" y="16"/>
                  </a:lnTo>
                  <a:lnTo>
                    <a:pt x="27" y="130"/>
                  </a:lnTo>
                  <a:lnTo>
                    <a:pt x="25" y="135"/>
                  </a:lnTo>
                  <a:lnTo>
                    <a:pt x="23" y="137"/>
                  </a:lnTo>
                  <a:lnTo>
                    <a:pt x="18" y="139"/>
                  </a:lnTo>
                  <a:lnTo>
                    <a:pt x="8" y="139"/>
                  </a:lnTo>
                  <a:lnTo>
                    <a:pt x="5" y="139"/>
                  </a:lnTo>
                  <a:lnTo>
                    <a:pt x="2" y="140"/>
                  </a:lnTo>
                  <a:lnTo>
                    <a:pt x="1" y="141"/>
                  </a:lnTo>
                  <a:lnTo>
                    <a:pt x="0" y="144"/>
                  </a:lnTo>
                  <a:lnTo>
                    <a:pt x="1" y="146"/>
                  </a:lnTo>
                  <a:lnTo>
                    <a:pt x="4" y="147"/>
                  </a:lnTo>
                  <a:lnTo>
                    <a:pt x="10" y="147"/>
                  </a:lnTo>
                  <a:lnTo>
                    <a:pt x="18" y="147"/>
                  </a:lnTo>
                  <a:lnTo>
                    <a:pt x="26" y="146"/>
                  </a:lnTo>
                  <a:lnTo>
                    <a:pt x="33" y="146"/>
                  </a:lnTo>
                  <a:lnTo>
                    <a:pt x="47" y="146"/>
                  </a:lnTo>
                  <a:lnTo>
                    <a:pt x="62" y="147"/>
                  </a:lnTo>
                  <a:lnTo>
                    <a:pt x="63" y="147"/>
                  </a:lnTo>
                  <a:lnTo>
                    <a:pt x="65" y="146"/>
                  </a:lnTo>
                  <a:lnTo>
                    <a:pt x="66" y="145"/>
                  </a:lnTo>
                  <a:lnTo>
                    <a:pt x="66" y="142"/>
                  </a:lnTo>
                  <a:lnTo>
                    <a:pt x="65" y="140"/>
                  </a:lnTo>
                  <a:lnTo>
                    <a:pt x="60" y="139"/>
                  </a:lnTo>
                  <a:lnTo>
                    <a:pt x="57" y="139"/>
                  </a:lnTo>
                  <a:lnTo>
                    <a:pt x="50" y="139"/>
                  </a:lnTo>
                  <a:lnTo>
                    <a:pt x="46" y="138"/>
                  </a:lnTo>
                  <a:lnTo>
                    <a:pt x="46" y="136"/>
                  </a:lnTo>
                  <a:lnTo>
                    <a:pt x="46" y="134"/>
                  </a:lnTo>
                  <a:lnTo>
                    <a:pt x="47" y="131"/>
                  </a:lnTo>
                  <a:lnTo>
                    <a:pt x="75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8" name="Freeform 141"/>
            <p:cNvSpPr>
              <a:spLocks/>
            </p:cNvSpPr>
            <p:nvPr/>
          </p:nvSpPr>
          <p:spPr bwMode="auto">
            <a:xfrm>
              <a:off x="2365" y="204"/>
              <a:ext cx="63" cy="103"/>
            </a:xfrm>
            <a:custGeom>
              <a:avLst/>
              <a:gdLst>
                <a:gd name="T0" fmla="*/ 39 w 63"/>
                <a:gd name="T1" fmla="*/ 5 h 103"/>
                <a:gd name="T2" fmla="*/ 39 w 63"/>
                <a:gd name="T3" fmla="*/ 2 h 103"/>
                <a:gd name="T4" fmla="*/ 38 w 63"/>
                <a:gd name="T5" fmla="*/ 1 h 103"/>
                <a:gd name="T6" fmla="*/ 37 w 63"/>
                <a:gd name="T7" fmla="*/ 0 h 103"/>
                <a:gd name="T8" fmla="*/ 34 w 63"/>
                <a:gd name="T9" fmla="*/ 0 h 103"/>
                <a:gd name="T10" fmla="*/ 25 w 63"/>
                <a:gd name="T11" fmla="*/ 6 h 103"/>
                <a:gd name="T12" fmla="*/ 15 w 63"/>
                <a:gd name="T13" fmla="*/ 9 h 103"/>
                <a:gd name="T14" fmla="*/ 7 w 63"/>
                <a:gd name="T15" fmla="*/ 10 h 103"/>
                <a:gd name="T16" fmla="*/ 3 w 63"/>
                <a:gd name="T17" fmla="*/ 10 h 103"/>
                <a:gd name="T18" fmla="*/ 0 w 63"/>
                <a:gd name="T19" fmla="*/ 10 h 103"/>
                <a:gd name="T20" fmla="*/ 0 w 63"/>
                <a:gd name="T21" fmla="*/ 17 h 103"/>
                <a:gd name="T22" fmla="*/ 3 w 63"/>
                <a:gd name="T23" fmla="*/ 17 h 103"/>
                <a:gd name="T24" fmla="*/ 7 w 63"/>
                <a:gd name="T25" fmla="*/ 17 h 103"/>
                <a:gd name="T26" fmla="*/ 12 w 63"/>
                <a:gd name="T27" fmla="*/ 16 h 103"/>
                <a:gd name="T28" fmla="*/ 18 w 63"/>
                <a:gd name="T29" fmla="*/ 15 h 103"/>
                <a:gd name="T30" fmla="*/ 25 w 63"/>
                <a:gd name="T31" fmla="*/ 13 h 103"/>
                <a:gd name="T32" fmla="*/ 25 w 63"/>
                <a:gd name="T33" fmla="*/ 89 h 103"/>
                <a:gd name="T34" fmla="*/ 25 w 63"/>
                <a:gd name="T35" fmla="*/ 92 h 103"/>
                <a:gd name="T36" fmla="*/ 23 w 63"/>
                <a:gd name="T37" fmla="*/ 94 h 103"/>
                <a:gd name="T38" fmla="*/ 18 w 63"/>
                <a:gd name="T39" fmla="*/ 95 h 103"/>
                <a:gd name="T40" fmla="*/ 9 w 63"/>
                <a:gd name="T41" fmla="*/ 96 h 103"/>
                <a:gd name="T42" fmla="*/ 1 w 63"/>
                <a:gd name="T43" fmla="*/ 96 h 103"/>
                <a:gd name="T44" fmla="*/ 1 w 63"/>
                <a:gd name="T45" fmla="*/ 103 h 103"/>
                <a:gd name="T46" fmla="*/ 63 w 63"/>
                <a:gd name="T47" fmla="*/ 103 h 103"/>
                <a:gd name="T48" fmla="*/ 63 w 63"/>
                <a:gd name="T49" fmla="*/ 96 h 103"/>
                <a:gd name="T50" fmla="*/ 55 w 63"/>
                <a:gd name="T51" fmla="*/ 96 h 103"/>
                <a:gd name="T52" fmla="*/ 46 w 63"/>
                <a:gd name="T53" fmla="*/ 95 h 103"/>
                <a:gd name="T54" fmla="*/ 41 w 63"/>
                <a:gd name="T55" fmla="*/ 94 h 103"/>
                <a:gd name="T56" fmla="*/ 39 w 63"/>
                <a:gd name="T57" fmla="*/ 92 h 103"/>
                <a:gd name="T58" fmla="*/ 39 w 63"/>
                <a:gd name="T59" fmla="*/ 89 h 103"/>
                <a:gd name="T60" fmla="*/ 39 w 63"/>
                <a:gd name="T61" fmla="*/ 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3" h="103">
                  <a:moveTo>
                    <a:pt x="39" y="5"/>
                  </a:moveTo>
                  <a:lnTo>
                    <a:pt x="39" y="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25" y="6"/>
                  </a:lnTo>
                  <a:lnTo>
                    <a:pt x="15" y="9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12" y="16"/>
                  </a:lnTo>
                  <a:lnTo>
                    <a:pt x="18" y="15"/>
                  </a:lnTo>
                  <a:lnTo>
                    <a:pt x="25" y="13"/>
                  </a:lnTo>
                  <a:lnTo>
                    <a:pt x="25" y="89"/>
                  </a:lnTo>
                  <a:lnTo>
                    <a:pt x="25" y="92"/>
                  </a:lnTo>
                  <a:lnTo>
                    <a:pt x="23" y="94"/>
                  </a:lnTo>
                  <a:lnTo>
                    <a:pt x="18" y="95"/>
                  </a:lnTo>
                  <a:lnTo>
                    <a:pt x="9" y="96"/>
                  </a:lnTo>
                  <a:lnTo>
                    <a:pt x="1" y="96"/>
                  </a:lnTo>
                  <a:lnTo>
                    <a:pt x="1" y="103"/>
                  </a:lnTo>
                  <a:lnTo>
                    <a:pt x="63" y="103"/>
                  </a:lnTo>
                  <a:lnTo>
                    <a:pt x="63" y="96"/>
                  </a:lnTo>
                  <a:lnTo>
                    <a:pt x="55" y="96"/>
                  </a:lnTo>
                  <a:lnTo>
                    <a:pt x="46" y="95"/>
                  </a:lnTo>
                  <a:lnTo>
                    <a:pt x="41" y="94"/>
                  </a:lnTo>
                  <a:lnTo>
                    <a:pt x="39" y="92"/>
                  </a:lnTo>
                  <a:lnTo>
                    <a:pt x="39" y="89"/>
                  </a:lnTo>
                  <a:lnTo>
                    <a:pt x="39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9" name="Freeform 142"/>
            <p:cNvSpPr>
              <a:spLocks/>
            </p:cNvSpPr>
            <p:nvPr/>
          </p:nvSpPr>
          <p:spPr bwMode="auto">
            <a:xfrm>
              <a:off x="2508" y="0"/>
              <a:ext cx="70" cy="307"/>
            </a:xfrm>
            <a:custGeom>
              <a:avLst/>
              <a:gdLst>
                <a:gd name="T0" fmla="*/ 70 w 70"/>
                <a:gd name="T1" fmla="*/ 304 h 307"/>
                <a:gd name="T2" fmla="*/ 70 w 70"/>
                <a:gd name="T3" fmla="*/ 303 h 307"/>
                <a:gd name="T4" fmla="*/ 70 w 70"/>
                <a:gd name="T5" fmla="*/ 302 h 307"/>
                <a:gd name="T6" fmla="*/ 68 w 70"/>
                <a:gd name="T7" fmla="*/ 300 h 307"/>
                <a:gd name="T8" fmla="*/ 65 w 70"/>
                <a:gd name="T9" fmla="*/ 297 h 307"/>
                <a:gd name="T10" fmla="*/ 42 w 70"/>
                <a:gd name="T11" fmla="*/ 265 h 307"/>
                <a:gd name="T12" fmla="*/ 27 w 70"/>
                <a:gd name="T13" fmla="*/ 228 h 307"/>
                <a:gd name="T14" fmla="*/ 19 w 70"/>
                <a:gd name="T15" fmla="*/ 190 h 307"/>
                <a:gd name="T16" fmla="*/ 17 w 70"/>
                <a:gd name="T17" fmla="*/ 153 h 307"/>
                <a:gd name="T18" fmla="*/ 20 w 70"/>
                <a:gd name="T19" fmla="*/ 114 h 307"/>
                <a:gd name="T20" fmla="*/ 28 w 70"/>
                <a:gd name="T21" fmla="*/ 75 h 307"/>
                <a:gd name="T22" fmla="*/ 43 w 70"/>
                <a:gd name="T23" fmla="*/ 40 h 307"/>
                <a:gd name="T24" fmla="*/ 66 w 70"/>
                <a:gd name="T25" fmla="*/ 8 h 307"/>
                <a:gd name="T26" fmla="*/ 70 w 70"/>
                <a:gd name="T27" fmla="*/ 5 h 307"/>
                <a:gd name="T28" fmla="*/ 70 w 70"/>
                <a:gd name="T29" fmla="*/ 3 h 307"/>
                <a:gd name="T30" fmla="*/ 69 w 70"/>
                <a:gd name="T31" fmla="*/ 1 h 307"/>
                <a:gd name="T32" fmla="*/ 67 w 70"/>
                <a:gd name="T33" fmla="*/ 0 h 307"/>
                <a:gd name="T34" fmla="*/ 61 w 70"/>
                <a:gd name="T35" fmla="*/ 4 h 307"/>
                <a:gd name="T36" fmla="*/ 49 w 70"/>
                <a:gd name="T37" fmla="*/ 15 h 307"/>
                <a:gd name="T38" fmla="*/ 34 w 70"/>
                <a:gd name="T39" fmla="*/ 34 h 307"/>
                <a:gd name="T40" fmla="*/ 19 w 70"/>
                <a:gd name="T41" fmla="*/ 60 h 307"/>
                <a:gd name="T42" fmla="*/ 9 w 70"/>
                <a:gd name="T43" fmla="*/ 85 h 307"/>
                <a:gd name="T44" fmla="*/ 3 w 70"/>
                <a:gd name="T45" fmla="*/ 110 h 307"/>
                <a:gd name="T46" fmla="*/ 0 w 70"/>
                <a:gd name="T47" fmla="*/ 133 h 307"/>
                <a:gd name="T48" fmla="*/ 0 w 70"/>
                <a:gd name="T49" fmla="*/ 153 h 307"/>
                <a:gd name="T50" fmla="*/ 0 w 70"/>
                <a:gd name="T51" fmla="*/ 174 h 307"/>
                <a:gd name="T52" fmla="*/ 3 w 70"/>
                <a:gd name="T53" fmla="*/ 197 h 307"/>
                <a:gd name="T54" fmla="*/ 10 w 70"/>
                <a:gd name="T55" fmla="*/ 223 h 307"/>
                <a:gd name="T56" fmla="*/ 20 w 70"/>
                <a:gd name="T57" fmla="*/ 249 h 307"/>
                <a:gd name="T58" fmla="*/ 34 w 70"/>
                <a:gd name="T59" fmla="*/ 274 h 307"/>
                <a:gd name="T60" fmla="*/ 49 w 70"/>
                <a:gd name="T61" fmla="*/ 292 h 307"/>
                <a:gd name="T62" fmla="*/ 61 w 70"/>
                <a:gd name="T63" fmla="*/ 303 h 307"/>
                <a:gd name="T64" fmla="*/ 67 w 70"/>
                <a:gd name="T65" fmla="*/ 307 h 307"/>
                <a:gd name="T66" fmla="*/ 69 w 70"/>
                <a:gd name="T67" fmla="*/ 306 h 307"/>
                <a:gd name="T68" fmla="*/ 70 w 70"/>
                <a:gd name="T69" fmla="*/ 30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307">
                  <a:moveTo>
                    <a:pt x="70" y="304"/>
                  </a:moveTo>
                  <a:lnTo>
                    <a:pt x="70" y="303"/>
                  </a:lnTo>
                  <a:lnTo>
                    <a:pt x="70" y="302"/>
                  </a:lnTo>
                  <a:lnTo>
                    <a:pt x="68" y="300"/>
                  </a:lnTo>
                  <a:lnTo>
                    <a:pt x="65" y="297"/>
                  </a:lnTo>
                  <a:lnTo>
                    <a:pt x="42" y="265"/>
                  </a:lnTo>
                  <a:lnTo>
                    <a:pt x="27" y="228"/>
                  </a:lnTo>
                  <a:lnTo>
                    <a:pt x="19" y="190"/>
                  </a:lnTo>
                  <a:lnTo>
                    <a:pt x="17" y="153"/>
                  </a:lnTo>
                  <a:lnTo>
                    <a:pt x="20" y="114"/>
                  </a:lnTo>
                  <a:lnTo>
                    <a:pt x="28" y="75"/>
                  </a:lnTo>
                  <a:lnTo>
                    <a:pt x="43" y="40"/>
                  </a:lnTo>
                  <a:lnTo>
                    <a:pt x="66" y="8"/>
                  </a:lnTo>
                  <a:lnTo>
                    <a:pt x="70" y="5"/>
                  </a:lnTo>
                  <a:lnTo>
                    <a:pt x="70" y="3"/>
                  </a:lnTo>
                  <a:lnTo>
                    <a:pt x="69" y="1"/>
                  </a:lnTo>
                  <a:lnTo>
                    <a:pt x="67" y="0"/>
                  </a:lnTo>
                  <a:lnTo>
                    <a:pt x="61" y="4"/>
                  </a:lnTo>
                  <a:lnTo>
                    <a:pt x="49" y="15"/>
                  </a:lnTo>
                  <a:lnTo>
                    <a:pt x="34" y="34"/>
                  </a:lnTo>
                  <a:lnTo>
                    <a:pt x="19" y="60"/>
                  </a:lnTo>
                  <a:lnTo>
                    <a:pt x="9" y="85"/>
                  </a:lnTo>
                  <a:lnTo>
                    <a:pt x="3" y="110"/>
                  </a:lnTo>
                  <a:lnTo>
                    <a:pt x="0" y="133"/>
                  </a:lnTo>
                  <a:lnTo>
                    <a:pt x="0" y="153"/>
                  </a:lnTo>
                  <a:lnTo>
                    <a:pt x="0" y="174"/>
                  </a:lnTo>
                  <a:lnTo>
                    <a:pt x="3" y="197"/>
                  </a:lnTo>
                  <a:lnTo>
                    <a:pt x="10" y="223"/>
                  </a:lnTo>
                  <a:lnTo>
                    <a:pt x="20" y="249"/>
                  </a:lnTo>
                  <a:lnTo>
                    <a:pt x="34" y="274"/>
                  </a:lnTo>
                  <a:lnTo>
                    <a:pt x="49" y="292"/>
                  </a:lnTo>
                  <a:lnTo>
                    <a:pt x="61" y="303"/>
                  </a:lnTo>
                  <a:lnTo>
                    <a:pt x="67" y="307"/>
                  </a:lnTo>
                  <a:lnTo>
                    <a:pt x="69" y="306"/>
                  </a:lnTo>
                  <a:lnTo>
                    <a:pt x="70" y="3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0" name="Freeform 143"/>
            <p:cNvSpPr>
              <a:spLocks noEditPoints="1"/>
            </p:cNvSpPr>
            <p:nvPr/>
          </p:nvSpPr>
          <p:spPr bwMode="auto">
            <a:xfrm>
              <a:off x="2612" y="17"/>
              <a:ext cx="159" cy="276"/>
            </a:xfrm>
            <a:custGeom>
              <a:avLst/>
              <a:gdLst>
                <a:gd name="T0" fmla="*/ 118 w 159"/>
                <a:gd name="T1" fmla="*/ 5 h 276"/>
                <a:gd name="T2" fmla="*/ 118 w 159"/>
                <a:gd name="T3" fmla="*/ 2 h 276"/>
                <a:gd name="T4" fmla="*/ 112 w 159"/>
                <a:gd name="T5" fmla="*/ 1 h 276"/>
                <a:gd name="T6" fmla="*/ 93 w 159"/>
                <a:gd name="T7" fmla="*/ 77 h 276"/>
                <a:gd name="T8" fmla="*/ 58 w 159"/>
                <a:gd name="T9" fmla="*/ 85 h 276"/>
                <a:gd name="T10" fmla="*/ 28 w 159"/>
                <a:gd name="T11" fmla="*/ 104 h 276"/>
                <a:gd name="T12" fmla="*/ 7 w 159"/>
                <a:gd name="T13" fmla="*/ 131 h 276"/>
                <a:gd name="T14" fmla="*/ 0 w 159"/>
                <a:gd name="T15" fmla="*/ 161 h 276"/>
                <a:gd name="T16" fmla="*/ 15 w 159"/>
                <a:gd name="T17" fmla="*/ 199 h 276"/>
                <a:gd name="T18" fmla="*/ 58 w 159"/>
                <a:gd name="T19" fmla="*/ 217 h 276"/>
                <a:gd name="T20" fmla="*/ 49 w 159"/>
                <a:gd name="T21" fmla="*/ 256 h 276"/>
                <a:gd name="T22" fmla="*/ 45 w 159"/>
                <a:gd name="T23" fmla="*/ 270 h 276"/>
                <a:gd name="T24" fmla="*/ 46 w 159"/>
                <a:gd name="T25" fmla="*/ 276 h 276"/>
                <a:gd name="T26" fmla="*/ 51 w 159"/>
                <a:gd name="T27" fmla="*/ 275 h 276"/>
                <a:gd name="T28" fmla="*/ 53 w 159"/>
                <a:gd name="T29" fmla="*/ 270 h 276"/>
                <a:gd name="T30" fmla="*/ 55 w 159"/>
                <a:gd name="T31" fmla="*/ 263 h 276"/>
                <a:gd name="T32" fmla="*/ 84 w 159"/>
                <a:gd name="T33" fmla="*/ 214 h 276"/>
                <a:gd name="T34" fmla="*/ 117 w 159"/>
                <a:gd name="T35" fmla="*/ 200 h 276"/>
                <a:gd name="T36" fmla="*/ 143 w 159"/>
                <a:gd name="T37" fmla="*/ 177 h 276"/>
                <a:gd name="T38" fmla="*/ 157 w 159"/>
                <a:gd name="T39" fmla="*/ 148 h 276"/>
                <a:gd name="T40" fmla="*/ 156 w 159"/>
                <a:gd name="T41" fmla="*/ 114 h 276"/>
                <a:gd name="T42" fmla="*/ 128 w 159"/>
                <a:gd name="T43" fmla="*/ 84 h 276"/>
                <a:gd name="T44" fmla="*/ 118 w 159"/>
                <a:gd name="T45" fmla="*/ 8 h 276"/>
                <a:gd name="T46" fmla="*/ 53 w 159"/>
                <a:gd name="T47" fmla="*/ 209 h 276"/>
                <a:gd name="T48" fmla="*/ 39 w 159"/>
                <a:gd name="T49" fmla="*/ 204 h 276"/>
                <a:gd name="T50" fmla="*/ 27 w 159"/>
                <a:gd name="T51" fmla="*/ 194 h 276"/>
                <a:gd name="T52" fmla="*/ 21 w 159"/>
                <a:gd name="T53" fmla="*/ 178 h 276"/>
                <a:gd name="T54" fmla="*/ 21 w 159"/>
                <a:gd name="T55" fmla="*/ 154 h 276"/>
                <a:gd name="T56" fmla="*/ 30 w 159"/>
                <a:gd name="T57" fmla="*/ 126 h 276"/>
                <a:gd name="T58" fmla="*/ 48 w 159"/>
                <a:gd name="T59" fmla="*/ 103 h 276"/>
                <a:gd name="T60" fmla="*/ 75 w 159"/>
                <a:gd name="T61" fmla="*/ 87 h 276"/>
                <a:gd name="T62" fmla="*/ 60 w 159"/>
                <a:gd name="T63" fmla="*/ 210 h 276"/>
                <a:gd name="T64" fmla="*/ 115 w 159"/>
                <a:gd name="T65" fmla="*/ 87 h 276"/>
                <a:gd name="T66" fmla="*/ 136 w 159"/>
                <a:gd name="T67" fmla="*/ 109 h 276"/>
                <a:gd name="T68" fmla="*/ 138 w 159"/>
                <a:gd name="T69" fmla="*/ 140 h 276"/>
                <a:gd name="T70" fmla="*/ 129 w 159"/>
                <a:gd name="T71" fmla="*/ 168 h 276"/>
                <a:gd name="T72" fmla="*/ 110 w 159"/>
                <a:gd name="T73" fmla="*/ 192 h 276"/>
                <a:gd name="T74" fmla="*/ 84 w 159"/>
                <a:gd name="T75" fmla="*/ 207 h 276"/>
                <a:gd name="T76" fmla="*/ 99 w 159"/>
                <a:gd name="T77" fmla="*/ 84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9" h="276">
                  <a:moveTo>
                    <a:pt x="118" y="8"/>
                  </a:moveTo>
                  <a:lnTo>
                    <a:pt x="118" y="5"/>
                  </a:lnTo>
                  <a:lnTo>
                    <a:pt x="119" y="3"/>
                  </a:lnTo>
                  <a:lnTo>
                    <a:pt x="118" y="2"/>
                  </a:lnTo>
                  <a:lnTo>
                    <a:pt x="115" y="0"/>
                  </a:lnTo>
                  <a:lnTo>
                    <a:pt x="112" y="1"/>
                  </a:lnTo>
                  <a:lnTo>
                    <a:pt x="111" y="6"/>
                  </a:lnTo>
                  <a:lnTo>
                    <a:pt x="93" y="77"/>
                  </a:lnTo>
                  <a:lnTo>
                    <a:pt x="75" y="80"/>
                  </a:lnTo>
                  <a:lnTo>
                    <a:pt x="58" y="85"/>
                  </a:lnTo>
                  <a:lnTo>
                    <a:pt x="42" y="94"/>
                  </a:lnTo>
                  <a:lnTo>
                    <a:pt x="28" y="104"/>
                  </a:lnTo>
                  <a:lnTo>
                    <a:pt x="16" y="117"/>
                  </a:lnTo>
                  <a:lnTo>
                    <a:pt x="7" y="131"/>
                  </a:lnTo>
                  <a:lnTo>
                    <a:pt x="2" y="146"/>
                  </a:lnTo>
                  <a:lnTo>
                    <a:pt x="0" y="161"/>
                  </a:lnTo>
                  <a:lnTo>
                    <a:pt x="4" y="182"/>
                  </a:lnTo>
                  <a:lnTo>
                    <a:pt x="15" y="199"/>
                  </a:lnTo>
                  <a:lnTo>
                    <a:pt x="33" y="211"/>
                  </a:lnTo>
                  <a:lnTo>
                    <a:pt x="58" y="217"/>
                  </a:lnTo>
                  <a:lnTo>
                    <a:pt x="51" y="246"/>
                  </a:lnTo>
                  <a:lnTo>
                    <a:pt x="49" y="256"/>
                  </a:lnTo>
                  <a:lnTo>
                    <a:pt x="46" y="264"/>
                  </a:lnTo>
                  <a:lnTo>
                    <a:pt x="45" y="270"/>
                  </a:lnTo>
                  <a:lnTo>
                    <a:pt x="45" y="273"/>
                  </a:lnTo>
                  <a:lnTo>
                    <a:pt x="46" y="276"/>
                  </a:lnTo>
                  <a:lnTo>
                    <a:pt x="48" y="276"/>
                  </a:lnTo>
                  <a:lnTo>
                    <a:pt x="51" y="275"/>
                  </a:lnTo>
                  <a:lnTo>
                    <a:pt x="52" y="273"/>
                  </a:lnTo>
                  <a:lnTo>
                    <a:pt x="53" y="270"/>
                  </a:lnTo>
                  <a:lnTo>
                    <a:pt x="54" y="266"/>
                  </a:lnTo>
                  <a:lnTo>
                    <a:pt x="55" y="263"/>
                  </a:lnTo>
                  <a:lnTo>
                    <a:pt x="66" y="217"/>
                  </a:lnTo>
                  <a:lnTo>
                    <a:pt x="84" y="214"/>
                  </a:lnTo>
                  <a:lnTo>
                    <a:pt x="101" y="209"/>
                  </a:lnTo>
                  <a:lnTo>
                    <a:pt x="117" y="200"/>
                  </a:lnTo>
                  <a:lnTo>
                    <a:pt x="131" y="190"/>
                  </a:lnTo>
                  <a:lnTo>
                    <a:pt x="143" y="177"/>
                  </a:lnTo>
                  <a:lnTo>
                    <a:pt x="152" y="163"/>
                  </a:lnTo>
                  <a:lnTo>
                    <a:pt x="157" y="148"/>
                  </a:lnTo>
                  <a:lnTo>
                    <a:pt x="159" y="133"/>
                  </a:lnTo>
                  <a:lnTo>
                    <a:pt x="156" y="114"/>
                  </a:lnTo>
                  <a:lnTo>
                    <a:pt x="146" y="97"/>
                  </a:lnTo>
                  <a:lnTo>
                    <a:pt x="128" y="84"/>
                  </a:lnTo>
                  <a:lnTo>
                    <a:pt x="101" y="77"/>
                  </a:lnTo>
                  <a:lnTo>
                    <a:pt x="118" y="8"/>
                  </a:lnTo>
                  <a:close/>
                  <a:moveTo>
                    <a:pt x="60" y="210"/>
                  </a:moveTo>
                  <a:lnTo>
                    <a:pt x="53" y="209"/>
                  </a:lnTo>
                  <a:lnTo>
                    <a:pt x="46" y="207"/>
                  </a:lnTo>
                  <a:lnTo>
                    <a:pt x="39" y="204"/>
                  </a:lnTo>
                  <a:lnTo>
                    <a:pt x="33" y="200"/>
                  </a:lnTo>
                  <a:lnTo>
                    <a:pt x="27" y="194"/>
                  </a:lnTo>
                  <a:lnTo>
                    <a:pt x="23" y="187"/>
                  </a:lnTo>
                  <a:lnTo>
                    <a:pt x="21" y="178"/>
                  </a:lnTo>
                  <a:lnTo>
                    <a:pt x="20" y="168"/>
                  </a:lnTo>
                  <a:lnTo>
                    <a:pt x="21" y="154"/>
                  </a:lnTo>
                  <a:lnTo>
                    <a:pt x="24" y="140"/>
                  </a:lnTo>
                  <a:lnTo>
                    <a:pt x="30" y="126"/>
                  </a:lnTo>
                  <a:lnTo>
                    <a:pt x="38" y="114"/>
                  </a:lnTo>
                  <a:lnTo>
                    <a:pt x="48" y="103"/>
                  </a:lnTo>
                  <a:lnTo>
                    <a:pt x="61" y="94"/>
                  </a:lnTo>
                  <a:lnTo>
                    <a:pt x="75" y="87"/>
                  </a:lnTo>
                  <a:lnTo>
                    <a:pt x="91" y="84"/>
                  </a:lnTo>
                  <a:lnTo>
                    <a:pt x="60" y="210"/>
                  </a:lnTo>
                  <a:close/>
                  <a:moveTo>
                    <a:pt x="99" y="84"/>
                  </a:moveTo>
                  <a:lnTo>
                    <a:pt x="115" y="87"/>
                  </a:lnTo>
                  <a:lnTo>
                    <a:pt x="128" y="96"/>
                  </a:lnTo>
                  <a:lnTo>
                    <a:pt x="136" y="109"/>
                  </a:lnTo>
                  <a:lnTo>
                    <a:pt x="139" y="126"/>
                  </a:lnTo>
                  <a:lnTo>
                    <a:pt x="138" y="140"/>
                  </a:lnTo>
                  <a:lnTo>
                    <a:pt x="135" y="154"/>
                  </a:lnTo>
                  <a:lnTo>
                    <a:pt x="129" y="168"/>
                  </a:lnTo>
                  <a:lnTo>
                    <a:pt x="121" y="180"/>
                  </a:lnTo>
                  <a:lnTo>
                    <a:pt x="110" y="192"/>
                  </a:lnTo>
                  <a:lnTo>
                    <a:pt x="98" y="201"/>
                  </a:lnTo>
                  <a:lnTo>
                    <a:pt x="84" y="207"/>
                  </a:lnTo>
                  <a:lnTo>
                    <a:pt x="68" y="210"/>
                  </a:lnTo>
                  <a:lnTo>
                    <a:pt x="99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1" name="Freeform 144"/>
            <p:cNvSpPr>
              <a:spLocks/>
            </p:cNvSpPr>
            <p:nvPr/>
          </p:nvSpPr>
          <p:spPr bwMode="auto">
            <a:xfrm>
              <a:off x="2795" y="0"/>
              <a:ext cx="70" cy="307"/>
            </a:xfrm>
            <a:custGeom>
              <a:avLst/>
              <a:gdLst>
                <a:gd name="T0" fmla="*/ 70 w 70"/>
                <a:gd name="T1" fmla="*/ 153 h 307"/>
                <a:gd name="T2" fmla="*/ 70 w 70"/>
                <a:gd name="T3" fmla="*/ 133 h 307"/>
                <a:gd name="T4" fmla="*/ 67 w 70"/>
                <a:gd name="T5" fmla="*/ 110 h 307"/>
                <a:gd name="T6" fmla="*/ 60 w 70"/>
                <a:gd name="T7" fmla="*/ 84 h 307"/>
                <a:gd name="T8" fmla="*/ 50 w 70"/>
                <a:gd name="T9" fmla="*/ 58 h 307"/>
                <a:gd name="T10" fmla="*/ 36 w 70"/>
                <a:gd name="T11" fmla="*/ 33 h 307"/>
                <a:gd name="T12" fmla="*/ 21 w 70"/>
                <a:gd name="T13" fmla="*/ 15 h 307"/>
                <a:gd name="T14" fmla="*/ 9 w 70"/>
                <a:gd name="T15" fmla="*/ 4 h 307"/>
                <a:gd name="T16" fmla="*/ 3 w 70"/>
                <a:gd name="T17" fmla="*/ 0 h 307"/>
                <a:gd name="T18" fmla="*/ 1 w 70"/>
                <a:gd name="T19" fmla="*/ 1 h 307"/>
                <a:gd name="T20" fmla="*/ 0 w 70"/>
                <a:gd name="T21" fmla="*/ 3 h 307"/>
                <a:gd name="T22" fmla="*/ 0 w 70"/>
                <a:gd name="T23" fmla="*/ 4 h 307"/>
                <a:gd name="T24" fmla="*/ 0 w 70"/>
                <a:gd name="T25" fmla="*/ 5 h 307"/>
                <a:gd name="T26" fmla="*/ 2 w 70"/>
                <a:gd name="T27" fmla="*/ 7 h 307"/>
                <a:gd name="T28" fmla="*/ 6 w 70"/>
                <a:gd name="T29" fmla="*/ 10 h 307"/>
                <a:gd name="T30" fmla="*/ 25 w 70"/>
                <a:gd name="T31" fmla="*/ 36 h 307"/>
                <a:gd name="T32" fmla="*/ 40 w 70"/>
                <a:gd name="T33" fmla="*/ 69 h 307"/>
                <a:gd name="T34" fmla="*/ 49 w 70"/>
                <a:gd name="T35" fmla="*/ 108 h 307"/>
                <a:gd name="T36" fmla="*/ 53 w 70"/>
                <a:gd name="T37" fmla="*/ 153 h 307"/>
                <a:gd name="T38" fmla="*/ 50 w 70"/>
                <a:gd name="T39" fmla="*/ 193 h 307"/>
                <a:gd name="T40" fmla="*/ 42 w 70"/>
                <a:gd name="T41" fmla="*/ 231 h 307"/>
                <a:gd name="T42" fmla="*/ 27 w 70"/>
                <a:gd name="T43" fmla="*/ 267 h 307"/>
                <a:gd name="T44" fmla="*/ 4 w 70"/>
                <a:gd name="T45" fmla="*/ 299 h 307"/>
                <a:gd name="T46" fmla="*/ 0 w 70"/>
                <a:gd name="T47" fmla="*/ 302 h 307"/>
                <a:gd name="T48" fmla="*/ 0 w 70"/>
                <a:gd name="T49" fmla="*/ 304 h 307"/>
                <a:gd name="T50" fmla="*/ 1 w 70"/>
                <a:gd name="T51" fmla="*/ 306 h 307"/>
                <a:gd name="T52" fmla="*/ 3 w 70"/>
                <a:gd name="T53" fmla="*/ 307 h 307"/>
                <a:gd name="T54" fmla="*/ 9 w 70"/>
                <a:gd name="T55" fmla="*/ 303 h 307"/>
                <a:gd name="T56" fmla="*/ 21 w 70"/>
                <a:gd name="T57" fmla="*/ 292 h 307"/>
                <a:gd name="T58" fmla="*/ 36 w 70"/>
                <a:gd name="T59" fmla="*/ 273 h 307"/>
                <a:gd name="T60" fmla="*/ 51 w 70"/>
                <a:gd name="T61" fmla="*/ 247 h 307"/>
                <a:gd name="T62" fmla="*/ 61 w 70"/>
                <a:gd name="T63" fmla="*/ 222 h 307"/>
                <a:gd name="T64" fmla="*/ 67 w 70"/>
                <a:gd name="T65" fmla="*/ 197 h 307"/>
                <a:gd name="T66" fmla="*/ 70 w 70"/>
                <a:gd name="T67" fmla="*/ 174 h 307"/>
                <a:gd name="T68" fmla="*/ 70 w 70"/>
                <a:gd name="T69" fmla="*/ 15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307">
                  <a:moveTo>
                    <a:pt x="70" y="153"/>
                  </a:moveTo>
                  <a:lnTo>
                    <a:pt x="70" y="133"/>
                  </a:lnTo>
                  <a:lnTo>
                    <a:pt x="67" y="110"/>
                  </a:lnTo>
                  <a:lnTo>
                    <a:pt x="60" y="84"/>
                  </a:lnTo>
                  <a:lnTo>
                    <a:pt x="50" y="58"/>
                  </a:lnTo>
                  <a:lnTo>
                    <a:pt x="36" y="33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7"/>
                  </a:lnTo>
                  <a:lnTo>
                    <a:pt x="6" y="10"/>
                  </a:lnTo>
                  <a:lnTo>
                    <a:pt x="25" y="36"/>
                  </a:lnTo>
                  <a:lnTo>
                    <a:pt x="40" y="69"/>
                  </a:lnTo>
                  <a:lnTo>
                    <a:pt x="49" y="108"/>
                  </a:lnTo>
                  <a:lnTo>
                    <a:pt x="53" y="153"/>
                  </a:lnTo>
                  <a:lnTo>
                    <a:pt x="50" y="193"/>
                  </a:lnTo>
                  <a:lnTo>
                    <a:pt x="42" y="231"/>
                  </a:lnTo>
                  <a:lnTo>
                    <a:pt x="27" y="267"/>
                  </a:lnTo>
                  <a:lnTo>
                    <a:pt x="4" y="299"/>
                  </a:lnTo>
                  <a:lnTo>
                    <a:pt x="0" y="302"/>
                  </a:lnTo>
                  <a:lnTo>
                    <a:pt x="0" y="304"/>
                  </a:lnTo>
                  <a:lnTo>
                    <a:pt x="1" y="306"/>
                  </a:lnTo>
                  <a:lnTo>
                    <a:pt x="3" y="307"/>
                  </a:lnTo>
                  <a:lnTo>
                    <a:pt x="9" y="303"/>
                  </a:lnTo>
                  <a:lnTo>
                    <a:pt x="21" y="292"/>
                  </a:lnTo>
                  <a:lnTo>
                    <a:pt x="36" y="273"/>
                  </a:lnTo>
                  <a:lnTo>
                    <a:pt x="51" y="247"/>
                  </a:lnTo>
                  <a:lnTo>
                    <a:pt x="61" y="222"/>
                  </a:lnTo>
                  <a:lnTo>
                    <a:pt x="67" y="197"/>
                  </a:lnTo>
                  <a:lnTo>
                    <a:pt x="70" y="174"/>
                  </a:lnTo>
                  <a:lnTo>
                    <a:pt x="70" y="15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2" name="Freeform 145"/>
            <p:cNvSpPr>
              <a:spLocks/>
            </p:cNvSpPr>
            <p:nvPr/>
          </p:nvSpPr>
          <p:spPr bwMode="auto">
            <a:xfrm>
              <a:off x="2981" y="51"/>
              <a:ext cx="202" cy="205"/>
            </a:xfrm>
            <a:custGeom>
              <a:avLst/>
              <a:gdLst>
                <a:gd name="T0" fmla="*/ 107 w 202"/>
                <a:gd name="T1" fmla="*/ 109 h 205"/>
                <a:gd name="T2" fmla="*/ 192 w 202"/>
                <a:gd name="T3" fmla="*/ 109 h 205"/>
                <a:gd name="T4" fmla="*/ 196 w 202"/>
                <a:gd name="T5" fmla="*/ 109 h 205"/>
                <a:gd name="T6" fmla="*/ 199 w 202"/>
                <a:gd name="T7" fmla="*/ 108 h 205"/>
                <a:gd name="T8" fmla="*/ 201 w 202"/>
                <a:gd name="T9" fmla="*/ 106 h 205"/>
                <a:gd name="T10" fmla="*/ 202 w 202"/>
                <a:gd name="T11" fmla="*/ 102 h 205"/>
                <a:gd name="T12" fmla="*/ 201 w 202"/>
                <a:gd name="T13" fmla="*/ 99 h 205"/>
                <a:gd name="T14" fmla="*/ 199 w 202"/>
                <a:gd name="T15" fmla="*/ 97 h 205"/>
                <a:gd name="T16" fmla="*/ 196 w 202"/>
                <a:gd name="T17" fmla="*/ 96 h 205"/>
                <a:gd name="T18" fmla="*/ 192 w 202"/>
                <a:gd name="T19" fmla="*/ 96 h 205"/>
                <a:gd name="T20" fmla="*/ 107 w 202"/>
                <a:gd name="T21" fmla="*/ 96 h 205"/>
                <a:gd name="T22" fmla="*/ 107 w 202"/>
                <a:gd name="T23" fmla="*/ 10 h 205"/>
                <a:gd name="T24" fmla="*/ 107 w 202"/>
                <a:gd name="T25" fmla="*/ 7 h 205"/>
                <a:gd name="T26" fmla="*/ 106 w 202"/>
                <a:gd name="T27" fmla="*/ 4 h 205"/>
                <a:gd name="T28" fmla="*/ 105 w 202"/>
                <a:gd name="T29" fmla="*/ 1 h 205"/>
                <a:gd name="T30" fmla="*/ 101 w 202"/>
                <a:gd name="T31" fmla="*/ 0 h 205"/>
                <a:gd name="T32" fmla="*/ 98 w 202"/>
                <a:gd name="T33" fmla="*/ 1 h 205"/>
                <a:gd name="T34" fmla="*/ 96 w 202"/>
                <a:gd name="T35" fmla="*/ 4 h 205"/>
                <a:gd name="T36" fmla="*/ 95 w 202"/>
                <a:gd name="T37" fmla="*/ 7 h 205"/>
                <a:gd name="T38" fmla="*/ 95 w 202"/>
                <a:gd name="T39" fmla="*/ 10 h 205"/>
                <a:gd name="T40" fmla="*/ 95 w 202"/>
                <a:gd name="T41" fmla="*/ 96 h 205"/>
                <a:gd name="T42" fmla="*/ 10 w 202"/>
                <a:gd name="T43" fmla="*/ 96 h 205"/>
                <a:gd name="T44" fmla="*/ 6 w 202"/>
                <a:gd name="T45" fmla="*/ 96 h 205"/>
                <a:gd name="T46" fmla="*/ 3 w 202"/>
                <a:gd name="T47" fmla="*/ 97 h 205"/>
                <a:gd name="T48" fmla="*/ 1 w 202"/>
                <a:gd name="T49" fmla="*/ 99 h 205"/>
                <a:gd name="T50" fmla="*/ 0 w 202"/>
                <a:gd name="T51" fmla="*/ 102 h 205"/>
                <a:gd name="T52" fmla="*/ 1 w 202"/>
                <a:gd name="T53" fmla="*/ 106 h 205"/>
                <a:gd name="T54" fmla="*/ 3 w 202"/>
                <a:gd name="T55" fmla="*/ 108 h 205"/>
                <a:gd name="T56" fmla="*/ 6 w 202"/>
                <a:gd name="T57" fmla="*/ 109 h 205"/>
                <a:gd name="T58" fmla="*/ 10 w 202"/>
                <a:gd name="T59" fmla="*/ 109 h 205"/>
                <a:gd name="T60" fmla="*/ 95 w 202"/>
                <a:gd name="T61" fmla="*/ 109 h 205"/>
                <a:gd name="T62" fmla="*/ 95 w 202"/>
                <a:gd name="T63" fmla="*/ 195 h 205"/>
                <a:gd name="T64" fmla="*/ 95 w 202"/>
                <a:gd name="T65" fmla="*/ 198 h 205"/>
                <a:gd name="T66" fmla="*/ 96 w 202"/>
                <a:gd name="T67" fmla="*/ 201 h 205"/>
                <a:gd name="T68" fmla="*/ 98 w 202"/>
                <a:gd name="T69" fmla="*/ 204 h 205"/>
                <a:gd name="T70" fmla="*/ 101 w 202"/>
                <a:gd name="T71" fmla="*/ 205 h 205"/>
                <a:gd name="T72" fmla="*/ 105 w 202"/>
                <a:gd name="T73" fmla="*/ 204 h 205"/>
                <a:gd name="T74" fmla="*/ 106 w 202"/>
                <a:gd name="T75" fmla="*/ 201 h 205"/>
                <a:gd name="T76" fmla="*/ 107 w 202"/>
                <a:gd name="T77" fmla="*/ 198 h 205"/>
                <a:gd name="T78" fmla="*/ 107 w 202"/>
                <a:gd name="T79" fmla="*/ 195 h 205"/>
                <a:gd name="T80" fmla="*/ 107 w 202"/>
                <a:gd name="T81" fmla="*/ 10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" h="205">
                  <a:moveTo>
                    <a:pt x="107" y="109"/>
                  </a:moveTo>
                  <a:lnTo>
                    <a:pt x="192" y="109"/>
                  </a:lnTo>
                  <a:lnTo>
                    <a:pt x="196" y="109"/>
                  </a:lnTo>
                  <a:lnTo>
                    <a:pt x="199" y="108"/>
                  </a:lnTo>
                  <a:lnTo>
                    <a:pt x="201" y="106"/>
                  </a:lnTo>
                  <a:lnTo>
                    <a:pt x="202" y="102"/>
                  </a:lnTo>
                  <a:lnTo>
                    <a:pt x="201" y="99"/>
                  </a:lnTo>
                  <a:lnTo>
                    <a:pt x="199" y="97"/>
                  </a:lnTo>
                  <a:lnTo>
                    <a:pt x="196" y="96"/>
                  </a:lnTo>
                  <a:lnTo>
                    <a:pt x="192" y="96"/>
                  </a:lnTo>
                  <a:lnTo>
                    <a:pt x="107" y="96"/>
                  </a:lnTo>
                  <a:lnTo>
                    <a:pt x="107" y="10"/>
                  </a:lnTo>
                  <a:lnTo>
                    <a:pt x="107" y="7"/>
                  </a:lnTo>
                  <a:lnTo>
                    <a:pt x="106" y="4"/>
                  </a:lnTo>
                  <a:lnTo>
                    <a:pt x="105" y="1"/>
                  </a:lnTo>
                  <a:lnTo>
                    <a:pt x="101" y="0"/>
                  </a:lnTo>
                  <a:lnTo>
                    <a:pt x="98" y="1"/>
                  </a:lnTo>
                  <a:lnTo>
                    <a:pt x="96" y="4"/>
                  </a:lnTo>
                  <a:lnTo>
                    <a:pt x="95" y="7"/>
                  </a:lnTo>
                  <a:lnTo>
                    <a:pt x="95" y="10"/>
                  </a:lnTo>
                  <a:lnTo>
                    <a:pt x="95" y="96"/>
                  </a:lnTo>
                  <a:lnTo>
                    <a:pt x="10" y="96"/>
                  </a:lnTo>
                  <a:lnTo>
                    <a:pt x="6" y="96"/>
                  </a:lnTo>
                  <a:lnTo>
                    <a:pt x="3" y="97"/>
                  </a:lnTo>
                  <a:lnTo>
                    <a:pt x="1" y="99"/>
                  </a:lnTo>
                  <a:lnTo>
                    <a:pt x="0" y="102"/>
                  </a:lnTo>
                  <a:lnTo>
                    <a:pt x="1" y="106"/>
                  </a:lnTo>
                  <a:lnTo>
                    <a:pt x="3" y="108"/>
                  </a:lnTo>
                  <a:lnTo>
                    <a:pt x="6" y="109"/>
                  </a:lnTo>
                  <a:lnTo>
                    <a:pt x="10" y="109"/>
                  </a:lnTo>
                  <a:lnTo>
                    <a:pt x="95" y="109"/>
                  </a:lnTo>
                  <a:lnTo>
                    <a:pt x="95" y="195"/>
                  </a:lnTo>
                  <a:lnTo>
                    <a:pt x="95" y="198"/>
                  </a:lnTo>
                  <a:lnTo>
                    <a:pt x="96" y="201"/>
                  </a:lnTo>
                  <a:lnTo>
                    <a:pt x="98" y="204"/>
                  </a:lnTo>
                  <a:lnTo>
                    <a:pt x="101" y="205"/>
                  </a:lnTo>
                  <a:lnTo>
                    <a:pt x="105" y="204"/>
                  </a:lnTo>
                  <a:lnTo>
                    <a:pt x="106" y="201"/>
                  </a:lnTo>
                  <a:lnTo>
                    <a:pt x="107" y="198"/>
                  </a:lnTo>
                  <a:lnTo>
                    <a:pt x="107" y="195"/>
                  </a:lnTo>
                  <a:lnTo>
                    <a:pt x="107" y="10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3" name="Freeform 146"/>
            <p:cNvSpPr>
              <a:spLocks/>
            </p:cNvSpPr>
            <p:nvPr/>
          </p:nvSpPr>
          <p:spPr bwMode="auto">
            <a:xfrm>
              <a:off x="3285" y="14"/>
              <a:ext cx="152" cy="279"/>
            </a:xfrm>
            <a:custGeom>
              <a:avLst/>
              <a:gdLst>
                <a:gd name="T0" fmla="*/ 122 w 152"/>
                <a:gd name="T1" fmla="*/ 94 h 279"/>
                <a:gd name="T2" fmla="*/ 129 w 152"/>
                <a:gd name="T3" fmla="*/ 93 h 279"/>
                <a:gd name="T4" fmla="*/ 131 w 152"/>
                <a:gd name="T5" fmla="*/ 87 h 279"/>
                <a:gd name="T6" fmla="*/ 123 w 152"/>
                <a:gd name="T7" fmla="*/ 84 h 279"/>
                <a:gd name="T8" fmla="*/ 104 w 152"/>
                <a:gd name="T9" fmla="*/ 49 h 279"/>
                <a:gd name="T10" fmla="*/ 108 w 152"/>
                <a:gd name="T11" fmla="*/ 32 h 279"/>
                <a:gd name="T12" fmla="*/ 112 w 152"/>
                <a:gd name="T13" fmla="*/ 17 h 279"/>
                <a:gd name="T14" fmla="*/ 126 w 152"/>
                <a:gd name="T15" fmla="*/ 7 h 279"/>
                <a:gd name="T16" fmla="*/ 132 w 152"/>
                <a:gd name="T17" fmla="*/ 7 h 279"/>
                <a:gd name="T18" fmla="*/ 141 w 152"/>
                <a:gd name="T19" fmla="*/ 12 h 279"/>
                <a:gd name="T20" fmla="*/ 128 w 152"/>
                <a:gd name="T21" fmla="*/ 19 h 279"/>
                <a:gd name="T22" fmla="*/ 124 w 152"/>
                <a:gd name="T23" fmla="*/ 29 h 279"/>
                <a:gd name="T24" fmla="*/ 128 w 152"/>
                <a:gd name="T25" fmla="*/ 37 h 279"/>
                <a:gd name="T26" fmla="*/ 136 w 152"/>
                <a:gd name="T27" fmla="*/ 39 h 279"/>
                <a:gd name="T28" fmla="*/ 147 w 152"/>
                <a:gd name="T29" fmla="*/ 35 h 279"/>
                <a:gd name="T30" fmla="*/ 152 w 152"/>
                <a:gd name="T31" fmla="*/ 21 h 279"/>
                <a:gd name="T32" fmla="*/ 144 w 152"/>
                <a:gd name="T33" fmla="*/ 5 h 279"/>
                <a:gd name="T34" fmla="*/ 126 w 152"/>
                <a:gd name="T35" fmla="*/ 0 h 279"/>
                <a:gd name="T36" fmla="*/ 117 w 152"/>
                <a:gd name="T37" fmla="*/ 1 h 279"/>
                <a:gd name="T38" fmla="*/ 106 w 152"/>
                <a:gd name="T39" fmla="*/ 6 h 279"/>
                <a:gd name="T40" fmla="*/ 96 w 152"/>
                <a:gd name="T41" fmla="*/ 17 h 279"/>
                <a:gd name="T42" fmla="*/ 87 w 152"/>
                <a:gd name="T43" fmla="*/ 36 h 279"/>
                <a:gd name="T44" fmla="*/ 84 w 152"/>
                <a:gd name="T45" fmla="*/ 48 h 279"/>
                <a:gd name="T46" fmla="*/ 77 w 152"/>
                <a:gd name="T47" fmla="*/ 84 h 279"/>
                <a:gd name="T48" fmla="*/ 52 w 152"/>
                <a:gd name="T49" fmla="*/ 84 h 279"/>
                <a:gd name="T50" fmla="*/ 48 w 152"/>
                <a:gd name="T51" fmla="*/ 86 h 279"/>
                <a:gd name="T52" fmla="*/ 49 w 152"/>
                <a:gd name="T53" fmla="*/ 93 h 279"/>
                <a:gd name="T54" fmla="*/ 76 w 152"/>
                <a:gd name="T55" fmla="*/ 94 h 279"/>
                <a:gd name="T56" fmla="*/ 49 w 152"/>
                <a:gd name="T57" fmla="*/ 236 h 279"/>
                <a:gd name="T58" fmla="*/ 36 w 152"/>
                <a:gd name="T59" fmla="*/ 267 h 279"/>
                <a:gd name="T60" fmla="*/ 24 w 152"/>
                <a:gd name="T61" fmla="*/ 272 h 279"/>
                <a:gd name="T62" fmla="*/ 16 w 152"/>
                <a:gd name="T63" fmla="*/ 270 h 279"/>
                <a:gd name="T64" fmla="*/ 20 w 152"/>
                <a:gd name="T65" fmla="*/ 265 h 279"/>
                <a:gd name="T66" fmla="*/ 28 w 152"/>
                <a:gd name="T67" fmla="*/ 255 h 279"/>
                <a:gd name="T68" fmla="*/ 27 w 152"/>
                <a:gd name="T69" fmla="*/ 246 h 279"/>
                <a:gd name="T70" fmla="*/ 21 w 152"/>
                <a:gd name="T71" fmla="*/ 240 h 279"/>
                <a:gd name="T72" fmla="*/ 11 w 152"/>
                <a:gd name="T73" fmla="*/ 241 h 279"/>
                <a:gd name="T74" fmla="*/ 2 w 152"/>
                <a:gd name="T75" fmla="*/ 250 h 279"/>
                <a:gd name="T76" fmla="*/ 3 w 152"/>
                <a:gd name="T77" fmla="*/ 267 h 279"/>
                <a:gd name="T78" fmla="*/ 17 w 152"/>
                <a:gd name="T79" fmla="*/ 278 h 279"/>
                <a:gd name="T80" fmla="*/ 38 w 152"/>
                <a:gd name="T81" fmla="*/ 276 h 279"/>
                <a:gd name="T82" fmla="*/ 55 w 152"/>
                <a:gd name="T83" fmla="*/ 259 h 279"/>
                <a:gd name="T84" fmla="*/ 68 w 152"/>
                <a:gd name="T85" fmla="*/ 232 h 279"/>
                <a:gd name="T86" fmla="*/ 76 w 152"/>
                <a:gd name="T87" fmla="*/ 198 h 279"/>
                <a:gd name="T88" fmla="*/ 96 w 152"/>
                <a:gd name="T89" fmla="*/ 9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2" h="279">
                  <a:moveTo>
                    <a:pt x="96" y="94"/>
                  </a:moveTo>
                  <a:lnTo>
                    <a:pt x="122" y="94"/>
                  </a:lnTo>
                  <a:lnTo>
                    <a:pt x="126" y="93"/>
                  </a:lnTo>
                  <a:lnTo>
                    <a:pt x="129" y="93"/>
                  </a:lnTo>
                  <a:lnTo>
                    <a:pt x="131" y="91"/>
                  </a:lnTo>
                  <a:lnTo>
                    <a:pt x="131" y="87"/>
                  </a:lnTo>
                  <a:lnTo>
                    <a:pt x="129" y="84"/>
                  </a:lnTo>
                  <a:lnTo>
                    <a:pt x="123" y="84"/>
                  </a:lnTo>
                  <a:lnTo>
                    <a:pt x="98" y="84"/>
                  </a:lnTo>
                  <a:lnTo>
                    <a:pt x="104" y="49"/>
                  </a:lnTo>
                  <a:lnTo>
                    <a:pt x="106" y="42"/>
                  </a:lnTo>
                  <a:lnTo>
                    <a:pt x="108" y="32"/>
                  </a:lnTo>
                  <a:lnTo>
                    <a:pt x="110" y="23"/>
                  </a:lnTo>
                  <a:lnTo>
                    <a:pt x="112" y="17"/>
                  </a:lnTo>
                  <a:lnTo>
                    <a:pt x="117" y="10"/>
                  </a:lnTo>
                  <a:lnTo>
                    <a:pt x="126" y="7"/>
                  </a:lnTo>
                  <a:lnTo>
                    <a:pt x="128" y="7"/>
                  </a:lnTo>
                  <a:lnTo>
                    <a:pt x="132" y="7"/>
                  </a:lnTo>
                  <a:lnTo>
                    <a:pt x="136" y="9"/>
                  </a:lnTo>
                  <a:lnTo>
                    <a:pt x="141" y="12"/>
                  </a:lnTo>
                  <a:lnTo>
                    <a:pt x="133" y="15"/>
                  </a:lnTo>
                  <a:lnTo>
                    <a:pt x="128" y="19"/>
                  </a:lnTo>
                  <a:lnTo>
                    <a:pt x="125" y="24"/>
                  </a:lnTo>
                  <a:lnTo>
                    <a:pt x="124" y="29"/>
                  </a:lnTo>
                  <a:lnTo>
                    <a:pt x="125" y="33"/>
                  </a:lnTo>
                  <a:lnTo>
                    <a:pt x="128" y="37"/>
                  </a:lnTo>
                  <a:lnTo>
                    <a:pt x="132" y="39"/>
                  </a:lnTo>
                  <a:lnTo>
                    <a:pt x="136" y="39"/>
                  </a:lnTo>
                  <a:lnTo>
                    <a:pt x="142" y="38"/>
                  </a:lnTo>
                  <a:lnTo>
                    <a:pt x="147" y="35"/>
                  </a:lnTo>
                  <a:lnTo>
                    <a:pt x="151" y="29"/>
                  </a:lnTo>
                  <a:lnTo>
                    <a:pt x="152" y="21"/>
                  </a:lnTo>
                  <a:lnTo>
                    <a:pt x="150" y="12"/>
                  </a:lnTo>
                  <a:lnTo>
                    <a:pt x="144" y="5"/>
                  </a:lnTo>
                  <a:lnTo>
                    <a:pt x="135" y="1"/>
                  </a:lnTo>
                  <a:lnTo>
                    <a:pt x="126" y="0"/>
                  </a:lnTo>
                  <a:lnTo>
                    <a:pt x="122" y="0"/>
                  </a:lnTo>
                  <a:lnTo>
                    <a:pt x="117" y="1"/>
                  </a:lnTo>
                  <a:lnTo>
                    <a:pt x="112" y="3"/>
                  </a:lnTo>
                  <a:lnTo>
                    <a:pt x="106" y="6"/>
                  </a:lnTo>
                  <a:lnTo>
                    <a:pt x="101" y="11"/>
                  </a:lnTo>
                  <a:lnTo>
                    <a:pt x="96" y="17"/>
                  </a:lnTo>
                  <a:lnTo>
                    <a:pt x="91" y="25"/>
                  </a:lnTo>
                  <a:lnTo>
                    <a:pt x="87" y="36"/>
                  </a:lnTo>
                  <a:lnTo>
                    <a:pt x="86" y="41"/>
                  </a:lnTo>
                  <a:lnTo>
                    <a:pt x="84" y="48"/>
                  </a:lnTo>
                  <a:lnTo>
                    <a:pt x="82" y="61"/>
                  </a:lnTo>
                  <a:lnTo>
                    <a:pt x="77" y="84"/>
                  </a:lnTo>
                  <a:lnTo>
                    <a:pt x="56" y="84"/>
                  </a:lnTo>
                  <a:lnTo>
                    <a:pt x="52" y="84"/>
                  </a:lnTo>
                  <a:lnTo>
                    <a:pt x="49" y="85"/>
                  </a:lnTo>
                  <a:lnTo>
                    <a:pt x="48" y="86"/>
                  </a:lnTo>
                  <a:lnTo>
                    <a:pt x="47" y="90"/>
                  </a:lnTo>
                  <a:lnTo>
                    <a:pt x="49" y="93"/>
                  </a:lnTo>
                  <a:lnTo>
                    <a:pt x="56" y="94"/>
                  </a:lnTo>
                  <a:lnTo>
                    <a:pt x="76" y="94"/>
                  </a:lnTo>
                  <a:lnTo>
                    <a:pt x="53" y="215"/>
                  </a:lnTo>
                  <a:lnTo>
                    <a:pt x="49" y="236"/>
                  </a:lnTo>
                  <a:lnTo>
                    <a:pt x="43" y="255"/>
                  </a:lnTo>
                  <a:lnTo>
                    <a:pt x="36" y="267"/>
                  </a:lnTo>
                  <a:lnTo>
                    <a:pt x="26" y="272"/>
                  </a:lnTo>
                  <a:lnTo>
                    <a:pt x="24" y="272"/>
                  </a:lnTo>
                  <a:lnTo>
                    <a:pt x="21" y="272"/>
                  </a:lnTo>
                  <a:lnTo>
                    <a:pt x="16" y="270"/>
                  </a:lnTo>
                  <a:lnTo>
                    <a:pt x="12" y="267"/>
                  </a:lnTo>
                  <a:lnTo>
                    <a:pt x="20" y="265"/>
                  </a:lnTo>
                  <a:lnTo>
                    <a:pt x="25" y="260"/>
                  </a:lnTo>
                  <a:lnTo>
                    <a:pt x="28" y="255"/>
                  </a:lnTo>
                  <a:lnTo>
                    <a:pt x="28" y="250"/>
                  </a:lnTo>
                  <a:lnTo>
                    <a:pt x="27" y="246"/>
                  </a:lnTo>
                  <a:lnTo>
                    <a:pt x="25" y="242"/>
                  </a:lnTo>
                  <a:lnTo>
                    <a:pt x="21" y="240"/>
                  </a:lnTo>
                  <a:lnTo>
                    <a:pt x="17" y="239"/>
                  </a:lnTo>
                  <a:lnTo>
                    <a:pt x="11" y="241"/>
                  </a:lnTo>
                  <a:lnTo>
                    <a:pt x="6" y="244"/>
                  </a:lnTo>
                  <a:lnTo>
                    <a:pt x="2" y="250"/>
                  </a:lnTo>
                  <a:lnTo>
                    <a:pt x="0" y="258"/>
                  </a:lnTo>
                  <a:lnTo>
                    <a:pt x="3" y="267"/>
                  </a:lnTo>
                  <a:lnTo>
                    <a:pt x="9" y="274"/>
                  </a:lnTo>
                  <a:lnTo>
                    <a:pt x="17" y="278"/>
                  </a:lnTo>
                  <a:lnTo>
                    <a:pt x="26" y="279"/>
                  </a:lnTo>
                  <a:lnTo>
                    <a:pt x="38" y="276"/>
                  </a:lnTo>
                  <a:lnTo>
                    <a:pt x="48" y="269"/>
                  </a:lnTo>
                  <a:lnTo>
                    <a:pt x="55" y="259"/>
                  </a:lnTo>
                  <a:lnTo>
                    <a:pt x="61" y="249"/>
                  </a:lnTo>
                  <a:lnTo>
                    <a:pt x="68" y="232"/>
                  </a:lnTo>
                  <a:lnTo>
                    <a:pt x="73" y="214"/>
                  </a:lnTo>
                  <a:lnTo>
                    <a:pt x="76" y="198"/>
                  </a:lnTo>
                  <a:lnTo>
                    <a:pt x="78" y="191"/>
                  </a:lnTo>
                  <a:lnTo>
                    <a:pt x="96" y="9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4" name="Freeform 147"/>
            <p:cNvSpPr>
              <a:spLocks/>
            </p:cNvSpPr>
            <p:nvPr/>
          </p:nvSpPr>
          <p:spPr bwMode="auto">
            <a:xfrm>
              <a:off x="3431" y="130"/>
              <a:ext cx="101" cy="147"/>
            </a:xfrm>
            <a:custGeom>
              <a:avLst/>
              <a:gdLst>
                <a:gd name="T0" fmla="*/ 75 w 101"/>
                <a:gd name="T1" fmla="*/ 17 h 147"/>
                <a:gd name="T2" fmla="*/ 76 w 101"/>
                <a:gd name="T3" fmla="*/ 13 h 147"/>
                <a:gd name="T4" fmla="*/ 79 w 101"/>
                <a:gd name="T5" fmla="*/ 10 h 147"/>
                <a:gd name="T6" fmla="*/ 84 w 101"/>
                <a:gd name="T7" fmla="*/ 9 h 147"/>
                <a:gd name="T8" fmla="*/ 93 w 101"/>
                <a:gd name="T9" fmla="*/ 8 h 147"/>
                <a:gd name="T10" fmla="*/ 99 w 101"/>
                <a:gd name="T11" fmla="*/ 8 h 147"/>
                <a:gd name="T12" fmla="*/ 101 w 101"/>
                <a:gd name="T13" fmla="*/ 4 h 147"/>
                <a:gd name="T14" fmla="*/ 100 w 101"/>
                <a:gd name="T15" fmla="*/ 1 h 147"/>
                <a:gd name="T16" fmla="*/ 98 w 101"/>
                <a:gd name="T17" fmla="*/ 0 h 147"/>
                <a:gd name="T18" fmla="*/ 83 w 101"/>
                <a:gd name="T19" fmla="*/ 1 h 147"/>
                <a:gd name="T20" fmla="*/ 54 w 101"/>
                <a:gd name="T21" fmla="*/ 1 h 147"/>
                <a:gd name="T22" fmla="*/ 39 w 101"/>
                <a:gd name="T23" fmla="*/ 0 h 147"/>
                <a:gd name="T24" fmla="*/ 38 w 101"/>
                <a:gd name="T25" fmla="*/ 1 h 147"/>
                <a:gd name="T26" fmla="*/ 37 w 101"/>
                <a:gd name="T27" fmla="*/ 1 h 147"/>
                <a:gd name="T28" fmla="*/ 35 w 101"/>
                <a:gd name="T29" fmla="*/ 2 h 147"/>
                <a:gd name="T30" fmla="*/ 35 w 101"/>
                <a:gd name="T31" fmla="*/ 5 h 147"/>
                <a:gd name="T32" fmla="*/ 37 w 101"/>
                <a:gd name="T33" fmla="*/ 8 h 147"/>
                <a:gd name="T34" fmla="*/ 42 w 101"/>
                <a:gd name="T35" fmla="*/ 8 h 147"/>
                <a:gd name="T36" fmla="*/ 45 w 101"/>
                <a:gd name="T37" fmla="*/ 8 h 147"/>
                <a:gd name="T38" fmla="*/ 50 w 101"/>
                <a:gd name="T39" fmla="*/ 9 h 147"/>
                <a:gd name="T40" fmla="*/ 55 w 101"/>
                <a:gd name="T41" fmla="*/ 9 h 147"/>
                <a:gd name="T42" fmla="*/ 56 w 101"/>
                <a:gd name="T43" fmla="*/ 12 h 147"/>
                <a:gd name="T44" fmla="*/ 55 w 101"/>
                <a:gd name="T45" fmla="*/ 16 h 147"/>
                <a:gd name="T46" fmla="*/ 27 w 101"/>
                <a:gd name="T47" fmla="*/ 130 h 147"/>
                <a:gd name="T48" fmla="*/ 25 w 101"/>
                <a:gd name="T49" fmla="*/ 135 h 147"/>
                <a:gd name="T50" fmla="*/ 23 w 101"/>
                <a:gd name="T51" fmla="*/ 137 h 147"/>
                <a:gd name="T52" fmla="*/ 18 w 101"/>
                <a:gd name="T53" fmla="*/ 139 h 147"/>
                <a:gd name="T54" fmla="*/ 8 w 101"/>
                <a:gd name="T55" fmla="*/ 139 h 147"/>
                <a:gd name="T56" fmla="*/ 5 w 101"/>
                <a:gd name="T57" fmla="*/ 139 h 147"/>
                <a:gd name="T58" fmla="*/ 2 w 101"/>
                <a:gd name="T59" fmla="*/ 140 h 147"/>
                <a:gd name="T60" fmla="*/ 1 w 101"/>
                <a:gd name="T61" fmla="*/ 141 h 147"/>
                <a:gd name="T62" fmla="*/ 0 w 101"/>
                <a:gd name="T63" fmla="*/ 144 h 147"/>
                <a:gd name="T64" fmla="*/ 1 w 101"/>
                <a:gd name="T65" fmla="*/ 146 h 147"/>
                <a:gd name="T66" fmla="*/ 4 w 101"/>
                <a:gd name="T67" fmla="*/ 147 h 147"/>
                <a:gd name="T68" fmla="*/ 10 w 101"/>
                <a:gd name="T69" fmla="*/ 147 h 147"/>
                <a:gd name="T70" fmla="*/ 18 w 101"/>
                <a:gd name="T71" fmla="*/ 147 h 147"/>
                <a:gd name="T72" fmla="*/ 26 w 101"/>
                <a:gd name="T73" fmla="*/ 146 h 147"/>
                <a:gd name="T74" fmla="*/ 33 w 101"/>
                <a:gd name="T75" fmla="*/ 146 h 147"/>
                <a:gd name="T76" fmla="*/ 47 w 101"/>
                <a:gd name="T77" fmla="*/ 146 h 147"/>
                <a:gd name="T78" fmla="*/ 62 w 101"/>
                <a:gd name="T79" fmla="*/ 147 h 147"/>
                <a:gd name="T80" fmla="*/ 63 w 101"/>
                <a:gd name="T81" fmla="*/ 147 h 147"/>
                <a:gd name="T82" fmla="*/ 65 w 101"/>
                <a:gd name="T83" fmla="*/ 146 h 147"/>
                <a:gd name="T84" fmla="*/ 66 w 101"/>
                <a:gd name="T85" fmla="*/ 145 h 147"/>
                <a:gd name="T86" fmla="*/ 66 w 101"/>
                <a:gd name="T87" fmla="*/ 142 h 147"/>
                <a:gd name="T88" fmla="*/ 65 w 101"/>
                <a:gd name="T89" fmla="*/ 140 h 147"/>
                <a:gd name="T90" fmla="*/ 60 w 101"/>
                <a:gd name="T91" fmla="*/ 139 h 147"/>
                <a:gd name="T92" fmla="*/ 57 w 101"/>
                <a:gd name="T93" fmla="*/ 139 h 147"/>
                <a:gd name="T94" fmla="*/ 50 w 101"/>
                <a:gd name="T95" fmla="*/ 139 h 147"/>
                <a:gd name="T96" fmla="*/ 46 w 101"/>
                <a:gd name="T97" fmla="*/ 138 h 147"/>
                <a:gd name="T98" fmla="*/ 46 w 101"/>
                <a:gd name="T99" fmla="*/ 136 h 147"/>
                <a:gd name="T100" fmla="*/ 46 w 101"/>
                <a:gd name="T101" fmla="*/ 134 h 147"/>
                <a:gd name="T102" fmla="*/ 47 w 101"/>
                <a:gd name="T103" fmla="*/ 131 h 147"/>
                <a:gd name="T104" fmla="*/ 75 w 101"/>
                <a:gd name="T105" fmla="*/ 1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1" h="147">
                  <a:moveTo>
                    <a:pt x="75" y="17"/>
                  </a:moveTo>
                  <a:lnTo>
                    <a:pt x="76" y="13"/>
                  </a:lnTo>
                  <a:lnTo>
                    <a:pt x="79" y="10"/>
                  </a:lnTo>
                  <a:lnTo>
                    <a:pt x="84" y="9"/>
                  </a:lnTo>
                  <a:lnTo>
                    <a:pt x="93" y="8"/>
                  </a:lnTo>
                  <a:lnTo>
                    <a:pt x="99" y="8"/>
                  </a:lnTo>
                  <a:lnTo>
                    <a:pt x="101" y="4"/>
                  </a:lnTo>
                  <a:lnTo>
                    <a:pt x="100" y="1"/>
                  </a:lnTo>
                  <a:lnTo>
                    <a:pt x="98" y="0"/>
                  </a:lnTo>
                  <a:lnTo>
                    <a:pt x="83" y="1"/>
                  </a:lnTo>
                  <a:lnTo>
                    <a:pt x="54" y="1"/>
                  </a:lnTo>
                  <a:lnTo>
                    <a:pt x="39" y="0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5" y="5"/>
                  </a:lnTo>
                  <a:lnTo>
                    <a:pt x="37" y="8"/>
                  </a:lnTo>
                  <a:lnTo>
                    <a:pt x="42" y="8"/>
                  </a:lnTo>
                  <a:lnTo>
                    <a:pt x="45" y="8"/>
                  </a:lnTo>
                  <a:lnTo>
                    <a:pt x="50" y="9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5" y="16"/>
                  </a:lnTo>
                  <a:lnTo>
                    <a:pt x="27" y="130"/>
                  </a:lnTo>
                  <a:lnTo>
                    <a:pt x="25" y="135"/>
                  </a:lnTo>
                  <a:lnTo>
                    <a:pt x="23" y="137"/>
                  </a:lnTo>
                  <a:lnTo>
                    <a:pt x="18" y="139"/>
                  </a:lnTo>
                  <a:lnTo>
                    <a:pt x="8" y="139"/>
                  </a:lnTo>
                  <a:lnTo>
                    <a:pt x="5" y="139"/>
                  </a:lnTo>
                  <a:lnTo>
                    <a:pt x="2" y="140"/>
                  </a:lnTo>
                  <a:lnTo>
                    <a:pt x="1" y="141"/>
                  </a:lnTo>
                  <a:lnTo>
                    <a:pt x="0" y="144"/>
                  </a:lnTo>
                  <a:lnTo>
                    <a:pt x="1" y="146"/>
                  </a:lnTo>
                  <a:lnTo>
                    <a:pt x="4" y="147"/>
                  </a:lnTo>
                  <a:lnTo>
                    <a:pt x="10" y="147"/>
                  </a:lnTo>
                  <a:lnTo>
                    <a:pt x="18" y="147"/>
                  </a:lnTo>
                  <a:lnTo>
                    <a:pt x="26" y="146"/>
                  </a:lnTo>
                  <a:lnTo>
                    <a:pt x="33" y="146"/>
                  </a:lnTo>
                  <a:lnTo>
                    <a:pt x="47" y="146"/>
                  </a:lnTo>
                  <a:lnTo>
                    <a:pt x="62" y="147"/>
                  </a:lnTo>
                  <a:lnTo>
                    <a:pt x="63" y="147"/>
                  </a:lnTo>
                  <a:lnTo>
                    <a:pt x="65" y="146"/>
                  </a:lnTo>
                  <a:lnTo>
                    <a:pt x="66" y="145"/>
                  </a:lnTo>
                  <a:lnTo>
                    <a:pt x="66" y="142"/>
                  </a:lnTo>
                  <a:lnTo>
                    <a:pt x="65" y="140"/>
                  </a:lnTo>
                  <a:lnTo>
                    <a:pt x="60" y="139"/>
                  </a:lnTo>
                  <a:lnTo>
                    <a:pt x="57" y="139"/>
                  </a:lnTo>
                  <a:lnTo>
                    <a:pt x="50" y="139"/>
                  </a:lnTo>
                  <a:lnTo>
                    <a:pt x="46" y="138"/>
                  </a:lnTo>
                  <a:lnTo>
                    <a:pt x="46" y="136"/>
                  </a:lnTo>
                  <a:lnTo>
                    <a:pt x="46" y="134"/>
                  </a:lnTo>
                  <a:lnTo>
                    <a:pt x="47" y="131"/>
                  </a:lnTo>
                  <a:lnTo>
                    <a:pt x="75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5" name="Freeform 148"/>
            <p:cNvSpPr>
              <a:spLocks/>
            </p:cNvSpPr>
            <p:nvPr/>
          </p:nvSpPr>
          <p:spPr bwMode="auto">
            <a:xfrm>
              <a:off x="3539" y="204"/>
              <a:ext cx="76" cy="103"/>
            </a:xfrm>
            <a:custGeom>
              <a:avLst/>
              <a:gdLst>
                <a:gd name="T0" fmla="*/ 76 w 76"/>
                <a:gd name="T1" fmla="*/ 73 h 103"/>
                <a:gd name="T2" fmla="*/ 70 w 76"/>
                <a:gd name="T3" fmla="*/ 73 h 103"/>
                <a:gd name="T4" fmla="*/ 69 w 76"/>
                <a:gd name="T5" fmla="*/ 76 h 103"/>
                <a:gd name="T6" fmla="*/ 68 w 76"/>
                <a:gd name="T7" fmla="*/ 80 h 103"/>
                <a:gd name="T8" fmla="*/ 67 w 76"/>
                <a:gd name="T9" fmla="*/ 84 h 103"/>
                <a:gd name="T10" fmla="*/ 65 w 76"/>
                <a:gd name="T11" fmla="*/ 87 h 103"/>
                <a:gd name="T12" fmla="*/ 63 w 76"/>
                <a:gd name="T13" fmla="*/ 87 h 103"/>
                <a:gd name="T14" fmla="*/ 58 w 76"/>
                <a:gd name="T15" fmla="*/ 88 h 103"/>
                <a:gd name="T16" fmla="*/ 52 w 76"/>
                <a:gd name="T17" fmla="*/ 88 h 103"/>
                <a:gd name="T18" fmla="*/ 49 w 76"/>
                <a:gd name="T19" fmla="*/ 88 h 103"/>
                <a:gd name="T20" fmla="*/ 19 w 76"/>
                <a:gd name="T21" fmla="*/ 88 h 103"/>
                <a:gd name="T22" fmla="*/ 35 w 76"/>
                <a:gd name="T23" fmla="*/ 76 h 103"/>
                <a:gd name="T24" fmla="*/ 50 w 76"/>
                <a:gd name="T25" fmla="*/ 65 h 103"/>
                <a:gd name="T26" fmla="*/ 60 w 76"/>
                <a:gd name="T27" fmla="*/ 58 h 103"/>
                <a:gd name="T28" fmla="*/ 68 w 76"/>
                <a:gd name="T29" fmla="*/ 51 h 103"/>
                <a:gd name="T30" fmla="*/ 74 w 76"/>
                <a:gd name="T31" fmla="*/ 42 h 103"/>
                <a:gd name="T32" fmla="*/ 76 w 76"/>
                <a:gd name="T33" fmla="*/ 31 h 103"/>
                <a:gd name="T34" fmla="*/ 73 w 76"/>
                <a:gd name="T35" fmla="*/ 18 h 103"/>
                <a:gd name="T36" fmla="*/ 64 w 76"/>
                <a:gd name="T37" fmla="*/ 8 h 103"/>
                <a:gd name="T38" fmla="*/ 52 w 76"/>
                <a:gd name="T39" fmla="*/ 2 h 103"/>
                <a:gd name="T40" fmla="*/ 36 w 76"/>
                <a:gd name="T41" fmla="*/ 0 h 103"/>
                <a:gd name="T42" fmla="*/ 22 w 76"/>
                <a:gd name="T43" fmla="*/ 2 h 103"/>
                <a:gd name="T44" fmla="*/ 10 w 76"/>
                <a:gd name="T45" fmla="*/ 8 h 103"/>
                <a:gd name="T46" fmla="*/ 3 w 76"/>
                <a:gd name="T47" fmla="*/ 17 h 103"/>
                <a:gd name="T48" fmla="*/ 0 w 76"/>
                <a:gd name="T49" fmla="*/ 27 h 103"/>
                <a:gd name="T50" fmla="*/ 1 w 76"/>
                <a:gd name="T51" fmla="*/ 32 h 103"/>
                <a:gd name="T52" fmla="*/ 4 w 76"/>
                <a:gd name="T53" fmla="*/ 35 h 103"/>
                <a:gd name="T54" fmla="*/ 7 w 76"/>
                <a:gd name="T55" fmla="*/ 36 h 103"/>
                <a:gd name="T56" fmla="*/ 9 w 76"/>
                <a:gd name="T57" fmla="*/ 37 h 103"/>
                <a:gd name="T58" fmla="*/ 12 w 76"/>
                <a:gd name="T59" fmla="*/ 36 h 103"/>
                <a:gd name="T60" fmla="*/ 15 w 76"/>
                <a:gd name="T61" fmla="*/ 34 h 103"/>
                <a:gd name="T62" fmla="*/ 17 w 76"/>
                <a:gd name="T63" fmla="*/ 32 h 103"/>
                <a:gd name="T64" fmla="*/ 18 w 76"/>
                <a:gd name="T65" fmla="*/ 28 h 103"/>
                <a:gd name="T66" fmla="*/ 16 w 76"/>
                <a:gd name="T67" fmla="*/ 21 h 103"/>
                <a:gd name="T68" fmla="*/ 10 w 76"/>
                <a:gd name="T69" fmla="*/ 19 h 103"/>
                <a:gd name="T70" fmla="*/ 14 w 76"/>
                <a:gd name="T71" fmla="*/ 14 h 103"/>
                <a:gd name="T72" fmla="*/ 19 w 76"/>
                <a:gd name="T73" fmla="*/ 10 h 103"/>
                <a:gd name="T74" fmla="*/ 25 w 76"/>
                <a:gd name="T75" fmla="*/ 8 h 103"/>
                <a:gd name="T76" fmla="*/ 33 w 76"/>
                <a:gd name="T77" fmla="*/ 7 h 103"/>
                <a:gd name="T78" fmla="*/ 43 w 76"/>
                <a:gd name="T79" fmla="*/ 9 h 103"/>
                <a:gd name="T80" fmla="*/ 52 w 76"/>
                <a:gd name="T81" fmla="*/ 13 h 103"/>
                <a:gd name="T82" fmla="*/ 58 w 76"/>
                <a:gd name="T83" fmla="*/ 21 h 103"/>
                <a:gd name="T84" fmla="*/ 60 w 76"/>
                <a:gd name="T85" fmla="*/ 31 h 103"/>
                <a:gd name="T86" fmla="*/ 58 w 76"/>
                <a:gd name="T87" fmla="*/ 40 h 103"/>
                <a:gd name="T88" fmla="*/ 54 w 76"/>
                <a:gd name="T89" fmla="*/ 48 h 103"/>
                <a:gd name="T90" fmla="*/ 48 w 76"/>
                <a:gd name="T91" fmla="*/ 56 h 103"/>
                <a:gd name="T92" fmla="*/ 39 w 76"/>
                <a:gd name="T93" fmla="*/ 64 h 103"/>
                <a:gd name="T94" fmla="*/ 2 w 76"/>
                <a:gd name="T95" fmla="*/ 95 h 103"/>
                <a:gd name="T96" fmla="*/ 1 w 76"/>
                <a:gd name="T97" fmla="*/ 97 h 103"/>
                <a:gd name="T98" fmla="*/ 0 w 76"/>
                <a:gd name="T99" fmla="*/ 98 h 103"/>
                <a:gd name="T100" fmla="*/ 0 w 76"/>
                <a:gd name="T101" fmla="*/ 103 h 103"/>
                <a:gd name="T102" fmla="*/ 71 w 76"/>
                <a:gd name="T103" fmla="*/ 103 h 103"/>
                <a:gd name="T104" fmla="*/ 76 w 76"/>
                <a:gd name="T105" fmla="*/ 7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103">
                  <a:moveTo>
                    <a:pt x="76" y="73"/>
                  </a:moveTo>
                  <a:lnTo>
                    <a:pt x="70" y="73"/>
                  </a:lnTo>
                  <a:lnTo>
                    <a:pt x="69" y="76"/>
                  </a:lnTo>
                  <a:lnTo>
                    <a:pt x="68" y="80"/>
                  </a:lnTo>
                  <a:lnTo>
                    <a:pt x="67" y="84"/>
                  </a:lnTo>
                  <a:lnTo>
                    <a:pt x="65" y="87"/>
                  </a:lnTo>
                  <a:lnTo>
                    <a:pt x="63" y="87"/>
                  </a:lnTo>
                  <a:lnTo>
                    <a:pt x="58" y="88"/>
                  </a:lnTo>
                  <a:lnTo>
                    <a:pt x="52" y="88"/>
                  </a:lnTo>
                  <a:lnTo>
                    <a:pt x="49" y="88"/>
                  </a:lnTo>
                  <a:lnTo>
                    <a:pt x="19" y="88"/>
                  </a:lnTo>
                  <a:lnTo>
                    <a:pt x="35" y="76"/>
                  </a:lnTo>
                  <a:lnTo>
                    <a:pt x="50" y="65"/>
                  </a:lnTo>
                  <a:lnTo>
                    <a:pt x="60" y="58"/>
                  </a:lnTo>
                  <a:lnTo>
                    <a:pt x="68" y="51"/>
                  </a:lnTo>
                  <a:lnTo>
                    <a:pt x="74" y="42"/>
                  </a:lnTo>
                  <a:lnTo>
                    <a:pt x="76" y="31"/>
                  </a:lnTo>
                  <a:lnTo>
                    <a:pt x="73" y="18"/>
                  </a:lnTo>
                  <a:lnTo>
                    <a:pt x="64" y="8"/>
                  </a:lnTo>
                  <a:lnTo>
                    <a:pt x="52" y="2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8"/>
                  </a:lnTo>
                  <a:lnTo>
                    <a:pt x="3" y="17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9" y="37"/>
                  </a:lnTo>
                  <a:lnTo>
                    <a:pt x="12" y="36"/>
                  </a:lnTo>
                  <a:lnTo>
                    <a:pt x="15" y="34"/>
                  </a:lnTo>
                  <a:lnTo>
                    <a:pt x="17" y="32"/>
                  </a:lnTo>
                  <a:lnTo>
                    <a:pt x="18" y="28"/>
                  </a:lnTo>
                  <a:lnTo>
                    <a:pt x="16" y="21"/>
                  </a:lnTo>
                  <a:lnTo>
                    <a:pt x="10" y="19"/>
                  </a:lnTo>
                  <a:lnTo>
                    <a:pt x="14" y="14"/>
                  </a:lnTo>
                  <a:lnTo>
                    <a:pt x="19" y="10"/>
                  </a:lnTo>
                  <a:lnTo>
                    <a:pt x="25" y="8"/>
                  </a:lnTo>
                  <a:lnTo>
                    <a:pt x="33" y="7"/>
                  </a:lnTo>
                  <a:lnTo>
                    <a:pt x="43" y="9"/>
                  </a:lnTo>
                  <a:lnTo>
                    <a:pt x="52" y="13"/>
                  </a:lnTo>
                  <a:lnTo>
                    <a:pt x="58" y="21"/>
                  </a:lnTo>
                  <a:lnTo>
                    <a:pt x="60" y="31"/>
                  </a:lnTo>
                  <a:lnTo>
                    <a:pt x="58" y="40"/>
                  </a:lnTo>
                  <a:lnTo>
                    <a:pt x="54" y="48"/>
                  </a:lnTo>
                  <a:lnTo>
                    <a:pt x="48" y="56"/>
                  </a:lnTo>
                  <a:lnTo>
                    <a:pt x="39" y="64"/>
                  </a:lnTo>
                  <a:lnTo>
                    <a:pt x="2" y="95"/>
                  </a:lnTo>
                  <a:lnTo>
                    <a:pt x="1" y="97"/>
                  </a:lnTo>
                  <a:lnTo>
                    <a:pt x="0" y="98"/>
                  </a:lnTo>
                  <a:lnTo>
                    <a:pt x="0" y="103"/>
                  </a:lnTo>
                  <a:lnTo>
                    <a:pt x="71" y="103"/>
                  </a:lnTo>
                  <a:lnTo>
                    <a:pt x="76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6" name="Freeform 149"/>
            <p:cNvSpPr>
              <a:spLocks/>
            </p:cNvSpPr>
            <p:nvPr/>
          </p:nvSpPr>
          <p:spPr bwMode="auto">
            <a:xfrm>
              <a:off x="3690" y="0"/>
              <a:ext cx="70" cy="307"/>
            </a:xfrm>
            <a:custGeom>
              <a:avLst/>
              <a:gdLst>
                <a:gd name="T0" fmla="*/ 70 w 70"/>
                <a:gd name="T1" fmla="*/ 304 h 307"/>
                <a:gd name="T2" fmla="*/ 70 w 70"/>
                <a:gd name="T3" fmla="*/ 303 h 307"/>
                <a:gd name="T4" fmla="*/ 70 w 70"/>
                <a:gd name="T5" fmla="*/ 302 h 307"/>
                <a:gd name="T6" fmla="*/ 68 w 70"/>
                <a:gd name="T7" fmla="*/ 300 h 307"/>
                <a:gd name="T8" fmla="*/ 65 w 70"/>
                <a:gd name="T9" fmla="*/ 297 h 307"/>
                <a:gd name="T10" fmla="*/ 42 w 70"/>
                <a:gd name="T11" fmla="*/ 265 h 307"/>
                <a:gd name="T12" fmla="*/ 27 w 70"/>
                <a:gd name="T13" fmla="*/ 228 h 307"/>
                <a:gd name="T14" fmla="*/ 19 w 70"/>
                <a:gd name="T15" fmla="*/ 190 h 307"/>
                <a:gd name="T16" fmla="*/ 17 w 70"/>
                <a:gd name="T17" fmla="*/ 153 h 307"/>
                <a:gd name="T18" fmla="*/ 20 w 70"/>
                <a:gd name="T19" fmla="*/ 114 h 307"/>
                <a:gd name="T20" fmla="*/ 28 w 70"/>
                <a:gd name="T21" fmla="*/ 75 h 307"/>
                <a:gd name="T22" fmla="*/ 43 w 70"/>
                <a:gd name="T23" fmla="*/ 40 h 307"/>
                <a:gd name="T24" fmla="*/ 66 w 70"/>
                <a:gd name="T25" fmla="*/ 8 h 307"/>
                <a:gd name="T26" fmla="*/ 70 w 70"/>
                <a:gd name="T27" fmla="*/ 5 h 307"/>
                <a:gd name="T28" fmla="*/ 70 w 70"/>
                <a:gd name="T29" fmla="*/ 3 h 307"/>
                <a:gd name="T30" fmla="*/ 69 w 70"/>
                <a:gd name="T31" fmla="*/ 1 h 307"/>
                <a:gd name="T32" fmla="*/ 67 w 70"/>
                <a:gd name="T33" fmla="*/ 0 h 307"/>
                <a:gd name="T34" fmla="*/ 61 w 70"/>
                <a:gd name="T35" fmla="*/ 4 h 307"/>
                <a:gd name="T36" fmla="*/ 49 w 70"/>
                <a:gd name="T37" fmla="*/ 15 h 307"/>
                <a:gd name="T38" fmla="*/ 34 w 70"/>
                <a:gd name="T39" fmla="*/ 34 h 307"/>
                <a:gd name="T40" fmla="*/ 19 w 70"/>
                <a:gd name="T41" fmla="*/ 60 h 307"/>
                <a:gd name="T42" fmla="*/ 9 w 70"/>
                <a:gd name="T43" fmla="*/ 85 h 307"/>
                <a:gd name="T44" fmla="*/ 3 w 70"/>
                <a:gd name="T45" fmla="*/ 110 h 307"/>
                <a:gd name="T46" fmla="*/ 0 w 70"/>
                <a:gd name="T47" fmla="*/ 133 h 307"/>
                <a:gd name="T48" fmla="*/ 0 w 70"/>
                <a:gd name="T49" fmla="*/ 153 h 307"/>
                <a:gd name="T50" fmla="*/ 0 w 70"/>
                <a:gd name="T51" fmla="*/ 174 h 307"/>
                <a:gd name="T52" fmla="*/ 3 w 70"/>
                <a:gd name="T53" fmla="*/ 197 h 307"/>
                <a:gd name="T54" fmla="*/ 10 w 70"/>
                <a:gd name="T55" fmla="*/ 223 h 307"/>
                <a:gd name="T56" fmla="*/ 20 w 70"/>
                <a:gd name="T57" fmla="*/ 249 h 307"/>
                <a:gd name="T58" fmla="*/ 34 w 70"/>
                <a:gd name="T59" fmla="*/ 274 h 307"/>
                <a:gd name="T60" fmla="*/ 49 w 70"/>
                <a:gd name="T61" fmla="*/ 292 h 307"/>
                <a:gd name="T62" fmla="*/ 61 w 70"/>
                <a:gd name="T63" fmla="*/ 303 h 307"/>
                <a:gd name="T64" fmla="*/ 67 w 70"/>
                <a:gd name="T65" fmla="*/ 307 h 307"/>
                <a:gd name="T66" fmla="*/ 69 w 70"/>
                <a:gd name="T67" fmla="*/ 306 h 307"/>
                <a:gd name="T68" fmla="*/ 70 w 70"/>
                <a:gd name="T69" fmla="*/ 30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307">
                  <a:moveTo>
                    <a:pt x="70" y="304"/>
                  </a:moveTo>
                  <a:lnTo>
                    <a:pt x="70" y="303"/>
                  </a:lnTo>
                  <a:lnTo>
                    <a:pt x="70" y="302"/>
                  </a:lnTo>
                  <a:lnTo>
                    <a:pt x="68" y="300"/>
                  </a:lnTo>
                  <a:lnTo>
                    <a:pt x="65" y="297"/>
                  </a:lnTo>
                  <a:lnTo>
                    <a:pt x="42" y="265"/>
                  </a:lnTo>
                  <a:lnTo>
                    <a:pt x="27" y="228"/>
                  </a:lnTo>
                  <a:lnTo>
                    <a:pt x="19" y="190"/>
                  </a:lnTo>
                  <a:lnTo>
                    <a:pt x="17" y="153"/>
                  </a:lnTo>
                  <a:lnTo>
                    <a:pt x="20" y="114"/>
                  </a:lnTo>
                  <a:lnTo>
                    <a:pt x="28" y="75"/>
                  </a:lnTo>
                  <a:lnTo>
                    <a:pt x="43" y="40"/>
                  </a:lnTo>
                  <a:lnTo>
                    <a:pt x="66" y="8"/>
                  </a:lnTo>
                  <a:lnTo>
                    <a:pt x="70" y="5"/>
                  </a:lnTo>
                  <a:lnTo>
                    <a:pt x="70" y="3"/>
                  </a:lnTo>
                  <a:lnTo>
                    <a:pt x="69" y="1"/>
                  </a:lnTo>
                  <a:lnTo>
                    <a:pt x="67" y="0"/>
                  </a:lnTo>
                  <a:lnTo>
                    <a:pt x="61" y="4"/>
                  </a:lnTo>
                  <a:lnTo>
                    <a:pt x="49" y="15"/>
                  </a:lnTo>
                  <a:lnTo>
                    <a:pt x="34" y="34"/>
                  </a:lnTo>
                  <a:lnTo>
                    <a:pt x="19" y="60"/>
                  </a:lnTo>
                  <a:lnTo>
                    <a:pt x="9" y="85"/>
                  </a:lnTo>
                  <a:lnTo>
                    <a:pt x="3" y="110"/>
                  </a:lnTo>
                  <a:lnTo>
                    <a:pt x="0" y="133"/>
                  </a:lnTo>
                  <a:lnTo>
                    <a:pt x="0" y="153"/>
                  </a:lnTo>
                  <a:lnTo>
                    <a:pt x="0" y="174"/>
                  </a:lnTo>
                  <a:lnTo>
                    <a:pt x="3" y="197"/>
                  </a:lnTo>
                  <a:lnTo>
                    <a:pt x="10" y="223"/>
                  </a:lnTo>
                  <a:lnTo>
                    <a:pt x="20" y="249"/>
                  </a:lnTo>
                  <a:lnTo>
                    <a:pt x="34" y="274"/>
                  </a:lnTo>
                  <a:lnTo>
                    <a:pt x="49" y="292"/>
                  </a:lnTo>
                  <a:lnTo>
                    <a:pt x="61" y="303"/>
                  </a:lnTo>
                  <a:lnTo>
                    <a:pt x="67" y="307"/>
                  </a:lnTo>
                  <a:lnTo>
                    <a:pt x="69" y="306"/>
                  </a:lnTo>
                  <a:lnTo>
                    <a:pt x="70" y="3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7" name="Freeform 150"/>
            <p:cNvSpPr>
              <a:spLocks noEditPoints="1"/>
            </p:cNvSpPr>
            <p:nvPr/>
          </p:nvSpPr>
          <p:spPr bwMode="auto">
            <a:xfrm>
              <a:off x="3794" y="17"/>
              <a:ext cx="159" cy="276"/>
            </a:xfrm>
            <a:custGeom>
              <a:avLst/>
              <a:gdLst>
                <a:gd name="T0" fmla="*/ 118 w 159"/>
                <a:gd name="T1" fmla="*/ 5 h 276"/>
                <a:gd name="T2" fmla="*/ 118 w 159"/>
                <a:gd name="T3" fmla="*/ 2 h 276"/>
                <a:gd name="T4" fmla="*/ 112 w 159"/>
                <a:gd name="T5" fmla="*/ 1 h 276"/>
                <a:gd name="T6" fmla="*/ 93 w 159"/>
                <a:gd name="T7" fmla="*/ 77 h 276"/>
                <a:gd name="T8" fmla="*/ 58 w 159"/>
                <a:gd name="T9" fmla="*/ 85 h 276"/>
                <a:gd name="T10" fmla="*/ 28 w 159"/>
                <a:gd name="T11" fmla="*/ 104 h 276"/>
                <a:gd name="T12" fmla="*/ 7 w 159"/>
                <a:gd name="T13" fmla="*/ 131 h 276"/>
                <a:gd name="T14" fmla="*/ 0 w 159"/>
                <a:gd name="T15" fmla="*/ 161 h 276"/>
                <a:gd name="T16" fmla="*/ 15 w 159"/>
                <a:gd name="T17" fmla="*/ 199 h 276"/>
                <a:gd name="T18" fmla="*/ 58 w 159"/>
                <a:gd name="T19" fmla="*/ 217 h 276"/>
                <a:gd name="T20" fmla="*/ 49 w 159"/>
                <a:gd name="T21" fmla="*/ 256 h 276"/>
                <a:gd name="T22" fmla="*/ 45 w 159"/>
                <a:gd name="T23" fmla="*/ 270 h 276"/>
                <a:gd name="T24" fmla="*/ 46 w 159"/>
                <a:gd name="T25" fmla="*/ 276 h 276"/>
                <a:gd name="T26" fmla="*/ 51 w 159"/>
                <a:gd name="T27" fmla="*/ 275 h 276"/>
                <a:gd name="T28" fmla="*/ 53 w 159"/>
                <a:gd name="T29" fmla="*/ 270 h 276"/>
                <a:gd name="T30" fmla="*/ 55 w 159"/>
                <a:gd name="T31" fmla="*/ 263 h 276"/>
                <a:gd name="T32" fmla="*/ 84 w 159"/>
                <a:gd name="T33" fmla="*/ 214 h 276"/>
                <a:gd name="T34" fmla="*/ 117 w 159"/>
                <a:gd name="T35" fmla="*/ 200 h 276"/>
                <a:gd name="T36" fmla="*/ 143 w 159"/>
                <a:gd name="T37" fmla="*/ 177 h 276"/>
                <a:gd name="T38" fmla="*/ 157 w 159"/>
                <a:gd name="T39" fmla="*/ 148 h 276"/>
                <a:gd name="T40" fmla="*/ 156 w 159"/>
                <a:gd name="T41" fmla="*/ 114 h 276"/>
                <a:gd name="T42" fmla="*/ 128 w 159"/>
                <a:gd name="T43" fmla="*/ 84 h 276"/>
                <a:gd name="T44" fmla="*/ 118 w 159"/>
                <a:gd name="T45" fmla="*/ 8 h 276"/>
                <a:gd name="T46" fmla="*/ 53 w 159"/>
                <a:gd name="T47" fmla="*/ 209 h 276"/>
                <a:gd name="T48" fmla="*/ 39 w 159"/>
                <a:gd name="T49" fmla="*/ 204 h 276"/>
                <a:gd name="T50" fmla="*/ 27 w 159"/>
                <a:gd name="T51" fmla="*/ 194 h 276"/>
                <a:gd name="T52" fmla="*/ 21 w 159"/>
                <a:gd name="T53" fmla="*/ 178 h 276"/>
                <a:gd name="T54" fmla="*/ 21 w 159"/>
                <a:gd name="T55" fmla="*/ 154 h 276"/>
                <a:gd name="T56" fmla="*/ 30 w 159"/>
                <a:gd name="T57" fmla="*/ 126 h 276"/>
                <a:gd name="T58" fmla="*/ 48 w 159"/>
                <a:gd name="T59" fmla="*/ 103 h 276"/>
                <a:gd name="T60" fmla="*/ 75 w 159"/>
                <a:gd name="T61" fmla="*/ 87 h 276"/>
                <a:gd name="T62" fmla="*/ 60 w 159"/>
                <a:gd name="T63" fmla="*/ 210 h 276"/>
                <a:gd name="T64" fmla="*/ 115 w 159"/>
                <a:gd name="T65" fmla="*/ 87 h 276"/>
                <a:gd name="T66" fmla="*/ 136 w 159"/>
                <a:gd name="T67" fmla="*/ 109 h 276"/>
                <a:gd name="T68" fmla="*/ 138 w 159"/>
                <a:gd name="T69" fmla="*/ 140 h 276"/>
                <a:gd name="T70" fmla="*/ 129 w 159"/>
                <a:gd name="T71" fmla="*/ 168 h 276"/>
                <a:gd name="T72" fmla="*/ 110 w 159"/>
                <a:gd name="T73" fmla="*/ 192 h 276"/>
                <a:gd name="T74" fmla="*/ 84 w 159"/>
                <a:gd name="T75" fmla="*/ 207 h 276"/>
                <a:gd name="T76" fmla="*/ 99 w 159"/>
                <a:gd name="T77" fmla="*/ 84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9" h="276">
                  <a:moveTo>
                    <a:pt x="118" y="8"/>
                  </a:moveTo>
                  <a:lnTo>
                    <a:pt x="118" y="5"/>
                  </a:lnTo>
                  <a:lnTo>
                    <a:pt x="119" y="3"/>
                  </a:lnTo>
                  <a:lnTo>
                    <a:pt x="118" y="2"/>
                  </a:lnTo>
                  <a:lnTo>
                    <a:pt x="115" y="0"/>
                  </a:lnTo>
                  <a:lnTo>
                    <a:pt x="112" y="1"/>
                  </a:lnTo>
                  <a:lnTo>
                    <a:pt x="111" y="6"/>
                  </a:lnTo>
                  <a:lnTo>
                    <a:pt x="93" y="77"/>
                  </a:lnTo>
                  <a:lnTo>
                    <a:pt x="75" y="80"/>
                  </a:lnTo>
                  <a:lnTo>
                    <a:pt x="58" y="85"/>
                  </a:lnTo>
                  <a:lnTo>
                    <a:pt x="42" y="94"/>
                  </a:lnTo>
                  <a:lnTo>
                    <a:pt x="28" y="104"/>
                  </a:lnTo>
                  <a:lnTo>
                    <a:pt x="16" y="117"/>
                  </a:lnTo>
                  <a:lnTo>
                    <a:pt x="7" y="131"/>
                  </a:lnTo>
                  <a:lnTo>
                    <a:pt x="2" y="146"/>
                  </a:lnTo>
                  <a:lnTo>
                    <a:pt x="0" y="161"/>
                  </a:lnTo>
                  <a:lnTo>
                    <a:pt x="4" y="182"/>
                  </a:lnTo>
                  <a:lnTo>
                    <a:pt x="15" y="199"/>
                  </a:lnTo>
                  <a:lnTo>
                    <a:pt x="33" y="211"/>
                  </a:lnTo>
                  <a:lnTo>
                    <a:pt x="58" y="217"/>
                  </a:lnTo>
                  <a:lnTo>
                    <a:pt x="51" y="246"/>
                  </a:lnTo>
                  <a:lnTo>
                    <a:pt x="49" y="256"/>
                  </a:lnTo>
                  <a:lnTo>
                    <a:pt x="46" y="264"/>
                  </a:lnTo>
                  <a:lnTo>
                    <a:pt x="45" y="270"/>
                  </a:lnTo>
                  <a:lnTo>
                    <a:pt x="45" y="273"/>
                  </a:lnTo>
                  <a:lnTo>
                    <a:pt x="46" y="276"/>
                  </a:lnTo>
                  <a:lnTo>
                    <a:pt x="48" y="276"/>
                  </a:lnTo>
                  <a:lnTo>
                    <a:pt x="51" y="275"/>
                  </a:lnTo>
                  <a:lnTo>
                    <a:pt x="52" y="273"/>
                  </a:lnTo>
                  <a:lnTo>
                    <a:pt x="53" y="270"/>
                  </a:lnTo>
                  <a:lnTo>
                    <a:pt x="54" y="266"/>
                  </a:lnTo>
                  <a:lnTo>
                    <a:pt x="55" y="263"/>
                  </a:lnTo>
                  <a:lnTo>
                    <a:pt x="66" y="217"/>
                  </a:lnTo>
                  <a:lnTo>
                    <a:pt x="84" y="214"/>
                  </a:lnTo>
                  <a:lnTo>
                    <a:pt x="101" y="209"/>
                  </a:lnTo>
                  <a:lnTo>
                    <a:pt x="117" y="200"/>
                  </a:lnTo>
                  <a:lnTo>
                    <a:pt x="131" y="190"/>
                  </a:lnTo>
                  <a:lnTo>
                    <a:pt x="143" y="177"/>
                  </a:lnTo>
                  <a:lnTo>
                    <a:pt x="152" y="163"/>
                  </a:lnTo>
                  <a:lnTo>
                    <a:pt x="157" y="148"/>
                  </a:lnTo>
                  <a:lnTo>
                    <a:pt x="159" y="133"/>
                  </a:lnTo>
                  <a:lnTo>
                    <a:pt x="156" y="114"/>
                  </a:lnTo>
                  <a:lnTo>
                    <a:pt x="146" y="97"/>
                  </a:lnTo>
                  <a:lnTo>
                    <a:pt x="128" y="84"/>
                  </a:lnTo>
                  <a:lnTo>
                    <a:pt x="101" y="77"/>
                  </a:lnTo>
                  <a:lnTo>
                    <a:pt x="118" y="8"/>
                  </a:lnTo>
                  <a:close/>
                  <a:moveTo>
                    <a:pt x="60" y="210"/>
                  </a:moveTo>
                  <a:lnTo>
                    <a:pt x="53" y="209"/>
                  </a:lnTo>
                  <a:lnTo>
                    <a:pt x="46" y="207"/>
                  </a:lnTo>
                  <a:lnTo>
                    <a:pt x="39" y="204"/>
                  </a:lnTo>
                  <a:lnTo>
                    <a:pt x="33" y="200"/>
                  </a:lnTo>
                  <a:lnTo>
                    <a:pt x="27" y="194"/>
                  </a:lnTo>
                  <a:lnTo>
                    <a:pt x="23" y="187"/>
                  </a:lnTo>
                  <a:lnTo>
                    <a:pt x="21" y="178"/>
                  </a:lnTo>
                  <a:lnTo>
                    <a:pt x="20" y="168"/>
                  </a:lnTo>
                  <a:lnTo>
                    <a:pt x="21" y="154"/>
                  </a:lnTo>
                  <a:lnTo>
                    <a:pt x="24" y="140"/>
                  </a:lnTo>
                  <a:lnTo>
                    <a:pt x="30" y="126"/>
                  </a:lnTo>
                  <a:lnTo>
                    <a:pt x="38" y="114"/>
                  </a:lnTo>
                  <a:lnTo>
                    <a:pt x="48" y="103"/>
                  </a:lnTo>
                  <a:lnTo>
                    <a:pt x="61" y="94"/>
                  </a:lnTo>
                  <a:lnTo>
                    <a:pt x="75" y="87"/>
                  </a:lnTo>
                  <a:lnTo>
                    <a:pt x="91" y="84"/>
                  </a:lnTo>
                  <a:lnTo>
                    <a:pt x="60" y="210"/>
                  </a:lnTo>
                  <a:close/>
                  <a:moveTo>
                    <a:pt x="99" y="84"/>
                  </a:moveTo>
                  <a:lnTo>
                    <a:pt x="115" y="87"/>
                  </a:lnTo>
                  <a:lnTo>
                    <a:pt x="128" y="96"/>
                  </a:lnTo>
                  <a:lnTo>
                    <a:pt x="136" y="109"/>
                  </a:lnTo>
                  <a:lnTo>
                    <a:pt x="139" y="126"/>
                  </a:lnTo>
                  <a:lnTo>
                    <a:pt x="138" y="140"/>
                  </a:lnTo>
                  <a:lnTo>
                    <a:pt x="135" y="154"/>
                  </a:lnTo>
                  <a:lnTo>
                    <a:pt x="129" y="168"/>
                  </a:lnTo>
                  <a:lnTo>
                    <a:pt x="121" y="180"/>
                  </a:lnTo>
                  <a:lnTo>
                    <a:pt x="110" y="192"/>
                  </a:lnTo>
                  <a:lnTo>
                    <a:pt x="98" y="201"/>
                  </a:lnTo>
                  <a:lnTo>
                    <a:pt x="84" y="207"/>
                  </a:lnTo>
                  <a:lnTo>
                    <a:pt x="68" y="210"/>
                  </a:lnTo>
                  <a:lnTo>
                    <a:pt x="99" y="84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8" name="Freeform 151"/>
            <p:cNvSpPr>
              <a:spLocks noEditPoints="1"/>
            </p:cNvSpPr>
            <p:nvPr/>
          </p:nvSpPr>
          <p:spPr bwMode="auto">
            <a:xfrm>
              <a:off x="4043" y="94"/>
              <a:ext cx="119" cy="119"/>
            </a:xfrm>
            <a:custGeom>
              <a:avLst/>
              <a:gdLst>
                <a:gd name="T0" fmla="*/ 119 w 119"/>
                <a:gd name="T1" fmla="*/ 59 h 119"/>
                <a:gd name="T2" fmla="*/ 114 w 119"/>
                <a:gd name="T3" fmla="*/ 36 h 119"/>
                <a:gd name="T4" fmla="*/ 101 w 119"/>
                <a:gd name="T5" fmla="*/ 17 h 119"/>
                <a:gd name="T6" fmla="*/ 82 w 119"/>
                <a:gd name="T7" fmla="*/ 5 h 119"/>
                <a:gd name="T8" fmla="*/ 59 w 119"/>
                <a:gd name="T9" fmla="*/ 0 h 119"/>
                <a:gd name="T10" fmla="*/ 36 w 119"/>
                <a:gd name="T11" fmla="*/ 5 h 119"/>
                <a:gd name="T12" fmla="*/ 17 w 119"/>
                <a:gd name="T13" fmla="*/ 18 h 119"/>
                <a:gd name="T14" fmla="*/ 5 w 119"/>
                <a:gd name="T15" fmla="*/ 37 h 119"/>
                <a:gd name="T16" fmla="*/ 0 w 119"/>
                <a:gd name="T17" fmla="*/ 59 h 119"/>
                <a:gd name="T18" fmla="*/ 5 w 119"/>
                <a:gd name="T19" fmla="*/ 82 h 119"/>
                <a:gd name="T20" fmla="*/ 17 w 119"/>
                <a:gd name="T21" fmla="*/ 102 h 119"/>
                <a:gd name="T22" fmla="*/ 36 w 119"/>
                <a:gd name="T23" fmla="*/ 114 h 119"/>
                <a:gd name="T24" fmla="*/ 59 w 119"/>
                <a:gd name="T25" fmla="*/ 119 h 119"/>
                <a:gd name="T26" fmla="*/ 82 w 119"/>
                <a:gd name="T27" fmla="*/ 114 h 119"/>
                <a:gd name="T28" fmla="*/ 101 w 119"/>
                <a:gd name="T29" fmla="*/ 102 h 119"/>
                <a:gd name="T30" fmla="*/ 114 w 119"/>
                <a:gd name="T31" fmla="*/ 83 h 119"/>
                <a:gd name="T32" fmla="*/ 119 w 119"/>
                <a:gd name="T33" fmla="*/ 59 h 119"/>
                <a:gd name="T34" fmla="*/ 59 w 119"/>
                <a:gd name="T35" fmla="*/ 107 h 119"/>
                <a:gd name="T36" fmla="*/ 41 w 119"/>
                <a:gd name="T37" fmla="*/ 103 h 119"/>
                <a:gd name="T38" fmla="*/ 26 w 119"/>
                <a:gd name="T39" fmla="*/ 93 h 119"/>
                <a:gd name="T40" fmla="*/ 16 w 119"/>
                <a:gd name="T41" fmla="*/ 78 h 119"/>
                <a:gd name="T42" fmla="*/ 12 w 119"/>
                <a:gd name="T43" fmla="*/ 59 h 119"/>
                <a:gd name="T44" fmla="*/ 16 w 119"/>
                <a:gd name="T45" fmla="*/ 41 h 119"/>
                <a:gd name="T46" fmla="*/ 26 w 119"/>
                <a:gd name="T47" fmla="*/ 26 h 119"/>
                <a:gd name="T48" fmla="*/ 41 w 119"/>
                <a:gd name="T49" fmla="*/ 16 h 119"/>
                <a:gd name="T50" fmla="*/ 59 w 119"/>
                <a:gd name="T51" fmla="*/ 12 h 119"/>
                <a:gd name="T52" fmla="*/ 77 w 119"/>
                <a:gd name="T53" fmla="*/ 16 h 119"/>
                <a:gd name="T54" fmla="*/ 92 w 119"/>
                <a:gd name="T55" fmla="*/ 26 h 119"/>
                <a:gd name="T56" fmla="*/ 103 w 119"/>
                <a:gd name="T57" fmla="*/ 41 h 119"/>
                <a:gd name="T58" fmla="*/ 106 w 119"/>
                <a:gd name="T59" fmla="*/ 59 h 119"/>
                <a:gd name="T60" fmla="*/ 103 w 119"/>
                <a:gd name="T61" fmla="*/ 78 h 119"/>
                <a:gd name="T62" fmla="*/ 92 w 119"/>
                <a:gd name="T63" fmla="*/ 93 h 119"/>
                <a:gd name="T64" fmla="*/ 77 w 119"/>
                <a:gd name="T65" fmla="*/ 103 h 119"/>
                <a:gd name="T66" fmla="*/ 59 w 119"/>
                <a:gd name="T67" fmla="*/ 10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" h="119">
                  <a:moveTo>
                    <a:pt x="119" y="59"/>
                  </a:moveTo>
                  <a:lnTo>
                    <a:pt x="114" y="36"/>
                  </a:lnTo>
                  <a:lnTo>
                    <a:pt x="101" y="17"/>
                  </a:lnTo>
                  <a:lnTo>
                    <a:pt x="82" y="5"/>
                  </a:lnTo>
                  <a:lnTo>
                    <a:pt x="59" y="0"/>
                  </a:lnTo>
                  <a:lnTo>
                    <a:pt x="36" y="5"/>
                  </a:lnTo>
                  <a:lnTo>
                    <a:pt x="17" y="18"/>
                  </a:lnTo>
                  <a:lnTo>
                    <a:pt x="5" y="37"/>
                  </a:lnTo>
                  <a:lnTo>
                    <a:pt x="0" y="59"/>
                  </a:lnTo>
                  <a:lnTo>
                    <a:pt x="5" y="82"/>
                  </a:lnTo>
                  <a:lnTo>
                    <a:pt x="17" y="102"/>
                  </a:lnTo>
                  <a:lnTo>
                    <a:pt x="36" y="114"/>
                  </a:lnTo>
                  <a:lnTo>
                    <a:pt x="59" y="119"/>
                  </a:lnTo>
                  <a:lnTo>
                    <a:pt x="82" y="114"/>
                  </a:lnTo>
                  <a:lnTo>
                    <a:pt x="101" y="102"/>
                  </a:lnTo>
                  <a:lnTo>
                    <a:pt x="114" y="83"/>
                  </a:lnTo>
                  <a:lnTo>
                    <a:pt x="119" y="59"/>
                  </a:lnTo>
                  <a:close/>
                  <a:moveTo>
                    <a:pt x="59" y="107"/>
                  </a:moveTo>
                  <a:lnTo>
                    <a:pt x="41" y="103"/>
                  </a:lnTo>
                  <a:lnTo>
                    <a:pt x="26" y="93"/>
                  </a:lnTo>
                  <a:lnTo>
                    <a:pt x="16" y="78"/>
                  </a:lnTo>
                  <a:lnTo>
                    <a:pt x="12" y="59"/>
                  </a:lnTo>
                  <a:lnTo>
                    <a:pt x="16" y="41"/>
                  </a:lnTo>
                  <a:lnTo>
                    <a:pt x="26" y="26"/>
                  </a:lnTo>
                  <a:lnTo>
                    <a:pt x="41" y="16"/>
                  </a:lnTo>
                  <a:lnTo>
                    <a:pt x="59" y="12"/>
                  </a:lnTo>
                  <a:lnTo>
                    <a:pt x="77" y="16"/>
                  </a:lnTo>
                  <a:lnTo>
                    <a:pt x="92" y="26"/>
                  </a:lnTo>
                  <a:lnTo>
                    <a:pt x="103" y="41"/>
                  </a:lnTo>
                  <a:lnTo>
                    <a:pt x="106" y="59"/>
                  </a:lnTo>
                  <a:lnTo>
                    <a:pt x="103" y="78"/>
                  </a:lnTo>
                  <a:lnTo>
                    <a:pt x="92" y="93"/>
                  </a:lnTo>
                  <a:lnTo>
                    <a:pt x="77" y="103"/>
                  </a:lnTo>
                  <a:lnTo>
                    <a:pt x="59" y="107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9" name="Freeform 152"/>
            <p:cNvSpPr>
              <a:spLocks/>
            </p:cNvSpPr>
            <p:nvPr/>
          </p:nvSpPr>
          <p:spPr bwMode="auto">
            <a:xfrm>
              <a:off x="4263" y="14"/>
              <a:ext cx="216" cy="223"/>
            </a:xfrm>
            <a:custGeom>
              <a:avLst/>
              <a:gdLst>
                <a:gd name="T0" fmla="*/ 215 w 216"/>
                <a:gd name="T1" fmla="*/ 1 h 223"/>
                <a:gd name="T2" fmla="*/ 211 w 216"/>
                <a:gd name="T3" fmla="*/ 0 h 223"/>
                <a:gd name="T4" fmla="*/ 187 w 216"/>
                <a:gd name="T5" fmla="*/ 27 h 223"/>
                <a:gd name="T6" fmla="*/ 173 w 216"/>
                <a:gd name="T7" fmla="*/ 12 h 223"/>
                <a:gd name="T8" fmla="*/ 136 w 216"/>
                <a:gd name="T9" fmla="*/ 0 h 223"/>
                <a:gd name="T10" fmla="*/ 86 w 216"/>
                <a:gd name="T11" fmla="*/ 12 h 223"/>
                <a:gd name="T12" fmla="*/ 43 w 216"/>
                <a:gd name="T13" fmla="*/ 43 h 223"/>
                <a:gd name="T14" fmla="*/ 12 w 216"/>
                <a:gd name="T15" fmla="*/ 87 h 223"/>
                <a:gd name="T16" fmla="*/ 0 w 216"/>
                <a:gd name="T17" fmla="*/ 139 h 223"/>
                <a:gd name="T18" fmla="*/ 6 w 216"/>
                <a:gd name="T19" fmla="*/ 173 h 223"/>
                <a:gd name="T20" fmla="*/ 23 w 216"/>
                <a:gd name="T21" fmla="*/ 199 h 223"/>
                <a:gd name="T22" fmla="*/ 49 w 216"/>
                <a:gd name="T23" fmla="*/ 217 h 223"/>
                <a:gd name="T24" fmla="*/ 83 w 216"/>
                <a:gd name="T25" fmla="*/ 223 h 223"/>
                <a:gd name="T26" fmla="*/ 121 w 216"/>
                <a:gd name="T27" fmla="*/ 216 h 223"/>
                <a:gd name="T28" fmla="*/ 138 w 216"/>
                <a:gd name="T29" fmla="*/ 206 h 223"/>
                <a:gd name="T30" fmla="*/ 147 w 216"/>
                <a:gd name="T31" fmla="*/ 197 h 223"/>
                <a:gd name="T32" fmla="*/ 154 w 216"/>
                <a:gd name="T33" fmla="*/ 209 h 223"/>
                <a:gd name="T34" fmla="*/ 161 w 216"/>
                <a:gd name="T35" fmla="*/ 216 h 223"/>
                <a:gd name="T36" fmla="*/ 164 w 216"/>
                <a:gd name="T37" fmla="*/ 212 h 223"/>
                <a:gd name="T38" fmla="*/ 167 w 216"/>
                <a:gd name="T39" fmla="*/ 201 h 223"/>
                <a:gd name="T40" fmla="*/ 174 w 216"/>
                <a:gd name="T41" fmla="*/ 172 h 223"/>
                <a:gd name="T42" fmla="*/ 181 w 216"/>
                <a:gd name="T43" fmla="*/ 149 h 223"/>
                <a:gd name="T44" fmla="*/ 189 w 216"/>
                <a:gd name="T45" fmla="*/ 142 h 223"/>
                <a:gd name="T46" fmla="*/ 201 w 216"/>
                <a:gd name="T47" fmla="*/ 142 h 223"/>
                <a:gd name="T48" fmla="*/ 204 w 216"/>
                <a:gd name="T49" fmla="*/ 139 h 223"/>
                <a:gd name="T50" fmla="*/ 203 w 216"/>
                <a:gd name="T51" fmla="*/ 133 h 223"/>
                <a:gd name="T52" fmla="*/ 125 w 216"/>
                <a:gd name="T53" fmla="*/ 132 h 223"/>
                <a:gd name="T54" fmla="*/ 121 w 216"/>
                <a:gd name="T55" fmla="*/ 133 h 223"/>
                <a:gd name="T56" fmla="*/ 119 w 216"/>
                <a:gd name="T57" fmla="*/ 139 h 223"/>
                <a:gd name="T58" fmla="*/ 128 w 216"/>
                <a:gd name="T59" fmla="*/ 142 h 223"/>
                <a:gd name="T60" fmla="*/ 134 w 216"/>
                <a:gd name="T61" fmla="*/ 142 h 223"/>
                <a:gd name="T62" fmla="*/ 144 w 216"/>
                <a:gd name="T63" fmla="*/ 143 h 223"/>
                <a:gd name="T64" fmla="*/ 152 w 216"/>
                <a:gd name="T65" fmla="*/ 144 h 223"/>
                <a:gd name="T66" fmla="*/ 154 w 216"/>
                <a:gd name="T67" fmla="*/ 148 h 223"/>
                <a:gd name="T68" fmla="*/ 152 w 216"/>
                <a:gd name="T69" fmla="*/ 159 h 223"/>
                <a:gd name="T70" fmla="*/ 147 w 216"/>
                <a:gd name="T71" fmla="*/ 176 h 223"/>
                <a:gd name="T72" fmla="*/ 119 w 216"/>
                <a:gd name="T73" fmla="*/ 207 h 223"/>
                <a:gd name="T74" fmla="*/ 89 w 216"/>
                <a:gd name="T75" fmla="*/ 213 h 223"/>
                <a:gd name="T76" fmla="*/ 47 w 216"/>
                <a:gd name="T77" fmla="*/ 199 h 223"/>
                <a:gd name="T78" fmla="*/ 28 w 216"/>
                <a:gd name="T79" fmla="*/ 149 h 223"/>
                <a:gd name="T80" fmla="*/ 28 w 216"/>
                <a:gd name="T81" fmla="*/ 135 h 223"/>
                <a:gd name="T82" fmla="*/ 33 w 216"/>
                <a:gd name="T83" fmla="*/ 110 h 223"/>
                <a:gd name="T84" fmla="*/ 44 w 216"/>
                <a:gd name="T85" fmla="*/ 80 h 223"/>
                <a:gd name="T86" fmla="*/ 62 w 216"/>
                <a:gd name="T87" fmla="*/ 49 h 223"/>
                <a:gd name="T88" fmla="*/ 95 w 216"/>
                <a:gd name="T89" fmla="*/ 21 h 223"/>
                <a:gd name="T90" fmla="*/ 139 w 216"/>
                <a:gd name="T91" fmla="*/ 9 h 223"/>
                <a:gd name="T92" fmla="*/ 175 w 216"/>
                <a:gd name="T93" fmla="*/ 26 h 223"/>
                <a:gd name="T94" fmla="*/ 188 w 216"/>
                <a:gd name="T95" fmla="*/ 69 h 223"/>
                <a:gd name="T96" fmla="*/ 187 w 216"/>
                <a:gd name="T97" fmla="*/ 80 h 223"/>
                <a:gd name="T98" fmla="*/ 187 w 216"/>
                <a:gd name="T99" fmla="*/ 84 h 223"/>
                <a:gd name="T100" fmla="*/ 191 w 216"/>
                <a:gd name="T101" fmla="*/ 87 h 223"/>
                <a:gd name="T102" fmla="*/ 195 w 216"/>
                <a:gd name="T103" fmla="*/ 86 h 223"/>
                <a:gd name="T104" fmla="*/ 197 w 216"/>
                <a:gd name="T105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" h="223">
                  <a:moveTo>
                    <a:pt x="216" y="3"/>
                  </a:moveTo>
                  <a:lnTo>
                    <a:pt x="215" y="1"/>
                  </a:lnTo>
                  <a:lnTo>
                    <a:pt x="213" y="0"/>
                  </a:lnTo>
                  <a:lnTo>
                    <a:pt x="211" y="0"/>
                  </a:lnTo>
                  <a:lnTo>
                    <a:pt x="208" y="4"/>
                  </a:lnTo>
                  <a:lnTo>
                    <a:pt x="187" y="27"/>
                  </a:lnTo>
                  <a:lnTo>
                    <a:pt x="182" y="21"/>
                  </a:lnTo>
                  <a:lnTo>
                    <a:pt x="173" y="12"/>
                  </a:lnTo>
                  <a:lnTo>
                    <a:pt x="158" y="4"/>
                  </a:lnTo>
                  <a:lnTo>
                    <a:pt x="136" y="0"/>
                  </a:lnTo>
                  <a:lnTo>
                    <a:pt x="111" y="3"/>
                  </a:lnTo>
                  <a:lnTo>
                    <a:pt x="86" y="12"/>
                  </a:lnTo>
                  <a:lnTo>
                    <a:pt x="63" y="25"/>
                  </a:lnTo>
                  <a:lnTo>
                    <a:pt x="43" y="43"/>
                  </a:lnTo>
                  <a:lnTo>
                    <a:pt x="25" y="64"/>
                  </a:lnTo>
                  <a:lnTo>
                    <a:pt x="12" y="87"/>
                  </a:lnTo>
                  <a:lnTo>
                    <a:pt x="3" y="112"/>
                  </a:lnTo>
                  <a:lnTo>
                    <a:pt x="0" y="139"/>
                  </a:lnTo>
                  <a:lnTo>
                    <a:pt x="1" y="156"/>
                  </a:lnTo>
                  <a:lnTo>
                    <a:pt x="6" y="173"/>
                  </a:lnTo>
                  <a:lnTo>
                    <a:pt x="13" y="187"/>
                  </a:lnTo>
                  <a:lnTo>
                    <a:pt x="23" y="199"/>
                  </a:lnTo>
                  <a:lnTo>
                    <a:pt x="35" y="209"/>
                  </a:lnTo>
                  <a:lnTo>
                    <a:pt x="49" y="217"/>
                  </a:lnTo>
                  <a:lnTo>
                    <a:pt x="65" y="221"/>
                  </a:lnTo>
                  <a:lnTo>
                    <a:pt x="83" y="223"/>
                  </a:lnTo>
                  <a:lnTo>
                    <a:pt x="103" y="221"/>
                  </a:lnTo>
                  <a:lnTo>
                    <a:pt x="121" y="216"/>
                  </a:lnTo>
                  <a:lnTo>
                    <a:pt x="131" y="211"/>
                  </a:lnTo>
                  <a:lnTo>
                    <a:pt x="138" y="206"/>
                  </a:lnTo>
                  <a:lnTo>
                    <a:pt x="143" y="201"/>
                  </a:lnTo>
                  <a:lnTo>
                    <a:pt x="147" y="197"/>
                  </a:lnTo>
                  <a:lnTo>
                    <a:pt x="150" y="203"/>
                  </a:lnTo>
                  <a:lnTo>
                    <a:pt x="154" y="209"/>
                  </a:lnTo>
                  <a:lnTo>
                    <a:pt x="158" y="214"/>
                  </a:lnTo>
                  <a:lnTo>
                    <a:pt x="161" y="216"/>
                  </a:lnTo>
                  <a:lnTo>
                    <a:pt x="163" y="215"/>
                  </a:lnTo>
                  <a:lnTo>
                    <a:pt x="164" y="212"/>
                  </a:lnTo>
                  <a:lnTo>
                    <a:pt x="166" y="207"/>
                  </a:lnTo>
                  <a:lnTo>
                    <a:pt x="167" y="201"/>
                  </a:lnTo>
                  <a:lnTo>
                    <a:pt x="168" y="196"/>
                  </a:lnTo>
                  <a:lnTo>
                    <a:pt x="174" y="172"/>
                  </a:lnTo>
                  <a:lnTo>
                    <a:pt x="178" y="157"/>
                  </a:lnTo>
                  <a:lnTo>
                    <a:pt x="181" y="149"/>
                  </a:lnTo>
                  <a:lnTo>
                    <a:pt x="183" y="144"/>
                  </a:lnTo>
                  <a:lnTo>
                    <a:pt x="189" y="142"/>
                  </a:lnTo>
                  <a:lnTo>
                    <a:pt x="199" y="142"/>
                  </a:lnTo>
                  <a:lnTo>
                    <a:pt x="201" y="142"/>
                  </a:lnTo>
                  <a:lnTo>
                    <a:pt x="202" y="141"/>
                  </a:lnTo>
                  <a:lnTo>
                    <a:pt x="204" y="139"/>
                  </a:lnTo>
                  <a:lnTo>
                    <a:pt x="204" y="136"/>
                  </a:lnTo>
                  <a:lnTo>
                    <a:pt x="203" y="133"/>
                  </a:lnTo>
                  <a:lnTo>
                    <a:pt x="200" y="132"/>
                  </a:lnTo>
                  <a:lnTo>
                    <a:pt x="125" y="132"/>
                  </a:lnTo>
                  <a:lnTo>
                    <a:pt x="123" y="133"/>
                  </a:lnTo>
                  <a:lnTo>
                    <a:pt x="121" y="133"/>
                  </a:lnTo>
                  <a:lnTo>
                    <a:pt x="120" y="135"/>
                  </a:lnTo>
                  <a:lnTo>
                    <a:pt x="119" y="139"/>
                  </a:lnTo>
                  <a:lnTo>
                    <a:pt x="121" y="141"/>
                  </a:lnTo>
                  <a:lnTo>
                    <a:pt x="128" y="142"/>
                  </a:lnTo>
                  <a:lnTo>
                    <a:pt x="130" y="142"/>
                  </a:lnTo>
                  <a:lnTo>
                    <a:pt x="134" y="142"/>
                  </a:lnTo>
                  <a:lnTo>
                    <a:pt x="139" y="142"/>
                  </a:lnTo>
                  <a:lnTo>
                    <a:pt x="144" y="143"/>
                  </a:lnTo>
                  <a:lnTo>
                    <a:pt x="149" y="143"/>
                  </a:lnTo>
                  <a:lnTo>
                    <a:pt x="152" y="144"/>
                  </a:lnTo>
                  <a:lnTo>
                    <a:pt x="153" y="146"/>
                  </a:lnTo>
                  <a:lnTo>
                    <a:pt x="154" y="148"/>
                  </a:lnTo>
                  <a:lnTo>
                    <a:pt x="153" y="152"/>
                  </a:lnTo>
                  <a:lnTo>
                    <a:pt x="152" y="159"/>
                  </a:lnTo>
                  <a:lnTo>
                    <a:pt x="150" y="168"/>
                  </a:lnTo>
                  <a:lnTo>
                    <a:pt x="147" y="176"/>
                  </a:lnTo>
                  <a:lnTo>
                    <a:pt x="136" y="196"/>
                  </a:lnTo>
                  <a:lnTo>
                    <a:pt x="119" y="207"/>
                  </a:lnTo>
                  <a:lnTo>
                    <a:pt x="101" y="212"/>
                  </a:lnTo>
                  <a:lnTo>
                    <a:pt x="89" y="213"/>
                  </a:lnTo>
                  <a:lnTo>
                    <a:pt x="67" y="210"/>
                  </a:lnTo>
                  <a:lnTo>
                    <a:pt x="47" y="199"/>
                  </a:lnTo>
                  <a:lnTo>
                    <a:pt x="33" y="179"/>
                  </a:lnTo>
                  <a:lnTo>
                    <a:pt x="28" y="149"/>
                  </a:lnTo>
                  <a:lnTo>
                    <a:pt x="28" y="144"/>
                  </a:lnTo>
                  <a:lnTo>
                    <a:pt x="28" y="135"/>
                  </a:lnTo>
                  <a:lnTo>
                    <a:pt x="30" y="124"/>
                  </a:lnTo>
                  <a:lnTo>
                    <a:pt x="33" y="110"/>
                  </a:lnTo>
                  <a:lnTo>
                    <a:pt x="37" y="96"/>
                  </a:lnTo>
                  <a:lnTo>
                    <a:pt x="44" y="80"/>
                  </a:lnTo>
                  <a:lnTo>
                    <a:pt x="52" y="64"/>
                  </a:lnTo>
                  <a:lnTo>
                    <a:pt x="62" y="49"/>
                  </a:lnTo>
                  <a:lnTo>
                    <a:pt x="77" y="34"/>
                  </a:lnTo>
                  <a:lnTo>
                    <a:pt x="95" y="21"/>
                  </a:lnTo>
                  <a:lnTo>
                    <a:pt x="116" y="13"/>
                  </a:lnTo>
                  <a:lnTo>
                    <a:pt x="139" y="9"/>
                  </a:lnTo>
                  <a:lnTo>
                    <a:pt x="159" y="14"/>
                  </a:lnTo>
                  <a:lnTo>
                    <a:pt x="175" y="26"/>
                  </a:lnTo>
                  <a:lnTo>
                    <a:pt x="184" y="44"/>
                  </a:lnTo>
                  <a:lnTo>
                    <a:pt x="188" y="69"/>
                  </a:lnTo>
                  <a:lnTo>
                    <a:pt x="188" y="76"/>
                  </a:lnTo>
                  <a:lnTo>
                    <a:pt x="187" y="80"/>
                  </a:lnTo>
                  <a:lnTo>
                    <a:pt x="187" y="82"/>
                  </a:lnTo>
                  <a:lnTo>
                    <a:pt x="187" y="84"/>
                  </a:lnTo>
                  <a:lnTo>
                    <a:pt x="189" y="87"/>
                  </a:lnTo>
                  <a:lnTo>
                    <a:pt x="191" y="87"/>
                  </a:lnTo>
                  <a:lnTo>
                    <a:pt x="194" y="87"/>
                  </a:lnTo>
                  <a:lnTo>
                    <a:pt x="195" y="86"/>
                  </a:lnTo>
                  <a:lnTo>
                    <a:pt x="196" y="84"/>
                  </a:lnTo>
                  <a:lnTo>
                    <a:pt x="197" y="81"/>
                  </a:lnTo>
                  <a:lnTo>
                    <a:pt x="216" y="3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0" name="Freeform 153"/>
            <p:cNvSpPr>
              <a:spLocks/>
            </p:cNvSpPr>
            <p:nvPr/>
          </p:nvSpPr>
          <p:spPr bwMode="auto">
            <a:xfrm>
              <a:off x="4496" y="182"/>
              <a:ext cx="99" cy="97"/>
            </a:xfrm>
            <a:custGeom>
              <a:avLst/>
              <a:gdLst>
                <a:gd name="T0" fmla="*/ 41 w 99"/>
                <a:gd name="T1" fmla="*/ 48 h 97"/>
                <a:gd name="T2" fmla="*/ 45 w 99"/>
                <a:gd name="T3" fmla="*/ 34 h 97"/>
                <a:gd name="T4" fmla="*/ 47 w 99"/>
                <a:gd name="T5" fmla="*/ 27 h 97"/>
                <a:gd name="T6" fmla="*/ 54 w 99"/>
                <a:gd name="T7" fmla="*/ 17 h 97"/>
                <a:gd name="T8" fmla="*/ 65 w 99"/>
                <a:gd name="T9" fmla="*/ 9 h 97"/>
                <a:gd name="T10" fmla="*/ 82 w 99"/>
                <a:gd name="T11" fmla="*/ 7 h 97"/>
                <a:gd name="T12" fmla="*/ 84 w 99"/>
                <a:gd name="T13" fmla="*/ 12 h 97"/>
                <a:gd name="T14" fmla="*/ 79 w 99"/>
                <a:gd name="T15" fmla="*/ 18 h 97"/>
                <a:gd name="T16" fmla="*/ 81 w 99"/>
                <a:gd name="T17" fmla="*/ 27 h 97"/>
                <a:gd name="T18" fmla="*/ 91 w 99"/>
                <a:gd name="T19" fmla="*/ 28 h 97"/>
                <a:gd name="T20" fmla="*/ 98 w 99"/>
                <a:gd name="T21" fmla="*/ 22 h 97"/>
                <a:gd name="T22" fmla="*/ 97 w 99"/>
                <a:gd name="T23" fmla="*/ 9 h 97"/>
                <a:gd name="T24" fmla="*/ 85 w 99"/>
                <a:gd name="T25" fmla="*/ 1 h 97"/>
                <a:gd name="T26" fmla="*/ 61 w 99"/>
                <a:gd name="T27" fmla="*/ 4 h 97"/>
                <a:gd name="T28" fmla="*/ 42 w 99"/>
                <a:gd name="T29" fmla="*/ 8 h 97"/>
                <a:gd name="T30" fmla="*/ 30 w 99"/>
                <a:gd name="T31" fmla="*/ 1 h 97"/>
                <a:gd name="T32" fmla="*/ 15 w 99"/>
                <a:gd name="T33" fmla="*/ 4 h 97"/>
                <a:gd name="T34" fmla="*/ 5 w 99"/>
                <a:gd name="T35" fmla="*/ 18 h 97"/>
                <a:gd name="T36" fmla="*/ 1 w 99"/>
                <a:gd name="T37" fmla="*/ 31 h 97"/>
                <a:gd name="T38" fmla="*/ 2 w 99"/>
                <a:gd name="T39" fmla="*/ 36 h 97"/>
                <a:gd name="T40" fmla="*/ 6 w 99"/>
                <a:gd name="T41" fmla="*/ 36 h 97"/>
                <a:gd name="T42" fmla="*/ 8 w 99"/>
                <a:gd name="T43" fmla="*/ 33 h 97"/>
                <a:gd name="T44" fmla="*/ 11 w 99"/>
                <a:gd name="T45" fmla="*/ 20 h 97"/>
                <a:gd name="T46" fmla="*/ 19 w 99"/>
                <a:gd name="T47" fmla="*/ 8 h 97"/>
                <a:gd name="T48" fmla="*/ 28 w 99"/>
                <a:gd name="T49" fmla="*/ 7 h 97"/>
                <a:gd name="T50" fmla="*/ 31 w 99"/>
                <a:gd name="T51" fmla="*/ 13 h 97"/>
                <a:gd name="T52" fmla="*/ 30 w 99"/>
                <a:gd name="T53" fmla="*/ 25 h 97"/>
                <a:gd name="T54" fmla="*/ 25 w 99"/>
                <a:gd name="T55" fmla="*/ 45 h 97"/>
                <a:gd name="T56" fmla="*/ 16 w 99"/>
                <a:gd name="T57" fmla="*/ 82 h 97"/>
                <a:gd name="T58" fmla="*/ 14 w 99"/>
                <a:gd name="T59" fmla="*/ 90 h 97"/>
                <a:gd name="T60" fmla="*/ 21 w 99"/>
                <a:gd name="T61" fmla="*/ 97 h 97"/>
                <a:gd name="T62" fmla="*/ 30 w 99"/>
                <a:gd name="T63" fmla="*/ 91 h 97"/>
                <a:gd name="T64" fmla="*/ 32 w 99"/>
                <a:gd name="T65" fmla="*/ 85 h 97"/>
                <a:gd name="T66" fmla="*/ 35 w 99"/>
                <a:gd name="T67" fmla="*/ 7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97">
                  <a:moveTo>
                    <a:pt x="40" y="52"/>
                  </a:moveTo>
                  <a:lnTo>
                    <a:pt x="41" y="48"/>
                  </a:lnTo>
                  <a:lnTo>
                    <a:pt x="43" y="41"/>
                  </a:lnTo>
                  <a:lnTo>
                    <a:pt x="45" y="34"/>
                  </a:lnTo>
                  <a:lnTo>
                    <a:pt x="46" y="30"/>
                  </a:lnTo>
                  <a:lnTo>
                    <a:pt x="47" y="27"/>
                  </a:lnTo>
                  <a:lnTo>
                    <a:pt x="50" y="23"/>
                  </a:lnTo>
                  <a:lnTo>
                    <a:pt x="54" y="17"/>
                  </a:lnTo>
                  <a:lnTo>
                    <a:pt x="59" y="12"/>
                  </a:lnTo>
                  <a:lnTo>
                    <a:pt x="65" y="9"/>
                  </a:lnTo>
                  <a:lnTo>
                    <a:pt x="77" y="6"/>
                  </a:lnTo>
                  <a:lnTo>
                    <a:pt x="82" y="7"/>
                  </a:lnTo>
                  <a:lnTo>
                    <a:pt x="88" y="9"/>
                  </a:lnTo>
                  <a:lnTo>
                    <a:pt x="84" y="12"/>
                  </a:lnTo>
                  <a:lnTo>
                    <a:pt x="81" y="15"/>
                  </a:lnTo>
                  <a:lnTo>
                    <a:pt x="79" y="18"/>
                  </a:lnTo>
                  <a:lnTo>
                    <a:pt x="79" y="21"/>
                  </a:lnTo>
                  <a:lnTo>
                    <a:pt x="81" y="27"/>
                  </a:lnTo>
                  <a:lnTo>
                    <a:pt x="87" y="29"/>
                  </a:lnTo>
                  <a:lnTo>
                    <a:pt x="91" y="28"/>
                  </a:lnTo>
                  <a:lnTo>
                    <a:pt x="95" y="26"/>
                  </a:lnTo>
                  <a:lnTo>
                    <a:pt x="98" y="22"/>
                  </a:lnTo>
                  <a:lnTo>
                    <a:pt x="99" y="16"/>
                  </a:lnTo>
                  <a:lnTo>
                    <a:pt x="97" y="9"/>
                  </a:lnTo>
                  <a:lnTo>
                    <a:pt x="92" y="4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61" y="4"/>
                  </a:lnTo>
                  <a:lnTo>
                    <a:pt x="47" y="16"/>
                  </a:lnTo>
                  <a:lnTo>
                    <a:pt x="42" y="8"/>
                  </a:lnTo>
                  <a:lnTo>
                    <a:pt x="36" y="3"/>
                  </a:lnTo>
                  <a:lnTo>
                    <a:pt x="30" y="1"/>
                  </a:lnTo>
                  <a:lnTo>
                    <a:pt x="25" y="0"/>
                  </a:lnTo>
                  <a:lnTo>
                    <a:pt x="15" y="4"/>
                  </a:lnTo>
                  <a:lnTo>
                    <a:pt x="8" y="11"/>
                  </a:lnTo>
                  <a:lnTo>
                    <a:pt x="5" y="18"/>
                  </a:lnTo>
                  <a:lnTo>
                    <a:pt x="2" y="25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2" y="36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7" y="35"/>
                  </a:lnTo>
                  <a:lnTo>
                    <a:pt x="8" y="33"/>
                  </a:lnTo>
                  <a:lnTo>
                    <a:pt x="9" y="30"/>
                  </a:lnTo>
                  <a:lnTo>
                    <a:pt x="11" y="20"/>
                  </a:lnTo>
                  <a:lnTo>
                    <a:pt x="14" y="13"/>
                  </a:lnTo>
                  <a:lnTo>
                    <a:pt x="19" y="8"/>
                  </a:lnTo>
                  <a:lnTo>
                    <a:pt x="24" y="6"/>
                  </a:lnTo>
                  <a:lnTo>
                    <a:pt x="28" y="7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1" y="17"/>
                  </a:lnTo>
                  <a:lnTo>
                    <a:pt x="30" y="25"/>
                  </a:lnTo>
                  <a:lnTo>
                    <a:pt x="28" y="35"/>
                  </a:lnTo>
                  <a:lnTo>
                    <a:pt x="25" y="45"/>
                  </a:lnTo>
                  <a:lnTo>
                    <a:pt x="23" y="54"/>
                  </a:lnTo>
                  <a:lnTo>
                    <a:pt x="16" y="82"/>
                  </a:lnTo>
                  <a:lnTo>
                    <a:pt x="15" y="87"/>
                  </a:lnTo>
                  <a:lnTo>
                    <a:pt x="14" y="90"/>
                  </a:lnTo>
                  <a:lnTo>
                    <a:pt x="17" y="96"/>
                  </a:lnTo>
                  <a:lnTo>
                    <a:pt x="21" y="97"/>
                  </a:lnTo>
                  <a:lnTo>
                    <a:pt x="27" y="96"/>
                  </a:lnTo>
                  <a:lnTo>
                    <a:pt x="30" y="91"/>
                  </a:lnTo>
                  <a:lnTo>
                    <a:pt x="31" y="89"/>
                  </a:lnTo>
                  <a:lnTo>
                    <a:pt x="32" y="85"/>
                  </a:lnTo>
                  <a:lnTo>
                    <a:pt x="34" y="80"/>
                  </a:lnTo>
                  <a:lnTo>
                    <a:pt x="35" y="75"/>
                  </a:lnTo>
                  <a:lnTo>
                    <a:pt x="40" y="52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1" name="Freeform 154"/>
            <p:cNvSpPr>
              <a:spLocks/>
            </p:cNvSpPr>
            <p:nvPr/>
          </p:nvSpPr>
          <p:spPr bwMode="auto">
            <a:xfrm>
              <a:off x="4638" y="0"/>
              <a:ext cx="70" cy="307"/>
            </a:xfrm>
            <a:custGeom>
              <a:avLst/>
              <a:gdLst>
                <a:gd name="T0" fmla="*/ 70 w 70"/>
                <a:gd name="T1" fmla="*/ 153 h 307"/>
                <a:gd name="T2" fmla="*/ 69 w 70"/>
                <a:gd name="T3" fmla="*/ 133 h 307"/>
                <a:gd name="T4" fmla="*/ 66 w 70"/>
                <a:gd name="T5" fmla="*/ 110 h 307"/>
                <a:gd name="T6" fmla="*/ 60 w 70"/>
                <a:gd name="T7" fmla="*/ 84 h 307"/>
                <a:gd name="T8" fmla="*/ 50 w 70"/>
                <a:gd name="T9" fmla="*/ 58 h 307"/>
                <a:gd name="T10" fmla="*/ 35 w 70"/>
                <a:gd name="T11" fmla="*/ 33 h 307"/>
                <a:gd name="T12" fmla="*/ 21 w 70"/>
                <a:gd name="T13" fmla="*/ 15 h 307"/>
                <a:gd name="T14" fmla="*/ 9 w 70"/>
                <a:gd name="T15" fmla="*/ 4 h 307"/>
                <a:gd name="T16" fmla="*/ 3 w 70"/>
                <a:gd name="T17" fmla="*/ 0 h 307"/>
                <a:gd name="T18" fmla="*/ 0 w 70"/>
                <a:gd name="T19" fmla="*/ 1 h 307"/>
                <a:gd name="T20" fmla="*/ 0 w 70"/>
                <a:gd name="T21" fmla="*/ 3 h 307"/>
                <a:gd name="T22" fmla="*/ 0 w 70"/>
                <a:gd name="T23" fmla="*/ 4 h 307"/>
                <a:gd name="T24" fmla="*/ 0 w 70"/>
                <a:gd name="T25" fmla="*/ 5 h 307"/>
                <a:gd name="T26" fmla="*/ 2 w 70"/>
                <a:gd name="T27" fmla="*/ 7 h 307"/>
                <a:gd name="T28" fmla="*/ 5 w 70"/>
                <a:gd name="T29" fmla="*/ 10 h 307"/>
                <a:gd name="T30" fmla="*/ 25 w 70"/>
                <a:gd name="T31" fmla="*/ 36 h 307"/>
                <a:gd name="T32" fmla="*/ 40 w 70"/>
                <a:gd name="T33" fmla="*/ 69 h 307"/>
                <a:gd name="T34" fmla="*/ 49 w 70"/>
                <a:gd name="T35" fmla="*/ 108 h 307"/>
                <a:gd name="T36" fmla="*/ 53 w 70"/>
                <a:gd name="T37" fmla="*/ 153 h 307"/>
                <a:gd name="T38" fmla="*/ 50 w 70"/>
                <a:gd name="T39" fmla="*/ 193 h 307"/>
                <a:gd name="T40" fmla="*/ 42 w 70"/>
                <a:gd name="T41" fmla="*/ 231 h 307"/>
                <a:gd name="T42" fmla="*/ 27 w 70"/>
                <a:gd name="T43" fmla="*/ 267 h 307"/>
                <a:gd name="T44" fmla="*/ 3 w 70"/>
                <a:gd name="T45" fmla="*/ 299 h 307"/>
                <a:gd name="T46" fmla="*/ 0 w 70"/>
                <a:gd name="T47" fmla="*/ 302 h 307"/>
                <a:gd name="T48" fmla="*/ 0 w 70"/>
                <a:gd name="T49" fmla="*/ 304 h 307"/>
                <a:gd name="T50" fmla="*/ 0 w 70"/>
                <a:gd name="T51" fmla="*/ 306 h 307"/>
                <a:gd name="T52" fmla="*/ 3 w 70"/>
                <a:gd name="T53" fmla="*/ 307 h 307"/>
                <a:gd name="T54" fmla="*/ 9 w 70"/>
                <a:gd name="T55" fmla="*/ 303 h 307"/>
                <a:gd name="T56" fmla="*/ 21 w 70"/>
                <a:gd name="T57" fmla="*/ 292 h 307"/>
                <a:gd name="T58" fmla="*/ 36 w 70"/>
                <a:gd name="T59" fmla="*/ 273 h 307"/>
                <a:gd name="T60" fmla="*/ 51 w 70"/>
                <a:gd name="T61" fmla="*/ 247 h 307"/>
                <a:gd name="T62" fmla="*/ 61 w 70"/>
                <a:gd name="T63" fmla="*/ 222 h 307"/>
                <a:gd name="T64" fmla="*/ 66 w 70"/>
                <a:gd name="T65" fmla="*/ 197 h 307"/>
                <a:gd name="T66" fmla="*/ 69 w 70"/>
                <a:gd name="T67" fmla="*/ 174 h 307"/>
                <a:gd name="T68" fmla="*/ 70 w 70"/>
                <a:gd name="T69" fmla="*/ 15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307">
                  <a:moveTo>
                    <a:pt x="70" y="153"/>
                  </a:moveTo>
                  <a:lnTo>
                    <a:pt x="69" y="133"/>
                  </a:lnTo>
                  <a:lnTo>
                    <a:pt x="66" y="110"/>
                  </a:lnTo>
                  <a:lnTo>
                    <a:pt x="60" y="84"/>
                  </a:lnTo>
                  <a:lnTo>
                    <a:pt x="50" y="58"/>
                  </a:lnTo>
                  <a:lnTo>
                    <a:pt x="35" y="33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25" y="36"/>
                  </a:lnTo>
                  <a:lnTo>
                    <a:pt x="40" y="69"/>
                  </a:lnTo>
                  <a:lnTo>
                    <a:pt x="49" y="108"/>
                  </a:lnTo>
                  <a:lnTo>
                    <a:pt x="53" y="153"/>
                  </a:lnTo>
                  <a:lnTo>
                    <a:pt x="50" y="193"/>
                  </a:lnTo>
                  <a:lnTo>
                    <a:pt x="42" y="231"/>
                  </a:lnTo>
                  <a:lnTo>
                    <a:pt x="27" y="267"/>
                  </a:lnTo>
                  <a:lnTo>
                    <a:pt x="3" y="299"/>
                  </a:lnTo>
                  <a:lnTo>
                    <a:pt x="0" y="302"/>
                  </a:lnTo>
                  <a:lnTo>
                    <a:pt x="0" y="304"/>
                  </a:lnTo>
                  <a:lnTo>
                    <a:pt x="0" y="306"/>
                  </a:lnTo>
                  <a:lnTo>
                    <a:pt x="3" y="307"/>
                  </a:lnTo>
                  <a:lnTo>
                    <a:pt x="9" y="303"/>
                  </a:lnTo>
                  <a:lnTo>
                    <a:pt x="21" y="292"/>
                  </a:lnTo>
                  <a:lnTo>
                    <a:pt x="36" y="273"/>
                  </a:lnTo>
                  <a:lnTo>
                    <a:pt x="51" y="247"/>
                  </a:lnTo>
                  <a:lnTo>
                    <a:pt x="61" y="222"/>
                  </a:lnTo>
                  <a:lnTo>
                    <a:pt x="66" y="197"/>
                  </a:lnTo>
                  <a:lnTo>
                    <a:pt x="69" y="174"/>
                  </a:lnTo>
                  <a:lnTo>
                    <a:pt x="70" y="15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2" name="Freeform 155"/>
            <p:cNvSpPr>
              <a:spLocks/>
            </p:cNvSpPr>
            <p:nvPr/>
          </p:nvSpPr>
          <p:spPr bwMode="auto">
            <a:xfrm>
              <a:off x="4824" y="51"/>
              <a:ext cx="202" cy="205"/>
            </a:xfrm>
            <a:custGeom>
              <a:avLst/>
              <a:gdLst>
                <a:gd name="T0" fmla="*/ 107 w 202"/>
                <a:gd name="T1" fmla="*/ 109 h 205"/>
                <a:gd name="T2" fmla="*/ 192 w 202"/>
                <a:gd name="T3" fmla="*/ 109 h 205"/>
                <a:gd name="T4" fmla="*/ 195 w 202"/>
                <a:gd name="T5" fmla="*/ 109 h 205"/>
                <a:gd name="T6" fmla="*/ 199 w 202"/>
                <a:gd name="T7" fmla="*/ 108 h 205"/>
                <a:gd name="T8" fmla="*/ 201 w 202"/>
                <a:gd name="T9" fmla="*/ 106 h 205"/>
                <a:gd name="T10" fmla="*/ 202 w 202"/>
                <a:gd name="T11" fmla="*/ 102 h 205"/>
                <a:gd name="T12" fmla="*/ 201 w 202"/>
                <a:gd name="T13" fmla="*/ 99 h 205"/>
                <a:gd name="T14" fmla="*/ 199 w 202"/>
                <a:gd name="T15" fmla="*/ 97 h 205"/>
                <a:gd name="T16" fmla="*/ 195 w 202"/>
                <a:gd name="T17" fmla="*/ 96 h 205"/>
                <a:gd name="T18" fmla="*/ 192 w 202"/>
                <a:gd name="T19" fmla="*/ 96 h 205"/>
                <a:gd name="T20" fmla="*/ 107 w 202"/>
                <a:gd name="T21" fmla="*/ 96 h 205"/>
                <a:gd name="T22" fmla="*/ 107 w 202"/>
                <a:gd name="T23" fmla="*/ 10 h 205"/>
                <a:gd name="T24" fmla="*/ 107 w 202"/>
                <a:gd name="T25" fmla="*/ 7 h 205"/>
                <a:gd name="T26" fmla="*/ 106 w 202"/>
                <a:gd name="T27" fmla="*/ 4 h 205"/>
                <a:gd name="T28" fmla="*/ 105 w 202"/>
                <a:gd name="T29" fmla="*/ 1 h 205"/>
                <a:gd name="T30" fmla="*/ 101 w 202"/>
                <a:gd name="T31" fmla="*/ 0 h 205"/>
                <a:gd name="T32" fmla="*/ 97 w 202"/>
                <a:gd name="T33" fmla="*/ 1 h 205"/>
                <a:gd name="T34" fmla="*/ 96 w 202"/>
                <a:gd name="T35" fmla="*/ 4 h 205"/>
                <a:gd name="T36" fmla="*/ 95 w 202"/>
                <a:gd name="T37" fmla="*/ 7 h 205"/>
                <a:gd name="T38" fmla="*/ 95 w 202"/>
                <a:gd name="T39" fmla="*/ 10 h 205"/>
                <a:gd name="T40" fmla="*/ 95 w 202"/>
                <a:gd name="T41" fmla="*/ 96 h 205"/>
                <a:gd name="T42" fmla="*/ 10 w 202"/>
                <a:gd name="T43" fmla="*/ 96 h 205"/>
                <a:gd name="T44" fmla="*/ 6 w 202"/>
                <a:gd name="T45" fmla="*/ 96 h 205"/>
                <a:gd name="T46" fmla="*/ 3 w 202"/>
                <a:gd name="T47" fmla="*/ 97 h 205"/>
                <a:gd name="T48" fmla="*/ 0 w 202"/>
                <a:gd name="T49" fmla="*/ 99 h 205"/>
                <a:gd name="T50" fmla="*/ 0 w 202"/>
                <a:gd name="T51" fmla="*/ 102 h 205"/>
                <a:gd name="T52" fmla="*/ 0 w 202"/>
                <a:gd name="T53" fmla="*/ 106 h 205"/>
                <a:gd name="T54" fmla="*/ 3 w 202"/>
                <a:gd name="T55" fmla="*/ 108 h 205"/>
                <a:gd name="T56" fmla="*/ 6 w 202"/>
                <a:gd name="T57" fmla="*/ 109 h 205"/>
                <a:gd name="T58" fmla="*/ 10 w 202"/>
                <a:gd name="T59" fmla="*/ 109 h 205"/>
                <a:gd name="T60" fmla="*/ 95 w 202"/>
                <a:gd name="T61" fmla="*/ 109 h 205"/>
                <a:gd name="T62" fmla="*/ 95 w 202"/>
                <a:gd name="T63" fmla="*/ 195 h 205"/>
                <a:gd name="T64" fmla="*/ 95 w 202"/>
                <a:gd name="T65" fmla="*/ 198 h 205"/>
                <a:gd name="T66" fmla="*/ 96 w 202"/>
                <a:gd name="T67" fmla="*/ 201 h 205"/>
                <a:gd name="T68" fmla="*/ 97 w 202"/>
                <a:gd name="T69" fmla="*/ 204 h 205"/>
                <a:gd name="T70" fmla="*/ 101 w 202"/>
                <a:gd name="T71" fmla="*/ 205 h 205"/>
                <a:gd name="T72" fmla="*/ 105 w 202"/>
                <a:gd name="T73" fmla="*/ 204 h 205"/>
                <a:gd name="T74" fmla="*/ 106 w 202"/>
                <a:gd name="T75" fmla="*/ 201 h 205"/>
                <a:gd name="T76" fmla="*/ 107 w 202"/>
                <a:gd name="T77" fmla="*/ 198 h 205"/>
                <a:gd name="T78" fmla="*/ 107 w 202"/>
                <a:gd name="T79" fmla="*/ 195 h 205"/>
                <a:gd name="T80" fmla="*/ 107 w 202"/>
                <a:gd name="T81" fmla="*/ 10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" h="205">
                  <a:moveTo>
                    <a:pt x="107" y="109"/>
                  </a:moveTo>
                  <a:lnTo>
                    <a:pt x="192" y="109"/>
                  </a:lnTo>
                  <a:lnTo>
                    <a:pt x="195" y="109"/>
                  </a:lnTo>
                  <a:lnTo>
                    <a:pt x="199" y="108"/>
                  </a:lnTo>
                  <a:lnTo>
                    <a:pt x="201" y="106"/>
                  </a:lnTo>
                  <a:lnTo>
                    <a:pt x="202" y="102"/>
                  </a:lnTo>
                  <a:lnTo>
                    <a:pt x="201" y="99"/>
                  </a:lnTo>
                  <a:lnTo>
                    <a:pt x="199" y="97"/>
                  </a:lnTo>
                  <a:lnTo>
                    <a:pt x="195" y="96"/>
                  </a:lnTo>
                  <a:lnTo>
                    <a:pt x="192" y="96"/>
                  </a:lnTo>
                  <a:lnTo>
                    <a:pt x="107" y="96"/>
                  </a:lnTo>
                  <a:lnTo>
                    <a:pt x="107" y="10"/>
                  </a:lnTo>
                  <a:lnTo>
                    <a:pt x="107" y="7"/>
                  </a:lnTo>
                  <a:lnTo>
                    <a:pt x="106" y="4"/>
                  </a:lnTo>
                  <a:lnTo>
                    <a:pt x="105" y="1"/>
                  </a:lnTo>
                  <a:lnTo>
                    <a:pt x="101" y="0"/>
                  </a:lnTo>
                  <a:lnTo>
                    <a:pt x="97" y="1"/>
                  </a:lnTo>
                  <a:lnTo>
                    <a:pt x="96" y="4"/>
                  </a:lnTo>
                  <a:lnTo>
                    <a:pt x="95" y="7"/>
                  </a:lnTo>
                  <a:lnTo>
                    <a:pt x="95" y="10"/>
                  </a:lnTo>
                  <a:lnTo>
                    <a:pt x="95" y="96"/>
                  </a:lnTo>
                  <a:lnTo>
                    <a:pt x="10" y="96"/>
                  </a:lnTo>
                  <a:lnTo>
                    <a:pt x="6" y="96"/>
                  </a:lnTo>
                  <a:lnTo>
                    <a:pt x="3" y="97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6"/>
                  </a:lnTo>
                  <a:lnTo>
                    <a:pt x="3" y="108"/>
                  </a:lnTo>
                  <a:lnTo>
                    <a:pt x="6" y="109"/>
                  </a:lnTo>
                  <a:lnTo>
                    <a:pt x="10" y="109"/>
                  </a:lnTo>
                  <a:lnTo>
                    <a:pt x="95" y="109"/>
                  </a:lnTo>
                  <a:lnTo>
                    <a:pt x="95" y="195"/>
                  </a:lnTo>
                  <a:lnTo>
                    <a:pt x="95" y="198"/>
                  </a:lnTo>
                  <a:lnTo>
                    <a:pt x="96" y="201"/>
                  </a:lnTo>
                  <a:lnTo>
                    <a:pt x="97" y="204"/>
                  </a:lnTo>
                  <a:lnTo>
                    <a:pt x="101" y="205"/>
                  </a:lnTo>
                  <a:lnTo>
                    <a:pt x="105" y="204"/>
                  </a:lnTo>
                  <a:lnTo>
                    <a:pt x="106" y="201"/>
                  </a:lnTo>
                  <a:lnTo>
                    <a:pt x="107" y="198"/>
                  </a:lnTo>
                  <a:lnTo>
                    <a:pt x="107" y="195"/>
                  </a:lnTo>
                  <a:lnTo>
                    <a:pt x="107" y="10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3" name="Freeform 156"/>
            <p:cNvSpPr>
              <a:spLocks/>
            </p:cNvSpPr>
            <p:nvPr/>
          </p:nvSpPr>
          <p:spPr bwMode="auto">
            <a:xfrm>
              <a:off x="5119" y="21"/>
              <a:ext cx="248" cy="216"/>
            </a:xfrm>
            <a:custGeom>
              <a:avLst/>
              <a:gdLst>
                <a:gd name="T0" fmla="*/ 153 w 248"/>
                <a:gd name="T1" fmla="*/ 19 h 216"/>
                <a:gd name="T2" fmla="*/ 187 w 248"/>
                <a:gd name="T3" fmla="*/ 37 h 216"/>
                <a:gd name="T4" fmla="*/ 189 w 248"/>
                <a:gd name="T5" fmla="*/ 59 h 216"/>
                <a:gd name="T6" fmla="*/ 183 w 248"/>
                <a:gd name="T7" fmla="*/ 77 h 216"/>
                <a:gd name="T8" fmla="*/ 168 w 248"/>
                <a:gd name="T9" fmla="*/ 95 h 216"/>
                <a:gd name="T10" fmla="*/ 143 w 248"/>
                <a:gd name="T11" fmla="*/ 106 h 216"/>
                <a:gd name="T12" fmla="*/ 115 w 248"/>
                <a:gd name="T13" fmla="*/ 111 h 216"/>
                <a:gd name="T14" fmla="*/ 102 w 248"/>
                <a:gd name="T15" fmla="*/ 120 h 216"/>
                <a:gd name="T16" fmla="*/ 101 w 248"/>
                <a:gd name="T17" fmla="*/ 125 h 216"/>
                <a:gd name="T18" fmla="*/ 106 w 248"/>
                <a:gd name="T19" fmla="*/ 126 h 216"/>
                <a:gd name="T20" fmla="*/ 114 w 248"/>
                <a:gd name="T21" fmla="*/ 131 h 216"/>
                <a:gd name="T22" fmla="*/ 122 w 248"/>
                <a:gd name="T23" fmla="*/ 140 h 216"/>
                <a:gd name="T24" fmla="*/ 131 w 248"/>
                <a:gd name="T25" fmla="*/ 157 h 216"/>
                <a:gd name="T26" fmla="*/ 146 w 248"/>
                <a:gd name="T27" fmla="*/ 191 h 216"/>
                <a:gd name="T28" fmla="*/ 164 w 248"/>
                <a:gd name="T29" fmla="*/ 213 h 216"/>
                <a:gd name="T30" fmla="*/ 190 w 248"/>
                <a:gd name="T31" fmla="*/ 214 h 216"/>
                <a:gd name="T32" fmla="*/ 215 w 248"/>
                <a:gd name="T33" fmla="*/ 204 h 216"/>
                <a:gd name="T34" fmla="*/ 235 w 248"/>
                <a:gd name="T35" fmla="*/ 188 h 216"/>
                <a:gd name="T36" fmla="*/ 247 w 248"/>
                <a:gd name="T37" fmla="*/ 175 h 216"/>
                <a:gd name="T38" fmla="*/ 247 w 248"/>
                <a:gd name="T39" fmla="*/ 170 h 216"/>
                <a:gd name="T40" fmla="*/ 241 w 248"/>
                <a:gd name="T41" fmla="*/ 170 h 216"/>
                <a:gd name="T42" fmla="*/ 228 w 248"/>
                <a:gd name="T43" fmla="*/ 177 h 216"/>
                <a:gd name="T44" fmla="*/ 219 w 248"/>
                <a:gd name="T45" fmla="*/ 188 h 216"/>
                <a:gd name="T46" fmla="*/ 206 w 248"/>
                <a:gd name="T47" fmla="*/ 198 h 216"/>
                <a:gd name="T48" fmla="*/ 186 w 248"/>
                <a:gd name="T49" fmla="*/ 195 h 216"/>
                <a:gd name="T50" fmla="*/ 169 w 248"/>
                <a:gd name="T51" fmla="*/ 171 h 216"/>
                <a:gd name="T52" fmla="*/ 152 w 248"/>
                <a:gd name="T53" fmla="*/ 133 h 216"/>
                <a:gd name="T54" fmla="*/ 172 w 248"/>
                <a:gd name="T55" fmla="*/ 103 h 216"/>
                <a:gd name="T56" fmla="*/ 211 w 248"/>
                <a:gd name="T57" fmla="*/ 62 h 216"/>
                <a:gd name="T58" fmla="*/ 214 w 248"/>
                <a:gd name="T59" fmla="*/ 25 h 216"/>
                <a:gd name="T60" fmla="*/ 197 w 248"/>
                <a:gd name="T61" fmla="*/ 9 h 216"/>
                <a:gd name="T62" fmla="*/ 170 w 248"/>
                <a:gd name="T63" fmla="*/ 2 h 216"/>
                <a:gd name="T64" fmla="*/ 136 w 248"/>
                <a:gd name="T65" fmla="*/ 0 h 216"/>
                <a:gd name="T66" fmla="*/ 98 w 248"/>
                <a:gd name="T67" fmla="*/ 0 h 216"/>
                <a:gd name="T68" fmla="*/ 64 w 248"/>
                <a:gd name="T69" fmla="*/ 4 h 216"/>
                <a:gd name="T70" fmla="*/ 32 w 248"/>
                <a:gd name="T71" fmla="*/ 18 h 216"/>
                <a:gd name="T72" fmla="*/ 13 w 248"/>
                <a:gd name="T73" fmla="*/ 33 h 216"/>
                <a:gd name="T74" fmla="*/ 3 w 248"/>
                <a:gd name="T75" fmla="*/ 46 h 216"/>
                <a:gd name="T76" fmla="*/ 0 w 248"/>
                <a:gd name="T77" fmla="*/ 55 h 216"/>
                <a:gd name="T78" fmla="*/ 0 w 248"/>
                <a:gd name="T79" fmla="*/ 59 h 216"/>
                <a:gd name="T80" fmla="*/ 7 w 248"/>
                <a:gd name="T81" fmla="*/ 58 h 216"/>
                <a:gd name="T82" fmla="*/ 14 w 248"/>
                <a:gd name="T83" fmla="*/ 55 h 216"/>
                <a:gd name="T84" fmla="*/ 21 w 248"/>
                <a:gd name="T85" fmla="*/ 50 h 216"/>
                <a:gd name="T86" fmla="*/ 25 w 248"/>
                <a:gd name="T87" fmla="*/ 45 h 216"/>
                <a:gd name="T88" fmla="*/ 31 w 248"/>
                <a:gd name="T89" fmla="*/ 33 h 216"/>
                <a:gd name="T90" fmla="*/ 54 w 248"/>
                <a:gd name="T91" fmla="*/ 19 h 216"/>
                <a:gd name="T92" fmla="*/ 76 w 248"/>
                <a:gd name="T93" fmla="*/ 33 h 216"/>
                <a:gd name="T94" fmla="*/ 69 w 248"/>
                <a:gd name="T95" fmla="*/ 78 h 216"/>
                <a:gd name="T96" fmla="*/ 48 w 248"/>
                <a:gd name="T97" fmla="*/ 160 h 216"/>
                <a:gd name="T98" fmla="*/ 28 w 248"/>
                <a:gd name="T99" fmla="*/ 213 h 216"/>
                <a:gd name="T100" fmla="*/ 29 w 248"/>
                <a:gd name="T101" fmla="*/ 216 h 216"/>
                <a:gd name="T102" fmla="*/ 37 w 248"/>
                <a:gd name="T103" fmla="*/ 215 h 216"/>
                <a:gd name="T104" fmla="*/ 49 w 248"/>
                <a:gd name="T105" fmla="*/ 207 h 216"/>
                <a:gd name="T106" fmla="*/ 55 w 248"/>
                <a:gd name="T107" fmla="*/ 198 h 216"/>
                <a:gd name="T108" fmla="*/ 67 w 248"/>
                <a:gd name="T109" fmla="*/ 169 h 216"/>
                <a:gd name="T110" fmla="*/ 83 w 248"/>
                <a:gd name="T111" fmla="*/ 118 h 216"/>
                <a:gd name="T112" fmla="*/ 97 w 248"/>
                <a:gd name="T113" fmla="*/ 53 h 216"/>
                <a:gd name="T114" fmla="*/ 117 w 248"/>
                <a:gd name="T115" fmla="*/ 1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8" h="216">
                  <a:moveTo>
                    <a:pt x="117" y="17"/>
                  </a:moveTo>
                  <a:lnTo>
                    <a:pt x="153" y="19"/>
                  </a:lnTo>
                  <a:lnTo>
                    <a:pt x="175" y="26"/>
                  </a:lnTo>
                  <a:lnTo>
                    <a:pt x="187" y="37"/>
                  </a:lnTo>
                  <a:lnTo>
                    <a:pt x="190" y="51"/>
                  </a:lnTo>
                  <a:lnTo>
                    <a:pt x="189" y="59"/>
                  </a:lnTo>
                  <a:lnTo>
                    <a:pt x="187" y="68"/>
                  </a:lnTo>
                  <a:lnTo>
                    <a:pt x="183" y="77"/>
                  </a:lnTo>
                  <a:lnTo>
                    <a:pt x="177" y="86"/>
                  </a:lnTo>
                  <a:lnTo>
                    <a:pt x="168" y="95"/>
                  </a:lnTo>
                  <a:lnTo>
                    <a:pt x="157" y="101"/>
                  </a:lnTo>
                  <a:lnTo>
                    <a:pt x="143" y="106"/>
                  </a:lnTo>
                  <a:lnTo>
                    <a:pt x="125" y="109"/>
                  </a:lnTo>
                  <a:lnTo>
                    <a:pt x="115" y="111"/>
                  </a:lnTo>
                  <a:lnTo>
                    <a:pt x="107" y="115"/>
                  </a:lnTo>
                  <a:lnTo>
                    <a:pt x="102" y="120"/>
                  </a:lnTo>
                  <a:lnTo>
                    <a:pt x="100" y="123"/>
                  </a:lnTo>
                  <a:lnTo>
                    <a:pt x="101" y="125"/>
                  </a:lnTo>
                  <a:lnTo>
                    <a:pt x="102" y="125"/>
                  </a:lnTo>
                  <a:lnTo>
                    <a:pt x="106" y="126"/>
                  </a:lnTo>
                  <a:lnTo>
                    <a:pt x="110" y="128"/>
                  </a:lnTo>
                  <a:lnTo>
                    <a:pt x="114" y="131"/>
                  </a:lnTo>
                  <a:lnTo>
                    <a:pt x="118" y="135"/>
                  </a:lnTo>
                  <a:lnTo>
                    <a:pt x="122" y="140"/>
                  </a:lnTo>
                  <a:lnTo>
                    <a:pt x="126" y="148"/>
                  </a:lnTo>
                  <a:lnTo>
                    <a:pt x="131" y="157"/>
                  </a:lnTo>
                  <a:lnTo>
                    <a:pt x="136" y="170"/>
                  </a:lnTo>
                  <a:lnTo>
                    <a:pt x="146" y="191"/>
                  </a:lnTo>
                  <a:lnTo>
                    <a:pt x="155" y="205"/>
                  </a:lnTo>
                  <a:lnTo>
                    <a:pt x="164" y="213"/>
                  </a:lnTo>
                  <a:lnTo>
                    <a:pt x="176" y="216"/>
                  </a:lnTo>
                  <a:lnTo>
                    <a:pt x="190" y="214"/>
                  </a:lnTo>
                  <a:lnTo>
                    <a:pt x="203" y="210"/>
                  </a:lnTo>
                  <a:lnTo>
                    <a:pt x="215" y="204"/>
                  </a:lnTo>
                  <a:lnTo>
                    <a:pt x="226" y="196"/>
                  </a:lnTo>
                  <a:lnTo>
                    <a:pt x="235" y="188"/>
                  </a:lnTo>
                  <a:lnTo>
                    <a:pt x="242" y="181"/>
                  </a:lnTo>
                  <a:lnTo>
                    <a:pt x="247" y="175"/>
                  </a:lnTo>
                  <a:lnTo>
                    <a:pt x="248" y="171"/>
                  </a:lnTo>
                  <a:lnTo>
                    <a:pt x="247" y="170"/>
                  </a:lnTo>
                  <a:lnTo>
                    <a:pt x="245" y="169"/>
                  </a:lnTo>
                  <a:lnTo>
                    <a:pt x="241" y="170"/>
                  </a:lnTo>
                  <a:lnTo>
                    <a:pt x="235" y="173"/>
                  </a:lnTo>
                  <a:lnTo>
                    <a:pt x="228" y="177"/>
                  </a:lnTo>
                  <a:lnTo>
                    <a:pt x="223" y="182"/>
                  </a:lnTo>
                  <a:lnTo>
                    <a:pt x="219" y="188"/>
                  </a:lnTo>
                  <a:lnTo>
                    <a:pt x="213" y="193"/>
                  </a:lnTo>
                  <a:lnTo>
                    <a:pt x="206" y="198"/>
                  </a:lnTo>
                  <a:lnTo>
                    <a:pt x="196" y="199"/>
                  </a:lnTo>
                  <a:lnTo>
                    <a:pt x="186" y="195"/>
                  </a:lnTo>
                  <a:lnTo>
                    <a:pt x="177" y="185"/>
                  </a:lnTo>
                  <a:lnTo>
                    <a:pt x="169" y="171"/>
                  </a:lnTo>
                  <a:lnTo>
                    <a:pt x="161" y="153"/>
                  </a:lnTo>
                  <a:lnTo>
                    <a:pt x="152" y="133"/>
                  </a:lnTo>
                  <a:lnTo>
                    <a:pt x="142" y="118"/>
                  </a:lnTo>
                  <a:lnTo>
                    <a:pt x="172" y="103"/>
                  </a:lnTo>
                  <a:lnTo>
                    <a:pt x="196" y="84"/>
                  </a:lnTo>
                  <a:lnTo>
                    <a:pt x="211" y="62"/>
                  </a:lnTo>
                  <a:lnTo>
                    <a:pt x="216" y="38"/>
                  </a:lnTo>
                  <a:lnTo>
                    <a:pt x="214" y="25"/>
                  </a:lnTo>
                  <a:lnTo>
                    <a:pt x="207" y="16"/>
                  </a:lnTo>
                  <a:lnTo>
                    <a:pt x="197" y="9"/>
                  </a:lnTo>
                  <a:lnTo>
                    <a:pt x="185" y="4"/>
                  </a:lnTo>
                  <a:lnTo>
                    <a:pt x="170" y="2"/>
                  </a:lnTo>
                  <a:lnTo>
                    <a:pt x="154" y="0"/>
                  </a:lnTo>
                  <a:lnTo>
                    <a:pt x="136" y="0"/>
                  </a:lnTo>
                  <a:lnTo>
                    <a:pt x="119" y="0"/>
                  </a:lnTo>
                  <a:lnTo>
                    <a:pt x="98" y="0"/>
                  </a:lnTo>
                  <a:lnTo>
                    <a:pt x="81" y="1"/>
                  </a:lnTo>
                  <a:lnTo>
                    <a:pt x="64" y="4"/>
                  </a:lnTo>
                  <a:lnTo>
                    <a:pt x="46" y="11"/>
                  </a:lnTo>
                  <a:lnTo>
                    <a:pt x="32" y="18"/>
                  </a:lnTo>
                  <a:lnTo>
                    <a:pt x="21" y="25"/>
                  </a:lnTo>
                  <a:lnTo>
                    <a:pt x="13" y="33"/>
                  </a:lnTo>
                  <a:lnTo>
                    <a:pt x="7" y="40"/>
                  </a:lnTo>
                  <a:lnTo>
                    <a:pt x="3" y="46"/>
                  </a:lnTo>
                  <a:lnTo>
                    <a:pt x="1" y="51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3" y="59"/>
                  </a:lnTo>
                  <a:lnTo>
                    <a:pt x="7" y="58"/>
                  </a:lnTo>
                  <a:lnTo>
                    <a:pt x="11" y="57"/>
                  </a:lnTo>
                  <a:lnTo>
                    <a:pt x="14" y="55"/>
                  </a:lnTo>
                  <a:lnTo>
                    <a:pt x="17" y="53"/>
                  </a:lnTo>
                  <a:lnTo>
                    <a:pt x="21" y="50"/>
                  </a:lnTo>
                  <a:lnTo>
                    <a:pt x="23" y="48"/>
                  </a:lnTo>
                  <a:lnTo>
                    <a:pt x="25" y="45"/>
                  </a:lnTo>
                  <a:lnTo>
                    <a:pt x="26" y="41"/>
                  </a:lnTo>
                  <a:lnTo>
                    <a:pt x="31" y="33"/>
                  </a:lnTo>
                  <a:lnTo>
                    <a:pt x="39" y="25"/>
                  </a:lnTo>
                  <a:lnTo>
                    <a:pt x="54" y="19"/>
                  </a:lnTo>
                  <a:lnTo>
                    <a:pt x="77" y="17"/>
                  </a:lnTo>
                  <a:lnTo>
                    <a:pt x="76" y="33"/>
                  </a:lnTo>
                  <a:lnTo>
                    <a:pt x="73" y="53"/>
                  </a:lnTo>
                  <a:lnTo>
                    <a:pt x="69" y="78"/>
                  </a:lnTo>
                  <a:lnTo>
                    <a:pt x="63" y="109"/>
                  </a:lnTo>
                  <a:lnTo>
                    <a:pt x="48" y="160"/>
                  </a:lnTo>
                  <a:lnTo>
                    <a:pt x="30" y="210"/>
                  </a:lnTo>
                  <a:lnTo>
                    <a:pt x="28" y="213"/>
                  </a:lnTo>
                  <a:lnTo>
                    <a:pt x="28" y="214"/>
                  </a:lnTo>
                  <a:lnTo>
                    <a:pt x="29" y="216"/>
                  </a:lnTo>
                  <a:lnTo>
                    <a:pt x="31" y="216"/>
                  </a:lnTo>
                  <a:lnTo>
                    <a:pt x="37" y="215"/>
                  </a:lnTo>
                  <a:lnTo>
                    <a:pt x="43" y="211"/>
                  </a:lnTo>
                  <a:lnTo>
                    <a:pt x="49" y="207"/>
                  </a:lnTo>
                  <a:lnTo>
                    <a:pt x="54" y="203"/>
                  </a:lnTo>
                  <a:lnTo>
                    <a:pt x="55" y="198"/>
                  </a:lnTo>
                  <a:lnTo>
                    <a:pt x="60" y="187"/>
                  </a:lnTo>
                  <a:lnTo>
                    <a:pt x="67" y="169"/>
                  </a:lnTo>
                  <a:lnTo>
                    <a:pt x="74" y="146"/>
                  </a:lnTo>
                  <a:lnTo>
                    <a:pt x="83" y="118"/>
                  </a:lnTo>
                  <a:lnTo>
                    <a:pt x="91" y="87"/>
                  </a:lnTo>
                  <a:lnTo>
                    <a:pt x="97" y="53"/>
                  </a:lnTo>
                  <a:lnTo>
                    <a:pt x="102" y="17"/>
                  </a:lnTo>
                  <a:lnTo>
                    <a:pt x="117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4" name="Freeform 157"/>
            <p:cNvSpPr>
              <a:spLocks/>
            </p:cNvSpPr>
            <p:nvPr/>
          </p:nvSpPr>
          <p:spPr bwMode="auto">
            <a:xfrm>
              <a:off x="5401" y="0"/>
              <a:ext cx="71" cy="307"/>
            </a:xfrm>
            <a:custGeom>
              <a:avLst/>
              <a:gdLst>
                <a:gd name="T0" fmla="*/ 71 w 71"/>
                <a:gd name="T1" fmla="*/ 304 h 307"/>
                <a:gd name="T2" fmla="*/ 71 w 71"/>
                <a:gd name="T3" fmla="*/ 303 h 307"/>
                <a:gd name="T4" fmla="*/ 71 w 71"/>
                <a:gd name="T5" fmla="*/ 302 h 307"/>
                <a:gd name="T6" fmla="*/ 69 w 71"/>
                <a:gd name="T7" fmla="*/ 300 h 307"/>
                <a:gd name="T8" fmla="*/ 66 w 71"/>
                <a:gd name="T9" fmla="*/ 297 h 307"/>
                <a:gd name="T10" fmla="*/ 42 w 71"/>
                <a:gd name="T11" fmla="*/ 265 h 307"/>
                <a:gd name="T12" fmla="*/ 28 w 71"/>
                <a:gd name="T13" fmla="*/ 228 h 307"/>
                <a:gd name="T14" fmla="*/ 20 w 71"/>
                <a:gd name="T15" fmla="*/ 190 h 307"/>
                <a:gd name="T16" fmla="*/ 18 w 71"/>
                <a:gd name="T17" fmla="*/ 153 h 307"/>
                <a:gd name="T18" fmla="*/ 20 w 71"/>
                <a:gd name="T19" fmla="*/ 114 h 307"/>
                <a:gd name="T20" fmla="*/ 29 w 71"/>
                <a:gd name="T21" fmla="*/ 75 h 307"/>
                <a:gd name="T22" fmla="*/ 44 w 71"/>
                <a:gd name="T23" fmla="*/ 40 h 307"/>
                <a:gd name="T24" fmla="*/ 67 w 71"/>
                <a:gd name="T25" fmla="*/ 8 h 307"/>
                <a:gd name="T26" fmla="*/ 71 w 71"/>
                <a:gd name="T27" fmla="*/ 5 h 307"/>
                <a:gd name="T28" fmla="*/ 71 w 71"/>
                <a:gd name="T29" fmla="*/ 3 h 307"/>
                <a:gd name="T30" fmla="*/ 70 w 71"/>
                <a:gd name="T31" fmla="*/ 1 h 307"/>
                <a:gd name="T32" fmla="*/ 68 w 71"/>
                <a:gd name="T33" fmla="*/ 0 h 307"/>
                <a:gd name="T34" fmla="*/ 62 w 71"/>
                <a:gd name="T35" fmla="*/ 4 h 307"/>
                <a:gd name="T36" fmla="*/ 49 w 71"/>
                <a:gd name="T37" fmla="*/ 15 h 307"/>
                <a:gd name="T38" fmla="*/ 34 w 71"/>
                <a:gd name="T39" fmla="*/ 34 h 307"/>
                <a:gd name="T40" fmla="*/ 20 w 71"/>
                <a:gd name="T41" fmla="*/ 60 h 307"/>
                <a:gd name="T42" fmla="*/ 10 w 71"/>
                <a:gd name="T43" fmla="*/ 85 h 307"/>
                <a:gd name="T44" fmla="*/ 4 w 71"/>
                <a:gd name="T45" fmla="*/ 110 h 307"/>
                <a:gd name="T46" fmla="*/ 1 w 71"/>
                <a:gd name="T47" fmla="*/ 133 h 307"/>
                <a:gd name="T48" fmla="*/ 0 w 71"/>
                <a:gd name="T49" fmla="*/ 153 h 307"/>
                <a:gd name="T50" fmla="*/ 1 w 71"/>
                <a:gd name="T51" fmla="*/ 174 h 307"/>
                <a:gd name="T52" fmla="*/ 4 w 71"/>
                <a:gd name="T53" fmla="*/ 197 h 307"/>
                <a:gd name="T54" fmla="*/ 10 w 71"/>
                <a:gd name="T55" fmla="*/ 223 h 307"/>
                <a:gd name="T56" fmla="*/ 21 w 71"/>
                <a:gd name="T57" fmla="*/ 249 h 307"/>
                <a:gd name="T58" fmla="*/ 35 w 71"/>
                <a:gd name="T59" fmla="*/ 274 h 307"/>
                <a:gd name="T60" fmla="*/ 50 w 71"/>
                <a:gd name="T61" fmla="*/ 292 h 307"/>
                <a:gd name="T62" fmla="*/ 62 w 71"/>
                <a:gd name="T63" fmla="*/ 303 h 307"/>
                <a:gd name="T64" fmla="*/ 68 w 71"/>
                <a:gd name="T65" fmla="*/ 307 h 307"/>
                <a:gd name="T66" fmla="*/ 70 w 71"/>
                <a:gd name="T67" fmla="*/ 306 h 307"/>
                <a:gd name="T68" fmla="*/ 71 w 71"/>
                <a:gd name="T69" fmla="*/ 30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307">
                  <a:moveTo>
                    <a:pt x="71" y="304"/>
                  </a:moveTo>
                  <a:lnTo>
                    <a:pt x="71" y="303"/>
                  </a:lnTo>
                  <a:lnTo>
                    <a:pt x="71" y="302"/>
                  </a:lnTo>
                  <a:lnTo>
                    <a:pt x="69" y="300"/>
                  </a:lnTo>
                  <a:lnTo>
                    <a:pt x="66" y="297"/>
                  </a:lnTo>
                  <a:lnTo>
                    <a:pt x="42" y="265"/>
                  </a:lnTo>
                  <a:lnTo>
                    <a:pt x="28" y="228"/>
                  </a:lnTo>
                  <a:lnTo>
                    <a:pt x="20" y="190"/>
                  </a:lnTo>
                  <a:lnTo>
                    <a:pt x="18" y="153"/>
                  </a:lnTo>
                  <a:lnTo>
                    <a:pt x="20" y="114"/>
                  </a:lnTo>
                  <a:lnTo>
                    <a:pt x="29" y="75"/>
                  </a:lnTo>
                  <a:lnTo>
                    <a:pt x="44" y="40"/>
                  </a:lnTo>
                  <a:lnTo>
                    <a:pt x="67" y="8"/>
                  </a:lnTo>
                  <a:lnTo>
                    <a:pt x="71" y="5"/>
                  </a:lnTo>
                  <a:lnTo>
                    <a:pt x="71" y="3"/>
                  </a:lnTo>
                  <a:lnTo>
                    <a:pt x="70" y="1"/>
                  </a:lnTo>
                  <a:lnTo>
                    <a:pt x="68" y="0"/>
                  </a:lnTo>
                  <a:lnTo>
                    <a:pt x="62" y="4"/>
                  </a:lnTo>
                  <a:lnTo>
                    <a:pt x="49" y="15"/>
                  </a:lnTo>
                  <a:lnTo>
                    <a:pt x="34" y="34"/>
                  </a:lnTo>
                  <a:lnTo>
                    <a:pt x="20" y="60"/>
                  </a:lnTo>
                  <a:lnTo>
                    <a:pt x="10" y="85"/>
                  </a:lnTo>
                  <a:lnTo>
                    <a:pt x="4" y="110"/>
                  </a:lnTo>
                  <a:lnTo>
                    <a:pt x="1" y="133"/>
                  </a:lnTo>
                  <a:lnTo>
                    <a:pt x="0" y="153"/>
                  </a:lnTo>
                  <a:lnTo>
                    <a:pt x="1" y="174"/>
                  </a:lnTo>
                  <a:lnTo>
                    <a:pt x="4" y="197"/>
                  </a:lnTo>
                  <a:lnTo>
                    <a:pt x="10" y="223"/>
                  </a:lnTo>
                  <a:lnTo>
                    <a:pt x="21" y="249"/>
                  </a:lnTo>
                  <a:lnTo>
                    <a:pt x="35" y="274"/>
                  </a:lnTo>
                  <a:lnTo>
                    <a:pt x="50" y="292"/>
                  </a:lnTo>
                  <a:lnTo>
                    <a:pt x="62" y="303"/>
                  </a:lnTo>
                  <a:lnTo>
                    <a:pt x="68" y="307"/>
                  </a:lnTo>
                  <a:lnTo>
                    <a:pt x="70" y="306"/>
                  </a:lnTo>
                  <a:lnTo>
                    <a:pt x="71" y="3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5" name="Freeform 158"/>
            <p:cNvSpPr>
              <a:spLocks noEditPoints="1"/>
            </p:cNvSpPr>
            <p:nvPr/>
          </p:nvSpPr>
          <p:spPr bwMode="auto">
            <a:xfrm>
              <a:off x="5503" y="17"/>
              <a:ext cx="159" cy="276"/>
            </a:xfrm>
            <a:custGeom>
              <a:avLst/>
              <a:gdLst>
                <a:gd name="T0" fmla="*/ 118 w 159"/>
                <a:gd name="T1" fmla="*/ 5 h 276"/>
                <a:gd name="T2" fmla="*/ 118 w 159"/>
                <a:gd name="T3" fmla="*/ 2 h 276"/>
                <a:gd name="T4" fmla="*/ 112 w 159"/>
                <a:gd name="T5" fmla="*/ 1 h 276"/>
                <a:gd name="T6" fmla="*/ 93 w 159"/>
                <a:gd name="T7" fmla="*/ 77 h 276"/>
                <a:gd name="T8" fmla="*/ 58 w 159"/>
                <a:gd name="T9" fmla="*/ 85 h 276"/>
                <a:gd name="T10" fmla="*/ 28 w 159"/>
                <a:gd name="T11" fmla="*/ 104 h 276"/>
                <a:gd name="T12" fmla="*/ 7 w 159"/>
                <a:gd name="T13" fmla="*/ 131 h 276"/>
                <a:gd name="T14" fmla="*/ 0 w 159"/>
                <a:gd name="T15" fmla="*/ 161 h 276"/>
                <a:gd name="T16" fmla="*/ 15 w 159"/>
                <a:gd name="T17" fmla="*/ 199 h 276"/>
                <a:gd name="T18" fmla="*/ 58 w 159"/>
                <a:gd name="T19" fmla="*/ 217 h 276"/>
                <a:gd name="T20" fmla="*/ 49 w 159"/>
                <a:gd name="T21" fmla="*/ 256 h 276"/>
                <a:gd name="T22" fmla="*/ 45 w 159"/>
                <a:gd name="T23" fmla="*/ 270 h 276"/>
                <a:gd name="T24" fmla="*/ 46 w 159"/>
                <a:gd name="T25" fmla="*/ 276 h 276"/>
                <a:gd name="T26" fmla="*/ 51 w 159"/>
                <a:gd name="T27" fmla="*/ 275 h 276"/>
                <a:gd name="T28" fmla="*/ 53 w 159"/>
                <a:gd name="T29" fmla="*/ 270 h 276"/>
                <a:gd name="T30" fmla="*/ 55 w 159"/>
                <a:gd name="T31" fmla="*/ 263 h 276"/>
                <a:gd name="T32" fmla="*/ 84 w 159"/>
                <a:gd name="T33" fmla="*/ 214 h 276"/>
                <a:gd name="T34" fmla="*/ 117 w 159"/>
                <a:gd name="T35" fmla="*/ 200 h 276"/>
                <a:gd name="T36" fmla="*/ 143 w 159"/>
                <a:gd name="T37" fmla="*/ 177 h 276"/>
                <a:gd name="T38" fmla="*/ 157 w 159"/>
                <a:gd name="T39" fmla="*/ 148 h 276"/>
                <a:gd name="T40" fmla="*/ 156 w 159"/>
                <a:gd name="T41" fmla="*/ 114 h 276"/>
                <a:gd name="T42" fmla="*/ 128 w 159"/>
                <a:gd name="T43" fmla="*/ 84 h 276"/>
                <a:gd name="T44" fmla="*/ 118 w 159"/>
                <a:gd name="T45" fmla="*/ 8 h 276"/>
                <a:gd name="T46" fmla="*/ 53 w 159"/>
                <a:gd name="T47" fmla="*/ 209 h 276"/>
                <a:gd name="T48" fmla="*/ 39 w 159"/>
                <a:gd name="T49" fmla="*/ 204 h 276"/>
                <a:gd name="T50" fmla="*/ 27 w 159"/>
                <a:gd name="T51" fmla="*/ 194 h 276"/>
                <a:gd name="T52" fmla="*/ 20 w 159"/>
                <a:gd name="T53" fmla="*/ 178 h 276"/>
                <a:gd name="T54" fmla="*/ 21 w 159"/>
                <a:gd name="T55" fmla="*/ 154 h 276"/>
                <a:gd name="T56" fmla="*/ 30 w 159"/>
                <a:gd name="T57" fmla="*/ 126 h 276"/>
                <a:gd name="T58" fmla="*/ 48 w 159"/>
                <a:gd name="T59" fmla="*/ 103 h 276"/>
                <a:gd name="T60" fmla="*/ 75 w 159"/>
                <a:gd name="T61" fmla="*/ 87 h 276"/>
                <a:gd name="T62" fmla="*/ 60 w 159"/>
                <a:gd name="T63" fmla="*/ 210 h 276"/>
                <a:gd name="T64" fmla="*/ 115 w 159"/>
                <a:gd name="T65" fmla="*/ 87 h 276"/>
                <a:gd name="T66" fmla="*/ 136 w 159"/>
                <a:gd name="T67" fmla="*/ 109 h 276"/>
                <a:gd name="T68" fmla="*/ 138 w 159"/>
                <a:gd name="T69" fmla="*/ 140 h 276"/>
                <a:gd name="T70" fmla="*/ 129 w 159"/>
                <a:gd name="T71" fmla="*/ 168 h 276"/>
                <a:gd name="T72" fmla="*/ 110 w 159"/>
                <a:gd name="T73" fmla="*/ 192 h 276"/>
                <a:gd name="T74" fmla="*/ 84 w 159"/>
                <a:gd name="T75" fmla="*/ 207 h 276"/>
                <a:gd name="T76" fmla="*/ 99 w 159"/>
                <a:gd name="T77" fmla="*/ 84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9" h="276">
                  <a:moveTo>
                    <a:pt x="118" y="8"/>
                  </a:moveTo>
                  <a:lnTo>
                    <a:pt x="118" y="5"/>
                  </a:lnTo>
                  <a:lnTo>
                    <a:pt x="119" y="3"/>
                  </a:lnTo>
                  <a:lnTo>
                    <a:pt x="118" y="2"/>
                  </a:lnTo>
                  <a:lnTo>
                    <a:pt x="115" y="0"/>
                  </a:lnTo>
                  <a:lnTo>
                    <a:pt x="112" y="1"/>
                  </a:lnTo>
                  <a:lnTo>
                    <a:pt x="111" y="6"/>
                  </a:lnTo>
                  <a:lnTo>
                    <a:pt x="93" y="77"/>
                  </a:lnTo>
                  <a:lnTo>
                    <a:pt x="75" y="80"/>
                  </a:lnTo>
                  <a:lnTo>
                    <a:pt x="58" y="85"/>
                  </a:lnTo>
                  <a:lnTo>
                    <a:pt x="42" y="94"/>
                  </a:lnTo>
                  <a:lnTo>
                    <a:pt x="28" y="104"/>
                  </a:lnTo>
                  <a:lnTo>
                    <a:pt x="16" y="117"/>
                  </a:lnTo>
                  <a:lnTo>
                    <a:pt x="7" y="131"/>
                  </a:lnTo>
                  <a:lnTo>
                    <a:pt x="2" y="146"/>
                  </a:lnTo>
                  <a:lnTo>
                    <a:pt x="0" y="161"/>
                  </a:lnTo>
                  <a:lnTo>
                    <a:pt x="4" y="182"/>
                  </a:lnTo>
                  <a:lnTo>
                    <a:pt x="15" y="199"/>
                  </a:lnTo>
                  <a:lnTo>
                    <a:pt x="33" y="211"/>
                  </a:lnTo>
                  <a:lnTo>
                    <a:pt x="58" y="217"/>
                  </a:lnTo>
                  <a:lnTo>
                    <a:pt x="51" y="246"/>
                  </a:lnTo>
                  <a:lnTo>
                    <a:pt x="49" y="256"/>
                  </a:lnTo>
                  <a:lnTo>
                    <a:pt x="46" y="264"/>
                  </a:lnTo>
                  <a:lnTo>
                    <a:pt x="45" y="270"/>
                  </a:lnTo>
                  <a:lnTo>
                    <a:pt x="44" y="273"/>
                  </a:lnTo>
                  <a:lnTo>
                    <a:pt x="46" y="276"/>
                  </a:lnTo>
                  <a:lnTo>
                    <a:pt x="48" y="276"/>
                  </a:lnTo>
                  <a:lnTo>
                    <a:pt x="51" y="275"/>
                  </a:lnTo>
                  <a:lnTo>
                    <a:pt x="52" y="273"/>
                  </a:lnTo>
                  <a:lnTo>
                    <a:pt x="53" y="270"/>
                  </a:lnTo>
                  <a:lnTo>
                    <a:pt x="54" y="266"/>
                  </a:lnTo>
                  <a:lnTo>
                    <a:pt x="55" y="263"/>
                  </a:lnTo>
                  <a:lnTo>
                    <a:pt x="66" y="217"/>
                  </a:lnTo>
                  <a:lnTo>
                    <a:pt x="84" y="214"/>
                  </a:lnTo>
                  <a:lnTo>
                    <a:pt x="101" y="209"/>
                  </a:lnTo>
                  <a:lnTo>
                    <a:pt x="117" y="200"/>
                  </a:lnTo>
                  <a:lnTo>
                    <a:pt x="131" y="190"/>
                  </a:lnTo>
                  <a:lnTo>
                    <a:pt x="143" y="177"/>
                  </a:lnTo>
                  <a:lnTo>
                    <a:pt x="152" y="163"/>
                  </a:lnTo>
                  <a:lnTo>
                    <a:pt x="157" y="148"/>
                  </a:lnTo>
                  <a:lnTo>
                    <a:pt x="159" y="133"/>
                  </a:lnTo>
                  <a:lnTo>
                    <a:pt x="156" y="114"/>
                  </a:lnTo>
                  <a:lnTo>
                    <a:pt x="146" y="97"/>
                  </a:lnTo>
                  <a:lnTo>
                    <a:pt x="128" y="84"/>
                  </a:lnTo>
                  <a:lnTo>
                    <a:pt x="101" y="77"/>
                  </a:lnTo>
                  <a:lnTo>
                    <a:pt x="118" y="8"/>
                  </a:lnTo>
                  <a:close/>
                  <a:moveTo>
                    <a:pt x="60" y="210"/>
                  </a:moveTo>
                  <a:lnTo>
                    <a:pt x="53" y="209"/>
                  </a:lnTo>
                  <a:lnTo>
                    <a:pt x="46" y="207"/>
                  </a:lnTo>
                  <a:lnTo>
                    <a:pt x="39" y="204"/>
                  </a:lnTo>
                  <a:lnTo>
                    <a:pt x="33" y="200"/>
                  </a:lnTo>
                  <a:lnTo>
                    <a:pt x="27" y="194"/>
                  </a:lnTo>
                  <a:lnTo>
                    <a:pt x="23" y="187"/>
                  </a:lnTo>
                  <a:lnTo>
                    <a:pt x="20" y="178"/>
                  </a:lnTo>
                  <a:lnTo>
                    <a:pt x="19" y="168"/>
                  </a:lnTo>
                  <a:lnTo>
                    <a:pt x="21" y="154"/>
                  </a:lnTo>
                  <a:lnTo>
                    <a:pt x="24" y="140"/>
                  </a:lnTo>
                  <a:lnTo>
                    <a:pt x="30" y="126"/>
                  </a:lnTo>
                  <a:lnTo>
                    <a:pt x="38" y="114"/>
                  </a:lnTo>
                  <a:lnTo>
                    <a:pt x="48" y="103"/>
                  </a:lnTo>
                  <a:lnTo>
                    <a:pt x="61" y="94"/>
                  </a:lnTo>
                  <a:lnTo>
                    <a:pt x="75" y="87"/>
                  </a:lnTo>
                  <a:lnTo>
                    <a:pt x="91" y="84"/>
                  </a:lnTo>
                  <a:lnTo>
                    <a:pt x="60" y="210"/>
                  </a:lnTo>
                  <a:close/>
                  <a:moveTo>
                    <a:pt x="99" y="84"/>
                  </a:moveTo>
                  <a:lnTo>
                    <a:pt x="115" y="87"/>
                  </a:lnTo>
                  <a:lnTo>
                    <a:pt x="128" y="96"/>
                  </a:lnTo>
                  <a:lnTo>
                    <a:pt x="136" y="109"/>
                  </a:lnTo>
                  <a:lnTo>
                    <a:pt x="139" y="126"/>
                  </a:lnTo>
                  <a:lnTo>
                    <a:pt x="138" y="140"/>
                  </a:lnTo>
                  <a:lnTo>
                    <a:pt x="135" y="154"/>
                  </a:lnTo>
                  <a:lnTo>
                    <a:pt x="129" y="168"/>
                  </a:lnTo>
                  <a:lnTo>
                    <a:pt x="121" y="180"/>
                  </a:lnTo>
                  <a:lnTo>
                    <a:pt x="110" y="192"/>
                  </a:lnTo>
                  <a:lnTo>
                    <a:pt x="98" y="201"/>
                  </a:lnTo>
                  <a:lnTo>
                    <a:pt x="84" y="207"/>
                  </a:lnTo>
                  <a:lnTo>
                    <a:pt x="68" y="210"/>
                  </a:lnTo>
                  <a:lnTo>
                    <a:pt x="99" y="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6" name="Freeform 159"/>
            <p:cNvSpPr>
              <a:spLocks/>
            </p:cNvSpPr>
            <p:nvPr/>
          </p:nvSpPr>
          <p:spPr bwMode="auto">
            <a:xfrm>
              <a:off x="5689" y="0"/>
              <a:ext cx="70" cy="307"/>
            </a:xfrm>
            <a:custGeom>
              <a:avLst/>
              <a:gdLst>
                <a:gd name="T0" fmla="*/ 70 w 70"/>
                <a:gd name="T1" fmla="*/ 153 h 307"/>
                <a:gd name="T2" fmla="*/ 69 w 70"/>
                <a:gd name="T3" fmla="*/ 133 h 307"/>
                <a:gd name="T4" fmla="*/ 66 w 70"/>
                <a:gd name="T5" fmla="*/ 110 h 307"/>
                <a:gd name="T6" fmla="*/ 60 w 70"/>
                <a:gd name="T7" fmla="*/ 84 h 307"/>
                <a:gd name="T8" fmla="*/ 50 w 70"/>
                <a:gd name="T9" fmla="*/ 58 h 307"/>
                <a:gd name="T10" fmla="*/ 35 w 70"/>
                <a:gd name="T11" fmla="*/ 33 h 307"/>
                <a:gd name="T12" fmla="*/ 21 w 70"/>
                <a:gd name="T13" fmla="*/ 15 h 307"/>
                <a:gd name="T14" fmla="*/ 9 w 70"/>
                <a:gd name="T15" fmla="*/ 4 h 307"/>
                <a:gd name="T16" fmla="*/ 3 w 70"/>
                <a:gd name="T17" fmla="*/ 0 h 307"/>
                <a:gd name="T18" fmla="*/ 0 w 70"/>
                <a:gd name="T19" fmla="*/ 1 h 307"/>
                <a:gd name="T20" fmla="*/ 0 w 70"/>
                <a:gd name="T21" fmla="*/ 3 h 307"/>
                <a:gd name="T22" fmla="*/ 0 w 70"/>
                <a:gd name="T23" fmla="*/ 4 h 307"/>
                <a:gd name="T24" fmla="*/ 0 w 70"/>
                <a:gd name="T25" fmla="*/ 5 h 307"/>
                <a:gd name="T26" fmla="*/ 2 w 70"/>
                <a:gd name="T27" fmla="*/ 7 h 307"/>
                <a:gd name="T28" fmla="*/ 5 w 70"/>
                <a:gd name="T29" fmla="*/ 10 h 307"/>
                <a:gd name="T30" fmla="*/ 25 w 70"/>
                <a:gd name="T31" fmla="*/ 36 h 307"/>
                <a:gd name="T32" fmla="*/ 40 w 70"/>
                <a:gd name="T33" fmla="*/ 69 h 307"/>
                <a:gd name="T34" fmla="*/ 49 w 70"/>
                <a:gd name="T35" fmla="*/ 108 h 307"/>
                <a:gd name="T36" fmla="*/ 53 w 70"/>
                <a:gd name="T37" fmla="*/ 153 h 307"/>
                <a:gd name="T38" fmla="*/ 50 w 70"/>
                <a:gd name="T39" fmla="*/ 193 h 307"/>
                <a:gd name="T40" fmla="*/ 42 w 70"/>
                <a:gd name="T41" fmla="*/ 231 h 307"/>
                <a:gd name="T42" fmla="*/ 27 w 70"/>
                <a:gd name="T43" fmla="*/ 267 h 307"/>
                <a:gd name="T44" fmla="*/ 3 w 70"/>
                <a:gd name="T45" fmla="*/ 299 h 307"/>
                <a:gd name="T46" fmla="*/ 0 w 70"/>
                <a:gd name="T47" fmla="*/ 302 h 307"/>
                <a:gd name="T48" fmla="*/ 0 w 70"/>
                <a:gd name="T49" fmla="*/ 304 h 307"/>
                <a:gd name="T50" fmla="*/ 0 w 70"/>
                <a:gd name="T51" fmla="*/ 306 h 307"/>
                <a:gd name="T52" fmla="*/ 3 w 70"/>
                <a:gd name="T53" fmla="*/ 307 h 307"/>
                <a:gd name="T54" fmla="*/ 9 w 70"/>
                <a:gd name="T55" fmla="*/ 303 h 307"/>
                <a:gd name="T56" fmla="*/ 21 w 70"/>
                <a:gd name="T57" fmla="*/ 292 h 307"/>
                <a:gd name="T58" fmla="*/ 36 w 70"/>
                <a:gd name="T59" fmla="*/ 273 h 307"/>
                <a:gd name="T60" fmla="*/ 51 w 70"/>
                <a:gd name="T61" fmla="*/ 247 h 307"/>
                <a:gd name="T62" fmla="*/ 61 w 70"/>
                <a:gd name="T63" fmla="*/ 222 h 307"/>
                <a:gd name="T64" fmla="*/ 66 w 70"/>
                <a:gd name="T65" fmla="*/ 197 h 307"/>
                <a:gd name="T66" fmla="*/ 69 w 70"/>
                <a:gd name="T67" fmla="*/ 174 h 307"/>
                <a:gd name="T68" fmla="*/ 70 w 70"/>
                <a:gd name="T69" fmla="*/ 15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307">
                  <a:moveTo>
                    <a:pt x="70" y="153"/>
                  </a:moveTo>
                  <a:lnTo>
                    <a:pt x="69" y="133"/>
                  </a:lnTo>
                  <a:lnTo>
                    <a:pt x="66" y="110"/>
                  </a:lnTo>
                  <a:lnTo>
                    <a:pt x="60" y="84"/>
                  </a:lnTo>
                  <a:lnTo>
                    <a:pt x="50" y="58"/>
                  </a:lnTo>
                  <a:lnTo>
                    <a:pt x="35" y="33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25" y="36"/>
                  </a:lnTo>
                  <a:lnTo>
                    <a:pt x="40" y="69"/>
                  </a:lnTo>
                  <a:lnTo>
                    <a:pt x="49" y="108"/>
                  </a:lnTo>
                  <a:lnTo>
                    <a:pt x="53" y="153"/>
                  </a:lnTo>
                  <a:lnTo>
                    <a:pt x="50" y="193"/>
                  </a:lnTo>
                  <a:lnTo>
                    <a:pt x="42" y="231"/>
                  </a:lnTo>
                  <a:lnTo>
                    <a:pt x="27" y="267"/>
                  </a:lnTo>
                  <a:lnTo>
                    <a:pt x="3" y="299"/>
                  </a:lnTo>
                  <a:lnTo>
                    <a:pt x="0" y="302"/>
                  </a:lnTo>
                  <a:lnTo>
                    <a:pt x="0" y="304"/>
                  </a:lnTo>
                  <a:lnTo>
                    <a:pt x="0" y="306"/>
                  </a:lnTo>
                  <a:lnTo>
                    <a:pt x="3" y="307"/>
                  </a:lnTo>
                  <a:lnTo>
                    <a:pt x="9" y="303"/>
                  </a:lnTo>
                  <a:lnTo>
                    <a:pt x="21" y="292"/>
                  </a:lnTo>
                  <a:lnTo>
                    <a:pt x="36" y="273"/>
                  </a:lnTo>
                  <a:lnTo>
                    <a:pt x="51" y="247"/>
                  </a:lnTo>
                  <a:lnTo>
                    <a:pt x="61" y="222"/>
                  </a:lnTo>
                  <a:lnTo>
                    <a:pt x="66" y="197"/>
                  </a:lnTo>
                  <a:lnTo>
                    <a:pt x="69" y="174"/>
                  </a:lnTo>
                  <a:lnTo>
                    <a:pt x="70" y="15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1" name="TextBox 290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32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772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Generic</a:t>
            </a:r>
            <a:r>
              <a:rPr lang="fr-FR" dirty="0" smtClean="0"/>
              <a:t> Framework for Co-Segmentation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159" name="Picture 5" descr="C:\Users\frq09368\Work\doc\Papers\IPMI2013\CoSegmentation\Figures\Scheme_CEUS_Seg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57309"/>
            <a:ext cx="2337822" cy="157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7" descr="C:\Users\frq09368\Work\doc\Papers\IPMI2013\CoSegmentation\Figures\Scheme_US_Seg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57309"/>
            <a:ext cx="2336829" cy="156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8" descr="C:\Users\frq09368\Work\doc\Papers\IPMI2013\CoSegmentation\Figures\Scheme_Mesh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607553" y="2585136"/>
            <a:ext cx="729265" cy="12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2" name="Straight Arrow Connector 161"/>
          <p:cNvCxnSpPr/>
          <p:nvPr>
            <p:custDataLst>
              <p:tags r:id="rId4"/>
            </p:custDataLst>
          </p:nvPr>
        </p:nvCxnSpPr>
        <p:spPr>
          <a:xfrm flipH="1">
            <a:off x="1802551" y="3645024"/>
            <a:ext cx="688225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>
            <p:custDataLst>
              <p:tags r:id="rId5"/>
            </p:custDataLst>
          </p:nvPr>
        </p:nvCxnSpPr>
        <p:spPr>
          <a:xfrm>
            <a:off x="3291628" y="3692742"/>
            <a:ext cx="644009" cy="8344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Group 21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1802551" y="3662443"/>
            <a:ext cx="318280" cy="225803"/>
            <a:chOff x="3" y="-1"/>
            <a:chExt cx="1122" cy="796"/>
          </a:xfrm>
        </p:grpSpPr>
        <p:sp>
          <p:nvSpPr>
            <p:cNvPr id="165" name="Freeform 22"/>
            <p:cNvSpPr>
              <a:spLocks noChangeAspect="1"/>
            </p:cNvSpPr>
            <p:nvPr/>
          </p:nvSpPr>
          <p:spPr bwMode="auto">
            <a:xfrm>
              <a:off x="3" y="11"/>
              <a:ext cx="520" cy="771"/>
            </a:xfrm>
            <a:custGeom>
              <a:avLst/>
              <a:gdLst>
                <a:gd name="T0" fmla="*/ 382 w 520"/>
                <a:gd name="T1" fmla="*/ 87 h 771"/>
                <a:gd name="T2" fmla="*/ 386 w 520"/>
                <a:gd name="T3" fmla="*/ 73 h 771"/>
                <a:gd name="T4" fmla="*/ 390 w 520"/>
                <a:gd name="T5" fmla="*/ 62 h 771"/>
                <a:gd name="T6" fmla="*/ 396 w 520"/>
                <a:gd name="T7" fmla="*/ 53 h 771"/>
                <a:gd name="T8" fmla="*/ 404 w 520"/>
                <a:gd name="T9" fmla="*/ 46 h 771"/>
                <a:gd name="T10" fmla="*/ 416 w 520"/>
                <a:gd name="T11" fmla="*/ 41 h 771"/>
                <a:gd name="T12" fmla="*/ 433 w 520"/>
                <a:gd name="T13" fmla="*/ 37 h 771"/>
                <a:gd name="T14" fmla="*/ 455 w 520"/>
                <a:gd name="T15" fmla="*/ 35 h 771"/>
                <a:gd name="T16" fmla="*/ 484 w 520"/>
                <a:gd name="T17" fmla="*/ 35 h 771"/>
                <a:gd name="T18" fmla="*/ 501 w 520"/>
                <a:gd name="T19" fmla="*/ 35 h 771"/>
                <a:gd name="T20" fmla="*/ 513 w 520"/>
                <a:gd name="T21" fmla="*/ 32 h 771"/>
                <a:gd name="T22" fmla="*/ 519 w 520"/>
                <a:gd name="T23" fmla="*/ 26 h 771"/>
                <a:gd name="T24" fmla="*/ 520 w 520"/>
                <a:gd name="T25" fmla="*/ 14 h 771"/>
                <a:gd name="T26" fmla="*/ 514 w 520"/>
                <a:gd name="T27" fmla="*/ 2 h 771"/>
                <a:gd name="T28" fmla="*/ 504 w 520"/>
                <a:gd name="T29" fmla="*/ 0 h 771"/>
                <a:gd name="T30" fmla="*/ 206 w 520"/>
                <a:gd name="T31" fmla="*/ 0 h 771"/>
                <a:gd name="T32" fmla="*/ 199 w 520"/>
                <a:gd name="T33" fmla="*/ 0 h 771"/>
                <a:gd name="T34" fmla="*/ 192 w 520"/>
                <a:gd name="T35" fmla="*/ 3 h 771"/>
                <a:gd name="T36" fmla="*/ 186 w 520"/>
                <a:gd name="T37" fmla="*/ 9 h 771"/>
                <a:gd name="T38" fmla="*/ 184 w 520"/>
                <a:gd name="T39" fmla="*/ 22 h 771"/>
                <a:gd name="T40" fmla="*/ 191 w 520"/>
                <a:gd name="T41" fmla="*/ 34 h 771"/>
                <a:gd name="T42" fmla="*/ 215 w 520"/>
                <a:gd name="T43" fmla="*/ 35 h 771"/>
                <a:gd name="T44" fmla="*/ 247 w 520"/>
                <a:gd name="T45" fmla="*/ 35 h 771"/>
                <a:gd name="T46" fmla="*/ 271 w 520"/>
                <a:gd name="T47" fmla="*/ 37 h 771"/>
                <a:gd name="T48" fmla="*/ 287 w 520"/>
                <a:gd name="T49" fmla="*/ 44 h 771"/>
                <a:gd name="T50" fmla="*/ 293 w 520"/>
                <a:gd name="T51" fmla="*/ 56 h 771"/>
                <a:gd name="T52" fmla="*/ 292 w 520"/>
                <a:gd name="T53" fmla="*/ 64 h 771"/>
                <a:gd name="T54" fmla="*/ 290 w 520"/>
                <a:gd name="T55" fmla="*/ 75 h 771"/>
                <a:gd name="T56" fmla="*/ 138 w 520"/>
                <a:gd name="T57" fmla="*/ 683 h 771"/>
                <a:gd name="T58" fmla="*/ 135 w 520"/>
                <a:gd name="T59" fmla="*/ 697 h 771"/>
                <a:gd name="T60" fmla="*/ 130 w 520"/>
                <a:gd name="T61" fmla="*/ 709 h 771"/>
                <a:gd name="T62" fmla="*/ 125 w 520"/>
                <a:gd name="T63" fmla="*/ 718 h 771"/>
                <a:gd name="T64" fmla="*/ 117 w 520"/>
                <a:gd name="T65" fmla="*/ 725 h 771"/>
                <a:gd name="T66" fmla="*/ 105 w 520"/>
                <a:gd name="T67" fmla="*/ 730 h 771"/>
                <a:gd name="T68" fmla="*/ 88 w 520"/>
                <a:gd name="T69" fmla="*/ 734 h 771"/>
                <a:gd name="T70" fmla="*/ 65 w 520"/>
                <a:gd name="T71" fmla="*/ 736 h 771"/>
                <a:gd name="T72" fmla="*/ 36 w 520"/>
                <a:gd name="T73" fmla="*/ 736 h 771"/>
                <a:gd name="T74" fmla="*/ 20 w 520"/>
                <a:gd name="T75" fmla="*/ 736 h 771"/>
                <a:gd name="T76" fmla="*/ 8 w 520"/>
                <a:gd name="T77" fmla="*/ 739 h 771"/>
                <a:gd name="T78" fmla="*/ 2 w 520"/>
                <a:gd name="T79" fmla="*/ 745 h 771"/>
                <a:gd name="T80" fmla="*/ 0 w 520"/>
                <a:gd name="T81" fmla="*/ 758 h 771"/>
                <a:gd name="T82" fmla="*/ 7 w 520"/>
                <a:gd name="T83" fmla="*/ 770 h 771"/>
                <a:gd name="T84" fmla="*/ 17 w 520"/>
                <a:gd name="T85" fmla="*/ 771 h 771"/>
                <a:gd name="T86" fmla="*/ 315 w 520"/>
                <a:gd name="T87" fmla="*/ 771 h 771"/>
                <a:gd name="T88" fmla="*/ 322 w 520"/>
                <a:gd name="T89" fmla="*/ 771 h 771"/>
                <a:gd name="T90" fmla="*/ 330 w 520"/>
                <a:gd name="T91" fmla="*/ 769 h 771"/>
                <a:gd name="T92" fmla="*/ 335 w 520"/>
                <a:gd name="T93" fmla="*/ 762 h 771"/>
                <a:gd name="T94" fmla="*/ 337 w 520"/>
                <a:gd name="T95" fmla="*/ 750 h 771"/>
                <a:gd name="T96" fmla="*/ 336 w 520"/>
                <a:gd name="T97" fmla="*/ 742 h 771"/>
                <a:gd name="T98" fmla="*/ 330 w 520"/>
                <a:gd name="T99" fmla="*/ 738 h 771"/>
                <a:gd name="T100" fmla="*/ 319 w 520"/>
                <a:gd name="T101" fmla="*/ 736 h 771"/>
                <a:gd name="T102" fmla="*/ 304 w 520"/>
                <a:gd name="T103" fmla="*/ 736 h 771"/>
                <a:gd name="T104" fmla="*/ 280 w 520"/>
                <a:gd name="T105" fmla="*/ 736 h 771"/>
                <a:gd name="T106" fmla="*/ 255 w 520"/>
                <a:gd name="T107" fmla="*/ 734 h 771"/>
                <a:gd name="T108" fmla="*/ 232 w 520"/>
                <a:gd name="T109" fmla="*/ 728 h 771"/>
                <a:gd name="T110" fmla="*/ 227 w 520"/>
                <a:gd name="T111" fmla="*/ 715 h 771"/>
                <a:gd name="T112" fmla="*/ 232 w 520"/>
                <a:gd name="T113" fmla="*/ 689 h 771"/>
                <a:gd name="T114" fmla="*/ 382 w 520"/>
                <a:gd name="T115" fmla="*/ 8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0" h="771">
                  <a:moveTo>
                    <a:pt x="382" y="87"/>
                  </a:moveTo>
                  <a:lnTo>
                    <a:pt x="386" y="73"/>
                  </a:lnTo>
                  <a:lnTo>
                    <a:pt x="390" y="62"/>
                  </a:lnTo>
                  <a:lnTo>
                    <a:pt x="396" y="53"/>
                  </a:lnTo>
                  <a:lnTo>
                    <a:pt x="404" y="46"/>
                  </a:lnTo>
                  <a:lnTo>
                    <a:pt x="416" y="41"/>
                  </a:lnTo>
                  <a:lnTo>
                    <a:pt x="433" y="37"/>
                  </a:lnTo>
                  <a:lnTo>
                    <a:pt x="455" y="35"/>
                  </a:lnTo>
                  <a:lnTo>
                    <a:pt x="484" y="35"/>
                  </a:lnTo>
                  <a:lnTo>
                    <a:pt x="501" y="35"/>
                  </a:lnTo>
                  <a:lnTo>
                    <a:pt x="513" y="32"/>
                  </a:lnTo>
                  <a:lnTo>
                    <a:pt x="519" y="26"/>
                  </a:lnTo>
                  <a:lnTo>
                    <a:pt x="520" y="14"/>
                  </a:lnTo>
                  <a:lnTo>
                    <a:pt x="514" y="2"/>
                  </a:lnTo>
                  <a:lnTo>
                    <a:pt x="504" y="0"/>
                  </a:lnTo>
                  <a:lnTo>
                    <a:pt x="206" y="0"/>
                  </a:lnTo>
                  <a:lnTo>
                    <a:pt x="199" y="0"/>
                  </a:lnTo>
                  <a:lnTo>
                    <a:pt x="192" y="3"/>
                  </a:lnTo>
                  <a:lnTo>
                    <a:pt x="186" y="9"/>
                  </a:lnTo>
                  <a:lnTo>
                    <a:pt x="184" y="22"/>
                  </a:lnTo>
                  <a:lnTo>
                    <a:pt x="191" y="34"/>
                  </a:lnTo>
                  <a:lnTo>
                    <a:pt x="215" y="35"/>
                  </a:lnTo>
                  <a:lnTo>
                    <a:pt x="247" y="35"/>
                  </a:lnTo>
                  <a:lnTo>
                    <a:pt x="271" y="37"/>
                  </a:lnTo>
                  <a:lnTo>
                    <a:pt x="287" y="44"/>
                  </a:lnTo>
                  <a:lnTo>
                    <a:pt x="293" y="56"/>
                  </a:lnTo>
                  <a:lnTo>
                    <a:pt x="292" y="64"/>
                  </a:lnTo>
                  <a:lnTo>
                    <a:pt x="290" y="75"/>
                  </a:lnTo>
                  <a:lnTo>
                    <a:pt x="138" y="683"/>
                  </a:lnTo>
                  <a:lnTo>
                    <a:pt x="135" y="697"/>
                  </a:lnTo>
                  <a:lnTo>
                    <a:pt x="130" y="709"/>
                  </a:lnTo>
                  <a:lnTo>
                    <a:pt x="125" y="718"/>
                  </a:lnTo>
                  <a:lnTo>
                    <a:pt x="117" y="725"/>
                  </a:lnTo>
                  <a:lnTo>
                    <a:pt x="105" y="730"/>
                  </a:lnTo>
                  <a:lnTo>
                    <a:pt x="88" y="734"/>
                  </a:lnTo>
                  <a:lnTo>
                    <a:pt x="65" y="736"/>
                  </a:lnTo>
                  <a:lnTo>
                    <a:pt x="36" y="736"/>
                  </a:lnTo>
                  <a:lnTo>
                    <a:pt x="20" y="736"/>
                  </a:lnTo>
                  <a:lnTo>
                    <a:pt x="8" y="739"/>
                  </a:lnTo>
                  <a:lnTo>
                    <a:pt x="2" y="745"/>
                  </a:lnTo>
                  <a:lnTo>
                    <a:pt x="0" y="758"/>
                  </a:lnTo>
                  <a:lnTo>
                    <a:pt x="7" y="770"/>
                  </a:lnTo>
                  <a:lnTo>
                    <a:pt x="17" y="771"/>
                  </a:lnTo>
                  <a:lnTo>
                    <a:pt x="315" y="771"/>
                  </a:lnTo>
                  <a:lnTo>
                    <a:pt x="322" y="771"/>
                  </a:lnTo>
                  <a:lnTo>
                    <a:pt x="330" y="769"/>
                  </a:lnTo>
                  <a:lnTo>
                    <a:pt x="335" y="762"/>
                  </a:lnTo>
                  <a:lnTo>
                    <a:pt x="337" y="750"/>
                  </a:lnTo>
                  <a:lnTo>
                    <a:pt x="336" y="742"/>
                  </a:lnTo>
                  <a:lnTo>
                    <a:pt x="330" y="738"/>
                  </a:lnTo>
                  <a:lnTo>
                    <a:pt x="319" y="736"/>
                  </a:lnTo>
                  <a:lnTo>
                    <a:pt x="304" y="736"/>
                  </a:lnTo>
                  <a:lnTo>
                    <a:pt x="280" y="736"/>
                  </a:lnTo>
                  <a:lnTo>
                    <a:pt x="255" y="734"/>
                  </a:lnTo>
                  <a:lnTo>
                    <a:pt x="232" y="728"/>
                  </a:lnTo>
                  <a:lnTo>
                    <a:pt x="227" y="715"/>
                  </a:lnTo>
                  <a:lnTo>
                    <a:pt x="232" y="689"/>
                  </a:lnTo>
                  <a:lnTo>
                    <a:pt x="382" y="87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3"/>
            <p:cNvSpPr>
              <a:spLocks noChangeAspect="1" noEditPoints="1"/>
            </p:cNvSpPr>
            <p:nvPr/>
          </p:nvSpPr>
          <p:spPr bwMode="auto">
            <a:xfrm>
              <a:off x="590" y="-1"/>
              <a:ext cx="535" cy="796"/>
            </a:xfrm>
            <a:custGeom>
              <a:avLst/>
              <a:gdLst>
                <a:gd name="T0" fmla="*/ 533 w 535"/>
                <a:gd name="T1" fmla="*/ 5 h 796"/>
                <a:gd name="T2" fmla="*/ 494 w 535"/>
                <a:gd name="T3" fmla="*/ 1 h 796"/>
                <a:gd name="T4" fmla="*/ 405 w 535"/>
                <a:gd name="T5" fmla="*/ 9 h 796"/>
                <a:gd name="T6" fmla="*/ 366 w 535"/>
                <a:gd name="T7" fmla="*/ 18 h 796"/>
                <a:gd name="T8" fmla="*/ 369 w 535"/>
                <a:gd name="T9" fmla="*/ 45 h 796"/>
                <a:gd name="T10" fmla="*/ 420 w 535"/>
                <a:gd name="T11" fmla="*/ 48 h 796"/>
                <a:gd name="T12" fmla="*/ 444 w 535"/>
                <a:gd name="T13" fmla="*/ 59 h 796"/>
                <a:gd name="T14" fmla="*/ 441 w 535"/>
                <a:gd name="T15" fmla="*/ 89 h 796"/>
                <a:gd name="T16" fmla="*/ 357 w 535"/>
                <a:gd name="T17" fmla="*/ 327 h 796"/>
                <a:gd name="T18" fmla="*/ 306 w 535"/>
                <a:gd name="T19" fmla="*/ 290 h 796"/>
                <a:gd name="T20" fmla="*/ 221 w 535"/>
                <a:gd name="T21" fmla="*/ 291 h 796"/>
                <a:gd name="T22" fmla="*/ 127 w 535"/>
                <a:gd name="T23" fmla="*/ 345 h 796"/>
                <a:gd name="T24" fmla="*/ 51 w 535"/>
                <a:gd name="T25" fmla="*/ 438 h 796"/>
                <a:gd name="T26" fmla="*/ 6 w 535"/>
                <a:gd name="T27" fmla="*/ 553 h 796"/>
                <a:gd name="T28" fmla="*/ 11 w 535"/>
                <a:gd name="T29" fmla="*/ 688 h 796"/>
                <a:gd name="T30" fmla="*/ 89 w 535"/>
                <a:gd name="T31" fmla="*/ 782 h 796"/>
                <a:gd name="T32" fmla="*/ 172 w 535"/>
                <a:gd name="T33" fmla="*/ 794 h 796"/>
                <a:gd name="T34" fmla="*/ 248 w 535"/>
                <a:gd name="T35" fmla="*/ 758 h 796"/>
                <a:gd name="T36" fmla="*/ 308 w 535"/>
                <a:gd name="T37" fmla="*/ 744 h 796"/>
                <a:gd name="T38" fmla="*/ 360 w 535"/>
                <a:gd name="T39" fmla="*/ 789 h 796"/>
                <a:gd name="T40" fmla="*/ 425 w 535"/>
                <a:gd name="T41" fmla="*/ 791 h 796"/>
                <a:gd name="T42" fmla="*/ 466 w 535"/>
                <a:gd name="T43" fmla="*/ 758 h 796"/>
                <a:gd name="T44" fmla="*/ 494 w 535"/>
                <a:gd name="T45" fmla="*/ 699 h 796"/>
                <a:gd name="T46" fmla="*/ 512 w 535"/>
                <a:gd name="T47" fmla="*/ 634 h 796"/>
                <a:gd name="T48" fmla="*/ 509 w 535"/>
                <a:gd name="T49" fmla="*/ 612 h 796"/>
                <a:gd name="T50" fmla="*/ 490 w 535"/>
                <a:gd name="T51" fmla="*/ 614 h 796"/>
                <a:gd name="T52" fmla="*/ 470 w 535"/>
                <a:gd name="T53" fmla="*/ 683 h 796"/>
                <a:gd name="T54" fmla="*/ 430 w 535"/>
                <a:gd name="T55" fmla="*/ 759 h 796"/>
                <a:gd name="T56" fmla="*/ 382 w 535"/>
                <a:gd name="T57" fmla="*/ 765 h 796"/>
                <a:gd name="T58" fmla="*/ 367 w 535"/>
                <a:gd name="T59" fmla="*/ 736 h 796"/>
                <a:gd name="T60" fmla="*/ 368 w 535"/>
                <a:gd name="T61" fmla="*/ 689 h 796"/>
                <a:gd name="T62" fmla="*/ 535 w 535"/>
                <a:gd name="T63" fmla="*/ 12 h 796"/>
                <a:gd name="T64" fmla="*/ 297 w 535"/>
                <a:gd name="T65" fmla="*/ 661 h 796"/>
                <a:gd name="T66" fmla="*/ 288 w 535"/>
                <a:gd name="T67" fmla="*/ 679 h 796"/>
                <a:gd name="T68" fmla="*/ 242 w 535"/>
                <a:gd name="T69" fmla="*/ 729 h 796"/>
                <a:gd name="T70" fmla="*/ 178 w 535"/>
                <a:gd name="T71" fmla="*/ 767 h 796"/>
                <a:gd name="T72" fmla="*/ 117 w 535"/>
                <a:gd name="T73" fmla="*/ 760 h 796"/>
                <a:gd name="T74" fmla="*/ 83 w 535"/>
                <a:gd name="T75" fmla="*/ 700 h 796"/>
                <a:gd name="T76" fmla="*/ 86 w 535"/>
                <a:gd name="T77" fmla="*/ 610 h 796"/>
                <a:gd name="T78" fmla="*/ 121 w 535"/>
                <a:gd name="T79" fmla="*/ 470 h 796"/>
                <a:gd name="T80" fmla="*/ 170 w 535"/>
                <a:gd name="T81" fmla="*/ 372 h 796"/>
                <a:gd name="T82" fmla="*/ 237 w 535"/>
                <a:gd name="T83" fmla="*/ 317 h 796"/>
                <a:gd name="T84" fmla="*/ 297 w 535"/>
                <a:gd name="T85" fmla="*/ 313 h 796"/>
                <a:gd name="T86" fmla="*/ 332 w 535"/>
                <a:gd name="T87" fmla="*/ 339 h 796"/>
                <a:gd name="T88" fmla="*/ 352 w 535"/>
                <a:gd name="T89" fmla="*/ 374 h 796"/>
                <a:gd name="T90" fmla="*/ 360 w 535"/>
                <a:gd name="T91" fmla="*/ 402 h 796"/>
                <a:gd name="T92" fmla="*/ 357 w 535"/>
                <a:gd name="T93" fmla="*/ 427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5" h="796">
                  <a:moveTo>
                    <a:pt x="535" y="12"/>
                  </a:moveTo>
                  <a:lnTo>
                    <a:pt x="533" y="5"/>
                  </a:lnTo>
                  <a:lnTo>
                    <a:pt x="520" y="0"/>
                  </a:lnTo>
                  <a:lnTo>
                    <a:pt x="494" y="1"/>
                  </a:lnTo>
                  <a:lnTo>
                    <a:pt x="450" y="5"/>
                  </a:lnTo>
                  <a:lnTo>
                    <a:pt x="405" y="9"/>
                  </a:lnTo>
                  <a:lnTo>
                    <a:pt x="377" y="12"/>
                  </a:lnTo>
                  <a:lnTo>
                    <a:pt x="366" y="18"/>
                  </a:lnTo>
                  <a:lnTo>
                    <a:pt x="362" y="33"/>
                  </a:lnTo>
                  <a:lnTo>
                    <a:pt x="369" y="45"/>
                  </a:lnTo>
                  <a:lnTo>
                    <a:pt x="389" y="47"/>
                  </a:lnTo>
                  <a:lnTo>
                    <a:pt x="420" y="48"/>
                  </a:lnTo>
                  <a:lnTo>
                    <a:pt x="437" y="52"/>
                  </a:lnTo>
                  <a:lnTo>
                    <a:pt x="444" y="59"/>
                  </a:lnTo>
                  <a:lnTo>
                    <a:pt x="445" y="66"/>
                  </a:lnTo>
                  <a:lnTo>
                    <a:pt x="441" y="89"/>
                  </a:lnTo>
                  <a:lnTo>
                    <a:pt x="374" y="357"/>
                  </a:lnTo>
                  <a:lnTo>
                    <a:pt x="357" y="327"/>
                  </a:lnTo>
                  <a:lnTo>
                    <a:pt x="334" y="305"/>
                  </a:lnTo>
                  <a:lnTo>
                    <a:pt x="306" y="290"/>
                  </a:lnTo>
                  <a:lnTo>
                    <a:pt x="271" y="284"/>
                  </a:lnTo>
                  <a:lnTo>
                    <a:pt x="221" y="291"/>
                  </a:lnTo>
                  <a:lnTo>
                    <a:pt x="173" y="313"/>
                  </a:lnTo>
                  <a:lnTo>
                    <a:pt x="127" y="345"/>
                  </a:lnTo>
                  <a:lnTo>
                    <a:pt x="86" y="388"/>
                  </a:lnTo>
                  <a:lnTo>
                    <a:pt x="51" y="438"/>
                  </a:lnTo>
                  <a:lnTo>
                    <a:pt x="24" y="494"/>
                  </a:lnTo>
                  <a:lnTo>
                    <a:pt x="6" y="553"/>
                  </a:lnTo>
                  <a:lnTo>
                    <a:pt x="0" y="615"/>
                  </a:lnTo>
                  <a:lnTo>
                    <a:pt x="11" y="688"/>
                  </a:lnTo>
                  <a:lnTo>
                    <a:pt x="42" y="745"/>
                  </a:lnTo>
                  <a:lnTo>
                    <a:pt x="89" y="782"/>
                  </a:lnTo>
                  <a:lnTo>
                    <a:pt x="149" y="796"/>
                  </a:lnTo>
                  <a:lnTo>
                    <a:pt x="172" y="794"/>
                  </a:lnTo>
                  <a:lnTo>
                    <a:pt x="206" y="783"/>
                  </a:lnTo>
                  <a:lnTo>
                    <a:pt x="248" y="758"/>
                  </a:lnTo>
                  <a:lnTo>
                    <a:pt x="295" y="711"/>
                  </a:lnTo>
                  <a:lnTo>
                    <a:pt x="308" y="744"/>
                  </a:lnTo>
                  <a:lnTo>
                    <a:pt x="330" y="771"/>
                  </a:lnTo>
                  <a:lnTo>
                    <a:pt x="360" y="789"/>
                  </a:lnTo>
                  <a:lnTo>
                    <a:pt x="398" y="796"/>
                  </a:lnTo>
                  <a:lnTo>
                    <a:pt x="425" y="791"/>
                  </a:lnTo>
                  <a:lnTo>
                    <a:pt x="447" y="778"/>
                  </a:lnTo>
                  <a:lnTo>
                    <a:pt x="466" y="758"/>
                  </a:lnTo>
                  <a:lnTo>
                    <a:pt x="481" y="733"/>
                  </a:lnTo>
                  <a:lnTo>
                    <a:pt x="494" y="699"/>
                  </a:lnTo>
                  <a:lnTo>
                    <a:pt x="505" y="663"/>
                  </a:lnTo>
                  <a:lnTo>
                    <a:pt x="512" y="634"/>
                  </a:lnTo>
                  <a:lnTo>
                    <a:pt x="514" y="621"/>
                  </a:lnTo>
                  <a:lnTo>
                    <a:pt x="509" y="612"/>
                  </a:lnTo>
                  <a:lnTo>
                    <a:pt x="501" y="610"/>
                  </a:lnTo>
                  <a:lnTo>
                    <a:pt x="490" y="614"/>
                  </a:lnTo>
                  <a:lnTo>
                    <a:pt x="485" y="631"/>
                  </a:lnTo>
                  <a:lnTo>
                    <a:pt x="470" y="683"/>
                  </a:lnTo>
                  <a:lnTo>
                    <a:pt x="453" y="728"/>
                  </a:lnTo>
                  <a:lnTo>
                    <a:pt x="430" y="759"/>
                  </a:lnTo>
                  <a:lnTo>
                    <a:pt x="400" y="770"/>
                  </a:lnTo>
                  <a:lnTo>
                    <a:pt x="382" y="765"/>
                  </a:lnTo>
                  <a:lnTo>
                    <a:pt x="372" y="753"/>
                  </a:lnTo>
                  <a:lnTo>
                    <a:pt x="367" y="736"/>
                  </a:lnTo>
                  <a:lnTo>
                    <a:pt x="366" y="719"/>
                  </a:lnTo>
                  <a:lnTo>
                    <a:pt x="368" y="689"/>
                  </a:lnTo>
                  <a:lnTo>
                    <a:pt x="373" y="665"/>
                  </a:lnTo>
                  <a:lnTo>
                    <a:pt x="535" y="12"/>
                  </a:lnTo>
                  <a:close/>
                  <a:moveTo>
                    <a:pt x="301" y="649"/>
                  </a:moveTo>
                  <a:lnTo>
                    <a:pt x="297" y="661"/>
                  </a:lnTo>
                  <a:lnTo>
                    <a:pt x="294" y="670"/>
                  </a:lnTo>
                  <a:lnTo>
                    <a:pt x="288" y="679"/>
                  </a:lnTo>
                  <a:lnTo>
                    <a:pt x="279" y="690"/>
                  </a:lnTo>
                  <a:lnTo>
                    <a:pt x="242" y="729"/>
                  </a:lnTo>
                  <a:lnTo>
                    <a:pt x="208" y="754"/>
                  </a:lnTo>
                  <a:lnTo>
                    <a:pt x="178" y="767"/>
                  </a:lnTo>
                  <a:lnTo>
                    <a:pt x="152" y="770"/>
                  </a:lnTo>
                  <a:lnTo>
                    <a:pt x="117" y="760"/>
                  </a:lnTo>
                  <a:lnTo>
                    <a:pt x="94" y="734"/>
                  </a:lnTo>
                  <a:lnTo>
                    <a:pt x="83" y="700"/>
                  </a:lnTo>
                  <a:lnTo>
                    <a:pt x="80" y="665"/>
                  </a:lnTo>
                  <a:lnTo>
                    <a:pt x="86" y="610"/>
                  </a:lnTo>
                  <a:lnTo>
                    <a:pt x="101" y="539"/>
                  </a:lnTo>
                  <a:lnTo>
                    <a:pt x="121" y="470"/>
                  </a:lnTo>
                  <a:lnTo>
                    <a:pt x="142" y="417"/>
                  </a:lnTo>
                  <a:lnTo>
                    <a:pt x="170" y="372"/>
                  </a:lnTo>
                  <a:lnTo>
                    <a:pt x="203" y="338"/>
                  </a:lnTo>
                  <a:lnTo>
                    <a:pt x="237" y="317"/>
                  </a:lnTo>
                  <a:lnTo>
                    <a:pt x="272" y="309"/>
                  </a:lnTo>
                  <a:lnTo>
                    <a:pt x="297" y="313"/>
                  </a:lnTo>
                  <a:lnTo>
                    <a:pt x="317" y="324"/>
                  </a:lnTo>
                  <a:lnTo>
                    <a:pt x="332" y="339"/>
                  </a:lnTo>
                  <a:lnTo>
                    <a:pt x="344" y="356"/>
                  </a:lnTo>
                  <a:lnTo>
                    <a:pt x="352" y="374"/>
                  </a:lnTo>
                  <a:lnTo>
                    <a:pt x="357" y="390"/>
                  </a:lnTo>
                  <a:lnTo>
                    <a:pt x="360" y="402"/>
                  </a:lnTo>
                  <a:lnTo>
                    <a:pt x="361" y="408"/>
                  </a:lnTo>
                  <a:lnTo>
                    <a:pt x="357" y="427"/>
                  </a:lnTo>
                  <a:lnTo>
                    <a:pt x="301" y="649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72" name="Picture 29" descr="C:\Users\frq09368\Work\doc\Papers\IPMI2013\CoSegmentation\Figures\Scheme_US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04" y="3025963"/>
            <a:ext cx="2118823" cy="141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30" descr="C:\Users\frq09368\Work\doc\Papers\IPMI2013\CoSegmentation\Figures\Scheme_CEUS_Reg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04" y="4527154"/>
            <a:ext cx="2118823" cy="142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4" name="Elbow Connector 173"/>
          <p:cNvCxnSpPr>
            <a:stCxn id="173" idx="3"/>
            <a:endCxn id="172" idx="3"/>
          </p:cNvCxnSpPr>
          <p:nvPr>
            <p:custDataLst>
              <p:tags r:id="rId9"/>
            </p:custDataLst>
          </p:nvPr>
        </p:nvCxnSpPr>
        <p:spPr bwMode="auto">
          <a:xfrm flipV="1">
            <a:off x="8229127" y="3735515"/>
            <a:ext cx="12700" cy="1502702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arrow"/>
            <a:tailEnd type="arrow"/>
          </a:ln>
          <a:effectLst/>
        </p:spPr>
      </p:cxnSp>
      <p:grpSp>
        <p:nvGrpSpPr>
          <p:cNvPr id="7" name="Group 4"/>
          <p:cNvGrpSpPr>
            <a:grpSpLocks noChangeAspect="1"/>
          </p:cNvGrpSpPr>
          <p:nvPr>
            <p:custDataLst>
              <p:tags r:id="rId10"/>
            </p:custDataLst>
          </p:nvPr>
        </p:nvGrpSpPr>
        <p:grpSpPr bwMode="auto">
          <a:xfrm>
            <a:off x="3701161" y="3662443"/>
            <a:ext cx="340951" cy="270093"/>
            <a:chOff x="-3" y="3"/>
            <a:chExt cx="1227" cy="972"/>
          </a:xfrm>
        </p:grpSpPr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-3" y="3"/>
              <a:ext cx="798" cy="817"/>
            </a:xfrm>
            <a:custGeom>
              <a:avLst/>
              <a:gdLst>
                <a:gd name="T0" fmla="*/ 795 w 798"/>
                <a:gd name="T1" fmla="*/ 4 h 817"/>
                <a:gd name="T2" fmla="*/ 780 w 798"/>
                <a:gd name="T3" fmla="*/ 1 h 817"/>
                <a:gd name="T4" fmla="*/ 690 w 798"/>
                <a:gd name="T5" fmla="*/ 100 h 817"/>
                <a:gd name="T6" fmla="*/ 640 w 798"/>
                <a:gd name="T7" fmla="*/ 44 h 817"/>
                <a:gd name="T8" fmla="*/ 503 w 798"/>
                <a:gd name="T9" fmla="*/ 0 h 817"/>
                <a:gd name="T10" fmla="*/ 319 w 798"/>
                <a:gd name="T11" fmla="*/ 42 h 817"/>
                <a:gd name="T12" fmla="*/ 158 w 798"/>
                <a:gd name="T13" fmla="*/ 156 h 817"/>
                <a:gd name="T14" fmla="*/ 43 w 798"/>
                <a:gd name="T15" fmla="*/ 319 h 817"/>
                <a:gd name="T16" fmla="*/ 0 w 798"/>
                <a:gd name="T17" fmla="*/ 508 h 817"/>
                <a:gd name="T18" fmla="*/ 22 w 798"/>
                <a:gd name="T19" fmla="*/ 632 h 817"/>
                <a:gd name="T20" fmla="*/ 85 w 798"/>
                <a:gd name="T21" fmla="*/ 730 h 817"/>
                <a:gd name="T22" fmla="*/ 182 w 798"/>
                <a:gd name="T23" fmla="*/ 794 h 817"/>
                <a:gd name="T24" fmla="*/ 306 w 798"/>
                <a:gd name="T25" fmla="*/ 817 h 817"/>
                <a:gd name="T26" fmla="*/ 447 w 798"/>
                <a:gd name="T27" fmla="*/ 789 h 817"/>
                <a:gd name="T28" fmla="*/ 510 w 798"/>
                <a:gd name="T29" fmla="*/ 755 h 817"/>
                <a:gd name="T30" fmla="*/ 545 w 798"/>
                <a:gd name="T31" fmla="*/ 721 h 817"/>
                <a:gd name="T32" fmla="*/ 570 w 798"/>
                <a:gd name="T33" fmla="*/ 766 h 817"/>
                <a:gd name="T34" fmla="*/ 596 w 798"/>
                <a:gd name="T35" fmla="*/ 790 h 817"/>
                <a:gd name="T36" fmla="*/ 606 w 798"/>
                <a:gd name="T37" fmla="*/ 778 h 817"/>
                <a:gd name="T38" fmla="*/ 618 w 798"/>
                <a:gd name="T39" fmla="*/ 738 h 817"/>
                <a:gd name="T40" fmla="*/ 644 w 798"/>
                <a:gd name="T41" fmla="*/ 631 h 817"/>
                <a:gd name="T42" fmla="*/ 667 w 798"/>
                <a:gd name="T43" fmla="*/ 544 h 817"/>
                <a:gd name="T44" fmla="*/ 699 w 798"/>
                <a:gd name="T45" fmla="*/ 521 h 817"/>
                <a:gd name="T46" fmla="*/ 741 w 798"/>
                <a:gd name="T47" fmla="*/ 519 h 817"/>
                <a:gd name="T48" fmla="*/ 752 w 798"/>
                <a:gd name="T49" fmla="*/ 510 h 817"/>
                <a:gd name="T50" fmla="*/ 750 w 798"/>
                <a:gd name="T51" fmla="*/ 488 h 817"/>
                <a:gd name="T52" fmla="*/ 464 w 798"/>
                <a:gd name="T53" fmla="*/ 485 h 817"/>
                <a:gd name="T54" fmla="*/ 448 w 798"/>
                <a:gd name="T55" fmla="*/ 488 h 817"/>
                <a:gd name="T56" fmla="*/ 440 w 798"/>
                <a:gd name="T57" fmla="*/ 507 h 817"/>
                <a:gd name="T58" fmla="*/ 474 w 798"/>
                <a:gd name="T59" fmla="*/ 520 h 817"/>
                <a:gd name="T60" fmla="*/ 495 w 798"/>
                <a:gd name="T61" fmla="*/ 520 h 817"/>
                <a:gd name="T62" fmla="*/ 534 w 798"/>
                <a:gd name="T63" fmla="*/ 522 h 817"/>
                <a:gd name="T64" fmla="*/ 562 w 798"/>
                <a:gd name="T65" fmla="*/ 528 h 817"/>
                <a:gd name="T66" fmla="*/ 569 w 798"/>
                <a:gd name="T67" fmla="*/ 543 h 817"/>
                <a:gd name="T68" fmla="*/ 561 w 798"/>
                <a:gd name="T69" fmla="*/ 583 h 817"/>
                <a:gd name="T70" fmla="*/ 545 w 798"/>
                <a:gd name="T71" fmla="*/ 646 h 817"/>
                <a:gd name="T72" fmla="*/ 439 w 798"/>
                <a:gd name="T73" fmla="*/ 760 h 817"/>
                <a:gd name="T74" fmla="*/ 328 w 798"/>
                <a:gd name="T75" fmla="*/ 782 h 817"/>
                <a:gd name="T76" fmla="*/ 174 w 798"/>
                <a:gd name="T77" fmla="*/ 728 h 817"/>
                <a:gd name="T78" fmla="*/ 102 w 798"/>
                <a:gd name="T79" fmla="*/ 545 h 817"/>
                <a:gd name="T80" fmla="*/ 106 w 798"/>
                <a:gd name="T81" fmla="*/ 494 h 817"/>
                <a:gd name="T82" fmla="*/ 122 w 798"/>
                <a:gd name="T83" fmla="*/ 404 h 817"/>
                <a:gd name="T84" fmla="*/ 161 w 798"/>
                <a:gd name="T85" fmla="*/ 293 h 817"/>
                <a:gd name="T86" fmla="*/ 231 w 798"/>
                <a:gd name="T87" fmla="*/ 179 h 817"/>
                <a:gd name="T88" fmla="*/ 353 w 798"/>
                <a:gd name="T89" fmla="*/ 78 h 817"/>
                <a:gd name="T90" fmla="*/ 512 w 798"/>
                <a:gd name="T91" fmla="*/ 34 h 817"/>
                <a:gd name="T92" fmla="*/ 646 w 798"/>
                <a:gd name="T93" fmla="*/ 94 h 817"/>
                <a:gd name="T94" fmla="*/ 693 w 798"/>
                <a:gd name="T95" fmla="*/ 251 h 817"/>
                <a:gd name="T96" fmla="*/ 692 w 798"/>
                <a:gd name="T97" fmla="*/ 292 h 817"/>
                <a:gd name="T98" fmla="*/ 690 w 798"/>
                <a:gd name="T99" fmla="*/ 309 h 817"/>
                <a:gd name="T100" fmla="*/ 707 w 798"/>
                <a:gd name="T101" fmla="*/ 320 h 817"/>
                <a:gd name="T102" fmla="*/ 720 w 798"/>
                <a:gd name="T103" fmla="*/ 316 h 817"/>
                <a:gd name="T104" fmla="*/ 727 w 798"/>
                <a:gd name="T105" fmla="*/ 29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98" h="817">
                  <a:moveTo>
                    <a:pt x="798" y="10"/>
                  </a:moveTo>
                  <a:lnTo>
                    <a:pt x="795" y="4"/>
                  </a:lnTo>
                  <a:lnTo>
                    <a:pt x="786" y="0"/>
                  </a:lnTo>
                  <a:lnTo>
                    <a:pt x="780" y="1"/>
                  </a:lnTo>
                  <a:lnTo>
                    <a:pt x="769" y="13"/>
                  </a:lnTo>
                  <a:lnTo>
                    <a:pt x="690" y="100"/>
                  </a:lnTo>
                  <a:lnTo>
                    <a:pt x="674" y="77"/>
                  </a:lnTo>
                  <a:lnTo>
                    <a:pt x="640" y="44"/>
                  </a:lnTo>
                  <a:lnTo>
                    <a:pt x="584" y="13"/>
                  </a:lnTo>
                  <a:lnTo>
                    <a:pt x="503" y="0"/>
                  </a:lnTo>
                  <a:lnTo>
                    <a:pt x="410" y="10"/>
                  </a:lnTo>
                  <a:lnTo>
                    <a:pt x="319" y="42"/>
                  </a:lnTo>
                  <a:lnTo>
                    <a:pt x="234" y="91"/>
                  </a:lnTo>
                  <a:lnTo>
                    <a:pt x="158" y="156"/>
                  </a:lnTo>
                  <a:lnTo>
                    <a:pt x="93" y="233"/>
                  </a:lnTo>
                  <a:lnTo>
                    <a:pt x="43" y="319"/>
                  </a:lnTo>
                  <a:lnTo>
                    <a:pt x="11" y="412"/>
                  </a:lnTo>
                  <a:lnTo>
                    <a:pt x="0" y="508"/>
                  </a:lnTo>
                  <a:lnTo>
                    <a:pt x="6" y="573"/>
                  </a:lnTo>
                  <a:lnTo>
                    <a:pt x="22" y="632"/>
                  </a:lnTo>
                  <a:lnTo>
                    <a:pt x="49" y="685"/>
                  </a:lnTo>
                  <a:lnTo>
                    <a:pt x="85" y="730"/>
                  </a:lnTo>
                  <a:lnTo>
                    <a:pt x="130" y="766"/>
                  </a:lnTo>
                  <a:lnTo>
                    <a:pt x="182" y="794"/>
                  </a:lnTo>
                  <a:lnTo>
                    <a:pt x="241" y="811"/>
                  </a:lnTo>
                  <a:lnTo>
                    <a:pt x="306" y="817"/>
                  </a:lnTo>
                  <a:lnTo>
                    <a:pt x="380" y="809"/>
                  </a:lnTo>
                  <a:lnTo>
                    <a:pt x="447" y="789"/>
                  </a:lnTo>
                  <a:lnTo>
                    <a:pt x="483" y="773"/>
                  </a:lnTo>
                  <a:lnTo>
                    <a:pt x="510" y="755"/>
                  </a:lnTo>
                  <a:lnTo>
                    <a:pt x="529" y="738"/>
                  </a:lnTo>
                  <a:lnTo>
                    <a:pt x="545" y="721"/>
                  </a:lnTo>
                  <a:lnTo>
                    <a:pt x="555" y="744"/>
                  </a:lnTo>
                  <a:lnTo>
                    <a:pt x="570" y="766"/>
                  </a:lnTo>
                  <a:lnTo>
                    <a:pt x="584" y="783"/>
                  </a:lnTo>
                  <a:lnTo>
                    <a:pt x="596" y="790"/>
                  </a:lnTo>
                  <a:lnTo>
                    <a:pt x="604" y="786"/>
                  </a:lnTo>
                  <a:lnTo>
                    <a:pt x="606" y="778"/>
                  </a:lnTo>
                  <a:lnTo>
                    <a:pt x="612" y="760"/>
                  </a:lnTo>
                  <a:lnTo>
                    <a:pt x="618" y="738"/>
                  </a:lnTo>
                  <a:lnTo>
                    <a:pt x="622" y="717"/>
                  </a:lnTo>
                  <a:lnTo>
                    <a:pt x="644" y="631"/>
                  </a:lnTo>
                  <a:lnTo>
                    <a:pt x="658" y="574"/>
                  </a:lnTo>
                  <a:lnTo>
                    <a:pt x="667" y="544"/>
                  </a:lnTo>
                  <a:lnTo>
                    <a:pt x="678" y="528"/>
                  </a:lnTo>
                  <a:lnTo>
                    <a:pt x="699" y="521"/>
                  </a:lnTo>
                  <a:lnTo>
                    <a:pt x="736" y="520"/>
                  </a:lnTo>
                  <a:lnTo>
                    <a:pt x="741" y="519"/>
                  </a:lnTo>
                  <a:lnTo>
                    <a:pt x="747" y="516"/>
                  </a:lnTo>
                  <a:lnTo>
                    <a:pt x="752" y="510"/>
                  </a:lnTo>
                  <a:lnTo>
                    <a:pt x="754" y="497"/>
                  </a:lnTo>
                  <a:lnTo>
                    <a:pt x="750" y="488"/>
                  </a:lnTo>
                  <a:lnTo>
                    <a:pt x="740" y="485"/>
                  </a:lnTo>
                  <a:lnTo>
                    <a:pt x="464" y="485"/>
                  </a:lnTo>
                  <a:lnTo>
                    <a:pt x="456" y="485"/>
                  </a:lnTo>
                  <a:lnTo>
                    <a:pt x="448" y="488"/>
                  </a:lnTo>
                  <a:lnTo>
                    <a:pt x="442" y="494"/>
                  </a:lnTo>
                  <a:lnTo>
                    <a:pt x="440" y="507"/>
                  </a:lnTo>
                  <a:lnTo>
                    <a:pt x="448" y="518"/>
                  </a:lnTo>
                  <a:lnTo>
                    <a:pt x="474" y="520"/>
                  </a:lnTo>
                  <a:lnTo>
                    <a:pt x="480" y="520"/>
                  </a:lnTo>
                  <a:lnTo>
                    <a:pt x="495" y="520"/>
                  </a:lnTo>
                  <a:lnTo>
                    <a:pt x="514" y="521"/>
                  </a:lnTo>
                  <a:lnTo>
                    <a:pt x="534" y="522"/>
                  </a:lnTo>
                  <a:lnTo>
                    <a:pt x="552" y="525"/>
                  </a:lnTo>
                  <a:lnTo>
                    <a:pt x="562" y="528"/>
                  </a:lnTo>
                  <a:lnTo>
                    <a:pt x="567" y="534"/>
                  </a:lnTo>
                  <a:lnTo>
                    <a:pt x="569" y="543"/>
                  </a:lnTo>
                  <a:lnTo>
                    <a:pt x="567" y="558"/>
                  </a:lnTo>
                  <a:lnTo>
                    <a:pt x="561" y="583"/>
                  </a:lnTo>
                  <a:lnTo>
                    <a:pt x="553" y="614"/>
                  </a:lnTo>
                  <a:lnTo>
                    <a:pt x="545" y="646"/>
                  </a:lnTo>
                  <a:lnTo>
                    <a:pt x="503" y="719"/>
                  </a:lnTo>
                  <a:lnTo>
                    <a:pt x="439" y="760"/>
                  </a:lnTo>
                  <a:lnTo>
                    <a:pt x="374" y="778"/>
                  </a:lnTo>
                  <a:lnTo>
                    <a:pt x="328" y="782"/>
                  </a:lnTo>
                  <a:lnTo>
                    <a:pt x="247" y="769"/>
                  </a:lnTo>
                  <a:lnTo>
                    <a:pt x="174" y="728"/>
                  </a:lnTo>
                  <a:lnTo>
                    <a:pt x="122" y="655"/>
                  </a:lnTo>
                  <a:lnTo>
                    <a:pt x="102" y="545"/>
                  </a:lnTo>
                  <a:lnTo>
                    <a:pt x="103" y="526"/>
                  </a:lnTo>
                  <a:lnTo>
                    <a:pt x="106" y="494"/>
                  </a:lnTo>
                  <a:lnTo>
                    <a:pt x="112" y="453"/>
                  </a:lnTo>
                  <a:lnTo>
                    <a:pt x="122" y="404"/>
                  </a:lnTo>
                  <a:lnTo>
                    <a:pt x="138" y="350"/>
                  </a:lnTo>
                  <a:lnTo>
                    <a:pt x="161" y="293"/>
                  </a:lnTo>
                  <a:lnTo>
                    <a:pt x="192" y="235"/>
                  </a:lnTo>
                  <a:lnTo>
                    <a:pt x="231" y="179"/>
                  </a:lnTo>
                  <a:lnTo>
                    <a:pt x="285" y="124"/>
                  </a:lnTo>
                  <a:lnTo>
                    <a:pt x="353" y="78"/>
                  </a:lnTo>
                  <a:lnTo>
                    <a:pt x="430" y="46"/>
                  </a:lnTo>
                  <a:lnTo>
                    <a:pt x="512" y="34"/>
                  </a:lnTo>
                  <a:lnTo>
                    <a:pt x="589" y="50"/>
                  </a:lnTo>
                  <a:lnTo>
                    <a:pt x="646" y="94"/>
                  </a:lnTo>
                  <a:lnTo>
                    <a:pt x="681" y="162"/>
                  </a:lnTo>
                  <a:lnTo>
                    <a:pt x="693" y="251"/>
                  </a:lnTo>
                  <a:lnTo>
                    <a:pt x="693" y="277"/>
                  </a:lnTo>
                  <a:lnTo>
                    <a:pt x="692" y="292"/>
                  </a:lnTo>
                  <a:lnTo>
                    <a:pt x="691" y="301"/>
                  </a:lnTo>
                  <a:lnTo>
                    <a:pt x="690" y="309"/>
                  </a:lnTo>
                  <a:lnTo>
                    <a:pt x="697" y="318"/>
                  </a:lnTo>
                  <a:lnTo>
                    <a:pt x="707" y="320"/>
                  </a:lnTo>
                  <a:lnTo>
                    <a:pt x="715" y="319"/>
                  </a:lnTo>
                  <a:lnTo>
                    <a:pt x="720" y="316"/>
                  </a:lnTo>
                  <a:lnTo>
                    <a:pt x="723" y="309"/>
                  </a:lnTo>
                  <a:lnTo>
                    <a:pt x="727" y="297"/>
                  </a:lnTo>
                  <a:lnTo>
                    <a:pt x="798" y="1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/>
            <p:cNvSpPr>
              <a:spLocks noChangeAspect="1"/>
            </p:cNvSpPr>
            <p:nvPr/>
          </p:nvSpPr>
          <p:spPr bwMode="auto">
            <a:xfrm>
              <a:off x="859" y="620"/>
              <a:ext cx="365" cy="355"/>
            </a:xfrm>
            <a:custGeom>
              <a:avLst/>
              <a:gdLst>
                <a:gd name="T0" fmla="*/ 151 w 365"/>
                <a:gd name="T1" fmla="*/ 174 h 355"/>
                <a:gd name="T2" fmla="*/ 164 w 365"/>
                <a:gd name="T3" fmla="*/ 122 h 355"/>
                <a:gd name="T4" fmla="*/ 173 w 365"/>
                <a:gd name="T5" fmla="*/ 98 h 355"/>
                <a:gd name="T6" fmla="*/ 199 w 365"/>
                <a:gd name="T7" fmla="*/ 61 h 355"/>
                <a:gd name="T8" fmla="*/ 240 w 365"/>
                <a:gd name="T9" fmla="*/ 31 h 355"/>
                <a:gd name="T10" fmla="*/ 300 w 365"/>
                <a:gd name="T11" fmla="*/ 24 h 355"/>
                <a:gd name="T12" fmla="*/ 308 w 365"/>
                <a:gd name="T13" fmla="*/ 41 h 355"/>
                <a:gd name="T14" fmla="*/ 292 w 365"/>
                <a:gd name="T15" fmla="*/ 64 h 355"/>
                <a:gd name="T16" fmla="*/ 299 w 365"/>
                <a:gd name="T17" fmla="*/ 97 h 355"/>
                <a:gd name="T18" fmla="*/ 336 w 365"/>
                <a:gd name="T19" fmla="*/ 103 h 355"/>
                <a:gd name="T20" fmla="*/ 361 w 365"/>
                <a:gd name="T21" fmla="*/ 78 h 355"/>
                <a:gd name="T22" fmla="*/ 358 w 365"/>
                <a:gd name="T23" fmla="*/ 31 h 355"/>
                <a:gd name="T24" fmla="*/ 312 w 365"/>
                <a:gd name="T25" fmla="*/ 3 h 355"/>
                <a:gd name="T26" fmla="*/ 224 w 365"/>
                <a:gd name="T27" fmla="*/ 13 h 355"/>
                <a:gd name="T28" fmla="*/ 155 w 365"/>
                <a:gd name="T29" fmla="*/ 27 h 355"/>
                <a:gd name="T30" fmla="*/ 109 w 365"/>
                <a:gd name="T31" fmla="*/ 2 h 355"/>
                <a:gd name="T32" fmla="*/ 53 w 365"/>
                <a:gd name="T33" fmla="*/ 12 h 355"/>
                <a:gd name="T34" fmla="*/ 17 w 365"/>
                <a:gd name="T35" fmla="*/ 65 h 355"/>
                <a:gd name="T36" fmla="*/ 2 w 365"/>
                <a:gd name="T37" fmla="*/ 110 h 355"/>
                <a:gd name="T38" fmla="*/ 5 w 365"/>
                <a:gd name="T39" fmla="*/ 129 h 355"/>
                <a:gd name="T40" fmla="*/ 19 w 365"/>
                <a:gd name="T41" fmla="*/ 129 h 355"/>
                <a:gd name="T42" fmla="*/ 27 w 365"/>
                <a:gd name="T43" fmla="*/ 119 h 355"/>
                <a:gd name="T44" fmla="*/ 40 w 365"/>
                <a:gd name="T45" fmla="*/ 73 h 355"/>
                <a:gd name="T46" fmla="*/ 68 w 365"/>
                <a:gd name="T47" fmla="*/ 28 h 355"/>
                <a:gd name="T48" fmla="*/ 101 w 365"/>
                <a:gd name="T49" fmla="*/ 25 h 355"/>
                <a:gd name="T50" fmla="*/ 112 w 365"/>
                <a:gd name="T51" fmla="*/ 45 h 355"/>
                <a:gd name="T52" fmla="*/ 110 w 365"/>
                <a:gd name="T53" fmla="*/ 91 h 355"/>
                <a:gd name="T54" fmla="*/ 92 w 365"/>
                <a:gd name="T55" fmla="*/ 163 h 355"/>
                <a:gd name="T56" fmla="*/ 59 w 365"/>
                <a:gd name="T57" fmla="*/ 297 h 355"/>
                <a:gd name="T58" fmla="*/ 51 w 365"/>
                <a:gd name="T59" fmla="*/ 329 h 355"/>
                <a:gd name="T60" fmla="*/ 77 w 365"/>
                <a:gd name="T61" fmla="*/ 355 h 355"/>
                <a:gd name="T62" fmla="*/ 111 w 365"/>
                <a:gd name="T63" fmla="*/ 332 h 355"/>
                <a:gd name="T64" fmla="*/ 118 w 365"/>
                <a:gd name="T65" fmla="*/ 308 h 355"/>
                <a:gd name="T66" fmla="*/ 126 w 365"/>
                <a:gd name="T67" fmla="*/ 273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5" h="355">
                  <a:moveTo>
                    <a:pt x="148" y="188"/>
                  </a:moveTo>
                  <a:lnTo>
                    <a:pt x="151" y="174"/>
                  </a:lnTo>
                  <a:lnTo>
                    <a:pt x="158" y="148"/>
                  </a:lnTo>
                  <a:lnTo>
                    <a:pt x="164" y="122"/>
                  </a:lnTo>
                  <a:lnTo>
                    <a:pt x="168" y="108"/>
                  </a:lnTo>
                  <a:lnTo>
                    <a:pt x="173" y="98"/>
                  </a:lnTo>
                  <a:lnTo>
                    <a:pt x="184" y="81"/>
                  </a:lnTo>
                  <a:lnTo>
                    <a:pt x="199" y="61"/>
                  </a:lnTo>
                  <a:lnTo>
                    <a:pt x="218" y="44"/>
                  </a:lnTo>
                  <a:lnTo>
                    <a:pt x="240" y="31"/>
                  </a:lnTo>
                  <a:lnTo>
                    <a:pt x="282" y="22"/>
                  </a:lnTo>
                  <a:lnTo>
                    <a:pt x="300" y="24"/>
                  </a:lnTo>
                  <a:lnTo>
                    <a:pt x="325" y="33"/>
                  </a:lnTo>
                  <a:lnTo>
                    <a:pt x="308" y="41"/>
                  </a:lnTo>
                  <a:lnTo>
                    <a:pt x="298" y="52"/>
                  </a:lnTo>
                  <a:lnTo>
                    <a:pt x="292" y="64"/>
                  </a:lnTo>
                  <a:lnTo>
                    <a:pt x="290" y="76"/>
                  </a:lnTo>
                  <a:lnTo>
                    <a:pt x="299" y="97"/>
                  </a:lnTo>
                  <a:lnTo>
                    <a:pt x="321" y="105"/>
                  </a:lnTo>
                  <a:lnTo>
                    <a:pt x="336" y="103"/>
                  </a:lnTo>
                  <a:lnTo>
                    <a:pt x="350" y="93"/>
                  </a:lnTo>
                  <a:lnTo>
                    <a:pt x="361" y="78"/>
                  </a:lnTo>
                  <a:lnTo>
                    <a:pt x="365" y="57"/>
                  </a:lnTo>
                  <a:lnTo>
                    <a:pt x="358" y="31"/>
                  </a:lnTo>
                  <a:lnTo>
                    <a:pt x="339" y="13"/>
                  </a:lnTo>
                  <a:lnTo>
                    <a:pt x="312" y="3"/>
                  </a:lnTo>
                  <a:lnTo>
                    <a:pt x="282" y="0"/>
                  </a:lnTo>
                  <a:lnTo>
                    <a:pt x="224" y="13"/>
                  </a:lnTo>
                  <a:lnTo>
                    <a:pt x="171" y="56"/>
                  </a:lnTo>
                  <a:lnTo>
                    <a:pt x="155" y="27"/>
                  </a:lnTo>
                  <a:lnTo>
                    <a:pt x="132" y="10"/>
                  </a:lnTo>
                  <a:lnTo>
                    <a:pt x="109" y="2"/>
                  </a:lnTo>
                  <a:lnTo>
                    <a:pt x="90" y="0"/>
                  </a:lnTo>
                  <a:lnTo>
                    <a:pt x="53" y="12"/>
                  </a:lnTo>
                  <a:lnTo>
                    <a:pt x="29" y="40"/>
                  </a:lnTo>
                  <a:lnTo>
                    <a:pt x="17" y="65"/>
                  </a:lnTo>
                  <a:lnTo>
                    <a:pt x="8" y="90"/>
                  </a:lnTo>
                  <a:lnTo>
                    <a:pt x="2" y="110"/>
                  </a:lnTo>
                  <a:lnTo>
                    <a:pt x="0" y="120"/>
                  </a:lnTo>
                  <a:lnTo>
                    <a:pt x="5" y="129"/>
                  </a:lnTo>
                  <a:lnTo>
                    <a:pt x="13" y="130"/>
                  </a:lnTo>
                  <a:lnTo>
                    <a:pt x="19" y="129"/>
                  </a:lnTo>
                  <a:lnTo>
                    <a:pt x="24" y="127"/>
                  </a:lnTo>
                  <a:lnTo>
                    <a:pt x="27" y="119"/>
                  </a:lnTo>
                  <a:lnTo>
                    <a:pt x="30" y="107"/>
                  </a:lnTo>
                  <a:lnTo>
                    <a:pt x="40" y="73"/>
                  </a:lnTo>
                  <a:lnTo>
                    <a:pt x="52" y="46"/>
                  </a:lnTo>
                  <a:lnTo>
                    <a:pt x="68" y="28"/>
                  </a:lnTo>
                  <a:lnTo>
                    <a:pt x="88" y="22"/>
                  </a:lnTo>
                  <a:lnTo>
                    <a:pt x="101" y="25"/>
                  </a:lnTo>
                  <a:lnTo>
                    <a:pt x="109" y="33"/>
                  </a:lnTo>
                  <a:lnTo>
                    <a:pt x="112" y="45"/>
                  </a:lnTo>
                  <a:lnTo>
                    <a:pt x="114" y="60"/>
                  </a:lnTo>
                  <a:lnTo>
                    <a:pt x="110" y="91"/>
                  </a:lnTo>
                  <a:lnTo>
                    <a:pt x="101" y="126"/>
                  </a:lnTo>
                  <a:lnTo>
                    <a:pt x="92" y="163"/>
                  </a:lnTo>
                  <a:lnTo>
                    <a:pt x="84" y="197"/>
                  </a:lnTo>
                  <a:lnTo>
                    <a:pt x="59" y="297"/>
                  </a:lnTo>
                  <a:lnTo>
                    <a:pt x="54" y="316"/>
                  </a:lnTo>
                  <a:lnTo>
                    <a:pt x="51" y="329"/>
                  </a:lnTo>
                  <a:lnTo>
                    <a:pt x="60" y="349"/>
                  </a:lnTo>
                  <a:lnTo>
                    <a:pt x="77" y="355"/>
                  </a:lnTo>
                  <a:lnTo>
                    <a:pt x="97" y="349"/>
                  </a:lnTo>
                  <a:lnTo>
                    <a:pt x="111" y="332"/>
                  </a:lnTo>
                  <a:lnTo>
                    <a:pt x="114" y="323"/>
                  </a:lnTo>
                  <a:lnTo>
                    <a:pt x="118" y="308"/>
                  </a:lnTo>
                  <a:lnTo>
                    <a:pt x="122" y="290"/>
                  </a:lnTo>
                  <a:lnTo>
                    <a:pt x="126" y="273"/>
                  </a:lnTo>
                  <a:lnTo>
                    <a:pt x="148" y="188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 9"/>
          <p:cNvGrpSpPr>
            <a:grpSpLocks noChangeAspect="1"/>
          </p:cNvGrpSpPr>
          <p:nvPr>
            <p:custDataLst>
              <p:tags r:id="rId11"/>
            </p:custDataLst>
          </p:nvPr>
        </p:nvGrpSpPr>
        <p:grpSpPr bwMode="auto">
          <a:xfrm>
            <a:off x="8623537" y="4311036"/>
            <a:ext cx="340951" cy="270093"/>
            <a:chOff x="-3" y="3"/>
            <a:chExt cx="1227" cy="972"/>
          </a:xfrm>
        </p:grpSpPr>
        <p:sp>
          <p:nvSpPr>
            <p:cNvPr id="16" name="Freeform 10"/>
            <p:cNvSpPr>
              <a:spLocks noChangeAspect="1"/>
            </p:cNvSpPr>
            <p:nvPr/>
          </p:nvSpPr>
          <p:spPr bwMode="auto">
            <a:xfrm>
              <a:off x="-3" y="3"/>
              <a:ext cx="798" cy="817"/>
            </a:xfrm>
            <a:custGeom>
              <a:avLst/>
              <a:gdLst>
                <a:gd name="T0" fmla="*/ 795 w 798"/>
                <a:gd name="T1" fmla="*/ 4 h 817"/>
                <a:gd name="T2" fmla="*/ 780 w 798"/>
                <a:gd name="T3" fmla="*/ 1 h 817"/>
                <a:gd name="T4" fmla="*/ 690 w 798"/>
                <a:gd name="T5" fmla="*/ 100 h 817"/>
                <a:gd name="T6" fmla="*/ 640 w 798"/>
                <a:gd name="T7" fmla="*/ 44 h 817"/>
                <a:gd name="T8" fmla="*/ 503 w 798"/>
                <a:gd name="T9" fmla="*/ 0 h 817"/>
                <a:gd name="T10" fmla="*/ 319 w 798"/>
                <a:gd name="T11" fmla="*/ 42 h 817"/>
                <a:gd name="T12" fmla="*/ 158 w 798"/>
                <a:gd name="T13" fmla="*/ 156 h 817"/>
                <a:gd name="T14" fmla="*/ 43 w 798"/>
                <a:gd name="T15" fmla="*/ 319 h 817"/>
                <a:gd name="T16" fmla="*/ 0 w 798"/>
                <a:gd name="T17" fmla="*/ 508 h 817"/>
                <a:gd name="T18" fmla="*/ 22 w 798"/>
                <a:gd name="T19" fmla="*/ 632 h 817"/>
                <a:gd name="T20" fmla="*/ 85 w 798"/>
                <a:gd name="T21" fmla="*/ 730 h 817"/>
                <a:gd name="T22" fmla="*/ 182 w 798"/>
                <a:gd name="T23" fmla="*/ 794 h 817"/>
                <a:gd name="T24" fmla="*/ 306 w 798"/>
                <a:gd name="T25" fmla="*/ 817 h 817"/>
                <a:gd name="T26" fmla="*/ 447 w 798"/>
                <a:gd name="T27" fmla="*/ 789 h 817"/>
                <a:gd name="T28" fmla="*/ 510 w 798"/>
                <a:gd name="T29" fmla="*/ 755 h 817"/>
                <a:gd name="T30" fmla="*/ 545 w 798"/>
                <a:gd name="T31" fmla="*/ 721 h 817"/>
                <a:gd name="T32" fmla="*/ 570 w 798"/>
                <a:gd name="T33" fmla="*/ 766 h 817"/>
                <a:gd name="T34" fmla="*/ 596 w 798"/>
                <a:gd name="T35" fmla="*/ 790 h 817"/>
                <a:gd name="T36" fmla="*/ 606 w 798"/>
                <a:gd name="T37" fmla="*/ 778 h 817"/>
                <a:gd name="T38" fmla="*/ 618 w 798"/>
                <a:gd name="T39" fmla="*/ 738 h 817"/>
                <a:gd name="T40" fmla="*/ 644 w 798"/>
                <a:gd name="T41" fmla="*/ 631 h 817"/>
                <a:gd name="T42" fmla="*/ 667 w 798"/>
                <a:gd name="T43" fmla="*/ 544 h 817"/>
                <a:gd name="T44" fmla="*/ 699 w 798"/>
                <a:gd name="T45" fmla="*/ 521 h 817"/>
                <a:gd name="T46" fmla="*/ 741 w 798"/>
                <a:gd name="T47" fmla="*/ 519 h 817"/>
                <a:gd name="T48" fmla="*/ 752 w 798"/>
                <a:gd name="T49" fmla="*/ 510 h 817"/>
                <a:gd name="T50" fmla="*/ 750 w 798"/>
                <a:gd name="T51" fmla="*/ 488 h 817"/>
                <a:gd name="T52" fmla="*/ 464 w 798"/>
                <a:gd name="T53" fmla="*/ 485 h 817"/>
                <a:gd name="T54" fmla="*/ 448 w 798"/>
                <a:gd name="T55" fmla="*/ 488 h 817"/>
                <a:gd name="T56" fmla="*/ 440 w 798"/>
                <a:gd name="T57" fmla="*/ 507 h 817"/>
                <a:gd name="T58" fmla="*/ 474 w 798"/>
                <a:gd name="T59" fmla="*/ 520 h 817"/>
                <a:gd name="T60" fmla="*/ 495 w 798"/>
                <a:gd name="T61" fmla="*/ 520 h 817"/>
                <a:gd name="T62" fmla="*/ 534 w 798"/>
                <a:gd name="T63" fmla="*/ 522 h 817"/>
                <a:gd name="T64" fmla="*/ 562 w 798"/>
                <a:gd name="T65" fmla="*/ 528 h 817"/>
                <a:gd name="T66" fmla="*/ 569 w 798"/>
                <a:gd name="T67" fmla="*/ 543 h 817"/>
                <a:gd name="T68" fmla="*/ 561 w 798"/>
                <a:gd name="T69" fmla="*/ 583 h 817"/>
                <a:gd name="T70" fmla="*/ 545 w 798"/>
                <a:gd name="T71" fmla="*/ 646 h 817"/>
                <a:gd name="T72" fmla="*/ 439 w 798"/>
                <a:gd name="T73" fmla="*/ 760 h 817"/>
                <a:gd name="T74" fmla="*/ 328 w 798"/>
                <a:gd name="T75" fmla="*/ 782 h 817"/>
                <a:gd name="T76" fmla="*/ 174 w 798"/>
                <a:gd name="T77" fmla="*/ 728 h 817"/>
                <a:gd name="T78" fmla="*/ 102 w 798"/>
                <a:gd name="T79" fmla="*/ 545 h 817"/>
                <a:gd name="T80" fmla="*/ 106 w 798"/>
                <a:gd name="T81" fmla="*/ 494 h 817"/>
                <a:gd name="T82" fmla="*/ 122 w 798"/>
                <a:gd name="T83" fmla="*/ 404 h 817"/>
                <a:gd name="T84" fmla="*/ 161 w 798"/>
                <a:gd name="T85" fmla="*/ 293 h 817"/>
                <a:gd name="T86" fmla="*/ 231 w 798"/>
                <a:gd name="T87" fmla="*/ 179 h 817"/>
                <a:gd name="T88" fmla="*/ 353 w 798"/>
                <a:gd name="T89" fmla="*/ 78 h 817"/>
                <a:gd name="T90" fmla="*/ 512 w 798"/>
                <a:gd name="T91" fmla="*/ 34 h 817"/>
                <a:gd name="T92" fmla="*/ 646 w 798"/>
                <a:gd name="T93" fmla="*/ 94 h 817"/>
                <a:gd name="T94" fmla="*/ 693 w 798"/>
                <a:gd name="T95" fmla="*/ 251 h 817"/>
                <a:gd name="T96" fmla="*/ 692 w 798"/>
                <a:gd name="T97" fmla="*/ 292 h 817"/>
                <a:gd name="T98" fmla="*/ 690 w 798"/>
                <a:gd name="T99" fmla="*/ 309 h 817"/>
                <a:gd name="T100" fmla="*/ 707 w 798"/>
                <a:gd name="T101" fmla="*/ 320 h 817"/>
                <a:gd name="T102" fmla="*/ 720 w 798"/>
                <a:gd name="T103" fmla="*/ 316 h 817"/>
                <a:gd name="T104" fmla="*/ 727 w 798"/>
                <a:gd name="T105" fmla="*/ 29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98" h="817">
                  <a:moveTo>
                    <a:pt x="798" y="10"/>
                  </a:moveTo>
                  <a:lnTo>
                    <a:pt x="795" y="4"/>
                  </a:lnTo>
                  <a:lnTo>
                    <a:pt x="786" y="0"/>
                  </a:lnTo>
                  <a:lnTo>
                    <a:pt x="780" y="1"/>
                  </a:lnTo>
                  <a:lnTo>
                    <a:pt x="769" y="13"/>
                  </a:lnTo>
                  <a:lnTo>
                    <a:pt x="690" y="100"/>
                  </a:lnTo>
                  <a:lnTo>
                    <a:pt x="674" y="77"/>
                  </a:lnTo>
                  <a:lnTo>
                    <a:pt x="640" y="44"/>
                  </a:lnTo>
                  <a:lnTo>
                    <a:pt x="584" y="13"/>
                  </a:lnTo>
                  <a:lnTo>
                    <a:pt x="503" y="0"/>
                  </a:lnTo>
                  <a:lnTo>
                    <a:pt x="410" y="10"/>
                  </a:lnTo>
                  <a:lnTo>
                    <a:pt x="319" y="42"/>
                  </a:lnTo>
                  <a:lnTo>
                    <a:pt x="234" y="91"/>
                  </a:lnTo>
                  <a:lnTo>
                    <a:pt x="158" y="156"/>
                  </a:lnTo>
                  <a:lnTo>
                    <a:pt x="93" y="233"/>
                  </a:lnTo>
                  <a:lnTo>
                    <a:pt x="43" y="319"/>
                  </a:lnTo>
                  <a:lnTo>
                    <a:pt x="11" y="412"/>
                  </a:lnTo>
                  <a:lnTo>
                    <a:pt x="0" y="508"/>
                  </a:lnTo>
                  <a:lnTo>
                    <a:pt x="6" y="573"/>
                  </a:lnTo>
                  <a:lnTo>
                    <a:pt x="22" y="632"/>
                  </a:lnTo>
                  <a:lnTo>
                    <a:pt x="49" y="685"/>
                  </a:lnTo>
                  <a:lnTo>
                    <a:pt x="85" y="730"/>
                  </a:lnTo>
                  <a:lnTo>
                    <a:pt x="130" y="766"/>
                  </a:lnTo>
                  <a:lnTo>
                    <a:pt x="182" y="794"/>
                  </a:lnTo>
                  <a:lnTo>
                    <a:pt x="241" y="811"/>
                  </a:lnTo>
                  <a:lnTo>
                    <a:pt x="306" y="817"/>
                  </a:lnTo>
                  <a:lnTo>
                    <a:pt x="380" y="809"/>
                  </a:lnTo>
                  <a:lnTo>
                    <a:pt x="447" y="789"/>
                  </a:lnTo>
                  <a:lnTo>
                    <a:pt x="483" y="773"/>
                  </a:lnTo>
                  <a:lnTo>
                    <a:pt x="510" y="755"/>
                  </a:lnTo>
                  <a:lnTo>
                    <a:pt x="529" y="738"/>
                  </a:lnTo>
                  <a:lnTo>
                    <a:pt x="545" y="721"/>
                  </a:lnTo>
                  <a:lnTo>
                    <a:pt x="555" y="744"/>
                  </a:lnTo>
                  <a:lnTo>
                    <a:pt x="570" y="766"/>
                  </a:lnTo>
                  <a:lnTo>
                    <a:pt x="584" y="783"/>
                  </a:lnTo>
                  <a:lnTo>
                    <a:pt x="596" y="790"/>
                  </a:lnTo>
                  <a:lnTo>
                    <a:pt x="604" y="786"/>
                  </a:lnTo>
                  <a:lnTo>
                    <a:pt x="606" y="778"/>
                  </a:lnTo>
                  <a:lnTo>
                    <a:pt x="612" y="760"/>
                  </a:lnTo>
                  <a:lnTo>
                    <a:pt x="618" y="738"/>
                  </a:lnTo>
                  <a:lnTo>
                    <a:pt x="622" y="717"/>
                  </a:lnTo>
                  <a:lnTo>
                    <a:pt x="644" y="631"/>
                  </a:lnTo>
                  <a:lnTo>
                    <a:pt x="658" y="574"/>
                  </a:lnTo>
                  <a:lnTo>
                    <a:pt x="667" y="544"/>
                  </a:lnTo>
                  <a:lnTo>
                    <a:pt x="678" y="528"/>
                  </a:lnTo>
                  <a:lnTo>
                    <a:pt x="699" y="521"/>
                  </a:lnTo>
                  <a:lnTo>
                    <a:pt x="736" y="520"/>
                  </a:lnTo>
                  <a:lnTo>
                    <a:pt x="741" y="519"/>
                  </a:lnTo>
                  <a:lnTo>
                    <a:pt x="747" y="516"/>
                  </a:lnTo>
                  <a:lnTo>
                    <a:pt x="752" y="510"/>
                  </a:lnTo>
                  <a:lnTo>
                    <a:pt x="754" y="497"/>
                  </a:lnTo>
                  <a:lnTo>
                    <a:pt x="750" y="488"/>
                  </a:lnTo>
                  <a:lnTo>
                    <a:pt x="740" y="485"/>
                  </a:lnTo>
                  <a:lnTo>
                    <a:pt x="464" y="485"/>
                  </a:lnTo>
                  <a:lnTo>
                    <a:pt x="456" y="485"/>
                  </a:lnTo>
                  <a:lnTo>
                    <a:pt x="448" y="488"/>
                  </a:lnTo>
                  <a:lnTo>
                    <a:pt x="442" y="494"/>
                  </a:lnTo>
                  <a:lnTo>
                    <a:pt x="440" y="507"/>
                  </a:lnTo>
                  <a:lnTo>
                    <a:pt x="448" y="518"/>
                  </a:lnTo>
                  <a:lnTo>
                    <a:pt x="474" y="520"/>
                  </a:lnTo>
                  <a:lnTo>
                    <a:pt x="480" y="520"/>
                  </a:lnTo>
                  <a:lnTo>
                    <a:pt x="495" y="520"/>
                  </a:lnTo>
                  <a:lnTo>
                    <a:pt x="514" y="521"/>
                  </a:lnTo>
                  <a:lnTo>
                    <a:pt x="534" y="522"/>
                  </a:lnTo>
                  <a:lnTo>
                    <a:pt x="552" y="525"/>
                  </a:lnTo>
                  <a:lnTo>
                    <a:pt x="562" y="528"/>
                  </a:lnTo>
                  <a:lnTo>
                    <a:pt x="567" y="534"/>
                  </a:lnTo>
                  <a:lnTo>
                    <a:pt x="569" y="543"/>
                  </a:lnTo>
                  <a:lnTo>
                    <a:pt x="567" y="558"/>
                  </a:lnTo>
                  <a:lnTo>
                    <a:pt x="561" y="583"/>
                  </a:lnTo>
                  <a:lnTo>
                    <a:pt x="553" y="614"/>
                  </a:lnTo>
                  <a:lnTo>
                    <a:pt x="545" y="646"/>
                  </a:lnTo>
                  <a:lnTo>
                    <a:pt x="503" y="719"/>
                  </a:lnTo>
                  <a:lnTo>
                    <a:pt x="439" y="760"/>
                  </a:lnTo>
                  <a:lnTo>
                    <a:pt x="374" y="778"/>
                  </a:lnTo>
                  <a:lnTo>
                    <a:pt x="328" y="782"/>
                  </a:lnTo>
                  <a:lnTo>
                    <a:pt x="247" y="769"/>
                  </a:lnTo>
                  <a:lnTo>
                    <a:pt x="174" y="728"/>
                  </a:lnTo>
                  <a:lnTo>
                    <a:pt x="122" y="655"/>
                  </a:lnTo>
                  <a:lnTo>
                    <a:pt x="102" y="545"/>
                  </a:lnTo>
                  <a:lnTo>
                    <a:pt x="103" y="526"/>
                  </a:lnTo>
                  <a:lnTo>
                    <a:pt x="106" y="494"/>
                  </a:lnTo>
                  <a:lnTo>
                    <a:pt x="112" y="453"/>
                  </a:lnTo>
                  <a:lnTo>
                    <a:pt x="122" y="404"/>
                  </a:lnTo>
                  <a:lnTo>
                    <a:pt x="138" y="350"/>
                  </a:lnTo>
                  <a:lnTo>
                    <a:pt x="161" y="293"/>
                  </a:lnTo>
                  <a:lnTo>
                    <a:pt x="192" y="235"/>
                  </a:lnTo>
                  <a:lnTo>
                    <a:pt x="231" y="179"/>
                  </a:lnTo>
                  <a:lnTo>
                    <a:pt x="285" y="124"/>
                  </a:lnTo>
                  <a:lnTo>
                    <a:pt x="353" y="78"/>
                  </a:lnTo>
                  <a:lnTo>
                    <a:pt x="430" y="46"/>
                  </a:lnTo>
                  <a:lnTo>
                    <a:pt x="512" y="34"/>
                  </a:lnTo>
                  <a:lnTo>
                    <a:pt x="589" y="50"/>
                  </a:lnTo>
                  <a:lnTo>
                    <a:pt x="646" y="94"/>
                  </a:lnTo>
                  <a:lnTo>
                    <a:pt x="681" y="162"/>
                  </a:lnTo>
                  <a:lnTo>
                    <a:pt x="693" y="251"/>
                  </a:lnTo>
                  <a:lnTo>
                    <a:pt x="693" y="277"/>
                  </a:lnTo>
                  <a:lnTo>
                    <a:pt x="692" y="292"/>
                  </a:lnTo>
                  <a:lnTo>
                    <a:pt x="691" y="301"/>
                  </a:lnTo>
                  <a:lnTo>
                    <a:pt x="690" y="309"/>
                  </a:lnTo>
                  <a:lnTo>
                    <a:pt x="697" y="318"/>
                  </a:lnTo>
                  <a:lnTo>
                    <a:pt x="707" y="320"/>
                  </a:lnTo>
                  <a:lnTo>
                    <a:pt x="715" y="319"/>
                  </a:lnTo>
                  <a:lnTo>
                    <a:pt x="720" y="316"/>
                  </a:lnTo>
                  <a:lnTo>
                    <a:pt x="723" y="309"/>
                  </a:lnTo>
                  <a:lnTo>
                    <a:pt x="727" y="297"/>
                  </a:lnTo>
                  <a:lnTo>
                    <a:pt x="798" y="10"/>
                  </a:lnTo>
                  <a:close/>
                </a:path>
              </a:pathLst>
            </a:custGeom>
            <a:solidFill>
              <a:srgbClr val="008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8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/>
            <p:cNvSpPr>
              <a:spLocks noChangeAspect="1"/>
            </p:cNvSpPr>
            <p:nvPr/>
          </p:nvSpPr>
          <p:spPr bwMode="auto">
            <a:xfrm>
              <a:off x="859" y="620"/>
              <a:ext cx="365" cy="355"/>
            </a:xfrm>
            <a:custGeom>
              <a:avLst/>
              <a:gdLst>
                <a:gd name="T0" fmla="*/ 151 w 365"/>
                <a:gd name="T1" fmla="*/ 174 h 355"/>
                <a:gd name="T2" fmla="*/ 164 w 365"/>
                <a:gd name="T3" fmla="*/ 122 h 355"/>
                <a:gd name="T4" fmla="*/ 173 w 365"/>
                <a:gd name="T5" fmla="*/ 98 h 355"/>
                <a:gd name="T6" fmla="*/ 199 w 365"/>
                <a:gd name="T7" fmla="*/ 61 h 355"/>
                <a:gd name="T8" fmla="*/ 240 w 365"/>
                <a:gd name="T9" fmla="*/ 31 h 355"/>
                <a:gd name="T10" fmla="*/ 300 w 365"/>
                <a:gd name="T11" fmla="*/ 24 h 355"/>
                <a:gd name="T12" fmla="*/ 308 w 365"/>
                <a:gd name="T13" fmla="*/ 41 h 355"/>
                <a:gd name="T14" fmla="*/ 292 w 365"/>
                <a:gd name="T15" fmla="*/ 64 h 355"/>
                <a:gd name="T16" fmla="*/ 299 w 365"/>
                <a:gd name="T17" fmla="*/ 97 h 355"/>
                <a:gd name="T18" fmla="*/ 336 w 365"/>
                <a:gd name="T19" fmla="*/ 103 h 355"/>
                <a:gd name="T20" fmla="*/ 361 w 365"/>
                <a:gd name="T21" fmla="*/ 78 h 355"/>
                <a:gd name="T22" fmla="*/ 358 w 365"/>
                <a:gd name="T23" fmla="*/ 31 h 355"/>
                <a:gd name="T24" fmla="*/ 312 w 365"/>
                <a:gd name="T25" fmla="*/ 3 h 355"/>
                <a:gd name="T26" fmla="*/ 224 w 365"/>
                <a:gd name="T27" fmla="*/ 13 h 355"/>
                <a:gd name="T28" fmla="*/ 155 w 365"/>
                <a:gd name="T29" fmla="*/ 27 h 355"/>
                <a:gd name="T30" fmla="*/ 109 w 365"/>
                <a:gd name="T31" fmla="*/ 2 h 355"/>
                <a:gd name="T32" fmla="*/ 53 w 365"/>
                <a:gd name="T33" fmla="*/ 12 h 355"/>
                <a:gd name="T34" fmla="*/ 17 w 365"/>
                <a:gd name="T35" fmla="*/ 65 h 355"/>
                <a:gd name="T36" fmla="*/ 2 w 365"/>
                <a:gd name="T37" fmla="*/ 110 h 355"/>
                <a:gd name="T38" fmla="*/ 5 w 365"/>
                <a:gd name="T39" fmla="*/ 129 h 355"/>
                <a:gd name="T40" fmla="*/ 19 w 365"/>
                <a:gd name="T41" fmla="*/ 129 h 355"/>
                <a:gd name="T42" fmla="*/ 27 w 365"/>
                <a:gd name="T43" fmla="*/ 119 h 355"/>
                <a:gd name="T44" fmla="*/ 40 w 365"/>
                <a:gd name="T45" fmla="*/ 73 h 355"/>
                <a:gd name="T46" fmla="*/ 68 w 365"/>
                <a:gd name="T47" fmla="*/ 28 h 355"/>
                <a:gd name="T48" fmla="*/ 101 w 365"/>
                <a:gd name="T49" fmla="*/ 25 h 355"/>
                <a:gd name="T50" fmla="*/ 112 w 365"/>
                <a:gd name="T51" fmla="*/ 45 h 355"/>
                <a:gd name="T52" fmla="*/ 110 w 365"/>
                <a:gd name="T53" fmla="*/ 91 h 355"/>
                <a:gd name="T54" fmla="*/ 92 w 365"/>
                <a:gd name="T55" fmla="*/ 163 h 355"/>
                <a:gd name="T56" fmla="*/ 59 w 365"/>
                <a:gd name="T57" fmla="*/ 297 h 355"/>
                <a:gd name="T58" fmla="*/ 51 w 365"/>
                <a:gd name="T59" fmla="*/ 329 h 355"/>
                <a:gd name="T60" fmla="*/ 77 w 365"/>
                <a:gd name="T61" fmla="*/ 355 h 355"/>
                <a:gd name="T62" fmla="*/ 111 w 365"/>
                <a:gd name="T63" fmla="*/ 332 h 355"/>
                <a:gd name="T64" fmla="*/ 118 w 365"/>
                <a:gd name="T65" fmla="*/ 308 h 355"/>
                <a:gd name="T66" fmla="*/ 126 w 365"/>
                <a:gd name="T67" fmla="*/ 273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5" h="355">
                  <a:moveTo>
                    <a:pt x="148" y="188"/>
                  </a:moveTo>
                  <a:lnTo>
                    <a:pt x="151" y="174"/>
                  </a:lnTo>
                  <a:lnTo>
                    <a:pt x="158" y="148"/>
                  </a:lnTo>
                  <a:lnTo>
                    <a:pt x="164" y="122"/>
                  </a:lnTo>
                  <a:lnTo>
                    <a:pt x="168" y="108"/>
                  </a:lnTo>
                  <a:lnTo>
                    <a:pt x="173" y="98"/>
                  </a:lnTo>
                  <a:lnTo>
                    <a:pt x="184" y="81"/>
                  </a:lnTo>
                  <a:lnTo>
                    <a:pt x="199" y="61"/>
                  </a:lnTo>
                  <a:lnTo>
                    <a:pt x="218" y="44"/>
                  </a:lnTo>
                  <a:lnTo>
                    <a:pt x="240" y="31"/>
                  </a:lnTo>
                  <a:lnTo>
                    <a:pt x="282" y="22"/>
                  </a:lnTo>
                  <a:lnTo>
                    <a:pt x="300" y="24"/>
                  </a:lnTo>
                  <a:lnTo>
                    <a:pt x="325" y="33"/>
                  </a:lnTo>
                  <a:lnTo>
                    <a:pt x="308" y="41"/>
                  </a:lnTo>
                  <a:lnTo>
                    <a:pt x="298" y="52"/>
                  </a:lnTo>
                  <a:lnTo>
                    <a:pt x="292" y="64"/>
                  </a:lnTo>
                  <a:lnTo>
                    <a:pt x="290" y="76"/>
                  </a:lnTo>
                  <a:lnTo>
                    <a:pt x="299" y="97"/>
                  </a:lnTo>
                  <a:lnTo>
                    <a:pt x="321" y="105"/>
                  </a:lnTo>
                  <a:lnTo>
                    <a:pt x="336" y="103"/>
                  </a:lnTo>
                  <a:lnTo>
                    <a:pt x="350" y="93"/>
                  </a:lnTo>
                  <a:lnTo>
                    <a:pt x="361" y="78"/>
                  </a:lnTo>
                  <a:lnTo>
                    <a:pt x="365" y="57"/>
                  </a:lnTo>
                  <a:lnTo>
                    <a:pt x="358" y="31"/>
                  </a:lnTo>
                  <a:lnTo>
                    <a:pt x="339" y="13"/>
                  </a:lnTo>
                  <a:lnTo>
                    <a:pt x="312" y="3"/>
                  </a:lnTo>
                  <a:lnTo>
                    <a:pt x="282" y="0"/>
                  </a:lnTo>
                  <a:lnTo>
                    <a:pt x="224" y="13"/>
                  </a:lnTo>
                  <a:lnTo>
                    <a:pt x="171" y="56"/>
                  </a:lnTo>
                  <a:lnTo>
                    <a:pt x="155" y="27"/>
                  </a:lnTo>
                  <a:lnTo>
                    <a:pt x="132" y="10"/>
                  </a:lnTo>
                  <a:lnTo>
                    <a:pt x="109" y="2"/>
                  </a:lnTo>
                  <a:lnTo>
                    <a:pt x="90" y="0"/>
                  </a:lnTo>
                  <a:lnTo>
                    <a:pt x="53" y="12"/>
                  </a:lnTo>
                  <a:lnTo>
                    <a:pt x="29" y="40"/>
                  </a:lnTo>
                  <a:lnTo>
                    <a:pt x="17" y="65"/>
                  </a:lnTo>
                  <a:lnTo>
                    <a:pt x="8" y="90"/>
                  </a:lnTo>
                  <a:lnTo>
                    <a:pt x="2" y="110"/>
                  </a:lnTo>
                  <a:lnTo>
                    <a:pt x="0" y="120"/>
                  </a:lnTo>
                  <a:lnTo>
                    <a:pt x="5" y="129"/>
                  </a:lnTo>
                  <a:lnTo>
                    <a:pt x="13" y="130"/>
                  </a:lnTo>
                  <a:lnTo>
                    <a:pt x="19" y="129"/>
                  </a:lnTo>
                  <a:lnTo>
                    <a:pt x="24" y="127"/>
                  </a:lnTo>
                  <a:lnTo>
                    <a:pt x="27" y="119"/>
                  </a:lnTo>
                  <a:lnTo>
                    <a:pt x="30" y="107"/>
                  </a:lnTo>
                  <a:lnTo>
                    <a:pt x="40" y="73"/>
                  </a:lnTo>
                  <a:lnTo>
                    <a:pt x="52" y="46"/>
                  </a:lnTo>
                  <a:lnTo>
                    <a:pt x="68" y="28"/>
                  </a:lnTo>
                  <a:lnTo>
                    <a:pt x="88" y="22"/>
                  </a:lnTo>
                  <a:lnTo>
                    <a:pt x="101" y="25"/>
                  </a:lnTo>
                  <a:lnTo>
                    <a:pt x="109" y="33"/>
                  </a:lnTo>
                  <a:lnTo>
                    <a:pt x="112" y="45"/>
                  </a:lnTo>
                  <a:lnTo>
                    <a:pt x="114" y="60"/>
                  </a:lnTo>
                  <a:lnTo>
                    <a:pt x="110" y="91"/>
                  </a:lnTo>
                  <a:lnTo>
                    <a:pt x="101" y="126"/>
                  </a:lnTo>
                  <a:lnTo>
                    <a:pt x="92" y="163"/>
                  </a:lnTo>
                  <a:lnTo>
                    <a:pt x="84" y="197"/>
                  </a:lnTo>
                  <a:lnTo>
                    <a:pt x="59" y="297"/>
                  </a:lnTo>
                  <a:lnTo>
                    <a:pt x="54" y="316"/>
                  </a:lnTo>
                  <a:lnTo>
                    <a:pt x="51" y="329"/>
                  </a:lnTo>
                  <a:lnTo>
                    <a:pt x="60" y="349"/>
                  </a:lnTo>
                  <a:lnTo>
                    <a:pt x="77" y="355"/>
                  </a:lnTo>
                  <a:lnTo>
                    <a:pt x="97" y="349"/>
                  </a:lnTo>
                  <a:lnTo>
                    <a:pt x="111" y="332"/>
                  </a:lnTo>
                  <a:lnTo>
                    <a:pt x="114" y="323"/>
                  </a:lnTo>
                  <a:lnTo>
                    <a:pt x="118" y="308"/>
                  </a:lnTo>
                  <a:lnTo>
                    <a:pt x="122" y="290"/>
                  </a:lnTo>
                  <a:lnTo>
                    <a:pt x="126" y="273"/>
                  </a:lnTo>
                  <a:lnTo>
                    <a:pt x="148" y="188"/>
                  </a:lnTo>
                  <a:close/>
                </a:path>
              </a:pathLst>
            </a:custGeom>
            <a:solidFill>
              <a:srgbClr val="008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8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99592" y="1268760"/>
            <a:ext cx="7473257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Assumption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 (</a:t>
            </a:r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holds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 for </a:t>
            </a:r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kidney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)</a:t>
            </a:r>
            <a:r>
              <a:rPr lang="fr-FR" sz="2400" dirty="0" smtClean="0">
                <a:latin typeface="cmss17" pitchFamily="34" charset="0"/>
              </a:rPr>
              <a:t/>
            </a:r>
            <a:br>
              <a:rPr lang="fr-FR" sz="2400" dirty="0" smtClean="0">
                <a:latin typeface="cmss17" pitchFamily="34" charset="0"/>
              </a:rPr>
            </a:br>
            <a:r>
              <a:rPr lang="fr-FR" sz="2200" dirty="0" smtClean="0">
                <a:latin typeface="cmss17" pitchFamily="34" charset="0"/>
              </a:rPr>
              <a:t>The </a:t>
            </a:r>
            <a:r>
              <a:rPr lang="fr-FR" sz="2200" dirty="0" err="1" smtClean="0">
                <a:latin typeface="cmss17" pitchFamily="34" charset="0"/>
              </a:rPr>
              <a:t>organ</a:t>
            </a:r>
            <a:r>
              <a:rPr lang="fr-FR" sz="2200" dirty="0" smtClean="0">
                <a:latin typeface="cmss17" pitchFamily="34" charset="0"/>
              </a:rPr>
              <a:t> </a:t>
            </a:r>
            <a:r>
              <a:rPr lang="fr-FR" sz="2200" dirty="0" err="1" smtClean="0">
                <a:latin typeface="cmss17" pitchFamily="34" charset="0"/>
              </a:rPr>
              <a:t>may</a:t>
            </a:r>
            <a:r>
              <a:rPr lang="fr-FR" sz="2200" dirty="0" smtClean="0">
                <a:latin typeface="cmss17" pitchFamily="34" charset="0"/>
              </a:rPr>
              <a:t> move and </a:t>
            </a:r>
            <a:r>
              <a:rPr lang="fr-FR" sz="2200" dirty="0" err="1" smtClean="0">
                <a:latin typeface="cmss17" pitchFamily="34" charset="0"/>
              </a:rPr>
              <a:t>rotate</a:t>
            </a:r>
            <a:r>
              <a:rPr lang="fr-FR" sz="2200" dirty="0" smtClean="0">
                <a:latin typeface="cmss17" pitchFamily="34" charset="0"/>
              </a:rPr>
              <a:t> but not </a:t>
            </a:r>
            <a:r>
              <a:rPr lang="fr-FR" sz="2200" dirty="0" err="1" smtClean="0">
                <a:latin typeface="cmss17" pitchFamily="34" charset="0"/>
              </a:rPr>
              <a:t>deform</a:t>
            </a:r>
            <a:r>
              <a:rPr lang="fr-FR" sz="2200" dirty="0" smtClean="0">
                <a:latin typeface="cmss17" pitchFamily="34" charset="0"/>
              </a:rPr>
              <a:t>.</a:t>
            </a:r>
          </a:p>
          <a:p>
            <a:pPr algn="ctr"/>
            <a:r>
              <a:rPr lang="fr-FR" sz="2200" dirty="0" err="1" smtClean="0">
                <a:latin typeface="cmss17" pitchFamily="34" charset="0"/>
              </a:rPr>
              <a:t>We</a:t>
            </a:r>
            <a:r>
              <a:rPr lang="fr-FR" sz="2200" dirty="0" smtClean="0">
                <a:latin typeface="cmss17" pitchFamily="34" charset="0"/>
              </a:rPr>
              <a:t> </a:t>
            </a:r>
            <a:r>
              <a:rPr lang="fr-FR" sz="2200" dirty="0" err="1" smtClean="0">
                <a:latin typeface="cmss17" pitchFamily="34" charset="0"/>
              </a:rPr>
              <a:t>constrain</a:t>
            </a:r>
            <a:r>
              <a:rPr lang="fr-FR" sz="2200" dirty="0" smtClean="0">
                <a:latin typeface="cmss17" pitchFamily="34" charset="0"/>
              </a:rPr>
              <a:t>       to </a:t>
            </a:r>
            <a:r>
              <a:rPr lang="fr-FR" sz="2200" dirty="0" err="1" smtClean="0">
                <a:latin typeface="cmss17" pitchFamily="34" charset="0"/>
              </a:rPr>
              <a:t>be</a:t>
            </a:r>
            <a:r>
              <a:rPr lang="fr-FR" sz="2200" dirty="0" smtClean="0">
                <a:latin typeface="cmss17" pitchFamily="34" charset="0"/>
              </a:rPr>
              <a:t> a </a:t>
            </a:r>
            <a:r>
              <a:rPr lang="fr-FR" sz="2200" dirty="0" err="1" smtClean="0">
                <a:latin typeface="cmss17" pitchFamily="34" charset="0"/>
              </a:rPr>
              <a:t>rigid</a:t>
            </a:r>
            <a:r>
              <a:rPr lang="fr-FR" sz="2200" dirty="0" smtClean="0">
                <a:latin typeface="cmss17" pitchFamily="34" charset="0"/>
              </a:rPr>
              <a:t> transformation.</a:t>
            </a:r>
            <a:endParaRPr lang="fr-FR" sz="2200" dirty="0">
              <a:latin typeface="cmss17" pitchFamily="34" charset="0"/>
            </a:endParaRPr>
          </a:p>
        </p:txBody>
      </p:sp>
      <p:grpSp>
        <p:nvGrpSpPr>
          <p:cNvPr id="12" name="Group 4"/>
          <p:cNvGrpSpPr>
            <a:grpSpLocks noChangeAspect="1"/>
          </p:cNvGrpSpPr>
          <p:nvPr>
            <p:custDataLst>
              <p:tags r:id="rId12"/>
            </p:custDataLst>
          </p:nvPr>
        </p:nvGrpSpPr>
        <p:grpSpPr bwMode="auto">
          <a:xfrm>
            <a:off x="3640660" y="2049725"/>
            <a:ext cx="328821" cy="260483"/>
            <a:chOff x="-3" y="3"/>
            <a:chExt cx="1227" cy="972"/>
          </a:xfrm>
        </p:grpSpPr>
        <p:sp>
          <p:nvSpPr>
            <p:cNvPr id="15" name="Freeform 5"/>
            <p:cNvSpPr>
              <a:spLocks noChangeAspect="1"/>
            </p:cNvSpPr>
            <p:nvPr/>
          </p:nvSpPr>
          <p:spPr bwMode="auto">
            <a:xfrm>
              <a:off x="-3" y="3"/>
              <a:ext cx="798" cy="817"/>
            </a:xfrm>
            <a:custGeom>
              <a:avLst/>
              <a:gdLst>
                <a:gd name="T0" fmla="*/ 795 w 798"/>
                <a:gd name="T1" fmla="*/ 4 h 817"/>
                <a:gd name="T2" fmla="*/ 780 w 798"/>
                <a:gd name="T3" fmla="*/ 1 h 817"/>
                <a:gd name="T4" fmla="*/ 690 w 798"/>
                <a:gd name="T5" fmla="*/ 100 h 817"/>
                <a:gd name="T6" fmla="*/ 640 w 798"/>
                <a:gd name="T7" fmla="*/ 44 h 817"/>
                <a:gd name="T8" fmla="*/ 503 w 798"/>
                <a:gd name="T9" fmla="*/ 0 h 817"/>
                <a:gd name="T10" fmla="*/ 319 w 798"/>
                <a:gd name="T11" fmla="*/ 42 h 817"/>
                <a:gd name="T12" fmla="*/ 158 w 798"/>
                <a:gd name="T13" fmla="*/ 156 h 817"/>
                <a:gd name="T14" fmla="*/ 43 w 798"/>
                <a:gd name="T15" fmla="*/ 319 h 817"/>
                <a:gd name="T16" fmla="*/ 0 w 798"/>
                <a:gd name="T17" fmla="*/ 508 h 817"/>
                <a:gd name="T18" fmla="*/ 22 w 798"/>
                <a:gd name="T19" fmla="*/ 632 h 817"/>
                <a:gd name="T20" fmla="*/ 85 w 798"/>
                <a:gd name="T21" fmla="*/ 730 h 817"/>
                <a:gd name="T22" fmla="*/ 182 w 798"/>
                <a:gd name="T23" fmla="*/ 794 h 817"/>
                <a:gd name="T24" fmla="*/ 306 w 798"/>
                <a:gd name="T25" fmla="*/ 817 h 817"/>
                <a:gd name="T26" fmla="*/ 447 w 798"/>
                <a:gd name="T27" fmla="*/ 789 h 817"/>
                <a:gd name="T28" fmla="*/ 510 w 798"/>
                <a:gd name="T29" fmla="*/ 755 h 817"/>
                <a:gd name="T30" fmla="*/ 545 w 798"/>
                <a:gd name="T31" fmla="*/ 721 h 817"/>
                <a:gd name="T32" fmla="*/ 570 w 798"/>
                <a:gd name="T33" fmla="*/ 766 h 817"/>
                <a:gd name="T34" fmla="*/ 596 w 798"/>
                <a:gd name="T35" fmla="*/ 790 h 817"/>
                <a:gd name="T36" fmla="*/ 606 w 798"/>
                <a:gd name="T37" fmla="*/ 778 h 817"/>
                <a:gd name="T38" fmla="*/ 618 w 798"/>
                <a:gd name="T39" fmla="*/ 738 h 817"/>
                <a:gd name="T40" fmla="*/ 644 w 798"/>
                <a:gd name="T41" fmla="*/ 631 h 817"/>
                <a:gd name="T42" fmla="*/ 667 w 798"/>
                <a:gd name="T43" fmla="*/ 544 h 817"/>
                <a:gd name="T44" fmla="*/ 699 w 798"/>
                <a:gd name="T45" fmla="*/ 521 h 817"/>
                <a:gd name="T46" fmla="*/ 741 w 798"/>
                <a:gd name="T47" fmla="*/ 519 h 817"/>
                <a:gd name="T48" fmla="*/ 752 w 798"/>
                <a:gd name="T49" fmla="*/ 510 h 817"/>
                <a:gd name="T50" fmla="*/ 750 w 798"/>
                <a:gd name="T51" fmla="*/ 488 h 817"/>
                <a:gd name="T52" fmla="*/ 464 w 798"/>
                <a:gd name="T53" fmla="*/ 485 h 817"/>
                <a:gd name="T54" fmla="*/ 448 w 798"/>
                <a:gd name="T55" fmla="*/ 488 h 817"/>
                <a:gd name="T56" fmla="*/ 440 w 798"/>
                <a:gd name="T57" fmla="*/ 507 h 817"/>
                <a:gd name="T58" fmla="*/ 474 w 798"/>
                <a:gd name="T59" fmla="*/ 520 h 817"/>
                <a:gd name="T60" fmla="*/ 495 w 798"/>
                <a:gd name="T61" fmla="*/ 520 h 817"/>
                <a:gd name="T62" fmla="*/ 534 w 798"/>
                <a:gd name="T63" fmla="*/ 522 h 817"/>
                <a:gd name="T64" fmla="*/ 562 w 798"/>
                <a:gd name="T65" fmla="*/ 528 h 817"/>
                <a:gd name="T66" fmla="*/ 569 w 798"/>
                <a:gd name="T67" fmla="*/ 543 h 817"/>
                <a:gd name="T68" fmla="*/ 561 w 798"/>
                <a:gd name="T69" fmla="*/ 583 h 817"/>
                <a:gd name="T70" fmla="*/ 545 w 798"/>
                <a:gd name="T71" fmla="*/ 646 h 817"/>
                <a:gd name="T72" fmla="*/ 439 w 798"/>
                <a:gd name="T73" fmla="*/ 760 h 817"/>
                <a:gd name="T74" fmla="*/ 328 w 798"/>
                <a:gd name="T75" fmla="*/ 782 h 817"/>
                <a:gd name="T76" fmla="*/ 174 w 798"/>
                <a:gd name="T77" fmla="*/ 728 h 817"/>
                <a:gd name="T78" fmla="*/ 102 w 798"/>
                <a:gd name="T79" fmla="*/ 545 h 817"/>
                <a:gd name="T80" fmla="*/ 106 w 798"/>
                <a:gd name="T81" fmla="*/ 494 h 817"/>
                <a:gd name="T82" fmla="*/ 122 w 798"/>
                <a:gd name="T83" fmla="*/ 404 h 817"/>
                <a:gd name="T84" fmla="*/ 161 w 798"/>
                <a:gd name="T85" fmla="*/ 293 h 817"/>
                <a:gd name="T86" fmla="*/ 231 w 798"/>
                <a:gd name="T87" fmla="*/ 179 h 817"/>
                <a:gd name="T88" fmla="*/ 353 w 798"/>
                <a:gd name="T89" fmla="*/ 78 h 817"/>
                <a:gd name="T90" fmla="*/ 512 w 798"/>
                <a:gd name="T91" fmla="*/ 34 h 817"/>
                <a:gd name="T92" fmla="*/ 646 w 798"/>
                <a:gd name="T93" fmla="*/ 94 h 817"/>
                <a:gd name="T94" fmla="*/ 693 w 798"/>
                <a:gd name="T95" fmla="*/ 251 h 817"/>
                <a:gd name="T96" fmla="*/ 692 w 798"/>
                <a:gd name="T97" fmla="*/ 292 h 817"/>
                <a:gd name="T98" fmla="*/ 690 w 798"/>
                <a:gd name="T99" fmla="*/ 309 h 817"/>
                <a:gd name="T100" fmla="*/ 707 w 798"/>
                <a:gd name="T101" fmla="*/ 320 h 817"/>
                <a:gd name="T102" fmla="*/ 720 w 798"/>
                <a:gd name="T103" fmla="*/ 316 h 817"/>
                <a:gd name="T104" fmla="*/ 727 w 798"/>
                <a:gd name="T105" fmla="*/ 29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98" h="817">
                  <a:moveTo>
                    <a:pt x="798" y="10"/>
                  </a:moveTo>
                  <a:lnTo>
                    <a:pt x="795" y="4"/>
                  </a:lnTo>
                  <a:lnTo>
                    <a:pt x="786" y="0"/>
                  </a:lnTo>
                  <a:lnTo>
                    <a:pt x="780" y="1"/>
                  </a:lnTo>
                  <a:lnTo>
                    <a:pt x="769" y="13"/>
                  </a:lnTo>
                  <a:lnTo>
                    <a:pt x="690" y="100"/>
                  </a:lnTo>
                  <a:lnTo>
                    <a:pt x="674" y="77"/>
                  </a:lnTo>
                  <a:lnTo>
                    <a:pt x="640" y="44"/>
                  </a:lnTo>
                  <a:lnTo>
                    <a:pt x="584" y="13"/>
                  </a:lnTo>
                  <a:lnTo>
                    <a:pt x="503" y="0"/>
                  </a:lnTo>
                  <a:lnTo>
                    <a:pt x="410" y="10"/>
                  </a:lnTo>
                  <a:lnTo>
                    <a:pt x="319" y="42"/>
                  </a:lnTo>
                  <a:lnTo>
                    <a:pt x="234" y="91"/>
                  </a:lnTo>
                  <a:lnTo>
                    <a:pt x="158" y="156"/>
                  </a:lnTo>
                  <a:lnTo>
                    <a:pt x="93" y="233"/>
                  </a:lnTo>
                  <a:lnTo>
                    <a:pt x="43" y="319"/>
                  </a:lnTo>
                  <a:lnTo>
                    <a:pt x="11" y="412"/>
                  </a:lnTo>
                  <a:lnTo>
                    <a:pt x="0" y="508"/>
                  </a:lnTo>
                  <a:lnTo>
                    <a:pt x="6" y="573"/>
                  </a:lnTo>
                  <a:lnTo>
                    <a:pt x="22" y="632"/>
                  </a:lnTo>
                  <a:lnTo>
                    <a:pt x="49" y="685"/>
                  </a:lnTo>
                  <a:lnTo>
                    <a:pt x="85" y="730"/>
                  </a:lnTo>
                  <a:lnTo>
                    <a:pt x="130" y="766"/>
                  </a:lnTo>
                  <a:lnTo>
                    <a:pt x="182" y="794"/>
                  </a:lnTo>
                  <a:lnTo>
                    <a:pt x="241" y="811"/>
                  </a:lnTo>
                  <a:lnTo>
                    <a:pt x="306" y="817"/>
                  </a:lnTo>
                  <a:lnTo>
                    <a:pt x="380" y="809"/>
                  </a:lnTo>
                  <a:lnTo>
                    <a:pt x="447" y="789"/>
                  </a:lnTo>
                  <a:lnTo>
                    <a:pt x="483" y="773"/>
                  </a:lnTo>
                  <a:lnTo>
                    <a:pt x="510" y="755"/>
                  </a:lnTo>
                  <a:lnTo>
                    <a:pt x="529" y="738"/>
                  </a:lnTo>
                  <a:lnTo>
                    <a:pt x="545" y="721"/>
                  </a:lnTo>
                  <a:lnTo>
                    <a:pt x="555" y="744"/>
                  </a:lnTo>
                  <a:lnTo>
                    <a:pt x="570" y="766"/>
                  </a:lnTo>
                  <a:lnTo>
                    <a:pt x="584" y="783"/>
                  </a:lnTo>
                  <a:lnTo>
                    <a:pt x="596" y="790"/>
                  </a:lnTo>
                  <a:lnTo>
                    <a:pt x="604" y="786"/>
                  </a:lnTo>
                  <a:lnTo>
                    <a:pt x="606" y="778"/>
                  </a:lnTo>
                  <a:lnTo>
                    <a:pt x="612" y="760"/>
                  </a:lnTo>
                  <a:lnTo>
                    <a:pt x="618" y="738"/>
                  </a:lnTo>
                  <a:lnTo>
                    <a:pt x="622" y="717"/>
                  </a:lnTo>
                  <a:lnTo>
                    <a:pt x="644" y="631"/>
                  </a:lnTo>
                  <a:lnTo>
                    <a:pt x="658" y="574"/>
                  </a:lnTo>
                  <a:lnTo>
                    <a:pt x="667" y="544"/>
                  </a:lnTo>
                  <a:lnTo>
                    <a:pt x="678" y="528"/>
                  </a:lnTo>
                  <a:lnTo>
                    <a:pt x="699" y="521"/>
                  </a:lnTo>
                  <a:lnTo>
                    <a:pt x="736" y="520"/>
                  </a:lnTo>
                  <a:lnTo>
                    <a:pt x="741" y="519"/>
                  </a:lnTo>
                  <a:lnTo>
                    <a:pt x="747" y="516"/>
                  </a:lnTo>
                  <a:lnTo>
                    <a:pt x="752" y="510"/>
                  </a:lnTo>
                  <a:lnTo>
                    <a:pt x="754" y="497"/>
                  </a:lnTo>
                  <a:lnTo>
                    <a:pt x="750" y="488"/>
                  </a:lnTo>
                  <a:lnTo>
                    <a:pt x="740" y="485"/>
                  </a:lnTo>
                  <a:lnTo>
                    <a:pt x="464" y="485"/>
                  </a:lnTo>
                  <a:lnTo>
                    <a:pt x="456" y="485"/>
                  </a:lnTo>
                  <a:lnTo>
                    <a:pt x="448" y="488"/>
                  </a:lnTo>
                  <a:lnTo>
                    <a:pt x="442" y="494"/>
                  </a:lnTo>
                  <a:lnTo>
                    <a:pt x="440" y="507"/>
                  </a:lnTo>
                  <a:lnTo>
                    <a:pt x="448" y="518"/>
                  </a:lnTo>
                  <a:lnTo>
                    <a:pt x="474" y="520"/>
                  </a:lnTo>
                  <a:lnTo>
                    <a:pt x="480" y="520"/>
                  </a:lnTo>
                  <a:lnTo>
                    <a:pt x="495" y="520"/>
                  </a:lnTo>
                  <a:lnTo>
                    <a:pt x="514" y="521"/>
                  </a:lnTo>
                  <a:lnTo>
                    <a:pt x="534" y="522"/>
                  </a:lnTo>
                  <a:lnTo>
                    <a:pt x="552" y="525"/>
                  </a:lnTo>
                  <a:lnTo>
                    <a:pt x="562" y="528"/>
                  </a:lnTo>
                  <a:lnTo>
                    <a:pt x="567" y="534"/>
                  </a:lnTo>
                  <a:lnTo>
                    <a:pt x="569" y="543"/>
                  </a:lnTo>
                  <a:lnTo>
                    <a:pt x="567" y="558"/>
                  </a:lnTo>
                  <a:lnTo>
                    <a:pt x="561" y="583"/>
                  </a:lnTo>
                  <a:lnTo>
                    <a:pt x="553" y="614"/>
                  </a:lnTo>
                  <a:lnTo>
                    <a:pt x="545" y="646"/>
                  </a:lnTo>
                  <a:lnTo>
                    <a:pt x="503" y="719"/>
                  </a:lnTo>
                  <a:lnTo>
                    <a:pt x="439" y="760"/>
                  </a:lnTo>
                  <a:lnTo>
                    <a:pt x="374" y="778"/>
                  </a:lnTo>
                  <a:lnTo>
                    <a:pt x="328" y="782"/>
                  </a:lnTo>
                  <a:lnTo>
                    <a:pt x="247" y="769"/>
                  </a:lnTo>
                  <a:lnTo>
                    <a:pt x="174" y="728"/>
                  </a:lnTo>
                  <a:lnTo>
                    <a:pt x="122" y="655"/>
                  </a:lnTo>
                  <a:lnTo>
                    <a:pt x="102" y="545"/>
                  </a:lnTo>
                  <a:lnTo>
                    <a:pt x="103" y="526"/>
                  </a:lnTo>
                  <a:lnTo>
                    <a:pt x="106" y="494"/>
                  </a:lnTo>
                  <a:lnTo>
                    <a:pt x="112" y="453"/>
                  </a:lnTo>
                  <a:lnTo>
                    <a:pt x="122" y="404"/>
                  </a:lnTo>
                  <a:lnTo>
                    <a:pt x="138" y="350"/>
                  </a:lnTo>
                  <a:lnTo>
                    <a:pt x="161" y="293"/>
                  </a:lnTo>
                  <a:lnTo>
                    <a:pt x="192" y="235"/>
                  </a:lnTo>
                  <a:lnTo>
                    <a:pt x="231" y="179"/>
                  </a:lnTo>
                  <a:lnTo>
                    <a:pt x="285" y="124"/>
                  </a:lnTo>
                  <a:lnTo>
                    <a:pt x="353" y="78"/>
                  </a:lnTo>
                  <a:lnTo>
                    <a:pt x="430" y="46"/>
                  </a:lnTo>
                  <a:lnTo>
                    <a:pt x="512" y="34"/>
                  </a:lnTo>
                  <a:lnTo>
                    <a:pt x="589" y="50"/>
                  </a:lnTo>
                  <a:lnTo>
                    <a:pt x="646" y="94"/>
                  </a:lnTo>
                  <a:lnTo>
                    <a:pt x="681" y="162"/>
                  </a:lnTo>
                  <a:lnTo>
                    <a:pt x="693" y="251"/>
                  </a:lnTo>
                  <a:lnTo>
                    <a:pt x="693" y="277"/>
                  </a:lnTo>
                  <a:lnTo>
                    <a:pt x="692" y="292"/>
                  </a:lnTo>
                  <a:lnTo>
                    <a:pt x="691" y="301"/>
                  </a:lnTo>
                  <a:lnTo>
                    <a:pt x="690" y="309"/>
                  </a:lnTo>
                  <a:lnTo>
                    <a:pt x="697" y="318"/>
                  </a:lnTo>
                  <a:lnTo>
                    <a:pt x="707" y="320"/>
                  </a:lnTo>
                  <a:lnTo>
                    <a:pt x="715" y="319"/>
                  </a:lnTo>
                  <a:lnTo>
                    <a:pt x="720" y="316"/>
                  </a:lnTo>
                  <a:lnTo>
                    <a:pt x="723" y="309"/>
                  </a:lnTo>
                  <a:lnTo>
                    <a:pt x="727" y="297"/>
                  </a:lnTo>
                  <a:lnTo>
                    <a:pt x="798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/>
            <p:cNvSpPr>
              <a:spLocks noChangeAspect="1"/>
            </p:cNvSpPr>
            <p:nvPr/>
          </p:nvSpPr>
          <p:spPr bwMode="auto">
            <a:xfrm>
              <a:off x="859" y="620"/>
              <a:ext cx="365" cy="355"/>
            </a:xfrm>
            <a:custGeom>
              <a:avLst/>
              <a:gdLst>
                <a:gd name="T0" fmla="*/ 151 w 365"/>
                <a:gd name="T1" fmla="*/ 174 h 355"/>
                <a:gd name="T2" fmla="*/ 164 w 365"/>
                <a:gd name="T3" fmla="*/ 122 h 355"/>
                <a:gd name="T4" fmla="*/ 173 w 365"/>
                <a:gd name="T5" fmla="*/ 98 h 355"/>
                <a:gd name="T6" fmla="*/ 199 w 365"/>
                <a:gd name="T7" fmla="*/ 61 h 355"/>
                <a:gd name="T8" fmla="*/ 240 w 365"/>
                <a:gd name="T9" fmla="*/ 31 h 355"/>
                <a:gd name="T10" fmla="*/ 300 w 365"/>
                <a:gd name="T11" fmla="*/ 24 h 355"/>
                <a:gd name="T12" fmla="*/ 308 w 365"/>
                <a:gd name="T13" fmla="*/ 41 h 355"/>
                <a:gd name="T14" fmla="*/ 292 w 365"/>
                <a:gd name="T15" fmla="*/ 64 h 355"/>
                <a:gd name="T16" fmla="*/ 299 w 365"/>
                <a:gd name="T17" fmla="*/ 97 h 355"/>
                <a:gd name="T18" fmla="*/ 336 w 365"/>
                <a:gd name="T19" fmla="*/ 103 h 355"/>
                <a:gd name="T20" fmla="*/ 361 w 365"/>
                <a:gd name="T21" fmla="*/ 78 h 355"/>
                <a:gd name="T22" fmla="*/ 358 w 365"/>
                <a:gd name="T23" fmla="*/ 31 h 355"/>
                <a:gd name="T24" fmla="*/ 312 w 365"/>
                <a:gd name="T25" fmla="*/ 3 h 355"/>
                <a:gd name="T26" fmla="*/ 224 w 365"/>
                <a:gd name="T27" fmla="*/ 13 h 355"/>
                <a:gd name="T28" fmla="*/ 155 w 365"/>
                <a:gd name="T29" fmla="*/ 27 h 355"/>
                <a:gd name="T30" fmla="*/ 109 w 365"/>
                <a:gd name="T31" fmla="*/ 2 h 355"/>
                <a:gd name="T32" fmla="*/ 53 w 365"/>
                <a:gd name="T33" fmla="*/ 12 h 355"/>
                <a:gd name="T34" fmla="*/ 17 w 365"/>
                <a:gd name="T35" fmla="*/ 65 h 355"/>
                <a:gd name="T36" fmla="*/ 2 w 365"/>
                <a:gd name="T37" fmla="*/ 110 h 355"/>
                <a:gd name="T38" fmla="*/ 5 w 365"/>
                <a:gd name="T39" fmla="*/ 129 h 355"/>
                <a:gd name="T40" fmla="*/ 19 w 365"/>
                <a:gd name="T41" fmla="*/ 129 h 355"/>
                <a:gd name="T42" fmla="*/ 27 w 365"/>
                <a:gd name="T43" fmla="*/ 119 h 355"/>
                <a:gd name="T44" fmla="*/ 40 w 365"/>
                <a:gd name="T45" fmla="*/ 73 h 355"/>
                <a:gd name="T46" fmla="*/ 68 w 365"/>
                <a:gd name="T47" fmla="*/ 28 h 355"/>
                <a:gd name="T48" fmla="*/ 101 w 365"/>
                <a:gd name="T49" fmla="*/ 25 h 355"/>
                <a:gd name="T50" fmla="*/ 112 w 365"/>
                <a:gd name="T51" fmla="*/ 45 h 355"/>
                <a:gd name="T52" fmla="*/ 110 w 365"/>
                <a:gd name="T53" fmla="*/ 91 h 355"/>
                <a:gd name="T54" fmla="*/ 92 w 365"/>
                <a:gd name="T55" fmla="*/ 163 h 355"/>
                <a:gd name="T56" fmla="*/ 59 w 365"/>
                <a:gd name="T57" fmla="*/ 297 h 355"/>
                <a:gd name="T58" fmla="*/ 51 w 365"/>
                <a:gd name="T59" fmla="*/ 329 h 355"/>
                <a:gd name="T60" fmla="*/ 77 w 365"/>
                <a:gd name="T61" fmla="*/ 355 h 355"/>
                <a:gd name="T62" fmla="*/ 111 w 365"/>
                <a:gd name="T63" fmla="*/ 332 h 355"/>
                <a:gd name="T64" fmla="*/ 118 w 365"/>
                <a:gd name="T65" fmla="*/ 308 h 355"/>
                <a:gd name="T66" fmla="*/ 126 w 365"/>
                <a:gd name="T67" fmla="*/ 273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5" h="355">
                  <a:moveTo>
                    <a:pt x="148" y="188"/>
                  </a:moveTo>
                  <a:lnTo>
                    <a:pt x="151" y="174"/>
                  </a:lnTo>
                  <a:lnTo>
                    <a:pt x="158" y="148"/>
                  </a:lnTo>
                  <a:lnTo>
                    <a:pt x="164" y="122"/>
                  </a:lnTo>
                  <a:lnTo>
                    <a:pt x="168" y="108"/>
                  </a:lnTo>
                  <a:lnTo>
                    <a:pt x="173" y="98"/>
                  </a:lnTo>
                  <a:lnTo>
                    <a:pt x="184" y="81"/>
                  </a:lnTo>
                  <a:lnTo>
                    <a:pt x="199" y="61"/>
                  </a:lnTo>
                  <a:lnTo>
                    <a:pt x="218" y="44"/>
                  </a:lnTo>
                  <a:lnTo>
                    <a:pt x="240" y="31"/>
                  </a:lnTo>
                  <a:lnTo>
                    <a:pt x="282" y="22"/>
                  </a:lnTo>
                  <a:lnTo>
                    <a:pt x="300" y="24"/>
                  </a:lnTo>
                  <a:lnTo>
                    <a:pt x="325" y="33"/>
                  </a:lnTo>
                  <a:lnTo>
                    <a:pt x="308" y="41"/>
                  </a:lnTo>
                  <a:lnTo>
                    <a:pt x="298" y="52"/>
                  </a:lnTo>
                  <a:lnTo>
                    <a:pt x="292" y="64"/>
                  </a:lnTo>
                  <a:lnTo>
                    <a:pt x="290" y="76"/>
                  </a:lnTo>
                  <a:lnTo>
                    <a:pt x="299" y="97"/>
                  </a:lnTo>
                  <a:lnTo>
                    <a:pt x="321" y="105"/>
                  </a:lnTo>
                  <a:lnTo>
                    <a:pt x="336" y="103"/>
                  </a:lnTo>
                  <a:lnTo>
                    <a:pt x="350" y="93"/>
                  </a:lnTo>
                  <a:lnTo>
                    <a:pt x="361" y="78"/>
                  </a:lnTo>
                  <a:lnTo>
                    <a:pt x="365" y="57"/>
                  </a:lnTo>
                  <a:lnTo>
                    <a:pt x="358" y="31"/>
                  </a:lnTo>
                  <a:lnTo>
                    <a:pt x="339" y="13"/>
                  </a:lnTo>
                  <a:lnTo>
                    <a:pt x="312" y="3"/>
                  </a:lnTo>
                  <a:lnTo>
                    <a:pt x="282" y="0"/>
                  </a:lnTo>
                  <a:lnTo>
                    <a:pt x="224" y="13"/>
                  </a:lnTo>
                  <a:lnTo>
                    <a:pt x="171" y="56"/>
                  </a:lnTo>
                  <a:lnTo>
                    <a:pt x="155" y="27"/>
                  </a:lnTo>
                  <a:lnTo>
                    <a:pt x="132" y="10"/>
                  </a:lnTo>
                  <a:lnTo>
                    <a:pt x="109" y="2"/>
                  </a:lnTo>
                  <a:lnTo>
                    <a:pt x="90" y="0"/>
                  </a:lnTo>
                  <a:lnTo>
                    <a:pt x="53" y="12"/>
                  </a:lnTo>
                  <a:lnTo>
                    <a:pt x="29" y="40"/>
                  </a:lnTo>
                  <a:lnTo>
                    <a:pt x="17" y="65"/>
                  </a:lnTo>
                  <a:lnTo>
                    <a:pt x="8" y="90"/>
                  </a:lnTo>
                  <a:lnTo>
                    <a:pt x="2" y="110"/>
                  </a:lnTo>
                  <a:lnTo>
                    <a:pt x="0" y="120"/>
                  </a:lnTo>
                  <a:lnTo>
                    <a:pt x="5" y="129"/>
                  </a:lnTo>
                  <a:lnTo>
                    <a:pt x="13" y="130"/>
                  </a:lnTo>
                  <a:lnTo>
                    <a:pt x="19" y="129"/>
                  </a:lnTo>
                  <a:lnTo>
                    <a:pt x="24" y="127"/>
                  </a:lnTo>
                  <a:lnTo>
                    <a:pt x="27" y="119"/>
                  </a:lnTo>
                  <a:lnTo>
                    <a:pt x="30" y="107"/>
                  </a:lnTo>
                  <a:lnTo>
                    <a:pt x="40" y="73"/>
                  </a:lnTo>
                  <a:lnTo>
                    <a:pt x="52" y="46"/>
                  </a:lnTo>
                  <a:lnTo>
                    <a:pt x="68" y="28"/>
                  </a:lnTo>
                  <a:lnTo>
                    <a:pt x="88" y="22"/>
                  </a:lnTo>
                  <a:lnTo>
                    <a:pt x="101" y="25"/>
                  </a:lnTo>
                  <a:lnTo>
                    <a:pt x="109" y="33"/>
                  </a:lnTo>
                  <a:lnTo>
                    <a:pt x="112" y="45"/>
                  </a:lnTo>
                  <a:lnTo>
                    <a:pt x="114" y="60"/>
                  </a:lnTo>
                  <a:lnTo>
                    <a:pt x="110" y="91"/>
                  </a:lnTo>
                  <a:lnTo>
                    <a:pt x="101" y="126"/>
                  </a:lnTo>
                  <a:lnTo>
                    <a:pt x="92" y="163"/>
                  </a:lnTo>
                  <a:lnTo>
                    <a:pt x="84" y="197"/>
                  </a:lnTo>
                  <a:lnTo>
                    <a:pt x="59" y="297"/>
                  </a:lnTo>
                  <a:lnTo>
                    <a:pt x="54" y="316"/>
                  </a:lnTo>
                  <a:lnTo>
                    <a:pt x="51" y="329"/>
                  </a:lnTo>
                  <a:lnTo>
                    <a:pt x="60" y="349"/>
                  </a:lnTo>
                  <a:lnTo>
                    <a:pt x="77" y="355"/>
                  </a:lnTo>
                  <a:lnTo>
                    <a:pt x="97" y="349"/>
                  </a:lnTo>
                  <a:lnTo>
                    <a:pt x="111" y="332"/>
                  </a:lnTo>
                  <a:lnTo>
                    <a:pt x="114" y="323"/>
                  </a:lnTo>
                  <a:lnTo>
                    <a:pt x="118" y="308"/>
                  </a:lnTo>
                  <a:lnTo>
                    <a:pt x="122" y="290"/>
                  </a:lnTo>
                  <a:lnTo>
                    <a:pt x="126" y="273"/>
                  </a:lnTo>
                  <a:lnTo>
                    <a:pt x="148" y="18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3" name="Freeform 10"/>
          <p:cNvSpPr>
            <a:spLocks noChangeAspect="1" noEditPoints="1"/>
          </p:cNvSpPr>
          <p:nvPr>
            <p:custDataLst>
              <p:tags r:id="rId13"/>
            </p:custDataLst>
          </p:nvPr>
        </p:nvSpPr>
        <p:spPr bwMode="auto">
          <a:xfrm>
            <a:off x="3591796" y="2708920"/>
            <a:ext cx="219380" cy="374280"/>
          </a:xfrm>
          <a:custGeom>
            <a:avLst/>
            <a:gdLst>
              <a:gd name="T0" fmla="*/ 440 w 592"/>
              <a:gd name="T1" fmla="*/ 18 h 1010"/>
              <a:gd name="T2" fmla="*/ 440 w 592"/>
              <a:gd name="T3" fmla="*/ 5 h 1010"/>
              <a:gd name="T4" fmla="*/ 418 w 592"/>
              <a:gd name="T5" fmla="*/ 4 h 1010"/>
              <a:gd name="T6" fmla="*/ 346 w 592"/>
              <a:gd name="T7" fmla="*/ 282 h 1010"/>
              <a:gd name="T8" fmla="*/ 216 w 592"/>
              <a:gd name="T9" fmla="*/ 311 h 1010"/>
              <a:gd name="T10" fmla="*/ 105 w 592"/>
              <a:gd name="T11" fmla="*/ 381 h 1010"/>
              <a:gd name="T12" fmla="*/ 29 w 592"/>
              <a:gd name="T13" fmla="*/ 478 h 1010"/>
              <a:gd name="T14" fmla="*/ 0 w 592"/>
              <a:gd name="T15" fmla="*/ 590 h 1010"/>
              <a:gd name="T16" fmla="*/ 57 w 592"/>
              <a:gd name="T17" fmla="*/ 728 h 1010"/>
              <a:gd name="T18" fmla="*/ 217 w 592"/>
              <a:gd name="T19" fmla="*/ 793 h 1010"/>
              <a:gd name="T20" fmla="*/ 181 w 592"/>
              <a:gd name="T21" fmla="*/ 936 h 1010"/>
              <a:gd name="T22" fmla="*/ 168 w 592"/>
              <a:gd name="T23" fmla="*/ 988 h 1010"/>
              <a:gd name="T24" fmla="*/ 171 w 592"/>
              <a:gd name="T25" fmla="*/ 1008 h 1010"/>
              <a:gd name="T26" fmla="*/ 191 w 592"/>
              <a:gd name="T27" fmla="*/ 1005 h 1010"/>
              <a:gd name="T28" fmla="*/ 197 w 592"/>
              <a:gd name="T29" fmla="*/ 988 h 1010"/>
              <a:gd name="T30" fmla="*/ 204 w 592"/>
              <a:gd name="T31" fmla="*/ 960 h 1010"/>
              <a:gd name="T32" fmla="*/ 313 w 592"/>
              <a:gd name="T33" fmla="*/ 784 h 1010"/>
              <a:gd name="T34" fmla="*/ 436 w 592"/>
              <a:gd name="T35" fmla="*/ 732 h 1010"/>
              <a:gd name="T36" fmla="*/ 531 w 592"/>
              <a:gd name="T37" fmla="*/ 647 h 1010"/>
              <a:gd name="T38" fmla="*/ 585 w 592"/>
              <a:gd name="T39" fmla="*/ 541 h 1010"/>
              <a:gd name="T40" fmla="*/ 580 w 592"/>
              <a:gd name="T41" fmla="*/ 417 h 1010"/>
              <a:gd name="T42" fmla="*/ 476 w 592"/>
              <a:gd name="T43" fmla="*/ 306 h 1010"/>
              <a:gd name="T44" fmla="*/ 439 w 592"/>
              <a:gd name="T45" fmla="*/ 27 h 1010"/>
              <a:gd name="T46" fmla="*/ 197 w 592"/>
              <a:gd name="T47" fmla="*/ 765 h 1010"/>
              <a:gd name="T48" fmla="*/ 146 w 592"/>
              <a:gd name="T49" fmla="*/ 748 h 1010"/>
              <a:gd name="T50" fmla="*/ 103 w 592"/>
              <a:gd name="T51" fmla="*/ 710 h 1010"/>
              <a:gd name="T52" fmla="*/ 77 w 592"/>
              <a:gd name="T53" fmla="*/ 652 h 1010"/>
              <a:gd name="T54" fmla="*/ 78 w 592"/>
              <a:gd name="T55" fmla="*/ 562 h 1010"/>
              <a:gd name="T56" fmla="*/ 113 w 592"/>
              <a:gd name="T57" fmla="*/ 461 h 1010"/>
              <a:gd name="T58" fmla="*/ 181 w 592"/>
              <a:gd name="T59" fmla="*/ 374 h 1010"/>
              <a:gd name="T60" fmla="*/ 279 w 592"/>
              <a:gd name="T61" fmla="*/ 318 h 1010"/>
              <a:gd name="T62" fmla="*/ 223 w 592"/>
              <a:gd name="T63" fmla="*/ 768 h 1010"/>
              <a:gd name="T64" fmla="*/ 429 w 592"/>
              <a:gd name="T65" fmla="*/ 318 h 1010"/>
              <a:gd name="T66" fmla="*/ 507 w 592"/>
              <a:gd name="T67" fmla="*/ 396 h 1010"/>
              <a:gd name="T68" fmla="*/ 514 w 592"/>
              <a:gd name="T69" fmla="*/ 512 h 1010"/>
              <a:gd name="T70" fmla="*/ 479 w 592"/>
              <a:gd name="T71" fmla="*/ 613 h 1010"/>
              <a:gd name="T72" fmla="*/ 411 w 592"/>
              <a:gd name="T73" fmla="*/ 700 h 1010"/>
              <a:gd name="T74" fmla="*/ 312 w 592"/>
              <a:gd name="T75" fmla="*/ 757 h 1010"/>
              <a:gd name="T76" fmla="*/ 369 w 592"/>
              <a:gd name="T77" fmla="*/ 30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92" h="1010">
                <a:moveTo>
                  <a:pt x="439" y="27"/>
                </a:moveTo>
                <a:lnTo>
                  <a:pt x="440" y="18"/>
                </a:lnTo>
                <a:lnTo>
                  <a:pt x="442" y="11"/>
                </a:lnTo>
                <a:lnTo>
                  <a:pt x="440" y="5"/>
                </a:lnTo>
                <a:lnTo>
                  <a:pt x="429" y="0"/>
                </a:lnTo>
                <a:lnTo>
                  <a:pt x="418" y="4"/>
                </a:lnTo>
                <a:lnTo>
                  <a:pt x="412" y="22"/>
                </a:lnTo>
                <a:lnTo>
                  <a:pt x="346" y="282"/>
                </a:lnTo>
                <a:lnTo>
                  <a:pt x="279" y="290"/>
                </a:lnTo>
                <a:lnTo>
                  <a:pt x="216" y="311"/>
                </a:lnTo>
                <a:lnTo>
                  <a:pt x="157" y="342"/>
                </a:lnTo>
                <a:lnTo>
                  <a:pt x="105" y="381"/>
                </a:lnTo>
                <a:lnTo>
                  <a:pt x="62" y="426"/>
                </a:lnTo>
                <a:lnTo>
                  <a:pt x="29" y="478"/>
                </a:lnTo>
                <a:lnTo>
                  <a:pt x="7" y="533"/>
                </a:lnTo>
                <a:lnTo>
                  <a:pt x="0" y="590"/>
                </a:lnTo>
                <a:lnTo>
                  <a:pt x="14" y="665"/>
                </a:lnTo>
                <a:lnTo>
                  <a:pt x="57" y="728"/>
                </a:lnTo>
                <a:lnTo>
                  <a:pt x="125" y="773"/>
                </a:lnTo>
                <a:lnTo>
                  <a:pt x="217" y="793"/>
                </a:lnTo>
                <a:lnTo>
                  <a:pt x="191" y="898"/>
                </a:lnTo>
                <a:lnTo>
                  <a:pt x="181" y="936"/>
                </a:lnTo>
                <a:lnTo>
                  <a:pt x="173" y="967"/>
                </a:lnTo>
                <a:lnTo>
                  <a:pt x="168" y="988"/>
                </a:lnTo>
                <a:lnTo>
                  <a:pt x="166" y="997"/>
                </a:lnTo>
                <a:lnTo>
                  <a:pt x="171" y="1008"/>
                </a:lnTo>
                <a:lnTo>
                  <a:pt x="180" y="1010"/>
                </a:lnTo>
                <a:lnTo>
                  <a:pt x="191" y="1005"/>
                </a:lnTo>
                <a:lnTo>
                  <a:pt x="193" y="999"/>
                </a:lnTo>
                <a:lnTo>
                  <a:pt x="197" y="988"/>
                </a:lnTo>
                <a:lnTo>
                  <a:pt x="200" y="974"/>
                </a:lnTo>
                <a:lnTo>
                  <a:pt x="204" y="960"/>
                </a:lnTo>
                <a:lnTo>
                  <a:pt x="246" y="793"/>
                </a:lnTo>
                <a:lnTo>
                  <a:pt x="313" y="784"/>
                </a:lnTo>
                <a:lnTo>
                  <a:pt x="377" y="764"/>
                </a:lnTo>
                <a:lnTo>
                  <a:pt x="436" y="732"/>
                </a:lnTo>
                <a:lnTo>
                  <a:pt x="488" y="693"/>
                </a:lnTo>
                <a:lnTo>
                  <a:pt x="531" y="647"/>
                </a:lnTo>
                <a:lnTo>
                  <a:pt x="564" y="596"/>
                </a:lnTo>
                <a:lnTo>
                  <a:pt x="585" y="541"/>
                </a:lnTo>
                <a:lnTo>
                  <a:pt x="592" y="485"/>
                </a:lnTo>
                <a:lnTo>
                  <a:pt x="580" y="417"/>
                </a:lnTo>
                <a:lnTo>
                  <a:pt x="543" y="354"/>
                </a:lnTo>
                <a:lnTo>
                  <a:pt x="476" y="306"/>
                </a:lnTo>
                <a:lnTo>
                  <a:pt x="376" y="282"/>
                </a:lnTo>
                <a:lnTo>
                  <a:pt x="439" y="27"/>
                </a:lnTo>
                <a:close/>
                <a:moveTo>
                  <a:pt x="223" y="768"/>
                </a:moveTo>
                <a:lnTo>
                  <a:pt x="197" y="765"/>
                </a:lnTo>
                <a:lnTo>
                  <a:pt x="171" y="758"/>
                </a:lnTo>
                <a:lnTo>
                  <a:pt x="146" y="748"/>
                </a:lnTo>
                <a:lnTo>
                  <a:pt x="123" y="731"/>
                </a:lnTo>
                <a:lnTo>
                  <a:pt x="103" y="710"/>
                </a:lnTo>
                <a:lnTo>
                  <a:pt x="87" y="684"/>
                </a:lnTo>
                <a:lnTo>
                  <a:pt x="77" y="652"/>
                </a:lnTo>
                <a:lnTo>
                  <a:pt x="73" y="613"/>
                </a:lnTo>
                <a:lnTo>
                  <a:pt x="78" y="562"/>
                </a:lnTo>
                <a:lnTo>
                  <a:pt x="91" y="510"/>
                </a:lnTo>
                <a:lnTo>
                  <a:pt x="113" y="461"/>
                </a:lnTo>
                <a:lnTo>
                  <a:pt x="143" y="415"/>
                </a:lnTo>
                <a:lnTo>
                  <a:pt x="181" y="374"/>
                </a:lnTo>
                <a:lnTo>
                  <a:pt x="226" y="342"/>
                </a:lnTo>
                <a:lnTo>
                  <a:pt x="279" y="318"/>
                </a:lnTo>
                <a:lnTo>
                  <a:pt x="339" y="307"/>
                </a:lnTo>
                <a:lnTo>
                  <a:pt x="223" y="768"/>
                </a:lnTo>
                <a:close/>
                <a:moveTo>
                  <a:pt x="369" y="307"/>
                </a:moveTo>
                <a:lnTo>
                  <a:pt x="429" y="318"/>
                </a:lnTo>
                <a:lnTo>
                  <a:pt x="476" y="348"/>
                </a:lnTo>
                <a:lnTo>
                  <a:pt x="507" y="396"/>
                </a:lnTo>
                <a:lnTo>
                  <a:pt x="519" y="461"/>
                </a:lnTo>
                <a:lnTo>
                  <a:pt x="514" y="512"/>
                </a:lnTo>
                <a:lnTo>
                  <a:pt x="501" y="563"/>
                </a:lnTo>
                <a:lnTo>
                  <a:pt x="479" y="613"/>
                </a:lnTo>
                <a:lnTo>
                  <a:pt x="449" y="659"/>
                </a:lnTo>
                <a:lnTo>
                  <a:pt x="411" y="700"/>
                </a:lnTo>
                <a:lnTo>
                  <a:pt x="365" y="733"/>
                </a:lnTo>
                <a:lnTo>
                  <a:pt x="312" y="757"/>
                </a:lnTo>
                <a:lnTo>
                  <a:pt x="252" y="768"/>
                </a:lnTo>
                <a:lnTo>
                  <a:pt x="369" y="307"/>
                </a:lnTo>
                <a:close/>
              </a:path>
            </a:pathLst>
          </a:custGeom>
          <a:solidFill>
            <a:srgbClr val="0A5ED6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A5ED6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1043608" y="6021288"/>
            <a:ext cx="3816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>
                <a:latin typeface="cmss17" pitchFamily="34" charset="0"/>
              </a:rPr>
              <a:t>Co-Segmentation</a:t>
            </a:r>
            <a:endParaRPr lang="fr-FR" sz="2200" dirty="0">
              <a:latin typeface="cmss17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61503" y="6021288"/>
            <a:ext cx="3816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>
                <a:latin typeface="cmss17" pitchFamily="34" charset="0"/>
              </a:rPr>
              <a:t>Registration</a:t>
            </a:r>
            <a:endParaRPr lang="fr-FR" sz="2200" dirty="0">
              <a:latin typeface="cmss17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33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220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 to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algorithms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1268760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>
                <a:latin typeface="cmss17" pitchFamily="34" charset="0"/>
              </a:rPr>
              <a:t>The </a:t>
            </a:r>
            <a:r>
              <a:rPr lang="fr-FR" sz="2200" dirty="0" err="1" smtClean="0">
                <a:latin typeface="cmss17" pitchFamily="34" charset="0"/>
              </a:rPr>
              <a:t>generic</a:t>
            </a:r>
            <a:r>
              <a:rPr lang="fr-FR" sz="2200" dirty="0" smtClean="0">
                <a:latin typeface="cmss17" pitchFamily="34" charset="0"/>
              </a:rPr>
              <a:t> </a:t>
            </a:r>
            <a:r>
              <a:rPr lang="fr-FR" sz="2200" dirty="0" err="1" smtClean="0">
                <a:latin typeface="cmss17" pitchFamily="34" charset="0"/>
              </a:rPr>
              <a:t>approach</a:t>
            </a:r>
            <a:r>
              <a:rPr lang="fr-FR" sz="2200" dirty="0" smtClean="0">
                <a:latin typeface="cmss17" pitchFamily="34" charset="0"/>
              </a:rPr>
              <a:t> for co-segmentation </a:t>
            </a:r>
            <a:r>
              <a:rPr lang="fr-FR" sz="2200" dirty="0" err="1" smtClean="0">
                <a:latin typeface="cmss17" pitchFamily="34" charset="0"/>
              </a:rPr>
              <a:t>can</a:t>
            </a:r>
            <a:r>
              <a:rPr lang="fr-FR" sz="2200" dirty="0" smtClean="0">
                <a:latin typeface="cmss17" pitchFamily="34" charset="0"/>
              </a:rPr>
              <a:t> </a:t>
            </a:r>
            <a:r>
              <a:rPr lang="fr-FR" sz="2200" dirty="0" err="1" smtClean="0">
                <a:latin typeface="cmss17" pitchFamily="34" charset="0"/>
              </a:rPr>
              <a:t>be</a:t>
            </a:r>
            <a:r>
              <a:rPr lang="fr-FR" sz="2200" dirty="0" smtClean="0">
                <a:latin typeface="cmss17" pitchFamily="34" charset="0"/>
              </a:rPr>
              <a:t> </a:t>
            </a:r>
            <a:r>
              <a:rPr lang="fr-FR" sz="2200" dirty="0" err="1" smtClean="0">
                <a:latin typeface="cmss17" pitchFamily="34" charset="0"/>
              </a:rPr>
              <a:t>applied</a:t>
            </a:r>
            <a:r>
              <a:rPr lang="fr-FR" sz="2200" dirty="0" smtClean="0">
                <a:latin typeface="cmss17" pitchFamily="34" charset="0"/>
              </a:rPr>
              <a:t> to </a:t>
            </a:r>
            <a:r>
              <a:rPr lang="fr-FR" sz="2200" dirty="0" err="1" smtClean="0">
                <a:latin typeface="cmss17" pitchFamily="34" charset="0"/>
              </a:rPr>
              <a:t>both</a:t>
            </a:r>
            <a:endParaRPr lang="fr-FR" sz="2200" dirty="0" smtClean="0">
              <a:latin typeface="cmss17" pitchFamily="34" charset="0"/>
            </a:endParaRPr>
          </a:p>
          <a:p>
            <a:pPr algn="ctr"/>
            <a:r>
              <a:rPr lang="fr-FR" sz="2200" dirty="0">
                <a:latin typeface="cmss17" pitchFamily="34" charset="0"/>
              </a:rPr>
              <a:t>t</a:t>
            </a:r>
            <a:r>
              <a:rPr lang="fr-FR" sz="2200" dirty="0" smtClean="0">
                <a:latin typeface="cmss17" pitchFamily="34" charset="0"/>
              </a:rPr>
              <a:t>he </a:t>
            </a:r>
            <a:r>
              <a:rPr lang="fr-FR" sz="2200" dirty="0" err="1" smtClean="0">
                <a:solidFill>
                  <a:srgbClr val="0B5ED7"/>
                </a:solidFill>
                <a:latin typeface="cmss17" pitchFamily="34" charset="0"/>
              </a:rPr>
              <a:t>robust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200" dirty="0" err="1" smtClean="0">
                <a:solidFill>
                  <a:srgbClr val="0B5ED7"/>
                </a:solidFill>
                <a:latin typeface="cmss17" pitchFamily="34" charset="0"/>
              </a:rPr>
              <a:t>ellipsoid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200" dirty="0" err="1" smtClean="0">
                <a:solidFill>
                  <a:srgbClr val="0B5ED7"/>
                </a:solidFill>
                <a:latin typeface="cmss17" pitchFamily="34" charset="0"/>
              </a:rPr>
              <a:t>detection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200" dirty="0" smtClean="0">
                <a:latin typeface="cmss17" pitchFamily="34" charset="0"/>
              </a:rPr>
              <a:t>and </a:t>
            </a:r>
            <a:r>
              <a:rPr lang="fr-FR" sz="2200" dirty="0" err="1" smtClean="0">
                <a:solidFill>
                  <a:srgbClr val="0B5ED7"/>
                </a:solidFill>
                <a:latin typeface="cmss17" pitchFamily="34" charset="0"/>
              </a:rPr>
              <a:t>implicit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200" dirty="0" err="1" smtClean="0">
                <a:solidFill>
                  <a:srgbClr val="0B5ED7"/>
                </a:solidFill>
                <a:latin typeface="cmss17" pitchFamily="34" charset="0"/>
              </a:rPr>
              <a:t>template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200" dirty="0" err="1" smtClean="0">
                <a:solidFill>
                  <a:srgbClr val="0B5ED7"/>
                </a:solidFill>
                <a:latin typeface="cmss17" pitchFamily="34" charset="0"/>
              </a:rPr>
              <a:t>deformation</a:t>
            </a:r>
            <a:endParaRPr lang="fr-FR" sz="2200" dirty="0">
              <a:solidFill>
                <a:srgbClr val="0B5ED7"/>
              </a:solidFill>
              <a:latin typeface="cmss17" pitchFamily="34" charset="0"/>
            </a:endParaRPr>
          </a:p>
        </p:txBody>
      </p:sp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2376264" cy="157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80" y="2348880"/>
            <a:ext cx="2387852" cy="157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588224" y="3061452"/>
            <a:ext cx="1224136" cy="7163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Oval 29"/>
          <p:cNvSpPr/>
          <p:nvPr/>
        </p:nvSpPr>
        <p:spPr>
          <a:xfrm rot="20475307">
            <a:off x="1393023" y="2735090"/>
            <a:ext cx="1224136" cy="7163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Picture 8" descr="C:\Users\frq09368\Work\doc\Papers\IPMI2013\CoSegmentation\Figures\Scheme_Mesh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48551" flipV="1">
            <a:off x="3818221" y="4379929"/>
            <a:ext cx="877948" cy="165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7893">
            <a:off x="3384890" y="2730338"/>
            <a:ext cx="1518349" cy="88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427984" y="3777778"/>
            <a:ext cx="0" cy="803350"/>
          </a:xfrm>
          <a:prstGeom prst="straightConnector1">
            <a:avLst/>
          </a:prstGeom>
          <a:ln w="38100">
            <a:solidFill>
              <a:srgbClr val="0B5E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72612"/>
            <a:ext cx="2376264" cy="157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80" y="4372612"/>
            <a:ext cx="2387852" cy="157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>
            <a:off x="5220072" y="314096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220072" y="5239619"/>
            <a:ext cx="648072" cy="0"/>
          </a:xfrm>
          <a:prstGeom prst="straightConnector1">
            <a:avLst/>
          </a:prstGeom>
          <a:ln w="38100">
            <a:solidFill>
              <a:srgbClr val="0B5E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552315" y="5023774"/>
            <a:ext cx="1309295" cy="753895"/>
          </a:xfrm>
          <a:custGeom>
            <a:avLst/>
            <a:gdLst>
              <a:gd name="connsiteX0" fmla="*/ 8877 w 1313895"/>
              <a:gd name="connsiteY0" fmla="*/ 497149 h 745724"/>
              <a:gd name="connsiteX1" fmla="*/ 150920 w 1313895"/>
              <a:gd name="connsiteY1" fmla="*/ 124287 h 745724"/>
              <a:gd name="connsiteX2" fmla="*/ 559293 w 1313895"/>
              <a:gd name="connsiteY2" fmla="*/ 35510 h 745724"/>
              <a:gd name="connsiteX3" fmla="*/ 941033 w 1313895"/>
              <a:gd name="connsiteY3" fmla="*/ 0 h 745724"/>
              <a:gd name="connsiteX4" fmla="*/ 1171852 w 1313895"/>
              <a:gd name="connsiteY4" fmla="*/ 221941 h 745724"/>
              <a:gd name="connsiteX5" fmla="*/ 1313895 w 1313895"/>
              <a:gd name="connsiteY5" fmla="*/ 452761 h 745724"/>
              <a:gd name="connsiteX6" fmla="*/ 1305017 w 1313895"/>
              <a:gd name="connsiteY6" fmla="*/ 603681 h 745724"/>
              <a:gd name="connsiteX7" fmla="*/ 1020932 w 1313895"/>
              <a:gd name="connsiteY7" fmla="*/ 745724 h 745724"/>
              <a:gd name="connsiteX8" fmla="*/ 301840 w 1313895"/>
              <a:gd name="connsiteY8" fmla="*/ 736846 h 745724"/>
              <a:gd name="connsiteX9" fmla="*/ 0 w 1313895"/>
              <a:gd name="connsiteY9" fmla="*/ 630314 h 745724"/>
              <a:gd name="connsiteX10" fmla="*/ 8877 w 1313895"/>
              <a:gd name="connsiteY10" fmla="*/ 497149 h 745724"/>
              <a:gd name="connsiteX0" fmla="*/ 8877 w 1313895"/>
              <a:gd name="connsiteY0" fmla="*/ 497149 h 745724"/>
              <a:gd name="connsiteX1" fmla="*/ 150920 w 1313895"/>
              <a:gd name="connsiteY1" fmla="*/ 124287 h 745724"/>
              <a:gd name="connsiteX2" fmla="*/ 559293 w 1313895"/>
              <a:gd name="connsiteY2" fmla="*/ 35510 h 745724"/>
              <a:gd name="connsiteX3" fmla="*/ 941033 w 1313895"/>
              <a:gd name="connsiteY3" fmla="*/ 0 h 745724"/>
              <a:gd name="connsiteX4" fmla="*/ 1171852 w 1313895"/>
              <a:gd name="connsiteY4" fmla="*/ 221941 h 745724"/>
              <a:gd name="connsiteX5" fmla="*/ 1313895 w 1313895"/>
              <a:gd name="connsiteY5" fmla="*/ 452761 h 745724"/>
              <a:gd name="connsiteX6" fmla="*/ 1305017 w 1313895"/>
              <a:gd name="connsiteY6" fmla="*/ 603681 h 745724"/>
              <a:gd name="connsiteX7" fmla="*/ 1020932 w 1313895"/>
              <a:gd name="connsiteY7" fmla="*/ 745724 h 745724"/>
              <a:gd name="connsiteX8" fmla="*/ 301840 w 1313895"/>
              <a:gd name="connsiteY8" fmla="*/ 736846 h 745724"/>
              <a:gd name="connsiteX9" fmla="*/ 0 w 1313895"/>
              <a:gd name="connsiteY9" fmla="*/ 630314 h 745724"/>
              <a:gd name="connsiteX10" fmla="*/ 8877 w 1313895"/>
              <a:gd name="connsiteY10" fmla="*/ 497149 h 745724"/>
              <a:gd name="connsiteX0" fmla="*/ 8877 w 1313895"/>
              <a:gd name="connsiteY0" fmla="*/ 497149 h 745724"/>
              <a:gd name="connsiteX1" fmla="*/ 150920 w 1313895"/>
              <a:gd name="connsiteY1" fmla="*/ 124287 h 745724"/>
              <a:gd name="connsiteX2" fmla="*/ 559293 w 1313895"/>
              <a:gd name="connsiteY2" fmla="*/ 35510 h 745724"/>
              <a:gd name="connsiteX3" fmla="*/ 941033 w 1313895"/>
              <a:gd name="connsiteY3" fmla="*/ 0 h 745724"/>
              <a:gd name="connsiteX4" fmla="*/ 1171852 w 1313895"/>
              <a:gd name="connsiteY4" fmla="*/ 221941 h 745724"/>
              <a:gd name="connsiteX5" fmla="*/ 1313895 w 1313895"/>
              <a:gd name="connsiteY5" fmla="*/ 452761 h 745724"/>
              <a:gd name="connsiteX6" fmla="*/ 1305017 w 1313895"/>
              <a:gd name="connsiteY6" fmla="*/ 603681 h 745724"/>
              <a:gd name="connsiteX7" fmla="*/ 1020932 w 1313895"/>
              <a:gd name="connsiteY7" fmla="*/ 745724 h 745724"/>
              <a:gd name="connsiteX8" fmla="*/ 301840 w 1313895"/>
              <a:gd name="connsiteY8" fmla="*/ 736846 h 745724"/>
              <a:gd name="connsiteX9" fmla="*/ 0 w 1313895"/>
              <a:gd name="connsiteY9" fmla="*/ 630314 h 745724"/>
              <a:gd name="connsiteX10" fmla="*/ 8877 w 1313895"/>
              <a:gd name="connsiteY10" fmla="*/ 497149 h 745724"/>
              <a:gd name="connsiteX0" fmla="*/ 8877 w 1313895"/>
              <a:gd name="connsiteY0" fmla="*/ 497777 h 746352"/>
              <a:gd name="connsiteX1" fmla="*/ 150920 w 1313895"/>
              <a:gd name="connsiteY1" fmla="*/ 124915 h 746352"/>
              <a:gd name="connsiteX2" fmla="*/ 559293 w 1313895"/>
              <a:gd name="connsiteY2" fmla="*/ 36138 h 746352"/>
              <a:gd name="connsiteX3" fmla="*/ 941033 w 1313895"/>
              <a:gd name="connsiteY3" fmla="*/ 628 h 746352"/>
              <a:gd name="connsiteX4" fmla="*/ 1171852 w 1313895"/>
              <a:gd name="connsiteY4" fmla="*/ 222569 h 746352"/>
              <a:gd name="connsiteX5" fmla="*/ 1313895 w 1313895"/>
              <a:gd name="connsiteY5" fmla="*/ 453389 h 746352"/>
              <a:gd name="connsiteX6" fmla="*/ 1305017 w 1313895"/>
              <a:gd name="connsiteY6" fmla="*/ 604309 h 746352"/>
              <a:gd name="connsiteX7" fmla="*/ 1020932 w 1313895"/>
              <a:gd name="connsiteY7" fmla="*/ 746352 h 746352"/>
              <a:gd name="connsiteX8" fmla="*/ 301840 w 1313895"/>
              <a:gd name="connsiteY8" fmla="*/ 737474 h 746352"/>
              <a:gd name="connsiteX9" fmla="*/ 0 w 1313895"/>
              <a:gd name="connsiteY9" fmla="*/ 630942 h 746352"/>
              <a:gd name="connsiteX10" fmla="*/ 8877 w 1313895"/>
              <a:gd name="connsiteY10" fmla="*/ 497777 h 746352"/>
              <a:gd name="connsiteX0" fmla="*/ 8877 w 1313895"/>
              <a:gd name="connsiteY0" fmla="*/ 497149 h 745724"/>
              <a:gd name="connsiteX1" fmla="*/ 150920 w 1313895"/>
              <a:gd name="connsiteY1" fmla="*/ 124287 h 745724"/>
              <a:gd name="connsiteX2" fmla="*/ 559293 w 1313895"/>
              <a:gd name="connsiteY2" fmla="*/ 35510 h 745724"/>
              <a:gd name="connsiteX3" fmla="*/ 941033 w 1313895"/>
              <a:gd name="connsiteY3" fmla="*/ 0 h 745724"/>
              <a:gd name="connsiteX4" fmla="*/ 1171852 w 1313895"/>
              <a:gd name="connsiteY4" fmla="*/ 221941 h 745724"/>
              <a:gd name="connsiteX5" fmla="*/ 1313895 w 1313895"/>
              <a:gd name="connsiteY5" fmla="*/ 452761 h 745724"/>
              <a:gd name="connsiteX6" fmla="*/ 1305017 w 1313895"/>
              <a:gd name="connsiteY6" fmla="*/ 603681 h 745724"/>
              <a:gd name="connsiteX7" fmla="*/ 1020932 w 1313895"/>
              <a:gd name="connsiteY7" fmla="*/ 745724 h 745724"/>
              <a:gd name="connsiteX8" fmla="*/ 301840 w 1313895"/>
              <a:gd name="connsiteY8" fmla="*/ 736846 h 745724"/>
              <a:gd name="connsiteX9" fmla="*/ 0 w 1313895"/>
              <a:gd name="connsiteY9" fmla="*/ 630314 h 745724"/>
              <a:gd name="connsiteX10" fmla="*/ 8877 w 1313895"/>
              <a:gd name="connsiteY10" fmla="*/ 497149 h 745724"/>
              <a:gd name="connsiteX0" fmla="*/ 8877 w 1345778"/>
              <a:gd name="connsiteY0" fmla="*/ 497149 h 745724"/>
              <a:gd name="connsiteX1" fmla="*/ 150920 w 1345778"/>
              <a:gd name="connsiteY1" fmla="*/ 124287 h 745724"/>
              <a:gd name="connsiteX2" fmla="*/ 559293 w 1345778"/>
              <a:gd name="connsiteY2" fmla="*/ 35510 h 745724"/>
              <a:gd name="connsiteX3" fmla="*/ 941033 w 1345778"/>
              <a:gd name="connsiteY3" fmla="*/ 0 h 745724"/>
              <a:gd name="connsiteX4" fmla="*/ 1171852 w 1345778"/>
              <a:gd name="connsiteY4" fmla="*/ 221941 h 745724"/>
              <a:gd name="connsiteX5" fmla="*/ 1313895 w 1345778"/>
              <a:gd name="connsiteY5" fmla="*/ 452761 h 745724"/>
              <a:gd name="connsiteX6" fmla="*/ 1305017 w 1345778"/>
              <a:gd name="connsiteY6" fmla="*/ 603681 h 745724"/>
              <a:gd name="connsiteX7" fmla="*/ 1020932 w 1345778"/>
              <a:gd name="connsiteY7" fmla="*/ 745724 h 745724"/>
              <a:gd name="connsiteX8" fmla="*/ 301840 w 1345778"/>
              <a:gd name="connsiteY8" fmla="*/ 736846 h 745724"/>
              <a:gd name="connsiteX9" fmla="*/ 0 w 1345778"/>
              <a:gd name="connsiteY9" fmla="*/ 630314 h 745724"/>
              <a:gd name="connsiteX10" fmla="*/ 8877 w 1345778"/>
              <a:gd name="connsiteY10" fmla="*/ 497149 h 745724"/>
              <a:gd name="connsiteX0" fmla="*/ 8877 w 1355442"/>
              <a:gd name="connsiteY0" fmla="*/ 497149 h 745724"/>
              <a:gd name="connsiteX1" fmla="*/ 150920 w 1355442"/>
              <a:gd name="connsiteY1" fmla="*/ 124287 h 745724"/>
              <a:gd name="connsiteX2" fmla="*/ 559293 w 1355442"/>
              <a:gd name="connsiteY2" fmla="*/ 35510 h 745724"/>
              <a:gd name="connsiteX3" fmla="*/ 941033 w 1355442"/>
              <a:gd name="connsiteY3" fmla="*/ 0 h 745724"/>
              <a:gd name="connsiteX4" fmla="*/ 1171852 w 1355442"/>
              <a:gd name="connsiteY4" fmla="*/ 221941 h 745724"/>
              <a:gd name="connsiteX5" fmla="*/ 1313895 w 1355442"/>
              <a:gd name="connsiteY5" fmla="*/ 452761 h 745724"/>
              <a:gd name="connsiteX6" fmla="*/ 1305017 w 1355442"/>
              <a:gd name="connsiteY6" fmla="*/ 603681 h 745724"/>
              <a:gd name="connsiteX7" fmla="*/ 1020932 w 1355442"/>
              <a:gd name="connsiteY7" fmla="*/ 745724 h 745724"/>
              <a:gd name="connsiteX8" fmla="*/ 301840 w 1355442"/>
              <a:gd name="connsiteY8" fmla="*/ 736846 h 745724"/>
              <a:gd name="connsiteX9" fmla="*/ 0 w 1355442"/>
              <a:gd name="connsiteY9" fmla="*/ 630314 h 745724"/>
              <a:gd name="connsiteX10" fmla="*/ 8877 w 1355442"/>
              <a:gd name="connsiteY10" fmla="*/ 497149 h 745724"/>
              <a:gd name="connsiteX0" fmla="*/ 8877 w 1355442"/>
              <a:gd name="connsiteY0" fmla="*/ 497149 h 768832"/>
              <a:gd name="connsiteX1" fmla="*/ 150920 w 1355442"/>
              <a:gd name="connsiteY1" fmla="*/ 124287 h 768832"/>
              <a:gd name="connsiteX2" fmla="*/ 559293 w 1355442"/>
              <a:gd name="connsiteY2" fmla="*/ 35510 h 768832"/>
              <a:gd name="connsiteX3" fmla="*/ 941033 w 1355442"/>
              <a:gd name="connsiteY3" fmla="*/ 0 h 768832"/>
              <a:gd name="connsiteX4" fmla="*/ 1171852 w 1355442"/>
              <a:gd name="connsiteY4" fmla="*/ 221941 h 768832"/>
              <a:gd name="connsiteX5" fmla="*/ 1313895 w 1355442"/>
              <a:gd name="connsiteY5" fmla="*/ 452761 h 768832"/>
              <a:gd name="connsiteX6" fmla="*/ 1305017 w 1355442"/>
              <a:gd name="connsiteY6" fmla="*/ 603681 h 768832"/>
              <a:gd name="connsiteX7" fmla="*/ 1020932 w 1355442"/>
              <a:gd name="connsiteY7" fmla="*/ 745724 h 768832"/>
              <a:gd name="connsiteX8" fmla="*/ 301840 w 1355442"/>
              <a:gd name="connsiteY8" fmla="*/ 736846 h 768832"/>
              <a:gd name="connsiteX9" fmla="*/ 0 w 1355442"/>
              <a:gd name="connsiteY9" fmla="*/ 630314 h 768832"/>
              <a:gd name="connsiteX10" fmla="*/ 8877 w 1355442"/>
              <a:gd name="connsiteY10" fmla="*/ 497149 h 768832"/>
              <a:gd name="connsiteX0" fmla="*/ 57027 w 1403592"/>
              <a:gd name="connsiteY0" fmla="*/ 497149 h 768832"/>
              <a:gd name="connsiteX1" fmla="*/ 199070 w 1403592"/>
              <a:gd name="connsiteY1" fmla="*/ 124287 h 768832"/>
              <a:gd name="connsiteX2" fmla="*/ 607443 w 1403592"/>
              <a:gd name="connsiteY2" fmla="*/ 35510 h 768832"/>
              <a:gd name="connsiteX3" fmla="*/ 989183 w 1403592"/>
              <a:gd name="connsiteY3" fmla="*/ 0 h 768832"/>
              <a:gd name="connsiteX4" fmla="*/ 1220002 w 1403592"/>
              <a:gd name="connsiteY4" fmla="*/ 221941 h 768832"/>
              <a:gd name="connsiteX5" fmla="*/ 1362045 w 1403592"/>
              <a:gd name="connsiteY5" fmla="*/ 452761 h 768832"/>
              <a:gd name="connsiteX6" fmla="*/ 1353167 w 1403592"/>
              <a:gd name="connsiteY6" fmla="*/ 603681 h 768832"/>
              <a:gd name="connsiteX7" fmla="*/ 1069082 w 1403592"/>
              <a:gd name="connsiteY7" fmla="*/ 745724 h 768832"/>
              <a:gd name="connsiteX8" fmla="*/ 349990 w 1403592"/>
              <a:gd name="connsiteY8" fmla="*/ 736846 h 768832"/>
              <a:gd name="connsiteX9" fmla="*/ 48150 w 1403592"/>
              <a:gd name="connsiteY9" fmla="*/ 630314 h 768832"/>
              <a:gd name="connsiteX10" fmla="*/ 57027 w 1403592"/>
              <a:gd name="connsiteY10" fmla="*/ 497149 h 768832"/>
              <a:gd name="connsiteX0" fmla="*/ 34159 w 1380724"/>
              <a:gd name="connsiteY0" fmla="*/ 497149 h 768832"/>
              <a:gd name="connsiteX1" fmla="*/ 176202 w 1380724"/>
              <a:gd name="connsiteY1" fmla="*/ 124287 h 768832"/>
              <a:gd name="connsiteX2" fmla="*/ 584575 w 1380724"/>
              <a:gd name="connsiteY2" fmla="*/ 35510 h 768832"/>
              <a:gd name="connsiteX3" fmla="*/ 966315 w 1380724"/>
              <a:gd name="connsiteY3" fmla="*/ 0 h 768832"/>
              <a:gd name="connsiteX4" fmla="*/ 1197134 w 1380724"/>
              <a:gd name="connsiteY4" fmla="*/ 221941 h 768832"/>
              <a:gd name="connsiteX5" fmla="*/ 1339177 w 1380724"/>
              <a:gd name="connsiteY5" fmla="*/ 452761 h 768832"/>
              <a:gd name="connsiteX6" fmla="*/ 1330299 w 1380724"/>
              <a:gd name="connsiteY6" fmla="*/ 603681 h 768832"/>
              <a:gd name="connsiteX7" fmla="*/ 1046214 w 1380724"/>
              <a:gd name="connsiteY7" fmla="*/ 745724 h 768832"/>
              <a:gd name="connsiteX8" fmla="*/ 327122 w 1380724"/>
              <a:gd name="connsiteY8" fmla="*/ 736846 h 768832"/>
              <a:gd name="connsiteX9" fmla="*/ 25282 w 1380724"/>
              <a:gd name="connsiteY9" fmla="*/ 630314 h 768832"/>
              <a:gd name="connsiteX10" fmla="*/ 34159 w 1380724"/>
              <a:gd name="connsiteY10" fmla="*/ 497149 h 768832"/>
              <a:gd name="connsiteX0" fmla="*/ 2363 w 1348928"/>
              <a:gd name="connsiteY0" fmla="*/ 497149 h 768832"/>
              <a:gd name="connsiteX1" fmla="*/ 144406 w 1348928"/>
              <a:gd name="connsiteY1" fmla="*/ 124287 h 768832"/>
              <a:gd name="connsiteX2" fmla="*/ 552779 w 1348928"/>
              <a:gd name="connsiteY2" fmla="*/ 35510 h 768832"/>
              <a:gd name="connsiteX3" fmla="*/ 934519 w 1348928"/>
              <a:gd name="connsiteY3" fmla="*/ 0 h 768832"/>
              <a:gd name="connsiteX4" fmla="*/ 1165338 w 1348928"/>
              <a:gd name="connsiteY4" fmla="*/ 221941 h 768832"/>
              <a:gd name="connsiteX5" fmla="*/ 1307381 w 1348928"/>
              <a:gd name="connsiteY5" fmla="*/ 452761 h 768832"/>
              <a:gd name="connsiteX6" fmla="*/ 1298503 w 1348928"/>
              <a:gd name="connsiteY6" fmla="*/ 603681 h 768832"/>
              <a:gd name="connsiteX7" fmla="*/ 1014418 w 1348928"/>
              <a:gd name="connsiteY7" fmla="*/ 745724 h 768832"/>
              <a:gd name="connsiteX8" fmla="*/ 295326 w 1348928"/>
              <a:gd name="connsiteY8" fmla="*/ 736846 h 768832"/>
              <a:gd name="connsiteX9" fmla="*/ 73385 w 1348928"/>
              <a:gd name="connsiteY9" fmla="*/ 683580 h 768832"/>
              <a:gd name="connsiteX10" fmla="*/ 2363 w 1348928"/>
              <a:gd name="connsiteY10" fmla="*/ 497149 h 768832"/>
              <a:gd name="connsiteX0" fmla="*/ 2363 w 1309295"/>
              <a:gd name="connsiteY0" fmla="*/ 497149 h 753895"/>
              <a:gd name="connsiteX1" fmla="*/ 144406 w 1309295"/>
              <a:gd name="connsiteY1" fmla="*/ 124287 h 753895"/>
              <a:gd name="connsiteX2" fmla="*/ 552779 w 1309295"/>
              <a:gd name="connsiteY2" fmla="*/ 35510 h 753895"/>
              <a:gd name="connsiteX3" fmla="*/ 934519 w 1309295"/>
              <a:gd name="connsiteY3" fmla="*/ 0 h 753895"/>
              <a:gd name="connsiteX4" fmla="*/ 1165338 w 1309295"/>
              <a:gd name="connsiteY4" fmla="*/ 221941 h 753895"/>
              <a:gd name="connsiteX5" fmla="*/ 1307381 w 1309295"/>
              <a:gd name="connsiteY5" fmla="*/ 452761 h 753895"/>
              <a:gd name="connsiteX6" fmla="*/ 1209726 w 1309295"/>
              <a:gd name="connsiteY6" fmla="*/ 656947 h 753895"/>
              <a:gd name="connsiteX7" fmla="*/ 1014418 w 1309295"/>
              <a:gd name="connsiteY7" fmla="*/ 745724 h 753895"/>
              <a:gd name="connsiteX8" fmla="*/ 295326 w 1309295"/>
              <a:gd name="connsiteY8" fmla="*/ 736846 h 753895"/>
              <a:gd name="connsiteX9" fmla="*/ 73385 w 1309295"/>
              <a:gd name="connsiteY9" fmla="*/ 683580 h 753895"/>
              <a:gd name="connsiteX10" fmla="*/ 2363 w 1309295"/>
              <a:gd name="connsiteY10" fmla="*/ 497149 h 753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9295" h="753895">
                <a:moveTo>
                  <a:pt x="2363" y="497149"/>
                </a:moveTo>
                <a:cubicBezTo>
                  <a:pt x="14200" y="403934"/>
                  <a:pt x="52670" y="201227"/>
                  <a:pt x="144406" y="124287"/>
                </a:cubicBezTo>
                <a:cubicBezTo>
                  <a:pt x="236142" y="47347"/>
                  <a:pt x="425532" y="47347"/>
                  <a:pt x="552779" y="35510"/>
                </a:cubicBezTo>
                <a:lnTo>
                  <a:pt x="934519" y="0"/>
                </a:lnTo>
                <a:cubicBezTo>
                  <a:pt x="1036612" y="31072"/>
                  <a:pt x="1117990" y="145001"/>
                  <a:pt x="1165338" y="221941"/>
                </a:cubicBezTo>
                <a:cubicBezTo>
                  <a:pt x="1212686" y="298881"/>
                  <a:pt x="1299983" y="380260"/>
                  <a:pt x="1307381" y="452761"/>
                </a:cubicBezTo>
                <a:cubicBezTo>
                  <a:pt x="1314779" y="525262"/>
                  <a:pt x="1304421" y="609599"/>
                  <a:pt x="1209726" y="656947"/>
                </a:cubicBezTo>
                <a:cubicBezTo>
                  <a:pt x="1144623" y="686539"/>
                  <a:pt x="1166818" y="732408"/>
                  <a:pt x="1014418" y="745724"/>
                </a:cubicBezTo>
                <a:cubicBezTo>
                  <a:pt x="862018" y="759040"/>
                  <a:pt x="465481" y="756081"/>
                  <a:pt x="295326" y="736846"/>
                </a:cubicBezTo>
                <a:lnTo>
                  <a:pt x="73385" y="683580"/>
                </a:lnTo>
                <a:cubicBezTo>
                  <a:pt x="24558" y="643631"/>
                  <a:pt x="-9474" y="590364"/>
                  <a:pt x="2363" y="497149"/>
                </a:cubicBezTo>
                <a:close/>
              </a:path>
            </a:pathLst>
          </a:custGeom>
          <a:noFill/>
          <a:ln w="38100">
            <a:solidFill>
              <a:srgbClr val="0B5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reeform 15"/>
          <p:cNvSpPr/>
          <p:nvPr/>
        </p:nvSpPr>
        <p:spPr>
          <a:xfrm>
            <a:off x="1274060" y="4666162"/>
            <a:ext cx="1434734" cy="992262"/>
          </a:xfrm>
          <a:custGeom>
            <a:avLst/>
            <a:gdLst>
              <a:gd name="connsiteX0" fmla="*/ 44388 w 1464815"/>
              <a:gd name="connsiteY0" fmla="*/ 790112 h 976543"/>
              <a:gd name="connsiteX1" fmla="*/ 257452 w 1464815"/>
              <a:gd name="connsiteY1" fmla="*/ 257452 h 976543"/>
              <a:gd name="connsiteX2" fmla="*/ 914400 w 1464815"/>
              <a:gd name="connsiteY2" fmla="*/ 71021 h 976543"/>
              <a:gd name="connsiteX3" fmla="*/ 1020932 w 1464815"/>
              <a:gd name="connsiteY3" fmla="*/ 0 h 976543"/>
              <a:gd name="connsiteX4" fmla="*/ 1287262 w 1464815"/>
              <a:gd name="connsiteY4" fmla="*/ 8877 h 976543"/>
              <a:gd name="connsiteX5" fmla="*/ 1420427 w 1464815"/>
              <a:gd name="connsiteY5" fmla="*/ 159798 h 976543"/>
              <a:gd name="connsiteX6" fmla="*/ 1464815 w 1464815"/>
              <a:gd name="connsiteY6" fmla="*/ 390617 h 976543"/>
              <a:gd name="connsiteX7" fmla="*/ 1047565 w 1464815"/>
              <a:gd name="connsiteY7" fmla="*/ 683580 h 976543"/>
              <a:gd name="connsiteX8" fmla="*/ 532660 w 1464815"/>
              <a:gd name="connsiteY8" fmla="*/ 941033 h 976543"/>
              <a:gd name="connsiteX9" fmla="*/ 124287 w 1464815"/>
              <a:gd name="connsiteY9" fmla="*/ 976543 h 976543"/>
              <a:gd name="connsiteX10" fmla="*/ 0 w 1464815"/>
              <a:gd name="connsiteY10" fmla="*/ 861134 h 976543"/>
              <a:gd name="connsiteX11" fmla="*/ 44388 w 1464815"/>
              <a:gd name="connsiteY11" fmla="*/ 790112 h 976543"/>
              <a:gd name="connsiteX0" fmla="*/ 44388 w 1464815"/>
              <a:gd name="connsiteY0" fmla="*/ 790112 h 976543"/>
              <a:gd name="connsiteX1" fmla="*/ 257452 w 1464815"/>
              <a:gd name="connsiteY1" fmla="*/ 257452 h 976543"/>
              <a:gd name="connsiteX2" fmla="*/ 914400 w 1464815"/>
              <a:gd name="connsiteY2" fmla="*/ 71021 h 976543"/>
              <a:gd name="connsiteX3" fmla="*/ 1020932 w 1464815"/>
              <a:gd name="connsiteY3" fmla="*/ 0 h 976543"/>
              <a:gd name="connsiteX4" fmla="*/ 1287262 w 1464815"/>
              <a:gd name="connsiteY4" fmla="*/ 8877 h 976543"/>
              <a:gd name="connsiteX5" fmla="*/ 1420427 w 1464815"/>
              <a:gd name="connsiteY5" fmla="*/ 159798 h 976543"/>
              <a:gd name="connsiteX6" fmla="*/ 1464815 w 1464815"/>
              <a:gd name="connsiteY6" fmla="*/ 390617 h 976543"/>
              <a:gd name="connsiteX7" fmla="*/ 1047565 w 1464815"/>
              <a:gd name="connsiteY7" fmla="*/ 683580 h 976543"/>
              <a:gd name="connsiteX8" fmla="*/ 532660 w 1464815"/>
              <a:gd name="connsiteY8" fmla="*/ 941033 h 976543"/>
              <a:gd name="connsiteX9" fmla="*/ 124287 w 1464815"/>
              <a:gd name="connsiteY9" fmla="*/ 976543 h 976543"/>
              <a:gd name="connsiteX10" fmla="*/ 0 w 1464815"/>
              <a:gd name="connsiteY10" fmla="*/ 861134 h 976543"/>
              <a:gd name="connsiteX11" fmla="*/ 44388 w 1464815"/>
              <a:gd name="connsiteY11" fmla="*/ 790112 h 976543"/>
              <a:gd name="connsiteX0" fmla="*/ 44388 w 1464815"/>
              <a:gd name="connsiteY0" fmla="*/ 790306 h 976737"/>
              <a:gd name="connsiteX1" fmla="*/ 257452 w 1464815"/>
              <a:gd name="connsiteY1" fmla="*/ 257646 h 976737"/>
              <a:gd name="connsiteX2" fmla="*/ 914400 w 1464815"/>
              <a:gd name="connsiteY2" fmla="*/ 71215 h 976737"/>
              <a:gd name="connsiteX3" fmla="*/ 1020932 w 1464815"/>
              <a:gd name="connsiteY3" fmla="*/ 194 h 976737"/>
              <a:gd name="connsiteX4" fmla="*/ 1287262 w 1464815"/>
              <a:gd name="connsiteY4" fmla="*/ 9071 h 976737"/>
              <a:gd name="connsiteX5" fmla="*/ 1420427 w 1464815"/>
              <a:gd name="connsiteY5" fmla="*/ 159992 h 976737"/>
              <a:gd name="connsiteX6" fmla="*/ 1464815 w 1464815"/>
              <a:gd name="connsiteY6" fmla="*/ 390811 h 976737"/>
              <a:gd name="connsiteX7" fmla="*/ 1047565 w 1464815"/>
              <a:gd name="connsiteY7" fmla="*/ 683774 h 976737"/>
              <a:gd name="connsiteX8" fmla="*/ 532660 w 1464815"/>
              <a:gd name="connsiteY8" fmla="*/ 941227 h 976737"/>
              <a:gd name="connsiteX9" fmla="*/ 124287 w 1464815"/>
              <a:gd name="connsiteY9" fmla="*/ 976737 h 976737"/>
              <a:gd name="connsiteX10" fmla="*/ 0 w 1464815"/>
              <a:gd name="connsiteY10" fmla="*/ 861328 h 976737"/>
              <a:gd name="connsiteX11" fmla="*/ 44388 w 1464815"/>
              <a:gd name="connsiteY11" fmla="*/ 790306 h 976737"/>
              <a:gd name="connsiteX0" fmla="*/ 44388 w 1464815"/>
              <a:gd name="connsiteY0" fmla="*/ 790306 h 976737"/>
              <a:gd name="connsiteX1" fmla="*/ 257452 w 1464815"/>
              <a:gd name="connsiteY1" fmla="*/ 257646 h 976737"/>
              <a:gd name="connsiteX2" fmla="*/ 914400 w 1464815"/>
              <a:gd name="connsiteY2" fmla="*/ 71215 h 976737"/>
              <a:gd name="connsiteX3" fmla="*/ 1020932 w 1464815"/>
              <a:gd name="connsiteY3" fmla="*/ 194 h 976737"/>
              <a:gd name="connsiteX4" fmla="*/ 1287262 w 1464815"/>
              <a:gd name="connsiteY4" fmla="*/ 9071 h 976737"/>
              <a:gd name="connsiteX5" fmla="*/ 1420427 w 1464815"/>
              <a:gd name="connsiteY5" fmla="*/ 159992 h 976737"/>
              <a:gd name="connsiteX6" fmla="*/ 1464815 w 1464815"/>
              <a:gd name="connsiteY6" fmla="*/ 390811 h 976737"/>
              <a:gd name="connsiteX7" fmla="*/ 1047565 w 1464815"/>
              <a:gd name="connsiteY7" fmla="*/ 683774 h 976737"/>
              <a:gd name="connsiteX8" fmla="*/ 532660 w 1464815"/>
              <a:gd name="connsiteY8" fmla="*/ 941227 h 976737"/>
              <a:gd name="connsiteX9" fmla="*/ 124287 w 1464815"/>
              <a:gd name="connsiteY9" fmla="*/ 976737 h 976737"/>
              <a:gd name="connsiteX10" fmla="*/ 0 w 1464815"/>
              <a:gd name="connsiteY10" fmla="*/ 861328 h 976737"/>
              <a:gd name="connsiteX11" fmla="*/ 44388 w 1464815"/>
              <a:gd name="connsiteY11" fmla="*/ 790306 h 976737"/>
              <a:gd name="connsiteX0" fmla="*/ 44388 w 1464815"/>
              <a:gd name="connsiteY0" fmla="*/ 790306 h 976737"/>
              <a:gd name="connsiteX1" fmla="*/ 257452 w 1464815"/>
              <a:gd name="connsiteY1" fmla="*/ 257646 h 976737"/>
              <a:gd name="connsiteX2" fmla="*/ 914400 w 1464815"/>
              <a:gd name="connsiteY2" fmla="*/ 71215 h 976737"/>
              <a:gd name="connsiteX3" fmla="*/ 1020932 w 1464815"/>
              <a:gd name="connsiteY3" fmla="*/ 194 h 976737"/>
              <a:gd name="connsiteX4" fmla="*/ 1287262 w 1464815"/>
              <a:gd name="connsiteY4" fmla="*/ 9071 h 976737"/>
              <a:gd name="connsiteX5" fmla="*/ 1420427 w 1464815"/>
              <a:gd name="connsiteY5" fmla="*/ 159992 h 976737"/>
              <a:gd name="connsiteX6" fmla="*/ 1464815 w 1464815"/>
              <a:gd name="connsiteY6" fmla="*/ 390811 h 976737"/>
              <a:gd name="connsiteX7" fmla="*/ 1047565 w 1464815"/>
              <a:gd name="connsiteY7" fmla="*/ 683774 h 976737"/>
              <a:gd name="connsiteX8" fmla="*/ 532660 w 1464815"/>
              <a:gd name="connsiteY8" fmla="*/ 941227 h 976737"/>
              <a:gd name="connsiteX9" fmla="*/ 124287 w 1464815"/>
              <a:gd name="connsiteY9" fmla="*/ 976737 h 976737"/>
              <a:gd name="connsiteX10" fmla="*/ 0 w 1464815"/>
              <a:gd name="connsiteY10" fmla="*/ 861328 h 976737"/>
              <a:gd name="connsiteX11" fmla="*/ 44388 w 1464815"/>
              <a:gd name="connsiteY11" fmla="*/ 790306 h 976737"/>
              <a:gd name="connsiteX0" fmla="*/ 44388 w 1465385"/>
              <a:gd name="connsiteY0" fmla="*/ 790306 h 976737"/>
              <a:gd name="connsiteX1" fmla="*/ 257452 w 1465385"/>
              <a:gd name="connsiteY1" fmla="*/ 257646 h 976737"/>
              <a:gd name="connsiteX2" fmla="*/ 914400 w 1465385"/>
              <a:gd name="connsiteY2" fmla="*/ 71215 h 976737"/>
              <a:gd name="connsiteX3" fmla="*/ 1020932 w 1465385"/>
              <a:gd name="connsiteY3" fmla="*/ 194 h 976737"/>
              <a:gd name="connsiteX4" fmla="*/ 1287262 w 1465385"/>
              <a:gd name="connsiteY4" fmla="*/ 9071 h 976737"/>
              <a:gd name="connsiteX5" fmla="*/ 1420427 w 1465385"/>
              <a:gd name="connsiteY5" fmla="*/ 159992 h 976737"/>
              <a:gd name="connsiteX6" fmla="*/ 1464815 w 1465385"/>
              <a:gd name="connsiteY6" fmla="*/ 390811 h 976737"/>
              <a:gd name="connsiteX7" fmla="*/ 1047565 w 1465385"/>
              <a:gd name="connsiteY7" fmla="*/ 683774 h 976737"/>
              <a:gd name="connsiteX8" fmla="*/ 532660 w 1465385"/>
              <a:gd name="connsiteY8" fmla="*/ 941227 h 976737"/>
              <a:gd name="connsiteX9" fmla="*/ 124287 w 1465385"/>
              <a:gd name="connsiteY9" fmla="*/ 976737 h 976737"/>
              <a:gd name="connsiteX10" fmla="*/ 0 w 1465385"/>
              <a:gd name="connsiteY10" fmla="*/ 861328 h 976737"/>
              <a:gd name="connsiteX11" fmla="*/ 44388 w 1465385"/>
              <a:gd name="connsiteY11" fmla="*/ 790306 h 976737"/>
              <a:gd name="connsiteX0" fmla="*/ 44388 w 1464815"/>
              <a:gd name="connsiteY0" fmla="*/ 790306 h 976737"/>
              <a:gd name="connsiteX1" fmla="*/ 257452 w 1464815"/>
              <a:gd name="connsiteY1" fmla="*/ 257646 h 976737"/>
              <a:gd name="connsiteX2" fmla="*/ 914400 w 1464815"/>
              <a:gd name="connsiteY2" fmla="*/ 71215 h 976737"/>
              <a:gd name="connsiteX3" fmla="*/ 1020932 w 1464815"/>
              <a:gd name="connsiteY3" fmla="*/ 194 h 976737"/>
              <a:gd name="connsiteX4" fmla="*/ 1287262 w 1464815"/>
              <a:gd name="connsiteY4" fmla="*/ 9071 h 976737"/>
              <a:gd name="connsiteX5" fmla="*/ 1420427 w 1464815"/>
              <a:gd name="connsiteY5" fmla="*/ 159992 h 976737"/>
              <a:gd name="connsiteX6" fmla="*/ 1464815 w 1464815"/>
              <a:gd name="connsiteY6" fmla="*/ 390811 h 976737"/>
              <a:gd name="connsiteX7" fmla="*/ 1047565 w 1464815"/>
              <a:gd name="connsiteY7" fmla="*/ 683774 h 976737"/>
              <a:gd name="connsiteX8" fmla="*/ 532660 w 1464815"/>
              <a:gd name="connsiteY8" fmla="*/ 941227 h 976737"/>
              <a:gd name="connsiteX9" fmla="*/ 124287 w 1464815"/>
              <a:gd name="connsiteY9" fmla="*/ 976737 h 976737"/>
              <a:gd name="connsiteX10" fmla="*/ 0 w 1464815"/>
              <a:gd name="connsiteY10" fmla="*/ 861328 h 976737"/>
              <a:gd name="connsiteX11" fmla="*/ 44388 w 1464815"/>
              <a:gd name="connsiteY11" fmla="*/ 790306 h 976737"/>
              <a:gd name="connsiteX0" fmla="*/ 44388 w 1464815"/>
              <a:gd name="connsiteY0" fmla="*/ 790306 h 996159"/>
              <a:gd name="connsiteX1" fmla="*/ 257452 w 1464815"/>
              <a:gd name="connsiteY1" fmla="*/ 257646 h 996159"/>
              <a:gd name="connsiteX2" fmla="*/ 914400 w 1464815"/>
              <a:gd name="connsiteY2" fmla="*/ 71215 h 996159"/>
              <a:gd name="connsiteX3" fmla="*/ 1020932 w 1464815"/>
              <a:gd name="connsiteY3" fmla="*/ 194 h 996159"/>
              <a:gd name="connsiteX4" fmla="*/ 1287262 w 1464815"/>
              <a:gd name="connsiteY4" fmla="*/ 9071 h 996159"/>
              <a:gd name="connsiteX5" fmla="*/ 1420427 w 1464815"/>
              <a:gd name="connsiteY5" fmla="*/ 159992 h 996159"/>
              <a:gd name="connsiteX6" fmla="*/ 1464815 w 1464815"/>
              <a:gd name="connsiteY6" fmla="*/ 390811 h 996159"/>
              <a:gd name="connsiteX7" fmla="*/ 1047565 w 1464815"/>
              <a:gd name="connsiteY7" fmla="*/ 683774 h 996159"/>
              <a:gd name="connsiteX8" fmla="*/ 532660 w 1464815"/>
              <a:gd name="connsiteY8" fmla="*/ 941227 h 996159"/>
              <a:gd name="connsiteX9" fmla="*/ 124287 w 1464815"/>
              <a:gd name="connsiteY9" fmla="*/ 976737 h 996159"/>
              <a:gd name="connsiteX10" fmla="*/ 0 w 1464815"/>
              <a:gd name="connsiteY10" fmla="*/ 861328 h 996159"/>
              <a:gd name="connsiteX11" fmla="*/ 44388 w 1464815"/>
              <a:gd name="connsiteY11" fmla="*/ 790306 h 996159"/>
              <a:gd name="connsiteX0" fmla="*/ 44388 w 1464815"/>
              <a:gd name="connsiteY0" fmla="*/ 790306 h 995482"/>
              <a:gd name="connsiteX1" fmla="*/ 257452 w 1464815"/>
              <a:gd name="connsiteY1" fmla="*/ 257646 h 995482"/>
              <a:gd name="connsiteX2" fmla="*/ 914400 w 1464815"/>
              <a:gd name="connsiteY2" fmla="*/ 71215 h 995482"/>
              <a:gd name="connsiteX3" fmla="*/ 1020932 w 1464815"/>
              <a:gd name="connsiteY3" fmla="*/ 194 h 995482"/>
              <a:gd name="connsiteX4" fmla="*/ 1287262 w 1464815"/>
              <a:gd name="connsiteY4" fmla="*/ 9071 h 995482"/>
              <a:gd name="connsiteX5" fmla="*/ 1420427 w 1464815"/>
              <a:gd name="connsiteY5" fmla="*/ 159992 h 995482"/>
              <a:gd name="connsiteX6" fmla="*/ 1464815 w 1464815"/>
              <a:gd name="connsiteY6" fmla="*/ 390811 h 995482"/>
              <a:gd name="connsiteX7" fmla="*/ 1047565 w 1464815"/>
              <a:gd name="connsiteY7" fmla="*/ 683774 h 995482"/>
              <a:gd name="connsiteX8" fmla="*/ 532660 w 1464815"/>
              <a:gd name="connsiteY8" fmla="*/ 941227 h 995482"/>
              <a:gd name="connsiteX9" fmla="*/ 124287 w 1464815"/>
              <a:gd name="connsiteY9" fmla="*/ 976737 h 995482"/>
              <a:gd name="connsiteX10" fmla="*/ 0 w 1464815"/>
              <a:gd name="connsiteY10" fmla="*/ 861328 h 995482"/>
              <a:gd name="connsiteX11" fmla="*/ 44388 w 1464815"/>
              <a:gd name="connsiteY11" fmla="*/ 790306 h 995482"/>
              <a:gd name="connsiteX0" fmla="*/ 61211 w 1481638"/>
              <a:gd name="connsiteY0" fmla="*/ 790306 h 995482"/>
              <a:gd name="connsiteX1" fmla="*/ 274275 w 1481638"/>
              <a:gd name="connsiteY1" fmla="*/ 257646 h 995482"/>
              <a:gd name="connsiteX2" fmla="*/ 931223 w 1481638"/>
              <a:gd name="connsiteY2" fmla="*/ 71215 h 995482"/>
              <a:gd name="connsiteX3" fmla="*/ 1037755 w 1481638"/>
              <a:gd name="connsiteY3" fmla="*/ 194 h 995482"/>
              <a:gd name="connsiteX4" fmla="*/ 1304085 w 1481638"/>
              <a:gd name="connsiteY4" fmla="*/ 9071 h 995482"/>
              <a:gd name="connsiteX5" fmla="*/ 1437250 w 1481638"/>
              <a:gd name="connsiteY5" fmla="*/ 159992 h 995482"/>
              <a:gd name="connsiteX6" fmla="*/ 1481638 w 1481638"/>
              <a:gd name="connsiteY6" fmla="*/ 390811 h 995482"/>
              <a:gd name="connsiteX7" fmla="*/ 1064388 w 1481638"/>
              <a:gd name="connsiteY7" fmla="*/ 683774 h 995482"/>
              <a:gd name="connsiteX8" fmla="*/ 549483 w 1481638"/>
              <a:gd name="connsiteY8" fmla="*/ 941227 h 995482"/>
              <a:gd name="connsiteX9" fmla="*/ 141110 w 1481638"/>
              <a:gd name="connsiteY9" fmla="*/ 976737 h 995482"/>
              <a:gd name="connsiteX10" fmla="*/ 16823 w 1481638"/>
              <a:gd name="connsiteY10" fmla="*/ 861328 h 995482"/>
              <a:gd name="connsiteX11" fmla="*/ 61211 w 1481638"/>
              <a:gd name="connsiteY11" fmla="*/ 790306 h 995482"/>
              <a:gd name="connsiteX0" fmla="*/ 49119 w 1469546"/>
              <a:gd name="connsiteY0" fmla="*/ 790306 h 995482"/>
              <a:gd name="connsiteX1" fmla="*/ 262183 w 1469546"/>
              <a:gd name="connsiteY1" fmla="*/ 257646 h 995482"/>
              <a:gd name="connsiteX2" fmla="*/ 919131 w 1469546"/>
              <a:gd name="connsiteY2" fmla="*/ 71215 h 995482"/>
              <a:gd name="connsiteX3" fmla="*/ 1025663 w 1469546"/>
              <a:gd name="connsiteY3" fmla="*/ 194 h 995482"/>
              <a:gd name="connsiteX4" fmla="*/ 1291993 w 1469546"/>
              <a:gd name="connsiteY4" fmla="*/ 9071 h 995482"/>
              <a:gd name="connsiteX5" fmla="*/ 1425158 w 1469546"/>
              <a:gd name="connsiteY5" fmla="*/ 159992 h 995482"/>
              <a:gd name="connsiteX6" fmla="*/ 1469546 w 1469546"/>
              <a:gd name="connsiteY6" fmla="*/ 390811 h 995482"/>
              <a:gd name="connsiteX7" fmla="*/ 1052296 w 1469546"/>
              <a:gd name="connsiteY7" fmla="*/ 683774 h 995482"/>
              <a:gd name="connsiteX8" fmla="*/ 537391 w 1469546"/>
              <a:gd name="connsiteY8" fmla="*/ 941227 h 995482"/>
              <a:gd name="connsiteX9" fmla="*/ 129018 w 1469546"/>
              <a:gd name="connsiteY9" fmla="*/ 976737 h 995482"/>
              <a:gd name="connsiteX10" fmla="*/ 4731 w 1469546"/>
              <a:gd name="connsiteY10" fmla="*/ 861328 h 995482"/>
              <a:gd name="connsiteX11" fmla="*/ 49119 w 1469546"/>
              <a:gd name="connsiteY11" fmla="*/ 790306 h 995482"/>
              <a:gd name="connsiteX0" fmla="*/ 17856 w 1438283"/>
              <a:gd name="connsiteY0" fmla="*/ 790306 h 983366"/>
              <a:gd name="connsiteX1" fmla="*/ 230920 w 1438283"/>
              <a:gd name="connsiteY1" fmla="*/ 257646 h 983366"/>
              <a:gd name="connsiteX2" fmla="*/ 887868 w 1438283"/>
              <a:gd name="connsiteY2" fmla="*/ 71215 h 983366"/>
              <a:gd name="connsiteX3" fmla="*/ 994400 w 1438283"/>
              <a:gd name="connsiteY3" fmla="*/ 194 h 983366"/>
              <a:gd name="connsiteX4" fmla="*/ 1260730 w 1438283"/>
              <a:gd name="connsiteY4" fmla="*/ 9071 h 983366"/>
              <a:gd name="connsiteX5" fmla="*/ 1393895 w 1438283"/>
              <a:gd name="connsiteY5" fmla="*/ 159992 h 983366"/>
              <a:gd name="connsiteX6" fmla="*/ 1438283 w 1438283"/>
              <a:gd name="connsiteY6" fmla="*/ 390811 h 983366"/>
              <a:gd name="connsiteX7" fmla="*/ 1021033 w 1438283"/>
              <a:gd name="connsiteY7" fmla="*/ 683774 h 983366"/>
              <a:gd name="connsiteX8" fmla="*/ 506128 w 1438283"/>
              <a:gd name="connsiteY8" fmla="*/ 941227 h 983366"/>
              <a:gd name="connsiteX9" fmla="*/ 97755 w 1438283"/>
              <a:gd name="connsiteY9" fmla="*/ 976737 h 983366"/>
              <a:gd name="connsiteX10" fmla="*/ 21093 w 1438283"/>
              <a:gd name="connsiteY10" fmla="*/ 874028 h 983366"/>
              <a:gd name="connsiteX11" fmla="*/ 17856 w 1438283"/>
              <a:gd name="connsiteY11" fmla="*/ 790306 h 983366"/>
              <a:gd name="connsiteX0" fmla="*/ 17038 w 1437465"/>
              <a:gd name="connsiteY0" fmla="*/ 790306 h 983366"/>
              <a:gd name="connsiteX1" fmla="*/ 230102 w 1437465"/>
              <a:gd name="connsiteY1" fmla="*/ 257646 h 983366"/>
              <a:gd name="connsiteX2" fmla="*/ 887050 w 1437465"/>
              <a:gd name="connsiteY2" fmla="*/ 71215 h 983366"/>
              <a:gd name="connsiteX3" fmla="*/ 993582 w 1437465"/>
              <a:gd name="connsiteY3" fmla="*/ 194 h 983366"/>
              <a:gd name="connsiteX4" fmla="*/ 1259912 w 1437465"/>
              <a:gd name="connsiteY4" fmla="*/ 9071 h 983366"/>
              <a:gd name="connsiteX5" fmla="*/ 1393077 w 1437465"/>
              <a:gd name="connsiteY5" fmla="*/ 159992 h 983366"/>
              <a:gd name="connsiteX6" fmla="*/ 1437465 w 1437465"/>
              <a:gd name="connsiteY6" fmla="*/ 390811 h 983366"/>
              <a:gd name="connsiteX7" fmla="*/ 1020215 w 1437465"/>
              <a:gd name="connsiteY7" fmla="*/ 683774 h 983366"/>
              <a:gd name="connsiteX8" fmla="*/ 505310 w 1437465"/>
              <a:gd name="connsiteY8" fmla="*/ 941227 h 983366"/>
              <a:gd name="connsiteX9" fmla="*/ 96937 w 1437465"/>
              <a:gd name="connsiteY9" fmla="*/ 976737 h 983366"/>
              <a:gd name="connsiteX10" fmla="*/ 20275 w 1437465"/>
              <a:gd name="connsiteY10" fmla="*/ 874028 h 983366"/>
              <a:gd name="connsiteX11" fmla="*/ 17038 w 1437465"/>
              <a:gd name="connsiteY11" fmla="*/ 790306 h 983366"/>
              <a:gd name="connsiteX0" fmla="*/ 8761 w 1425951"/>
              <a:gd name="connsiteY0" fmla="*/ 874028 h 983366"/>
              <a:gd name="connsiteX1" fmla="*/ 218588 w 1425951"/>
              <a:gd name="connsiteY1" fmla="*/ 257646 h 983366"/>
              <a:gd name="connsiteX2" fmla="*/ 875536 w 1425951"/>
              <a:gd name="connsiteY2" fmla="*/ 71215 h 983366"/>
              <a:gd name="connsiteX3" fmla="*/ 982068 w 1425951"/>
              <a:gd name="connsiteY3" fmla="*/ 194 h 983366"/>
              <a:gd name="connsiteX4" fmla="*/ 1248398 w 1425951"/>
              <a:gd name="connsiteY4" fmla="*/ 9071 h 983366"/>
              <a:gd name="connsiteX5" fmla="*/ 1381563 w 1425951"/>
              <a:gd name="connsiteY5" fmla="*/ 159992 h 983366"/>
              <a:gd name="connsiteX6" fmla="*/ 1425951 w 1425951"/>
              <a:gd name="connsiteY6" fmla="*/ 390811 h 983366"/>
              <a:gd name="connsiteX7" fmla="*/ 1008701 w 1425951"/>
              <a:gd name="connsiteY7" fmla="*/ 683774 h 983366"/>
              <a:gd name="connsiteX8" fmla="*/ 493796 w 1425951"/>
              <a:gd name="connsiteY8" fmla="*/ 941227 h 983366"/>
              <a:gd name="connsiteX9" fmla="*/ 85423 w 1425951"/>
              <a:gd name="connsiteY9" fmla="*/ 976737 h 983366"/>
              <a:gd name="connsiteX10" fmla="*/ 8761 w 1425951"/>
              <a:gd name="connsiteY10" fmla="*/ 874028 h 983366"/>
              <a:gd name="connsiteX0" fmla="*/ 8761 w 1425951"/>
              <a:gd name="connsiteY0" fmla="*/ 873803 h 983141"/>
              <a:gd name="connsiteX1" fmla="*/ 218588 w 1425951"/>
              <a:gd name="connsiteY1" fmla="*/ 257421 h 983141"/>
              <a:gd name="connsiteX2" fmla="*/ 875536 w 1425951"/>
              <a:gd name="connsiteY2" fmla="*/ 70990 h 983141"/>
              <a:gd name="connsiteX3" fmla="*/ 1055093 w 1425951"/>
              <a:gd name="connsiteY3" fmla="*/ 19019 h 983141"/>
              <a:gd name="connsiteX4" fmla="*/ 1248398 w 1425951"/>
              <a:gd name="connsiteY4" fmla="*/ 8846 h 983141"/>
              <a:gd name="connsiteX5" fmla="*/ 1381563 w 1425951"/>
              <a:gd name="connsiteY5" fmla="*/ 159767 h 983141"/>
              <a:gd name="connsiteX6" fmla="*/ 1425951 w 1425951"/>
              <a:gd name="connsiteY6" fmla="*/ 390586 h 983141"/>
              <a:gd name="connsiteX7" fmla="*/ 1008701 w 1425951"/>
              <a:gd name="connsiteY7" fmla="*/ 683549 h 983141"/>
              <a:gd name="connsiteX8" fmla="*/ 493796 w 1425951"/>
              <a:gd name="connsiteY8" fmla="*/ 941002 h 983141"/>
              <a:gd name="connsiteX9" fmla="*/ 85423 w 1425951"/>
              <a:gd name="connsiteY9" fmla="*/ 976512 h 983141"/>
              <a:gd name="connsiteX10" fmla="*/ 8761 w 1425951"/>
              <a:gd name="connsiteY10" fmla="*/ 873803 h 983141"/>
              <a:gd name="connsiteX0" fmla="*/ 8761 w 1425951"/>
              <a:gd name="connsiteY0" fmla="*/ 876341 h 985679"/>
              <a:gd name="connsiteX1" fmla="*/ 218588 w 1425951"/>
              <a:gd name="connsiteY1" fmla="*/ 259959 h 985679"/>
              <a:gd name="connsiteX2" fmla="*/ 875536 w 1425951"/>
              <a:gd name="connsiteY2" fmla="*/ 73528 h 985679"/>
              <a:gd name="connsiteX3" fmla="*/ 1055093 w 1425951"/>
              <a:gd name="connsiteY3" fmla="*/ 21557 h 985679"/>
              <a:gd name="connsiteX4" fmla="*/ 1248398 w 1425951"/>
              <a:gd name="connsiteY4" fmla="*/ 11384 h 985679"/>
              <a:gd name="connsiteX5" fmla="*/ 1381563 w 1425951"/>
              <a:gd name="connsiteY5" fmla="*/ 162305 h 985679"/>
              <a:gd name="connsiteX6" fmla="*/ 1425951 w 1425951"/>
              <a:gd name="connsiteY6" fmla="*/ 393124 h 985679"/>
              <a:gd name="connsiteX7" fmla="*/ 1008701 w 1425951"/>
              <a:gd name="connsiteY7" fmla="*/ 686087 h 985679"/>
              <a:gd name="connsiteX8" fmla="*/ 493796 w 1425951"/>
              <a:gd name="connsiteY8" fmla="*/ 943540 h 985679"/>
              <a:gd name="connsiteX9" fmla="*/ 85423 w 1425951"/>
              <a:gd name="connsiteY9" fmla="*/ 979050 h 985679"/>
              <a:gd name="connsiteX10" fmla="*/ 8761 w 1425951"/>
              <a:gd name="connsiteY10" fmla="*/ 876341 h 985679"/>
              <a:gd name="connsiteX0" fmla="*/ 8761 w 1430936"/>
              <a:gd name="connsiteY0" fmla="*/ 876341 h 985679"/>
              <a:gd name="connsiteX1" fmla="*/ 218588 w 1430936"/>
              <a:gd name="connsiteY1" fmla="*/ 259959 h 985679"/>
              <a:gd name="connsiteX2" fmla="*/ 875536 w 1430936"/>
              <a:gd name="connsiteY2" fmla="*/ 73528 h 985679"/>
              <a:gd name="connsiteX3" fmla="*/ 1055093 w 1430936"/>
              <a:gd name="connsiteY3" fmla="*/ 21557 h 985679"/>
              <a:gd name="connsiteX4" fmla="*/ 1248398 w 1430936"/>
              <a:gd name="connsiteY4" fmla="*/ 11384 h 985679"/>
              <a:gd name="connsiteX5" fmla="*/ 1381563 w 1430936"/>
              <a:gd name="connsiteY5" fmla="*/ 162305 h 985679"/>
              <a:gd name="connsiteX6" fmla="*/ 1425951 w 1430936"/>
              <a:gd name="connsiteY6" fmla="*/ 393124 h 985679"/>
              <a:gd name="connsiteX7" fmla="*/ 1008701 w 1430936"/>
              <a:gd name="connsiteY7" fmla="*/ 686087 h 985679"/>
              <a:gd name="connsiteX8" fmla="*/ 493796 w 1430936"/>
              <a:gd name="connsiteY8" fmla="*/ 943540 h 985679"/>
              <a:gd name="connsiteX9" fmla="*/ 85423 w 1430936"/>
              <a:gd name="connsiteY9" fmla="*/ 979050 h 985679"/>
              <a:gd name="connsiteX10" fmla="*/ 8761 w 1430936"/>
              <a:gd name="connsiteY10" fmla="*/ 876341 h 985679"/>
              <a:gd name="connsiteX0" fmla="*/ 8761 w 1431988"/>
              <a:gd name="connsiteY0" fmla="*/ 876341 h 985679"/>
              <a:gd name="connsiteX1" fmla="*/ 218588 w 1431988"/>
              <a:gd name="connsiteY1" fmla="*/ 259959 h 985679"/>
              <a:gd name="connsiteX2" fmla="*/ 875536 w 1431988"/>
              <a:gd name="connsiteY2" fmla="*/ 73528 h 985679"/>
              <a:gd name="connsiteX3" fmla="*/ 1055093 w 1431988"/>
              <a:gd name="connsiteY3" fmla="*/ 21557 h 985679"/>
              <a:gd name="connsiteX4" fmla="*/ 1248398 w 1431988"/>
              <a:gd name="connsiteY4" fmla="*/ 11384 h 985679"/>
              <a:gd name="connsiteX5" fmla="*/ 1381563 w 1431988"/>
              <a:gd name="connsiteY5" fmla="*/ 162305 h 985679"/>
              <a:gd name="connsiteX6" fmla="*/ 1425951 w 1431988"/>
              <a:gd name="connsiteY6" fmla="*/ 393124 h 985679"/>
              <a:gd name="connsiteX7" fmla="*/ 1008701 w 1431988"/>
              <a:gd name="connsiteY7" fmla="*/ 686087 h 985679"/>
              <a:gd name="connsiteX8" fmla="*/ 493796 w 1431988"/>
              <a:gd name="connsiteY8" fmla="*/ 943540 h 985679"/>
              <a:gd name="connsiteX9" fmla="*/ 85423 w 1431988"/>
              <a:gd name="connsiteY9" fmla="*/ 979050 h 985679"/>
              <a:gd name="connsiteX10" fmla="*/ 8761 w 1431988"/>
              <a:gd name="connsiteY10" fmla="*/ 876341 h 985679"/>
              <a:gd name="connsiteX0" fmla="*/ 8332 w 1434734"/>
              <a:gd name="connsiteY0" fmla="*/ 787441 h 992262"/>
              <a:gd name="connsiteX1" fmla="*/ 221334 w 1434734"/>
              <a:gd name="connsiteY1" fmla="*/ 259959 h 992262"/>
              <a:gd name="connsiteX2" fmla="*/ 878282 w 1434734"/>
              <a:gd name="connsiteY2" fmla="*/ 73528 h 992262"/>
              <a:gd name="connsiteX3" fmla="*/ 1057839 w 1434734"/>
              <a:gd name="connsiteY3" fmla="*/ 21557 h 992262"/>
              <a:gd name="connsiteX4" fmla="*/ 1251144 w 1434734"/>
              <a:gd name="connsiteY4" fmla="*/ 11384 h 992262"/>
              <a:gd name="connsiteX5" fmla="*/ 1384309 w 1434734"/>
              <a:gd name="connsiteY5" fmla="*/ 162305 h 992262"/>
              <a:gd name="connsiteX6" fmla="*/ 1428697 w 1434734"/>
              <a:gd name="connsiteY6" fmla="*/ 393124 h 992262"/>
              <a:gd name="connsiteX7" fmla="*/ 1011447 w 1434734"/>
              <a:gd name="connsiteY7" fmla="*/ 686087 h 992262"/>
              <a:gd name="connsiteX8" fmla="*/ 496542 w 1434734"/>
              <a:gd name="connsiteY8" fmla="*/ 943540 h 992262"/>
              <a:gd name="connsiteX9" fmla="*/ 88169 w 1434734"/>
              <a:gd name="connsiteY9" fmla="*/ 979050 h 992262"/>
              <a:gd name="connsiteX10" fmla="*/ 8332 w 1434734"/>
              <a:gd name="connsiteY10" fmla="*/ 787441 h 99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4734" h="992262">
                <a:moveTo>
                  <a:pt x="8332" y="787441"/>
                </a:moveTo>
                <a:cubicBezTo>
                  <a:pt x="30526" y="667593"/>
                  <a:pt x="76872" y="393761"/>
                  <a:pt x="221334" y="259959"/>
                </a:cubicBezTo>
                <a:cubicBezTo>
                  <a:pt x="365796" y="126157"/>
                  <a:pt x="738865" y="113262"/>
                  <a:pt x="878282" y="73528"/>
                </a:cubicBezTo>
                <a:cubicBezTo>
                  <a:pt x="1017700" y="33794"/>
                  <a:pt x="969062" y="37648"/>
                  <a:pt x="1057839" y="21557"/>
                </a:cubicBezTo>
                <a:cubicBezTo>
                  <a:pt x="1146616" y="5466"/>
                  <a:pt x="1196732" y="-12074"/>
                  <a:pt x="1251144" y="11384"/>
                </a:cubicBezTo>
                <a:cubicBezTo>
                  <a:pt x="1305556" y="34842"/>
                  <a:pt x="1356813" y="94890"/>
                  <a:pt x="1384309" y="162305"/>
                </a:cubicBezTo>
                <a:cubicBezTo>
                  <a:pt x="1411805" y="229720"/>
                  <a:pt x="1449566" y="270902"/>
                  <a:pt x="1428697" y="393124"/>
                </a:cubicBezTo>
                <a:cubicBezTo>
                  <a:pt x="1407828" y="515346"/>
                  <a:pt x="1183082" y="600269"/>
                  <a:pt x="1011447" y="686087"/>
                </a:cubicBezTo>
                <a:lnTo>
                  <a:pt x="496542" y="943540"/>
                </a:lnTo>
                <a:cubicBezTo>
                  <a:pt x="342662" y="992367"/>
                  <a:pt x="169537" y="1005067"/>
                  <a:pt x="88169" y="979050"/>
                </a:cubicBezTo>
                <a:cubicBezTo>
                  <a:pt x="6801" y="953034"/>
                  <a:pt x="-13862" y="907290"/>
                  <a:pt x="8332" y="787441"/>
                </a:cubicBezTo>
                <a:close/>
              </a:path>
            </a:pathLst>
          </a:custGeom>
          <a:noFill/>
          <a:ln w="38100">
            <a:solidFill>
              <a:srgbClr val="0B5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4" name="Group 16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3635896" y="2402432"/>
            <a:ext cx="312253" cy="306488"/>
            <a:chOff x="1" y="-1"/>
            <a:chExt cx="1029" cy="1010"/>
          </a:xfrm>
        </p:grpSpPr>
        <p:sp>
          <p:nvSpPr>
            <p:cNvPr id="47" name="Freeform 17"/>
            <p:cNvSpPr>
              <a:spLocks noChangeAspect="1" noEditPoints="1"/>
            </p:cNvSpPr>
            <p:nvPr/>
          </p:nvSpPr>
          <p:spPr bwMode="auto">
            <a:xfrm>
              <a:off x="1" y="-1"/>
              <a:ext cx="590" cy="1010"/>
            </a:xfrm>
            <a:custGeom>
              <a:avLst/>
              <a:gdLst>
                <a:gd name="T0" fmla="*/ 439 w 590"/>
                <a:gd name="T1" fmla="*/ 18 h 1010"/>
                <a:gd name="T2" fmla="*/ 439 w 590"/>
                <a:gd name="T3" fmla="*/ 5 h 1010"/>
                <a:gd name="T4" fmla="*/ 416 w 590"/>
                <a:gd name="T5" fmla="*/ 4 h 1010"/>
                <a:gd name="T6" fmla="*/ 344 w 590"/>
                <a:gd name="T7" fmla="*/ 282 h 1010"/>
                <a:gd name="T8" fmla="*/ 215 w 590"/>
                <a:gd name="T9" fmla="*/ 311 h 1010"/>
                <a:gd name="T10" fmla="*/ 105 w 590"/>
                <a:gd name="T11" fmla="*/ 381 h 1010"/>
                <a:gd name="T12" fmla="*/ 29 w 590"/>
                <a:gd name="T13" fmla="*/ 478 h 1010"/>
                <a:gd name="T14" fmla="*/ 0 w 590"/>
                <a:gd name="T15" fmla="*/ 590 h 1010"/>
                <a:gd name="T16" fmla="*/ 57 w 590"/>
                <a:gd name="T17" fmla="*/ 728 h 1010"/>
                <a:gd name="T18" fmla="*/ 216 w 590"/>
                <a:gd name="T19" fmla="*/ 793 h 1010"/>
                <a:gd name="T20" fmla="*/ 181 w 590"/>
                <a:gd name="T21" fmla="*/ 936 h 1010"/>
                <a:gd name="T22" fmla="*/ 167 w 590"/>
                <a:gd name="T23" fmla="*/ 988 h 1010"/>
                <a:gd name="T24" fmla="*/ 170 w 590"/>
                <a:gd name="T25" fmla="*/ 1008 h 1010"/>
                <a:gd name="T26" fmla="*/ 191 w 590"/>
                <a:gd name="T27" fmla="*/ 1005 h 1010"/>
                <a:gd name="T28" fmla="*/ 196 w 590"/>
                <a:gd name="T29" fmla="*/ 988 h 1010"/>
                <a:gd name="T30" fmla="*/ 203 w 590"/>
                <a:gd name="T31" fmla="*/ 960 h 1010"/>
                <a:gd name="T32" fmla="*/ 312 w 590"/>
                <a:gd name="T33" fmla="*/ 784 h 1010"/>
                <a:gd name="T34" fmla="*/ 434 w 590"/>
                <a:gd name="T35" fmla="*/ 732 h 1010"/>
                <a:gd name="T36" fmla="*/ 529 w 590"/>
                <a:gd name="T37" fmla="*/ 647 h 1010"/>
                <a:gd name="T38" fmla="*/ 583 w 590"/>
                <a:gd name="T39" fmla="*/ 541 h 1010"/>
                <a:gd name="T40" fmla="*/ 578 w 590"/>
                <a:gd name="T41" fmla="*/ 417 h 1010"/>
                <a:gd name="T42" fmla="*/ 474 w 590"/>
                <a:gd name="T43" fmla="*/ 305 h 1010"/>
                <a:gd name="T44" fmla="*/ 437 w 590"/>
                <a:gd name="T45" fmla="*/ 27 h 1010"/>
                <a:gd name="T46" fmla="*/ 196 w 590"/>
                <a:gd name="T47" fmla="*/ 765 h 1010"/>
                <a:gd name="T48" fmla="*/ 145 w 590"/>
                <a:gd name="T49" fmla="*/ 747 h 1010"/>
                <a:gd name="T50" fmla="*/ 102 w 590"/>
                <a:gd name="T51" fmla="*/ 710 h 1010"/>
                <a:gd name="T52" fmla="*/ 77 w 590"/>
                <a:gd name="T53" fmla="*/ 652 h 1010"/>
                <a:gd name="T54" fmla="*/ 78 w 590"/>
                <a:gd name="T55" fmla="*/ 562 h 1010"/>
                <a:gd name="T56" fmla="*/ 113 w 590"/>
                <a:gd name="T57" fmla="*/ 461 h 1010"/>
                <a:gd name="T58" fmla="*/ 180 w 590"/>
                <a:gd name="T59" fmla="*/ 374 h 1010"/>
                <a:gd name="T60" fmla="*/ 278 w 590"/>
                <a:gd name="T61" fmla="*/ 318 h 1010"/>
                <a:gd name="T62" fmla="*/ 222 w 590"/>
                <a:gd name="T63" fmla="*/ 768 h 1010"/>
                <a:gd name="T64" fmla="*/ 427 w 590"/>
                <a:gd name="T65" fmla="*/ 318 h 1010"/>
                <a:gd name="T66" fmla="*/ 505 w 590"/>
                <a:gd name="T67" fmla="*/ 396 h 1010"/>
                <a:gd name="T68" fmla="*/ 512 w 590"/>
                <a:gd name="T69" fmla="*/ 512 h 1010"/>
                <a:gd name="T70" fmla="*/ 477 w 590"/>
                <a:gd name="T71" fmla="*/ 613 h 1010"/>
                <a:gd name="T72" fmla="*/ 410 w 590"/>
                <a:gd name="T73" fmla="*/ 700 h 1010"/>
                <a:gd name="T74" fmla="*/ 311 w 590"/>
                <a:gd name="T75" fmla="*/ 757 h 1010"/>
                <a:gd name="T76" fmla="*/ 367 w 590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0" h="1010">
                  <a:moveTo>
                    <a:pt x="437" y="27"/>
                  </a:moveTo>
                  <a:lnTo>
                    <a:pt x="439" y="18"/>
                  </a:lnTo>
                  <a:lnTo>
                    <a:pt x="440" y="11"/>
                  </a:lnTo>
                  <a:lnTo>
                    <a:pt x="439" y="5"/>
                  </a:lnTo>
                  <a:lnTo>
                    <a:pt x="427" y="0"/>
                  </a:lnTo>
                  <a:lnTo>
                    <a:pt x="416" y="4"/>
                  </a:lnTo>
                  <a:lnTo>
                    <a:pt x="410" y="22"/>
                  </a:lnTo>
                  <a:lnTo>
                    <a:pt x="344" y="282"/>
                  </a:lnTo>
                  <a:lnTo>
                    <a:pt x="278" y="290"/>
                  </a:lnTo>
                  <a:lnTo>
                    <a:pt x="215" y="311"/>
                  </a:lnTo>
                  <a:lnTo>
                    <a:pt x="157" y="341"/>
                  </a:lnTo>
                  <a:lnTo>
                    <a:pt x="105" y="381"/>
                  </a:lnTo>
                  <a:lnTo>
                    <a:pt x="62" y="426"/>
                  </a:lnTo>
                  <a:lnTo>
                    <a:pt x="29" y="478"/>
                  </a:lnTo>
                  <a:lnTo>
                    <a:pt x="8" y="533"/>
                  </a:lnTo>
                  <a:lnTo>
                    <a:pt x="0" y="590"/>
                  </a:lnTo>
                  <a:lnTo>
                    <a:pt x="15" y="665"/>
                  </a:lnTo>
                  <a:lnTo>
                    <a:pt x="57" y="728"/>
                  </a:lnTo>
                  <a:lnTo>
                    <a:pt x="124" y="773"/>
                  </a:lnTo>
                  <a:lnTo>
                    <a:pt x="216" y="793"/>
                  </a:lnTo>
                  <a:lnTo>
                    <a:pt x="191" y="898"/>
                  </a:lnTo>
                  <a:lnTo>
                    <a:pt x="181" y="936"/>
                  </a:lnTo>
                  <a:lnTo>
                    <a:pt x="173" y="967"/>
                  </a:lnTo>
                  <a:lnTo>
                    <a:pt x="167" y="988"/>
                  </a:lnTo>
                  <a:lnTo>
                    <a:pt x="166" y="997"/>
                  </a:lnTo>
                  <a:lnTo>
                    <a:pt x="170" y="1008"/>
                  </a:lnTo>
                  <a:lnTo>
                    <a:pt x="179" y="1010"/>
                  </a:lnTo>
                  <a:lnTo>
                    <a:pt x="191" y="1005"/>
                  </a:lnTo>
                  <a:lnTo>
                    <a:pt x="193" y="999"/>
                  </a:lnTo>
                  <a:lnTo>
                    <a:pt x="196" y="988"/>
                  </a:lnTo>
                  <a:lnTo>
                    <a:pt x="200" y="974"/>
                  </a:lnTo>
                  <a:lnTo>
                    <a:pt x="203" y="960"/>
                  </a:lnTo>
                  <a:lnTo>
                    <a:pt x="245" y="793"/>
                  </a:lnTo>
                  <a:lnTo>
                    <a:pt x="312" y="784"/>
                  </a:lnTo>
                  <a:lnTo>
                    <a:pt x="376" y="764"/>
                  </a:lnTo>
                  <a:lnTo>
                    <a:pt x="434" y="732"/>
                  </a:lnTo>
                  <a:lnTo>
                    <a:pt x="486" y="693"/>
                  </a:lnTo>
                  <a:lnTo>
                    <a:pt x="529" y="647"/>
                  </a:lnTo>
                  <a:lnTo>
                    <a:pt x="562" y="596"/>
                  </a:lnTo>
                  <a:lnTo>
                    <a:pt x="583" y="541"/>
                  </a:lnTo>
                  <a:lnTo>
                    <a:pt x="590" y="485"/>
                  </a:lnTo>
                  <a:lnTo>
                    <a:pt x="578" y="417"/>
                  </a:lnTo>
                  <a:lnTo>
                    <a:pt x="541" y="354"/>
                  </a:lnTo>
                  <a:lnTo>
                    <a:pt x="474" y="305"/>
                  </a:lnTo>
                  <a:lnTo>
                    <a:pt x="374" y="282"/>
                  </a:lnTo>
                  <a:lnTo>
                    <a:pt x="437" y="27"/>
                  </a:lnTo>
                  <a:close/>
                  <a:moveTo>
                    <a:pt x="222" y="768"/>
                  </a:moveTo>
                  <a:lnTo>
                    <a:pt x="196" y="765"/>
                  </a:lnTo>
                  <a:lnTo>
                    <a:pt x="170" y="758"/>
                  </a:lnTo>
                  <a:lnTo>
                    <a:pt x="145" y="747"/>
                  </a:lnTo>
                  <a:lnTo>
                    <a:pt x="122" y="731"/>
                  </a:lnTo>
                  <a:lnTo>
                    <a:pt x="102" y="710"/>
                  </a:lnTo>
                  <a:lnTo>
                    <a:pt x="87" y="684"/>
                  </a:lnTo>
                  <a:lnTo>
                    <a:pt x="77" y="652"/>
                  </a:lnTo>
                  <a:lnTo>
                    <a:pt x="73" y="613"/>
                  </a:lnTo>
                  <a:lnTo>
                    <a:pt x="78" y="562"/>
                  </a:lnTo>
                  <a:lnTo>
                    <a:pt x="91" y="510"/>
                  </a:lnTo>
                  <a:lnTo>
                    <a:pt x="113" y="461"/>
                  </a:lnTo>
                  <a:lnTo>
                    <a:pt x="143" y="415"/>
                  </a:lnTo>
                  <a:lnTo>
                    <a:pt x="180" y="374"/>
                  </a:lnTo>
                  <a:lnTo>
                    <a:pt x="226" y="341"/>
                  </a:lnTo>
                  <a:lnTo>
                    <a:pt x="278" y="318"/>
                  </a:lnTo>
                  <a:lnTo>
                    <a:pt x="338" y="307"/>
                  </a:lnTo>
                  <a:lnTo>
                    <a:pt x="222" y="768"/>
                  </a:lnTo>
                  <a:close/>
                  <a:moveTo>
                    <a:pt x="367" y="307"/>
                  </a:moveTo>
                  <a:lnTo>
                    <a:pt x="427" y="318"/>
                  </a:lnTo>
                  <a:lnTo>
                    <a:pt x="474" y="348"/>
                  </a:lnTo>
                  <a:lnTo>
                    <a:pt x="505" y="396"/>
                  </a:lnTo>
                  <a:lnTo>
                    <a:pt x="517" y="461"/>
                  </a:lnTo>
                  <a:lnTo>
                    <a:pt x="512" y="512"/>
                  </a:lnTo>
                  <a:lnTo>
                    <a:pt x="499" y="563"/>
                  </a:lnTo>
                  <a:lnTo>
                    <a:pt x="477" y="613"/>
                  </a:lnTo>
                  <a:lnTo>
                    <a:pt x="447" y="659"/>
                  </a:lnTo>
                  <a:lnTo>
                    <a:pt x="410" y="700"/>
                  </a:lnTo>
                  <a:lnTo>
                    <a:pt x="364" y="733"/>
                  </a:lnTo>
                  <a:lnTo>
                    <a:pt x="311" y="757"/>
                  </a:lnTo>
                  <a:lnTo>
                    <a:pt x="251" y="768"/>
                  </a:lnTo>
                  <a:lnTo>
                    <a:pt x="367" y="307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18"/>
            <p:cNvSpPr>
              <a:spLocks noChangeAspect="1" noEditPoints="1"/>
            </p:cNvSpPr>
            <p:nvPr/>
          </p:nvSpPr>
          <p:spPr bwMode="auto">
            <a:xfrm>
              <a:off x="665" y="417"/>
              <a:ext cx="365" cy="538"/>
            </a:xfrm>
            <a:custGeom>
              <a:avLst/>
              <a:gdLst>
                <a:gd name="T0" fmla="*/ 365 w 365"/>
                <a:gd name="T1" fmla="*/ 271 h 538"/>
                <a:gd name="T2" fmla="*/ 356 w 365"/>
                <a:gd name="T3" fmla="*/ 158 h 538"/>
                <a:gd name="T4" fmla="*/ 319 w 365"/>
                <a:gd name="T5" fmla="*/ 68 h 538"/>
                <a:gd name="T6" fmla="*/ 296 w 365"/>
                <a:gd name="T7" fmla="*/ 42 h 538"/>
                <a:gd name="T8" fmla="*/ 265 w 365"/>
                <a:gd name="T9" fmla="*/ 21 h 538"/>
                <a:gd name="T10" fmla="*/ 227 w 365"/>
                <a:gd name="T11" fmla="*/ 6 h 538"/>
                <a:gd name="T12" fmla="*/ 183 w 365"/>
                <a:gd name="T13" fmla="*/ 0 h 538"/>
                <a:gd name="T14" fmla="*/ 122 w 365"/>
                <a:gd name="T15" fmla="*/ 9 h 538"/>
                <a:gd name="T16" fmla="*/ 77 w 365"/>
                <a:gd name="T17" fmla="*/ 35 h 538"/>
                <a:gd name="T18" fmla="*/ 45 w 365"/>
                <a:gd name="T19" fmla="*/ 71 h 538"/>
                <a:gd name="T20" fmla="*/ 23 w 365"/>
                <a:gd name="T21" fmla="*/ 115 h 538"/>
                <a:gd name="T22" fmla="*/ 10 w 365"/>
                <a:gd name="T23" fmla="*/ 161 h 538"/>
                <a:gd name="T24" fmla="*/ 3 w 365"/>
                <a:gd name="T25" fmla="*/ 205 h 538"/>
                <a:gd name="T26" fmla="*/ 0 w 365"/>
                <a:gd name="T27" fmla="*/ 244 h 538"/>
                <a:gd name="T28" fmla="*/ 0 w 365"/>
                <a:gd name="T29" fmla="*/ 271 h 538"/>
                <a:gd name="T30" fmla="*/ 0 w 365"/>
                <a:gd name="T31" fmla="*/ 299 h 538"/>
                <a:gd name="T32" fmla="*/ 3 w 365"/>
                <a:gd name="T33" fmla="*/ 337 h 538"/>
                <a:gd name="T34" fmla="*/ 10 w 365"/>
                <a:gd name="T35" fmla="*/ 381 h 538"/>
                <a:gd name="T36" fmla="*/ 23 w 365"/>
                <a:gd name="T37" fmla="*/ 426 h 538"/>
                <a:gd name="T38" fmla="*/ 45 w 365"/>
                <a:gd name="T39" fmla="*/ 469 h 538"/>
                <a:gd name="T40" fmla="*/ 77 w 365"/>
                <a:gd name="T41" fmla="*/ 505 h 538"/>
                <a:gd name="T42" fmla="*/ 122 w 365"/>
                <a:gd name="T43" fmla="*/ 529 h 538"/>
                <a:gd name="T44" fmla="*/ 183 w 365"/>
                <a:gd name="T45" fmla="*/ 538 h 538"/>
                <a:gd name="T46" fmla="*/ 243 w 365"/>
                <a:gd name="T47" fmla="*/ 529 h 538"/>
                <a:gd name="T48" fmla="*/ 288 w 365"/>
                <a:gd name="T49" fmla="*/ 505 h 538"/>
                <a:gd name="T50" fmla="*/ 321 w 365"/>
                <a:gd name="T51" fmla="*/ 469 h 538"/>
                <a:gd name="T52" fmla="*/ 343 w 365"/>
                <a:gd name="T53" fmla="*/ 426 h 538"/>
                <a:gd name="T54" fmla="*/ 356 w 365"/>
                <a:gd name="T55" fmla="*/ 381 h 538"/>
                <a:gd name="T56" fmla="*/ 363 w 365"/>
                <a:gd name="T57" fmla="*/ 337 h 538"/>
                <a:gd name="T58" fmla="*/ 365 w 365"/>
                <a:gd name="T59" fmla="*/ 299 h 538"/>
                <a:gd name="T60" fmla="*/ 365 w 365"/>
                <a:gd name="T61" fmla="*/ 271 h 538"/>
                <a:gd name="T62" fmla="*/ 183 w 365"/>
                <a:gd name="T63" fmla="*/ 516 h 538"/>
                <a:gd name="T64" fmla="*/ 154 w 365"/>
                <a:gd name="T65" fmla="*/ 512 h 538"/>
                <a:gd name="T66" fmla="*/ 125 w 365"/>
                <a:gd name="T67" fmla="*/ 498 h 538"/>
                <a:gd name="T68" fmla="*/ 100 w 365"/>
                <a:gd name="T69" fmla="*/ 471 h 538"/>
                <a:gd name="T70" fmla="*/ 83 w 365"/>
                <a:gd name="T71" fmla="*/ 430 h 538"/>
                <a:gd name="T72" fmla="*/ 76 w 365"/>
                <a:gd name="T73" fmla="*/ 393 h 538"/>
                <a:gd name="T74" fmla="*/ 73 w 365"/>
                <a:gd name="T75" fmla="*/ 350 h 538"/>
                <a:gd name="T76" fmla="*/ 72 w 365"/>
                <a:gd name="T77" fmla="*/ 306 h 538"/>
                <a:gd name="T78" fmla="*/ 72 w 365"/>
                <a:gd name="T79" fmla="*/ 261 h 538"/>
                <a:gd name="T80" fmla="*/ 73 w 365"/>
                <a:gd name="T81" fmla="*/ 176 h 538"/>
                <a:gd name="T82" fmla="*/ 83 w 365"/>
                <a:gd name="T83" fmla="*/ 101 h 538"/>
                <a:gd name="T84" fmla="*/ 101 w 365"/>
                <a:gd name="T85" fmla="*/ 63 h 538"/>
                <a:gd name="T86" fmla="*/ 127 w 365"/>
                <a:gd name="T87" fmla="*/ 38 h 538"/>
                <a:gd name="T88" fmla="*/ 156 w 365"/>
                <a:gd name="T89" fmla="*/ 26 h 538"/>
                <a:gd name="T90" fmla="*/ 183 w 365"/>
                <a:gd name="T91" fmla="*/ 22 h 538"/>
                <a:gd name="T92" fmla="*/ 214 w 365"/>
                <a:gd name="T93" fmla="*/ 27 h 538"/>
                <a:gd name="T94" fmla="*/ 242 w 365"/>
                <a:gd name="T95" fmla="*/ 41 h 538"/>
                <a:gd name="T96" fmla="*/ 265 w 365"/>
                <a:gd name="T97" fmla="*/ 64 h 538"/>
                <a:gd name="T98" fmla="*/ 280 w 365"/>
                <a:gd name="T99" fmla="*/ 94 h 538"/>
                <a:gd name="T100" fmla="*/ 292 w 365"/>
                <a:gd name="T101" fmla="*/ 168 h 538"/>
                <a:gd name="T102" fmla="*/ 294 w 365"/>
                <a:gd name="T103" fmla="*/ 261 h 538"/>
                <a:gd name="T104" fmla="*/ 293 w 365"/>
                <a:gd name="T105" fmla="*/ 348 h 538"/>
                <a:gd name="T106" fmla="*/ 284 w 365"/>
                <a:gd name="T107" fmla="*/ 427 h 538"/>
                <a:gd name="T108" fmla="*/ 266 w 365"/>
                <a:gd name="T109" fmla="*/ 471 h 538"/>
                <a:gd name="T110" fmla="*/ 239 w 365"/>
                <a:gd name="T111" fmla="*/ 499 h 538"/>
                <a:gd name="T112" fmla="*/ 209 w 365"/>
                <a:gd name="T113" fmla="*/ 513 h 538"/>
                <a:gd name="T114" fmla="*/ 183 w 365"/>
                <a:gd name="T115" fmla="*/ 51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5" h="538">
                  <a:moveTo>
                    <a:pt x="365" y="271"/>
                  </a:moveTo>
                  <a:lnTo>
                    <a:pt x="356" y="158"/>
                  </a:lnTo>
                  <a:lnTo>
                    <a:pt x="319" y="68"/>
                  </a:lnTo>
                  <a:lnTo>
                    <a:pt x="296" y="42"/>
                  </a:lnTo>
                  <a:lnTo>
                    <a:pt x="265" y="21"/>
                  </a:lnTo>
                  <a:lnTo>
                    <a:pt x="227" y="6"/>
                  </a:lnTo>
                  <a:lnTo>
                    <a:pt x="183" y="0"/>
                  </a:lnTo>
                  <a:lnTo>
                    <a:pt x="122" y="9"/>
                  </a:lnTo>
                  <a:lnTo>
                    <a:pt x="77" y="35"/>
                  </a:lnTo>
                  <a:lnTo>
                    <a:pt x="45" y="71"/>
                  </a:lnTo>
                  <a:lnTo>
                    <a:pt x="23" y="115"/>
                  </a:lnTo>
                  <a:lnTo>
                    <a:pt x="10" y="161"/>
                  </a:lnTo>
                  <a:lnTo>
                    <a:pt x="3" y="205"/>
                  </a:lnTo>
                  <a:lnTo>
                    <a:pt x="0" y="244"/>
                  </a:lnTo>
                  <a:lnTo>
                    <a:pt x="0" y="271"/>
                  </a:lnTo>
                  <a:lnTo>
                    <a:pt x="0" y="299"/>
                  </a:lnTo>
                  <a:lnTo>
                    <a:pt x="3" y="337"/>
                  </a:lnTo>
                  <a:lnTo>
                    <a:pt x="10" y="381"/>
                  </a:lnTo>
                  <a:lnTo>
                    <a:pt x="23" y="426"/>
                  </a:lnTo>
                  <a:lnTo>
                    <a:pt x="45" y="469"/>
                  </a:lnTo>
                  <a:lnTo>
                    <a:pt x="77" y="505"/>
                  </a:lnTo>
                  <a:lnTo>
                    <a:pt x="122" y="529"/>
                  </a:lnTo>
                  <a:lnTo>
                    <a:pt x="183" y="538"/>
                  </a:lnTo>
                  <a:lnTo>
                    <a:pt x="243" y="529"/>
                  </a:lnTo>
                  <a:lnTo>
                    <a:pt x="288" y="505"/>
                  </a:lnTo>
                  <a:lnTo>
                    <a:pt x="321" y="469"/>
                  </a:lnTo>
                  <a:lnTo>
                    <a:pt x="343" y="426"/>
                  </a:lnTo>
                  <a:lnTo>
                    <a:pt x="356" y="381"/>
                  </a:lnTo>
                  <a:lnTo>
                    <a:pt x="363" y="337"/>
                  </a:lnTo>
                  <a:lnTo>
                    <a:pt x="365" y="299"/>
                  </a:lnTo>
                  <a:lnTo>
                    <a:pt x="365" y="271"/>
                  </a:lnTo>
                  <a:close/>
                  <a:moveTo>
                    <a:pt x="183" y="516"/>
                  </a:moveTo>
                  <a:lnTo>
                    <a:pt x="154" y="512"/>
                  </a:lnTo>
                  <a:lnTo>
                    <a:pt x="125" y="498"/>
                  </a:lnTo>
                  <a:lnTo>
                    <a:pt x="100" y="471"/>
                  </a:lnTo>
                  <a:lnTo>
                    <a:pt x="83" y="430"/>
                  </a:lnTo>
                  <a:lnTo>
                    <a:pt x="76" y="393"/>
                  </a:lnTo>
                  <a:lnTo>
                    <a:pt x="73" y="350"/>
                  </a:lnTo>
                  <a:lnTo>
                    <a:pt x="72" y="306"/>
                  </a:lnTo>
                  <a:lnTo>
                    <a:pt x="72" y="261"/>
                  </a:lnTo>
                  <a:lnTo>
                    <a:pt x="73" y="176"/>
                  </a:lnTo>
                  <a:lnTo>
                    <a:pt x="83" y="101"/>
                  </a:lnTo>
                  <a:lnTo>
                    <a:pt x="101" y="63"/>
                  </a:lnTo>
                  <a:lnTo>
                    <a:pt x="127" y="38"/>
                  </a:lnTo>
                  <a:lnTo>
                    <a:pt x="156" y="26"/>
                  </a:lnTo>
                  <a:lnTo>
                    <a:pt x="183" y="22"/>
                  </a:lnTo>
                  <a:lnTo>
                    <a:pt x="214" y="27"/>
                  </a:lnTo>
                  <a:lnTo>
                    <a:pt x="242" y="41"/>
                  </a:lnTo>
                  <a:lnTo>
                    <a:pt x="265" y="64"/>
                  </a:lnTo>
                  <a:lnTo>
                    <a:pt x="280" y="94"/>
                  </a:lnTo>
                  <a:lnTo>
                    <a:pt x="292" y="168"/>
                  </a:lnTo>
                  <a:lnTo>
                    <a:pt x="294" y="261"/>
                  </a:lnTo>
                  <a:lnTo>
                    <a:pt x="293" y="348"/>
                  </a:lnTo>
                  <a:lnTo>
                    <a:pt x="284" y="427"/>
                  </a:lnTo>
                  <a:lnTo>
                    <a:pt x="266" y="471"/>
                  </a:lnTo>
                  <a:lnTo>
                    <a:pt x="239" y="499"/>
                  </a:lnTo>
                  <a:lnTo>
                    <a:pt x="209" y="513"/>
                  </a:lnTo>
                  <a:lnTo>
                    <a:pt x="183" y="516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8" name="Group 65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5292080" y="4797152"/>
            <a:ext cx="404841" cy="316818"/>
            <a:chOff x="2" y="3"/>
            <a:chExt cx="1228" cy="961"/>
          </a:xfrm>
        </p:grpSpPr>
        <p:sp>
          <p:nvSpPr>
            <p:cNvPr id="150" name="Freeform 66"/>
            <p:cNvSpPr>
              <a:spLocks noChangeAspect="1"/>
            </p:cNvSpPr>
            <p:nvPr/>
          </p:nvSpPr>
          <p:spPr bwMode="auto">
            <a:xfrm>
              <a:off x="2" y="3"/>
              <a:ext cx="799" cy="817"/>
            </a:xfrm>
            <a:custGeom>
              <a:avLst/>
              <a:gdLst>
                <a:gd name="T0" fmla="*/ 796 w 799"/>
                <a:gd name="T1" fmla="*/ 4 h 817"/>
                <a:gd name="T2" fmla="*/ 781 w 799"/>
                <a:gd name="T3" fmla="*/ 1 h 817"/>
                <a:gd name="T4" fmla="*/ 691 w 799"/>
                <a:gd name="T5" fmla="*/ 100 h 817"/>
                <a:gd name="T6" fmla="*/ 640 w 799"/>
                <a:gd name="T7" fmla="*/ 44 h 817"/>
                <a:gd name="T8" fmla="*/ 504 w 799"/>
                <a:gd name="T9" fmla="*/ 0 h 817"/>
                <a:gd name="T10" fmla="*/ 319 w 799"/>
                <a:gd name="T11" fmla="*/ 42 h 817"/>
                <a:gd name="T12" fmla="*/ 158 w 799"/>
                <a:gd name="T13" fmla="*/ 156 h 817"/>
                <a:gd name="T14" fmla="*/ 44 w 799"/>
                <a:gd name="T15" fmla="*/ 319 h 817"/>
                <a:gd name="T16" fmla="*/ 0 w 799"/>
                <a:gd name="T17" fmla="*/ 508 h 817"/>
                <a:gd name="T18" fmla="*/ 23 w 799"/>
                <a:gd name="T19" fmla="*/ 632 h 817"/>
                <a:gd name="T20" fmla="*/ 85 w 799"/>
                <a:gd name="T21" fmla="*/ 730 h 817"/>
                <a:gd name="T22" fmla="*/ 182 w 799"/>
                <a:gd name="T23" fmla="*/ 794 h 817"/>
                <a:gd name="T24" fmla="*/ 307 w 799"/>
                <a:gd name="T25" fmla="*/ 817 h 817"/>
                <a:gd name="T26" fmla="*/ 448 w 799"/>
                <a:gd name="T27" fmla="*/ 789 h 817"/>
                <a:gd name="T28" fmla="*/ 510 w 799"/>
                <a:gd name="T29" fmla="*/ 755 h 817"/>
                <a:gd name="T30" fmla="*/ 545 w 799"/>
                <a:gd name="T31" fmla="*/ 721 h 817"/>
                <a:gd name="T32" fmla="*/ 570 w 799"/>
                <a:gd name="T33" fmla="*/ 766 h 817"/>
                <a:gd name="T34" fmla="*/ 596 w 799"/>
                <a:gd name="T35" fmla="*/ 790 h 817"/>
                <a:gd name="T36" fmla="*/ 607 w 799"/>
                <a:gd name="T37" fmla="*/ 778 h 817"/>
                <a:gd name="T38" fmla="*/ 618 w 799"/>
                <a:gd name="T39" fmla="*/ 738 h 817"/>
                <a:gd name="T40" fmla="*/ 644 w 799"/>
                <a:gd name="T41" fmla="*/ 631 h 817"/>
                <a:gd name="T42" fmla="*/ 667 w 799"/>
                <a:gd name="T43" fmla="*/ 544 h 817"/>
                <a:gd name="T44" fmla="*/ 699 w 799"/>
                <a:gd name="T45" fmla="*/ 521 h 817"/>
                <a:gd name="T46" fmla="*/ 742 w 799"/>
                <a:gd name="T47" fmla="*/ 519 h 817"/>
                <a:gd name="T48" fmla="*/ 752 w 799"/>
                <a:gd name="T49" fmla="*/ 510 h 817"/>
                <a:gd name="T50" fmla="*/ 751 w 799"/>
                <a:gd name="T51" fmla="*/ 488 h 817"/>
                <a:gd name="T52" fmla="*/ 464 w 799"/>
                <a:gd name="T53" fmla="*/ 485 h 817"/>
                <a:gd name="T54" fmla="*/ 449 w 799"/>
                <a:gd name="T55" fmla="*/ 488 h 817"/>
                <a:gd name="T56" fmla="*/ 441 w 799"/>
                <a:gd name="T57" fmla="*/ 507 h 817"/>
                <a:gd name="T58" fmla="*/ 475 w 799"/>
                <a:gd name="T59" fmla="*/ 520 h 817"/>
                <a:gd name="T60" fmla="*/ 495 w 799"/>
                <a:gd name="T61" fmla="*/ 520 h 817"/>
                <a:gd name="T62" fmla="*/ 534 w 799"/>
                <a:gd name="T63" fmla="*/ 522 h 817"/>
                <a:gd name="T64" fmla="*/ 563 w 799"/>
                <a:gd name="T65" fmla="*/ 528 h 817"/>
                <a:gd name="T66" fmla="*/ 569 w 799"/>
                <a:gd name="T67" fmla="*/ 543 h 817"/>
                <a:gd name="T68" fmla="*/ 562 w 799"/>
                <a:gd name="T69" fmla="*/ 583 h 817"/>
                <a:gd name="T70" fmla="*/ 545 w 799"/>
                <a:gd name="T71" fmla="*/ 646 h 817"/>
                <a:gd name="T72" fmla="*/ 440 w 799"/>
                <a:gd name="T73" fmla="*/ 760 h 817"/>
                <a:gd name="T74" fmla="*/ 328 w 799"/>
                <a:gd name="T75" fmla="*/ 782 h 817"/>
                <a:gd name="T76" fmla="*/ 175 w 799"/>
                <a:gd name="T77" fmla="*/ 728 h 817"/>
                <a:gd name="T78" fmla="*/ 103 w 799"/>
                <a:gd name="T79" fmla="*/ 545 h 817"/>
                <a:gd name="T80" fmla="*/ 106 w 799"/>
                <a:gd name="T81" fmla="*/ 494 h 817"/>
                <a:gd name="T82" fmla="*/ 123 w 799"/>
                <a:gd name="T83" fmla="*/ 404 h 817"/>
                <a:gd name="T84" fmla="*/ 162 w 799"/>
                <a:gd name="T85" fmla="*/ 293 h 817"/>
                <a:gd name="T86" fmla="*/ 232 w 799"/>
                <a:gd name="T87" fmla="*/ 179 h 817"/>
                <a:gd name="T88" fmla="*/ 353 w 799"/>
                <a:gd name="T89" fmla="*/ 78 h 817"/>
                <a:gd name="T90" fmla="*/ 513 w 799"/>
                <a:gd name="T91" fmla="*/ 34 h 817"/>
                <a:gd name="T92" fmla="*/ 646 w 799"/>
                <a:gd name="T93" fmla="*/ 94 h 817"/>
                <a:gd name="T94" fmla="*/ 694 w 799"/>
                <a:gd name="T95" fmla="*/ 251 h 817"/>
                <a:gd name="T96" fmla="*/ 692 w 799"/>
                <a:gd name="T97" fmla="*/ 292 h 817"/>
                <a:gd name="T98" fmla="*/ 691 w 799"/>
                <a:gd name="T99" fmla="*/ 309 h 817"/>
                <a:gd name="T100" fmla="*/ 707 w 799"/>
                <a:gd name="T101" fmla="*/ 320 h 817"/>
                <a:gd name="T102" fmla="*/ 721 w 799"/>
                <a:gd name="T103" fmla="*/ 316 h 817"/>
                <a:gd name="T104" fmla="*/ 728 w 799"/>
                <a:gd name="T105" fmla="*/ 29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99" h="817">
                  <a:moveTo>
                    <a:pt x="799" y="10"/>
                  </a:moveTo>
                  <a:lnTo>
                    <a:pt x="796" y="4"/>
                  </a:lnTo>
                  <a:lnTo>
                    <a:pt x="786" y="0"/>
                  </a:lnTo>
                  <a:lnTo>
                    <a:pt x="781" y="1"/>
                  </a:lnTo>
                  <a:lnTo>
                    <a:pt x="769" y="13"/>
                  </a:lnTo>
                  <a:lnTo>
                    <a:pt x="691" y="100"/>
                  </a:lnTo>
                  <a:lnTo>
                    <a:pt x="674" y="77"/>
                  </a:lnTo>
                  <a:lnTo>
                    <a:pt x="640" y="44"/>
                  </a:lnTo>
                  <a:lnTo>
                    <a:pt x="584" y="13"/>
                  </a:lnTo>
                  <a:lnTo>
                    <a:pt x="504" y="0"/>
                  </a:lnTo>
                  <a:lnTo>
                    <a:pt x="410" y="10"/>
                  </a:lnTo>
                  <a:lnTo>
                    <a:pt x="319" y="42"/>
                  </a:lnTo>
                  <a:lnTo>
                    <a:pt x="234" y="91"/>
                  </a:lnTo>
                  <a:lnTo>
                    <a:pt x="158" y="156"/>
                  </a:lnTo>
                  <a:lnTo>
                    <a:pt x="94" y="233"/>
                  </a:lnTo>
                  <a:lnTo>
                    <a:pt x="44" y="319"/>
                  </a:lnTo>
                  <a:lnTo>
                    <a:pt x="11" y="412"/>
                  </a:lnTo>
                  <a:lnTo>
                    <a:pt x="0" y="508"/>
                  </a:lnTo>
                  <a:lnTo>
                    <a:pt x="6" y="573"/>
                  </a:lnTo>
                  <a:lnTo>
                    <a:pt x="23" y="632"/>
                  </a:lnTo>
                  <a:lnTo>
                    <a:pt x="49" y="685"/>
                  </a:lnTo>
                  <a:lnTo>
                    <a:pt x="85" y="730"/>
                  </a:lnTo>
                  <a:lnTo>
                    <a:pt x="130" y="766"/>
                  </a:lnTo>
                  <a:lnTo>
                    <a:pt x="182" y="794"/>
                  </a:lnTo>
                  <a:lnTo>
                    <a:pt x="242" y="811"/>
                  </a:lnTo>
                  <a:lnTo>
                    <a:pt x="307" y="817"/>
                  </a:lnTo>
                  <a:lnTo>
                    <a:pt x="380" y="809"/>
                  </a:lnTo>
                  <a:lnTo>
                    <a:pt x="448" y="789"/>
                  </a:lnTo>
                  <a:lnTo>
                    <a:pt x="484" y="773"/>
                  </a:lnTo>
                  <a:lnTo>
                    <a:pt x="510" y="755"/>
                  </a:lnTo>
                  <a:lnTo>
                    <a:pt x="529" y="738"/>
                  </a:lnTo>
                  <a:lnTo>
                    <a:pt x="545" y="721"/>
                  </a:lnTo>
                  <a:lnTo>
                    <a:pt x="556" y="744"/>
                  </a:lnTo>
                  <a:lnTo>
                    <a:pt x="570" y="766"/>
                  </a:lnTo>
                  <a:lnTo>
                    <a:pt x="585" y="784"/>
                  </a:lnTo>
                  <a:lnTo>
                    <a:pt x="596" y="790"/>
                  </a:lnTo>
                  <a:lnTo>
                    <a:pt x="604" y="786"/>
                  </a:lnTo>
                  <a:lnTo>
                    <a:pt x="607" y="778"/>
                  </a:lnTo>
                  <a:lnTo>
                    <a:pt x="612" y="760"/>
                  </a:lnTo>
                  <a:lnTo>
                    <a:pt x="618" y="738"/>
                  </a:lnTo>
                  <a:lnTo>
                    <a:pt x="623" y="717"/>
                  </a:lnTo>
                  <a:lnTo>
                    <a:pt x="644" y="631"/>
                  </a:lnTo>
                  <a:lnTo>
                    <a:pt x="659" y="574"/>
                  </a:lnTo>
                  <a:lnTo>
                    <a:pt x="667" y="544"/>
                  </a:lnTo>
                  <a:lnTo>
                    <a:pt x="678" y="528"/>
                  </a:lnTo>
                  <a:lnTo>
                    <a:pt x="699" y="521"/>
                  </a:lnTo>
                  <a:lnTo>
                    <a:pt x="737" y="520"/>
                  </a:lnTo>
                  <a:lnTo>
                    <a:pt x="742" y="519"/>
                  </a:lnTo>
                  <a:lnTo>
                    <a:pt x="747" y="516"/>
                  </a:lnTo>
                  <a:lnTo>
                    <a:pt x="752" y="510"/>
                  </a:lnTo>
                  <a:lnTo>
                    <a:pt x="754" y="497"/>
                  </a:lnTo>
                  <a:lnTo>
                    <a:pt x="751" y="488"/>
                  </a:lnTo>
                  <a:lnTo>
                    <a:pt x="740" y="485"/>
                  </a:lnTo>
                  <a:lnTo>
                    <a:pt x="464" y="485"/>
                  </a:lnTo>
                  <a:lnTo>
                    <a:pt x="456" y="485"/>
                  </a:lnTo>
                  <a:lnTo>
                    <a:pt x="449" y="488"/>
                  </a:lnTo>
                  <a:lnTo>
                    <a:pt x="443" y="494"/>
                  </a:lnTo>
                  <a:lnTo>
                    <a:pt x="441" y="507"/>
                  </a:lnTo>
                  <a:lnTo>
                    <a:pt x="448" y="518"/>
                  </a:lnTo>
                  <a:lnTo>
                    <a:pt x="475" y="520"/>
                  </a:lnTo>
                  <a:lnTo>
                    <a:pt x="481" y="520"/>
                  </a:lnTo>
                  <a:lnTo>
                    <a:pt x="495" y="520"/>
                  </a:lnTo>
                  <a:lnTo>
                    <a:pt x="514" y="521"/>
                  </a:lnTo>
                  <a:lnTo>
                    <a:pt x="534" y="522"/>
                  </a:lnTo>
                  <a:lnTo>
                    <a:pt x="552" y="525"/>
                  </a:lnTo>
                  <a:lnTo>
                    <a:pt x="563" y="528"/>
                  </a:lnTo>
                  <a:lnTo>
                    <a:pt x="567" y="534"/>
                  </a:lnTo>
                  <a:lnTo>
                    <a:pt x="569" y="543"/>
                  </a:lnTo>
                  <a:lnTo>
                    <a:pt x="567" y="558"/>
                  </a:lnTo>
                  <a:lnTo>
                    <a:pt x="562" y="583"/>
                  </a:lnTo>
                  <a:lnTo>
                    <a:pt x="554" y="614"/>
                  </a:lnTo>
                  <a:lnTo>
                    <a:pt x="545" y="646"/>
                  </a:lnTo>
                  <a:lnTo>
                    <a:pt x="504" y="719"/>
                  </a:lnTo>
                  <a:lnTo>
                    <a:pt x="440" y="760"/>
                  </a:lnTo>
                  <a:lnTo>
                    <a:pt x="375" y="778"/>
                  </a:lnTo>
                  <a:lnTo>
                    <a:pt x="328" y="782"/>
                  </a:lnTo>
                  <a:lnTo>
                    <a:pt x="248" y="769"/>
                  </a:lnTo>
                  <a:lnTo>
                    <a:pt x="175" y="728"/>
                  </a:lnTo>
                  <a:lnTo>
                    <a:pt x="123" y="655"/>
                  </a:lnTo>
                  <a:lnTo>
                    <a:pt x="103" y="545"/>
                  </a:lnTo>
                  <a:lnTo>
                    <a:pt x="103" y="526"/>
                  </a:lnTo>
                  <a:lnTo>
                    <a:pt x="106" y="494"/>
                  </a:lnTo>
                  <a:lnTo>
                    <a:pt x="112" y="453"/>
                  </a:lnTo>
                  <a:lnTo>
                    <a:pt x="123" y="404"/>
                  </a:lnTo>
                  <a:lnTo>
                    <a:pt x="139" y="350"/>
                  </a:lnTo>
                  <a:lnTo>
                    <a:pt x="162" y="293"/>
                  </a:lnTo>
                  <a:lnTo>
                    <a:pt x="192" y="235"/>
                  </a:lnTo>
                  <a:lnTo>
                    <a:pt x="232" y="179"/>
                  </a:lnTo>
                  <a:lnTo>
                    <a:pt x="285" y="124"/>
                  </a:lnTo>
                  <a:lnTo>
                    <a:pt x="353" y="78"/>
                  </a:lnTo>
                  <a:lnTo>
                    <a:pt x="430" y="46"/>
                  </a:lnTo>
                  <a:lnTo>
                    <a:pt x="513" y="34"/>
                  </a:lnTo>
                  <a:lnTo>
                    <a:pt x="589" y="50"/>
                  </a:lnTo>
                  <a:lnTo>
                    <a:pt x="646" y="94"/>
                  </a:lnTo>
                  <a:lnTo>
                    <a:pt x="681" y="162"/>
                  </a:lnTo>
                  <a:lnTo>
                    <a:pt x="694" y="251"/>
                  </a:lnTo>
                  <a:lnTo>
                    <a:pt x="693" y="277"/>
                  </a:lnTo>
                  <a:lnTo>
                    <a:pt x="692" y="292"/>
                  </a:lnTo>
                  <a:lnTo>
                    <a:pt x="691" y="301"/>
                  </a:lnTo>
                  <a:lnTo>
                    <a:pt x="691" y="309"/>
                  </a:lnTo>
                  <a:lnTo>
                    <a:pt x="697" y="318"/>
                  </a:lnTo>
                  <a:lnTo>
                    <a:pt x="707" y="320"/>
                  </a:lnTo>
                  <a:lnTo>
                    <a:pt x="716" y="319"/>
                  </a:lnTo>
                  <a:lnTo>
                    <a:pt x="721" y="316"/>
                  </a:lnTo>
                  <a:lnTo>
                    <a:pt x="724" y="309"/>
                  </a:lnTo>
                  <a:lnTo>
                    <a:pt x="728" y="297"/>
                  </a:lnTo>
                  <a:lnTo>
                    <a:pt x="799" y="10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Freeform 67"/>
            <p:cNvSpPr>
              <a:spLocks noChangeAspect="1"/>
            </p:cNvSpPr>
            <p:nvPr/>
          </p:nvSpPr>
          <p:spPr bwMode="auto">
            <a:xfrm>
              <a:off x="864" y="609"/>
              <a:ext cx="366" cy="355"/>
            </a:xfrm>
            <a:custGeom>
              <a:avLst/>
              <a:gdLst>
                <a:gd name="T0" fmla="*/ 151 w 366"/>
                <a:gd name="T1" fmla="*/ 174 h 355"/>
                <a:gd name="T2" fmla="*/ 165 w 366"/>
                <a:gd name="T3" fmla="*/ 122 h 355"/>
                <a:gd name="T4" fmla="*/ 173 w 366"/>
                <a:gd name="T5" fmla="*/ 99 h 355"/>
                <a:gd name="T6" fmla="*/ 200 w 366"/>
                <a:gd name="T7" fmla="*/ 61 h 355"/>
                <a:gd name="T8" fmla="*/ 241 w 366"/>
                <a:gd name="T9" fmla="*/ 31 h 355"/>
                <a:gd name="T10" fmla="*/ 300 w 366"/>
                <a:gd name="T11" fmla="*/ 24 h 355"/>
                <a:gd name="T12" fmla="*/ 309 w 366"/>
                <a:gd name="T13" fmla="*/ 41 h 355"/>
                <a:gd name="T14" fmla="*/ 292 w 366"/>
                <a:gd name="T15" fmla="*/ 65 h 355"/>
                <a:gd name="T16" fmla="*/ 299 w 366"/>
                <a:gd name="T17" fmla="*/ 97 h 355"/>
                <a:gd name="T18" fmla="*/ 336 w 366"/>
                <a:gd name="T19" fmla="*/ 103 h 355"/>
                <a:gd name="T20" fmla="*/ 362 w 366"/>
                <a:gd name="T21" fmla="*/ 79 h 355"/>
                <a:gd name="T22" fmla="*/ 359 w 366"/>
                <a:gd name="T23" fmla="*/ 31 h 355"/>
                <a:gd name="T24" fmla="*/ 313 w 366"/>
                <a:gd name="T25" fmla="*/ 3 h 355"/>
                <a:gd name="T26" fmla="*/ 225 w 366"/>
                <a:gd name="T27" fmla="*/ 13 h 355"/>
                <a:gd name="T28" fmla="*/ 156 w 366"/>
                <a:gd name="T29" fmla="*/ 27 h 355"/>
                <a:gd name="T30" fmla="*/ 110 w 366"/>
                <a:gd name="T31" fmla="*/ 2 h 355"/>
                <a:gd name="T32" fmla="*/ 54 w 366"/>
                <a:gd name="T33" fmla="*/ 12 h 355"/>
                <a:gd name="T34" fmla="*/ 17 w 366"/>
                <a:gd name="T35" fmla="*/ 65 h 355"/>
                <a:gd name="T36" fmla="*/ 2 w 366"/>
                <a:gd name="T37" fmla="*/ 110 h 355"/>
                <a:gd name="T38" fmla="*/ 6 w 366"/>
                <a:gd name="T39" fmla="*/ 129 h 355"/>
                <a:gd name="T40" fmla="*/ 20 w 366"/>
                <a:gd name="T41" fmla="*/ 130 h 355"/>
                <a:gd name="T42" fmla="*/ 27 w 366"/>
                <a:gd name="T43" fmla="*/ 119 h 355"/>
                <a:gd name="T44" fmla="*/ 40 w 366"/>
                <a:gd name="T45" fmla="*/ 73 h 355"/>
                <a:gd name="T46" fmla="*/ 68 w 366"/>
                <a:gd name="T47" fmla="*/ 29 h 355"/>
                <a:gd name="T48" fmla="*/ 101 w 366"/>
                <a:gd name="T49" fmla="*/ 25 h 355"/>
                <a:gd name="T50" fmla="*/ 113 w 366"/>
                <a:gd name="T51" fmla="*/ 45 h 355"/>
                <a:gd name="T52" fmla="*/ 110 w 366"/>
                <a:gd name="T53" fmla="*/ 91 h 355"/>
                <a:gd name="T54" fmla="*/ 92 w 366"/>
                <a:gd name="T55" fmla="*/ 163 h 355"/>
                <a:gd name="T56" fmla="*/ 59 w 366"/>
                <a:gd name="T57" fmla="*/ 297 h 355"/>
                <a:gd name="T58" fmla="*/ 51 w 366"/>
                <a:gd name="T59" fmla="*/ 330 h 355"/>
                <a:gd name="T60" fmla="*/ 78 w 366"/>
                <a:gd name="T61" fmla="*/ 355 h 355"/>
                <a:gd name="T62" fmla="*/ 112 w 366"/>
                <a:gd name="T63" fmla="*/ 332 h 355"/>
                <a:gd name="T64" fmla="*/ 118 w 366"/>
                <a:gd name="T65" fmla="*/ 308 h 355"/>
                <a:gd name="T66" fmla="*/ 127 w 366"/>
                <a:gd name="T67" fmla="*/ 273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6" h="355">
                  <a:moveTo>
                    <a:pt x="148" y="188"/>
                  </a:moveTo>
                  <a:lnTo>
                    <a:pt x="151" y="174"/>
                  </a:lnTo>
                  <a:lnTo>
                    <a:pt x="158" y="148"/>
                  </a:lnTo>
                  <a:lnTo>
                    <a:pt x="165" y="122"/>
                  </a:lnTo>
                  <a:lnTo>
                    <a:pt x="169" y="109"/>
                  </a:lnTo>
                  <a:lnTo>
                    <a:pt x="173" y="99"/>
                  </a:lnTo>
                  <a:lnTo>
                    <a:pt x="184" y="81"/>
                  </a:lnTo>
                  <a:lnTo>
                    <a:pt x="200" y="61"/>
                  </a:lnTo>
                  <a:lnTo>
                    <a:pt x="218" y="44"/>
                  </a:lnTo>
                  <a:lnTo>
                    <a:pt x="241" y="31"/>
                  </a:lnTo>
                  <a:lnTo>
                    <a:pt x="282" y="22"/>
                  </a:lnTo>
                  <a:lnTo>
                    <a:pt x="300" y="24"/>
                  </a:lnTo>
                  <a:lnTo>
                    <a:pt x="325" y="33"/>
                  </a:lnTo>
                  <a:lnTo>
                    <a:pt x="309" y="41"/>
                  </a:lnTo>
                  <a:lnTo>
                    <a:pt x="298" y="52"/>
                  </a:lnTo>
                  <a:lnTo>
                    <a:pt x="292" y="65"/>
                  </a:lnTo>
                  <a:lnTo>
                    <a:pt x="291" y="77"/>
                  </a:lnTo>
                  <a:lnTo>
                    <a:pt x="299" y="97"/>
                  </a:lnTo>
                  <a:lnTo>
                    <a:pt x="322" y="106"/>
                  </a:lnTo>
                  <a:lnTo>
                    <a:pt x="336" y="103"/>
                  </a:lnTo>
                  <a:lnTo>
                    <a:pt x="351" y="94"/>
                  </a:lnTo>
                  <a:lnTo>
                    <a:pt x="362" y="79"/>
                  </a:lnTo>
                  <a:lnTo>
                    <a:pt x="366" y="58"/>
                  </a:lnTo>
                  <a:lnTo>
                    <a:pt x="359" y="31"/>
                  </a:lnTo>
                  <a:lnTo>
                    <a:pt x="339" y="13"/>
                  </a:lnTo>
                  <a:lnTo>
                    <a:pt x="313" y="3"/>
                  </a:lnTo>
                  <a:lnTo>
                    <a:pt x="283" y="0"/>
                  </a:lnTo>
                  <a:lnTo>
                    <a:pt x="225" y="13"/>
                  </a:lnTo>
                  <a:lnTo>
                    <a:pt x="172" y="56"/>
                  </a:lnTo>
                  <a:lnTo>
                    <a:pt x="156" y="27"/>
                  </a:lnTo>
                  <a:lnTo>
                    <a:pt x="133" y="10"/>
                  </a:lnTo>
                  <a:lnTo>
                    <a:pt x="110" y="2"/>
                  </a:lnTo>
                  <a:lnTo>
                    <a:pt x="91" y="0"/>
                  </a:lnTo>
                  <a:lnTo>
                    <a:pt x="54" y="12"/>
                  </a:lnTo>
                  <a:lnTo>
                    <a:pt x="29" y="40"/>
                  </a:lnTo>
                  <a:lnTo>
                    <a:pt x="17" y="65"/>
                  </a:lnTo>
                  <a:lnTo>
                    <a:pt x="8" y="90"/>
                  </a:lnTo>
                  <a:lnTo>
                    <a:pt x="2" y="110"/>
                  </a:lnTo>
                  <a:lnTo>
                    <a:pt x="0" y="121"/>
                  </a:lnTo>
                  <a:lnTo>
                    <a:pt x="6" y="129"/>
                  </a:lnTo>
                  <a:lnTo>
                    <a:pt x="13" y="131"/>
                  </a:lnTo>
                  <a:lnTo>
                    <a:pt x="20" y="130"/>
                  </a:lnTo>
                  <a:lnTo>
                    <a:pt x="24" y="127"/>
                  </a:lnTo>
                  <a:lnTo>
                    <a:pt x="27" y="119"/>
                  </a:lnTo>
                  <a:lnTo>
                    <a:pt x="31" y="107"/>
                  </a:lnTo>
                  <a:lnTo>
                    <a:pt x="40" y="73"/>
                  </a:lnTo>
                  <a:lnTo>
                    <a:pt x="53" y="46"/>
                  </a:lnTo>
                  <a:lnTo>
                    <a:pt x="68" y="29"/>
                  </a:lnTo>
                  <a:lnTo>
                    <a:pt x="88" y="22"/>
                  </a:lnTo>
                  <a:lnTo>
                    <a:pt x="101" y="25"/>
                  </a:lnTo>
                  <a:lnTo>
                    <a:pt x="109" y="34"/>
                  </a:lnTo>
                  <a:lnTo>
                    <a:pt x="113" y="45"/>
                  </a:lnTo>
                  <a:lnTo>
                    <a:pt x="114" y="60"/>
                  </a:lnTo>
                  <a:lnTo>
                    <a:pt x="110" y="91"/>
                  </a:lnTo>
                  <a:lnTo>
                    <a:pt x="101" y="126"/>
                  </a:lnTo>
                  <a:lnTo>
                    <a:pt x="92" y="163"/>
                  </a:lnTo>
                  <a:lnTo>
                    <a:pt x="84" y="197"/>
                  </a:lnTo>
                  <a:lnTo>
                    <a:pt x="59" y="297"/>
                  </a:lnTo>
                  <a:lnTo>
                    <a:pt x="54" y="317"/>
                  </a:lnTo>
                  <a:lnTo>
                    <a:pt x="51" y="330"/>
                  </a:lnTo>
                  <a:lnTo>
                    <a:pt x="60" y="349"/>
                  </a:lnTo>
                  <a:lnTo>
                    <a:pt x="78" y="355"/>
                  </a:lnTo>
                  <a:lnTo>
                    <a:pt x="97" y="349"/>
                  </a:lnTo>
                  <a:lnTo>
                    <a:pt x="112" y="332"/>
                  </a:lnTo>
                  <a:lnTo>
                    <a:pt x="114" y="324"/>
                  </a:lnTo>
                  <a:lnTo>
                    <a:pt x="118" y="308"/>
                  </a:lnTo>
                  <a:lnTo>
                    <a:pt x="123" y="290"/>
                  </a:lnTo>
                  <a:lnTo>
                    <a:pt x="127" y="273"/>
                  </a:lnTo>
                  <a:lnTo>
                    <a:pt x="148" y="188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1" name="Group 4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3387387" y="4013128"/>
            <a:ext cx="896581" cy="279968"/>
            <a:chOff x="1" y="3"/>
            <a:chExt cx="2626" cy="820"/>
          </a:xfrm>
        </p:grpSpPr>
        <p:sp>
          <p:nvSpPr>
            <p:cNvPr id="13" name="Freeform 5"/>
            <p:cNvSpPr>
              <a:spLocks noChangeAspect="1"/>
            </p:cNvSpPr>
            <p:nvPr/>
          </p:nvSpPr>
          <p:spPr bwMode="auto">
            <a:xfrm>
              <a:off x="1" y="28"/>
              <a:ext cx="676" cy="770"/>
            </a:xfrm>
            <a:custGeom>
              <a:avLst/>
              <a:gdLst>
                <a:gd name="T0" fmla="*/ 378 w 676"/>
                <a:gd name="T1" fmla="*/ 74 h 771"/>
                <a:gd name="T2" fmla="*/ 389 w 676"/>
                <a:gd name="T3" fmla="*/ 54 h 771"/>
                <a:gd name="T4" fmla="*/ 412 w 676"/>
                <a:gd name="T5" fmla="*/ 41 h 771"/>
                <a:gd name="T6" fmla="*/ 459 w 676"/>
                <a:gd name="T7" fmla="*/ 36 h 771"/>
                <a:gd name="T8" fmla="*/ 514 w 676"/>
                <a:gd name="T9" fmla="*/ 35 h 771"/>
                <a:gd name="T10" fmla="*/ 534 w 676"/>
                <a:gd name="T11" fmla="*/ 26 h 771"/>
                <a:gd name="T12" fmla="*/ 529 w 676"/>
                <a:gd name="T13" fmla="*/ 2 h 771"/>
                <a:gd name="T14" fmla="*/ 203 w 676"/>
                <a:gd name="T15" fmla="*/ 0 h 771"/>
                <a:gd name="T16" fmla="*/ 190 w 676"/>
                <a:gd name="T17" fmla="*/ 3 h 771"/>
                <a:gd name="T18" fmla="*/ 182 w 676"/>
                <a:gd name="T19" fmla="*/ 23 h 771"/>
                <a:gd name="T20" fmla="*/ 214 w 676"/>
                <a:gd name="T21" fmla="*/ 35 h 771"/>
                <a:gd name="T22" fmla="*/ 256 w 676"/>
                <a:gd name="T23" fmla="*/ 38 h 771"/>
                <a:gd name="T24" fmla="*/ 286 w 676"/>
                <a:gd name="T25" fmla="*/ 55 h 771"/>
                <a:gd name="T26" fmla="*/ 281 w 676"/>
                <a:gd name="T27" fmla="*/ 77 h 771"/>
                <a:gd name="T28" fmla="*/ 128 w 676"/>
                <a:gd name="T29" fmla="*/ 698 h 771"/>
                <a:gd name="T30" fmla="*/ 118 w 676"/>
                <a:gd name="T31" fmla="*/ 719 h 771"/>
                <a:gd name="T32" fmla="*/ 98 w 676"/>
                <a:gd name="T33" fmla="*/ 731 h 771"/>
                <a:gd name="T34" fmla="*/ 59 w 676"/>
                <a:gd name="T35" fmla="*/ 735 h 771"/>
                <a:gd name="T36" fmla="*/ 17 w 676"/>
                <a:gd name="T37" fmla="*/ 736 h 771"/>
                <a:gd name="T38" fmla="*/ 2 w 676"/>
                <a:gd name="T39" fmla="*/ 745 h 771"/>
                <a:gd name="T40" fmla="*/ 7 w 676"/>
                <a:gd name="T41" fmla="*/ 769 h 771"/>
                <a:gd name="T42" fmla="*/ 548 w 676"/>
                <a:gd name="T43" fmla="*/ 771 h 771"/>
                <a:gd name="T44" fmla="*/ 573 w 676"/>
                <a:gd name="T45" fmla="*/ 768 h 771"/>
                <a:gd name="T46" fmla="*/ 583 w 676"/>
                <a:gd name="T47" fmla="*/ 752 h 771"/>
                <a:gd name="T48" fmla="*/ 675 w 676"/>
                <a:gd name="T49" fmla="*/ 496 h 771"/>
                <a:gd name="T50" fmla="*/ 673 w 676"/>
                <a:gd name="T51" fmla="*/ 484 h 771"/>
                <a:gd name="T52" fmla="*/ 652 w 676"/>
                <a:gd name="T53" fmla="*/ 485 h 771"/>
                <a:gd name="T54" fmla="*/ 628 w 676"/>
                <a:gd name="T55" fmla="*/ 543 h 771"/>
                <a:gd name="T56" fmla="*/ 589 w 676"/>
                <a:gd name="T57" fmla="*/ 623 h 771"/>
                <a:gd name="T58" fmla="*/ 526 w 676"/>
                <a:gd name="T59" fmla="*/ 690 h 771"/>
                <a:gd name="T60" fmla="*/ 429 w 676"/>
                <a:gd name="T61" fmla="*/ 730 h 771"/>
                <a:gd name="T62" fmla="*/ 257 w 676"/>
                <a:gd name="T63" fmla="*/ 736 h 771"/>
                <a:gd name="T64" fmla="*/ 232 w 676"/>
                <a:gd name="T65" fmla="*/ 735 h 771"/>
                <a:gd name="T66" fmla="*/ 218 w 676"/>
                <a:gd name="T67" fmla="*/ 724 h 771"/>
                <a:gd name="T68" fmla="*/ 224 w 676"/>
                <a:gd name="T69" fmla="*/ 69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6" h="771">
                  <a:moveTo>
                    <a:pt x="375" y="88"/>
                  </a:moveTo>
                  <a:lnTo>
                    <a:pt x="378" y="74"/>
                  </a:lnTo>
                  <a:lnTo>
                    <a:pt x="383" y="63"/>
                  </a:lnTo>
                  <a:lnTo>
                    <a:pt x="389" y="54"/>
                  </a:lnTo>
                  <a:lnTo>
                    <a:pt x="398" y="46"/>
                  </a:lnTo>
                  <a:lnTo>
                    <a:pt x="412" y="41"/>
                  </a:lnTo>
                  <a:lnTo>
                    <a:pt x="432" y="38"/>
                  </a:lnTo>
                  <a:lnTo>
                    <a:pt x="459" y="36"/>
                  </a:lnTo>
                  <a:lnTo>
                    <a:pt x="493" y="35"/>
                  </a:lnTo>
                  <a:lnTo>
                    <a:pt x="514" y="35"/>
                  </a:lnTo>
                  <a:lnTo>
                    <a:pt x="527" y="32"/>
                  </a:lnTo>
                  <a:lnTo>
                    <a:pt x="534" y="26"/>
                  </a:lnTo>
                  <a:lnTo>
                    <a:pt x="536" y="14"/>
                  </a:lnTo>
                  <a:lnTo>
                    <a:pt x="529" y="2"/>
                  </a:lnTo>
                  <a:lnTo>
                    <a:pt x="518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0" y="3"/>
                  </a:lnTo>
                  <a:lnTo>
                    <a:pt x="184" y="10"/>
                  </a:lnTo>
                  <a:lnTo>
                    <a:pt x="182" y="23"/>
                  </a:lnTo>
                  <a:lnTo>
                    <a:pt x="190" y="34"/>
                  </a:lnTo>
                  <a:lnTo>
                    <a:pt x="214" y="35"/>
                  </a:lnTo>
                  <a:lnTo>
                    <a:pt x="229" y="36"/>
                  </a:lnTo>
                  <a:lnTo>
                    <a:pt x="256" y="38"/>
                  </a:lnTo>
                  <a:lnTo>
                    <a:pt x="279" y="42"/>
                  </a:lnTo>
                  <a:lnTo>
                    <a:pt x="286" y="55"/>
                  </a:lnTo>
                  <a:lnTo>
                    <a:pt x="285" y="63"/>
                  </a:lnTo>
                  <a:lnTo>
                    <a:pt x="281" y="77"/>
                  </a:lnTo>
                  <a:lnTo>
                    <a:pt x="132" y="683"/>
                  </a:lnTo>
                  <a:lnTo>
                    <a:pt x="128" y="698"/>
                  </a:lnTo>
                  <a:lnTo>
                    <a:pt x="124" y="710"/>
                  </a:lnTo>
                  <a:lnTo>
                    <a:pt x="118" y="719"/>
                  </a:lnTo>
                  <a:lnTo>
                    <a:pt x="110" y="726"/>
                  </a:lnTo>
                  <a:lnTo>
                    <a:pt x="98" y="731"/>
                  </a:lnTo>
                  <a:lnTo>
                    <a:pt x="81" y="734"/>
                  </a:lnTo>
                  <a:lnTo>
                    <a:pt x="59" y="735"/>
                  </a:lnTo>
                  <a:lnTo>
                    <a:pt x="30" y="736"/>
                  </a:lnTo>
                  <a:lnTo>
                    <a:pt x="17" y="736"/>
                  </a:lnTo>
                  <a:lnTo>
                    <a:pt x="8" y="739"/>
                  </a:lnTo>
                  <a:lnTo>
                    <a:pt x="2" y="745"/>
                  </a:lnTo>
                  <a:lnTo>
                    <a:pt x="0" y="758"/>
                  </a:lnTo>
                  <a:lnTo>
                    <a:pt x="7" y="769"/>
                  </a:lnTo>
                  <a:lnTo>
                    <a:pt x="30" y="771"/>
                  </a:lnTo>
                  <a:lnTo>
                    <a:pt x="548" y="771"/>
                  </a:lnTo>
                  <a:lnTo>
                    <a:pt x="564" y="770"/>
                  </a:lnTo>
                  <a:lnTo>
                    <a:pt x="573" y="768"/>
                  </a:lnTo>
                  <a:lnTo>
                    <a:pt x="578" y="763"/>
                  </a:lnTo>
                  <a:lnTo>
                    <a:pt x="583" y="752"/>
                  </a:lnTo>
                  <a:lnTo>
                    <a:pt x="671" y="508"/>
                  </a:lnTo>
                  <a:lnTo>
                    <a:pt x="675" y="496"/>
                  </a:lnTo>
                  <a:lnTo>
                    <a:pt x="676" y="492"/>
                  </a:lnTo>
                  <a:lnTo>
                    <a:pt x="673" y="484"/>
                  </a:lnTo>
                  <a:lnTo>
                    <a:pt x="662" y="480"/>
                  </a:lnTo>
                  <a:lnTo>
                    <a:pt x="652" y="485"/>
                  </a:lnTo>
                  <a:lnTo>
                    <a:pt x="643" y="504"/>
                  </a:lnTo>
                  <a:lnTo>
                    <a:pt x="628" y="543"/>
                  </a:lnTo>
                  <a:lnTo>
                    <a:pt x="610" y="583"/>
                  </a:lnTo>
                  <a:lnTo>
                    <a:pt x="589" y="623"/>
                  </a:lnTo>
                  <a:lnTo>
                    <a:pt x="561" y="658"/>
                  </a:lnTo>
                  <a:lnTo>
                    <a:pt x="526" y="690"/>
                  </a:lnTo>
                  <a:lnTo>
                    <a:pt x="483" y="714"/>
                  </a:lnTo>
                  <a:lnTo>
                    <a:pt x="429" y="730"/>
                  </a:lnTo>
                  <a:lnTo>
                    <a:pt x="362" y="736"/>
                  </a:lnTo>
                  <a:lnTo>
                    <a:pt x="257" y="736"/>
                  </a:lnTo>
                  <a:lnTo>
                    <a:pt x="241" y="735"/>
                  </a:lnTo>
                  <a:lnTo>
                    <a:pt x="232" y="735"/>
                  </a:lnTo>
                  <a:lnTo>
                    <a:pt x="221" y="732"/>
                  </a:lnTo>
                  <a:lnTo>
                    <a:pt x="218" y="724"/>
                  </a:lnTo>
                  <a:lnTo>
                    <a:pt x="218" y="717"/>
                  </a:lnTo>
                  <a:lnTo>
                    <a:pt x="224" y="697"/>
                  </a:lnTo>
                  <a:lnTo>
                    <a:pt x="375" y="88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/>
            <p:cNvSpPr>
              <a:spLocks noChangeAspect="1" noEditPoints="1"/>
            </p:cNvSpPr>
            <p:nvPr/>
          </p:nvSpPr>
          <p:spPr bwMode="auto">
            <a:xfrm>
              <a:off x="1024" y="297"/>
              <a:ext cx="436" cy="437"/>
            </a:xfrm>
            <a:custGeom>
              <a:avLst/>
              <a:gdLst>
                <a:gd name="T0" fmla="*/ 436 w 436"/>
                <a:gd name="T1" fmla="*/ 218 h 437"/>
                <a:gd name="T2" fmla="*/ 418 w 436"/>
                <a:gd name="T3" fmla="*/ 134 h 437"/>
                <a:gd name="T4" fmla="*/ 371 w 436"/>
                <a:gd name="T5" fmla="*/ 64 h 437"/>
                <a:gd name="T6" fmla="*/ 302 w 436"/>
                <a:gd name="T7" fmla="*/ 17 h 437"/>
                <a:gd name="T8" fmla="*/ 219 w 436"/>
                <a:gd name="T9" fmla="*/ 0 h 437"/>
                <a:gd name="T10" fmla="*/ 134 w 436"/>
                <a:gd name="T11" fmla="*/ 17 h 437"/>
                <a:gd name="T12" fmla="*/ 64 w 436"/>
                <a:gd name="T13" fmla="*/ 65 h 437"/>
                <a:gd name="T14" fmla="*/ 18 w 436"/>
                <a:gd name="T15" fmla="*/ 134 h 437"/>
                <a:gd name="T16" fmla="*/ 0 w 436"/>
                <a:gd name="T17" fmla="*/ 218 h 437"/>
                <a:gd name="T18" fmla="*/ 18 w 436"/>
                <a:gd name="T19" fmla="*/ 303 h 437"/>
                <a:gd name="T20" fmla="*/ 64 w 436"/>
                <a:gd name="T21" fmla="*/ 373 h 437"/>
                <a:gd name="T22" fmla="*/ 134 w 436"/>
                <a:gd name="T23" fmla="*/ 420 h 437"/>
                <a:gd name="T24" fmla="*/ 219 w 436"/>
                <a:gd name="T25" fmla="*/ 437 h 437"/>
                <a:gd name="T26" fmla="*/ 302 w 436"/>
                <a:gd name="T27" fmla="*/ 420 h 437"/>
                <a:gd name="T28" fmla="*/ 371 w 436"/>
                <a:gd name="T29" fmla="*/ 373 h 437"/>
                <a:gd name="T30" fmla="*/ 418 w 436"/>
                <a:gd name="T31" fmla="*/ 304 h 437"/>
                <a:gd name="T32" fmla="*/ 436 w 436"/>
                <a:gd name="T33" fmla="*/ 218 h 437"/>
                <a:gd name="T34" fmla="*/ 219 w 436"/>
                <a:gd name="T35" fmla="*/ 393 h 437"/>
                <a:gd name="T36" fmla="*/ 150 w 436"/>
                <a:gd name="T37" fmla="*/ 379 h 437"/>
                <a:gd name="T38" fmla="*/ 95 w 436"/>
                <a:gd name="T39" fmla="*/ 341 h 437"/>
                <a:gd name="T40" fmla="*/ 58 w 436"/>
                <a:gd name="T41" fmla="*/ 286 h 437"/>
                <a:gd name="T42" fmla="*/ 45 w 436"/>
                <a:gd name="T43" fmla="*/ 218 h 437"/>
                <a:gd name="T44" fmla="*/ 59 w 436"/>
                <a:gd name="T45" fmla="*/ 152 h 437"/>
                <a:gd name="T46" fmla="*/ 96 w 436"/>
                <a:gd name="T47" fmla="*/ 96 h 437"/>
                <a:gd name="T48" fmla="*/ 151 w 436"/>
                <a:gd name="T49" fmla="*/ 59 h 437"/>
                <a:gd name="T50" fmla="*/ 219 w 436"/>
                <a:gd name="T51" fmla="*/ 45 h 437"/>
                <a:gd name="T52" fmla="*/ 285 w 436"/>
                <a:gd name="T53" fmla="*/ 58 h 437"/>
                <a:gd name="T54" fmla="*/ 340 w 436"/>
                <a:gd name="T55" fmla="*/ 96 h 437"/>
                <a:gd name="T56" fmla="*/ 377 w 436"/>
                <a:gd name="T57" fmla="*/ 151 h 437"/>
                <a:gd name="T58" fmla="*/ 391 w 436"/>
                <a:gd name="T59" fmla="*/ 218 h 437"/>
                <a:gd name="T60" fmla="*/ 377 w 436"/>
                <a:gd name="T61" fmla="*/ 287 h 437"/>
                <a:gd name="T62" fmla="*/ 340 w 436"/>
                <a:gd name="T63" fmla="*/ 342 h 437"/>
                <a:gd name="T64" fmla="*/ 285 w 436"/>
                <a:gd name="T65" fmla="*/ 379 h 437"/>
                <a:gd name="T66" fmla="*/ 219 w 436"/>
                <a:gd name="T67" fmla="*/ 393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6" h="437">
                  <a:moveTo>
                    <a:pt x="436" y="218"/>
                  </a:moveTo>
                  <a:lnTo>
                    <a:pt x="418" y="134"/>
                  </a:lnTo>
                  <a:lnTo>
                    <a:pt x="371" y="64"/>
                  </a:lnTo>
                  <a:lnTo>
                    <a:pt x="302" y="17"/>
                  </a:lnTo>
                  <a:lnTo>
                    <a:pt x="219" y="0"/>
                  </a:lnTo>
                  <a:lnTo>
                    <a:pt x="134" y="17"/>
                  </a:lnTo>
                  <a:lnTo>
                    <a:pt x="64" y="65"/>
                  </a:lnTo>
                  <a:lnTo>
                    <a:pt x="18" y="134"/>
                  </a:lnTo>
                  <a:lnTo>
                    <a:pt x="0" y="218"/>
                  </a:lnTo>
                  <a:lnTo>
                    <a:pt x="18" y="303"/>
                  </a:lnTo>
                  <a:lnTo>
                    <a:pt x="64" y="373"/>
                  </a:lnTo>
                  <a:lnTo>
                    <a:pt x="134" y="420"/>
                  </a:lnTo>
                  <a:lnTo>
                    <a:pt x="219" y="437"/>
                  </a:lnTo>
                  <a:lnTo>
                    <a:pt x="302" y="420"/>
                  </a:lnTo>
                  <a:lnTo>
                    <a:pt x="371" y="373"/>
                  </a:lnTo>
                  <a:lnTo>
                    <a:pt x="418" y="304"/>
                  </a:lnTo>
                  <a:lnTo>
                    <a:pt x="436" y="218"/>
                  </a:lnTo>
                  <a:close/>
                  <a:moveTo>
                    <a:pt x="219" y="393"/>
                  </a:moveTo>
                  <a:lnTo>
                    <a:pt x="150" y="379"/>
                  </a:lnTo>
                  <a:lnTo>
                    <a:pt x="95" y="341"/>
                  </a:lnTo>
                  <a:lnTo>
                    <a:pt x="58" y="286"/>
                  </a:lnTo>
                  <a:lnTo>
                    <a:pt x="45" y="218"/>
                  </a:lnTo>
                  <a:lnTo>
                    <a:pt x="59" y="152"/>
                  </a:lnTo>
                  <a:lnTo>
                    <a:pt x="96" y="96"/>
                  </a:lnTo>
                  <a:lnTo>
                    <a:pt x="151" y="59"/>
                  </a:lnTo>
                  <a:lnTo>
                    <a:pt x="219" y="45"/>
                  </a:lnTo>
                  <a:lnTo>
                    <a:pt x="285" y="58"/>
                  </a:lnTo>
                  <a:lnTo>
                    <a:pt x="340" y="96"/>
                  </a:lnTo>
                  <a:lnTo>
                    <a:pt x="377" y="151"/>
                  </a:lnTo>
                  <a:lnTo>
                    <a:pt x="391" y="218"/>
                  </a:lnTo>
                  <a:lnTo>
                    <a:pt x="377" y="287"/>
                  </a:lnTo>
                  <a:lnTo>
                    <a:pt x="340" y="342"/>
                  </a:lnTo>
                  <a:lnTo>
                    <a:pt x="285" y="379"/>
                  </a:lnTo>
                  <a:lnTo>
                    <a:pt x="219" y="393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/>
            <p:cNvSpPr>
              <a:spLocks noChangeAspect="1"/>
            </p:cNvSpPr>
            <p:nvPr/>
          </p:nvSpPr>
          <p:spPr bwMode="auto">
            <a:xfrm>
              <a:off x="1832" y="3"/>
              <a:ext cx="795" cy="820"/>
            </a:xfrm>
            <a:custGeom>
              <a:avLst/>
              <a:gdLst>
                <a:gd name="T0" fmla="*/ 792 w 795"/>
                <a:gd name="T1" fmla="*/ 4 h 820"/>
                <a:gd name="T2" fmla="*/ 777 w 795"/>
                <a:gd name="T3" fmla="*/ 1 h 820"/>
                <a:gd name="T4" fmla="*/ 687 w 795"/>
                <a:gd name="T5" fmla="*/ 100 h 820"/>
                <a:gd name="T6" fmla="*/ 637 w 795"/>
                <a:gd name="T7" fmla="*/ 44 h 820"/>
                <a:gd name="T8" fmla="*/ 501 w 795"/>
                <a:gd name="T9" fmla="*/ 0 h 820"/>
                <a:gd name="T10" fmla="*/ 317 w 795"/>
                <a:gd name="T11" fmla="*/ 42 h 820"/>
                <a:gd name="T12" fmla="*/ 157 w 795"/>
                <a:gd name="T13" fmla="*/ 157 h 820"/>
                <a:gd name="T14" fmla="*/ 43 w 795"/>
                <a:gd name="T15" fmla="*/ 320 h 820"/>
                <a:gd name="T16" fmla="*/ 0 w 795"/>
                <a:gd name="T17" fmla="*/ 510 h 820"/>
                <a:gd name="T18" fmla="*/ 22 w 795"/>
                <a:gd name="T19" fmla="*/ 634 h 820"/>
                <a:gd name="T20" fmla="*/ 85 w 795"/>
                <a:gd name="T21" fmla="*/ 732 h 820"/>
                <a:gd name="T22" fmla="*/ 181 w 795"/>
                <a:gd name="T23" fmla="*/ 797 h 820"/>
                <a:gd name="T24" fmla="*/ 305 w 795"/>
                <a:gd name="T25" fmla="*/ 820 h 820"/>
                <a:gd name="T26" fmla="*/ 445 w 795"/>
                <a:gd name="T27" fmla="*/ 792 h 820"/>
                <a:gd name="T28" fmla="*/ 507 w 795"/>
                <a:gd name="T29" fmla="*/ 758 h 820"/>
                <a:gd name="T30" fmla="*/ 543 w 795"/>
                <a:gd name="T31" fmla="*/ 724 h 820"/>
                <a:gd name="T32" fmla="*/ 567 w 795"/>
                <a:gd name="T33" fmla="*/ 769 h 820"/>
                <a:gd name="T34" fmla="*/ 593 w 795"/>
                <a:gd name="T35" fmla="*/ 793 h 820"/>
                <a:gd name="T36" fmla="*/ 604 w 795"/>
                <a:gd name="T37" fmla="*/ 780 h 820"/>
                <a:gd name="T38" fmla="*/ 615 w 795"/>
                <a:gd name="T39" fmla="*/ 741 h 820"/>
                <a:gd name="T40" fmla="*/ 641 w 795"/>
                <a:gd name="T41" fmla="*/ 633 h 820"/>
                <a:gd name="T42" fmla="*/ 664 w 795"/>
                <a:gd name="T43" fmla="*/ 546 h 820"/>
                <a:gd name="T44" fmla="*/ 696 w 795"/>
                <a:gd name="T45" fmla="*/ 523 h 820"/>
                <a:gd name="T46" fmla="*/ 738 w 795"/>
                <a:gd name="T47" fmla="*/ 521 h 820"/>
                <a:gd name="T48" fmla="*/ 749 w 795"/>
                <a:gd name="T49" fmla="*/ 512 h 820"/>
                <a:gd name="T50" fmla="*/ 747 w 795"/>
                <a:gd name="T51" fmla="*/ 490 h 820"/>
                <a:gd name="T52" fmla="*/ 462 w 795"/>
                <a:gd name="T53" fmla="*/ 487 h 820"/>
                <a:gd name="T54" fmla="*/ 446 w 795"/>
                <a:gd name="T55" fmla="*/ 490 h 820"/>
                <a:gd name="T56" fmla="*/ 438 w 795"/>
                <a:gd name="T57" fmla="*/ 509 h 820"/>
                <a:gd name="T58" fmla="*/ 472 w 795"/>
                <a:gd name="T59" fmla="*/ 522 h 820"/>
                <a:gd name="T60" fmla="*/ 492 w 795"/>
                <a:gd name="T61" fmla="*/ 522 h 820"/>
                <a:gd name="T62" fmla="*/ 531 w 795"/>
                <a:gd name="T63" fmla="*/ 524 h 820"/>
                <a:gd name="T64" fmla="*/ 560 w 795"/>
                <a:gd name="T65" fmla="*/ 530 h 820"/>
                <a:gd name="T66" fmla="*/ 566 w 795"/>
                <a:gd name="T67" fmla="*/ 545 h 820"/>
                <a:gd name="T68" fmla="*/ 559 w 795"/>
                <a:gd name="T69" fmla="*/ 585 h 820"/>
                <a:gd name="T70" fmla="*/ 543 w 795"/>
                <a:gd name="T71" fmla="*/ 648 h 820"/>
                <a:gd name="T72" fmla="*/ 437 w 795"/>
                <a:gd name="T73" fmla="*/ 763 h 820"/>
                <a:gd name="T74" fmla="*/ 327 w 795"/>
                <a:gd name="T75" fmla="*/ 785 h 820"/>
                <a:gd name="T76" fmla="*/ 174 w 795"/>
                <a:gd name="T77" fmla="*/ 731 h 820"/>
                <a:gd name="T78" fmla="*/ 102 w 795"/>
                <a:gd name="T79" fmla="*/ 548 h 820"/>
                <a:gd name="T80" fmla="*/ 105 w 795"/>
                <a:gd name="T81" fmla="*/ 496 h 820"/>
                <a:gd name="T82" fmla="*/ 122 w 795"/>
                <a:gd name="T83" fmla="*/ 406 h 820"/>
                <a:gd name="T84" fmla="*/ 161 w 795"/>
                <a:gd name="T85" fmla="*/ 294 h 820"/>
                <a:gd name="T86" fmla="*/ 230 w 795"/>
                <a:gd name="T87" fmla="*/ 180 h 820"/>
                <a:gd name="T88" fmla="*/ 351 w 795"/>
                <a:gd name="T89" fmla="*/ 78 h 820"/>
                <a:gd name="T90" fmla="*/ 510 w 795"/>
                <a:gd name="T91" fmla="*/ 34 h 820"/>
                <a:gd name="T92" fmla="*/ 643 w 795"/>
                <a:gd name="T93" fmla="*/ 94 h 820"/>
                <a:gd name="T94" fmla="*/ 690 w 795"/>
                <a:gd name="T95" fmla="*/ 252 h 820"/>
                <a:gd name="T96" fmla="*/ 689 w 795"/>
                <a:gd name="T97" fmla="*/ 294 h 820"/>
                <a:gd name="T98" fmla="*/ 687 w 795"/>
                <a:gd name="T99" fmla="*/ 310 h 820"/>
                <a:gd name="T100" fmla="*/ 704 w 795"/>
                <a:gd name="T101" fmla="*/ 321 h 820"/>
                <a:gd name="T102" fmla="*/ 717 w 795"/>
                <a:gd name="T103" fmla="*/ 317 h 820"/>
                <a:gd name="T104" fmla="*/ 724 w 795"/>
                <a:gd name="T105" fmla="*/ 298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95" h="820">
                  <a:moveTo>
                    <a:pt x="795" y="10"/>
                  </a:moveTo>
                  <a:lnTo>
                    <a:pt x="792" y="4"/>
                  </a:lnTo>
                  <a:lnTo>
                    <a:pt x="782" y="0"/>
                  </a:lnTo>
                  <a:lnTo>
                    <a:pt x="777" y="1"/>
                  </a:lnTo>
                  <a:lnTo>
                    <a:pt x="765" y="13"/>
                  </a:lnTo>
                  <a:lnTo>
                    <a:pt x="687" y="100"/>
                  </a:lnTo>
                  <a:lnTo>
                    <a:pt x="671" y="77"/>
                  </a:lnTo>
                  <a:lnTo>
                    <a:pt x="637" y="44"/>
                  </a:lnTo>
                  <a:lnTo>
                    <a:pt x="581" y="13"/>
                  </a:lnTo>
                  <a:lnTo>
                    <a:pt x="501" y="0"/>
                  </a:lnTo>
                  <a:lnTo>
                    <a:pt x="408" y="10"/>
                  </a:lnTo>
                  <a:lnTo>
                    <a:pt x="317" y="42"/>
                  </a:lnTo>
                  <a:lnTo>
                    <a:pt x="233" y="92"/>
                  </a:lnTo>
                  <a:lnTo>
                    <a:pt x="157" y="157"/>
                  </a:lnTo>
                  <a:lnTo>
                    <a:pt x="93" y="234"/>
                  </a:lnTo>
                  <a:lnTo>
                    <a:pt x="43" y="320"/>
                  </a:lnTo>
                  <a:lnTo>
                    <a:pt x="11" y="413"/>
                  </a:lnTo>
                  <a:lnTo>
                    <a:pt x="0" y="510"/>
                  </a:lnTo>
                  <a:lnTo>
                    <a:pt x="6" y="575"/>
                  </a:lnTo>
                  <a:lnTo>
                    <a:pt x="22" y="634"/>
                  </a:lnTo>
                  <a:lnTo>
                    <a:pt x="49" y="687"/>
                  </a:lnTo>
                  <a:lnTo>
                    <a:pt x="85" y="732"/>
                  </a:lnTo>
                  <a:lnTo>
                    <a:pt x="129" y="769"/>
                  </a:lnTo>
                  <a:lnTo>
                    <a:pt x="181" y="797"/>
                  </a:lnTo>
                  <a:lnTo>
                    <a:pt x="240" y="814"/>
                  </a:lnTo>
                  <a:lnTo>
                    <a:pt x="305" y="820"/>
                  </a:lnTo>
                  <a:lnTo>
                    <a:pt x="378" y="812"/>
                  </a:lnTo>
                  <a:lnTo>
                    <a:pt x="445" y="792"/>
                  </a:lnTo>
                  <a:lnTo>
                    <a:pt x="481" y="776"/>
                  </a:lnTo>
                  <a:lnTo>
                    <a:pt x="507" y="758"/>
                  </a:lnTo>
                  <a:lnTo>
                    <a:pt x="527" y="741"/>
                  </a:lnTo>
                  <a:lnTo>
                    <a:pt x="543" y="724"/>
                  </a:lnTo>
                  <a:lnTo>
                    <a:pt x="553" y="747"/>
                  </a:lnTo>
                  <a:lnTo>
                    <a:pt x="567" y="769"/>
                  </a:lnTo>
                  <a:lnTo>
                    <a:pt x="582" y="786"/>
                  </a:lnTo>
                  <a:lnTo>
                    <a:pt x="593" y="793"/>
                  </a:lnTo>
                  <a:lnTo>
                    <a:pt x="601" y="789"/>
                  </a:lnTo>
                  <a:lnTo>
                    <a:pt x="604" y="780"/>
                  </a:lnTo>
                  <a:lnTo>
                    <a:pt x="609" y="763"/>
                  </a:lnTo>
                  <a:lnTo>
                    <a:pt x="615" y="741"/>
                  </a:lnTo>
                  <a:lnTo>
                    <a:pt x="620" y="720"/>
                  </a:lnTo>
                  <a:lnTo>
                    <a:pt x="641" y="633"/>
                  </a:lnTo>
                  <a:lnTo>
                    <a:pt x="656" y="576"/>
                  </a:lnTo>
                  <a:lnTo>
                    <a:pt x="664" y="546"/>
                  </a:lnTo>
                  <a:lnTo>
                    <a:pt x="675" y="530"/>
                  </a:lnTo>
                  <a:lnTo>
                    <a:pt x="696" y="523"/>
                  </a:lnTo>
                  <a:lnTo>
                    <a:pt x="733" y="522"/>
                  </a:lnTo>
                  <a:lnTo>
                    <a:pt x="738" y="521"/>
                  </a:lnTo>
                  <a:lnTo>
                    <a:pt x="744" y="518"/>
                  </a:lnTo>
                  <a:lnTo>
                    <a:pt x="749" y="512"/>
                  </a:lnTo>
                  <a:lnTo>
                    <a:pt x="751" y="499"/>
                  </a:lnTo>
                  <a:lnTo>
                    <a:pt x="747" y="490"/>
                  </a:lnTo>
                  <a:lnTo>
                    <a:pt x="736" y="487"/>
                  </a:lnTo>
                  <a:lnTo>
                    <a:pt x="462" y="487"/>
                  </a:lnTo>
                  <a:lnTo>
                    <a:pt x="454" y="487"/>
                  </a:lnTo>
                  <a:lnTo>
                    <a:pt x="446" y="490"/>
                  </a:lnTo>
                  <a:lnTo>
                    <a:pt x="441" y="496"/>
                  </a:lnTo>
                  <a:lnTo>
                    <a:pt x="438" y="509"/>
                  </a:lnTo>
                  <a:lnTo>
                    <a:pt x="446" y="520"/>
                  </a:lnTo>
                  <a:lnTo>
                    <a:pt x="472" y="522"/>
                  </a:lnTo>
                  <a:lnTo>
                    <a:pt x="478" y="522"/>
                  </a:lnTo>
                  <a:lnTo>
                    <a:pt x="492" y="522"/>
                  </a:lnTo>
                  <a:lnTo>
                    <a:pt x="512" y="523"/>
                  </a:lnTo>
                  <a:lnTo>
                    <a:pt x="531" y="524"/>
                  </a:lnTo>
                  <a:lnTo>
                    <a:pt x="549" y="527"/>
                  </a:lnTo>
                  <a:lnTo>
                    <a:pt x="560" y="530"/>
                  </a:lnTo>
                  <a:lnTo>
                    <a:pt x="565" y="536"/>
                  </a:lnTo>
                  <a:lnTo>
                    <a:pt x="566" y="545"/>
                  </a:lnTo>
                  <a:lnTo>
                    <a:pt x="564" y="560"/>
                  </a:lnTo>
                  <a:lnTo>
                    <a:pt x="559" y="585"/>
                  </a:lnTo>
                  <a:lnTo>
                    <a:pt x="551" y="616"/>
                  </a:lnTo>
                  <a:lnTo>
                    <a:pt x="543" y="648"/>
                  </a:lnTo>
                  <a:lnTo>
                    <a:pt x="501" y="722"/>
                  </a:lnTo>
                  <a:lnTo>
                    <a:pt x="437" y="763"/>
                  </a:lnTo>
                  <a:lnTo>
                    <a:pt x="373" y="780"/>
                  </a:lnTo>
                  <a:lnTo>
                    <a:pt x="327" y="785"/>
                  </a:lnTo>
                  <a:lnTo>
                    <a:pt x="246" y="772"/>
                  </a:lnTo>
                  <a:lnTo>
                    <a:pt x="174" y="731"/>
                  </a:lnTo>
                  <a:lnTo>
                    <a:pt x="122" y="658"/>
                  </a:lnTo>
                  <a:lnTo>
                    <a:pt x="102" y="548"/>
                  </a:lnTo>
                  <a:lnTo>
                    <a:pt x="102" y="528"/>
                  </a:lnTo>
                  <a:lnTo>
                    <a:pt x="105" y="496"/>
                  </a:lnTo>
                  <a:lnTo>
                    <a:pt x="112" y="455"/>
                  </a:lnTo>
                  <a:lnTo>
                    <a:pt x="122" y="406"/>
                  </a:lnTo>
                  <a:lnTo>
                    <a:pt x="138" y="351"/>
                  </a:lnTo>
                  <a:lnTo>
                    <a:pt x="161" y="294"/>
                  </a:lnTo>
                  <a:lnTo>
                    <a:pt x="191" y="236"/>
                  </a:lnTo>
                  <a:lnTo>
                    <a:pt x="230" y="180"/>
                  </a:lnTo>
                  <a:lnTo>
                    <a:pt x="284" y="125"/>
                  </a:lnTo>
                  <a:lnTo>
                    <a:pt x="351" y="78"/>
                  </a:lnTo>
                  <a:lnTo>
                    <a:pt x="428" y="47"/>
                  </a:lnTo>
                  <a:lnTo>
                    <a:pt x="510" y="34"/>
                  </a:lnTo>
                  <a:lnTo>
                    <a:pt x="587" y="50"/>
                  </a:lnTo>
                  <a:lnTo>
                    <a:pt x="643" y="94"/>
                  </a:lnTo>
                  <a:lnTo>
                    <a:pt x="678" y="163"/>
                  </a:lnTo>
                  <a:lnTo>
                    <a:pt x="690" y="252"/>
                  </a:lnTo>
                  <a:lnTo>
                    <a:pt x="690" y="278"/>
                  </a:lnTo>
                  <a:lnTo>
                    <a:pt x="689" y="294"/>
                  </a:lnTo>
                  <a:lnTo>
                    <a:pt x="688" y="302"/>
                  </a:lnTo>
                  <a:lnTo>
                    <a:pt x="687" y="310"/>
                  </a:lnTo>
                  <a:lnTo>
                    <a:pt x="694" y="319"/>
                  </a:lnTo>
                  <a:lnTo>
                    <a:pt x="704" y="321"/>
                  </a:lnTo>
                  <a:lnTo>
                    <a:pt x="712" y="321"/>
                  </a:lnTo>
                  <a:lnTo>
                    <a:pt x="717" y="317"/>
                  </a:lnTo>
                  <a:lnTo>
                    <a:pt x="720" y="310"/>
                  </a:lnTo>
                  <a:lnTo>
                    <a:pt x="724" y="298"/>
                  </a:lnTo>
                  <a:lnTo>
                    <a:pt x="795" y="10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98080" y="3156168"/>
            <a:ext cx="369332" cy="1424960"/>
            <a:chOff x="5198080" y="3156168"/>
            <a:chExt cx="369332" cy="142496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5508104" y="3356992"/>
              <a:ext cx="0" cy="122413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4689316" y="3664932"/>
              <a:ext cx="1386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>
                  <a:latin typeface="cmss17" pitchFamily="34" charset="0"/>
                </a:rPr>
                <a:t>initialization</a:t>
              </a:r>
              <a:endParaRPr lang="fr-FR" dirty="0">
                <a:latin typeface="cmss17" pitchFamily="34" charset="0"/>
              </a:endParaRPr>
            </a:p>
          </p:txBody>
        </p:sp>
      </p:grpSp>
      <p:grpSp>
        <p:nvGrpSpPr>
          <p:cNvPr id="24" name="Group 10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5292080" y="2692534"/>
            <a:ext cx="410961" cy="322874"/>
            <a:chOff x="2" y="3"/>
            <a:chExt cx="1227" cy="964"/>
          </a:xfrm>
        </p:grpSpPr>
        <p:sp>
          <p:nvSpPr>
            <p:cNvPr id="26" name="Freeform 11"/>
            <p:cNvSpPr>
              <a:spLocks noChangeAspect="1"/>
            </p:cNvSpPr>
            <p:nvPr/>
          </p:nvSpPr>
          <p:spPr bwMode="auto">
            <a:xfrm>
              <a:off x="2" y="3"/>
              <a:ext cx="798" cy="819"/>
            </a:xfrm>
            <a:custGeom>
              <a:avLst/>
              <a:gdLst>
                <a:gd name="T0" fmla="*/ 795 w 798"/>
                <a:gd name="T1" fmla="*/ 4 h 819"/>
                <a:gd name="T2" fmla="*/ 780 w 798"/>
                <a:gd name="T3" fmla="*/ 1 h 819"/>
                <a:gd name="T4" fmla="*/ 690 w 798"/>
                <a:gd name="T5" fmla="*/ 100 h 819"/>
                <a:gd name="T6" fmla="*/ 640 w 798"/>
                <a:gd name="T7" fmla="*/ 44 h 819"/>
                <a:gd name="T8" fmla="*/ 503 w 798"/>
                <a:gd name="T9" fmla="*/ 0 h 819"/>
                <a:gd name="T10" fmla="*/ 319 w 798"/>
                <a:gd name="T11" fmla="*/ 42 h 819"/>
                <a:gd name="T12" fmla="*/ 158 w 798"/>
                <a:gd name="T13" fmla="*/ 157 h 819"/>
                <a:gd name="T14" fmla="*/ 44 w 798"/>
                <a:gd name="T15" fmla="*/ 320 h 819"/>
                <a:gd name="T16" fmla="*/ 0 w 798"/>
                <a:gd name="T17" fmla="*/ 510 h 819"/>
                <a:gd name="T18" fmla="*/ 23 w 798"/>
                <a:gd name="T19" fmla="*/ 634 h 819"/>
                <a:gd name="T20" fmla="*/ 86 w 798"/>
                <a:gd name="T21" fmla="*/ 732 h 819"/>
                <a:gd name="T22" fmla="*/ 182 w 798"/>
                <a:gd name="T23" fmla="*/ 796 h 819"/>
                <a:gd name="T24" fmla="*/ 307 w 798"/>
                <a:gd name="T25" fmla="*/ 819 h 819"/>
                <a:gd name="T26" fmla="*/ 447 w 798"/>
                <a:gd name="T27" fmla="*/ 792 h 819"/>
                <a:gd name="T28" fmla="*/ 510 w 798"/>
                <a:gd name="T29" fmla="*/ 757 h 819"/>
                <a:gd name="T30" fmla="*/ 545 w 798"/>
                <a:gd name="T31" fmla="*/ 723 h 819"/>
                <a:gd name="T32" fmla="*/ 570 w 798"/>
                <a:gd name="T33" fmla="*/ 769 h 819"/>
                <a:gd name="T34" fmla="*/ 596 w 798"/>
                <a:gd name="T35" fmla="*/ 793 h 819"/>
                <a:gd name="T36" fmla="*/ 607 w 798"/>
                <a:gd name="T37" fmla="*/ 780 h 819"/>
                <a:gd name="T38" fmla="*/ 618 w 798"/>
                <a:gd name="T39" fmla="*/ 740 h 819"/>
                <a:gd name="T40" fmla="*/ 644 w 798"/>
                <a:gd name="T41" fmla="*/ 633 h 819"/>
                <a:gd name="T42" fmla="*/ 667 w 798"/>
                <a:gd name="T43" fmla="*/ 546 h 819"/>
                <a:gd name="T44" fmla="*/ 699 w 798"/>
                <a:gd name="T45" fmla="*/ 523 h 819"/>
                <a:gd name="T46" fmla="*/ 741 w 798"/>
                <a:gd name="T47" fmla="*/ 521 h 819"/>
                <a:gd name="T48" fmla="*/ 752 w 798"/>
                <a:gd name="T49" fmla="*/ 512 h 819"/>
                <a:gd name="T50" fmla="*/ 750 w 798"/>
                <a:gd name="T51" fmla="*/ 490 h 819"/>
                <a:gd name="T52" fmla="*/ 464 w 798"/>
                <a:gd name="T53" fmla="*/ 486 h 819"/>
                <a:gd name="T54" fmla="*/ 448 w 798"/>
                <a:gd name="T55" fmla="*/ 490 h 819"/>
                <a:gd name="T56" fmla="*/ 440 w 798"/>
                <a:gd name="T57" fmla="*/ 509 h 819"/>
                <a:gd name="T58" fmla="*/ 474 w 798"/>
                <a:gd name="T59" fmla="*/ 521 h 819"/>
                <a:gd name="T60" fmla="*/ 495 w 798"/>
                <a:gd name="T61" fmla="*/ 522 h 819"/>
                <a:gd name="T62" fmla="*/ 534 w 798"/>
                <a:gd name="T63" fmla="*/ 523 h 819"/>
                <a:gd name="T64" fmla="*/ 562 w 798"/>
                <a:gd name="T65" fmla="*/ 530 h 819"/>
                <a:gd name="T66" fmla="*/ 569 w 798"/>
                <a:gd name="T67" fmla="*/ 545 h 819"/>
                <a:gd name="T68" fmla="*/ 561 w 798"/>
                <a:gd name="T69" fmla="*/ 584 h 819"/>
                <a:gd name="T70" fmla="*/ 545 w 798"/>
                <a:gd name="T71" fmla="*/ 648 h 819"/>
                <a:gd name="T72" fmla="*/ 439 w 798"/>
                <a:gd name="T73" fmla="*/ 762 h 819"/>
                <a:gd name="T74" fmla="*/ 328 w 798"/>
                <a:gd name="T75" fmla="*/ 784 h 819"/>
                <a:gd name="T76" fmla="*/ 175 w 798"/>
                <a:gd name="T77" fmla="*/ 730 h 819"/>
                <a:gd name="T78" fmla="*/ 103 w 798"/>
                <a:gd name="T79" fmla="*/ 547 h 819"/>
                <a:gd name="T80" fmla="*/ 106 w 798"/>
                <a:gd name="T81" fmla="*/ 496 h 819"/>
                <a:gd name="T82" fmla="*/ 123 w 798"/>
                <a:gd name="T83" fmla="*/ 405 h 819"/>
                <a:gd name="T84" fmla="*/ 162 w 798"/>
                <a:gd name="T85" fmla="*/ 294 h 819"/>
                <a:gd name="T86" fmla="*/ 232 w 798"/>
                <a:gd name="T87" fmla="*/ 180 h 819"/>
                <a:gd name="T88" fmla="*/ 353 w 798"/>
                <a:gd name="T89" fmla="*/ 78 h 819"/>
                <a:gd name="T90" fmla="*/ 512 w 798"/>
                <a:gd name="T91" fmla="*/ 34 h 819"/>
                <a:gd name="T92" fmla="*/ 646 w 798"/>
                <a:gd name="T93" fmla="*/ 94 h 819"/>
                <a:gd name="T94" fmla="*/ 693 w 798"/>
                <a:gd name="T95" fmla="*/ 252 h 819"/>
                <a:gd name="T96" fmla="*/ 692 w 798"/>
                <a:gd name="T97" fmla="*/ 293 h 819"/>
                <a:gd name="T98" fmla="*/ 690 w 798"/>
                <a:gd name="T99" fmla="*/ 310 h 819"/>
                <a:gd name="T100" fmla="*/ 707 w 798"/>
                <a:gd name="T101" fmla="*/ 321 h 819"/>
                <a:gd name="T102" fmla="*/ 720 w 798"/>
                <a:gd name="T103" fmla="*/ 317 h 819"/>
                <a:gd name="T104" fmla="*/ 727 w 798"/>
                <a:gd name="T105" fmla="*/ 298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98" h="819">
                  <a:moveTo>
                    <a:pt x="798" y="10"/>
                  </a:moveTo>
                  <a:lnTo>
                    <a:pt x="795" y="4"/>
                  </a:lnTo>
                  <a:lnTo>
                    <a:pt x="786" y="0"/>
                  </a:lnTo>
                  <a:lnTo>
                    <a:pt x="780" y="1"/>
                  </a:lnTo>
                  <a:lnTo>
                    <a:pt x="768" y="13"/>
                  </a:lnTo>
                  <a:lnTo>
                    <a:pt x="690" y="100"/>
                  </a:lnTo>
                  <a:lnTo>
                    <a:pt x="674" y="77"/>
                  </a:lnTo>
                  <a:lnTo>
                    <a:pt x="640" y="44"/>
                  </a:lnTo>
                  <a:lnTo>
                    <a:pt x="584" y="13"/>
                  </a:lnTo>
                  <a:lnTo>
                    <a:pt x="503" y="0"/>
                  </a:lnTo>
                  <a:lnTo>
                    <a:pt x="410" y="10"/>
                  </a:lnTo>
                  <a:lnTo>
                    <a:pt x="319" y="42"/>
                  </a:lnTo>
                  <a:lnTo>
                    <a:pt x="234" y="92"/>
                  </a:lnTo>
                  <a:lnTo>
                    <a:pt x="158" y="157"/>
                  </a:lnTo>
                  <a:lnTo>
                    <a:pt x="94" y="234"/>
                  </a:lnTo>
                  <a:lnTo>
                    <a:pt x="44" y="320"/>
                  </a:lnTo>
                  <a:lnTo>
                    <a:pt x="12" y="413"/>
                  </a:lnTo>
                  <a:lnTo>
                    <a:pt x="0" y="510"/>
                  </a:lnTo>
                  <a:lnTo>
                    <a:pt x="6" y="575"/>
                  </a:lnTo>
                  <a:lnTo>
                    <a:pt x="23" y="634"/>
                  </a:lnTo>
                  <a:lnTo>
                    <a:pt x="50" y="687"/>
                  </a:lnTo>
                  <a:lnTo>
                    <a:pt x="86" y="732"/>
                  </a:lnTo>
                  <a:lnTo>
                    <a:pt x="130" y="769"/>
                  </a:lnTo>
                  <a:lnTo>
                    <a:pt x="182" y="796"/>
                  </a:lnTo>
                  <a:lnTo>
                    <a:pt x="242" y="813"/>
                  </a:lnTo>
                  <a:lnTo>
                    <a:pt x="307" y="819"/>
                  </a:lnTo>
                  <a:lnTo>
                    <a:pt x="380" y="812"/>
                  </a:lnTo>
                  <a:lnTo>
                    <a:pt x="447" y="792"/>
                  </a:lnTo>
                  <a:lnTo>
                    <a:pt x="483" y="775"/>
                  </a:lnTo>
                  <a:lnTo>
                    <a:pt x="510" y="757"/>
                  </a:lnTo>
                  <a:lnTo>
                    <a:pt x="529" y="740"/>
                  </a:lnTo>
                  <a:lnTo>
                    <a:pt x="545" y="723"/>
                  </a:lnTo>
                  <a:lnTo>
                    <a:pt x="556" y="746"/>
                  </a:lnTo>
                  <a:lnTo>
                    <a:pt x="570" y="769"/>
                  </a:lnTo>
                  <a:lnTo>
                    <a:pt x="584" y="786"/>
                  </a:lnTo>
                  <a:lnTo>
                    <a:pt x="596" y="793"/>
                  </a:lnTo>
                  <a:lnTo>
                    <a:pt x="604" y="789"/>
                  </a:lnTo>
                  <a:lnTo>
                    <a:pt x="607" y="780"/>
                  </a:lnTo>
                  <a:lnTo>
                    <a:pt x="612" y="762"/>
                  </a:lnTo>
                  <a:lnTo>
                    <a:pt x="618" y="740"/>
                  </a:lnTo>
                  <a:lnTo>
                    <a:pt x="622" y="720"/>
                  </a:lnTo>
                  <a:lnTo>
                    <a:pt x="644" y="633"/>
                  </a:lnTo>
                  <a:lnTo>
                    <a:pt x="658" y="576"/>
                  </a:lnTo>
                  <a:lnTo>
                    <a:pt x="667" y="546"/>
                  </a:lnTo>
                  <a:lnTo>
                    <a:pt x="678" y="530"/>
                  </a:lnTo>
                  <a:lnTo>
                    <a:pt x="699" y="523"/>
                  </a:lnTo>
                  <a:lnTo>
                    <a:pt x="736" y="521"/>
                  </a:lnTo>
                  <a:lnTo>
                    <a:pt x="741" y="521"/>
                  </a:lnTo>
                  <a:lnTo>
                    <a:pt x="747" y="518"/>
                  </a:lnTo>
                  <a:lnTo>
                    <a:pt x="752" y="512"/>
                  </a:lnTo>
                  <a:lnTo>
                    <a:pt x="754" y="499"/>
                  </a:lnTo>
                  <a:lnTo>
                    <a:pt x="750" y="490"/>
                  </a:lnTo>
                  <a:lnTo>
                    <a:pt x="739" y="486"/>
                  </a:lnTo>
                  <a:lnTo>
                    <a:pt x="464" y="486"/>
                  </a:lnTo>
                  <a:lnTo>
                    <a:pt x="456" y="487"/>
                  </a:lnTo>
                  <a:lnTo>
                    <a:pt x="448" y="490"/>
                  </a:lnTo>
                  <a:lnTo>
                    <a:pt x="443" y="496"/>
                  </a:lnTo>
                  <a:lnTo>
                    <a:pt x="440" y="509"/>
                  </a:lnTo>
                  <a:lnTo>
                    <a:pt x="448" y="520"/>
                  </a:lnTo>
                  <a:lnTo>
                    <a:pt x="474" y="521"/>
                  </a:lnTo>
                  <a:lnTo>
                    <a:pt x="481" y="521"/>
                  </a:lnTo>
                  <a:lnTo>
                    <a:pt x="495" y="522"/>
                  </a:lnTo>
                  <a:lnTo>
                    <a:pt x="514" y="522"/>
                  </a:lnTo>
                  <a:lnTo>
                    <a:pt x="534" y="523"/>
                  </a:lnTo>
                  <a:lnTo>
                    <a:pt x="552" y="526"/>
                  </a:lnTo>
                  <a:lnTo>
                    <a:pt x="562" y="530"/>
                  </a:lnTo>
                  <a:lnTo>
                    <a:pt x="567" y="536"/>
                  </a:lnTo>
                  <a:lnTo>
                    <a:pt x="569" y="545"/>
                  </a:lnTo>
                  <a:lnTo>
                    <a:pt x="567" y="560"/>
                  </a:lnTo>
                  <a:lnTo>
                    <a:pt x="561" y="584"/>
                  </a:lnTo>
                  <a:lnTo>
                    <a:pt x="554" y="616"/>
                  </a:lnTo>
                  <a:lnTo>
                    <a:pt x="545" y="648"/>
                  </a:lnTo>
                  <a:lnTo>
                    <a:pt x="503" y="721"/>
                  </a:lnTo>
                  <a:lnTo>
                    <a:pt x="439" y="762"/>
                  </a:lnTo>
                  <a:lnTo>
                    <a:pt x="374" y="780"/>
                  </a:lnTo>
                  <a:lnTo>
                    <a:pt x="328" y="784"/>
                  </a:lnTo>
                  <a:lnTo>
                    <a:pt x="248" y="771"/>
                  </a:lnTo>
                  <a:lnTo>
                    <a:pt x="175" y="730"/>
                  </a:lnTo>
                  <a:lnTo>
                    <a:pt x="123" y="657"/>
                  </a:lnTo>
                  <a:lnTo>
                    <a:pt x="103" y="547"/>
                  </a:lnTo>
                  <a:lnTo>
                    <a:pt x="103" y="528"/>
                  </a:lnTo>
                  <a:lnTo>
                    <a:pt x="106" y="496"/>
                  </a:lnTo>
                  <a:lnTo>
                    <a:pt x="112" y="455"/>
                  </a:lnTo>
                  <a:lnTo>
                    <a:pt x="123" y="405"/>
                  </a:lnTo>
                  <a:lnTo>
                    <a:pt x="139" y="351"/>
                  </a:lnTo>
                  <a:lnTo>
                    <a:pt x="162" y="294"/>
                  </a:lnTo>
                  <a:lnTo>
                    <a:pt x="192" y="236"/>
                  </a:lnTo>
                  <a:lnTo>
                    <a:pt x="232" y="180"/>
                  </a:lnTo>
                  <a:lnTo>
                    <a:pt x="285" y="125"/>
                  </a:lnTo>
                  <a:lnTo>
                    <a:pt x="353" y="78"/>
                  </a:lnTo>
                  <a:lnTo>
                    <a:pt x="430" y="47"/>
                  </a:lnTo>
                  <a:lnTo>
                    <a:pt x="512" y="34"/>
                  </a:lnTo>
                  <a:lnTo>
                    <a:pt x="589" y="50"/>
                  </a:lnTo>
                  <a:lnTo>
                    <a:pt x="646" y="94"/>
                  </a:lnTo>
                  <a:lnTo>
                    <a:pt x="681" y="163"/>
                  </a:lnTo>
                  <a:lnTo>
                    <a:pt x="693" y="252"/>
                  </a:lnTo>
                  <a:lnTo>
                    <a:pt x="693" y="278"/>
                  </a:lnTo>
                  <a:lnTo>
                    <a:pt x="692" y="293"/>
                  </a:lnTo>
                  <a:lnTo>
                    <a:pt x="691" y="302"/>
                  </a:lnTo>
                  <a:lnTo>
                    <a:pt x="690" y="310"/>
                  </a:lnTo>
                  <a:lnTo>
                    <a:pt x="696" y="319"/>
                  </a:lnTo>
                  <a:lnTo>
                    <a:pt x="707" y="321"/>
                  </a:lnTo>
                  <a:lnTo>
                    <a:pt x="715" y="320"/>
                  </a:lnTo>
                  <a:lnTo>
                    <a:pt x="720" y="317"/>
                  </a:lnTo>
                  <a:lnTo>
                    <a:pt x="723" y="310"/>
                  </a:lnTo>
                  <a:lnTo>
                    <a:pt x="727" y="298"/>
                  </a:lnTo>
                  <a:lnTo>
                    <a:pt x="798" y="1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12"/>
            <p:cNvSpPr>
              <a:spLocks noChangeAspect="1"/>
            </p:cNvSpPr>
            <p:nvPr/>
          </p:nvSpPr>
          <p:spPr bwMode="auto">
            <a:xfrm>
              <a:off x="863" y="611"/>
              <a:ext cx="366" cy="356"/>
            </a:xfrm>
            <a:custGeom>
              <a:avLst/>
              <a:gdLst>
                <a:gd name="T0" fmla="*/ 152 w 366"/>
                <a:gd name="T1" fmla="*/ 175 h 356"/>
                <a:gd name="T2" fmla="*/ 165 w 366"/>
                <a:gd name="T3" fmla="*/ 122 h 356"/>
                <a:gd name="T4" fmla="*/ 174 w 366"/>
                <a:gd name="T5" fmla="*/ 99 h 356"/>
                <a:gd name="T6" fmla="*/ 200 w 366"/>
                <a:gd name="T7" fmla="*/ 62 h 356"/>
                <a:gd name="T8" fmla="*/ 241 w 366"/>
                <a:gd name="T9" fmla="*/ 31 h 356"/>
                <a:gd name="T10" fmla="*/ 300 w 366"/>
                <a:gd name="T11" fmla="*/ 24 h 356"/>
                <a:gd name="T12" fmla="*/ 309 w 366"/>
                <a:gd name="T13" fmla="*/ 41 h 356"/>
                <a:gd name="T14" fmla="*/ 292 w 366"/>
                <a:gd name="T15" fmla="*/ 65 h 356"/>
                <a:gd name="T16" fmla="*/ 299 w 366"/>
                <a:gd name="T17" fmla="*/ 98 h 356"/>
                <a:gd name="T18" fmla="*/ 336 w 366"/>
                <a:gd name="T19" fmla="*/ 103 h 356"/>
                <a:gd name="T20" fmla="*/ 361 w 366"/>
                <a:gd name="T21" fmla="*/ 79 h 356"/>
                <a:gd name="T22" fmla="*/ 359 w 366"/>
                <a:gd name="T23" fmla="*/ 31 h 356"/>
                <a:gd name="T24" fmla="*/ 313 w 366"/>
                <a:gd name="T25" fmla="*/ 3 h 356"/>
                <a:gd name="T26" fmla="*/ 225 w 366"/>
                <a:gd name="T27" fmla="*/ 13 h 356"/>
                <a:gd name="T28" fmla="*/ 156 w 366"/>
                <a:gd name="T29" fmla="*/ 27 h 356"/>
                <a:gd name="T30" fmla="*/ 110 w 366"/>
                <a:gd name="T31" fmla="*/ 2 h 356"/>
                <a:gd name="T32" fmla="*/ 54 w 366"/>
                <a:gd name="T33" fmla="*/ 12 h 356"/>
                <a:gd name="T34" fmla="*/ 17 w 366"/>
                <a:gd name="T35" fmla="*/ 65 h 356"/>
                <a:gd name="T36" fmla="*/ 2 w 366"/>
                <a:gd name="T37" fmla="*/ 111 h 356"/>
                <a:gd name="T38" fmla="*/ 6 w 366"/>
                <a:gd name="T39" fmla="*/ 129 h 356"/>
                <a:gd name="T40" fmla="*/ 21 w 366"/>
                <a:gd name="T41" fmla="*/ 130 h 356"/>
                <a:gd name="T42" fmla="*/ 28 w 366"/>
                <a:gd name="T43" fmla="*/ 120 h 356"/>
                <a:gd name="T44" fmla="*/ 40 w 366"/>
                <a:gd name="T45" fmla="*/ 73 h 356"/>
                <a:gd name="T46" fmla="*/ 68 w 366"/>
                <a:gd name="T47" fmla="*/ 29 h 356"/>
                <a:gd name="T48" fmla="*/ 101 w 366"/>
                <a:gd name="T49" fmla="*/ 25 h 356"/>
                <a:gd name="T50" fmla="*/ 113 w 366"/>
                <a:gd name="T51" fmla="*/ 45 h 356"/>
                <a:gd name="T52" fmla="*/ 110 w 366"/>
                <a:gd name="T53" fmla="*/ 91 h 356"/>
                <a:gd name="T54" fmla="*/ 93 w 366"/>
                <a:gd name="T55" fmla="*/ 163 h 356"/>
                <a:gd name="T56" fmla="*/ 59 w 366"/>
                <a:gd name="T57" fmla="*/ 298 h 356"/>
                <a:gd name="T58" fmla="*/ 52 w 366"/>
                <a:gd name="T59" fmla="*/ 330 h 356"/>
                <a:gd name="T60" fmla="*/ 78 w 366"/>
                <a:gd name="T61" fmla="*/ 356 h 356"/>
                <a:gd name="T62" fmla="*/ 112 w 366"/>
                <a:gd name="T63" fmla="*/ 333 h 356"/>
                <a:gd name="T64" fmla="*/ 118 w 366"/>
                <a:gd name="T65" fmla="*/ 309 h 356"/>
                <a:gd name="T66" fmla="*/ 127 w 366"/>
                <a:gd name="T67" fmla="*/ 27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6" h="356">
                  <a:moveTo>
                    <a:pt x="148" y="189"/>
                  </a:moveTo>
                  <a:lnTo>
                    <a:pt x="152" y="175"/>
                  </a:lnTo>
                  <a:lnTo>
                    <a:pt x="158" y="148"/>
                  </a:lnTo>
                  <a:lnTo>
                    <a:pt x="165" y="122"/>
                  </a:lnTo>
                  <a:lnTo>
                    <a:pt x="169" y="109"/>
                  </a:lnTo>
                  <a:lnTo>
                    <a:pt x="174" y="99"/>
                  </a:lnTo>
                  <a:lnTo>
                    <a:pt x="184" y="81"/>
                  </a:lnTo>
                  <a:lnTo>
                    <a:pt x="200" y="62"/>
                  </a:lnTo>
                  <a:lnTo>
                    <a:pt x="218" y="44"/>
                  </a:lnTo>
                  <a:lnTo>
                    <a:pt x="241" y="31"/>
                  </a:lnTo>
                  <a:lnTo>
                    <a:pt x="282" y="22"/>
                  </a:lnTo>
                  <a:lnTo>
                    <a:pt x="300" y="24"/>
                  </a:lnTo>
                  <a:lnTo>
                    <a:pt x="325" y="33"/>
                  </a:lnTo>
                  <a:lnTo>
                    <a:pt x="309" y="41"/>
                  </a:lnTo>
                  <a:lnTo>
                    <a:pt x="298" y="52"/>
                  </a:lnTo>
                  <a:lnTo>
                    <a:pt x="292" y="65"/>
                  </a:lnTo>
                  <a:lnTo>
                    <a:pt x="291" y="77"/>
                  </a:lnTo>
                  <a:lnTo>
                    <a:pt x="299" y="98"/>
                  </a:lnTo>
                  <a:lnTo>
                    <a:pt x="322" y="106"/>
                  </a:lnTo>
                  <a:lnTo>
                    <a:pt x="336" y="103"/>
                  </a:lnTo>
                  <a:lnTo>
                    <a:pt x="351" y="94"/>
                  </a:lnTo>
                  <a:lnTo>
                    <a:pt x="361" y="79"/>
                  </a:lnTo>
                  <a:lnTo>
                    <a:pt x="366" y="58"/>
                  </a:lnTo>
                  <a:lnTo>
                    <a:pt x="359" y="31"/>
                  </a:lnTo>
                  <a:lnTo>
                    <a:pt x="339" y="13"/>
                  </a:lnTo>
                  <a:lnTo>
                    <a:pt x="313" y="3"/>
                  </a:lnTo>
                  <a:lnTo>
                    <a:pt x="283" y="0"/>
                  </a:lnTo>
                  <a:lnTo>
                    <a:pt x="225" y="13"/>
                  </a:lnTo>
                  <a:lnTo>
                    <a:pt x="172" y="56"/>
                  </a:lnTo>
                  <a:lnTo>
                    <a:pt x="156" y="27"/>
                  </a:lnTo>
                  <a:lnTo>
                    <a:pt x="133" y="10"/>
                  </a:lnTo>
                  <a:lnTo>
                    <a:pt x="110" y="2"/>
                  </a:lnTo>
                  <a:lnTo>
                    <a:pt x="91" y="0"/>
                  </a:lnTo>
                  <a:lnTo>
                    <a:pt x="54" y="12"/>
                  </a:lnTo>
                  <a:lnTo>
                    <a:pt x="30" y="40"/>
                  </a:lnTo>
                  <a:lnTo>
                    <a:pt x="17" y="65"/>
                  </a:lnTo>
                  <a:lnTo>
                    <a:pt x="8" y="91"/>
                  </a:lnTo>
                  <a:lnTo>
                    <a:pt x="2" y="111"/>
                  </a:lnTo>
                  <a:lnTo>
                    <a:pt x="0" y="121"/>
                  </a:lnTo>
                  <a:lnTo>
                    <a:pt x="6" y="129"/>
                  </a:lnTo>
                  <a:lnTo>
                    <a:pt x="14" y="131"/>
                  </a:lnTo>
                  <a:lnTo>
                    <a:pt x="21" y="130"/>
                  </a:lnTo>
                  <a:lnTo>
                    <a:pt x="24" y="127"/>
                  </a:lnTo>
                  <a:lnTo>
                    <a:pt x="28" y="120"/>
                  </a:lnTo>
                  <a:lnTo>
                    <a:pt x="31" y="107"/>
                  </a:lnTo>
                  <a:lnTo>
                    <a:pt x="40" y="73"/>
                  </a:lnTo>
                  <a:lnTo>
                    <a:pt x="53" y="46"/>
                  </a:lnTo>
                  <a:lnTo>
                    <a:pt x="68" y="29"/>
                  </a:lnTo>
                  <a:lnTo>
                    <a:pt x="88" y="22"/>
                  </a:lnTo>
                  <a:lnTo>
                    <a:pt x="101" y="25"/>
                  </a:lnTo>
                  <a:lnTo>
                    <a:pt x="109" y="34"/>
                  </a:lnTo>
                  <a:lnTo>
                    <a:pt x="113" y="45"/>
                  </a:lnTo>
                  <a:lnTo>
                    <a:pt x="115" y="60"/>
                  </a:lnTo>
                  <a:lnTo>
                    <a:pt x="110" y="91"/>
                  </a:lnTo>
                  <a:lnTo>
                    <a:pt x="102" y="126"/>
                  </a:lnTo>
                  <a:lnTo>
                    <a:pt x="93" y="163"/>
                  </a:lnTo>
                  <a:lnTo>
                    <a:pt x="84" y="197"/>
                  </a:lnTo>
                  <a:lnTo>
                    <a:pt x="59" y="298"/>
                  </a:lnTo>
                  <a:lnTo>
                    <a:pt x="54" y="318"/>
                  </a:lnTo>
                  <a:lnTo>
                    <a:pt x="52" y="330"/>
                  </a:lnTo>
                  <a:lnTo>
                    <a:pt x="60" y="350"/>
                  </a:lnTo>
                  <a:lnTo>
                    <a:pt x="78" y="356"/>
                  </a:lnTo>
                  <a:lnTo>
                    <a:pt x="97" y="350"/>
                  </a:lnTo>
                  <a:lnTo>
                    <a:pt x="112" y="333"/>
                  </a:lnTo>
                  <a:lnTo>
                    <a:pt x="115" y="325"/>
                  </a:lnTo>
                  <a:lnTo>
                    <a:pt x="118" y="309"/>
                  </a:lnTo>
                  <a:lnTo>
                    <a:pt x="123" y="291"/>
                  </a:lnTo>
                  <a:lnTo>
                    <a:pt x="127" y="274"/>
                  </a:lnTo>
                  <a:lnTo>
                    <a:pt x="148" y="189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34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692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  <p:bldP spid="14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 smtClean="0"/>
              <a:t> of </a:t>
            </a:r>
            <a:r>
              <a:rPr lang="fr-FR" dirty="0" err="1" smtClean="0"/>
              <a:t>kidney</a:t>
            </a:r>
            <a:r>
              <a:rPr lang="fr-FR" dirty="0" smtClean="0"/>
              <a:t> co-segmentation in US/CEUS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7" name="Picture 2" descr="C:\Users\frq09368\Work\doc\Papers\IPMI2013\CoSegmentation\Figures\Coseg_USseg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19284"/>
            <a:ext cx="2438634" cy="19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frq09368\Work\doc\Papers\IPMI2013\CoSegmentation\Figures\Coseg_CEUSreg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83" y="1588731"/>
            <a:ext cx="2439185" cy="19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frq09368\Work\doc\Papers\IPMI2013\CoSegmentation\Figures\Coseg_CEUSreg2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19" y="1588731"/>
            <a:ext cx="2478737" cy="19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frq09368\Work\doc\Papers\IPMI2013\CoSegmentation\Figures\Coseg_CEUSseg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8730"/>
            <a:ext cx="2438634" cy="19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frq09368\Work\doc\Papers\IPMI2013\CoSegmentation\Figures\Coseg_USreg1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15" y="3619284"/>
            <a:ext cx="2439853" cy="19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frq09368\Work\doc\Papers\IPMI2013\CoSegmentation\Figures\Coseg_USreg2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36" y="3619284"/>
            <a:ext cx="2478820" cy="19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>
            <p:custDataLst>
              <p:tags r:id="rId7"/>
            </p:custDataLst>
          </p:nvPr>
        </p:nvSpPr>
        <p:spPr>
          <a:xfrm>
            <a:off x="611560" y="5703639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mss17" pitchFamily="34" charset="0"/>
              </a:rPr>
              <a:t>Independent segmentation </a:t>
            </a:r>
            <a:r>
              <a:rPr lang="en-US" sz="2400" dirty="0" err="1" smtClean="0">
                <a:latin typeface="cmss17" pitchFamily="34" charset="0"/>
              </a:rPr>
              <a:t>vs</a:t>
            </a:r>
            <a:r>
              <a:rPr lang="en-US" sz="2400" dirty="0" smtClean="0">
                <a:latin typeface="cmss17" pitchFamily="34" charset="0"/>
              </a:rPr>
              <a:t> </a:t>
            </a:r>
            <a:r>
              <a:rPr lang="en-US" sz="2400" dirty="0" smtClean="0">
                <a:solidFill>
                  <a:srgbClr val="0B5ED7"/>
                </a:solidFill>
                <a:latin typeface="cmss17" pitchFamily="34" charset="0"/>
              </a:rPr>
              <a:t>Co-segmentation</a:t>
            </a:r>
            <a:r>
              <a:rPr lang="en-US" sz="2400" dirty="0" smtClean="0">
                <a:latin typeface="cmss17" pitchFamily="34" charset="0"/>
              </a:rPr>
              <a:t> </a:t>
            </a:r>
            <a:r>
              <a:rPr lang="en-US" sz="2400" dirty="0" err="1" smtClean="0">
                <a:latin typeface="cmss17" pitchFamily="34" charset="0"/>
              </a:rPr>
              <a:t>vs</a:t>
            </a:r>
            <a:r>
              <a:rPr lang="en-US" sz="2400" dirty="0" smtClean="0">
                <a:latin typeface="cmss17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cmss17" pitchFamily="34" charset="0"/>
              </a:rPr>
              <a:t>Ground truth </a:t>
            </a:r>
            <a:endParaRPr lang="en-US" sz="2400" dirty="0">
              <a:solidFill>
                <a:srgbClr val="00B050"/>
              </a:solidFill>
              <a:latin typeface="cmss17" pitchFamily="34" charset="0"/>
            </a:endParaRPr>
          </a:p>
        </p:txBody>
      </p:sp>
      <p:cxnSp>
        <p:nvCxnSpPr>
          <p:cNvPr id="15" name="Straight Arrow Connector 14"/>
          <p:cNvCxnSpPr/>
          <p:nvPr>
            <p:custDataLst>
              <p:tags r:id="rId8"/>
            </p:custDataLst>
          </p:nvPr>
        </p:nvCxnSpPr>
        <p:spPr bwMode="auto">
          <a:xfrm flipH="1" flipV="1">
            <a:off x="4139952" y="2668850"/>
            <a:ext cx="468052" cy="504056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>
            <p:custDataLst>
              <p:tags r:id="rId9"/>
            </p:custDataLst>
          </p:nvPr>
        </p:nvCxnSpPr>
        <p:spPr bwMode="auto">
          <a:xfrm flipH="1" flipV="1">
            <a:off x="4067944" y="4685074"/>
            <a:ext cx="468052" cy="504056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75856" y="1412776"/>
            <a:ext cx="5760640" cy="4290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35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633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Quantitative validation (</a:t>
            </a:r>
            <a:r>
              <a:rPr lang="fr-FR" dirty="0" err="1" smtClean="0"/>
              <a:t>Kidney</a:t>
            </a:r>
            <a:r>
              <a:rPr lang="fr-FR" dirty="0" smtClean="0"/>
              <a:t> in US/CEUS)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22" name="Picture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275856" y="1340768"/>
            <a:ext cx="546486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>
            <p:custDataLst>
              <p:tags r:id="rId2"/>
            </p:custDataLst>
          </p:nvPr>
        </p:nvSpPr>
        <p:spPr>
          <a:xfrm>
            <a:off x="1115616" y="5077633"/>
            <a:ext cx="7848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cmss17" pitchFamily="34" charset="0"/>
              </a:rPr>
              <a:t>Segmentation improvement </a:t>
            </a:r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statistically significant</a:t>
            </a:r>
          </a:p>
          <a:p>
            <a:r>
              <a:rPr lang="en-US" sz="2200" dirty="0" smtClean="0">
                <a:latin typeface="cmss17" pitchFamily="34" charset="0"/>
              </a:rPr>
              <a:t>     p-value </a:t>
            </a:r>
            <a:r>
              <a:rPr lang="en-US" sz="2200" dirty="0">
                <a:latin typeface="+mj-lt"/>
              </a:rPr>
              <a:t>&lt;</a:t>
            </a:r>
            <a:r>
              <a:rPr lang="en-US" sz="2200" dirty="0" smtClean="0">
                <a:latin typeface="cmss17" pitchFamily="34" charset="0"/>
              </a:rPr>
              <a:t> 1e-4 for the Wilcoxon signed-rank test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>
                <a:latin typeface="cmss17" pitchFamily="34" charset="0"/>
              </a:rPr>
              <a:t>Error on the measured renal volume </a:t>
            </a:r>
            <a:r>
              <a:rPr lang="en-US" sz="2200" dirty="0">
                <a:solidFill>
                  <a:srgbClr val="0B5ED7"/>
                </a:solidFill>
                <a:latin typeface="cmss17" pitchFamily="34" charset="0"/>
              </a:rPr>
              <a:t>divided by </a:t>
            </a:r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2</a:t>
            </a:r>
            <a:endParaRPr lang="en-US" sz="2200" dirty="0">
              <a:solidFill>
                <a:srgbClr val="0B5ED7"/>
              </a:solidFill>
              <a:latin typeface="cmss17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535" y="1988840"/>
            <a:ext cx="2664297" cy="2232249"/>
            <a:chOff x="3708464" y="1340767"/>
            <a:chExt cx="3823400" cy="1136443"/>
          </a:xfrm>
        </p:grpSpPr>
        <p:sp>
          <p:nvSpPr>
            <p:cNvPr id="26" name="Rectangle 25"/>
            <p:cNvSpPr/>
            <p:nvPr>
              <p:custDataLst>
                <p:tags r:id="rId4"/>
              </p:custDataLst>
            </p:nvPr>
          </p:nvSpPr>
          <p:spPr bwMode="auto">
            <a:xfrm>
              <a:off x="3708464" y="1340767"/>
              <a:ext cx="3823400" cy="11364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mss17" pitchFamily="34" charset="0"/>
              </a:endParaRPr>
            </a:p>
          </p:txBody>
        </p:sp>
        <p:sp>
          <p:nvSpPr>
            <p:cNvPr id="27" name="TextBox 26"/>
            <p:cNvSpPr txBox="1"/>
            <p:nvPr>
              <p:custDataLst>
                <p:tags r:id="rId5"/>
              </p:custDataLst>
            </p:nvPr>
          </p:nvSpPr>
          <p:spPr>
            <a:xfrm>
              <a:off x="4328476" y="1353751"/>
              <a:ext cx="2686713" cy="219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0B5ED7"/>
                  </a:solidFill>
                  <a:latin typeface="cmss17" pitchFamily="34" charset="0"/>
                </a:rPr>
                <a:t>Validation</a:t>
              </a:r>
              <a:endParaRPr lang="en-US" sz="2200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</p:grpSp>
      <p:sp>
        <p:nvSpPr>
          <p:cNvPr id="28" name="TextBox 27"/>
          <p:cNvSpPr txBox="1"/>
          <p:nvPr>
            <p:custDataLst>
              <p:tags r:id="rId3"/>
            </p:custDataLst>
          </p:nvPr>
        </p:nvSpPr>
        <p:spPr>
          <a:xfrm>
            <a:off x="467543" y="2377885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mss17" pitchFamily="34" charset="0"/>
              </a:rPr>
              <a:t> 64 pair of images from 35 patients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mss17" pitchFamily="34" charset="0"/>
              </a:rPr>
              <a:t> Two-fold cross validation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mss17" pitchFamily="34" charset="0"/>
              </a:rPr>
              <a:t> Computational time: </a:t>
            </a:r>
          </a:p>
          <a:p>
            <a:r>
              <a:rPr lang="en-US" dirty="0" smtClean="0">
                <a:latin typeface="cmss17" pitchFamily="34" charset="0"/>
              </a:rPr>
              <a:t>20 </a:t>
            </a:r>
            <a:r>
              <a:rPr lang="en-US" dirty="0">
                <a:latin typeface="cmss17" pitchFamily="34" charset="0"/>
              </a:rPr>
              <a:t>sec / </a:t>
            </a:r>
            <a:r>
              <a:rPr lang="en-US" dirty="0" smtClean="0">
                <a:latin typeface="cmss17" pitchFamily="34" charset="0"/>
              </a:rPr>
              <a:t>pair of images</a:t>
            </a:r>
            <a:endParaRPr lang="en-US" dirty="0">
              <a:latin typeface="cmss17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cmss17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36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484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Another</a:t>
            </a:r>
            <a:r>
              <a:rPr lang="fr-FR" dirty="0" smtClean="0"/>
              <a:t> </a:t>
            </a:r>
            <a:r>
              <a:rPr lang="fr-FR" dirty="0" err="1" smtClean="0"/>
              <a:t>clinical</a:t>
            </a:r>
            <a:r>
              <a:rPr lang="fr-FR" dirty="0" smtClean="0"/>
              <a:t> application for co-segmentation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77159" y="1268760"/>
            <a:ext cx="2095490" cy="209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829559" y="1421160"/>
            <a:ext cx="2095490" cy="209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981959" y="1573560"/>
            <a:ext cx="2095490" cy="209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00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134359" y="1725960"/>
            <a:ext cx="2095490" cy="209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000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254349" y="1869976"/>
            <a:ext cx="2095490" cy="209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000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406749" y="2022376"/>
            <a:ext cx="2095490" cy="209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000000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559149" y="2174776"/>
            <a:ext cx="2095490" cy="209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>
            <p:custDataLst>
              <p:tags r:id="rId8"/>
            </p:custDataLst>
          </p:nvPr>
        </p:nvCxnSpPr>
        <p:spPr bwMode="auto">
          <a:xfrm flipV="1">
            <a:off x="5148064" y="4653582"/>
            <a:ext cx="0" cy="172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>
            <p:custDataLst>
              <p:tags r:id="rId9"/>
            </p:custDataLst>
          </p:nvPr>
        </p:nvCxnSpPr>
        <p:spPr bwMode="auto">
          <a:xfrm>
            <a:off x="5004048" y="6237758"/>
            <a:ext cx="331236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Freeform 5"/>
          <p:cNvSpPr>
            <a:spLocks noChangeAspect="1"/>
          </p:cNvSpPr>
          <p:nvPr>
            <p:custDataLst>
              <p:tags r:id="rId10"/>
            </p:custDataLst>
          </p:nvPr>
        </p:nvSpPr>
        <p:spPr bwMode="auto">
          <a:xfrm>
            <a:off x="8432800" y="6176926"/>
            <a:ext cx="99640" cy="204402"/>
          </a:xfrm>
          <a:custGeom>
            <a:avLst/>
            <a:gdLst>
              <a:gd name="T0" fmla="*/ 209 w 350"/>
              <a:gd name="T1" fmla="*/ 255 h 718"/>
              <a:gd name="T2" fmla="*/ 316 w 350"/>
              <a:gd name="T3" fmla="*/ 255 h 718"/>
              <a:gd name="T4" fmla="*/ 331 w 350"/>
              <a:gd name="T5" fmla="*/ 254 h 718"/>
              <a:gd name="T6" fmla="*/ 342 w 350"/>
              <a:gd name="T7" fmla="*/ 251 h 718"/>
              <a:gd name="T8" fmla="*/ 348 w 350"/>
              <a:gd name="T9" fmla="*/ 245 h 718"/>
              <a:gd name="T10" fmla="*/ 350 w 350"/>
              <a:gd name="T11" fmla="*/ 232 h 718"/>
              <a:gd name="T12" fmla="*/ 342 w 350"/>
              <a:gd name="T13" fmla="*/ 221 h 718"/>
              <a:gd name="T14" fmla="*/ 318 w 350"/>
              <a:gd name="T15" fmla="*/ 220 h 718"/>
              <a:gd name="T16" fmla="*/ 218 w 350"/>
              <a:gd name="T17" fmla="*/ 220 h 718"/>
              <a:gd name="T18" fmla="*/ 242 w 350"/>
              <a:gd name="T19" fmla="*/ 123 h 718"/>
              <a:gd name="T20" fmla="*/ 256 w 350"/>
              <a:gd name="T21" fmla="*/ 67 h 718"/>
              <a:gd name="T22" fmla="*/ 263 w 350"/>
              <a:gd name="T23" fmla="*/ 40 h 718"/>
              <a:gd name="T24" fmla="*/ 265 w 350"/>
              <a:gd name="T25" fmla="*/ 30 h 718"/>
              <a:gd name="T26" fmla="*/ 255 w 350"/>
              <a:gd name="T27" fmla="*/ 8 h 718"/>
              <a:gd name="T28" fmla="*/ 231 w 350"/>
              <a:gd name="T29" fmla="*/ 0 h 718"/>
              <a:gd name="T30" fmla="*/ 224 w 350"/>
              <a:gd name="T31" fmla="*/ 0 h 718"/>
              <a:gd name="T32" fmla="*/ 211 w 350"/>
              <a:gd name="T33" fmla="*/ 5 h 718"/>
              <a:gd name="T34" fmla="*/ 197 w 350"/>
              <a:gd name="T35" fmla="*/ 17 h 718"/>
              <a:gd name="T36" fmla="*/ 186 w 350"/>
              <a:gd name="T37" fmla="*/ 40 h 718"/>
              <a:gd name="T38" fmla="*/ 141 w 350"/>
              <a:gd name="T39" fmla="*/ 220 h 718"/>
              <a:gd name="T40" fmla="*/ 34 w 350"/>
              <a:gd name="T41" fmla="*/ 220 h 718"/>
              <a:gd name="T42" fmla="*/ 19 w 350"/>
              <a:gd name="T43" fmla="*/ 220 h 718"/>
              <a:gd name="T44" fmla="*/ 8 w 350"/>
              <a:gd name="T45" fmla="*/ 222 h 718"/>
              <a:gd name="T46" fmla="*/ 2 w 350"/>
              <a:gd name="T47" fmla="*/ 229 h 718"/>
              <a:gd name="T48" fmla="*/ 0 w 350"/>
              <a:gd name="T49" fmla="*/ 241 h 718"/>
              <a:gd name="T50" fmla="*/ 7 w 350"/>
              <a:gd name="T51" fmla="*/ 252 h 718"/>
              <a:gd name="T52" fmla="*/ 32 w 350"/>
              <a:gd name="T53" fmla="*/ 255 h 718"/>
              <a:gd name="T54" fmla="*/ 132 w 350"/>
              <a:gd name="T55" fmla="*/ 255 h 718"/>
              <a:gd name="T56" fmla="*/ 105 w 350"/>
              <a:gd name="T57" fmla="*/ 361 h 718"/>
              <a:gd name="T58" fmla="*/ 84 w 350"/>
              <a:gd name="T59" fmla="*/ 443 h 718"/>
              <a:gd name="T60" fmla="*/ 69 w 350"/>
              <a:gd name="T61" fmla="*/ 503 h 718"/>
              <a:gd name="T62" fmla="*/ 58 w 350"/>
              <a:gd name="T63" fmla="*/ 546 h 718"/>
              <a:gd name="T64" fmla="*/ 51 w 350"/>
              <a:gd name="T65" fmla="*/ 576 h 718"/>
              <a:gd name="T66" fmla="*/ 47 w 350"/>
              <a:gd name="T67" fmla="*/ 594 h 718"/>
              <a:gd name="T68" fmla="*/ 46 w 350"/>
              <a:gd name="T69" fmla="*/ 606 h 718"/>
              <a:gd name="T70" fmla="*/ 45 w 350"/>
              <a:gd name="T71" fmla="*/ 614 h 718"/>
              <a:gd name="T72" fmla="*/ 53 w 350"/>
              <a:gd name="T73" fmla="*/ 656 h 718"/>
              <a:gd name="T74" fmla="*/ 75 w 350"/>
              <a:gd name="T75" fmla="*/ 689 h 718"/>
              <a:gd name="T76" fmla="*/ 108 w 350"/>
              <a:gd name="T77" fmla="*/ 710 h 718"/>
              <a:gd name="T78" fmla="*/ 151 w 350"/>
              <a:gd name="T79" fmla="*/ 718 h 718"/>
              <a:gd name="T80" fmla="*/ 228 w 350"/>
              <a:gd name="T81" fmla="*/ 692 h 718"/>
              <a:gd name="T82" fmla="*/ 285 w 350"/>
              <a:gd name="T83" fmla="*/ 634 h 718"/>
              <a:gd name="T84" fmla="*/ 320 w 350"/>
              <a:gd name="T85" fmla="*/ 575 h 718"/>
              <a:gd name="T86" fmla="*/ 332 w 350"/>
              <a:gd name="T87" fmla="*/ 544 h 718"/>
              <a:gd name="T88" fmla="*/ 327 w 350"/>
              <a:gd name="T89" fmla="*/ 534 h 718"/>
              <a:gd name="T90" fmla="*/ 318 w 350"/>
              <a:gd name="T91" fmla="*/ 532 h 718"/>
              <a:gd name="T92" fmla="*/ 308 w 350"/>
              <a:gd name="T93" fmla="*/ 536 h 718"/>
              <a:gd name="T94" fmla="*/ 301 w 350"/>
              <a:gd name="T95" fmla="*/ 549 h 718"/>
              <a:gd name="T96" fmla="*/ 263 w 350"/>
              <a:gd name="T97" fmla="*/ 620 h 718"/>
              <a:gd name="T98" fmla="*/ 223 w 350"/>
              <a:gd name="T99" fmla="*/ 664 h 718"/>
              <a:gd name="T100" fmla="*/ 186 w 350"/>
              <a:gd name="T101" fmla="*/ 686 h 718"/>
              <a:gd name="T102" fmla="*/ 153 w 350"/>
              <a:gd name="T103" fmla="*/ 692 h 718"/>
              <a:gd name="T104" fmla="*/ 137 w 350"/>
              <a:gd name="T105" fmla="*/ 690 h 718"/>
              <a:gd name="T106" fmla="*/ 126 w 350"/>
              <a:gd name="T107" fmla="*/ 681 h 718"/>
              <a:gd name="T108" fmla="*/ 119 w 350"/>
              <a:gd name="T109" fmla="*/ 664 h 718"/>
              <a:gd name="T110" fmla="*/ 117 w 350"/>
              <a:gd name="T111" fmla="*/ 641 h 718"/>
              <a:gd name="T112" fmla="*/ 119 w 350"/>
              <a:gd name="T113" fmla="*/ 611 h 718"/>
              <a:gd name="T114" fmla="*/ 124 w 350"/>
              <a:gd name="T115" fmla="*/ 587 h 718"/>
              <a:gd name="T116" fmla="*/ 209 w 350"/>
              <a:gd name="T117" fmla="*/ 255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0" h="718">
                <a:moveTo>
                  <a:pt x="209" y="255"/>
                </a:moveTo>
                <a:lnTo>
                  <a:pt x="316" y="255"/>
                </a:lnTo>
                <a:lnTo>
                  <a:pt x="331" y="254"/>
                </a:lnTo>
                <a:lnTo>
                  <a:pt x="342" y="251"/>
                </a:lnTo>
                <a:lnTo>
                  <a:pt x="348" y="245"/>
                </a:lnTo>
                <a:lnTo>
                  <a:pt x="350" y="232"/>
                </a:lnTo>
                <a:lnTo>
                  <a:pt x="342" y="221"/>
                </a:lnTo>
                <a:lnTo>
                  <a:pt x="318" y="220"/>
                </a:lnTo>
                <a:lnTo>
                  <a:pt x="218" y="220"/>
                </a:lnTo>
                <a:lnTo>
                  <a:pt x="242" y="123"/>
                </a:lnTo>
                <a:lnTo>
                  <a:pt x="256" y="67"/>
                </a:lnTo>
                <a:lnTo>
                  <a:pt x="263" y="40"/>
                </a:lnTo>
                <a:lnTo>
                  <a:pt x="265" y="30"/>
                </a:lnTo>
                <a:lnTo>
                  <a:pt x="255" y="8"/>
                </a:lnTo>
                <a:lnTo>
                  <a:pt x="231" y="0"/>
                </a:lnTo>
                <a:lnTo>
                  <a:pt x="224" y="0"/>
                </a:lnTo>
                <a:lnTo>
                  <a:pt x="211" y="5"/>
                </a:lnTo>
                <a:lnTo>
                  <a:pt x="197" y="17"/>
                </a:lnTo>
                <a:lnTo>
                  <a:pt x="186" y="40"/>
                </a:lnTo>
                <a:lnTo>
                  <a:pt x="141" y="220"/>
                </a:lnTo>
                <a:lnTo>
                  <a:pt x="34" y="220"/>
                </a:lnTo>
                <a:lnTo>
                  <a:pt x="19" y="220"/>
                </a:lnTo>
                <a:lnTo>
                  <a:pt x="8" y="222"/>
                </a:lnTo>
                <a:lnTo>
                  <a:pt x="2" y="229"/>
                </a:lnTo>
                <a:lnTo>
                  <a:pt x="0" y="241"/>
                </a:lnTo>
                <a:lnTo>
                  <a:pt x="7" y="252"/>
                </a:lnTo>
                <a:lnTo>
                  <a:pt x="32" y="255"/>
                </a:lnTo>
                <a:lnTo>
                  <a:pt x="132" y="255"/>
                </a:lnTo>
                <a:lnTo>
                  <a:pt x="105" y="361"/>
                </a:lnTo>
                <a:lnTo>
                  <a:pt x="84" y="443"/>
                </a:lnTo>
                <a:lnTo>
                  <a:pt x="69" y="503"/>
                </a:lnTo>
                <a:lnTo>
                  <a:pt x="58" y="546"/>
                </a:lnTo>
                <a:lnTo>
                  <a:pt x="51" y="576"/>
                </a:lnTo>
                <a:lnTo>
                  <a:pt x="47" y="594"/>
                </a:lnTo>
                <a:lnTo>
                  <a:pt x="46" y="606"/>
                </a:lnTo>
                <a:lnTo>
                  <a:pt x="45" y="614"/>
                </a:lnTo>
                <a:lnTo>
                  <a:pt x="53" y="656"/>
                </a:lnTo>
                <a:lnTo>
                  <a:pt x="75" y="689"/>
                </a:lnTo>
                <a:lnTo>
                  <a:pt x="108" y="710"/>
                </a:lnTo>
                <a:lnTo>
                  <a:pt x="151" y="718"/>
                </a:lnTo>
                <a:lnTo>
                  <a:pt x="228" y="692"/>
                </a:lnTo>
                <a:lnTo>
                  <a:pt x="285" y="634"/>
                </a:lnTo>
                <a:lnTo>
                  <a:pt x="320" y="575"/>
                </a:lnTo>
                <a:lnTo>
                  <a:pt x="332" y="544"/>
                </a:lnTo>
                <a:lnTo>
                  <a:pt x="327" y="534"/>
                </a:lnTo>
                <a:lnTo>
                  <a:pt x="318" y="532"/>
                </a:lnTo>
                <a:lnTo>
                  <a:pt x="308" y="536"/>
                </a:lnTo>
                <a:lnTo>
                  <a:pt x="301" y="549"/>
                </a:lnTo>
                <a:lnTo>
                  <a:pt x="263" y="620"/>
                </a:lnTo>
                <a:lnTo>
                  <a:pt x="223" y="664"/>
                </a:lnTo>
                <a:lnTo>
                  <a:pt x="186" y="686"/>
                </a:lnTo>
                <a:lnTo>
                  <a:pt x="153" y="692"/>
                </a:lnTo>
                <a:lnTo>
                  <a:pt x="137" y="690"/>
                </a:lnTo>
                <a:lnTo>
                  <a:pt x="126" y="681"/>
                </a:lnTo>
                <a:lnTo>
                  <a:pt x="119" y="664"/>
                </a:lnTo>
                <a:lnTo>
                  <a:pt x="117" y="641"/>
                </a:lnTo>
                <a:lnTo>
                  <a:pt x="119" y="611"/>
                </a:lnTo>
                <a:lnTo>
                  <a:pt x="124" y="587"/>
                </a:lnTo>
                <a:lnTo>
                  <a:pt x="209" y="255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8"/>
          <p:cNvSpPr/>
          <p:nvPr>
            <p:custDataLst>
              <p:tags r:id="rId11"/>
            </p:custDataLst>
          </p:nvPr>
        </p:nvSpPr>
        <p:spPr bwMode="auto">
          <a:xfrm>
            <a:off x="5250557" y="4667729"/>
            <a:ext cx="2790825" cy="1482816"/>
          </a:xfrm>
          <a:custGeom>
            <a:avLst/>
            <a:gdLst>
              <a:gd name="connsiteX0" fmla="*/ 0 w 2790825"/>
              <a:gd name="connsiteY0" fmla="*/ 1482816 h 1482816"/>
              <a:gd name="connsiteX1" fmla="*/ 333375 w 2790825"/>
              <a:gd name="connsiteY1" fmla="*/ 15966 h 1482816"/>
              <a:gd name="connsiteX2" fmla="*/ 952500 w 2790825"/>
              <a:gd name="connsiteY2" fmla="*/ 739866 h 1482816"/>
              <a:gd name="connsiteX3" fmla="*/ 2790825 w 2790825"/>
              <a:gd name="connsiteY3" fmla="*/ 1320891 h 1482816"/>
              <a:gd name="connsiteX4" fmla="*/ 2790825 w 2790825"/>
              <a:gd name="connsiteY4" fmla="*/ 1320891 h 148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0825" h="1482816">
                <a:moveTo>
                  <a:pt x="0" y="1482816"/>
                </a:moveTo>
                <a:cubicBezTo>
                  <a:pt x="87312" y="811303"/>
                  <a:pt x="174625" y="139791"/>
                  <a:pt x="333375" y="15966"/>
                </a:cubicBezTo>
                <a:cubicBezTo>
                  <a:pt x="492125" y="-107859"/>
                  <a:pt x="542925" y="522378"/>
                  <a:pt x="952500" y="739866"/>
                </a:cubicBezTo>
                <a:cubicBezTo>
                  <a:pt x="1362075" y="957353"/>
                  <a:pt x="2790825" y="1320891"/>
                  <a:pt x="2790825" y="1320891"/>
                </a:cubicBezTo>
                <a:lnTo>
                  <a:pt x="2790825" y="1320891"/>
                </a:lnTo>
              </a:path>
            </a:pathLst>
          </a:custGeom>
          <a:noFill/>
          <a:ln w="28575" cap="flat" cmpd="sng" algn="ctr">
            <a:solidFill>
              <a:srgbClr val="0B5ED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20" name="Group 46"/>
          <p:cNvGrpSpPr>
            <a:grpSpLocks noChangeAspect="1"/>
          </p:cNvGrpSpPr>
          <p:nvPr>
            <p:custDataLst>
              <p:tags r:id="rId12"/>
            </p:custDataLst>
          </p:nvPr>
        </p:nvGrpSpPr>
        <p:grpSpPr bwMode="auto">
          <a:xfrm>
            <a:off x="7092280" y="5157192"/>
            <a:ext cx="904295" cy="347901"/>
            <a:chOff x="3" y="0"/>
            <a:chExt cx="2919" cy="1123"/>
          </a:xfrm>
        </p:grpSpPr>
        <p:sp>
          <p:nvSpPr>
            <p:cNvPr id="42" name="Freeform 470"/>
            <p:cNvSpPr>
              <a:spLocks noChangeAspect="1"/>
            </p:cNvSpPr>
            <p:nvPr/>
          </p:nvSpPr>
          <p:spPr bwMode="auto">
            <a:xfrm>
              <a:off x="3" y="76"/>
              <a:ext cx="518" cy="767"/>
            </a:xfrm>
            <a:custGeom>
              <a:avLst/>
              <a:gdLst>
                <a:gd name="T0" fmla="*/ 381 w 518"/>
                <a:gd name="T1" fmla="*/ 86 h 767"/>
                <a:gd name="T2" fmla="*/ 384 w 518"/>
                <a:gd name="T3" fmla="*/ 72 h 767"/>
                <a:gd name="T4" fmla="*/ 388 w 518"/>
                <a:gd name="T5" fmla="*/ 61 h 767"/>
                <a:gd name="T6" fmla="*/ 394 w 518"/>
                <a:gd name="T7" fmla="*/ 52 h 767"/>
                <a:gd name="T8" fmla="*/ 402 w 518"/>
                <a:gd name="T9" fmla="*/ 45 h 767"/>
                <a:gd name="T10" fmla="*/ 414 w 518"/>
                <a:gd name="T11" fmla="*/ 40 h 767"/>
                <a:gd name="T12" fmla="*/ 431 w 518"/>
                <a:gd name="T13" fmla="*/ 37 h 767"/>
                <a:gd name="T14" fmla="*/ 453 w 518"/>
                <a:gd name="T15" fmla="*/ 35 h 767"/>
                <a:gd name="T16" fmla="*/ 482 w 518"/>
                <a:gd name="T17" fmla="*/ 34 h 767"/>
                <a:gd name="T18" fmla="*/ 499 w 518"/>
                <a:gd name="T19" fmla="*/ 34 h 767"/>
                <a:gd name="T20" fmla="*/ 511 w 518"/>
                <a:gd name="T21" fmla="*/ 31 h 767"/>
                <a:gd name="T22" fmla="*/ 517 w 518"/>
                <a:gd name="T23" fmla="*/ 25 h 767"/>
                <a:gd name="T24" fmla="*/ 518 w 518"/>
                <a:gd name="T25" fmla="*/ 13 h 767"/>
                <a:gd name="T26" fmla="*/ 512 w 518"/>
                <a:gd name="T27" fmla="*/ 1 h 767"/>
                <a:gd name="T28" fmla="*/ 502 w 518"/>
                <a:gd name="T29" fmla="*/ 0 h 767"/>
                <a:gd name="T30" fmla="*/ 205 w 518"/>
                <a:gd name="T31" fmla="*/ 0 h 767"/>
                <a:gd name="T32" fmla="*/ 198 w 518"/>
                <a:gd name="T33" fmla="*/ 0 h 767"/>
                <a:gd name="T34" fmla="*/ 191 w 518"/>
                <a:gd name="T35" fmla="*/ 2 h 767"/>
                <a:gd name="T36" fmla="*/ 185 w 518"/>
                <a:gd name="T37" fmla="*/ 9 h 767"/>
                <a:gd name="T38" fmla="*/ 183 w 518"/>
                <a:gd name="T39" fmla="*/ 22 h 767"/>
                <a:gd name="T40" fmla="*/ 190 w 518"/>
                <a:gd name="T41" fmla="*/ 33 h 767"/>
                <a:gd name="T42" fmla="*/ 214 w 518"/>
                <a:gd name="T43" fmla="*/ 34 h 767"/>
                <a:gd name="T44" fmla="*/ 246 w 518"/>
                <a:gd name="T45" fmla="*/ 35 h 767"/>
                <a:gd name="T46" fmla="*/ 270 w 518"/>
                <a:gd name="T47" fmla="*/ 37 h 767"/>
                <a:gd name="T48" fmla="*/ 285 w 518"/>
                <a:gd name="T49" fmla="*/ 43 h 767"/>
                <a:gd name="T50" fmla="*/ 291 w 518"/>
                <a:gd name="T51" fmla="*/ 56 h 767"/>
                <a:gd name="T52" fmla="*/ 291 w 518"/>
                <a:gd name="T53" fmla="*/ 63 h 767"/>
                <a:gd name="T54" fmla="*/ 289 w 518"/>
                <a:gd name="T55" fmla="*/ 74 h 767"/>
                <a:gd name="T56" fmla="*/ 138 w 518"/>
                <a:gd name="T57" fmla="*/ 679 h 767"/>
                <a:gd name="T58" fmla="*/ 134 w 518"/>
                <a:gd name="T59" fmla="*/ 693 h 767"/>
                <a:gd name="T60" fmla="*/ 130 w 518"/>
                <a:gd name="T61" fmla="*/ 704 h 767"/>
                <a:gd name="T62" fmla="*/ 124 w 518"/>
                <a:gd name="T63" fmla="*/ 714 h 767"/>
                <a:gd name="T64" fmla="*/ 116 w 518"/>
                <a:gd name="T65" fmla="*/ 721 h 767"/>
                <a:gd name="T66" fmla="*/ 104 w 518"/>
                <a:gd name="T67" fmla="*/ 726 h 767"/>
                <a:gd name="T68" fmla="*/ 87 w 518"/>
                <a:gd name="T69" fmla="*/ 729 h 767"/>
                <a:gd name="T70" fmla="*/ 65 w 518"/>
                <a:gd name="T71" fmla="*/ 731 h 767"/>
                <a:gd name="T72" fmla="*/ 36 w 518"/>
                <a:gd name="T73" fmla="*/ 732 h 767"/>
                <a:gd name="T74" fmla="*/ 19 w 518"/>
                <a:gd name="T75" fmla="*/ 732 h 767"/>
                <a:gd name="T76" fmla="*/ 8 w 518"/>
                <a:gd name="T77" fmla="*/ 734 h 767"/>
                <a:gd name="T78" fmla="*/ 2 w 518"/>
                <a:gd name="T79" fmla="*/ 741 h 767"/>
                <a:gd name="T80" fmla="*/ 0 w 518"/>
                <a:gd name="T81" fmla="*/ 754 h 767"/>
                <a:gd name="T82" fmla="*/ 7 w 518"/>
                <a:gd name="T83" fmla="*/ 765 h 767"/>
                <a:gd name="T84" fmla="*/ 17 w 518"/>
                <a:gd name="T85" fmla="*/ 767 h 767"/>
                <a:gd name="T86" fmla="*/ 313 w 518"/>
                <a:gd name="T87" fmla="*/ 767 h 767"/>
                <a:gd name="T88" fmla="*/ 321 w 518"/>
                <a:gd name="T89" fmla="*/ 766 h 767"/>
                <a:gd name="T90" fmla="*/ 328 w 518"/>
                <a:gd name="T91" fmla="*/ 764 h 767"/>
                <a:gd name="T92" fmla="*/ 334 w 518"/>
                <a:gd name="T93" fmla="*/ 758 h 767"/>
                <a:gd name="T94" fmla="*/ 336 w 518"/>
                <a:gd name="T95" fmla="*/ 745 h 767"/>
                <a:gd name="T96" fmla="*/ 334 w 518"/>
                <a:gd name="T97" fmla="*/ 737 h 767"/>
                <a:gd name="T98" fmla="*/ 328 w 518"/>
                <a:gd name="T99" fmla="*/ 733 h 767"/>
                <a:gd name="T100" fmla="*/ 318 w 518"/>
                <a:gd name="T101" fmla="*/ 732 h 767"/>
                <a:gd name="T102" fmla="*/ 303 w 518"/>
                <a:gd name="T103" fmla="*/ 732 h 767"/>
                <a:gd name="T104" fmla="*/ 279 w 518"/>
                <a:gd name="T105" fmla="*/ 731 h 767"/>
                <a:gd name="T106" fmla="*/ 254 w 518"/>
                <a:gd name="T107" fmla="*/ 729 h 767"/>
                <a:gd name="T108" fmla="*/ 231 w 518"/>
                <a:gd name="T109" fmla="*/ 724 h 767"/>
                <a:gd name="T110" fmla="*/ 226 w 518"/>
                <a:gd name="T111" fmla="*/ 710 h 767"/>
                <a:gd name="T112" fmla="*/ 231 w 518"/>
                <a:gd name="T113" fmla="*/ 685 h 767"/>
                <a:gd name="T114" fmla="*/ 381 w 518"/>
                <a:gd name="T115" fmla="*/ 8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8" h="767">
                  <a:moveTo>
                    <a:pt x="381" y="86"/>
                  </a:moveTo>
                  <a:lnTo>
                    <a:pt x="384" y="72"/>
                  </a:lnTo>
                  <a:lnTo>
                    <a:pt x="388" y="61"/>
                  </a:lnTo>
                  <a:lnTo>
                    <a:pt x="394" y="52"/>
                  </a:lnTo>
                  <a:lnTo>
                    <a:pt x="402" y="45"/>
                  </a:lnTo>
                  <a:lnTo>
                    <a:pt x="414" y="40"/>
                  </a:lnTo>
                  <a:lnTo>
                    <a:pt x="431" y="37"/>
                  </a:lnTo>
                  <a:lnTo>
                    <a:pt x="453" y="35"/>
                  </a:lnTo>
                  <a:lnTo>
                    <a:pt x="482" y="34"/>
                  </a:lnTo>
                  <a:lnTo>
                    <a:pt x="499" y="34"/>
                  </a:lnTo>
                  <a:lnTo>
                    <a:pt x="511" y="31"/>
                  </a:lnTo>
                  <a:lnTo>
                    <a:pt x="517" y="25"/>
                  </a:lnTo>
                  <a:lnTo>
                    <a:pt x="518" y="13"/>
                  </a:lnTo>
                  <a:lnTo>
                    <a:pt x="512" y="1"/>
                  </a:lnTo>
                  <a:lnTo>
                    <a:pt x="502" y="0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91" y="2"/>
                  </a:lnTo>
                  <a:lnTo>
                    <a:pt x="185" y="9"/>
                  </a:lnTo>
                  <a:lnTo>
                    <a:pt x="183" y="22"/>
                  </a:lnTo>
                  <a:lnTo>
                    <a:pt x="190" y="33"/>
                  </a:lnTo>
                  <a:lnTo>
                    <a:pt x="214" y="34"/>
                  </a:lnTo>
                  <a:lnTo>
                    <a:pt x="246" y="35"/>
                  </a:lnTo>
                  <a:lnTo>
                    <a:pt x="270" y="37"/>
                  </a:lnTo>
                  <a:lnTo>
                    <a:pt x="285" y="43"/>
                  </a:lnTo>
                  <a:lnTo>
                    <a:pt x="291" y="56"/>
                  </a:lnTo>
                  <a:lnTo>
                    <a:pt x="291" y="63"/>
                  </a:lnTo>
                  <a:lnTo>
                    <a:pt x="289" y="74"/>
                  </a:lnTo>
                  <a:lnTo>
                    <a:pt x="138" y="679"/>
                  </a:lnTo>
                  <a:lnTo>
                    <a:pt x="134" y="693"/>
                  </a:lnTo>
                  <a:lnTo>
                    <a:pt x="130" y="704"/>
                  </a:lnTo>
                  <a:lnTo>
                    <a:pt x="124" y="714"/>
                  </a:lnTo>
                  <a:lnTo>
                    <a:pt x="116" y="721"/>
                  </a:lnTo>
                  <a:lnTo>
                    <a:pt x="104" y="726"/>
                  </a:lnTo>
                  <a:lnTo>
                    <a:pt x="87" y="729"/>
                  </a:lnTo>
                  <a:lnTo>
                    <a:pt x="65" y="731"/>
                  </a:lnTo>
                  <a:lnTo>
                    <a:pt x="36" y="732"/>
                  </a:lnTo>
                  <a:lnTo>
                    <a:pt x="19" y="732"/>
                  </a:lnTo>
                  <a:lnTo>
                    <a:pt x="8" y="734"/>
                  </a:lnTo>
                  <a:lnTo>
                    <a:pt x="2" y="741"/>
                  </a:lnTo>
                  <a:lnTo>
                    <a:pt x="0" y="754"/>
                  </a:lnTo>
                  <a:lnTo>
                    <a:pt x="7" y="765"/>
                  </a:lnTo>
                  <a:lnTo>
                    <a:pt x="17" y="767"/>
                  </a:lnTo>
                  <a:lnTo>
                    <a:pt x="313" y="767"/>
                  </a:lnTo>
                  <a:lnTo>
                    <a:pt x="321" y="766"/>
                  </a:lnTo>
                  <a:lnTo>
                    <a:pt x="328" y="764"/>
                  </a:lnTo>
                  <a:lnTo>
                    <a:pt x="334" y="758"/>
                  </a:lnTo>
                  <a:lnTo>
                    <a:pt x="336" y="745"/>
                  </a:lnTo>
                  <a:lnTo>
                    <a:pt x="334" y="737"/>
                  </a:lnTo>
                  <a:lnTo>
                    <a:pt x="328" y="733"/>
                  </a:lnTo>
                  <a:lnTo>
                    <a:pt x="318" y="732"/>
                  </a:lnTo>
                  <a:lnTo>
                    <a:pt x="303" y="732"/>
                  </a:lnTo>
                  <a:lnTo>
                    <a:pt x="279" y="731"/>
                  </a:lnTo>
                  <a:lnTo>
                    <a:pt x="254" y="729"/>
                  </a:lnTo>
                  <a:lnTo>
                    <a:pt x="231" y="724"/>
                  </a:lnTo>
                  <a:lnTo>
                    <a:pt x="226" y="710"/>
                  </a:lnTo>
                  <a:lnTo>
                    <a:pt x="231" y="685"/>
                  </a:lnTo>
                  <a:lnTo>
                    <a:pt x="381" y="86"/>
                  </a:lnTo>
                  <a:close/>
                </a:path>
              </a:pathLst>
            </a:custGeom>
            <a:solidFill>
              <a:srgbClr val="004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4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80"/>
            <p:cNvSpPr>
              <a:spLocks noChangeAspect="1"/>
            </p:cNvSpPr>
            <p:nvPr/>
          </p:nvSpPr>
          <p:spPr bwMode="auto">
            <a:xfrm>
              <a:off x="654" y="0"/>
              <a:ext cx="260" cy="1123"/>
            </a:xfrm>
            <a:custGeom>
              <a:avLst/>
              <a:gdLst>
                <a:gd name="T0" fmla="*/ 260 w 260"/>
                <a:gd name="T1" fmla="*/ 1112 h 1123"/>
                <a:gd name="T2" fmla="*/ 259 w 260"/>
                <a:gd name="T3" fmla="*/ 1109 h 1123"/>
                <a:gd name="T4" fmla="*/ 257 w 260"/>
                <a:gd name="T5" fmla="*/ 1106 h 1123"/>
                <a:gd name="T6" fmla="*/ 251 w 260"/>
                <a:gd name="T7" fmla="*/ 1099 h 1123"/>
                <a:gd name="T8" fmla="*/ 240 w 260"/>
                <a:gd name="T9" fmla="*/ 1087 h 1123"/>
                <a:gd name="T10" fmla="*/ 154 w 260"/>
                <a:gd name="T11" fmla="*/ 969 h 1123"/>
                <a:gd name="T12" fmla="*/ 100 w 260"/>
                <a:gd name="T13" fmla="*/ 836 h 1123"/>
                <a:gd name="T14" fmla="*/ 72 w 260"/>
                <a:gd name="T15" fmla="*/ 696 h 1123"/>
                <a:gd name="T16" fmla="*/ 65 w 260"/>
                <a:gd name="T17" fmla="*/ 561 h 1123"/>
                <a:gd name="T18" fmla="*/ 73 w 260"/>
                <a:gd name="T19" fmla="*/ 416 h 1123"/>
                <a:gd name="T20" fmla="*/ 103 w 260"/>
                <a:gd name="T21" fmla="*/ 275 h 1123"/>
                <a:gd name="T22" fmla="*/ 159 w 260"/>
                <a:gd name="T23" fmla="*/ 145 h 1123"/>
                <a:gd name="T24" fmla="*/ 245 w 260"/>
                <a:gd name="T25" fmla="*/ 31 h 1123"/>
                <a:gd name="T26" fmla="*/ 258 w 260"/>
                <a:gd name="T27" fmla="*/ 17 h 1123"/>
                <a:gd name="T28" fmla="*/ 260 w 260"/>
                <a:gd name="T29" fmla="*/ 11 h 1123"/>
                <a:gd name="T30" fmla="*/ 256 w 260"/>
                <a:gd name="T31" fmla="*/ 3 h 1123"/>
                <a:gd name="T32" fmla="*/ 248 w 260"/>
                <a:gd name="T33" fmla="*/ 0 h 1123"/>
                <a:gd name="T34" fmla="*/ 225 w 260"/>
                <a:gd name="T35" fmla="*/ 15 h 1123"/>
                <a:gd name="T36" fmla="*/ 180 w 260"/>
                <a:gd name="T37" fmla="*/ 56 h 1123"/>
                <a:gd name="T38" fmla="*/ 125 w 260"/>
                <a:gd name="T39" fmla="*/ 125 h 1123"/>
                <a:gd name="T40" fmla="*/ 70 w 260"/>
                <a:gd name="T41" fmla="*/ 219 h 1123"/>
                <a:gd name="T42" fmla="*/ 35 w 260"/>
                <a:gd name="T43" fmla="*/ 311 h 1123"/>
                <a:gd name="T44" fmla="*/ 13 w 260"/>
                <a:gd name="T45" fmla="*/ 401 h 1123"/>
                <a:gd name="T46" fmla="*/ 3 w 260"/>
                <a:gd name="T47" fmla="*/ 486 h 1123"/>
                <a:gd name="T48" fmla="*/ 0 w 260"/>
                <a:gd name="T49" fmla="*/ 561 h 1123"/>
                <a:gd name="T50" fmla="*/ 3 w 260"/>
                <a:gd name="T51" fmla="*/ 635 h 1123"/>
                <a:gd name="T52" fmla="*/ 13 w 260"/>
                <a:gd name="T53" fmla="*/ 722 h 1123"/>
                <a:gd name="T54" fmla="*/ 36 w 260"/>
                <a:gd name="T55" fmla="*/ 816 h 1123"/>
                <a:gd name="T56" fmla="*/ 74 w 260"/>
                <a:gd name="T57" fmla="*/ 912 h 1123"/>
                <a:gd name="T58" fmla="*/ 128 w 260"/>
                <a:gd name="T59" fmla="*/ 1003 h 1123"/>
                <a:gd name="T60" fmla="*/ 182 w 260"/>
                <a:gd name="T61" fmla="*/ 1069 h 1123"/>
                <a:gd name="T62" fmla="*/ 226 w 260"/>
                <a:gd name="T63" fmla="*/ 1109 h 1123"/>
                <a:gd name="T64" fmla="*/ 248 w 260"/>
                <a:gd name="T65" fmla="*/ 1123 h 1123"/>
                <a:gd name="T66" fmla="*/ 256 w 260"/>
                <a:gd name="T67" fmla="*/ 1121 h 1123"/>
                <a:gd name="T68" fmla="*/ 260 w 260"/>
                <a:gd name="T69" fmla="*/ 111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0" h="1123">
                  <a:moveTo>
                    <a:pt x="260" y="1112"/>
                  </a:moveTo>
                  <a:lnTo>
                    <a:pt x="259" y="1109"/>
                  </a:lnTo>
                  <a:lnTo>
                    <a:pt x="257" y="1106"/>
                  </a:lnTo>
                  <a:lnTo>
                    <a:pt x="251" y="1099"/>
                  </a:lnTo>
                  <a:lnTo>
                    <a:pt x="240" y="1087"/>
                  </a:lnTo>
                  <a:lnTo>
                    <a:pt x="154" y="969"/>
                  </a:lnTo>
                  <a:lnTo>
                    <a:pt x="100" y="836"/>
                  </a:lnTo>
                  <a:lnTo>
                    <a:pt x="72" y="696"/>
                  </a:lnTo>
                  <a:lnTo>
                    <a:pt x="65" y="561"/>
                  </a:lnTo>
                  <a:lnTo>
                    <a:pt x="73" y="416"/>
                  </a:lnTo>
                  <a:lnTo>
                    <a:pt x="103" y="275"/>
                  </a:lnTo>
                  <a:lnTo>
                    <a:pt x="159" y="145"/>
                  </a:lnTo>
                  <a:lnTo>
                    <a:pt x="245" y="31"/>
                  </a:lnTo>
                  <a:lnTo>
                    <a:pt x="258" y="17"/>
                  </a:lnTo>
                  <a:lnTo>
                    <a:pt x="260" y="11"/>
                  </a:lnTo>
                  <a:lnTo>
                    <a:pt x="256" y="3"/>
                  </a:lnTo>
                  <a:lnTo>
                    <a:pt x="248" y="0"/>
                  </a:lnTo>
                  <a:lnTo>
                    <a:pt x="225" y="15"/>
                  </a:lnTo>
                  <a:lnTo>
                    <a:pt x="180" y="56"/>
                  </a:lnTo>
                  <a:lnTo>
                    <a:pt x="125" y="125"/>
                  </a:lnTo>
                  <a:lnTo>
                    <a:pt x="70" y="219"/>
                  </a:lnTo>
                  <a:lnTo>
                    <a:pt x="35" y="311"/>
                  </a:lnTo>
                  <a:lnTo>
                    <a:pt x="13" y="401"/>
                  </a:lnTo>
                  <a:lnTo>
                    <a:pt x="3" y="486"/>
                  </a:lnTo>
                  <a:lnTo>
                    <a:pt x="0" y="561"/>
                  </a:lnTo>
                  <a:lnTo>
                    <a:pt x="3" y="635"/>
                  </a:lnTo>
                  <a:lnTo>
                    <a:pt x="13" y="722"/>
                  </a:lnTo>
                  <a:lnTo>
                    <a:pt x="36" y="816"/>
                  </a:lnTo>
                  <a:lnTo>
                    <a:pt x="74" y="912"/>
                  </a:lnTo>
                  <a:lnTo>
                    <a:pt x="128" y="1003"/>
                  </a:lnTo>
                  <a:lnTo>
                    <a:pt x="182" y="1069"/>
                  </a:lnTo>
                  <a:lnTo>
                    <a:pt x="226" y="1109"/>
                  </a:lnTo>
                  <a:lnTo>
                    <a:pt x="248" y="1123"/>
                  </a:lnTo>
                  <a:lnTo>
                    <a:pt x="256" y="1121"/>
                  </a:lnTo>
                  <a:lnTo>
                    <a:pt x="260" y="1112"/>
                  </a:lnTo>
                  <a:close/>
                </a:path>
              </a:pathLst>
            </a:custGeom>
            <a:solidFill>
              <a:srgbClr val="004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4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90"/>
            <p:cNvSpPr>
              <a:spLocks noChangeAspect="1"/>
            </p:cNvSpPr>
            <p:nvPr/>
          </p:nvSpPr>
          <p:spPr bwMode="auto">
            <a:xfrm>
              <a:off x="997" y="140"/>
              <a:ext cx="344" cy="715"/>
            </a:xfrm>
            <a:custGeom>
              <a:avLst/>
              <a:gdLst>
                <a:gd name="T0" fmla="*/ 205 w 344"/>
                <a:gd name="T1" fmla="*/ 253 h 715"/>
                <a:gd name="T2" fmla="*/ 310 w 344"/>
                <a:gd name="T3" fmla="*/ 253 h 715"/>
                <a:gd name="T4" fmla="*/ 325 w 344"/>
                <a:gd name="T5" fmla="*/ 253 h 715"/>
                <a:gd name="T6" fmla="*/ 335 w 344"/>
                <a:gd name="T7" fmla="*/ 250 h 715"/>
                <a:gd name="T8" fmla="*/ 341 w 344"/>
                <a:gd name="T9" fmla="*/ 244 h 715"/>
                <a:gd name="T10" fmla="*/ 344 w 344"/>
                <a:gd name="T11" fmla="*/ 231 h 715"/>
                <a:gd name="T12" fmla="*/ 336 w 344"/>
                <a:gd name="T13" fmla="*/ 220 h 715"/>
                <a:gd name="T14" fmla="*/ 312 w 344"/>
                <a:gd name="T15" fmla="*/ 219 h 715"/>
                <a:gd name="T16" fmla="*/ 214 w 344"/>
                <a:gd name="T17" fmla="*/ 219 h 715"/>
                <a:gd name="T18" fmla="*/ 238 w 344"/>
                <a:gd name="T19" fmla="*/ 122 h 715"/>
                <a:gd name="T20" fmla="*/ 252 w 344"/>
                <a:gd name="T21" fmla="*/ 67 h 715"/>
                <a:gd name="T22" fmla="*/ 258 w 344"/>
                <a:gd name="T23" fmla="*/ 40 h 715"/>
                <a:gd name="T24" fmla="*/ 260 w 344"/>
                <a:gd name="T25" fmla="*/ 30 h 715"/>
                <a:gd name="T26" fmla="*/ 250 w 344"/>
                <a:gd name="T27" fmla="*/ 8 h 715"/>
                <a:gd name="T28" fmla="*/ 227 w 344"/>
                <a:gd name="T29" fmla="*/ 0 h 715"/>
                <a:gd name="T30" fmla="*/ 220 w 344"/>
                <a:gd name="T31" fmla="*/ 0 h 715"/>
                <a:gd name="T32" fmla="*/ 207 w 344"/>
                <a:gd name="T33" fmla="*/ 5 h 715"/>
                <a:gd name="T34" fmla="*/ 193 w 344"/>
                <a:gd name="T35" fmla="*/ 17 h 715"/>
                <a:gd name="T36" fmla="*/ 182 w 344"/>
                <a:gd name="T37" fmla="*/ 40 h 715"/>
                <a:gd name="T38" fmla="*/ 139 w 344"/>
                <a:gd name="T39" fmla="*/ 219 h 715"/>
                <a:gd name="T40" fmla="*/ 33 w 344"/>
                <a:gd name="T41" fmla="*/ 219 h 715"/>
                <a:gd name="T42" fmla="*/ 19 w 344"/>
                <a:gd name="T43" fmla="*/ 219 h 715"/>
                <a:gd name="T44" fmla="*/ 8 w 344"/>
                <a:gd name="T45" fmla="*/ 221 h 715"/>
                <a:gd name="T46" fmla="*/ 2 w 344"/>
                <a:gd name="T47" fmla="*/ 228 h 715"/>
                <a:gd name="T48" fmla="*/ 0 w 344"/>
                <a:gd name="T49" fmla="*/ 240 h 715"/>
                <a:gd name="T50" fmla="*/ 7 w 344"/>
                <a:gd name="T51" fmla="*/ 251 h 715"/>
                <a:gd name="T52" fmla="*/ 31 w 344"/>
                <a:gd name="T53" fmla="*/ 253 h 715"/>
                <a:gd name="T54" fmla="*/ 130 w 344"/>
                <a:gd name="T55" fmla="*/ 253 h 715"/>
                <a:gd name="T56" fmla="*/ 103 w 344"/>
                <a:gd name="T57" fmla="*/ 359 h 715"/>
                <a:gd name="T58" fmla="*/ 82 w 344"/>
                <a:gd name="T59" fmla="*/ 441 h 715"/>
                <a:gd name="T60" fmla="*/ 67 w 344"/>
                <a:gd name="T61" fmla="*/ 501 h 715"/>
                <a:gd name="T62" fmla="*/ 57 w 344"/>
                <a:gd name="T63" fmla="*/ 544 h 715"/>
                <a:gd name="T64" fmla="*/ 50 w 344"/>
                <a:gd name="T65" fmla="*/ 573 h 715"/>
                <a:gd name="T66" fmla="*/ 47 w 344"/>
                <a:gd name="T67" fmla="*/ 592 h 715"/>
                <a:gd name="T68" fmla="*/ 45 w 344"/>
                <a:gd name="T69" fmla="*/ 603 h 715"/>
                <a:gd name="T70" fmla="*/ 44 w 344"/>
                <a:gd name="T71" fmla="*/ 611 h 715"/>
                <a:gd name="T72" fmla="*/ 52 w 344"/>
                <a:gd name="T73" fmla="*/ 653 h 715"/>
                <a:gd name="T74" fmla="*/ 73 w 344"/>
                <a:gd name="T75" fmla="*/ 686 h 715"/>
                <a:gd name="T76" fmla="*/ 106 w 344"/>
                <a:gd name="T77" fmla="*/ 707 h 715"/>
                <a:gd name="T78" fmla="*/ 148 w 344"/>
                <a:gd name="T79" fmla="*/ 715 h 715"/>
                <a:gd name="T80" fmla="*/ 224 w 344"/>
                <a:gd name="T81" fmla="*/ 689 h 715"/>
                <a:gd name="T82" fmla="*/ 279 w 344"/>
                <a:gd name="T83" fmla="*/ 632 h 715"/>
                <a:gd name="T84" fmla="*/ 314 w 344"/>
                <a:gd name="T85" fmla="*/ 573 h 715"/>
                <a:gd name="T86" fmla="*/ 326 w 344"/>
                <a:gd name="T87" fmla="*/ 542 h 715"/>
                <a:gd name="T88" fmla="*/ 321 w 344"/>
                <a:gd name="T89" fmla="*/ 532 h 715"/>
                <a:gd name="T90" fmla="*/ 312 w 344"/>
                <a:gd name="T91" fmla="*/ 530 h 715"/>
                <a:gd name="T92" fmla="*/ 302 w 344"/>
                <a:gd name="T93" fmla="*/ 534 h 715"/>
                <a:gd name="T94" fmla="*/ 295 w 344"/>
                <a:gd name="T95" fmla="*/ 546 h 715"/>
                <a:gd name="T96" fmla="*/ 258 w 344"/>
                <a:gd name="T97" fmla="*/ 618 h 715"/>
                <a:gd name="T98" fmla="*/ 219 w 344"/>
                <a:gd name="T99" fmla="*/ 662 h 715"/>
                <a:gd name="T100" fmla="*/ 182 w 344"/>
                <a:gd name="T101" fmla="*/ 684 h 715"/>
                <a:gd name="T102" fmla="*/ 150 w 344"/>
                <a:gd name="T103" fmla="*/ 690 h 715"/>
                <a:gd name="T104" fmla="*/ 134 w 344"/>
                <a:gd name="T105" fmla="*/ 687 h 715"/>
                <a:gd name="T106" fmla="*/ 124 w 344"/>
                <a:gd name="T107" fmla="*/ 678 h 715"/>
                <a:gd name="T108" fmla="*/ 117 w 344"/>
                <a:gd name="T109" fmla="*/ 662 h 715"/>
                <a:gd name="T110" fmla="*/ 115 w 344"/>
                <a:gd name="T111" fmla="*/ 638 h 715"/>
                <a:gd name="T112" fmla="*/ 117 w 344"/>
                <a:gd name="T113" fmla="*/ 609 h 715"/>
                <a:gd name="T114" fmla="*/ 122 w 344"/>
                <a:gd name="T115" fmla="*/ 585 h 715"/>
                <a:gd name="T116" fmla="*/ 205 w 344"/>
                <a:gd name="T117" fmla="*/ 25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4" h="715">
                  <a:moveTo>
                    <a:pt x="205" y="253"/>
                  </a:moveTo>
                  <a:lnTo>
                    <a:pt x="310" y="253"/>
                  </a:lnTo>
                  <a:lnTo>
                    <a:pt x="325" y="253"/>
                  </a:lnTo>
                  <a:lnTo>
                    <a:pt x="335" y="250"/>
                  </a:lnTo>
                  <a:lnTo>
                    <a:pt x="341" y="244"/>
                  </a:lnTo>
                  <a:lnTo>
                    <a:pt x="344" y="231"/>
                  </a:lnTo>
                  <a:lnTo>
                    <a:pt x="336" y="220"/>
                  </a:lnTo>
                  <a:lnTo>
                    <a:pt x="312" y="219"/>
                  </a:lnTo>
                  <a:lnTo>
                    <a:pt x="214" y="219"/>
                  </a:lnTo>
                  <a:lnTo>
                    <a:pt x="238" y="122"/>
                  </a:lnTo>
                  <a:lnTo>
                    <a:pt x="252" y="67"/>
                  </a:lnTo>
                  <a:lnTo>
                    <a:pt x="258" y="40"/>
                  </a:lnTo>
                  <a:lnTo>
                    <a:pt x="260" y="30"/>
                  </a:lnTo>
                  <a:lnTo>
                    <a:pt x="250" y="8"/>
                  </a:lnTo>
                  <a:lnTo>
                    <a:pt x="227" y="0"/>
                  </a:lnTo>
                  <a:lnTo>
                    <a:pt x="220" y="0"/>
                  </a:lnTo>
                  <a:lnTo>
                    <a:pt x="207" y="5"/>
                  </a:lnTo>
                  <a:lnTo>
                    <a:pt x="193" y="17"/>
                  </a:lnTo>
                  <a:lnTo>
                    <a:pt x="182" y="40"/>
                  </a:lnTo>
                  <a:lnTo>
                    <a:pt x="139" y="219"/>
                  </a:lnTo>
                  <a:lnTo>
                    <a:pt x="33" y="219"/>
                  </a:lnTo>
                  <a:lnTo>
                    <a:pt x="19" y="219"/>
                  </a:lnTo>
                  <a:lnTo>
                    <a:pt x="8" y="221"/>
                  </a:lnTo>
                  <a:lnTo>
                    <a:pt x="2" y="228"/>
                  </a:lnTo>
                  <a:lnTo>
                    <a:pt x="0" y="240"/>
                  </a:lnTo>
                  <a:lnTo>
                    <a:pt x="7" y="251"/>
                  </a:lnTo>
                  <a:lnTo>
                    <a:pt x="31" y="253"/>
                  </a:lnTo>
                  <a:lnTo>
                    <a:pt x="130" y="253"/>
                  </a:lnTo>
                  <a:lnTo>
                    <a:pt x="103" y="359"/>
                  </a:lnTo>
                  <a:lnTo>
                    <a:pt x="82" y="441"/>
                  </a:lnTo>
                  <a:lnTo>
                    <a:pt x="67" y="501"/>
                  </a:lnTo>
                  <a:lnTo>
                    <a:pt x="57" y="544"/>
                  </a:lnTo>
                  <a:lnTo>
                    <a:pt x="50" y="573"/>
                  </a:lnTo>
                  <a:lnTo>
                    <a:pt x="47" y="592"/>
                  </a:lnTo>
                  <a:lnTo>
                    <a:pt x="45" y="603"/>
                  </a:lnTo>
                  <a:lnTo>
                    <a:pt x="44" y="611"/>
                  </a:lnTo>
                  <a:lnTo>
                    <a:pt x="52" y="653"/>
                  </a:lnTo>
                  <a:lnTo>
                    <a:pt x="73" y="686"/>
                  </a:lnTo>
                  <a:lnTo>
                    <a:pt x="106" y="707"/>
                  </a:lnTo>
                  <a:lnTo>
                    <a:pt x="148" y="715"/>
                  </a:lnTo>
                  <a:lnTo>
                    <a:pt x="224" y="689"/>
                  </a:lnTo>
                  <a:lnTo>
                    <a:pt x="279" y="632"/>
                  </a:lnTo>
                  <a:lnTo>
                    <a:pt x="314" y="573"/>
                  </a:lnTo>
                  <a:lnTo>
                    <a:pt x="326" y="542"/>
                  </a:lnTo>
                  <a:lnTo>
                    <a:pt x="321" y="532"/>
                  </a:lnTo>
                  <a:lnTo>
                    <a:pt x="312" y="530"/>
                  </a:lnTo>
                  <a:lnTo>
                    <a:pt x="302" y="534"/>
                  </a:lnTo>
                  <a:lnTo>
                    <a:pt x="295" y="546"/>
                  </a:lnTo>
                  <a:lnTo>
                    <a:pt x="258" y="618"/>
                  </a:lnTo>
                  <a:lnTo>
                    <a:pt x="219" y="662"/>
                  </a:lnTo>
                  <a:lnTo>
                    <a:pt x="182" y="684"/>
                  </a:lnTo>
                  <a:lnTo>
                    <a:pt x="150" y="690"/>
                  </a:lnTo>
                  <a:lnTo>
                    <a:pt x="134" y="687"/>
                  </a:lnTo>
                  <a:lnTo>
                    <a:pt x="124" y="678"/>
                  </a:lnTo>
                  <a:lnTo>
                    <a:pt x="117" y="662"/>
                  </a:lnTo>
                  <a:lnTo>
                    <a:pt x="115" y="638"/>
                  </a:lnTo>
                  <a:lnTo>
                    <a:pt x="117" y="609"/>
                  </a:lnTo>
                  <a:lnTo>
                    <a:pt x="122" y="585"/>
                  </a:lnTo>
                  <a:lnTo>
                    <a:pt x="205" y="253"/>
                  </a:lnTo>
                  <a:close/>
                </a:path>
              </a:pathLst>
            </a:custGeom>
            <a:solidFill>
              <a:srgbClr val="004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4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00"/>
            <p:cNvSpPr>
              <a:spLocks noChangeAspect="1" noEditPoints="1"/>
            </p:cNvSpPr>
            <p:nvPr/>
          </p:nvSpPr>
          <p:spPr bwMode="auto">
            <a:xfrm>
              <a:off x="1474" y="359"/>
              <a:ext cx="122" cy="700"/>
            </a:xfrm>
            <a:custGeom>
              <a:avLst/>
              <a:gdLst>
                <a:gd name="T0" fmla="*/ 119 w 122"/>
                <a:gd name="T1" fmla="*/ 59 h 700"/>
                <a:gd name="T2" fmla="*/ 114 w 122"/>
                <a:gd name="T3" fmla="*/ 36 h 700"/>
                <a:gd name="T4" fmla="*/ 102 w 122"/>
                <a:gd name="T5" fmla="*/ 17 h 700"/>
                <a:gd name="T6" fmla="*/ 82 w 122"/>
                <a:gd name="T7" fmla="*/ 4 h 700"/>
                <a:gd name="T8" fmla="*/ 59 w 122"/>
                <a:gd name="T9" fmla="*/ 0 h 700"/>
                <a:gd name="T10" fmla="*/ 36 w 122"/>
                <a:gd name="T11" fmla="*/ 4 h 700"/>
                <a:gd name="T12" fmla="*/ 18 w 122"/>
                <a:gd name="T13" fmla="*/ 17 h 700"/>
                <a:gd name="T14" fmla="*/ 5 w 122"/>
                <a:gd name="T15" fmla="*/ 36 h 700"/>
                <a:gd name="T16" fmla="*/ 0 w 122"/>
                <a:gd name="T17" fmla="*/ 59 h 700"/>
                <a:gd name="T18" fmla="*/ 5 w 122"/>
                <a:gd name="T19" fmla="*/ 82 h 700"/>
                <a:gd name="T20" fmla="*/ 18 w 122"/>
                <a:gd name="T21" fmla="*/ 101 h 700"/>
                <a:gd name="T22" fmla="*/ 36 w 122"/>
                <a:gd name="T23" fmla="*/ 114 h 700"/>
                <a:gd name="T24" fmla="*/ 59 w 122"/>
                <a:gd name="T25" fmla="*/ 119 h 700"/>
                <a:gd name="T26" fmla="*/ 82 w 122"/>
                <a:gd name="T27" fmla="*/ 114 h 700"/>
                <a:gd name="T28" fmla="*/ 102 w 122"/>
                <a:gd name="T29" fmla="*/ 101 h 700"/>
                <a:gd name="T30" fmla="*/ 114 w 122"/>
                <a:gd name="T31" fmla="*/ 82 h 700"/>
                <a:gd name="T32" fmla="*/ 119 w 122"/>
                <a:gd name="T33" fmla="*/ 59 h 700"/>
                <a:gd name="T34" fmla="*/ 98 w 122"/>
                <a:gd name="T35" fmla="*/ 471 h 700"/>
                <a:gd name="T36" fmla="*/ 96 w 122"/>
                <a:gd name="T37" fmla="*/ 504 h 700"/>
                <a:gd name="T38" fmla="*/ 89 w 122"/>
                <a:gd name="T39" fmla="*/ 553 h 700"/>
                <a:gd name="T40" fmla="*/ 67 w 122"/>
                <a:gd name="T41" fmla="*/ 611 h 700"/>
                <a:gd name="T42" fmla="*/ 26 w 122"/>
                <a:gd name="T43" fmla="*/ 673 h 700"/>
                <a:gd name="T44" fmla="*/ 19 w 122"/>
                <a:gd name="T45" fmla="*/ 683 h 700"/>
                <a:gd name="T46" fmla="*/ 18 w 122"/>
                <a:gd name="T47" fmla="*/ 688 h 700"/>
                <a:gd name="T48" fmla="*/ 22 w 122"/>
                <a:gd name="T49" fmla="*/ 697 h 700"/>
                <a:gd name="T50" fmla="*/ 29 w 122"/>
                <a:gd name="T51" fmla="*/ 700 h 700"/>
                <a:gd name="T52" fmla="*/ 49 w 122"/>
                <a:gd name="T53" fmla="*/ 684 h 700"/>
                <a:gd name="T54" fmla="*/ 80 w 122"/>
                <a:gd name="T55" fmla="*/ 639 h 700"/>
                <a:gd name="T56" fmla="*/ 110 w 122"/>
                <a:gd name="T57" fmla="*/ 570 h 700"/>
                <a:gd name="T58" fmla="*/ 122 w 122"/>
                <a:gd name="T59" fmla="*/ 480 h 700"/>
                <a:gd name="T60" fmla="*/ 122 w 122"/>
                <a:gd name="T61" fmla="*/ 466 h 700"/>
                <a:gd name="T62" fmla="*/ 121 w 122"/>
                <a:gd name="T63" fmla="*/ 448 h 700"/>
                <a:gd name="T64" fmla="*/ 118 w 122"/>
                <a:gd name="T65" fmla="*/ 429 h 700"/>
                <a:gd name="T66" fmla="*/ 113 w 122"/>
                <a:gd name="T67" fmla="*/ 410 h 700"/>
                <a:gd name="T68" fmla="*/ 106 w 122"/>
                <a:gd name="T69" fmla="*/ 392 h 700"/>
                <a:gd name="T70" fmla="*/ 95 w 122"/>
                <a:gd name="T71" fmla="*/ 378 h 700"/>
                <a:gd name="T72" fmla="*/ 80 w 122"/>
                <a:gd name="T73" fmla="*/ 368 h 700"/>
                <a:gd name="T74" fmla="*/ 59 w 122"/>
                <a:gd name="T75" fmla="*/ 365 h 700"/>
                <a:gd name="T76" fmla="*/ 34 w 122"/>
                <a:gd name="T77" fmla="*/ 369 h 700"/>
                <a:gd name="T78" fmla="*/ 15 w 122"/>
                <a:gd name="T79" fmla="*/ 383 h 700"/>
                <a:gd name="T80" fmla="*/ 4 w 122"/>
                <a:gd name="T81" fmla="*/ 402 h 700"/>
                <a:gd name="T82" fmla="*/ 0 w 122"/>
                <a:gd name="T83" fmla="*/ 424 h 700"/>
                <a:gd name="T84" fmla="*/ 4 w 122"/>
                <a:gd name="T85" fmla="*/ 446 h 700"/>
                <a:gd name="T86" fmla="*/ 15 w 122"/>
                <a:gd name="T87" fmla="*/ 464 h 700"/>
                <a:gd name="T88" fmla="*/ 33 w 122"/>
                <a:gd name="T89" fmla="*/ 478 h 700"/>
                <a:gd name="T90" fmla="*/ 59 w 122"/>
                <a:gd name="T91" fmla="*/ 484 h 700"/>
                <a:gd name="T92" fmla="*/ 68 w 122"/>
                <a:gd name="T93" fmla="*/ 482 h 700"/>
                <a:gd name="T94" fmla="*/ 83 w 122"/>
                <a:gd name="T95" fmla="*/ 479 h 700"/>
                <a:gd name="T96" fmla="*/ 98 w 122"/>
                <a:gd name="T97" fmla="*/ 471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2" h="700">
                  <a:moveTo>
                    <a:pt x="119" y="59"/>
                  </a:moveTo>
                  <a:lnTo>
                    <a:pt x="114" y="36"/>
                  </a:lnTo>
                  <a:lnTo>
                    <a:pt x="102" y="17"/>
                  </a:lnTo>
                  <a:lnTo>
                    <a:pt x="82" y="4"/>
                  </a:lnTo>
                  <a:lnTo>
                    <a:pt x="59" y="0"/>
                  </a:lnTo>
                  <a:lnTo>
                    <a:pt x="36" y="4"/>
                  </a:lnTo>
                  <a:lnTo>
                    <a:pt x="18" y="17"/>
                  </a:lnTo>
                  <a:lnTo>
                    <a:pt x="5" y="36"/>
                  </a:lnTo>
                  <a:lnTo>
                    <a:pt x="0" y="59"/>
                  </a:lnTo>
                  <a:lnTo>
                    <a:pt x="5" y="82"/>
                  </a:lnTo>
                  <a:lnTo>
                    <a:pt x="18" y="101"/>
                  </a:lnTo>
                  <a:lnTo>
                    <a:pt x="36" y="114"/>
                  </a:lnTo>
                  <a:lnTo>
                    <a:pt x="59" y="119"/>
                  </a:lnTo>
                  <a:lnTo>
                    <a:pt x="82" y="114"/>
                  </a:lnTo>
                  <a:lnTo>
                    <a:pt x="102" y="101"/>
                  </a:lnTo>
                  <a:lnTo>
                    <a:pt x="114" y="82"/>
                  </a:lnTo>
                  <a:lnTo>
                    <a:pt x="119" y="59"/>
                  </a:lnTo>
                  <a:close/>
                  <a:moveTo>
                    <a:pt x="98" y="471"/>
                  </a:moveTo>
                  <a:lnTo>
                    <a:pt x="96" y="504"/>
                  </a:lnTo>
                  <a:lnTo>
                    <a:pt x="89" y="553"/>
                  </a:lnTo>
                  <a:lnTo>
                    <a:pt x="67" y="611"/>
                  </a:lnTo>
                  <a:lnTo>
                    <a:pt x="26" y="673"/>
                  </a:lnTo>
                  <a:lnTo>
                    <a:pt x="19" y="683"/>
                  </a:lnTo>
                  <a:lnTo>
                    <a:pt x="18" y="688"/>
                  </a:lnTo>
                  <a:lnTo>
                    <a:pt x="22" y="697"/>
                  </a:lnTo>
                  <a:lnTo>
                    <a:pt x="29" y="700"/>
                  </a:lnTo>
                  <a:lnTo>
                    <a:pt x="49" y="684"/>
                  </a:lnTo>
                  <a:lnTo>
                    <a:pt x="80" y="639"/>
                  </a:lnTo>
                  <a:lnTo>
                    <a:pt x="110" y="570"/>
                  </a:lnTo>
                  <a:lnTo>
                    <a:pt x="122" y="480"/>
                  </a:lnTo>
                  <a:lnTo>
                    <a:pt x="122" y="466"/>
                  </a:lnTo>
                  <a:lnTo>
                    <a:pt x="121" y="448"/>
                  </a:lnTo>
                  <a:lnTo>
                    <a:pt x="118" y="429"/>
                  </a:lnTo>
                  <a:lnTo>
                    <a:pt x="113" y="410"/>
                  </a:lnTo>
                  <a:lnTo>
                    <a:pt x="106" y="392"/>
                  </a:lnTo>
                  <a:lnTo>
                    <a:pt x="95" y="378"/>
                  </a:lnTo>
                  <a:lnTo>
                    <a:pt x="80" y="368"/>
                  </a:lnTo>
                  <a:lnTo>
                    <a:pt x="59" y="365"/>
                  </a:lnTo>
                  <a:lnTo>
                    <a:pt x="34" y="369"/>
                  </a:lnTo>
                  <a:lnTo>
                    <a:pt x="15" y="383"/>
                  </a:lnTo>
                  <a:lnTo>
                    <a:pt x="4" y="402"/>
                  </a:lnTo>
                  <a:lnTo>
                    <a:pt x="0" y="424"/>
                  </a:lnTo>
                  <a:lnTo>
                    <a:pt x="4" y="446"/>
                  </a:lnTo>
                  <a:lnTo>
                    <a:pt x="15" y="464"/>
                  </a:lnTo>
                  <a:lnTo>
                    <a:pt x="33" y="478"/>
                  </a:lnTo>
                  <a:lnTo>
                    <a:pt x="59" y="484"/>
                  </a:lnTo>
                  <a:lnTo>
                    <a:pt x="68" y="482"/>
                  </a:lnTo>
                  <a:lnTo>
                    <a:pt x="83" y="479"/>
                  </a:lnTo>
                  <a:lnTo>
                    <a:pt x="98" y="471"/>
                  </a:lnTo>
                  <a:close/>
                </a:path>
              </a:pathLst>
            </a:custGeom>
            <a:solidFill>
              <a:srgbClr val="004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4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10"/>
            <p:cNvSpPr>
              <a:spLocks noChangeAspect="1" noEditPoints="1"/>
            </p:cNvSpPr>
            <p:nvPr/>
          </p:nvSpPr>
          <p:spPr bwMode="auto">
            <a:xfrm>
              <a:off x="1922" y="337"/>
              <a:ext cx="631" cy="723"/>
            </a:xfrm>
            <a:custGeom>
              <a:avLst/>
              <a:gdLst>
                <a:gd name="T0" fmla="*/ 205 w 631"/>
                <a:gd name="T1" fmla="*/ 136 h 723"/>
                <a:gd name="T2" fmla="*/ 206 w 631"/>
                <a:gd name="T3" fmla="*/ 123 h 723"/>
                <a:gd name="T4" fmla="*/ 208 w 631"/>
                <a:gd name="T5" fmla="*/ 115 h 723"/>
                <a:gd name="T6" fmla="*/ 213 w 631"/>
                <a:gd name="T7" fmla="*/ 107 h 723"/>
                <a:gd name="T8" fmla="*/ 222 w 631"/>
                <a:gd name="T9" fmla="*/ 98 h 723"/>
                <a:gd name="T10" fmla="*/ 257 w 631"/>
                <a:gd name="T11" fmla="*/ 70 h 723"/>
                <a:gd name="T12" fmla="*/ 294 w 631"/>
                <a:gd name="T13" fmla="*/ 54 h 723"/>
                <a:gd name="T14" fmla="*/ 326 w 631"/>
                <a:gd name="T15" fmla="*/ 47 h 723"/>
                <a:gd name="T16" fmla="*/ 350 w 631"/>
                <a:gd name="T17" fmla="*/ 45 h 723"/>
                <a:gd name="T18" fmla="*/ 403 w 631"/>
                <a:gd name="T19" fmla="*/ 58 h 723"/>
                <a:gd name="T20" fmla="*/ 447 w 631"/>
                <a:gd name="T21" fmla="*/ 97 h 723"/>
                <a:gd name="T22" fmla="*/ 477 w 631"/>
                <a:gd name="T23" fmla="*/ 163 h 723"/>
                <a:gd name="T24" fmla="*/ 487 w 631"/>
                <a:gd name="T25" fmla="*/ 255 h 723"/>
                <a:gd name="T26" fmla="*/ 474 w 631"/>
                <a:gd name="T27" fmla="*/ 355 h 723"/>
                <a:gd name="T28" fmla="*/ 439 w 631"/>
                <a:gd name="T29" fmla="*/ 422 h 723"/>
                <a:gd name="T30" fmla="*/ 390 w 631"/>
                <a:gd name="T31" fmla="*/ 460 h 723"/>
                <a:gd name="T32" fmla="*/ 336 w 631"/>
                <a:gd name="T33" fmla="*/ 472 h 723"/>
                <a:gd name="T34" fmla="*/ 318 w 631"/>
                <a:gd name="T35" fmla="*/ 471 h 723"/>
                <a:gd name="T36" fmla="*/ 290 w 631"/>
                <a:gd name="T37" fmla="*/ 464 h 723"/>
                <a:gd name="T38" fmla="*/ 255 w 631"/>
                <a:gd name="T39" fmla="*/ 446 h 723"/>
                <a:gd name="T40" fmla="*/ 218 w 631"/>
                <a:gd name="T41" fmla="*/ 411 h 723"/>
                <a:gd name="T42" fmla="*/ 211 w 631"/>
                <a:gd name="T43" fmla="*/ 402 h 723"/>
                <a:gd name="T44" fmla="*/ 207 w 631"/>
                <a:gd name="T45" fmla="*/ 395 h 723"/>
                <a:gd name="T46" fmla="*/ 205 w 631"/>
                <a:gd name="T47" fmla="*/ 387 h 723"/>
                <a:gd name="T48" fmla="*/ 205 w 631"/>
                <a:gd name="T49" fmla="*/ 374 h 723"/>
                <a:gd name="T50" fmla="*/ 205 w 631"/>
                <a:gd name="T51" fmla="*/ 136 h 723"/>
                <a:gd name="T52" fmla="*/ 205 w 631"/>
                <a:gd name="T53" fmla="*/ 462 h 723"/>
                <a:gd name="T54" fmla="*/ 242 w 631"/>
                <a:gd name="T55" fmla="*/ 486 h 723"/>
                <a:gd name="T56" fmla="*/ 278 w 631"/>
                <a:gd name="T57" fmla="*/ 501 h 723"/>
                <a:gd name="T58" fmla="*/ 313 w 631"/>
                <a:gd name="T59" fmla="*/ 510 h 723"/>
                <a:gd name="T60" fmla="*/ 349 w 631"/>
                <a:gd name="T61" fmla="*/ 512 h 723"/>
                <a:gd name="T62" fmla="*/ 463 w 631"/>
                <a:gd name="T63" fmla="*/ 494 h 723"/>
                <a:gd name="T64" fmla="*/ 553 w 631"/>
                <a:gd name="T65" fmla="*/ 442 h 723"/>
                <a:gd name="T66" fmla="*/ 610 w 631"/>
                <a:gd name="T67" fmla="*/ 361 h 723"/>
                <a:gd name="T68" fmla="*/ 631 w 631"/>
                <a:gd name="T69" fmla="*/ 255 h 723"/>
                <a:gd name="T70" fmla="*/ 612 w 631"/>
                <a:gd name="T71" fmla="*/ 152 h 723"/>
                <a:gd name="T72" fmla="*/ 560 w 631"/>
                <a:gd name="T73" fmla="*/ 71 h 723"/>
                <a:gd name="T74" fmla="*/ 477 w 631"/>
                <a:gd name="T75" fmla="*/ 19 h 723"/>
                <a:gd name="T76" fmla="*/ 367 w 631"/>
                <a:gd name="T77" fmla="*/ 0 h 723"/>
                <a:gd name="T78" fmla="*/ 309 w 631"/>
                <a:gd name="T79" fmla="*/ 6 h 723"/>
                <a:gd name="T80" fmla="*/ 261 w 631"/>
                <a:gd name="T81" fmla="*/ 20 h 723"/>
                <a:gd name="T82" fmla="*/ 224 w 631"/>
                <a:gd name="T83" fmla="*/ 38 h 723"/>
                <a:gd name="T84" fmla="*/ 198 w 631"/>
                <a:gd name="T85" fmla="*/ 55 h 723"/>
                <a:gd name="T86" fmla="*/ 198 w 631"/>
                <a:gd name="T87" fmla="*/ 0 h 723"/>
                <a:gd name="T88" fmla="*/ 0 w 631"/>
                <a:gd name="T89" fmla="*/ 9 h 723"/>
                <a:gd name="T90" fmla="*/ 0 w 631"/>
                <a:gd name="T91" fmla="*/ 62 h 723"/>
                <a:gd name="T92" fmla="*/ 42 w 631"/>
                <a:gd name="T93" fmla="*/ 62 h 723"/>
                <a:gd name="T94" fmla="*/ 65 w 631"/>
                <a:gd name="T95" fmla="*/ 67 h 723"/>
                <a:gd name="T96" fmla="*/ 75 w 631"/>
                <a:gd name="T97" fmla="*/ 80 h 723"/>
                <a:gd name="T98" fmla="*/ 77 w 631"/>
                <a:gd name="T99" fmla="*/ 105 h 723"/>
                <a:gd name="T100" fmla="*/ 77 w 631"/>
                <a:gd name="T101" fmla="*/ 670 h 723"/>
                <a:gd name="T102" fmla="*/ 0 w 631"/>
                <a:gd name="T103" fmla="*/ 670 h 723"/>
                <a:gd name="T104" fmla="*/ 0 w 631"/>
                <a:gd name="T105" fmla="*/ 723 h 723"/>
                <a:gd name="T106" fmla="*/ 282 w 631"/>
                <a:gd name="T107" fmla="*/ 723 h 723"/>
                <a:gd name="T108" fmla="*/ 282 w 631"/>
                <a:gd name="T109" fmla="*/ 670 h 723"/>
                <a:gd name="T110" fmla="*/ 205 w 631"/>
                <a:gd name="T111" fmla="*/ 670 h 723"/>
                <a:gd name="T112" fmla="*/ 205 w 631"/>
                <a:gd name="T113" fmla="*/ 462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31" h="723">
                  <a:moveTo>
                    <a:pt x="205" y="136"/>
                  </a:moveTo>
                  <a:lnTo>
                    <a:pt x="206" y="123"/>
                  </a:lnTo>
                  <a:lnTo>
                    <a:pt x="208" y="115"/>
                  </a:lnTo>
                  <a:lnTo>
                    <a:pt x="213" y="107"/>
                  </a:lnTo>
                  <a:lnTo>
                    <a:pt x="222" y="98"/>
                  </a:lnTo>
                  <a:lnTo>
                    <a:pt x="257" y="70"/>
                  </a:lnTo>
                  <a:lnTo>
                    <a:pt x="294" y="54"/>
                  </a:lnTo>
                  <a:lnTo>
                    <a:pt x="326" y="47"/>
                  </a:lnTo>
                  <a:lnTo>
                    <a:pt x="350" y="45"/>
                  </a:lnTo>
                  <a:lnTo>
                    <a:pt x="403" y="58"/>
                  </a:lnTo>
                  <a:lnTo>
                    <a:pt x="447" y="97"/>
                  </a:lnTo>
                  <a:lnTo>
                    <a:pt x="477" y="163"/>
                  </a:lnTo>
                  <a:lnTo>
                    <a:pt x="487" y="255"/>
                  </a:lnTo>
                  <a:lnTo>
                    <a:pt x="474" y="355"/>
                  </a:lnTo>
                  <a:lnTo>
                    <a:pt x="439" y="422"/>
                  </a:lnTo>
                  <a:lnTo>
                    <a:pt x="390" y="460"/>
                  </a:lnTo>
                  <a:lnTo>
                    <a:pt x="336" y="472"/>
                  </a:lnTo>
                  <a:lnTo>
                    <a:pt x="318" y="471"/>
                  </a:lnTo>
                  <a:lnTo>
                    <a:pt x="290" y="464"/>
                  </a:lnTo>
                  <a:lnTo>
                    <a:pt x="255" y="446"/>
                  </a:lnTo>
                  <a:lnTo>
                    <a:pt x="218" y="411"/>
                  </a:lnTo>
                  <a:lnTo>
                    <a:pt x="211" y="402"/>
                  </a:lnTo>
                  <a:lnTo>
                    <a:pt x="207" y="395"/>
                  </a:lnTo>
                  <a:lnTo>
                    <a:pt x="205" y="387"/>
                  </a:lnTo>
                  <a:lnTo>
                    <a:pt x="205" y="374"/>
                  </a:lnTo>
                  <a:lnTo>
                    <a:pt x="205" y="136"/>
                  </a:lnTo>
                  <a:close/>
                  <a:moveTo>
                    <a:pt x="205" y="462"/>
                  </a:moveTo>
                  <a:lnTo>
                    <a:pt x="242" y="486"/>
                  </a:lnTo>
                  <a:lnTo>
                    <a:pt x="278" y="501"/>
                  </a:lnTo>
                  <a:lnTo>
                    <a:pt x="313" y="510"/>
                  </a:lnTo>
                  <a:lnTo>
                    <a:pt x="349" y="512"/>
                  </a:lnTo>
                  <a:lnTo>
                    <a:pt x="463" y="494"/>
                  </a:lnTo>
                  <a:lnTo>
                    <a:pt x="553" y="442"/>
                  </a:lnTo>
                  <a:lnTo>
                    <a:pt x="610" y="361"/>
                  </a:lnTo>
                  <a:lnTo>
                    <a:pt x="631" y="255"/>
                  </a:lnTo>
                  <a:lnTo>
                    <a:pt x="612" y="152"/>
                  </a:lnTo>
                  <a:lnTo>
                    <a:pt x="560" y="71"/>
                  </a:lnTo>
                  <a:lnTo>
                    <a:pt x="477" y="19"/>
                  </a:lnTo>
                  <a:lnTo>
                    <a:pt x="367" y="0"/>
                  </a:lnTo>
                  <a:lnTo>
                    <a:pt x="309" y="6"/>
                  </a:lnTo>
                  <a:lnTo>
                    <a:pt x="261" y="20"/>
                  </a:lnTo>
                  <a:lnTo>
                    <a:pt x="224" y="38"/>
                  </a:lnTo>
                  <a:lnTo>
                    <a:pt x="198" y="55"/>
                  </a:lnTo>
                  <a:lnTo>
                    <a:pt x="198" y="0"/>
                  </a:lnTo>
                  <a:lnTo>
                    <a:pt x="0" y="9"/>
                  </a:lnTo>
                  <a:lnTo>
                    <a:pt x="0" y="62"/>
                  </a:lnTo>
                  <a:lnTo>
                    <a:pt x="42" y="62"/>
                  </a:lnTo>
                  <a:lnTo>
                    <a:pt x="65" y="67"/>
                  </a:lnTo>
                  <a:lnTo>
                    <a:pt x="75" y="80"/>
                  </a:lnTo>
                  <a:lnTo>
                    <a:pt x="77" y="105"/>
                  </a:lnTo>
                  <a:lnTo>
                    <a:pt x="77" y="670"/>
                  </a:lnTo>
                  <a:lnTo>
                    <a:pt x="0" y="670"/>
                  </a:lnTo>
                  <a:lnTo>
                    <a:pt x="0" y="723"/>
                  </a:lnTo>
                  <a:lnTo>
                    <a:pt x="282" y="723"/>
                  </a:lnTo>
                  <a:lnTo>
                    <a:pt x="282" y="670"/>
                  </a:lnTo>
                  <a:lnTo>
                    <a:pt x="205" y="670"/>
                  </a:lnTo>
                  <a:lnTo>
                    <a:pt x="205" y="462"/>
                  </a:lnTo>
                  <a:close/>
                </a:path>
              </a:pathLst>
            </a:custGeom>
            <a:solidFill>
              <a:srgbClr val="004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4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20"/>
            <p:cNvSpPr>
              <a:spLocks noChangeAspect="1"/>
            </p:cNvSpPr>
            <p:nvPr/>
          </p:nvSpPr>
          <p:spPr bwMode="auto">
            <a:xfrm>
              <a:off x="2662" y="0"/>
              <a:ext cx="260" cy="1123"/>
            </a:xfrm>
            <a:custGeom>
              <a:avLst/>
              <a:gdLst>
                <a:gd name="T0" fmla="*/ 260 w 260"/>
                <a:gd name="T1" fmla="*/ 561 h 1123"/>
                <a:gd name="T2" fmla="*/ 257 w 260"/>
                <a:gd name="T3" fmla="*/ 488 h 1123"/>
                <a:gd name="T4" fmla="*/ 246 w 260"/>
                <a:gd name="T5" fmla="*/ 401 h 1123"/>
                <a:gd name="T6" fmla="*/ 223 w 260"/>
                <a:gd name="T7" fmla="*/ 307 h 1123"/>
                <a:gd name="T8" fmla="*/ 186 w 260"/>
                <a:gd name="T9" fmla="*/ 211 h 1123"/>
                <a:gd name="T10" fmla="*/ 132 w 260"/>
                <a:gd name="T11" fmla="*/ 120 h 1123"/>
                <a:gd name="T12" fmla="*/ 78 w 260"/>
                <a:gd name="T13" fmla="*/ 54 h 1123"/>
                <a:gd name="T14" fmla="*/ 34 w 260"/>
                <a:gd name="T15" fmla="*/ 14 h 1123"/>
                <a:gd name="T16" fmla="*/ 11 w 260"/>
                <a:gd name="T17" fmla="*/ 0 h 1123"/>
                <a:gd name="T18" fmla="*/ 3 w 260"/>
                <a:gd name="T19" fmla="*/ 3 h 1123"/>
                <a:gd name="T20" fmla="*/ 0 w 260"/>
                <a:gd name="T21" fmla="*/ 11 h 1123"/>
                <a:gd name="T22" fmla="*/ 0 w 260"/>
                <a:gd name="T23" fmla="*/ 14 h 1123"/>
                <a:gd name="T24" fmla="*/ 3 w 260"/>
                <a:gd name="T25" fmla="*/ 18 h 1123"/>
                <a:gd name="T26" fmla="*/ 9 w 260"/>
                <a:gd name="T27" fmla="*/ 25 h 1123"/>
                <a:gd name="T28" fmla="*/ 21 w 260"/>
                <a:gd name="T29" fmla="*/ 37 h 1123"/>
                <a:gd name="T30" fmla="*/ 95 w 260"/>
                <a:gd name="T31" fmla="*/ 133 h 1123"/>
                <a:gd name="T32" fmla="*/ 149 w 260"/>
                <a:gd name="T33" fmla="*/ 253 h 1123"/>
                <a:gd name="T34" fmla="*/ 183 w 260"/>
                <a:gd name="T35" fmla="*/ 396 h 1123"/>
                <a:gd name="T36" fmla="*/ 195 w 260"/>
                <a:gd name="T37" fmla="*/ 561 h 1123"/>
                <a:gd name="T38" fmla="*/ 186 w 260"/>
                <a:gd name="T39" fmla="*/ 706 h 1123"/>
                <a:gd name="T40" fmla="*/ 157 w 260"/>
                <a:gd name="T41" fmla="*/ 846 h 1123"/>
                <a:gd name="T42" fmla="*/ 101 w 260"/>
                <a:gd name="T43" fmla="*/ 977 h 1123"/>
                <a:gd name="T44" fmla="*/ 14 w 260"/>
                <a:gd name="T45" fmla="*/ 1093 h 1123"/>
                <a:gd name="T46" fmla="*/ 2 w 260"/>
                <a:gd name="T47" fmla="*/ 1106 h 1123"/>
                <a:gd name="T48" fmla="*/ 0 w 260"/>
                <a:gd name="T49" fmla="*/ 1112 h 1123"/>
                <a:gd name="T50" fmla="*/ 3 w 260"/>
                <a:gd name="T51" fmla="*/ 1120 h 1123"/>
                <a:gd name="T52" fmla="*/ 11 w 260"/>
                <a:gd name="T53" fmla="*/ 1123 h 1123"/>
                <a:gd name="T54" fmla="*/ 34 w 260"/>
                <a:gd name="T55" fmla="*/ 1109 h 1123"/>
                <a:gd name="T56" fmla="*/ 80 w 260"/>
                <a:gd name="T57" fmla="*/ 1067 h 1123"/>
                <a:gd name="T58" fmla="*/ 135 w 260"/>
                <a:gd name="T59" fmla="*/ 998 h 1123"/>
                <a:gd name="T60" fmla="*/ 189 w 260"/>
                <a:gd name="T61" fmla="*/ 904 h 1123"/>
                <a:gd name="T62" fmla="*/ 224 w 260"/>
                <a:gd name="T63" fmla="*/ 812 h 1123"/>
                <a:gd name="T64" fmla="*/ 246 w 260"/>
                <a:gd name="T65" fmla="*/ 722 h 1123"/>
                <a:gd name="T66" fmla="*/ 257 w 260"/>
                <a:gd name="T67" fmla="*/ 638 h 1123"/>
                <a:gd name="T68" fmla="*/ 260 w 260"/>
                <a:gd name="T69" fmla="*/ 561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0" h="1123">
                  <a:moveTo>
                    <a:pt x="260" y="561"/>
                  </a:moveTo>
                  <a:lnTo>
                    <a:pt x="257" y="488"/>
                  </a:lnTo>
                  <a:lnTo>
                    <a:pt x="246" y="401"/>
                  </a:lnTo>
                  <a:lnTo>
                    <a:pt x="223" y="307"/>
                  </a:lnTo>
                  <a:lnTo>
                    <a:pt x="186" y="211"/>
                  </a:lnTo>
                  <a:lnTo>
                    <a:pt x="132" y="120"/>
                  </a:lnTo>
                  <a:lnTo>
                    <a:pt x="78" y="54"/>
                  </a:lnTo>
                  <a:lnTo>
                    <a:pt x="34" y="14"/>
                  </a:lnTo>
                  <a:lnTo>
                    <a:pt x="11" y="0"/>
                  </a:lnTo>
                  <a:lnTo>
                    <a:pt x="3" y="3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8"/>
                  </a:lnTo>
                  <a:lnTo>
                    <a:pt x="9" y="25"/>
                  </a:lnTo>
                  <a:lnTo>
                    <a:pt x="21" y="37"/>
                  </a:lnTo>
                  <a:lnTo>
                    <a:pt x="95" y="133"/>
                  </a:lnTo>
                  <a:lnTo>
                    <a:pt x="149" y="253"/>
                  </a:lnTo>
                  <a:lnTo>
                    <a:pt x="183" y="396"/>
                  </a:lnTo>
                  <a:lnTo>
                    <a:pt x="195" y="561"/>
                  </a:lnTo>
                  <a:lnTo>
                    <a:pt x="186" y="706"/>
                  </a:lnTo>
                  <a:lnTo>
                    <a:pt x="157" y="846"/>
                  </a:lnTo>
                  <a:lnTo>
                    <a:pt x="101" y="977"/>
                  </a:lnTo>
                  <a:lnTo>
                    <a:pt x="14" y="1093"/>
                  </a:lnTo>
                  <a:lnTo>
                    <a:pt x="2" y="1106"/>
                  </a:lnTo>
                  <a:lnTo>
                    <a:pt x="0" y="1112"/>
                  </a:lnTo>
                  <a:lnTo>
                    <a:pt x="3" y="1120"/>
                  </a:lnTo>
                  <a:lnTo>
                    <a:pt x="11" y="1123"/>
                  </a:lnTo>
                  <a:lnTo>
                    <a:pt x="34" y="1109"/>
                  </a:lnTo>
                  <a:lnTo>
                    <a:pt x="80" y="1067"/>
                  </a:lnTo>
                  <a:lnTo>
                    <a:pt x="135" y="998"/>
                  </a:lnTo>
                  <a:lnTo>
                    <a:pt x="189" y="904"/>
                  </a:lnTo>
                  <a:lnTo>
                    <a:pt x="224" y="812"/>
                  </a:lnTo>
                  <a:lnTo>
                    <a:pt x="246" y="722"/>
                  </a:lnTo>
                  <a:lnTo>
                    <a:pt x="257" y="638"/>
                  </a:lnTo>
                  <a:lnTo>
                    <a:pt x="260" y="561"/>
                  </a:lnTo>
                  <a:close/>
                </a:path>
              </a:pathLst>
            </a:custGeom>
            <a:solidFill>
              <a:srgbClr val="0040FF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4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220072" y="5733702"/>
            <a:ext cx="101029" cy="360040"/>
            <a:chOff x="5220072" y="5733702"/>
            <a:chExt cx="101029" cy="360040"/>
          </a:xfrm>
        </p:grpSpPr>
        <p:sp>
          <p:nvSpPr>
            <p:cNvPr id="21" name="Oval 20"/>
            <p:cNvSpPr/>
            <p:nvPr>
              <p:custDataLst>
                <p:tags r:id="rId31"/>
              </p:custDataLst>
            </p:nvPr>
          </p:nvSpPr>
          <p:spPr bwMode="auto">
            <a:xfrm>
              <a:off x="5220072" y="6021288"/>
              <a:ext cx="72454" cy="7245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val 21"/>
            <p:cNvSpPr/>
            <p:nvPr>
              <p:custDataLst>
                <p:tags r:id="rId32"/>
              </p:custDataLst>
            </p:nvPr>
          </p:nvSpPr>
          <p:spPr bwMode="auto">
            <a:xfrm>
              <a:off x="5248647" y="5733702"/>
              <a:ext cx="72454" cy="7245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291634" y="4581128"/>
            <a:ext cx="504948" cy="1009004"/>
            <a:chOff x="5291634" y="4581128"/>
            <a:chExt cx="504948" cy="1009004"/>
          </a:xfrm>
        </p:grpSpPr>
        <p:grpSp>
          <p:nvGrpSpPr>
            <p:cNvPr id="51" name="Group 50"/>
            <p:cNvGrpSpPr/>
            <p:nvPr/>
          </p:nvGrpSpPr>
          <p:grpSpPr>
            <a:xfrm>
              <a:off x="5291634" y="4581128"/>
              <a:ext cx="432494" cy="1009004"/>
              <a:chOff x="5291634" y="4581128"/>
              <a:chExt cx="432494" cy="1009004"/>
            </a:xfrm>
          </p:grpSpPr>
          <p:sp>
            <p:nvSpPr>
              <p:cNvPr id="23" name="Oval 22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5291634" y="5517678"/>
                <a:ext cx="72454" cy="7245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5364088" y="5229646"/>
                <a:ext cx="72454" cy="7245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5435650" y="5013622"/>
                <a:ext cx="72454" cy="7245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5507658" y="4725590"/>
                <a:ext cx="72454" cy="7245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5651674" y="4581128"/>
                <a:ext cx="72454" cy="7245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8" name="Oval 27"/>
            <p:cNvSpPr/>
            <p:nvPr>
              <p:custDataLst>
                <p:tags r:id="rId25"/>
              </p:custDataLst>
            </p:nvPr>
          </p:nvSpPr>
          <p:spPr bwMode="auto">
            <a:xfrm>
              <a:off x="5724128" y="4797152"/>
              <a:ext cx="72454" cy="7245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796136" y="5013622"/>
            <a:ext cx="1224582" cy="720526"/>
            <a:chOff x="5796136" y="5013622"/>
            <a:chExt cx="1224582" cy="720526"/>
          </a:xfrm>
        </p:grpSpPr>
        <p:grpSp>
          <p:nvGrpSpPr>
            <p:cNvPr id="52" name="Group 51"/>
            <p:cNvGrpSpPr/>
            <p:nvPr/>
          </p:nvGrpSpPr>
          <p:grpSpPr>
            <a:xfrm>
              <a:off x="5796136" y="5013622"/>
              <a:ext cx="864096" cy="576510"/>
              <a:chOff x="5796136" y="5013622"/>
              <a:chExt cx="864096" cy="576510"/>
            </a:xfrm>
          </p:grpSpPr>
          <p:sp>
            <p:nvSpPr>
              <p:cNvPr id="29" name="Oval 28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5796136" y="5013622"/>
                <a:ext cx="72454" cy="7245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5940152" y="5229646"/>
                <a:ext cx="72454" cy="7245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6227738" y="5445670"/>
                <a:ext cx="72454" cy="7245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6587778" y="5517678"/>
                <a:ext cx="72454" cy="7245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3" name="Oval 32"/>
            <p:cNvSpPr/>
            <p:nvPr>
              <p:custDataLst>
                <p:tags r:id="rId20"/>
              </p:custDataLst>
            </p:nvPr>
          </p:nvSpPr>
          <p:spPr bwMode="auto">
            <a:xfrm>
              <a:off x="6948264" y="5661694"/>
              <a:ext cx="72454" cy="7245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236296" y="5805710"/>
            <a:ext cx="504502" cy="72454"/>
            <a:chOff x="7236296" y="5805710"/>
            <a:chExt cx="504502" cy="72454"/>
          </a:xfrm>
        </p:grpSpPr>
        <p:sp>
          <p:nvSpPr>
            <p:cNvPr id="34" name="Oval 33"/>
            <p:cNvSpPr/>
            <p:nvPr>
              <p:custDataLst>
                <p:tags r:id="rId18"/>
              </p:custDataLst>
            </p:nvPr>
          </p:nvSpPr>
          <p:spPr bwMode="auto">
            <a:xfrm>
              <a:off x="7236296" y="5805710"/>
              <a:ext cx="72454" cy="7245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Oval 34"/>
            <p:cNvSpPr/>
            <p:nvPr>
              <p:custDataLst>
                <p:tags r:id="rId19"/>
              </p:custDataLst>
            </p:nvPr>
          </p:nvSpPr>
          <p:spPr bwMode="auto">
            <a:xfrm>
              <a:off x="7668344" y="5805710"/>
              <a:ext cx="72454" cy="7245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6" name="Group 55"/>
          <p:cNvGrpSpPr>
            <a:grpSpLocks noChangeAspect="1"/>
          </p:cNvGrpSpPr>
          <p:nvPr>
            <p:custDataLst>
              <p:tags r:id="rId13"/>
            </p:custDataLst>
          </p:nvPr>
        </p:nvGrpSpPr>
        <p:grpSpPr bwMode="auto">
          <a:xfrm>
            <a:off x="4572000" y="4784068"/>
            <a:ext cx="451395" cy="204402"/>
            <a:chOff x="3" y="0"/>
            <a:chExt cx="2480" cy="1123"/>
          </a:xfrm>
        </p:grpSpPr>
        <p:sp>
          <p:nvSpPr>
            <p:cNvPr id="37" name="Freeform 56"/>
            <p:cNvSpPr>
              <a:spLocks noChangeAspect="1"/>
            </p:cNvSpPr>
            <p:nvPr/>
          </p:nvSpPr>
          <p:spPr bwMode="auto">
            <a:xfrm>
              <a:off x="3" y="76"/>
              <a:ext cx="518" cy="767"/>
            </a:xfrm>
            <a:custGeom>
              <a:avLst/>
              <a:gdLst>
                <a:gd name="T0" fmla="*/ 381 w 518"/>
                <a:gd name="T1" fmla="*/ 86 h 767"/>
                <a:gd name="T2" fmla="*/ 384 w 518"/>
                <a:gd name="T3" fmla="*/ 72 h 767"/>
                <a:gd name="T4" fmla="*/ 388 w 518"/>
                <a:gd name="T5" fmla="*/ 61 h 767"/>
                <a:gd name="T6" fmla="*/ 394 w 518"/>
                <a:gd name="T7" fmla="*/ 52 h 767"/>
                <a:gd name="T8" fmla="*/ 402 w 518"/>
                <a:gd name="T9" fmla="*/ 45 h 767"/>
                <a:gd name="T10" fmla="*/ 414 w 518"/>
                <a:gd name="T11" fmla="*/ 40 h 767"/>
                <a:gd name="T12" fmla="*/ 431 w 518"/>
                <a:gd name="T13" fmla="*/ 37 h 767"/>
                <a:gd name="T14" fmla="*/ 453 w 518"/>
                <a:gd name="T15" fmla="*/ 35 h 767"/>
                <a:gd name="T16" fmla="*/ 482 w 518"/>
                <a:gd name="T17" fmla="*/ 34 h 767"/>
                <a:gd name="T18" fmla="*/ 500 w 518"/>
                <a:gd name="T19" fmla="*/ 34 h 767"/>
                <a:gd name="T20" fmla="*/ 511 w 518"/>
                <a:gd name="T21" fmla="*/ 31 h 767"/>
                <a:gd name="T22" fmla="*/ 517 w 518"/>
                <a:gd name="T23" fmla="*/ 25 h 767"/>
                <a:gd name="T24" fmla="*/ 518 w 518"/>
                <a:gd name="T25" fmla="*/ 13 h 767"/>
                <a:gd name="T26" fmla="*/ 512 w 518"/>
                <a:gd name="T27" fmla="*/ 1 h 767"/>
                <a:gd name="T28" fmla="*/ 502 w 518"/>
                <a:gd name="T29" fmla="*/ 0 h 767"/>
                <a:gd name="T30" fmla="*/ 205 w 518"/>
                <a:gd name="T31" fmla="*/ 0 h 767"/>
                <a:gd name="T32" fmla="*/ 198 w 518"/>
                <a:gd name="T33" fmla="*/ 0 h 767"/>
                <a:gd name="T34" fmla="*/ 191 w 518"/>
                <a:gd name="T35" fmla="*/ 2 h 767"/>
                <a:gd name="T36" fmla="*/ 185 w 518"/>
                <a:gd name="T37" fmla="*/ 9 h 767"/>
                <a:gd name="T38" fmla="*/ 183 w 518"/>
                <a:gd name="T39" fmla="*/ 22 h 767"/>
                <a:gd name="T40" fmla="*/ 190 w 518"/>
                <a:gd name="T41" fmla="*/ 33 h 767"/>
                <a:gd name="T42" fmla="*/ 214 w 518"/>
                <a:gd name="T43" fmla="*/ 34 h 767"/>
                <a:gd name="T44" fmla="*/ 246 w 518"/>
                <a:gd name="T45" fmla="*/ 35 h 767"/>
                <a:gd name="T46" fmla="*/ 270 w 518"/>
                <a:gd name="T47" fmla="*/ 37 h 767"/>
                <a:gd name="T48" fmla="*/ 285 w 518"/>
                <a:gd name="T49" fmla="*/ 43 h 767"/>
                <a:gd name="T50" fmla="*/ 291 w 518"/>
                <a:gd name="T51" fmla="*/ 56 h 767"/>
                <a:gd name="T52" fmla="*/ 291 w 518"/>
                <a:gd name="T53" fmla="*/ 63 h 767"/>
                <a:gd name="T54" fmla="*/ 289 w 518"/>
                <a:gd name="T55" fmla="*/ 74 h 767"/>
                <a:gd name="T56" fmla="*/ 138 w 518"/>
                <a:gd name="T57" fmla="*/ 679 h 767"/>
                <a:gd name="T58" fmla="*/ 134 w 518"/>
                <a:gd name="T59" fmla="*/ 693 h 767"/>
                <a:gd name="T60" fmla="*/ 130 w 518"/>
                <a:gd name="T61" fmla="*/ 704 h 767"/>
                <a:gd name="T62" fmla="*/ 124 w 518"/>
                <a:gd name="T63" fmla="*/ 714 h 767"/>
                <a:gd name="T64" fmla="*/ 116 w 518"/>
                <a:gd name="T65" fmla="*/ 721 h 767"/>
                <a:gd name="T66" fmla="*/ 104 w 518"/>
                <a:gd name="T67" fmla="*/ 726 h 767"/>
                <a:gd name="T68" fmla="*/ 87 w 518"/>
                <a:gd name="T69" fmla="*/ 729 h 767"/>
                <a:gd name="T70" fmla="*/ 65 w 518"/>
                <a:gd name="T71" fmla="*/ 731 h 767"/>
                <a:gd name="T72" fmla="*/ 36 w 518"/>
                <a:gd name="T73" fmla="*/ 732 h 767"/>
                <a:gd name="T74" fmla="*/ 19 w 518"/>
                <a:gd name="T75" fmla="*/ 732 h 767"/>
                <a:gd name="T76" fmla="*/ 8 w 518"/>
                <a:gd name="T77" fmla="*/ 734 h 767"/>
                <a:gd name="T78" fmla="*/ 2 w 518"/>
                <a:gd name="T79" fmla="*/ 741 h 767"/>
                <a:gd name="T80" fmla="*/ 0 w 518"/>
                <a:gd name="T81" fmla="*/ 754 h 767"/>
                <a:gd name="T82" fmla="*/ 7 w 518"/>
                <a:gd name="T83" fmla="*/ 765 h 767"/>
                <a:gd name="T84" fmla="*/ 17 w 518"/>
                <a:gd name="T85" fmla="*/ 767 h 767"/>
                <a:gd name="T86" fmla="*/ 313 w 518"/>
                <a:gd name="T87" fmla="*/ 767 h 767"/>
                <a:gd name="T88" fmla="*/ 321 w 518"/>
                <a:gd name="T89" fmla="*/ 766 h 767"/>
                <a:gd name="T90" fmla="*/ 328 w 518"/>
                <a:gd name="T91" fmla="*/ 764 h 767"/>
                <a:gd name="T92" fmla="*/ 334 w 518"/>
                <a:gd name="T93" fmla="*/ 758 h 767"/>
                <a:gd name="T94" fmla="*/ 336 w 518"/>
                <a:gd name="T95" fmla="*/ 745 h 767"/>
                <a:gd name="T96" fmla="*/ 334 w 518"/>
                <a:gd name="T97" fmla="*/ 737 h 767"/>
                <a:gd name="T98" fmla="*/ 328 w 518"/>
                <a:gd name="T99" fmla="*/ 733 h 767"/>
                <a:gd name="T100" fmla="*/ 318 w 518"/>
                <a:gd name="T101" fmla="*/ 732 h 767"/>
                <a:gd name="T102" fmla="*/ 303 w 518"/>
                <a:gd name="T103" fmla="*/ 732 h 767"/>
                <a:gd name="T104" fmla="*/ 279 w 518"/>
                <a:gd name="T105" fmla="*/ 731 h 767"/>
                <a:gd name="T106" fmla="*/ 254 w 518"/>
                <a:gd name="T107" fmla="*/ 729 h 767"/>
                <a:gd name="T108" fmla="*/ 231 w 518"/>
                <a:gd name="T109" fmla="*/ 724 h 767"/>
                <a:gd name="T110" fmla="*/ 226 w 518"/>
                <a:gd name="T111" fmla="*/ 710 h 767"/>
                <a:gd name="T112" fmla="*/ 231 w 518"/>
                <a:gd name="T113" fmla="*/ 685 h 767"/>
                <a:gd name="T114" fmla="*/ 381 w 518"/>
                <a:gd name="T115" fmla="*/ 8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8" h="767">
                  <a:moveTo>
                    <a:pt x="381" y="86"/>
                  </a:moveTo>
                  <a:lnTo>
                    <a:pt x="384" y="72"/>
                  </a:lnTo>
                  <a:lnTo>
                    <a:pt x="388" y="61"/>
                  </a:lnTo>
                  <a:lnTo>
                    <a:pt x="394" y="52"/>
                  </a:lnTo>
                  <a:lnTo>
                    <a:pt x="402" y="45"/>
                  </a:lnTo>
                  <a:lnTo>
                    <a:pt x="414" y="40"/>
                  </a:lnTo>
                  <a:lnTo>
                    <a:pt x="431" y="37"/>
                  </a:lnTo>
                  <a:lnTo>
                    <a:pt x="453" y="35"/>
                  </a:lnTo>
                  <a:lnTo>
                    <a:pt x="482" y="34"/>
                  </a:lnTo>
                  <a:lnTo>
                    <a:pt x="500" y="34"/>
                  </a:lnTo>
                  <a:lnTo>
                    <a:pt x="511" y="31"/>
                  </a:lnTo>
                  <a:lnTo>
                    <a:pt x="517" y="25"/>
                  </a:lnTo>
                  <a:lnTo>
                    <a:pt x="518" y="13"/>
                  </a:lnTo>
                  <a:lnTo>
                    <a:pt x="512" y="1"/>
                  </a:lnTo>
                  <a:lnTo>
                    <a:pt x="502" y="0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91" y="2"/>
                  </a:lnTo>
                  <a:lnTo>
                    <a:pt x="185" y="9"/>
                  </a:lnTo>
                  <a:lnTo>
                    <a:pt x="183" y="22"/>
                  </a:lnTo>
                  <a:lnTo>
                    <a:pt x="190" y="33"/>
                  </a:lnTo>
                  <a:lnTo>
                    <a:pt x="214" y="34"/>
                  </a:lnTo>
                  <a:lnTo>
                    <a:pt x="246" y="35"/>
                  </a:lnTo>
                  <a:lnTo>
                    <a:pt x="270" y="37"/>
                  </a:lnTo>
                  <a:lnTo>
                    <a:pt x="285" y="43"/>
                  </a:lnTo>
                  <a:lnTo>
                    <a:pt x="291" y="56"/>
                  </a:lnTo>
                  <a:lnTo>
                    <a:pt x="291" y="63"/>
                  </a:lnTo>
                  <a:lnTo>
                    <a:pt x="289" y="74"/>
                  </a:lnTo>
                  <a:lnTo>
                    <a:pt x="138" y="679"/>
                  </a:lnTo>
                  <a:lnTo>
                    <a:pt x="134" y="693"/>
                  </a:lnTo>
                  <a:lnTo>
                    <a:pt x="130" y="704"/>
                  </a:lnTo>
                  <a:lnTo>
                    <a:pt x="124" y="714"/>
                  </a:lnTo>
                  <a:lnTo>
                    <a:pt x="116" y="721"/>
                  </a:lnTo>
                  <a:lnTo>
                    <a:pt x="104" y="726"/>
                  </a:lnTo>
                  <a:lnTo>
                    <a:pt x="87" y="729"/>
                  </a:lnTo>
                  <a:lnTo>
                    <a:pt x="65" y="731"/>
                  </a:lnTo>
                  <a:lnTo>
                    <a:pt x="36" y="732"/>
                  </a:lnTo>
                  <a:lnTo>
                    <a:pt x="19" y="732"/>
                  </a:lnTo>
                  <a:lnTo>
                    <a:pt x="8" y="734"/>
                  </a:lnTo>
                  <a:lnTo>
                    <a:pt x="2" y="741"/>
                  </a:lnTo>
                  <a:lnTo>
                    <a:pt x="0" y="754"/>
                  </a:lnTo>
                  <a:lnTo>
                    <a:pt x="7" y="765"/>
                  </a:lnTo>
                  <a:lnTo>
                    <a:pt x="17" y="767"/>
                  </a:lnTo>
                  <a:lnTo>
                    <a:pt x="313" y="767"/>
                  </a:lnTo>
                  <a:lnTo>
                    <a:pt x="321" y="766"/>
                  </a:lnTo>
                  <a:lnTo>
                    <a:pt x="328" y="764"/>
                  </a:lnTo>
                  <a:lnTo>
                    <a:pt x="334" y="758"/>
                  </a:lnTo>
                  <a:lnTo>
                    <a:pt x="336" y="745"/>
                  </a:lnTo>
                  <a:lnTo>
                    <a:pt x="334" y="737"/>
                  </a:lnTo>
                  <a:lnTo>
                    <a:pt x="328" y="733"/>
                  </a:lnTo>
                  <a:lnTo>
                    <a:pt x="318" y="732"/>
                  </a:lnTo>
                  <a:lnTo>
                    <a:pt x="303" y="732"/>
                  </a:lnTo>
                  <a:lnTo>
                    <a:pt x="279" y="731"/>
                  </a:lnTo>
                  <a:lnTo>
                    <a:pt x="254" y="729"/>
                  </a:lnTo>
                  <a:lnTo>
                    <a:pt x="231" y="724"/>
                  </a:lnTo>
                  <a:lnTo>
                    <a:pt x="226" y="710"/>
                  </a:lnTo>
                  <a:lnTo>
                    <a:pt x="231" y="685"/>
                  </a:lnTo>
                  <a:lnTo>
                    <a:pt x="381" y="8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7"/>
            <p:cNvSpPr>
              <a:spLocks noChangeAspect="1"/>
            </p:cNvSpPr>
            <p:nvPr/>
          </p:nvSpPr>
          <p:spPr bwMode="auto">
            <a:xfrm>
              <a:off x="654" y="0"/>
              <a:ext cx="260" cy="1123"/>
            </a:xfrm>
            <a:custGeom>
              <a:avLst/>
              <a:gdLst>
                <a:gd name="T0" fmla="*/ 260 w 260"/>
                <a:gd name="T1" fmla="*/ 1112 h 1123"/>
                <a:gd name="T2" fmla="*/ 259 w 260"/>
                <a:gd name="T3" fmla="*/ 1109 h 1123"/>
                <a:gd name="T4" fmla="*/ 258 w 260"/>
                <a:gd name="T5" fmla="*/ 1106 h 1123"/>
                <a:gd name="T6" fmla="*/ 252 w 260"/>
                <a:gd name="T7" fmla="*/ 1099 h 1123"/>
                <a:gd name="T8" fmla="*/ 240 w 260"/>
                <a:gd name="T9" fmla="*/ 1087 h 1123"/>
                <a:gd name="T10" fmla="*/ 154 w 260"/>
                <a:gd name="T11" fmla="*/ 969 h 1123"/>
                <a:gd name="T12" fmla="*/ 100 w 260"/>
                <a:gd name="T13" fmla="*/ 836 h 1123"/>
                <a:gd name="T14" fmla="*/ 72 w 260"/>
                <a:gd name="T15" fmla="*/ 696 h 1123"/>
                <a:gd name="T16" fmla="*/ 65 w 260"/>
                <a:gd name="T17" fmla="*/ 561 h 1123"/>
                <a:gd name="T18" fmla="*/ 73 w 260"/>
                <a:gd name="T19" fmla="*/ 416 h 1123"/>
                <a:gd name="T20" fmla="*/ 103 w 260"/>
                <a:gd name="T21" fmla="*/ 275 h 1123"/>
                <a:gd name="T22" fmla="*/ 159 w 260"/>
                <a:gd name="T23" fmla="*/ 145 h 1123"/>
                <a:gd name="T24" fmla="*/ 245 w 260"/>
                <a:gd name="T25" fmla="*/ 31 h 1123"/>
                <a:gd name="T26" fmla="*/ 258 w 260"/>
                <a:gd name="T27" fmla="*/ 17 h 1123"/>
                <a:gd name="T28" fmla="*/ 260 w 260"/>
                <a:gd name="T29" fmla="*/ 11 h 1123"/>
                <a:gd name="T30" fmla="*/ 256 w 260"/>
                <a:gd name="T31" fmla="*/ 3 h 1123"/>
                <a:gd name="T32" fmla="*/ 248 w 260"/>
                <a:gd name="T33" fmla="*/ 0 h 1123"/>
                <a:gd name="T34" fmla="*/ 225 w 260"/>
                <a:gd name="T35" fmla="*/ 15 h 1123"/>
                <a:gd name="T36" fmla="*/ 180 w 260"/>
                <a:gd name="T37" fmla="*/ 56 h 1123"/>
                <a:gd name="T38" fmla="*/ 125 w 260"/>
                <a:gd name="T39" fmla="*/ 125 h 1123"/>
                <a:gd name="T40" fmla="*/ 70 w 260"/>
                <a:gd name="T41" fmla="*/ 219 h 1123"/>
                <a:gd name="T42" fmla="*/ 35 w 260"/>
                <a:gd name="T43" fmla="*/ 311 h 1123"/>
                <a:gd name="T44" fmla="*/ 13 w 260"/>
                <a:gd name="T45" fmla="*/ 401 h 1123"/>
                <a:gd name="T46" fmla="*/ 3 w 260"/>
                <a:gd name="T47" fmla="*/ 486 h 1123"/>
                <a:gd name="T48" fmla="*/ 0 w 260"/>
                <a:gd name="T49" fmla="*/ 561 h 1123"/>
                <a:gd name="T50" fmla="*/ 3 w 260"/>
                <a:gd name="T51" fmla="*/ 635 h 1123"/>
                <a:gd name="T52" fmla="*/ 13 w 260"/>
                <a:gd name="T53" fmla="*/ 722 h 1123"/>
                <a:gd name="T54" fmla="*/ 36 w 260"/>
                <a:gd name="T55" fmla="*/ 816 h 1123"/>
                <a:gd name="T56" fmla="*/ 74 w 260"/>
                <a:gd name="T57" fmla="*/ 912 h 1123"/>
                <a:gd name="T58" fmla="*/ 128 w 260"/>
                <a:gd name="T59" fmla="*/ 1003 h 1123"/>
                <a:gd name="T60" fmla="*/ 182 w 260"/>
                <a:gd name="T61" fmla="*/ 1069 h 1123"/>
                <a:gd name="T62" fmla="*/ 226 w 260"/>
                <a:gd name="T63" fmla="*/ 1109 h 1123"/>
                <a:gd name="T64" fmla="*/ 248 w 260"/>
                <a:gd name="T65" fmla="*/ 1123 h 1123"/>
                <a:gd name="T66" fmla="*/ 256 w 260"/>
                <a:gd name="T67" fmla="*/ 1121 h 1123"/>
                <a:gd name="T68" fmla="*/ 260 w 260"/>
                <a:gd name="T69" fmla="*/ 111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0" h="1123">
                  <a:moveTo>
                    <a:pt x="260" y="1112"/>
                  </a:moveTo>
                  <a:lnTo>
                    <a:pt x="259" y="1109"/>
                  </a:lnTo>
                  <a:lnTo>
                    <a:pt x="258" y="1106"/>
                  </a:lnTo>
                  <a:lnTo>
                    <a:pt x="252" y="1099"/>
                  </a:lnTo>
                  <a:lnTo>
                    <a:pt x="240" y="1087"/>
                  </a:lnTo>
                  <a:lnTo>
                    <a:pt x="154" y="969"/>
                  </a:lnTo>
                  <a:lnTo>
                    <a:pt x="100" y="836"/>
                  </a:lnTo>
                  <a:lnTo>
                    <a:pt x="72" y="696"/>
                  </a:lnTo>
                  <a:lnTo>
                    <a:pt x="65" y="561"/>
                  </a:lnTo>
                  <a:lnTo>
                    <a:pt x="73" y="416"/>
                  </a:lnTo>
                  <a:lnTo>
                    <a:pt x="103" y="275"/>
                  </a:lnTo>
                  <a:lnTo>
                    <a:pt x="159" y="145"/>
                  </a:lnTo>
                  <a:lnTo>
                    <a:pt x="245" y="31"/>
                  </a:lnTo>
                  <a:lnTo>
                    <a:pt x="258" y="17"/>
                  </a:lnTo>
                  <a:lnTo>
                    <a:pt x="260" y="11"/>
                  </a:lnTo>
                  <a:lnTo>
                    <a:pt x="256" y="3"/>
                  </a:lnTo>
                  <a:lnTo>
                    <a:pt x="248" y="0"/>
                  </a:lnTo>
                  <a:lnTo>
                    <a:pt x="225" y="15"/>
                  </a:lnTo>
                  <a:lnTo>
                    <a:pt x="180" y="56"/>
                  </a:lnTo>
                  <a:lnTo>
                    <a:pt x="125" y="125"/>
                  </a:lnTo>
                  <a:lnTo>
                    <a:pt x="70" y="219"/>
                  </a:lnTo>
                  <a:lnTo>
                    <a:pt x="35" y="311"/>
                  </a:lnTo>
                  <a:lnTo>
                    <a:pt x="13" y="401"/>
                  </a:lnTo>
                  <a:lnTo>
                    <a:pt x="3" y="486"/>
                  </a:lnTo>
                  <a:lnTo>
                    <a:pt x="0" y="561"/>
                  </a:lnTo>
                  <a:lnTo>
                    <a:pt x="3" y="635"/>
                  </a:lnTo>
                  <a:lnTo>
                    <a:pt x="13" y="722"/>
                  </a:lnTo>
                  <a:lnTo>
                    <a:pt x="36" y="816"/>
                  </a:lnTo>
                  <a:lnTo>
                    <a:pt x="74" y="912"/>
                  </a:lnTo>
                  <a:lnTo>
                    <a:pt x="128" y="1003"/>
                  </a:lnTo>
                  <a:lnTo>
                    <a:pt x="182" y="1069"/>
                  </a:lnTo>
                  <a:lnTo>
                    <a:pt x="226" y="1109"/>
                  </a:lnTo>
                  <a:lnTo>
                    <a:pt x="248" y="1123"/>
                  </a:lnTo>
                  <a:lnTo>
                    <a:pt x="256" y="1121"/>
                  </a:lnTo>
                  <a:lnTo>
                    <a:pt x="260" y="11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58"/>
            <p:cNvSpPr>
              <a:spLocks noChangeAspect="1"/>
            </p:cNvSpPr>
            <p:nvPr/>
          </p:nvSpPr>
          <p:spPr bwMode="auto">
            <a:xfrm>
              <a:off x="996" y="344"/>
              <a:ext cx="631" cy="499"/>
            </a:xfrm>
            <a:custGeom>
              <a:avLst/>
              <a:gdLst>
                <a:gd name="T0" fmla="*/ 363 w 631"/>
                <a:gd name="T1" fmla="*/ 222 h 499"/>
                <a:gd name="T2" fmla="*/ 494 w 631"/>
                <a:gd name="T3" fmla="*/ 76 h 499"/>
                <a:gd name="T4" fmla="*/ 505 w 631"/>
                <a:gd name="T5" fmla="*/ 66 h 499"/>
                <a:gd name="T6" fmla="*/ 521 w 631"/>
                <a:gd name="T7" fmla="*/ 59 h 499"/>
                <a:gd name="T8" fmla="*/ 553 w 631"/>
                <a:gd name="T9" fmla="*/ 54 h 499"/>
                <a:gd name="T10" fmla="*/ 608 w 631"/>
                <a:gd name="T11" fmla="*/ 53 h 499"/>
                <a:gd name="T12" fmla="*/ 608 w 631"/>
                <a:gd name="T13" fmla="*/ 0 h 499"/>
                <a:gd name="T14" fmla="*/ 390 w 631"/>
                <a:gd name="T15" fmla="*/ 0 h 499"/>
                <a:gd name="T16" fmla="*/ 390 w 631"/>
                <a:gd name="T17" fmla="*/ 53 h 499"/>
                <a:gd name="T18" fmla="*/ 412 w 631"/>
                <a:gd name="T19" fmla="*/ 55 h 499"/>
                <a:gd name="T20" fmla="*/ 432 w 631"/>
                <a:gd name="T21" fmla="*/ 63 h 499"/>
                <a:gd name="T22" fmla="*/ 428 w 631"/>
                <a:gd name="T23" fmla="*/ 70 h 499"/>
                <a:gd name="T24" fmla="*/ 423 w 631"/>
                <a:gd name="T25" fmla="*/ 76 h 499"/>
                <a:gd name="T26" fmla="*/ 329 w 631"/>
                <a:gd name="T27" fmla="*/ 182 h 499"/>
                <a:gd name="T28" fmla="*/ 220 w 631"/>
                <a:gd name="T29" fmla="*/ 53 h 499"/>
                <a:gd name="T30" fmla="*/ 264 w 631"/>
                <a:gd name="T31" fmla="*/ 53 h 499"/>
                <a:gd name="T32" fmla="*/ 264 w 631"/>
                <a:gd name="T33" fmla="*/ 0 h 499"/>
                <a:gd name="T34" fmla="*/ 5 w 631"/>
                <a:gd name="T35" fmla="*/ 0 h 499"/>
                <a:gd name="T36" fmla="*/ 5 w 631"/>
                <a:gd name="T37" fmla="*/ 53 h 499"/>
                <a:gd name="T38" fmla="*/ 85 w 631"/>
                <a:gd name="T39" fmla="*/ 53 h 499"/>
                <a:gd name="T40" fmla="*/ 260 w 631"/>
                <a:gd name="T41" fmla="*/ 259 h 499"/>
                <a:gd name="T42" fmla="*/ 113 w 631"/>
                <a:gd name="T43" fmla="*/ 424 h 499"/>
                <a:gd name="T44" fmla="*/ 95 w 631"/>
                <a:gd name="T45" fmla="*/ 436 h 499"/>
                <a:gd name="T46" fmla="*/ 70 w 631"/>
                <a:gd name="T47" fmla="*/ 443 h 499"/>
                <a:gd name="T48" fmla="*/ 38 w 631"/>
                <a:gd name="T49" fmla="*/ 446 h 499"/>
                <a:gd name="T50" fmla="*/ 0 w 631"/>
                <a:gd name="T51" fmla="*/ 446 h 499"/>
                <a:gd name="T52" fmla="*/ 0 w 631"/>
                <a:gd name="T53" fmla="*/ 499 h 499"/>
                <a:gd name="T54" fmla="*/ 218 w 631"/>
                <a:gd name="T55" fmla="*/ 499 h 499"/>
                <a:gd name="T56" fmla="*/ 218 w 631"/>
                <a:gd name="T57" fmla="*/ 446 h 499"/>
                <a:gd name="T58" fmla="*/ 190 w 631"/>
                <a:gd name="T59" fmla="*/ 442 h 499"/>
                <a:gd name="T60" fmla="*/ 177 w 631"/>
                <a:gd name="T61" fmla="*/ 433 h 499"/>
                <a:gd name="T62" fmla="*/ 178 w 631"/>
                <a:gd name="T63" fmla="*/ 430 h 499"/>
                <a:gd name="T64" fmla="*/ 185 w 631"/>
                <a:gd name="T65" fmla="*/ 422 h 499"/>
                <a:gd name="T66" fmla="*/ 293 w 631"/>
                <a:gd name="T67" fmla="*/ 300 h 499"/>
                <a:gd name="T68" fmla="*/ 417 w 631"/>
                <a:gd name="T69" fmla="*/ 446 h 499"/>
                <a:gd name="T70" fmla="*/ 373 w 631"/>
                <a:gd name="T71" fmla="*/ 446 h 499"/>
                <a:gd name="T72" fmla="*/ 373 w 631"/>
                <a:gd name="T73" fmla="*/ 499 h 499"/>
                <a:gd name="T74" fmla="*/ 631 w 631"/>
                <a:gd name="T75" fmla="*/ 499 h 499"/>
                <a:gd name="T76" fmla="*/ 631 w 631"/>
                <a:gd name="T77" fmla="*/ 446 h 499"/>
                <a:gd name="T78" fmla="*/ 551 w 631"/>
                <a:gd name="T79" fmla="*/ 446 h 499"/>
                <a:gd name="T80" fmla="*/ 363 w 631"/>
                <a:gd name="T81" fmla="*/ 222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31" h="499">
                  <a:moveTo>
                    <a:pt x="363" y="222"/>
                  </a:moveTo>
                  <a:lnTo>
                    <a:pt x="494" y="76"/>
                  </a:lnTo>
                  <a:lnTo>
                    <a:pt x="505" y="66"/>
                  </a:lnTo>
                  <a:lnTo>
                    <a:pt x="521" y="59"/>
                  </a:lnTo>
                  <a:lnTo>
                    <a:pt x="553" y="54"/>
                  </a:lnTo>
                  <a:lnTo>
                    <a:pt x="608" y="53"/>
                  </a:lnTo>
                  <a:lnTo>
                    <a:pt x="608" y="0"/>
                  </a:lnTo>
                  <a:lnTo>
                    <a:pt x="390" y="0"/>
                  </a:lnTo>
                  <a:lnTo>
                    <a:pt x="390" y="53"/>
                  </a:lnTo>
                  <a:lnTo>
                    <a:pt x="412" y="55"/>
                  </a:lnTo>
                  <a:lnTo>
                    <a:pt x="432" y="63"/>
                  </a:lnTo>
                  <a:lnTo>
                    <a:pt x="428" y="70"/>
                  </a:lnTo>
                  <a:lnTo>
                    <a:pt x="423" y="76"/>
                  </a:lnTo>
                  <a:lnTo>
                    <a:pt x="329" y="182"/>
                  </a:lnTo>
                  <a:lnTo>
                    <a:pt x="220" y="53"/>
                  </a:lnTo>
                  <a:lnTo>
                    <a:pt x="264" y="53"/>
                  </a:lnTo>
                  <a:lnTo>
                    <a:pt x="264" y="0"/>
                  </a:lnTo>
                  <a:lnTo>
                    <a:pt x="5" y="0"/>
                  </a:lnTo>
                  <a:lnTo>
                    <a:pt x="5" y="53"/>
                  </a:lnTo>
                  <a:lnTo>
                    <a:pt x="85" y="53"/>
                  </a:lnTo>
                  <a:lnTo>
                    <a:pt x="260" y="259"/>
                  </a:lnTo>
                  <a:lnTo>
                    <a:pt x="113" y="424"/>
                  </a:lnTo>
                  <a:lnTo>
                    <a:pt x="95" y="436"/>
                  </a:lnTo>
                  <a:lnTo>
                    <a:pt x="70" y="443"/>
                  </a:lnTo>
                  <a:lnTo>
                    <a:pt x="38" y="446"/>
                  </a:lnTo>
                  <a:lnTo>
                    <a:pt x="0" y="446"/>
                  </a:lnTo>
                  <a:lnTo>
                    <a:pt x="0" y="499"/>
                  </a:lnTo>
                  <a:lnTo>
                    <a:pt x="218" y="499"/>
                  </a:lnTo>
                  <a:lnTo>
                    <a:pt x="218" y="446"/>
                  </a:lnTo>
                  <a:lnTo>
                    <a:pt x="190" y="442"/>
                  </a:lnTo>
                  <a:lnTo>
                    <a:pt x="177" y="433"/>
                  </a:lnTo>
                  <a:lnTo>
                    <a:pt x="178" y="430"/>
                  </a:lnTo>
                  <a:lnTo>
                    <a:pt x="185" y="422"/>
                  </a:lnTo>
                  <a:lnTo>
                    <a:pt x="293" y="300"/>
                  </a:lnTo>
                  <a:lnTo>
                    <a:pt x="417" y="446"/>
                  </a:lnTo>
                  <a:lnTo>
                    <a:pt x="373" y="446"/>
                  </a:lnTo>
                  <a:lnTo>
                    <a:pt x="373" y="499"/>
                  </a:lnTo>
                  <a:lnTo>
                    <a:pt x="631" y="499"/>
                  </a:lnTo>
                  <a:lnTo>
                    <a:pt x="631" y="446"/>
                  </a:lnTo>
                  <a:lnTo>
                    <a:pt x="551" y="446"/>
                  </a:lnTo>
                  <a:lnTo>
                    <a:pt x="363" y="2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9"/>
            <p:cNvSpPr>
              <a:spLocks noChangeAspect="1" noEditPoints="1"/>
            </p:cNvSpPr>
            <p:nvPr/>
          </p:nvSpPr>
          <p:spPr bwMode="auto">
            <a:xfrm>
              <a:off x="1697" y="492"/>
              <a:ext cx="364" cy="538"/>
            </a:xfrm>
            <a:custGeom>
              <a:avLst/>
              <a:gdLst>
                <a:gd name="T0" fmla="*/ 364 w 364"/>
                <a:gd name="T1" fmla="*/ 271 h 538"/>
                <a:gd name="T2" fmla="*/ 354 w 364"/>
                <a:gd name="T3" fmla="*/ 158 h 538"/>
                <a:gd name="T4" fmla="*/ 318 w 364"/>
                <a:gd name="T5" fmla="*/ 68 h 538"/>
                <a:gd name="T6" fmla="*/ 295 w 364"/>
                <a:gd name="T7" fmla="*/ 42 h 538"/>
                <a:gd name="T8" fmla="*/ 264 w 364"/>
                <a:gd name="T9" fmla="*/ 21 h 538"/>
                <a:gd name="T10" fmla="*/ 226 w 364"/>
                <a:gd name="T11" fmla="*/ 6 h 538"/>
                <a:gd name="T12" fmla="*/ 182 w 364"/>
                <a:gd name="T13" fmla="*/ 0 h 538"/>
                <a:gd name="T14" fmla="*/ 122 w 364"/>
                <a:gd name="T15" fmla="*/ 9 h 538"/>
                <a:gd name="T16" fmla="*/ 77 w 364"/>
                <a:gd name="T17" fmla="*/ 35 h 538"/>
                <a:gd name="T18" fmla="*/ 45 w 364"/>
                <a:gd name="T19" fmla="*/ 71 h 538"/>
                <a:gd name="T20" fmla="*/ 23 w 364"/>
                <a:gd name="T21" fmla="*/ 115 h 538"/>
                <a:gd name="T22" fmla="*/ 10 w 364"/>
                <a:gd name="T23" fmla="*/ 161 h 538"/>
                <a:gd name="T24" fmla="*/ 3 w 364"/>
                <a:gd name="T25" fmla="*/ 205 h 538"/>
                <a:gd name="T26" fmla="*/ 0 w 364"/>
                <a:gd name="T27" fmla="*/ 243 h 538"/>
                <a:gd name="T28" fmla="*/ 0 w 364"/>
                <a:gd name="T29" fmla="*/ 271 h 538"/>
                <a:gd name="T30" fmla="*/ 0 w 364"/>
                <a:gd name="T31" fmla="*/ 299 h 538"/>
                <a:gd name="T32" fmla="*/ 3 w 364"/>
                <a:gd name="T33" fmla="*/ 337 h 538"/>
                <a:gd name="T34" fmla="*/ 10 w 364"/>
                <a:gd name="T35" fmla="*/ 381 h 538"/>
                <a:gd name="T36" fmla="*/ 23 w 364"/>
                <a:gd name="T37" fmla="*/ 426 h 538"/>
                <a:gd name="T38" fmla="*/ 45 w 364"/>
                <a:gd name="T39" fmla="*/ 469 h 538"/>
                <a:gd name="T40" fmla="*/ 77 w 364"/>
                <a:gd name="T41" fmla="*/ 504 h 538"/>
                <a:gd name="T42" fmla="*/ 122 w 364"/>
                <a:gd name="T43" fmla="*/ 529 h 538"/>
                <a:gd name="T44" fmla="*/ 182 w 364"/>
                <a:gd name="T45" fmla="*/ 538 h 538"/>
                <a:gd name="T46" fmla="*/ 242 w 364"/>
                <a:gd name="T47" fmla="*/ 529 h 538"/>
                <a:gd name="T48" fmla="*/ 287 w 364"/>
                <a:gd name="T49" fmla="*/ 504 h 538"/>
                <a:gd name="T50" fmla="*/ 319 w 364"/>
                <a:gd name="T51" fmla="*/ 469 h 538"/>
                <a:gd name="T52" fmla="*/ 341 w 364"/>
                <a:gd name="T53" fmla="*/ 426 h 538"/>
                <a:gd name="T54" fmla="*/ 354 w 364"/>
                <a:gd name="T55" fmla="*/ 381 h 538"/>
                <a:gd name="T56" fmla="*/ 361 w 364"/>
                <a:gd name="T57" fmla="*/ 337 h 538"/>
                <a:gd name="T58" fmla="*/ 364 w 364"/>
                <a:gd name="T59" fmla="*/ 299 h 538"/>
                <a:gd name="T60" fmla="*/ 364 w 364"/>
                <a:gd name="T61" fmla="*/ 271 h 538"/>
                <a:gd name="T62" fmla="*/ 182 w 364"/>
                <a:gd name="T63" fmla="*/ 516 h 538"/>
                <a:gd name="T64" fmla="*/ 153 w 364"/>
                <a:gd name="T65" fmla="*/ 512 h 538"/>
                <a:gd name="T66" fmla="*/ 124 w 364"/>
                <a:gd name="T67" fmla="*/ 497 h 538"/>
                <a:gd name="T68" fmla="*/ 99 w 364"/>
                <a:gd name="T69" fmla="*/ 471 h 538"/>
                <a:gd name="T70" fmla="*/ 83 w 364"/>
                <a:gd name="T71" fmla="*/ 430 h 538"/>
                <a:gd name="T72" fmla="*/ 76 w 364"/>
                <a:gd name="T73" fmla="*/ 393 h 538"/>
                <a:gd name="T74" fmla="*/ 73 w 364"/>
                <a:gd name="T75" fmla="*/ 350 h 538"/>
                <a:gd name="T76" fmla="*/ 71 w 364"/>
                <a:gd name="T77" fmla="*/ 306 h 538"/>
                <a:gd name="T78" fmla="*/ 71 w 364"/>
                <a:gd name="T79" fmla="*/ 261 h 538"/>
                <a:gd name="T80" fmla="*/ 73 w 364"/>
                <a:gd name="T81" fmla="*/ 176 h 538"/>
                <a:gd name="T82" fmla="*/ 83 w 364"/>
                <a:gd name="T83" fmla="*/ 101 h 538"/>
                <a:gd name="T84" fmla="*/ 101 w 364"/>
                <a:gd name="T85" fmla="*/ 62 h 538"/>
                <a:gd name="T86" fmla="*/ 127 w 364"/>
                <a:gd name="T87" fmla="*/ 38 h 538"/>
                <a:gd name="T88" fmla="*/ 156 w 364"/>
                <a:gd name="T89" fmla="*/ 26 h 538"/>
                <a:gd name="T90" fmla="*/ 182 w 364"/>
                <a:gd name="T91" fmla="*/ 22 h 538"/>
                <a:gd name="T92" fmla="*/ 213 w 364"/>
                <a:gd name="T93" fmla="*/ 27 h 538"/>
                <a:gd name="T94" fmla="*/ 241 w 364"/>
                <a:gd name="T95" fmla="*/ 41 h 538"/>
                <a:gd name="T96" fmla="*/ 264 w 364"/>
                <a:gd name="T97" fmla="*/ 64 h 538"/>
                <a:gd name="T98" fmla="*/ 279 w 364"/>
                <a:gd name="T99" fmla="*/ 94 h 538"/>
                <a:gd name="T100" fmla="*/ 290 w 364"/>
                <a:gd name="T101" fmla="*/ 168 h 538"/>
                <a:gd name="T102" fmla="*/ 293 w 364"/>
                <a:gd name="T103" fmla="*/ 261 h 538"/>
                <a:gd name="T104" fmla="*/ 291 w 364"/>
                <a:gd name="T105" fmla="*/ 347 h 538"/>
                <a:gd name="T106" fmla="*/ 282 w 364"/>
                <a:gd name="T107" fmla="*/ 427 h 538"/>
                <a:gd name="T108" fmla="*/ 265 w 364"/>
                <a:gd name="T109" fmla="*/ 471 h 538"/>
                <a:gd name="T110" fmla="*/ 238 w 364"/>
                <a:gd name="T111" fmla="*/ 498 h 538"/>
                <a:gd name="T112" fmla="*/ 209 w 364"/>
                <a:gd name="T113" fmla="*/ 512 h 538"/>
                <a:gd name="T114" fmla="*/ 182 w 364"/>
                <a:gd name="T115" fmla="*/ 51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4" h="538">
                  <a:moveTo>
                    <a:pt x="364" y="271"/>
                  </a:moveTo>
                  <a:lnTo>
                    <a:pt x="354" y="158"/>
                  </a:lnTo>
                  <a:lnTo>
                    <a:pt x="318" y="68"/>
                  </a:lnTo>
                  <a:lnTo>
                    <a:pt x="295" y="42"/>
                  </a:lnTo>
                  <a:lnTo>
                    <a:pt x="264" y="21"/>
                  </a:lnTo>
                  <a:lnTo>
                    <a:pt x="226" y="6"/>
                  </a:lnTo>
                  <a:lnTo>
                    <a:pt x="182" y="0"/>
                  </a:lnTo>
                  <a:lnTo>
                    <a:pt x="122" y="9"/>
                  </a:lnTo>
                  <a:lnTo>
                    <a:pt x="77" y="35"/>
                  </a:lnTo>
                  <a:lnTo>
                    <a:pt x="45" y="71"/>
                  </a:lnTo>
                  <a:lnTo>
                    <a:pt x="23" y="115"/>
                  </a:lnTo>
                  <a:lnTo>
                    <a:pt x="10" y="161"/>
                  </a:lnTo>
                  <a:lnTo>
                    <a:pt x="3" y="205"/>
                  </a:lnTo>
                  <a:lnTo>
                    <a:pt x="0" y="243"/>
                  </a:lnTo>
                  <a:lnTo>
                    <a:pt x="0" y="271"/>
                  </a:lnTo>
                  <a:lnTo>
                    <a:pt x="0" y="299"/>
                  </a:lnTo>
                  <a:lnTo>
                    <a:pt x="3" y="337"/>
                  </a:lnTo>
                  <a:lnTo>
                    <a:pt x="10" y="381"/>
                  </a:lnTo>
                  <a:lnTo>
                    <a:pt x="23" y="426"/>
                  </a:lnTo>
                  <a:lnTo>
                    <a:pt x="45" y="469"/>
                  </a:lnTo>
                  <a:lnTo>
                    <a:pt x="77" y="504"/>
                  </a:lnTo>
                  <a:lnTo>
                    <a:pt x="122" y="529"/>
                  </a:lnTo>
                  <a:lnTo>
                    <a:pt x="182" y="538"/>
                  </a:lnTo>
                  <a:lnTo>
                    <a:pt x="242" y="529"/>
                  </a:lnTo>
                  <a:lnTo>
                    <a:pt x="287" y="504"/>
                  </a:lnTo>
                  <a:lnTo>
                    <a:pt x="319" y="469"/>
                  </a:lnTo>
                  <a:lnTo>
                    <a:pt x="341" y="426"/>
                  </a:lnTo>
                  <a:lnTo>
                    <a:pt x="354" y="381"/>
                  </a:lnTo>
                  <a:lnTo>
                    <a:pt x="361" y="337"/>
                  </a:lnTo>
                  <a:lnTo>
                    <a:pt x="364" y="299"/>
                  </a:lnTo>
                  <a:lnTo>
                    <a:pt x="364" y="271"/>
                  </a:lnTo>
                  <a:close/>
                  <a:moveTo>
                    <a:pt x="182" y="516"/>
                  </a:moveTo>
                  <a:lnTo>
                    <a:pt x="153" y="512"/>
                  </a:lnTo>
                  <a:lnTo>
                    <a:pt x="124" y="497"/>
                  </a:lnTo>
                  <a:lnTo>
                    <a:pt x="99" y="471"/>
                  </a:lnTo>
                  <a:lnTo>
                    <a:pt x="83" y="430"/>
                  </a:lnTo>
                  <a:lnTo>
                    <a:pt x="76" y="393"/>
                  </a:lnTo>
                  <a:lnTo>
                    <a:pt x="73" y="350"/>
                  </a:lnTo>
                  <a:lnTo>
                    <a:pt x="71" y="306"/>
                  </a:lnTo>
                  <a:lnTo>
                    <a:pt x="71" y="261"/>
                  </a:lnTo>
                  <a:lnTo>
                    <a:pt x="73" y="176"/>
                  </a:lnTo>
                  <a:lnTo>
                    <a:pt x="83" y="101"/>
                  </a:lnTo>
                  <a:lnTo>
                    <a:pt x="101" y="62"/>
                  </a:lnTo>
                  <a:lnTo>
                    <a:pt x="127" y="38"/>
                  </a:lnTo>
                  <a:lnTo>
                    <a:pt x="156" y="26"/>
                  </a:lnTo>
                  <a:lnTo>
                    <a:pt x="182" y="22"/>
                  </a:lnTo>
                  <a:lnTo>
                    <a:pt x="213" y="27"/>
                  </a:lnTo>
                  <a:lnTo>
                    <a:pt x="241" y="41"/>
                  </a:lnTo>
                  <a:lnTo>
                    <a:pt x="264" y="64"/>
                  </a:lnTo>
                  <a:lnTo>
                    <a:pt x="279" y="94"/>
                  </a:lnTo>
                  <a:lnTo>
                    <a:pt x="290" y="168"/>
                  </a:lnTo>
                  <a:lnTo>
                    <a:pt x="293" y="261"/>
                  </a:lnTo>
                  <a:lnTo>
                    <a:pt x="291" y="347"/>
                  </a:lnTo>
                  <a:lnTo>
                    <a:pt x="282" y="427"/>
                  </a:lnTo>
                  <a:lnTo>
                    <a:pt x="265" y="471"/>
                  </a:lnTo>
                  <a:lnTo>
                    <a:pt x="238" y="498"/>
                  </a:lnTo>
                  <a:lnTo>
                    <a:pt x="209" y="512"/>
                  </a:lnTo>
                  <a:lnTo>
                    <a:pt x="182" y="5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0"/>
            <p:cNvSpPr>
              <a:spLocks noChangeAspect="1"/>
            </p:cNvSpPr>
            <p:nvPr/>
          </p:nvSpPr>
          <p:spPr bwMode="auto">
            <a:xfrm>
              <a:off x="2223" y="0"/>
              <a:ext cx="260" cy="1123"/>
            </a:xfrm>
            <a:custGeom>
              <a:avLst/>
              <a:gdLst>
                <a:gd name="T0" fmla="*/ 260 w 260"/>
                <a:gd name="T1" fmla="*/ 561 h 1123"/>
                <a:gd name="T2" fmla="*/ 257 w 260"/>
                <a:gd name="T3" fmla="*/ 488 h 1123"/>
                <a:gd name="T4" fmla="*/ 246 w 260"/>
                <a:gd name="T5" fmla="*/ 401 h 1123"/>
                <a:gd name="T6" fmla="*/ 224 w 260"/>
                <a:gd name="T7" fmla="*/ 307 h 1123"/>
                <a:gd name="T8" fmla="*/ 186 w 260"/>
                <a:gd name="T9" fmla="*/ 211 h 1123"/>
                <a:gd name="T10" fmla="*/ 132 w 260"/>
                <a:gd name="T11" fmla="*/ 120 h 1123"/>
                <a:gd name="T12" fmla="*/ 78 w 260"/>
                <a:gd name="T13" fmla="*/ 54 h 1123"/>
                <a:gd name="T14" fmla="*/ 34 w 260"/>
                <a:gd name="T15" fmla="*/ 14 h 1123"/>
                <a:gd name="T16" fmla="*/ 12 w 260"/>
                <a:gd name="T17" fmla="*/ 0 h 1123"/>
                <a:gd name="T18" fmla="*/ 4 w 260"/>
                <a:gd name="T19" fmla="*/ 3 h 1123"/>
                <a:gd name="T20" fmla="*/ 0 w 260"/>
                <a:gd name="T21" fmla="*/ 11 h 1123"/>
                <a:gd name="T22" fmla="*/ 0 w 260"/>
                <a:gd name="T23" fmla="*/ 14 h 1123"/>
                <a:gd name="T24" fmla="*/ 3 w 260"/>
                <a:gd name="T25" fmla="*/ 18 h 1123"/>
                <a:gd name="T26" fmla="*/ 10 w 260"/>
                <a:gd name="T27" fmla="*/ 25 h 1123"/>
                <a:gd name="T28" fmla="*/ 22 w 260"/>
                <a:gd name="T29" fmla="*/ 37 h 1123"/>
                <a:gd name="T30" fmla="*/ 95 w 260"/>
                <a:gd name="T31" fmla="*/ 133 h 1123"/>
                <a:gd name="T32" fmla="*/ 150 w 260"/>
                <a:gd name="T33" fmla="*/ 253 h 1123"/>
                <a:gd name="T34" fmla="*/ 184 w 260"/>
                <a:gd name="T35" fmla="*/ 396 h 1123"/>
                <a:gd name="T36" fmla="*/ 195 w 260"/>
                <a:gd name="T37" fmla="*/ 561 h 1123"/>
                <a:gd name="T38" fmla="*/ 187 w 260"/>
                <a:gd name="T39" fmla="*/ 706 h 1123"/>
                <a:gd name="T40" fmla="*/ 157 w 260"/>
                <a:gd name="T41" fmla="*/ 846 h 1123"/>
                <a:gd name="T42" fmla="*/ 102 w 260"/>
                <a:gd name="T43" fmla="*/ 977 h 1123"/>
                <a:gd name="T44" fmla="*/ 15 w 260"/>
                <a:gd name="T45" fmla="*/ 1093 h 1123"/>
                <a:gd name="T46" fmla="*/ 2 w 260"/>
                <a:gd name="T47" fmla="*/ 1106 h 1123"/>
                <a:gd name="T48" fmla="*/ 0 w 260"/>
                <a:gd name="T49" fmla="*/ 1112 h 1123"/>
                <a:gd name="T50" fmla="*/ 4 w 260"/>
                <a:gd name="T51" fmla="*/ 1120 h 1123"/>
                <a:gd name="T52" fmla="*/ 12 w 260"/>
                <a:gd name="T53" fmla="*/ 1123 h 1123"/>
                <a:gd name="T54" fmla="*/ 35 w 260"/>
                <a:gd name="T55" fmla="*/ 1109 h 1123"/>
                <a:gd name="T56" fmla="*/ 80 w 260"/>
                <a:gd name="T57" fmla="*/ 1067 h 1123"/>
                <a:gd name="T58" fmla="*/ 135 w 260"/>
                <a:gd name="T59" fmla="*/ 998 h 1123"/>
                <a:gd name="T60" fmla="*/ 189 w 260"/>
                <a:gd name="T61" fmla="*/ 904 h 1123"/>
                <a:gd name="T62" fmla="*/ 225 w 260"/>
                <a:gd name="T63" fmla="*/ 812 h 1123"/>
                <a:gd name="T64" fmla="*/ 246 w 260"/>
                <a:gd name="T65" fmla="*/ 722 h 1123"/>
                <a:gd name="T66" fmla="*/ 257 w 260"/>
                <a:gd name="T67" fmla="*/ 638 h 1123"/>
                <a:gd name="T68" fmla="*/ 260 w 260"/>
                <a:gd name="T69" fmla="*/ 561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0" h="1123">
                  <a:moveTo>
                    <a:pt x="260" y="561"/>
                  </a:moveTo>
                  <a:lnTo>
                    <a:pt x="257" y="488"/>
                  </a:lnTo>
                  <a:lnTo>
                    <a:pt x="246" y="401"/>
                  </a:lnTo>
                  <a:lnTo>
                    <a:pt x="224" y="307"/>
                  </a:lnTo>
                  <a:lnTo>
                    <a:pt x="186" y="211"/>
                  </a:lnTo>
                  <a:lnTo>
                    <a:pt x="132" y="120"/>
                  </a:lnTo>
                  <a:lnTo>
                    <a:pt x="78" y="54"/>
                  </a:lnTo>
                  <a:lnTo>
                    <a:pt x="34" y="14"/>
                  </a:lnTo>
                  <a:lnTo>
                    <a:pt x="12" y="0"/>
                  </a:lnTo>
                  <a:lnTo>
                    <a:pt x="4" y="3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8"/>
                  </a:lnTo>
                  <a:lnTo>
                    <a:pt x="10" y="25"/>
                  </a:lnTo>
                  <a:lnTo>
                    <a:pt x="22" y="37"/>
                  </a:lnTo>
                  <a:lnTo>
                    <a:pt x="95" y="133"/>
                  </a:lnTo>
                  <a:lnTo>
                    <a:pt x="150" y="253"/>
                  </a:lnTo>
                  <a:lnTo>
                    <a:pt x="184" y="396"/>
                  </a:lnTo>
                  <a:lnTo>
                    <a:pt x="195" y="561"/>
                  </a:lnTo>
                  <a:lnTo>
                    <a:pt x="187" y="706"/>
                  </a:lnTo>
                  <a:lnTo>
                    <a:pt x="157" y="846"/>
                  </a:lnTo>
                  <a:lnTo>
                    <a:pt x="102" y="977"/>
                  </a:lnTo>
                  <a:lnTo>
                    <a:pt x="15" y="1093"/>
                  </a:lnTo>
                  <a:lnTo>
                    <a:pt x="2" y="1106"/>
                  </a:lnTo>
                  <a:lnTo>
                    <a:pt x="0" y="1112"/>
                  </a:lnTo>
                  <a:lnTo>
                    <a:pt x="4" y="1120"/>
                  </a:lnTo>
                  <a:lnTo>
                    <a:pt x="12" y="1123"/>
                  </a:lnTo>
                  <a:lnTo>
                    <a:pt x="35" y="1109"/>
                  </a:lnTo>
                  <a:lnTo>
                    <a:pt x="80" y="1067"/>
                  </a:lnTo>
                  <a:lnTo>
                    <a:pt x="135" y="998"/>
                  </a:lnTo>
                  <a:lnTo>
                    <a:pt x="189" y="904"/>
                  </a:lnTo>
                  <a:lnTo>
                    <a:pt x="225" y="812"/>
                  </a:lnTo>
                  <a:lnTo>
                    <a:pt x="246" y="722"/>
                  </a:lnTo>
                  <a:lnTo>
                    <a:pt x="257" y="638"/>
                  </a:lnTo>
                  <a:lnTo>
                    <a:pt x="260" y="5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" name="TextBox 47"/>
          <p:cNvSpPr txBox="1"/>
          <p:nvPr>
            <p:custDataLst>
              <p:tags r:id="rId14"/>
            </p:custDataLst>
          </p:nvPr>
        </p:nvSpPr>
        <p:spPr>
          <a:xfrm>
            <a:off x="4355976" y="1196752"/>
            <a:ext cx="4464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  <a:latin typeface="cmss17" pitchFamily="34" charset="0"/>
              </a:rPr>
              <a:t>Perfusion CT</a:t>
            </a:r>
          </a:p>
          <a:p>
            <a:pPr marL="342900" indent="-342900">
              <a:buFont typeface="Wingdings"/>
              <a:buChar char="à"/>
            </a:pPr>
            <a:r>
              <a:rPr lang="en-US" sz="1800" dirty="0" smtClean="0">
                <a:latin typeface="cmss17" pitchFamily="34" charset="0"/>
                <a:sym typeface="Wingdings" pitchFamily="2" charset="2"/>
              </a:rPr>
              <a:t>Acquisition of a </a:t>
            </a:r>
            <a:r>
              <a:rPr lang="en-US" sz="1800" dirty="0" smtClean="0">
                <a:solidFill>
                  <a:srgbClr val="0B5ED7"/>
                </a:solidFill>
                <a:latin typeface="cmss17" pitchFamily="34" charset="0"/>
                <a:sym typeface="Wingdings" pitchFamily="2" charset="2"/>
              </a:rPr>
              <a:t>temporal series of volumes </a:t>
            </a:r>
            <a:r>
              <a:rPr lang="en-US" sz="1800" dirty="0" smtClean="0">
                <a:latin typeface="cmss17" pitchFamily="34" charset="0"/>
                <a:sym typeface="Wingdings" pitchFamily="2" charset="2"/>
              </a:rPr>
              <a:t>(3D+T)</a:t>
            </a:r>
          </a:p>
          <a:p>
            <a:endParaRPr lang="en-US" sz="1800" dirty="0">
              <a:latin typeface="cmss17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cmss17" pitchFamily="34" charset="0"/>
              </a:rPr>
              <a:t>Injection of a </a:t>
            </a:r>
            <a:r>
              <a:rPr lang="en-US" sz="1800" dirty="0" smtClean="0">
                <a:solidFill>
                  <a:srgbClr val="0B5ED7"/>
                </a:solidFill>
                <a:latin typeface="cmss17" pitchFamily="34" charset="0"/>
              </a:rPr>
              <a:t>contrast agent</a:t>
            </a:r>
          </a:p>
          <a:p>
            <a:pPr marL="342900" indent="-342900">
              <a:buFont typeface="Wingdings"/>
              <a:buChar char="à"/>
            </a:pPr>
            <a:r>
              <a:rPr lang="en-US" sz="1800" dirty="0" smtClean="0">
                <a:latin typeface="cmss17" pitchFamily="34" charset="0"/>
                <a:sym typeface="Wingdings" pitchFamily="2" charset="2"/>
              </a:rPr>
              <a:t>Study of contrast diffusion in the image</a:t>
            </a:r>
          </a:p>
          <a:p>
            <a:endParaRPr lang="en-US" sz="1800" dirty="0" smtClean="0">
              <a:latin typeface="cmss17" pitchFamily="34" charset="0"/>
              <a:sym typeface="Wingdings" pitchFamily="2" charset="2"/>
            </a:endParaRPr>
          </a:p>
          <a:p>
            <a:endParaRPr lang="en-US" sz="1800" dirty="0" smtClean="0">
              <a:latin typeface="cmss17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cmss17" pitchFamily="34" charset="0"/>
                <a:sym typeface="Wingdings" pitchFamily="2" charset="2"/>
              </a:rPr>
              <a:t>At every pixel, the intensity is studied as a function of time</a:t>
            </a:r>
            <a:endParaRPr lang="en-US" sz="18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49" name="TextBox 48"/>
          <p:cNvSpPr txBox="1"/>
          <p:nvPr>
            <p:custDataLst>
              <p:tags r:id="rId15"/>
            </p:custDataLst>
          </p:nvPr>
        </p:nvSpPr>
        <p:spPr>
          <a:xfrm>
            <a:off x="342271" y="4869160"/>
            <a:ext cx="3456947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cmss17" pitchFamily="34" charset="0"/>
              </a:rPr>
              <a:t>Problem</a:t>
            </a:r>
          </a:p>
          <a:p>
            <a:pPr algn="ctr"/>
            <a:r>
              <a:rPr lang="en-US" sz="1800" dirty="0" smtClean="0">
                <a:latin typeface="cmss17" pitchFamily="34" charset="0"/>
              </a:rPr>
              <a:t>The volumes are not aligned (breathing, patients movements)</a:t>
            </a:r>
          </a:p>
        </p:txBody>
      </p:sp>
      <p:pic>
        <p:nvPicPr>
          <p:cNvPr id="4098" name="Picture 2" descr="C:\Users\frq09368\Work\doc\These Raph\ChapterCoSegmentation\Figures\PerfusionCT\ImComp_Reg_9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238" y="4323321"/>
            <a:ext cx="788025" cy="78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frq09368\Work\doc\These Raph\ChapterCoSegmentation\Figures\PerfusionCT\ImComp_Reg_19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23321"/>
            <a:ext cx="788025" cy="78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frq09368\Work\doc\These Raph\ChapterCoSegmentation\Figures\PerfusionCT\ImComp_Reg_48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31227"/>
            <a:ext cx="788726" cy="78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val 49"/>
          <p:cNvSpPr/>
          <p:nvPr/>
        </p:nvSpPr>
        <p:spPr>
          <a:xfrm>
            <a:off x="5242932" y="5714654"/>
            <a:ext cx="115441" cy="1154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Oval 53"/>
          <p:cNvSpPr/>
          <p:nvPr/>
        </p:nvSpPr>
        <p:spPr>
          <a:xfrm>
            <a:off x="5708253" y="4784452"/>
            <a:ext cx="115441" cy="1154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Oval 54"/>
          <p:cNvSpPr/>
          <p:nvPr/>
        </p:nvSpPr>
        <p:spPr>
          <a:xfrm>
            <a:off x="6944201" y="5617815"/>
            <a:ext cx="115441" cy="11544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316533" y="4149080"/>
            <a:ext cx="1863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0B5ED7"/>
                </a:solidFill>
                <a:latin typeface="cmss17" pitchFamily="34" charset="0"/>
              </a:rPr>
              <a:t>Useful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for </a:t>
            </a:r>
            <a:r>
              <a:rPr lang="fr-FR" dirty="0" err="1" smtClean="0">
                <a:solidFill>
                  <a:srgbClr val="0B5ED7"/>
                </a:solidFill>
                <a:latin typeface="cmss17" pitchFamily="34" charset="0"/>
              </a:rPr>
              <a:t>diagnosis</a:t>
            </a:r>
            <a:endParaRPr lang="fr-FR" dirty="0">
              <a:solidFill>
                <a:srgbClr val="0B5ED7"/>
              </a:solidFill>
              <a:latin typeface="cmss17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784519" y="4797152"/>
            <a:ext cx="256863" cy="347358"/>
          </a:xfrm>
          <a:prstGeom prst="straightConnector1">
            <a:avLst/>
          </a:prstGeom>
          <a:ln w="38100">
            <a:solidFill>
              <a:srgbClr val="0B5E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OriginalKidney.avi">
            <a:hlinkClick r:id="" action="ppaction://media"/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 rotWithShape="1">
          <a:blip r:embed="rId39">
            <a:grayscl/>
            <a:lum contrast="60000"/>
          </a:blip>
          <a:srcRect l="9627" t="5109" r="62061" b="54376"/>
          <a:stretch/>
        </p:blipFill>
        <p:spPr>
          <a:xfrm rot="16200000">
            <a:off x="543322" y="1030463"/>
            <a:ext cx="3070300" cy="3546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2" name="TextBox 61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37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234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0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 showWhenStopped="0">
                <p:cTn id="93" repeatCount="indefinite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48" grpId="0" uiExpand="1" build="p"/>
      <p:bldP spid="49" grpId="0" animBg="1"/>
      <p:bldP spid="50" grpId="0" animBg="1"/>
      <p:bldP spid="50" grpId="1" animBg="1"/>
      <p:bldP spid="54" grpId="0" animBg="1"/>
      <p:bldP spid="54" grpId="1" animBg="1"/>
      <p:bldP spid="55" grpId="0" animBg="1"/>
      <p:bldP spid="55" grpId="1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Sequence</a:t>
            </a:r>
            <a:r>
              <a:rPr lang="fr-FR" dirty="0" smtClean="0"/>
              <a:t> </a:t>
            </a:r>
            <a:r>
              <a:rPr lang="fr-FR" dirty="0" err="1" smtClean="0"/>
              <a:t>stabilization</a:t>
            </a:r>
            <a:r>
              <a:rPr lang="fr-FR" dirty="0" smtClean="0"/>
              <a:t> via co-segmentation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51" name="TextBox 50"/>
          <p:cNvSpPr txBox="1"/>
          <p:nvPr>
            <p:custDataLst>
              <p:tags r:id="rId1"/>
            </p:custDataLst>
          </p:nvPr>
        </p:nvSpPr>
        <p:spPr>
          <a:xfrm>
            <a:off x="467544" y="1124744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B050"/>
                </a:solidFill>
                <a:latin typeface="cmss17" pitchFamily="34" charset="0"/>
              </a:rPr>
              <a:t>Approach</a:t>
            </a:r>
            <a:r>
              <a:rPr lang="en-US" sz="2200" dirty="0" smtClean="0">
                <a:solidFill>
                  <a:schemeClr val="accent2"/>
                </a:solidFill>
                <a:latin typeface="cmss17" pitchFamily="34" charset="0"/>
              </a:rPr>
              <a:t>  </a:t>
            </a:r>
            <a:r>
              <a:rPr lang="en-US" sz="2200" dirty="0" smtClean="0">
                <a:latin typeface="cmss17" pitchFamily="34" charset="0"/>
              </a:rPr>
              <a:t>Register the images in a region of interest around the kidney</a:t>
            </a:r>
            <a:br>
              <a:rPr lang="en-US" sz="2200" dirty="0" smtClean="0">
                <a:latin typeface="cmss17" pitchFamily="34" charset="0"/>
              </a:rPr>
            </a:br>
            <a:r>
              <a:rPr lang="en-US" sz="2200" dirty="0" smtClean="0">
                <a:latin typeface="cmss17" pitchFamily="34" charset="0"/>
              </a:rPr>
              <a:t>	    based on its co-segmentation</a:t>
            </a:r>
          </a:p>
        </p:txBody>
      </p:sp>
      <p:sp>
        <p:nvSpPr>
          <p:cNvPr id="52" name="Rectangle 51"/>
          <p:cNvSpPr/>
          <p:nvPr>
            <p:custDataLst>
              <p:tags r:id="rId2"/>
            </p:custDataLst>
          </p:nvPr>
        </p:nvSpPr>
        <p:spPr bwMode="auto">
          <a:xfrm>
            <a:off x="395536" y="4941168"/>
            <a:ext cx="8424936" cy="1224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53" name="TextBox 52"/>
          <p:cNvSpPr txBox="1"/>
          <p:nvPr>
            <p:custDataLst>
              <p:tags r:id="rId3"/>
            </p:custDataLst>
          </p:nvPr>
        </p:nvSpPr>
        <p:spPr>
          <a:xfrm>
            <a:off x="467544" y="4941168"/>
            <a:ext cx="8064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Co-segmentation and registration of any number of images</a:t>
            </a:r>
          </a:p>
        </p:txBody>
      </p:sp>
      <p:grpSp>
        <p:nvGrpSpPr>
          <p:cNvPr id="7" name="Group 4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539552" y="5373216"/>
            <a:ext cx="8157916" cy="732230"/>
            <a:chOff x="0" y="0"/>
            <a:chExt cx="5760" cy="517"/>
          </a:xfrm>
        </p:grpSpPr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0" y="187"/>
              <a:ext cx="129" cy="121"/>
            </a:xfrm>
            <a:custGeom>
              <a:avLst/>
              <a:gdLst>
                <a:gd name="T0" fmla="*/ 119 w 129"/>
                <a:gd name="T1" fmla="*/ 78 h 121"/>
                <a:gd name="T2" fmla="*/ 120 w 129"/>
                <a:gd name="T3" fmla="*/ 76 h 121"/>
                <a:gd name="T4" fmla="*/ 116 w 129"/>
                <a:gd name="T5" fmla="*/ 76 h 121"/>
                <a:gd name="T6" fmla="*/ 111 w 129"/>
                <a:gd name="T7" fmla="*/ 86 h 121"/>
                <a:gd name="T8" fmla="*/ 103 w 129"/>
                <a:gd name="T9" fmla="*/ 101 h 121"/>
                <a:gd name="T10" fmla="*/ 93 w 129"/>
                <a:gd name="T11" fmla="*/ 110 h 121"/>
                <a:gd name="T12" fmla="*/ 77 w 129"/>
                <a:gd name="T13" fmla="*/ 115 h 121"/>
                <a:gd name="T14" fmla="*/ 41 w 129"/>
                <a:gd name="T15" fmla="*/ 115 h 121"/>
                <a:gd name="T16" fmla="*/ 37 w 129"/>
                <a:gd name="T17" fmla="*/ 115 h 121"/>
                <a:gd name="T18" fmla="*/ 35 w 129"/>
                <a:gd name="T19" fmla="*/ 114 h 121"/>
                <a:gd name="T20" fmla="*/ 36 w 129"/>
                <a:gd name="T21" fmla="*/ 109 h 121"/>
                <a:gd name="T22" fmla="*/ 65 w 129"/>
                <a:gd name="T23" fmla="*/ 61 h 121"/>
                <a:gd name="T24" fmla="*/ 74 w 129"/>
                <a:gd name="T25" fmla="*/ 61 h 121"/>
                <a:gd name="T26" fmla="*/ 79 w 129"/>
                <a:gd name="T27" fmla="*/ 63 h 121"/>
                <a:gd name="T28" fmla="*/ 80 w 129"/>
                <a:gd name="T29" fmla="*/ 66 h 121"/>
                <a:gd name="T30" fmla="*/ 80 w 129"/>
                <a:gd name="T31" fmla="*/ 69 h 121"/>
                <a:gd name="T32" fmla="*/ 79 w 129"/>
                <a:gd name="T33" fmla="*/ 78 h 121"/>
                <a:gd name="T34" fmla="*/ 79 w 129"/>
                <a:gd name="T35" fmla="*/ 81 h 121"/>
                <a:gd name="T36" fmla="*/ 83 w 129"/>
                <a:gd name="T37" fmla="*/ 81 h 121"/>
                <a:gd name="T38" fmla="*/ 94 w 129"/>
                <a:gd name="T39" fmla="*/ 36 h 121"/>
                <a:gd name="T40" fmla="*/ 92 w 129"/>
                <a:gd name="T41" fmla="*/ 34 h 121"/>
                <a:gd name="T42" fmla="*/ 89 w 129"/>
                <a:gd name="T43" fmla="*/ 37 h 121"/>
                <a:gd name="T44" fmla="*/ 86 w 129"/>
                <a:gd name="T45" fmla="*/ 46 h 121"/>
                <a:gd name="T46" fmla="*/ 82 w 129"/>
                <a:gd name="T47" fmla="*/ 51 h 121"/>
                <a:gd name="T48" fmla="*/ 76 w 129"/>
                <a:gd name="T49" fmla="*/ 54 h 121"/>
                <a:gd name="T50" fmla="*/ 66 w 129"/>
                <a:gd name="T51" fmla="*/ 55 h 121"/>
                <a:gd name="T52" fmla="*/ 60 w 129"/>
                <a:gd name="T53" fmla="*/ 12 h 121"/>
                <a:gd name="T54" fmla="*/ 62 w 129"/>
                <a:gd name="T55" fmla="*/ 6 h 121"/>
                <a:gd name="T56" fmla="*/ 69 w 129"/>
                <a:gd name="T57" fmla="*/ 5 h 121"/>
                <a:gd name="T58" fmla="*/ 102 w 129"/>
                <a:gd name="T59" fmla="*/ 5 h 121"/>
                <a:gd name="T60" fmla="*/ 113 w 129"/>
                <a:gd name="T61" fmla="*/ 8 h 121"/>
                <a:gd name="T62" fmla="*/ 119 w 129"/>
                <a:gd name="T63" fmla="*/ 12 h 121"/>
                <a:gd name="T64" fmla="*/ 121 w 129"/>
                <a:gd name="T65" fmla="*/ 20 h 121"/>
                <a:gd name="T66" fmla="*/ 121 w 129"/>
                <a:gd name="T67" fmla="*/ 28 h 121"/>
                <a:gd name="T68" fmla="*/ 121 w 129"/>
                <a:gd name="T69" fmla="*/ 32 h 121"/>
                <a:gd name="T70" fmla="*/ 121 w 129"/>
                <a:gd name="T71" fmla="*/ 38 h 121"/>
                <a:gd name="T72" fmla="*/ 123 w 129"/>
                <a:gd name="T73" fmla="*/ 40 h 121"/>
                <a:gd name="T74" fmla="*/ 125 w 129"/>
                <a:gd name="T75" fmla="*/ 35 h 121"/>
                <a:gd name="T76" fmla="*/ 129 w 129"/>
                <a:gd name="T77" fmla="*/ 2 h 121"/>
                <a:gd name="T78" fmla="*/ 127 w 129"/>
                <a:gd name="T79" fmla="*/ 0 h 121"/>
                <a:gd name="T80" fmla="*/ 34 w 129"/>
                <a:gd name="T81" fmla="*/ 0 h 121"/>
                <a:gd name="T82" fmla="*/ 30 w 129"/>
                <a:gd name="T83" fmla="*/ 0 h 121"/>
                <a:gd name="T84" fmla="*/ 29 w 129"/>
                <a:gd name="T85" fmla="*/ 3 h 121"/>
                <a:gd name="T86" fmla="*/ 34 w 129"/>
                <a:gd name="T87" fmla="*/ 5 h 121"/>
                <a:gd name="T88" fmla="*/ 42 w 129"/>
                <a:gd name="T89" fmla="*/ 5 h 121"/>
                <a:gd name="T90" fmla="*/ 45 w 129"/>
                <a:gd name="T91" fmla="*/ 8 h 121"/>
                <a:gd name="T92" fmla="*/ 44 w 129"/>
                <a:gd name="T93" fmla="*/ 13 h 121"/>
                <a:gd name="T94" fmla="*/ 20 w 129"/>
                <a:gd name="T95" fmla="*/ 109 h 121"/>
                <a:gd name="T96" fmla="*/ 19 w 129"/>
                <a:gd name="T97" fmla="*/ 113 h 121"/>
                <a:gd name="T98" fmla="*/ 16 w 129"/>
                <a:gd name="T99" fmla="*/ 115 h 121"/>
                <a:gd name="T100" fmla="*/ 9 w 129"/>
                <a:gd name="T101" fmla="*/ 115 h 121"/>
                <a:gd name="T102" fmla="*/ 3 w 129"/>
                <a:gd name="T103" fmla="*/ 115 h 121"/>
                <a:gd name="T104" fmla="*/ 0 w 129"/>
                <a:gd name="T105" fmla="*/ 117 h 121"/>
                <a:gd name="T106" fmla="*/ 1 w 129"/>
                <a:gd name="T107" fmla="*/ 121 h 121"/>
                <a:gd name="T108" fmla="*/ 97 w 129"/>
                <a:gd name="T109" fmla="*/ 121 h 121"/>
                <a:gd name="T110" fmla="*/ 101 w 129"/>
                <a:gd name="T111" fmla="*/ 120 h 121"/>
                <a:gd name="T112" fmla="*/ 103 w 129"/>
                <a:gd name="T113" fmla="*/ 11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9" h="121">
                  <a:moveTo>
                    <a:pt x="119" y="79"/>
                  </a:moveTo>
                  <a:lnTo>
                    <a:pt x="119" y="78"/>
                  </a:lnTo>
                  <a:lnTo>
                    <a:pt x="120" y="77"/>
                  </a:lnTo>
                  <a:lnTo>
                    <a:pt x="120" y="76"/>
                  </a:lnTo>
                  <a:lnTo>
                    <a:pt x="118" y="75"/>
                  </a:lnTo>
                  <a:lnTo>
                    <a:pt x="116" y="76"/>
                  </a:lnTo>
                  <a:lnTo>
                    <a:pt x="115" y="77"/>
                  </a:lnTo>
                  <a:lnTo>
                    <a:pt x="111" y="86"/>
                  </a:lnTo>
                  <a:lnTo>
                    <a:pt x="107" y="94"/>
                  </a:lnTo>
                  <a:lnTo>
                    <a:pt x="103" y="101"/>
                  </a:lnTo>
                  <a:lnTo>
                    <a:pt x="98" y="106"/>
                  </a:lnTo>
                  <a:lnTo>
                    <a:pt x="93" y="110"/>
                  </a:lnTo>
                  <a:lnTo>
                    <a:pt x="86" y="113"/>
                  </a:lnTo>
                  <a:lnTo>
                    <a:pt x="77" y="115"/>
                  </a:lnTo>
                  <a:lnTo>
                    <a:pt x="67" y="115"/>
                  </a:lnTo>
                  <a:lnTo>
                    <a:pt x="41" y="115"/>
                  </a:lnTo>
                  <a:lnTo>
                    <a:pt x="38" y="115"/>
                  </a:lnTo>
                  <a:lnTo>
                    <a:pt x="37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2"/>
                  </a:lnTo>
                  <a:lnTo>
                    <a:pt x="36" y="109"/>
                  </a:lnTo>
                  <a:lnTo>
                    <a:pt x="48" y="61"/>
                  </a:lnTo>
                  <a:lnTo>
                    <a:pt x="65" y="61"/>
                  </a:lnTo>
                  <a:lnTo>
                    <a:pt x="70" y="61"/>
                  </a:lnTo>
                  <a:lnTo>
                    <a:pt x="74" y="61"/>
                  </a:lnTo>
                  <a:lnTo>
                    <a:pt x="77" y="62"/>
                  </a:lnTo>
                  <a:lnTo>
                    <a:pt x="79" y="63"/>
                  </a:lnTo>
                  <a:lnTo>
                    <a:pt x="80" y="64"/>
                  </a:lnTo>
                  <a:lnTo>
                    <a:pt x="80" y="66"/>
                  </a:lnTo>
                  <a:lnTo>
                    <a:pt x="80" y="67"/>
                  </a:lnTo>
                  <a:lnTo>
                    <a:pt x="80" y="69"/>
                  </a:lnTo>
                  <a:lnTo>
                    <a:pt x="80" y="72"/>
                  </a:lnTo>
                  <a:lnTo>
                    <a:pt x="79" y="78"/>
                  </a:lnTo>
                  <a:lnTo>
                    <a:pt x="79" y="80"/>
                  </a:lnTo>
                  <a:lnTo>
                    <a:pt x="79" y="81"/>
                  </a:lnTo>
                  <a:lnTo>
                    <a:pt x="81" y="82"/>
                  </a:lnTo>
                  <a:lnTo>
                    <a:pt x="83" y="81"/>
                  </a:lnTo>
                  <a:lnTo>
                    <a:pt x="84" y="78"/>
                  </a:lnTo>
                  <a:lnTo>
                    <a:pt x="94" y="36"/>
                  </a:lnTo>
                  <a:lnTo>
                    <a:pt x="93" y="35"/>
                  </a:lnTo>
                  <a:lnTo>
                    <a:pt x="92" y="34"/>
                  </a:lnTo>
                  <a:lnTo>
                    <a:pt x="90" y="35"/>
                  </a:lnTo>
                  <a:lnTo>
                    <a:pt x="89" y="37"/>
                  </a:lnTo>
                  <a:lnTo>
                    <a:pt x="88" y="42"/>
                  </a:lnTo>
                  <a:lnTo>
                    <a:pt x="86" y="46"/>
                  </a:lnTo>
                  <a:lnTo>
                    <a:pt x="84" y="49"/>
                  </a:lnTo>
                  <a:lnTo>
                    <a:pt x="82" y="51"/>
                  </a:lnTo>
                  <a:lnTo>
                    <a:pt x="79" y="53"/>
                  </a:lnTo>
                  <a:lnTo>
                    <a:pt x="76" y="54"/>
                  </a:lnTo>
                  <a:lnTo>
                    <a:pt x="71" y="55"/>
                  </a:lnTo>
                  <a:lnTo>
                    <a:pt x="66" y="55"/>
                  </a:lnTo>
                  <a:lnTo>
                    <a:pt x="49" y="55"/>
                  </a:lnTo>
                  <a:lnTo>
                    <a:pt x="60" y="12"/>
                  </a:lnTo>
                  <a:lnTo>
                    <a:pt x="61" y="8"/>
                  </a:lnTo>
                  <a:lnTo>
                    <a:pt x="62" y="6"/>
                  </a:lnTo>
                  <a:lnTo>
                    <a:pt x="65" y="5"/>
                  </a:lnTo>
                  <a:lnTo>
                    <a:pt x="69" y="5"/>
                  </a:lnTo>
                  <a:lnTo>
                    <a:pt x="94" y="5"/>
                  </a:lnTo>
                  <a:lnTo>
                    <a:pt x="102" y="5"/>
                  </a:lnTo>
                  <a:lnTo>
                    <a:pt x="108" y="6"/>
                  </a:lnTo>
                  <a:lnTo>
                    <a:pt x="113" y="8"/>
                  </a:lnTo>
                  <a:lnTo>
                    <a:pt x="116" y="10"/>
                  </a:lnTo>
                  <a:lnTo>
                    <a:pt x="119" y="12"/>
                  </a:lnTo>
                  <a:lnTo>
                    <a:pt x="120" y="16"/>
                  </a:lnTo>
                  <a:lnTo>
                    <a:pt x="121" y="20"/>
                  </a:lnTo>
                  <a:lnTo>
                    <a:pt x="121" y="25"/>
                  </a:lnTo>
                  <a:lnTo>
                    <a:pt x="121" y="28"/>
                  </a:lnTo>
                  <a:lnTo>
                    <a:pt x="121" y="29"/>
                  </a:lnTo>
                  <a:lnTo>
                    <a:pt x="121" y="32"/>
                  </a:lnTo>
                  <a:lnTo>
                    <a:pt x="121" y="34"/>
                  </a:lnTo>
                  <a:lnTo>
                    <a:pt x="121" y="38"/>
                  </a:lnTo>
                  <a:lnTo>
                    <a:pt x="121" y="39"/>
                  </a:lnTo>
                  <a:lnTo>
                    <a:pt x="123" y="40"/>
                  </a:lnTo>
                  <a:lnTo>
                    <a:pt x="124" y="39"/>
                  </a:lnTo>
                  <a:lnTo>
                    <a:pt x="125" y="35"/>
                  </a:lnTo>
                  <a:lnTo>
                    <a:pt x="129" y="4"/>
                  </a:lnTo>
                  <a:lnTo>
                    <a:pt x="129" y="2"/>
                  </a:lnTo>
                  <a:lnTo>
                    <a:pt x="128" y="0"/>
                  </a:lnTo>
                  <a:lnTo>
                    <a:pt x="127" y="0"/>
                  </a:lnTo>
                  <a:lnTo>
                    <a:pt x="124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9" y="1"/>
                  </a:lnTo>
                  <a:lnTo>
                    <a:pt x="29" y="3"/>
                  </a:lnTo>
                  <a:lnTo>
                    <a:pt x="30" y="5"/>
                  </a:lnTo>
                  <a:lnTo>
                    <a:pt x="34" y="5"/>
                  </a:lnTo>
                  <a:lnTo>
                    <a:pt x="38" y="5"/>
                  </a:lnTo>
                  <a:lnTo>
                    <a:pt x="42" y="5"/>
                  </a:lnTo>
                  <a:lnTo>
                    <a:pt x="44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4" y="13"/>
                  </a:lnTo>
                  <a:lnTo>
                    <a:pt x="21" y="107"/>
                  </a:lnTo>
                  <a:lnTo>
                    <a:pt x="20" y="109"/>
                  </a:lnTo>
                  <a:lnTo>
                    <a:pt x="20" y="111"/>
                  </a:lnTo>
                  <a:lnTo>
                    <a:pt x="19" y="113"/>
                  </a:lnTo>
                  <a:lnTo>
                    <a:pt x="18" y="114"/>
                  </a:lnTo>
                  <a:lnTo>
                    <a:pt x="16" y="115"/>
                  </a:lnTo>
                  <a:lnTo>
                    <a:pt x="13" y="115"/>
                  </a:lnTo>
                  <a:lnTo>
                    <a:pt x="9" y="115"/>
                  </a:lnTo>
                  <a:lnTo>
                    <a:pt x="5" y="115"/>
                  </a:lnTo>
                  <a:lnTo>
                    <a:pt x="3" y="115"/>
                  </a:lnTo>
                  <a:lnTo>
                    <a:pt x="1" y="116"/>
                  </a:lnTo>
                  <a:lnTo>
                    <a:pt x="0" y="117"/>
                  </a:lnTo>
                  <a:lnTo>
                    <a:pt x="0" y="119"/>
                  </a:lnTo>
                  <a:lnTo>
                    <a:pt x="1" y="121"/>
                  </a:lnTo>
                  <a:lnTo>
                    <a:pt x="5" y="121"/>
                  </a:lnTo>
                  <a:lnTo>
                    <a:pt x="97" y="121"/>
                  </a:lnTo>
                  <a:lnTo>
                    <a:pt x="100" y="121"/>
                  </a:lnTo>
                  <a:lnTo>
                    <a:pt x="101" y="120"/>
                  </a:lnTo>
                  <a:lnTo>
                    <a:pt x="102" y="120"/>
                  </a:lnTo>
                  <a:lnTo>
                    <a:pt x="103" y="118"/>
                  </a:lnTo>
                  <a:lnTo>
                    <a:pt x="119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/>
            <p:cNvSpPr>
              <a:spLocks noChangeAspect="1"/>
            </p:cNvSpPr>
            <p:nvPr/>
          </p:nvSpPr>
          <p:spPr bwMode="auto">
            <a:xfrm>
              <a:off x="152" y="174"/>
              <a:ext cx="41" cy="179"/>
            </a:xfrm>
            <a:custGeom>
              <a:avLst/>
              <a:gdLst>
                <a:gd name="T0" fmla="*/ 41 w 41"/>
                <a:gd name="T1" fmla="*/ 177 h 179"/>
                <a:gd name="T2" fmla="*/ 41 w 41"/>
                <a:gd name="T3" fmla="*/ 176 h 179"/>
                <a:gd name="T4" fmla="*/ 41 w 41"/>
                <a:gd name="T5" fmla="*/ 176 h 179"/>
                <a:gd name="T6" fmla="*/ 40 w 41"/>
                <a:gd name="T7" fmla="*/ 175 h 179"/>
                <a:gd name="T8" fmla="*/ 38 w 41"/>
                <a:gd name="T9" fmla="*/ 173 h 179"/>
                <a:gd name="T10" fmla="*/ 24 w 41"/>
                <a:gd name="T11" fmla="*/ 154 h 179"/>
                <a:gd name="T12" fmla="*/ 16 w 41"/>
                <a:gd name="T13" fmla="*/ 133 h 179"/>
                <a:gd name="T14" fmla="*/ 11 w 41"/>
                <a:gd name="T15" fmla="*/ 111 h 179"/>
                <a:gd name="T16" fmla="*/ 10 w 41"/>
                <a:gd name="T17" fmla="*/ 89 h 179"/>
                <a:gd name="T18" fmla="*/ 11 w 41"/>
                <a:gd name="T19" fmla="*/ 66 h 179"/>
                <a:gd name="T20" fmla="*/ 16 w 41"/>
                <a:gd name="T21" fmla="*/ 44 h 179"/>
                <a:gd name="T22" fmla="*/ 25 w 41"/>
                <a:gd name="T23" fmla="*/ 23 h 179"/>
                <a:gd name="T24" fmla="*/ 39 w 41"/>
                <a:gd name="T25" fmla="*/ 5 h 179"/>
                <a:gd name="T26" fmla="*/ 41 w 41"/>
                <a:gd name="T27" fmla="*/ 3 h 179"/>
                <a:gd name="T28" fmla="*/ 41 w 41"/>
                <a:gd name="T29" fmla="*/ 2 h 179"/>
                <a:gd name="T30" fmla="*/ 40 w 41"/>
                <a:gd name="T31" fmla="*/ 0 h 179"/>
                <a:gd name="T32" fmla="*/ 39 w 41"/>
                <a:gd name="T33" fmla="*/ 0 h 179"/>
                <a:gd name="T34" fmla="*/ 36 w 41"/>
                <a:gd name="T35" fmla="*/ 2 h 179"/>
                <a:gd name="T36" fmla="*/ 28 w 41"/>
                <a:gd name="T37" fmla="*/ 9 h 179"/>
                <a:gd name="T38" fmla="*/ 20 w 41"/>
                <a:gd name="T39" fmla="*/ 20 h 179"/>
                <a:gd name="T40" fmla="*/ 11 w 41"/>
                <a:gd name="T41" fmla="*/ 35 h 179"/>
                <a:gd name="T42" fmla="*/ 5 w 41"/>
                <a:gd name="T43" fmla="*/ 50 h 179"/>
                <a:gd name="T44" fmla="*/ 2 w 41"/>
                <a:gd name="T45" fmla="*/ 64 h 179"/>
                <a:gd name="T46" fmla="*/ 0 w 41"/>
                <a:gd name="T47" fmla="*/ 77 h 179"/>
                <a:gd name="T48" fmla="*/ 0 w 41"/>
                <a:gd name="T49" fmla="*/ 89 h 179"/>
                <a:gd name="T50" fmla="*/ 0 w 41"/>
                <a:gd name="T51" fmla="*/ 101 h 179"/>
                <a:gd name="T52" fmla="*/ 2 w 41"/>
                <a:gd name="T53" fmla="*/ 115 h 179"/>
                <a:gd name="T54" fmla="*/ 6 w 41"/>
                <a:gd name="T55" fmla="*/ 130 h 179"/>
                <a:gd name="T56" fmla="*/ 11 w 41"/>
                <a:gd name="T57" fmla="*/ 145 h 179"/>
                <a:gd name="T58" fmla="*/ 20 w 41"/>
                <a:gd name="T59" fmla="*/ 160 h 179"/>
                <a:gd name="T60" fmla="*/ 29 w 41"/>
                <a:gd name="T61" fmla="*/ 170 h 179"/>
                <a:gd name="T62" fmla="*/ 36 w 41"/>
                <a:gd name="T63" fmla="*/ 176 h 179"/>
                <a:gd name="T64" fmla="*/ 39 w 41"/>
                <a:gd name="T65" fmla="*/ 179 h 179"/>
                <a:gd name="T66" fmla="*/ 40 w 41"/>
                <a:gd name="T67" fmla="*/ 178 h 179"/>
                <a:gd name="T68" fmla="*/ 41 w 41"/>
                <a:gd name="T69" fmla="*/ 17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" h="179">
                  <a:moveTo>
                    <a:pt x="41" y="177"/>
                  </a:moveTo>
                  <a:lnTo>
                    <a:pt x="41" y="176"/>
                  </a:lnTo>
                  <a:lnTo>
                    <a:pt x="41" y="176"/>
                  </a:lnTo>
                  <a:lnTo>
                    <a:pt x="40" y="175"/>
                  </a:lnTo>
                  <a:lnTo>
                    <a:pt x="38" y="173"/>
                  </a:lnTo>
                  <a:lnTo>
                    <a:pt x="24" y="154"/>
                  </a:lnTo>
                  <a:lnTo>
                    <a:pt x="16" y="133"/>
                  </a:lnTo>
                  <a:lnTo>
                    <a:pt x="11" y="111"/>
                  </a:lnTo>
                  <a:lnTo>
                    <a:pt x="10" y="89"/>
                  </a:lnTo>
                  <a:lnTo>
                    <a:pt x="11" y="66"/>
                  </a:lnTo>
                  <a:lnTo>
                    <a:pt x="16" y="44"/>
                  </a:lnTo>
                  <a:lnTo>
                    <a:pt x="25" y="23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0" y="0"/>
                  </a:lnTo>
                  <a:lnTo>
                    <a:pt x="39" y="0"/>
                  </a:lnTo>
                  <a:lnTo>
                    <a:pt x="36" y="2"/>
                  </a:lnTo>
                  <a:lnTo>
                    <a:pt x="28" y="9"/>
                  </a:lnTo>
                  <a:lnTo>
                    <a:pt x="20" y="20"/>
                  </a:lnTo>
                  <a:lnTo>
                    <a:pt x="11" y="35"/>
                  </a:lnTo>
                  <a:lnTo>
                    <a:pt x="5" y="50"/>
                  </a:lnTo>
                  <a:lnTo>
                    <a:pt x="2" y="64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0" y="101"/>
                  </a:lnTo>
                  <a:lnTo>
                    <a:pt x="2" y="115"/>
                  </a:lnTo>
                  <a:lnTo>
                    <a:pt x="6" y="130"/>
                  </a:lnTo>
                  <a:lnTo>
                    <a:pt x="11" y="145"/>
                  </a:lnTo>
                  <a:lnTo>
                    <a:pt x="20" y="160"/>
                  </a:lnTo>
                  <a:lnTo>
                    <a:pt x="29" y="170"/>
                  </a:lnTo>
                  <a:lnTo>
                    <a:pt x="36" y="176"/>
                  </a:lnTo>
                  <a:lnTo>
                    <a:pt x="39" y="179"/>
                  </a:lnTo>
                  <a:lnTo>
                    <a:pt x="40" y="178"/>
                  </a:lnTo>
                  <a:lnTo>
                    <a:pt x="41" y="17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/>
            <p:cNvSpPr>
              <a:spLocks noChangeAspect="1"/>
            </p:cNvSpPr>
            <p:nvPr/>
          </p:nvSpPr>
          <p:spPr bwMode="auto">
            <a:xfrm>
              <a:off x="209" y="186"/>
              <a:ext cx="107" cy="122"/>
            </a:xfrm>
            <a:custGeom>
              <a:avLst/>
              <a:gdLst>
                <a:gd name="T0" fmla="*/ 60 w 107"/>
                <a:gd name="T1" fmla="*/ 12 h 122"/>
                <a:gd name="T2" fmla="*/ 62 w 107"/>
                <a:gd name="T3" fmla="*/ 9 h 122"/>
                <a:gd name="T4" fmla="*/ 65 w 107"/>
                <a:gd name="T5" fmla="*/ 7 h 122"/>
                <a:gd name="T6" fmla="*/ 73 w 107"/>
                <a:gd name="T7" fmla="*/ 6 h 122"/>
                <a:gd name="T8" fmla="*/ 82 w 107"/>
                <a:gd name="T9" fmla="*/ 6 h 122"/>
                <a:gd name="T10" fmla="*/ 85 w 107"/>
                <a:gd name="T11" fmla="*/ 4 h 122"/>
                <a:gd name="T12" fmla="*/ 84 w 107"/>
                <a:gd name="T13" fmla="*/ 0 h 122"/>
                <a:gd name="T14" fmla="*/ 32 w 107"/>
                <a:gd name="T15" fmla="*/ 0 h 122"/>
                <a:gd name="T16" fmla="*/ 30 w 107"/>
                <a:gd name="T17" fmla="*/ 1 h 122"/>
                <a:gd name="T18" fmla="*/ 29 w 107"/>
                <a:gd name="T19" fmla="*/ 4 h 122"/>
                <a:gd name="T20" fmla="*/ 34 w 107"/>
                <a:gd name="T21" fmla="*/ 6 h 122"/>
                <a:gd name="T22" fmla="*/ 41 w 107"/>
                <a:gd name="T23" fmla="*/ 6 h 122"/>
                <a:gd name="T24" fmla="*/ 46 w 107"/>
                <a:gd name="T25" fmla="*/ 9 h 122"/>
                <a:gd name="T26" fmla="*/ 45 w 107"/>
                <a:gd name="T27" fmla="*/ 12 h 122"/>
                <a:gd name="T28" fmla="*/ 20 w 107"/>
                <a:gd name="T29" fmla="*/ 110 h 122"/>
                <a:gd name="T30" fmla="*/ 19 w 107"/>
                <a:gd name="T31" fmla="*/ 114 h 122"/>
                <a:gd name="T32" fmla="*/ 16 w 107"/>
                <a:gd name="T33" fmla="*/ 116 h 122"/>
                <a:gd name="T34" fmla="*/ 9 w 107"/>
                <a:gd name="T35" fmla="*/ 116 h 122"/>
                <a:gd name="T36" fmla="*/ 3 w 107"/>
                <a:gd name="T37" fmla="*/ 116 h 122"/>
                <a:gd name="T38" fmla="*/ 0 w 107"/>
                <a:gd name="T39" fmla="*/ 118 h 122"/>
                <a:gd name="T40" fmla="*/ 1 w 107"/>
                <a:gd name="T41" fmla="*/ 122 h 122"/>
                <a:gd name="T42" fmla="*/ 87 w 107"/>
                <a:gd name="T43" fmla="*/ 122 h 122"/>
                <a:gd name="T44" fmla="*/ 91 w 107"/>
                <a:gd name="T45" fmla="*/ 122 h 122"/>
                <a:gd name="T46" fmla="*/ 93 w 107"/>
                <a:gd name="T47" fmla="*/ 119 h 122"/>
                <a:gd name="T48" fmla="*/ 107 w 107"/>
                <a:gd name="T49" fmla="*/ 79 h 122"/>
                <a:gd name="T50" fmla="*/ 107 w 107"/>
                <a:gd name="T51" fmla="*/ 77 h 122"/>
                <a:gd name="T52" fmla="*/ 104 w 107"/>
                <a:gd name="T53" fmla="*/ 77 h 122"/>
                <a:gd name="T54" fmla="*/ 100 w 107"/>
                <a:gd name="T55" fmla="*/ 86 h 122"/>
                <a:gd name="T56" fmla="*/ 94 w 107"/>
                <a:gd name="T57" fmla="*/ 99 h 122"/>
                <a:gd name="T58" fmla="*/ 84 w 107"/>
                <a:gd name="T59" fmla="*/ 109 h 122"/>
                <a:gd name="T60" fmla="*/ 68 w 107"/>
                <a:gd name="T61" fmla="*/ 116 h 122"/>
                <a:gd name="T62" fmla="*/ 41 w 107"/>
                <a:gd name="T63" fmla="*/ 116 h 122"/>
                <a:gd name="T64" fmla="*/ 37 w 107"/>
                <a:gd name="T65" fmla="*/ 116 h 122"/>
                <a:gd name="T66" fmla="*/ 35 w 107"/>
                <a:gd name="T67" fmla="*/ 115 h 122"/>
                <a:gd name="T68" fmla="*/ 36 w 107"/>
                <a:gd name="T69" fmla="*/ 11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122">
                  <a:moveTo>
                    <a:pt x="60" y="14"/>
                  </a:moveTo>
                  <a:lnTo>
                    <a:pt x="60" y="12"/>
                  </a:lnTo>
                  <a:lnTo>
                    <a:pt x="61" y="10"/>
                  </a:lnTo>
                  <a:lnTo>
                    <a:pt x="62" y="9"/>
                  </a:lnTo>
                  <a:lnTo>
                    <a:pt x="63" y="7"/>
                  </a:lnTo>
                  <a:lnTo>
                    <a:pt x="65" y="7"/>
                  </a:lnTo>
                  <a:lnTo>
                    <a:pt x="69" y="6"/>
                  </a:lnTo>
                  <a:lnTo>
                    <a:pt x="73" y="6"/>
                  </a:lnTo>
                  <a:lnTo>
                    <a:pt x="78" y="6"/>
                  </a:lnTo>
                  <a:lnTo>
                    <a:pt x="82" y="6"/>
                  </a:lnTo>
                  <a:lnTo>
                    <a:pt x="84" y="5"/>
                  </a:lnTo>
                  <a:lnTo>
                    <a:pt x="85" y="4"/>
                  </a:lnTo>
                  <a:lnTo>
                    <a:pt x="85" y="2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0" y="1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4" y="6"/>
                  </a:lnTo>
                  <a:lnTo>
                    <a:pt x="36" y="6"/>
                  </a:lnTo>
                  <a:lnTo>
                    <a:pt x="41" y="6"/>
                  </a:lnTo>
                  <a:lnTo>
                    <a:pt x="44" y="7"/>
                  </a:lnTo>
                  <a:lnTo>
                    <a:pt x="46" y="9"/>
                  </a:lnTo>
                  <a:lnTo>
                    <a:pt x="45" y="10"/>
                  </a:lnTo>
                  <a:lnTo>
                    <a:pt x="45" y="12"/>
                  </a:lnTo>
                  <a:lnTo>
                    <a:pt x="21" y="108"/>
                  </a:lnTo>
                  <a:lnTo>
                    <a:pt x="20" y="110"/>
                  </a:lnTo>
                  <a:lnTo>
                    <a:pt x="20" y="112"/>
                  </a:lnTo>
                  <a:lnTo>
                    <a:pt x="19" y="114"/>
                  </a:lnTo>
                  <a:lnTo>
                    <a:pt x="18" y="115"/>
                  </a:lnTo>
                  <a:lnTo>
                    <a:pt x="16" y="116"/>
                  </a:lnTo>
                  <a:lnTo>
                    <a:pt x="13" y="116"/>
                  </a:lnTo>
                  <a:lnTo>
                    <a:pt x="9" y="116"/>
                  </a:lnTo>
                  <a:lnTo>
                    <a:pt x="5" y="116"/>
                  </a:lnTo>
                  <a:lnTo>
                    <a:pt x="3" y="116"/>
                  </a:lnTo>
                  <a:lnTo>
                    <a:pt x="1" y="117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2"/>
                  </a:lnTo>
                  <a:lnTo>
                    <a:pt x="5" y="122"/>
                  </a:lnTo>
                  <a:lnTo>
                    <a:pt x="87" y="122"/>
                  </a:lnTo>
                  <a:lnTo>
                    <a:pt x="90" y="122"/>
                  </a:lnTo>
                  <a:lnTo>
                    <a:pt x="91" y="122"/>
                  </a:lnTo>
                  <a:lnTo>
                    <a:pt x="92" y="121"/>
                  </a:lnTo>
                  <a:lnTo>
                    <a:pt x="93" y="119"/>
                  </a:lnTo>
                  <a:lnTo>
                    <a:pt x="107" y="80"/>
                  </a:lnTo>
                  <a:lnTo>
                    <a:pt x="107" y="79"/>
                  </a:lnTo>
                  <a:lnTo>
                    <a:pt x="107" y="78"/>
                  </a:lnTo>
                  <a:lnTo>
                    <a:pt x="107" y="77"/>
                  </a:lnTo>
                  <a:lnTo>
                    <a:pt x="105" y="76"/>
                  </a:lnTo>
                  <a:lnTo>
                    <a:pt x="104" y="77"/>
                  </a:lnTo>
                  <a:lnTo>
                    <a:pt x="102" y="80"/>
                  </a:lnTo>
                  <a:lnTo>
                    <a:pt x="100" y="86"/>
                  </a:lnTo>
                  <a:lnTo>
                    <a:pt x="97" y="92"/>
                  </a:lnTo>
                  <a:lnTo>
                    <a:pt x="94" y="99"/>
                  </a:lnTo>
                  <a:lnTo>
                    <a:pt x="89" y="104"/>
                  </a:lnTo>
                  <a:lnTo>
                    <a:pt x="84" y="109"/>
                  </a:lnTo>
                  <a:lnTo>
                    <a:pt x="77" y="113"/>
                  </a:lnTo>
                  <a:lnTo>
                    <a:pt x="68" y="116"/>
                  </a:lnTo>
                  <a:lnTo>
                    <a:pt x="58" y="116"/>
                  </a:lnTo>
                  <a:lnTo>
                    <a:pt x="41" y="116"/>
                  </a:lnTo>
                  <a:lnTo>
                    <a:pt x="38" y="116"/>
                  </a:lnTo>
                  <a:lnTo>
                    <a:pt x="37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3"/>
                  </a:lnTo>
                  <a:lnTo>
                    <a:pt x="36" y="110"/>
                  </a:lnTo>
                  <a:lnTo>
                    <a:pt x="6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/>
            <p:cNvSpPr>
              <a:spLocks noChangeAspect="1"/>
            </p:cNvSpPr>
            <p:nvPr/>
          </p:nvSpPr>
          <p:spPr bwMode="auto">
            <a:xfrm>
              <a:off x="340" y="289"/>
              <a:ext cx="20" cy="53"/>
            </a:xfrm>
            <a:custGeom>
              <a:avLst/>
              <a:gdLst>
                <a:gd name="T0" fmla="*/ 20 w 20"/>
                <a:gd name="T1" fmla="*/ 19 h 53"/>
                <a:gd name="T2" fmla="*/ 20 w 20"/>
                <a:gd name="T3" fmla="*/ 11 h 53"/>
                <a:gd name="T4" fmla="*/ 17 w 20"/>
                <a:gd name="T5" fmla="*/ 5 h 53"/>
                <a:gd name="T6" fmla="*/ 14 w 20"/>
                <a:gd name="T7" fmla="*/ 1 h 53"/>
                <a:gd name="T8" fmla="*/ 9 w 20"/>
                <a:gd name="T9" fmla="*/ 0 h 53"/>
                <a:gd name="T10" fmla="*/ 5 w 20"/>
                <a:gd name="T11" fmla="*/ 1 h 53"/>
                <a:gd name="T12" fmla="*/ 2 w 20"/>
                <a:gd name="T13" fmla="*/ 3 h 53"/>
                <a:gd name="T14" fmla="*/ 0 w 20"/>
                <a:gd name="T15" fmla="*/ 6 h 53"/>
                <a:gd name="T16" fmla="*/ 0 w 20"/>
                <a:gd name="T17" fmla="*/ 10 h 53"/>
                <a:gd name="T18" fmla="*/ 0 w 20"/>
                <a:gd name="T19" fmla="*/ 13 h 53"/>
                <a:gd name="T20" fmla="*/ 2 w 20"/>
                <a:gd name="T21" fmla="*/ 16 h 53"/>
                <a:gd name="T22" fmla="*/ 5 w 20"/>
                <a:gd name="T23" fmla="*/ 18 h 53"/>
                <a:gd name="T24" fmla="*/ 9 w 20"/>
                <a:gd name="T25" fmla="*/ 19 h 53"/>
                <a:gd name="T26" fmla="*/ 12 w 20"/>
                <a:gd name="T27" fmla="*/ 18 h 53"/>
                <a:gd name="T28" fmla="*/ 15 w 20"/>
                <a:gd name="T29" fmla="*/ 17 h 53"/>
                <a:gd name="T30" fmla="*/ 16 w 20"/>
                <a:gd name="T31" fmla="*/ 16 h 53"/>
                <a:gd name="T32" fmla="*/ 16 w 20"/>
                <a:gd name="T33" fmla="*/ 17 h 53"/>
                <a:gd name="T34" fmla="*/ 17 w 20"/>
                <a:gd name="T35" fmla="*/ 19 h 53"/>
                <a:gd name="T36" fmla="*/ 16 w 20"/>
                <a:gd name="T37" fmla="*/ 28 h 53"/>
                <a:gd name="T38" fmla="*/ 13 w 20"/>
                <a:gd name="T39" fmla="*/ 36 h 53"/>
                <a:gd name="T40" fmla="*/ 9 w 20"/>
                <a:gd name="T41" fmla="*/ 43 h 53"/>
                <a:gd name="T42" fmla="*/ 4 w 20"/>
                <a:gd name="T43" fmla="*/ 49 h 53"/>
                <a:gd name="T44" fmla="*/ 3 w 20"/>
                <a:gd name="T45" fmla="*/ 51 h 53"/>
                <a:gd name="T46" fmla="*/ 3 w 20"/>
                <a:gd name="T47" fmla="*/ 51 h 53"/>
                <a:gd name="T48" fmla="*/ 3 w 20"/>
                <a:gd name="T49" fmla="*/ 53 h 53"/>
                <a:gd name="T50" fmla="*/ 4 w 20"/>
                <a:gd name="T51" fmla="*/ 53 h 53"/>
                <a:gd name="T52" fmla="*/ 8 w 20"/>
                <a:gd name="T53" fmla="*/ 51 h 53"/>
                <a:gd name="T54" fmla="*/ 13 w 20"/>
                <a:gd name="T55" fmla="*/ 44 h 53"/>
                <a:gd name="T56" fmla="*/ 18 w 20"/>
                <a:gd name="T57" fmla="*/ 33 h 53"/>
                <a:gd name="T58" fmla="*/ 20 w 20"/>
                <a:gd name="T59" fmla="*/ 1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" h="53">
                  <a:moveTo>
                    <a:pt x="20" y="19"/>
                  </a:moveTo>
                  <a:lnTo>
                    <a:pt x="20" y="11"/>
                  </a:lnTo>
                  <a:lnTo>
                    <a:pt x="17" y="5"/>
                  </a:lnTo>
                  <a:lnTo>
                    <a:pt x="14" y="1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2" y="16"/>
                  </a:lnTo>
                  <a:lnTo>
                    <a:pt x="5" y="18"/>
                  </a:lnTo>
                  <a:lnTo>
                    <a:pt x="9" y="19"/>
                  </a:lnTo>
                  <a:lnTo>
                    <a:pt x="12" y="18"/>
                  </a:lnTo>
                  <a:lnTo>
                    <a:pt x="15" y="17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9"/>
                  </a:lnTo>
                  <a:lnTo>
                    <a:pt x="16" y="28"/>
                  </a:lnTo>
                  <a:lnTo>
                    <a:pt x="13" y="36"/>
                  </a:lnTo>
                  <a:lnTo>
                    <a:pt x="9" y="43"/>
                  </a:lnTo>
                  <a:lnTo>
                    <a:pt x="4" y="49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3" y="53"/>
                  </a:lnTo>
                  <a:lnTo>
                    <a:pt x="4" y="53"/>
                  </a:lnTo>
                  <a:lnTo>
                    <a:pt x="8" y="51"/>
                  </a:lnTo>
                  <a:lnTo>
                    <a:pt x="13" y="44"/>
                  </a:lnTo>
                  <a:lnTo>
                    <a:pt x="18" y="33"/>
                  </a:lnTo>
                  <a:lnTo>
                    <a:pt x="20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/>
            <p:cNvSpPr>
              <a:spLocks noChangeAspect="1"/>
            </p:cNvSpPr>
            <p:nvPr/>
          </p:nvSpPr>
          <p:spPr bwMode="auto">
            <a:xfrm>
              <a:off x="411" y="182"/>
              <a:ext cx="127" cy="130"/>
            </a:xfrm>
            <a:custGeom>
              <a:avLst/>
              <a:gdLst>
                <a:gd name="T0" fmla="*/ 126 w 127"/>
                <a:gd name="T1" fmla="*/ 1 h 130"/>
                <a:gd name="T2" fmla="*/ 124 w 127"/>
                <a:gd name="T3" fmla="*/ 0 h 130"/>
                <a:gd name="T4" fmla="*/ 110 w 127"/>
                <a:gd name="T5" fmla="*/ 16 h 130"/>
                <a:gd name="T6" fmla="*/ 102 w 127"/>
                <a:gd name="T7" fmla="*/ 7 h 130"/>
                <a:gd name="T8" fmla="*/ 80 w 127"/>
                <a:gd name="T9" fmla="*/ 0 h 130"/>
                <a:gd name="T10" fmla="*/ 51 w 127"/>
                <a:gd name="T11" fmla="*/ 7 h 130"/>
                <a:gd name="T12" fmla="*/ 25 w 127"/>
                <a:gd name="T13" fmla="*/ 25 h 130"/>
                <a:gd name="T14" fmla="*/ 7 w 127"/>
                <a:gd name="T15" fmla="*/ 51 h 130"/>
                <a:gd name="T16" fmla="*/ 0 w 127"/>
                <a:gd name="T17" fmla="*/ 81 h 130"/>
                <a:gd name="T18" fmla="*/ 4 w 127"/>
                <a:gd name="T19" fmla="*/ 101 h 130"/>
                <a:gd name="T20" fmla="*/ 14 w 127"/>
                <a:gd name="T21" fmla="*/ 116 h 130"/>
                <a:gd name="T22" fmla="*/ 29 w 127"/>
                <a:gd name="T23" fmla="*/ 126 h 130"/>
                <a:gd name="T24" fmla="*/ 49 w 127"/>
                <a:gd name="T25" fmla="*/ 130 h 130"/>
                <a:gd name="T26" fmla="*/ 71 w 127"/>
                <a:gd name="T27" fmla="*/ 126 h 130"/>
                <a:gd name="T28" fmla="*/ 81 w 127"/>
                <a:gd name="T29" fmla="*/ 120 h 130"/>
                <a:gd name="T30" fmla="*/ 87 w 127"/>
                <a:gd name="T31" fmla="*/ 115 h 130"/>
                <a:gd name="T32" fmla="*/ 91 w 127"/>
                <a:gd name="T33" fmla="*/ 122 h 130"/>
                <a:gd name="T34" fmla="*/ 95 w 127"/>
                <a:gd name="T35" fmla="*/ 126 h 130"/>
                <a:gd name="T36" fmla="*/ 96 w 127"/>
                <a:gd name="T37" fmla="*/ 124 h 130"/>
                <a:gd name="T38" fmla="*/ 98 w 127"/>
                <a:gd name="T39" fmla="*/ 117 h 130"/>
                <a:gd name="T40" fmla="*/ 102 w 127"/>
                <a:gd name="T41" fmla="*/ 100 h 130"/>
                <a:gd name="T42" fmla="*/ 106 w 127"/>
                <a:gd name="T43" fmla="*/ 87 h 130"/>
                <a:gd name="T44" fmla="*/ 111 w 127"/>
                <a:gd name="T45" fmla="*/ 83 h 130"/>
                <a:gd name="T46" fmla="*/ 118 w 127"/>
                <a:gd name="T47" fmla="*/ 83 h 130"/>
                <a:gd name="T48" fmla="*/ 119 w 127"/>
                <a:gd name="T49" fmla="*/ 81 h 130"/>
                <a:gd name="T50" fmla="*/ 119 w 127"/>
                <a:gd name="T51" fmla="*/ 78 h 130"/>
                <a:gd name="T52" fmla="*/ 74 w 127"/>
                <a:gd name="T53" fmla="*/ 77 h 130"/>
                <a:gd name="T54" fmla="*/ 71 w 127"/>
                <a:gd name="T55" fmla="*/ 78 h 130"/>
                <a:gd name="T56" fmla="*/ 70 w 127"/>
                <a:gd name="T57" fmla="*/ 81 h 130"/>
                <a:gd name="T58" fmla="*/ 75 w 127"/>
                <a:gd name="T59" fmla="*/ 83 h 130"/>
                <a:gd name="T60" fmla="*/ 79 w 127"/>
                <a:gd name="T61" fmla="*/ 83 h 130"/>
                <a:gd name="T62" fmla="*/ 85 w 127"/>
                <a:gd name="T63" fmla="*/ 83 h 130"/>
                <a:gd name="T64" fmla="*/ 89 w 127"/>
                <a:gd name="T65" fmla="*/ 84 h 130"/>
                <a:gd name="T66" fmla="*/ 90 w 127"/>
                <a:gd name="T67" fmla="*/ 87 h 130"/>
                <a:gd name="T68" fmla="*/ 89 w 127"/>
                <a:gd name="T69" fmla="*/ 93 h 130"/>
                <a:gd name="T70" fmla="*/ 87 w 127"/>
                <a:gd name="T71" fmla="*/ 103 h 130"/>
                <a:gd name="T72" fmla="*/ 70 w 127"/>
                <a:gd name="T73" fmla="*/ 121 h 130"/>
                <a:gd name="T74" fmla="*/ 52 w 127"/>
                <a:gd name="T75" fmla="*/ 124 h 130"/>
                <a:gd name="T76" fmla="*/ 28 w 127"/>
                <a:gd name="T77" fmla="*/ 116 h 130"/>
                <a:gd name="T78" fmla="*/ 17 w 127"/>
                <a:gd name="T79" fmla="*/ 87 h 130"/>
                <a:gd name="T80" fmla="*/ 17 w 127"/>
                <a:gd name="T81" fmla="*/ 79 h 130"/>
                <a:gd name="T82" fmla="*/ 20 w 127"/>
                <a:gd name="T83" fmla="*/ 64 h 130"/>
                <a:gd name="T84" fmla="*/ 26 w 127"/>
                <a:gd name="T85" fmla="*/ 47 h 130"/>
                <a:gd name="T86" fmla="*/ 37 w 127"/>
                <a:gd name="T87" fmla="*/ 29 h 130"/>
                <a:gd name="T88" fmla="*/ 56 w 127"/>
                <a:gd name="T89" fmla="*/ 13 h 130"/>
                <a:gd name="T90" fmla="*/ 81 w 127"/>
                <a:gd name="T91" fmla="*/ 6 h 130"/>
                <a:gd name="T92" fmla="*/ 103 w 127"/>
                <a:gd name="T93" fmla="*/ 15 h 130"/>
                <a:gd name="T94" fmla="*/ 110 w 127"/>
                <a:gd name="T95" fmla="*/ 40 h 130"/>
                <a:gd name="T96" fmla="*/ 110 w 127"/>
                <a:gd name="T97" fmla="*/ 47 h 130"/>
                <a:gd name="T98" fmla="*/ 110 w 127"/>
                <a:gd name="T99" fmla="*/ 49 h 130"/>
                <a:gd name="T100" fmla="*/ 112 w 127"/>
                <a:gd name="T101" fmla="*/ 51 h 130"/>
                <a:gd name="T102" fmla="*/ 114 w 127"/>
                <a:gd name="T103" fmla="*/ 50 h 130"/>
                <a:gd name="T104" fmla="*/ 115 w 127"/>
                <a:gd name="T105" fmla="*/ 4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" h="130">
                  <a:moveTo>
                    <a:pt x="127" y="2"/>
                  </a:moveTo>
                  <a:lnTo>
                    <a:pt x="126" y="1"/>
                  </a:lnTo>
                  <a:lnTo>
                    <a:pt x="125" y="0"/>
                  </a:lnTo>
                  <a:lnTo>
                    <a:pt x="124" y="0"/>
                  </a:lnTo>
                  <a:lnTo>
                    <a:pt x="122" y="2"/>
                  </a:lnTo>
                  <a:lnTo>
                    <a:pt x="110" y="16"/>
                  </a:lnTo>
                  <a:lnTo>
                    <a:pt x="107" y="12"/>
                  </a:lnTo>
                  <a:lnTo>
                    <a:pt x="102" y="7"/>
                  </a:lnTo>
                  <a:lnTo>
                    <a:pt x="93" y="2"/>
                  </a:lnTo>
                  <a:lnTo>
                    <a:pt x="80" y="0"/>
                  </a:lnTo>
                  <a:lnTo>
                    <a:pt x="65" y="2"/>
                  </a:lnTo>
                  <a:lnTo>
                    <a:pt x="51" y="7"/>
                  </a:lnTo>
                  <a:lnTo>
                    <a:pt x="37" y="15"/>
                  </a:lnTo>
                  <a:lnTo>
                    <a:pt x="25" y="25"/>
                  </a:lnTo>
                  <a:lnTo>
                    <a:pt x="15" y="37"/>
                  </a:lnTo>
                  <a:lnTo>
                    <a:pt x="7" y="51"/>
                  </a:lnTo>
                  <a:lnTo>
                    <a:pt x="2" y="66"/>
                  </a:lnTo>
                  <a:lnTo>
                    <a:pt x="0" y="81"/>
                  </a:lnTo>
                  <a:lnTo>
                    <a:pt x="1" y="91"/>
                  </a:lnTo>
                  <a:lnTo>
                    <a:pt x="4" y="101"/>
                  </a:lnTo>
                  <a:lnTo>
                    <a:pt x="8" y="109"/>
                  </a:lnTo>
                  <a:lnTo>
                    <a:pt x="14" y="116"/>
                  </a:lnTo>
                  <a:lnTo>
                    <a:pt x="21" y="122"/>
                  </a:lnTo>
                  <a:lnTo>
                    <a:pt x="29" y="126"/>
                  </a:lnTo>
                  <a:lnTo>
                    <a:pt x="39" y="129"/>
                  </a:lnTo>
                  <a:lnTo>
                    <a:pt x="49" y="130"/>
                  </a:lnTo>
                  <a:lnTo>
                    <a:pt x="61" y="129"/>
                  </a:lnTo>
                  <a:lnTo>
                    <a:pt x="71" y="126"/>
                  </a:lnTo>
                  <a:lnTo>
                    <a:pt x="77" y="123"/>
                  </a:lnTo>
                  <a:lnTo>
                    <a:pt x="81" y="120"/>
                  </a:lnTo>
                  <a:lnTo>
                    <a:pt x="84" y="117"/>
                  </a:lnTo>
                  <a:lnTo>
                    <a:pt x="87" y="115"/>
                  </a:lnTo>
                  <a:lnTo>
                    <a:pt x="88" y="118"/>
                  </a:lnTo>
                  <a:lnTo>
                    <a:pt x="91" y="122"/>
                  </a:lnTo>
                  <a:lnTo>
                    <a:pt x="93" y="125"/>
                  </a:lnTo>
                  <a:lnTo>
                    <a:pt x="95" y="126"/>
                  </a:lnTo>
                  <a:lnTo>
                    <a:pt x="96" y="125"/>
                  </a:lnTo>
                  <a:lnTo>
                    <a:pt x="96" y="124"/>
                  </a:lnTo>
                  <a:lnTo>
                    <a:pt x="97" y="121"/>
                  </a:lnTo>
                  <a:lnTo>
                    <a:pt x="98" y="117"/>
                  </a:lnTo>
                  <a:lnTo>
                    <a:pt x="99" y="114"/>
                  </a:lnTo>
                  <a:lnTo>
                    <a:pt x="102" y="100"/>
                  </a:lnTo>
                  <a:lnTo>
                    <a:pt x="105" y="91"/>
                  </a:lnTo>
                  <a:lnTo>
                    <a:pt x="106" y="87"/>
                  </a:lnTo>
                  <a:lnTo>
                    <a:pt x="108" y="84"/>
                  </a:lnTo>
                  <a:lnTo>
                    <a:pt x="111" y="83"/>
                  </a:lnTo>
                  <a:lnTo>
                    <a:pt x="117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20" y="79"/>
                  </a:lnTo>
                  <a:lnTo>
                    <a:pt x="119" y="78"/>
                  </a:lnTo>
                  <a:lnTo>
                    <a:pt x="117" y="77"/>
                  </a:lnTo>
                  <a:lnTo>
                    <a:pt x="74" y="77"/>
                  </a:lnTo>
                  <a:lnTo>
                    <a:pt x="73" y="77"/>
                  </a:lnTo>
                  <a:lnTo>
                    <a:pt x="71" y="78"/>
                  </a:lnTo>
                  <a:lnTo>
                    <a:pt x="70" y="79"/>
                  </a:lnTo>
                  <a:lnTo>
                    <a:pt x="70" y="81"/>
                  </a:lnTo>
                  <a:lnTo>
                    <a:pt x="71" y="83"/>
                  </a:lnTo>
                  <a:lnTo>
                    <a:pt x="75" y="83"/>
                  </a:lnTo>
                  <a:lnTo>
                    <a:pt x="76" y="83"/>
                  </a:lnTo>
                  <a:lnTo>
                    <a:pt x="79" y="83"/>
                  </a:lnTo>
                  <a:lnTo>
                    <a:pt x="82" y="83"/>
                  </a:lnTo>
                  <a:lnTo>
                    <a:pt x="85" y="83"/>
                  </a:lnTo>
                  <a:lnTo>
                    <a:pt x="88" y="84"/>
                  </a:lnTo>
                  <a:lnTo>
                    <a:pt x="89" y="84"/>
                  </a:lnTo>
                  <a:lnTo>
                    <a:pt x="90" y="85"/>
                  </a:lnTo>
                  <a:lnTo>
                    <a:pt x="90" y="87"/>
                  </a:lnTo>
                  <a:lnTo>
                    <a:pt x="90" y="89"/>
                  </a:lnTo>
                  <a:lnTo>
                    <a:pt x="89" y="93"/>
                  </a:lnTo>
                  <a:lnTo>
                    <a:pt x="88" y="98"/>
                  </a:lnTo>
                  <a:lnTo>
                    <a:pt x="87" y="103"/>
                  </a:lnTo>
                  <a:lnTo>
                    <a:pt x="80" y="114"/>
                  </a:lnTo>
                  <a:lnTo>
                    <a:pt x="70" y="121"/>
                  </a:lnTo>
                  <a:lnTo>
                    <a:pt x="60" y="124"/>
                  </a:lnTo>
                  <a:lnTo>
                    <a:pt x="52" y="124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20" y="104"/>
                  </a:lnTo>
                  <a:lnTo>
                    <a:pt x="17" y="87"/>
                  </a:lnTo>
                  <a:lnTo>
                    <a:pt x="17" y="84"/>
                  </a:lnTo>
                  <a:lnTo>
                    <a:pt x="17" y="79"/>
                  </a:lnTo>
                  <a:lnTo>
                    <a:pt x="18" y="72"/>
                  </a:lnTo>
                  <a:lnTo>
                    <a:pt x="20" y="64"/>
                  </a:lnTo>
                  <a:lnTo>
                    <a:pt x="22" y="56"/>
                  </a:lnTo>
                  <a:lnTo>
                    <a:pt x="26" y="47"/>
                  </a:lnTo>
                  <a:lnTo>
                    <a:pt x="31" y="38"/>
                  </a:lnTo>
                  <a:lnTo>
                    <a:pt x="37" y="29"/>
                  </a:lnTo>
                  <a:lnTo>
                    <a:pt x="46" y="20"/>
                  </a:lnTo>
                  <a:lnTo>
                    <a:pt x="56" y="13"/>
                  </a:lnTo>
                  <a:lnTo>
                    <a:pt x="68" y="8"/>
                  </a:lnTo>
                  <a:lnTo>
                    <a:pt x="81" y="6"/>
                  </a:lnTo>
                  <a:lnTo>
                    <a:pt x="94" y="8"/>
                  </a:lnTo>
                  <a:lnTo>
                    <a:pt x="103" y="15"/>
                  </a:lnTo>
                  <a:lnTo>
                    <a:pt x="108" y="26"/>
                  </a:lnTo>
                  <a:lnTo>
                    <a:pt x="110" y="40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10" y="48"/>
                  </a:lnTo>
                  <a:lnTo>
                    <a:pt x="110" y="49"/>
                  </a:lnTo>
                  <a:lnTo>
                    <a:pt x="111" y="51"/>
                  </a:lnTo>
                  <a:lnTo>
                    <a:pt x="112" y="51"/>
                  </a:lnTo>
                  <a:lnTo>
                    <a:pt x="114" y="51"/>
                  </a:lnTo>
                  <a:lnTo>
                    <a:pt x="114" y="50"/>
                  </a:lnTo>
                  <a:lnTo>
                    <a:pt x="115" y="49"/>
                  </a:lnTo>
                  <a:lnTo>
                    <a:pt x="115" y="47"/>
                  </a:lnTo>
                  <a:lnTo>
                    <a:pt x="127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/>
            <p:cNvSpPr>
              <a:spLocks noChangeAspect="1"/>
            </p:cNvSpPr>
            <p:nvPr/>
          </p:nvSpPr>
          <p:spPr bwMode="auto">
            <a:xfrm>
              <a:off x="557" y="289"/>
              <a:ext cx="21" cy="53"/>
            </a:xfrm>
            <a:custGeom>
              <a:avLst/>
              <a:gdLst>
                <a:gd name="T0" fmla="*/ 21 w 21"/>
                <a:gd name="T1" fmla="*/ 19 h 53"/>
                <a:gd name="T2" fmla="*/ 20 w 21"/>
                <a:gd name="T3" fmla="*/ 11 h 53"/>
                <a:gd name="T4" fmla="*/ 18 w 21"/>
                <a:gd name="T5" fmla="*/ 5 h 53"/>
                <a:gd name="T6" fmla="*/ 14 w 21"/>
                <a:gd name="T7" fmla="*/ 1 h 53"/>
                <a:gd name="T8" fmla="*/ 10 w 21"/>
                <a:gd name="T9" fmla="*/ 0 h 53"/>
                <a:gd name="T10" fmla="*/ 6 w 21"/>
                <a:gd name="T11" fmla="*/ 1 h 53"/>
                <a:gd name="T12" fmla="*/ 3 w 21"/>
                <a:gd name="T13" fmla="*/ 3 h 53"/>
                <a:gd name="T14" fmla="*/ 1 w 21"/>
                <a:gd name="T15" fmla="*/ 6 h 53"/>
                <a:gd name="T16" fmla="*/ 0 w 21"/>
                <a:gd name="T17" fmla="*/ 10 h 53"/>
                <a:gd name="T18" fmla="*/ 1 w 21"/>
                <a:gd name="T19" fmla="*/ 13 h 53"/>
                <a:gd name="T20" fmla="*/ 3 w 21"/>
                <a:gd name="T21" fmla="*/ 16 h 53"/>
                <a:gd name="T22" fmla="*/ 6 w 21"/>
                <a:gd name="T23" fmla="*/ 18 h 53"/>
                <a:gd name="T24" fmla="*/ 10 w 21"/>
                <a:gd name="T25" fmla="*/ 19 h 53"/>
                <a:gd name="T26" fmla="*/ 13 w 21"/>
                <a:gd name="T27" fmla="*/ 18 h 53"/>
                <a:gd name="T28" fmla="*/ 16 w 21"/>
                <a:gd name="T29" fmla="*/ 17 h 53"/>
                <a:gd name="T30" fmla="*/ 17 w 21"/>
                <a:gd name="T31" fmla="*/ 16 h 53"/>
                <a:gd name="T32" fmla="*/ 17 w 21"/>
                <a:gd name="T33" fmla="*/ 17 h 53"/>
                <a:gd name="T34" fmla="*/ 17 w 21"/>
                <a:gd name="T35" fmla="*/ 19 h 53"/>
                <a:gd name="T36" fmla="*/ 16 w 21"/>
                <a:gd name="T37" fmla="*/ 28 h 53"/>
                <a:gd name="T38" fmla="*/ 13 w 21"/>
                <a:gd name="T39" fmla="*/ 36 h 53"/>
                <a:gd name="T40" fmla="*/ 9 w 21"/>
                <a:gd name="T41" fmla="*/ 43 h 53"/>
                <a:gd name="T42" fmla="*/ 5 w 21"/>
                <a:gd name="T43" fmla="*/ 49 h 53"/>
                <a:gd name="T44" fmla="*/ 3 w 21"/>
                <a:gd name="T45" fmla="*/ 51 h 53"/>
                <a:gd name="T46" fmla="*/ 3 w 21"/>
                <a:gd name="T47" fmla="*/ 51 h 53"/>
                <a:gd name="T48" fmla="*/ 4 w 21"/>
                <a:gd name="T49" fmla="*/ 53 h 53"/>
                <a:gd name="T50" fmla="*/ 5 w 21"/>
                <a:gd name="T51" fmla="*/ 53 h 53"/>
                <a:gd name="T52" fmla="*/ 8 w 21"/>
                <a:gd name="T53" fmla="*/ 51 h 53"/>
                <a:gd name="T54" fmla="*/ 14 w 21"/>
                <a:gd name="T55" fmla="*/ 44 h 53"/>
                <a:gd name="T56" fmla="*/ 19 w 21"/>
                <a:gd name="T57" fmla="*/ 33 h 53"/>
                <a:gd name="T58" fmla="*/ 21 w 21"/>
                <a:gd name="T59" fmla="*/ 1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" h="53">
                  <a:moveTo>
                    <a:pt x="21" y="19"/>
                  </a:moveTo>
                  <a:lnTo>
                    <a:pt x="20" y="11"/>
                  </a:lnTo>
                  <a:lnTo>
                    <a:pt x="18" y="5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10" y="19"/>
                  </a:lnTo>
                  <a:lnTo>
                    <a:pt x="13" y="18"/>
                  </a:lnTo>
                  <a:lnTo>
                    <a:pt x="16" y="17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6" y="28"/>
                  </a:lnTo>
                  <a:lnTo>
                    <a:pt x="13" y="36"/>
                  </a:lnTo>
                  <a:lnTo>
                    <a:pt x="9" y="43"/>
                  </a:lnTo>
                  <a:lnTo>
                    <a:pt x="5" y="49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8" y="51"/>
                  </a:lnTo>
                  <a:lnTo>
                    <a:pt x="14" y="44"/>
                  </a:lnTo>
                  <a:lnTo>
                    <a:pt x="19" y="33"/>
                  </a:lnTo>
                  <a:lnTo>
                    <a:pt x="21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/>
            <p:cNvSpPr>
              <a:spLocks noChangeAspect="1"/>
            </p:cNvSpPr>
            <p:nvPr/>
          </p:nvSpPr>
          <p:spPr bwMode="auto">
            <a:xfrm>
              <a:off x="639" y="174"/>
              <a:ext cx="41" cy="179"/>
            </a:xfrm>
            <a:custGeom>
              <a:avLst/>
              <a:gdLst>
                <a:gd name="T0" fmla="*/ 41 w 41"/>
                <a:gd name="T1" fmla="*/ 177 h 179"/>
                <a:gd name="T2" fmla="*/ 41 w 41"/>
                <a:gd name="T3" fmla="*/ 176 h 179"/>
                <a:gd name="T4" fmla="*/ 41 w 41"/>
                <a:gd name="T5" fmla="*/ 176 h 179"/>
                <a:gd name="T6" fmla="*/ 40 w 41"/>
                <a:gd name="T7" fmla="*/ 175 h 179"/>
                <a:gd name="T8" fmla="*/ 39 w 41"/>
                <a:gd name="T9" fmla="*/ 173 h 179"/>
                <a:gd name="T10" fmla="*/ 25 w 41"/>
                <a:gd name="T11" fmla="*/ 154 h 179"/>
                <a:gd name="T12" fmla="*/ 16 w 41"/>
                <a:gd name="T13" fmla="*/ 133 h 179"/>
                <a:gd name="T14" fmla="*/ 12 w 41"/>
                <a:gd name="T15" fmla="*/ 111 h 179"/>
                <a:gd name="T16" fmla="*/ 11 w 41"/>
                <a:gd name="T17" fmla="*/ 89 h 179"/>
                <a:gd name="T18" fmla="*/ 12 w 41"/>
                <a:gd name="T19" fmla="*/ 66 h 179"/>
                <a:gd name="T20" fmla="*/ 17 w 41"/>
                <a:gd name="T21" fmla="*/ 44 h 179"/>
                <a:gd name="T22" fmla="*/ 26 w 41"/>
                <a:gd name="T23" fmla="*/ 23 h 179"/>
                <a:gd name="T24" fmla="*/ 39 w 41"/>
                <a:gd name="T25" fmla="*/ 5 h 179"/>
                <a:gd name="T26" fmla="*/ 41 w 41"/>
                <a:gd name="T27" fmla="*/ 3 h 179"/>
                <a:gd name="T28" fmla="*/ 41 w 41"/>
                <a:gd name="T29" fmla="*/ 2 h 179"/>
                <a:gd name="T30" fmla="*/ 41 w 41"/>
                <a:gd name="T31" fmla="*/ 0 h 179"/>
                <a:gd name="T32" fmla="*/ 40 w 41"/>
                <a:gd name="T33" fmla="*/ 0 h 179"/>
                <a:gd name="T34" fmla="*/ 36 w 41"/>
                <a:gd name="T35" fmla="*/ 2 h 179"/>
                <a:gd name="T36" fmla="*/ 29 w 41"/>
                <a:gd name="T37" fmla="*/ 9 h 179"/>
                <a:gd name="T38" fmla="*/ 20 w 41"/>
                <a:gd name="T39" fmla="*/ 20 h 179"/>
                <a:gd name="T40" fmla="*/ 12 w 41"/>
                <a:gd name="T41" fmla="*/ 35 h 179"/>
                <a:gd name="T42" fmla="*/ 6 w 41"/>
                <a:gd name="T43" fmla="*/ 50 h 179"/>
                <a:gd name="T44" fmla="*/ 3 w 41"/>
                <a:gd name="T45" fmla="*/ 64 h 179"/>
                <a:gd name="T46" fmla="*/ 1 w 41"/>
                <a:gd name="T47" fmla="*/ 77 h 179"/>
                <a:gd name="T48" fmla="*/ 0 w 41"/>
                <a:gd name="T49" fmla="*/ 89 h 179"/>
                <a:gd name="T50" fmla="*/ 1 w 41"/>
                <a:gd name="T51" fmla="*/ 101 h 179"/>
                <a:gd name="T52" fmla="*/ 3 w 41"/>
                <a:gd name="T53" fmla="*/ 115 h 179"/>
                <a:gd name="T54" fmla="*/ 6 w 41"/>
                <a:gd name="T55" fmla="*/ 130 h 179"/>
                <a:gd name="T56" fmla="*/ 12 w 41"/>
                <a:gd name="T57" fmla="*/ 145 h 179"/>
                <a:gd name="T58" fmla="*/ 21 w 41"/>
                <a:gd name="T59" fmla="*/ 160 h 179"/>
                <a:gd name="T60" fmla="*/ 29 w 41"/>
                <a:gd name="T61" fmla="*/ 170 h 179"/>
                <a:gd name="T62" fmla="*/ 36 w 41"/>
                <a:gd name="T63" fmla="*/ 176 h 179"/>
                <a:gd name="T64" fmla="*/ 40 w 41"/>
                <a:gd name="T65" fmla="*/ 179 h 179"/>
                <a:gd name="T66" fmla="*/ 41 w 41"/>
                <a:gd name="T67" fmla="*/ 178 h 179"/>
                <a:gd name="T68" fmla="*/ 41 w 41"/>
                <a:gd name="T69" fmla="*/ 17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" h="179">
                  <a:moveTo>
                    <a:pt x="41" y="177"/>
                  </a:moveTo>
                  <a:lnTo>
                    <a:pt x="41" y="176"/>
                  </a:lnTo>
                  <a:lnTo>
                    <a:pt x="41" y="176"/>
                  </a:lnTo>
                  <a:lnTo>
                    <a:pt x="40" y="175"/>
                  </a:lnTo>
                  <a:lnTo>
                    <a:pt x="39" y="173"/>
                  </a:lnTo>
                  <a:lnTo>
                    <a:pt x="25" y="154"/>
                  </a:lnTo>
                  <a:lnTo>
                    <a:pt x="16" y="133"/>
                  </a:lnTo>
                  <a:lnTo>
                    <a:pt x="12" y="111"/>
                  </a:lnTo>
                  <a:lnTo>
                    <a:pt x="11" y="89"/>
                  </a:lnTo>
                  <a:lnTo>
                    <a:pt x="12" y="66"/>
                  </a:lnTo>
                  <a:lnTo>
                    <a:pt x="17" y="44"/>
                  </a:lnTo>
                  <a:lnTo>
                    <a:pt x="26" y="23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36" y="2"/>
                  </a:lnTo>
                  <a:lnTo>
                    <a:pt x="29" y="9"/>
                  </a:lnTo>
                  <a:lnTo>
                    <a:pt x="20" y="20"/>
                  </a:lnTo>
                  <a:lnTo>
                    <a:pt x="12" y="35"/>
                  </a:lnTo>
                  <a:lnTo>
                    <a:pt x="6" y="50"/>
                  </a:lnTo>
                  <a:lnTo>
                    <a:pt x="3" y="64"/>
                  </a:lnTo>
                  <a:lnTo>
                    <a:pt x="1" y="77"/>
                  </a:lnTo>
                  <a:lnTo>
                    <a:pt x="0" y="89"/>
                  </a:lnTo>
                  <a:lnTo>
                    <a:pt x="1" y="101"/>
                  </a:lnTo>
                  <a:lnTo>
                    <a:pt x="3" y="115"/>
                  </a:lnTo>
                  <a:lnTo>
                    <a:pt x="6" y="130"/>
                  </a:lnTo>
                  <a:lnTo>
                    <a:pt x="12" y="145"/>
                  </a:lnTo>
                  <a:lnTo>
                    <a:pt x="21" y="160"/>
                  </a:lnTo>
                  <a:lnTo>
                    <a:pt x="29" y="170"/>
                  </a:lnTo>
                  <a:lnTo>
                    <a:pt x="36" y="176"/>
                  </a:lnTo>
                  <a:lnTo>
                    <a:pt x="40" y="179"/>
                  </a:lnTo>
                  <a:lnTo>
                    <a:pt x="41" y="178"/>
                  </a:lnTo>
                  <a:lnTo>
                    <a:pt x="41" y="177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2"/>
            <p:cNvSpPr>
              <a:spLocks noChangeAspect="1"/>
            </p:cNvSpPr>
            <p:nvPr/>
          </p:nvSpPr>
          <p:spPr bwMode="auto">
            <a:xfrm>
              <a:off x="700" y="182"/>
              <a:ext cx="126" cy="130"/>
            </a:xfrm>
            <a:custGeom>
              <a:avLst/>
              <a:gdLst>
                <a:gd name="T0" fmla="*/ 126 w 126"/>
                <a:gd name="T1" fmla="*/ 1 h 130"/>
                <a:gd name="T2" fmla="*/ 124 w 126"/>
                <a:gd name="T3" fmla="*/ 0 h 130"/>
                <a:gd name="T4" fmla="*/ 109 w 126"/>
                <a:gd name="T5" fmla="*/ 16 h 130"/>
                <a:gd name="T6" fmla="*/ 101 w 126"/>
                <a:gd name="T7" fmla="*/ 7 h 130"/>
                <a:gd name="T8" fmla="*/ 80 w 126"/>
                <a:gd name="T9" fmla="*/ 0 h 130"/>
                <a:gd name="T10" fmla="*/ 51 w 126"/>
                <a:gd name="T11" fmla="*/ 7 h 130"/>
                <a:gd name="T12" fmla="*/ 25 w 126"/>
                <a:gd name="T13" fmla="*/ 25 h 130"/>
                <a:gd name="T14" fmla="*/ 7 w 126"/>
                <a:gd name="T15" fmla="*/ 51 h 130"/>
                <a:gd name="T16" fmla="*/ 0 w 126"/>
                <a:gd name="T17" fmla="*/ 81 h 130"/>
                <a:gd name="T18" fmla="*/ 4 w 126"/>
                <a:gd name="T19" fmla="*/ 101 h 130"/>
                <a:gd name="T20" fmla="*/ 14 w 126"/>
                <a:gd name="T21" fmla="*/ 116 h 130"/>
                <a:gd name="T22" fmla="*/ 29 w 126"/>
                <a:gd name="T23" fmla="*/ 126 h 130"/>
                <a:gd name="T24" fmla="*/ 49 w 126"/>
                <a:gd name="T25" fmla="*/ 130 h 130"/>
                <a:gd name="T26" fmla="*/ 71 w 126"/>
                <a:gd name="T27" fmla="*/ 126 h 130"/>
                <a:gd name="T28" fmla="*/ 81 w 126"/>
                <a:gd name="T29" fmla="*/ 120 h 130"/>
                <a:gd name="T30" fmla="*/ 86 w 126"/>
                <a:gd name="T31" fmla="*/ 115 h 130"/>
                <a:gd name="T32" fmla="*/ 90 w 126"/>
                <a:gd name="T33" fmla="*/ 122 h 130"/>
                <a:gd name="T34" fmla="*/ 94 w 126"/>
                <a:gd name="T35" fmla="*/ 126 h 130"/>
                <a:gd name="T36" fmla="*/ 96 w 126"/>
                <a:gd name="T37" fmla="*/ 124 h 130"/>
                <a:gd name="T38" fmla="*/ 98 w 126"/>
                <a:gd name="T39" fmla="*/ 117 h 130"/>
                <a:gd name="T40" fmla="*/ 102 w 126"/>
                <a:gd name="T41" fmla="*/ 100 h 130"/>
                <a:gd name="T42" fmla="*/ 106 w 126"/>
                <a:gd name="T43" fmla="*/ 87 h 130"/>
                <a:gd name="T44" fmla="*/ 111 w 126"/>
                <a:gd name="T45" fmla="*/ 83 h 130"/>
                <a:gd name="T46" fmla="*/ 117 w 126"/>
                <a:gd name="T47" fmla="*/ 83 h 130"/>
                <a:gd name="T48" fmla="*/ 119 w 126"/>
                <a:gd name="T49" fmla="*/ 81 h 130"/>
                <a:gd name="T50" fmla="*/ 119 w 126"/>
                <a:gd name="T51" fmla="*/ 78 h 130"/>
                <a:gd name="T52" fmla="*/ 74 w 126"/>
                <a:gd name="T53" fmla="*/ 77 h 130"/>
                <a:gd name="T54" fmla="*/ 71 w 126"/>
                <a:gd name="T55" fmla="*/ 78 h 130"/>
                <a:gd name="T56" fmla="*/ 70 w 126"/>
                <a:gd name="T57" fmla="*/ 81 h 130"/>
                <a:gd name="T58" fmla="*/ 75 w 126"/>
                <a:gd name="T59" fmla="*/ 83 h 130"/>
                <a:gd name="T60" fmla="*/ 78 w 126"/>
                <a:gd name="T61" fmla="*/ 83 h 130"/>
                <a:gd name="T62" fmla="*/ 85 w 126"/>
                <a:gd name="T63" fmla="*/ 83 h 130"/>
                <a:gd name="T64" fmla="*/ 89 w 126"/>
                <a:gd name="T65" fmla="*/ 84 h 130"/>
                <a:gd name="T66" fmla="*/ 90 w 126"/>
                <a:gd name="T67" fmla="*/ 87 h 130"/>
                <a:gd name="T68" fmla="*/ 89 w 126"/>
                <a:gd name="T69" fmla="*/ 93 h 130"/>
                <a:gd name="T70" fmla="*/ 86 w 126"/>
                <a:gd name="T71" fmla="*/ 103 h 130"/>
                <a:gd name="T72" fmla="*/ 70 w 126"/>
                <a:gd name="T73" fmla="*/ 121 h 130"/>
                <a:gd name="T74" fmla="*/ 52 w 126"/>
                <a:gd name="T75" fmla="*/ 124 h 130"/>
                <a:gd name="T76" fmla="*/ 28 w 126"/>
                <a:gd name="T77" fmla="*/ 116 h 130"/>
                <a:gd name="T78" fmla="*/ 16 w 126"/>
                <a:gd name="T79" fmla="*/ 87 h 130"/>
                <a:gd name="T80" fmla="*/ 17 w 126"/>
                <a:gd name="T81" fmla="*/ 79 h 130"/>
                <a:gd name="T82" fmla="*/ 20 w 126"/>
                <a:gd name="T83" fmla="*/ 64 h 130"/>
                <a:gd name="T84" fmla="*/ 26 w 126"/>
                <a:gd name="T85" fmla="*/ 47 h 130"/>
                <a:gd name="T86" fmla="*/ 37 w 126"/>
                <a:gd name="T87" fmla="*/ 29 h 130"/>
                <a:gd name="T88" fmla="*/ 56 w 126"/>
                <a:gd name="T89" fmla="*/ 13 h 130"/>
                <a:gd name="T90" fmla="*/ 81 w 126"/>
                <a:gd name="T91" fmla="*/ 6 h 130"/>
                <a:gd name="T92" fmla="*/ 102 w 126"/>
                <a:gd name="T93" fmla="*/ 15 h 130"/>
                <a:gd name="T94" fmla="*/ 110 w 126"/>
                <a:gd name="T95" fmla="*/ 40 h 130"/>
                <a:gd name="T96" fmla="*/ 110 w 126"/>
                <a:gd name="T97" fmla="*/ 47 h 130"/>
                <a:gd name="T98" fmla="*/ 109 w 126"/>
                <a:gd name="T99" fmla="*/ 49 h 130"/>
                <a:gd name="T100" fmla="*/ 112 w 126"/>
                <a:gd name="T101" fmla="*/ 51 h 130"/>
                <a:gd name="T102" fmla="*/ 114 w 126"/>
                <a:gd name="T103" fmla="*/ 50 h 130"/>
                <a:gd name="T104" fmla="*/ 115 w 126"/>
                <a:gd name="T105" fmla="*/ 4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6" h="130">
                  <a:moveTo>
                    <a:pt x="126" y="2"/>
                  </a:moveTo>
                  <a:lnTo>
                    <a:pt x="12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2" y="2"/>
                  </a:lnTo>
                  <a:lnTo>
                    <a:pt x="109" y="16"/>
                  </a:lnTo>
                  <a:lnTo>
                    <a:pt x="107" y="12"/>
                  </a:lnTo>
                  <a:lnTo>
                    <a:pt x="101" y="7"/>
                  </a:lnTo>
                  <a:lnTo>
                    <a:pt x="93" y="2"/>
                  </a:lnTo>
                  <a:lnTo>
                    <a:pt x="80" y="0"/>
                  </a:lnTo>
                  <a:lnTo>
                    <a:pt x="65" y="2"/>
                  </a:lnTo>
                  <a:lnTo>
                    <a:pt x="51" y="7"/>
                  </a:lnTo>
                  <a:lnTo>
                    <a:pt x="37" y="15"/>
                  </a:lnTo>
                  <a:lnTo>
                    <a:pt x="25" y="25"/>
                  </a:lnTo>
                  <a:lnTo>
                    <a:pt x="15" y="37"/>
                  </a:lnTo>
                  <a:lnTo>
                    <a:pt x="7" y="51"/>
                  </a:lnTo>
                  <a:lnTo>
                    <a:pt x="2" y="66"/>
                  </a:lnTo>
                  <a:lnTo>
                    <a:pt x="0" y="81"/>
                  </a:lnTo>
                  <a:lnTo>
                    <a:pt x="1" y="91"/>
                  </a:lnTo>
                  <a:lnTo>
                    <a:pt x="4" y="101"/>
                  </a:lnTo>
                  <a:lnTo>
                    <a:pt x="8" y="109"/>
                  </a:lnTo>
                  <a:lnTo>
                    <a:pt x="14" y="116"/>
                  </a:lnTo>
                  <a:lnTo>
                    <a:pt x="21" y="122"/>
                  </a:lnTo>
                  <a:lnTo>
                    <a:pt x="29" y="126"/>
                  </a:lnTo>
                  <a:lnTo>
                    <a:pt x="38" y="129"/>
                  </a:lnTo>
                  <a:lnTo>
                    <a:pt x="49" y="130"/>
                  </a:lnTo>
                  <a:lnTo>
                    <a:pt x="60" y="129"/>
                  </a:lnTo>
                  <a:lnTo>
                    <a:pt x="71" y="126"/>
                  </a:lnTo>
                  <a:lnTo>
                    <a:pt x="77" y="123"/>
                  </a:lnTo>
                  <a:lnTo>
                    <a:pt x="81" y="120"/>
                  </a:lnTo>
                  <a:lnTo>
                    <a:pt x="84" y="117"/>
                  </a:lnTo>
                  <a:lnTo>
                    <a:pt x="86" y="115"/>
                  </a:lnTo>
                  <a:lnTo>
                    <a:pt x="88" y="118"/>
                  </a:lnTo>
                  <a:lnTo>
                    <a:pt x="90" y="122"/>
                  </a:lnTo>
                  <a:lnTo>
                    <a:pt x="93" y="125"/>
                  </a:lnTo>
                  <a:lnTo>
                    <a:pt x="94" y="126"/>
                  </a:lnTo>
                  <a:lnTo>
                    <a:pt x="96" y="125"/>
                  </a:lnTo>
                  <a:lnTo>
                    <a:pt x="96" y="124"/>
                  </a:lnTo>
                  <a:lnTo>
                    <a:pt x="97" y="121"/>
                  </a:lnTo>
                  <a:lnTo>
                    <a:pt x="98" y="117"/>
                  </a:lnTo>
                  <a:lnTo>
                    <a:pt x="99" y="114"/>
                  </a:lnTo>
                  <a:lnTo>
                    <a:pt x="102" y="100"/>
                  </a:lnTo>
                  <a:lnTo>
                    <a:pt x="104" y="91"/>
                  </a:lnTo>
                  <a:lnTo>
                    <a:pt x="106" y="87"/>
                  </a:lnTo>
                  <a:lnTo>
                    <a:pt x="107" y="84"/>
                  </a:lnTo>
                  <a:lnTo>
                    <a:pt x="111" y="83"/>
                  </a:lnTo>
                  <a:lnTo>
                    <a:pt x="117" y="83"/>
                  </a:lnTo>
                  <a:lnTo>
                    <a:pt x="117" y="83"/>
                  </a:lnTo>
                  <a:lnTo>
                    <a:pt x="118" y="82"/>
                  </a:lnTo>
                  <a:lnTo>
                    <a:pt x="119" y="81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7" y="77"/>
                  </a:lnTo>
                  <a:lnTo>
                    <a:pt x="74" y="77"/>
                  </a:lnTo>
                  <a:lnTo>
                    <a:pt x="72" y="77"/>
                  </a:lnTo>
                  <a:lnTo>
                    <a:pt x="71" y="78"/>
                  </a:lnTo>
                  <a:lnTo>
                    <a:pt x="70" y="79"/>
                  </a:lnTo>
                  <a:lnTo>
                    <a:pt x="70" y="81"/>
                  </a:lnTo>
                  <a:lnTo>
                    <a:pt x="71" y="83"/>
                  </a:lnTo>
                  <a:lnTo>
                    <a:pt x="75" y="83"/>
                  </a:lnTo>
                  <a:lnTo>
                    <a:pt x="76" y="83"/>
                  </a:lnTo>
                  <a:lnTo>
                    <a:pt x="78" y="83"/>
                  </a:lnTo>
                  <a:lnTo>
                    <a:pt x="81" y="83"/>
                  </a:lnTo>
                  <a:lnTo>
                    <a:pt x="85" y="83"/>
                  </a:lnTo>
                  <a:lnTo>
                    <a:pt x="87" y="84"/>
                  </a:lnTo>
                  <a:lnTo>
                    <a:pt x="89" y="84"/>
                  </a:lnTo>
                  <a:lnTo>
                    <a:pt x="90" y="85"/>
                  </a:lnTo>
                  <a:lnTo>
                    <a:pt x="90" y="87"/>
                  </a:lnTo>
                  <a:lnTo>
                    <a:pt x="90" y="89"/>
                  </a:lnTo>
                  <a:lnTo>
                    <a:pt x="89" y="93"/>
                  </a:lnTo>
                  <a:lnTo>
                    <a:pt x="88" y="98"/>
                  </a:lnTo>
                  <a:lnTo>
                    <a:pt x="86" y="103"/>
                  </a:lnTo>
                  <a:lnTo>
                    <a:pt x="80" y="114"/>
                  </a:lnTo>
                  <a:lnTo>
                    <a:pt x="70" y="121"/>
                  </a:lnTo>
                  <a:lnTo>
                    <a:pt x="59" y="124"/>
                  </a:lnTo>
                  <a:lnTo>
                    <a:pt x="52" y="124"/>
                  </a:lnTo>
                  <a:lnTo>
                    <a:pt x="39" y="122"/>
                  </a:lnTo>
                  <a:lnTo>
                    <a:pt x="28" y="116"/>
                  </a:lnTo>
                  <a:lnTo>
                    <a:pt x="20" y="104"/>
                  </a:lnTo>
                  <a:lnTo>
                    <a:pt x="16" y="87"/>
                  </a:lnTo>
                  <a:lnTo>
                    <a:pt x="17" y="84"/>
                  </a:lnTo>
                  <a:lnTo>
                    <a:pt x="17" y="79"/>
                  </a:lnTo>
                  <a:lnTo>
                    <a:pt x="18" y="72"/>
                  </a:lnTo>
                  <a:lnTo>
                    <a:pt x="20" y="64"/>
                  </a:lnTo>
                  <a:lnTo>
                    <a:pt x="22" y="56"/>
                  </a:lnTo>
                  <a:lnTo>
                    <a:pt x="26" y="47"/>
                  </a:lnTo>
                  <a:lnTo>
                    <a:pt x="31" y="38"/>
                  </a:lnTo>
                  <a:lnTo>
                    <a:pt x="37" y="29"/>
                  </a:lnTo>
                  <a:lnTo>
                    <a:pt x="45" y="20"/>
                  </a:lnTo>
                  <a:lnTo>
                    <a:pt x="56" y="13"/>
                  </a:lnTo>
                  <a:lnTo>
                    <a:pt x="68" y="8"/>
                  </a:lnTo>
                  <a:lnTo>
                    <a:pt x="81" y="6"/>
                  </a:lnTo>
                  <a:lnTo>
                    <a:pt x="93" y="8"/>
                  </a:lnTo>
                  <a:lnTo>
                    <a:pt x="102" y="15"/>
                  </a:lnTo>
                  <a:lnTo>
                    <a:pt x="108" y="26"/>
                  </a:lnTo>
                  <a:lnTo>
                    <a:pt x="110" y="40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48"/>
                  </a:lnTo>
                  <a:lnTo>
                    <a:pt x="109" y="49"/>
                  </a:lnTo>
                  <a:lnTo>
                    <a:pt x="110" y="51"/>
                  </a:lnTo>
                  <a:lnTo>
                    <a:pt x="112" y="51"/>
                  </a:lnTo>
                  <a:lnTo>
                    <a:pt x="113" y="51"/>
                  </a:lnTo>
                  <a:lnTo>
                    <a:pt x="114" y="50"/>
                  </a:lnTo>
                  <a:lnTo>
                    <a:pt x="115" y="49"/>
                  </a:lnTo>
                  <a:lnTo>
                    <a:pt x="115" y="4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3"/>
            <p:cNvSpPr>
              <a:spLocks noChangeAspect="1"/>
            </p:cNvSpPr>
            <p:nvPr/>
          </p:nvSpPr>
          <p:spPr bwMode="auto">
            <a:xfrm>
              <a:off x="836" y="255"/>
              <a:ext cx="42" cy="80"/>
            </a:xfrm>
            <a:custGeom>
              <a:avLst/>
              <a:gdLst>
                <a:gd name="T0" fmla="*/ 25 w 42"/>
                <a:gd name="T1" fmla="*/ 29 h 80"/>
                <a:gd name="T2" fmla="*/ 38 w 42"/>
                <a:gd name="T3" fmla="*/ 29 h 80"/>
                <a:gd name="T4" fmla="*/ 41 w 42"/>
                <a:gd name="T5" fmla="*/ 29 h 80"/>
                <a:gd name="T6" fmla="*/ 42 w 42"/>
                <a:gd name="T7" fmla="*/ 26 h 80"/>
                <a:gd name="T8" fmla="*/ 41 w 42"/>
                <a:gd name="T9" fmla="*/ 25 h 80"/>
                <a:gd name="T10" fmla="*/ 38 w 42"/>
                <a:gd name="T11" fmla="*/ 25 h 80"/>
                <a:gd name="T12" fmla="*/ 26 w 42"/>
                <a:gd name="T13" fmla="*/ 25 h 80"/>
                <a:gd name="T14" fmla="*/ 31 w 42"/>
                <a:gd name="T15" fmla="*/ 6 h 80"/>
                <a:gd name="T16" fmla="*/ 31 w 42"/>
                <a:gd name="T17" fmla="*/ 4 h 80"/>
                <a:gd name="T18" fmla="*/ 30 w 42"/>
                <a:gd name="T19" fmla="*/ 2 h 80"/>
                <a:gd name="T20" fmla="*/ 27 w 42"/>
                <a:gd name="T21" fmla="*/ 0 h 80"/>
                <a:gd name="T22" fmla="*/ 23 w 42"/>
                <a:gd name="T23" fmla="*/ 2 h 80"/>
                <a:gd name="T24" fmla="*/ 21 w 42"/>
                <a:gd name="T25" fmla="*/ 6 h 80"/>
                <a:gd name="T26" fmla="*/ 21 w 42"/>
                <a:gd name="T27" fmla="*/ 7 h 80"/>
                <a:gd name="T28" fmla="*/ 21 w 42"/>
                <a:gd name="T29" fmla="*/ 7 h 80"/>
                <a:gd name="T30" fmla="*/ 21 w 42"/>
                <a:gd name="T31" fmla="*/ 7 h 80"/>
                <a:gd name="T32" fmla="*/ 21 w 42"/>
                <a:gd name="T33" fmla="*/ 8 h 80"/>
                <a:gd name="T34" fmla="*/ 20 w 42"/>
                <a:gd name="T35" fmla="*/ 10 h 80"/>
                <a:gd name="T36" fmla="*/ 19 w 42"/>
                <a:gd name="T37" fmla="*/ 13 h 80"/>
                <a:gd name="T38" fmla="*/ 18 w 42"/>
                <a:gd name="T39" fmla="*/ 18 h 80"/>
                <a:gd name="T40" fmla="*/ 16 w 42"/>
                <a:gd name="T41" fmla="*/ 25 h 80"/>
                <a:gd name="T42" fmla="*/ 4 w 42"/>
                <a:gd name="T43" fmla="*/ 25 h 80"/>
                <a:gd name="T44" fmla="*/ 1 w 42"/>
                <a:gd name="T45" fmla="*/ 25 h 80"/>
                <a:gd name="T46" fmla="*/ 0 w 42"/>
                <a:gd name="T47" fmla="*/ 28 h 80"/>
                <a:gd name="T48" fmla="*/ 1 w 42"/>
                <a:gd name="T49" fmla="*/ 29 h 80"/>
                <a:gd name="T50" fmla="*/ 4 w 42"/>
                <a:gd name="T51" fmla="*/ 29 h 80"/>
                <a:gd name="T52" fmla="*/ 15 w 42"/>
                <a:gd name="T53" fmla="*/ 29 h 80"/>
                <a:gd name="T54" fmla="*/ 8 w 42"/>
                <a:gd name="T55" fmla="*/ 59 h 80"/>
                <a:gd name="T56" fmla="*/ 7 w 42"/>
                <a:gd name="T57" fmla="*/ 64 h 80"/>
                <a:gd name="T58" fmla="*/ 6 w 42"/>
                <a:gd name="T59" fmla="*/ 68 h 80"/>
                <a:gd name="T60" fmla="*/ 7 w 42"/>
                <a:gd name="T61" fmla="*/ 73 h 80"/>
                <a:gd name="T62" fmla="*/ 10 w 42"/>
                <a:gd name="T63" fmla="*/ 77 h 80"/>
                <a:gd name="T64" fmla="*/ 14 w 42"/>
                <a:gd name="T65" fmla="*/ 79 h 80"/>
                <a:gd name="T66" fmla="*/ 19 w 42"/>
                <a:gd name="T67" fmla="*/ 80 h 80"/>
                <a:gd name="T68" fmla="*/ 24 w 42"/>
                <a:gd name="T69" fmla="*/ 79 h 80"/>
                <a:gd name="T70" fmla="*/ 29 w 42"/>
                <a:gd name="T71" fmla="*/ 77 h 80"/>
                <a:gd name="T72" fmla="*/ 32 w 42"/>
                <a:gd name="T73" fmla="*/ 74 h 80"/>
                <a:gd name="T74" fmla="*/ 36 w 42"/>
                <a:gd name="T75" fmla="*/ 71 h 80"/>
                <a:gd name="T76" fmla="*/ 38 w 42"/>
                <a:gd name="T77" fmla="*/ 67 h 80"/>
                <a:gd name="T78" fmla="*/ 40 w 42"/>
                <a:gd name="T79" fmla="*/ 64 h 80"/>
                <a:gd name="T80" fmla="*/ 41 w 42"/>
                <a:gd name="T81" fmla="*/ 62 h 80"/>
                <a:gd name="T82" fmla="*/ 41 w 42"/>
                <a:gd name="T83" fmla="*/ 61 h 80"/>
                <a:gd name="T84" fmla="*/ 40 w 42"/>
                <a:gd name="T85" fmla="*/ 59 h 80"/>
                <a:gd name="T86" fmla="*/ 39 w 42"/>
                <a:gd name="T87" fmla="*/ 59 h 80"/>
                <a:gd name="T88" fmla="*/ 38 w 42"/>
                <a:gd name="T89" fmla="*/ 59 h 80"/>
                <a:gd name="T90" fmla="*/ 37 w 42"/>
                <a:gd name="T91" fmla="*/ 61 h 80"/>
                <a:gd name="T92" fmla="*/ 33 w 42"/>
                <a:gd name="T93" fmla="*/ 67 h 80"/>
                <a:gd name="T94" fmla="*/ 29 w 42"/>
                <a:gd name="T95" fmla="*/ 72 h 80"/>
                <a:gd name="T96" fmla="*/ 25 w 42"/>
                <a:gd name="T97" fmla="*/ 75 h 80"/>
                <a:gd name="T98" fmla="*/ 20 w 42"/>
                <a:gd name="T99" fmla="*/ 76 h 80"/>
                <a:gd name="T100" fmla="*/ 18 w 42"/>
                <a:gd name="T101" fmla="*/ 76 h 80"/>
                <a:gd name="T102" fmla="*/ 17 w 42"/>
                <a:gd name="T103" fmla="*/ 75 h 80"/>
                <a:gd name="T104" fmla="*/ 16 w 42"/>
                <a:gd name="T105" fmla="*/ 73 h 80"/>
                <a:gd name="T106" fmla="*/ 16 w 42"/>
                <a:gd name="T107" fmla="*/ 70 h 80"/>
                <a:gd name="T108" fmla="*/ 16 w 42"/>
                <a:gd name="T109" fmla="*/ 68 h 80"/>
                <a:gd name="T110" fmla="*/ 16 w 42"/>
                <a:gd name="T111" fmla="*/ 65 h 80"/>
                <a:gd name="T112" fmla="*/ 25 w 42"/>
                <a:gd name="T113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80">
                  <a:moveTo>
                    <a:pt x="25" y="29"/>
                  </a:moveTo>
                  <a:lnTo>
                    <a:pt x="38" y="29"/>
                  </a:lnTo>
                  <a:lnTo>
                    <a:pt x="41" y="29"/>
                  </a:lnTo>
                  <a:lnTo>
                    <a:pt x="42" y="26"/>
                  </a:lnTo>
                  <a:lnTo>
                    <a:pt x="41" y="25"/>
                  </a:lnTo>
                  <a:lnTo>
                    <a:pt x="38" y="25"/>
                  </a:lnTo>
                  <a:lnTo>
                    <a:pt x="26" y="25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30" y="2"/>
                  </a:lnTo>
                  <a:lnTo>
                    <a:pt x="27" y="0"/>
                  </a:lnTo>
                  <a:lnTo>
                    <a:pt x="23" y="2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0" y="10"/>
                  </a:lnTo>
                  <a:lnTo>
                    <a:pt x="19" y="13"/>
                  </a:lnTo>
                  <a:lnTo>
                    <a:pt x="18" y="18"/>
                  </a:lnTo>
                  <a:lnTo>
                    <a:pt x="16" y="25"/>
                  </a:lnTo>
                  <a:lnTo>
                    <a:pt x="4" y="25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29"/>
                  </a:lnTo>
                  <a:lnTo>
                    <a:pt x="4" y="29"/>
                  </a:lnTo>
                  <a:lnTo>
                    <a:pt x="15" y="29"/>
                  </a:lnTo>
                  <a:lnTo>
                    <a:pt x="8" y="59"/>
                  </a:lnTo>
                  <a:lnTo>
                    <a:pt x="7" y="64"/>
                  </a:lnTo>
                  <a:lnTo>
                    <a:pt x="6" y="68"/>
                  </a:lnTo>
                  <a:lnTo>
                    <a:pt x="7" y="73"/>
                  </a:lnTo>
                  <a:lnTo>
                    <a:pt x="10" y="77"/>
                  </a:lnTo>
                  <a:lnTo>
                    <a:pt x="14" y="79"/>
                  </a:lnTo>
                  <a:lnTo>
                    <a:pt x="19" y="80"/>
                  </a:lnTo>
                  <a:lnTo>
                    <a:pt x="24" y="79"/>
                  </a:lnTo>
                  <a:lnTo>
                    <a:pt x="29" y="77"/>
                  </a:lnTo>
                  <a:lnTo>
                    <a:pt x="32" y="74"/>
                  </a:lnTo>
                  <a:lnTo>
                    <a:pt x="36" y="71"/>
                  </a:lnTo>
                  <a:lnTo>
                    <a:pt x="38" y="67"/>
                  </a:lnTo>
                  <a:lnTo>
                    <a:pt x="40" y="64"/>
                  </a:lnTo>
                  <a:lnTo>
                    <a:pt x="41" y="62"/>
                  </a:lnTo>
                  <a:lnTo>
                    <a:pt x="41" y="61"/>
                  </a:lnTo>
                  <a:lnTo>
                    <a:pt x="40" y="59"/>
                  </a:lnTo>
                  <a:lnTo>
                    <a:pt x="39" y="59"/>
                  </a:lnTo>
                  <a:lnTo>
                    <a:pt x="38" y="59"/>
                  </a:lnTo>
                  <a:lnTo>
                    <a:pt x="37" y="61"/>
                  </a:lnTo>
                  <a:lnTo>
                    <a:pt x="33" y="67"/>
                  </a:lnTo>
                  <a:lnTo>
                    <a:pt x="29" y="72"/>
                  </a:lnTo>
                  <a:lnTo>
                    <a:pt x="25" y="75"/>
                  </a:lnTo>
                  <a:lnTo>
                    <a:pt x="20" y="76"/>
                  </a:lnTo>
                  <a:lnTo>
                    <a:pt x="18" y="76"/>
                  </a:lnTo>
                  <a:lnTo>
                    <a:pt x="17" y="75"/>
                  </a:lnTo>
                  <a:lnTo>
                    <a:pt x="16" y="73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5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4"/>
            <p:cNvSpPr>
              <a:spLocks noChangeAspect="1"/>
            </p:cNvSpPr>
            <p:nvPr/>
          </p:nvSpPr>
          <p:spPr bwMode="auto">
            <a:xfrm>
              <a:off x="904" y="174"/>
              <a:ext cx="41" cy="179"/>
            </a:xfrm>
            <a:custGeom>
              <a:avLst/>
              <a:gdLst>
                <a:gd name="T0" fmla="*/ 41 w 41"/>
                <a:gd name="T1" fmla="*/ 89 h 179"/>
                <a:gd name="T2" fmla="*/ 40 w 41"/>
                <a:gd name="T3" fmla="*/ 78 h 179"/>
                <a:gd name="T4" fmla="*/ 39 w 41"/>
                <a:gd name="T5" fmla="*/ 64 h 179"/>
                <a:gd name="T6" fmla="*/ 35 w 41"/>
                <a:gd name="T7" fmla="*/ 49 h 179"/>
                <a:gd name="T8" fmla="*/ 29 w 41"/>
                <a:gd name="T9" fmla="*/ 34 h 179"/>
                <a:gd name="T10" fmla="*/ 21 w 41"/>
                <a:gd name="T11" fmla="*/ 19 h 179"/>
                <a:gd name="T12" fmla="*/ 12 w 41"/>
                <a:gd name="T13" fmla="*/ 9 h 179"/>
                <a:gd name="T14" fmla="*/ 5 w 41"/>
                <a:gd name="T15" fmla="*/ 2 h 179"/>
                <a:gd name="T16" fmla="*/ 1 w 41"/>
                <a:gd name="T17" fmla="*/ 0 h 179"/>
                <a:gd name="T18" fmla="*/ 0 w 41"/>
                <a:gd name="T19" fmla="*/ 1 h 179"/>
                <a:gd name="T20" fmla="*/ 0 w 41"/>
                <a:gd name="T21" fmla="*/ 2 h 179"/>
                <a:gd name="T22" fmla="*/ 0 w 41"/>
                <a:gd name="T23" fmla="*/ 2 h 179"/>
                <a:gd name="T24" fmla="*/ 0 w 41"/>
                <a:gd name="T25" fmla="*/ 3 h 179"/>
                <a:gd name="T26" fmla="*/ 1 w 41"/>
                <a:gd name="T27" fmla="*/ 4 h 179"/>
                <a:gd name="T28" fmla="*/ 3 w 41"/>
                <a:gd name="T29" fmla="*/ 6 h 179"/>
                <a:gd name="T30" fmla="*/ 15 w 41"/>
                <a:gd name="T31" fmla="*/ 21 h 179"/>
                <a:gd name="T32" fmla="*/ 23 w 41"/>
                <a:gd name="T33" fmla="*/ 40 h 179"/>
                <a:gd name="T34" fmla="*/ 29 w 41"/>
                <a:gd name="T35" fmla="*/ 63 h 179"/>
                <a:gd name="T36" fmla="*/ 31 w 41"/>
                <a:gd name="T37" fmla="*/ 89 h 179"/>
                <a:gd name="T38" fmla="*/ 29 w 41"/>
                <a:gd name="T39" fmla="*/ 112 h 179"/>
                <a:gd name="T40" fmla="*/ 25 w 41"/>
                <a:gd name="T41" fmla="*/ 135 h 179"/>
                <a:gd name="T42" fmla="*/ 16 w 41"/>
                <a:gd name="T43" fmla="*/ 155 h 179"/>
                <a:gd name="T44" fmla="*/ 2 w 41"/>
                <a:gd name="T45" fmla="*/ 174 h 179"/>
                <a:gd name="T46" fmla="*/ 0 w 41"/>
                <a:gd name="T47" fmla="*/ 176 h 179"/>
                <a:gd name="T48" fmla="*/ 0 w 41"/>
                <a:gd name="T49" fmla="*/ 177 h 179"/>
                <a:gd name="T50" fmla="*/ 0 w 41"/>
                <a:gd name="T51" fmla="*/ 178 h 179"/>
                <a:gd name="T52" fmla="*/ 1 w 41"/>
                <a:gd name="T53" fmla="*/ 179 h 179"/>
                <a:gd name="T54" fmla="*/ 5 w 41"/>
                <a:gd name="T55" fmla="*/ 176 h 179"/>
                <a:gd name="T56" fmla="*/ 12 w 41"/>
                <a:gd name="T57" fmla="*/ 170 h 179"/>
                <a:gd name="T58" fmla="*/ 21 w 41"/>
                <a:gd name="T59" fmla="*/ 159 h 179"/>
                <a:gd name="T60" fmla="*/ 30 w 41"/>
                <a:gd name="T61" fmla="*/ 144 h 179"/>
                <a:gd name="T62" fmla="*/ 35 w 41"/>
                <a:gd name="T63" fmla="*/ 129 h 179"/>
                <a:gd name="T64" fmla="*/ 39 w 41"/>
                <a:gd name="T65" fmla="*/ 115 h 179"/>
                <a:gd name="T66" fmla="*/ 40 w 41"/>
                <a:gd name="T67" fmla="*/ 101 h 179"/>
                <a:gd name="T68" fmla="*/ 41 w 41"/>
                <a:gd name="T69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" h="179">
                  <a:moveTo>
                    <a:pt x="41" y="89"/>
                  </a:moveTo>
                  <a:lnTo>
                    <a:pt x="40" y="78"/>
                  </a:lnTo>
                  <a:lnTo>
                    <a:pt x="39" y="64"/>
                  </a:lnTo>
                  <a:lnTo>
                    <a:pt x="35" y="49"/>
                  </a:lnTo>
                  <a:lnTo>
                    <a:pt x="29" y="34"/>
                  </a:lnTo>
                  <a:lnTo>
                    <a:pt x="21" y="19"/>
                  </a:lnTo>
                  <a:lnTo>
                    <a:pt x="12" y="9"/>
                  </a:lnTo>
                  <a:lnTo>
                    <a:pt x="5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15" y="21"/>
                  </a:lnTo>
                  <a:lnTo>
                    <a:pt x="23" y="40"/>
                  </a:lnTo>
                  <a:lnTo>
                    <a:pt x="29" y="63"/>
                  </a:lnTo>
                  <a:lnTo>
                    <a:pt x="31" y="89"/>
                  </a:lnTo>
                  <a:lnTo>
                    <a:pt x="29" y="112"/>
                  </a:lnTo>
                  <a:lnTo>
                    <a:pt x="25" y="135"/>
                  </a:lnTo>
                  <a:lnTo>
                    <a:pt x="16" y="155"/>
                  </a:lnTo>
                  <a:lnTo>
                    <a:pt x="2" y="174"/>
                  </a:lnTo>
                  <a:lnTo>
                    <a:pt x="0" y="176"/>
                  </a:lnTo>
                  <a:lnTo>
                    <a:pt x="0" y="177"/>
                  </a:lnTo>
                  <a:lnTo>
                    <a:pt x="0" y="178"/>
                  </a:lnTo>
                  <a:lnTo>
                    <a:pt x="1" y="179"/>
                  </a:lnTo>
                  <a:lnTo>
                    <a:pt x="5" y="176"/>
                  </a:lnTo>
                  <a:lnTo>
                    <a:pt x="12" y="170"/>
                  </a:lnTo>
                  <a:lnTo>
                    <a:pt x="21" y="159"/>
                  </a:lnTo>
                  <a:lnTo>
                    <a:pt x="30" y="144"/>
                  </a:lnTo>
                  <a:lnTo>
                    <a:pt x="35" y="129"/>
                  </a:lnTo>
                  <a:lnTo>
                    <a:pt x="39" y="115"/>
                  </a:lnTo>
                  <a:lnTo>
                    <a:pt x="40" y="101"/>
                  </a:lnTo>
                  <a:lnTo>
                    <a:pt x="41" y="89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5"/>
            <p:cNvSpPr>
              <a:spLocks noChangeAspect="1"/>
            </p:cNvSpPr>
            <p:nvPr/>
          </p:nvSpPr>
          <p:spPr bwMode="auto">
            <a:xfrm>
              <a:off x="967" y="255"/>
              <a:ext cx="42" cy="80"/>
            </a:xfrm>
            <a:custGeom>
              <a:avLst/>
              <a:gdLst>
                <a:gd name="T0" fmla="*/ 25 w 42"/>
                <a:gd name="T1" fmla="*/ 29 h 80"/>
                <a:gd name="T2" fmla="*/ 38 w 42"/>
                <a:gd name="T3" fmla="*/ 29 h 80"/>
                <a:gd name="T4" fmla="*/ 41 w 42"/>
                <a:gd name="T5" fmla="*/ 29 h 80"/>
                <a:gd name="T6" fmla="*/ 42 w 42"/>
                <a:gd name="T7" fmla="*/ 26 h 80"/>
                <a:gd name="T8" fmla="*/ 41 w 42"/>
                <a:gd name="T9" fmla="*/ 25 h 80"/>
                <a:gd name="T10" fmla="*/ 38 w 42"/>
                <a:gd name="T11" fmla="*/ 25 h 80"/>
                <a:gd name="T12" fmla="*/ 26 w 42"/>
                <a:gd name="T13" fmla="*/ 25 h 80"/>
                <a:gd name="T14" fmla="*/ 31 w 42"/>
                <a:gd name="T15" fmla="*/ 6 h 80"/>
                <a:gd name="T16" fmla="*/ 31 w 42"/>
                <a:gd name="T17" fmla="*/ 4 h 80"/>
                <a:gd name="T18" fmla="*/ 30 w 42"/>
                <a:gd name="T19" fmla="*/ 2 h 80"/>
                <a:gd name="T20" fmla="*/ 27 w 42"/>
                <a:gd name="T21" fmla="*/ 0 h 80"/>
                <a:gd name="T22" fmla="*/ 23 w 42"/>
                <a:gd name="T23" fmla="*/ 2 h 80"/>
                <a:gd name="T24" fmla="*/ 21 w 42"/>
                <a:gd name="T25" fmla="*/ 6 h 80"/>
                <a:gd name="T26" fmla="*/ 21 w 42"/>
                <a:gd name="T27" fmla="*/ 7 h 80"/>
                <a:gd name="T28" fmla="*/ 21 w 42"/>
                <a:gd name="T29" fmla="*/ 7 h 80"/>
                <a:gd name="T30" fmla="*/ 21 w 42"/>
                <a:gd name="T31" fmla="*/ 7 h 80"/>
                <a:gd name="T32" fmla="*/ 20 w 42"/>
                <a:gd name="T33" fmla="*/ 8 h 80"/>
                <a:gd name="T34" fmla="*/ 20 w 42"/>
                <a:gd name="T35" fmla="*/ 10 h 80"/>
                <a:gd name="T36" fmla="*/ 19 w 42"/>
                <a:gd name="T37" fmla="*/ 13 h 80"/>
                <a:gd name="T38" fmla="*/ 18 w 42"/>
                <a:gd name="T39" fmla="*/ 18 h 80"/>
                <a:gd name="T40" fmla="*/ 16 w 42"/>
                <a:gd name="T41" fmla="*/ 25 h 80"/>
                <a:gd name="T42" fmla="*/ 4 w 42"/>
                <a:gd name="T43" fmla="*/ 25 h 80"/>
                <a:gd name="T44" fmla="*/ 1 w 42"/>
                <a:gd name="T45" fmla="*/ 25 h 80"/>
                <a:gd name="T46" fmla="*/ 0 w 42"/>
                <a:gd name="T47" fmla="*/ 28 h 80"/>
                <a:gd name="T48" fmla="*/ 1 w 42"/>
                <a:gd name="T49" fmla="*/ 29 h 80"/>
                <a:gd name="T50" fmla="*/ 3 w 42"/>
                <a:gd name="T51" fmla="*/ 29 h 80"/>
                <a:gd name="T52" fmla="*/ 15 w 42"/>
                <a:gd name="T53" fmla="*/ 29 h 80"/>
                <a:gd name="T54" fmla="*/ 8 w 42"/>
                <a:gd name="T55" fmla="*/ 59 h 80"/>
                <a:gd name="T56" fmla="*/ 7 w 42"/>
                <a:gd name="T57" fmla="*/ 64 h 80"/>
                <a:gd name="T58" fmla="*/ 6 w 42"/>
                <a:gd name="T59" fmla="*/ 68 h 80"/>
                <a:gd name="T60" fmla="*/ 7 w 42"/>
                <a:gd name="T61" fmla="*/ 73 h 80"/>
                <a:gd name="T62" fmla="*/ 10 w 42"/>
                <a:gd name="T63" fmla="*/ 77 h 80"/>
                <a:gd name="T64" fmla="*/ 14 w 42"/>
                <a:gd name="T65" fmla="*/ 79 h 80"/>
                <a:gd name="T66" fmla="*/ 19 w 42"/>
                <a:gd name="T67" fmla="*/ 80 h 80"/>
                <a:gd name="T68" fmla="*/ 24 w 42"/>
                <a:gd name="T69" fmla="*/ 79 h 80"/>
                <a:gd name="T70" fmla="*/ 29 w 42"/>
                <a:gd name="T71" fmla="*/ 77 h 80"/>
                <a:gd name="T72" fmla="*/ 32 w 42"/>
                <a:gd name="T73" fmla="*/ 74 h 80"/>
                <a:gd name="T74" fmla="*/ 35 w 42"/>
                <a:gd name="T75" fmla="*/ 71 h 80"/>
                <a:gd name="T76" fmla="*/ 38 w 42"/>
                <a:gd name="T77" fmla="*/ 67 h 80"/>
                <a:gd name="T78" fmla="*/ 39 w 42"/>
                <a:gd name="T79" fmla="*/ 64 h 80"/>
                <a:gd name="T80" fmla="*/ 41 w 42"/>
                <a:gd name="T81" fmla="*/ 62 h 80"/>
                <a:gd name="T82" fmla="*/ 41 w 42"/>
                <a:gd name="T83" fmla="*/ 61 h 80"/>
                <a:gd name="T84" fmla="*/ 40 w 42"/>
                <a:gd name="T85" fmla="*/ 59 h 80"/>
                <a:gd name="T86" fmla="*/ 39 w 42"/>
                <a:gd name="T87" fmla="*/ 59 h 80"/>
                <a:gd name="T88" fmla="*/ 37 w 42"/>
                <a:gd name="T89" fmla="*/ 59 h 80"/>
                <a:gd name="T90" fmla="*/ 36 w 42"/>
                <a:gd name="T91" fmla="*/ 61 h 80"/>
                <a:gd name="T92" fmla="*/ 33 w 42"/>
                <a:gd name="T93" fmla="*/ 67 h 80"/>
                <a:gd name="T94" fmla="*/ 29 w 42"/>
                <a:gd name="T95" fmla="*/ 72 h 80"/>
                <a:gd name="T96" fmla="*/ 25 w 42"/>
                <a:gd name="T97" fmla="*/ 75 h 80"/>
                <a:gd name="T98" fmla="*/ 20 w 42"/>
                <a:gd name="T99" fmla="*/ 76 h 80"/>
                <a:gd name="T100" fmla="*/ 18 w 42"/>
                <a:gd name="T101" fmla="*/ 76 h 80"/>
                <a:gd name="T102" fmla="*/ 17 w 42"/>
                <a:gd name="T103" fmla="*/ 75 h 80"/>
                <a:gd name="T104" fmla="*/ 16 w 42"/>
                <a:gd name="T105" fmla="*/ 73 h 80"/>
                <a:gd name="T106" fmla="*/ 15 w 42"/>
                <a:gd name="T107" fmla="*/ 70 h 80"/>
                <a:gd name="T108" fmla="*/ 16 w 42"/>
                <a:gd name="T109" fmla="*/ 68 h 80"/>
                <a:gd name="T110" fmla="*/ 16 w 42"/>
                <a:gd name="T111" fmla="*/ 65 h 80"/>
                <a:gd name="T112" fmla="*/ 25 w 42"/>
                <a:gd name="T113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80">
                  <a:moveTo>
                    <a:pt x="25" y="29"/>
                  </a:moveTo>
                  <a:lnTo>
                    <a:pt x="38" y="29"/>
                  </a:lnTo>
                  <a:lnTo>
                    <a:pt x="41" y="29"/>
                  </a:lnTo>
                  <a:lnTo>
                    <a:pt x="42" y="26"/>
                  </a:lnTo>
                  <a:lnTo>
                    <a:pt x="41" y="25"/>
                  </a:lnTo>
                  <a:lnTo>
                    <a:pt x="38" y="25"/>
                  </a:lnTo>
                  <a:lnTo>
                    <a:pt x="26" y="25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30" y="2"/>
                  </a:lnTo>
                  <a:lnTo>
                    <a:pt x="27" y="0"/>
                  </a:lnTo>
                  <a:lnTo>
                    <a:pt x="23" y="2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19" y="13"/>
                  </a:lnTo>
                  <a:lnTo>
                    <a:pt x="18" y="18"/>
                  </a:lnTo>
                  <a:lnTo>
                    <a:pt x="16" y="25"/>
                  </a:lnTo>
                  <a:lnTo>
                    <a:pt x="4" y="25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29"/>
                  </a:lnTo>
                  <a:lnTo>
                    <a:pt x="3" y="29"/>
                  </a:lnTo>
                  <a:lnTo>
                    <a:pt x="15" y="29"/>
                  </a:lnTo>
                  <a:lnTo>
                    <a:pt x="8" y="59"/>
                  </a:lnTo>
                  <a:lnTo>
                    <a:pt x="7" y="64"/>
                  </a:lnTo>
                  <a:lnTo>
                    <a:pt x="6" y="68"/>
                  </a:lnTo>
                  <a:lnTo>
                    <a:pt x="7" y="73"/>
                  </a:lnTo>
                  <a:lnTo>
                    <a:pt x="10" y="77"/>
                  </a:lnTo>
                  <a:lnTo>
                    <a:pt x="14" y="79"/>
                  </a:lnTo>
                  <a:lnTo>
                    <a:pt x="19" y="80"/>
                  </a:lnTo>
                  <a:lnTo>
                    <a:pt x="24" y="79"/>
                  </a:lnTo>
                  <a:lnTo>
                    <a:pt x="29" y="77"/>
                  </a:lnTo>
                  <a:lnTo>
                    <a:pt x="32" y="74"/>
                  </a:lnTo>
                  <a:lnTo>
                    <a:pt x="35" y="71"/>
                  </a:lnTo>
                  <a:lnTo>
                    <a:pt x="38" y="67"/>
                  </a:lnTo>
                  <a:lnTo>
                    <a:pt x="39" y="64"/>
                  </a:lnTo>
                  <a:lnTo>
                    <a:pt x="41" y="62"/>
                  </a:lnTo>
                  <a:lnTo>
                    <a:pt x="41" y="61"/>
                  </a:lnTo>
                  <a:lnTo>
                    <a:pt x="40" y="59"/>
                  </a:lnTo>
                  <a:lnTo>
                    <a:pt x="39" y="59"/>
                  </a:lnTo>
                  <a:lnTo>
                    <a:pt x="37" y="59"/>
                  </a:lnTo>
                  <a:lnTo>
                    <a:pt x="36" y="61"/>
                  </a:lnTo>
                  <a:lnTo>
                    <a:pt x="33" y="67"/>
                  </a:lnTo>
                  <a:lnTo>
                    <a:pt x="29" y="72"/>
                  </a:lnTo>
                  <a:lnTo>
                    <a:pt x="25" y="75"/>
                  </a:lnTo>
                  <a:lnTo>
                    <a:pt x="20" y="76"/>
                  </a:lnTo>
                  <a:lnTo>
                    <a:pt x="18" y="76"/>
                  </a:lnTo>
                  <a:lnTo>
                    <a:pt x="17" y="75"/>
                  </a:lnTo>
                  <a:lnTo>
                    <a:pt x="16" y="73"/>
                  </a:lnTo>
                  <a:lnTo>
                    <a:pt x="15" y="70"/>
                  </a:lnTo>
                  <a:lnTo>
                    <a:pt x="16" y="68"/>
                  </a:lnTo>
                  <a:lnTo>
                    <a:pt x="16" y="65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6"/>
            <p:cNvSpPr>
              <a:spLocks noChangeAspect="1"/>
            </p:cNvSpPr>
            <p:nvPr/>
          </p:nvSpPr>
          <p:spPr bwMode="auto">
            <a:xfrm>
              <a:off x="1034" y="174"/>
              <a:ext cx="42" cy="179"/>
            </a:xfrm>
            <a:custGeom>
              <a:avLst/>
              <a:gdLst>
                <a:gd name="T0" fmla="*/ 42 w 42"/>
                <a:gd name="T1" fmla="*/ 89 h 179"/>
                <a:gd name="T2" fmla="*/ 41 w 42"/>
                <a:gd name="T3" fmla="*/ 78 h 179"/>
                <a:gd name="T4" fmla="*/ 39 w 42"/>
                <a:gd name="T5" fmla="*/ 64 h 179"/>
                <a:gd name="T6" fmla="*/ 36 w 42"/>
                <a:gd name="T7" fmla="*/ 49 h 179"/>
                <a:gd name="T8" fmla="*/ 30 w 42"/>
                <a:gd name="T9" fmla="*/ 34 h 179"/>
                <a:gd name="T10" fmla="*/ 21 w 42"/>
                <a:gd name="T11" fmla="*/ 19 h 179"/>
                <a:gd name="T12" fmla="*/ 13 w 42"/>
                <a:gd name="T13" fmla="*/ 9 h 179"/>
                <a:gd name="T14" fmla="*/ 6 w 42"/>
                <a:gd name="T15" fmla="*/ 2 h 179"/>
                <a:gd name="T16" fmla="*/ 2 w 42"/>
                <a:gd name="T17" fmla="*/ 0 h 179"/>
                <a:gd name="T18" fmla="*/ 1 w 42"/>
                <a:gd name="T19" fmla="*/ 1 h 179"/>
                <a:gd name="T20" fmla="*/ 0 w 42"/>
                <a:gd name="T21" fmla="*/ 2 h 179"/>
                <a:gd name="T22" fmla="*/ 0 w 42"/>
                <a:gd name="T23" fmla="*/ 2 h 179"/>
                <a:gd name="T24" fmla="*/ 1 w 42"/>
                <a:gd name="T25" fmla="*/ 3 h 179"/>
                <a:gd name="T26" fmla="*/ 2 w 42"/>
                <a:gd name="T27" fmla="*/ 4 h 179"/>
                <a:gd name="T28" fmla="*/ 4 w 42"/>
                <a:gd name="T29" fmla="*/ 6 h 179"/>
                <a:gd name="T30" fmla="*/ 15 w 42"/>
                <a:gd name="T31" fmla="*/ 21 h 179"/>
                <a:gd name="T32" fmla="*/ 24 w 42"/>
                <a:gd name="T33" fmla="*/ 40 h 179"/>
                <a:gd name="T34" fmla="*/ 29 w 42"/>
                <a:gd name="T35" fmla="*/ 63 h 179"/>
                <a:gd name="T36" fmla="*/ 31 w 42"/>
                <a:gd name="T37" fmla="*/ 89 h 179"/>
                <a:gd name="T38" fmla="*/ 30 w 42"/>
                <a:gd name="T39" fmla="*/ 112 h 179"/>
                <a:gd name="T40" fmla="*/ 25 w 42"/>
                <a:gd name="T41" fmla="*/ 135 h 179"/>
                <a:gd name="T42" fmla="*/ 16 w 42"/>
                <a:gd name="T43" fmla="*/ 155 h 179"/>
                <a:gd name="T44" fmla="*/ 3 w 42"/>
                <a:gd name="T45" fmla="*/ 174 h 179"/>
                <a:gd name="T46" fmla="*/ 1 w 42"/>
                <a:gd name="T47" fmla="*/ 176 h 179"/>
                <a:gd name="T48" fmla="*/ 0 w 42"/>
                <a:gd name="T49" fmla="*/ 177 h 179"/>
                <a:gd name="T50" fmla="*/ 1 w 42"/>
                <a:gd name="T51" fmla="*/ 178 h 179"/>
                <a:gd name="T52" fmla="*/ 2 w 42"/>
                <a:gd name="T53" fmla="*/ 179 h 179"/>
                <a:gd name="T54" fmla="*/ 6 w 42"/>
                <a:gd name="T55" fmla="*/ 176 h 179"/>
                <a:gd name="T56" fmla="*/ 13 w 42"/>
                <a:gd name="T57" fmla="*/ 170 h 179"/>
                <a:gd name="T58" fmla="*/ 22 w 42"/>
                <a:gd name="T59" fmla="*/ 159 h 179"/>
                <a:gd name="T60" fmla="*/ 30 w 42"/>
                <a:gd name="T61" fmla="*/ 144 h 179"/>
                <a:gd name="T62" fmla="*/ 36 w 42"/>
                <a:gd name="T63" fmla="*/ 129 h 179"/>
                <a:gd name="T64" fmla="*/ 39 w 42"/>
                <a:gd name="T65" fmla="*/ 115 h 179"/>
                <a:gd name="T66" fmla="*/ 41 w 42"/>
                <a:gd name="T67" fmla="*/ 101 h 179"/>
                <a:gd name="T68" fmla="*/ 42 w 42"/>
                <a:gd name="T69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2" h="179">
                  <a:moveTo>
                    <a:pt x="42" y="89"/>
                  </a:moveTo>
                  <a:lnTo>
                    <a:pt x="41" y="78"/>
                  </a:lnTo>
                  <a:lnTo>
                    <a:pt x="39" y="64"/>
                  </a:lnTo>
                  <a:lnTo>
                    <a:pt x="36" y="49"/>
                  </a:lnTo>
                  <a:lnTo>
                    <a:pt x="30" y="34"/>
                  </a:lnTo>
                  <a:lnTo>
                    <a:pt x="21" y="19"/>
                  </a:lnTo>
                  <a:lnTo>
                    <a:pt x="13" y="9"/>
                  </a:lnTo>
                  <a:lnTo>
                    <a:pt x="6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5" y="21"/>
                  </a:lnTo>
                  <a:lnTo>
                    <a:pt x="24" y="40"/>
                  </a:lnTo>
                  <a:lnTo>
                    <a:pt x="29" y="63"/>
                  </a:lnTo>
                  <a:lnTo>
                    <a:pt x="31" y="89"/>
                  </a:lnTo>
                  <a:lnTo>
                    <a:pt x="30" y="112"/>
                  </a:lnTo>
                  <a:lnTo>
                    <a:pt x="25" y="135"/>
                  </a:lnTo>
                  <a:lnTo>
                    <a:pt x="16" y="155"/>
                  </a:lnTo>
                  <a:lnTo>
                    <a:pt x="3" y="174"/>
                  </a:lnTo>
                  <a:lnTo>
                    <a:pt x="1" y="176"/>
                  </a:lnTo>
                  <a:lnTo>
                    <a:pt x="0" y="177"/>
                  </a:lnTo>
                  <a:lnTo>
                    <a:pt x="1" y="178"/>
                  </a:lnTo>
                  <a:lnTo>
                    <a:pt x="2" y="179"/>
                  </a:lnTo>
                  <a:lnTo>
                    <a:pt x="6" y="176"/>
                  </a:lnTo>
                  <a:lnTo>
                    <a:pt x="13" y="170"/>
                  </a:lnTo>
                  <a:lnTo>
                    <a:pt x="22" y="159"/>
                  </a:lnTo>
                  <a:lnTo>
                    <a:pt x="30" y="144"/>
                  </a:lnTo>
                  <a:lnTo>
                    <a:pt x="36" y="129"/>
                  </a:lnTo>
                  <a:lnTo>
                    <a:pt x="39" y="115"/>
                  </a:lnTo>
                  <a:lnTo>
                    <a:pt x="41" y="101"/>
                  </a:lnTo>
                  <a:lnTo>
                    <a:pt x="42" y="8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7"/>
            <p:cNvSpPr>
              <a:spLocks noChangeAspect="1" noEditPoints="1"/>
            </p:cNvSpPr>
            <p:nvPr/>
          </p:nvSpPr>
          <p:spPr bwMode="auto">
            <a:xfrm>
              <a:off x="1153" y="242"/>
              <a:ext cx="118" cy="42"/>
            </a:xfrm>
            <a:custGeom>
              <a:avLst/>
              <a:gdLst>
                <a:gd name="T0" fmla="*/ 112 w 118"/>
                <a:gd name="T1" fmla="*/ 8 h 42"/>
                <a:gd name="T2" fmla="*/ 114 w 118"/>
                <a:gd name="T3" fmla="*/ 8 h 42"/>
                <a:gd name="T4" fmla="*/ 116 w 118"/>
                <a:gd name="T5" fmla="*/ 7 h 42"/>
                <a:gd name="T6" fmla="*/ 118 w 118"/>
                <a:gd name="T7" fmla="*/ 6 h 42"/>
                <a:gd name="T8" fmla="*/ 118 w 118"/>
                <a:gd name="T9" fmla="*/ 4 h 42"/>
                <a:gd name="T10" fmla="*/ 118 w 118"/>
                <a:gd name="T11" fmla="*/ 2 h 42"/>
                <a:gd name="T12" fmla="*/ 116 w 118"/>
                <a:gd name="T13" fmla="*/ 1 h 42"/>
                <a:gd name="T14" fmla="*/ 114 w 118"/>
                <a:gd name="T15" fmla="*/ 0 h 42"/>
                <a:gd name="T16" fmla="*/ 112 w 118"/>
                <a:gd name="T17" fmla="*/ 0 h 42"/>
                <a:gd name="T18" fmla="*/ 6 w 118"/>
                <a:gd name="T19" fmla="*/ 0 h 42"/>
                <a:gd name="T20" fmla="*/ 4 w 118"/>
                <a:gd name="T21" fmla="*/ 0 h 42"/>
                <a:gd name="T22" fmla="*/ 2 w 118"/>
                <a:gd name="T23" fmla="*/ 1 h 42"/>
                <a:gd name="T24" fmla="*/ 1 w 118"/>
                <a:gd name="T25" fmla="*/ 2 h 42"/>
                <a:gd name="T26" fmla="*/ 0 w 118"/>
                <a:gd name="T27" fmla="*/ 4 h 42"/>
                <a:gd name="T28" fmla="*/ 1 w 118"/>
                <a:gd name="T29" fmla="*/ 6 h 42"/>
                <a:gd name="T30" fmla="*/ 2 w 118"/>
                <a:gd name="T31" fmla="*/ 7 h 42"/>
                <a:gd name="T32" fmla="*/ 4 w 118"/>
                <a:gd name="T33" fmla="*/ 8 h 42"/>
                <a:gd name="T34" fmla="*/ 6 w 118"/>
                <a:gd name="T35" fmla="*/ 8 h 42"/>
                <a:gd name="T36" fmla="*/ 112 w 118"/>
                <a:gd name="T37" fmla="*/ 8 h 42"/>
                <a:gd name="T38" fmla="*/ 112 w 118"/>
                <a:gd name="T39" fmla="*/ 42 h 42"/>
                <a:gd name="T40" fmla="*/ 114 w 118"/>
                <a:gd name="T41" fmla="*/ 42 h 42"/>
                <a:gd name="T42" fmla="*/ 116 w 118"/>
                <a:gd name="T43" fmla="*/ 42 h 42"/>
                <a:gd name="T44" fmla="*/ 118 w 118"/>
                <a:gd name="T45" fmla="*/ 41 h 42"/>
                <a:gd name="T46" fmla="*/ 118 w 118"/>
                <a:gd name="T47" fmla="*/ 39 h 42"/>
                <a:gd name="T48" fmla="*/ 118 w 118"/>
                <a:gd name="T49" fmla="*/ 37 h 42"/>
                <a:gd name="T50" fmla="*/ 116 w 118"/>
                <a:gd name="T51" fmla="*/ 36 h 42"/>
                <a:gd name="T52" fmla="*/ 114 w 118"/>
                <a:gd name="T53" fmla="*/ 35 h 42"/>
                <a:gd name="T54" fmla="*/ 112 w 118"/>
                <a:gd name="T55" fmla="*/ 35 h 42"/>
                <a:gd name="T56" fmla="*/ 6 w 118"/>
                <a:gd name="T57" fmla="*/ 35 h 42"/>
                <a:gd name="T58" fmla="*/ 4 w 118"/>
                <a:gd name="T59" fmla="*/ 35 h 42"/>
                <a:gd name="T60" fmla="*/ 2 w 118"/>
                <a:gd name="T61" fmla="*/ 36 h 42"/>
                <a:gd name="T62" fmla="*/ 1 w 118"/>
                <a:gd name="T63" fmla="*/ 37 h 42"/>
                <a:gd name="T64" fmla="*/ 0 w 118"/>
                <a:gd name="T65" fmla="*/ 39 h 42"/>
                <a:gd name="T66" fmla="*/ 1 w 118"/>
                <a:gd name="T67" fmla="*/ 41 h 42"/>
                <a:gd name="T68" fmla="*/ 2 w 118"/>
                <a:gd name="T69" fmla="*/ 42 h 42"/>
                <a:gd name="T70" fmla="*/ 4 w 118"/>
                <a:gd name="T71" fmla="*/ 42 h 42"/>
                <a:gd name="T72" fmla="*/ 6 w 118"/>
                <a:gd name="T73" fmla="*/ 42 h 42"/>
                <a:gd name="T74" fmla="*/ 112 w 118"/>
                <a:gd name="T7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8" h="42">
                  <a:moveTo>
                    <a:pt x="112" y="8"/>
                  </a:moveTo>
                  <a:lnTo>
                    <a:pt x="114" y="8"/>
                  </a:lnTo>
                  <a:lnTo>
                    <a:pt x="116" y="7"/>
                  </a:lnTo>
                  <a:lnTo>
                    <a:pt x="118" y="6"/>
                  </a:lnTo>
                  <a:lnTo>
                    <a:pt x="118" y="4"/>
                  </a:lnTo>
                  <a:lnTo>
                    <a:pt x="118" y="2"/>
                  </a:lnTo>
                  <a:lnTo>
                    <a:pt x="116" y="1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4" y="8"/>
                  </a:lnTo>
                  <a:lnTo>
                    <a:pt x="6" y="8"/>
                  </a:lnTo>
                  <a:lnTo>
                    <a:pt x="112" y="8"/>
                  </a:lnTo>
                  <a:close/>
                  <a:moveTo>
                    <a:pt x="112" y="42"/>
                  </a:moveTo>
                  <a:lnTo>
                    <a:pt x="114" y="42"/>
                  </a:lnTo>
                  <a:lnTo>
                    <a:pt x="116" y="42"/>
                  </a:lnTo>
                  <a:lnTo>
                    <a:pt x="118" y="41"/>
                  </a:lnTo>
                  <a:lnTo>
                    <a:pt x="118" y="39"/>
                  </a:lnTo>
                  <a:lnTo>
                    <a:pt x="118" y="37"/>
                  </a:lnTo>
                  <a:lnTo>
                    <a:pt x="116" y="36"/>
                  </a:lnTo>
                  <a:lnTo>
                    <a:pt x="114" y="35"/>
                  </a:lnTo>
                  <a:lnTo>
                    <a:pt x="112" y="35"/>
                  </a:lnTo>
                  <a:lnTo>
                    <a:pt x="6" y="35"/>
                  </a:lnTo>
                  <a:lnTo>
                    <a:pt x="4" y="35"/>
                  </a:lnTo>
                  <a:lnTo>
                    <a:pt x="2" y="36"/>
                  </a:lnTo>
                  <a:lnTo>
                    <a:pt x="1" y="37"/>
                  </a:lnTo>
                  <a:lnTo>
                    <a:pt x="0" y="39"/>
                  </a:lnTo>
                  <a:lnTo>
                    <a:pt x="1" y="41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112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8"/>
            <p:cNvSpPr>
              <a:spLocks noChangeAspect="1"/>
            </p:cNvSpPr>
            <p:nvPr/>
          </p:nvSpPr>
          <p:spPr bwMode="auto">
            <a:xfrm>
              <a:off x="1345" y="260"/>
              <a:ext cx="108" cy="7"/>
            </a:xfrm>
            <a:custGeom>
              <a:avLst/>
              <a:gdLst>
                <a:gd name="T0" fmla="*/ 102 w 108"/>
                <a:gd name="T1" fmla="*/ 7 h 7"/>
                <a:gd name="T2" fmla="*/ 104 w 108"/>
                <a:gd name="T3" fmla="*/ 7 h 7"/>
                <a:gd name="T4" fmla="*/ 106 w 108"/>
                <a:gd name="T5" fmla="*/ 6 h 7"/>
                <a:gd name="T6" fmla="*/ 108 w 108"/>
                <a:gd name="T7" fmla="*/ 5 h 7"/>
                <a:gd name="T8" fmla="*/ 108 w 108"/>
                <a:gd name="T9" fmla="*/ 3 h 7"/>
                <a:gd name="T10" fmla="*/ 108 w 108"/>
                <a:gd name="T11" fmla="*/ 1 h 7"/>
                <a:gd name="T12" fmla="*/ 106 w 108"/>
                <a:gd name="T13" fmla="*/ 0 h 7"/>
                <a:gd name="T14" fmla="*/ 104 w 108"/>
                <a:gd name="T15" fmla="*/ 0 h 7"/>
                <a:gd name="T16" fmla="*/ 102 w 108"/>
                <a:gd name="T17" fmla="*/ 0 h 7"/>
                <a:gd name="T18" fmla="*/ 6 w 108"/>
                <a:gd name="T19" fmla="*/ 0 h 7"/>
                <a:gd name="T20" fmla="*/ 4 w 108"/>
                <a:gd name="T21" fmla="*/ 0 h 7"/>
                <a:gd name="T22" fmla="*/ 2 w 108"/>
                <a:gd name="T23" fmla="*/ 0 h 7"/>
                <a:gd name="T24" fmla="*/ 0 w 108"/>
                <a:gd name="T25" fmla="*/ 1 h 7"/>
                <a:gd name="T26" fmla="*/ 0 w 108"/>
                <a:gd name="T27" fmla="*/ 3 h 7"/>
                <a:gd name="T28" fmla="*/ 0 w 108"/>
                <a:gd name="T29" fmla="*/ 5 h 7"/>
                <a:gd name="T30" fmla="*/ 2 w 108"/>
                <a:gd name="T31" fmla="*/ 6 h 7"/>
                <a:gd name="T32" fmla="*/ 4 w 108"/>
                <a:gd name="T33" fmla="*/ 7 h 7"/>
                <a:gd name="T34" fmla="*/ 6 w 108"/>
                <a:gd name="T35" fmla="*/ 7 h 7"/>
                <a:gd name="T36" fmla="*/ 102 w 108"/>
                <a:gd name="T3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7">
                  <a:moveTo>
                    <a:pt x="102" y="7"/>
                  </a:moveTo>
                  <a:lnTo>
                    <a:pt x="104" y="7"/>
                  </a:lnTo>
                  <a:lnTo>
                    <a:pt x="106" y="6"/>
                  </a:lnTo>
                  <a:lnTo>
                    <a:pt x="108" y="5"/>
                  </a:lnTo>
                  <a:lnTo>
                    <a:pt x="108" y="3"/>
                  </a:lnTo>
                  <a:lnTo>
                    <a:pt x="108" y="1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6" y="7"/>
                  </a:lnTo>
                  <a:lnTo>
                    <a:pt x="102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526" y="68"/>
              <a:ext cx="59" cy="119"/>
            </a:xfrm>
            <a:custGeom>
              <a:avLst/>
              <a:gdLst>
                <a:gd name="T0" fmla="*/ 36 w 59"/>
                <a:gd name="T1" fmla="*/ 5 h 119"/>
                <a:gd name="T2" fmla="*/ 36 w 59"/>
                <a:gd name="T3" fmla="*/ 2 h 119"/>
                <a:gd name="T4" fmla="*/ 36 w 59"/>
                <a:gd name="T5" fmla="*/ 1 h 119"/>
                <a:gd name="T6" fmla="*/ 35 w 59"/>
                <a:gd name="T7" fmla="*/ 0 h 119"/>
                <a:gd name="T8" fmla="*/ 32 w 59"/>
                <a:gd name="T9" fmla="*/ 0 h 119"/>
                <a:gd name="T10" fmla="*/ 23 w 59"/>
                <a:gd name="T11" fmla="*/ 7 h 119"/>
                <a:gd name="T12" fmla="*/ 14 w 59"/>
                <a:gd name="T13" fmla="*/ 10 h 119"/>
                <a:gd name="T14" fmla="*/ 6 w 59"/>
                <a:gd name="T15" fmla="*/ 11 h 119"/>
                <a:gd name="T16" fmla="*/ 0 w 59"/>
                <a:gd name="T17" fmla="*/ 11 h 119"/>
                <a:gd name="T18" fmla="*/ 0 w 59"/>
                <a:gd name="T19" fmla="*/ 17 h 119"/>
                <a:gd name="T20" fmla="*/ 4 w 59"/>
                <a:gd name="T21" fmla="*/ 17 h 119"/>
                <a:gd name="T22" fmla="*/ 9 w 59"/>
                <a:gd name="T23" fmla="*/ 16 h 119"/>
                <a:gd name="T24" fmla="*/ 16 w 59"/>
                <a:gd name="T25" fmla="*/ 15 h 119"/>
                <a:gd name="T26" fmla="*/ 23 w 59"/>
                <a:gd name="T27" fmla="*/ 12 h 119"/>
                <a:gd name="T28" fmla="*/ 23 w 59"/>
                <a:gd name="T29" fmla="*/ 105 h 119"/>
                <a:gd name="T30" fmla="*/ 23 w 59"/>
                <a:gd name="T31" fmla="*/ 107 h 119"/>
                <a:gd name="T32" fmla="*/ 23 w 59"/>
                <a:gd name="T33" fmla="*/ 109 h 119"/>
                <a:gd name="T34" fmla="*/ 22 w 59"/>
                <a:gd name="T35" fmla="*/ 110 h 119"/>
                <a:gd name="T36" fmla="*/ 21 w 59"/>
                <a:gd name="T37" fmla="*/ 111 h 119"/>
                <a:gd name="T38" fmla="*/ 19 w 59"/>
                <a:gd name="T39" fmla="*/ 112 h 119"/>
                <a:gd name="T40" fmla="*/ 16 w 59"/>
                <a:gd name="T41" fmla="*/ 113 h 119"/>
                <a:gd name="T42" fmla="*/ 12 w 59"/>
                <a:gd name="T43" fmla="*/ 113 h 119"/>
                <a:gd name="T44" fmla="*/ 7 w 59"/>
                <a:gd name="T45" fmla="*/ 113 h 119"/>
                <a:gd name="T46" fmla="*/ 1 w 59"/>
                <a:gd name="T47" fmla="*/ 113 h 119"/>
                <a:gd name="T48" fmla="*/ 1 w 59"/>
                <a:gd name="T49" fmla="*/ 119 h 119"/>
                <a:gd name="T50" fmla="*/ 59 w 59"/>
                <a:gd name="T51" fmla="*/ 119 h 119"/>
                <a:gd name="T52" fmla="*/ 59 w 59"/>
                <a:gd name="T53" fmla="*/ 113 h 119"/>
                <a:gd name="T54" fmla="*/ 53 w 59"/>
                <a:gd name="T55" fmla="*/ 113 h 119"/>
                <a:gd name="T56" fmla="*/ 48 w 59"/>
                <a:gd name="T57" fmla="*/ 113 h 119"/>
                <a:gd name="T58" fmla="*/ 44 w 59"/>
                <a:gd name="T59" fmla="*/ 113 h 119"/>
                <a:gd name="T60" fmla="*/ 41 w 59"/>
                <a:gd name="T61" fmla="*/ 112 h 119"/>
                <a:gd name="T62" fmla="*/ 39 w 59"/>
                <a:gd name="T63" fmla="*/ 111 h 119"/>
                <a:gd name="T64" fmla="*/ 37 w 59"/>
                <a:gd name="T65" fmla="*/ 110 h 119"/>
                <a:gd name="T66" fmla="*/ 37 w 59"/>
                <a:gd name="T67" fmla="*/ 109 h 119"/>
                <a:gd name="T68" fmla="*/ 36 w 59"/>
                <a:gd name="T69" fmla="*/ 107 h 119"/>
                <a:gd name="T70" fmla="*/ 36 w 59"/>
                <a:gd name="T71" fmla="*/ 105 h 119"/>
                <a:gd name="T72" fmla="*/ 36 w 59"/>
                <a:gd name="T73" fmla="*/ 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" h="119">
                  <a:moveTo>
                    <a:pt x="36" y="5"/>
                  </a:moveTo>
                  <a:lnTo>
                    <a:pt x="36" y="2"/>
                  </a:lnTo>
                  <a:lnTo>
                    <a:pt x="36" y="1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3" y="7"/>
                  </a:lnTo>
                  <a:lnTo>
                    <a:pt x="14" y="10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4" y="17"/>
                  </a:lnTo>
                  <a:lnTo>
                    <a:pt x="9" y="16"/>
                  </a:lnTo>
                  <a:lnTo>
                    <a:pt x="16" y="15"/>
                  </a:lnTo>
                  <a:lnTo>
                    <a:pt x="23" y="12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9"/>
                  </a:lnTo>
                  <a:lnTo>
                    <a:pt x="22" y="110"/>
                  </a:lnTo>
                  <a:lnTo>
                    <a:pt x="21" y="111"/>
                  </a:lnTo>
                  <a:lnTo>
                    <a:pt x="19" y="112"/>
                  </a:lnTo>
                  <a:lnTo>
                    <a:pt x="16" y="113"/>
                  </a:lnTo>
                  <a:lnTo>
                    <a:pt x="12" y="113"/>
                  </a:lnTo>
                  <a:lnTo>
                    <a:pt x="7" y="113"/>
                  </a:lnTo>
                  <a:lnTo>
                    <a:pt x="1" y="113"/>
                  </a:lnTo>
                  <a:lnTo>
                    <a:pt x="1" y="119"/>
                  </a:lnTo>
                  <a:lnTo>
                    <a:pt x="59" y="119"/>
                  </a:lnTo>
                  <a:lnTo>
                    <a:pt x="59" y="113"/>
                  </a:lnTo>
                  <a:lnTo>
                    <a:pt x="53" y="113"/>
                  </a:lnTo>
                  <a:lnTo>
                    <a:pt x="48" y="113"/>
                  </a:lnTo>
                  <a:lnTo>
                    <a:pt x="44" y="113"/>
                  </a:lnTo>
                  <a:lnTo>
                    <a:pt x="41" y="112"/>
                  </a:lnTo>
                  <a:lnTo>
                    <a:pt x="39" y="111"/>
                  </a:lnTo>
                  <a:lnTo>
                    <a:pt x="37" y="110"/>
                  </a:lnTo>
                  <a:lnTo>
                    <a:pt x="37" y="109"/>
                  </a:lnTo>
                  <a:lnTo>
                    <a:pt x="36" y="107"/>
                  </a:lnTo>
                  <a:lnTo>
                    <a:pt x="36" y="105"/>
                  </a:lnTo>
                  <a:lnTo>
                    <a:pt x="36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Line 20"/>
            <p:cNvSpPr>
              <a:spLocks noChangeAspect="1" noChangeShapeType="1"/>
            </p:cNvSpPr>
            <p:nvPr/>
          </p:nvSpPr>
          <p:spPr bwMode="auto">
            <a:xfrm>
              <a:off x="1490" y="263"/>
              <a:ext cx="129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1494" y="308"/>
              <a:ext cx="121" cy="121"/>
            </a:xfrm>
            <a:custGeom>
              <a:avLst/>
              <a:gdLst>
                <a:gd name="T0" fmla="*/ 72 w 121"/>
                <a:gd name="T1" fmla="*/ 10 h 121"/>
                <a:gd name="T2" fmla="*/ 74 w 121"/>
                <a:gd name="T3" fmla="*/ 7 h 121"/>
                <a:gd name="T4" fmla="*/ 78 w 121"/>
                <a:gd name="T5" fmla="*/ 6 h 121"/>
                <a:gd name="T6" fmla="*/ 84 w 121"/>
                <a:gd name="T7" fmla="*/ 6 h 121"/>
                <a:gd name="T8" fmla="*/ 93 w 121"/>
                <a:gd name="T9" fmla="*/ 6 h 121"/>
                <a:gd name="T10" fmla="*/ 103 w 121"/>
                <a:gd name="T11" fmla="*/ 7 h 121"/>
                <a:gd name="T12" fmla="*/ 109 w 121"/>
                <a:gd name="T13" fmla="*/ 10 h 121"/>
                <a:gd name="T14" fmla="*/ 112 w 121"/>
                <a:gd name="T15" fmla="*/ 16 h 121"/>
                <a:gd name="T16" fmla="*/ 113 w 121"/>
                <a:gd name="T17" fmla="*/ 23 h 121"/>
                <a:gd name="T18" fmla="*/ 112 w 121"/>
                <a:gd name="T19" fmla="*/ 31 h 121"/>
                <a:gd name="T20" fmla="*/ 111 w 121"/>
                <a:gd name="T21" fmla="*/ 37 h 121"/>
                <a:gd name="T22" fmla="*/ 111 w 121"/>
                <a:gd name="T23" fmla="*/ 40 h 121"/>
                <a:gd name="T24" fmla="*/ 115 w 121"/>
                <a:gd name="T25" fmla="*/ 39 h 121"/>
                <a:gd name="T26" fmla="*/ 120 w 121"/>
                <a:gd name="T27" fmla="*/ 5 h 121"/>
                <a:gd name="T28" fmla="*/ 121 w 121"/>
                <a:gd name="T29" fmla="*/ 2 h 121"/>
                <a:gd name="T30" fmla="*/ 116 w 121"/>
                <a:gd name="T31" fmla="*/ 0 h 121"/>
                <a:gd name="T32" fmla="*/ 15 w 121"/>
                <a:gd name="T33" fmla="*/ 0 h 121"/>
                <a:gd name="T34" fmla="*/ 12 w 121"/>
                <a:gd name="T35" fmla="*/ 2 h 121"/>
                <a:gd name="T36" fmla="*/ 1 w 121"/>
                <a:gd name="T37" fmla="*/ 35 h 121"/>
                <a:gd name="T38" fmla="*/ 0 w 121"/>
                <a:gd name="T39" fmla="*/ 38 h 121"/>
                <a:gd name="T40" fmla="*/ 2 w 121"/>
                <a:gd name="T41" fmla="*/ 40 h 121"/>
                <a:gd name="T42" fmla="*/ 5 w 121"/>
                <a:gd name="T43" fmla="*/ 37 h 121"/>
                <a:gd name="T44" fmla="*/ 12 w 121"/>
                <a:gd name="T45" fmla="*/ 20 h 121"/>
                <a:gd name="T46" fmla="*/ 19 w 121"/>
                <a:gd name="T47" fmla="*/ 11 h 121"/>
                <a:gd name="T48" fmla="*/ 30 w 121"/>
                <a:gd name="T49" fmla="*/ 7 h 121"/>
                <a:gd name="T50" fmla="*/ 46 w 121"/>
                <a:gd name="T51" fmla="*/ 6 h 121"/>
                <a:gd name="T52" fmla="*/ 55 w 121"/>
                <a:gd name="T53" fmla="*/ 6 h 121"/>
                <a:gd name="T54" fmla="*/ 58 w 121"/>
                <a:gd name="T55" fmla="*/ 7 h 121"/>
                <a:gd name="T56" fmla="*/ 57 w 121"/>
                <a:gd name="T57" fmla="*/ 10 h 121"/>
                <a:gd name="T58" fmla="*/ 33 w 121"/>
                <a:gd name="T59" fmla="*/ 107 h 121"/>
                <a:gd name="T60" fmla="*/ 32 w 121"/>
                <a:gd name="T61" fmla="*/ 111 h 121"/>
                <a:gd name="T62" fmla="*/ 29 w 121"/>
                <a:gd name="T63" fmla="*/ 114 h 121"/>
                <a:gd name="T64" fmla="*/ 23 w 121"/>
                <a:gd name="T65" fmla="*/ 115 h 121"/>
                <a:gd name="T66" fmla="*/ 12 w 121"/>
                <a:gd name="T67" fmla="*/ 116 h 121"/>
                <a:gd name="T68" fmla="*/ 6 w 121"/>
                <a:gd name="T69" fmla="*/ 116 h 121"/>
                <a:gd name="T70" fmla="*/ 4 w 121"/>
                <a:gd name="T71" fmla="*/ 119 h 121"/>
                <a:gd name="T72" fmla="*/ 7 w 121"/>
                <a:gd name="T73" fmla="*/ 121 h 121"/>
                <a:gd name="T74" fmla="*/ 52 w 121"/>
                <a:gd name="T75" fmla="*/ 121 h 121"/>
                <a:gd name="T76" fmla="*/ 69 w 121"/>
                <a:gd name="T77" fmla="*/ 121 h 121"/>
                <a:gd name="T78" fmla="*/ 71 w 121"/>
                <a:gd name="T79" fmla="*/ 120 h 121"/>
                <a:gd name="T80" fmla="*/ 71 w 121"/>
                <a:gd name="T81" fmla="*/ 116 h 121"/>
                <a:gd name="T82" fmla="*/ 68 w 121"/>
                <a:gd name="T83" fmla="*/ 116 h 121"/>
                <a:gd name="T84" fmla="*/ 60 w 121"/>
                <a:gd name="T85" fmla="*/ 116 h 121"/>
                <a:gd name="T86" fmla="*/ 51 w 121"/>
                <a:gd name="T87" fmla="*/ 115 h 121"/>
                <a:gd name="T88" fmla="*/ 48 w 121"/>
                <a:gd name="T89" fmla="*/ 113 h 121"/>
                <a:gd name="T90" fmla="*/ 47 w 121"/>
                <a:gd name="T91" fmla="*/ 110 h 121"/>
                <a:gd name="T92" fmla="*/ 72 w 121"/>
                <a:gd name="T93" fmla="*/ 1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1" h="121">
                  <a:moveTo>
                    <a:pt x="72" y="13"/>
                  </a:moveTo>
                  <a:lnTo>
                    <a:pt x="72" y="10"/>
                  </a:lnTo>
                  <a:lnTo>
                    <a:pt x="73" y="8"/>
                  </a:lnTo>
                  <a:lnTo>
                    <a:pt x="74" y="7"/>
                  </a:lnTo>
                  <a:lnTo>
                    <a:pt x="76" y="6"/>
                  </a:lnTo>
                  <a:lnTo>
                    <a:pt x="78" y="6"/>
                  </a:lnTo>
                  <a:lnTo>
                    <a:pt x="81" y="6"/>
                  </a:lnTo>
                  <a:lnTo>
                    <a:pt x="84" y="6"/>
                  </a:lnTo>
                  <a:lnTo>
                    <a:pt x="87" y="6"/>
                  </a:lnTo>
                  <a:lnTo>
                    <a:pt x="93" y="6"/>
                  </a:lnTo>
                  <a:lnTo>
                    <a:pt x="99" y="6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09" y="10"/>
                  </a:lnTo>
                  <a:lnTo>
                    <a:pt x="111" y="12"/>
                  </a:lnTo>
                  <a:lnTo>
                    <a:pt x="112" y="16"/>
                  </a:lnTo>
                  <a:lnTo>
                    <a:pt x="113" y="20"/>
                  </a:lnTo>
                  <a:lnTo>
                    <a:pt x="113" y="23"/>
                  </a:lnTo>
                  <a:lnTo>
                    <a:pt x="112" y="27"/>
                  </a:lnTo>
                  <a:lnTo>
                    <a:pt x="112" y="31"/>
                  </a:lnTo>
                  <a:lnTo>
                    <a:pt x="111" y="35"/>
                  </a:lnTo>
                  <a:lnTo>
                    <a:pt x="111" y="37"/>
                  </a:lnTo>
                  <a:lnTo>
                    <a:pt x="111" y="38"/>
                  </a:lnTo>
                  <a:lnTo>
                    <a:pt x="111" y="40"/>
                  </a:lnTo>
                  <a:lnTo>
                    <a:pt x="113" y="40"/>
                  </a:lnTo>
                  <a:lnTo>
                    <a:pt x="115" y="39"/>
                  </a:lnTo>
                  <a:lnTo>
                    <a:pt x="116" y="36"/>
                  </a:lnTo>
                  <a:lnTo>
                    <a:pt x="120" y="5"/>
                  </a:lnTo>
                  <a:lnTo>
                    <a:pt x="121" y="4"/>
                  </a:lnTo>
                  <a:lnTo>
                    <a:pt x="121" y="2"/>
                  </a:lnTo>
                  <a:lnTo>
                    <a:pt x="120" y="1"/>
                  </a:lnTo>
                  <a:lnTo>
                    <a:pt x="116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" y="35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40"/>
                  </a:lnTo>
                  <a:lnTo>
                    <a:pt x="2" y="40"/>
                  </a:lnTo>
                  <a:lnTo>
                    <a:pt x="4" y="40"/>
                  </a:lnTo>
                  <a:lnTo>
                    <a:pt x="5" y="37"/>
                  </a:lnTo>
                  <a:lnTo>
                    <a:pt x="9" y="27"/>
                  </a:lnTo>
                  <a:lnTo>
                    <a:pt x="12" y="20"/>
                  </a:lnTo>
                  <a:lnTo>
                    <a:pt x="15" y="15"/>
                  </a:lnTo>
                  <a:lnTo>
                    <a:pt x="19" y="11"/>
                  </a:lnTo>
                  <a:lnTo>
                    <a:pt x="24" y="8"/>
                  </a:lnTo>
                  <a:lnTo>
                    <a:pt x="30" y="7"/>
                  </a:lnTo>
                  <a:lnTo>
                    <a:pt x="37" y="6"/>
                  </a:lnTo>
                  <a:lnTo>
                    <a:pt x="46" y="6"/>
                  </a:lnTo>
                  <a:lnTo>
                    <a:pt x="53" y="6"/>
                  </a:lnTo>
                  <a:lnTo>
                    <a:pt x="55" y="6"/>
                  </a:lnTo>
                  <a:lnTo>
                    <a:pt x="57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33" y="107"/>
                  </a:lnTo>
                  <a:lnTo>
                    <a:pt x="32" y="109"/>
                  </a:lnTo>
                  <a:lnTo>
                    <a:pt x="32" y="111"/>
                  </a:lnTo>
                  <a:lnTo>
                    <a:pt x="31" y="113"/>
                  </a:lnTo>
                  <a:lnTo>
                    <a:pt x="29" y="114"/>
                  </a:lnTo>
                  <a:lnTo>
                    <a:pt x="27" y="115"/>
                  </a:lnTo>
                  <a:lnTo>
                    <a:pt x="23" y="115"/>
                  </a:lnTo>
                  <a:lnTo>
                    <a:pt x="18" y="115"/>
                  </a:lnTo>
                  <a:lnTo>
                    <a:pt x="12" y="116"/>
                  </a:lnTo>
                  <a:lnTo>
                    <a:pt x="8" y="116"/>
                  </a:lnTo>
                  <a:lnTo>
                    <a:pt x="6" y="116"/>
                  </a:lnTo>
                  <a:lnTo>
                    <a:pt x="5" y="117"/>
                  </a:lnTo>
                  <a:lnTo>
                    <a:pt x="4" y="119"/>
                  </a:lnTo>
                  <a:lnTo>
                    <a:pt x="6" y="121"/>
                  </a:lnTo>
                  <a:lnTo>
                    <a:pt x="7" y="121"/>
                  </a:lnTo>
                  <a:lnTo>
                    <a:pt x="22" y="121"/>
                  </a:lnTo>
                  <a:lnTo>
                    <a:pt x="52" y="121"/>
                  </a:lnTo>
                  <a:lnTo>
                    <a:pt x="67" y="121"/>
                  </a:lnTo>
                  <a:lnTo>
                    <a:pt x="69" y="121"/>
                  </a:lnTo>
                  <a:lnTo>
                    <a:pt x="70" y="121"/>
                  </a:lnTo>
                  <a:lnTo>
                    <a:pt x="71" y="120"/>
                  </a:lnTo>
                  <a:lnTo>
                    <a:pt x="71" y="118"/>
                  </a:lnTo>
                  <a:lnTo>
                    <a:pt x="71" y="116"/>
                  </a:lnTo>
                  <a:lnTo>
                    <a:pt x="70" y="116"/>
                  </a:lnTo>
                  <a:lnTo>
                    <a:pt x="68" y="116"/>
                  </a:lnTo>
                  <a:lnTo>
                    <a:pt x="65" y="116"/>
                  </a:lnTo>
                  <a:lnTo>
                    <a:pt x="60" y="116"/>
                  </a:lnTo>
                  <a:lnTo>
                    <a:pt x="54" y="115"/>
                  </a:lnTo>
                  <a:lnTo>
                    <a:pt x="51" y="115"/>
                  </a:lnTo>
                  <a:lnTo>
                    <a:pt x="49" y="114"/>
                  </a:lnTo>
                  <a:lnTo>
                    <a:pt x="48" y="113"/>
                  </a:lnTo>
                  <a:lnTo>
                    <a:pt x="47" y="111"/>
                  </a:lnTo>
                  <a:lnTo>
                    <a:pt x="47" y="110"/>
                  </a:lnTo>
                  <a:lnTo>
                    <a:pt x="48" y="108"/>
                  </a:lnTo>
                  <a:lnTo>
                    <a:pt x="72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1723" y="0"/>
              <a:ext cx="93" cy="84"/>
            </a:xfrm>
            <a:custGeom>
              <a:avLst/>
              <a:gdLst>
                <a:gd name="T0" fmla="*/ 55 w 93"/>
                <a:gd name="T1" fmla="*/ 7 h 84"/>
                <a:gd name="T2" fmla="*/ 57 w 93"/>
                <a:gd name="T3" fmla="*/ 5 h 84"/>
                <a:gd name="T4" fmla="*/ 62 w 93"/>
                <a:gd name="T5" fmla="*/ 4 h 84"/>
                <a:gd name="T6" fmla="*/ 71 w 93"/>
                <a:gd name="T7" fmla="*/ 4 h 84"/>
                <a:gd name="T8" fmla="*/ 78 w 93"/>
                <a:gd name="T9" fmla="*/ 5 h 84"/>
                <a:gd name="T10" fmla="*/ 83 w 93"/>
                <a:gd name="T11" fmla="*/ 7 h 84"/>
                <a:gd name="T12" fmla="*/ 86 w 93"/>
                <a:gd name="T13" fmla="*/ 12 h 84"/>
                <a:gd name="T14" fmla="*/ 86 w 93"/>
                <a:gd name="T15" fmla="*/ 17 h 84"/>
                <a:gd name="T16" fmla="*/ 86 w 93"/>
                <a:gd name="T17" fmla="*/ 21 h 84"/>
                <a:gd name="T18" fmla="*/ 85 w 93"/>
                <a:gd name="T19" fmla="*/ 27 h 84"/>
                <a:gd name="T20" fmla="*/ 87 w 93"/>
                <a:gd name="T21" fmla="*/ 29 h 84"/>
                <a:gd name="T22" fmla="*/ 89 w 93"/>
                <a:gd name="T23" fmla="*/ 26 h 84"/>
                <a:gd name="T24" fmla="*/ 92 w 93"/>
                <a:gd name="T25" fmla="*/ 0 h 84"/>
                <a:gd name="T26" fmla="*/ 12 w 93"/>
                <a:gd name="T27" fmla="*/ 0 h 84"/>
                <a:gd name="T28" fmla="*/ 9 w 93"/>
                <a:gd name="T29" fmla="*/ 0 h 84"/>
                <a:gd name="T30" fmla="*/ 8 w 93"/>
                <a:gd name="T31" fmla="*/ 3 h 84"/>
                <a:gd name="T32" fmla="*/ 0 w 93"/>
                <a:gd name="T33" fmla="*/ 27 h 84"/>
                <a:gd name="T34" fmla="*/ 2 w 93"/>
                <a:gd name="T35" fmla="*/ 29 h 84"/>
                <a:gd name="T36" fmla="*/ 4 w 93"/>
                <a:gd name="T37" fmla="*/ 26 h 84"/>
                <a:gd name="T38" fmla="*/ 15 w 93"/>
                <a:gd name="T39" fmla="*/ 8 h 84"/>
                <a:gd name="T40" fmla="*/ 35 w 93"/>
                <a:gd name="T41" fmla="*/ 4 h 84"/>
                <a:gd name="T42" fmla="*/ 42 w 93"/>
                <a:gd name="T43" fmla="*/ 5 h 84"/>
                <a:gd name="T44" fmla="*/ 44 w 93"/>
                <a:gd name="T45" fmla="*/ 5 h 84"/>
                <a:gd name="T46" fmla="*/ 44 w 93"/>
                <a:gd name="T47" fmla="*/ 6 h 84"/>
                <a:gd name="T48" fmla="*/ 27 w 93"/>
                <a:gd name="T49" fmla="*/ 74 h 84"/>
                <a:gd name="T50" fmla="*/ 24 w 93"/>
                <a:gd name="T51" fmla="*/ 79 h 84"/>
                <a:gd name="T52" fmla="*/ 12 w 93"/>
                <a:gd name="T53" fmla="*/ 80 h 84"/>
                <a:gd name="T54" fmla="*/ 8 w 93"/>
                <a:gd name="T55" fmla="*/ 80 h 84"/>
                <a:gd name="T56" fmla="*/ 7 w 93"/>
                <a:gd name="T57" fmla="*/ 83 h 84"/>
                <a:gd name="T58" fmla="*/ 9 w 93"/>
                <a:gd name="T59" fmla="*/ 84 h 84"/>
                <a:gd name="T60" fmla="*/ 53 w 93"/>
                <a:gd name="T61" fmla="*/ 84 h 84"/>
                <a:gd name="T62" fmla="*/ 54 w 93"/>
                <a:gd name="T63" fmla="*/ 83 h 84"/>
                <a:gd name="T64" fmla="*/ 54 w 93"/>
                <a:gd name="T65" fmla="*/ 80 h 84"/>
                <a:gd name="T66" fmla="*/ 42 w 93"/>
                <a:gd name="T67" fmla="*/ 80 h 84"/>
                <a:gd name="T68" fmla="*/ 39 w 93"/>
                <a:gd name="T69" fmla="*/ 79 h 84"/>
                <a:gd name="T70" fmla="*/ 38 w 93"/>
                <a:gd name="T71" fmla="*/ 77 h 84"/>
                <a:gd name="T72" fmla="*/ 38 w 93"/>
                <a:gd name="T73" fmla="*/ 7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84">
                  <a:moveTo>
                    <a:pt x="55" y="9"/>
                  </a:moveTo>
                  <a:lnTo>
                    <a:pt x="55" y="7"/>
                  </a:lnTo>
                  <a:lnTo>
                    <a:pt x="56" y="5"/>
                  </a:lnTo>
                  <a:lnTo>
                    <a:pt x="57" y="5"/>
                  </a:lnTo>
                  <a:lnTo>
                    <a:pt x="59" y="5"/>
                  </a:lnTo>
                  <a:lnTo>
                    <a:pt x="62" y="4"/>
                  </a:lnTo>
                  <a:lnTo>
                    <a:pt x="66" y="4"/>
                  </a:lnTo>
                  <a:lnTo>
                    <a:pt x="71" y="4"/>
                  </a:lnTo>
                  <a:lnTo>
                    <a:pt x="75" y="5"/>
                  </a:lnTo>
                  <a:lnTo>
                    <a:pt x="78" y="5"/>
                  </a:lnTo>
                  <a:lnTo>
                    <a:pt x="80" y="5"/>
                  </a:lnTo>
                  <a:lnTo>
                    <a:pt x="83" y="7"/>
                  </a:lnTo>
                  <a:lnTo>
                    <a:pt x="85" y="9"/>
                  </a:lnTo>
                  <a:lnTo>
                    <a:pt x="86" y="12"/>
                  </a:lnTo>
                  <a:lnTo>
                    <a:pt x="86" y="15"/>
                  </a:lnTo>
                  <a:lnTo>
                    <a:pt x="86" y="17"/>
                  </a:lnTo>
                  <a:lnTo>
                    <a:pt x="86" y="19"/>
                  </a:lnTo>
                  <a:lnTo>
                    <a:pt x="86" y="21"/>
                  </a:lnTo>
                  <a:lnTo>
                    <a:pt x="85" y="25"/>
                  </a:lnTo>
                  <a:lnTo>
                    <a:pt x="85" y="27"/>
                  </a:lnTo>
                  <a:lnTo>
                    <a:pt x="85" y="28"/>
                  </a:lnTo>
                  <a:lnTo>
                    <a:pt x="87" y="29"/>
                  </a:lnTo>
                  <a:lnTo>
                    <a:pt x="89" y="28"/>
                  </a:lnTo>
                  <a:lnTo>
                    <a:pt x="89" y="26"/>
                  </a:lnTo>
                  <a:lnTo>
                    <a:pt x="93" y="2"/>
                  </a:lnTo>
                  <a:lnTo>
                    <a:pt x="92" y="0"/>
                  </a:lnTo>
                  <a:lnTo>
                    <a:pt x="89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2" y="29"/>
                  </a:lnTo>
                  <a:lnTo>
                    <a:pt x="3" y="28"/>
                  </a:lnTo>
                  <a:lnTo>
                    <a:pt x="4" y="26"/>
                  </a:lnTo>
                  <a:lnTo>
                    <a:pt x="10" y="14"/>
                  </a:lnTo>
                  <a:lnTo>
                    <a:pt x="15" y="8"/>
                  </a:lnTo>
                  <a:lnTo>
                    <a:pt x="23" y="5"/>
                  </a:lnTo>
                  <a:lnTo>
                    <a:pt x="35" y="4"/>
                  </a:lnTo>
                  <a:lnTo>
                    <a:pt x="40" y="4"/>
                  </a:lnTo>
                  <a:lnTo>
                    <a:pt x="42" y="5"/>
                  </a:lnTo>
                  <a:lnTo>
                    <a:pt x="43" y="5"/>
                  </a:lnTo>
                  <a:lnTo>
                    <a:pt x="44" y="5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3" y="8"/>
                  </a:lnTo>
                  <a:lnTo>
                    <a:pt x="27" y="74"/>
                  </a:lnTo>
                  <a:lnTo>
                    <a:pt x="26" y="77"/>
                  </a:lnTo>
                  <a:lnTo>
                    <a:pt x="24" y="79"/>
                  </a:lnTo>
                  <a:lnTo>
                    <a:pt x="20" y="80"/>
                  </a:lnTo>
                  <a:lnTo>
                    <a:pt x="12" y="80"/>
                  </a:lnTo>
                  <a:lnTo>
                    <a:pt x="10" y="80"/>
                  </a:lnTo>
                  <a:lnTo>
                    <a:pt x="8" y="80"/>
                  </a:lnTo>
                  <a:lnTo>
                    <a:pt x="7" y="81"/>
                  </a:lnTo>
                  <a:lnTo>
                    <a:pt x="7" y="83"/>
                  </a:lnTo>
                  <a:lnTo>
                    <a:pt x="7" y="84"/>
                  </a:lnTo>
                  <a:lnTo>
                    <a:pt x="9" y="84"/>
                  </a:lnTo>
                  <a:lnTo>
                    <a:pt x="52" y="84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4" y="83"/>
                  </a:lnTo>
                  <a:lnTo>
                    <a:pt x="55" y="82"/>
                  </a:lnTo>
                  <a:lnTo>
                    <a:pt x="54" y="80"/>
                  </a:lnTo>
                  <a:lnTo>
                    <a:pt x="50" y="80"/>
                  </a:lnTo>
                  <a:lnTo>
                    <a:pt x="42" y="80"/>
                  </a:lnTo>
                  <a:lnTo>
                    <a:pt x="40" y="79"/>
                  </a:lnTo>
                  <a:lnTo>
                    <a:pt x="39" y="79"/>
                  </a:lnTo>
                  <a:lnTo>
                    <a:pt x="38" y="78"/>
                  </a:lnTo>
                  <a:lnTo>
                    <a:pt x="38" y="77"/>
                  </a:lnTo>
                  <a:lnTo>
                    <a:pt x="38" y="76"/>
                  </a:lnTo>
                  <a:lnTo>
                    <a:pt x="38" y="74"/>
                  </a:lnTo>
                  <a:lnTo>
                    <a:pt x="55" y="9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1649" y="137"/>
              <a:ext cx="237" cy="250"/>
            </a:xfrm>
            <a:custGeom>
              <a:avLst/>
              <a:gdLst>
                <a:gd name="T0" fmla="*/ 215 w 237"/>
                <a:gd name="T1" fmla="*/ 250 h 250"/>
                <a:gd name="T2" fmla="*/ 237 w 237"/>
                <a:gd name="T3" fmla="*/ 193 h 250"/>
                <a:gd name="T4" fmla="*/ 232 w 237"/>
                <a:gd name="T5" fmla="*/ 193 h 250"/>
                <a:gd name="T6" fmla="*/ 225 w 237"/>
                <a:gd name="T7" fmla="*/ 206 h 250"/>
                <a:gd name="T8" fmla="*/ 214 w 237"/>
                <a:gd name="T9" fmla="*/ 216 h 250"/>
                <a:gd name="T10" fmla="*/ 201 w 237"/>
                <a:gd name="T11" fmla="*/ 224 h 250"/>
                <a:gd name="T12" fmla="*/ 186 w 237"/>
                <a:gd name="T13" fmla="*/ 229 h 250"/>
                <a:gd name="T14" fmla="*/ 181 w 237"/>
                <a:gd name="T15" fmla="*/ 230 h 250"/>
                <a:gd name="T16" fmla="*/ 170 w 237"/>
                <a:gd name="T17" fmla="*/ 232 h 250"/>
                <a:gd name="T18" fmla="*/ 153 w 237"/>
                <a:gd name="T19" fmla="*/ 234 h 250"/>
                <a:gd name="T20" fmla="*/ 131 w 237"/>
                <a:gd name="T21" fmla="*/ 235 h 250"/>
                <a:gd name="T22" fmla="*/ 24 w 237"/>
                <a:gd name="T23" fmla="*/ 235 h 250"/>
                <a:gd name="T24" fmla="*/ 114 w 237"/>
                <a:gd name="T25" fmla="*/ 128 h 250"/>
                <a:gd name="T26" fmla="*/ 115 w 237"/>
                <a:gd name="T27" fmla="*/ 126 h 250"/>
                <a:gd name="T28" fmla="*/ 116 w 237"/>
                <a:gd name="T29" fmla="*/ 125 h 250"/>
                <a:gd name="T30" fmla="*/ 116 w 237"/>
                <a:gd name="T31" fmla="*/ 125 h 250"/>
                <a:gd name="T32" fmla="*/ 114 w 237"/>
                <a:gd name="T33" fmla="*/ 123 h 250"/>
                <a:gd name="T34" fmla="*/ 32 w 237"/>
                <a:gd name="T35" fmla="*/ 9 h 250"/>
                <a:gd name="T36" fmla="*/ 129 w 237"/>
                <a:gd name="T37" fmla="*/ 9 h 250"/>
                <a:gd name="T38" fmla="*/ 145 w 237"/>
                <a:gd name="T39" fmla="*/ 9 h 250"/>
                <a:gd name="T40" fmla="*/ 158 w 237"/>
                <a:gd name="T41" fmla="*/ 10 h 250"/>
                <a:gd name="T42" fmla="*/ 167 w 237"/>
                <a:gd name="T43" fmla="*/ 11 h 250"/>
                <a:gd name="T44" fmla="*/ 171 w 237"/>
                <a:gd name="T45" fmla="*/ 12 h 250"/>
                <a:gd name="T46" fmla="*/ 179 w 237"/>
                <a:gd name="T47" fmla="*/ 13 h 250"/>
                <a:gd name="T48" fmla="*/ 188 w 237"/>
                <a:gd name="T49" fmla="*/ 16 h 250"/>
                <a:gd name="T50" fmla="*/ 199 w 237"/>
                <a:gd name="T51" fmla="*/ 19 h 250"/>
                <a:gd name="T52" fmla="*/ 210 w 237"/>
                <a:gd name="T53" fmla="*/ 25 h 250"/>
                <a:gd name="T54" fmla="*/ 214 w 237"/>
                <a:gd name="T55" fmla="*/ 28 h 250"/>
                <a:gd name="T56" fmla="*/ 220 w 237"/>
                <a:gd name="T57" fmla="*/ 33 h 250"/>
                <a:gd name="T58" fmla="*/ 227 w 237"/>
                <a:gd name="T59" fmla="*/ 41 h 250"/>
                <a:gd name="T60" fmla="*/ 232 w 237"/>
                <a:gd name="T61" fmla="*/ 50 h 250"/>
                <a:gd name="T62" fmla="*/ 237 w 237"/>
                <a:gd name="T63" fmla="*/ 50 h 250"/>
                <a:gd name="T64" fmla="*/ 215 w 237"/>
                <a:gd name="T65" fmla="*/ 0 h 250"/>
                <a:gd name="T66" fmla="*/ 5 w 237"/>
                <a:gd name="T67" fmla="*/ 0 h 250"/>
                <a:gd name="T68" fmla="*/ 3 w 237"/>
                <a:gd name="T69" fmla="*/ 0 h 250"/>
                <a:gd name="T70" fmla="*/ 1 w 237"/>
                <a:gd name="T71" fmla="*/ 1 h 250"/>
                <a:gd name="T72" fmla="*/ 1 w 237"/>
                <a:gd name="T73" fmla="*/ 1 h 250"/>
                <a:gd name="T74" fmla="*/ 0 w 237"/>
                <a:gd name="T75" fmla="*/ 2 h 250"/>
                <a:gd name="T76" fmla="*/ 0 w 237"/>
                <a:gd name="T77" fmla="*/ 4 h 250"/>
                <a:gd name="T78" fmla="*/ 0 w 237"/>
                <a:gd name="T79" fmla="*/ 7 h 250"/>
                <a:gd name="T80" fmla="*/ 94 w 237"/>
                <a:gd name="T81" fmla="*/ 137 h 250"/>
                <a:gd name="T82" fmla="*/ 2 w 237"/>
                <a:gd name="T83" fmla="*/ 245 h 250"/>
                <a:gd name="T84" fmla="*/ 1 w 237"/>
                <a:gd name="T85" fmla="*/ 247 h 250"/>
                <a:gd name="T86" fmla="*/ 0 w 237"/>
                <a:gd name="T87" fmla="*/ 248 h 250"/>
                <a:gd name="T88" fmla="*/ 2 w 237"/>
                <a:gd name="T89" fmla="*/ 250 h 250"/>
                <a:gd name="T90" fmla="*/ 5 w 237"/>
                <a:gd name="T91" fmla="*/ 250 h 250"/>
                <a:gd name="T92" fmla="*/ 215 w 237"/>
                <a:gd name="T93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7" h="250">
                  <a:moveTo>
                    <a:pt x="215" y="250"/>
                  </a:moveTo>
                  <a:lnTo>
                    <a:pt x="237" y="193"/>
                  </a:lnTo>
                  <a:lnTo>
                    <a:pt x="232" y="193"/>
                  </a:lnTo>
                  <a:lnTo>
                    <a:pt x="225" y="206"/>
                  </a:lnTo>
                  <a:lnTo>
                    <a:pt x="214" y="216"/>
                  </a:lnTo>
                  <a:lnTo>
                    <a:pt x="201" y="224"/>
                  </a:lnTo>
                  <a:lnTo>
                    <a:pt x="186" y="229"/>
                  </a:lnTo>
                  <a:lnTo>
                    <a:pt x="181" y="230"/>
                  </a:lnTo>
                  <a:lnTo>
                    <a:pt x="170" y="232"/>
                  </a:lnTo>
                  <a:lnTo>
                    <a:pt x="153" y="234"/>
                  </a:lnTo>
                  <a:lnTo>
                    <a:pt x="131" y="235"/>
                  </a:lnTo>
                  <a:lnTo>
                    <a:pt x="24" y="235"/>
                  </a:lnTo>
                  <a:lnTo>
                    <a:pt x="114" y="128"/>
                  </a:lnTo>
                  <a:lnTo>
                    <a:pt x="115" y="126"/>
                  </a:lnTo>
                  <a:lnTo>
                    <a:pt x="116" y="125"/>
                  </a:lnTo>
                  <a:lnTo>
                    <a:pt x="116" y="125"/>
                  </a:lnTo>
                  <a:lnTo>
                    <a:pt x="114" y="123"/>
                  </a:lnTo>
                  <a:lnTo>
                    <a:pt x="32" y="9"/>
                  </a:lnTo>
                  <a:lnTo>
                    <a:pt x="129" y="9"/>
                  </a:lnTo>
                  <a:lnTo>
                    <a:pt x="145" y="9"/>
                  </a:lnTo>
                  <a:lnTo>
                    <a:pt x="158" y="10"/>
                  </a:lnTo>
                  <a:lnTo>
                    <a:pt x="167" y="11"/>
                  </a:lnTo>
                  <a:lnTo>
                    <a:pt x="171" y="12"/>
                  </a:lnTo>
                  <a:lnTo>
                    <a:pt x="179" y="13"/>
                  </a:lnTo>
                  <a:lnTo>
                    <a:pt x="188" y="16"/>
                  </a:lnTo>
                  <a:lnTo>
                    <a:pt x="199" y="19"/>
                  </a:lnTo>
                  <a:lnTo>
                    <a:pt x="210" y="25"/>
                  </a:lnTo>
                  <a:lnTo>
                    <a:pt x="214" y="28"/>
                  </a:lnTo>
                  <a:lnTo>
                    <a:pt x="220" y="33"/>
                  </a:lnTo>
                  <a:lnTo>
                    <a:pt x="227" y="41"/>
                  </a:lnTo>
                  <a:lnTo>
                    <a:pt x="232" y="50"/>
                  </a:lnTo>
                  <a:lnTo>
                    <a:pt x="237" y="50"/>
                  </a:lnTo>
                  <a:lnTo>
                    <a:pt x="21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94" y="137"/>
                  </a:lnTo>
                  <a:lnTo>
                    <a:pt x="2" y="245"/>
                  </a:lnTo>
                  <a:lnTo>
                    <a:pt x="1" y="247"/>
                  </a:lnTo>
                  <a:lnTo>
                    <a:pt x="0" y="248"/>
                  </a:lnTo>
                  <a:lnTo>
                    <a:pt x="2" y="250"/>
                  </a:lnTo>
                  <a:lnTo>
                    <a:pt x="5" y="250"/>
                  </a:lnTo>
                  <a:lnTo>
                    <a:pt x="215" y="25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1656" y="438"/>
              <a:ext cx="42" cy="79"/>
            </a:xfrm>
            <a:custGeom>
              <a:avLst/>
              <a:gdLst>
                <a:gd name="T0" fmla="*/ 26 w 42"/>
                <a:gd name="T1" fmla="*/ 29 h 79"/>
                <a:gd name="T2" fmla="*/ 38 w 42"/>
                <a:gd name="T3" fmla="*/ 29 h 79"/>
                <a:gd name="T4" fmla="*/ 41 w 42"/>
                <a:gd name="T5" fmla="*/ 28 h 79"/>
                <a:gd name="T6" fmla="*/ 42 w 42"/>
                <a:gd name="T7" fmla="*/ 26 h 79"/>
                <a:gd name="T8" fmla="*/ 41 w 42"/>
                <a:gd name="T9" fmla="*/ 25 h 79"/>
                <a:gd name="T10" fmla="*/ 39 w 42"/>
                <a:gd name="T11" fmla="*/ 24 h 79"/>
                <a:gd name="T12" fmla="*/ 27 w 42"/>
                <a:gd name="T13" fmla="*/ 24 h 79"/>
                <a:gd name="T14" fmla="*/ 31 w 42"/>
                <a:gd name="T15" fmla="*/ 6 h 79"/>
                <a:gd name="T16" fmla="*/ 32 w 42"/>
                <a:gd name="T17" fmla="*/ 4 h 79"/>
                <a:gd name="T18" fmla="*/ 31 w 42"/>
                <a:gd name="T19" fmla="*/ 1 h 79"/>
                <a:gd name="T20" fmla="*/ 28 w 42"/>
                <a:gd name="T21" fmla="*/ 0 h 79"/>
                <a:gd name="T22" fmla="*/ 24 w 42"/>
                <a:gd name="T23" fmla="*/ 1 h 79"/>
                <a:gd name="T24" fmla="*/ 22 w 42"/>
                <a:gd name="T25" fmla="*/ 5 h 79"/>
                <a:gd name="T26" fmla="*/ 21 w 42"/>
                <a:gd name="T27" fmla="*/ 6 h 79"/>
                <a:gd name="T28" fmla="*/ 21 w 42"/>
                <a:gd name="T29" fmla="*/ 7 h 79"/>
                <a:gd name="T30" fmla="*/ 21 w 42"/>
                <a:gd name="T31" fmla="*/ 7 h 79"/>
                <a:gd name="T32" fmla="*/ 21 w 42"/>
                <a:gd name="T33" fmla="*/ 8 h 79"/>
                <a:gd name="T34" fmla="*/ 21 w 42"/>
                <a:gd name="T35" fmla="*/ 10 h 79"/>
                <a:gd name="T36" fmla="*/ 20 w 42"/>
                <a:gd name="T37" fmla="*/ 13 h 79"/>
                <a:gd name="T38" fmla="*/ 19 w 42"/>
                <a:gd name="T39" fmla="*/ 17 h 79"/>
                <a:gd name="T40" fmla="*/ 17 w 42"/>
                <a:gd name="T41" fmla="*/ 24 h 79"/>
                <a:gd name="T42" fmla="*/ 4 w 42"/>
                <a:gd name="T43" fmla="*/ 24 h 79"/>
                <a:gd name="T44" fmla="*/ 1 w 42"/>
                <a:gd name="T45" fmla="*/ 25 h 79"/>
                <a:gd name="T46" fmla="*/ 0 w 42"/>
                <a:gd name="T47" fmla="*/ 27 h 79"/>
                <a:gd name="T48" fmla="*/ 1 w 42"/>
                <a:gd name="T49" fmla="*/ 29 h 79"/>
                <a:gd name="T50" fmla="*/ 4 w 42"/>
                <a:gd name="T51" fmla="*/ 29 h 79"/>
                <a:gd name="T52" fmla="*/ 16 w 42"/>
                <a:gd name="T53" fmla="*/ 29 h 79"/>
                <a:gd name="T54" fmla="*/ 9 w 42"/>
                <a:gd name="T55" fmla="*/ 58 h 79"/>
                <a:gd name="T56" fmla="*/ 7 w 42"/>
                <a:gd name="T57" fmla="*/ 63 h 79"/>
                <a:gd name="T58" fmla="*/ 7 w 42"/>
                <a:gd name="T59" fmla="*/ 68 h 79"/>
                <a:gd name="T60" fmla="*/ 8 w 42"/>
                <a:gd name="T61" fmla="*/ 72 h 79"/>
                <a:gd name="T62" fmla="*/ 11 w 42"/>
                <a:gd name="T63" fmla="*/ 76 h 79"/>
                <a:gd name="T64" fmla="*/ 15 w 42"/>
                <a:gd name="T65" fmla="*/ 79 h 79"/>
                <a:gd name="T66" fmla="*/ 20 w 42"/>
                <a:gd name="T67" fmla="*/ 79 h 79"/>
                <a:gd name="T68" fmla="*/ 25 w 42"/>
                <a:gd name="T69" fmla="*/ 79 h 79"/>
                <a:gd name="T70" fmla="*/ 29 w 42"/>
                <a:gd name="T71" fmla="*/ 77 h 79"/>
                <a:gd name="T72" fmla="*/ 33 w 42"/>
                <a:gd name="T73" fmla="*/ 74 h 79"/>
                <a:gd name="T74" fmla="*/ 36 w 42"/>
                <a:gd name="T75" fmla="*/ 70 h 79"/>
                <a:gd name="T76" fmla="*/ 38 w 42"/>
                <a:gd name="T77" fmla="*/ 67 h 79"/>
                <a:gd name="T78" fmla="*/ 40 w 42"/>
                <a:gd name="T79" fmla="*/ 64 h 79"/>
                <a:gd name="T80" fmla="*/ 41 w 42"/>
                <a:gd name="T81" fmla="*/ 62 h 79"/>
                <a:gd name="T82" fmla="*/ 42 w 42"/>
                <a:gd name="T83" fmla="*/ 60 h 79"/>
                <a:gd name="T84" fmla="*/ 41 w 42"/>
                <a:gd name="T85" fmla="*/ 59 h 79"/>
                <a:gd name="T86" fmla="*/ 40 w 42"/>
                <a:gd name="T87" fmla="*/ 59 h 79"/>
                <a:gd name="T88" fmla="*/ 38 w 42"/>
                <a:gd name="T89" fmla="*/ 59 h 79"/>
                <a:gd name="T90" fmla="*/ 37 w 42"/>
                <a:gd name="T91" fmla="*/ 61 h 79"/>
                <a:gd name="T92" fmla="*/ 34 w 42"/>
                <a:gd name="T93" fmla="*/ 67 h 79"/>
                <a:gd name="T94" fmla="*/ 30 w 42"/>
                <a:gd name="T95" fmla="*/ 71 h 79"/>
                <a:gd name="T96" fmla="*/ 25 w 42"/>
                <a:gd name="T97" fmla="*/ 75 h 79"/>
                <a:gd name="T98" fmla="*/ 20 w 42"/>
                <a:gd name="T99" fmla="*/ 76 h 79"/>
                <a:gd name="T100" fmla="*/ 19 w 42"/>
                <a:gd name="T101" fmla="*/ 76 h 79"/>
                <a:gd name="T102" fmla="*/ 17 w 42"/>
                <a:gd name="T103" fmla="*/ 75 h 79"/>
                <a:gd name="T104" fmla="*/ 16 w 42"/>
                <a:gd name="T105" fmla="*/ 73 h 79"/>
                <a:gd name="T106" fmla="*/ 16 w 42"/>
                <a:gd name="T107" fmla="*/ 70 h 79"/>
                <a:gd name="T108" fmla="*/ 16 w 42"/>
                <a:gd name="T109" fmla="*/ 67 h 79"/>
                <a:gd name="T110" fmla="*/ 17 w 42"/>
                <a:gd name="T111" fmla="*/ 65 h 79"/>
                <a:gd name="T112" fmla="*/ 26 w 42"/>
                <a:gd name="T113" fmla="*/ 2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79">
                  <a:moveTo>
                    <a:pt x="26" y="29"/>
                  </a:moveTo>
                  <a:lnTo>
                    <a:pt x="38" y="29"/>
                  </a:lnTo>
                  <a:lnTo>
                    <a:pt x="41" y="28"/>
                  </a:lnTo>
                  <a:lnTo>
                    <a:pt x="42" y="26"/>
                  </a:lnTo>
                  <a:lnTo>
                    <a:pt x="41" y="25"/>
                  </a:lnTo>
                  <a:lnTo>
                    <a:pt x="39" y="24"/>
                  </a:lnTo>
                  <a:lnTo>
                    <a:pt x="27" y="24"/>
                  </a:lnTo>
                  <a:lnTo>
                    <a:pt x="31" y="6"/>
                  </a:lnTo>
                  <a:lnTo>
                    <a:pt x="32" y="4"/>
                  </a:lnTo>
                  <a:lnTo>
                    <a:pt x="31" y="1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2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0" y="13"/>
                  </a:lnTo>
                  <a:lnTo>
                    <a:pt x="19" y="17"/>
                  </a:lnTo>
                  <a:lnTo>
                    <a:pt x="17" y="24"/>
                  </a:lnTo>
                  <a:lnTo>
                    <a:pt x="4" y="24"/>
                  </a:lnTo>
                  <a:lnTo>
                    <a:pt x="1" y="25"/>
                  </a:lnTo>
                  <a:lnTo>
                    <a:pt x="0" y="27"/>
                  </a:lnTo>
                  <a:lnTo>
                    <a:pt x="1" y="29"/>
                  </a:lnTo>
                  <a:lnTo>
                    <a:pt x="4" y="29"/>
                  </a:lnTo>
                  <a:lnTo>
                    <a:pt x="16" y="29"/>
                  </a:lnTo>
                  <a:lnTo>
                    <a:pt x="9" y="58"/>
                  </a:lnTo>
                  <a:lnTo>
                    <a:pt x="7" y="63"/>
                  </a:lnTo>
                  <a:lnTo>
                    <a:pt x="7" y="68"/>
                  </a:lnTo>
                  <a:lnTo>
                    <a:pt x="8" y="72"/>
                  </a:lnTo>
                  <a:lnTo>
                    <a:pt x="11" y="76"/>
                  </a:lnTo>
                  <a:lnTo>
                    <a:pt x="15" y="79"/>
                  </a:lnTo>
                  <a:lnTo>
                    <a:pt x="20" y="79"/>
                  </a:lnTo>
                  <a:lnTo>
                    <a:pt x="25" y="79"/>
                  </a:lnTo>
                  <a:lnTo>
                    <a:pt x="29" y="77"/>
                  </a:lnTo>
                  <a:lnTo>
                    <a:pt x="33" y="74"/>
                  </a:lnTo>
                  <a:lnTo>
                    <a:pt x="36" y="70"/>
                  </a:lnTo>
                  <a:lnTo>
                    <a:pt x="38" y="67"/>
                  </a:lnTo>
                  <a:lnTo>
                    <a:pt x="40" y="64"/>
                  </a:lnTo>
                  <a:lnTo>
                    <a:pt x="41" y="62"/>
                  </a:lnTo>
                  <a:lnTo>
                    <a:pt x="42" y="60"/>
                  </a:lnTo>
                  <a:lnTo>
                    <a:pt x="41" y="59"/>
                  </a:lnTo>
                  <a:lnTo>
                    <a:pt x="40" y="59"/>
                  </a:lnTo>
                  <a:lnTo>
                    <a:pt x="38" y="59"/>
                  </a:lnTo>
                  <a:lnTo>
                    <a:pt x="37" y="61"/>
                  </a:lnTo>
                  <a:lnTo>
                    <a:pt x="34" y="67"/>
                  </a:lnTo>
                  <a:lnTo>
                    <a:pt x="30" y="71"/>
                  </a:lnTo>
                  <a:lnTo>
                    <a:pt x="25" y="75"/>
                  </a:lnTo>
                  <a:lnTo>
                    <a:pt x="20" y="76"/>
                  </a:lnTo>
                  <a:lnTo>
                    <a:pt x="19" y="76"/>
                  </a:lnTo>
                  <a:lnTo>
                    <a:pt x="17" y="75"/>
                  </a:lnTo>
                  <a:lnTo>
                    <a:pt x="16" y="73"/>
                  </a:lnTo>
                  <a:lnTo>
                    <a:pt x="16" y="70"/>
                  </a:lnTo>
                  <a:lnTo>
                    <a:pt x="16" y="67"/>
                  </a:lnTo>
                  <a:lnTo>
                    <a:pt x="17" y="65"/>
                  </a:lnTo>
                  <a:lnTo>
                    <a:pt x="26" y="29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25"/>
            <p:cNvSpPr>
              <a:spLocks noChangeAspect="1" noEditPoints="1"/>
            </p:cNvSpPr>
            <p:nvPr/>
          </p:nvSpPr>
          <p:spPr bwMode="auto">
            <a:xfrm>
              <a:off x="1714" y="468"/>
              <a:ext cx="92" cy="34"/>
            </a:xfrm>
            <a:custGeom>
              <a:avLst/>
              <a:gdLst>
                <a:gd name="T0" fmla="*/ 87 w 92"/>
                <a:gd name="T1" fmla="*/ 6 h 34"/>
                <a:gd name="T2" fmla="*/ 89 w 92"/>
                <a:gd name="T3" fmla="*/ 6 h 34"/>
                <a:gd name="T4" fmla="*/ 90 w 92"/>
                <a:gd name="T5" fmla="*/ 6 h 34"/>
                <a:gd name="T6" fmla="*/ 91 w 92"/>
                <a:gd name="T7" fmla="*/ 5 h 34"/>
                <a:gd name="T8" fmla="*/ 92 w 92"/>
                <a:gd name="T9" fmla="*/ 3 h 34"/>
                <a:gd name="T10" fmla="*/ 91 w 92"/>
                <a:gd name="T11" fmla="*/ 1 h 34"/>
                <a:gd name="T12" fmla="*/ 90 w 92"/>
                <a:gd name="T13" fmla="*/ 0 h 34"/>
                <a:gd name="T14" fmla="*/ 89 w 92"/>
                <a:gd name="T15" fmla="*/ 0 h 34"/>
                <a:gd name="T16" fmla="*/ 87 w 92"/>
                <a:gd name="T17" fmla="*/ 0 h 34"/>
                <a:gd name="T18" fmla="*/ 5 w 92"/>
                <a:gd name="T19" fmla="*/ 0 h 34"/>
                <a:gd name="T20" fmla="*/ 3 w 92"/>
                <a:gd name="T21" fmla="*/ 0 h 34"/>
                <a:gd name="T22" fmla="*/ 2 w 92"/>
                <a:gd name="T23" fmla="*/ 0 h 34"/>
                <a:gd name="T24" fmla="*/ 1 w 92"/>
                <a:gd name="T25" fmla="*/ 1 h 34"/>
                <a:gd name="T26" fmla="*/ 0 w 92"/>
                <a:gd name="T27" fmla="*/ 3 h 34"/>
                <a:gd name="T28" fmla="*/ 1 w 92"/>
                <a:gd name="T29" fmla="*/ 5 h 34"/>
                <a:gd name="T30" fmla="*/ 2 w 92"/>
                <a:gd name="T31" fmla="*/ 6 h 34"/>
                <a:gd name="T32" fmla="*/ 3 w 92"/>
                <a:gd name="T33" fmla="*/ 6 h 34"/>
                <a:gd name="T34" fmla="*/ 5 w 92"/>
                <a:gd name="T35" fmla="*/ 6 h 34"/>
                <a:gd name="T36" fmla="*/ 87 w 92"/>
                <a:gd name="T37" fmla="*/ 6 h 34"/>
                <a:gd name="T38" fmla="*/ 87 w 92"/>
                <a:gd name="T39" fmla="*/ 34 h 34"/>
                <a:gd name="T40" fmla="*/ 89 w 92"/>
                <a:gd name="T41" fmla="*/ 34 h 34"/>
                <a:gd name="T42" fmla="*/ 90 w 92"/>
                <a:gd name="T43" fmla="*/ 33 h 34"/>
                <a:gd name="T44" fmla="*/ 91 w 92"/>
                <a:gd name="T45" fmla="*/ 32 h 34"/>
                <a:gd name="T46" fmla="*/ 92 w 92"/>
                <a:gd name="T47" fmla="*/ 31 h 34"/>
                <a:gd name="T48" fmla="*/ 91 w 92"/>
                <a:gd name="T49" fmla="*/ 29 h 34"/>
                <a:gd name="T50" fmla="*/ 90 w 92"/>
                <a:gd name="T51" fmla="*/ 28 h 34"/>
                <a:gd name="T52" fmla="*/ 89 w 92"/>
                <a:gd name="T53" fmla="*/ 28 h 34"/>
                <a:gd name="T54" fmla="*/ 87 w 92"/>
                <a:gd name="T55" fmla="*/ 28 h 34"/>
                <a:gd name="T56" fmla="*/ 5 w 92"/>
                <a:gd name="T57" fmla="*/ 28 h 34"/>
                <a:gd name="T58" fmla="*/ 3 w 92"/>
                <a:gd name="T59" fmla="*/ 28 h 34"/>
                <a:gd name="T60" fmla="*/ 2 w 92"/>
                <a:gd name="T61" fmla="*/ 28 h 34"/>
                <a:gd name="T62" fmla="*/ 1 w 92"/>
                <a:gd name="T63" fmla="*/ 29 h 34"/>
                <a:gd name="T64" fmla="*/ 0 w 92"/>
                <a:gd name="T65" fmla="*/ 31 h 34"/>
                <a:gd name="T66" fmla="*/ 1 w 92"/>
                <a:gd name="T67" fmla="*/ 32 h 34"/>
                <a:gd name="T68" fmla="*/ 2 w 92"/>
                <a:gd name="T69" fmla="*/ 33 h 34"/>
                <a:gd name="T70" fmla="*/ 3 w 92"/>
                <a:gd name="T71" fmla="*/ 34 h 34"/>
                <a:gd name="T72" fmla="*/ 5 w 92"/>
                <a:gd name="T73" fmla="*/ 34 h 34"/>
                <a:gd name="T74" fmla="*/ 87 w 92"/>
                <a:gd name="T7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2" h="34">
                  <a:moveTo>
                    <a:pt x="87" y="6"/>
                  </a:moveTo>
                  <a:lnTo>
                    <a:pt x="89" y="6"/>
                  </a:lnTo>
                  <a:lnTo>
                    <a:pt x="90" y="6"/>
                  </a:lnTo>
                  <a:lnTo>
                    <a:pt x="91" y="5"/>
                  </a:lnTo>
                  <a:lnTo>
                    <a:pt x="92" y="3"/>
                  </a:lnTo>
                  <a:lnTo>
                    <a:pt x="91" y="1"/>
                  </a:lnTo>
                  <a:lnTo>
                    <a:pt x="90" y="0"/>
                  </a:lnTo>
                  <a:lnTo>
                    <a:pt x="89" y="0"/>
                  </a:lnTo>
                  <a:lnTo>
                    <a:pt x="8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87" y="6"/>
                  </a:lnTo>
                  <a:close/>
                  <a:moveTo>
                    <a:pt x="87" y="34"/>
                  </a:moveTo>
                  <a:lnTo>
                    <a:pt x="89" y="34"/>
                  </a:lnTo>
                  <a:lnTo>
                    <a:pt x="90" y="33"/>
                  </a:lnTo>
                  <a:lnTo>
                    <a:pt x="91" y="32"/>
                  </a:lnTo>
                  <a:lnTo>
                    <a:pt x="92" y="31"/>
                  </a:lnTo>
                  <a:lnTo>
                    <a:pt x="91" y="29"/>
                  </a:lnTo>
                  <a:lnTo>
                    <a:pt x="90" y="28"/>
                  </a:lnTo>
                  <a:lnTo>
                    <a:pt x="89" y="28"/>
                  </a:lnTo>
                  <a:lnTo>
                    <a:pt x="87" y="28"/>
                  </a:lnTo>
                  <a:lnTo>
                    <a:pt x="5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1" y="32"/>
                  </a:lnTo>
                  <a:lnTo>
                    <a:pt x="2" y="33"/>
                  </a:lnTo>
                  <a:lnTo>
                    <a:pt x="3" y="34"/>
                  </a:lnTo>
                  <a:lnTo>
                    <a:pt x="5" y="34"/>
                  </a:lnTo>
                  <a:lnTo>
                    <a:pt x="87" y="34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1828" y="433"/>
              <a:ext cx="45" cy="83"/>
            </a:xfrm>
            <a:custGeom>
              <a:avLst/>
              <a:gdLst>
                <a:gd name="T0" fmla="*/ 28 w 45"/>
                <a:gd name="T1" fmla="*/ 4 h 83"/>
                <a:gd name="T2" fmla="*/ 28 w 45"/>
                <a:gd name="T3" fmla="*/ 2 h 83"/>
                <a:gd name="T4" fmla="*/ 27 w 45"/>
                <a:gd name="T5" fmla="*/ 1 h 83"/>
                <a:gd name="T6" fmla="*/ 26 w 45"/>
                <a:gd name="T7" fmla="*/ 0 h 83"/>
                <a:gd name="T8" fmla="*/ 24 w 45"/>
                <a:gd name="T9" fmla="*/ 0 h 83"/>
                <a:gd name="T10" fmla="*/ 18 w 45"/>
                <a:gd name="T11" fmla="*/ 5 h 83"/>
                <a:gd name="T12" fmla="*/ 11 w 45"/>
                <a:gd name="T13" fmla="*/ 7 h 83"/>
                <a:gd name="T14" fmla="*/ 5 w 45"/>
                <a:gd name="T15" fmla="*/ 8 h 83"/>
                <a:gd name="T16" fmla="*/ 0 w 45"/>
                <a:gd name="T17" fmla="*/ 8 h 83"/>
                <a:gd name="T18" fmla="*/ 0 w 45"/>
                <a:gd name="T19" fmla="*/ 13 h 83"/>
                <a:gd name="T20" fmla="*/ 3 w 45"/>
                <a:gd name="T21" fmla="*/ 13 h 83"/>
                <a:gd name="T22" fmla="*/ 7 w 45"/>
                <a:gd name="T23" fmla="*/ 12 h 83"/>
                <a:gd name="T24" fmla="*/ 12 w 45"/>
                <a:gd name="T25" fmla="*/ 11 h 83"/>
                <a:gd name="T26" fmla="*/ 18 w 45"/>
                <a:gd name="T27" fmla="*/ 9 h 83"/>
                <a:gd name="T28" fmla="*/ 18 w 45"/>
                <a:gd name="T29" fmla="*/ 73 h 83"/>
                <a:gd name="T30" fmla="*/ 18 w 45"/>
                <a:gd name="T31" fmla="*/ 75 h 83"/>
                <a:gd name="T32" fmla="*/ 16 w 45"/>
                <a:gd name="T33" fmla="*/ 77 h 83"/>
                <a:gd name="T34" fmla="*/ 13 w 45"/>
                <a:gd name="T35" fmla="*/ 78 h 83"/>
                <a:gd name="T36" fmla="*/ 5 w 45"/>
                <a:gd name="T37" fmla="*/ 79 h 83"/>
                <a:gd name="T38" fmla="*/ 1 w 45"/>
                <a:gd name="T39" fmla="*/ 79 h 83"/>
                <a:gd name="T40" fmla="*/ 1 w 45"/>
                <a:gd name="T41" fmla="*/ 83 h 83"/>
                <a:gd name="T42" fmla="*/ 45 w 45"/>
                <a:gd name="T43" fmla="*/ 83 h 83"/>
                <a:gd name="T44" fmla="*/ 45 w 45"/>
                <a:gd name="T45" fmla="*/ 79 h 83"/>
                <a:gd name="T46" fmla="*/ 40 w 45"/>
                <a:gd name="T47" fmla="*/ 79 h 83"/>
                <a:gd name="T48" fmla="*/ 33 w 45"/>
                <a:gd name="T49" fmla="*/ 78 h 83"/>
                <a:gd name="T50" fmla="*/ 29 w 45"/>
                <a:gd name="T51" fmla="*/ 77 h 83"/>
                <a:gd name="T52" fmla="*/ 28 w 45"/>
                <a:gd name="T53" fmla="*/ 75 h 83"/>
                <a:gd name="T54" fmla="*/ 28 w 45"/>
                <a:gd name="T55" fmla="*/ 73 h 83"/>
                <a:gd name="T56" fmla="*/ 28 w 45"/>
                <a:gd name="T57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83">
                  <a:moveTo>
                    <a:pt x="28" y="4"/>
                  </a:move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18" y="5"/>
                  </a:lnTo>
                  <a:lnTo>
                    <a:pt x="11" y="7"/>
                  </a:lnTo>
                  <a:lnTo>
                    <a:pt x="5" y="8"/>
                  </a:lnTo>
                  <a:lnTo>
                    <a:pt x="0" y="8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7" y="12"/>
                  </a:lnTo>
                  <a:lnTo>
                    <a:pt x="12" y="11"/>
                  </a:lnTo>
                  <a:lnTo>
                    <a:pt x="18" y="9"/>
                  </a:lnTo>
                  <a:lnTo>
                    <a:pt x="18" y="73"/>
                  </a:lnTo>
                  <a:lnTo>
                    <a:pt x="18" y="75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5" y="79"/>
                  </a:lnTo>
                  <a:lnTo>
                    <a:pt x="1" y="79"/>
                  </a:lnTo>
                  <a:lnTo>
                    <a:pt x="1" y="83"/>
                  </a:lnTo>
                  <a:lnTo>
                    <a:pt x="45" y="83"/>
                  </a:lnTo>
                  <a:lnTo>
                    <a:pt x="45" y="79"/>
                  </a:lnTo>
                  <a:lnTo>
                    <a:pt x="40" y="79"/>
                  </a:lnTo>
                  <a:lnTo>
                    <a:pt x="33" y="78"/>
                  </a:lnTo>
                  <a:lnTo>
                    <a:pt x="29" y="77"/>
                  </a:lnTo>
                  <a:lnTo>
                    <a:pt x="28" y="75"/>
                  </a:lnTo>
                  <a:lnTo>
                    <a:pt x="28" y="73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27"/>
            <p:cNvSpPr>
              <a:spLocks noChangeAspect="1"/>
            </p:cNvSpPr>
            <p:nvPr/>
          </p:nvSpPr>
          <p:spPr bwMode="auto">
            <a:xfrm>
              <a:off x="1936" y="64"/>
              <a:ext cx="158" cy="397"/>
            </a:xfrm>
            <a:custGeom>
              <a:avLst/>
              <a:gdLst>
                <a:gd name="T0" fmla="*/ 13 w 158"/>
                <a:gd name="T1" fmla="*/ 388 h 397"/>
                <a:gd name="T2" fmla="*/ 17 w 158"/>
                <a:gd name="T3" fmla="*/ 383 h 397"/>
                <a:gd name="T4" fmla="*/ 17 w 158"/>
                <a:gd name="T5" fmla="*/ 376 h 397"/>
                <a:gd name="T6" fmla="*/ 12 w 158"/>
                <a:gd name="T7" fmla="*/ 372 h 397"/>
                <a:gd name="T8" fmla="*/ 6 w 158"/>
                <a:gd name="T9" fmla="*/ 372 h 397"/>
                <a:gd name="T10" fmla="*/ 1 w 158"/>
                <a:gd name="T11" fmla="*/ 376 h 397"/>
                <a:gd name="T12" fmla="*/ 2 w 158"/>
                <a:gd name="T13" fmla="*/ 386 h 397"/>
                <a:gd name="T14" fmla="*/ 12 w 158"/>
                <a:gd name="T15" fmla="*/ 395 h 397"/>
                <a:gd name="T16" fmla="*/ 29 w 158"/>
                <a:gd name="T17" fmla="*/ 395 h 397"/>
                <a:gd name="T18" fmla="*/ 44 w 158"/>
                <a:gd name="T19" fmla="*/ 381 h 397"/>
                <a:gd name="T20" fmla="*/ 56 w 158"/>
                <a:gd name="T21" fmla="*/ 355 h 397"/>
                <a:gd name="T22" fmla="*/ 65 w 158"/>
                <a:gd name="T23" fmla="*/ 322 h 397"/>
                <a:gd name="T24" fmla="*/ 89 w 158"/>
                <a:gd name="T25" fmla="*/ 218 h 397"/>
                <a:gd name="T26" fmla="*/ 110 w 158"/>
                <a:gd name="T27" fmla="*/ 105 h 397"/>
                <a:gd name="T28" fmla="*/ 119 w 158"/>
                <a:gd name="T29" fmla="*/ 55 h 397"/>
                <a:gd name="T30" fmla="*/ 126 w 158"/>
                <a:gd name="T31" fmla="*/ 27 h 397"/>
                <a:gd name="T32" fmla="*/ 134 w 158"/>
                <a:gd name="T33" fmla="*/ 8 h 397"/>
                <a:gd name="T34" fmla="*/ 143 w 158"/>
                <a:gd name="T35" fmla="*/ 4 h 397"/>
                <a:gd name="T36" fmla="*/ 148 w 158"/>
                <a:gd name="T37" fmla="*/ 7 h 397"/>
                <a:gd name="T38" fmla="*/ 146 w 158"/>
                <a:gd name="T39" fmla="*/ 9 h 397"/>
                <a:gd name="T40" fmla="*/ 141 w 158"/>
                <a:gd name="T41" fmla="*/ 14 h 397"/>
                <a:gd name="T42" fmla="*/ 141 w 158"/>
                <a:gd name="T43" fmla="*/ 21 h 397"/>
                <a:gd name="T44" fmla="*/ 146 w 158"/>
                <a:gd name="T45" fmla="*/ 25 h 397"/>
                <a:gd name="T46" fmla="*/ 152 w 158"/>
                <a:gd name="T47" fmla="*/ 25 h 397"/>
                <a:gd name="T48" fmla="*/ 157 w 158"/>
                <a:gd name="T49" fmla="*/ 21 h 397"/>
                <a:gd name="T50" fmla="*/ 156 w 158"/>
                <a:gd name="T51" fmla="*/ 10 h 397"/>
                <a:gd name="T52" fmla="*/ 146 w 158"/>
                <a:gd name="T53" fmla="*/ 1 h 397"/>
                <a:gd name="T54" fmla="*/ 129 w 158"/>
                <a:gd name="T55" fmla="*/ 4 h 397"/>
                <a:gd name="T56" fmla="*/ 113 w 158"/>
                <a:gd name="T57" fmla="*/ 32 h 397"/>
                <a:gd name="T58" fmla="*/ 104 w 158"/>
                <a:gd name="T59" fmla="*/ 61 h 397"/>
                <a:gd name="T60" fmla="*/ 96 w 158"/>
                <a:gd name="T61" fmla="*/ 92 h 397"/>
                <a:gd name="T62" fmla="*/ 84 w 158"/>
                <a:gd name="T63" fmla="*/ 147 h 397"/>
                <a:gd name="T64" fmla="*/ 68 w 158"/>
                <a:gd name="T65" fmla="*/ 222 h 397"/>
                <a:gd name="T66" fmla="*/ 54 w 158"/>
                <a:gd name="T67" fmla="*/ 306 h 397"/>
                <a:gd name="T68" fmla="*/ 44 w 158"/>
                <a:gd name="T69" fmla="*/ 352 h 397"/>
                <a:gd name="T70" fmla="*/ 40 w 158"/>
                <a:gd name="T71" fmla="*/ 367 h 397"/>
                <a:gd name="T72" fmla="*/ 33 w 158"/>
                <a:gd name="T73" fmla="*/ 381 h 397"/>
                <a:gd name="T74" fmla="*/ 25 w 158"/>
                <a:gd name="T75" fmla="*/ 391 h 397"/>
                <a:gd name="T76" fmla="*/ 15 w 158"/>
                <a:gd name="T77" fmla="*/ 392 h 397"/>
                <a:gd name="T78" fmla="*/ 10 w 158"/>
                <a:gd name="T79" fmla="*/ 38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8" h="397">
                  <a:moveTo>
                    <a:pt x="9" y="389"/>
                  </a:moveTo>
                  <a:lnTo>
                    <a:pt x="13" y="388"/>
                  </a:lnTo>
                  <a:lnTo>
                    <a:pt x="15" y="386"/>
                  </a:lnTo>
                  <a:lnTo>
                    <a:pt x="17" y="383"/>
                  </a:lnTo>
                  <a:lnTo>
                    <a:pt x="18" y="380"/>
                  </a:lnTo>
                  <a:lnTo>
                    <a:pt x="17" y="376"/>
                  </a:lnTo>
                  <a:lnTo>
                    <a:pt x="15" y="373"/>
                  </a:lnTo>
                  <a:lnTo>
                    <a:pt x="12" y="372"/>
                  </a:lnTo>
                  <a:lnTo>
                    <a:pt x="9" y="371"/>
                  </a:lnTo>
                  <a:lnTo>
                    <a:pt x="6" y="372"/>
                  </a:lnTo>
                  <a:lnTo>
                    <a:pt x="3" y="373"/>
                  </a:lnTo>
                  <a:lnTo>
                    <a:pt x="1" y="376"/>
                  </a:lnTo>
                  <a:lnTo>
                    <a:pt x="0" y="380"/>
                  </a:lnTo>
                  <a:lnTo>
                    <a:pt x="2" y="386"/>
                  </a:lnTo>
                  <a:lnTo>
                    <a:pt x="6" y="392"/>
                  </a:lnTo>
                  <a:lnTo>
                    <a:pt x="12" y="395"/>
                  </a:lnTo>
                  <a:lnTo>
                    <a:pt x="20" y="397"/>
                  </a:lnTo>
                  <a:lnTo>
                    <a:pt x="29" y="395"/>
                  </a:lnTo>
                  <a:lnTo>
                    <a:pt x="37" y="389"/>
                  </a:lnTo>
                  <a:lnTo>
                    <a:pt x="44" y="381"/>
                  </a:lnTo>
                  <a:lnTo>
                    <a:pt x="50" y="369"/>
                  </a:lnTo>
                  <a:lnTo>
                    <a:pt x="56" y="355"/>
                  </a:lnTo>
                  <a:lnTo>
                    <a:pt x="60" y="339"/>
                  </a:lnTo>
                  <a:lnTo>
                    <a:pt x="65" y="322"/>
                  </a:lnTo>
                  <a:lnTo>
                    <a:pt x="70" y="303"/>
                  </a:lnTo>
                  <a:lnTo>
                    <a:pt x="89" y="218"/>
                  </a:lnTo>
                  <a:lnTo>
                    <a:pt x="105" y="132"/>
                  </a:lnTo>
                  <a:lnTo>
                    <a:pt x="110" y="105"/>
                  </a:lnTo>
                  <a:lnTo>
                    <a:pt x="114" y="78"/>
                  </a:lnTo>
                  <a:lnTo>
                    <a:pt x="119" y="55"/>
                  </a:lnTo>
                  <a:lnTo>
                    <a:pt x="124" y="36"/>
                  </a:lnTo>
                  <a:lnTo>
                    <a:pt x="126" y="27"/>
                  </a:lnTo>
                  <a:lnTo>
                    <a:pt x="130" y="16"/>
                  </a:lnTo>
                  <a:lnTo>
                    <a:pt x="134" y="8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8" y="7"/>
                  </a:lnTo>
                  <a:lnTo>
                    <a:pt x="150" y="8"/>
                  </a:lnTo>
                  <a:lnTo>
                    <a:pt x="146" y="9"/>
                  </a:lnTo>
                  <a:lnTo>
                    <a:pt x="143" y="11"/>
                  </a:lnTo>
                  <a:lnTo>
                    <a:pt x="141" y="14"/>
                  </a:lnTo>
                  <a:lnTo>
                    <a:pt x="141" y="17"/>
                  </a:lnTo>
                  <a:lnTo>
                    <a:pt x="141" y="21"/>
                  </a:lnTo>
                  <a:lnTo>
                    <a:pt x="143" y="23"/>
                  </a:lnTo>
                  <a:lnTo>
                    <a:pt x="146" y="25"/>
                  </a:lnTo>
                  <a:lnTo>
                    <a:pt x="149" y="26"/>
                  </a:lnTo>
                  <a:lnTo>
                    <a:pt x="152" y="25"/>
                  </a:lnTo>
                  <a:lnTo>
                    <a:pt x="155" y="23"/>
                  </a:lnTo>
                  <a:lnTo>
                    <a:pt x="157" y="21"/>
                  </a:lnTo>
                  <a:lnTo>
                    <a:pt x="158" y="17"/>
                  </a:lnTo>
                  <a:lnTo>
                    <a:pt x="156" y="10"/>
                  </a:lnTo>
                  <a:lnTo>
                    <a:pt x="152" y="5"/>
                  </a:lnTo>
                  <a:lnTo>
                    <a:pt x="146" y="1"/>
                  </a:lnTo>
                  <a:lnTo>
                    <a:pt x="138" y="0"/>
                  </a:lnTo>
                  <a:lnTo>
                    <a:pt x="129" y="4"/>
                  </a:lnTo>
                  <a:lnTo>
                    <a:pt x="120" y="14"/>
                  </a:lnTo>
                  <a:lnTo>
                    <a:pt x="113" y="32"/>
                  </a:lnTo>
                  <a:lnTo>
                    <a:pt x="105" y="56"/>
                  </a:lnTo>
                  <a:lnTo>
                    <a:pt x="104" y="61"/>
                  </a:lnTo>
                  <a:lnTo>
                    <a:pt x="101" y="73"/>
                  </a:lnTo>
                  <a:lnTo>
                    <a:pt x="96" y="92"/>
                  </a:lnTo>
                  <a:lnTo>
                    <a:pt x="90" y="117"/>
                  </a:lnTo>
                  <a:lnTo>
                    <a:pt x="84" y="147"/>
                  </a:lnTo>
                  <a:lnTo>
                    <a:pt x="76" y="183"/>
                  </a:lnTo>
                  <a:lnTo>
                    <a:pt x="68" y="222"/>
                  </a:lnTo>
                  <a:lnTo>
                    <a:pt x="61" y="264"/>
                  </a:lnTo>
                  <a:lnTo>
                    <a:pt x="54" y="306"/>
                  </a:lnTo>
                  <a:lnTo>
                    <a:pt x="45" y="346"/>
                  </a:lnTo>
                  <a:lnTo>
                    <a:pt x="44" y="352"/>
                  </a:lnTo>
                  <a:lnTo>
                    <a:pt x="42" y="359"/>
                  </a:lnTo>
                  <a:lnTo>
                    <a:pt x="40" y="367"/>
                  </a:lnTo>
                  <a:lnTo>
                    <a:pt x="37" y="374"/>
                  </a:lnTo>
                  <a:lnTo>
                    <a:pt x="33" y="381"/>
                  </a:lnTo>
                  <a:lnTo>
                    <a:pt x="29" y="387"/>
                  </a:lnTo>
                  <a:lnTo>
                    <a:pt x="25" y="391"/>
                  </a:lnTo>
                  <a:lnTo>
                    <a:pt x="20" y="393"/>
                  </a:lnTo>
                  <a:lnTo>
                    <a:pt x="15" y="392"/>
                  </a:lnTo>
                  <a:lnTo>
                    <a:pt x="12" y="391"/>
                  </a:lnTo>
                  <a:lnTo>
                    <a:pt x="10" y="389"/>
                  </a:lnTo>
                  <a:lnTo>
                    <a:pt x="9" y="38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2032" y="382"/>
              <a:ext cx="87" cy="88"/>
            </a:xfrm>
            <a:custGeom>
              <a:avLst/>
              <a:gdLst>
                <a:gd name="T0" fmla="*/ 83 w 87"/>
                <a:gd name="T1" fmla="*/ 67 h 88"/>
                <a:gd name="T2" fmla="*/ 82 w 87"/>
                <a:gd name="T3" fmla="*/ 71 h 88"/>
                <a:gd name="T4" fmla="*/ 81 w 87"/>
                <a:gd name="T5" fmla="*/ 76 h 88"/>
                <a:gd name="T6" fmla="*/ 79 w 87"/>
                <a:gd name="T7" fmla="*/ 78 h 88"/>
                <a:gd name="T8" fmla="*/ 72 w 87"/>
                <a:gd name="T9" fmla="*/ 79 h 88"/>
                <a:gd name="T10" fmla="*/ 63 w 87"/>
                <a:gd name="T11" fmla="*/ 74 h 88"/>
                <a:gd name="T12" fmla="*/ 69 w 87"/>
                <a:gd name="T13" fmla="*/ 64 h 88"/>
                <a:gd name="T14" fmla="*/ 78 w 87"/>
                <a:gd name="T15" fmla="*/ 52 h 88"/>
                <a:gd name="T16" fmla="*/ 84 w 87"/>
                <a:gd name="T17" fmla="*/ 39 h 88"/>
                <a:gd name="T18" fmla="*/ 82 w 87"/>
                <a:gd name="T19" fmla="*/ 19 h 88"/>
                <a:gd name="T20" fmla="*/ 60 w 87"/>
                <a:gd name="T21" fmla="*/ 3 h 88"/>
                <a:gd name="T22" fmla="*/ 27 w 87"/>
                <a:gd name="T23" fmla="*/ 3 h 88"/>
                <a:gd name="T24" fmla="*/ 5 w 87"/>
                <a:gd name="T25" fmla="*/ 19 h 88"/>
                <a:gd name="T26" fmla="*/ 3 w 87"/>
                <a:gd name="T27" fmla="*/ 39 h 88"/>
                <a:gd name="T28" fmla="*/ 10 w 87"/>
                <a:gd name="T29" fmla="*/ 54 h 88"/>
                <a:gd name="T30" fmla="*/ 22 w 87"/>
                <a:gd name="T31" fmla="*/ 70 h 88"/>
                <a:gd name="T32" fmla="*/ 15 w 87"/>
                <a:gd name="T33" fmla="*/ 79 h 88"/>
                <a:gd name="T34" fmla="*/ 8 w 87"/>
                <a:gd name="T35" fmla="*/ 79 h 88"/>
                <a:gd name="T36" fmla="*/ 7 w 87"/>
                <a:gd name="T37" fmla="*/ 77 h 88"/>
                <a:gd name="T38" fmla="*/ 5 w 87"/>
                <a:gd name="T39" fmla="*/ 71 h 88"/>
                <a:gd name="T40" fmla="*/ 4 w 87"/>
                <a:gd name="T41" fmla="*/ 67 h 88"/>
                <a:gd name="T42" fmla="*/ 4 w 87"/>
                <a:gd name="T43" fmla="*/ 88 h 88"/>
                <a:gd name="T44" fmla="*/ 29 w 87"/>
                <a:gd name="T45" fmla="*/ 88 h 88"/>
                <a:gd name="T46" fmla="*/ 29 w 87"/>
                <a:gd name="T47" fmla="*/ 78 h 88"/>
                <a:gd name="T48" fmla="*/ 25 w 87"/>
                <a:gd name="T49" fmla="*/ 65 h 88"/>
                <a:gd name="T50" fmla="*/ 17 w 87"/>
                <a:gd name="T51" fmla="*/ 45 h 88"/>
                <a:gd name="T52" fmla="*/ 17 w 87"/>
                <a:gd name="T53" fmla="*/ 19 h 88"/>
                <a:gd name="T54" fmla="*/ 33 w 87"/>
                <a:gd name="T55" fmla="*/ 6 h 88"/>
                <a:gd name="T56" fmla="*/ 54 w 87"/>
                <a:gd name="T57" fmla="*/ 6 h 88"/>
                <a:gd name="T58" fmla="*/ 70 w 87"/>
                <a:gd name="T59" fmla="*/ 20 h 88"/>
                <a:gd name="T60" fmla="*/ 70 w 87"/>
                <a:gd name="T61" fmla="*/ 45 h 88"/>
                <a:gd name="T62" fmla="*/ 62 w 87"/>
                <a:gd name="T63" fmla="*/ 64 h 88"/>
                <a:gd name="T64" fmla="*/ 57 w 87"/>
                <a:gd name="T65" fmla="*/ 78 h 88"/>
                <a:gd name="T66" fmla="*/ 57 w 87"/>
                <a:gd name="T67" fmla="*/ 87 h 88"/>
                <a:gd name="T68" fmla="*/ 58 w 87"/>
                <a:gd name="T69" fmla="*/ 88 h 88"/>
                <a:gd name="T70" fmla="*/ 83 w 87"/>
                <a:gd name="T7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7" h="88">
                  <a:moveTo>
                    <a:pt x="87" y="67"/>
                  </a:moveTo>
                  <a:lnTo>
                    <a:pt x="83" y="67"/>
                  </a:lnTo>
                  <a:lnTo>
                    <a:pt x="82" y="68"/>
                  </a:lnTo>
                  <a:lnTo>
                    <a:pt x="82" y="71"/>
                  </a:lnTo>
                  <a:lnTo>
                    <a:pt x="81" y="74"/>
                  </a:lnTo>
                  <a:lnTo>
                    <a:pt x="81" y="76"/>
                  </a:lnTo>
                  <a:lnTo>
                    <a:pt x="80" y="78"/>
                  </a:lnTo>
                  <a:lnTo>
                    <a:pt x="79" y="78"/>
                  </a:lnTo>
                  <a:lnTo>
                    <a:pt x="76" y="79"/>
                  </a:lnTo>
                  <a:lnTo>
                    <a:pt x="72" y="79"/>
                  </a:lnTo>
                  <a:lnTo>
                    <a:pt x="61" y="79"/>
                  </a:lnTo>
                  <a:lnTo>
                    <a:pt x="63" y="74"/>
                  </a:lnTo>
                  <a:lnTo>
                    <a:pt x="66" y="69"/>
                  </a:lnTo>
                  <a:lnTo>
                    <a:pt x="69" y="64"/>
                  </a:lnTo>
                  <a:lnTo>
                    <a:pt x="74" y="58"/>
                  </a:lnTo>
                  <a:lnTo>
                    <a:pt x="78" y="52"/>
                  </a:lnTo>
                  <a:lnTo>
                    <a:pt x="82" y="45"/>
                  </a:lnTo>
                  <a:lnTo>
                    <a:pt x="84" y="39"/>
                  </a:lnTo>
                  <a:lnTo>
                    <a:pt x="85" y="31"/>
                  </a:lnTo>
                  <a:lnTo>
                    <a:pt x="82" y="19"/>
                  </a:lnTo>
                  <a:lnTo>
                    <a:pt x="73" y="9"/>
                  </a:lnTo>
                  <a:lnTo>
                    <a:pt x="60" y="3"/>
                  </a:lnTo>
                  <a:lnTo>
                    <a:pt x="43" y="0"/>
                  </a:lnTo>
                  <a:lnTo>
                    <a:pt x="27" y="3"/>
                  </a:lnTo>
                  <a:lnTo>
                    <a:pt x="14" y="9"/>
                  </a:lnTo>
                  <a:lnTo>
                    <a:pt x="5" y="19"/>
                  </a:lnTo>
                  <a:lnTo>
                    <a:pt x="2" y="31"/>
                  </a:lnTo>
                  <a:lnTo>
                    <a:pt x="3" y="39"/>
                  </a:lnTo>
                  <a:lnTo>
                    <a:pt x="6" y="46"/>
                  </a:lnTo>
                  <a:lnTo>
                    <a:pt x="10" y="54"/>
                  </a:lnTo>
                  <a:lnTo>
                    <a:pt x="16" y="62"/>
                  </a:lnTo>
                  <a:lnTo>
                    <a:pt x="22" y="70"/>
                  </a:lnTo>
                  <a:lnTo>
                    <a:pt x="26" y="79"/>
                  </a:lnTo>
                  <a:lnTo>
                    <a:pt x="15" y="79"/>
                  </a:lnTo>
                  <a:lnTo>
                    <a:pt x="11" y="79"/>
                  </a:lnTo>
                  <a:lnTo>
                    <a:pt x="8" y="79"/>
                  </a:lnTo>
                  <a:lnTo>
                    <a:pt x="7" y="78"/>
                  </a:lnTo>
                  <a:lnTo>
                    <a:pt x="7" y="77"/>
                  </a:lnTo>
                  <a:lnTo>
                    <a:pt x="6" y="74"/>
                  </a:lnTo>
                  <a:lnTo>
                    <a:pt x="5" y="71"/>
                  </a:lnTo>
                  <a:lnTo>
                    <a:pt x="4" y="68"/>
                  </a:lnTo>
                  <a:lnTo>
                    <a:pt x="4" y="67"/>
                  </a:lnTo>
                  <a:lnTo>
                    <a:pt x="0" y="67"/>
                  </a:lnTo>
                  <a:lnTo>
                    <a:pt x="4" y="88"/>
                  </a:lnTo>
                  <a:lnTo>
                    <a:pt x="27" y="88"/>
                  </a:lnTo>
                  <a:lnTo>
                    <a:pt x="29" y="88"/>
                  </a:lnTo>
                  <a:lnTo>
                    <a:pt x="30" y="85"/>
                  </a:lnTo>
                  <a:lnTo>
                    <a:pt x="29" y="78"/>
                  </a:lnTo>
                  <a:lnTo>
                    <a:pt x="28" y="71"/>
                  </a:lnTo>
                  <a:lnTo>
                    <a:pt x="25" y="65"/>
                  </a:lnTo>
                  <a:lnTo>
                    <a:pt x="23" y="60"/>
                  </a:lnTo>
                  <a:lnTo>
                    <a:pt x="17" y="45"/>
                  </a:lnTo>
                  <a:lnTo>
                    <a:pt x="15" y="31"/>
                  </a:lnTo>
                  <a:lnTo>
                    <a:pt x="17" y="19"/>
                  </a:lnTo>
                  <a:lnTo>
                    <a:pt x="24" y="11"/>
                  </a:lnTo>
                  <a:lnTo>
                    <a:pt x="33" y="6"/>
                  </a:lnTo>
                  <a:lnTo>
                    <a:pt x="43" y="4"/>
                  </a:lnTo>
                  <a:lnTo>
                    <a:pt x="54" y="6"/>
                  </a:lnTo>
                  <a:lnTo>
                    <a:pt x="63" y="11"/>
                  </a:lnTo>
                  <a:lnTo>
                    <a:pt x="70" y="20"/>
                  </a:lnTo>
                  <a:lnTo>
                    <a:pt x="72" y="31"/>
                  </a:lnTo>
                  <a:lnTo>
                    <a:pt x="70" y="45"/>
                  </a:lnTo>
                  <a:lnTo>
                    <a:pt x="64" y="59"/>
                  </a:lnTo>
                  <a:lnTo>
                    <a:pt x="62" y="64"/>
                  </a:lnTo>
                  <a:lnTo>
                    <a:pt x="59" y="71"/>
                  </a:lnTo>
                  <a:lnTo>
                    <a:pt x="57" y="78"/>
                  </a:lnTo>
                  <a:lnTo>
                    <a:pt x="57" y="85"/>
                  </a:lnTo>
                  <a:lnTo>
                    <a:pt x="57" y="87"/>
                  </a:lnTo>
                  <a:lnTo>
                    <a:pt x="57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83" y="88"/>
                  </a:lnTo>
                  <a:lnTo>
                    <a:pt x="87" y="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29"/>
            <p:cNvSpPr>
              <a:spLocks noChangeAspect="1"/>
            </p:cNvSpPr>
            <p:nvPr/>
          </p:nvSpPr>
          <p:spPr bwMode="auto">
            <a:xfrm>
              <a:off x="2171" y="186"/>
              <a:ext cx="150" cy="122"/>
            </a:xfrm>
            <a:custGeom>
              <a:avLst/>
              <a:gdLst>
                <a:gd name="T0" fmla="*/ 130 w 150"/>
                <a:gd name="T1" fmla="*/ 10 h 122"/>
                <a:gd name="T2" fmla="*/ 136 w 150"/>
                <a:gd name="T3" fmla="*/ 6 h 122"/>
                <a:gd name="T4" fmla="*/ 147 w 150"/>
                <a:gd name="T5" fmla="*/ 6 h 122"/>
                <a:gd name="T6" fmla="*/ 149 w 150"/>
                <a:gd name="T7" fmla="*/ 4 h 122"/>
                <a:gd name="T8" fmla="*/ 149 w 150"/>
                <a:gd name="T9" fmla="*/ 0 h 122"/>
                <a:gd name="T10" fmla="*/ 102 w 150"/>
                <a:gd name="T11" fmla="*/ 0 h 122"/>
                <a:gd name="T12" fmla="*/ 99 w 150"/>
                <a:gd name="T13" fmla="*/ 1 h 122"/>
                <a:gd name="T14" fmla="*/ 98 w 150"/>
                <a:gd name="T15" fmla="*/ 4 h 122"/>
                <a:gd name="T16" fmla="*/ 103 w 150"/>
                <a:gd name="T17" fmla="*/ 6 h 122"/>
                <a:gd name="T18" fmla="*/ 110 w 150"/>
                <a:gd name="T19" fmla="*/ 6 h 122"/>
                <a:gd name="T20" fmla="*/ 115 w 150"/>
                <a:gd name="T21" fmla="*/ 9 h 122"/>
                <a:gd name="T22" fmla="*/ 114 w 150"/>
                <a:gd name="T23" fmla="*/ 12 h 122"/>
                <a:gd name="T24" fmla="*/ 49 w 150"/>
                <a:gd name="T25" fmla="*/ 56 h 122"/>
                <a:gd name="T26" fmla="*/ 61 w 150"/>
                <a:gd name="T27" fmla="*/ 10 h 122"/>
                <a:gd name="T28" fmla="*/ 67 w 150"/>
                <a:gd name="T29" fmla="*/ 6 h 122"/>
                <a:gd name="T30" fmla="*/ 77 w 150"/>
                <a:gd name="T31" fmla="*/ 6 h 122"/>
                <a:gd name="T32" fmla="*/ 80 w 150"/>
                <a:gd name="T33" fmla="*/ 4 h 122"/>
                <a:gd name="T34" fmla="*/ 80 w 150"/>
                <a:gd name="T35" fmla="*/ 0 h 122"/>
                <a:gd name="T36" fmla="*/ 32 w 150"/>
                <a:gd name="T37" fmla="*/ 0 h 122"/>
                <a:gd name="T38" fmla="*/ 30 w 150"/>
                <a:gd name="T39" fmla="*/ 1 h 122"/>
                <a:gd name="T40" fmla="*/ 29 w 150"/>
                <a:gd name="T41" fmla="*/ 4 h 122"/>
                <a:gd name="T42" fmla="*/ 34 w 150"/>
                <a:gd name="T43" fmla="*/ 6 h 122"/>
                <a:gd name="T44" fmla="*/ 41 w 150"/>
                <a:gd name="T45" fmla="*/ 6 h 122"/>
                <a:gd name="T46" fmla="*/ 46 w 150"/>
                <a:gd name="T47" fmla="*/ 9 h 122"/>
                <a:gd name="T48" fmla="*/ 45 w 150"/>
                <a:gd name="T49" fmla="*/ 12 h 122"/>
                <a:gd name="T50" fmla="*/ 20 w 150"/>
                <a:gd name="T51" fmla="*/ 110 h 122"/>
                <a:gd name="T52" fmla="*/ 19 w 150"/>
                <a:gd name="T53" fmla="*/ 114 h 122"/>
                <a:gd name="T54" fmla="*/ 16 w 150"/>
                <a:gd name="T55" fmla="*/ 116 h 122"/>
                <a:gd name="T56" fmla="*/ 9 w 150"/>
                <a:gd name="T57" fmla="*/ 116 h 122"/>
                <a:gd name="T58" fmla="*/ 3 w 150"/>
                <a:gd name="T59" fmla="*/ 116 h 122"/>
                <a:gd name="T60" fmla="*/ 0 w 150"/>
                <a:gd name="T61" fmla="*/ 118 h 122"/>
                <a:gd name="T62" fmla="*/ 1 w 150"/>
                <a:gd name="T63" fmla="*/ 122 h 122"/>
                <a:gd name="T64" fmla="*/ 7 w 150"/>
                <a:gd name="T65" fmla="*/ 122 h 122"/>
                <a:gd name="T66" fmla="*/ 20 w 150"/>
                <a:gd name="T67" fmla="*/ 121 h 122"/>
                <a:gd name="T68" fmla="*/ 36 w 150"/>
                <a:gd name="T69" fmla="*/ 122 h 122"/>
                <a:gd name="T70" fmla="*/ 49 w 150"/>
                <a:gd name="T71" fmla="*/ 122 h 122"/>
                <a:gd name="T72" fmla="*/ 51 w 150"/>
                <a:gd name="T73" fmla="*/ 120 h 122"/>
                <a:gd name="T74" fmla="*/ 50 w 150"/>
                <a:gd name="T75" fmla="*/ 117 h 122"/>
                <a:gd name="T76" fmla="*/ 42 w 150"/>
                <a:gd name="T77" fmla="*/ 116 h 122"/>
                <a:gd name="T78" fmla="*/ 36 w 150"/>
                <a:gd name="T79" fmla="*/ 115 h 122"/>
                <a:gd name="T80" fmla="*/ 36 w 150"/>
                <a:gd name="T81" fmla="*/ 110 h 122"/>
                <a:gd name="T82" fmla="*/ 102 w 150"/>
                <a:gd name="T83" fmla="*/ 61 h 122"/>
                <a:gd name="T84" fmla="*/ 93 w 150"/>
                <a:gd name="T85" fmla="*/ 96 h 122"/>
                <a:gd name="T86" fmla="*/ 90 w 150"/>
                <a:gd name="T87" fmla="*/ 111 h 122"/>
                <a:gd name="T88" fmla="*/ 85 w 150"/>
                <a:gd name="T89" fmla="*/ 116 h 122"/>
                <a:gd name="T90" fmla="*/ 73 w 150"/>
                <a:gd name="T91" fmla="*/ 116 h 122"/>
                <a:gd name="T92" fmla="*/ 70 w 150"/>
                <a:gd name="T93" fmla="*/ 117 h 122"/>
                <a:gd name="T94" fmla="*/ 69 w 150"/>
                <a:gd name="T95" fmla="*/ 120 h 122"/>
                <a:gd name="T96" fmla="*/ 72 w 150"/>
                <a:gd name="T97" fmla="*/ 122 h 122"/>
                <a:gd name="T98" fmla="*/ 83 w 150"/>
                <a:gd name="T99" fmla="*/ 122 h 122"/>
                <a:gd name="T100" fmla="*/ 94 w 150"/>
                <a:gd name="T101" fmla="*/ 121 h 122"/>
                <a:gd name="T102" fmla="*/ 117 w 150"/>
                <a:gd name="T103" fmla="*/ 122 h 122"/>
                <a:gd name="T104" fmla="*/ 119 w 150"/>
                <a:gd name="T105" fmla="*/ 121 h 122"/>
                <a:gd name="T106" fmla="*/ 121 w 150"/>
                <a:gd name="T107" fmla="*/ 118 h 122"/>
                <a:gd name="T108" fmla="*/ 116 w 150"/>
                <a:gd name="T109" fmla="*/ 116 h 122"/>
                <a:gd name="T110" fmla="*/ 107 w 150"/>
                <a:gd name="T111" fmla="*/ 116 h 122"/>
                <a:gd name="T112" fmla="*/ 104 w 150"/>
                <a:gd name="T113" fmla="*/ 113 h 122"/>
                <a:gd name="T114" fmla="*/ 129 w 150"/>
                <a:gd name="T115" fmla="*/ 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0" h="122">
                  <a:moveTo>
                    <a:pt x="129" y="14"/>
                  </a:moveTo>
                  <a:lnTo>
                    <a:pt x="130" y="10"/>
                  </a:lnTo>
                  <a:lnTo>
                    <a:pt x="132" y="7"/>
                  </a:lnTo>
                  <a:lnTo>
                    <a:pt x="136" y="6"/>
                  </a:lnTo>
                  <a:lnTo>
                    <a:pt x="144" y="6"/>
                  </a:lnTo>
                  <a:lnTo>
                    <a:pt x="147" y="6"/>
                  </a:lnTo>
                  <a:lnTo>
                    <a:pt x="148" y="5"/>
                  </a:lnTo>
                  <a:lnTo>
                    <a:pt x="149" y="4"/>
                  </a:lnTo>
                  <a:lnTo>
                    <a:pt x="150" y="2"/>
                  </a:lnTo>
                  <a:lnTo>
                    <a:pt x="149" y="0"/>
                  </a:lnTo>
                  <a:lnTo>
                    <a:pt x="147" y="0"/>
                  </a:lnTo>
                  <a:lnTo>
                    <a:pt x="102" y="0"/>
                  </a:lnTo>
                  <a:lnTo>
                    <a:pt x="100" y="0"/>
                  </a:lnTo>
                  <a:lnTo>
                    <a:pt x="99" y="1"/>
                  </a:lnTo>
                  <a:lnTo>
                    <a:pt x="98" y="2"/>
                  </a:lnTo>
                  <a:lnTo>
                    <a:pt x="98" y="4"/>
                  </a:lnTo>
                  <a:lnTo>
                    <a:pt x="99" y="5"/>
                  </a:lnTo>
                  <a:lnTo>
                    <a:pt x="103" y="6"/>
                  </a:lnTo>
                  <a:lnTo>
                    <a:pt x="106" y="6"/>
                  </a:lnTo>
                  <a:lnTo>
                    <a:pt x="110" y="6"/>
                  </a:lnTo>
                  <a:lnTo>
                    <a:pt x="113" y="7"/>
                  </a:lnTo>
                  <a:lnTo>
                    <a:pt x="115" y="9"/>
                  </a:lnTo>
                  <a:lnTo>
                    <a:pt x="115" y="10"/>
                  </a:lnTo>
                  <a:lnTo>
                    <a:pt x="114" y="12"/>
                  </a:lnTo>
                  <a:lnTo>
                    <a:pt x="103" y="56"/>
                  </a:lnTo>
                  <a:lnTo>
                    <a:pt x="49" y="56"/>
                  </a:lnTo>
                  <a:lnTo>
                    <a:pt x="60" y="14"/>
                  </a:lnTo>
                  <a:lnTo>
                    <a:pt x="61" y="10"/>
                  </a:lnTo>
                  <a:lnTo>
                    <a:pt x="63" y="7"/>
                  </a:lnTo>
                  <a:lnTo>
                    <a:pt x="67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1" y="2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0" y="1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4" y="6"/>
                  </a:lnTo>
                  <a:lnTo>
                    <a:pt x="36" y="6"/>
                  </a:lnTo>
                  <a:lnTo>
                    <a:pt x="41" y="6"/>
                  </a:lnTo>
                  <a:lnTo>
                    <a:pt x="44" y="7"/>
                  </a:lnTo>
                  <a:lnTo>
                    <a:pt x="46" y="9"/>
                  </a:lnTo>
                  <a:lnTo>
                    <a:pt x="45" y="10"/>
                  </a:lnTo>
                  <a:lnTo>
                    <a:pt x="45" y="12"/>
                  </a:lnTo>
                  <a:lnTo>
                    <a:pt x="21" y="108"/>
                  </a:lnTo>
                  <a:lnTo>
                    <a:pt x="20" y="110"/>
                  </a:lnTo>
                  <a:lnTo>
                    <a:pt x="20" y="112"/>
                  </a:lnTo>
                  <a:lnTo>
                    <a:pt x="19" y="114"/>
                  </a:lnTo>
                  <a:lnTo>
                    <a:pt x="18" y="115"/>
                  </a:lnTo>
                  <a:lnTo>
                    <a:pt x="16" y="116"/>
                  </a:lnTo>
                  <a:lnTo>
                    <a:pt x="13" y="116"/>
                  </a:lnTo>
                  <a:lnTo>
                    <a:pt x="9" y="116"/>
                  </a:lnTo>
                  <a:lnTo>
                    <a:pt x="5" y="116"/>
                  </a:lnTo>
                  <a:lnTo>
                    <a:pt x="3" y="116"/>
                  </a:lnTo>
                  <a:lnTo>
                    <a:pt x="1" y="117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2"/>
                  </a:lnTo>
                  <a:lnTo>
                    <a:pt x="3" y="122"/>
                  </a:lnTo>
                  <a:lnTo>
                    <a:pt x="7" y="122"/>
                  </a:lnTo>
                  <a:lnTo>
                    <a:pt x="14" y="122"/>
                  </a:lnTo>
                  <a:lnTo>
                    <a:pt x="20" y="121"/>
                  </a:lnTo>
                  <a:lnTo>
                    <a:pt x="25" y="121"/>
                  </a:lnTo>
                  <a:lnTo>
                    <a:pt x="36" y="122"/>
                  </a:lnTo>
                  <a:lnTo>
                    <a:pt x="48" y="122"/>
                  </a:lnTo>
                  <a:lnTo>
                    <a:pt x="49" y="122"/>
                  </a:lnTo>
                  <a:lnTo>
                    <a:pt x="50" y="121"/>
                  </a:lnTo>
                  <a:lnTo>
                    <a:pt x="51" y="120"/>
                  </a:lnTo>
                  <a:lnTo>
                    <a:pt x="52" y="118"/>
                  </a:lnTo>
                  <a:lnTo>
                    <a:pt x="50" y="117"/>
                  </a:lnTo>
                  <a:lnTo>
                    <a:pt x="47" y="116"/>
                  </a:lnTo>
                  <a:lnTo>
                    <a:pt x="42" y="116"/>
                  </a:lnTo>
                  <a:lnTo>
                    <a:pt x="38" y="116"/>
                  </a:lnTo>
                  <a:lnTo>
                    <a:pt x="36" y="115"/>
                  </a:lnTo>
                  <a:lnTo>
                    <a:pt x="35" y="113"/>
                  </a:lnTo>
                  <a:lnTo>
                    <a:pt x="36" y="110"/>
                  </a:lnTo>
                  <a:lnTo>
                    <a:pt x="48" y="61"/>
                  </a:lnTo>
                  <a:lnTo>
                    <a:pt x="102" y="61"/>
                  </a:lnTo>
                  <a:lnTo>
                    <a:pt x="97" y="81"/>
                  </a:lnTo>
                  <a:lnTo>
                    <a:pt x="93" y="96"/>
                  </a:lnTo>
                  <a:lnTo>
                    <a:pt x="91" y="106"/>
                  </a:lnTo>
                  <a:lnTo>
                    <a:pt x="90" y="111"/>
                  </a:lnTo>
                  <a:lnTo>
                    <a:pt x="88" y="114"/>
                  </a:lnTo>
                  <a:lnTo>
                    <a:pt x="85" y="116"/>
                  </a:lnTo>
                  <a:lnTo>
                    <a:pt x="80" y="116"/>
                  </a:lnTo>
                  <a:lnTo>
                    <a:pt x="73" y="116"/>
                  </a:lnTo>
                  <a:lnTo>
                    <a:pt x="72" y="116"/>
                  </a:lnTo>
                  <a:lnTo>
                    <a:pt x="70" y="117"/>
                  </a:lnTo>
                  <a:lnTo>
                    <a:pt x="69" y="118"/>
                  </a:lnTo>
                  <a:lnTo>
                    <a:pt x="69" y="120"/>
                  </a:lnTo>
                  <a:lnTo>
                    <a:pt x="70" y="122"/>
                  </a:lnTo>
                  <a:lnTo>
                    <a:pt x="72" y="122"/>
                  </a:lnTo>
                  <a:lnTo>
                    <a:pt x="77" y="122"/>
                  </a:lnTo>
                  <a:lnTo>
                    <a:pt x="83" y="122"/>
                  </a:lnTo>
                  <a:lnTo>
                    <a:pt x="89" y="121"/>
                  </a:lnTo>
                  <a:lnTo>
                    <a:pt x="94" y="121"/>
                  </a:lnTo>
                  <a:lnTo>
                    <a:pt x="106" y="122"/>
                  </a:lnTo>
                  <a:lnTo>
                    <a:pt x="117" y="122"/>
                  </a:lnTo>
                  <a:lnTo>
                    <a:pt x="118" y="122"/>
                  </a:lnTo>
                  <a:lnTo>
                    <a:pt x="119" y="121"/>
                  </a:lnTo>
                  <a:lnTo>
                    <a:pt x="120" y="120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6" y="116"/>
                  </a:lnTo>
                  <a:lnTo>
                    <a:pt x="111" y="116"/>
                  </a:lnTo>
                  <a:lnTo>
                    <a:pt x="107" y="116"/>
                  </a:lnTo>
                  <a:lnTo>
                    <a:pt x="105" y="115"/>
                  </a:lnTo>
                  <a:lnTo>
                    <a:pt x="104" y="113"/>
                  </a:lnTo>
                  <a:lnTo>
                    <a:pt x="105" y="110"/>
                  </a:lnTo>
                  <a:lnTo>
                    <a:pt x="129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2345" y="174"/>
              <a:ext cx="41" cy="179"/>
            </a:xfrm>
            <a:custGeom>
              <a:avLst/>
              <a:gdLst>
                <a:gd name="T0" fmla="*/ 41 w 41"/>
                <a:gd name="T1" fmla="*/ 177 h 179"/>
                <a:gd name="T2" fmla="*/ 41 w 41"/>
                <a:gd name="T3" fmla="*/ 176 h 179"/>
                <a:gd name="T4" fmla="*/ 41 w 41"/>
                <a:gd name="T5" fmla="*/ 176 h 179"/>
                <a:gd name="T6" fmla="*/ 40 w 41"/>
                <a:gd name="T7" fmla="*/ 175 h 179"/>
                <a:gd name="T8" fmla="*/ 38 w 41"/>
                <a:gd name="T9" fmla="*/ 173 h 179"/>
                <a:gd name="T10" fmla="*/ 24 w 41"/>
                <a:gd name="T11" fmla="*/ 154 h 179"/>
                <a:gd name="T12" fmla="*/ 16 w 41"/>
                <a:gd name="T13" fmla="*/ 133 h 179"/>
                <a:gd name="T14" fmla="*/ 11 w 41"/>
                <a:gd name="T15" fmla="*/ 111 h 179"/>
                <a:gd name="T16" fmla="*/ 10 w 41"/>
                <a:gd name="T17" fmla="*/ 89 h 179"/>
                <a:gd name="T18" fmla="*/ 11 w 41"/>
                <a:gd name="T19" fmla="*/ 66 h 179"/>
                <a:gd name="T20" fmla="*/ 16 w 41"/>
                <a:gd name="T21" fmla="*/ 44 h 179"/>
                <a:gd name="T22" fmla="*/ 25 w 41"/>
                <a:gd name="T23" fmla="*/ 23 h 179"/>
                <a:gd name="T24" fmla="*/ 39 w 41"/>
                <a:gd name="T25" fmla="*/ 5 h 179"/>
                <a:gd name="T26" fmla="*/ 41 w 41"/>
                <a:gd name="T27" fmla="*/ 3 h 179"/>
                <a:gd name="T28" fmla="*/ 41 w 41"/>
                <a:gd name="T29" fmla="*/ 2 h 179"/>
                <a:gd name="T30" fmla="*/ 41 w 41"/>
                <a:gd name="T31" fmla="*/ 0 h 179"/>
                <a:gd name="T32" fmla="*/ 39 w 41"/>
                <a:gd name="T33" fmla="*/ 0 h 179"/>
                <a:gd name="T34" fmla="*/ 36 w 41"/>
                <a:gd name="T35" fmla="*/ 2 h 179"/>
                <a:gd name="T36" fmla="*/ 28 w 41"/>
                <a:gd name="T37" fmla="*/ 9 h 179"/>
                <a:gd name="T38" fmla="*/ 20 w 41"/>
                <a:gd name="T39" fmla="*/ 20 h 179"/>
                <a:gd name="T40" fmla="*/ 11 w 41"/>
                <a:gd name="T41" fmla="*/ 35 h 179"/>
                <a:gd name="T42" fmla="*/ 5 w 41"/>
                <a:gd name="T43" fmla="*/ 50 h 179"/>
                <a:gd name="T44" fmla="*/ 2 w 41"/>
                <a:gd name="T45" fmla="*/ 64 h 179"/>
                <a:gd name="T46" fmla="*/ 0 w 41"/>
                <a:gd name="T47" fmla="*/ 77 h 179"/>
                <a:gd name="T48" fmla="*/ 0 w 41"/>
                <a:gd name="T49" fmla="*/ 89 h 179"/>
                <a:gd name="T50" fmla="*/ 0 w 41"/>
                <a:gd name="T51" fmla="*/ 101 h 179"/>
                <a:gd name="T52" fmla="*/ 2 w 41"/>
                <a:gd name="T53" fmla="*/ 115 h 179"/>
                <a:gd name="T54" fmla="*/ 6 w 41"/>
                <a:gd name="T55" fmla="*/ 130 h 179"/>
                <a:gd name="T56" fmla="*/ 12 w 41"/>
                <a:gd name="T57" fmla="*/ 145 h 179"/>
                <a:gd name="T58" fmla="*/ 20 w 41"/>
                <a:gd name="T59" fmla="*/ 160 h 179"/>
                <a:gd name="T60" fmla="*/ 29 w 41"/>
                <a:gd name="T61" fmla="*/ 170 h 179"/>
                <a:gd name="T62" fmla="*/ 36 w 41"/>
                <a:gd name="T63" fmla="*/ 176 h 179"/>
                <a:gd name="T64" fmla="*/ 39 w 41"/>
                <a:gd name="T65" fmla="*/ 179 h 179"/>
                <a:gd name="T66" fmla="*/ 41 w 41"/>
                <a:gd name="T67" fmla="*/ 178 h 179"/>
                <a:gd name="T68" fmla="*/ 41 w 41"/>
                <a:gd name="T69" fmla="*/ 17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" h="179">
                  <a:moveTo>
                    <a:pt x="41" y="177"/>
                  </a:moveTo>
                  <a:lnTo>
                    <a:pt x="41" y="176"/>
                  </a:lnTo>
                  <a:lnTo>
                    <a:pt x="41" y="176"/>
                  </a:lnTo>
                  <a:lnTo>
                    <a:pt x="40" y="175"/>
                  </a:lnTo>
                  <a:lnTo>
                    <a:pt x="38" y="173"/>
                  </a:lnTo>
                  <a:lnTo>
                    <a:pt x="24" y="154"/>
                  </a:lnTo>
                  <a:lnTo>
                    <a:pt x="16" y="133"/>
                  </a:lnTo>
                  <a:lnTo>
                    <a:pt x="11" y="111"/>
                  </a:lnTo>
                  <a:lnTo>
                    <a:pt x="10" y="89"/>
                  </a:lnTo>
                  <a:lnTo>
                    <a:pt x="11" y="66"/>
                  </a:lnTo>
                  <a:lnTo>
                    <a:pt x="16" y="44"/>
                  </a:lnTo>
                  <a:lnTo>
                    <a:pt x="25" y="23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6" y="2"/>
                  </a:lnTo>
                  <a:lnTo>
                    <a:pt x="28" y="9"/>
                  </a:lnTo>
                  <a:lnTo>
                    <a:pt x="20" y="20"/>
                  </a:lnTo>
                  <a:lnTo>
                    <a:pt x="11" y="35"/>
                  </a:lnTo>
                  <a:lnTo>
                    <a:pt x="5" y="50"/>
                  </a:lnTo>
                  <a:lnTo>
                    <a:pt x="2" y="64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0" y="101"/>
                  </a:lnTo>
                  <a:lnTo>
                    <a:pt x="2" y="115"/>
                  </a:lnTo>
                  <a:lnTo>
                    <a:pt x="6" y="130"/>
                  </a:lnTo>
                  <a:lnTo>
                    <a:pt x="12" y="145"/>
                  </a:lnTo>
                  <a:lnTo>
                    <a:pt x="20" y="160"/>
                  </a:lnTo>
                  <a:lnTo>
                    <a:pt x="29" y="170"/>
                  </a:lnTo>
                  <a:lnTo>
                    <a:pt x="36" y="176"/>
                  </a:lnTo>
                  <a:lnTo>
                    <a:pt x="39" y="179"/>
                  </a:lnTo>
                  <a:lnTo>
                    <a:pt x="41" y="178"/>
                  </a:lnTo>
                  <a:lnTo>
                    <a:pt x="41" y="17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1"/>
            <p:cNvSpPr>
              <a:spLocks noChangeAspect="1" noEditPoints="1"/>
            </p:cNvSpPr>
            <p:nvPr/>
          </p:nvSpPr>
          <p:spPr bwMode="auto">
            <a:xfrm>
              <a:off x="2406" y="184"/>
              <a:ext cx="93" cy="161"/>
            </a:xfrm>
            <a:custGeom>
              <a:avLst/>
              <a:gdLst>
                <a:gd name="T0" fmla="*/ 69 w 93"/>
                <a:gd name="T1" fmla="*/ 3 h 161"/>
                <a:gd name="T2" fmla="*/ 69 w 93"/>
                <a:gd name="T3" fmla="*/ 1 h 161"/>
                <a:gd name="T4" fmla="*/ 65 w 93"/>
                <a:gd name="T5" fmla="*/ 1 h 161"/>
                <a:gd name="T6" fmla="*/ 54 w 93"/>
                <a:gd name="T7" fmla="*/ 45 h 161"/>
                <a:gd name="T8" fmla="*/ 34 w 93"/>
                <a:gd name="T9" fmla="*/ 50 h 161"/>
                <a:gd name="T10" fmla="*/ 16 w 93"/>
                <a:gd name="T11" fmla="*/ 61 h 161"/>
                <a:gd name="T12" fmla="*/ 4 w 93"/>
                <a:gd name="T13" fmla="*/ 76 h 161"/>
                <a:gd name="T14" fmla="*/ 0 w 93"/>
                <a:gd name="T15" fmla="*/ 94 h 161"/>
                <a:gd name="T16" fmla="*/ 8 w 93"/>
                <a:gd name="T17" fmla="*/ 116 h 161"/>
                <a:gd name="T18" fmla="*/ 34 w 93"/>
                <a:gd name="T19" fmla="*/ 126 h 161"/>
                <a:gd name="T20" fmla="*/ 28 w 93"/>
                <a:gd name="T21" fmla="*/ 149 h 161"/>
                <a:gd name="T22" fmla="*/ 26 w 93"/>
                <a:gd name="T23" fmla="*/ 157 h 161"/>
                <a:gd name="T24" fmla="*/ 26 w 93"/>
                <a:gd name="T25" fmla="*/ 160 h 161"/>
                <a:gd name="T26" fmla="*/ 30 w 93"/>
                <a:gd name="T27" fmla="*/ 160 h 161"/>
                <a:gd name="T28" fmla="*/ 30 w 93"/>
                <a:gd name="T29" fmla="*/ 157 h 161"/>
                <a:gd name="T30" fmla="*/ 32 w 93"/>
                <a:gd name="T31" fmla="*/ 153 h 161"/>
                <a:gd name="T32" fmla="*/ 49 w 93"/>
                <a:gd name="T33" fmla="*/ 125 h 161"/>
                <a:gd name="T34" fmla="*/ 68 w 93"/>
                <a:gd name="T35" fmla="*/ 117 h 161"/>
                <a:gd name="T36" fmla="*/ 83 w 93"/>
                <a:gd name="T37" fmla="*/ 103 h 161"/>
                <a:gd name="T38" fmla="*/ 92 w 93"/>
                <a:gd name="T39" fmla="*/ 86 h 161"/>
                <a:gd name="T40" fmla="*/ 91 w 93"/>
                <a:gd name="T41" fmla="*/ 66 h 161"/>
                <a:gd name="T42" fmla="*/ 74 w 93"/>
                <a:gd name="T43" fmla="*/ 49 h 161"/>
                <a:gd name="T44" fmla="*/ 69 w 93"/>
                <a:gd name="T45" fmla="*/ 4 h 161"/>
                <a:gd name="T46" fmla="*/ 30 w 93"/>
                <a:gd name="T47" fmla="*/ 122 h 161"/>
                <a:gd name="T48" fmla="*/ 22 w 93"/>
                <a:gd name="T49" fmla="*/ 119 h 161"/>
                <a:gd name="T50" fmla="*/ 16 w 93"/>
                <a:gd name="T51" fmla="*/ 113 h 161"/>
                <a:gd name="T52" fmla="*/ 12 w 93"/>
                <a:gd name="T53" fmla="*/ 104 h 161"/>
                <a:gd name="T54" fmla="*/ 12 w 93"/>
                <a:gd name="T55" fmla="*/ 89 h 161"/>
                <a:gd name="T56" fmla="*/ 17 w 93"/>
                <a:gd name="T57" fmla="*/ 73 h 161"/>
                <a:gd name="T58" fmla="*/ 28 w 93"/>
                <a:gd name="T59" fmla="*/ 60 h 161"/>
                <a:gd name="T60" fmla="*/ 43 w 93"/>
                <a:gd name="T61" fmla="*/ 51 h 161"/>
                <a:gd name="T62" fmla="*/ 35 w 93"/>
                <a:gd name="T63" fmla="*/ 122 h 161"/>
                <a:gd name="T64" fmla="*/ 67 w 93"/>
                <a:gd name="T65" fmla="*/ 51 h 161"/>
                <a:gd name="T66" fmla="*/ 79 w 93"/>
                <a:gd name="T67" fmla="*/ 63 h 161"/>
                <a:gd name="T68" fmla="*/ 80 w 93"/>
                <a:gd name="T69" fmla="*/ 82 h 161"/>
                <a:gd name="T70" fmla="*/ 75 w 93"/>
                <a:gd name="T71" fmla="*/ 98 h 161"/>
                <a:gd name="T72" fmla="*/ 64 w 93"/>
                <a:gd name="T73" fmla="*/ 111 h 161"/>
                <a:gd name="T74" fmla="*/ 49 w 93"/>
                <a:gd name="T75" fmla="*/ 120 h 161"/>
                <a:gd name="T76" fmla="*/ 57 w 93"/>
                <a:gd name="T77" fmla="*/ 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3" h="161">
                  <a:moveTo>
                    <a:pt x="69" y="4"/>
                  </a:moveTo>
                  <a:lnTo>
                    <a:pt x="69" y="3"/>
                  </a:lnTo>
                  <a:lnTo>
                    <a:pt x="69" y="2"/>
                  </a:lnTo>
                  <a:lnTo>
                    <a:pt x="69" y="1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4" y="4"/>
                  </a:lnTo>
                  <a:lnTo>
                    <a:pt x="54" y="45"/>
                  </a:lnTo>
                  <a:lnTo>
                    <a:pt x="43" y="46"/>
                  </a:lnTo>
                  <a:lnTo>
                    <a:pt x="34" y="50"/>
                  </a:lnTo>
                  <a:lnTo>
                    <a:pt x="24" y="54"/>
                  </a:lnTo>
                  <a:lnTo>
                    <a:pt x="16" y="61"/>
                  </a:lnTo>
                  <a:lnTo>
                    <a:pt x="9" y="68"/>
                  </a:lnTo>
                  <a:lnTo>
                    <a:pt x="4" y="76"/>
                  </a:lnTo>
                  <a:lnTo>
                    <a:pt x="1" y="85"/>
                  </a:lnTo>
                  <a:lnTo>
                    <a:pt x="0" y="94"/>
                  </a:lnTo>
                  <a:lnTo>
                    <a:pt x="2" y="106"/>
                  </a:lnTo>
                  <a:lnTo>
                    <a:pt x="8" y="116"/>
                  </a:lnTo>
                  <a:lnTo>
                    <a:pt x="19" y="123"/>
                  </a:lnTo>
                  <a:lnTo>
                    <a:pt x="34" y="126"/>
                  </a:lnTo>
                  <a:lnTo>
                    <a:pt x="30" y="143"/>
                  </a:lnTo>
                  <a:lnTo>
                    <a:pt x="28" y="149"/>
                  </a:lnTo>
                  <a:lnTo>
                    <a:pt x="27" y="154"/>
                  </a:lnTo>
                  <a:lnTo>
                    <a:pt x="26" y="157"/>
                  </a:lnTo>
                  <a:lnTo>
                    <a:pt x="26" y="159"/>
                  </a:lnTo>
                  <a:lnTo>
                    <a:pt x="26" y="160"/>
                  </a:lnTo>
                  <a:lnTo>
                    <a:pt x="28" y="161"/>
                  </a:lnTo>
                  <a:lnTo>
                    <a:pt x="30" y="160"/>
                  </a:lnTo>
                  <a:lnTo>
                    <a:pt x="30" y="159"/>
                  </a:lnTo>
                  <a:lnTo>
                    <a:pt x="30" y="157"/>
                  </a:lnTo>
                  <a:lnTo>
                    <a:pt x="31" y="155"/>
                  </a:lnTo>
                  <a:lnTo>
                    <a:pt x="32" y="153"/>
                  </a:lnTo>
                  <a:lnTo>
                    <a:pt x="38" y="126"/>
                  </a:lnTo>
                  <a:lnTo>
                    <a:pt x="49" y="125"/>
                  </a:lnTo>
                  <a:lnTo>
                    <a:pt x="59" y="121"/>
                  </a:lnTo>
                  <a:lnTo>
                    <a:pt x="68" y="117"/>
                  </a:lnTo>
                  <a:lnTo>
                    <a:pt x="76" y="110"/>
                  </a:lnTo>
                  <a:lnTo>
                    <a:pt x="83" y="103"/>
                  </a:lnTo>
                  <a:lnTo>
                    <a:pt x="88" y="95"/>
                  </a:lnTo>
                  <a:lnTo>
                    <a:pt x="92" y="86"/>
                  </a:lnTo>
                  <a:lnTo>
                    <a:pt x="93" y="77"/>
                  </a:lnTo>
                  <a:lnTo>
                    <a:pt x="91" y="66"/>
                  </a:lnTo>
                  <a:lnTo>
                    <a:pt x="85" y="56"/>
                  </a:lnTo>
                  <a:lnTo>
                    <a:pt x="74" y="49"/>
                  </a:lnTo>
                  <a:lnTo>
                    <a:pt x="59" y="45"/>
                  </a:lnTo>
                  <a:lnTo>
                    <a:pt x="69" y="4"/>
                  </a:lnTo>
                  <a:close/>
                  <a:moveTo>
                    <a:pt x="35" y="122"/>
                  </a:moveTo>
                  <a:lnTo>
                    <a:pt x="30" y="122"/>
                  </a:lnTo>
                  <a:lnTo>
                    <a:pt x="26" y="121"/>
                  </a:lnTo>
                  <a:lnTo>
                    <a:pt x="22" y="119"/>
                  </a:lnTo>
                  <a:lnTo>
                    <a:pt x="19" y="116"/>
                  </a:lnTo>
                  <a:lnTo>
                    <a:pt x="16" y="113"/>
                  </a:lnTo>
                  <a:lnTo>
                    <a:pt x="13" y="109"/>
                  </a:lnTo>
                  <a:lnTo>
                    <a:pt x="12" y="104"/>
                  </a:lnTo>
                  <a:lnTo>
                    <a:pt x="11" y="98"/>
                  </a:lnTo>
                  <a:lnTo>
                    <a:pt x="12" y="89"/>
                  </a:lnTo>
                  <a:lnTo>
                    <a:pt x="14" y="81"/>
                  </a:lnTo>
                  <a:lnTo>
                    <a:pt x="17" y="73"/>
                  </a:lnTo>
                  <a:lnTo>
                    <a:pt x="22" y="66"/>
                  </a:lnTo>
                  <a:lnTo>
                    <a:pt x="28" y="60"/>
                  </a:lnTo>
                  <a:lnTo>
                    <a:pt x="35" y="54"/>
                  </a:lnTo>
                  <a:lnTo>
                    <a:pt x="43" y="51"/>
                  </a:lnTo>
                  <a:lnTo>
                    <a:pt x="53" y="49"/>
                  </a:lnTo>
                  <a:lnTo>
                    <a:pt x="35" y="122"/>
                  </a:lnTo>
                  <a:close/>
                  <a:moveTo>
                    <a:pt x="57" y="49"/>
                  </a:moveTo>
                  <a:lnTo>
                    <a:pt x="67" y="51"/>
                  </a:lnTo>
                  <a:lnTo>
                    <a:pt x="74" y="56"/>
                  </a:lnTo>
                  <a:lnTo>
                    <a:pt x="79" y="63"/>
                  </a:lnTo>
                  <a:lnTo>
                    <a:pt x="81" y="73"/>
                  </a:lnTo>
                  <a:lnTo>
                    <a:pt x="80" y="82"/>
                  </a:lnTo>
                  <a:lnTo>
                    <a:pt x="78" y="90"/>
                  </a:lnTo>
                  <a:lnTo>
                    <a:pt x="75" y="98"/>
                  </a:lnTo>
                  <a:lnTo>
                    <a:pt x="70" y="105"/>
                  </a:lnTo>
                  <a:lnTo>
                    <a:pt x="64" y="111"/>
                  </a:lnTo>
                  <a:lnTo>
                    <a:pt x="57" y="117"/>
                  </a:lnTo>
                  <a:lnTo>
                    <a:pt x="49" y="120"/>
                  </a:lnTo>
                  <a:lnTo>
                    <a:pt x="39" y="122"/>
                  </a:lnTo>
                  <a:lnTo>
                    <a:pt x="57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509" y="251"/>
              <a:ext cx="57" cy="85"/>
            </a:xfrm>
            <a:custGeom>
              <a:avLst/>
              <a:gdLst>
                <a:gd name="T0" fmla="*/ 57 w 57"/>
                <a:gd name="T1" fmla="*/ 43 h 85"/>
                <a:gd name="T2" fmla="*/ 56 w 57"/>
                <a:gd name="T3" fmla="*/ 25 h 85"/>
                <a:gd name="T4" fmla="*/ 50 w 57"/>
                <a:gd name="T5" fmla="*/ 10 h 85"/>
                <a:gd name="T6" fmla="*/ 46 w 57"/>
                <a:gd name="T7" fmla="*/ 6 h 85"/>
                <a:gd name="T8" fmla="*/ 42 w 57"/>
                <a:gd name="T9" fmla="*/ 3 h 85"/>
                <a:gd name="T10" fmla="*/ 36 w 57"/>
                <a:gd name="T11" fmla="*/ 0 h 85"/>
                <a:gd name="T12" fmla="*/ 29 w 57"/>
                <a:gd name="T13" fmla="*/ 0 h 85"/>
                <a:gd name="T14" fmla="*/ 19 w 57"/>
                <a:gd name="T15" fmla="*/ 1 h 85"/>
                <a:gd name="T16" fmla="*/ 12 w 57"/>
                <a:gd name="T17" fmla="*/ 5 h 85"/>
                <a:gd name="T18" fmla="*/ 7 w 57"/>
                <a:gd name="T19" fmla="*/ 11 h 85"/>
                <a:gd name="T20" fmla="*/ 3 w 57"/>
                <a:gd name="T21" fmla="*/ 18 h 85"/>
                <a:gd name="T22" fmla="*/ 1 w 57"/>
                <a:gd name="T23" fmla="*/ 25 h 85"/>
                <a:gd name="T24" fmla="*/ 0 w 57"/>
                <a:gd name="T25" fmla="*/ 32 h 85"/>
                <a:gd name="T26" fmla="*/ 0 w 57"/>
                <a:gd name="T27" fmla="*/ 38 h 85"/>
                <a:gd name="T28" fmla="*/ 0 w 57"/>
                <a:gd name="T29" fmla="*/ 43 h 85"/>
                <a:gd name="T30" fmla="*/ 0 w 57"/>
                <a:gd name="T31" fmla="*/ 47 h 85"/>
                <a:gd name="T32" fmla="*/ 0 w 57"/>
                <a:gd name="T33" fmla="*/ 53 h 85"/>
                <a:gd name="T34" fmla="*/ 1 w 57"/>
                <a:gd name="T35" fmla="*/ 60 h 85"/>
                <a:gd name="T36" fmla="*/ 3 w 57"/>
                <a:gd name="T37" fmla="*/ 67 h 85"/>
                <a:gd name="T38" fmla="*/ 7 w 57"/>
                <a:gd name="T39" fmla="*/ 74 h 85"/>
                <a:gd name="T40" fmla="*/ 12 w 57"/>
                <a:gd name="T41" fmla="*/ 80 h 85"/>
                <a:gd name="T42" fmla="*/ 19 w 57"/>
                <a:gd name="T43" fmla="*/ 84 h 85"/>
                <a:gd name="T44" fmla="*/ 29 w 57"/>
                <a:gd name="T45" fmla="*/ 85 h 85"/>
                <a:gd name="T46" fmla="*/ 38 w 57"/>
                <a:gd name="T47" fmla="*/ 84 h 85"/>
                <a:gd name="T48" fmla="*/ 45 w 57"/>
                <a:gd name="T49" fmla="*/ 80 h 85"/>
                <a:gd name="T50" fmla="*/ 50 w 57"/>
                <a:gd name="T51" fmla="*/ 74 h 85"/>
                <a:gd name="T52" fmla="*/ 54 w 57"/>
                <a:gd name="T53" fmla="*/ 67 h 85"/>
                <a:gd name="T54" fmla="*/ 56 w 57"/>
                <a:gd name="T55" fmla="*/ 60 h 85"/>
                <a:gd name="T56" fmla="*/ 57 w 57"/>
                <a:gd name="T57" fmla="*/ 53 h 85"/>
                <a:gd name="T58" fmla="*/ 57 w 57"/>
                <a:gd name="T59" fmla="*/ 47 h 85"/>
                <a:gd name="T60" fmla="*/ 57 w 57"/>
                <a:gd name="T61" fmla="*/ 43 h 85"/>
                <a:gd name="T62" fmla="*/ 29 w 57"/>
                <a:gd name="T63" fmla="*/ 82 h 85"/>
                <a:gd name="T64" fmla="*/ 24 w 57"/>
                <a:gd name="T65" fmla="*/ 81 h 85"/>
                <a:gd name="T66" fmla="*/ 19 w 57"/>
                <a:gd name="T67" fmla="*/ 79 h 85"/>
                <a:gd name="T68" fmla="*/ 15 w 57"/>
                <a:gd name="T69" fmla="*/ 74 h 85"/>
                <a:gd name="T70" fmla="*/ 13 w 57"/>
                <a:gd name="T71" fmla="*/ 68 h 85"/>
                <a:gd name="T72" fmla="*/ 12 w 57"/>
                <a:gd name="T73" fmla="*/ 62 h 85"/>
                <a:gd name="T74" fmla="*/ 11 w 57"/>
                <a:gd name="T75" fmla="*/ 55 h 85"/>
                <a:gd name="T76" fmla="*/ 11 w 57"/>
                <a:gd name="T77" fmla="*/ 48 h 85"/>
                <a:gd name="T78" fmla="*/ 11 w 57"/>
                <a:gd name="T79" fmla="*/ 41 h 85"/>
                <a:gd name="T80" fmla="*/ 11 w 57"/>
                <a:gd name="T81" fmla="*/ 27 h 85"/>
                <a:gd name="T82" fmla="*/ 13 w 57"/>
                <a:gd name="T83" fmla="*/ 16 h 85"/>
                <a:gd name="T84" fmla="*/ 16 w 57"/>
                <a:gd name="T85" fmla="*/ 9 h 85"/>
                <a:gd name="T86" fmla="*/ 20 w 57"/>
                <a:gd name="T87" fmla="*/ 6 h 85"/>
                <a:gd name="T88" fmla="*/ 24 w 57"/>
                <a:gd name="T89" fmla="*/ 4 h 85"/>
                <a:gd name="T90" fmla="*/ 29 w 57"/>
                <a:gd name="T91" fmla="*/ 3 h 85"/>
                <a:gd name="T92" fmla="*/ 33 w 57"/>
                <a:gd name="T93" fmla="*/ 4 h 85"/>
                <a:gd name="T94" fmla="*/ 38 w 57"/>
                <a:gd name="T95" fmla="*/ 6 h 85"/>
                <a:gd name="T96" fmla="*/ 42 w 57"/>
                <a:gd name="T97" fmla="*/ 10 h 85"/>
                <a:gd name="T98" fmla="*/ 44 w 57"/>
                <a:gd name="T99" fmla="*/ 14 h 85"/>
                <a:gd name="T100" fmla="*/ 46 w 57"/>
                <a:gd name="T101" fmla="*/ 26 h 85"/>
                <a:gd name="T102" fmla="*/ 46 w 57"/>
                <a:gd name="T103" fmla="*/ 41 h 85"/>
                <a:gd name="T104" fmla="*/ 46 w 57"/>
                <a:gd name="T105" fmla="*/ 55 h 85"/>
                <a:gd name="T106" fmla="*/ 44 w 57"/>
                <a:gd name="T107" fmla="*/ 67 h 85"/>
                <a:gd name="T108" fmla="*/ 42 w 57"/>
                <a:gd name="T109" fmla="*/ 74 h 85"/>
                <a:gd name="T110" fmla="*/ 37 w 57"/>
                <a:gd name="T111" fmla="*/ 79 h 85"/>
                <a:gd name="T112" fmla="*/ 33 w 57"/>
                <a:gd name="T113" fmla="*/ 81 h 85"/>
                <a:gd name="T114" fmla="*/ 29 w 57"/>
                <a:gd name="T115" fmla="*/ 8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7" h="85">
                  <a:moveTo>
                    <a:pt x="57" y="43"/>
                  </a:moveTo>
                  <a:lnTo>
                    <a:pt x="56" y="25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19" y="1"/>
                  </a:lnTo>
                  <a:lnTo>
                    <a:pt x="12" y="5"/>
                  </a:lnTo>
                  <a:lnTo>
                    <a:pt x="7" y="11"/>
                  </a:lnTo>
                  <a:lnTo>
                    <a:pt x="3" y="18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0" y="43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1" y="60"/>
                  </a:lnTo>
                  <a:lnTo>
                    <a:pt x="3" y="67"/>
                  </a:lnTo>
                  <a:lnTo>
                    <a:pt x="7" y="74"/>
                  </a:lnTo>
                  <a:lnTo>
                    <a:pt x="12" y="80"/>
                  </a:lnTo>
                  <a:lnTo>
                    <a:pt x="19" y="84"/>
                  </a:lnTo>
                  <a:lnTo>
                    <a:pt x="29" y="85"/>
                  </a:lnTo>
                  <a:lnTo>
                    <a:pt x="38" y="84"/>
                  </a:lnTo>
                  <a:lnTo>
                    <a:pt x="45" y="80"/>
                  </a:lnTo>
                  <a:lnTo>
                    <a:pt x="50" y="74"/>
                  </a:lnTo>
                  <a:lnTo>
                    <a:pt x="54" y="67"/>
                  </a:lnTo>
                  <a:lnTo>
                    <a:pt x="56" y="60"/>
                  </a:lnTo>
                  <a:lnTo>
                    <a:pt x="57" y="53"/>
                  </a:lnTo>
                  <a:lnTo>
                    <a:pt x="57" y="47"/>
                  </a:lnTo>
                  <a:lnTo>
                    <a:pt x="57" y="43"/>
                  </a:lnTo>
                  <a:close/>
                  <a:moveTo>
                    <a:pt x="29" y="82"/>
                  </a:moveTo>
                  <a:lnTo>
                    <a:pt x="24" y="81"/>
                  </a:lnTo>
                  <a:lnTo>
                    <a:pt x="19" y="79"/>
                  </a:lnTo>
                  <a:lnTo>
                    <a:pt x="15" y="74"/>
                  </a:lnTo>
                  <a:lnTo>
                    <a:pt x="13" y="68"/>
                  </a:lnTo>
                  <a:lnTo>
                    <a:pt x="12" y="62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11" y="41"/>
                  </a:lnTo>
                  <a:lnTo>
                    <a:pt x="11" y="27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0" y="6"/>
                  </a:lnTo>
                  <a:lnTo>
                    <a:pt x="24" y="4"/>
                  </a:lnTo>
                  <a:lnTo>
                    <a:pt x="29" y="3"/>
                  </a:lnTo>
                  <a:lnTo>
                    <a:pt x="33" y="4"/>
                  </a:lnTo>
                  <a:lnTo>
                    <a:pt x="38" y="6"/>
                  </a:lnTo>
                  <a:lnTo>
                    <a:pt x="42" y="10"/>
                  </a:lnTo>
                  <a:lnTo>
                    <a:pt x="44" y="14"/>
                  </a:lnTo>
                  <a:lnTo>
                    <a:pt x="46" y="26"/>
                  </a:lnTo>
                  <a:lnTo>
                    <a:pt x="46" y="41"/>
                  </a:lnTo>
                  <a:lnTo>
                    <a:pt x="46" y="55"/>
                  </a:lnTo>
                  <a:lnTo>
                    <a:pt x="44" y="67"/>
                  </a:lnTo>
                  <a:lnTo>
                    <a:pt x="42" y="74"/>
                  </a:lnTo>
                  <a:lnTo>
                    <a:pt x="37" y="79"/>
                  </a:lnTo>
                  <a:lnTo>
                    <a:pt x="33" y="81"/>
                  </a:lnTo>
                  <a:lnTo>
                    <a:pt x="29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3"/>
            <p:cNvSpPr>
              <a:spLocks noChangeAspect="1" noEditPoints="1"/>
            </p:cNvSpPr>
            <p:nvPr/>
          </p:nvSpPr>
          <p:spPr bwMode="auto">
            <a:xfrm>
              <a:off x="2631" y="229"/>
              <a:ext cx="69" cy="69"/>
            </a:xfrm>
            <a:custGeom>
              <a:avLst/>
              <a:gdLst>
                <a:gd name="T0" fmla="*/ 69 w 69"/>
                <a:gd name="T1" fmla="*/ 34 h 69"/>
                <a:gd name="T2" fmla="*/ 66 w 69"/>
                <a:gd name="T3" fmla="*/ 21 h 69"/>
                <a:gd name="T4" fmla="*/ 59 w 69"/>
                <a:gd name="T5" fmla="*/ 10 h 69"/>
                <a:gd name="T6" fmla="*/ 48 w 69"/>
                <a:gd name="T7" fmla="*/ 2 h 69"/>
                <a:gd name="T8" fmla="*/ 35 w 69"/>
                <a:gd name="T9" fmla="*/ 0 h 69"/>
                <a:gd name="T10" fmla="*/ 21 w 69"/>
                <a:gd name="T11" fmla="*/ 2 h 69"/>
                <a:gd name="T12" fmla="*/ 10 w 69"/>
                <a:gd name="T13" fmla="*/ 10 h 69"/>
                <a:gd name="T14" fmla="*/ 3 w 69"/>
                <a:gd name="T15" fmla="*/ 21 h 69"/>
                <a:gd name="T16" fmla="*/ 0 w 69"/>
                <a:gd name="T17" fmla="*/ 34 h 69"/>
                <a:gd name="T18" fmla="*/ 3 w 69"/>
                <a:gd name="T19" fmla="*/ 48 h 69"/>
                <a:gd name="T20" fmla="*/ 10 w 69"/>
                <a:gd name="T21" fmla="*/ 59 h 69"/>
                <a:gd name="T22" fmla="*/ 21 w 69"/>
                <a:gd name="T23" fmla="*/ 66 h 69"/>
                <a:gd name="T24" fmla="*/ 35 w 69"/>
                <a:gd name="T25" fmla="*/ 69 h 69"/>
                <a:gd name="T26" fmla="*/ 48 w 69"/>
                <a:gd name="T27" fmla="*/ 66 h 69"/>
                <a:gd name="T28" fmla="*/ 59 w 69"/>
                <a:gd name="T29" fmla="*/ 59 h 69"/>
                <a:gd name="T30" fmla="*/ 66 w 69"/>
                <a:gd name="T31" fmla="*/ 48 h 69"/>
                <a:gd name="T32" fmla="*/ 69 w 69"/>
                <a:gd name="T33" fmla="*/ 34 h 69"/>
                <a:gd name="T34" fmla="*/ 35 w 69"/>
                <a:gd name="T35" fmla="*/ 62 h 69"/>
                <a:gd name="T36" fmla="*/ 24 w 69"/>
                <a:gd name="T37" fmla="*/ 60 h 69"/>
                <a:gd name="T38" fmla="*/ 15 w 69"/>
                <a:gd name="T39" fmla="*/ 54 h 69"/>
                <a:gd name="T40" fmla="*/ 9 w 69"/>
                <a:gd name="T41" fmla="*/ 45 h 69"/>
                <a:gd name="T42" fmla="*/ 7 w 69"/>
                <a:gd name="T43" fmla="*/ 34 h 69"/>
                <a:gd name="T44" fmla="*/ 9 w 69"/>
                <a:gd name="T45" fmla="*/ 24 h 69"/>
                <a:gd name="T46" fmla="*/ 15 w 69"/>
                <a:gd name="T47" fmla="*/ 15 h 69"/>
                <a:gd name="T48" fmla="*/ 24 w 69"/>
                <a:gd name="T49" fmla="*/ 9 h 69"/>
                <a:gd name="T50" fmla="*/ 35 w 69"/>
                <a:gd name="T51" fmla="*/ 7 h 69"/>
                <a:gd name="T52" fmla="*/ 45 w 69"/>
                <a:gd name="T53" fmla="*/ 9 h 69"/>
                <a:gd name="T54" fmla="*/ 54 w 69"/>
                <a:gd name="T55" fmla="*/ 15 h 69"/>
                <a:gd name="T56" fmla="*/ 60 w 69"/>
                <a:gd name="T57" fmla="*/ 24 h 69"/>
                <a:gd name="T58" fmla="*/ 62 w 69"/>
                <a:gd name="T59" fmla="*/ 34 h 69"/>
                <a:gd name="T60" fmla="*/ 60 w 69"/>
                <a:gd name="T61" fmla="*/ 45 h 69"/>
                <a:gd name="T62" fmla="*/ 54 w 69"/>
                <a:gd name="T63" fmla="*/ 54 h 69"/>
                <a:gd name="T64" fmla="*/ 45 w 69"/>
                <a:gd name="T65" fmla="*/ 60 h 69"/>
                <a:gd name="T66" fmla="*/ 35 w 69"/>
                <a:gd name="T67" fmla="*/ 6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69">
                  <a:moveTo>
                    <a:pt x="69" y="34"/>
                  </a:moveTo>
                  <a:lnTo>
                    <a:pt x="66" y="21"/>
                  </a:lnTo>
                  <a:lnTo>
                    <a:pt x="59" y="10"/>
                  </a:lnTo>
                  <a:lnTo>
                    <a:pt x="48" y="2"/>
                  </a:lnTo>
                  <a:lnTo>
                    <a:pt x="35" y="0"/>
                  </a:lnTo>
                  <a:lnTo>
                    <a:pt x="21" y="2"/>
                  </a:lnTo>
                  <a:lnTo>
                    <a:pt x="10" y="10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8"/>
                  </a:lnTo>
                  <a:lnTo>
                    <a:pt x="10" y="59"/>
                  </a:lnTo>
                  <a:lnTo>
                    <a:pt x="21" y="66"/>
                  </a:lnTo>
                  <a:lnTo>
                    <a:pt x="35" y="69"/>
                  </a:lnTo>
                  <a:lnTo>
                    <a:pt x="48" y="66"/>
                  </a:lnTo>
                  <a:lnTo>
                    <a:pt x="59" y="59"/>
                  </a:lnTo>
                  <a:lnTo>
                    <a:pt x="66" y="48"/>
                  </a:lnTo>
                  <a:lnTo>
                    <a:pt x="69" y="34"/>
                  </a:lnTo>
                  <a:close/>
                  <a:moveTo>
                    <a:pt x="35" y="62"/>
                  </a:moveTo>
                  <a:lnTo>
                    <a:pt x="24" y="60"/>
                  </a:lnTo>
                  <a:lnTo>
                    <a:pt x="15" y="54"/>
                  </a:lnTo>
                  <a:lnTo>
                    <a:pt x="9" y="45"/>
                  </a:lnTo>
                  <a:lnTo>
                    <a:pt x="7" y="34"/>
                  </a:lnTo>
                  <a:lnTo>
                    <a:pt x="9" y="24"/>
                  </a:lnTo>
                  <a:lnTo>
                    <a:pt x="15" y="15"/>
                  </a:lnTo>
                  <a:lnTo>
                    <a:pt x="24" y="9"/>
                  </a:lnTo>
                  <a:lnTo>
                    <a:pt x="35" y="7"/>
                  </a:lnTo>
                  <a:lnTo>
                    <a:pt x="45" y="9"/>
                  </a:lnTo>
                  <a:lnTo>
                    <a:pt x="54" y="15"/>
                  </a:lnTo>
                  <a:lnTo>
                    <a:pt x="60" y="24"/>
                  </a:lnTo>
                  <a:lnTo>
                    <a:pt x="62" y="34"/>
                  </a:lnTo>
                  <a:lnTo>
                    <a:pt x="60" y="45"/>
                  </a:lnTo>
                  <a:lnTo>
                    <a:pt x="54" y="54"/>
                  </a:lnTo>
                  <a:lnTo>
                    <a:pt x="45" y="60"/>
                  </a:lnTo>
                  <a:lnTo>
                    <a:pt x="35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34"/>
            <p:cNvSpPr>
              <a:spLocks noChangeAspect="1"/>
            </p:cNvSpPr>
            <p:nvPr/>
          </p:nvSpPr>
          <p:spPr bwMode="auto">
            <a:xfrm>
              <a:off x="2757" y="186"/>
              <a:ext cx="107" cy="122"/>
            </a:xfrm>
            <a:custGeom>
              <a:avLst/>
              <a:gdLst>
                <a:gd name="T0" fmla="*/ 60 w 107"/>
                <a:gd name="T1" fmla="*/ 12 h 122"/>
                <a:gd name="T2" fmla="*/ 62 w 107"/>
                <a:gd name="T3" fmla="*/ 9 h 122"/>
                <a:gd name="T4" fmla="*/ 66 w 107"/>
                <a:gd name="T5" fmla="*/ 7 h 122"/>
                <a:gd name="T6" fmla="*/ 73 w 107"/>
                <a:gd name="T7" fmla="*/ 6 h 122"/>
                <a:gd name="T8" fmla="*/ 82 w 107"/>
                <a:gd name="T9" fmla="*/ 6 h 122"/>
                <a:gd name="T10" fmla="*/ 85 w 107"/>
                <a:gd name="T11" fmla="*/ 4 h 122"/>
                <a:gd name="T12" fmla="*/ 84 w 107"/>
                <a:gd name="T13" fmla="*/ 0 h 122"/>
                <a:gd name="T14" fmla="*/ 32 w 107"/>
                <a:gd name="T15" fmla="*/ 0 h 122"/>
                <a:gd name="T16" fmla="*/ 30 w 107"/>
                <a:gd name="T17" fmla="*/ 1 h 122"/>
                <a:gd name="T18" fmla="*/ 29 w 107"/>
                <a:gd name="T19" fmla="*/ 4 h 122"/>
                <a:gd name="T20" fmla="*/ 34 w 107"/>
                <a:gd name="T21" fmla="*/ 6 h 122"/>
                <a:gd name="T22" fmla="*/ 41 w 107"/>
                <a:gd name="T23" fmla="*/ 6 h 122"/>
                <a:gd name="T24" fmla="*/ 46 w 107"/>
                <a:gd name="T25" fmla="*/ 9 h 122"/>
                <a:gd name="T26" fmla="*/ 45 w 107"/>
                <a:gd name="T27" fmla="*/ 12 h 122"/>
                <a:gd name="T28" fmla="*/ 20 w 107"/>
                <a:gd name="T29" fmla="*/ 110 h 122"/>
                <a:gd name="T30" fmla="*/ 19 w 107"/>
                <a:gd name="T31" fmla="*/ 114 h 122"/>
                <a:gd name="T32" fmla="*/ 16 w 107"/>
                <a:gd name="T33" fmla="*/ 116 h 122"/>
                <a:gd name="T34" fmla="*/ 10 w 107"/>
                <a:gd name="T35" fmla="*/ 116 h 122"/>
                <a:gd name="T36" fmla="*/ 3 w 107"/>
                <a:gd name="T37" fmla="*/ 116 h 122"/>
                <a:gd name="T38" fmla="*/ 0 w 107"/>
                <a:gd name="T39" fmla="*/ 118 h 122"/>
                <a:gd name="T40" fmla="*/ 1 w 107"/>
                <a:gd name="T41" fmla="*/ 122 h 122"/>
                <a:gd name="T42" fmla="*/ 87 w 107"/>
                <a:gd name="T43" fmla="*/ 122 h 122"/>
                <a:gd name="T44" fmla="*/ 91 w 107"/>
                <a:gd name="T45" fmla="*/ 122 h 122"/>
                <a:gd name="T46" fmla="*/ 93 w 107"/>
                <a:gd name="T47" fmla="*/ 119 h 122"/>
                <a:gd name="T48" fmla="*/ 107 w 107"/>
                <a:gd name="T49" fmla="*/ 79 h 122"/>
                <a:gd name="T50" fmla="*/ 107 w 107"/>
                <a:gd name="T51" fmla="*/ 77 h 122"/>
                <a:gd name="T52" fmla="*/ 104 w 107"/>
                <a:gd name="T53" fmla="*/ 77 h 122"/>
                <a:gd name="T54" fmla="*/ 100 w 107"/>
                <a:gd name="T55" fmla="*/ 86 h 122"/>
                <a:gd name="T56" fmla="*/ 94 w 107"/>
                <a:gd name="T57" fmla="*/ 99 h 122"/>
                <a:gd name="T58" fmla="*/ 84 w 107"/>
                <a:gd name="T59" fmla="*/ 109 h 122"/>
                <a:gd name="T60" fmla="*/ 68 w 107"/>
                <a:gd name="T61" fmla="*/ 116 h 122"/>
                <a:gd name="T62" fmla="*/ 41 w 107"/>
                <a:gd name="T63" fmla="*/ 116 h 122"/>
                <a:gd name="T64" fmla="*/ 37 w 107"/>
                <a:gd name="T65" fmla="*/ 116 h 122"/>
                <a:gd name="T66" fmla="*/ 35 w 107"/>
                <a:gd name="T67" fmla="*/ 115 h 122"/>
                <a:gd name="T68" fmla="*/ 36 w 107"/>
                <a:gd name="T69" fmla="*/ 11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122">
                  <a:moveTo>
                    <a:pt x="60" y="14"/>
                  </a:moveTo>
                  <a:lnTo>
                    <a:pt x="60" y="12"/>
                  </a:lnTo>
                  <a:lnTo>
                    <a:pt x="61" y="10"/>
                  </a:lnTo>
                  <a:lnTo>
                    <a:pt x="62" y="9"/>
                  </a:lnTo>
                  <a:lnTo>
                    <a:pt x="63" y="7"/>
                  </a:lnTo>
                  <a:lnTo>
                    <a:pt x="66" y="7"/>
                  </a:lnTo>
                  <a:lnTo>
                    <a:pt x="69" y="6"/>
                  </a:lnTo>
                  <a:lnTo>
                    <a:pt x="73" y="6"/>
                  </a:lnTo>
                  <a:lnTo>
                    <a:pt x="79" y="6"/>
                  </a:lnTo>
                  <a:lnTo>
                    <a:pt x="82" y="6"/>
                  </a:lnTo>
                  <a:lnTo>
                    <a:pt x="84" y="5"/>
                  </a:lnTo>
                  <a:lnTo>
                    <a:pt x="85" y="4"/>
                  </a:lnTo>
                  <a:lnTo>
                    <a:pt x="85" y="2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0" y="1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4" y="6"/>
                  </a:lnTo>
                  <a:lnTo>
                    <a:pt x="36" y="6"/>
                  </a:lnTo>
                  <a:lnTo>
                    <a:pt x="41" y="6"/>
                  </a:lnTo>
                  <a:lnTo>
                    <a:pt x="44" y="7"/>
                  </a:lnTo>
                  <a:lnTo>
                    <a:pt x="46" y="9"/>
                  </a:lnTo>
                  <a:lnTo>
                    <a:pt x="45" y="10"/>
                  </a:lnTo>
                  <a:lnTo>
                    <a:pt x="45" y="12"/>
                  </a:lnTo>
                  <a:lnTo>
                    <a:pt x="21" y="108"/>
                  </a:lnTo>
                  <a:lnTo>
                    <a:pt x="20" y="110"/>
                  </a:lnTo>
                  <a:lnTo>
                    <a:pt x="20" y="112"/>
                  </a:lnTo>
                  <a:lnTo>
                    <a:pt x="19" y="114"/>
                  </a:lnTo>
                  <a:lnTo>
                    <a:pt x="18" y="115"/>
                  </a:lnTo>
                  <a:lnTo>
                    <a:pt x="16" y="116"/>
                  </a:lnTo>
                  <a:lnTo>
                    <a:pt x="13" y="116"/>
                  </a:lnTo>
                  <a:lnTo>
                    <a:pt x="10" y="116"/>
                  </a:lnTo>
                  <a:lnTo>
                    <a:pt x="5" y="116"/>
                  </a:lnTo>
                  <a:lnTo>
                    <a:pt x="3" y="116"/>
                  </a:lnTo>
                  <a:lnTo>
                    <a:pt x="1" y="117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2"/>
                  </a:lnTo>
                  <a:lnTo>
                    <a:pt x="5" y="122"/>
                  </a:lnTo>
                  <a:lnTo>
                    <a:pt x="87" y="122"/>
                  </a:lnTo>
                  <a:lnTo>
                    <a:pt x="90" y="122"/>
                  </a:lnTo>
                  <a:lnTo>
                    <a:pt x="91" y="122"/>
                  </a:lnTo>
                  <a:lnTo>
                    <a:pt x="92" y="121"/>
                  </a:lnTo>
                  <a:lnTo>
                    <a:pt x="93" y="119"/>
                  </a:lnTo>
                  <a:lnTo>
                    <a:pt x="107" y="80"/>
                  </a:lnTo>
                  <a:lnTo>
                    <a:pt x="107" y="79"/>
                  </a:lnTo>
                  <a:lnTo>
                    <a:pt x="107" y="78"/>
                  </a:lnTo>
                  <a:lnTo>
                    <a:pt x="107" y="77"/>
                  </a:lnTo>
                  <a:lnTo>
                    <a:pt x="105" y="76"/>
                  </a:lnTo>
                  <a:lnTo>
                    <a:pt x="104" y="77"/>
                  </a:lnTo>
                  <a:lnTo>
                    <a:pt x="102" y="80"/>
                  </a:lnTo>
                  <a:lnTo>
                    <a:pt x="100" y="86"/>
                  </a:lnTo>
                  <a:lnTo>
                    <a:pt x="97" y="92"/>
                  </a:lnTo>
                  <a:lnTo>
                    <a:pt x="94" y="99"/>
                  </a:lnTo>
                  <a:lnTo>
                    <a:pt x="89" y="104"/>
                  </a:lnTo>
                  <a:lnTo>
                    <a:pt x="84" y="109"/>
                  </a:lnTo>
                  <a:lnTo>
                    <a:pt x="77" y="113"/>
                  </a:lnTo>
                  <a:lnTo>
                    <a:pt x="68" y="116"/>
                  </a:lnTo>
                  <a:lnTo>
                    <a:pt x="58" y="116"/>
                  </a:lnTo>
                  <a:lnTo>
                    <a:pt x="41" y="116"/>
                  </a:lnTo>
                  <a:lnTo>
                    <a:pt x="39" y="116"/>
                  </a:lnTo>
                  <a:lnTo>
                    <a:pt x="37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3"/>
                  </a:lnTo>
                  <a:lnTo>
                    <a:pt x="36" y="110"/>
                  </a:lnTo>
                  <a:lnTo>
                    <a:pt x="6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35"/>
            <p:cNvSpPr>
              <a:spLocks noChangeAspect="1" noEditPoints="1"/>
            </p:cNvSpPr>
            <p:nvPr/>
          </p:nvSpPr>
          <p:spPr bwMode="auto">
            <a:xfrm>
              <a:off x="2920" y="229"/>
              <a:ext cx="69" cy="69"/>
            </a:xfrm>
            <a:custGeom>
              <a:avLst/>
              <a:gdLst>
                <a:gd name="T0" fmla="*/ 69 w 69"/>
                <a:gd name="T1" fmla="*/ 34 h 69"/>
                <a:gd name="T2" fmla="*/ 66 w 69"/>
                <a:gd name="T3" fmla="*/ 21 h 69"/>
                <a:gd name="T4" fmla="*/ 59 w 69"/>
                <a:gd name="T5" fmla="*/ 10 h 69"/>
                <a:gd name="T6" fmla="*/ 48 w 69"/>
                <a:gd name="T7" fmla="*/ 2 h 69"/>
                <a:gd name="T8" fmla="*/ 34 w 69"/>
                <a:gd name="T9" fmla="*/ 0 h 69"/>
                <a:gd name="T10" fmla="*/ 21 w 69"/>
                <a:gd name="T11" fmla="*/ 2 h 69"/>
                <a:gd name="T12" fmla="*/ 10 w 69"/>
                <a:gd name="T13" fmla="*/ 10 h 69"/>
                <a:gd name="T14" fmla="*/ 2 w 69"/>
                <a:gd name="T15" fmla="*/ 21 h 69"/>
                <a:gd name="T16" fmla="*/ 0 w 69"/>
                <a:gd name="T17" fmla="*/ 34 h 69"/>
                <a:gd name="T18" fmla="*/ 2 w 69"/>
                <a:gd name="T19" fmla="*/ 48 h 69"/>
                <a:gd name="T20" fmla="*/ 10 w 69"/>
                <a:gd name="T21" fmla="*/ 59 h 69"/>
                <a:gd name="T22" fmla="*/ 21 w 69"/>
                <a:gd name="T23" fmla="*/ 66 h 69"/>
                <a:gd name="T24" fmla="*/ 34 w 69"/>
                <a:gd name="T25" fmla="*/ 69 h 69"/>
                <a:gd name="T26" fmla="*/ 48 w 69"/>
                <a:gd name="T27" fmla="*/ 66 h 69"/>
                <a:gd name="T28" fmla="*/ 59 w 69"/>
                <a:gd name="T29" fmla="*/ 59 h 69"/>
                <a:gd name="T30" fmla="*/ 66 w 69"/>
                <a:gd name="T31" fmla="*/ 48 h 69"/>
                <a:gd name="T32" fmla="*/ 69 w 69"/>
                <a:gd name="T33" fmla="*/ 34 h 69"/>
                <a:gd name="T34" fmla="*/ 34 w 69"/>
                <a:gd name="T35" fmla="*/ 62 h 69"/>
                <a:gd name="T36" fmla="*/ 23 w 69"/>
                <a:gd name="T37" fmla="*/ 60 h 69"/>
                <a:gd name="T38" fmla="*/ 15 w 69"/>
                <a:gd name="T39" fmla="*/ 54 h 69"/>
                <a:gd name="T40" fmla="*/ 9 w 69"/>
                <a:gd name="T41" fmla="*/ 45 h 69"/>
                <a:gd name="T42" fmla="*/ 7 w 69"/>
                <a:gd name="T43" fmla="*/ 34 h 69"/>
                <a:gd name="T44" fmla="*/ 9 w 69"/>
                <a:gd name="T45" fmla="*/ 24 h 69"/>
                <a:gd name="T46" fmla="*/ 15 w 69"/>
                <a:gd name="T47" fmla="*/ 15 h 69"/>
                <a:gd name="T48" fmla="*/ 24 w 69"/>
                <a:gd name="T49" fmla="*/ 9 h 69"/>
                <a:gd name="T50" fmla="*/ 34 w 69"/>
                <a:gd name="T51" fmla="*/ 7 h 69"/>
                <a:gd name="T52" fmla="*/ 45 w 69"/>
                <a:gd name="T53" fmla="*/ 9 h 69"/>
                <a:gd name="T54" fmla="*/ 54 w 69"/>
                <a:gd name="T55" fmla="*/ 15 h 69"/>
                <a:gd name="T56" fmla="*/ 59 w 69"/>
                <a:gd name="T57" fmla="*/ 24 h 69"/>
                <a:gd name="T58" fmla="*/ 62 w 69"/>
                <a:gd name="T59" fmla="*/ 34 h 69"/>
                <a:gd name="T60" fmla="*/ 59 w 69"/>
                <a:gd name="T61" fmla="*/ 45 h 69"/>
                <a:gd name="T62" fmla="*/ 54 w 69"/>
                <a:gd name="T63" fmla="*/ 54 h 69"/>
                <a:gd name="T64" fmla="*/ 45 w 69"/>
                <a:gd name="T65" fmla="*/ 60 h 69"/>
                <a:gd name="T66" fmla="*/ 34 w 69"/>
                <a:gd name="T67" fmla="*/ 6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69">
                  <a:moveTo>
                    <a:pt x="69" y="34"/>
                  </a:moveTo>
                  <a:lnTo>
                    <a:pt x="66" y="21"/>
                  </a:lnTo>
                  <a:lnTo>
                    <a:pt x="59" y="10"/>
                  </a:lnTo>
                  <a:lnTo>
                    <a:pt x="48" y="2"/>
                  </a:lnTo>
                  <a:lnTo>
                    <a:pt x="34" y="0"/>
                  </a:lnTo>
                  <a:lnTo>
                    <a:pt x="21" y="2"/>
                  </a:lnTo>
                  <a:lnTo>
                    <a:pt x="10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10" y="59"/>
                  </a:lnTo>
                  <a:lnTo>
                    <a:pt x="21" y="66"/>
                  </a:lnTo>
                  <a:lnTo>
                    <a:pt x="34" y="69"/>
                  </a:lnTo>
                  <a:lnTo>
                    <a:pt x="48" y="66"/>
                  </a:lnTo>
                  <a:lnTo>
                    <a:pt x="59" y="59"/>
                  </a:lnTo>
                  <a:lnTo>
                    <a:pt x="66" y="48"/>
                  </a:lnTo>
                  <a:lnTo>
                    <a:pt x="69" y="34"/>
                  </a:lnTo>
                  <a:close/>
                  <a:moveTo>
                    <a:pt x="34" y="62"/>
                  </a:moveTo>
                  <a:lnTo>
                    <a:pt x="23" y="60"/>
                  </a:lnTo>
                  <a:lnTo>
                    <a:pt x="15" y="54"/>
                  </a:lnTo>
                  <a:lnTo>
                    <a:pt x="9" y="45"/>
                  </a:lnTo>
                  <a:lnTo>
                    <a:pt x="7" y="34"/>
                  </a:lnTo>
                  <a:lnTo>
                    <a:pt x="9" y="24"/>
                  </a:lnTo>
                  <a:lnTo>
                    <a:pt x="15" y="15"/>
                  </a:lnTo>
                  <a:lnTo>
                    <a:pt x="24" y="9"/>
                  </a:lnTo>
                  <a:lnTo>
                    <a:pt x="34" y="7"/>
                  </a:lnTo>
                  <a:lnTo>
                    <a:pt x="45" y="9"/>
                  </a:lnTo>
                  <a:lnTo>
                    <a:pt x="54" y="15"/>
                  </a:lnTo>
                  <a:lnTo>
                    <a:pt x="59" y="24"/>
                  </a:lnTo>
                  <a:lnTo>
                    <a:pt x="62" y="34"/>
                  </a:lnTo>
                  <a:lnTo>
                    <a:pt x="59" y="45"/>
                  </a:lnTo>
                  <a:lnTo>
                    <a:pt x="54" y="54"/>
                  </a:lnTo>
                  <a:lnTo>
                    <a:pt x="45" y="60"/>
                  </a:lnTo>
                  <a:lnTo>
                    <a:pt x="34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36"/>
            <p:cNvSpPr>
              <a:spLocks noChangeAspect="1"/>
            </p:cNvSpPr>
            <p:nvPr/>
          </p:nvSpPr>
          <p:spPr bwMode="auto">
            <a:xfrm>
              <a:off x="3048" y="182"/>
              <a:ext cx="126" cy="130"/>
            </a:xfrm>
            <a:custGeom>
              <a:avLst/>
              <a:gdLst>
                <a:gd name="T0" fmla="*/ 126 w 126"/>
                <a:gd name="T1" fmla="*/ 1 h 130"/>
                <a:gd name="T2" fmla="*/ 123 w 126"/>
                <a:gd name="T3" fmla="*/ 0 h 130"/>
                <a:gd name="T4" fmla="*/ 109 w 126"/>
                <a:gd name="T5" fmla="*/ 16 h 130"/>
                <a:gd name="T6" fmla="*/ 101 w 126"/>
                <a:gd name="T7" fmla="*/ 7 h 130"/>
                <a:gd name="T8" fmla="*/ 79 w 126"/>
                <a:gd name="T9" fmla="*/ 0 h 130"/>
                <a:gd name="T10" fmla="*/ 50 w 126"/>
                <a:gd name="T11" fmla="*/ 7 h 130"/>
                <a:gd name="T12" fmla="*/ 25 w 126"/>
                <a:gd name="T13" fmla="*/ 25 h 130"/>
                <a:gd name="T14" fmla="*/ 7 w 126"/>
                <a:gd name="T15" fmla="*/ 51 h 130"/>
                <a:gd name="T16" fmla="*/ 0 w 126"/>
                <a:gd name="T17" fmla="*/ 81 h 130"/>
                <a:gd name="T18" fmla="*/ 3 w 126"/>
                <a:gd name="T19" fmla="*/ 101 h 130"/>
                <a:gd name="T20" fmla="*/ 13 w 126"/>
                <a:gd name="T21" fmla="*/ 116 h 130"/>
                <a:gd name="T22" fmla="*/ 29 w 126"/>
                <a:gd name="T23" fmla="*/ 126 h 130"/>
                <a:gd name="T24" fmla="*/ 48 w 126"/>
                <a:gd name="T25" fmla="*/ 130 h 130"/>
                <a:gd name="T26" fmla="*/ 71 w 126"/>
                <a:gd name="T27" fmla="*/ 126 h 130"/>
                <a:gd name="T28" fmla="*/ 80 w 126"/>
                <a:gd name="T29" fmla="*/ 120 h 130"/>
                <a:gd name="T30" fmla="*/ 86 w 126"/>
                <a:gd name="T31" fmla="*/ 115 h 130"/>
                <a:gd name="T32" fmla="*/ 90 w 126"/>
                <a:gd name="T33" fmla="*/ 122 h 130"/>
                <a:gd name="T34" fmla="*/ 94 w 126"/>
                <a:gd name="T35" fmla="*/ 126 h 130"/>
                <a:gd name="T36" fmla="*/ 96 w 126"/>
                <a:gd name="T37" fmla="*/ 124 h 130"/>
                <a:gd name="T38" fmla="*/ 98 w 126"/>
                <a:gd name="T39" fmla="*/ 117 h 130"/>
                <a:gd name="T40" fmla="*/ 102 w 126"/>
                <a:gd name="T41" fmla="*/ 100 h 130"/>
                <a:gd name="T42" fmla="*/ 105 w 126"/>
                <a:gd name="T43" fmla="*/ 87 h 130"/>
                <a:gd name="T44" fmla="*/ 110 w 126"/>
                <a:gd name="T45" fmla="*/ 83 h 130"/>
                <a:gd name="T46" fmla="*/ 117 w 126"/>
                <a:gd name="T47" fmla="*/ 83 h 130"/>
                <a:gd name="T48" fmla="*/ 119 w 126"/>
                <a:gd name="T49" fmla="*/ 81 h 130"/>
                <a:gd name="T50" fmla="*/ 119 w 126"/>
                <a:gd name="T51" fmla="*/ 78 h 130"/>
                <a:gd name="T52" fmla="*/ 73 w 126"/>
                <a:gd name="T53" fmla="*/ 77 h 130"/>
                <a:gd name="T54" fmla="*/ 71 w 126"/>
                <a:gd name="T55" fmla="*/ 78 h 130"/>
                <a:gd name="T56" fmla="*/ 69 w 126"/>
                <a:gd name="T57" fmla="*/ 81 h 130"/>
                <a:gd name="T58" fmla="*/ 75 w 126"/>
                <a:gd name="T59" fmla="*/ 83 h 130"/>
                <a:gd name="T60" fmla="*/ 78 w 126"/>
                <a:gd name="T61" fmla="*/ 83 h 130"/>
                <a:gd name="T62" fmla="*/ 84 w 126"/>
                <a:gd name="T63" fmla="*/ 83 h 130"/>
                <a:gd name="T64" fmla="*/ 89 w 126"/>
                <a:gd name="T65" fmla="*/ 84 h 130"/>
                <a:gd name="T66" fmla="*/ 90 w 126"/>
                <a:gd name="T67" fmla="*/ 87 h 130"/>
                <a:gd name="T68" fmla="*/ 89 w 126"/>
                <a:gd name="T69" fmla="*/ 93 h 130"/>
                <a:gd name="T70" fmla="*/ 86 w 126"/>
                <a:gd name="T71" fmla="*/ 103 h 130"/>
                <a:gd name="T72" fmla="*/ 69 w 126"/>
                <a:gd name="T73" fmla="*/ 121 h 130"/>
                <a:gd name="T74" fmla="*/ 52 w 126"/>
                <a:gd name="T75" fmla="*/ 124 h 130"/>
                <a:gd name="T76" fmla="*/ 28 w 126"/>
                <a:gd name="T77" fmla="*/ 116 h 130"/>
                <a:gd name="T78" fmla="*/ 16 w 126"/>
                <a:gd name="T79" fmla="*/ 87 h 130"/>
                <a:gd name="T80" fmla="*/ 17 w 126"/>
                <a:gd name="T81" fmla="*/ 79 h 130"/>
                <a:gd name="T82" fmla="*/ 19 w 126"/>
                <a:gd name="T83" fmla="*/ 64 h 130"/>
                <a:gd name="T84" fmla="*/ 25 w 126"/>
                <a:gd name="T85" fmla="*/ 47 h 130"/>
                <a:gd name="T86" fmla="*/ 36 w 126"/>
                <a:gd name="T87" fmla="*/ 29 h 130"/>
                <a:gd name="T88" fmla="*/ 56 w 126"/>
                <a:gd name="T89" fmla="*/ 13 h 130"/>
                <a:gd name="T90" fmla="*/ 81 w 126"/>
                <a:gd name="T91" fmla="*/ 6 h 130"/>
                <a:gd name="T92" fmla="*/ 102 w 126"/>
                <a:gd name="T93" fmla="*/ 15 h 130"/>
                <a:gd name="T94" fmla="*/ 110 w 126"/>
                <a:gd name="T95" fmla="*/ 40 h 130"/>
                <a:gd name="T96" fmla="*/ 109 w 126"/>
                <a:gd name="T97" fmla="*/ 47 h 130"/>
                <a:gd name="T98" fmla="*/ 109 w 126"/>
                <a:gd name="T99" fmla="*/ 49 h 130"/>
                <a:gd name="T100" fmla="*/ 112 w 126"/>
                <a:gd name="T101" fmla="*/ 51 h 130"/>
                <a:gd name="T102" fmla="*/ 114 w 126"/>
                <a:gd name="T103" fmla="*/ 50 h 130"/>
                <a:gd name="T104" fmla="*/ 115 w 126"/>
                <a:gd name="T105" fmla="*/ 4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6" h="130">
                  <a:moveTo>
                    <a:pt x="126" y="2"/>
                  </a:moveTo>
                  <a:lnTo>
                    <a:pt x="126" y="1"/>
                  </a:lnTo>
                  <a:lnTo>
                    <a:pt x="124" y="0"/>
                  </a:lnTo>
                  <a:lnTo>
                    <a:pt x="123" y="0"/>
                  </a:lnTo>
                  <a:lnTo>
                    <a:pt x="121" y="2"/>
                  </a:lnTo>
                  <a:lnTo>
                    <a:pt x="109" y="16"/>
                  </a:lnTo>
                  <a:lnTo>
                    <a:pt x="106" y="12"/>
                  </a:lnTo>
                  <a:lnTo>
                    <a:pt x="101" y="7"/>
                  </a:lnTo>
                  <a:lnTo>
                    <a:pt x="92" y="2"/>
                  </a:lnTo>
                  <a:lnTo>
                    <a:pt x="79" y="0"/>
                  </a:lnTo>
                  <a:lnTo>
                    <a:pt x="65" y="2"/>
                  </a:lnTo>
                  <a:lnTo>
                    <a:pt x="50" y="7"/>
                  </a:lnTo>
                  <a:lnTo>
                    <a:pt x="37" y="15"/>
                  </a:lnTo>
                  <a:lnTo>
                    <a:pt x="25" y="25"/>
                  </a:lnTo>
                  <a:lnTo>
                    <a:pt x="15" y="37"/>
                  </a:lnTo>
                  <a:lnTo>
                    <a:pt x="7" y="51"/>
                  </a:lnTo>
                  <a:lnTo>
                    <a:pt x="2" y="66"/>
                  </a:lnTo>
                  <a:lnTo>
                    <a:pt x="0" y="81"/>
                  </a:lnTo>
                  <a:lnTo>
                    <a:pt x="1" y="91"/>
                  </a:lnTo>
                  <a:lnTo>
                    <a:pt x="3" y="101"/>
                  </a:lnTo>
                  <a:lnTo>
                    <a:pt x="8" y="109"/>
                  </a:lnTo>
                  <a:lnTo>
                    <a:pt x="13" y="116"/>
                  </a:lnTo>
                  <a:lnTo>
                    <a:pt x="20" y="122"/>
                  </a:lnTo>
                  <a:lnTo>
                    <a:pt x="29" y="126"/>
                  </a:lnTo>
                  <a:lnTo>
                    <a:pt x="38" y="129"/>
                  </a:lnTo>
                  <a:lnTo>
                    <a:pt x="48" y="130"/>
                  </a:lnTo>
                  <a:lnTo>
                    <a:pt x="60" y="129"/>
                  </a:lnTo>
                  <a:lnTo>
                    <a:pt x="71" y="126"/>
                  </a:lnTo>
                  <a:lnTo>
                    <a:pt x="76" y="123"/>
                  </a:lnTo>
                  <a:lnTo>
                    <a:pt x="80" y="120"/>
                  </a:lnTo>
                  <a:lnTo>
                    <a:pt x="84" y="117"/>
                  </a:lnTo>
                  <a:lnTo>
                    <a:pt x="86" y="115"/>
                  </a:lnTo>
                  <a:lnTo>
                    <a:pt x="88" y="118"/>
                  </a:lnTo>
                  <a:lnTo>
                    <a:pt x="90" y="122"/>
                  </a:lnTo>
                  <a:lnTo>
                    <a:pt x="92" y="125"/>
                  </a:lnTo>
                  <a:lnTo>
                    <a:pt x="94" y="126"/>
                  </a:lnTo>
                  <a:lnTo>
                    <a:pt x="95" y="125"/>
                  </a:lnTo>
                  <a:lnTo>
                    <a:pt x="96" y="124"/>
                  </a:lnTo>
                  <a:lnTo>
                    <a:pt x="97" y="121"/>
                  </a:lnTo>
                  <a:lnTo>
                    <a:pt x="98" y="117"/>
                  </a:lnTo>
                  <a:lnTo>
                    <a:pt x="98" y="114"/>
                  </a:lnTo>
                  <a:lnTo>
                    <a:pt x="102" y="100"/>
                  </a:lnTo>
                  <a:lnTo>
                    <a:pt x="104" y="91"/>
                  </a:lnTo>
                  <a:lnTo>
                    <a:pt x="105" y="87"/>
                  </a:lnTo>
                  <a:lnTo>
                    <a:pt x="107" y="84"/>
                  </a:lnTo>
                  <a:lnTo>
                    <a:pt x="110" y="83"/>
                  </a:lnTo>
                  <a:lnTo>
                    <a:pt x="116" y="83"/>
                  </a:lnTo>
                  <a:lnTo>
                    <a:pt x="117" y="83"/>
                  </a:lnTo>
                  <a:lnTo>
                    <a:pt x="118" y="82"/>
                  </a:lnTo>
                  <a:lnTo>
                    <a:pt x="119" y="81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7" y="77"/>
                  </a:lnTo>
                  <a:lnTo>
                    <a:pt x="73" y="77"/>
                  </a:lnTo>
                  <a:lnTo>
                    <a:pt x="72" y="77"/>
                  </a:lnTo>
                  <a:lnTo>
                    <a:pt x="71" y="78"/>
                  </a:lnTo>
                  <a:lnTo>
                    <a:pt x="70" y="79"/>
                  </a:lnTo>
                  <a:lnTo>
                    <a:pt x="69" y="81"/>
                  </a:lnTo>
                  <a:lnTo>
                    <a:pt x="71" y="83"/>
                  </a:lnTo>
                  <a:lnTo>
                    <a:pt x="75" y="83"/>
                  </a:lnTo>
                  <a:lnTo>
                    <a:pt x="76" y="83"/>
                  </a:lnTo>
                  <a:lnTo>
                    <a:pt x="78" y="83"/>
                  </a:lnTo>
                  <a:lnTo>
                    <a:pt x="81" y="83"/>
                  </a:lnTo>
                  <a:lnTo>
                    <a:pt x="84" y="83"/>
                  </a:lnTo>
                  <a:lnTo>
                    <a:pt x="87" y="84"/>
                  </a:lnTo>
                  <a:lnTo>
                    <a:pt x="89" y="84"/>
                  </a:lnTo>
                  <a:lnTo>
                    <a:pt x="90" y="85"/>
                  </a:lnTo>
                  <a:lnTo>
                    <a:pt x="90" y="87"/>
                  </a:lnTo>
                  <a:lnTo>
                    <a:pt x="89" y="89"/>
                  </a:lnTo>
                  <a:lnTo>
                    <a:pt x="89" y="93"/>
                  </a:lnTo>
                  <a:lnTo>
                    <a:pt x="87" y="98"/>
                  </a:lnTo>
                  <a:lnTo>
                    <a:pt x="86" y="103"/>
                  </a:lnTo>
                  <a:lnTo>
                    <a:pt x="79" y="114"/>
                  </a:lnTo>
                  <a:lnTo>
                    <a:pt x="69" y="121"/>
                  </a:lnTo>
                  <a:lnTo>
                    <a:pt x="59" y="124"/>
                  </a:lnTo>
                  <a:lnTo>
                    <a:pt x="52" y="124"/>
                  </a:lnTo>
                  <a:lnTo>
                    <a:pt x="39" y="122"/>
                  </a:lnTo>
                  <a:lnTo>
                    <a:pt x="28" y="116"/>
                  </a:lnTo>
                  <a:lnTo>
                    <a:pt x="19" y="104"/>
                  </a:lnTo>
                  <a:lnTo>
                    <a:pt x="16" y="87"/>
                  </a:lnTo>
                  <a:lnTo>
                    <a:pt x="16" y="84"/>
                  </a:lnTo>
                  <a:lnTo>
                    <a:pt x="17" y="79"/>
                  </a:lnTo>
                  <a:lnTo>
                    <a:pt x="18" y="72"/>
                  </a:lnTo>
                  <a:lnTo>
                    <a:pt x="19" y="64"/>
                  </a:lnTo>
                  <a:lnTo>
                    <a:pt x="22" y="56"/>
                  </a:lnTo>
                  <a:lnTo>
                    <a:pt x="25" y="47"/>
                  </a:lnTo>
                  <a:lnTo>
                    <a:pt x="30" y="38"/>
                  </a:lnTo>
                  <a:lnTo>
                    <a:pt x="36" y="29"/>
                  </a:lnTo>
                  <a:lnTo>
                    <a:pt x="45" y="20"/>
                  </a:lnTo>
                  <a:lnTo>
                    <a:pt x="56" y="13"/>
                  </a:lnTo>
                  <a:lnTo>
                    <a:pt x="68" y="8"/>
                  </a:lnTo>
                  <a:lnTo>
                    <a:pt x="81" y="6"/>
                  </a:lnTo>
                  <a:lnTo>
                    <a:pt x="93" y="8"/>
                  </a:lnTo>
                  <a:lnTo>
                    <a:pt x="102" y="15"/>
                  </a:lnTo>
                  <a:lnTo>
                    <a:pt x="108" y="26"/>
                  </a:lnTo>
                  <a:lnTo>
                    <a:pt x="110" y="40"/>
                  </a:lnTo>
                  <a:lnTo>
                    <a:pt x="109" y="44"/>
                  </a:lnTo>
                  <a:lnTo>
                    <a:pt x="109" y="47"/>
                  </a:lnTo>
                  <a:lnTo>
                    <a:pt x="109" y="48"/>
                  </a:lnTo>
                  <a:lnTo>
                    <a:pt x="109" y="49"/>
                  </a:lnTo>
                  <a:lnTo>
                    <a:pt x="110" y="51"/>
                  </a:lnTo>
                  <a:lnTo>
                    <a:pt x="112" y="51"/>
                  </a:lnTo>
                  <a:lnTo>
                    <a:pt x="113" y="51"/>
                  </a:lnTo>
                  <a:lnTo>
                    <a:pt x="114" y="50"/>
                  </a:lnTo>
                  <a:lnTo>
                    <a:pt x="114" y="49"/>
                  </a:lnTo>
                  <a:lnTo>
                    <a:pt x="115" y="4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37"/>
            <p:cNvSpPr>
              <a:spLocks noChangeAspect="1" noEditPoints="1"/>
            </p:cNvSpPr>
            <p:nvPr/>
          </p:nvSpPr>
          <p:spPr bwMode="auto">
            <a:xfrm>
              <a:off x="3248" y="229"/>
              <a:ext cx="69" cy="69"/>
            </a:xfrm>
            <a:custGeom>
              <a:avLst/>
              <a:gdLst>
                <a:gd name="T0" fmla="*/ 69 w 69"/>
                <a:gd name="T1" fmla="*/ 34 h 69"/>
                <a:gd name="T2" fmla="*/ 66 w 69"/>
                <a:gd name="T3" fmla="*/ 21 h 69"/>
                <a:gd name="T4" fmla="*/ 58 w 69"/>
                <a:gd name="T5" fmla="*/ 10 h 69"/>
                <a:gd name="T6" fmla="*/ 47 w 69"/>
                <a:gd name="T7" fmla="*/ 2 h 69"/>
                <a:gd name="T8" fmla="*/ 34 w 69"/>
                <a:gd name="T9" fmla="*/ 0 h 69"/>
                <a:gd name="T10" fmla="*/ 21 w 69"/>
                <a:gd name="T11" fmla="*/ 2 h 69"/>
                <a:gd name="T12" fmla="*/ 10 w 69"/>
                <a:gd name="T13" fmla="*/ 10 h 69"/>
                <a:gd name="T14" fmla="*/ 2 w 69"/>
                <a:gd name="T15" fmla="*/ 21 h 69"/>
                <a:gd name="T16" fmla="*/ 0 w 69"/>
                <a:gd name="T17" fmla="*/ 34 h 69"/>
                <a:gd name="T18" fmla="*/ 2 w 69"/>
                <a:gd name="T19" fmla="*/ 48 h 69"/>
                <a:gd name="T20" fmla="*/ 10 w 69"/>
                <a:gd name="T21" fmla="*/ 59 h 69"/>
                <a:gd name="T22" fmla="*/ 21 w 69"/>
                <a:gd name="T23" fmla="*/ 66 h 69"/>
                <a:gd name="T24" fmla="*/ 34 w 69"/>
                <a:gd name="T25" fmla="*/ 69 h 69"/>
                <a:gd name="T26" fmla="*/ 47 w 69"/>
                <a:gd name="T27" fmla="*/ 66 h 69"/>
                <a:gd name="T28" fmla="*/ 58 w 69"/>
                <a:gd name="T29" fmla="*/ 59 h 69"/>
                <a:gd name="T30" fmla="*/ 66 w 69"/>
                <a:gd name="T31" fmla="*/ 48 h 69"/>
                <a:gd name="T32" fmla="*/ 69 w 69"/>
                <a:gd name="T33" fmla="*/ 34 h 69"/>
                <a:gd name="T34" fmla="*/ 34 w 69"/>
                <a:gd name="T35" fmla="*/ 62 h 69"/>
                <a:gd name="T36" fmla="*/ 23 w 69"/>
                <a:gd name="T37" fmla="*/ 60 h 69"/>
                <a:gd name="T38" fmla="*/ 15 w 69"/>
                <a:gd name="T39" fmla="*/ 54 h 69"/>
                <a:gd name="T40" fmla="*/ 9 w 69"/>
                <a:gd name="T41" fmla="*/ 45 h 69"/>
                <a:gd name="T42" fmla="*/ 7 w 69"/>
                <a:gd name="T43" fmla="*/ 34 h 69"/>
                <a:gd name="T44" fmla="*/ 9 w 69"/>
                <a:gd name="T45" fmla="*/ 24 h 69"/>
                <a:gd name="T46" fmla="*/ 15 w 69"/>
                <a:gd name="T47" fmla="*/ 15 h 69"/>
                <a:gd name="T48" fmla="*/ 23 w 69"/>
                <a:gd name="T49" fmla="*/ 9 h 69"/>
                <a:gd name="T50" fmla="*/ 34 w 69"/>
                <a:gd name="T51" fmla="*/ 7 h 69"/>
                <a:gd name="T52" fmla="*/ 45 w 69"/>
                <a:gd name="T53" fmla="*/ 9 h 69"/>
                <a:gd name="T54" fmla="*/ 53 w 69"/>
                <a:gd name="T55" fmla="*/ 15 h 69"/>
                <a:gd name="T56" fmla="*/ 59 w 69"/>
                <a:gd name="T57" fmla="*/ 24 h 69"/>
                <a:gd name="T58" fmla="*/ 62 w 69"/>
                <a:gd name="T59" fmla="*/ 34 h 69"/>
                <a:gd name="T60" fmla="*/ 59 w 69"/>
                <a:gd name="T61" fmla="*/ 45 h 69"/>
                <a:gd name="T62" fmla="*/ 53 w 69"/>
                <a:gd name="T63" fmla="*/ 54 h 69"/>
                <a:gd name="T64" fmla="*/ 45 w 69"/>
                <a:gd name="T65" fmla="*/ 60 h 69"/>
                <a:gd name="T66" fmla="*/ 34 w 69"/>
                <a:gd name="T67" fmla="*/ 6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69">
                  <a:moveTo>
                    <a:pt x="69" y="34"/>
                  </a:moveTo>
                  <a:lnTo>
                    <a:pt x="66" y="21"/>
                  </a:lnTo>
                  <a:lnTo>
                    <a:pt x="58" y="10"/>
                  </a:lnTo>
                  <a:lnTo>
                    <a:pt x="47" y="2"/>
                  </a:lnTo>
                  <a:lnTo>
                    <a:pt x="34" y="0"/>
                  </a:lnTo>
                  <a:lnTo>
                    <a:pt x="21" y="2"/>
                  </a:lnTo>
                  <a:lnTo>
                    <a:pt x="10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10" y="59"/>
                  </a:lnTo>
                  <a:lnTo>
                    <a:pt x="21" y="66"/>
                  </a:lnTo>
                  <a:lnTo>
                    <a:pt x="34" y="69"/>
                  </a:lnTo>
                  <a:lnTo>
                    <a:pt x="47" y="66"/>
                  </a:lnTo>
                  <a:lnTo>
                    <a:pt x="58" y="59"/>
                  </a:lnTo>
                  <a:lnTo>
                    <a:pt x="66" y="48"/>
                  </a:lnTo>
                  <a:lnTo>
                    <a:pt x="69" y="34"/>
                  </a:lnTo>
                  <a:close/>
                  <a:moveTo>
                    <a:pt x="34" y="62"/>
                  </a:moveTo>
                  <a:lnTo>
                    <a:pt x="23" y="60"/>
                  </a:lnTo>
                  <a:lnTo>
                    <a:pt x="15" y="54"/>
                  </a:lnTo>
                  <a:lnTo>
                    <a:pt x="9" y="45"/>
                  </a:lnTo>
                  <a:lnTo>
                    <a:pt x="7" y="34"/>
                  </a:lnTo>
                  <a:lnTo>
                    <a:pt x="9" y="24"/>
                  </a:lnTo>
                  <a:lnTo>
                    <a:pt x="15" y="15"/>
                  </a:lnTo>
                  <a:lnTo>
                    <a:pt x="23" y="9"/>
                  </a:lnTo>
                  <a:lnTo>
                    <a:pt x="34" y="7"/>
                  </a:lnTo>
                  <a:lnTo>
                    <a:pt x="45" y="9"/>
                  </a:lnTo>
                  <a:lnTo>
                    <a:pt x="53" y="15"/>
                  </a:lnTo>
                  <a:lnTo>
                    <a:pt x="59" y="24"/>
                  </a:lnTo>
                  <a:lnTo>
                    <a:pt x="62" y="34"/>
                  </a:lnTo>
                  <a:lnTo>
                    <a:pt x="59" y="45"/>
                  </a:lnTo>
                  <a:lnTo>
                    <a:pt x="53" y="54"/>
                  </a:lnTo>
                  <a:lnTo>
                    <a:pt x="45" y="60"/>
                  </a:lnTo>
                  <a:lnTo>
                    <a:pt x="34" y="62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38"/>
            <p:cNvSpPr>
              <a:spLocks noChangeAspect="1"/>
            </p:cNvSpPr>
            <p:nvPr/>
          </p:nvSpPr>
          <p:spPr bwMode="auto">
            <a:xfrm>
              <a:off x="3394" y="182"/>
              <a:ext cx="127" cy="130"/>
            </a:xfrm>
            <a:custGeom>
              <a:avLst/>
              <a:gdLst>
                <a:gd name="T0" fmla="*/ 126 w 127"/>
                <a:gd name="T1" fmla="*/ 1 h 130"/>
                <a:gd name="T2" fmla="*/ 124 w 127"/>
                <a:gd name="T3" fmla="*/ 0 h 130"/>
                <a:gd name="T4" fmla="*/ 110 w 127"/>
                <a:gd name="T5" fmla="*/ 16 h 130"/>
                <a:gd name="T6" fmla="*/ 102 w 127"/>
                <a:gd name="T7" fmla="*/ 7 h 130"/>
                <a:gd name="T8" fmla="*/ 80 w 127"/>
                <a:gd name="T9" fmla="*/ 0 h 130"/>
                <a:gd name="T10" fmla="*/ 51 w 127"/>
                <a:gd name="T11" fmla="*/ 7 h 130"/>
                <a:gd name="T12" fmla="*/ 25 w 127"/>
                <a:gd name="T13" fmla="*/ 25 h 130"/>
                <a:gd name="T14" fmla="*/ 7 w 127"/>
                <a:gd name="T15" fmla="*/ 51 h 130"/>
                <a:gd name="T16" fmla="*/ 0 w 127"/>
                <a:gd name="T17" fmla="*/ 81 h 130"/>
                <a:gd name="T18" fmla="*/ 4 w 127"/>
                <a:gd name="T19" fmla="*/ 101 h 130"/>
                <a:gd name="T20" fmla="*/ 14 w 127"/>
                <a:gd name="T21" fmla="*/ 116 h 130"/>
                <a:gd name="T22" fmla="*/ 29 w 127"/>
                <a:gd name="T23" fmla="*/ 126 h 130"/>
                <a:gd name="T24" fmla="*/ 49 w 127"/>
                <a:gd name="T25" fmla="*/ 130 h 130"/>
                <a:gd name="T26" fmla="*/ 71 w 127"/>
                <a:gd name="T27" fmla="*/ 126 h 130"/>
                <a:gd name="T28" fmla="*/ 81 w 127"/>
                <a:gd name="T29" fmla="*/ 120 h 130"/>
                <a:gd name="T30" fmla="*/ 87 w 127"/>
                <a:gd name="T31" fmla="*/ 115 h 130"/>
                <a:gd name="T32" fmla="*/ 91 w 127"/>
                <a:gd name="T33" fmla="*/ 122 h 130"/>
                <a:gd name="T34" fmla="*/ 95 w 127"/>
                <a:gd name="T35" fmla="*/ 126 h 130"/>
                <a:gd name="T36" fmla="*/ 96 w 127"/>
                <a:gd name="T37" fmla="*/ 124 h 130"/>
                <a:gd name="T38" fmla="*/ 98 w 127"/>
                <a:gd name="T39" fmla="*/ 117 h 130"/>
                <a:gd name="T40" fmla="*/ 102 w 127"/>
                <a:gd name="T41" fmla="*/ 100 h 130"/>
                <a:gd name="T42" fmla="*/ 106 w 127"/>
                <a:gd name="T43" fmla="*/ 87 h 130"/>
                <a:gd name="T44" fmla="*/ 111 w 127"/>
                <a:gd name="T45" fmla="*/ 83 h 130"/>
                <a:gd name="T46" fmla="*/ 118 w 127"/>
                <a:gd name="T47" fmla="*/ 83 h 130"/>
                <a:gd name="T48" fmla="*/ 119 w 127"/>
                <a:gd name="T49" fmla="*/ 81 h 130"/>
                <a:gd name="T50" fmla="*/ 119 w 127"/>
                <a:gd name="T51" fmla="*/ 78 h 130"/>
                <a:gd name="T52" fmla="*/ 74 w 127"/>
                <a:gd name="T53" fmla="*/ 77 h 130"/>
                <a:gd name="T54" fmla="*/ 71 w 127"/>
                <a:gd name="T55" fmla="*/ 78 h 130"/>
                <a:gd name="T56" fmla="*/ 70 w 127"/>
                <a:gd name="T57" fmla="*/ 81 h 130"/>
                <a:gd name="T58" fmla="*/ 75 w 127"/>
                <a:gd name="T59" fmla="*/ 83 h 130"/>
                <a:gd name="T60" fmla="*/ 79 w 127"/>
                <a:gd name="T61" fmla="*/ 83 h 130"/>
                <a:gd name="T62" fmla="*/ 85 w 127"/>
                <a:gd name="T63" fmla="*/ 83 h 130"/>
                <a:gd name="T64" fmla="*/ 89 w 127"/>
                <a:gd name="T65" fmla="*/ 84 h 130"/>
                <a:gd name="T66" fmla="*/ 90 w 127"/>
                <a:gd name="T67" fmla="*/ 87 h 130"/>
                <a:gd name="T68" fmla="*/ 89 w 127"/>
                <a:gd name="T69" fmla="*/ 93 h 130"/>
                <a:gd name="T70" fmla="*/ 87 w 127"/>
                <a:gd name="T71" fmla="*/ 103 h 130"/>
                <a:gd name="T72" fmla="*/ 70 w 127"/>
                <a:gd name="T73" fmla="*/ 121 h 130"/>
                <a:gd name="T74" fmla="*/ 52 w 127"/>
                <a:gd name="T75" fmla="*/ 124 h 130"/>
                <a:gd name="T76" fmla="*/ 28 w 127"/>
                <a:gd name="T77" fmla="*/ 116 h 130"/>
                <a:gd name="T78" fmla="*/ 17 w 127"/>
                <a:gd name="T79" fmla="*/ 87 h 130"/>
                <a:gd name="T80" fmla="*/ 17 w 127"/>
                <a:gd name="T81" fmla="*/ 79 h 130"/>
                <a:gd name="T82" fmla="*/ 20 w 127"/>
                <a:gd name="T83" fmla="*/ 64 h 130"/>
                <a:gd name="T84" fmla="*/ 26 w 127"/>
                <a:gd name="T85" fmla="*/ 47 h 130"/>
                <a:gd name="T86" fmla="*/ 37 w 127"/>
                <a:gd name="T87" fmla="*/ 29 h 130"/>
                <a:gd name="T88" fmla="*/ 56 w 127"/>
                <a:gd name="T89" fmla="*/ 13 h 130"/>
                <a:gd name="T90" fmla="*/ 81 w 127"/>
                <a:gd name="T91" fmla="*/ 6 h 130"/>
                <a:gd name="T92" fmla="*/ 103 w 127"/>
                <a:gd name="T93" fmla="*/ 15 h 130"/>
                <a:gd name="T94" fmla="*/ 110 w 127"/>
                <a:gd name="T95" fmla="*/ 40 h 130"/>
                <a:gd name="T96" fmla="*/ 110 w 127"/>
                <a:gd name="T97" fmla="*/ 47 h 130"/>
                <a:gd name="T98" fmla="*/ 110 w 127"/>
                <a:gd name="T99" fmla="*/ 49 h 130"/>
                <a:gd name="T100" fmla="*/ 112 w 127"/>
                <a:gd name="T101" fmla="*/ 51 h 130"/>
                <a:gd name="T102" fmla="*/ 114 w 127"/>
                <a:gd name="T103" fmla="*/ 50 h 130"/>
                <a:gd name="T104" fmla="*/ 115 w 127"/>
                <a:gd name="T105" fmla="*/ 4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" h="130">
                  <a:moveTo>
                    <a:pt x="127" y="2"/>
                  </a:moveTo>
                  <a:lnTo>
                    <a:pt x="126" y="1"/>
                  </a:lnTo>
                  <a:lnTo>
                    <a:pt x="125" y="0"/>
                  </a:lnTo>
                  <a:lnTo>
                    <a:pt x="124" y="0"/>
                  </a:lnTo>
                  <a:lnTo>
                    <a:pt x="122" y="2"/>
                  </a:lnTo>
                  <a:lnTo>
                    <a:pt x="110" y="16"/>
                  </a:lnTo>
                  <a:lnTo>
                    <a:pt x="107" y="12"/>
                  </a:lnTo>
                  <a:lnTo>
                    <a:pt x="102" y="7"/>
                  </a:lnTo>
                  <a:lnTo>
                    <a:pt x="93" y="2"/>
                  </a:lnTo>
                  <a:lnTo>
                    <a:pt x="80" y="0"/>
                  </a:lnTo>
                  <a:lnTo>
                    <a:pt x="65" y="2"/>
                  </a:lnTo>
                  <a:lnTo>
                    <a:pt x="51" y="7"/>
                  </a:lnTo>
                  <a:lnTo>
                    <a:pt x="37" y="15"/>
                  </a:lnTo>
                  <a:lnTo>
                    <a:pt x="25" y="25"/>
                  </a:lnTo>
                  <a:lnTo>
                    <a:pt x="15" y="37"/>
                  </a:lnTo>
                  <a:lnTo>
                    <a:pt x="7" y="51"/>
                  </a:lnTo>
                  <a:lnTo>
                    <a:pt x="2" y="66"/>
                  </a:lnTo>
                  <a:lnTo>
                    <a:pt x="0" y="81"/>
                  </a:lnTo>
                  <a:lnTo>
                    <a:pt x="1" y="91"/>
                  </a:lnTo>
                  <a:lnTo>
                    <a:pt x="4" y="101"/>
                  </a:lnTo>
                  <a:lnTo>
                    <a:pt x="8" y="109"/>
                  </a:lnTo>
                  <a:lnTo>
                    <a:pt x="14" y="116"/>
                  </a:lnTo>
                  <a:lnTo>
                    <a:pt x="21" y="122"/>
                  </a:lnTo>
                  <a:lnTo>
                    <a:pt x="29" y="126"/>
                  </a:lnTo>
                  <a:lnTo>
                    <a:pt x="39" y="129"/>
                  </a:lnTo>
                  <a:lnTo>
                    <a:pt x="49" y="130"/>
                  </a:lnTo>
                  <a:lnTo>
                    <a:pt x="61" y="129"/>
                  </a:lnTo>
                  <a:lnTo>
                    <a:pt x="71" y="126"/>
                  </a:lnTo>
                  <a:lnTo>
                    <a:pt x="77" y="123"/>
                  </a:lnTo>
                  <a:lnTo>
                    <a:pt x="81" y="120"/>
                  </a:lnTo>
                  <a:lnTo>
                    <a:pt x="84" y="117"/>
                  </a:lnTo>
                  <a:lnTo>
                    <a:pt x="87" y="115"/>
                  </a:lnTo>
                  <a:lnTo>
                    <a:pt x="88" y="118"/>
                  </a:lnTo>
                  <a:lnTo>
                    <a:pt x="91" y="122"/>
                  </a:lnTo>
                  <a:lnTo>
                    <a:pt x="93" y="125"/>
                  </a:lnTo>
                  <a:lnTo>
                    <a:pt x="95" y="126"/>
                  </a:lnTo>
                  <a:lnTo>
                    <a:pt x="96" y="125"/>
                  </a:lnTo>
                  <a:lnTo>
                    <a:pt x="96" y="124"/>
                  </a:lnTo>
                  <a:lnTo>
                    <a:pt x="97" y="121"/>
                  </a:lnTo>
                  <a:lnTo>
                    <a:pt x="98" y="117"/>
                  </a:lnTo>
                  <a:lnTo>
                    <a:pt x="99" y="114"/>
                  </a:lnTo>
                  <a:lnTo>
                    <a:pt x="102" y="100"/>
                  </a:lnTo>
                  <a:lnTo>
                    <a:pt x="105" y="91"/>
                  </a:lnTo>
                  <a:lnTo>
                    <a:pt x="106" y="87"/>
                  </a:lnTo>
                  <a:lnTo>
                    <a:pt x="108" y="84"/>
                  </a:lnTo>
                  <a:lnTo>
                    <a:pt x="111" y="83"/>
                  </a:lnTo>
                  <a:lnTo>
                    <a:pt x="117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20" y="79"/>
                  </a:lnTo>
                  <a:lnTo>
                    <a:pt x="119" y="78"/>
                  </a:lnTo>
                  <a:lnTo>
                    <a:pt x="117" y="77"/>
                  </a:lnTo>
                  <a:lnTo>
                    <a:pt x="74" y="77"/>
                  </a:lnTo>
                  <a:lnTo>
                    <a:pt x="73" y="77"/>
                  </a:lnTo>
                  <a:lnTo>
                    <a:pt x="71" y="78"/>
                  </a:lnTo>
                  <a:lnTo>
                    <a:pt x="70" y="79"/>
                  </a:lnTo>
                  <a:lnTo>
                    <a:pt x="70" y="81"/>
                  </a:lnTo>
                  <a:lnTo>
                    <a:pt x="71" y="83"/>
                  </a:lnTo>
                  <a:lnTo>
                    <a:pt x="75" y="83"/>
                  </a:lnTo>
                  <a:lnTo>
                    <a:pt x="76" y="83"/>
                  </a:lnTo>
                  <a:lnTo>
                    <a:pt x="79" y="83"/>
                  </a:lnTo>
                  <a:lnTo>
                    <a:pt x="82" y="83"/>
                  </a:lnTo>
                  <a:lnTo>
                    <a:pt x="85" y="83"/>
                  </a:lnTo>
                  <a:lnTo>
                    <a:pt x="88" y="84"/>
                  </a:lnTo>
                  <a:lnTo>
                    <a:pt x="89" y="84"/>
                  </a:lnTo>
                  <a:lnTo>
                    <a:pt x="90" y="85"/>
                  </a:lnTo>
                  <a:lnTo>
                    <a:pt x="90" y="87"/>
                  </a:lnTo>
                  <a:lnTo>
                    <a:pt x="90" y="89"/>
                  </a:lnTo>
                  <a:lnTo>
                    <a:pt x="89" y="93"/>
                  </a:lnTo>
                  <a:lnTo>
                    <a:pt x="88" y="98"/>
                  </a:lnTo>
                  <a:lnTo>
                    <a:pt x="87" y="103"/>
                  </a:lnTo>
                  <a:lnTo>
                    <a:pt x="80" y="114"/>
                  </a:lnTo>
                  <a:lnTo>
                    <a:pt x="70" y="121"/>
                  </a:lnTo>
                  <a:lnTo>
                    <a:pt x="60" y="124"/>
                  </a:lnTo>
                  <a:lnTo>
                    <a:pt x="52" y="124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20" y="104"/>
                  </a:lnTo>
                  <a:lnTo>
                    <a:pt x="17" y="87"/>
                  </a:lnTo>
                  <a:lnTo>
                    <a:pt x="17" y="84"/>
                  </a:lnTo>
                  <a:lnTo>
                    <a:pt x="17" y="79"/>
                  </a:lnTo>
                  <a:lnTo>
                    <a:pt x="18" y="72"/>
                  </a:lnTo>
                  <a:lnTo>
                    <a:pt x="20" y="64"/>
                  </a:lnTo>
                  <a:lnTo>
                    <a:pt x="22" y="56"/>
                  </a:lnTo>
                  <a:lnTo>
                    <a:pt x="26" y="47"/>
                  </a:lnTo>
                  <a:lnTo>
                    <a:pt x="31" y="38"/>
                  </a:lnTo>
                  <a:lnTo>
                    <a:pt x="37" y="29"/>
                  </a:lnTo>
                  <a:lnTo>
                    <a:pt x="45" y="20"/>
                  </a:lnTo>
                  <a:lnTo>
                    <a:pt x="56" y="13"/>
                  </a:lnTo>
                  <a:lnTo>
                    <a:pt x="68" y="8"/>
                  </a:lnTo>
                  <a:lnTo>
                    <a:pt x="81" y="6"/>
                  </a:lnTo>
                  <a:lnTo>
                    <a:pt x="94" y="8"/>
                  </a:lnTo>
                  <a:lnTo>
                    <a:pt x="103" y="15"/>
                  </a:lnTo>
                  <a:lnTo>
                    <a:pt x="108" y="26"/>
                  </a:lnTo>
                  <a:lnTo>
                    <a:pt x="110" y="40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10" y="48"/>
                  </a:lnTo>
                  <a:lnTo>
                    <a:pt x="110" y="49"/>
                  </a:lnTo>
                  <a:lnTo>
                    <a:pt x="111" y="51"/>
                  </a:lnTo>
                  <a:lnTo>
                    <a:pt x="112" y="51"/>
                  </a:lnTo>
                  <a:lnTo>
                    <a:pt x="114" y="51"/>
                  </a:lnTo>
                  <a:lnTo>
                    <a:pt x="114" y="50"/>
                  </a:lnTo>
                  <a:lnTo>
                    <a:pt x="115" y="49"/>
                  </a:lnTo>
                  <a:lnTo>
                    <a:pt x="115" y="47"/>
                  </a:lnTo>
                  <a:lnTo>
                    <a:pt x="127" y="2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39"/>
            <p:cNvSpPr>
              <a:spLocks noChangeAspect="1"/>
            </p:cNvSpPr>
            <p:nvPr/>
          </p:nvSpPr>
          <p:spPr bwMode="auto">
            <a:xfrm>
              <a:off x="3530" y="255"/>
              <a:ext cx="42" cy="80"/>
            </a:xfrm>
            <a:custGeom>
              <a:avLst/>
              <a:gdLst>
                <a:gd name="T0" fmla="*/ 25 w 42"/>
                <a:gd name="T1" fmla="*/ 29 h 80"/>
                <a:gd name="T2" fmla="*/ 38 w 42"/>
                <a:gd name="T3" fmla="*/ 29 h 80"/>
                <a:gd name="T4" fmla="*/ 41 w 42"/>
                <a:gd name="T5" fmla="*/ 29 h 80"/>
                <a:gd name="T6" fmla="*/ 42 w 42"/>
                <a:gd name="T7" fmla="*/ 26 h 80"/>
                <a:gd name="T8" fmla="*/ 41 w 42"/>
                <a:gd name="T9" fmla="*/ 25 h 80"/>
                <a:gd name="T10" fmla="*/ 38 w 42"/>
                <a:gd name="T11" fmla="*/ 25 h 80"/>
                <a:gd name="T12" fmla="*/ 27 w 42"/>
                <a:gd name="T13" fmla="*/ 25 h 80"/>
                <a:gd name="T14" fmla="*/ 31 w 42"/>
                <a:gd name="T15" fmla="*/ 6 h 80"/>
                <a:gd name="T16" fmla="*/ 32 w 42"/>
                <a:gd name="T17" fmla="*/ 4 h 80"/>
                <a:gd name="T18" fmla="*/ 30 w 42"/>
                <a:gd name="T19" fmla="*/ 2 h 80"/>
                <a:gd name="T20" fmla="*/ 27 w 42"/>
                <a:gd name="T21" fmla="*/ 0 h 80"/>
                <a:gd name="T22" fmla="*/ 23 w 42"/>
                <a:gd name="T23" fmla="*/ 2 h 80"/>
                <a:gd name="T24" fmla="*/ 21 w 42"/>
                <a:gd name="T25" fmla="*/ 6 h 80"/>
                <a:gd name="T26" fmla="*/ 21 w 42"/>
                <a:gd name="T27" fmla="*/ 7 h 80"/>
                <a:gd name="T28" fmla="*/ 21 w 42"/>
                <a:gd name="T29" fmla="*/ 7 h 80"/>
                <a:gd name="T30" fmla="*/ 21 w 42"/>
                <a:gd name="T31" fmla="*/ 7 h 80"/>
                <a:gd name="T32" fmla="*/ 21 w 42"/>
                <a:gd name="T33" fmla="*/ 8 h 80"/>
                <a:gd name="T34" fmla="*/ 20 w 42"/>
                <a:gd name="T35" fmla="*/ 10 h 80"/>
                <a:gd name="T36" fmla="*/ 20 w 42"/>
                <a:gd name="T37" fmla="*/ 13 h 80"/>
                <a:gd name="T38" fmla="*/ 18 w 42"/>
                <a:gd name="T39" fmla="*/ 18 h 80"/>
                <a:gd name="T40" fmla="*/ 17 w 42"/>
                <a:gd name="T41" fmla="*/ 25 h 80"/>
                <a:gd name="T42" fmla="*/ 4 w 42"/>
                <a:gd name="T43" fmla="*/ 25 h 80"/>
                <a:gd name="T44" fmla="*/ 1 w 42"/>
                <a:gd name="T45" fmla="*/ 25 h 80"/>
                <a:gd name="T46" fmla="*/ 0 w 42"/>
                <a:gd name="T47" fmla="*/ 28 h 80"/>
                <a:gd name="T48" fmla="*/ 1 w 42"/>
                <a:gd name="T49" fmla="*/ 29 h 80"/>
                <a:gd name="T50" fmla="*/ 4 w 42"/>
                <a:gd name="T51" fmla="*/ 29 h 80"/>
                <a:gd name="T52" fmla="*/ 16 w 42"/>
                <a:gd name="T53" fmla="*/ 29 h 80"/>
                <a:gd name="T54" fmla="*/ 8 w 42"/>
                <a:gd name="T55" fmla="*/ 59 h 80"/>
                <a:gd name="T56" fmla="*/ 7 w 42"/>
                <a:gd name="T57" fmla="*/ 64 h 80"/>
                <a:gd name="T58" fmla="*/ 6 w 42"/>
                <a:gd name="T59" fmla="*/ 68 h 80"/>
                <a:gd name="T60" fmla="*/ 8 w 42"/>
                <a:gd name="T61" fmla="*/ 73 h 80"/>
                <a:gd name="T62" fmla="*/ 10 w 42"/>
                <a:gd name="T63" fmla="*/ 77 h 80"/>
                <a:gd name="T64" fmla="*/ 15 w 42"/>
                <a:gd name="T65" fmla="*/ 79 h 80"/>
                <a:gd name="T66" fmla="*/ 20 w 42"/>
                <a:gd name="T67" fmla="*/ 80 h 80"/>
                <a:gd name="T68" fmla="*/ 25 w 42"/>
                <a:gd name="T69" fmla="*/ 79 h 80"/>
                <a:gd name="T70" fmla="*/ 29 w 42"/>
                <a:gd name="T71" fmla="*/ 77 h 80"/>
                <a:gd name="T72" fmla="*/ 33 w 42"/>
                <a:gd name="T73" fmla="*/ 74 h 80"/>
                <a:gd name="T74" fmla="*/ 36 w 42"/>
                <a:gd name="T75" fmla="*/ 71 h 80"/>
                <a:gd name="T76" fmla="*/ 38 w 42"/>
                <a:gd name="T77" fmla="*/ 67 h 80"/>
                <a:gd name="T78" fmla="*/ 40 w 42"/>
                <a:gd name="T79" fmla="*/ 64 h 80"/>
                <a:gd name="T80" fmla="*/ 41 w 42"/>
                <a:gd name="T81" fmla="*/ 62 h 80"/>
                <a:gd name="T82" fmla="*/ 41 w 42"/>
                <a:gd name="T83" fmla="*/ 61 h 80"/>
                <a:gd name="T84" fmla="*/ 40 w 42"/>
                <a:gd name="T85" fmla="*/ 59 h 80"/>
                <a:gd name="T86" fmla="*/ 39 w 42"/>
                <a:gd name="T87" fmla="*/ 59 h 80"/>
                <a:gd name="T88" fmla="*/ 38 w 42"/>
                <a:gd name="T89" fmla="*/ 59 h 80"/>
                <a:gd name="T90" fmla="*/ 37 w 42"/>
                <a:gd name="T91" fmla="*/ 61 h 80"/>
                <a:gd name="T92" fmla="*/ 34 w 42"/>
                <a:gd name="T93" fmla="*/ 67 h 80"/>
                <a:gd name="T94" fmla="*/ 30 w 42"/>
                <a:gd name="T95" fmla="*/ 72 h 80"/>
                <a:gd name="T96" fmla="*/ 25 w 42"/>
                <a:gd name="T97" fmla="*/ 75 h 80"/>
                <a:gd name="T98" fmla="*/ 20 w 42"/>
                <a:gd name="T99" fmla="*/ 76 h 80"/>
                <a:gd name="T100" fmla="*/ 18 w 42"/>
                <a:gd name="T101" fmla="*/ 76 h 80"/>
                <a:gd name="T102" fmla="*/ 17 w 42"/>
                <a:gd name="T103" fmla="*/ 75 h 80"/>
                <a:gd name="T104" fmla="*/ 16 w 42"/>
                <a:gd name="T105" fmla="*/ 73 h 80"/>
                <a:gd name="T106" fmla="*/ 16 w 42"/>
                <a:gd name="T107" fmla="*/ 70 h 80"/>
                <a:gd name="T108" fmla="*/ 16 w 42"/>
                <a:gd name="T109" fmla="*/ 68 h 80"/>
                <a:gd name="T110" fmla="*/ 16 w 42"/>
                <a:gd name="T111" fmla="*/ 65 h 80"/>
                <a:gd name="T112" fmla="*/ 25 w 42"/>
                <a:gd name="T113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80">
                  <a:moveTo>
                    <a:pt x="25" y="29"/>
                  </a:moveTo>
                  <a:lnTo>
                    <a:pt x="38" y="29"/>
                  </a:lnTo>
                  <a:lnTo>
                    <a:pt x="41" y="29"/>
                  </a:lnTo>
                  <a:lnTo>
                    <a:pt x="42" y="26"/>
                  </a:lnTo>
                  <a:lnTo>
                    <a:pt x="41" y="25"/>
                  </a:lnTo>
                  <a:lnTo>
                    <a:pt x="38" y="25"/>
                  </a:lnTo>
                  <a:lnTo>
                    <a:pt x="27" y="25"/>
                  </a:lnTo>
                  <a:lnTo>
                    <a:pt x="31" y="6"/>
                  </a:lnTo>
                  <a:lnTo>
                    <a:pt x="32" y="4"/>
                  </a:lnTo>
                  <a:lnTo>
                    <a:pt x="30" y="2"/>
                  </a:lnTo>
                  <a:lnTo>
                    <a:pt x="27" y="0"/>
                  </a:lnTo>
                  <a:lnTo>
                    <a:pt x="23" y="2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0" y="10"/>
                  </a:lnTo>
                  <a:lnTo>
                    <a:pt x="20" y="13"/>
                  </a:lnTo>
                  <a:lnTo>
                    <a:pt x="18" y="18"/>
                  </a:lnTo>
                  <a:lnTo>
                    <a:pt x="17" y="25"/>
                  </a:lnTo>
                  <a:lnTo>
                    <a:pt x="4" y="25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29"/>
                  </a:lnTo>
                  <a:lnTo>
                    <a:pt x="4" y="29"/>
                  </a:lnTo>
                  <a:lnTo>
                    <a:pt x="16" y="29"/>
                  </a:lnTo>
                  <a:lnTo>
                    <a:pt x="8" y="59"/>
                  </a:lnTo>
                  <a:lnTo>
                    <a:pt x="7" y="64"/>
                  </a:lnTo>
                  <a:lnTo>
                    <a:pt x="6" y="68"/>
                  </a:lnTo>
                  <a:lnTo>
                    <a:pt x="8" y="73"/>
                  </a:lnTo>
                  <a:lnTo>
                    <a:pt x="10" y="77"/>
                  </a:lnTo>
                  <a:lnTo>
                    <a:pt x="15" y="79"/>
                  </a:lnTo>
                  <a:lnTo>
                    <a:pt x="20" y="80"/>
                  </a:lnTo>
                  <a:lnTo>
                    <a:pt x="25" y="79"/>
                  </a:lnTo>
                  <a:lnTo>
                    <a:pt x="29" y="77"/>
                  </a:lnTo>
                  <a:lnTo>
                    <a:pt x="33" y="74"/>
                  </a:lnTo>
                  <a:lnTo>
                    <a:pt x="36" y="71"/>
                  </a:lnTo>
                  <a:lnTo>
                    <a:pt x="38" y="67"/>
                  </a:lnTo>
                  <a:lnTo>
                    <a:pt x="40" y="64"/>
                  </a:lnTo>
                  <a:lnTo>
                    <a:pt x="41" y="62"/>
                  </a:lnTo>
                  <a:lnTo>
                    <a:pt x="41" y="61"/>
                  </a:lnTo>
                  <a:lnTo>
                    <a:pt x="40" y="59"/>
                  </a:lnTo>
                  <a:lnTo>
                    <a:pt x="39" y="59"/>
                  </a:lnTo>
                  <a:lnTo>
                    <a:pt x="38" y="59"/>
                  </a:lnTo>
                  <a:lnTo>
                    <a:pt x="37" y="61"/>
                  </a:lnTo>
                  <a:lnTo>
                    <a:pt x="34" y="67"/>
                  </a:lnTo>
                  <a:lnTo>
                    <a:pt x="30" y="72"/>
                  </a:lnTo>
                  <a:lnTo>
                    <a:pt x="25" y="75"/>
                  </a:lnTo>
                  <a:lnTo>
                    <a:pt x="20" y="76"/>
                  </a:lnTo>
                  <a:lnTo>
                    <a:pt x="18" y="76"/>
                  </a:lnTo>
                  <a:lnTo>
                    <a:pt x="17" y="75"/>
                  </a:lnTo>
                  <a:lnTo>
                    <a:pt x="16" y="73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5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0"/>
            <p:cNvSpPr>
              <a:spLocks noChangeAspect="1"/>
            </p:cNvSpPr>
            <p:nvPr/>
          </p:nvSpPr>
          <p:spPr bwMode="auto">
            <a:xfrm>
              <a:off x="3605" y="174"/>
              <a:ext cx="41" cy="179"/>
            </a:xfrm>
            <a:custGeom>
              <a:avLst/>
              <a:gdLst>
                <a:gd name="T0" fmla="*/ 41 w 41"/>
                <a:gd name="T1" fmla="*/ 177 h 179"/>
                <a:gd name="T2" fmla="*/ 41 w 41"/>
                <a:gd name="T3" fmla="*/ 176 h 179"/>
                <a:gd name="T4" fmla="*/ 41 w 41"/>
                <a:gd name="T5" fmla="*/ 176 h 179"/>
                <a:gd name="T6" fmla="*/ 40 w 41"/>
                <a:gd name="T7" fmla="*/ 175 h 179"/>
                <a:gd name="T8" fmla="*/ 39 w 41"/>
                <a:gd name="T9" fmla="*/ 173 h 179"/>
                <a:gd name="T10" fmla="*/ 25 w 41"/>
                <a:gd name="T11" fmla="*/ 154 h 179"/>
                <a:gd name="T12" fmla="*/ 16 w 41"/>
                <a:gd name="T13" fmla="*/ 133 h 179"/>
                <a:gd name="T14" fmla="*/ 12 w 41"/>
                <a:gd name="T15" fmla="*/ 111 h 179"/>
                <a:gd name="T16" fmla="*/ 11 w 41"/>
                <a:gd name="T17" fmla="*/ 89 h 179"/>
                <a:gd name="T18" fmla="*/ 12 w 41"/>
                <a:gd name="T19" fmla="*/ 66 h 179"/>
                <a:gd name="T20" fmla="*/ 17 w 41"/>
                <a:gd name="T21" fmla="*/ 44 h 179"/>
                <a:gd name="T22" fmla="*/ 26 w 41"/>
                <a:gd name="T23" fmla="*/ 23 h 179"/>
                <a:gd name="T24" fmla="*/ 39 w 41"/>
                <a:gd name="T25" fmla="*/ 5 h 179"/>
                <a:gd name="T26" fmla="*/ 41 w 41"/>
                <a:gd name="T27" fmla="*/ 3 h 179"/>
                <a:gd name="T28" fmla="*/ 41 w 41"/>
                <a:gd name="T29" fmla="*/ 2 h 179"/>
                <a:gd name="T30" fmla="*/ 41 w 41"/>
                <a:gd name="T31" fmla="*/ 0 h 179"/>
                <a:gd name="T32" fmla="*/ 40 w 41"/>
                <a:gd name="T33" fmla="*/ 0 h 179"/>
                <a:gd name="T34" fmla="*/ 36 w 41"/>
                <a:gd name="T35" fmla="*/ 2 h 179"/>
                <a:gd name="T36" fmla="*/ 29 w 41"/>
                <a:gd name="T37" fmla="*/ 9 h 179"/>
                <a:gd name="T38" fmla="*/ 20 w 41"/>
                <a:gd name="T39" fmla="*/ 20 h 179"/>
                <a:gd name="T40" fmla="*/ 12 w 41"/>
                <a:gd name="T41" fmla="*/ 35 h 179"/>
                <a:gd name="T42" fmla="*/ 6 w 41"/>
                <a:gd name="T43" fmla="*/ 50 h 179"/>
                <a:gd name="T44" fmla="*/ 2 w 41"/>
                <a:gd name="T45" fmla="*/ 64 h 179"/>
                <a:gd name="T46" fmla="*/ 1 w 41"/>
                <a:gd name="T47" fmla="*/ 77 h 179"/>
                <a:gd name="T48" fmla="*/ 0 w 41"/>
                <a:gd name="T49" fmla="*/ 89 h 179"/>
                <a:gd name="T50" fmla="*/ 1 w 41"/>
                <a:gd name="T51" fmla="*/ 101 h 179"/>
                <a:gd name="T52" fmla="*/ 2 w 41"/>
                <a:gd name="T53" fmla="*/ 115 h 179"/>
                <a:gd name="T54" fmla="*/ 6 w 41"/>
                <a:gd name="T55" fmla="*/ 130 h 179"/>
                <a:gd name="T56" fmla="*/ 12 w 41"/>
                <a:gd name="T57" fmla="*/ 145 h 179"/>
                <a:gd name="T58" fmla="*/ 21 w 41"/>
                <a:gd name="T59" fmla="*/ 160 h 179"/>
                <a:gd name="T60" fmla="*/ 29 w 41"/>
                <a:gd name="T61" fmla="*/ 170 h 179"/>
                <a:gd name="T62" fmla="*/ 36 w 41"/>
                <a:gd name="T63" fmla="*/ 176 h 179"/>
                <a:gd name="T64" fmla="*/ 40 w 41"/>
                <a:gd name="T65" fmla="*/ 179 h 179"/>
                <a:gd name="T66" fmla="*/ 41 w 41"/>
                <a:gd name="T67" fmla="*/ 178 h 179"/>
                <a:gd name="T68" fmla="*/ 41 w 41"/>
                <a:gd name="T69" fmla="*/ 17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" h="179">
                  <a:moveTo>
                    <a:pt x="41" y="177"/>
                  </a:moveTo>
                  <a:lnTo>
                    <a:pt x="41" y="176"/>
                  </a:lnTo>
                  <a:lnTo>
                    <a:pt x="41" y="176"/>
                  </a:lnTo>
                  <a:lnTo>
                    <a:pt x="40" y="175"/>
                  </a:lnTo>
                  <a:lnTo>
                    <a:pt x="39" y="173"/>
                  </a:lnTo>
                  <a:lnTo>
                    <a:pt x="25" y="154"/>
                  </a:lnTo>
                  <a:lnTo>
                    <a:pt x="16" y="133"/>
                  </a:lnTo>
                  <a:lnTo>
                    <a:pt x="12" y="111"/>
                  </a:lnTo>
                  <a:lnTo>
                    <a:pt x="11" y="89"/>
                  </a:lnTo>
                  <a:lnTo>
                    <a:pt x="12" y="66"/>
                  </a:lnTo>
                  <a:lnTo>
                    <a:pt x="17" y="44"/>
                  </a:lnTo>
                  <a:lnTo>
                    <a:pt x="26" y="23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36" y="2"/>
                  </a:lnTo>
                  <a:lnTo>
                    <a:pt x="29" y="9"/>
                  </a:lnTo>
                  <a:lnTo>
                    <a:pt x="20" y="20"/>
                  </a:lnTo>
                  <a:lnTo>
                    <a:pt x="12" y="35"/>
                  </a:lnTo>
                  <a:lnTo>
                    <a:pt x="6" y="50"/>
                  </a:lnTo>
                  <a:lnTo>
                    <a:pt x="2" y="64"/>
                  </a:lnTo>
                  <a:lnTo>
                    <a:pt x="1" y="77"/>
                  </a:lnTo>
                  <a:lnTo>
                    <a:pt x="0" y="89"/>
                  </a:lnTo>
                  <a:lnTo>
                    <a:pt x="1" y="101"/>
                  </a:lnTo>
                  <a:lnTo>
                    <a:pt x="2" y="115"/>
                  </a:lnTo>
                  <a:lnTo>
                    <a:pt x="6" y="130"/>
                  </a:lnTo>
                  <a:lnTo>
                    <a:pt x="12" y="145"/>
                  </a:lnTo>
                  <a:lnTo>
                    <a:pt x="21" y="160"/>
                  </a:lnTo>
                  <a:lnTo>
                    <a:pt x="29" y="170"/>
                  </a:lnTo>
                  <a:lnTo>
                    <a:pt x="36" y="176"/>
                  </a:lnTo>
                  <a:lnTo>
                    <a:pt x="40" y="179"/>
                  </a:lnTo>
                  <a:lnTo>
                    <a:pt x="41" y="178"/>
                  </a:lnTo>
                  <a:lnTo>
                    <a:pt x="41" y="17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1"/>
            <p:cNvSpPr>
              <a:spLocks noChangeAspect="1"/>
            </p:cNvSpPr>
            <p:nvPr/>
          </p:nvSpPr>
          <p:spPr bwMode="auto">
            <a:xfrm>
              <a:off x="3661" y="229"/>
              <a:ext cx="100" cy="79"/>
            </a:xfrm>
            <a:custGeom>
              <a:avLst/>
              <a:gdLst>
                <a:gd name="T0" fmla="*/ 58 w 100"/>
                <a:gd name="T1" fmla="*/ 35 h 79"/>
                <a:gd name="T2" fmla="*/ 79 w 100"/>
                <a:gd name="T3" fmla="*/ 12 h 79"/>
                <a:gd name="T4" fmla="*/ 80 w 100"/>
                <a:gd name="T5" fmla="*/ 10 h 79"/>
                <a:gd name="T6" fmla="*/ 83 w 100"/>
                <a:gd name="T7" fmla="*/ 9 h 79"/>
                <a:gd name="T8" fmla="*/ 88 w 100"/>
                <a:gd name="T9" fmla="*/ 8 h 79"/>
                <a:gd name="T10" fmla="*/ 97 w 100"/>
                <a:gd name="T11" fmla="*/ 8 h 79"/>
                <a:gd name="T12" fmla="*/ 97 w 100"/>
                <a:gd name="T13" fmla="*/ 0 h 79"/>
                <a:gd name="T14" fmla="*/ 62 w 100"/>
                <a:gd name="T15" fmla="*/ 0 h 79"/>
                <a:gd name="T16" fmla="*/ 62 w 100"/>
                <a:gd name="T17" fmla="*/ 8 h 79"/>
                <a:gd name="T18" fmla="*/ 66 w 100"/>
                <a:gd name="T19" fmla="*/ 8 h 79"/>
                <a:gd name="T20" fmla="*/ 69 w 100"/>
                <a:gd name="T21" fmla="*/ 10 h 79"/>
                <a:gd name="T22" fmla="*/ 68 w 100"/>
                <a:gd name="T23" fmla="*/ 11 h 79"/>
                <a:gd name="T24" fmla="*/ 67 w 100"/>
                <a:gd name="T25" fmla="*/ 12 h 79"/>
                <a:gd name="T26" fmla="*/ 52 w 100"/>
                <a:gd name="T27" fmla="*/ 29 h 79"/>
                <a:gd name="T28" fmla="*/ 35 w 100"/>
                <a:gd name="T29" fmla="*/ 8 h 79"/>
                <a:gd name="T30" fmla="*/ 42 w 100"/>
                <a:gd name="T31" fmla="*/ 8 h 79"/>
                <a:gd name="T32" fmla="*/ 42 w 100"/>
                <a:gd name="T33" fmla="*/ 0 h 79"/>
                <a:gd name="T34" fmla="*/ 1 w 100"/>
                <a:gd name="T35" fmla="*/ 0 h 79"/>
                <a:gd name="T36" fmla="*/ 1 w 100"/>
                <a:gd name="T37" fmla="*/ 8 h 79"/>
                <a:gd name="T38" fmla="*/ 14 w 100"/>
                <a:gd name="T39" fmla="*/ 8 h 79"/>
                <a:gd name="T40" fmla="*/ 41 w 100"/>
                <a:gd name="T41" fmla="*/ 41 h 79"/>
                <a:gd name="T42" fmla="*/ 18 w 100"/>
                <a:gd name="T43" fmla="*/ 67 h 79"/>
                <a:gd name="T44" fmla="*/ 15 w 100"/>
                <a:gd name="T45" fmla="*/ 69 h 79"/>
                <a:gd name="T46" fmla="*/ 11 w 100"/>
                <a:gd name="T47" fmla="*/ 70 h 79"/>
                <a:gd name="T48" fmla="*/ 6 w 100"/>
                <a:gd name="T49" fmla="*/ 71 h 79"/>
                <a:gd name="T50" fmla="*/ 0 w 100"/>
                <a:gd name="T51" fmla="*/ 71 h 79"/>
                <a:gd name="T52" fmla="*/ 0 w 100"/>
                <a:gd name="T53" fmla="*/ 79 h 79"/>
                <a:gd name="T54" fmla="*/ 35 w 100"/>
                <a:gd name="T55" fmla="*/ 79 h 79"/>
                <a:gd name="T56" fmla="*/ 35 w 100"/>
                <a:gd name="T57" fmla="*/ 71 h 79"/>
                <a:gd name="T58" fmla="*/ 30 w 100"/>
                <a:gd name="T59" fmla="*/ 70 h 79"/>
                <a:gd name="T60" fmla="*/ 28 w 100"/>
                <a:gd name="T61" fmla="*/ 69 h 79"/>
                <a:gd name="T62" fmla="*/ 28 w 100"/>
                <a:gd name="T63" fmla="*/ 68 h 79"/>
                <a:gd name="T64" fmla="*/ 30 w 100"/>
                <a:gd name="T65" fmla="*/ 67 h 79"/>
                <a:gd name="T66" fmla="*/ 47 w 100"/>
                <a:gd name="T67" fmla="*/ 47 h 79"/>
                <a:gd name="T68" fmla="*/ 66 w 100"/>
                <a:gd name="T69" fmla="*/ 71 h 79"/>
                <a:gd name="T70" fmla="*/ 59 w 100"/>
                <a:gd name="T71" fmla="*/ 71 h 79"/>
                <a:gd name="T72" fmla="*/ 59 w 100"/>
                <a:gd name="T73" fmla="*/ 79 h 79"/>
                <a:gd name="T74" fmla="*/ 100 w 100"/>
                <a:gd name="T75" fmla="*/ 79 h 79"/>
                <a:gd name="T76" fmla="*/ 100 w 100"/>
                <a:gd name="T77" fmla="*/ 71 h 79"/>
                <a:gd name="T78" fmla="*/ 88 w 100"/>
                <a:gd name="T79" fmla="*/ 71 h 79"/>
                <a:gd name="T80" fmla="*/ 58 w 100"/>
                <a:gd name="T81" fmla="*/ 3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" h="79">
                  <a:moveTo>
                    <a:pt x="58" y="35"/>
                  </a:moveTo>
                  <a:lnTo>
                    <a:pt x="79" y="12"/>
                  </a:lnTo>
                  <a:lnTo>
                    <a:pt x="80" y="10"/>
                  </a:lnTo>
                  <a:lnTo>
                    <a:pt x="83" y="9"/>
                  </a:lnTo>
                  <a:lnTo>
                    <a:pt x="88" y="8"/>
                  </a:lnTo>
                  <a:lnTo>
                    <a:pt x="97" y="8"/>
                  </a:lnTo>
                  <a:lnTo>
                    <a:pt x="97" y="0"/>
                  </a:lnTo>
                  <a:lnTo>
                    <a:pt x="62" y="0"/>
                  </a:lnTo>
                  <a:lnTo>
                    <a:pt x="62" y="8"/>
                  </a:lnTo>
                  <a:lnTo>
                    <a:pt x="66" y="8"/>
                  </a:lnTo>
                  <a:lnTo>
                    <a:pt x="69" y="10"/>
                  </a:lnTo>
                  <a:lnTo>
                    <a:pt x="68" y="11"/>
                  </a:lnTo>
                  <a:lnTo>
                    <a:pt x="67" y="12"/>
                  </a:lnTo>
                  <a:lnTo>
                    <a:pt x="52" y="29"/>
                  </a:lnTo>
                  <a:lnTo>
                    <a:pt x="35" y="8"/>
                  </a:lnTo>
                  <a:lnTo>
                    <a:pt x="42" y="8"/>
                  </a:lnTo>
                  <a:lnTo>
                    <a:pt x="42" y="0"/>
                  </a:lnTo>
                  <a:lnTo>
                    <a:pt x="1" y="0"/>
                  </a:lnTo>
                  <a:lnTo>
                    <a:pt x="1" y="8"/>
                  </a:lnTo>
                  <a:lnTo>
                    <a:pt x="14" y="8"/>
                  </a:lnTo>
                  <a:lnTo>
                    <a:pt x="41" y="41"/>
                  </a:lnTo>
                  <a:lnTo>
                    <a:pt x="18" y="67"/>
                  </a:lnTo>
                  <a:lnTo>
                    <a:pt x="15" y="69"/>
                  </a:lnTo>
                  <a:lnTo>
                    <a:pt x="11" y="70"/>
                  </a:lnTo>
                  <a:lnTo>
                    <a:pt x="6" y="71"/>
                  </a:lnTo>
                  <a:lnTo>
                    <a:pt x="0" y="71"/>
                  </a:lnTo>
                  <a:lnTo>
                    <a:pt x="0" y="79"/>
                  </a:lnTo>
                  <a:lnTo>
                    <a:pt x="35" y="79"/>
                  </a:lnTo>
                  <a:lnTo>
                    <a:pt x="35" y="71"/>
                  </a:lnTo>
                  <a:lnTo>
                    <a:pt x="30" y="70"/>
                  </a:lnTo>
                  <a:lnTo>
                    <a:pt x="28" y="69"/>
                  </a:lnTo>
                  <a:lnTo>
                    <a:pt x="28" y="68"/>
                  </a:lnTo>
                  <a:lnTo>
                    <a:pt x="30" y="67"/>
                  </a:lnTo>
                  <a:lnTo>
                    <a:pt x="47" y="47"/>
                  </a:lnTo>
                  <a:lnTo>
                    <a:pt x="66" y="71"/>
                  </a:lnTo>
                  <a:lnTo>
                    <a:pt x="59" y="71"/>
                  </a:lnTo>
                  <a:lnTo>
                    <a:pt x="59" y="79"/>
                  </a:lnTo>
                  <a:lnTo>
                    <a:pt x="100" y="79"/>
                  </a:lnTo>
                  <a:lnTo>
                    <a:pt x="100" y="71"/>
                  </a:lnTo>
                  <a:lnTo>
                    <a:pt x="88" y="71"/>
                  </a:lnTo>
                  <a:lnTo>
                    <a:pt x="58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2"/>
            <p:cNvSpPr>
              <a:spLocks noChangeAspect="1"/>
            </p:cNvSpPr>
            <p:nvPr/>
          </p:nvSpPr>
          <p:spPr bwMode="auto">
            <a:xfrm>
              <a:off x="3774" y="174"/>
              <a:ext cx="42" cy="179"/>
            </a:xfrm>
            <a:custGeom>
              <a:avLst/>
              <a:gdLst>
                <a:gd name="T0" fmla="*/ 42 w 42"/>
                <a:gd name="T1" fmla="*/ 89 h 179"/>
                <a:gd name="T2" fmla="*/ 41 w 42"/>
                <a:gd name="T3" fmla="*/ 78 h 179"/>
                <a:gd name="T4" fmla="*/ 39 w 42"/>
                <a:gd name="T5" fmla="*/ 64 h 179"/>
                <a:gd name="T6" fmla="*/ 36 w 42"/>
                <a:gd name="T7" fmla="*/ 49 h 179"/>
                <a:gd name="T8" fmla="*/ 30 w 42"/>
                <a:gd name="T9" fmla="*/ 34 h 179"/>
                <a:gd name="T10" fmla="*/ 21 w 42"/>
                <a:gd name="T11" fmla="*/ 19 h 179"/>
                <a:gd name="T12" fmla="*/ 13 w 42"/>
                <a:gd name="T13" fmla="*/ 9 h 179"/>
                <a:gd name="T14" fmla="*/ 6 w 42"/>
                <a:gd name="T15" fmla="*/ 2 h 179"/>
                <a:gd name="T16" fmla="*/ 2 w 42"/>
                <a:gd name="T17" fmla="*/ 0 h 179"/>
                <a:gd name="T18" fmla="*/ 1 w 42"/>
                <a:gd name="T19" fmla="*/ 1 h 179"/>
                <a:gd name="T20" fmla="*/ 0 w 42"/>
                <a:gd name="T21" fmla="*/ 2 h 179"/>
                <a:gd name="T22" fmla="*/ 0 w 42"/>
                <a:gd name="T23" fmla="*/ 2 h 179"/>
                <a:gd name="T24" fmla="*/ 1 w 42"/>
                <a:gd name="T25" fmla="*/ 3 h 179"/>
                <a:gd name="T26" fmla="*/ 2 w 42"/>
                <a:gd name="T27" fmla="*/ 4 h 179"/>
                <a:gd name="T28" fmla="*/ 4 w 42"/>
                <a:gd name="T29" fmla="*/ 6 h 179"/>
                <a:gd name="T30" fmla="*/ 16 w 42"/>
                <a:gd name="T31" fmla="*/ 21 h 179"/>
                <a:gd name="T32" fmla="*/ 24 w 42"/>
                <a:gd name="T33" fmla="*/ 40 h 179"/>
                <a:gd name="T34" fmla="*/ 30 w 42"/>
                <a:gd name="T35" fmla="*/ 63 h 179"/>
                <a:gd name="T36" fmla="*/ 31 w 42"/>
                <a:gd name="T37" fmla="*/ 89 h 179"/>
                <a:gd name="T38" fmla="*/ 30 w 42"/>
                <a:gd name="T39" fmla="*/ 112 h 179"/>
                <a:gd name="T40" fmla="*/ 25 w 42"/>
                <a:gd name="T41" fmla="*/ 135 h 179"/>
                <a:gd name="T42" fmla="*/ 17 w 42"/>
                <a:gd name="T43" fmla="*/ 155 h 179"/>
                <a:gd name="T44" fmla="*/ 3 w 42"/>
                <a:gd name="T45" fmla="*/ 174 h 179"/>
                <a:gd name="T46" fmla="*/ 1 w 42"/>
                <a:gd name="T47" fmla="*/ 176 h 179"/>
                <a:gd name="T48" fmla="*/ 0 w 42"/>
                <a:gd name="T49" fmla="*/ 177 h 179"/>
                <a:gd name="T50" fmla="*/ 1 w 42"/>
                <a:gd name="T51" fmla="*/ 178 h 179"/>
                <a:gd name="T52" fmla="*/ 2 w 42"/>
                <a:gd name="T53" fmla="*/ 179 h 179"/>
                <a:gd name="T54" fmla="*/ 6 w 42"/>
                <a:gd name="T55" fmla="*/ 176 h 179"/>
                <a:gd name="T56" fmla="*/ 13 w 42"/>
                <a:gd name="T57" fmla="*/ 170 h 179"/>
                <a:gd name="T58" fmla="*/ 22 w 42"/>
                <a:gd name="T59" fmla="*/ 159 h 179"/>
                <a:gd name="T60" fmla="*/ 30 w 42"/>
                <a:gd name="T61" fmla="*/ 144 h 179"/>
                <a:gd name="T62" fmla="*/ 36 w 42"/>
                <a:gd name="T63" fmla="*/ 129 h 179"/>
                <a:gd name="T64" fmla="*/ 39 w 42"/>
                <a:gd name="T65" fmla="*/ 115 h 179"/>
                <a:gd name="T66" fmla="*/ 41 w 42"/>
                <a:gd name="T67" fmla="*/ 101 h 179"/>
                <a:gd name="T68" fmla="*/ 42 w 42"/>
                <a:gd name="T69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2" h="179">
                  <a:moveTo>
                    <a:pt x="42" y="89"/>
                  </a:moveTo>
                  <a:lnTo>
                    <a:pt x="41" y="78"/>
                  </a:lnTo>
                  <a:lnTo>
                    <a:pt x="39" y="64"/>
                  </a:lnTo>
                  <a:lnTo>
                    <a:pt x="36" y="49"/>
                  </a:lnTo>
                  <a:lnTo>
                    <a:pt x="30" y="34"/>
                  </a:lnTo>
                  <a:lnTo>
                    <a:pt x="21" y="19"/>
                  </a:lnTo>
                  <a:lnTo>
                    <a:pt x="13" y="9"/>
                  </a:lnTo>
                  <a:lnTo>
                    <a:pt x="6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6" y="21"/>
                  </a:lnTo>
                  <a:lnTo>
                    <a:pt x="24" y="40"/>
                  </a:lnTo>
                  <a:lnTo>
                    <a:pt x="30" y="63"/>
                  </a:lnTo>
                  <a:lnTo>
                    <a:pt x="31" y="89"/>
                  </a:lnTo>
                  <a:lnTo>
                    <a:pt x="30" y="112"/>
                  </a:lnTo>
                  <a:lnTo>
                    <a:pt x="25" y="135"/>
                  </a:lnTo>
                  <a:lnTo>
                    <a:pt x="17" y="155"/>
                  </a:lnTo>
                  <a:lnTo>
                    <a:pt x="3" y="174"/>
                  </a:lnTo>
                  <a:lnTo>
                    <a:pt x="1" y="176"/>
                  </a:lnTo>
                  <a:lnTo>
                    <a:pt x="0" y="177"/>
                  </a:lnTo>
                  <a:lnTo>
                    <a:pt x="1" y="178"/>
                  </a:lnTo>
                  <a:lnTo>
                    <a:pt x="2" y="179"/>
                  </a:lnTo>
                  <a:lnTo>
                    <a:pt x="6" y="176"/>
                  </a:lnTo>
                  <a:lnTo>
                    <a:pt x="13" y="170"/>
                  </a:lnTo>
                  <a:lnTo>
                    <a:pt x="22" y="159"/>
                  </a:lnTo>
                  <a:lnTo>
                    <a:pt x="30" y="144"/>
                  </a:lnTo>
                  <a:lnTo>
                    <a:pt x="36" y="129"/>
                  </a:lnTo>
                  <a:lnTo>
                    <a:pt x="39" y="115"/>
                  </a:lnTo>
                  <a:lnTo>
                    <a:pt x="41" y="101"/>
                  </a:lnTo>
                  <a:lnTo>
                    <a:pt x="42" y="8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3"/>
            <p:cNvSpPr>
              <a:spLocks noChangeAspect="1"/>
            </p:cNvSpPr>
            <p:nvPr/>
          </p:nvSpPr>
          <p:spPr bwMode="auto">
            <a:xfrm>
              <a:off x="3844" y="174"/>
              <a:ext cx="41" cy="179"/>
            </a:xfrm>
            <a:custGeom>
              <a:avLst/>
              <a:gdLst>
                <a:gd name="T0" fmla="*/ 41 w 41"/>
                <a:gd name="T1" fmla="*/ 89 h 179"/>
                <a:gd name="T2" fmla="*/ 41 w 41"/>
                <a:gd name="T3" fmla="*/ 78 h 179"/>
                <a:gd name="T4" fmla="*/ 39 w 41"/>
                <a:gd name="T5" fmla="*/ 64 h 179"/>
                <a:gd name="T6" fmla="*/ 36 w 41"/>
                <a:gd name="T7" fmla="*/ 49 h 179"/>
                <a:gd name="T8" fmla="*/ 30 w 41"/>
                <a:gd name="T9" fmla="*/ 34 h 179"/>
                <a:gd name="T10" fmla="*/ 21 w 41"/>
                <a:gd name="T11" fmla="*/ 19 h 179"/>
                <a:gd name="T12" fmla="*/ 12 w 41"/>
                <a:gd name="T13" fmla="*/ 9 h 179"/>
                <a:gd name="T14" fmla="*/ 5 w 41"/>
                <a:gd name="T15" fmla="*/ 2 h 179"/>
                <a:gd name="T16" fmla="*/ 2 w 41"/>
                <a:gd name="T17" fmla="*/ 0 h 179"/>
                <a:gd name="T18" fmla="*/ 1 w 41"/>
                <a:gd name="T19" fmla="*/ 1 h 179"/>
                <a:gd name="T20" fmla="*/ 0 w 41"/>
                <a:gd name="T21" fmla="*/ 2 h 179"/>
                <a:gd name="T22" fmla="*/ 0 w 41"/>
                <a:gd name="T23" fmla="*/ 2 h 179"/>
                <a:gd name="T24" fmla="*/ 1 w 41"/>
                <a:gd name="T25" fmla="*/ 3 h 179"/>
                <a:gd name="T26" fmla="*/ 2 w 41"/>
                <a:gd name="T27" fmla="*/ 4 h 179"/>
                <a:gd name="T28" fmla="*/ 4 w 41"/>
                <a:gd name="T29" fmla="*/ 6 h 179"/>
                <a:gd name="T30" fmla="*/ 15 w 41"/>
                <a:gd name="T31" fmla="*/ 21 h 179"/>
                <a:gd name="T32" fmla="*/ 24 w 41"/>
                <a:gd name="T33" fmla="*/ 40 h 179"/>
                <a:gd name="T34" fmla="*/ 29 w 41"/>
                <a:gd name="T35" fmla="*/ 63 h 179"/>
                <a:gd name="T36" fmla="*/ 31 w 41"/>
                <a:gd name="T37" fmla="*/ 89 h 179"/>
                <a:gd name="T38" fmla="*/ 30 w 41"/>
                <a:gd name="T39" fmla="*/ 112 h 179"/>
                <a:gd name="T40" fmla="*/ 25 w 41"/>
                <a:gd name="T41" fmla="*/ 135 h 179"/>
                <a:gd name="T42" fmla="*/ 16 w 41"/>
                <a:gd name="T43" fmla="*/ 155 h 179"/>
                <a:gd name="T44" fmla="*/ 2 w 41"/>
                <a:gd name="T45" fmla="*/ 174 h 179"/>
                <a:gd name="T46" fmla="*/ 0 w 41"/>
                <a:gd name="T47" fmla="*/ 176 h 179"/>
                <a:gd name="T48" fmla="*/ 0 w 41"/>
                <a:gd name="T49" fmla="*/ 177 h 179"/>
                <a:gd name="T50" fmla="*/ 1 w 41"/>
                <a:gd name="T51" fmla="*/ 178 h 179"/>
                <a:gd name="T52" fmla="*/ 2 w 41"/>
                <a:gd name="T53" fmla="*/ 179 h 179"/>
                <a:gd name="T54" fmla="*/ 6 w 41"/>
                <a:gd name="T55" fmla="*/ 176 h 179"/>
                <a:gd name="T56" fmla="*/ 13 w 41"/>
                <a:gd name="T57" fmla="*/ 170 h 179"/>
                <a:gd name="T58" fmla="*/ 22 w 41"/>
                <a:gd name="T59" fmla="*/ 159 h 179"/>
                <a:gd name="T60" fmla="*/ 30 w 41"/>
                <a:gd name="T61" fmla="*/ 144 h 179"/>
                <a:gd name="T62" fmla="*/ 36 w 41"/>
                <a:gd name="T63" fmla="*/ 129 h 179"/>
                <a:gd name="T64" fmla="*/ 39 w 41"/>
                <a:gd name="T65" fmla="*/ 115 h 179"/>
                <a:gd name="T66" fmla="*/ 41 w 41"/>
                <a:gd name="T67" fmla="*/ 101 h 179"/>
                <a:gd name="T68" fmla="*/ 41 w 41"/>
                <a:gd name="T69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" h="179">
                  <a:moveTo>
                    <a:pt x="41" y="89"/>
                  </a:moveTo>
                  <a:lnTo>
                    <a:pt x="41" y="78"/>
                  </a:lnTo>
                  <a:lnTo>
                    <a:pt x="39" y="64"/>
                  </a:lnTo>
                  <a:lnTo>
                    <a:pt x="36" y="49"/>
                  </a:lnTo>
                  <a:lnTo>
                    <a:pt x="30" y="34"/>
                  </a:lnTo>
                  <a:lnTo>
                    <a:pt x="21" y="19"/>
                  </a:lnTo>
                  <a:lnTo>
                    <a:pt x="12" y="9"/>
                  </a:lnTo>
                  <a:lnTo>
                    <a:pt x="5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5" y="21"/>
                  </a:lnTo>
                  <a:lnTo>
                    <a:pt x="24" y="40"/>
                  </a:lnTo>
                  <a:lnTo>
                    <a:pt x="29" y="63"/>
                  </a:lnTo>
                  <a:lnTo>
                    <a:pt x="31" y="89"/>
                  </a:lnTo>
                  <a:lnTo>
                    <a:pt x="30" y="112"/>
                  </a:lnTo>
                  <a:lnTo>
                    <a:pt x="25" y="135"/>
                  </a:lnTo>
                  <a:lnTo>
                    <a:pt x="16" y="155"/>
                  </a:lnTo>
                  <a:lnTo>
                    <a:pt x="2" y="174"/>
                  </a:lnTo>
                  <a:lnTo>
                    <a:pt x="0" y="176"/>
                  </a:lnTo>
                  <a:lnTo>
                    <a:pt x="0" y="177"/>
                  </a:lnTo>
                  <a:lnTo>
                    <a:pt x="1" y="178"/>
                  </a:lnTo>
                  <a:lnTo>
                    <a:pt x="2" y="179"/>
                  </a:lnTo>
                  <a:lnTo>
                    <a:pt x="6" y="176"/>
                  </a:lnTo>
                  <a:lnTo>
                    <a:pt x="13" y="170"/>
                  </a:lnTo>
                  <a:lnTo>
                    <a:pt x="22" y="159"/>
                  </a:lnTo>
                  <a:lnTo>
                    <a:pt x="30" y="144"/>
                  </a:lnTo>
                  <a:lnTo>
                    <a:pt x="36" y="129"/>
                  </a:lnTo>
                  <a:lnTo>
                    <a:pt x="39" y="115"/>
                  </a:lnTo>
                  <a:lnTo>
                    <a:pt x="41" y="101"/>
                  </a:lnTo>
                  <a:lnTo>
                    <a:pt x="41" y="8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4"/>
            <p:cNvSpPr>
              <a:spLocks noChangeAspect="1" noEditPoints="1"/>
            </p:cNvSpPr>
            <p:nvPr/>
          </p:nvSpPr>
          <p:spPr bwMode="auto">
            <a:xfrm>
              <a:off x="3970" y="180"/>
              <a:ext cx="131" cy="128"/>
            </a:xfrm>
            <a:custGeom>
              <a:avLst/>
              <a:gdLst>
                <a:gd name="T0" fmla="*/ 70 w 131"/>
                <a:gd name="T1" fmla="*/ 3 h 128"/>
                <a:gd name="T2" fmla="*/ 68 w 131"/>
                <a:gd name="T3" fmla="*/ 1 h 128"/>
                <a:gd name="T4" fmla="*/ 65 w 131"/>
                <a:gd name="T5" fmla="*/ 0 h 128"/>
                <a:gd name="T6" fmla="*/ 62 w 131"/>
                <a:gd name="T7" fmla="*/ 1 h 128"/>
                <a:gd name="T8" fmla="*/ 61 w 131"/>
                <a:gd name="T9" fmla="*/ 3 h 128"/>
                <a:gd name="T10" fmla="*/ 1 w 131"/>
                <a:gd name="T11" fmla="*/ 124 h 128"/>
                <a:gd name="T12" fmla="*/ 0 w 131"/>
                <a:gd name="T13" fmla="*/ 126 h 128"/>
                <a:gd name="T14" fmla="*/ 0 w 131"/>
                <a:gd name="T15" fmla="*/ 127 h 128"/>
                <a:gd name="T16" fmla="*/ 1 w 131"/>
                <a:gd name="T17" fmla="*/ 128 h 128"/>
                <a:gd name="T18" fmla="*/ 4 w 131"/>
                <a:gd name="T19" fmla="*/ 128 h 128"/>
                <a:gd name="T20" fmla="*/ 127 w 131"/>
                <a:gd name="T21" fmla="*/ 128 h 128"/>
                <a:gd name="T22" fmla="*/ 130 w 131"/>
                <a:gd name="T23" fmla="*/ 128 h 128"/>
                <a:gd name="T24" fmla="*/ 131 w 131"/>
                <a:gd name="T25" fmla="*/ 127 h 128"/>
                <a:gd name="T26" fmla="*/ 131 w 131"/>
                <a:gd name="T27" fmla="*/ 126 h 128"/>
                <a:gd name="T28" fmla="*/ 130 w 131"/>
                <a:gd name="T29" fmla="*/ 124 h 128"/>
                <a:gd name="T30" fmla="*/ 70 w 131"/>
                <a:gd name="T31" fmla="*/ 3 h 128"/>
                <a:gd name="T32" fmla="*/ 60 w 131"/>
                <a:gd name="T33" fmla="*/ 18 h 128"/>
                <a:gd name="T34" fmla="*/ 107 w 131"/>
                <a:gd name="T35" fmla="*/ 114 h 128"/>
                <a:gd name="T36" fmla="*/ 12 w 131"/>
                <a:gd name="T37" fmla="*/ 114 h 128"/>
                <a:gd name="T38" fmla="*/ 60 w 131"/>
                <a:gd name="T39" fmla="*/ 1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1" h="128">
                  <a:moveTo>
                    <a:pt x="70" y="3"/>
                  </a:moveTo>
                  <a:lnTo>
                    <a:pt x="68" y="1"/>
                  </a:lnTo>
                  <a:lnTo>
                    <a:pt x="65" y="0"/>
                  </a:lnTo>
                  <a:lnTo>
                    <a:pt x="62" y="1"/>
                  </a:lnTo>
                  <a:lnTo>
                    <a:pt x="61" y="3"/>
                  </a:lnTo>
                  <a:lnTo>
                    <a:pt x="1" y="124"/>
                  </a:lnTo>
                  <a:lnTo>
                    <a:pt x="0" y="126"/>
                  </a:lnTo>
                  <a:lnTo>
                    <a:pt x="0" y="127"/>
                  </a:lnTo>
                  <a:lnTo>
                    <a:pt x="1" y="128"/>
                  </a:lnTo>
                  <a:lnTo>
                    <a:pt x="4" y="128"/>
                  </a:lnTo>
                  <a:lnTo>
                    <a:pt x="127" y="128"/>
                  </a:lnTo>
                  <a:lnTo>
                    <a:pt x="130" y="128"/>
                  </a:lnTo>
                  <a:lnTo>
                    <a:pt x="131" y="127"/>
                  </a:lnTo>
                  <a:lnTo>
                    <a:pt x="131" y="126"/>
                  </a:lnTo>
                  <a:lnTo>
                    <a:pt x="130" y="124"/>
                  </a:lnTo>
                  <a:lnTo>
                    <a:pt x="70" y="3"/>
                  </a:lnTo>
                  <a:close/>
                  <a:moveTo>
                    <a:pt x="60" y="18"/>
                  </a:moveTo>
                  <a:lnTo>
                    <a:pt x="107" y="114"/>
                  </a:lnTo>
                  <a:lnTo>
                    <a:pt x="12" y="114"/>
                  </a:lnTo>
                  <a:lnTo>
                    <a:pt x="60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45"/>
            <p:cNvSpPr>
              <a:spLocks noChangeAspect="1"/>
            </p:cNvSpPr>
            <p:nvPr/>
          </p:nvSpPr>
          <p:spPr bwMode="auto">
            <a:xfrm>
              <a:off x="4117" y="186"/>
              <a:ext cx="82" cy="122"/>
            </a:xfrm>
            <a:custGeom>
              <a:avLst/>
              <a:gdLst>
                <a:gd name="T0" fmla="*/ 60 w 82"/>
                <a:gd name="T1" fmla="*/ 14 h 122"/>
                <a:gd name="T2" fmla="*/ 61 w 82"/>
                <a:gd name="T3" fmla="*/ 12 h 122"/>
                <a:gd name="T4" fmla="*/ 62 w 82"/>
                <a:gd name="T5" fmla="*/ 10 h 122"/>
                <a:gd name="T6" fmla="*/ 62 w 82"/>
                <a:gd name="T7" fmla="*/ 8 h 122"/>
                <a:gd name="T8" fmla="*/ 64 w 82"/>
                <a:gd name="T9" fmla="*/ 7 h 122"/>
                <a:gd name="T10" fmla="*/ 66 w 82"/>
                <a:gd name="T11" fmla="*/ 6 h 122"/>
                <a:gd name="T12" fmla="*/ 68 w 82"/>
                <a:gd name="T13" fmla="*/ 6 h 122"/>
                <a:gd name="T14" fmla="*/ 72 w 82"/>
                <a:gd name="T15" fmla="*/ 6 h 122"/>
                <a:gd name="T16" fmla="*/ 76 w 82"/>
                <a:gd name="T17" fmla="*/ 6 h 122"/>
                <a:gd name="T18" fmla="*/ 79 w 82"/>
                <a:gd name="T19" fmla="*/ 6 h 122"/>
                <a:gd name="T20" fmla="*/ 81 w 82"/>
                <a:gd name="T21" fmla="*/ 5 h 122"/>
                <a:gd name="T22" fmla="*/ 82 w 82"/>
                <a:gd name="T23" fmla="*/ 4 h 122"/>
                <a:gd name="T24" fmla="*/ 82 w 82"/>
                <a:gd name="T25" fmla="*/ 2 h 122"/>
                <a:gd name="T26" fmla="*/ 81 w 82"/>
                <a:gd name="T27" fmla="*/ 0 h 122"/>
                <a:gd name="T28" fmla="*/ 80 w 82"/>
                <a:gd name="T29" fmla="*/ 0 h 122"/>
                <a:gd name="T30" fmla="*/ 32 w 82"/>
                <a:gd name="T31" fmla="*/ 0 h 122"/>
                <a:gd name="T32" fmla="*/ 31 w 82"/>
                <a:gd name="T33" fmla="*/ 0 h 122"/>
                <a:gd name="T34" fmla="*/ 30 w 82"/>
                <a:gd name="T35" fmla="*/ 1 h 122"/>
                <a:gd name="T36" fmla="*/ 29 w 82"/>
                <a:gd name="T37" fmla="*/ 2 h 122"/>
                <a:gd name="T38" fmla="*/ 29 w 82"/>
                <a:gd name="T39" fmla="*/ 4 h 122"/>
                <a:gd name="T40" fmla="*/ 30 w 82"/>
                <a:gd name="T41" fmla="*/ 5 h 122"/>
                <a:gd name="T42" fmla="*/ 34 w 82"/>
                <a:gd name="T43" fmla="*/ 6 h 122"/>
                <a:gd name="T44" fmla="*/ 39 w 82"/>
                <a:gd name="T45" fmla="*/ 6 h 122"/>
                <a:gd name="T46" fmla="*/ 43 w 82"/>
                <a:gd name="T47" fmla="*/ 6 h 122"/>
                <a:gd name="T48" fmla="*/ 45 w 82"/>
                <a:gd name="T49" fmla="*/ 7 h 122"/>
                <a:gd name="T50" fmla="*/ 46 w 82"/>
                <a:gd name="T51" fmla="*/ 9 h 122"/>
                <a:gd name="T52" fmla="*/ 46 w 82"/>
                <a:gd name="T53" fmla="*/ 10 h 122"/>
                <a:gd name="T54" fmla="*/ 46 w 82"/>
                <a:gd name="T55" fmla="*/ 12 h 122"/>
                <a:gd name="T56" fmla="*/ 22 w 82"/>
                <a:gd name="T57" fmla="*/ 108 h 122"/>
                <a:gd name="T58" fmla="*/ 21 w 82"/>
                <a:gd name="T59" fmla="*/ 110 h 122"/>
                <a:gd name="T60" fmla="*/ 21 w 82"/>
                <a:gd name="T61" fmla="*/ 112 h 122"/>
                <a:gd name="T62" fmla="*/ 20 w 82"/>
                <a:gd name="T63" fmla="*/ 114 h 122"/>
                <a:gd name="T64" fmla="*/ 18 w 82"/>
                <a:gd name="T65" fmla="*/ 115 h 122"/>
                <a:gd name="T66" fmla="*/ 17 w 82"/>
                <a:gd name="T67" fmla="*/ 116 h 122"/>
                <a:gd name="T68" fmla="*/ 14 w 82"/>
                <a:gd name="T69" fmla="*/ 116 h 122"/>
                <a:gd name="T70" fmla="*/ 10 w 82"/>
                <a:gd name="T71" fmla="*/ 116 h 122"/>
                <a:gd name="T72" fmla="*/ 6 w 82"/>
                <a:gd name="T73" fmla="*/ 116 h 122"/>
                <a:gd name="T74" fmla="*/ 3 w 82"/>
                <a:gd name="T75" fmla="*/ 116 h 122"/>
                <a:gd name="T76" fmla="*/ 1 w 82"/>
                <a:gd name="T77" fmla="*/ 117 h 122"/>
                <a:gd name="T78" fmla="*/ 0 w 82"/>
                <a:gd name="T79" fmla="*/ 118 h 122"/>
                <a:gd name="T80" fmla="*/ 0 w 82"/>
                <a:gd name="T81" fmla="*/ 120 h 122"/>
                <a:gd name="T82" fmla="*/ 1 w 82"/>
                <a:gd name="T83" fmla="*/ 122 h 122"/>
                <a:gd name="T84" fmla="*/ 3 w 82"/>
                <a:gd name="T85" fmla="*/ 122 h 122"/>
                <a:gd name="T86" fmla="*/ 50 w 82"/>
                <a:gd name="T87" fmla="*/ 122 h 122"/>
                <a:gd name="T88" fmla="*/ 51 w 82"/>
                <a:gd name="T89" fmla="*/ 122 h 122"/>
                <a:gd name="T90" fmla="*/ 52 w 82"/>
                <a:gd name="T91" fmla="*/ 122 h 122"/>
                <a:gd name="T92" fmla="*/ 53 w 82"/>
                <a:gd name="T93" fmla="*/ 121 h 122"/>
                <a:gd name="T94" fmla="*/ 53 w 82"/>
                <a:gd name="T95" fmla="*/ 119 h 122"/>
                <a:gd name="T96" fmla="*/ 53 w 82"/>
                <a:gd name="T97" fmla="*/ 117 h 122"/>
                <a:gd name="T98" fmla="*/ 52 w 82"/>
                <a:gd name="T99" fmla="*/ 117 h 122"/>
                <a:gd name="T100" fmla="*/ 50 w 82"/>
                <a:gd name="T101" fmla="*/ 116 h 122"/>
                <a:gd name="T102" fmla="*/ 48 w 82"/>
                <a:gd name="T103" fmla="*/ 116 h 122"/>
                <a:gd name="T104" fmla="*/ 44 w 82"/>
                <a:gd name="T105" fmla="*/ 116 h 122"/>
                <a:gd name="T106" fmla="*/ 40 w 82"/>
                <a:gd name="T107" fmla="*/ 116 h 122"/>
                <a:gd name="T108" fmla="*/ 37 w 82"/>
                <a:gd name="T109" fmla="*/ 115 h 122"/>
                <a:gd name="T110" fmla="*/ 36 w 82"/>
                <a:gd name="T111" fmla="*/ 113 h 122"/>
                <a:gd name="T112" fmla="*/ 37 w 82"/>
                <a:gd name="T113" fmla="*/ 109 h 122"/>
                <a:gd name="T114" fmla="*/ 60 w 82"/>
                <a:gd name="T115" fmla="*/ 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2" h="122">
                  <a:moveTo>
                    <a:pt x="60" y="14"/>
                  </a:moveTo>
                  <a:lnTo>
                    <a:pt x="61" y="12"/>
                  </a:lnTo>
                  <a:lnTo>
                    <a:pt x="62" y="10"/>
                  </a:lnTo>
                  <a:lnTo>
                    <a:pt x="62" y="8"/>
                  </a:lnTo>
                  <a:lnTo>
                    <a:pt x="64" y="7"/>
                  </a:lnTo>
                  <a:lnTo>
                    <a:pt x="66" y="6"/>
                  </a:lnTo>
                  <a:lnTo>
                    <a:pt x="68" y="6"/>
                  </a:lnTo>
                  <a:lnTo>
                    <a:pt x="72" y="6"/>
                  </a:lnTo>
                  <a:lnTo>
                    <a:pt x="76" y="6"/>
                  </a:lnTo>
                  <a:lnTo>
                    <a:pt x="79" y="6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2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0" y="1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4" y="6"/>
                  </a:lnTo>
                  <a:lnTo>
                    <a:pt x="39" y="6"/>
                  </a:lnTo>
                  <a:lnTo>
                    <a:pt x="43" y="6"/>
                  </a:lnTo>
                  <a:lnTo>
                    <a:pt x="45" y="7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22" y="108"/>
                  </a:lnTo>
                  <a:lnTo>
                    <a:pt x="21" y="110"/>
                  </a:lnTo>
                  <a:lnTo>
                    <a:pt x="21" y="112"/>
                  </a:lnTo>
                  <a:lnTo>
                    <a:pt x="20" y="114"/>
                  </a:lnTo>
                  <a:lnTo>
                    <a:pt x="18" y="115"/>
                  </a:lnTo>
                  <a:lnTo>
                    <a:pt x="17" y="116"/>
                  </a:lnTo>
                  <a:lnTo>
                    <a:pt x="14" y="116"/>
                  </a:lnTo>
                  <a:lnTo>
                    <a:pt x="10" y="116"/>
                  </a:lnTo>
                  <a:lnTo>
                    <a:pt x="6" y="116"/>
                  </a:lnTo>
                  <a:lnTo>
                    <a:pt x="3" y="116"/>
                  </a:lnTo>
                  <a:lnTo>
                    <a:pt x="1" y="117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2"/>
                  </a:lnTo>
                  <a:lnTo>
                    <a:pt x="3" y="122"/>
                  </a:lnTo>
                  <a:lnTo>
                    <a:pt x="50" y="122"/>
                  </a:lnTo>
                  <a:lnTo>
                    <a:pt x="51" y="122"/>
                  </a:lnTo>
                  <a:lnTo>
                    <a:pt x="52" y="122"/>
                  </a:lnTo>
                  <a:lnTo>
                    <a:pt x="53" y="121"/>
                  </a:lnTo>
                  <a:lnTo>
                    <a:pt x="53" y="119"/>
                  </a:lnTo>
                  <a:lnTo>
                    <a:pt x="53" y="117"/>
                  </a:lnTo>
                  <a:lnTo>
                    <a:pt x="52" y="117"/>
                  </a:lnTo>
                  <a:lnTo>
                    <a:pt x="50" y="116"/>
                  </a:lnTo>
                  <a:lnTo>
                    <a:pt x="48" y="116"/>
                  </a:lnTo>
                  <a:lnTo>
                    <a:pt x="44" y="116"/>
                  </a:lnTo>
                  <a:lnTo>
                    <a:pt x="40" y="116"/>
                  </a:lnTo>
                  <a:lnTo>
                    <a:pt x="37" y="115"/>
                  </a:lnTo>
                  <a:lnTo>
                    <a:pt x="36" y="113"/>
                  </a:lnTo>
                  <a:lnTo>
                    <a:pt x="37" y="109"/>
                  </a:lnTo>
                  <a:lnTo>
                    <a:pt x="6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46"/>
            <p:cNvSpPr>
              <a:spLocks noChangeAspect="1"/>
            </p:cNvSpPr>
            <p:nvPr/>
          </p:nvSpPr>
          <p:spPr bwMode="auto">
            <a:xfrm>
              <a:off x="4194" y="255"/>
              <a:ext cx="42" cy="80"/>
            </a:xfrm>
            <a:custGeom>
              <a:avLst/>
              <a:gdLst>
                <a:gd name="T0" fmla="*/ 26 w 42"/>
                <a:gd name="T1" fmla="*/ 29 h 80"/>
                <a:gd name="T2" fmla="*/ 38 w 42"/>
                <a:gd name="T3" fmla="*/ 29 h 80"/>
                <a:gd name="T4" fmla="*/ 41 w 42"/>
                <a:gd name="T5" fmla="*/ 29 h 80"/>
                <a:gd name="T6" fmla="*/ 42 w 42"/>
                <a:gd name="T7" fmla="*/ 26 h 80"/>
                <a:gd name="T8" fmla="*/ 41 w 42"/>
                <a:gd name="T9" fmla="*/ 25 h 80"/>
                <a:gd name="T10" fmla="*/ 39 w 42"/>
                <a:gd name="T11" fmla="*/ 25 h 80"/>
                <a:gd name="T12" fmla="*/ 27 w 42"/>
                <a:gd name="T13" fmla="*/ 25 h 80"/>
                <a:gd name="T14" fmla="*/ 31 w 42"/>
                <a:gd name="T15" fmla="*/ 6 h 80"/>
                <a:gd name="T16" fmla="*/ 32 w 42"/>
                <a:gd name="T17" fmla="*/ 4 h 80"/>
                <a:gd name="T18" fmla="*/ 31 w 42"/>
                <a:gd name="T19" fmla="*/ 2 h 80"/>
                <a:gd name="T20" fmla="*/ 28 w 42"/>
                <a:gd name="T21" fmla="*/ 0 h 80"/>
                <a:gd name="T22" fmla="*/ 24 w 42"/>
                <a:gd name="T23" fmla="*/ 2 h 80"/>
                <a:gd name="T24" fmla="*/ 22 w 42"/>
                <a:gd name="T25" fmla="*/ 6 h 80"/>
                <a:gd name="T26" fmla="*/ 21 w 42"/>
                <a:gd name="T27" fmla="*/ 7 h 80"/>
                <a:gd name="T28" fmla="*/ 21 w 42"/>
                <a:gd name="T29" fmla="*/ 7 h 80"/>
                <a:gd name="T30" fmla="*/ 21 w 42"/>
                <a:gd name="T31" fmla="*/ 7 h 80"/>
                <a:gd name="T32" fmla="*/ 21 w 42"/>
                <a:gd name="T33" fmla="*/ 8 h 80"/>
                <a:gd name="T34" fmla="*/ 21 w 42"/>
                <a:gd name="T35" fmla="*/ 10 h 80"/>
                <a:gd name="T36" fmla="*/ 20 w 42"/>
                <a:gd name="T37" fmla="*/ 13 h 80"/>
                <a:gd name="T38" fmla="*/ 19 w 42"/>
                <a:gd name="T39" fmla="*/ 18 h 80"/>
                <a:gd name="T40" fmla="*/ 17 w 42"/>
                <a:gd name="T41" fmla="*/ 25 h 80"/>
                <a:gd name="T42" fmla="*/ 4 w 42"/>
                <a:gd name="T43" fmla="*/ 25 h 80"/>
                <a:gd name="T44" fmla="*/ 1 w 42"/>
                <a:gd name="T45" fmla="*/ 25 h 80"/>
                <a:gd name="T46" fmla="*/ 0 w 42"/>
                <a:gd name="T47" fmla="*/ 28 h 80"/>
                <a:gd name="T48" fmla="*/ 1 w 42"/>
                <a:gd name="T49" fmla="*/ 29 h 80"/>
                <a:gd name="T50" fmla="*/ 4 w 42"/>
                <a:gd name="T51" fmla="*/ 29 h 80"/>
                <a:gd name="T52" fmla="*/ 16 w 42"/>
                <a:gd name="T53" fmla="*/ 29 h 80"/>
                <a:gd name="T54" fmla="*/ 8 w 42"/>
                <a:gd name="T55" fmla="*/ 59 h 80"/>
                <a:gd name="T56" fmla="*/ 7 w 42"/>
                <a:gd name="T57" fmla="*/ 64 h 80"/>
                <a:gd name="T58" fmla="*/ 7 w 42"/>
                <a:gd name="T59" fmla="*/ 68 h 80"/>
                <a:gd name="T60" fmla="*/ 8 w 42"/>
                <a:gd name="T61" fmla="*/ 73 h 80"/>
                <a:gd name="T62" fmla="*/ 11 w 42"/>
                <a:gd name="T63" fmla="*/ 77 h 80"/>
                <a:gd name="T64" fmla="*/ 15 w 42"/>
                <a:gd name="T65" fmla="*/ 79 h 80"/>
                <a:gd name="T66" fmla="*/ 20 w 42"/>
                <a:gd name="T67" fmla="*/ 80 h 80"/>
                <a:gd name="T68" fmla="*/ 25 w 42"/>
                <a:gd name="T69" fmla="*/ 79 h 80"/>
                <a:gd name="T70" fmla="*/ 29 w 42"/>
                <a:gd name="T71" fmla="*/ 77 h 80"/>
                <a:gd name="T72" fmla="*/ 33 w 42"/>
                <a:gd name="T73" fmla="*/ 74 h 80"/>
                <a:gd name="T74" fmla="*/ 36 w 42"/>
                <a:gd name="T75" fmla="*/ 71 h 80"/>
                <a:gd name="T76" fmla="*/ 38 w 42"/>
                <a:gd name="T77" fmla="*/ 67 h 80"/>
                <a:gd name="T78" fmla="*/ 40 w 42"/>
                <a:gd name="T79" fmla="*/ 64 h 80"/>
                <a:gd name="T80" fmla="*/ 41 w 42"/>
                <a:gd name="T81" fmla="*/ 62 h 80"/>
                <a:gd name="T82" fmla="*/ 42 w 42"/>
                <a:gd name="T83" fmla="*/ 61 h 80"/>
                <a:gd name="T84" fmla="*/ 41 w 42"/>
                <a:gd name="T85" fmla="*/ 59 h 80"/>
                <a:gd name="T86" fmla="*/ 40 w 42"/>
                <a:gd name="T87" fmla="*/ 59 h 80"/>
                <a:gd name="T88" fmla="*/ 38 w 42"/>
                <a:gd name="T89" fmla="*/ 59 h 80"/>
                <a:gd name="T90" fmla="*/ 37 w 42"/>
                <a:gd name="T91" fmla="*/ 61 h 80"/>
                <a:gd name="T92" fmla="*/ 34 w 42"/>
                <a:gd name="T93" fmla="*/ 67 h 80"/>
                <a:gd name="T94" fmla="*/ 30 w 42"/>
                <a:gd name="T95" fmla="*/ 72 h 80"/>
                <a:gd name="T96" fmla="*/ 25 w 42"/>
                <a:gd name="T97" fmla="*/ 75 h 80"/>
                <a:gd name="T98" fmla="*/ 20 w 42"/>
                <a:gd name="T99" fmla="*/ 76 h 80"/>
                <a:gd name="T100" fmla="*/ 19 w 42"/>
                <a:gd name="T101" fmla="*/ 76 h 80"/>
                <a:gd name="T102" fmla="*/ 17 w 42"/>
                <a:gd name="T103" fmla="*/ 75 h 80"/>
                <a:gd name="T104" fmla="*/ 16 w 42"/>
                <a:gd name="T105" fmla="*/ 73 h 80"/>
                <a:gd name="T106" fmla="*/ 16 w 42"/>
                <a:gd name="T107" fmla="*/ 70 h 80"/>
                <a:gd name="T108" fmla="*/ 16 w 42"/>
                <a:gd name="T109" fmla="*/ 68 h 80"/>
                <a:gd name="T110" fmla="*/ 17 w 42"/>
                <a:gd name="T111" fmla="*/ 65 h 80"/>
                <a:gd name="T112" fmla="*/ 26 w 42"/>
                <a:gd name="T113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80">
                  <a:moveTo>
                    <a:pt x="26" y="29"/>
                  </a:moveTo>
                  <a:lnTo>
                    <a:pt x="38" y="29"/>
                  </a:lnTo>
                  <a:lnTo>
                    <a:pt x="41" y="29"/>
                  </a:lnTo>
                  <a:lnTo>
                    <a:pt x="42" y="26"/>
                  </a:lnTo>
                  <a:lnTo>
                    <a:pt x="41" y="25"/>
                  </a:lnTo>
                  <a:lnTo>
                    <a:pt x="39" y="25"/>
                  </a:lnTo>
                  <a:lnTo>
                    <a:pt x="27" y="25"/>
                  </a:lnTo>
                  <a:lnTo>
                    <a:pt x="31" y="6"/>
                  </a:lnTo>
                  <a:lnTo>
                    <a:pt x="32" y="4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0" y="13"/>
                  </a:lnTo>
                  <a:lnTo>
                    <a:pt x="19" y="18"/>
                  </a:lnTo>
                  <a:lnTo>
                    <a:pt x="17" y="25"/>
                  </a:lnTo>
                  <a:lnTo>
                    <a:pt x="4" y="25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29"/>
                  </a:lnTo>
                  <a:lnTo>
                    <a:pt x="4" y="29"/>
                  </a:lnTo>
                  <a:lnTo>
                    <a:pt x="16" y="29"/>
                  </a:lnTo>
                  <a:lnTo>
                    <a:pt x="8" y="59"/>
                  </a:lnTo>
                  <a:lnTo>
                    <a:pt x="7" y="64"/>
                  </a:lnTo>
                  <a:lnTo>
                    <a:pt x="7" y="68"/>
                  </a:lnTo>
                  <a:lnTo>
                    <a:pt x="8" y="73"/>
                  </a:lnTo>
                  <a:lnTo>
                    <a:pt x="11" y="77"/>
                  </a:lnTo>
                  <a:lnTo>
                    <a:pt x="15" y="79"/>
                  </a:lnTo>
                  <a:lnTo>
                    <a:pt x="20" y="80"/>
                  </a:lnTo>
                  <a:lnTo>
                    <a:pt x="25" y="79"/>
                  </a:lnTo>
                  <a:lnTo>
                    <a:pt x="29" y="77"/>
                  </a:lnTo>
                  <a:lnTo>
                    <a:pt x="33" y="74"/>
                  </a:lnTo>
                  <a:lnTo>
                    <a:pt x="36" y="71"/>
                  </a:lnTo>
                  <a:lnTo>
                    <a:pt x="38" y="67"/>
                  </a:lnTo>
                  <a:lnTo>
                    <a:pt x="40" y="64"/>
                  </a:lnTo>
                  <a:lnTo>
                    <a:pt x="41" y="62"/>
                  </a:lnTo>
                  <a:lnTo>
                    <a:pt x="42" y="61"/>
                  </a:lnTo>
                  <a:lnTo>
                    <a:pt x="41" y="59"/>
                  </a:lnTo>
                  <a:lnTo>
                    <a:pt x="40" y="59"/>
                  </a:lnTo>
                  <a:lnTo>
                    <a:pt x="38" y="59"/>
                  </a:lnTo>
                  <a:lnTo>
                    <a:pt x="37" y="61"/>
                  </a:lnTo>
                  <a:lnTo>
                    <a:pt x="34" y="67"/>
                  </a:lnTo>
                  <a:lnTo>
                    <a:pt x="30" y="72"/>
                  </a:lnTo>
                  <a:lnTo>
                    <a:pt x="25" y="75"/>
                  </a:lnTo>
                  <a:lnTo>
                    <a:pt x="20" y="76"/>
                  </a:lnTo>
                  <a:lnTo>
                    <a:pt x="19" y="76"/>
                  </a:lnTo>
                  <a:lnTo>
                    <a:pt x="17" y="75"/>
                  </a:lnTo>
                  <a:lnTo>
                    <a:pt x="16" y="73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7" y="65"/>
                  </a:lnTo>
                  <a:lnTo>
                    <a:pt x="26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47"/>
            <p:cNvSpPr>
              <a:spLocks noChangeAspect="1"/>
            </p:cNvSpPr>
            <p:nvPr/>
          </p:nvSpPr>
          <p:spPr bwMode="auto">
            <a:xfrm>
              <a:off x="4268" y="174"/>
              <a:ext cx="41" cy="179"/>
            </a:xfrm>
            <a:custGeom>
              <a:avLst/>
              <a:gdLst>
                <a:gd name="T0" fmla="*/ 41 w 41"/>
                <a:gd name="T1" fmla="*/ 177 h 179"/>
                <a:gd name="T2" fmla="*/ 41 w 41"/>
                <a:gd name="T3" fmla="*/ 176 h 179"/>
                <a:gd name="T4" fmla="*/ 41 w 41"/>
                <a:gd name="T5" fmla="*/ 176 h 179"/>
                <a:gd name="T6" fmla="*/ 40 w 41"/>
                <a:gd name="T7" fmla="*/ 175 h 179"/>
                <a:gd name="T8" fmla="*/ 38 w 41"/>
                <a:gd name="T9" fmla="*/ 173 h 179"/>
                <a:gd name="T10" fmla="*/ 24 w 41"/>
                <a:gd name="T11" fmla="*/ 154 h 179"/>
                <a:gd name="T12" fmla="*/ 16 w 41"/>
                <a:gd name="T13" fmla="*/ 133 h 179"/>
                <a:gd name="T14" fmla="*/ 11 w 41"/>
                <a:gd name="T15" fmla="*/ 111 h 179"/>
                <a:gd name="T16" fmla="*/ 10 w 41"/>
                <a:gd name="T17" fmla="*/ 89 h 179"/>
                <a:gd name="T18" fmla="*/ 11 w 41"/>
                <a:gd name="T19" fmla="*/ 66 h 179"/>
                <a:gd name="T20" fmla="*/ 16 w 41"/>
                <a:gd name="T21" fmla="*/ 44 h 179"/>
                <a:gd name="T22" fmla="*/ 25 w 41"/>
                <a:gd name="T23" fmla="*/ 23 h 179"/>
                <a:gd name="T24" fmla="*/ 39 w 41"/>
                <a:gd name="T25" fmla="*/ 5 h 179"/>
                <a:gd name="T26" fmla="*/ 41 w 41"/>
                <a:gd name="T27" fmla="*/ 3 h 179"/>
                <a:gd name="T28" fmla="*/ 41 w 41"/>
                <a:gd name="T29" fmla="*/ 2 h 179"/>
                <a:gd name="T30" fmla="*/ 40 w 41"/>
                <a:gd name="T31" fmla="*/ 0 h 179"/>
                <a:gd name="T32" fmla="*/ 39 w 41"/>
                <a:gd name="T33" fmla="*/ 0 h 179"/>
                <a:gd name="T34" fmla="*/ 36 w 41"/>
                <a:gd name="T35" fmla="*/ 2 h 179"/>
                <a:gd name="T36" fmla="*/ 28 w 41"/>
                <a:gd name="T37" fmla="*/ 9 h 179"/>
                <a:gd name="T38" fmla="*/ 20 w 41"/>
                <a:gd name="T39" fmla="*/ 20 h 179"/>
                <a:gd name="T40" fmla="*/ 11 w 41"/>
                <a:gd name="T41" fmla="*/ 35 h 179"/>
                <a:gd name="T42" fmla="*/ 5 w 41"/>
                <a:gd name="T43" fmla="*/ 50 h 179"/>
                <a:gd name="T44" fmla="*/ 2 w 41"/>
                <a:gd name="T45" fmla="*/ 64 h 179"/>
                <a:gd name="T46" fmla="*/ 0 w 41"/>
                <a:gd name="T47" fmla="*/ 77 h 179"/>
                <a:gd name="T48" fmla="*/ 0 w 41"/>
                <a:gd name="T49" fmla="*/ 89 h 179"/>
                <a:gd name="T50" fmla="*/ 0 w 41"/>
                <a:gd name="T51" fmla="*/ 101 h 179"/>
                <a:gd name="T52" fmla="*/ 2 w 41"/>
                <a:gd name="T53" fmla="*/ 115 h 179"/>
                <a:gd name="T54" fmla="*/ 6 w 41"/>
                <a:gd name="T55" fmla="*/ 130 h 179"/>
                <a:gd name="T56" fmla="*/ 12 w 41"/>
                <a:gd name="T57" fmla="*/ 145 h 179"/>
                <a:gd name="T58" fmla="*/ 20 w 41"/>
                <a:gd name="T59" fmla="*/ 160 h 179"/>
                <a:gd name="T60" fmla="*/ 29 w 41"/>
                <a:gd name="T61" fmla="*/ 170 h 179"/>
                <a:gd name="T62" fmla="*/ 36 w 41"/>
                <a:gd name="T63" fmla="*/ 176 h 179"/>
                <a:gd name="T64" fmla="*/ 39 w 41"/>
                <a:gd name="T65" fmla="*/ 179 h 179"/>
                <a:gd name="T66" fmla="*/ 40 w 41"/>
                <a:gd name="T67" fmla="*/ 178 h 179"/>
                <a:gd name="T68" fmla="*/ 41 w 41"/>
                <a:gd name="T69" fmla="*/ 17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" h="179">
                  <a:moveTo>
                    <a:pt x="41" y="177"/>
                  </a:moveTo>
                  <a:lnTo>
                    <a:pt x="41" y="176"/>
                  </a:lnTo>
                  <a:lnTo>
                    <a:pt x="41" y="176"/>
                  </a:lnTo>
                  <a:lnTo>
                    <a:pt x="40" y="175"/>
                  </a:lnTo>
                  <a:lnTo>
                    <a:pt x="38" y="173"/>
                  </a:lnTo>
                  <a:lnTo>
                    <a:pt x="24" y="154"/>
                  </a:lnTo>
                  <a:lnTo>
                    <a:pt x="16" y="133"/>
                  </a:lnTo>
                  <a:lnTo>
                    <a:pt x="11" y="111"/>
                  </a:lnTo>
                  <a:lnTo>
                    <a:pt x="10" y="89"/>
                  </a:lnTo>
                  <a:lnTo>
                    <a:pt x="11" y="66"/>
                  </a:lnTo>
                  <a:lnTo>
                    <a:pt x="16" y="44"/>
                  </a:lnTo>
                  <a:lnTo>
                    <a:pt x="25" y="23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0" y="0"/>
                  </a:lnTo>
                  <a:lnTo>
                    <a:pt x="39" y="0"/>
                  </a:lnTo>
                  <a:lnTo>
                    <a:pt x="36" y="2"/>
                  </a:lnTo>
                  <a:lnTo>
                    <a:pt x="28" y="9"/>
                  </a:lnTo>
                  <a:lnTo>
                    <a:pt x="20" y="20"/>
                  </a:lnTo>
                  <a:lnTo>
                    <a:pt x="11" y="35"/>
                  </a:lnTo>
                  <a:lnTo>
                    <a:pt x="5" y="50"/>
                  </a:lnTo>
                  <a:lnTo>
                    <a:pt x="2" y="64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0" y="101"/>
                  </a:lnTo>
                  <a:lnTo>
                    <a:pt x="2" y="115"/>
                  </a:lnTo>
                  <a:lnTo>
                    <a:pt x="6" y="130"/>
                  </a:lnTo>
                  <a:lnTo>
                    <a:pt x="12" y="145"/>
                  </a:lnTo>
                  <a:lnTo>
                    <a:pt x="20" y="160"/>
                  </a:lnTo>
                  <a:lnTo>
                    <a:pt x="29" y="170"/>
                  </a:lnTo>
                  <a:lnTo>
                    <a:pt x="36" y="176"/>
                  </a:lnTo>
                  <a:lnTo>
                    <a:pt x="39" y="179"/>
                  </a:lnTo>
                  <a:lnTo>
                    <a:pt x="40" y="178"/>
                  </a:lnTo>
                  <a:lnTo>
                    <a:pt x="41" y="17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48"/>
            <p:cNvSpPr>
              <a:spLocks noChangeAspect="1"/>
            </p:cNvSpPr>
            <p:nvPr/>
          </p:nvSpPr>
          <p:spPr bwMode="auto">
            <a:xfrm>
              <a:off x="4324" y="229"/>
              <a:ext cx="100" cy="79"/>
            </a:xfrm>
            <a:custGeom>
              <a:avLst/>
              <a:gdLst>
                <a:gd name="T0" fmla="*/ 57 w 100"/>
                <a:gd name="T1" fmla="*/ 35 h 79"/>
                <a:gd name="T2" fmla="*/ 78 w 100"/>
                <a:gd name="T3" fmla="*/ 12 h 79"/>
                <a:gd name="T4" fmla="*/ 80 w 100"/>
                <a:gd name="T5" fmla="*/ 10 h 79"/>
                <a:gd name="T6" fmla="*/ 82 w 100"/>
                <a:gd name="T7" fmla="*/ 9 h 79"/>
                <a:gd name="T8" fmla="*/ 88 w 100"/>
                <a:gd name="T9" fmla="*/ 8 h 79"/>
                <a:gd name="T10" fmla="*/ 96 w 100"/>
                <a:gd name="T11" fmla="*/ 8 h 79"/>
                <a:gd name="T12" fmla="*/ 96 w 100"/>
                <a:gd name="T13" fmla="*/ 0 h 79"/>
                <a:gd name="T14" fmla="*/ 62 w 100"/>
                <a:gd name="T15" fmla="*/ 0 h 79"/>
                <a:gd name="T16" fmla="*/ 62 w 100"/>
                <a:gd name="T17" fmla="*/ 8 h 79"/>
                <a:gd name="T18" fmla="*/ 65 w 100"/>
                <a:gd name="T19" fmla="*/ 8 h 79"/>
                <a:gd name="T20" fmla="*/ 68 w 100"/>
                <a:gd name="T21" fmla="*/ 10 h 79"/>
                <a:gd name="T22" fmla="*/ 68 w 100"/>
                <a:gd name="T23" fmla="*/ 11 h 79"/>
                <a:gd name="T24" fmla="*/ 67 w 100"/>
                <a:gd name="T25" fmla="*/ 12 h 79"/>
                <a:gd name="T26" fmla="*/ 52 w 100"/>
                <a:gd name="T27" fmla="*/ 29 h 79"/>
                <a:gd name="T28" fmla="*/ 35 w 100"/>
                <a:gd name="T29" fmla="*/ 8 h 79"/>
                <a:gd name="T30" fmla="*/ 42 w 100"/>
                <a:gd name="T31" fmla="*/ 8 h 79"/>
                <a:gd name="T32" fmla="*/ 42 w 100"/>
                <a:gd name="T33" fmla="*/ 0 h 79"/>
                <a:gd name="T34" fmla="*/ 1 w 100"/>
                <a:gd name="T35" fmla="*/ 0 h 79"/>
                <a:gd name="T36" fmla="*/ 1 w 100"/>
                <a:gd name="T37" fmla="*/ 8 h 79"/>
                <a:gd name="T38" fmla="*/ 13 w 100"/>
                <a:gd name="T39" fmla="*/ 8 h 79"/>
                <a:gd name="T40" fmla="*/ 41 w 100"/>
                <a:gd name="T41" fmla="*/ 41 h 79"/>
                <a:gd name="T42" fmla="*/ 18 w 100"/>
                <a:gd name="T43" fmla="*/ 67 h 79"/>
                <a:gd name="T44" fmla="*/ 15 w 100"/>
                <a:gd name="T45" fmla="*/ 69 h 79"/>
                <a:gd name="T46" fmla="*/ 11 w 100"/>
                <a:gd name="T47" fmla="*/ 70 h 79"/>
                <a:gd name="T48" fmla="*/ 6 w 100"/>
                <a:gd name="T49" fmla="*/ 71 h 79"/>
                <a:gd name="T50" fmla="*/ 0 w 100"/>
                <a:gd name="T51" fmla="*/ 71 h 79"/>
                <a:gd name="T52" fmla="*/ 0 w 100"/>
                <a:gd name="T53" fmla="*/ 79 h 79"/>
                <a:gd name="T54" fmla="*/ 34 w 100"/>
                <a:gd name="T55" fmla="*/ 79 h 79"/>
                <a:gd name="T56" fmla="*/ 34 w 100"/>
                <a:gd name="T57" fmla="*/ 71 h 79"/>
                <a:gd name="T58" fmla="*/ 30 w 100"/>
                <a:gd name="T59" fmla="*/ 70 h 79"/>
                <a:gd name="T60" fmla="*/ 28 w 100"/>
                <a:gd name="T61" fmla="*/ 69 h 79"/>
                <a:gd name="T62" fmla="*/ 28 w 100"/>
                <a:gd name="T63" fmla="*/ 68 h 79"/>
                <a:gd name="T64" fmla="*/ 29 w 100"/>
                <a:gd name="T65" fmla="*/ 67 h 79"/>
                <a:gd name="T66" fmla="*/ 46 w 100"/>
                <a:gd name="T67" fmla="*/ 47 h 79"/>
                <a:gd name="T68" fmla="*/ 66 w 100"/>
                <a:gd name="T69" fmla="*/ 71 h 79"/>
                <a:gd name="T70" fmla="*/ 59 w 100"/>
                <a:gd name="T71" fmla="*/ 71 h 79"/>
                <a:gd name="T72" fmla="*/ 59 w 100"/>
                <a:gd name="T73" fmla="*/ 79 h 79"/>
                <a:gd name="T74" fmla="*/ 100 w 100"/>
                <a:gd name="T75" fmla="*/ 79 h 79"/>
                <a:gd name="T76" fmla="*/ 100 w 100"/>
                <a:gd name="T77" fmla="*/ 71 h 79"/>
                <a:gd name="T78" fmla="*/ 87 w 100"/>
                <a:gd name="T79" fmla="*/ 71 h 79"/>
                <a:gd name="T80" fmla="*/ 57 w 100"/>
                <a:gd name="T81" fmla="*/ 3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" h="79">
                  <a:moveTo>
                    <a:pt x="57" y="35"/>
                  </a:moveTo>
                  <a:lnTo>
                    <a:pt x="78" y="12"/>
                  </a:lnTo>
                  <a:lnTo>
                    <a:pt x="80" y="10"/>
                  </a:lnTo>
                  <a:lnTo>
                    <a:pt x="82" y="9"/>
                  </a:lnTo>
                  <a:lnTo>
                    <a:pt x="88" y="8"/>
                  </a:lnTo>
                  <a:lnTo>
                    <a:pt x="96" y="8"/>
                  </a:lnTo>
                  <a:lnTo>
                    <a:pt x="96" y="0"/>
                  </a:lnTo>
                  <a:lnTo>
                    <a:pt x="62" y="0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8" y="10"/>
                  </a:lnTo>
                  <a:lnTo>
                    <a:pt x="68" y="11"/>
                  </a:lnTo>
                  <a:lnTo>
                    <a:pt x="67" y="12"/>
                  </a:lnTo>
                  <a:lnTo>
                    <a:pt x="52" y="29"/>
                  </a:lnTo>
                  <a:lnTo>
                    <a:pt x="35" y="8"/>
                  </a:lnTo>
                  <a:lnTo>
                    <a:pt x="42" y="8"/>
                  </a:lnTo>
                  <a:lnTo>
                    <a:pt x="42" y="0"/>
                  </a:lnTo>
                  <a:lnTo>
                    <a:pt x="1" y="0"/>
                  </a:lnTo>
                  <a:lnTo>
                    <a:pt x="1" y="8"/>
                  </a:lnTo>
                  <a:lnTo>
                    <a:pt x="13" y="8"/>
                  </a:lnTo>
                  <a:lnTo>
                    <a:pt x="41" y="41"/>
                  </a:lnTo>
                  <a:lnTo>
                    <a:pt x="18" y="67"/>
                  </a:lnTo>
                  <a:lnTo>
                    <a:pt x="15" y="69"/>
                  </a:lnTo>
                  <a:lnTo>
                    <a:pt x="11" y="70"/>
                  </a:lnTo>
                  <a:lnTo>
                    <a:pt x="6" y="71"/>
                  </a:lnTo>
                  <a:lnTo>
                    <a:pt x="0" y="71"/>
                  </a:lnTo>
                  <a:lnTo>
                    <a:pt x="0" y="79"/>
                  </a:lnTo>
                  <a:lnTo>
                    <a:pt x="34" y="79"/>
                  </a:lnTo>
                  <a:lnTo>
                    <a:pt x="34" y="71"/>
                  </a:lnTo>
                  <a:lnTo>
                    <a:pt x="30" y="70"/>
                  </a:lnTo>
                  <a:lnTo>
                    <a:pt x="28" y="69"/>
                  </a:lnTo>
                  <a:lnTo>
                    <a:pt x="28" y="68"/>
                  </a:lnTo>
                  <a:lnTo>
                    <a:pt x="29" y="67"/>
                  </a:lnTo>
                  <a:lnTo>
                    <a:pt x="46" y="47"/>
                  </a:lnTo>
                  <a:lnTo>
                    <a:pt x="66" y="71"/>
                  </a:lnTo>
                  <a:lnTo>
                    <a:pt x="59" y="71"/>
                  </a:lnTo>
                  <a:lnTo>
                    <a:pt x="59" y="79"/>
                  </a:lnTo>
                  <a:lnTo>
                    <a:pt x="100" y="79"/>
                  </a:lnTo>
                  <a:lnTo>
                    <a:pt x="100" y="71"/>
                  </a:lnTo>
                  <a:lnTo>
                    <a:pt x="87" y="71"/>
                  </a:lnTo>
                  <a:lnTo>
                    <a:pt x="57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49"/>
            <p:cNvSpPr>
              <a:spLocks noChangeAspect="1"/>
            </p:cNvSpPr>
            <p:nvPr/>
          </p:nvSpPr>
          <p:spPr bwMode="auto">
            <a:xfrm>
              <a:off x="4439" y="174"/>
              <a:ext cx="41" cy="179"/>
            </a:xfrm>
            <a:custGeom>
              <a:avLst/>
              <a:gdLst>
                <a:gd name="T0" fmla="*/ 41 w 41"/>
                <a:gd name="T1" fmla="*/ 89 h 179"/>
                <a:gd name="T2" fmla="*/ 40 w 41"/>
                <a:gd name="T3" fmla="*/ 78 h 179"/>
                <a:gd name="T4" fmla="*/ 39 w 41"/>
                <a:gd name="T5" fmla="*/ 64 h 179"/>
                <a:gd name="T6" fmla="*/ 35 w 41"/>
                <a:gd name="T7" fmla="*/ 49 h 179"/>
                <a:gd name="T8" fmla="*/ 29 w 41"/>
                <a:gd name="T9" fmla="*/ 34 h 179"/>
                <a:gd name="T10" fmla="*/ 21 w 41"/>
                <a:gd name="T11" fmla="*/ 19 h 179"/>
                <a:gd name="T12" fmla="*/ 12 w 41"/>
                <a:gd name="T13" fmla="*/ 9 h 179"/>
                <a:gd name="T14" fmla="*/ 5 w 41"/>
                <a:gd name="T15" fmla="*/ 2 h 179"/>
                <a:gd name="T16" fmla="*/ 1 w 41"/>
                <a:gd name="T17" fmla="*/ 0 h 179"/>
                <a:gd name="T18" fmla="*/ 0 w 41"/>
                <a:gd name="T19" fmla="*/ 1 h 179"/>
                <a:gd name="T20" fmla="*/ 0 w 41"/>
                <a:gd name="T21" fmla="*/ 2 h 179"/>
                <a:gd name="T22" fmla="*/ 0 w 41"/>
                <a:gd name="T23" fmla="*/ 2 h 179"/>
                <a:gd name="T24" fmla="*/ 0 w 41"/>
                <a:gd name="T25" fmla="*/ 3 h 179"/>
                <a:gd name="T26" fmla="*/ 1 w 41"/>
                <a:gd name="T27" fmla="*/ 4 h 179"/>
                <a:gd name="T28" fmla="*/ 3 w 41"/>
                <a:gd name="T29" fmla="*/ 6 h 179"/>
                <a:gd name="T30" fmla="*/ 15 w 41"/>
                <a:gd name="T31" fmla="*/ 21 h 179"/>
                <a:gd name="T32" fmla="*/ 23 w 41"/>
                <a:gd name="T33" fmla="*/ 40 h 179"/>
                <a:gd name="T34" fmla="*/ 29 w 41"/>
                <a:gd name="T35" fmla="*/ 63 h 179"/>
                <a:gd name="T36" fmla="*/ 31 w 41"/>
                <a:gd name="T37" fmla="*/ 89 h 179"/>
                <a:gd name="T38" fmla="*/ 29 w 41"/>
                <a:gd name="T39" fmla="*/ 112 h 179"/>
                <a:gd name="T40" fmla="*/ 25 w 41"/>
                <a:gd name="T41" fmla="*/ 135 h 179"/>
                <a:gd name="T42" fmla="*/ 16 w 41"/>
                <a:gd name="T43" fmla="*/ 155 h 179"/>
                <a:gd name="T44" fmla="*/ 2 w 41"/>
                <a:gd name="T45" fmla="*/ 174 h 179"/>
                <a:gd name="T46" fmla="*/ 0 w 41"/>
                <a:gd name="T47" fmla="*/ 176 h 179"/>
                <a:gd name="T48" fmla="*/ 0 w 41"/>
                <a:gd name="T49" fmla="*/ 177 h 179"/>
                <a:gd name="T50" fmla="*/ 0 w 41"/>
                <a:gd name="T51" fmla="*/ 178 h 179"/>
                <a:gd name="T52" fmla="*/ 1 w 41"/>
                <a:gd name="T53" fmla="*/ 179 h 179"/>
                <a:gd name="T54" fmla="*/ 5 w 41"/>
                <a:gd name="T55" fmla="*/ 176 h 179"/>
                <a:gd name="T56" fmla="*/ 12 w 41"/>
                <a:gd name="T57" fmla="*/ 170 h 179"/>
                <a:gd name="T58" fmla="*/ 21 w 41"/>
                <a:gd name="T59" fmla="*/ 159 h 179"/>
                <a:gd name="T60" fmla="*/ 30 w 41"/>
                <a:gd name="T61" fmla="*/ 144 h 179"/>
                <a:gd name="T62" fmla="*/ 35 w 41"/>
                <a:gd name="T63" fmla="*/ 129 h 179"/>
                <a:gd name="T64" fmla="*/ 39 w 41"/>
                <a:gd name="T65" fmla="*/ 115 h 179"/>
                <a:gd name="T66" fmla="*/ 40 w 41"/>
                <a:gd name="T67" fmla="*/ 101 h 179"/>
                <a:gd name="T68" fmla="*/ 41 w 41"/>
                <a:gd name="T69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" h="179">
                  <a:moveTo>
                    <a:pt x="41" y="89"/>
                  </a:moveTo>
                  <a:lnTo>
                    <a:pt x="40" y="78"/>
                  </a:lnTo>
                  <a:lnTo>
                    <a:pt x="39" y="64"/>
                  </a:lnTo>
                  <a:lnTo>
                    <a:pt x="35" y="49"/>
                  </a:lnTo>
                  <a:lnTo>
                    <a:pt x="29" y="34"/>
                  </a:lnTo>
                  <a:lnTo>
                    <a:pt x="21" y="19"/>
                  </a:lnTo>
                  <a:lnTo>
                    <a:pt x="12" y="9"/>
                  </a:lnTo>
                  <a:lnTo>
                    <a:pt x="5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15" y="21"/>
                  </a:lnTo>
                  <a:lnTo>
                    <a:pt x="23" y="40"/>
                  </a:lnTo>
                  <a:lnTo>
                    <a:pt x="29" y="63"/>
                  </a:lnTo>
                  <a:lnTo>
                    <a:pt x="31" y="89"/>
                  </a:lnTo>
                  <a:lnTo>
                    <a:pt x="29" y="112"/>
                  </a:lnTo>
                  <a:lnTo>
                    <a:pt x="25" y="135"/>
                  </a:lnTo>
                  <a:lnTo>
                    <a:pt x="16" y="155"/>
                  </a:lnTo>
                  <a:lnTo>
                    <a:pt x="2" y="174"/>
                  </a:lnTo>
                  <a:lnTo>
                    <a:pt x="0" y="176"/>
                  </a:lnTo>
                  <a:lnTo>
                    <a:pt x="0" y="177"/>
                  </a:lnTo>
                  <a:lnTo>
                    <a:pt x="0" y="178"/>
                  </a:lnTo>
                  <a:lnTo>
                    <a:pt x="1" y="179"/>
                  </a:lnTo>
                  <a:lnTo>
                    <a:pt x="5" y="176"/>
                  </a:lnTo>
                  <a:lnTo>
                    <a:pt x="12" y="170"/>
                  </a:lnTo>
                  <a:lnTo>
                    <a:pt x="21" y="159"/>
                  </a:lnTo>
                  <a:lnTo>
                    <a:pt x="30" y="144"/>
                  </a:lnTo>
                  <a:lnTo>
                    <a:pt x="35" y="129"/>
                  </a:lnTo>
                  <a:lnTo>
                    <a:pt x="39" y="115"/>
                  </a:lnTo>
                  <a:lnTo>
                    <a:pt x="40" y="101"/>
                  </a:lnTo>
                  <a:lnTo>
                    <a:pt x="41" y="8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Freeform 50"/>
            <p:cNvSpPr>
              <a:spLocks noChangeAspect="1" noEditPoints="1"/>
            </p:cNvSpPr>
            <p:nvPr/>
          </p:nvSpPr>
          <p:spPr bwMode="auto">
            <a:xfrm>
              <a:off x="4563" y="184"/>
              <a:ext cx="85" cy="126"/>
            </a:xfrm>
            <a:custGeom>
              <a:avLst/>
              <a:gdLst>
                <a:gd name="T0" fmla="*/ 84 w 85"/>
                <a:gd name="T1" fmla="*/ 1 h 126"/>
                <a:gd name="T2" fmla="*/ 78 w 85"/>
                <a:gd name="T3" fmla="*/ 0 h 126"/>
                <a:gd name="T4" fmla="*/ 64 w 85"/>
                <a:gd name="T5" fmla="*/ 2 h 126"/>
                <a:gd name="T6" fmla="*/ 58 w 85"/>
                <a:gd name="T7" fmla="*/ 3 h 126"/>
                <a:gd name="T8" fmla="*/ 58 w 85"/>
                <a:gd name="T9" fmla="*/ 7 h 126"/>
                <a:gd name="T10" fmla="*/ 67 w 85"/>
                <a:gd name="T11" fmla="*/ 8 h 126"/>
                <a:gd name="T12" fmla="*/ 70 w 85"/>
                <a:gd name="T13" fmla="*/ 9 h 126"/>
                <a:gd name="T14" fmla="*/ 70 w 85"/>
                <a:gd name="T15" fmla="*/ 14 h 126"/>
                <a:gd name="T16" fmla="*/ 56 w 85"/>
                <a:gd name="T17" fmla="*/ 52 h 126"/>
                <a:gd name="T18" fmla="*/ 48 w 85"/>
                <a:gd name="T19" fmla="*/ 46 h 126"/>
                <a:gd name="T20" fmla="*/ 35 w 85"/>
                <a:gd name="T21" fmla="*/ 46 h 126"/>
                <a:gd name="T22" fmla="*/ 20 w 85"/>
                <a:gd name="T23" fmla="*/ 55 h 126"/>
                <a:gd name="T24" fmla="*/ 8 w 85"/>
                <a:gd name="T25" fmla="*/ 69 h 126"/>
                <a:gd name="T26" fmla="*/ 1 w 85"/>
                <a:gd name="T27" fmla="*/ 88 h 126"/>
                <a:gd name="T28" fmla="*/ 2 w 85"/>
                <a:gd name="T29" fmla="*/ 109 h 126"/>
                <a:gd name="T30" fmla="*/ 14 w 85"/>
                <a:gd name="T31" fmla="*/ 124 h 126"/>
                <a:gd name="T32" fmla="*/ 27 w 85"/>
                <a:gd name="T33" fmla="*/ 126 h 126"/>
                <a:gd name="T34" fmla="*/ 39 w 85"/>
                <a:gd name="T35" fmla="*/ 120 h 126"/>
                <a:gd name="T36" fmla="*/ 49 w 85"/>
                <a:gd name="T37" fmla="*/ 118 h 126"/>
                <a:gd name="T38" fmla="*/ 57 w 85"/>
                <a:gd name="T39" fmla="*/ 125 h 126"/>
                <a:gd name="T40" fmla="*/ 67 w 85"/>
                <a:gd name="T41" fmla="*/ 125 h 126"/>
                <a:gd name="T42" fmla="*/ 74 w 85"/>
                <a:gd name="T43" fmla="*/ 120 h 126"/>
                <a:gd name="T44" fmla="*/ 78 w 85"/>
                <a:gd name="T45" fmla="*/ 111 h 126"/>
                <a:gd name="T46" fmla="*/ 81 w 85"/>
                <a:gd name="T47" fmla="*/ 100 h 126"/>
                <a:gd name="T48" fmla="*/ 81 w 85"/>
                <a:gd name="T49" fmla="*/ 97 h 126"/>
                <a:gd name="T50" fmla="*/ 78 w 85"/>
                <a:gd name="T51" fmla="*/ 97 h 126"/>
                <a:gd name="T52" fmla="*/ 74 w 85"/>
                <a:gd name="T53" fmla="*/ 108 h 126"/>
                <a:gd name="T54" fmla="*/ 68 w 85"/>
                <a:gd name="T55" fmla="*/ 120 h 126"/>
                <a:gd name="T56" fmla="*/ 60 w 85"/>
                <a:gd name="T57" fmla="*/ 121 h 126"/>
                <a:gd name="T58" fmla="*/ 58 w 85"/>
                <a:gd name="T59" fmla="*/ 117 h 126"/>
                <a:gd name="T60" fmla="*/ 58 w 85"/>
                <a:gd name="T61" fmla="*/ 109 h 126"/>
                <a:gd name="T62" fmla="*/ 85 w 85"/>
                <a:gd name="T63" fmla="*/ 2 h 126"/>
                <a:gd name="T64" fmla="*/ 47 w 85"/>
                <a:gd name="T65" fmla="*/ 105 h 126"/>
                <a:gd name="T66" fmla="*/ 46 w 85"/>
                <a:gd name="T67" fmla="*/ 107 h 126"/>
                <a:gd name="T68" fmla="*/ 38 w 85"/>
                <a:gd name="T69" fmla="*/ 115 h 126"/>
                <a:gd name="T70" fmla="*/ 28 w 85"/>
                <a:gd name="T71" fmla="*/ 121 h 126"/>
                <a:gd name="T72" fmla="*/ 19 w 85"/>
                <a:gd name="T73" fmla="*/ 120 h 126"/>
                <a:gd name="T74" fmla="*/ 13 w 85"/>
                <a:gd name="T75" fmla="*/ 111 h 126"/>
                <a:gd name="T76" fmla="*/ 14 w 85"/>
                <a:gd name="T77" fmla="*/ 97 h 126"/>
                <a:gd name="T78" fmla="*/ 19 w 85"/>
                <a:gd name="T79" fmla="*/ 74 h 126"/>
                <a:gd name="T80" fmla="*/ 27 w 85"/>
                <a:gd name="T81" fmla="*/ 59 h 126"/>
                <a:gd name="T82" fmla="*/ 38 w 85"/>
                <a:gd name="T83" fmla="*/ 50 h 126"/>
                <a:gd name="T84" fmla="*/ 47 w 85"/>
                <a:gd name="T85" fmla="*/ 50 h 126"/>
                <a:gd name="T86" fmla="*/ 53 w 85"/>
                <a:gd name="T87" fmla="*/ 54 h 126"/>
                <a:gd name="T88" fmla="*/ 56 w 85"/>
                <a:gd name="T89" fmla="*/ 59 h 126"/>
                <a:gd name="T90" fmla="*/ 57 w 85"/>
                <a:gd name="T91" fmla="*/ 64 h 126"/>
                <a:gd name="T92" fmla="*/ 57 w 85"/>
                <a:gd name="T93" fmla="*/ 6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26">
                  <a:moveTo>
                    <a:pt x="85" y="2"/>
                  </a:moveTo>
                  <a:lnTo>
                    <a:pt x="84" y="1"/>
                  </a:lnTo>
                  <a:lnTo>
                    <a:pt x="82" y="0"/>
                  </a:lnTo>
                  <a:lnTo>
                    <a:pt x="78" y="0"/>
                  </a:lnTo>
                  <a:lnTo>
                    <a:pt x="71" y="1"/>
                  </a:lnTo>
                  <a:lnTo>
                    <a:pt x="64" y="2"/>
                  </a:lnTo>
                  <a:lnTo>
                    <a:pt x="60" y="2"/>
                  </a:lnTo>
                  <a:lnTo>
                    <a:pt x="58" y="3"/>
                  </a:lnTo>
                  <a:lnTo>
                    <a:pt x="57" y="5"/>
                  </a:lnTo>
                  <a:lnTo>
                    <a:pt x="58" y="7"/>
                  </a:lnTo>
                  <a:lnTo>
                    <a:pt x="62" y="8"/>
                  </a:lnTo>
                  <a:lnTo>
                    <a:pt x="67" y="8"/>
                  </a:lnTo>
                  <a:lnTo>
                    <a:pt x="69" y="8"/>
                  </a:lnTo>
                  <a:lnTo>
                    <a:pt x="70" y="9"/>
                  </a:lnTo>
                  <a:lnTo>
                    <a:pt x="70" y="11"/>
                  </a:lnTo>
                  <a:lnTo>
                    <a:pt x="70" y="14"/>
                  </a:lnTo>
                  <a:lnTo>
                    <a:pt x="59" y="57"/>
                  </a:lnTo>
                  <a:lnTo>
                    <a:pt x="56" y="52"/>
                  </a:lnTo>
                  <a:lnTo>
                    <a:pt x="53" y="48"/>
                  </a:lnTo>
                  <a:lnTo>
                    <a:pt x="48" y="46"/>
                  </a:lnTo>
                  <a:lnTo>
                    <a:pt x="43" y="45"/>
                  </a:lnTo>
                  <a:lnTo>
                    <a:pt x="35" y="46"/>
                  </a:lnTo>
                  <a:lnTo>
                    <a:pt x="27" y="50"/>
                  </a:lnTo>
                  <a:lnTo>
                    <a:pt x="20" y="55"/>
                  </a:lnTo>
                  <a:lnTo>
                    <a:pt x="14" y="61"/>
                  </a:lnTo>
                  <a:lnTo>
                    <a:pt x="8" y="69"/>
                  </a:lnTo>
                  <a:lnTo>
                    <a:pt x="4" y="78"/>
                  </a:lnTo>
                  <a:lnTo>
                    <a:pt x="1" y="88"/>
                  </a:lnTo>
                  <a:lnTo>
                    <a:pt x="0" y="97"/>
                  </a:lnTo>
                  <a:lnTo>
                    <a:pt x="2" y="109"/>
                  </a:lnTo>
                  <a:lnTo>
                    <a:pt x="7" y="118"/>
                  </a:lnTo>
                  <a:lnTo>
                    <a:pt x="14" y="124"/>
                  </a:lnTo>
                  <a:lnTo>
                    <a:pt x="24" y="126"/>
                  </a:lnTo>
                  <a:lnTo>
                    <a:pt x="27" y="126"/>
                  </a:lnTo>
                  <a:lnTo>
                    <a:pt x="33" y="124"/>
                  </a:lnTo>
                  <a:lnTo>
                    <a:pt x="39" y="120"/>
                  </a:lnTo>
                  <a:lnTo>
                    <a:pt x="47" y="113"/>
                  </a:lnTo>
                  <a:lnTo>
                    <a:pt x="49" y="118"/>
                  </a:lnTo>
                  <a:lnTo>
                    <a:pt x="52" y="122"/>
                  </a:lnTo>
                  <a:lnTo>
                    <a:pt x="57" y="125"/>
                  </a:lnTo>
                  <a:lnTo>
                    <a:pt x="63" y="126"/>
                  </a:lnTo>
                  <a:lnTo>
                    <a:pt x="67" y="125"/>
                  </a:lnTo>
                  <a:lnTo>
                    <a:pt x="71" y="123"/>
                  </a:lnTo>
                  <a:lnTo>
                    <a:pt x="74" y="120"/>
                  </a:lnTo>
                  <a:lnTo>
                    <a:pt x="76" y="116"/>
                  </a:lnTo>
                  <a:lnTo>
                    <a:pt x="78" y="111"/>
                  </a:lnTo>
                  <a:lnTo>
                    <a:pt x="80" y="105"/>
                  </a:lnTo>
                  <a:lnTo>
                    <a:pt x="81" y="100"/>
                  </a:lnTo>
                  <a:lnTo>
                    <a:pt x="81" y="98"/>
                  </a:lnTo>
                  <a:lnTo>
                    <a:pt x="81" y="97"/>
                  </a:lnTo>
                  <a:lnTo>
                    <a:pt x="79" y="97"/>
                  </a:lnTo>
                  <a:lnTo>
                    <a:pt x="78" y="97"/>
                  </a:lnTo>
                  <a:lnTo>
                    <a:pt x="77" y="100"/>
                  </a:lnTo>
                  <a:lnTo>
                    <a:pt x="74" y="108"/>
                  </a:lnTo>
                  <a:lnTo>
                    <a:pt x="72" y="115"/>
                  </a:lnTo>
                  <a:lnTo>
                    <a:pt x="68" y="120"/>
                  </a:lnTo>
                  <a:lnTo>
                    <a:pt x="63" y="122"/>
                  </a:lnTo>
                  <a:lnTo>
                    <a:pt x="60" y="121"/>
                  </a:lnTo>
                  <a:lnTo>
                    <a:pt x="59" y="119"/>
                  </a:lnTo>
                  <a:lnTo>
                    <a:pt x="58" y="117"/>
                  </a:lnTo>
                  <a:lnTo>
                    <a:pt x="58" y="114"/>
                  </a:lnTo>
                  <a:lnTo>
                    <a:pt x="58" y="109"/>
                  </a:lnTo>
                  <a:lnTo>
                    <a:pt x="59" y="105"/>
                  </a:lnTo>
                  <a:lnTo>
                    <a:pt x="85" y="2"/>
                  </a:lnTo>
                  <a:close/>
                  <a:moveTo>
                    <a:pt x="48" y="103"/>
                  </a:moveTo>
                  <a:lnTo>
                    <a:pt x="47" y="105"/>
                  </a:lnTo>
                  <a:lnTo>
                    <a:pt x="47" y="106"/>
                  </a:lnTo>
                  <a:lnTo>
                    <a:pt x="46" y="107"/>
                  </a:lnTo>
                  <a:lnTo>
                    <a:pt x="44" y="109"/>
                  </a:lnTo>
                  <a:lnTo>
                    <a:pt x="38" y="115"/>
                  </a:lnTo>
                  <a:lnTo>
                    <a:pt x="33" y="119"/>
                  </a:lnTo>
                  <a:lnTo>
                    <a:pt x="28" y="121"/>
                  </a:lnTo>
                  <a:lnTo>
                    <a:pt x="24" y="122"/>
                  </a:lnTo>
                  <a:lnTo>
                    <a:pt x="19" y="120"/>
                  </a:lnTo>
                  <a:lnTo>
                    <a:pt x="15" y="116"/>
                  </a:lnTo>
                  <a:lnTo>
                    <a:pt x="13" y="111"/>
                  </a:lnTo>
                  <a:lnTo>
                    <a:pt x="13" y="105"/>
                  </a:lnTo>
                  <a:lnTo>
                    <a:pt x="14" y="97"/>
                  </a:lnTo>
                  <a:lnTo>
                    <a:pt x="16" y="85"/>
                  </a:lnTo>
                  <a:lnTo>
                    <a:pt x="19" y="74"/>
                  </a:lnTo>
                  <a:lnTo>
                    <a:pt x="22" y="66"/>
                  </a:lnTo>
                  <a:lnTo>
                    <a:pt x="27" y="59"/>
                  </a:lnTo>
                  <a:lnTo>
                    <a:pt x="32" y="54"/>
                  </a:lnTo>
                  <a:lnTo>
                    <a:pt x="38" y="50"/>
                  </a:lnTo>
                  <a:lnTo>
                    <a:pt x="43" y="49"/>
                  </a:lnTo>
                  <a:lnTo>
                    <a:pt x="47" y="50"/>
                  </a:lnTo>
                  <a:lnTo>
                    <a:pt x="50" y="51"/>
                  </a:lnTo>
                  <a:lnTo>
                    <a:pt x="53" y="54"/>
                  </a:lnTo>
                  <a:lnTo>
                    <a:pt x="54" y="56"/>
                  </a:lnTo>
                  <a:lnTo>
                    <a:pt x="56" y="59"/>
                  </a:lnTo>
                  <a:lnTo>
                    <a:pt x="57" y="62"/>
                  </a:lnTo>
                  <a:lnTo>
                    <a:pt x="57" y="64"/>
                  </a:lnTo>
                  <a:lnTo>
                    <a:pt x="57" y="65"/>
                  </a:lnTo>
                  <a:lnTo>
                    <a:pt x="57" y="68"/>
                  </a:lnTo>
                  <a:lnTo>
                    <a:pt x="48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51"/>
            <p:cNvSpPr>
              <a:spLocks noChangeAspect="1"/>
            </p:cNvSpPr>
            <p:nvPr/>
          </p:nvSpPr>
          <p:spPr bwMode="auto">
            <a:xfrm>
              <a:off x="4652" y="229"/>
              <a:ext cx="100" cy="79"/>
            </a:xfrm>
            <a:custGeom>
              <a:avLst/>
              <a:gdLst>
                <a:gd name="T0" fmla="*/ 57 w 100"/>
                <a:gd name="T1" fmla="*/ 35 h 79"/>
                <a:gd name="T2" fmla="*/ 78 w 100"/>
                <a:gd name="T3" fmla="*/ 12 h 79"/>
                <a:gd name="T4" fmla="*/ 80 w 100"/>
                <a:gd name="T5" fmla="*/ 10 h 79"/>
                <a:gd name="T6" fmla="*/ 82 w 100"/>
                <a:gd name="T7" fmla="*/ 9 h 79"/>
                <a:gd name="T8" fmla="*/ 87 w 100"/>
                <a:gd name="T9" fmla="*/ 8 h 79"/>
                <a:gd name="T10" fmla="*/ 96 w 100"/>
                <a:gd name="T11" fmla="*/ 8 h 79"/>
                <a:gd name="T12" fmla="*/ 96 w 100"/>
                <a:gd name="T13" fmla="*/ 0 h 79"/>
                <a:gd name="T14" fmla="*/ 61 w 100"/>
                <a:gd name="T15" fmla="*/ 0 h 79"/>
                <a:gd name="T16" fmla="*/ 61 w 100"/>
                <a:gd name="T17" fmla="*/ 8 h 79"/>
                <a:gd name="T18" fmla="*/ 65 w 100"/>
                <a:gd name="T19" fmla="*/ 8 h 79"/>
                <a:gd name="T20" fmla="*/ 68 w 100"/>
                <a:gd name="T21" fmla="*/ 10 h 79"/>
                <a:gd name="T22" fmla="*/ 67 w 100"/>
                <a:gd name="T23" fmla="*/ 11 h 79"/>
                <a:gd name="T24" fmla="*/ 67 w 100"/>
                <a:gd name="T25" fmla="*/ 12 h 79"/>
                <a:gd name="T26" fmla="*/ 52 w 100"/>
                <a:gd name="T27" fmla="*/ 29 h 79"/>
                <a:gd name="T28" fmla="*/ 34 w 100"/>
                <a:gd name="T29" fmla="*/ 8 h 79"/>
                <a:gd name="T30" fmla="*/ 42 w 100"/>
                <a:gd name="T31" fmla="*/ 8 h 79"/>
                <a:gd name="T32" fmla="*/ 42 w 100"/>
                <a:gd name="T33" fmla="*/ 0 h 79"/>
                <a:gd name="T34" fmla="*/ 0 w 100"/>
                <a:gd name="T35" fmla="*/ 0 h 79"/>
                <a:gd name="T36" fmla="*/ 0 w 100"/>
                <a:gd name="T37" fmla="*/ 8 h 79"/>
                <a:gd name="T38" fmla="*/ 13 w 100"/>
                <a:gd name="T39" fmla="*/ 8 h 79"/>
                <a:gd name="T40" fmla="*/ 41 w 100"/>
                <a:gd name="T41" fmla="*/ 41 h 79"/>
                <a:gd name="T42" fmla="*/ 18 w 100"/>
                <a:gd name="T43" fmla="*/ 67 h 79"/>
                <a:gd name="T44" fmla="*/ 15 w 100"/>
                <a:gd name="T45" fmla="*/ 69 h 79"/>
                <a:gd name="T46" fmla="*/ 11 w 100"/>
                <a:gd name="T47" fmla="*/ 70 h 79"/>
                <a:gd name="T48" fmla="*/ 6 w 100"/>
                <a:gd name="T49" fmla="*/ 71 h 79"/>
                <a:gd name="T50" fmla="*/ 0 w 100"/>
                <a:gd name="T51" fmla="*/ 71 h 79"/>
                <a:gd name="T52" fmla="*/ 0 w 100"/>
                <a:gd name="T53" fmla="*/ 79 h 79"/>
                <a:gd name="T54" fmla="*/ 34 w 100"/>
                <a:gd name="T55" fmla="*/ 79 h 79"/>
                <a:gd name="T56" fmla="*/ 34 w 100"/>
                <a:gd name="T57" fmla="*/ 71 h 79"/>
                <a:gd name="T58" fmla="*/ 30 w 100"/>
                <a:gd name="T59" fmla="*/ 70 h 79"/>
                <a:gd name="T60" fmla="*/ 28 w 100"/>
                <a:gd name="T61" fmla="*/ 69 h 79"/>
                <a:gd name="T62" fmla="*/ 28 w 100"/>
                <a:gd name="T63" fmla="*/ 68 h 79"/>
                <a:gd name="T64" fmla="*/ 29 w 100"/>
                <a:gd name="T65" fmla="*/ 67 h 79"/>
                <a:gd name="T66" fmla="*/ 46 w 100"/>
                <a:gd name="T67" fmla="*/ 47 h 79"/>
                <a:gd name="T68" fmla="*/ 66 w 100"/>
                <a:gd name="T69" fmla="*/ 71 h 79"/>
                <a:gd name="T70" fmla="*/ 59 w 100"/>
                <a:gd name="T71" fmla="*/ 71 h 79"/>
                <a:gd name="T72" fmla="*/ 59 w 100"/>
                <a:gd name="T73" fmla="*/ 79 h 79"/>
                <a:gd name="T74" fmla="*/ 100 w 100"/>
                <a:gd name="T75" fmla="*/ 79 h 79"/>
                <a:gd name="T76" fmla="*/ 100 w 100"/>
                <a:gd name="T77" fmla="*/ 71 h 79"/>
                <a:gd name="T78" fmla="*/ 87 w 100"/>
                <a:gd name="T79" fmla="*/ 71 h 79"/>
                <a:gd name="T80" fmla="*/ 57 w 100"/>
                <a:gd name="T81" fmla="*/ 3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" h="79">
                  <a:moveTo>
                    <a:pt x="57" y="35"/>
                  </a:moveTo>
                  <a:lnTo>
                    <a:pt x="78" y="12"/>
                  </a:lnTo>
                  <a:lnTo>
                    <a:pt x="80" y="10"/>
                  </a:lnTo>
                  <a:lnTo>
                    <a:pt x="82" y="9"/>
                  </a:lnTo>
                  <a:lnTo>
                    <a:pt x="87" y="8"/>
                  </a:lnTo>
                  <a:lnTo>
                    <a:pt x="96" y="8"/>
                  </a:lnTo>
                  <a:lnTo>
                    <a:pt x="96" y="0"/>
                  </a:lnTo>
                  <a:lnTo>
                    <a:pt x="61" y="0"/>
                  </a:lnTo>
                  <a:lnTo>
                    <a:pt x="61" y="8"/>
                  </a:lnTo>
                  <a:lnTo>
                    <a:pt x="65" y="8"/>
                  </a:lnTo>
                  <a:lnTo>
                    <a:pt x="68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52" y="29"/>
                  </a:lnTo>
                  <a:lnTo>
                    <a:pt x="34" y="8"/>
                  </a:lnTo>
                  <a:lnTo>
                    <a:pt x="42" y="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3" y="8"/>
                  </a:lnTo>
                  <a:lnTo>
                    <a:pt x="41" y="41"/>
                  </a:lnTo>
                  <a:lnTo>
                    <a:pt x="18" y="67"/>
                  </a:lnTo>
                  <a:lnTo>
                    <a:pt x="15" y="69"/>
                  </a:lnTo>
                  <a:lnTo>
                    <a:pt x="11" y="70"/>
                  </a:lnTo>
                  <a:lnTo>
                    <a:pt x="6" y="71"/>
                  </a:lnTo>
                  <a:lnTo>
                    <a:pt x="0" y="71"/>
                  </a:lnTo>
                  <a:lnTo>
                    <a:pt x="0" y="79"/>
                  </a:lnTo>
                  <a:lnTo>
                    <a:pt x="34" y="79"/>
                  </a:lnTo>
                  <a:lnTo>
                    <a:pt x="34" y="71"/>
                  </a:lnTo>
                  <a:lnTo>
                    <a:pt x="30" y="70"/>
                  </a:lnTo>
                  <a:lnTo>
                    <a:pt x="28" y="69"/>
                  </a:lnTo>
                  <a:lnTo>
                    <a:pt x="28" y="68"/>
                  </a:lnTo>
                  <a:lnTo>
                    <a:pt x="29" y="67"/>
                  </a:lnTo>
                  <a:lnTo>
                    <a:pt x="46" y="47"/>
                  </a:lnTo>
                  <a:lnTo>
                    <a:pt x="66" y="71"/>
                  </a:lnTo>
                  <a:lnTo>
                    <a:pt x="59" y="71"/>
                  </a:lnTo>
                  <a:lnTo>
                    <a:pt x="59" y="79"/>
                  </a:lnTo>
                  <a:lnTo>
                    <a:pt x="100" y="79"/>
                  </a:lnTo>
                  <a:lnTo>
                    <a:pt x="100" y="71"/>
                  </a:lnTo>
                  <a:lnTo>
                    <a:pt x="87" y="71"/>
                  </a:lnTo>
                  <a:lnTo>
                    <a:pt x="57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52"/>
            <p:cNvSpPr>
              <a:spLocks noChangeAspect="1"/>
            </p:cNvSpPr>
            <p:nvPr/>
          </p:nvSpPr>
          <p:spPr bwMode="auto">
            <a:xfrm>
              <a:off x="4805" y="204"/>
              <a:ext cx="119" cy="119"/>
            </a:xfrm>
            <a:custGeom>
              <a:avLst/>
              <a:gdLst>
                <a:gd name="T0" fmla="*/ 63 w 119"/>
                <a:gd name="T1" fmla="*/ 63 h 119"/>
                <a:gd name="T2" fmla="*/ 113 w 119"/>
                <a:gd name="T3" fmla="*/ 63 h 119"/>
                <a:gd name="T4" fmla="*/ 115 w 119"/>
                <a:gd name="T5" fmla="*/ 63 h 119"/>
                <a:gd name="T6" fmla="*/ 117 w 119"/>
                <a:gd name="T7" fmla="*/ 62 h 119"/>
                <a:gd name="T8" fmla="*/ 118 w 119"/>
                <a:gd name="T9" fmla="*/ 61 h 119"/>
                <a:gd name="T10" fmla="*/ 119 w 119"/>
                <a:gd name="T11" fmla="*/ 59 h 119"/>
                <a:gd name="T12" fmla="*/ 118 w 119"/>
                <a:gd name="T13" fmla="*/ 57 h 119"/>
                <a:gd name="T14" fmla="*/ 117 w 119"/>
                <a:gd name="T15" fmla="*/ 56 h 119"/>
                <a:gd name="T16" fmla="*/ 115 w 119"/>
                <a:gd name="T17" fmla="*/ 56 h 119"/>
                <a:gd name="T18" fmla="*/ 113 w 119"/>
                <a:gd name="T19" fmla="*/ 56 h 119"/>
                <a:gd name="T20" fmla="*/ 63 w 119"/>
                <a:gd name="T21" fmla="*/ 56 h 119"/>
                <a:gd name="T22" fmla="*/ 63 w 119"/>
                <a:gd name="T23" fmla="*/ 6 h 119"/>
                <a:gd name="T24" fmla="*/ 63 w 119"/>
                <a:gd name="T25" fmla="*/ 4 h 119"/>
                <a:gd name="T26" fmla="*/ 63 w 119"/>
                <a:gd name="T27" fmla="*/ 2 h 119"/>
                <a:gd name="T28" fmla="*/ 62 w 119"/>
                <a:gd name="T29" fmla="*/ 0 h 119"/>
                <a:gd name="T30" fmla="*/ 60 w 119"/>
                <a:gd name="T31" fmla="*/ 0 h 119"/>
                <a:gd name="T32" fmla="*/ 58 w 119"/>
                <a:gd name="T33" fmla="*/ 0 h 119"/>
                <a:gd name="T34" fmla="*/ 57 w 119"/>
                <a:gd name="T35" fmla="*/ 2 h 119"/>
                <a:gd name="T36" fmla="*/ 56 w 119"/>
                <a:gd name="T37" fmla="*/ 4 h 119"/>
                <a:gd name="T38" fmla="*/ 56 w 119"/>
                <a:gd name="T39" fmla="*/ 6 h 119"/>
                <a:gd name="T40" fmla="*/ 56 w 119"/>
                <a:gd name="T41" fmla="*/ 56 h 119"/>
                <a:gd name="T42" fmla="*/ 6 w 119"/>
                <a:gd name="T43" fmla="*/ 56 h 119"/>
                <a:gd name="T44" fmla="*/ 4 w 119"/>
                <a:gd name="T45" fmla="*/ 56 h 119"/>
                <a:gd name="T46" fmla="*/ 2 w 119"/>
                <a:gd name="T47" fmla="*/ 56 h 119"/>
                <a:gd name="T48" fmla="*/ 1 w 119"/>
                <a:gd name="T49" fmla="*/ 57 h 119"/>
                <a:gd name="T50" fmla="*/ 0 w 119"/>
                <a:gd name="T51" fmla="*/ 59 h 119"/>
                <a:gd name="T52" fmla="*/ 1 w 119"/>
                <a:gd name="T53" fmla="*/ 61 h 119"/>
                <a:gd name="T54" fmla="*/ 2 w 119"/>
                <a:gd name="T55" fmla="*/ 62 h 119"/>
                <a:gd name="T56" fmla="*/ 4 w 119"/>
                <a:gd name="T57" fmla="*/ 63 h 119"/>
                <a:gd name="T58" fmla="*/ 6 w 119"/>
                <a:gd name="T59" fmla="*/ 63 h 119"/>
                <a:gd name="T60" fmla="*/ 56 w 119"/>
                <a:gd name="T61" fmla="*/ 63 h 119"/>
                <a:gd name="T62" fmla="*/ 56 w 119"/>
                <a:gd name="T63" fmla="*/ 113 h 119"/>
                <a:gd name="T64" fmla="*/ 56 w 119"/>
                <a:gd name="T65" fmla="*/ 115 h 119"/>
                <a:gd name="T66" fmla="*/ 57 w 119"/>
                <a:gd name="T67" fmla="*/ 117 h 119"/>
                <a:gd name="T68" fmla="*/ 58 w 119"/>
                <a:gd name="T69" fmla="*/ 118 h 119"/>
                <a:gd name="T70" fmla="*/ 60 w 119"/>
                <a:gd name="T71" fmla="*/ 119 h 119"/>
                <a:gd name="T72" fmla="*/ 62 w 119"/>
                <a:gd name="T73" fmla="*/ 118 h 119"/>
                <a:gd name="T74" fmla="*/ 63 w 119"/>
                <a:gd name="T75" fmla="*/ 117 h 119"/>
                <a:gd name="T76" fmla="*/ 63 w 119"/>
                <a:gd name="T77" fmla="*/ 115 h 119"/>
                <a:gd name="T78" fmla="*/ 63 w 119"/>
                <a:gd name="T79" fmla="*/ 113 h 119"/>
                <a:gd name="T80" fmla="*/ 63 w 119"/>
                <a:gd name="T81" fmla="*/ 6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119">
                  <a:moveTo>
                    <a:pt x="63" y="63"/>
                  </a:moveTo>
                  <a:lnTo>
                    <a:pt x="113" y="63"/>
                  </a:lnTo>
                  <a:lnTo>
                    <a:pt x="115" y="63"/>
                  </a:lnTo>
                  <a:lnTo>
                    <a:pt x="117" y="62"/>
                  </a:lnTo>
                  <a:lnTo>
                    <a:pt x="118" y="61"/>
                  </a:lnTo>
                  <a:lnTo>
                    <a:pt x="119" y="59"/>
                  </a:lnTo>
                  <a:lnTo>
                    <a:pt x="118" y="57"/>
                  </a:lnTo>
                  <a:lnTo>
                    <a:pt x="117" y="56"/>
                  </a:lnTo>
                  <a:lnTo>
                    <a:pt x="115" y="56"/>
                  </a:lnTo>
                  <a:lnTo>
                    <a:pt x="113" y="56"/>
                  </a:lnTo>
                  <a:lnTo>
                    <a:pt x="63" y="5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56"/>
                  </a:lnTo>
                  <a:lnTo>
                    <a:pt x="6" y="56"/>
                  </a:lnTo>
                  <a:lnTo>
                    <a:pt x="4" y="56"/>
                  </a:lnTo>
                  <a:lnTo>
                    <a:pt x="2" y="56"/>
                  </a:lnTo>
                  <a:lnTo>
                    <a:pt x="1" y="57"/>
                  </a:lnTo>
                  <a:lnTo>
                    <a:pt x="0" y="59"/>
                  </a:lnTo>
                  <a:lnTo>
                    <a:pt x="1" y="61"/>
                  </a:lnTo>
                  <a:lnTo>
                    <a:pt x="2" y="62"/>
                  </a:lnTo>
                  <a:lnTo>
                    <a:pt x="4" y="63"/>
                  </a:lnTo>
                  <a:lnTo>
                    <a:pt x="6" y="63"/>
                  </a:lnTo>
                  <a:lnTo>
                    <a:pt x="56" y="63"/>
                  </a:lnTo>
                  <a:lnTo>
                    <a:pt x="56" y="113"/>
                  </a:lnTo>
                  <a:lnTo>
                    <a:pt x="56" y="115"/>
                  </a:lnTo>
                  <a:lnTo>
                    <a:pt x="57" y="117"/>
                  </a:lnTo>
                  <a:lnTo>
                    <a:pt x="58" y="118"/>
                  </a:lnTo>
                  <a:lnTo>
                    <a:pt x="60" y="119"/>
                  </a:lnTo>
                  <a:lnTo>
                    <a:pt x="62" y="118"/>
                  </a:lnTo>
                  <a:lnTo>
                    <a:pt x="63" y="117"/>
                  </a:lnTo>
                  <a:lnTo>
                    <a:pt x="63" y="115"/>
                  </a:lnTo>
                  <a:lnTo>
                    <a:pt x="63" y="113"/>
                  </a:lnTo>
                  <a:lnTo>
                    <a:pt x="63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53"/>
            <p:cNvSpPr>
              <a:spLocks noChangeAspect="1"/>
            </p:cNvSpPr>
            <p:nvPr/>
          </p:nvSpPr>
          <p:spPr bwMode="auto">
            <a:xfrm>
              <a:off x="5004" y="63"/>
              <a:ext cx="88" cy="126"/>
            </a:xfrm>
            <a:custGeom>
              <a:avLst/>
              <a:gdLst>
                <a:gd name="T0" fmla="*/ 54 w 88"/>
                <a:gd name="T1" fmla="*/ 72 h 126"/>
                <a:gd name="T2" fmla="*/ 59 w 88"/>
                <a:gd name="T3" fmla="*/ 87 h 126"/>
                <a:gd name="T4" fmla="*/ 65 w 88"/>
                <a:gd name="T5" fmla="*/ 102 h 126"/>
                <a:gd name="T6" fmla="*/ 69 w 88"/>
                <a:gd name="T7" fmla="*/ 115 h 126"/>
                <a:gd name="T8" fmla="*/ 72 w 88"/>
                <a:gd name="T9" fmla="*/ 122 h 126"/>
                <a:gd name="T10" fmla="*/ 74 w 88"/>
                <a:gd name="T11" fmla="*/ 124 h 126"/>
                <a:gd name="T12" fmla="*/ 76 w 88"/>
                <a:gd name="T13" fmla="*/ 125 h 126"/>
                <a:gd name="T14" fmla="*/ 79 w 88"/>
                <a:gd name="T15" fmla="*/ 126 h 126"/>
                <a:gd name="T16" fmla="*/ 82 w 88"/>
                <a:gd name="T17" fmla="*/ 126 h 126"/>
                <a:gd name="T18" fmla="*/ 86 w 88"/>
                <a:gd name="T19" fmla="*/ 126 h 126"/>
                <a:gd name="T20" fmla="*/ 87 w 88"/>
                <a:gd name="T21" fmla="*/ 125 h 126"/>
                <a:gd name="T22" fmla="*/ 88 w 88"/>
                <a:gd name="T23" fmla="*/ 124 h 126"/>
                <a:gd name="T24" fmla="*/ 87 w 88"/>
                <a:gd name="T25" fmla="*/ 122 h 126"/>
                <a:gd name="T26" fmla="*/ 84 w 88"/>
                <a:gd name="T27" fmla="*/ 119 h 126"/>
                <a:gd name="T28" fmla="*/ 83 w 88"/>
                <a:gd name="T29" fmla="*/ 114 h 126"/>
                <a:gd name="T30" fmla="*/ 46 w 88"/>
                <a:gd name="T31" fmla="*/ 13 h 126"/>
                <a:gd name="T32" fmla="*/ 43 w 88"/>
                <a:gd name="T33" fmla="*/ 6 h 126"/>
                <a:gd name="T34" fmla="*/ 37 w 88"/>
                <a:gd name="T35" fmla="*/ 2 h 126"/>
                <a:gd name="T36" fmla="*/ 31 w 88"/>
                <a:gd name="T37" fmla="*/ 1 h 126"/>
                <a:gd name="T38" fmla="*/ 25 w 88"/>
                <a:gd name="T39" fmla="*/ 0 h 126"/>
                <a:gd name="T40" fmla="*/ 23 w 88"/>
                <a:gd name="T41" fmla="*/ 0 h 126"/>
                <a:gd name="T42" fmla="*/ 22 w 88"/>
                <a:gd name="T43" fmla="*/ 2 h 126"/>
                <a:gd name="T44" fmla="*/ 22 w 88"/>
                <a:gd name="T45" fmla="*/ 3 h 126"/>
                <a:gd name="T46" fmla="*/ 23 w 88"/>
                <a:gd name="T47" fmla="*/ 4 h 126"/>
                <a:gd name="T48" fmla="*/ 27 w 88"/>
                <a:gd name="T49" fmla="*/ 5 h 126"/>
                <a:gd name="T50" fmla="*/ 29 w 88"/>
                <a:gd name="T51" fmla="*/ 7 h 126"/>
                <a:gd name="T52" fmla="*/ 32 w 88"/>
                <a:gd name="T53" fmla="*/ 11 h 126"/>
                <a:gd name="T54" fmla="*/ 35 w 88"/>
                <a:gd name="T55" fmla="*/ 18 h 126"/>
                <a:gd name="T56" fmla="*/ 52 w 88"/>
                <a:gd name="T57" fmla="*/ 67 h 126"/>
                <a:gd name="T58" fmla="*/ 3 w 88"/>
                <a:gd name="T59" fmla="*/ 115 h 126"/>
                <a:gd name="T60" fmla="*/ 0 w 88"/>
                <a:gd name="T61" fmla="*/ 118 h 126"/>
                <a:gd name="T62" fmla="*/ 0 w 88"/>
                <a:gd name="T63" fmla="*/ 121 h 126"/>
                <a:gd name="T64" fmla="*/ 0 w 88"/>
                <a:gd name="T65" fmla="*/ 123 h 126"/>
                <a:gd name="T66" fmla="*/ 1 w 88"/>
                <a:gd name="T67" fmla="*/ 125 h 126"/>
                <a:gd name="T68" fmla="*/ 3 w 88"/>
                <a:gd name="T69" fmla="*/ 126 h 126"/>
                <a:gd name="T70" fmla="*/ 5 w 88"/>
                <a:gd name="T71" fmla="*/ 126 h 126"/>
                <a:gd name="T72" fmla="*/ 8 w 88"/>
                <a:gd name="T73" fmla="*/ 125 h 126"/>
                <a:gd name="T74" fmla="*/ 11 w 88"/>
                <a:gd name="T75" fmla="*/ 122 h 126"/>
                <a:gd name="T76" fmla="*/ 54 w 88"/>
                <a:gd name="T77" fmla="*/ 7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8" h="126">
                  <a:moveTo>
                    <a:pt x="54" y="72"/>
                  </a:moveTo>
                  <a:lnTo>
                    <a:pt x="59" y="87"/>
                  </a:lnTo>
                  <a:lnTo>
                    <a:pt x="65" y="102"/>
                  </a:lnTo>
                  <a:lnTo>
                    <a:pt x="69" y="115"/>
                  </a:lnTo>
                  <a:lnTo>
                    <a:pt x="72" y="122"/>
                  </a:lnTo>
                  <a:lnTo>
                    <a:pt x="74" y="124"/>
                  </a:lnTo>
                  <a:lnTo>
                    <a:pt x="76" y="125"/>
                  </a:lnTo>
                  <a:lnTo>
                    <a:pt x="79" y="126"/>
                  </a:lnTo>
                  <a:lnTo>
                    <a:pt x="82" y="126"/>
                  </a:lnTo>
                  <a:lnTo>
                    <a:pt x="86" y="126"/>
                  </a:lnTo>
                  <a:lnTo>
                    <a:pt x="87" y="125"/>
                  </a:lnTo>
                  <a:lnTo>
                    <a:pt x="88" y="124"/>
                  </a:lnTo>
                  <a:lnTo>
                    <a:pt x="87" y="122"/>
                  </a:lnTo>
                  <a:lnTo>
                    <a:pt x="84" y="119"/>
                  </a:lnTo>
                  <a:lnTo>
                    <a:pt x="83" y="114"/>
                  </a:lnTo>
                  <a:lnTo>
                    <a:pt x="46" y="13"/>
                  </a:lnTo>
                  <a:lnTo>
                    <a:pt x="43" y="6"/>
                  </a:lnTo>
                  <a:lnTo>
                    <a:pt x="37" y="2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3" y="4"/>
                  </a:lnTo>
                  <a:lnTo>
                    <a:pt x="27" y="5"/>
                  </a:lnTo>
                  <a:lnTo>
                    <a:pt x="29" y="7"/>
                  </a:lnTo>
                  <a:lnTo>
                    <a:pt x="32" y="11"/>
                  </a:lnTo>
                  <a:lnTo>
                    <a:pt x="35" y="18"/>
                  </a:lnTo>
                  <a:lnTo>
                    <a:pt x="52" y="67"/>
                  </a:lnTo>
                  <a:lnTo>
                    <a:pt x="3" y="115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3"/>
                  </a:lnTo>
                  <a:lnTo>
                    <a:pt x="1" y="125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8" y="125"/>
                  </a:lnTo>
                  <a:lnTo>
                    <a:pt x="11" y="122"/>
                  </a:lnTo>
                  <a:lnTo>
                    <a:pt x="54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Line 54"/>
            <p:cNvSpPr>
              <a:spLocks noChangeAspect="1" noChangeShapeType="1"/>
            </p:cNvSpPr>
            <p:nvPr/>
          </p:nvSpPr>
          <p:spPr bwMode="auto">
            <a:xfrm>
              <a:off x="4995" y="263"/>
              <a:ext cx="104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0" name="Freeform 55"/>
            <p:cNvSpPr>
              <a:spLocks noChangeAspect="1"/>
            </p:cNvSpPr>
            <p:nvPr/>
          </p:nvSpPr>
          <p:spPr bwMode="auto">
            <a:xfrm>
              <a:off x="5012" y="310"/>
              <a:ext cx="71" cy="119"/>
            </a:xfrm>
            <a:custGeom>
              <a:avLst/>
              <a:gdLst>
                <a:gd name="T0" fmla="*/ 13 w 71"/>
                <a:gd name="T1" fmla="*/ 105 h 119"/>
                <a:gd name="T2" fmla="*/ 32 w 71"/>
                <a:gd name="T3" fmla="*/ 87 h 119"/>
                <a:gd name="T4" fmla="*/ 50 w 71"/>
                <a:gd name="T5" fmla="*/ 71 h 119"/>
                <a:gd name="T6" fmla="*/ 62 w 71"/>
                <a:gd name="T7" fmla="*/ 58 h 119"/>
                <a:gd name="T8" fmla="*/ 68 w 71"/>
                <a:gd name="T9" fmla="*/ 47 h 119"/>
                <a:gd name="T10" fmla="*/ 71 w 71"/>
                <a:gd name="T11" fmla="*/ 35 h 119"/>
                <a:gd name="T12" fmla="*/ 68 w 71"/>
                <a:gd name="T13" fmla="*/ 21 h 119"/>
                <a:gd name="T14" fmla="*/ 60 w 71"/>
                <a:gd name="T15" fmla="*/ 10 h 119"/>
                <a:gd name="T16" fmla="*/ 48 w 71"/>
                <a:gd name="T17" fmla="*/ 3 h 119"/>
                <a:gd name="T18" fmla="*/ 33 w 71"/>
                <a:gd name="T19" fmla="*/ 0 h 119"/>
                <a:gd name="T20" fmla="*/ 19 w 71"/>
                <a:gd name="T21" fmla="*/ 3 h 119"/>
                <a:gd name="T22" fmla="*/ 9 w 71"/>
                <a:gd name="T23" fmla="*/ 10 h 119"/>
                <a:gd name="T24" fmla="*/ 2 w 71"/>
                <a:gd name="T25" fmla="*/ 21 h 119"/>
                <a:gd name="T26" fmla="*/ 0 w 71"/>
                <a:gd name="T27" fmla="*/ 33 h 119"/>
                <a:gd name="T28" fmla="*/ 0 w 71"/>
                <a:gd name="T29" fmla="*/ 36 h 119"/>
                <a:gd name="T30" fmla="*/ 1 w 71"/>
                <a:gd name="T31" fmla="*/ 38 h 119"/>
                <a:gd name="T32" fmla="*/ 2 w 71"/>
                <a:gd name="T33" fmla="*/ 40 h 119"/>
                <a:gd name="T34" fmla="*/ 4 w 71"/>
                <a:gd name="T35" fmla="*/ 41 h 119"/>
                <a:gd name="T36" fmla="*/ 6 w 71"/>
                <a:gd name="T37" fmla="*/ 42 h 119"/>
                <a:gd name="T38" fmla="*/ 7 w 71"/>
                <a:gd name="T39" fmla="*/ 42 h 119"/>
                <a:gd name="T40" fmla="*/ 9 w 71"/>
                <a:gd name="T41" fmla="*/ 43 h 119"/>
                <a:gd name="T42" fmla="*/ 9 w 71"/>
                <a:gd name="T43" fmla="*/ 43 h 119"/>
                <a:gd name="T44" fmla="*/ 12 w 71"/>
                <a:gd name="T45" fmla="*/ 42 h 119"/>
                <a:gd name="T46" fmla="*/ 15 w 71"/>
                <a:gd name="T47" fmla="*/ 41 h 119"/>
                <a:gd name="T48" fmla="*/ 17 w 71"/>
                <a:gd name="T49" fmla="*/ 38 h 119"/>
                <a:gd name="T50" fmla="*/ 18 w 71"/>
                <a:gd name="T51" fmla="*/ 33 h 119"/>
                <a:gd name="T52" fmla="*/ 18 w 71"/>
                <a:gd name="T53" fmla="*/ 30 h 119"/>
                <a:gd name="T54" fmla="*/ 16 w 71"/>
                <a:gd name="T55" fmla="*/ 27 h 119"/>
                <a:gd name="T56" fmla="*/ 13 w 71"/>
                <a:gd name="T57" fmla="*/ 25 h 119"/>
                <a:gd name="T58" fmla="*/ 9 w 71"/>
                <a:gd name="T59" fmla="*/ 24 h 119"/>
                <a:gd name="T60" fmla="*/ 7 w 71"/>
                <a:gd name="T61" fmla="*/ 24 h 119"/>
                <a:gd name="T62" fmla="*/ 7 w 71"/>
                <a:gd name="T63" fmla="*/ 24 h 119"/>
                <a:gd name="T64" fmla="*/ 11 w 71"/>
                <a:gd name="T65" fmla="*/ 16 h 119"/>
                <a:gd name="T66" fmla="*/ 16 w 71"/>
                <a:gd name="T67" fmla="*/ 11 h 119"/>
                <a:gd name="T68" fmla="*/ 23 w 71"/>
                <a:gd name="T69" fmla="*/ 7 h 119"/>
                <a:gd name="T70" fmla="*/ 31 w 71"/>
                <a:gd name="T71" fmla="*/ 6 h 119"/>
                <a:gd name="T72" fmla="*/ 41 w 71"/>
                <a:gd name="T73" fmla="*/ 8 h 119"/>
                <a:gd name="T74" fmla="*/ 49 w 71"/>
                <a:gd name="T75" fmla="*/ 15 h 119"/>
                <a:gd name="T76" fmla="*/ 53 w 71"/>
                <a:gd name="T77" fmla="*/ 24 h 119"/>
                <a:gd name="T78" fmla="*/ 54 w 71"/>
                <a:gd name="T79" fmla="*/ 35 h 119"/>
                <a:gd name="T80" fmla="*/ 53 w 71"/>
                <a:gd name="T81" fmla="*/ 46 h 119"/>
                <a:gd name="T82" fmla="*/ 49 w 71"/>
                <a:gd name="T83" fmla="*/ 56 h 119"/>
                <a:gd name="T84" fmla="*/ 43 w 71"/>
                <a:gd name="T85" fmla="*/ 65 h 119"/>
                <a:gd name="T86" fmla="*/ 36 w 71"/>
                <a:gd name="T87" fmla="*/ 74 h 119"/>
                <a:gd name="T88" fmla="*/ 2 w 71"/>
                <a:gd name="T89" fmla="*/ 112 h 119"/>
                <a:gd name="T90" fmla="*/ 0 w 71"/>
                <a:gd name="T91" fmla="*/ 114 h 119"/>
                <a:gd name="T92" fmla="*/ 0 w 71"/>
                <a:gd name="T93" fmla="*/ 115 h 119"/>
                <a:gd name="T94" fmla="*/ 0 w 71"/>
                <a:gd name="T95" fmla="*/ 117 h 119"/>
                <a:gd name="T96" fmla="*/ 0 w 71"/>
                <a:gd name="T97" fmla="*/ 119 h 119"/>
                <a:gd name="T98" fmla="*/ 66 w 71"/>
                <a:gd name="T99" fmla="*/ 119 h 119"/>
                <a:gd name="T100" fmla="*/ 71 w 71"/>
                <a:gd name="T101" fmla="*/ 88 h 119"/>
                <a:gd name="T102" fmla="*/ 66 w 71"/>
                <a:gd name="T103" fmla="*/ 88 h 119"/>
                <a:gd name="T104" fmla="*/ 65 w 71"/>
                <a:gd name="T105" fmla="*/ 92 h 119"/>
                <a:gd name="T106" fmla="*/ 64 w 71"/>
                <a:gd name="T107" fmla="*/ 97 h 119"/>
                <a:gd name="T108" fmla="*/ 63 w 71"/>
                <a:gd name="T109" fmla="*/ 101 h 119"/>
                <a:gd name="T110" fmla="*/ 62 w 71"/>
                <a:gd name="T111" fmla="*/ 104 h 119"/>
                <a:gd name="T112" fmla="*/ 60 w 71"/>
                <a:gd name="T113" fmla="*/ 105 h 119"/>
                <a:gd name="T114" fmla="*/ 55 w 71"/>
                <a:gd name="T115" fmla="*/ 105 h 119"/>
                <a:gd name="T116" fmla="*/ 49 w 71"/>
                <a:gd name="T117" fmla="*/ 105 h 119"/>
                <a:gd name="T118" fmla="*/ 45 w 71"/>
                <a:gd name="T119" fmla="*/ 105 h 119"/>
                <a:gd name="T120" fmla="*/ 13 w 71"/>
                <a:gd name="T121" fmla="*/ 10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" h="119">
                  <a:moveTo>
                    <a:pt x="13" y="105"/>
                  </a:moveTo>
                  <a:lnTo>
                    <a:pt x="32" y="87"/>
                  </a:lnTo>
                  <a:lnTo>
                    <a:pt x="50" y="71"/>
                  </a:lnTo>
                  <a:lnTo>
                    <a:pt x="62" y="58"/>
                  </a:lnTo>
                  <a:lnTo>
                    <a:pt x="68" y="47"/>
                  </a:lnTo>
                  <a:lnTo>
                    <a:pt x="71" y="35"/>
                  </a:lnTo>
                  <a:lnTo>
                    <a:pt x="68" y="21"/>
                  </a:lnTo>
                  <a:lnTo>
                    <a:pt x="60" y="10"/>
                  </a:lnTo>
                  <a:lnTo>
                    <a:pt x="48" y="3"/>
                  </a:lnTo>
                  <a:lnTo>
                    <a:pt x="33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4" y="41"/>
                  </a:lnTo>
                  <a:lnTo>
                    <a:pt x="6" y="42"/>
                  </a:lnTo>
                  <a:lnTo>
                    <a:pt x="7" y="42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12" y="42"/>
                  </a:lnTo>
                  <a:lnTo>
                    <a:pt x="15" y="41"/>
                  </a:lnTo>
                  <a:lnTo>
                    <a:pt x="17" y="38"/>
                  </a:lnTo>
                  <a:lnTo>
                    <a:pt x="18" y="33"/>
                  </a:lnTo>
                  <a:lnTo>
                    <a:pt x="18" y="30"/>
                  </a:lnTo>
                  <a:lnTo>
                    <a:pt x="16" y="27"/>
                  </a:lnTo>
                  <a:lnTo>
                    <a:pt x="13" y="25"/>
                  </a:lnTo>
                  <a:lnTo>
                    <a:pt x="9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11" y="16"/>
                  </a:lnTo>
                  <a:lnTo>
                    <a:pt x="16" y="11"/>
                  </a:lnTo>
                  <a:lnTo>
                    <a:pt x="23" y="7"/>
                  </a:lnTo>
                  <a:lnTo>
                    <a:pt x="31" y="6"/>
                  </a:lnTo>
                  <a:lnTo>
                    <a:pt x="41" y="8"/>
                  </a:lnTo>
                  <a:lnTo>
                    <a:pt x="49" y="15"/>
                  </a:lnTo>
                  <a:lnTo>
                    <a:pt x="53" y="24"/>
                  </a:lnTo>
                  <a:lnTo>
                    <a:pt x="54" y="35"/>
                  </a:lnTo>
                  <a:lnTo>
                    <a:pt x="53" y="46"/>
                  </a:lnTo>
                  <a:lnTo>
                    <a:pt x="49" y="56"/>
                  </a:lnTo>
                  <a:lnTo>
                    <a:pt x="43" y="65"/>
                  </a:lnTo>
                  <a:lnTo>
                    <a:pt x="36" y="74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0" y="117"/>
                  </a:lnTo>
                  <a:lnTo>
                    <a:pt x="0" y="119"/>
                  </a:lnTo>
                  <a:lnTo>
                    <a:pt x="66" y="119"/>
                  </a:lnTo>
                  <a:lnTo>
                    <a:pt x="71" y="88"/>
                  </a:lnTo>
                  <a:lnTo>
                    <a:pt x="66" y="88"/>
                  </a:lnTo>
                  <a:lnTo>
                    <a:pt x="65" y="92"/>
                  </a:lnTo>
                  <a:lnTo>
                    <a:pt x="64" y="97"/>
                  </a:lnTo>
                  <a:lnTo>
                    <a:pt x="63" y="101"/>
                  </a:lnTo>
                  <a:lnTo>
                    <a:pt x="62" y="104"/>
                  </a:lnTo>
                  <a:lnTo>
                    <a:pt x="60" y="105"/>
                  </a:lnTo>
                  <a:lnTo>
                    <a:pt x="55" y="105"/>
                  </a:lnTo>
                  <a:lnTo>
                    <a:pt x="49" y="105"/>
                  </a:lnTo>
                  <a:lnTo>
                    <a:pt x="45" y="105"/>
                  </a:lnTo>
                  <a:lnTo>
                    <a:pt x="13" y="1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1" name="Freeform 56"/>
            <p:cNvSpPr>
              <a:spLocks noChangeAspect="1" noEditPoints="1"/>
            </p:cNvSpPr>
            <p:nvPr/>
          </p:nvSpPr>
          <p:spPr bwMode="auto">
            <a:xfrm>
              <a:off x="5143" y="174"/>
              <a:ext cx="42" cy="179"/>
            </a:xfrm>
            <a:custGeom>
              <a:avLst/>
              <a:gdLst>
                <a:gd name="T0" fmla="*/ 7 w 42"/>
                <a:gd name="T1" fmla="*/ 6 h 179"/>
                <a:gd name="T2" fmla="*/ 7 w 42"/>
                <a:gd name="T3" fmla="*/ 4 h 179"/>
                <a:gd name="T4" fmla="*/ 7 w 42"/>
                <a:gd name="T5" fmla="*/ 2 h 179"/>
                <a:gd name="T6" fmla="*/ 6 w 42"/>
                <a:gd name="T7" fmla="*/ 1 h 179"/>
                <a:gd name="T8" fmla="*/ 4 w 42"/>
                <a:gd name="T9" fmla="*/ 0 h 179"/>
                <a:gd name="T10" fmla="*/ 2 w 42"/>
                <a:gd name="T11" fmla="*/ 1 h 179"/>
                <a:gd name="T12" fmla="*/ 1 w 42"/>
                <a:gd name="T13" fmla="*/ 2 h 179"/>
                <a:gd name="T14" fmla="*/ 0 w 42"/>
                <a:gd name="T15" fmla="*/ 5 h 179"/>
                <a:gd name="T16" fmla="*/ 0 w 42"/>
                <a:gd name="T17" fmla="*/ 7 h 179"/>
                <a:gd name="T18" fmla="*/ 0 w 42"/>
                <a:gd name="T19" fmla="*/ 172 h 179"/>
                <a:gd name="T20" fmla="*/ 0 w 42"/>
                <a:gd name="T21" fmla="*/ 174 h 179"/>
                <a:gd name="T22" fmla="*/ 1 w 42"/>
                <a:gd name="T23" fmla="*/ 176 h 179"/>
                <a:gd name="T24" fmla="*/ 2 w 42"/>
                <a:gd name="T25" fmla="*/ 178 h 179"/>
                <a:gd name="T26" fmla="*/ 4 w 42"/>
                <a:gd name="T27" fmla="*/ 179 h 179"/>
                <a:gd name="T28" fmla="*/ 6 w 42"/>
                <a:gd name="T29" fmla="*/ 178 h 179"/>
                <a:gd name="T30" fmla="*/ 7 w 42"/>
                <a:gd name="T31" fmla="*/ 177 h 179"/>
                <a:gd name="T32" fmla="*/ 7 w 42"/>
                <a:gd name="T33" fmla="*/ 175 h 179"/>
                <a:gd name="T34" fmla="*/ 7 w 42"/>
                <a:gd name="T35" fmla="*/ 172 h 179"/>
                <a:gd name="T36" fmla="*/ 7 w 42"/>
                <a:gd name="T37" fmla="*/ 6 h 179"/>
                <a:gd name="T38" fmla="*/ 42 w 42"/>
                <a:gd name="T39" fmla="*/ 7 h 179"/>
                <a:gd name="T40" fmla="*/ 42 w 42"/>
                <a:gd name="T41" fmla="*/ 5 h 179"/>
                <a:gd name="T42" fmla="*/ 42 w 42"/>
                <a:gd name="T43" fmla="*/ 2 h 179"/>
                <a:gd name="T44" fmla="*/ 41 w 42"/>
                <a:gd name="T45" fmla="*/ 1 h 179"/>
                <a:gd name="T46" fmla="*/ 39 w 42"/>
                <a:gd name="T47" fmla="*/ 0 h 179"/>
                <a:gd name="T48" fmla="*/ 37 w 42"/>
                <a:gd name="T49" fmla="*/ 1 h 179"/>
                <a:gd name="T50" fmla="*/ 35 w 42"/>
                <a:gd name="T51" fmla="*/ 2 h 179"/>
                <a:gd name="T52" fmla="*/ 35 w 42"/>
                <a:gd name="T53" fmla="*/ 4 h 179"/>
                <a:gd name="T54" fmla="*/ 35 w 42"/>
                <a:gd name="T55" fmla="*/ 6 h 179"/>
                <a:gd name="T56" fmla="*/ 35 w 42"/>
                <a:gd name="T57" fmla="*/ 172 h 179"/>
                <a:gd name="T58" fmla="*/ 35 w 42"/>
                <a:gd name="T59" fmla="*/ 175 h 179"/>
                <a:gd name="T60" fmla="*/ 35 w 42"/>
                <a:gd name="T61" fmla="*/ 177 h 179"/>
                <a:gd name="T62" fmla="*/ 37 w 42"/>
                <a:gd name="T63" fmla="*/ 178 h 179"/>
                <a:gd name="T64" fmla="*/ 39 w 42"/>
                <a:gd name="T65" fmla="*/ 179 h 179"/>
                <a:gd name="T66" fmla="*/ 41 w 42"/>
                <a:gd name="T67" fmla="*/ 178 h 179"/>
                <a:gd name="T68" fmla="*/ 42 w 42"/>
                <a:gd name="T69" fmla="*/ 176 h 179"/>
                <a:gd name="T70" fmla="*/ 42 w 42"/>
                <a:gd name="T71" fmla="*/ 174 h 179"/>
                <a:gd name="T72" fmla="*/ 42 w 42"/>
                <a:gd name="T73" fmla="*/ 172 h 179"/>
                <a:gd name="T74" fmla="*/ 42 w 42"/>
                <a:gd name="T75" fmla="*/ 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" h="179">
                  <a:moveTo>
                    <a:pt x="7" y="6"/>
                  </a:moveTo>
                  <a:lnTo>
                    <a:pt x="7" y="4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72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2" y="178"/>
                  </a:lnTo>
                  <a:lnTo>
                    <a:pt x="4" y="179"/>
                  </a:lnTo>
                  <a:lnTo>
                    <a:pt x="6" y="178"/>
                  </a:lnTo>
                  <a:lnTo>
                    <a:pt x="7" y="177"/>
                  </a:lnTo>
                  <a:lnTo>
                    <a:pt x="7" y="175"/>
                  </a:lnTo>
                  <a:lnTo>
                    <a:pt x="7" y="172"/>
                  </a:lnTo>
                  <a:lnTo>
                    <a:pt x="7" y="6"/>
                  </a:lnTo>
                  <a:close/>
                  <a:moveTo>
                    <a:pt x="42" y="7"/>
                  </a:moveTo>
                  <a:lnTo>
                    <a:pt x="42" y="5"/>
                  </a:lnTo>
                  <a:lnTo>
                    <a:pt x="42" y="2"/>
                  </a:lnTo>
                  <a:lnTo>
                    <a:pt x="41" y="1"/>
                  </a:lnTo>
                  <a:lnTo>
                    <a:pt x="39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5" y="172"/>
                  </a:lnTo>
                  <a:lnTo>
                    <a:pt x="35" y="175"/>
                  </a:lnTo>
                  <a:lnTo>
                    <a:pt x="35" y="177"/>
                  </a:lnTo>
                  <a:lnTo>
                    <a:pt x="37" y="178"/>
                  </a:lnTo>
                  <a:lnTo>
                    <a:pt x="39" y="179"/>
                  </a:lnTo>
                  <a:lnTo>
                    <a:pt x="41" y="178"/>
                  </a:lnTo>
                  <a:lnTo>
                    <a:pt x="42" y="176"/>
                  </a:lnTo>
                  <a:lnTo>
                    <a:pt x="42" y="174"/>
                  </a:lnTo>
                  <a:lnTo>
                    <a:pt x="42" y="172"/>
                  </a:lnTo>
                  <a:lnTo>
                    <a:pt x="42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2" name="Freeform 57"/>
            <p:cNvSpPr>
              <a:spLocks noChangeAspect="1"/>
            </p:cNvSpPr>
            <p:nvPr/>
          </p:nvSpPr>
          <p:spPr bwMode="auto">
            <a:xfrm>
              <a:off x="5215" y="186"/>
              <a:ext cx="108" cy="122"/>
            </a:xfrm>
            <a:custGeom>
              <a:avLst/>
              <a:gdLst>
                <a:gd name="T0" fmla="*/ 60 w 108"/>
                <a:gd name="T1" fmla="*/ 12 h 122"/>
                <a:gd name="T2" fmla="*/ 62 w 108"/>
                <a:gd name="T3" fmla="*/ 9 h 122"/>
                <a:gd name="T4" fmla="*/ 66 w 108"/>
                <a:gd name="T5" fmla="*/ 7 h 122"/>
                <a:gd name="T6" fmla="*/ 73 w 108"/>
                <a:gd name="T7" fmla="*/ 6 h 122"/>
                <a:gd name="T8" fmla="*/ 82 w 108"/>
                <a:gd name="T9" fmla="*/ 6 h 122"/>
                <a:gd name="T10" fmla="*/ 85 w 108"/>
                <a:gd name="T11" fmla="*/ 4 h 122"/>
                <a:gd name="T12" fmla="*/ 84 w 108"/>
                <a:gd name="T13" fmla="*/ 0 h 122"/>
                <a:gd name="T14" fmla="*/ 33 w 108"/>
                <a:gd name="T15" fmla="*/ 0 h 122"/>
                <a:gd name="T16" fmla="*/ 30 w 108"/>
                <a:gd name="T17" fmla="*/ 1 h 122"/>
                <a:gd name="T18" fmla="*/ 29 w 108"/>
                <a:gd name="T19" fmla="*/ 4 h 122"/>
                <a:gd name="T20" fmla="*/ 34 w 108"/>
                <a:gd name="T21" fmla="*/ 6 h 122"/>
                <a:gd name="T22" fmla="*/ 41 w 108"/>
                <a:gd name="T23" fmla="*/ 6 h 122"/>
                <a:gd name="T24" fmla="*/ 46 w 108"/>
                <a:gd name="T25" fmla="*/ 9 h 122"/>
                <a:gd name="T26" fmla="*/ 45 w 108"/>
                <a:gd name="T27" fmla="*/ 12 h 122"/>
                <a:gd name="T28" fmla="*/ 21 w 108"/>
                <a:gd name="T29" fmla="*/ 110 h 122"/>
                <a:gd name="T30" fmla="*/ 19 w 108"/>
                <a:gd name="T31" fmla="*/ 114 h 122"/>
                <a:gd name="T32" fmla="*/ 16 w 108"/>
                <a:gd name="T33" fmla="*/ 116 h 122"/>
                <a:gd name="T34" fmla="*/ 10 w 108"/>
                <a:gd name="T35" fmla="*/ 116 h 122"/>
                <a:gd name="T36" fmla="*/ 3 w 108"/>
                <a:gd name="T37" fmla="*/ 116 h 122"/>
                <a:gd name="T38" fmla="*/ 1 w 108"/>
                <a:gd name="T39" fmla="*/ 118 h 122"/>
                <a:gd name="T40" fmla="*/ 1 w 108"/>
                <a:gd name="T41" fmla="*/ 122 h 122"/>
                <a:gd name="T42" fmla="*/ 87 w 108"/>
                <a:gd name="T43" fmla="*/ 122 h 122"/>
                <a:gd name="T44" fmla="*/ 91 w 108"/>
                <a:gd name="T45" fmla="*/ 122 h 122"/>
                <a:gd name="T46" fmla="*/ 93 w 108"/>
                <a:gd name="T47" fmla="*/ 119 h 122"/>
                <a:gd name="T48" fmla="*/ 107 w 108"/>
                <a:gd name="T49" fmla="*/ 79 h 122"/>
                <a:gd name="T50" fmla="*/ 107 w 108"/>
                <a:gd name="T51" fmla="*/ 77 h 122"/>
                <a:gd name="T52" fmla="*/ 104 w 108"/>
                <a:gd name="T53" fmla="*/ 77 h 122"/>
                <a:gd name="T54" fmla="*/ 100 w 108"/>
                <a:gd name="T55" fmla="*/ 86 h 122"/>
                <a:gd name="T56" fmla="*/ 94 w 108"/>
                <a:gd name="T57" fmla="*/ 99 h 122"/>
                <a:gd name="T58" fmla="*/ 84 w 108"/>
                <a:gd name="T59" fmla="*/ 109 h 122"/>
                <a:gd name="T60" fmla="*/ 68 w 108"/>
                <a:gd name="T61" fmla="*/ 116 h 122"/>
                <a:gd name="T62" fmla="*/ 41 w 108"/>
                <a:gd name="T63" fmla="*/ 116 h 122"/>
                <a:gd name="T64" fmla="*/ 37 w 108"/>
                <a:gd name="T65" fmla="*/ 116 h 122"/>
                <a:gd name="T66" fmla="*/ 35 w 108"/>
                <a:gd name="T67" fmla="*/ 115 h 122"/>
                <a:gd name="T68" fmla="*/ 36 w 108"/>
                <a:gd name="T69" fmla="*/ 11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22">
                  <a:moveTo>
                    <a:pt x="60" y="14"/>
                  </a:moveTo>
                  <a:lnTo>
                    <a:pt x="60" y="12"/>
                  </a:lnTo>
                  <a:lnTo>
                    <a:pt x="61" y="10"/>
                  </a:lnTo>
                  <a:lnTo>
                    <a:pt x="62" y="9"/>
                  </a:lnTo>
                  <a:lnTo>
                    <a:pt x="63" y="7"/>
                  </a:lnTo>
                  <a:lnTo>
                    <a:pt x="66" y="7"/>
                  </a:lnTo>
                  <a:lnTo>
                    <a:pt x="69" y="6"/>
                  </a:lnTo>
                  <a:lnTo>
                    <a:pt x="73" y="6"/>
                  </a:lnTo>
                  <a:lnTo>
                    <a:pt x="79" y="6"/>
                  </a:lnTo>
                  <a:lnTo>
                    <a:pt x="82" y="6"/>
                  </a:lnTo>
                  <a:lnTo>
                    <a:pt x="84" y="5"/>
                  </a:lnTo>
                  <a:lnTo>
                    <a:pt x="85" y="4"/>
                  </a:lnTo>
                  <a:lnTo>
                    <a:pt x="85" y="2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4" y="6"/>
                  </a:lnTo>
                  <a:lnTo>
                    <a:pt x="37" y="6"/>
                  </a:lnTo>
                  <a:lnTo>
                    <a:pt x="41" y="6"/>
                  </a:lnTo>
                  <a:lnTo>
                    <a:pt x="45" y="7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5" y="12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0" y="112"/>
                  </a:lnTo>
                  <a:lnTo>
                    <a:pt x="19" y="114"/>
                  </a:lnTo>
                  <a:lnTo>
                    <a:pt x="18" y="115"/>
                  </a:lnTo>
                  <a:lnTo>
                    <a:pt x="16" y="116"/>
                  </a:lnTo>
                  <a:lnTo>
                    <a:pt x="13" y="116"/>
                  </a:lnTo>
                  <a:lnTo>
                    <a:pt x="10" y="116"/>
                  </a:lnTo>
                  <a:lnTo>
                    <a:pt x="5" y="116"/>
                  </a:lnTo>
                  <a:lnTo>
                    <a:pt x="3" y="116"/>
                  </a:lnTo>
                  <a:lnTo>
                    <a:pt x="1" y="117"/>
                  </a:lnTo>
                  <a:lnTo>
                    <a:pt x="1" y="118"/>
                  </a:lnTo>
                  <a:lnTo>
                    <a:pt x="0" y="120"/>
                  </a:lnTo>
                  <a:lnTo>
                    <a:pt x="1" y="122"/>
                  </a:lnTo>
                  <a:lnTo>
                    <a:pt x="5" y="122"/>
                  </a:lnTo>
                  <a:lnTo>
                    <a:pt x="87" y="122"/>
                  </a:lnTo>
                  <a:lnTo>
                    <a:pt x="90" y="122"/>
                  </a:lnTo>
                  <a:lnTo>
                    <a:pt x="91" y="122"/>
                  </a:lnTo>
                  <a:lnTo>
                    <a:pt x="92" y="121"/>
                  </a:lnTo>
                  <a:lnTo>
                    <a:pt x="93" y="119"/>
                  </a:lnTo>
                  <a:lnTo>
                    <a:pt x="107" y="80"/>
                  </a:lnTo>
                  <a:lnTo>
                    <a:pt x="107" y="79"/>
                  </a:lnTo>
                  <a:lnTo>
                    <a:pt x="108" y="78"/>
                  </a:lnTo>
                  <a:lnTo>
                    <a:pt x="107" y="77"/>
                  </a:lnTo>
                  <a:lnTo>
                    <a:pt x="105" y="76"/>
                  </a:lnTo>
                  <a:lnTo>
                    <a:pt x="104" y="77"/>
                  </a:lnTo>
                  <a:lnTo>
                    <a:pt x="102" y="80"/>
                  </a:lnTo>
                  <a:lnTo>
                    <a:pt x="100" y="86"/>
                  </a:lnTo>
                  <a:lnTo>
                    <a:pt x="97" y="92"/>
                  </a:lnTo>
                  <a:lnTo>
                    <a:pt x="94" y="99"/>
                  </a:lnTo>
                  <a:lnTo>
                    <a:pt x="89" y="104"/>
                  </a:lnTo>
                  <a:lnTo>
                    <a:pt x="84" y="109"/>
                  </a:lnTo>
                  <a:lnTo>
                    <a:pt x="77" y="113"/>
                  </a:lnTo>
                  <a:lnTo>
                    <a:pt x="68" y="116"/>
                  </a:lnTo>
                  <a:lnTo>
                    <a:pt x="58" y="116"/>
                  </a:lnTo>
                  <a:lnTo>
                    <a:pt x="41" y="116"/>
                  </a:lnTo>
                  <a:lnTo>
                    <a:pt x="39" y="116"/>
                  </a:lnTo>
                  <a:lnTo>
                    <a:pt x="37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3"/>
                  </a:lnTo>
                  <a:lnTo>
                    <a:pt x="36" y="110"/>
                  </a:lnTo>
                  <a:lnTo>
                    <a:pt x="6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3" name="Rectangle 58"/>
            <p:cNvSpPr>
              <a:spLocks noChangeAspect="1" noChangeArrowheads="1"/>
            </p:cNvSpPr>
            <p:nvPr/>
          </p:nvSpPr>
          <p:spPr bwMode="auto">
            <a:xfrm>
              <a:off x="5331" y="259"/>
              <a:ext cx="88" cy="3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4" name="Freeform 59"/>
            <p:cNvSpPr>
              <a:spLocks noChangeAspect="1"/>
            </p:cNvSpPr>
            <p:nvPr/>
          </p:nvSpPr>
          <p:spPr bwMode="auto">
            <a:xfrm>
              <a:off x="5430" y="186"/>
              <a:ext cx="82" cy="122"/>
            </a:xfrm>
            <a:custGeom>
              <a:avLst/>
              <a:gdLst>
                <a:gd name="T0" fmla="*/ 60 w 82"/>
                <a:gd name="T1" fmla="*/ 14 h 122"/>
                <a:gd name="T2" fmla="*/ 61 w 82"/>
                <a:gd name="T3" fmla="*/ 12 h 122"/>
                <a:gd name="T4" fmla="*/ 62 w 82"/>
                <a:gd name="T5" fmla="*/ 10 h 122"/>
                <a:gd name="T6" fmla="*/ 63 w 82"/>
                <a:gd name="T7" fmla="*/ 8 h 122"/>
                <a:gd name="T8" fmla="*/ 64 w 82"/>
                <a:gd name="T9" fmla="*/ 7 h 122"/>
                <a:gd name="T10" fmla="*/ 66 w 82"/>
                <a:gd name="T11" fmla="*/ 6 h 122"/>
                <a:gd name="T12" fmla="*/ 68 w 82"/>
                <a:gd name="T13" fmla="*/ 6 h 122"/>
                <a:gd name="T14" fmla="*/ 72 w 82"/>
                <a:gd name="T15" fmla="*/ 6 h 122"/>
                <a:gd name="T16" fmla="*/ 77 w 82"/>
                <a:gd name="T17" fmla="*/ 6 h 122"/>
                <a:gd name="T18" fmla="*/ 79 w 82"/>
                <a:gd name="T19" fmla="*/ 6 h 122"/>
                <a:gd name="T20" fmla="*/ 81 w 82"/>
                <a:gd name="T21" fmla="*/ 5 h 122"/>
                <a:gd name="T22" fmla="*/ 82 w 82"/>
                <a:gd name="T23" fmla="*/ 4 h 122"/>
                <a:gd name="T24" fmla="*/ 82 w 82"/>
                <a:gd name="T25" fmla="*/ 2 h 122"/>
                <a:gd name="T26" fmla="*/ 81 w 82"/>
                <a:gd name="T27" fmla="*/ 0 h 122"/>
                <a:gd name="T28" fmla="*/ 80 w 82"/>
                <a:gd name="T29" fmla="*/ 0 h 122"/>
                <a:gd name="T30" fmla="*/ 33 w 82"/>
                <a:gd name="T31" fmla="*/ 0 h 122"/>
                <a:gd name="T32" fmla="*/ 32 w 82"/>
                <a:gd name="T33" fmla="*/ 0 h 122"/>
                <a:gd name="T34" fmla="*/ 30 w 82"/>
                <a:gd name="T35" fmla="*/ 1 h 122"/>
                <a:gd name="T36" fmla="*/ 29 w 82"/>
                <a:gd name="T37" fmla="*/ 2 h 122"/>
                <a:gd name="T38" fmla="*/ 29 w 82"/>
                <a:gd name="T39" fmla="*/ 4 h 122"/>
                <a:gd name="T40" fmla="*/ 30 w 82"/>
                <a:gd name="T41" fmla="*/ 5 h 122"/>
                <a:gd name="T42" fmla="*/ 34 w 82"/>
                <a:gd name="T43" fmla="*/ 6 h 122"/>
                <a:gd name="T44" fmla="*/ 39 w 82"/>
                <a:gd name="T45" fmla="*/ 6 h 122"/>
                <a:gd name="T46" fmla="*/ 43 w 82"/>
                <a:gd name="T47" fmla="*/ 6 h 122"/>
                <a:gd name="T48" fmla="*/ 45 w 82"/>
                <a:gd name="T49" fmla="*/ 7 h 122"/>
                <a:gd name="T50" fmla="*/ 46 w 82"/>
                <a:gd name="T51" fmla="*/ 9 h 122"/>
                <a:gd name="T52" fmla="*/ 46 w 82"/>
                <a:gd name="T53" fmla="*/ 10 h 122"/>
                <a:gd name="T54" fmla="*/ 46 w 82"/>
                <a:gd name="T55" fmla="*/ 12 h 122"/>
                <a:gd name="T56" fmla="*/ 22 w 82"/>
                <a:gd name="T57" fmla="*/ 108 h 122"/>
                <a:gd name="T58" fmla="*/ 21 w 82"/>
                <a:gd name="T59" fmla="*/ 110 h 122"/>
                <a:gd name="T60" fmla="*/ 21 w 82"/>
                <a:gd name="T61" fmla="*/ 112 h 122"/>
                <a:gd name="T62" fmla="*/ 20 w 82"/>
                <a:gd name="T63" fmla="*/ 114 h 122"/>
                <a:gd name="T64" fmla="*/ 19 w 82"/>
                <a:gd name="T65" fmla="*/ 115 h 122"/>
                <a:gd name="T66" fmla="*/ 17 w 82"/>
                <a:gd name="T67" fmla="*/ 116 h 122"/>
                <a:gd name="T68" fmla="*/ 14 w 82"/>
                <a:gd name="T69" fmla="*/ 116 h 122"/>
                <a:gd name="T70" fmla="*/ 10 w 82"/>
                <a:gd name="T71" fmla="*/ 116 h 122"/>
                <a:gd name="T72" fmla="*/ 6 w 82"/>
                <a:gd name="T73" fmla="*/ 116 h 122"/>
                <a:gd name="T74" fmla="*/ 3 w 82"/>
                <a:gd name="T75" fmla="*/ 116 h 122"/>
                <a:gd name="T76" fmla="*/ 1 w 82"/>
                <a:gd name="T77" fmla="*/ 117 h 122"/>
                <a:gd name="T78" fmla="*/ 0 w 82"/>
                <a:gd name="T79" fmla="*/ 118 h 122"/>
                <a:gd name="T80" fmla="*/ 0 w 82"/>
                <a:gd name="T81" fmla="*/ 120 h 122"/>
                <a:gd name="T82" fmla="*/ 1 w 82"/>
                <a:gd name="T83" fmla="*/ 122 h 122"/>
                <a:gd name="T84" fmla="*/ 3 w 82"/>
                <a:gd name="T85" fmla="*/ 122 h 122"/>
                <a:gd name="T86" fmla="*/ 50 w 82"/>
                <a:gd name="T87" fmla="*/ 122 h 122"/>
                <a:gd name="T88" fmla="*/ 51 w 82"/>
                <a:gd name="T89" fmla="*/ 122 h 122"/>
                <a:gd name="T90" fmla="*/ 52 w 82"/>
                <a:gd name="T91" fmla="*/ 122 h 122"/>
                <a:gd name="T92" fmla="*/ 53 w 82"/>
                <a:gd name="T93" fmla="*/ 121 h 122"/>
                <a:gd name="T94" fmla="*/ 53 w 82"/>
                <a:gd name="T95" fmla="*/ 119 h 122"/>
                <a:gd name="T96" fmla="*/ 53 w 82"/>
                <a:gd name="T97" fmla="*/ 117 h 122"/>
                <a:gd name="T98" fmla="*/ 52 w 82"/>
                <a:gd name="T99" fmla="*/ 117 h 122"/>
                <a:gd name="T100" fmla="*/ 51 w 82"/>
                <a:gd name="T101" fmla="*/ 116 h 122"/>
                <a:gd name="T102" fmla="*/ 48 w 82"/>
                <a:gd name="T103" fmla="*/ 116 h 122"/>
                <a:gd name="T104" fmla="*/ 44 w 82"/>
                <a:gd name="T105" fmla="*/ 116 h 122"/>
                <a:gd name="T106" fmla="*/ 40 w 82"/>
                <a:gd name="T107" fmla="*/ 116 h 122"/>
                <a:gd name="T108" fmla="*/ 37 w 82"/>
                <a:gd name="T109" fmla="*/ 115 h 122"/>
                <a:gd name="T110" fmla="*/ 36 w 82"/>
                <a:gd name="T111" fmla="*/ 113 h 122"/>
                <a:gd name="T112" fmla="*/ 37 w 82"/>
                <a:gd name="T113" fmla="*/ 109 h 122"/>
                <a:gd name="T114" fmla="*/ 60 w 82"/>
                <a:gd name="T115" fmla="*/ 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2" h="122">
                  <a:moveTo>
                    <a:pt x="60" y="14"/>
                  </a:moveTo>
                  <a:lnTo>
                    <a:pt x="61" y="12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4" y="7"/>
                  </a:lnTo>
                  <a:lnTo>
                    <a:pt x="66" y="6"/>
                  </a:lnTo>
                  <a:lnTo>
                    <a:pt x="68" y="6"/>
                  </a:lnTo>
                  <a:lnTo>
                    <a:pt x="72" y="6"/>
                  </a:lnTo>
                  <a:lnTo>
                    <a:pt x="77" y="6"/>
                  </a:lnTo>
                  <a:lnTo>
                    <a:pt x="79" y="6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2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4" y="6"/>
                  </a:lnTo>
                  <a:lnTo>
                    <a:pt x="39" y="6"/>
                  </a:lnTo>
                  <a:lnTo>
                    <a:pt x="43" y="6"/>
                  </a:lnTo>
                  <a:lnTo>
                    <a:pt x="45" y="7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22" y="108"/>
                  </a:lnTo>
                  <a:lnTo>
                    <a:pt x="21" y="110"/>
                  </a:lnTo>
                  <a:lnTo>
                    <a:pt x="21" y="112"/>
                  </a:lnTo>
                  <a:lnTo>
                    <a:pt x="20" y="114"/>
                  </a:lnTo>
                  <a:lnTo>
                    <a:pt x="19" y="115"/>
                  </a:lnTo>
                  <a:lnTo>
                    <a:pt x="17" y="116"/>
                  </a:lnTo>
                  <a:lnTo>
                    <a:pt x="14" y="116"/>
                  </a:lnTo>
                  <a:lnTo>
                    <a:pt x="10" y="116"/>
                  </a:lnTo>
                  <a:lnTo>
                    <a:pt x="6" y="116"/>
                  </a:lnTo>
                  <a:lnTo>
                    <a:pt x="3" y="116"/>
                  </a:lnTo>
                  <a:lnTo>
                    <a:pt x="1" y="117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2"/>
                  </a:lnTo>
                  <a:lnTo>
                    <a:pt x="3" y="122"/>
                  </a:lnTo>
                  <a:lnTo>
                    <a:pt x="50" y="122"/>
                  </a:lnTo>
                  <a:lnTo>
                    <a:pt x="51" y="122"/>
                  </a:lnTo>
                  <a:lnTo>
                    <a:pt x="52" y="122"/>
                  </a:lnTo>
                  <a:lnTo>
                    <a:pt x="53" y="121"/>
                  </a:lnTo>
                  <a:lnTo>
                    <a:pt x="53" y="119"/>
                  </a:lnTo>
                  <a:lnTo>
                    <a:pt x="53" y="117"/>
                  </a:lnTo>
                  <a:lnTo>
                    <a:pt x="52" y="117"/>
                  </a:lnTo>
                  <a:lnTo>
                    <a:pt x="51" y="116"/>
                  </a:lnTo>
                  <a:lnTo>
                    <a:pt x="48" y="116"/>
                  </a:lnTo>
                  <a:lnTo>
                    <a:pt x="44" y="116"/>
                  </a:lnTo>
                  <a:lnTo>
                    <a:pt x="40" y="116"/>
                  </a:lnTo>
                  <a:lnTo>
                    <a:pt x="37" y="115"/>
                  </a:lnTo>
                  <a:lnTo>
                    <a:pt x="36" y="113"/>
                  </a:lnTo>
                  <a:lnTo>
                    <a:pt x="37" y="109"/>
                  </a:lnTo>
                  <a:lnTo>
                    <a:pt x="6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5" name="Freeform 60"/>
            <p:cNvSpPr>
              <a:spLocks noChangeAspect="1" noEditPoints="1"/>
            </p:cNvSpPr>
            <p:nvPr/>
          </p:nvSpPr>
          <p:spPr bwMode="auto">
            <a:xfrm>
              <a:off x="5523" y="184"/>
              <a:ext cx="84" cy="126"/>
            </a:xfrm>
            <a:custGeom>
              <a:avLst/>
              <a:gdLst>
                <a:gd name="T0" fmla="*/ 84 w 84"/>
                <a:gd name="T1" fmla="*/ 1 h 126"/>
                <a:gd name="T2" fmla="*/ 78 w 84"/>
                <a:gd name="T3" fmla="*/ 0 h 126"/>
                <a:gd name="T4" fmla="*/ 64 w 84"/>
                <a:gd name="T5" fmla="*/ 2 h 126"/>
                <a:gd name="T6" fmla="*/ 58 w 84"/>
                <a:gd name="T7" fmla="*/ 3 h 126"/>
                <a:gd name="T8" fmla="*/ 58 w 84"/>
                <a:gd name="T9" fmla="*/ 7 h 126"/>
                <a:gd name="T10" fmla="*/ 66 w 84"/>
                <a:gd name="T11" fmla="*/ 8 h 126"/>
                <a:gd name="T12" fmla="*/ 70 w 84"/>
                <a:gd name="T13" fmla="*/ 9 h 126"/>
                <a:gd name="T14" fmla="*/ 70 w 84"/>
                <a:gd name="T15" fmla="*/ 14 h 126"/>
                <a:gd name="T16" fmla="*/ 56 w 84"/>
                <a:gd name="T17" fmla="*/ 52 h 126"/>
                <a:gd name="T18" fmla="*/ 48 w 84"/>
                <a:gd name="T19" fmla="*/ 46 h 126"/>
                <a:gd name="T20" fmla="*/ 35 w 84"/>
                <a:gd name="T21" fmla="*/ 46 h 126"/>
                <a:gd name="T22" fmla="*/ 20 w 84"/>
                <a:gd name="T23" fmla="*/ 55 h 126"/>
                <a:gd name="T24" fmla="*/ 8 w 84"/>
                <a:gd name="T25" fmla="*/ 69 h 126"/>
                <a:gd name="T26" fmla="*/ 1 w 84"/>
                <a:gd name="T27" fmla="*/ 88 h 126"/>
                <a:gd name="T28" fmla="*/ 2 w 84"/>
                <a:gd name="T29" fmla="*/ 109 h 126"/>
                <a:gd name="T30" fmla="*/ 14 w 84"/>
                <a:gd name="T31" fmla="*/ 124 h 126"/>
                <a:gd name="T32" fmla="*/ 27 w 84"/>
                <a:gd name="T33" fmla="*/ 126 h 126"/>
                <a:gd name="T34" fmla="*/ 39 w 84"/>
                <a:gd name="T35" fmla="*/ 120 h 126"/>
                <a:gd name="T36" fmla="*/ 48 w 84"/>
                <a:gd name="T37" fmla="*/ 118 h 126"/>
                <a:gd name="T38" fmla="*/ 57 w 84"/>
                <a:gd name="T39" fmla="*/ 125 h 126"/>
                <a:gd name="T40" fmla="*/ 67 w 84"/>
                <a:gd name="T41" fmla="*/ 125 h 126"/>
                <a:gd name="T42" fmla="*/ 74 w 84"/>
                <a:gd name="T43" fmla="*/ 120 h 126"/>
                <a:gd name="T44" fmla="*/ 78 w 84"/>
                <a:gd name="T45" fmla="*/ 111 h 126"/>
                <a:gd name="T46" fmla="*/ 81 w 84"/>
                <a:gd name="T47" fmla="*/ 100 h 126"/>
                <a:gd name="T48" fmla="*/ 80 w 84"/>
                <a:gd name="T49" fmla="*/ 97 h 126"/>
                <a:gd name="T50" fmla="*/ 77 w 84"/>
                <a:gd name="T51" fmla="*/ 97 h 126"/>
                <a:gd name="T52" fmla="*/ 74 w 84"/>
                <a:gd name="T53" fmla="*/ 108 h 126"/>
                <a:gd name="T54" fmla="*/ 68 w 84"/>
                <a:gd name="T55" fmla="*/ 120 h 126"/>
                <a:gd name="T56" fmla="*/ 60 w 84"/>
                <a:gd name="T57" fmla="*/ 121 h 126"/>
                <a:gd name="T58" fmla="*/ 58 w 84"/>
                <a:gd name="T59" fmla="*/ 117 h 126"/>
                <a:gd name="T60" fmla="*/ 58 w 84"/>
                <a:gd name="T61" fmla="*/ 109 h 126"/>
                <a:gd name="T62" fmla="*/ 84 w 84"/>
                <a:gd name="T63" fmla="*/ 2 h 126"/>
                <a:gd name="T64" fmla="*/ 47 w 84"/>
                <a:gd name="T65" fmla="*/ 105 h 126"/>
                <a:gd name="T66" fmla="*/ 45 w 84"/>
                <a:gd name="T67" fmla="*/ 107 h 126"/>
                <a:gd name="T68" fmla="*/ 38 w 84"/>
                <a:gd name="T69" fmla="*/ 115 h 126"/>
                <a:gd name="T70" fmla="*/ 28 w 84"/>
                <a:gd name="T71" fmla="*/ 121 h 126"/>
                <a:gd name="T72" fmla="*/ 18 w 84"/>
                <a:gd name="T73" fmla="*/ 120 h 126"/>
                <a:gd name="T74" fmla="*/ 13 w 84"/>
                <a:gd name="T75" fmla="*/ 111 h 126"/>
                <a:gd name="T76" fmla="*/ 13 w 84"/>
                <a:gd name="T77" fmla="*/ 97 h 126"/>
                <a:gd name="T78" fmla="*/ 19 w 84"/>
                <a:gd name="T79" fmla="*/ 74 h 126"/>
                <a:gd name="T80" fmla="*/ 27 w 84"/>
                <a:gd name="T81" fmla="*/ 59 h 126"/>
                <a:gd name="T82" fmla="*/ 37 w 84"/>
                <a:gd name="T83" fmla="*/ 50 h 126"/>
                <a:gd name="T84" fmla="*/ 47 w 84"/>
                <a:gd name="T85" fmla="*/ 50 h 126"/>
                <a:gd name="T86" fmla="*/ 52 w 84"/>
                <a:gd name="T87" fmla="*/ 54 h 126"/>
                <a:gd name="T88" fmla="*/ 55 w 84"/>
                <a:gd name="T89" fmla="*/ 59 h 126"/>
                <a:gd name="T90" fmla="*/ 57 w 84"/>
                <a:gd name="T91" fmla="*/ 64 h 126"/>
                <a:gd name="T92" fmla="*/ 56 w 84"/>
                <a:gd name="T93" fmla="*/ 6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4" h="126">
                  <a:moveTo>
                    <a:pt x="84" y="2"/>
                  </a:moveTo>
                  <a:lnTo>
                    <a:pt x="84" y="1"/>
                  </a:lnTo>
                  <a:lnTo>
                    <a:pt x="82" y="0"/>
                  </a:lnTo>
                  <a:lnTo>
                    <a:pt x="78" y="0"/>
                  </a:lnTo>
                  <a:lnTo>
                    <a:pt x="71" y="1"/>
                  </a:lnTo>
                  <a:lnTo>
                    <a:pt x="64" y="2"/>
                  </a:lnTo>
                  <a:lnTo>
                    <a:pt x="60" y="2"/>
                  </a:lnTo>
                  <a:lnTo>
                    <a:pt x="58" y="3"/>
                  </a:lnTo>
                  <a:lnTo>
                    <a:pt x="57" y="5"/>
                  </a:lnTo>
                  <a:lnTo>
                    <a:pt x="58" y="7"/>
                  </a:lnTo>
                  <a:lnTo>
                    <a:pt x="61" y="8"/>
                  </a:lnTo>
                  <a:lnTo>
                    <a:pt x="66" y="8"/>
                  </a:lnTo>
                  <a:lnTo>
                    <a:pt x="69" y="8"/>
                  </a:lnTo>
                  <a:lnTo>
                    <a:pt x="70" y="9"/>
                  </a:lnTo>
                  <a:lnTo>
                    <a:pt x="70" y="11"/>
                  </a:lnTo>
                  <a:lnTo>
                    <a:pt x="70" y="14"/>
                  </a:lnTo>
                  <a:lnTo>
                    <a:pt x="59" y="57"/>
                  </a:lnTo>
                  <a:lnTo>
                    <a:pt x="56" y="52"/>
                  </a:lnTo>
                  <a:lnTo>
                    <a:pt x="53" y="48"/>
                  </a:lnTo>
                  <a:lnTo>
                    <a:pt x="48" y="46"/>
                  </a:lnTo>
                  <a:lnTo>
                    <a:pt x="43" y="45"/>
                  </a:lnTo>
                  <a:lnTo>
                    <a:pt x="35" y="46"/>
                  </a:lnTo>
                  <a:lnTo>
                    <a:pt x="27" y="50"/>
                  </a:lnTo>
                  <a:lnTo>
                    <a:pt x="20" y="55"/>
                  </a:lnTo>
                  <a:lnTo>
                    <a:pt x="13" y="61"/>
                  </a:lnTo>
                  <a:lnTo>
                    <a:pt x="8" y="69"/>
                  </a:lnTo>
                  <a:lnTo>
                    <a:pt x="4" y="78"/>
                  </a:lnTo>
                  <a:lnTo>
                    <a:pt x="1" y="88"/>
                  </a:lnTo>
                  <a:lnTo>
                    <a:pt x="0" y="97"/>
                  </a:lnTo>
                  <a:lnTo>
                    <a:pt x="2" y="109"/>
                  </a:lnTo>
                  <a:lnTo>
                    <a:pt x="6" y="118"/>
                  </a:lnTo>
                  <a:lnTo>
                    <a:pt x="14" y="124"/>
                  </a:lnTo>
                  <a:lnTo>
                    <a:pt x="24" y="126"/>
                  </a:lnTo>
                  <a:lnTo>
                    <a:pt x="27" y="126"/>
                  </a:lnTo>
                  <a:lnTo>
                    <a:pt x="32" y="124"/>
                  </a:lnTo>
                  <a:lnTo>
                    <a:pt x="39" y="120"/>
                  </a:lnTo>
                  <a:lnTo>
                    <a:pt x="47" y="113"/>
                  </a:lnTo>
                  <a:lnTo>
                    <a:pt x="48" y="118"/>
                  </a:lnTo>
                  <a:lnTo>
                    <a:pt x="52" y="122"/>
                  </a:lnTo>
                  <a:lnTo>
                    <a:pt x="57" y="125"/>
                  </a:lnTo>
                  <a:lnTo>
                    <a:pt x="63" y="126"/>
                  </a:lnTo>
                  <a:lnTo>
                    <a:pt x="67" y="125"/>
                  </a:lnTo>
                  <a:lnTo>
                    <a:pt x="71" y="123"/>
                  </a:lnTo>
                  <a:lnTo>
                    <a:pt x="74" y="120"/>
                  </a:lnTo>
                  <a:lnTo>
                    <a:pt x="76" y="116"/>
                  </a:lnTo>
                  <a:lnTo>
                    <a:pt x="78" y="111"/>
                  </a:lnTo>
                  <a:lnTo>
                    <a:pt x="80" y="105"/>
                  </a:lnTo>
                  <a:lnTo>
                    <a:pt x="81" y="100"/>
                  </a:lnTo>
                  <a:lnTo>
                    <a:pt x="81" y="98"/>
                  </a:lnTo>
                  <a:lnTo>
                    <a:pt x="80" y="97"/>
                  </a:lnTo>
                  <a:lnTo>
                    <a:pt x="79" y="97"/>
                  </a:lnTo>
                  <a:lnTo>
                    <a:pt x="77" y="97"/>
                  </a:lnTo>
                  <a:lnTo>
                    <a:pt x="77" y="100"/>
                  </a:lnTo>
                  <a:lnTo>
                    <a:pt x="74" y="108"/>
                  </a:lnTo>
                  <a:lnTo>
                    <a:pt x="71" y="115"/>
                  </a:lnTo>
                  <a:lnTo>
                    <a:pt x="68" y="120"/>
                  </a:lnTo>
                  <a:lnTo>
                    <a:pt x="63" y="122"/>
                  </a:lnTo>
                  <a:lnTo>
                    <a:pt x="60" y="121"/>
                  </a:lnTo>
                  <a:lnTo>
                    <a:pt x="59" y="119"/>
                  </a:lnTo>
                  <a:lnTo>
                    <a:pt x="58" y="117"/>
                  </a:lnTo>
                  <a:lnTo>
                    <a:pt x="58" y="114"/>
                  </a:lnTo>
                  <a:lnTo>
                    <a:pt x="58" y="109"/>
                  </a:lnTo>
                  <a:lnTo>
                    <a:pt x="59" y="105"/>
                  </a:lnTo>
                  <a:lnTo>
                    <a:pt x="84" y="2"/>
                  </a:lnTo>
                  <a:close/>
                  <a:moveTo>
                    <a:pt x="47" y="103"/>
                  </a:moveTo>
                  <a:lnTo>
                    <a:pt x="47" y="105"/>
                  </a:lnTo>
                  <a:lnTo>
                    <a:pt x="46" y="106"/>
                  </a:lnTo>
                  <a:lnTo>
                    <a:pt x="45" y="107"/>
                  </a:lnTo>
                  <a:lnTo>
                    <a:pt x="44" y="109"/>
                  </a:lnTo>
                  <a:lnTo>
                    <a:pt x="38" y="115"/>
                  </a:lnTo>
                  <a:lnTo>
                    <a:pt x="33" y="119"/>
                  </a:lnTo>
                  <a:lnTo>
                    <a:pt x="28" y="121"/>
                  </a:lnTo>
                  <a:lnTo>
                    <a:pt x="24" y="122"/>
                  </a:lnTo>
                  <a:lnTo>
                    <a:pt x="18" y="120"/>
                  </a:lnTo>
                  <a:lnTo>
                    <a:pt x="15" y="116"/>
                  </a:lnTo>
                  <a:lnTo>
                    <a:pt x="13" y="111"/>
                  </a:lnTo>
                  <a:lnTo>
                    <a:pt x="12" y="105"/>
                  </a:lnTo>
                  <a:lnTo>
                    <a:pt x="13" y="97"/>
                  </a:lnTo>
                  <a:lnTo>
                    <a:pt x="16" y="85"/>
                  </a:lnTo>
                  <a:lnTo>
                    <a:pt x="19" y="74"/>
                  </a:lnTo>
                  <a:lnTo>
                    <a:pt x="22" y="66"/>
                  </a:lnTo>
                  <a:lnTo>
                    <a:pt x="27" y="59"/>
                  </a:lnTo>
                  <a:lnTo>
                    <a:pt x="32" y="54"/>
                  </a:lnTo>
                  <a:lnTo>
                    <a:pt x="37" y="50"/>
                  </a:lnTo>
                  <a:lnTo>
                    <a:pt x="43" y="49"/>
                  </a:lnTo>
                  <a:lnTo>
                    <a:pt x="47" y="50"/>
                  </a:lnTo>
                  <a:lnTo>
                    <a:pt x="50" y="51"/>
                  </a:lnTo>
                  <a:lnTo>
                    <a:pt x="52" y="54"/>
                  </a:lnTo>
                  <a:lnTo>
                    <a:pt x="54" y="56"/>
                  </a:lnTo>
                  <a:lnTo>
                    <a:pt x="55" y="59"/>
                  </a:lnTo>
                  <a:lnTo>
                    <a:pt x="56" y="62"/>
                  </a:lnTo>
                  <a:lnTo>
                    <a:pt x="57" y="64"/>
                  </a:lnTo>
                  <a:lnTo>
                    <a:pt x="57" y="65"/>
                  </a:lnTo>
                  <a:lnTo>
                    <a:pt x="56" y="68"/>
                  </a:lnTo>
                  <a:lnTo>
                    <a:pt x="47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6" name="Freeform 61"/>
            <p:cNvSpPr>
              <a:spLocks noChangeAspect="1" noEditPoints="1"/>
            </p:cNvSpPr>
            <p:nvPr/>
          </p:nvSpPr>
          <p:spPr bwMode="auto">
            <a:xfrm>
              <a:off x="5631" y="174"/>
              <a:ext cx="42" cy="179"/>
            </a:xfrm>
            <a:custGeom>
              <a:avLst/>
              <a:gdLst>
                <a:gd name="T0" fmla="*/ 7 w 42"/>
                <a:gd name="T1" fmla="*/ 6 h 179"/>
                <a:gd name="T2" fmla="*/ 7 w 42"/>
                <a:gd name="T3" fmla="*/ 4 h 179"/>
                <a:gd name="T4" fmla="*/ 7 w 42"/>
                <a:gd name="T5" fmla="*/ 2 h 179"/>
                <a:gd name="T6" fmla="*/ 6 w 42"/>
                <a:gd name="T7" fmla="*/ 1 h 179"/>
                <a:gd name="T8" fmla="*/ 4 w 42"/>
                <a:gd name="T9" fmla="*/ 0 h 179"/>
                <a:gd name="T10" fmla="*/ 1 w 42"/>
                <a:gd name="T11" fmla="*/ 1 h 179"/>
                <a:gd name="T12" fmla="*/ 0 w 42"/>
                <a:gd name="T13" fmla="*/ 2 h 179"/>
                <a:gd name="T14" fmla="*/ 0 w 42"/>
                <a:gd name="T15" fmla="*/ 5 h 179"/>
                <a:gd name="T16" fmla="*/ 0 w 42"/>
                <a:gd name="T17" fmla="*/ 7 h 179"/>
                <a:gd name="T18" fmla="*/ 0 w 42"/>
                <a:gd name="T19" fmla="*/ 172 h 179"/>
                <a:gd name="T20" fmla="*/ 0 w 42"/>
                <a:gd name="T21" fmla="*/ 174 h 179"/>
                <a:gd name="T22" fmla="*/ 0 w 42"/>
                <a:gd name="T23" fmla="*/ 176 h 179"/>
                <a:gd name="T24" fmla="*/ 1 w 42"/>
                <a:gd name="T25" fmla="*/ 178 h 179"/>
                <a:gd name="T26" fmla="*/ 4 w 42"/>
                <a:gd name="T27" fmla="*/ 179 h 179"/>
                <a:gd name="T28" fmla="*/ 6 w 42"/>
                <a:gd name="T29" fmla="*/ 178 h 179"/>
                <a:gd name="T30" fmla="*/ 7 w 42"/>
                <a:gd name="T31" fmla="*/ 177 h 179"/>
                <a:gd name="T32" fmla="*/ 7 w 42"/>
                <a:gd name="T33" fmla="*/ 175 h 179"/>
                <a:gd name="T34" fmla="*/ 7 w 42"/>
                <a:gd name="T35" fmla="*/ 172 h 179"/>
                <a:gd name="T36" fmla="*/ 7 w 42"/>
                <a:gd name="T37" fmla="*/ 6 h 179"/>
                <a:gd name="T38" fmla="*/ 42 w 42"/>
                <a:gd name="T39" fmla="*/ 7 h 179"/>
                <a:gd name="T40" fmla="*/ 42 w 42"/>
                <a:gd name="T41" fmla="*/ 5 h 179"/>
                <a:gd name="T42" fmla="*/ 41 w 42"/>
                <a:gd name="T43" fmla="*/ 2 h 179"/>
                <a:gd name="T44" fmla="*/ 40 w 42"/>
                <a:gd name="T45" fmla="*/ 1 h 179"/>
                <a:gd name="T46" fmla="*/ 38 w 42"/>
                <a:gd name="T47" fmla="*/ 0 h 179"/>
                <a:gd name="T48" fmla="*/ 36 w 42"/>
                <a:gd name="T49" fmla="*/ 1 h 179"/>
                <a:gd name="T50" fmla="*/ 35 w 42"/>
                <a:gd name="T51" fmla="*/ 2 h 179"/>
                <a:gd name="T52" fmla="*/ 35 w 42"/>
                <a:gd name="T53" fmla="*/ 4 h 179"/>
                <a:gd name="T54" fmla="*/ 35 w 42"/>
                <a:gd name="T55" fmla="*/ 6 h 179"/>
                <a:gd name="T56" fmla="*/ 35 w 42"/>
                <a:gd name="T57" fmla="*/ 172 h 179"/>
                <a:gd name="T58" fmla="*/ 35 w 42"/>
                <a:gd name="T59" fmla="*/ 175 h 179"/>
                <a:gd name="T60" fmla="*/ 35 w 42"/>
                <a:gd name="T61" fmla="*/ 177 h 179"/>
                <a:gd name="T62" fmla="*/ 36 w 42"/>
                <a:gd name="T63" fmla="*/ 178 h 179"/>
                <a:gd name="T64" fmla="*/ 38 w 42"/>
                <a:gd name="T65" fmla="*/ 179 h 179"/>
                <a:gd name="T66" fmla="*/ 40 w 42"/>
                <a:gd name="T67" fmla="*/ 178 h 179"/>
                <a:gd name="T68" fmla="*/ 41 w 42"/>
                <a:gd name="T69" fmla="*/ 176 h 179"/>
                <a:gd name="T70" fmla="*/ 42 w 42"/>
                <a:gd name="T71" fmla="*/ 174 h 179"/>
                <a:gd name="T72" fmla="*/ 42 w 42"/>
                <a:gd name="T73" fmla="*/ 172 h 179"/>
                <a:gd name="T74" fmla="*/ 42 w 42"/>
                <a:gd name="T75" fmla="*/ 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" h="179">
                  <a:moveTo>
                    <a:pt x="7" y="6"/>
                  </a:moveTo>
                  <a:lnTo>
                    <a:pt x="7" y="4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72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8"/>
                  </a:lnTo>
                  <a:lnTo>
                    <a:pt x="4" y="179"/>
                  </a:lnTo>
                  <a:lnTo>
                    <a:pt x="6" y="178"/>
                  </a:lnTo>
                  <a:lnTo>
                    <a:pt x="7" y="177"/>
                  </a:lnTo>
                  <a:lnTo>
                    <a:pt x="7" y="175"/>
                  </a:lnTo>
                  <a:lnTo>
                    <a:pt x="7" y="172"/>
                  </a:lnTo>
                  <a:lnTo>
                    <a:pt x="7" y="6"/>
                  </a:lnTo>
                  <a:close/>
                  <a:moveTo>
                    <a:pt x="42" y="7"/>
                  </a:moveTo>
                  <a:lnTo>
                    <a:pt x="42" y="5"/>
                  </a:lnTo>
                  <a:lnTo>
                    <a:pt x="41" y="2"/>
                  </a:lnTo>
                  <a:lnTo>
                    <a:pt x="40" y="1"/>
                  </a:lnTo>
                  <a:lnTo>
                    <a:pt x="38" y="0"/>
                  </a:lnTo>
                  <a:lnTo>
                    <a:pt x="36" y="1"/>
                  </a:lnTo>
                  <a:lnTo>
                    <a:pt x="35" y="2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5" y="172"/>
                  </a:lnTo>
                  <a:lnTo>
                    <a:pt x="35" y="175"/>
                  </a:lnTo>
                  <a:lnTo>
                    <a:pt x="35" y="177"/>
                  </a:lnTo>
                  <a:lnTo>
                    <a:pt x="36" y="178"/>
                  </a:lnTo>
                  <a:lnTo>
                    <a:pt x="38" y="179"/>
                  </a:lnTo>
                  <a:lnTo>
                    <a:pt x="40" y="178"/>
                  </a:lnTo>
                  <a:lnTo>
                    <a:pt x="41" y="176"/>
                  </a:lnTo>
                  <a:lnTo>
                    <a:pt x="42" y="174"/>
                  </a:lnTo>
                  <a:lnTo>
                    <a:pt x="42" y="172"/>
                  </a:lnTo>
                  <a:lnTo>
                    <a:pt x="42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7" name="Freeform 62"/>
            <p:cNvSpPr>
              <a:spLocks noChangeAspect="1"/>
            </p:cNvSpPr>
            <p:nvPr/>
          </p:nvSpPr>
          <p:spPr bwMode="auto">
            <a:xfrm>
              <a:off x="5705" y="150"/>
              <a:ext cx="55" cy="83"/>
            </a:xfrm>
            <a:custGeom>
              <a:avLst/>
              <a:gdLst>
                <a:gd name="T0" fmla="*/ 55 w 55"/>
                <a:gd name="T1" fmla="*/ 60 h 83"/>
                <a:gd name="T2" fmla="*/ 51 w 55"/>
                <a:gd name="T3" fmla="*/ 60 h 83"/>
                <a:gd name="T4" fmla="*/ 51 w 55"/>
                <a:gd name="T5" fmla="*/ 63 h 83"/>
                <a:gd name="T6" fmla="*/ 50 w 55"/>
                <a:gd name="T7" fmla="*/ 66 h 83"/>
                <a:gd name="T8" fmla="*/ 49 w 55"/>
                <a:gd name="T9" fmla="*/ 70 h 83"/>
                <a:gd name="T10" fmla="*/ 48 w 55"/>
                <a:gd name="T11" fmla="*/ 72 h 83"/>
                <a:gd name="T12" fmla="*/ 46 w 55"/>
                <a:gd name="T13" fmla="*/ 72 h 83"/>
                <a:gd name="T14" fmla="*/ 42 w 55"/>
                <a:gd name="T15" fmla="*/ 72 h 83"/>
                <a:gd name="T16" fmla="*/ 38 w 55"/>
                <a:gd name="T17" fmla="*/ 72 h 83"/>
                <a:gd name="T18" fmla="*/ 36 w 55"/>
                <a:gd name="T19" fmla="*/ 72 h 83"/>
                <a:gd name="T20" fmla="*/ 13 w 55"/>
                <a:gd name="T21" fmla="*/ 72 h 83"/>
                <a:gd name="T22" fmla="*/ 21 w 55"/>
                <a:gd name="T23" fmla="*/ 65 h 83"/>
                <a:gd name="T24" fmla="*/ 27 w 55"/>
                <a:gd name="T25" fmla="*/ 60 h 83"/>
                <a:gd name="T26" fmla="*/ 32 w 55"/>
                <a:gd name="T27" fmla="*/ 55 h 83"/>
                <a:gd name="T28" fmla="*/ 38 w 55"/>
                <a:gd name="T29" fmla="*/ 51 h 83"/>
                <a:gd name="T30" fmla="*/ 44 w 55"/>
                <a:gd name="T31" fmla="*/ 46 h 83"/>
                <a:gd name="T32" fmla="*/ 50 w 55"/>
                <a:gd name="T33" fmla="*/ 40 h 83"/>
                <a:gd name="T34" fmla="*/ 54 w 55"/>
                <a:gd name="T35" fmla="*/ 33 h 83"/>
                <a:gd name="T36" fmla="*/ 55 w 55"/>
                <a:gd name="T37" fmla="*/ 24 h 83"/>
                <a:gd name="T38" fmla="*/ 53 w 55"/>
                <a:gd name="T39" fmla="*/ 14 h 83"/>
                <a:gd name="T40" fmla="*/ 47 w 55"/>
                <a:gd name="T41" fmla="*/ 6 h 83"/>
                <a:gd name="T42" fmla="*/ 37 w 55"/>
                <a:gd name="T43" fmla="*/ 2 h 83"/>
                <a:gd name="T44" fmla="*/ 26 w 55"/>
                <a:gd name="T45" fmla="*/ 0 h 83"/>
                <a:gd name="T46" fmla="*/ 21 w 55"/>
                <a:gd name="T47" fmla="*/ 0 h 83"/>
                <a:gd name="T48" fmla="*/ 16 w 55"/>
                <a:gd name="T49" fmla="*/ 2 h 83"/>
                <a:gd name="T50" fmla="*/ 11 w 55"/>
                <a:gd name="T51" fmla="*/ 4 h 83"/>
                <a:gd name="T52" fmla="*/ 7 w 55"/>
                <a:gd name="T53" fmla="*/ 7 h 83"/>
                <a:gd name="T54" fmla="*/ 4 w 55"/>
                <a:gd name="T55" fmla="*/ 10 h 83"/>
                <a:gd name="T56" fmla="*/ 2 w 55"/>
                <a:gd name="T57" fmla="*/ 14 h 83"/>
                <a:gd name="T58" fmla="*/ 1 w 55"/>
                <a:gd name="T59" fmla="*/ 18 h 83"/>
                <a:gd name="T60" fmla="*/ 0 w 55"/>
                <a:gd name="T61" fmla="*/ 22 h 83"/>
                <a:gd name="T62" fmla="*/ 1 w 55"/>
                <a:gd name="T63" fmla="*/ 26 h 83"/>
                <a:gd name="T64" fmla="*/ 3 w 55"/>
                <a:gd name="T65" fmla="*/ 28 h 83"/>
                <a:gd name="T66" fmla="*/ 5 w 55"/>
                <a:gd name="T67" fmla="*/ 29 h 83"/>
                <a:gd name="T68" fmla="*/ 7 w 55"/>
                <a:gd name="T69" fmla="*/ 29 h 83"/>
                <a:gd name="T70" fmla="*/ 9 w 55"/>
                <a:gd name="T71" fmla="*/ 29 h 83"/>
                <a:gd name="T72" fmla="*/ 11 w 55"/>
                <a:gd name="T73" fmla="*/ 28 h 83"/>
                <a:gd name="T74" fmla="*/ 13 w 55"/>
                <a:gd name="T75" fmla="*/ 26 h 83"/>
                <a:gd name="T76" fmla="*/ 14 w 55"/>
                <a:gd name="T77" fmla="*/ 23 h 83"/>
                <a:gd name="T78" fmla="*/ 13 w 55"/>
                <a:gd name="T79" fmla="*/ 21 h 83"/>
                <a:gd name="T80" fmla="*/ 12 w 55"/>
                <a:gd name="T81" fmla="*/ 19 h 83"/>
                <a:gd name="T82" fmla="*/ 10 w 55"/>
                <a:gd name="T83" fmla="*/ 17 h 83"/>
                <a:gd name="T84" fmla="*/ 6 w 55"/>
                <a:gd name="T85" fmla="*/ 16 h 83"/>
                <a:gd name="T86" fmla="*/ 10 w 55"/>
                <a:gd name="T87" fmla="*/ 11 h 83"/>
                <a:gd name="T88" fmla="*/ 15 w 55"/>
                <a:gd name="T89" fmla="*/ 7 h 83"/>
                <a:gd name="T90" fmla="*/ 20 w 55"/>
                <a:gd name="T91" fmla="*/ 5 h 83"/>
                <a:gd name="T92" fmla="*/ 24 w 55"/>
                <a:gd name="T93" fmla="*/ 4 h 83"/>
                <a:gd name="T94" fmla="*/ 33 w 55"/>
                <a:gd name="T95" fmla="*/ 6 h 83"/>
                <a:gd name="T96" fmla="*/ 38 w 55"/>
                <a:gd name="T97" fmla="*/ 11 h 83"/>
                <a:gd name="T98" fmla="*/ 42 w 55"/>
                <a:gd name="T99" fmla="*/ 17 h 83"/>
                <a:gd name="T100" fmla="*/ 43 w 55"/>
                <a:gd name="T101" fmla="*/ 24 h 83"/>
                <a:gd name="T102" fmla="*/ 42 w 55"/>
                <a:gd name="T103" fmla="*/ 32 h 83"/>
                <a:gd name="T104" fmla="*/ 39 w 55"/>
                <a:gd name="T105" fmla="*/ 39 h 83"/>
                <a:gd name="T106" fmla="*/ 35 w 55"/>
                <a:gd name="T107" fmla="*/ 44 h 83"/>
                <a:gd name="T108" fmla="*/ 32 w 55"/>
                <a:gd name="T109" fmla="*/ 48 h 83"/>
                <a:gd name="T110" fmla="*/ 2 w 55"/>
                <a:gd name="T111" fmla="*/ 78 h 83"/>
                <a:gd name="T112" fmla="*/ 1 w 55"/>
                <a:gd name="T113" fmla="*/ 80 h 83"/>
                <a:gd name="T114" fmla="*/ 0 w 55"/>
                <a:gd name="T115" fmla="*/ 83 h 83"/>
                <a:gd name="T116" fmla="*/ 52 w 55"/>
                <a:gd name="T117" fmla="*/ 83 h 83"/>
                <a:gd name="T118" fmla="*/ 55 w 55"/>
                <a:gd name="T119" fmla="*/ 6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5" h="83">
                  <a:moveTo>
                    <a:pt x="55" y="60"/>
                  </a:moveTo>
                  <a:lnTo>
                    <a:pt x="51" y="60"/>
                  </a:lnTo>
                  <a:lnTo>
                    <a:pt x="51" y="63"/>
                  </a:lnTo>
                  <a:lnTo>
                    <a:pt x="50" y="66"/>
                  </a:lnTo>
                  <a:lnTo>
                    <a:pt x="49" y="70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2" y="72"/>
                  </a:lnTo>
                  <a:lnTo>
                    <a:pt x="38" y="72"/>
                  </a:lnTo>
                  <a:lnTo>
                    <a:pt x="36" y="72"/>
                  </a:lnTo>
                  <a:lnTo>
                    <a:pt x="13" y="72"/>
                  </a:lnTo>
                  <a:lnTo>
                    <a:pt x="21" y="65"/>
                  </a:lnTo>
                  <a:lnTo>
                    <a:pt x="27" y="60"/>
                  </a:lnTo>
                  <a:lnTo>
                    <a:pt x="32" y="55"/>
                  </a:lnTo>
                  <a:lnTo>
                    <a:pt x="38" y="51"/>
                  </a:lnTo>
                  <a:lnTo>
                    <a:pt x="44" y="46"/>
                  </a:lnTo>
                  <a:lnTo>
                    <a:pt x="50" y="40"/>
                  </a:lnTo>
                  <a:lnTo>
                    <a:pt x="54" y="33"/>
                  </a:lnTo>
                  <a:lnTo>
                    <a:pt x="55" y="24"/>
                  </a:lnTo>
                  <a:lnTo>
                    <a:pt x="53" y="14"/>
                  </a:lnTo>
                  <a:lnTo>
                    <a:pt x="47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7" y="7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3" y="28"/>
                  </a:lnTo>
                  <a:lnTo>
                    <a:pt x="5" y="29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11" y="28"/>
                  </a:lnTo>
                  <a:lnTo>
                    <a:pt x="13" y="26"/>
                  </a:lnTo>
                  <a:lnTo>
                    <a:pt x="14" y="23"/>
                  </a:lnTo>
                  <a:lnTo>
                    <a:pt x="13" y="21"/>
                  </a:lnTo>
                  <a:lnTo>
                    <a:pt x="12" y="19"/>
                  </a:lnTo>
                  <a:lnTo>
                    <a:pt x="10" y="17"/>
                  </a:lnTo>
                  <a:lnTo>
                    <a:pt x="6" y="16"/>
                  </a:lnTo>
                  <a:lnTo>
                    <a:pt x="10" y="11"/>
                  </a:lnTo>
                  <a:lnTo>
                    <a:pt x="15" y="7"/>
                  </a:lnTo>
                  <a:lnTo>
                    <a:pt x="20" y="5"/>
                  </a:lnTo>
                  <a:lnTo>
                    <a:pt x="24" y="4"/>
                  </a:lnTo>
                  <a:lnTo>
                    <a:pt x="33" y="6"/>
                  </a:lnTo>
                  <a:lnTo>
                    <a:pt x="38" y="11"/>
                  </a:lnTo>
                  <a:lnTo>
                    <a:pt x="42" y="17"/>
                  </a:lnTo>
                  <a:lnTo>
                    <a:pt x="43" y="24"/>
                  </a:lnTo>
                  <a:lnTo>
                    <a:pt x="42" y="32"/>
                  </a:lnTo>
                  <a:lnTo>
                    <a:pt x="39" y="39"/>
                  </a:lnTo>
                  <a:lnTo>
                    <a:pt x="35" y="44"/>
                  </a:lnTo>
                  <a:lnTo>
                    <a:pt x="32" y="48"/>
                  </a:lnTo>
                  <a:lnTo>
                    <a:pt x="2" y="78"/>
                  </a:lnTo>
                  <a:lnTo>
                    <a:pt x="1" y="80"/>
                  </a:lnTo>
                  <a:lnTo>
                    <a:pt x="0" y="83"/>
                  </a:lnTo>
                  <a:lnTo>
                    <a:pt x="52" y="83"/>
                  </a:lnTo>
                  <a:lnTo>
                    <a:pt x="55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648072" y="1812582"/>
            <a:ext cx="7884368" cy="2912562"/>
            <a:chOff x="648072" y="1812582"/>
            <a:chExt cx="7884368" cy="2912562"/>
          </a:xfrm>
        </p:grpSpPr>
        <p:pic>
          <p:nvPicPr>
            <p:cNvPr id="50" name="Picture 2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72" y="1812582"/>
              <a:ext cx="7884368" cy="291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8" name="Freeform 327"/>
            <p:cNvSpPr/>
            <p:nvPr/>
          </p:nvSpPr>
          <p:spPr>
            <a:xfrm>
              <a:off x="3263900" y="3968750"/>
              <a:ext cx="723900" cy="311150"/>
            </a:xfrm>
            <a:custGeom>
              <a:avLst/>
              <a:gdLst>
                <a:gd name="connsiteX0" fmla="*/ 25400 w 723900"/>
                <a:gd name="connsiteY0" fmla="*/ 19050 h 311150"/>
                <a:gd name="connsiteX1" fmla="*/ 647700 w 723900"/>
                <a:gd name="connsiteY1" fmla="*/ 0 h 311150"/>
                <a:gd name="connsiteX2" fmla="*/ 723900 w 723900"/>
                <a:gd name="connsiteY2" fmla="*/ 215900 h 311150"/>
                <a:gd name="connsiteX3" fmla="*/ 660400 w 723900"/>
                <a:gd name="connsiteY3" fmla="*/ 311150 h 311150"/>
                <a:gd name="connsiteX4" fmla="*/ 0 w 723900"/>
                <a:gd name="connsiteY4" fmla="*/ 285750 h 311150"/>
                <a:gd name="connsiteX5" fmla="*/ 25400 w 723900"/>
                <a:gd name="connsiteY5" fmla="*/ 1905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3900" h="311150">
                  <a:moveTo>
                    <a:pt x="25400" y="19050"/>
                  </a:moveTo>
                  <a:lnTo>
                    <a:pt x="647700" y="0"/>
                  </a:lnTo>
                  <a:lnTo>
                    <a:pt x="723900" y="215900"/>
                  </a:lnTo>
                  <a:lnTo>
                    <a:pt x="660400" y="311150"/>
                  </a:lnTo>
                  <a:lnTo>
                    <a:pt x="0" y="285750"/>
                  </a:lnTo>
                  <a:lnTo>
                    <a:pt x="25400" y="190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9" name="Freeform 328"/>
            <p:cNvSpPr/>
            <p:nvPr/>
          </p:nvSpPr>
          <p:spPr>
            <a:xfrm>
              <a:off x="4000500" y="3619500"/>
              <a:ext cx="330200" cy="311150"/>
            </a:xfrm>
            <a:custGeom>
              <a:avLst/>
              <a:gdLst>
                <a:gd name="connsiteX0" fmla="*/ 38100 w 330200"/>
                <a:gd name="connsiteY0" fmla="*/ 12700 h 311150"/>
                <a:gd name="connsiteX1" fmla="*/ 0 w 330200"/>
                <a:gd name="connsiteY1" fmla="*/ 203200 h 311150"/>
                <a:gd name="connsiteX2" fmla="*/ 127000 w 330200"/>
                <a:gd name="connsiteY2" fmla="*/ 311150 h 311150"/>
                <a:gd name="connsiteX3" fmla="*/ 266700 w 330200"/>
                <a:gd name="connsiteY3" fmla="*/ 292100 h 311150"/>
                <a:gd name="connsiteX4" fmla="*/ 330200 w 330200"/>
                <a:gd name="connsiteY4" fmla="*/ 190500 h 311150"/>
                <a:gd name="connsiteX5" fmla="*/ 222250 w 330200"/>
                <a:gd name="connsiteY5" fmla="*/ 0 h 311150"/>
                <a:gd name="connsiteX6" fmla="*/ 38100 w 330200"/>
                <a:gd name="connsiteY6" fmla="*/ 1270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0200" h="311150">
                  <a:moveTo>
                    <a:pt x="38100" y="12700"/>
                  </a:moveTo>
                  <a:lnTo>
                    <a:pt x="0" y="203200"/>
                  </a:lnTo>
                  <a:lnTo>
                    <a:pt x="127000" y="311150"/>
                  </a:lnTo>
                  <a:lnTo>
                    <a:pt x="266700" y="292100"/>
                  </a:lnTo>
                  <a:lnTo>
                    <a:pt x="330200" y="190500"/>
                  </a:lnTo>
                  <a:lnTo>
                    <a:pt x="222250" y="0"/>
                  </a:lnTo>
                  <a:lnTo>
                    <a:pt x="38100" y="127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Freeform 133"/>
            <p:cNvSpPr/>
            <p:nvPr/>
          </p:nvSpPr>
          <p:spPr>
            <a:xfrm>
              <a:off x="5315131" y="3616325"/>
              <a:ext cx="330200" cy="311150"/>
            </a:xfrm>
            <a:custGeom>
              <a:avLst/>
              <a:gdLst>
                <a:gd name="connsiteX0" fmla="*/ 38100 w 330200"/>
                <a:gd name="connsiteY0" fmla="*/ 12700 h 311150"/>
                <a:gd name="connsiteX1" fmla="*/ 0 w 330200"/>
                <a:gd name="connsiteY1" fmla="*/ 203200 h 311150"/>
                <a:gd name="connsiteX2" fmla="*/ 127000 w 330200"/>
                <a:gd name="connsiteY2" fmla="*/ 311150 h 311150"/>
                <a:gd name="connsiteX3" fmla="*/ 266700 w 330200"/>
                <a:gd name="connsiteY3" fmla="*/ 292100 h 311150"/>
                <a:gd name="connsiteX4" fmla="*/ 330200 w 330200"/>
                <a:gd name="connsiteY4" fmla="*/ 190500 h 311150"/>
                <a:gd name="connsiteX5" fmla="*/ 222250 w 330200"/>
                <a:gd name="connsiteY5" fmla="*/ 0 h 311150"/>
                <a:gd name="connsiteX6" fmla="*/ 38100 w 330200"/>
                <a:gd name="connsiteY6" fmla="*/ 1270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0200" h="311150">
                  <a:moveTo>
                    <a:pt x="38100" y="12700"/>
                  </a:moveTo>
                  <a:lnTo>
                    <a:pt x="0" y="203200"/>
                  </a:lnTo>
                  <a:lnTo>
                    <a:pt x="127000" y="311150"/>
                  </a:lnTo>
                  <a:lnTo>
                    <a:pt x="266700" y="292100"/>
                  </a:lnTo>
                  <a:lnTo>
                    <a:pt x="330200" y="190500"/>
                  </a:lnTo>
                  <a:lnTo>
                    <a:pt x="222250" y="0"/>
                  </a:lnTo>
                  <a:lnTo>
                    <a:pt x="38100" y="127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3" name="Group 65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5292080" y="3645024"/>
            <a:ext cx="247028" cy="237942"/>
            <a:chOff x="-3" y="3"/>
            <a:chExt cx="1169" cy="1126"/>
          </a:xfrm>
        </p:grpSpPr>
        <p:sp>
          <p:nvSpPr>
            <p:cNvPr id="335" name="Freeform 66"/>
            <p:cNvSpPr>
              <a:spLocks noChangeAspect="1"/>
            </p:cNvSpPr>
            <p:nvPr/>
          </p:nvSpPr>
          <p:spPr bwMode="auto">
            <a:xfrm>
              <a:off x="-3" y="3"/>
              <a:ext cx="798" cy="818"/>
            </a:xfrm>
            <a:custGeom>
              <a:avLst/>
              <a:gdLst>
                <a:gd name="T0" fmla="*/ 795 w 798"/>
                <a:gd name="T1" fmla="*/ 4 h 818"/>
                <a:gd name="T2" fmla="*/ 780 w 798"/>
                <a:gd name="T3" fmla="*/ 1 h 818"/>
                <a:gd name="T4" fmla="*/ 690 w 798"/>
                <a:gd name="T5" fmla="*/ 100 h 818"/>
                <a:gd name="T6" fmla="*/ 639 w 798"/>
                <a:gd name="T7" fmla="*/ 44 h 818"/>
                <a:gd name="T8" fmla="*/ 503 w 798"/>
                <a:gd name="T9" fmla="*/ 0 h 818"/>
                <a:gd name="T10" fmla="*/ 319 w 798"/>
                <a:gd name="T11" fmla="*/ 42 h 818"/>
                <a:gd name="T12" fmla="*/ 158 w 798"/>
                <a:gd name="T13" fmla="*/ 156 h 818"/>
                <a:gd name="T14" fmla="*/ 43 w 798"/>
                <a:gd name="T15" fmla="*/ 319 h 818"/>
                <a:gd name="T16" fmla="*/ 0 w 798"/>
                <a:gd name="T17" fmla="*/ 509 h 818"/>
                <a:gd name="T18" fmla="*/ 22 w 798"/>
                <a:gd name="T19" fmla="*/ 633 h 818"/>
                <a:gd name="T20" fmla="*/ 85 w 798"/>
                <a:gd name="T21" fmla="*/ 731 h 818"/>
                <a:gd name="T22" fmla="*/ 182 w 798"/>
                <a:gd name="T23" fmla="*/ 795 h 818"/>
                <a:gd name="T24" fmla="*/ 306 w 798"/>
                <a:gd name="T25" fmla="*/ 818 h 818"/>
                <a:gd name="T26" fmla="*/ 447 w 798"/>
                <a:gd name="T27" fmla="*/ 791 h 818"/>
                <a:gd name="T28" fmla="*/ 509 w 798"/>
                <a:gd name="T29" fmla="*/ 756 h 818"/>
                <a:gd name="T30" fmla="*/ 545 w 798"/>
                <a:gd name="T31" fmla="*/ 722 h 818"/>
                <a:gd name="T32" fmla="*/ 569 w 798"/>
                <a:gd name="T33" fmla="*/ 767 h 818"/>
                <a:gd name="T34" fmla="*/ 595 w 798"/>
                <a:gd name="T35" fmla="*/ 792 h 818"/>
                <a:gd name="T36" fmla="*/ 606 w 798"/>
                <a:gd name="T37" fmla="*/ 779 h 818"/>
                <a:gd name="T38" fmla="*/ 617 w 798"/>
                <a:gd name="T39" fmla="*/ 739 h 818"/>
                <a:gd name="T40" fmla="*/ 644 w 798"/>
                <a:gd name="T41" fmla="*/ 632 h 818"/>
                <a:gd name="T42" fmla="*/ 667 w 798"/>
                <a:gd name="T43" fmla="*/ 545 h 818"/>
                <a:gd name="T44" fmla="*/ 698 w 798"/>
                <a:gd name="T45" fmla="*/ 522 h 818"/>
                <a:gd name="T46" fmla="*/ 741 w 798"/>
                <a:gd name="T47" fmla="*/ 520 h 818"/>
                <a:gd name="T48" fmla="*/ 752 w 798"/>
                <a:gd name="T49" fmla="*/ 511 h 818"/>
                <a:gd name="T50" fmla="*/ 750 w 798"/>
                <a:gd name="T51" fmla="*/ 489 h 818"/>
                <a:gd name="T52" fmla="*/ 464 w 798"/>
                <a:gd name="T53" fmla="*/ 486 h 818"/>
                <a:gd name="T54" fmla="*/ 448 w 798"/>
                <a:gd name="T55" fmla="*/ 489 h 818"/>
                <a:gd name="T56" fmla="*/ 440 w 798"/>
                <a:gd name="T57" fmla="*/ 508 h 818"/>
                <a:gd name="T58" fmla="*/ 474 w 798"/>
                <a:gd name="T59" fmla="*/ 521 h 818"/>
                <a:gd name="T60" fmla="*/ 494 w 798"/>
                <a:gd name="T61" fmla="*/ 521 h 818"/>
                <a:gd name="T62" fmla="*/ 534 w 798"/>
                <a:gd name="T63" fmla="*/ 523 h 818"/>
                <a:gd name="T64" fmla="*/ 562 w 798"/>
                <a:gd name="T65" fmla="*/ 529 h 818"/>
                <a:gd name="T66" fmla="*/ 568 w 798"/>
                <a:gd name="T67" fmla="*/ 544 h 818"/>
                <a:gd name="T68" fmla="*/ 561 w 798"/>
                <a:gd name="T69" fmla="*/ 583 h 818"/>
                <a:gd name="T70" fmla="*/ 545 w 798"/>
                <a:gd name="T71" fmla="*/ 647 h 818"/>
                <a:gd name="T72" fmla="*/ 439 w 798"/>
                <a:gd name="T73" fmla="*/ 761 h 818"/>
                <a:gd name="T74" fmla="*/ 328 w 798"/>
                <a:gd name="T75" fmla="*/ 783 h 818"/>
                <a:gd name="T76" fmla="*/ 174 w 798"/>
                <a:gd name="T77" fmla="*/ 729 h 818"/>
                <a:gd name="T78" fmla="*/ 102 w 798"/>
                <a:gd name="T79" fmla="*/ 546 h 818"/>
                <a:gd name="T80" fmla="*/ 106 w 798"/>
                <a:gd name="T81" fmla="*/ 495 h 818"/>
                <a:gd name="T82" fmla="*/ 122 w 798"/>
                <a:gd name="T83" fmla="*/ 405 h 818"/>
                <a:gd name="T84" fmla="*/ 161 w 798"/>
                <a:gd name="T85" fmla="*/ 293 h 818"/>
                <a:gd name="T86" fmla="*/ 231 w 798"/>
                <a:gd name="T87" fmla="*/ 179 h 818"/>
                <a:gd name="T88" fmla="*/ 353 w 798"/>
                <a:gd name="T89" fmla="*/ 78 h 818"/>
                <a:gd name="T90" fmla="*/ 512 w 798"/>
                <a:gd name="T91" fmla="*/ 34 h 818"/>
                <a:gd name="T92" fmla="*/ 646 w 798"/>
                <a:gd name="T93" fmla="*/ 94 h 818"/>
                <a:gd name="T94" fmla="*/ 693 w 798"/>
                <a:gd name="T95" fmla="*/ 251 h 818"/>
                <a:gd name="T96" fmla="*/ 691 w 798"/>
                <a:gd name="T97" fmla="*/ 293 h 818"/>
                <a:gd name="T98" fmla="*/ 690 w 798"/>
                <a:gd name="T99" fmla="*/ 309 h 818"/>
                <a:gd name="T100" fmla="*/ 706 w 798"/>
                <a:gd name="T101" fmla="*/ 320 h 818"/>
                <a:gd name="T102" fmla="*/ 720 w 798"/>
                <a:gd name="T103" fmla="*/ 317 h 818"/>
                <a:gd name="T104" fmla="*/ 727 w 798"/>
                <a:gd name="T105" fmla="*/ 298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98" h="818">
                  <a:moveTo>
                    <a:pt x="798" y="10"/>
                  </a:moveTo>
                  <a:lnTo>
                    <a:pt x="795" y="4"/>
                  </a:lnTo>
                  <a:lnTo>
                    <a:pt x="785" y="0"/>
                  </a:lnTo>
                  <a:lnTo>
                    <a:pt x="780" y="1"/>
                  </a:lnTo>
                  <a:lnTo>
                    <a:pt x="768" y="13"/>
                  </a:lnTo>
                  <a:lnTo>
                    <a:pt x="690" y="100"/>
                  </a:lnTo>
                  <a:lnTo>
                    <a:pt x="674" y="77"/>
                  </a:lnTo>
                  <a:lnTo>
                    <a:pt x="639" y="44"/>
                  </a:lnTo>
                  <a:lnTo>
                    <a:pt x="583" y="13"/>
                  </a:lnTo>
                  <a:lnTo>
                    <a:pt x="503" y="0"/>
                  </a:lnTo>
                  <a:lnTo>
                    <a:pt x="409" y="10"/>
                  </a:lnTo>
                  <a:lnTo>
                    <a:pt x="319" y="42"/>
                  </a:lnTo>
                  <a:lnTo>
                    <a:pt x="234" y="92"/>
                  </a:lnTo>
                  <a:lnTo>
                    <a:pt x="158" y="156"/>
                  </a:lnTo>
                  <a:lnTo>
                    <a:pt x="93" y="233"/>
                  </a:lnTo>
                  <a:lnTo>
                    <a:pt x="43" y="319"/>
                  </a:lnTo>
                  <a:lnTo>
                    <a:pt x="11" y="412"/>
                  </a:lnTo>
                  <a:lnTo>
                    <a:pt x="0" y="509"/>
                  </a:lnTo>
                  <a:lnTo>
                    <a:pt x="6" y="574"/>
                  </a:lnTo>
                  <a:lnTo>
                    <a:pt x="22" y="633"/>
                  </a:lnTo>
                  <a:lnTo>
                    <a:pt x="49" y="686"/>
                  </a:lnTo>
                  <a:lnTo>
                    <a:pt x="85" y="731"/>
                  </a:lnTo>
                  <a:lnTo>
                    <a:pt x="130" y="767"/>
                  </a:lnTo>
                  <a:lnTo>
                    <a:pt x="182" y="795"/>
                  </a:lnTo>
                  <a:lnTo>
                    <a:pt x="241" y="812"/>
                  </a:lnTo>
                  <a:lnTo>
                    <a:pt x="306" y="818"/>
                  </a:lnTo>
                  <a:lnTo>
                    <a:pt x="380" y="811"/>
                  </a:lnTo>
                  <a:lnTo>
                    <a:pt x="447" y="791"/>
                  </a:lnTo>
                  <a:lnTo>
                    <a:pt x="483" y="774"/>
                  </a:lnTo>
                  <a:lnTo>
                    <a:pt x="509" y="756"/>
                  </a:lnTo>
                  <a:lnTo>
                    <a:pt x="529" y="739"/>
                  </a:lnTo>
                  <a:lnTo>
                    <a:pt x="545" y="722"/>
                  </a:lnTo>
                  <a:lnTo>
                    <a:pt x="555" y="745"/>
                  </a:lnTo>
                  <a:lnTo>
                    <a:pt x="569" y="767"/>
                  </a:lnTo>
                  <a:lnTo>
                    <a:pt x="584" y="785"/>
                  </a:lnTo>
                  <a:lnTo>
                    <a:pt x="595" y="792"/>
                  </a:lnTo>
                  <a:lnTo>
                    <a:pt x="603" y="787"/>
                  </a:lnTo>
                  <a:lnTo>
                    <a:pt x="606" y="779"/>
                  </a:lnTo>
                  <a:lnTo>
                    <a:pt x="611" y="761"/>
                  </a:lnTo>
                  <a:lnTo>
                    <a:pt x="617" y="739"/>
                  </a:lnTo>
                  <a:lnTo>
                    <a:pt x="622" y="719"/>
                  </a:lnTo>
                  <a:lnTo>
                    <a:pt x="644" y="632"/>
                  </a:lnTo>
                  <a:lnTo>
                    <a:pt x="658" y="575"/>
                  </a:lnTo>
                  <a:lnTo>
                    <a:pt x="667" y="545"/>
                  </a:lnTo>
                  <a:lnTo>
                    <a:pt x="677" y="529"/>
                  </a:lnTo>
                  <a:lnTo>
                    <a:pt x="698" y="522"/>
                  </a:lnTo>
                  <a:lnTo>
                    <a:pt x="736" y="521"/>
                  </a:lnTo>
                  <a:lnTo>
                    <a:pt x="741" y="520"/>
                  </a:lnTo>
                  <a:lnTo>
                    <a:pt x="747" y="517"/>
                  </a:lnTo>
                  <a:lnTo>
                    <a:pt x="752" y="511"/>
                  </a:lnTo>
                  <a:lnTo>
                    <a:pt x="754" y="498"/>
                  </a:lnTo>
                  <a:lnTo>
                    <a:pt x="750" y="489"/>
                  </a:lnTo>
                  <a:lnTo>
                    <a:pt x="739" y="486"/>
                  </a:lnTo>
                  <a:lnTo>
                    <a:pt x="464" y="486"/>
                  </a:lnTo>
                  <a:lnTo>
                    <a:pt x="456" y="486"/>
                  </a:lnTo>
                  <a:lnTo>
                    <a:pt x="448" y="489"/>
                  </a:lnTo>
                  <a:lnTo>
                    <a:pt x="442" y="495"/>
                  </a:lnTo>
                  <a:lnTo>
                    <a:pt x="440" y="508"/>
                  </a:lnTo>
                  <a:lnTo>
                    <a:pt x="448" y="519"/>
                  </a:lnTo>
                  <a:lnTo>
                    <a:pt x="474" y="521"/>
                  </a:lnTo>
                  <a:lnTo>
                    <a:pt x="480" y="521"/>
                  </a:lnTo>
                  <a:lnTo>
                    <a:pt x="494" y="521"/>
                  </a:lnTo>
                  <a:lnTo>
                    <a:pt x="514" y="522"/>
                  </a:lnTo>
                  <a:lnTo>
                    <a:pt x="534" y="523"/>
                  </a:lnTo>
                  <a:lnTo>
                    <a:pt x="551" y="525"/>
                  </a:lnTo>
                  <a:lnTo>
                    <a:pt x="562" y="529"/>
                  </a:lnTo>
                  <a:lnTo>
                    <a:pt x="567" y="535"/>
                  </a:lnTo>
                  <a:lnTo>
                    <a:pt x="568" y="544"/>
                  </a:lnTo>
                  <a:lnTo>
                    <a:pt x="566" y="559"/>
                  </a:lnTo>
                  <a:lnTo>
                    <a:pt x="561" y="583"/>
                  </a:lnTo>
                  <a:lnTo>
                    <a:pt x="553" y="615"/>
                  </a:lnTo>
                  <a:lnTo>
                    <a:pt x="545" y="647"/>
                  </a:lnTo>
                  <a:lnTo>
                    <a:pt x="503" y="720"/>
                  </a:lnTo>
                  <a:lnTo>
                    <a:pt x="439" y="761"/>
                  </a:lnTo>
                  <a:lnTo>
                    <a:pt x="374" y="779"/>
                  </a:lnTo>
                  <a:lnTo>
                    <a:pt x="328" y="783"/>
                  </a:lnTo>
                  <a:lnTo>
                    <a:pt x="247" y="770"/>
                  </a:lnTo>
                  <a:lnTo>
                    <a:pt x="174" y="729"/>
                  </a:lnTo>
                  <a:lnTo>
                    <a:pt x="122" y="656"/>
                  </a:lnTo>
                  <a:lnTo>
                    <a:pt x="102" y="546"/>
                  </a:lnTo>
                  <a:lnTo>
                    <a:pt x="103" y="527"/>
                  </a:lnTo>
                  <a:lnTo>
                    <a:pt x="106" y="495"/>
                  </a:lnTo>
                  <a:lnTo>
                    <a:pt x="112" y="454"/>
                  </a:lnTo>
                  <a:lnTo>
                    <a:pt x="122" y="405"/>
                  </a:lnTo>
                  <a:lnTo>
                    <a:pt x="138" y="350"/>
                  </a:lnTo>
                  <a:lnTo>
                    <a:pt x="161" y="293"/>
                  </a:lnTo>
                  <a:lnTo>
                    <a:pt x="192" y="236"/>
                  </a:lnTo>
                  <a:lnTo>
                    <a:pt x="231" y="179"/>
                  </a:lnTo>
                  <a:lnTo>
                    <a:pt x="285" y="124"/>
                  </a:lnTo>
                  <a:lnTo>
                    <a:pt x="353" y="78"/>
                  </a:lnTo>
                  <a:lnTo>
                    <a:pt x="430" y="46"/>
                  </a:lnTo>
                  <a:lnTo>
                    <a:pt x="512" y="34"/>
                  </a:lnTo>
                  <a:lnTo>
                    <a:pt x="589" y="50"/>
                  </a:lnTo>
                  <a:lnTo>
                    <a:pt x="646" y="94"/>
                  </a:lnTo>
                  <a:lnTo>
                    <a:pt x="681" y="163"/>
                  </a:lnTo>
                  <a:lnTo>
                    <a:pt x="693" y="251"/>
                  </a:lnTo>
                  <a:lnTo>
                    <a:pt x="692" y="278"/>
                  </a:lnTo>
                  <a:lnTo>
                    <a:pt x="691" y="293"/>
                  </a:lnTo>
                  <a:lnTo>
                    <a:pt x="690" y="302"/>
                  </a:lnTo>
                  <a:lnTo>
                    <a:pt x="690" y="309"/>
                  </a:lnTo>
                  <a:lnTo>
                    <a:pt x="696" y="319"/>
                  </a:lnTo>
                  <a:lnTo>
                    <a:pt x="706" y="320"/>
                  </a:lnTo>
                  <a:lnTo>
                    <a:pt x="715" y="320"/>
                  </a:lnTo>
                  <a:lnTo>
                    <a:pt x="720" y="317"/>
                  </a:lnTo>
                  <a:lnTo>
                    <a:pt x="723" y="310"/>
                  </a:lnTo>
                  <a:lnTo>
                    <a:pt x="727" y="298"/>
                  </a:lnTo>
                  <a:lnTo>
                    <a:pt x="798" y="1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6" name="Freeform 67"/>
            <p:cNvSpPr>
              <a:spLocks noChangeAspect="1" noEditPoints="1"/>
            </p:cNvSpPr>
            <p:nvPr/>
          </p:nvSpPr>
          <p:spPr bwMode="auto">
            <a:xfrm>
              <a:off x="822" y="446"/>
              <a:ext cx="344" cy="683"/>
            </a:xfrm>
            <a:custGeom>
              <a:avLst/>
              <a:gdLst>
                <a:gd name="T0" fmla="*/ 337 w 344"/>
                <a:gd name="T1" fmla="*/ 10 h 683"/>
                <a:gd name="T2" fmla="*/ 296 w 344"/>
                <a:gd name="T3" fmla="*/ 4 h 683"/>
                <a:gd name="T4" fmla="*/ 273 w 344"/>
                <a:gd name="T5" fmla="*/ 27 h 683"/>
                <a:gd name="T6" fmla="*/ 271 w 344"/>
                <a:gd name="T7" fmla="*/ 53 h 683"/>
                <a:gd name="T8" fmla="*/ 286 w 344"/>
                <a:gd name="T9" fmla="*/ 70 h 683"/>
                <a:gd name="T10" fmla="*/ 316 w 344"/>
                <a:gd name="T11" fmla="*/ 69 h 683"/>
                <a:gd name="T12" fmla="*/ 340 w 344"/>
                <a:gd name="T13" fmla="*/ 46 h 683"/>
                <a:gd name="T14" fmla="*/ 178 w 344"/>
                <a:gd name="T15" fmla="*/ 561 h 683"/>
                <a:gd name="T16" fmla="*/ 140 w 344"/>
                <a:gd name="T17" fmla="*/ 631 h 683"/>
                <a:gd name="T18" fmla="*/ 76 w 344"/>
                <a:gd name="T19" fmla="*/ 661 h 683"/>
                <a:gd name="T20" fmla="*/ 69 w 344"/>
                <a:gd name="T21" fmla="*/ 637 h 683"/>
                <a:gd name="T22" fmla="*/ 65 w 344"/>
                <a:gd name="T23" fmla="*/ 594 h 683"/>
                <a:gd name="T24" fmla="*/ 27 w 344"/>
                <a:gd name="T25" fmla="*/ 590 h 683"/>
                <a:gd name="T26" fmla="*/ 3 w 344"/>
                <a:gd name="T27" fmla="*/ 616 h 683"/>
                <a:gd name="T28" fmla="*/ 5 w 344"/>
                <a:gd name="T29" fmla="*/ 654 h 683"/>
                <a:gd name="T30" fmla="*/ 45 w 344"/>
                <a:gd name="T31" fmla="*/ 680 h 683"/>
                <a:gd name="T32" fmla="*/ 97 w 344"/>
                <a:gd name="T33" fmla="*/ 682 h 683"/>
                <a:gd name="T34" fmla="*/ 143 w 344"/>
                <a:gd name="T35" fmla="*/ 669 h 683"/>
                <a:gd name="T36" fmla="*/ 191 w 344"/>
                <a:gd name="T37" fmla="*/ 640 h 683"/>
                <a:gd name="T38" fmla="*/ 229 w 344"/>
                <a:gd name="T39" fmla="*/ 591 h 683"/>
                <a:gd name="T40" fmla="*/ 312 w 344"/>
                <a:gd name="T41" fmla="*/ 277 h 683"/>
                <a:gd name="T42" fmla="*/ 309 w 344"/>
                <a:gd name="T43" fmla="*/ 219 h 683"/>
                <a:gd name="T44" fmla="*/ 264 w 344"/>
                <a:gd name="T45" fmla="*/ 180 h 683"/>
                <a:gd name="T46" fmla="*/ 200 w 344"/>
                <a:gd name="T47" fmla="*/ 179 h 683"/>
                <a:gd name="T48" fmla="*/ 149 w 344"/>
                <a:gd name="T49" fmla="*/ 210 h 683"/>
                <a:gd name="T50" fmla="*/ 114 w 344"/>
                <a:gd name="T51" fmla="*/ 252 h 683"/>
                <a:gd name="T52" fmla="*/ 96 w 344"/>
                <a:gd name="T53" fmla="*/ 287 h 683"/>
                <a:gd name="T54" fmla="*/ 99 w 344"/>
                <a:gd name="T55" fmla="*/ 304 h 683"/>
                <a:gd name="T56" fmla="*/ 116 w 344"/>
                <a:gd name="T57" fmla="*/ 303 h 683"/>
                <a:gd name="T58" fmla="*/ 141 w 344"/>
                <a:gd name="T59" fmla="*/ 257 h 683"/>
                <a:gd name="T60" fmla="*/ 196 w 344"/>
                <a:gd name="T61" fmla="*/ 205 h 683"/>
                <a:gd name="T62" fmla="*/ 250 w 344"/>
                <a:gd name="T63" fmla="*/ 207 h 683"/>
                <a:gd name="T64" fmla="*/ 255 w 344"/>
                <a:gd name="T65" fmla="*/ 249 h 683"/>
                <a:gd name="T66" fmla="*/ 178 w 344"/>
                <a:gd name="T67" fmla="*/ 561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4" h="683">
                  <a:moveTo>
                    <a:pt x="344" y="30"/>
                  </a:moveTo>
                  <a:lnTo>
                    <a:pt x="337" y="10"/>
                  </a:lnTo>
                  <a:lnTo>
                    <a:pt x="313" y="0"/>
                  </a:lnTo>
                  <a:lnTo>
                    <a:pt x="296" y="4"/>
                  </a:lnTo>
                  <a:lnTo>
                    <a:pt x="283" y="13"/>
                  </a:lnTo>
                  <a:lnTo>
                    <a:pt x="273" y="27"/>
                  </a:lnTo>
                  <a:lnTo>
                    <a:pt x="269" y="43"/>
                  </a:lnTo>
                  <a:lnTo>
                    <a:pt x="271" y="53"/>
                  </a:lnTo>
                  <a:lnTo>
                    <a:pt x="277" y="63"/>
                  </a:lnTo>
                  <a:lnTo>
                    <a:pt x="286" y="70"/>
                  </a:lnTo>
                  <a:lnTo>
                    <a:pt x="300" y="73"/>
                  </a:lnTo>
                  <a:lnTo>
                    <a:pt x="316" y="69"/>
                  </a:lnTo>
                  <a:lnTo>
                    <a:pt x="330" y="60"/>
                  </a:lnTo>
                  <a:lnTo>
                    <a:pt x="340" y="46"/>
                  </a:lnTo>
                  <a:lnTo>
                    <a:pt x="344" y="30"/>
                  </a:lnTo>
                  <a:close/>
                  <a:moveTo>
                    <a:pt x="178" y="561"/>
                  </a:moveTo>
                  <a:lnTo>
                    <a:pt x="163" y="599"/>
                  </a:lnTo>
                  <a:lnTo>
                    <a:pt x="140" y="631"/>
                  </a:lnTo>
                  <a:lnTo>
                    <a:pt x="110" y="653"/>
                  </a:lnTo>
                  <a:lnTo>
                    <a:pt x="76" y="661"/>
                  </a:lnTo>
                  <a:lnTo>
                    <a:pt x="48" y="656"/>
                  </a:lnTo>
                  <a:lnTo>
                    <a:pt x="69" y="637"/>
                  </a:lnTo>
                  <a:lnTo>
                    <a:pt x="75" y="616"/>
                  </a:lnTo>
                  <a:lnTo>
                    <a:pt x="65" y="594"/>
                  </a:lnTo>
                  <a:lnTo>
                    <a:pt x="44" y="587"/>
                  </a:lnTo>
                  <a:lnTo>
                    <a:pt x="27" y="590"/>
                  </a:lnTo>
                  <a:lnTo>
                    <a:pt x="12" y="600"/>
                  </a:lnTo>
                  <a:lnTo>
                    <a:pt x="3" y="616"/>
                  </a:lnTo>
                  <a:lnTo>
                    <a:pt x="0" y="633"/>
                  </a:lnTo>
                  <a:lnTo>
                    <a:pt x="5" y="654"/>
                  </a:lnTo>
                  <a:lnTo>
                    <a:pt x="20" y="669"/>
                  </a:lnTo>
                  <a:lnTo>
                    <a:pt x="45" y="680"/>
                  </a:lnTo>
                  <a:lnTo>
                    <a:pt x="77" y="683"/>
                  </a:lnTo>
                  <a:lnTo>
                    <a:pt x="97" y="682"/>
                  </a:lnTo>
                  <a:lnTo>
                    <a:pt x="119" y="677"/>
                  </a:lnTo>
                  <a:lnTo>
                    <a:pt x="143" y="669"/>
                  </a:lnTo>
                  <a:lnTo>
                    <a:pt x="168" y="657"/>
                  </a:lnTo>
                  <a:lnTo>
                    <a:pt x="191" y="640"/>
                  </a:lnTo>
                  <a:lnTo>
                    <a:pt x="212" y="618"/>
                  </a:lnTo>
                  <a:lnTo>
                    <a:pt x="229" y="591"/>
                  </a:lnTo>
                  <a:lnTo>
                    <a:pt x="241" y="559"/>
                  </a:lnTo>
                  <a:lnTo>
                    <a:pt x="312" y="277"/>
                  </a:lnTo>
                  <a:lnTo>
                    <a:pt x="315" y="249"/>
                  </a:lnTo>
                  <a:lnTo>
                    <a:pt x="309" y="219"/>
                  </a:lnTo>
                  <a:lnTo>
                    <a:pt x="291" y="195"/>
                  </a:lnTo>
                  <a:lnTo>
                    <a:pt x="264" y="180"/>
                  </a:lnTo>
                  <a:lnTo>
                    <a:pt x="231" y="175"/>
                  </a:lnTo>
                  <a:lnTo>
                    <a:pt x="200" y="179"/>
                  </a:lnTo>
                  <a:lnTo>
                    <a:pt x="173" y="192"/>
                  </a:lnTo>
                  <a:lnTo>
                    <a:pt x="149" y="210"/>
                  </a:lnTo>
                  <a:lnTo>
                    <a:pt x="129" y="231"/>
                  </a:lnTo>
                  <a:lnTo>
                    <a:pt x="114" y="252"/>
                  </a:lnTo>
                  <a:lnTo>
                    <a:pt x="103" y="272"/>
                  </a:lnTo>
                  <a:lnTo>
                    <a:pt x="96" y="287"/>
                  </a:lnTo>
                  <a:lnTo>
                    <a:pt x="94" y="295"/>
                  </a:lnTo>
                  <a:lnTo>
                    <a:pt x="99" y="304"/>
                  </a:lnTo>
                  <a:lnTo>
                    <a:pt x="107" y="306"/>
                  </a:lnTo>
                  <a:lnTo>
                    <a:pt x="116" y="303"/>
                  </a:lnTo>
                  <a:lnTo>
                    <a:pt x="122" y="291"/>
                  </a:lnTo>
                  <a:lnTo>
                    <a:pt x="141" y="257"/>
                  </a:lnTo>
                  <a:lnTo>
                    <a:pt x="166" y="227"/>
                  </a:lnTo>
                  <a:lnTo>
                    <a:pt x="196" y="205"/>
                  </a:lnTo>
                  <a:lnTo>
                    <a:pt x="229" y="197"/>
                  </a:lnTo>
                  <a:lnTo>
                    <a:pt x="250" y="207"/>
                  </a:lnTo>
                  <a:lnTo>
                    <a:pt x="256" y="235"/>
                  </a:lnTo>
                  <a:lnTo>
                    <a:pt x="255" y="249"/>
                  </a:lnTo>
                  <a:lnTo>
                    <a:pt x="254" y="259"/>
                  </a:lnTo>
                  <a:lnTo>
                    <a:pt x="178" y="561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9" name="Group 70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4024603" y="3645024"/>
            <a:ext cx="259365" cy="229892"/>
            <a:chOff x="-3" y="3"/>
            <a:chExt cx="1100" cy="975"/>
          </a:xfrm>
        </p:grpSpPr>
        <p:sp>
          <p:nvSpPr>
            <p:cNvPr id="341" name="Freeform 71"/>
            <p:cNvSpPr>
              <a:spLocks noChangeAspect="1"/>
            </p:cNvSpPr>
            <p:nvPr/>
          </p:nvSpPr>
          <p:spPr bwMode="auto">
            <a:xfrm>
              <a:off x="-3" y="3"/>
              <a:ext cx="798" cy="819"/>
            </a:xfrm>
            <a:custGeom>
              <a:avLst/>
              <a:gdLst>
                <a:gd name="T0" fmla="*/ 795 w 798"/>
                <a:gd name="T1" fmla="*/ 4 h 819"/>
                <a:gd name="T2" fmla="*/ 780 w 798"/>
                <a:gd name="T3" fmla="*/ 1 h 819"/>
                <a:gd name="T4" fmla="*/ 690 w 798"/>
                <a:gd name="T5" fmla="*/ 100 h 819"/>
                <a:gd name="T6" fmla="*/ 640 w 798"/>
                <a:gd name="T7" fmla="*/ 44 h 819"/>
                <a:gd name="T8" fmla="*/ 503 w 798"/>
                <a:gd name="T9" fmla="*/ 0 h 819"/>
                <a:gd name="T10" fmla="*/ 319 w 798"/>
                <a:gd name="T11" fmla="*/ 42 h 819"/>
                <a:gd name="T12" fmla="*/ 158 w 798"/>
                <a:gd name="T13" fmla="*/ 157 h 819"/>
                <a:gd name="T14" fmla="*/ 43 w 798"/>
                <a:gd name="T15" fmla="*/ 320 h 819"/>
                <a:gd name="T16" fmla="*/ 0 w 798"/>
                <a:gd name="T17" fmla="*/ 510 h 819"/>
                <a:gd name="T18" fmla="*/ 22 w 798"/>
                <a:gd name="T19" fmla="*/ 634 h 819"/>
                <a:gd name="T20" fmla="*/ 85 w 798"/>
                <a:gd name="T21" fmla="*/ 732 h 819"/>
                <a:gd name="T22" fmla="*/ 182 w 798"/>
                <a:gd name="T23" fmla="*/ 796 h 819"/>
                <a:gd name="T24" fmla="*/ 307 w 798"/>
                <a:gd name="T25" fmla="*/ 819 h 819"/>
                <a:gd name="T26" fmla="*/ 447 w 798"/>
                <a:gd name="T27" fmla="*/ 792 h 819"/>
                <a:gd name="T28" fmla="*/ 510 w 798"/>
                <a:gd name="T29" fmla="*/ 757 h 819"/>
                <a:gd name="T30" fmla="*/ 545 w 798"/>
                <a:gd name="T31" fmla="*/ 723 h 819"/>
                <a:gd name="T32" fmla="*/ 570 w 798"/>
                <a:gd name="T33" fmla="*/ 769 h 819"/>
                <a:gd name="T34" fmla="*/ 596 w 798"/>
                <a:gd name="T35" fmla="*/ 793 h 819"/>
                <a:gd name="T36" fmla="*/ 606 w 798"/>
                <a:gd name="T37" fmla="*/ 780 h 819"/>
                <a:gd name="T38" fmla="*/ 618 w 798"/>
                <a:gd name="T39" fmla="*/ 740 h 819"/>
                <a:gd name="T40" fmla="*/ 644 w 798"/>
                <a:gd name="T41" fmla="*/ 633 h 819"/>
                <a:gd name="T42" fmla="*/ 667 w 798"/>
                <a:gd name="T43" fmla="*/ 546 h 819"/>
                <a:gd name="T44" fmla="*/ 699 w 798"/>
                <a:gd name="T45" fmla="*/ 523 h 819"/>
                <a:gd name="T46" fmla="*/ 741 w 798"/>
                <a:gd name="T47" fmla="*/ 521 h 819"/>
                <a:gd name="T48" fmla="*/ 752 w 798"/>
                <a:gd name="T49" fmla="*/ 512 h 819"/>
                <a:gd name="T50" fmla="*/ 750 w 798"/>
                <a:gd name="T51" fmla="*/ 490 h 819"/>
                <a:gd name="T52" fmla="*/ 464 w 798"/>
                <a:gd name="T53" fmla="*/ 486 h 819"/>
                <a:gd name="T54" fmla="*/ 448 w 798"/>
                <a:gd name="T55" fmla="*/ 490 h 819"/>
                <a:gd name="T56" fmla="*/ 440 w 798"/>
                <a:gd name="T57" fmla="*/ 509 h 819"/>
                <a:gd name="T58" fmla="*/ 474 w 798"/>
                <a:gd name="T59" fmla="*/ 521 h 819"/>
                <a:gd name="T60" fmla="*/ 495 w 798"/>
                <a:gd name="T61" fmla="*/ 522 h 819"/>
                <a:gd name="T62" fmla="*/ 534 w 798"/>
                <a:gd name="T63" fmla="*/ 524 h 819"/>
                <a:gd name="T64" fmla="*/ 562 w 798"/>
                <a:gd name="T65" fmla="*/ 530 h 819"/>
                <a:gd name="T66" fmla="*/ 569 w 798"/>
                <a:gd name="T67" fmla="*/ 545 h 819"/>
                <a:gd name="T68" fmla="*/ 561 w 798"/>
                <a:gd name="T69" fmla="*/ 584 h 819"/>
                <a:gd name="T70" fmla="*/ 545 w 798"/>
                <a:gd name="T71" fmla="*/ 648 h 819"/>
                <a:gd name="T72" fmla="*/ 439 w 798"/>
                <a:gd name="T73" fmla="*/ 762 h 819"/>
                <a:gd name="T74" fmla="*/ 328 w 798"/>
                <a:gd name="T75" fmla="*/ 784 h 819"/>
                <a:gd name="T76" fmla="*/ 174 w 798"/>
                <a:gd name="T77" fmla="*/ 730 h 819"/>
                <a:gd name="T78" fmla="*/ 102 w 798"/>
                <a:gd name="T79" fmla="*/ 547 h 819"/>
                <a:gd name="T80" fmla="*/ 106 w 798"/>
                <a:gd name="T81" fmla="*/ 496 h 819"/>
                <a:gd name="T82" fmla="*/ 122 w 798"/>
                <a:gd name="T83" fmla="*/ 405 h 819"/>
                <a:gd name="T84" fmla="*/ 162 w 798"/>
                <a:gd name="T85" fmla="*/ 294 h 819"/>
                <a:gd name="T86" fmla="*/ 231 w 798"/>
                <a:gd name="T87" fmla="*/ 180 h 819"/>
                <a:gd name="T88" fmla="*/ 353 w 798"/>
                <a:gd name="T89" fmla="*/ 78 h 819"/>
                <a:gd name="T90" fmla="*/ 512 w 798"/>
                <a:gd name="T91" fmla="*/ 34 h 819"/>
                <a:gd name="T92" fmla="*/ 646 w 798"/>
                <a:gd name="T93" fmla="*/ 94 h 819"/>
                <a:gd name="T94" fmla="*/ 693 w 798"/>
                <a:gd name="T95" fmla="*/ 252 h 819"/>
                <a:gd name="T96" fmla="*/ 692 w 798"/>
                <a:gd name="T97" fmla="*/ 293 h 819"/>
                <a:gd name="T98" fmla="*/ 690 w 798"/>
                <a:gd name="T99" fmla="*/ 310 h 819"/>
                <a:gd name="T100" fmla="*/ 707 w 798"/>
                <a:gd name="T101" fmla="*/ 321 h 819"/>
                <a:gd name="T102" fmla="*/ 720 w 798"/>
                <a:gd name="T103" fmla="*/ 317 h 819"/>
                <a:gd name="T104" fmla="*/ 727 w 798"/>
                <a:gd name="T105" fmla="*/ 298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98" h="819">
                  <a:moveTo>
                    <a:pt x="798" y="10"/>
                  </a:moveTo>
                  <a:lnTo>
                    <a:pt x="795" y="4"/>
                  </a:lnTo>
                  <a:lnTo>
                    <a:pt x="786" y="0"/>
                  </a:lnTo>
                  <a:lnTo>
                    <a:pt x="780" y="1"/>
                  </a:lnTo>
                  <a:lnTo>
                    <a:pt x="769" y="13"/>
                  </a:lnTo>
                  <a:lnTo>
                    <a:pt x="690" y="100"/>
                  </a:lnTo>
                  <a:lnTo>
                    <a:pt x="674" y="77"/>
                  </a:lnTo>
                  <a:lnTo>
                    <a:pt x="640" y="44"/>
                  </a:lnTo>
                  <a:lnTo>
                    <a:pt x="584" y="13"/>
                  </a:lnTo>
                  <a:lnTo>
                    <a:pt x="503" y="0"/>
                  </a:lnTo>
                  <a:lnTo>
                    <a:pt x="410" y="10"/>
                  </a:lnTo>
                  <a:lnTo>
                    <a:pt x="319" y="42"/>
                  </a:lnTo>
                  <a:lnTo>
                    <a:pt x="234" y="92"/>
                  </a:lnTo>
                  <a:lnTo>
                    <a:pt x="158" y="157"/>
                  </a:lnTo>
                  <a:lnTo>
                    <a:pt x="93" y="234"/>
                  </a:lnTo>
                  <a:lnTo>
                    <a:pt x="43" y="320"/>
                  </a:lnTo>
                  <a:lnTo>
                    <a:pt x="11" y="413"/>
                  </a:lnTo>
                  <a:lnTo>
                    <a:pt x="0" y="510"/>
                  </a:lnTo>
                  <a:lnTo>
                    <a:pt x="6" y="575"/>
                  </a:lnTo>
                  <a:lnTo>
                    <a:pt x="22" y="634"/>
                  </a:lnTo>
                  <a:lnTo>
                    <a:pt x="49" y="687"/>
                  </a:lnTo>
                  <a:lnTo>
                    <a:pt x="85" y="732"/>
                  </a:lnTo>
                  <a:lnTo>
                    <a:pt x="130" y="769"/>
                  </a:lnTo>
                  <a:lnTo>
                    <a:pt x="182" y="796"/>
                  </a:lnTo>
                  <a:lnTo>
                    <a:pt x="241" y="813"/>
                  </a:lnTo>
                  <a:lnTo>
                    <a:pt x="307" y="819"/>
                  </a:lnTo>
                  <a:lnTo>
                    <a:pt x="380" y="812"/>
                  </a:lnTo>
                  <a:lnTo>
                    <a:pt x="447" y="792"/>
                  </a:lnTo>
                  <a:lnTo>
                    <a:pt x="483" y="775"/>
                  </a:lnTo>
                  <a:lnTo>
                    <a:pt x="510" y="757"/>
                  </a:lnTo>
                  <a:lnTo>
                    <a:pt x="529" y="740"/>
                  </a:lnTo>
                  <a:lnTo>
                    <a:pt x="545" y="723"/>
                  </a:lnTo>
                  <a:lnTo>
                    <a:pt x="555" y="746"/>
                  </a:lnTo>
                  <a:lnTo>
                    <a:pt x="570" y="769"/>
                  </a:lnTo>
                  <a:lnTo>
                    <a:pt x="584" y="786"/>
                  </a:lnTo>
                  <a:lnTo>
                    <a:pt x="596" y="793"/>
                  </a:lnTo>
                  <a:lnTo>
                    <a:pt x="604" y="789"/>
                  </a:lnTo>
                  <a:lnTo>
                    <a:pt x="606" y="780"/>
                  </a:lnTo>
                  <a:lnTo>
                    <a:pt x="612" y="762"/>
                  </a:lnTo>
                  <a:lnTo>
                    <a:pt x="618" y="740"/>
                  </a:lnTo>
                  <a:lnTo>
                    <a:pt x="622" y="720"/>
                  </a:lnTo>
                  <a:lnTo>
                    <a:pt x="644" y="633"/>
                  </a:lnTo>
                  <a:lnTo>
                    <a:pt x="658" y="576"/>
                  </a:lnTo>
                  <a:lnTo>
                    <a:pt x="667" y="546"/>
                  </a:lnTo>
                  <a:lnTo>
                    <a:pt x="678" y="530"/>
                  </a:lnTo>
                  <a:lnTo>
                    <a:pt x="699" y="523"/>
                  </a:lnTo>
                  <a:lnTo>
                    <a:pt x="736" y="521"/>
                  </a:lnTo>
                  <a:lnTo>
                    <a:pt x="741" y="521"/>
                  </a:lnTo>
                  <a:lnTo>
                    <a:pt x="747" y="518"/>
                  </a:lnTo>
                  <a:lnTo>
                    <a:pt x="752" y="512"/>
                  </a:lnTo>
                  <a:lnTo>
                    <a:pt x="754" y="499"/>
                  </a:lnTo>
                  <a:lnTo>
                    <a:pt x="750" y="490"/>
                  </a:lnTo>
                  <a:lnTo>
                    <a:pt x="740" y="486"/>
                  </a:lnTo>
                  <a:lnTo>
                    <a:pt x="464" y="486"/>
                  </a:lnTo>
                  <a:lnTo>
                    <a:pt x="456" y="487"/>
                  </a:lnTo>
                  <a:lnTo>
                    <a:pt x="448" y="490"/>
                  </a:lnTo>
                  <a:lnTo>
                    <a:pt x="442" y="496"/>
                  </a:lnTo>
                  <a:lnTo>
                    <a:pt x="440" y="509"/>
                  </a:lnTo>
                  <a:lnTo>
                    <a:pt x="448" y="520"/>
                  </a:lnTo>
                  <a:lnTo>
                    <a:pt x="474" y="521"/>
                  </a:lnTo>
                  <a:lnTo>
                    <a:pt x="480" y="521"/>
                  </a:lnTo>
                  <a:lnTo>
                    <a:pt x="495" y="522"/>
                  </a:lnTo>
                  <a:lnTo>
                    <a:pt x="514" y="522"/>
                  </a:lnTo>
                  <a:lnTo>
                    <a:pt x="534" y="524"/>
                  </a:lnTo>
                  <a:lnTo>
                    <a:pt x="552" y="526"/>
                  </a:lnTo>
                  <a:lnTo>
                    <a:pt x="562" y="530"/>
                  </a:lnTo>
                  <a:lnTo>
                    <a:pt x="567" y="536"/>
                  </a:lnTo>
                  <a:lnTo>
                    <a:pt x="569" y="545"/>
                  </a:lnTo>
                  <a:lnTo>
                    <a:pt x="567" y="560"/>
                  </a:lnTo>
                  <a:lnTo>
                    <a:pt x="561" y="584"/>
                  </a:lnTo>
                  <a:lnTo>
                    <a:pt x="553" y="616"/>
                  </a:lnTo>
                  <a:lnTo>
                    <a:pt x="545" y="648"/>
                  </a:lnTo>
                  <a:lnTo>
                    <a:pt x="503" y="721"/>
                  </a:lnTo>
                  <a:lnTo>
                    <a:pt x="439" y="762"/>
                  </a:lnTo>
                  <a:lnTo>
                    <a:pt x="374" y="780"/>
                  </a:lnTo>
                  <a:lnTo>
                    <a:pt x="328" y="784"/>
                  </a:lnTo>
                  <a:lnTo>
                    <a:pt x="247" y="771"/>
                  </a:lnTo>
                  <a:lnTo>
                    <a:pt x="174" y="730"/>
                  </a:lnTo>
                  <a:lnTo>
                    <a:pt x="122" y="657"/>
                  </a:lnTo>
                  <a:lnTo>
                    <a:pt x="102" y="547"/>
                  </a:lnTo>
                  <a:lnTo>
                    <a:pt x="103" y="528"/>
                  </a:lnTo>
                  <a:lnTo>
                    <a:pt x="106" y="496"/>
                  </a:lnTo>
                  <a:lnTo>
                    <a:pt x="112" y="455"/>
                  </a:lnTo>
                  <a:lnTo>
                    <a:pt x="122" y="405"/>
                  </a:lnTo>
                  <a:lnTo>
                    <a:pt x="138" y="351"/>
                  </a:lnTo>
                  <a:lnTo>
                    <a:pt x="162" y="294"/>
                  </a:lnTo>
                  <a:lnTo>
                    <a:pt x="192" y="236"/>
                  </a:lnTo>
                  <a:lnTo>
                    <a:pt x="231" y="180"/>
                  </a:lnTo>
                  <a:lnTo>
                    <a:pt x="285" y="125"/>
                  </a:lnTo>
                  <a:lnTo>
                    <a:pt x="353" y="78"/>
                  </a:lnTo>
                  <a:lnTo>
                    <a:pt x="430" y="47"/>
                  </a:lnTo>
                  <a:lnTo>
                    <a:pt x="512" y="34"/>
                  </a:lnTo>
                  <a:lnTo>
                    <a:pt x="589" y="50"/>
                  </a:lnTo>
                  <a:lnTo>
                    <a:pt x="646" y="94"/>
                  </a:lnTo>
                  <a:lnTo>
                    <a:pt x="681" y="163"/>
                  </a:lnTo>
                  <a:lnTo>
                    <a:pt x="693" y="252"/>
                  </a:lnTo>
                  <a:lnTo>
                    <a:pt x="693" y="278"/>
                  </a:lnTo>
                  <a:lnTo>
                    <a:pt x="692" y="293"/>
                  </a:lnTo>
                  <a:lnTo>
                    <a:pt x="691" y="302"/>
                  </a:lnTo>
                  <a:lnTo>
                    <a:pt x="690" y="310"/>
                  </a:lnTo>
                  <a:lnTo>
                    <a:pt x="697" y="319"/>
                  </a:lnTo>
                  <a:lnTo>
                    <a:pt x="707" y="321"/>
                  </a:lnTo>
                  <a:lnTo>
                    <a:pt x="715" y="320"/>
                  </a:lnTo>
                  <a:lnTo>
                    <a:pt x="720" y="317"/>
                  </a:lnTo>
                  <a:lnTo>
                    <a:pt x="723" y="310"/>
                  </a:lnTo>
                  <a:lnTo>
                    <a:pt x="727" y="298"/>
                  </a:lnTo>
                  <a:lnTo>
                    <a:pt x="798" y="1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2" name="Freeform 72"/>
            <p:cNvSpPr>
              <a:spLocks noChangeAspect="1" noEditPoints="1"/>
            </p:cNvSpPr>
            <p:nvPr/>
          </p:nvSpPr>
          <p:spPr bwMode="auto">
            <a:xfrm>
              <a:off x="859" y="447"/>
              <a:ext cx="238" cy="531"/>
            </a:xfrm>
            <a:custGeom>
              <a:avLst/>
              <a:gdLst>
                <a:gd name="T0" fmla="*/ 216 w 238"/>
                <a:gd name="T1" fmla="*/ 20 h 531"/>
                <a:gd name="T2" fmla="*/ 200 w 238"/>
                <a:gd name="T3" fmla="*/ 2 h 531"/>
                <a:gd name="T4" fmla="*/ 170 w 238"/>
                <a:gd name="T5" fmla="*/ 3 h 531"/>
                <a:gd name="T6" fmla="*/ 146 w 238"/>
                <a:gd name="T7" fmla="*/ 27 h 531"/>
                <a:gd name="T8" fmla="*/ 150 w 238"/>
                <a:gd name="T9" fmla="*/ 63 h 531"/>
                <a:gd name="T10" fmla="*/ 190 w 238"/>
                <a:gd name="T11" fmla="*/ 69 h 531"/>
                <a:gd name="T12" fmla="*/ 214 w 238"/>
                <a:gd name="T13" fmla="*/ 45 h 531"/>
                <a:gd name="T14" fmla="*/ 57 w 238"/>
                <a:gd name="T15" fmla="*/ 430 h 531"/>
                <a:gd name="T16" fmla="*/ 50 w 238"/>
                <a:gd name="T17" fmla="*/ 464 h 531"/>
                <a:gd name="T18" fmla="*/ 71 w 238"/>
                <a:gd name="T19" fmla="*/ 511 h 531"/>
                <a:gd name="T20" fmla="*/ 125 w 238"/>
                <a:gd name="T21" fmla="*/ 531 h 531"/>
                <a:gd name="T22" fmla="*/ 176 w 238"/>
                <a:gd name="T23" fmla="*/ 513 h 531"/>
                <a:gd name="T24" fmla="*/ 211 w 238"/>
                <a:gd name="T25" fmla="*/ 475 h 531"/>
                <a:gd name="T26" fmla="*/ 232 w 238"/>
                <a:gd name="T27" fmla="*/ 434 h 531"/>
                <a:gd name="T28" fmla="*/ 238 w 238"/>
                <a:gd name="T29" fmla="*/ 410 h 531"/>
                <a:gd name="T30" fmla="*/ 226 w 238"/>
                <a:gd name="T31" fmla="*/ 400 h 531"/>
                <a:gd name="T32" fmla="*/ 211 w 238"/>
                <a:gd name="T33" fmla="*/ 413 h 531"/>
                <a:gd name="T34" fmla="*/ 174 w 238"/>
                <a:gd name="T35" fmla="*/ 484 h 531"/>
                <a:gd name="T36" fmla="*/ 127 w 238"/>
                <a:gd name="T37" fmla="*/ 508 h 531"/>
                <a:gd name="T38" fmla="*/ 108 w 238"/>
                <a:gd name="T39" fmla="*/ 481 h 531"/>
                <a:gd name="T40" fmla="*/ 120 w 238"/>
                <a:gd name="T41" fmla="*/ 430 h 531"/>
                <a:gd name="T42" fmla="*/ 154 w 238"/>
                <a:gd name="T43" fmla="*/ 345 h 531"/>
                <a:gd name="T44" fmla="*/ 177 w 238"/>
                <a:gd name="T45" fmla="*/ 284 h 531"/>
                <a:gd name="T46" fmla="*/ 189 w 238"/>
                <a:gd name="T47" fmla="*/ 242 h 531"/>
                <a:gd name="T48" fmla="*/ 167 w 238"/>
                <a:gd name="T49" fmla="*/ 194 h 531"/>
                <a:gd name="T50" fmla="*/ 114 w 238"/>
                <a:gd name="T51" fmla="*/ 175 h 531"/>
                <a:gd name="T52" fmla="*/ 63 w 238"/>
                <a:gd name="T53" fmla="*/ 192 h 531"/>
                <a:gd name="T54" fmla="*/ 27 w 238"/>
                <a:gd name="T55" fmla="*/ 230 h 531"/>
                <a:gd name="T56" fmla="*/ 7 w 238"/>
                <a:gd name="T57" fmla="*/ 271 h 531"/>
                <a:gd name="T58" fmla="*/ 0 w 238"/>
                <a:gd name="T59" fmla="*/ 296 h 531"/>
                <a:gd name="T60" fmla="*/ 13 w 238"/>
                <a:gd name="T61" fmla="*/ 306 h 531"/>
                <a:gd name="T62" fmla="*/ 27 w 238"/>
                <a:gd name="T63" fmla="*/ 293 h 531"/>
                <a:gd name="T64" fmla="*/ 66 w 238"/>
                <a:gd name="T65" fmla="*/ 220 h 531"/>
                <a:gd name="T66" fmla="*/ 111 w 238"/>
                <a:gd name="T67" fmla="*/ 197 h 531"/>
                <a:gd name="T68" fmla="*/ 131 w 238"/>
                <a:gd name="T69" fmla="*/ 224 h 531"/>
                <a:gd name="T70" fmla="*/ 126 w 238"/>
                <a:gd name="T71" fmla="*/ 252 h 531"/>
                <a:gd name="T72" fmla="*/ 106 w 238"/>
                <a:gd name="T73" fmla="*/ 303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8" h="531">
                  <a:moveTo>
                    <a:pt x="218" y="29"/>
                  </a:moveTo>
                  <a:lnTo>
                    <a:pt x="216" y="20"/>
                  </a:lnTo>
                  <a:lnTo>
                    <a:pt x="210" y="10"/>
                  </a:lnTo>
                  <a:lnTo>
                    <a:pt x="200" y="2"/>
                  </a:lnTo>
                  <a:lnTo>
                    <a:pt x="186" y="0"/>
                  </a:lnTo>
                  <a:lnTo>
                    <a:pt x="170" y="3"/>
                  </a:lnTo>
                  <a:lnTo>
                    <a:pt x="156" y="13"/>
                  </a:lnTo>
                  <a:lnTo>
                    <a:pt x="146" y="27"/>
                  </a:lnTo>
                  <a:lnTo>
                    <a:pt x="142" y="43"/>
                  </a:lnTo>
                  <a:lnTo>
                    <a:pt x="150" y="63"/>
                  </a:lnTo>
                  <a:lnTo>
                    <a:pt x="174" y="73"/>
                  </a:lnTo>
                  <a:lnTo>
                    <a:pt x="190" y="69"/>
                  </a:lnTo>
                  <a:lnTo>
                    <a:pt x="204" y="59"/>
                  </a:lnTo>
                  <a:lnTo>
                    <a:pt x="214" y="45"/>
                  </a:lnTo>
                  <a:lnTo>
                    <a:pt x="218" y="29"/>
                  </a:lnTo>
                  <a:close/>
                  <a:moveTo>
                    <a:pt x="57" y="430"/>
                  </a:moveTo>
                  <a:lnTo>
                    <a:pt x="52" y="446"/>
                  </a:lnTo>
                  <a:lnTo>
                    <a:pt x="50" y="464"/>
                  </a:lnTo>
                  <a:lnTo>
                    <a:pt x="55" y="490"/>
                  </a:lnTo>
                  <a:lnTo>
                    <a:pt x="71" y="511"/>
                  </a:lnTo>
                  <a:lnTo>
                    <a:pt x="95" y="525"/>
                  </a:lnTo>
                  <a:lnTo>
                    <a:pt x="125" y="531"/>
                  </a:lnTo>
                  <a:lnTo>
                    <a:pt x="152" y="526"/>
                  </a:lnTo>
                  <a:lnTo>
                    <a:pt x="176" y="513"/>
                  </a:lnTo>
                  <a:lnTo>
                    <a:pt x="195" y="496"/>
                  </a:lnTo>
                  <a:lnTo>
                    <a:pt x="211" y="475"/>
                  </a:lnTo>
                  <a:lnTo>
                    <a:pt x="223" y="453"/>
                  </a:lnTo>
                  <a:lnTo>
                    <a:pt x="232" y="434"/>
                  </a:lnTo>
                  <a:lnTo>
                    <a:pt x="236" y="418"/>
                  </a:lnTo>
                  <a:lnTo>
                    <a:pt x="238" y="410"/>
                  </a:lnTo>
                  <a:lnTo>
                    <a:pt x="233" y="401"/>
                  </a:lnTo>
                  <a:lnTo>
                    <a:pt x="226" y="400"/>
                  </a:lnTo>
                  <a:lnTo>
                    <a:pt x="215" y="403"/>
                  </a:lnTo>
                  <a:lnTo>
                    <a:pt x="211" y="413"/>
                  </a:lnTo>
                  <a:lnTo>
                    <a:pt x="194" y="455"/>
                  </a:lnTo>
                  <a:lnTo>
                    <a:pt x="174" y="484"/>
                  </a:lnTo>
                  <a:lnTo>
                    <a:pt x="150" y="503"/>
                  </a:lnTo>
                  <a:lnTo>
                    <a:pt x="127" y="508"/>
                  </a:lnTo>
                  <a:lnTo>
                    <a:pt x="111" y="501"/>
                  </a:lnTo>
                  <a:lnTo>
                    <a:pt x="108" y="481"/>
                  </a:lnTo>
                  <a:lnTo>
                    <a:pt x="111" y="455"/>
                  </a:lnTo>
                  <a:lnTo>
                    <a:pt x="120" y="430"/>
                  </a:lnTo>
                  <a:lnTo>
                    <a:pt x="145" y="367"/>
                  </a:lnTo>
                  <a:lnTo>
                    <a:pt x="154" y="345"/>
                  </a:lnTo>
                  <a:lnTo>
                    <a:pt x="166" y="313"/>
                  </a:lnTo>
                  <a:lnTo>
                    <a:pt x="177" y="284"/>
                  </a:lnTo>
                  <a:lnTo>
                    <a:pt x="184" y="267"/>
                  </a:lnTo>
                  <a:lnTo>
                    <a:pt x="189" y="242"/>
                  </a:lnTo>
                  <a:lnTo>
                    <a:pt x="183" y="216"/>
                  </a:lnTo>
                  <a:lnTo>
                    <a:pt x="167" y="194"/>
                  </a:lnTo>
                  <a:lnTo>
                    <a:pt x="144" y="180"/>
                  </a:lnTo>
                  <a:lnTo>
                    <a:pt x="114" y="175"/>
                  </a:lnTo>
                  <a:lnTo>
                    <a:pt x="87" y="179"/>
                  </a:lnTo>
                  <a:lnTo>
                    <a:pt x="63" y="192"/>
                  </a:lnTo>
                  <a:lnTo>
                    <a:pt x="44" y="209"/>
                  </a:lnTo>
                  <a:lnTo>
                    <a:pt x="27" y="230"/>
                  </a:lnTo>
                  <a:lnTo>
                    <a:pt x="15" y="251"/>
                  </a:lnTo>
                  <a:lnTo>
                    <a:pt x="7" y="271"/>
                  </a:lnTo>
                  <a:lnTo>
                    <a:pt x="1" y="286"/>
                  </a:lnTo>
                  <a:lnTo>
                    <a:pt x="0" y="296"/>
                  </a:lnTo>
                  <a:lnTo>
                    <a:pt x="5" y="304"/>
                  </a:lnTo>
                  <a:lnTo>
                    <a:pt x="13" y="306"/>
                  </a:lnTo>
                  <a:lnTo>
                    <a:pt x="23" y="303"/>
                  </a:lnTo>
                  <a:lnTo>
                    <a:pt x="27" y="293"/>
                  </a:lnTo>
                  <a:lnTo>
                    <a:pt x="45" y="249"/>
                  </a:lnTo>
                  <a:lnTo>
                    <a:pt x="66" y="220"/>
                  </a:lnTo>
                  <a:lnTo>
                    <a:pt x="89" y="202"/>
                  </a:lnTo>
                  <a:lnTo>
                    <a:pt x="111" y="197"/>
                  </a:lnTo>
                  <a:lnTo>
                    <a:pt x="126" y="202"/>
                  </a:lnTo>
                  <a:lnTo>
                    <a:pt x="131" y="224"/>
                  </a:lnTo>
                  <a:lnTo>
                    <a:pt x="130" y="237"/>
                  </a:lnTo>
                  <a:lnTo>
                    <a:pt x="126" y="252"/>
                  </a:lnTo>
                  <a:lnTo>
                    <a:pt x="119" y="273"/>
                  </a:lnTo>
                  <a:lnTo>
                    <a:pt x="106" y="303"/>
                  </a:lnTo>
                  <a:lnTo>
                    <a:pt x="57" y="43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9" name="Group 4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3300981" y="4047954"/>
            <a:ext cx="624709" cy="195341"/>
            <a:chOff x="1" y="3"/>
            <a:chExt cx="2616" cy="818"/>
          </a:xfrm>
        </p:grpSpPr>
        <p:sp>
          <p:nvSpPr>
            <p:cNvPr id="332" name="Freeform 5"/>
            <p:cNvSpPr>
              <a:spLocks noChangeAspect="1"/>
            </p:cNvSpPr>
            <p:nvPr/>
          </p:nvSpPr>
          <p:spPr bwMode="auto">
            <a:xfrm>
              <a:off x="1" y="27"/>
              <a:ext cx="676" cy="769"/>
            </a:xfrm>
            <a:custGeom>
              <a:avLst/>
              <a:gdLst>
                <a:gd name="T0" fmla="*/ 378 w 676"/>
                <a:gd name="T1" fmla="*/ 74 h 769"/>
                <a:gd name="T2" fmla="*/ 389 w 676"/>
                <a:gd name="T3" fmla="*/ 54 h 769"/>
                <a:gd name="T4" fmla="*/ 412 w 676"/>
                <a:gd name="T5" fmla="*/ 41 h 769"/>
                <a:gd name="T6" fmla="*/ 458 w 676"/>
                <a:gd name="T7" fmla="*/ 36 h 769"/>
                <a:gd name="T8" fmla="*/ 514 w 676"/>
                <a:gd name="T9" fmla="*/ 35 h 769"/>
                <a:gd name="T10" fmla="*/ 534 w 676"/>
                <a:gd name="T11" fmla="*/ 26 h 769"/>
                <a:gd name="T12" fmla="*/ 529 w 676"/>
                <a:gd name="T13" fmla="*/ 2 h 769"/>
                <a:gd name="T14" fmla="*/ 203 w 676"/>
                <a:gd name="T15" fmla="*/ 0 h 769"/>
                <a:gd name="T16" fmla="*/ 190 w 676"/>
                <a:gd name="T17" fmla="*/ 3 h 769"/>
                <a:gd name="T18" fmla="*/ 182 w 676"/>
                <a:gd name="T19" fmla="*/ 22 h 769"/>
                <a:gd name="T20" fmla="*/ 214 w 676"/>
                <a:gd name="T21" fmla="*/ 35 h 769"/>
                <a:gd name="T22" fmla="*/ 256 w 676"/>
                <a:gd name="T23" fmla="*/ 37 h 769"/>
                <a:gd name="T24" fmla="*/ 286 w 676"/>
                <a:gd name="T25" fmla="*/ 55 h 769"/>
                <a:gd name="T26" fmla="*/ 282 w 676"/>
                <a:gd name="T27" fmla="*/ 77 h 769"/>
                <a:gd name="T28" fmla="*/ 128 w 676"/>
                <a:gd name="T29" fmla="*/ 696 h 769"/>
                <a:gd name="T30" fmla="*/ 118 w 676"/>
                <a:gd name="T31" fmla="*/ 717 h 769"/>
                <a:gd name="T32" fmla="*/ 98 w 676"/>
                <a:gd name="T33" fmla="*/ 729 h 769"/>
                <a:gd name="T34" fmla="*/ 59 w 676"/>
                <a:gd name="T35" fmla="*/ 734 h 769"/>
                <a:gd name="T36" fmla="*/ 17 w 676"/>
                <a:gd name="T37" fmla="*/ 734 h 769"/>
                <a:gd name="T38" fmla="*/ 2 w 676"/>
                <a:gd name="T39" fmla="*/ 743 h 769"/>
                <a:gd name="T40" fmla="*/ 7 w 676"/>
                <a:gd name="T41" fmla="*/ 767 h 769"/>
                <a:gd name="T42" fmla="*/ 548 w 676"/>
                <a:gd name="T43" fmla="*/ 769 h 769"/>
                <a:gd name="T44" fmla="*/ 573 w 676"/>
                <a:gd name="T45" fmla="*/ 766 h 769"/>
                <a:gd name="T46" fmla="*/ 583 w 676"/>
                <a:gd name="T47" fmla="*/ 750 h 769"/>
                <a:gd name="T48" fmla="*/ 675 w 676"/>
                <a:gd name="T49" fmla="*/ 495 h 769"/>
                <a:gd name="T50" fmla="*/ 673 w 676"/>
                <a:gd name="T51" fmla="*/ 483 h 769"/>
                <a:gd name="T52" fmla="*/ 652 w 676"/>
                <a:gd name="T53" fmla="*/ 483 h 769"/>
                <a:gd name="T54" fmla="*/ 628 w 676"/>
                <a:gd name="T55" fmla="*/ 542 h 769"/>
                <a:gd name="T56" fmla="*/ 589 w 676"/>
                <a:gd name="T57" fmla="*/ 621 h 769"/>
                <a:gd name="T58" fmla="*/ 526 w 676"/>
                <a:gd name="T59" fmla="*/ 688 h 769"/>
                <a:gd name="T60" fmla="*/ 428 w 676"/>
                <a:gd name="T61" fmla="*/ 728 h 769"/>
                <a:gd name="T62" fmla="*/ 257 w 676"/>
                <a:gd name="T63" fmla="*/ 734 h 769"/>
                <a:gd name="T64" fmla="*/ 232 w 676"/>
                <a:gd name="T65" fmla="*/ 733 h 769"/>
                <a:gd name="T66" fmla="*/ 218 w 676"/>
                <a:gd name="T67" fmla="*/ 722 h 769"/>
                <a:gd name="T68" fmla="*/ 224 w 676"/>
                <a:gd name="T69" fmla="*/ 695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6" h="769">
                  <a:moveTo>
                    <a:pt x="375" y="88"/>
                  </a:moveTo>
                  <a:lnTo>
                    <a:pt x="378" y="74"/>
                  </a:lnTo>
                  <a:lnTo>
                    <a:pt x="383" y="63"/>
                  </a:lnTo>
                  <a:lnTo>
                    <a:pt x="389" y="54"/>
                  </a:lnTo>
                  <a:lnTo>
                    <a:pt x="398" y="46"/>
                  </a:lnTo>
                  <a:lnTo>
                    <a:pt x="412" y="41"/>
                  </a:lnTo>
                  <a:lnTo>
                    <a:pt x="432" y="37"/>
                  </a:lnTo>
                  <a:lnTo>
                    <a:pt x="458" y="36"/>
                  </a:lnTo>
                  <a:lnTo>
                    <a:pt x="493" y="35"/>
                  </a:lnTo>
                  <a:lnTo>
                    <a:pt x="514" y="35"/>
                  </a:lnTo>
                  <a:lnTo>
                    <a:pt x="527" y="32"/>
                  </a:lnTo>
                  <a:lnTo>
                    <a:pt x="534" y="26"/>
                  </a:lnTo>
                  <a:lnTo>
                    <a:pt x="536" y="14"/>
                  </a:lnTo>
                  <a:lnTo>
                    <a:pt x="529" y="2"/>
                  </a:lnTo>
                  <a:lnTo>
                    <a:pt x="518" y="0"/>
                  </a:lnTo>
                  <a:lnTo>
                    <a:pt x="203" y="0"/>
                  </a:lnTo>
                  <a:lnTo>
                    <a:pt x="196" y="0"/>
                  </a:lnTo>
                  <a:lnTo>
                    <a:pt x="190" y="3"/>
                  </a:lnTo>
                  <a:lnTo>
                    <a:pt x="184" y="10"/>
                  </a:lnTo>
                  <a:lnTo>
                    <a:pt x="182" y="22"/>
                  </a:lnTo>
                  <a:lnTo>
                    <a:pt x="190" y="34"/>
                  </a:lnTo>
                  <a:lnTo>
                    <a:pt x="214" y="35"/>
                  </a:lnTo>
                  <a:lnTo>
                    <a:pt x="229" y="35"/>
                  </a:lnTo>
                  <a:lnTo>
                    <a:pt x="256" y="37"/>
                  </a:lnTo>
                  <a:lnTo>
                    <a:pt x="279" y="42"/>
                  </a:lnTo>
                  <a:lnTo>
                    <a:pt x="286" y="55"/>
                  </a:lnTo>
                  <a:lnTo>
                    <a:pt x="285" y="63"/>
                  </a:lnTo>
                  <a:lnTo>
                    <a:pt x="282" y="77"/>
                  </a:lnTo>
                  <a:lnTo>
                    <a:pt x="132" y="681"/>
                  </a:lnTo>
                  <a:lnTo>
                    <a:pt x="128" y="696"/>
                  </a:lnTo>
                  <a:lnTo>
                    <a:pt x="124" y="708"/>
                  </a:lnTo>
                  <a:lnTo>
                    <a:pt x="118" y="717"/>
                  </a:lnTo>
                  <a:lnTo>
                    <a:pt x="110" y="724"/>
                  </a:lnTo>
                  <a:lnTo>
                    <a:pt x="98" y="729"/>
                  </a:lnTo>
                  <a:lnTo>
                    <a:pt x="81" y="732"/>
                  </a:lnTo>
                  <a:lnTo>
                    <a:pt x="59" y="734"/>
                  </a:lnTo>
                  <a:lnTo>
                    <a:pt x="30" y="734"/>
                  </a:lnTo>
                  <a:lnTo>
                    <a:pt x="17" y="734"/>
                  </a:lnTo>
                  <a:lnTo>
                    <a:pt x="8" y="737"/>
                  </a:lnTo>
                  <a:lnTo>
                    <a:pt x="2" y="743"/>
                  </a:lnTo>
                  <a:lnTo>
                    <a:pt x="0" y="756"/>
                  </a:lnTo>
                  <a:lnTo>
                    <a:pt x="7" y="767"/>
                  </a:lnTo>
                  <a:lnTo>
                    <a:pt x="30" y="769"/>
                  </a:lnTo>
                  <a:lnTo>
                    <a:pt x="548" y="769"/>
                  </a:lnTo>
                  <a:lnTo>
                    <a:pt x="564" y="769"/>
                  </a:lnTo>
                  <a:lnTo>
                    <a:pt x="573" y="766"/>
                  </a:lnTo>
                  <a:lnTo>
                    <a:pt x="579" y="761"/>
                  </a:lnTo>
                  <a:lnTo>
                    <a:pt x="583" y="750"/>
                  </a:lnTo>
                  <a:lnTo>
                    <a:pt x="671" y="507"/>
                  </a:lnTo>
                  <a:lnTo>
                    <a:pt x="675" y="495"/>
                  </a:lnTo>
                  <a:lnTo>
                    <a:pt x="676" y="491"/>
                  </a:lnTo>
                  <a:lnTo>
                    <a:pt x="673" y="483"/>
                  </a:lnTo>
                  <a:lnTo>
                    <a:pt x="663" y="479"/>
                  </a:lnTo>
                  <a:lnTo>
                    <a:pt x="652" y="483"/>
                  </a:lnTo>
                  <a:lnTo>
                    <a:pt x="643" y="502"/>
                  </a:lnTo>
                  <a:lnTo>
                    <a:pt x="628" y="542"/>
                  </a:lnTo>
                  <a:lnTo>
                    <a:pt x="611" y="582"/>
                  </a:lnTo>
                  <a:lnTo>
                    <a:pt x="589" y="621"/>
                  </a:lnTo>
                  <a:lnTo>
                    <a:pt x="561" y="657"/>
                  </a:lnTo>
                  <a:lnTo>
                    <a:pt x="526" y="688"/>
                  </a:lnTo>
                  <a:lnTo>
                    <a:pt x="483" y="712"/>
                  </a:lnTo>
                  <a:lnTo>
                    <a:pt x="428" y="728"/>
                  </a:lnTo>
                  <a:lnTo>
                    <a:pt x="362" y="734"/>
                  </a:lnTo>
                  <a:lnTo>
                    <a:pt x="257" y="734"/>
                  </a:lnTo>
                  <a:lnTo>
                    <a:pt x="241" y="734"/>
                  </a:lnTo>
                  <a:lnTo>
                    <a:pt x="232" y="733"/>
                  </a:lnTo>
                  <a:lnTo>
                    <a:pt x="221" y="730"/>
                  </a:lnTo>
                  <a:lnTo>
                    <a:pt x="218" y="722"/>
                  </a:lnTo>
                  <a:lnTo>
                    <a:pt x="218" y="715"/>
                  </a:lnTo>
                  <a:lnTo>
                    <a:pt x="224" y="695"/>
                  </a:lnTo>
                  <a:lnTo>
                    <a:pt x="375" y="88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4" name="Freeform 6"/>
            <p:cNvSpPr>
              <a:spLocks noChangeAspect="1" noEditPoints="1"/>
            </p:cNvSpPr>
            <p:nvPr/>
          </p:nvSpPr>
          <p:spPr bwMode="auto">
            <a:xfrm>
              <a:off x="1025" y="296"/>
              <a:ext cx="435" cy="437"/>
            </a:xfrm>
            <a:custGeom>
              <a:avLst/>
              <a:gdLst>
                <a:gd name="T0" fmla="*/ 435 w 435"/>
                <a:gd name="T1" fmla="*/ 218 h 437"/>
                <a:gd name="T2" fmla="*/ 418 w 435"/>
                <a:gd name="T3" fmla="*/ 134 h 437"/>
                <a:gd name="T4" fmla="*/ 371 w 435"/>
                <a:gd name="T5" fmla="*/ 64 h 437"/>
                <a:gd name="T6" fmla="*/ 302 w 435"/>
                <a:gd name="T7" fmla="*/ 17 h 437"/>
                <a:gd name="T8" fmla="*/ 218 w 435"/>
                <a:gd name="T9" fmla="*/ 0 h 437"/>
                <a:gd name="T10" fmla="*/ 133 w 435"/>
                <a:gd name="T11" fmla="*/ 18 h 437"/>
                <a:gd name="T12" fmla="*/ 64 w 435"/>
                <a:gd name="T13" fmla="*/ 65 h 437"/>
                <a:gd name="T14" fmla="*/ 17 w 435"/>
                <a:gd name="T15" fmla="*/ 134 h 437"/>
                <a:gd name="T16" fmla="*/ 0 w 435"/>
                <a:gd name="T17" fmla="*/ 218 h 437"/>
                <a:gd name="T18" fmla="*/ 17 w 435"/>
                <a:gd name="T19" fmla="*/ 303 h 437"/>
                <a:gd name="T20" fmla="*/ 64 w 435"/>
                <a:gd name="T21" fmla="*/ 373 h 437"/>
                <a:gd name="T22" fmla="*/ 133 w 435"/>
                <a:gd name="T23" fmla="*/ 419 h 437"/>
                <a:gd name="T24" fmla="*/ 218 w 435"/>
                <a:gd name="T25" fmla="*/ 437 h 437"/>
                <a:gd name="T26" fmla="*/ 302 w 435"/>
                <a:gd name="T27" fmla="*/ 419 h 437"/>
                <a:gd name="T28" fmla="*/ 371 w 435"/>
                <a:gd name="T29" fmla="*/ 373 h 437"/>
                <a:gd name="T30" fmla="*/ 418 w 435"/>
                <a:gd name="T31" fmla="*/ 303 h 437"/>
                <a:gd name="T32" fmla="*/ 435 w 435"/>
                <a:gd name="T33" fmla="*/ 218 h 437"/>
                <a:gd name="T34" fmla="*/ 218 w 435"/>
                <a:gd name="T35" fmla="*/ 392 h 437"/>
                <a:gd name="T36" fmla="*/ 150 w 435"/>
                <a:gd name="T37" fmla="*/ 378 h 437"/>
                <a:gd name="T38" fmla="*/ 95 w 435"/>
                <a:gd name="T39" fmla="*/ 340 h 437"/>
                <a:gd name="T40" fmla="*/ 58 w 435"/>
                <a:gd name="T41" fmla="*/ 285 h 437"/>
                <a:gd name="T42" fmla="*/ 44 w 435"/>
                <a:gd name="T43" fmla="*/ 218 h 437"/>
                <a:gd name="T44" fmla="*/ 58 w 435"/>
                <a:gd name="T45" fmla="*/ 152 h 437"/>
                <a:gd name="T46" fmla="*/ 95 w 435"/>
                <a:gd name="T47" fmla="*/ 96 h 437"/>
                <a:gd name="T48" fmla="*/ 150 w 435"/>
                <a:gd name="T49" fmla="*/ 59 h 437"/>
                <a:gd name="T50" fmla="*/ 218 w 435"/>
                <a:gd name="T51" fmla="*/ 45 h 437"/>
                <a:gd name="T52" fmla="*/ 284 w 435"/>
                <a:gd name="T53" fmla="*/ 58 h 437"/>
                <a:gd name="T54" fmla="*/ 339 w 435"/>
                <a:gd name="T55" fmla="*/ 96 h 437"/>
                <a:gd name="T56" fmla="*/ 377 w 435"/>
                <a:gd name="T57" fmla="*/ 150 h 437"/>
                <a:gd name="T58" fmla="*/ 391 w 435"/>
                <a:gd name="T59" fmla="*/ 218 h 437"/>
                <a:gd name="T60" fmla="*/ 377 w 435"/>
                <a:gd name="T61" fmla="*/ 287 h 437"/>
                <a:gd name="T62" fmla="*/ 339 w 435"/>
                <a:gd name="T63" fmla="*/ 341 h 437"/>
                <a:gd name="T64" fmla="*/ 284 w 435"/>
                <a:gd name="T65" fmla="*/ 379 h 437"/>
                <a:gd name="T66" fmla="*/ 218 w 435"/>
                <a:gd name="T67" fmla="*/ 392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5" h="437">
                  <a:moveTo>
                    <a:pt x="435" y="218"/>
                  </a:moveTo>
                  <a:lnTo>
                    <a:pt x="418" y="134"/>
                  </a:lnTo>
                  <a:lnTo>
                    <a:pt x="371" y="64"/>
                  </a:lnTo>
                  <a:lnTo>
                    <a:pt x="302" y="17"/>
                  </a:lnTo>
                  <a:lnTo>
                    <a:pt x="218" y="0"/>
                  </a:lnTo>
                  <a:lnTo>
                    <a:pt x="133" y="18"/>
                  </a:lnTo>
                  <a:lnTo>
                    <a:pt x="64" y="65"/>
                  </a:lnTo>
                  <a:lnTo>
                    <a:pt x="17" y="134"/>
                  </a:lnTo>
                  <a:lnTo>
                    <a:pt x="0" y="218"/>
                  </a:lnTo>
                  <a:lnTo>
                    <a:pt x="17" y="303"/>
                  </a:lnTo>
                  <a:lnTo>
                    <a:pt x="64" y="373"/>
                  </a:lnTo>
                  <a:lnTo>
                    <a:pt x="133" y="419"/>
                  </a:lnTo>
                  <a:lnTo>
                    <a:pt x="218" y="437"/>
                  </a:lnTo>
                  <a:lnTo>
                    <a:pt x="302" y="419"/>
                  </a:lnTo>
                  <a:lnTo>
                    <a:pt x="371" y="373"/>
                  </a:lnTo>
                  <a:lnTo>
                    <a:pt x="418" y="303"/>
                  </a:lnTo>
                  <a:lnTo>
                    <a:pt x="435" y="218"/>
                  </a:lnTo>
                  <a:close/>
                  <a:moveTo>
                    <a:pt x="218" y="392"/>
                  </a:moveTo>
                  <a:lnTo>
                    <a:pt x="150" y="378"/>
                  </a:lnTo>
                  <a:lnTo>
                    <a:pt x="95" y="340"/>
                  </a:lnTo>
                  <a:lnTo>
                    <a:pt x="58" y="285"/>
                  </a:lnTo>
                  <a:lnTo>
                    <a:pt x="44" y="218"/>
                  </a:lnTo>
                  <a:lnTo>
                    <a:pt x="58" y="152"/>
                  </a:lnTo>
                  <a:lnTo>
                    <a:pt x="95" y="96"/>
                  </a:lnTo>
                  <a:lnTo>
                    <a:pt x="150" y="59"/>
                  </a:lnTo>
                  <a:lnTo>
                    <a:pt x="218" y="45"/>
                  </a:lnTo>
                  <a:lnTo>
                    <a:pt x="284" y="58"/>
                  </a:lnTo>
                  <a:lnTo>
                    <a:pt x="339" y="96"/>
                  </a:lnTo>
                  <a:lnTo>
                    <a:pt x="377" y="150"/>
                  </a:lnTo>
                  <a:lnTo>
                    <a:pt x="391" y="218"/>
                  </a:lnTo>
                  <a:lnTo>
                    <a:pt x="377" y="287"/>
                  </a:lnTo>
                  <a:lnTo>
                    <a:pt x="339" y="341"/>
                  </a:lnTo>
                  <a:lnTo>
                    <a:pt x="284" y="379"/>
                  </a:lnTo>
                  <a:lnTo>
                    <a:pt x="218" y="392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7" name="Freeform 7"/>
            <p:cNvSpPr>
              <a:spLocks noChangeAspect="1"/>
            </p:cNvSpPr>
            <p:nvPr/>
          </p:nvSpPr>
          <p:spPr bwMode="auto">
            <a:xfrm>
              <a:off x="1822" y="3"/>
              <a:ext cx="795" cy="818"/>
            </a:xfrm>
            <a:custGeom>
              <a:avLst/>
              <a:gdLst>
                <a:gd name="T0" fmla="*/ 792 w 795"/>
                <a:gd name="T1" fmla="*/ 4 h 818"/>
                <a:gd name="T2" fmla="*/ 777 w 795"/>
                <a:gd name="T3" fmla="*/ 1 h 818"/>
                <a:gd name="T4" fmla="*/ 687 w 795"/>
                <a:gd name="T5" fmla="*/ 100 h 818"/>
                <a:gd name="T6" fmla="*/ 637 w 795"/>
                <a:gd name="T7" fmla="*/ 44 h 818"/>
                <a:gd name="T8" fmla="*/ 501 w 795"/>
                <a:gd name="T9" fmla="*/ 0 h 818"/>
                <a:gd name="T10" fmla="*/ 318 w 795"/>
                <a:gd name="T11" fmla="*/ 42 h 818"/>
                <a:gd name="T12" fmla="*/ 157 w 795"/>
                <a:gd name="T13" fmla="*/ 156 h 818"/>
                <a:gd name="T14" fmla="*/ 43 w 795"/>
                <a:gd name="T15" fmla="*/ 319 h 818"/>
                <a:gd name="T16" fmla="*/ 0 w 795"/>
                <a:gd name="T17" fmla="*/ 509 h 818"/>
                <a:gd name="T18" fmla="*/ 22 w 795"/>
                <a:gd name="T19" fmla="*/ 633 h 818"/>
                <a:gd name="T20" fmla="*/ 85 w 795"/>
                <a:gd name="T21" fmla="*/ 731 h 818"/>
                <a:gd name="T22" fmla="*/ 181 w 795"/>
                <a:gd name="T23" fmla="*/ 795 h 818"/>
                <a:gd name="T24" fmla="*/ 305 w 795"/>
                <a:gd name="T25" fmla="*/ 818 h 818"/>
                <a:gd name="T26" fmla="*/ 446 w 795"/>
                <a:gd name="T27" fmla="*/ 790 h 818"/>
                <a:gd name="T28" fmla="*/ 508 w 795"/>
                <a:gd name="T29" fmla="*/ 756 h 818"/>
                <a:gd name="T30" fmla="*/ 543 w 795"/>
                <a:gd name="T31" fmla="*/ 722 h 818"/>
                <a:gd name="T32" fmla="*/ 568 w 795"/>
                <a:gd name="T33" fmla="*/ 767 h 818"/>
                <a:gd name="T34" fmla="*/ 593 w 795"/>
                <a:gd name="T35" fmla="*/ 791 h 818"/>
                <a:gd name="T36" fmla="*/ 604 w 795"/>
                <a:gd name="T37" fmla="*/ 779 h 818"/>
                <a:gd name="T38" fmla="*/ 615 w 795"/>
                <a:gd name="T39" fmla="*/ 739 h 818"/>
                <a:gd name="T40" fmla="*/ 641 w 795"/>
                <a:gd name="T41" fmla="*/ 632 h 818"/>
                <a:gd name="T42" fmla="*/ 664 w 795"/>
                <a:gd name="T43" fmla="*/ 545 h 818"/>
                <a:gd name="T44" fmla="*/ 696 w 795"/>
                <a:gd name="T45" fmla="*/ 522 h 818"/>
                <a:gd name="T46" fmla="*/ 738 w 795"/>
                <a:gd name="T47" fmla="*/ 520 h 818"/>
                <a:gd name="T48" fmla="*/ 749 w 795"/>
                <a:gd name="T49" fmla="*/ 511 h 818"/>
                <a:gd name="T50" fmla="*/ 747 w 795"/>
                <a:gd name="T51" fmla="*/ 489 h 818"/>
                <a:gd name="T52" fmla="*/ 462 w 795"/>
                <a:gd name="T53" fmla="*/ 485 h 818"/>
                <a:gd name="T54" fmla="*/ 447 w 795"/>
                <a:gd name="T55" fmla="*/ 489 h 818"/>
                <a:gd name="T56" fmla="*/ 439 w 795"/>
                <a:gd name="T57" fmla="*/ 508 h 818"/>
                <a:gd name="T58" fmla="*/ 472 w 795"/>
                <a:gd name="T59" fmla="*/ 520 h 818"/>
                <a:gd name="T60" fmla="*/ 493 w 795"/>
                <a:gd name="T61" fmla="*/ 521 h 818"/>
                <a:gd name="T62" fmla="*/ 532 w 795"/>
                <a:gd name="T63" fmla="*/ 523 h 818"/>
                <a:gd name="T64" fmla="*/ 560 w 795"/>
                <a:gd name="T65" fmla="*/ 529 h 818"/>
                <a:gd name="T66" fmla="*/ 566 w 795"/>
                <a:gd name="T67" fmla="*/ 544 h 818"/>
                <a:gd name="T68" fmla="*/ 559 w 795"/>
                <a:gd name="T69" fmla="*/ 583 h 818"/>
                <a:gd name="T70" fmla="*/ 543 w 795"/>
                <a:gd name="T71" fmla="*/ 647 h 818"/>
                <a:gd name="T72" fmla="*/ 437 w 795"/>
                <a:gd name="T73" fmla="*/ 761 h 818"/>
                <a:gd name="T74" fmla="*/ 327 w 795"/>
                <a:gd name="T75" fmla="*/ 783 h 818"/>
                <a:gd name="T76" fmla="*/ 174 w 795"/>
                <a:gd name="T77" fmla="*/ 729 h 818"/>
                <a:gd name="T78" fmla="*/ 102 w 795"/>
                <a:gd name="T79" fmla="*/ 546 h 818"/>
                <a:gd name="T80" fmla="*/ 105 w 795"/>
                <a:gd name="T81" fmla="*/ 495 h 818"/>
                <a:gd name="T82" fmla="*/ 122 w 795"/>
                <a:gd name="T83" fmla="*/ 405 h 818"/>
                <a:gd name="T84" fmla="*/ 161 w 795"/>
                <a:gd name="T85" fmla="*/ 293 h 818"/>
                <a:gd name="T86" fmla="*/ 230 w 795"/>
                <a:gd name="T87" fmla="*/ 179 h 818"/>
                <a:gd name="T88" fmla="*/ 351 w 795"/>
                <a:gd name="T89" fmla="*/ 78 h 818"/>
                <a:gd name="T90" fmla="*/ 510 w 795"/>
                <a:gd name="T91" fmla="*/ 34 h 818"/>
                <a:gd name="T92" fmla="*/ 644 w 795"/>
                <a:gd name="T93" fmla="*/ 94 h 818"/>
                <a:gd name="T94" fmla="*/ 691 w 795"/>
                <a:gd name="T95" fmla="*/ 251 h 818"/>
                <a:gd name="T96" fmla="*/ 689 w 795"/>
                <a:gd name="T97" fmla="*/ 293 h 818"/>
                <a:gd name="T98" fmla="*/ 687 w 795"/>
                <a:gd name="T99" fmla="*/ 309 h 818"/>
                <a:gd name="T100" fmla="*/ 704 w 795"/>
                <a:gd name="T101" fmla="*/ 320 h 818"/>
                <a:gd name="T102" fmla="*/ 717 w 795"/>
                <a:gd name="T103" fmla="*/ 316 h 818"/>
                <a:gd name="T104" fmla="*/ 724 w 795"/>
                <a:gd name="T105" fmla="*/ 298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95" h="818">
                  <a:moveTo>
                    <a:pt x="795" y="10"/>
                  </a:moveTo>
                  <a:lnTo>
                    <a:pt x="792" y="4"/>
                  </a:lnTo>
                  <a:lnTo>
                    <a:pt x="783" y="0"/>
                  </a:lnTo>
                  <a:lnTo>
                    <a:pt x="777" y="1"/>
                  </a:lnTo>
                  <a:lnTo>
                    <a:pt x="766" y="13"/>
                  </a:lnTo>
                  <a:lnTo>
                    <a:pt x="687" y="100"/>
                  </a:lnTo>
                  <a:lnTo>
                    <a:pt x="671" y="77"/>
                  </a:lnTo>
                  <a:lnTo>
                    <a:pt x="637" y="44"/>
                  </a:lnTo>
                  <a:lnTo>
                    <a:pt x="581" y="13"/>
                  </a:lnTo>
                  <a:lnTo>
                    <a:pt x="501" y="0"/>
                  </a:lnTo>
                  <a:lnTo>
                    <a:pt x="408" y="10"/>
                  </a:lnTo>
                  <a:lnTo>
                    <a:pt x="318" y="42"/>
                  </a:lnTo>
                  <a:lnTo>
                    <a:pt x="233" y="92"/>
                  </a:lnTo>
                  <a:lnTo>
                    <a:pt x="157" y="156"/>
                  </a:lnTo>
                  <a:lnTo>
                    <a:pt x="93" y="233"/>
                  </a:lnTo>
                  <a:lnTo>
                    <a:pt x="43" y="319"/>
                  </a:lnTo>
                  <a:lnTo>
                    <a:pt x="11" y="412"/>
                  </a:lnTo>
                  <a:lnTo>
                    <a:pt x="0" y="509"/>
                  </a:lnTo>
                  <a:lnTo>
                    <a:pt x="6" y="574"/>
                  </a:lnTo>
                  <a:lnTo>
                    <a:pt x="22" y="633"/>
                  </a:lnTo>
                  <a:lnTo>
                    <a:pt x="49" y="686"/>
                  </a:lnTo>
                  <a:lnTo>
                    <a:pt x="85" y="731"/>
                  </a:lnTo>
                  <a:lnTo>
                    <a:pt x="129" y="767"/>
                  </a:lnTo>
                  <a:lnTo>
                    <a:pt x="181" y="795"/>
                  </a:lnTo>
                  <a:lnTo>
                    <a:pt x="241" y="812"/>
                  </a:lnTo>
                  <a:lnTo>
                    <a:pt x="305" y="818"/>
                  </a:lnTo>
                  <a:lnTo>
                    <a:pt x="379" y="810"/>
                  </a:lnTo>
                  <a:lnTo>
                    <a:pt x="446" y="790"/>
                  </a:lnTo>
                  <a:lnTo>
                    <a:pt x="481" y="774"/>
                  </a:lnTo>
                  <a:lnTo>
                    <a:pt x="508" y="756"/>
                  </a:lnTo>
                  <a:lnTo>
                    <a:pt x="527" y="739"/>
                  </a:lnTo>
                  <a:lnTo>
                    <a:pt x="543" y="722"/>
                  </a:lnTo>
                  <a:lnTo>
                    <a:pt x="554" y="745"/>
                  </a:lnTo>
                  <a:lnTo>
                    <a:pt x="568" y="767"/>
                  </a:lnTo>
                  <a:lnTo>
                    <a:pt x="582" y="784"/>
                  </a:lnTo>
                  <a:lnTo>
                    <a:pt x="593" y="791"/>
                  </a:lnTo>
                  <a:lnTo>
                    <a:pt x="601" y="787"/>
                  </a:lnTo>
                  <a:lnTo>
                    <a:pt x="604" y="779"/>
                  </a:lnTo>
                  <a:lnTo>
                    <a:pt x="609" y="761"/>
                  </a:lnTo>
                  <a:lnTo>
                    <a:pt x="615" y="739"/>
                  </a:lnTo>
                  <a:lnTo>
                    <a:pt x="620" y="718"/>
                  </a:lnTo>
                  <a:lnTo>
                    <a:pt x="641" y="632"/>
                  </a:lnTo>
                  <a:lnTo>
                    <a:pt x="656" y="575"/>
                  </a:lnTo>
                  <a:lnTo>
                    <a:pt x="664" y="545"/>
                  </a:lnTo>
                  <a:lnTo>
                    <a:pt x="675" y="529"/>
                  </a:lnTo>
                  <a:lnTo>
                    <a:pt x="696" y="522"/>
                  </a:lnTo>
                  <a:lnTo>
                    <a:pt x="733" y="520"/>
                  </a:lnTo>
                  <a:lnTo>
                    <a:pt x="738" y="520"/>
                  </a:lnTo>
                  <a:lnTo>
                    <a:pt x="744" y="517"/>
                  </a:lnTo>
                  <a:lnTo>
                    <a:pt x="749" y="511"/>
                  </a:lnTo>
                  <a:lnTo>
                    <a:pt x="751" y="498"/>
                  </a:lnTo>
                  <a:lnTo>
                    <a:pt x="747" y="489"/>
                  </a:lnTo>
                  <a:lnTo>
                    <a:pt x="737" y="485"/>
                  </a:lnTo>
                  <a:lnTo>
                    <a:pt x="462" y="485"/>
                  </a:lnTo>
                  <a:lnTo>
                    <a:pt x="454" y="486"/>
                  </a:lnTo>
                  <a:lnTo>
                    <a:pt x="447" y="489"/>
                  </a:lnTo>
                  <a:lnTo>
                    <a:pt x="441" y="495"/>
                  </a:lnTo>
                  <a:lnTo>
                    <a:pt x="439" y="508"/>
                  </a:lnTo>
                  <a:lnTo>
                    <a:pt x="446" y="519"/>
                  </a:lnTo>
                  <a:lnTo>
                    <a:pt x="472" y="520"/>
                  </a:lnTo>
                  <a:lnTo>
                    <a:pt x="479" y="520"/>
                  </a:lnTo>
                  <a:lnTo>
                    <a:pt x="493" y="521"/>
                  </a:lnTo>
                  <a:lnTo>
                    <a:pt x="512" y="521"/>
                  </a:lnTo>
                  <a:lnTo>
                    <a:pt x="532" y="523"/>
                  </a:lnTo>
                  <a:lnTo>
                    <a:pt x="549" y="525"/>
                  </a:lnTo>
                  <a:lnTo>
                    <a:pt x="560" y="529"/>
                  </a:lnTo>
                  <a:lnTo>
                    <a:pt x="565" y="535"/>
                  </a:lnTo>
                  <a:lnTo>
                    <a:pt x="566" y="544"/>
                  </a:lnTo>
                  <a:lnTo>
                    <a:pt x="564" y="559"/>
                  </a:lnTo>
                  <a:lnTo>
                    <a:pt x="559" y="583"/>
                  </a:lnTo>
                  <a:lnTo>
                    <a:pt x="551" y="614"/>
                  </a:lnTo>
                  <a:lnTo>
                    <a:pt x="543" y="647"/>
                  </a:lnTo>
                  <a:lnTo>
                    <a:pt x="501" y="720"/>
                  </a:lnTo>
                  <a:lnTo>
                    <a:pt x="437" y="761"/>
                  </a:lnTo>
                  <a:lnTo>
                    <a:pt x="373" y="779"/>
                  </a:lnTo>
                  <a:lnTo>
                    <a:pt x="327" y="783"/>
                  </a:lnTo>
                  <a:lnTo>
                    <a:pt x="246" y="770"/>
                  </a:lnTo>
                  <a:lnTo>
                    <a:pt x="174" y="729"/>
                  </a:lnTo>
                  <a:lnTo>
                    <a:pt x="122" y="656"/>
                  </a:lnTo>
                  <a:lnTo>
                    <a:pt x="102" y="546"/>
                  </a:lnTo>
                  <a:lnTo>
                    <a:pt x="102" y="527"/>
                  </a:lnTo>
                  <a:lnTo>
                    <a:pt x="105" y="495"/>
                  </a:lnTo>
                  <a:lnTo>
                    <a:pt x="112" y="454"/>
                  </a:lnTo>
                  <a:lnTo>
                    <a:pt x="122" y="405"/>
                  </a:lnTo>
                  <a:lnTo>
                    <a:pt x="138" y="350"/>
                  </a:lnTo>
                  <a:lnTo>
                    <a:pt x="161" y="293"/>
                  </a:lnTo>
                  <a:lnTo>
                    <a:pt x="191" y="236"/>
                  </a:lnTo>
                  <a:lnTo>
                    <a:pt x="230" y="179"/>
                  </a:lnTo>
                  <a:lnTo>
                    <a:pt x="284" y="124"/>
                  </a:lnTo>
                  <a:lnTo>
                    <a:pt x="351" y="78"/>
                  </a:lnTo>
                  <a:lnTo>
                    <a:pt x="428" y="46"/>
                  </a:lnTo>
                  <a:lnTo>
                    <a:pt x="510" y="34"/>
                  </a:lnTo>
                  <a:lnTo>
                    <a:pt x="587" y="50"/>
                  </a:lnTo>
                  <a:lnTo>
                    <a:pt x="644" y="94"/>
                  </a:lnTo>
                  <a:lnTo>
                    <a:pt x="678" y="163"/>
                  </a:lnTo>
                  <a:lnTo>
                    <a:pt x="691" y="251"/>
                  </a:lnTo>
                  <a:lnTo>
                    <a:pt x="690" y="278"/>
                  </a:lnTo>
                  <a:lnTo>
                    <a:pt x="689" y="293"/>
                  </a:lnTo>
                  <a:lnTo>
                    <a:pt x="688" y="301"/>
                  </a:lnTo>
                  <a:lnTo>
                    <a:pt x="687" y="309"/>
                  </a:lnTo>
                  <a:lnTo>
                    <a:pt x="694" y="319"/>
                  </a:lnTo>
                  <a:lnTo>
                    <a:pt x="704" y="320"/>
                  </a:lnTo>
                  <a:lnTo>
                    <a:pt x="713" y="320"/>
                  </a:lnTo>
                  <a:lnTo>
                    <a:pt x="717" y="316"/>
                  </a:lnTo>
                  <a:lnTo>
                    <a:pt x="721" y="309"/>
                  </a:lnTo>
                  <a:lnTo>
                    <a:pt x="724" y="298"/>
                  </a:lnTo>
                  <a:lnTo>
                    <a:pt x="795" y="10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07" name="Rectangle 406"/>
          <p:cNvSpPr/>
          <p:nvPr/>
        </p:nvSpPr>
        <p:spPr>
          <a:xfrm>
            <a:off x="467544" y="3645024"/>
            <a:ext cx="8496944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TextBox 90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38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48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  <p:bldP spid="40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Kidney</a:t>
            </a:r>
            <a:r>
              <a:rPr lang="fr-FR" dirty="0" smtClean="0"/>
              <a:t> co-segmentation in a </a:t>
            </a:r>
            <a:r>
              <a:rPr lang="fr-FR" dirty="0" err="1" smtClean="0"/>
              <a:t>sequence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11" name="KidneyCTTracking.avi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980" y="1223471"/>
            <a:ext cx="6732748" cy="49198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39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725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err="1" smtClean="0"/>
              <a:t>Clinical</a:t>
            </a:r>
            <a:r>
              <a:rPr lang="fr-FR" sz="3000" dirty="0" smtClean="0"/>
              <a:t> applications to </a:t>
            </a:r>
            <a:r>
              <a:rPr lang="fr-FR" sz="3000" dirty="0" err="1" smtClean="0"/>
              <a:t>be</a:t>
            </a:r>
            <a:r>
              <a:rPr lang="fr-FR" sz="3000" dirty="0" smtClean="0"/>
              <a:t> </a:t>
            </a:r>
            <a:r>
              <a:rPr lang="fr-FR" sz="3000" dirty="0" err="1" smtClean="0"/>
              <a:t>addressed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1619672" y="3919698"/>
            <a:ext cx="5617344" cy="21876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3739626" y="1257452"/>
            <a:ext cx="1840486" cy="21876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Picture 2" descr="C:\Users\frq09368\Work\res\ScreenShots\2012-3-26_141918_Main3D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988" r="27701" b="5983"/>
          <a:stretch>
            <a:fillRect/>
          </a:stretch>
        </p:blipFill>
        <p:spPr bwMode="auto">
          <a:xfrm rot="10800000">
            <a:off x="4161113" y="2004896"/>
            <a:ext cx="884530" cy="1353876"/>
          </a:xfrm>
          <a:prstGeom prst="rect">
            <a:avLst/>
          </a:prstGeom>
          <a:noFill/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632" y="4268420"/>
            <a:ext cx="1298206" cy="16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56729" y="4811158"/>
            <a:ext cx="898313" cy="112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1986543" y="4768832"/>
            <a:ext cx="1331134" cy="978430"/>
            <a:chOff x="3820554" y="4473768"/>
            <a:chExt cx="1615542" cy="1187480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7" t="41034" r="40497" b="38840"/>
            <a:stretch/>
          </p:blipFill>
          <p:spPr bwMode="auto">
            <a:xfrm>
              <a:off x="3820554" y="4473768"/>
              <a:ext cx="1615542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Oval 46"/>
            <p:cNvSpPr/>
            <p:nvPr/>
          </p:nvSpPr>
          <p:spPr>
            <a:xfrm>
              <a:off x="4572000" y="5589240"/>
              <a:ext cx="144016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854702" y="1297010"/>
            <a:ext cx="158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cmss17" pitchFamily="34" charset="0"/>
              </a:rPr>
              <a:t>Kidney</a:t>
            </a:r>
            <a:r>
              <a:rPr lang="fr-FR" sz="2000" dirty="0" smtClean="0">
                <a:latin typeface="cmss17" pitchFamily="34" charset="0"/>
              </a:rPr>
              <a:t/>
            </a:r>
            <a:br>
              <a:rPr lang="fr-FR" sz="2000" dirty="0" smtClean="0">
                <a:latin typeface="cmss17" pitchFamily="34" charset="0"/>
              </a:rPr>
            </a:br>
            <a:r>
              <a:rPr lang="fr-FR" sz="2000" dirty="0" smtClean="0">
                <a:latin typeface="cmss17" pitchFamily="34" charset="0"/>
              </a:rPr>
              <a:t>(3D, 3D+t)</a:t>
            </a:r>
            <a:endParaRPr lang="fr-FR" sz="2000" dirty="0">
              <a:latin typeface="cmss17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65881" y="3959256"/>
            <a:ext cx="1750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cmss17" pitchFamily="34" charset="0"/>
              </a:rPr>
              <a:t>Myocardium</a:t>
            </a:r>
            <a:r>
              <a:rPr lang="fr-FR" sz="2000" dirty="0" smtClean="0">
                <a:latin typeface="cmss17" pitchFamily="34" charset="0"/>
              </a:rPr>
              <a:t> in short-axis (2D)</a:t>
            </a:r>
            <a:endParaRPr lang="fr-FR" sz="2000" dirty="0">
              <a:latin typeface="cmss17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36816" y="3947062"/>
            <a:ext cx="1750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cmss17" pitchFamily="34" charset="0"/>
              </a:rPr>
              <a:t>Myocardium</a:t>
            </a:r>
            <a:r>
              <a:rPr lang="fr-FR" sz="2000" dirty="0" smtClean="0">
                <a:latin typeface="cmss17" pitchFamily="34" charset="0"/>
              </a:rPr>
              <a:t> in long-axis (2D)</a:t>
            </a:r>
            <a:endParaRPr lang="fr-FR" sz="2000" dirty="0">
              <a:latin typeface="cmss17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4458172" y="4667142"/>
            <a:ext cx="756084" cy="137744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854702" y="5387221"/>
            <a:ext cx="1274885" cy="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251521" y="4313199"/>
            <a:ext cx="8797275" cy="1852105"/>
            <a:chOff x="251521" y="4083169"/>
            <a:chExt cx="8797275" cy="1852105"/>
          </a:xfrm>
        </p:grpSpPr>
        <p:pic>
          <p:nvPicPr>
            <p:cNvPr id="53" name="Picture 13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78" t="1468" r="5378" b="71388"/>
            <a:stretch/>
          </p:blipFill>
          <p:spPr bwMode="auto">
            <a:xfrm rot="16200000">
              <a:off x="141031" y="4210093"/>
              <a:ext cx="1318257" cy="1097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4083169"/>
              <a:ext cx="1668484" cy="144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251521" y="5529311"/>
              <a:ext cx="1097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B5ED7"/>
                  </a:solidFill>
                  <a:latin typeface="cmss17" pitchFamily="34" charset="0"/>
                </a:rPr>
                <a:t>MRI</a:t>
              </a:r>
              <a:endParaRPr lang="fr-FR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73422" y="5565942"/>
              <a:ext cx="1419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B5ED7"/>
                  </a:solidFill>
                  <a:latin typeface="cmss17" pitchFamily="34" charset="0"/>
                </a:rPr>
                <a:t>Ultrasound</a:t>
              </a:r>
              <a:endParaRPr lang="fr-FR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1560" y="1196752"/>
            <a:ext cx="8280920" cy="2462587"/>
            <a:chOff x="611560" y="1108688"/>
            <a:chExt cx="8280920" cy="2462587"/>
          </a:xfrm>
        </p:grpSpPr>
        <p:pic>
          <p:nvPicPr>
            <p:cNvPr id="55" name="Picture 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372" y="2009614"/>
              <a:ext cx="2261468" cy="97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9" descr="C:\Users\frq09368\Work\res\ScreenShots\2013-2-17_151453_Main3D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" t="5459" r="9756"/>
            <a:stretch/>
          </p:blipFill>
          <p:spPr bwMode="auto">
            <a:xfrm>
              <a:off x="6123728" y="1124744"/>
              <a:ext cx="2480720" cy="1715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179" y="1108688"/>
              <a:ext cx="2330661" cy="95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054365" y="2987660"/>
              <a:ext cx="28381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srgbClr val="0B5ED7"/>
                  </a:solidFill>
                  <a:latin typeface="cmss17" pitchFamily="34" charset="0"/>
                </a:rPr>
                <a:t>Contrast</a:t>
              </a:r>
              <a:r>
                <a:rPr lang="fr-FR" dirty="0" smtClean="0">
                  <a:solidFill>
                    <a:srgbClr val="0B5ED7"/>
                  </a:solidFill>
                  <a:latin typeface="cmss17" pitchFamily="34" charset="0"/>
                </a:rPr>
                <a:t> CT</a:t>
              </a:r>
              <a:endParaRPr lang="fr-FR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11560" y="2924944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srgbClr val="0B5ED7"/>
                  </a:solidFill>
                  <a:latin typeface="cmss17" pitchFamily="34" charset="0"/>
                </a:rPr>
                <a:t>Conventional</a:t>
              </a:r>
              <a:r>
                <a:rPr lang="fr-FR" dirty="0" smtClean="0">
                  <a:solidFill>
                    <a:srgbClr val="0B5ED7"/>
                  </a:solidFill>
                  <a:latin typeface="cmss17" pitchFamily="34" charset="0"/>
                </a:rPr>
                <a:t>/</a:t>
              </a:r>
              <a:r>
                <a:rPr lang="fr-FR" dirty="0" err="1" smtClean="0">
                  <a:solidFill>
                    <a:srgbClr val="0B5ED7"/>
                  </a:solidFill>
                  <a:latin typeface="cmss17" pitchFamily="34" charset="0"/>
                </a:rPr>
                <a:t>Contrast</a:t>
              </a:r>
              <a:r>
                <a:rPr lang="fr-FR" dirty="0" smtClean="0">
                  <a:solidFill>
                    <a:srgbClr val="0B5ED7"/>
                  </a:solidFill>
                  <a:latin typeface="cmss17" pitchFamily="34" charset="0"/>
                </a:rPr>
                <a:t/>
              </a:r>
              <a:br>
                <a:rPr lang="fr-FR" dirty="0" smtClean="0">
                  <a:solidFill>
                    <a:srgbClr val="0B5ED7"/>
                  </a:solidFill>
                  <a:latin typeface="cmss17" pitchFamily="34" charset="0"/>
                </a:rPr>
              </a:br>
              <a:r>
                <a:rPr lang="fr-FR" dirty="0" smtClean="0">
                  <a:solidFill>
                    <a:srgbClr val="0B5ED7"/>
                  </a:solidFill>
                  <a:latin typeface="cmss17" pitchFamily="34" charset="0"/>
                </a:rPr>
                <a:t>Ultrasound</a:t>
              </a:r>
              <a:endParaRPr lang="fr-FR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2605701" y="5687930"/>
            <a:ext cx="118663" cy="5933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extBox 32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Introduction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4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378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1" grpId="1" animBg="1"/>
      <p:bldP spid="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sequence</a:t>
            </a:r>
            <a:r>
              <a:rPr lang="fr-FR" dirty="0" smtClean="0"/>
              <a:t> </a:t>
            </a:r>
            <a:r>
              <a:rPr lang="fr-FR" dirty="0" err="1" smtClean="0"/>
              <a:t>before</a:t>
            </a:r>
            <a:r>
              <a:rPr lang="fr-FR" dirty="0" smtClean="0"/>
              <a:t> and </a:t>
            </a:r>
            <a:r>
              <a:rPr lang="fr-FR" dirty="0" err="1" smtClean="0"/>
              <a:t>after</a:t>
            </a:r>
            <a:r>
              <a:rPr lang="fr-FR" dirty="0" smtClean="0"/>
              <a:t> </a:t>
            </a:r>
            <a:r>
              <a:rPr lang="fr-FR" dirty="0" err="1" smtClean="0"/>
              <a:t>stabilization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19" name="OriginalKidne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grayscl/>
            <a:lum bright="5000" contrast="60000"/>
          </a:blip>
          <a:srcRect l="9627" t="5109" r="62061" b="54376"/>
          <a:stretch/>
        </p:blipFill>
        <p:spPr>
          <a:xfrm rot="16200000">
            <a:off x="786494" y="1522843"/>
            <a:ext cx="3240000" cy="3742936"/>
          </a:xfrm>
          <a:prstGeom prst="rect">
            <a:avLst/>
          </a:prstGeom>
        </p:spPr>
      </p:pic>
      <p:pic>
        <p:nvPicPr>
          <p:cNvPr id="20" name="RegisteredKidney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>
            <a:lum bright="-10000" contrast="5000"/>
          </a:blip>
          <a:srcRect l="4788" t="1304" r="60642" b="52234"/>
          <a:stretch>
            <a:fillRect/>
          </a:stretch>
        </p:blipFill>
        <p:spPr>
          <a:xfrm rot="16200000">
            <a:off x="5226837" y="1627475"/>
            <a:ext cx="3240000" cy="3533674"/>
          </a:xfrm>
          <a:prstGeom prst="rect">
            <a:avLst/>
          </a:prstGeom>
        </p:spPr>
      </p:pic>
      <p:sp>
        <p:nvSpPr>
          <p:cNvPr id="21" name="TextBox 20"/>
          <p:cNvSpPr txBox="1"/>
          <p:nvPr>
            <p:custDataLst>
              <p:tags r:id="rId5"/>
            </p:custDataLst>
          </p:nvPr>
        </p:nvSpPr>
        <p:spPr>
          <a:xfrm>
            <a:off x="535024" y="5157192"/>
            <a:ext cx="374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cmss17" pitchFamily="34" charset="0"/>
              </a:rPr>
              <a:t>Original sequence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latin typeface="cmss17" pitchFamily="34" charset="0"/>
              </a:rPr>
              <a:t>(before stabilization)</a:t>
            </a:r>
            <a:endParaRPr lang="en-US" sz="2200" dirty="0">
              <a:solidFill>
                <a:srgbClr val="FF0000"/>
              </a:solidFill>
              <a:latin typeface="cmss17" pitchFamily="34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6"/>
            </p:custDataLst>
          </p:nvPr>
        </p:nvSpPr>
        <p:spPr>
          <a:xfrm>
            <a:off x="5080000" y="5157192"/>
            <a:ext cx="374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Processed sequence</a:t>
            </a:r>
          </a:p>
          <a:p>
            <a:pPr algn="ctr"/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(after stabilization)</a:t>
            </a:r>
            <a:endParaRPr lang="en-US" sz="22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40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471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 showWhenStopped="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 showWhenStopped="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>
            <p:custDataLst>
              <p:tags r:id="rId1"/>
            </p:custDataLst>
          </p:nvPr>
        </p:nvSpPr>
        <p:spPr bwMode="auto">
          <a:xfrm>
            <a:off x="1691680" y="1340768"/>
            <a:ext cx="6048672" cy="1655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mss17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Quantitative validation (</a:t>
            </a:r>
            <a:r>
              <a:rPr lang="fr-FR" dirty="0" err="1" smtClean="0"/>
              <a:t>Kidney</a:t>
            </a:r>
            <a:r>
              <a:rPr lang="fr-FR" dirty="0" smtClean="0"/>
              <a:t> in Perfusion CT)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14" name="TextBox 13"/>
          <p:cNvSpPr txBox="1"/>
          <p:nvPr>
            <p:custDataLst>
              <p:tags r:id="rId2"/>
            </p:custDataLst>
          </p:nvPr>
        </p:nvSpPr>
        <p:spPr>
          <a:xfrm>
            <a:off x="3779912" y="1340768"/>
            <a:ext cx="172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Validation</a:t>
            </a:r>
            <a:endParaRPr lang="en-US" sz="22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3"/>
            </p:custDataLst>
          </p:nvPr>
        </p:nvSpPr>
        <p:spPr>
          <a:xfrm>
            <a:off x="1875046" y="1795463"/>
            <a:ext cx="5865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mss17" pitchFamily="34" charset="0"/>
              </a:rPr>
              <a:t> 15 sequences from 6 patients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mss17" pitchFamily="34" charset="0"/>
              </a:rPr>
              <a:t> 66 volumes per sequence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mss17" pitchFamily="34" charset="0"/>
              </a:rPr>
              <a:t> Computational time: 30 sec / sequence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cmss17" pitchFamily="34" charset="0"/>
              </a:rPr>
              <a:t> </a:t>
            </a:r>
            <a:r>
              <a:rPr lang="en-US" dirty="0" smtClean="0">
                <a:latin typeface="cmss17" pitchFamily="34" charset="0"/>
              </a:rPr>
              <a:t>Comparison with state-of-the-art </a:t>
            </a:r>
            <a:r>
              <a:rPr lang="en-US" dirty="0" smtClean="0">
                <a:solidFill>
                  <a:srgbClr val="0B5ED7"/>
                </a:solidFill>
                <a:latin typeface="cmss17" pitchFamily="34" charset="0"/>
              </a:rPr>
              <a:t>[</a:t>
            </a:r>
            <a:r>
              <a:rPr lang="en-US" dirty="0" err="1" smtClean="0">
                <a:solidFill>
                  <a:srgbClr val="0B5ED7"/>
                </a:solidFill>
                <a:latin typeface="cmss17" pitchFamily="34" charset="0"/>
              </a:rPr>
              <a:t>Romain</a:t>
            </a:r>
            <a:r>
              <a:rPr lang="en-US" dirty="0" smtClean="0">
                <a:solidFill>
                  <a:srgbClr val="0B5ED7"/>
                </a:solidFill>
                <a:latin typeface="cmss17" pitchFamily="34" charset="0"/>
              </a:rPr>
              <a:t> et al., 2012]</a:t>
            </a:r>
          </a:p>
        </p:txBody>
      </p:sp>
      <p:sp>
        <p:nvSpPr>
          <p:cNvPr id="16" name="Rectangle 15"/>
          <p:cNvSpPr/>
          <p:nvPr>
            <p:custDataLst>
              <p:tags r:id="rId4"/>
            </p:custDataLst>
          </p:nvPr>
        </p:nvSpPr>
        <p:spPr bwMode="auto">
          <a:xfrm>
            <a:off x="6692890" y="3454968"/>
            <a:ext cx="1151570" cy="2303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4" y="3140968"/>
            <a:ext cx="7623708" cy="325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41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23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Improvements</a:t>
            </a:r>
            <a:r>
              <a:rPr lang="fr-FR" dirty="0" smtClean="0"/>
              <a:t> in </a:t>
            </a:r>
            <a:r>
              <a:rPr lang="fr-FR" dirty="0" err="1" smtClean="0"/>
              <a:t>terms</a:t>
            </a:r>
            <a:r>
              <a:rPr lang="fr-FR" dirty="0" smtClean="0"/>
              <a:t> of </a:t>
            </a:r>
            <a:r>
              <a:rPr lang="fr-FR" dirty="0" err="1" smtClean="0"/>
              <a:t>parametric</a:t>
            </a:r>
            <a:r>
              <a:rPr lang="fr-FR" dirty="0" smtClean="0"/>
              <a:t> images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3348372" y="5102593"/>
            <a:ext cx="30603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cmss17" pitchFamily="34" charset="0"/>
              </a:rPr>
              <a:t>Parametric image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latin typeface="cmss17" pitchFamily="34" charset="0"/>
              </a:rPr>
              <a:t>with block-matching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latin typeface="cmss17" pitchFamily="34" charset="0"/>
              </a:rPr>
              <a:t>stabilization</a:t>
            </a:r>
            <a:endParaRPr lang="en-US" sz="2200" dirty="0">
              <a:solidFill>
                <a:srgbClr val="FF0000"/>
              </a:solidFill>
              <a:latin typeface="cmss17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2"/>
            </p:custDataLst>
          </p:nvPr>
        </p:nvSpPr>
        <p:spPr>
          <a:xfrm>
            <a:off x="6048164" y="5102593"/>
            <a:ext cx="30603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Parametric image</a:t>
            </a:r>
          </a:p>
          <a:p>
            <a:pPr algn="ctr"/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with proposed</a:t>
            </a:r>
            <a:b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</a:br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stabilization</a:t>
            </a:r>
            <a:endParaRPr lang="en-US" sz="2200" dirty="0">
              <a:solidFill>
                <a:srgbClr val="0B5ED7"/>
              </a:solidFill>
              <a:latin typeface="cmss17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71534" y="815397"/>
            <a:ext cx="303937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frq09368\Work\doc\Papers\MICCAI2013\KidneyRegistrationDCECT\Figures\ParamCrop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7" t="9378" r="14020" b="11520"/>
          <a:stretch/>
        </p:blipFill>
        <p:spPr bwMode="auto">
          <a:xfrm rot="16200000">
            <a:off x="371202" y="1905672"/>
            <a:ext cx="3034368" cy="32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7126188" y="2411363"/>
            <a:ext cx="864096" cy="648072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14"/>
          <p:cNvSpPr/>
          <p:nvPr/>
        </p:nvSpPr>
        <p:spPr>
          <a:xfrm>
            <a:off x="4459194" y="2382788"/>
            <a:ext cx="864096" cy="648072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467544" y="1239143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cmss17" pitchFamily="34" charset="0"/>
              </a:rPr>
              <a:t>Better</a:t>
            </a:r>
            <a:r>
              <a:rPr lang="fr-FR" sz="2400" dirty="0" smtClean="0">
                <a:latin typeface="cmss17" pitchFamily="34" charset="0"/>
              </a:rPr>
              <a:t> registrations </a:t>
            </a:r>
            <a:r>
              <a:rPr lang="fr-FR" sz="2400" dirty="0" err="1" smtClean="0">
                <a:latin typeface="cmss17" pitchFamily="34" charset="0"/>
              </a:rPr>
              <a:t>yield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better</a:t>
            </a:r>
            <a:r>
              <a:rPr lang="fr-FR" sz="2400" dirty="0" smtClean="0">
                <a:latin typeface="cmss17" pitchFamily="34" charset="0"/>
              </a:rPr>
              <a:t> estimation of </a:t>
            </a:r>
            <a:r>
              <a:rPr lang="fr-FR" sz="2400" dirty="0" err="1" smtClean="0">
                <a:latin typeface="cmss17" pitchFamily="34" charset="0"/>
              </a:rPr>
              <a:t>parameters</a:t>
            </a:r>
            <a:endParaRPr lang="fr-FR" sz="2400" dirty="0">
              <a:latin typeface="cmss17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403648" y="2564904"/>
            <a:ext cx="864096" cy="648072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Box 18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42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847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Contributions (Part 3)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251520" y="4941168"/>
            <a:ext cx="8640960" cy="1512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395536" y="5047901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u="sng" dirty="0" smtClean="0">
                <a:latin typeface="cmss17" pitchFamily="34" charset="0"/>
              </a:rPr>
              <a:t>R</a:t>
            </a:r>
            <a:r>
              <a:rPr lang="en-US" sz="1600" u="sng" dirty="0">
                <a:latin typeface="cmss17" pitchFamily="34" charset="0"/>
              </a:rPr>
              <a:t>. </a:t>
            </a:r>
            <a:r>
              <a:rPr lang="en-US" sz="1600" u="sng" dirty="0" smtClean="0">
                <a:latin typeface="cmss17" pitchFamily="34" charset="0"/>
              </a:rPr>
              <a:t>Prevost</a:t>
            </a:r>
            <a:r>
              <a:rPr lang="en-US" sz="1600" dirty="0" smtClean="0">
                <a:latin typeface="cmss17" pitchFamily="34" charset="0"/>
              </a:rPr>
              <a:t>, </a:t>
            </a:r>
            <a:r>
              <a:rPr lang="en-US" sz="1600" dirty="0">
                <a:latin typeface="cmss17" pitchFamily="34" charset="0"/>
              </a:rPr>
              <a:t>R. Cuingnet, B. Mory, J.-M. Correas, L.D. Cohen, R. Ardon</a:t>
            </a:r>
            <a:r>
              <a:rPr lang="en-US" sz="1600" dirty="0" smtClean="0">
                <a:latin typeface="cmss17" pitchFamily="34" charset="0"/>
              </a:rPr>
              <a:t>.</a:t>
            </a:r>
            <a:br>
              <a:rPr lang="en-US" sz="1600" dirty="0" smtClean="0">
                <a:latin typeface="cmss17" pitchFamily="34" charset="0"/>
              </a:rPr>
            </a:br>
            <a:r>
              <a:rPr lang="en-US" sz="1600" dirty="0" smtClean="0">
                <a:solidFill>
                  <a:srgbClr val="0B5ED7"/>
                </a:solidFill>
                <a:latin typeface="cmss17" pitchFamily="34" charset="0"/>
              </a:rPr>
              <a:t>"</a:t>
            </a:r>
            <a:r>
              <a:rPr lang="en-US" sz="1600" dirty="0">
                <a:solidFill>
                  <a:srgbClr val="0B5ED7"/>
                </a:solidFill>
                <a:latin typeface="cmss17" pitchFamily="34" charset="0"/>
              </a:rPr>
              <a:t>Joint Co-Segmentation and Registration of 3D Ultrasound </a:t>
            </a:r>
            <a:r>
              <a:rPr lang="en-US" sz="1600" dirty="0" smtClean="0">
                <a:solidFill>
                  <a:srgbClr val="0B5ED7"/>
                </a:solidFill>
                <a:latin typeface="cmss17" pitchFamily="34" charset="0"/>
              </a:rPr>
              <a:t>Images“</a:t>
            </a:r>
            <a:r>
              <a:rPr lang="en-US" sz="1600" dirty="0" smtClean="0">
                <a:latin typeface="cmss17" pitchFamily="34" charset="0"/>
              </a:rPr>
              <a:t>, </a:t>
            </a:r>
            <a:r>
              <a:rPr lang="en-US" sz="1600" b="1" dirty="0" smtClean="0">
                <a:latin typeface="cmss17" pitchFamily="34" charset="0"/>
              </a:rPr>
              <a:t>IPMI 2013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u="sng" dirty="0">
                <a:latin typeface="cmss17" pitchFamily="34" charset="0"/>
              </a:rPr>
              <a:t>R. Prevost</a:t>
            </a:r>
            <a:r>
              <a:rPr lang="en-US" sz="1600" dirty="0">
                <a:latin typeface="cmss17" pitchFamily="34" charset="0"/>
              </a:rPr>
              <a:t>, B. </a:t>
            </a:r>
            <a:r>
              <a:rPr lang="en-US" sz="1600" dirty="0" err="1">
                <a:latin typeface="cmss17" pitchFamily="34" charset="0"/>
              </a:rPr>
              <a:t>Romain</a:t>
            </a:r>
            <a:r>
              <a:rPr lang="en-US" sz="1600" dirty="0">
                <a:latin typeface="cmss17" pitchFamily="34" charset="0"/>
              </a:rPr>
              <a:t>, B. Mory, O. </a:t>
            </a:r>
            <a:r>
              <a:rPr lang="en-US" sz="1600" dirty="0" err="1">
                <a:latin typeface="cmss17" pitchFamily="34" charset="0"/>
              </a:rPr>
              <a:t>Lucidarme</a:t>
            </a:r>
            <a:r>
              <a:rPr lang="en-US" sz="1600" dirty="0">
                <a:latin typeface="cmss17" pitchFamily="34" charset="0"/>
              </a:rPr>
              <a:t>, R. Cuingnet, L.D. Cohen, R. Ardon.</a:t>
            </a:r>
            <a:br>
              <a:rPr lang="en-US" sz="1600" dirty="0">
                <a:latin typeface="cmss17" pitchFamily="34" charset="0"/>
              </a:rPr>
            </a:br>
            <a:r>
              <a:rPr lang="en-US" sz="1600" dirty="0">
                <a:solidFill>
                  <a:srgbClr val="0B5ED7"/>
                </a:solidFill>
                <a:latin typeface="cmss17" pitchFamily="34" charset="0"/>
              </a:rPr>
              <a:t>"Registration of 3D+T Abdominal Perfusion CT Images via Co-Segmentation “</a:t>
            </a:r>
            <a:r>
              <a:rPr lang="en-US" sz="1600" dirty="0" smtClean="0">
                <a:latin typeface="cmss17" pitchFamily="34" charset="0"/>
              </a:rPr>
              <a:t>, </a:t>
            </a:r>
            <a:r>
              <a:rPr lang="en-US" sz="1600" b="1" dirty="0" smtClean="0">
                <a:latin typeface="cmss17" pitchFamily="34" charset="0"/>
              </a:rPr>
              <a:t>MICCAI </a:t>
            </a:r>
            <a:r>
              <a:rPr lang="en-US" sz="1600" b="1" dirty="0">
                <a:latin typeface="cmss17" pitchFamily="34" charset="0"/>
              </a:rPr>
              <a:t>2013</a:t>
            </a:r>
            <a:endParaRPr lang="fr-FR" sz="1600" b="1" dirty="0"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600" b="1" dirty="0" err="1" smtClean="0">
                <a:latin typeface="cmss17" pitchFamily="34" charset="0"/>
              </a:rPr>
              <a:t>Two</a:t>
            </a:r>
            <a:r>
              <a:rPr lang="fr-FR" sz="1600" b="1" dirty="0" smtClean="0">
                <a:latin typeface="cmss17" pitchFamily="34" charset="0"/>
              </a:rPr>
              <a:t> </a:t>
            </a:r>
            <a:r>
              <a:rPr lang="fr-FR" sz="1600" b="1" dirty="0" err="1" smtClean="0">
                <a:latin typeface="cmss17" pitchFamily="34" charset="0"/>
              </a:rPr>
              <a:t>industrial</a:t>
            </a:r>
            <a:r>
              <a:rPr lang="fr-FR" sz="1600" b="1" dirty="0" smtClean="0">
                <a:latin typeface="cmss17" pitchFamily="34" charset="0"/>
              </a:rPr>
              <a:t> patents </a:t>
            </a:r>
            <a:r>
              <a:rPr lang="fr-FR" sz="1600" b="1" dirty="0" err="1" smtClean="0">
                <a:latin typeface="cmss17" pitchFamily="34" charset="0"/>
              </a:rPr>
              <a:t>filed</a:t>
            </a:r>
            <a:endParaRPr lang="fr-FR" sz="1600" b="1" dirty="0">
              <a:latin typeface="cmss17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052736"/>
            <a:ext cx="57606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latin typeface="cmss17" pitchFamily="34" charset="0"/>
              </a:rPr>
              <a:t>We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described</a:t>
            </a:r>
            <a:r>
              <a:rPr lang="fr-FR" sz="2000" dirty="0" smtClean="0">
                <a:latin typeface="cmss17" pitchFamily="34" charset="0"/>
              </a:rPr>
              <a:t> a </a:t>
            </a:r>
            <a:r>
              <a:rPr lang="fr-FR" sz="2000" dirty="0" err="1" smtClean="0">
                <a:latin typeface="cmss17" pitchFamily="34" charset="0"/>
              </a:rPr>
              <a:t>generic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approach</a:t>
            </a:r>
            <a:r>
              <a:rPr lang="fr-FR" sz="2000" dirty="0" smtClean="0">
                <a:latin typeface="cmss17" pitchFamily="34" charset="0"/>
              </a:rPr>
              <a:t> for </a:t>
            </a:r>
            <a:br>
              <a:rPr lang="fr-FR" sz="2000" dirty="0" smtClean="0">
                <a:latin typeface="cmss17" pitchFamily="34" charset="0"/>
              </a:rPr>
            </a:b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joint co-segmentation and registration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2000" dirty="0" smtClean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latin typeface="cmss17" pitchFamily="34" charset="0"/>
              </a:rPr>
              <a:t>Application to </a:t>
            </a:r>
            <a:r>
              <a:rPr lang="fr-FR" sz="2000" dirty="0" err="1" smtClean="0">
                <a:latin typeface="cmss17" pitchFamily="34" charset="0"/>
              </a:rPr>
              <a:t>two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different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algorithms</a:t>
            </a:r>
            <a:r>
              <a:rPr lang="fr-FR" sz="2000" dirty="0" smtClean="0">
                <a:latin typeface="cmss17" pitchFamily="34" charset="0"/>
              </a:rPr>
              <a:t>: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b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</a:b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robust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ellipsoid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detection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smtClean="0">
                <a:latin typeface="cmss17" pitchFamily="34" charset="0"/>
              </a:rPr>
              <a:t>and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implicit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template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deformation</a:t>
            </a:r>
            <a:endParaRPr lang="fr-FR" sz="2000" dirty="0" smtClean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fr-FR" sz="2000" dirty="0" smtClean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latin typeface="cmss17" pitchFamily="34" charset="0"/>
              </a:rPr>
              <a:t>Extension to </a:t>
            </a:r>
            <a:r>
              <a:rPr lang="fr-FR" sz="2000" dirty="0" err="1" smtClean="0">
                <a:latin typeface="cmss17" pitchFamily="34" charset="0"/>
              </a:rPr>
              <a:t>any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number</a:t>
            </a:r>
            <a:r>
              <a:rPr lang="fr-FR" sz="2000" dirty="0" smtClean="0">
                <a:latin typeface="cmss17" pitchFamily="34" charset="0"/>
              </a:rPr>
              <a:t> of images for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organ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tracking</a:t>
            </a:r>
            <a:r>
              <a:rPr lang="fr-FR" sz="2000" dirty="0" smtClean="0">
                <a:latin typeface="cmss17" pitchFamily="34" charset="0"/>
              </a:rPr>
              <a:t> and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sequence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stabilization</a:t>
            </a:r>
            <a:endParaRPr lang="fr-FR" sz="2000" dirty="0" smtClean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fr-FR" sz="2000" dirty="0" smtClean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latin typeface="cmss17" pitchFamily="34" charset="0"/>
              </a:rPr>
              <a:t>Improvements</a:t>
            </a:r>
            <a:r>
              <a:rPr lang="fr-FR" sz="2000" dirty="0" smtClean="0">
                <a:latin typeface="cmss17" pitchFamily="34" charset="0"/>
              </a:rPr>
              <a:t> over state-of-the-art in </a:t>
            </a:r>
            <a:br>
              <a:rPr lang="fr-FR" sz="2000" dirty="0" smtClean="0">
                <a:latin typeface="cmss17" pitchFamily="34" charset="0"/>
              </a:rPr>
            </a:br>
            <a:r>
              <a:rPr lang="fr-FR" sz="2000" dirty="0" smtClean="0">
                <a:latin typeface="cmss17" pitchFamily="34" charset="0"/>
              </a:rPr>
              <a:t>the </a:t>
            </a:r>
            <a:r>
              <a:rPr lang="fr-FR" sz="2000" dirty="0" err="1" smtClean="0">
                <a:latin typeface="cmss17" pitchFamily="34" charset="0"/>
              </a:rPr>
              <a:t>two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studied</a:t>
            </a:r>
            <a:r>
              <a:rPr lang="fr-FR" sz="2000" dirty="0" smtClean="0">
                <a:latin typeface="cmss17" pitchFamily="34" charset="0"/>
              </a:rPr>
              <a:t> applications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40152" y="1268760"/>
            <a:ext cx="2946160" cy="1406121"/>
            <a:chOff x="1403648" y="3212977"/>
            <a:chExt cx="6336704" cy="3024335"/>
          </a:xfrm>
        </p:grpSpPr>
        <p:pic>
          <p:nvPicPr>
            <p:cNvPr id="11" name="Picture 10" descr="C:\Users\frq09368\Work\doc\Papers\IPMI2013\CoSegmentation\Figures\Scheme_CEUS_Seg.pn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122" y="4249974"/>
              <a:ext cx="2943230" cy="1987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:\Users\frq09368\Work\doc\Papers\IPMI2013\CoSegmentation\Figures\Scheme_US_Seg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4264141"/>
              <a:ext cx="2941980" cy="197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C:\Users\frq09368\Work\doc\Papers\IPMI2013\CoSegmentation\Figures\Scheme_Mesh.pn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154353" y="2766528"/>
              <a:ext cx="918116" cy="1811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>
              <p:custDataLst>
                <p:tags r:id="rId9"/>
              </p:custDataLst>
            </p:nvPr>
          </p:nvCxnSpPr>
          <p:spPr>
            <a:xfrm flipH="1">
              <a:off x="3131840" y="3897857"/>
              <a:ext cx="1066350" cy="11873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>
              <p:custDataLst>
                <p:tags r:id="rId10"/>
              </p:custDataLst>
            </p:nvPr>
          </p:nvCxnSpPr>
          <p:spPr>
            <a:xfrm>
              <a:off x="5050774" y="3897857"/>
              <a:ext cx="745362" cy="8992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249471" y="2975594"/>
            <a:ext cx="2426985" cy="1533526"/>
            <a:chOff x="6249471" y="2759570"/>
            <a:chExt cx="2426985" cy="1533526"/>
          </a:xfrm>
        </p:grpSpPr>
        <p:pic>
          <p:nvPicPr>
            <p:cNvPr id="20" name="Picture 2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0" t="6269" r="51978" b="40971"/>
            <a:stretch/>
          </p:blipFill>
          <p:spPr bwMode="auto">
            <a:xfrm>
              <a:off x="6249471" y="2759570"/>
              <a:ext cx="1804913" cy="919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0" t="6269" r="51978" b="40971"/>
            <a:stretch/>
          </p:blipFill>
          <p:spPr bwMode="auto">
            <a:xfrm>
              <a:off x="6406369" y="2914352"/>
              <a:ext cx="1804913" cy="919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0" t="6269" r="51978" b="40971"/>
            <a:stretch/>
          </p:blipFill>
          <p:spPr bwMode="auto">
            <a:xfrm>
              <a:off x="6558769" y="3066752"/>
              <a:ext cx="1804913" cy="919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0" t="6269" r="51978" b="40971"/>
            <a:stretch/>
          </p:blipFill>
          <p:spPr bwMode="auto">
            <a:xfrm>
              <a:off x="6727729" y="3219152"/>
              <a:ext cx="1804913" cy="919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91" t="6894" r="7637" b="40346"/>
            <a:stretch/>
          </p:blipFill>
          <p:spPr bwMode="auto">
            <a:xfrm>
              <a:off x="6871543" y="3373933"/>
              <a:ext cx="1804913" cy="919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3/4 – </a:t>
            </a:r>
            <a:r>
              <a:rPr lang="fr-FR" dirty="0" err="1" smtClean="0">
                <a:latin typeface="cmss17" pitchFamily="34" charset="0"/>
              </a:rPr>
              <a:t>Using</a:t>
            </a:r>
            <a:r>
              <a:rPr lang="fr-FR" dirty="0" smtClean="0">
                <a:latin typeface="cmss17" pitchFamily="34" charset="0"/>
              </a:rPr>
              <a:t> multiple images via joint co-segmentation and registration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43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765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E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1772816"/>
            <a:ext cx="9144000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988840"/>
            <a:ext cx="8640960" cy="1800200"/>
          </a:xfrm>
        </p:spPr>
        <p:txBody>
          <a:bodyPr>
            <a:normAutofit fontScale="90000"/>
          </a:bodyPr>
          <a:lstStyle/>
          <a:p>
            <a:r>
              <a:rPr lang="fr-FR" sz="6700" dirty="0" smtClean="0">
                <a:solidFill>
                  <a:srgbClr val="0B5ED7"/>
                </a:solidFill>
              </a:rPr>
              <a:t>Part 4</a:t>
            </a:r>
            <a:r>
              <a:rPr lang="fr-FR" dirty="0">
                <a:solidFill>
                  <a:srgbClr val="0B5ED7"/>
                </a:solidFill>
              </a:rPr>
              <a:t/>
            </a:r>
            <a:br>
              <a:rPr lang="fr-FR" dirty="0">
                <a:solidFill>
                  <a:srgbClr val="0B5ED7"/>
                </a:solidFill>
              </a:rPr>
            </a:br>
            <a:r>
              <a:rPr lang="fr-FR" sz="3600" dirty="0" err="1" smtClean="0">
                <a:solidFill>
                  <a:srgbClr val="0B5ED7"/>
                </a:solidFill>
              </a:rPr>
              <a:t>Exploiting</a:t>
            </a:r>
            <a:r>
              <a:rPr lang="fr-FR" sz="3600" dirty="0" smtClean="0">
                <a:solidFill>
                  <a:srgbClr val="0B5ED7"/>
                </a:solidFill>
              </a:rPr>
              <a:t> </a:t>
            </a:r>
            <a:r>
              <a:rPr lang="fr-FR" sz="3600" dirty="0" err="1" smtClean="0">
                <a:solidFill>
                  <a:srgbClr val="0B5ED7"/>
                </a:solidFill>
              </a:rPr>
              <a:t>shape</a:t>
            </a:r>
            <a:r>
              <a:rPr lang="fr-FR" sz="3600" dirty="0" smtClean="0">
                <a:solidFill>
                  <a:srgbClr val="0B5ED7"/>
                </a:solidFill>
              </a:rPr>
              <a:t> information </a:t>
            </a:r>
            <a:r>
              <a:rPr lang="fr-FR" sz="3600" dirty="0" err="1" smtClean="0">
                <a:solidFill>
                  <a:srgbClr val="0B5ED7"/>
                </a:solidFill>
              </a:rPr>
              <a:t>from</a:t>
            </a:r>
            <a:r>
              <a:rPr lang="fr-FR" sz="3600" dirty="0" smtClean="0">
                <a:solidFill>
                  <a:srgbClr val="0B5ED7"/>
                </a:solidFill>
              </a:rPr>
              <a:t> </a:t>
            </a:r>
            <a:r>
              <a:rPr lang="fr-FR" sz="3600" dirty="0" err="1" smtClean="0">
                <a:solidFill>
                  <a:srgbClr val="0B5ED7"/>
                </a:solidFill>
              </a:rPr>
              <a:t>databases</a:t>
            </a:r>
            <a:r>
              <a:rPr lang="fr-FR" sz="3600" dirty="0">
                <a:solidFill>
                  <a:srgbClr val="0B5ED7"/>
                </a:solidFill>
              </a:rPr>
              <a:t/>
            </a:r>
            <a:br>
              <a:rPr lang="fr-FR" sz="3600" dirty="0">
                <a:solidFill>
                  <a:srgbClr val="0B5ED7"/>
                </a:solidFill>
              </a:rPr>
            </a:br>
            <a:r>
              <a:rPr lang="fr-FR" sz="3600" dirty="0" smtClean="0"/>
              <a:t>Learning the best </a:t>
            </a:r>
            <a:r>
              <a:rPr lang="fr-FR" sz="3600" dirty="0" err="1" smtClean="0"/>
              <a:t>template</a:t>
            </a:r>
            <a:r>
              <a:rPr lang="fr-FR" sz="3600" dirty="0" smtClean="0"/>
              <a:t> and </a:t>
            </a:r>
            <a:r>
              <a:rPr lang="fr-FR" sz="3600" dirty="0" err="1" smtClean="0"/>
              <a:t>shape</a:t>
            </a:r>
            <a:r>
              <a:rPr lang="fr-FR" sz="3600" dirty="0" smtClean="0"/>
              <a:t> </a:t>
            </a:r>
            <a:r>
              <a:rPr lang="fr-FR" sz="3600" dirty="0" err="1" smtClean="0"/>
              <a:t>variability</a:t>
            </a:r>
            <a:endParaRPr lang="fr-FR" sz="3600" dirty="0"/>
          </a:p>
        </p:txBody>
      </p:sp>
      <p:pic>
        <p:nvPicPr>
          <p:cNvPr id="17" name="Picture 1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3"/>
          <a:stretch/>
        </p:blipFill>
        <p:spPr bwMode="auto">
          <a:xfrm rot="16200000">
            <a:off x="2071683" y="3193014"/>
            <a:ext cx="1554255" cy="404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77071"/>
            <a:ext cx="2808312" cy="21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284455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Part 1 -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Implicit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template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deformation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: background &amp; contributions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Part 2 -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Applying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the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algorithm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to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challenging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clinical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problems</a:t>
            </a:r>
            <a:endParaRPr lang="fr-FR" sz="2400" dirty="0" smtClean="0">
              <a:solidFill>
                <a:schemeClr val="bg1"/>
              </a:solidFill>
              <a:latin typeface="cmss17" pitchFamily="34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Part 3 - </a:t>
            </a:r>
            <a:r>
              <a:rPr lang="en-US" sz="2400" dirty="0">
                <a:solidFill>
                  <a:schemeClr val="bg1"/>
                </a:solidFill>
                <a:latin typeface="cmss17" pitchFamily="34" charset="0"/>
              </a:rPr>
              <a:t>Exploiting different images of the patient </a:t>
            </a:r>
          </a:p>
        </p:txBody>
      </p:sp>
    </p:spTree>
    <p:extLst>
      <p:ext uri="{BB962C8B-B14F-4D97-AF65-F5344CB8AC3E}">
        <p14:creationId xmlns:p14="http://schemas.microsoft.com/office/powerpoint/2010/main" val="22845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>
            <p:custDataLst>
              <p:tags r:id="rId1"/>
            </p:custDataLst>
          </p:nvPr>
        </p:nvSpPr>
        <p:spPr bwMode="auto">
          <a:xfrm>
            <a:off x="107504" y="3329116"/>
            <a:ext cx="8496944" cy="9639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>
            <p:custDataLst>
              <p:tags r:id="rId2"/>
            </p:custDataLst>
          </p:nvPr>
        </p:nvSpPr>
        <p:spPr bwMode="auto">
          <a:xfrm>
            <a:off x="107504" y="2259268"/>
            <a:ext cx="8496944" cy="9639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>
            <p:custDataLst>
              <p:tags r:id="rId3"/>
            </p:custDataLst>
          </p:nvPr>
        </p:nvSpPr>
        <p:spPr bwMode="auto">
          <a:xfrm>
            <a:off x="107504" y="1196752"/>
            <a:ext cx="8496944" cy="9639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Improving</a:t>
            </a:r>
            <a:r>
              <a:rPr lang="fr-FR" dirty="0" smtClean="0"/>
              <a:t> segmentation via </a:t>
            </a:r>
            <a:r>
              <a:rPr lang="fr-FR" dirty="0" err="1" smtClean="0"/>
              <a:t>shape</a:t>
            </a:r>
            <a:r>
              <a:rPr lang="fr-FR" dirty="0" smtClean="0"/>
              <a:t> </a:t>
            </a:r>
            <a:r>
              <a:rPr lang="fr-FR" dirty="0" err="1" smtClean="0"/>
              <a:t>learning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9" name="Picture 1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3"/>
          <a:stretch/>
        </p:blipFill>
        <p:spPr bwMode="auto">
          <a:xfrm rot="16200000">
            <a:off x="1742232" y="3251056"/>
            <a:ext cx="1571703" cy="408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9673" y="1240884"/>
            <a:ext cx="83268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latin typeface="cmss17" pitchFamily="34" charset="0"/>
                <a:sym typeface="Wingdings" pitchFamily="2" charset="2"/>
              </a:rPr>
              <a:t>Find</a:t>
            </a:r>
            <a:r>
              <a:rPr lang="fr-FR" sz="2400" b="1" dirty="0">
                <a:latin typeface="cmss17" pitchFamily="34" charset="0"/>
                <a:sym typeface="Wingdings" pitchFamily="2" charset="2"/>
              </a:rPr>
              <a:t> the best </a:t>
            </a:r>
            <a:r>
              <a:rPr lang="fr-FR" sz="2400" b="1" dirty="0" err="1" smtClean="0">
                <a:latin typeface="cmss17" pitchFamily="34" charset="0"/>
                <a:sym typeface="Wingdings" pitchFamily="2" charset="2"/>
              </a:rPr>
              <a:t>implicit</a:t>
            </a:r>
            <a:r>
              <a:rPr lang="fr-FR" sz="2400" b="1" dirty="0" smtClean="0">
                <a:latin typeface="cmss17" pitchFamily="34" charset="0"/>
                <a:sym typeface="Wingdings" pitchFamily="2" charset="2"/>
              </a:rPr>
              <a:t> </a:t>
            </a:r>
            <a:r>
              <a:rPr lang="fr-FR" sz="2400" b="1" dirty="0" err="1" smtClean="0">
                <a:latin typeface="cmss17" pitchFamily="34" charset="0"/>
                <a:sym typeface="Wingdings" pitchFamily="2" charset="2"/>
              </a:rPr>
              <a:t>template</a:t>
            </a:r>
            <a:r>
              <a:rPr lang="fr-FR" sz="2400" b="1" dirty="0" smtClean="0">
                <a:latin typeface="cmss17" pitchFamily="34" charset="0"/>
                <a:sym typeface="Wingdings" pitchFamily="2" charset="2"/>
              </a:rPr>
              <a:t>      to </a:t>
            </a:r>
            <a:r>
              <a:rPr lang="fr-FR" sz="2400" b="1" dirty="0" err="1">
                <a:latin typeface="cmss17" pitchFamily="34" charset="0"/>
                <a:sym typeface="Wingdings" pitchFamily="2" charset="2"/>
              </a:rPr>
              <a:t>be</a:t>
            </a:r>
            <a:r>
              <a:rPr lang="fr-FR" sz="2400" b="1" dirty="0">
                <a:latin typeface="cmss17" pitchFamily="34" charset="0"/>
                <a:sym typeface="Wingdings" pitchFamily="2" charset="2"/>
              </a:rPr>
              <a:t> </a:t>
            </a:r>
            <a:r>
              <a:rPr lang="fr-FR" sz="2400" b="1" dirty="0" err="1">
                <a:latin typeface="cmss17" pitchFamily="34" charset="0"/>
                <a:sym typeface="Wingdings" pitchFamily="2" charset="2"/>
              </a:rPr>
              <a:t>deformed</a:t>
            </a:r>
            <a:endParaRPr lang="fr-FR" sz="2400" b="1" dirty="0">
              <a:latin typeface="cmss17" pitchFamily="34" charset="0"/>
              <a:sym typeface="Wingdings" pitchFamily="2" charset="2"/>
            </a:endParaRPr>
          </a:p>
          <a:p>
            <a:r>
              <a:rPr lang="fr-FR" sz="2400" dirty="0" smtClean="0">
                <a:latin typeface="cmss17" pitchFamily="34" charset="0"/>
                <a:sym typeface="Wingdings" pitchFamily="2" charset="2"/>
              </a:rPr>
              <a:t>    </a:t>
            </a:r>
            <a:r>
              <a:rPr lang="fr-FR" sz="2400" dirty="0" err="1">
                <a:latin typeface="cmss17" pitchFamily="34" charset="0"/>
                <a:sym typeface="Wingdings" pitchFamily="2" charset="2"/>
              </a:rPr>
              <a:t>Dedicated</a:t>
            </a:r>
            <a:r>
              <a:rPr lang="fr-FR" sz="2400" dirty="0">
                <a:latin typeface="cmss17" pitchFamily="34" charset="0"/>
                <a:sym typeface="Wingdings" pitchFamily="2" charset="2"/>
              </a:rPr>
              <a:t> estimation of a </a:t>
            </a:r>
            <a:r>
              <a:rPr lang="fr-FR" sz="2400" dirty="0" err="1">
                <a:solidFill>
                  <a:srgbClr val="0B5ED7"/>
                </a:solidFill>
                <a:latin typeface="cmss17" pitchFamily="34" charset="0"/>
                <a:sym typeface="Wingdings" pitchFamily="2" charset="2"/>
              </a:rPr>
              <a:t>mean</a:t>
            </a:r>
            <a:r>
              <a:rPr lang="fr-FR" sz="2400" dirty="0">
                <a:solidFill>
                  <a:srgbClr val="0B5ED7"/>
                </a:solidFill>
                <a:latin typeface="cmss17" pitchFamily="34" charset="0"/>
                <a:sym typeface="Wingdings" pitchFamily="2" charset="2"/>
              </a:rPr>
              <a:t> 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  <a:sym typeface="Wingdings" pitchFamily="2" charset="2"/>
              </a:rPr>
              <a:t>model </a:t>
            </a:r>
            <a:r>
              <a:rPr lang="fr-FR" sz="2400" dirty="0">
                <a:solidFill>
                  <a:srgbClr val="0B5ED7"/>
                </a:solidFill>
                <a:latin typeface="cmss17" pitchFamily="34" charset="0"/>
              </a:rPr>
              <a:t>[Joshi et al., 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2004]</a:t>
            </a:r>
          </a:p>
          <a:p>
            <a:endParaRPr lang="fr-FR" sz="2400" dirty="0" smtClean="0">
              <a:solidFill>
                <a:srgbClr val="0B5ED7"/>
              </a:solidFill>
              <a:latin typeface="cmss17" pitchFamily="34" charset="0"/>
              <a:sym typeface="Wingdings" pitchFamily="2" charset="2"/>
            </a:endParaRPr>
          </a:p>
          <a:p>
            <a:r>
              <a:rPr lang="fr-FR" sz="2400" b="1" dirty="0" err="1">
                <a:latin typeface="cmss17" pitchFamily="34" charset="0"/>
                <a:sym typeface="Wingdings" pitchFamily="2" charset="2"/>
              </a:rPr>
              <a:t>Learn</a:t>
            </a:r>
            <a:r>
              <a:rPr lang="fr-FR" sz="2400" b="1" dirty="0">
                <a:latin typeface="cmss17" pitchFamily="34" charset="0"/>
                <a:sym typeface="Wingdings" pitchFamily="2" charset="2"/>
              </a:rPr>
              <a:t> the </a:t>
            </a:r>
            <a:r>
              <a:rPr lang="fr-FR" sz="2400" b="1" dirty="0" err="1">
                <a:latin typeface="cmss17" pitchFamily="34" charset="0"/>
                <a:sym typeface="Wingdings" pitchFamily="2" charset="2"/>
              </a:rPr>
              <a:t>shape</a:t>
            </a:r>
            <a:r>
              <a:rPr lang="fr-FR" sz="2400" b="1" dirty="0">
                <a:latin typeface="cmss17" pitchFamily="34" charset="0"/>
                <a:sym typeface="Wingdings" pitchFamily="2" charset="2"/>
              </a:rPr>
              <a:t> </a:t>
            </a:r>
            <a:r>
              <a:rPr lang="fr-FR" sz="2400" b="1" dirty="0" err="1" smtClean="0">
                <a:latin typeface="cmss17" pitchFamily="34" charset="0"/>
                <a:sym typeface="Wingdings" pitchFamily="2" charset="2"/>
              </a:rPr>
              <a:t>variability</a:t>
            </a:r>
            <a:endParaRPr lang="fr-FR" sz="2400" dirty="0" smtClean="0">
              <a:latin typeface="cmss17" pitchFamily="34" charset="0"/>
              <a:sym typeface="Wingdings" pitchFamily="2" charset="2"/>
            </a:endParaRPr>
          </a:p>
          <a:p>
            <a:r>
              <a:rPr lang="fr-FR" sz="2400" dirty="0" smtClean="0">
                <a:latin typeface="cmss17" pitchFamily="34" charset="0"/>
                <a:sym typeface="Wingdings" pitchFamily="2" charset="2"/>
              </a:rPr>
              <a:t>    </a:t>
            </a:r>
            <a:r>
              <a:rPr lang="fr-FR" sz="2400" dirty="0">
                <a:latin typeface="cmss17" pitchFamily="34" charset="0"/>
                <a:sym typeface="Wingdings" pitchFamily="2" charset="2"/>
              </a:rPr>
              <a:t>Main </a:t>
            </a:r>
            <a:r>
              <a:rPr lang="fr-FR" sz="2400" dirty="0">
                <a:solidFill>
                  <a:srgbClr val="0B5ED7"/>
                </a:solidFill>
                <a:latin typeface="cmss17" pitchFamily="34" charset="0"/>
                <a:sym typeface="Wingdings" pitchFamily="2" charset="2"/>
              </a:rPr>
              <a:t>modes of variation </a:t>
            </a:r>
            <a:r>
              <a:rPr lang="fr-FR" sz="2400" dirty="0" err="1">
                <a:latin typeface="cmss17" pitchFamily="34" charset="0"/>
                <a:sym typeface="Wingdings" pitchFamily="2" charset="2"/>
              </a:rPr>
              <a:t>around</a:t>
            </a:r>
            <a:r>
              <a:rPr lang="fr-FR" sz="2400" dirty="0">
                <a:latin typeface="cmss17" pitchFamily="34" charset="0"/>
                <a:sym typeface="Wingdings" pitchFamily="2" charset="2"/>
              </a:rPr>
              <a:t> the </a:t>
            </a:r>
            <a:r>
              <a:rPr lang="fr-FR" sz="2400" dirty="0" err="1" smtClean="0">
                <a:latin typeface="cmss17" pitchFamily="34" charset="0"/>
                <a:sym typeface="Wingdings" pitchFamily="2" charset="2"/>
              </a:rPr>
              <a:t>mean</a:t>
            </a:r>
            <a:endParaRPr lang="fr-FR" sz="2400" dirty="0" smtClean="0">
              <a:latin typeface="cmss17" pitchFamily="34" charset="0"/>
              <a:sym typeface="Wingdings" pitchFamily="2" charset="2"/>
            </a:endParaRPr>
          </a:p>
          <a:p>
            <a:endParaRPr lang="fr-FR" sz="2400" dirty="0" smtClean="0">
              <a:latin typeface="cmss17" pitchFamily="34" charset="0"/>
              <a:sym typeface="Wingdings" pitchFamily="2" charset="2"/>
            </a:endParaRPr>
          </a:p>
          <a:p>
            <a:r>
              <a:rPr lang="fr-FR" sz="2400" b="1" dirty="0">
                <a:latin typeface="cmss17" pitchFamily="34" charset="0"/>
                <a:sym typeface="Wingdings" pitchFamily="2" charset="2"/>
              </a:rPr>
              <a:t>Exploit </a:t>
            </a:r>
            <a:r>
              <a:rPr lang="fr-FR" sz="2400" b="1" dirty="0" err="1">
                <a:latin typeface="cmss17" pitchFamily="34" charset="0"/>
                <a:sym typeface="Wingdings" pitchFamily="2" charset="2"/>
              </a:rPr>
              <a:t>this</a:t>
            </a:r>
            <a:r>
              <a:rPr lang="fr-FR" sz="2400" b="1" dirty="0">
                <a:latin typeface="cmss17" pitchFamily="34" charset="0"/>
                <a:sym typeface="Wingdings" pitchFamily="2" charset="2"/>
              </a:rPr>
              <a:t> information </a:t>
            </a:r>
            <a:r>
              <a:rPr lang="fr-FR" sz="2400" b="1" dirty="0" smtClean="0">
                <a:latin typeface="cmss17" pitchFamily="34" charset="0"/>
                <a:sym typeface="Wingdings" pitchFamily="2" charset="2"/>
              </a:rPr>
              <a:t>for future segmentations </a:t>
            </a:r>
            <a:r>
              <a:rPr lang="fr-FR" sz="2400" b="1" dirty="0" err="1" smtClean="0">
                <a:latin typeface="cmss17" pitchFamily="34" charset="0"/>
                <a:sym typeface="Wingdings" pitchFamily="2" charset="2"/>
              </a:rPr>
              <a:t>while</a:t>
            </a:r>
            <a:r>
              <a:rPr lang="fr-FR" sz="2400" b="1" dirty="0" smtClean="0">
                <a:latin typeface="cmss17" pitchFamily="34" charset="0"/>
                <a:sym typeface="Wingdings" pitchFamily="2" charset="2"/>
              </a:rPr>
              <a:t> </a:t>
            </a:r>
            <a:br>
              <a:rPr lang="fr-FR" sz="2400" b="1" dirty="0" smtClean="0">
                <a:latin typeface="cmss17" pitchFamily="34" charset="0"/>
                <a:sym typeface="Wingdings" pitchFamily="2" charset="2"/>
              </a:rPr>
            </a:br>
            <a:r>
              <a:rPr lang="fr-FR" sz="2400" b="1" dirty="0" err="1" smtClean="0">
                <a:latin typeface="cmss17" pitchFamily="34" charset="0"/>
                <a:sym typeface="Wingdings" pitchFamily="2" charset="2"/>
              </a:rPr>
              <a:t>maintaining</a:t>
            </a:r>
            <a:r>
              <a:rPr lang="fr-FR" sz="2400" b="1" dirty="0" smtClean="0">
                <a:latin typeface="cmss17" pitchFamily="34" charset="0"/>
                <a:sym typeface="Wingdings" pitchFamily="2" charset="2"/>
              </a:rPr>
              <a:t> </a:t>
            </a:r>
            <a:r>
              <a:rPr lang="fr-FR" sz="2400" b="1" dirty="0" err="1">
                <a:latin typeface="cmss17" pitchFamily="34" charset="0"/>
                <a:sym typeface="Wingdings" pitchFamily="2" charset="2"/>
              </a:rPr>
              <a:t>both</a:t>
            </a:r>
            <a:r>
              <a:rPr lang="fr-FR" sz="2400" b="1" dirty="0">
                <a:latin typeface="cmss17" pitchFamily="34" charset="0"/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rgbClr val="0B5ED7"/>
                </a:solidFill>
                <a:latin typeface="cmss17" pitchFamily="34" charset="0"/>
                <a:sym typeface="Wingdings" pitchFamily="2" charset="2"/>
              </a:rPr>
              <a:t>efficiency</a:t>
            </a:r>
            <a:r>
              <a:rPr lang="fr-FR" sz="2400" b="1" dirty="0">
                <a:solidFill>
                  <a:srgbClr val="0B5ED7"/>
                </a:solidFill>
                <a:latin typeface="cmss17" pitchFamily="34" charset="0"/>
                <a:sym typeface="Wingdings" pitchFamily="2" charset="2"/>
              </a:rPr>
              <a:t> </a:t>
            </a:r>
            <a:r>
              <a:rPr lang="fr-FR" sz="2400" b="1" dirty="0">
                <a:latin typeface="cmss17" pitchFamily="34" charset="0"/>
                <a:sym typeface="Wingdings" pitchFamily="2" charset="2"/>
              </a:rPr>
              <a:t>and </a:t>
            </a:r>
            <a:r>
              <a:rPr lang="fr-FR" sz="2400" b="1" dirty="0" err="1">
                <a:solidFill>
                  <a:srgbClr val="0B5ED7"/>
                </a:solidFill>
                <a:latin typeface="cmss17" pitchFamily="34" charset="0"/>
                <a:sym typeface="Wingdings" pitchFamily="2" charset="2"/>
              </a:rPr>
              <a:t>topology</a:t>
            </a:r>
            <a:r>
              <a:rPr lang="fr-FR" sz="2400" b="1" dirty="0">
                <a:solidFill>
                  <a:srgbClr val="0B5ED7"/>
                </a:solidFill>
                <a:latin typeface="cmss17" pitchFamily="34" charset="0"/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rgbClr val="0B5ED7"/>
                </a:solidFill>
                <a:latin typeface="cmss17" pitchFamily="34" charset="0"/>
                <a:sym typeface="Wingdings" pitchFamily="2" charset="2"/>
              </a:rPr>
              <a:t>preservation</a:t>
            </a:r>
            <a:endParaRPr lang="fr-FR" sz="2400" b="1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3407" y="1096868"/>
            <a:ext cx="5301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 smtClean="0">
                <a:solidFill>
                  <a:srgbClr val="0B5ED7"/>
                </a:solidFill>
                <a:latin typeface="cmss17" pitchFamily="34" charset="0"/>
              </a:rPr>
              <a:t>1</a:t>
            </a:r>
            <a:endParaRPr lang="fr-FR" sz="66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3406" y="2221120"/>
            <a:ext cx="5301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0B5ED7"/>
                </a:solidFill>
                <a:latin typeface="cmss17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3407" y="3282508"/>
            <a:ext cx="5301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0B5ED7"/>
                </a:solidFill>
                <a:latin typeface="cmss17" pitchFamily="34" charset="0"/>
              </a:rPr>
              <a:t>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14" y="4348043"/>
            <a:ext cx="2885538" cy="210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740352" y="4615968"/>
            <a:ext cx="122982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cmss17" pitchFamily="34" charset="0"/>
              </a:rPr>
              <a:t>Stats</a:t>
            </a:r>
            <a:r>
              <a:rPr lang="fr-FR" dirty="0" smtClean="0">
                <a:latin typeface="cmss17" pitchFamily="34" charset="0"/>
              </a:rPr>
              <a:t> on </a:t>
            </a:r>
          </a:p>
          <a:p>
            <a:r>
              <a:rPr lang="fr-FR" dirty="0" err="1" smtClean="0">
                <a:latin typeface="cmss17" pitchFamily="34" charset="0"/>
              </a:rPr>
              <a:t>implicit</a:t>
            </a:r>
            <a:r>
              <a:rPr lang="fr-FR" dirty="0" smtClean="0">
                <a:latin typeface="cmss17" pitchFamily="34" charset="0"/>
              </a:rPr>
              <a:t> </a:t>
            </a:r>
          </a:p>
          <a:p>
            <a:r>
              <a:rPr lang="fr-FR" dirty="0" err="1" smtClean="0">
                <a:latin typeface="cmss17" pitchFamily="34" charset="0"/>
              </a:rPr>
              <a:t>functions</a:t>
            </a:r>
            <a:r>
              <a:rPr lang="fr-FR" dirty="0" smtClean="0">
                <a:latin typeface="cmss17" pitchFamily="34" charset="0"/>
              </a:rPr>
              <a:t> </a:t>
            </a:r>
            <a:br>
              <a:rPr lang="fr-FR" dirty="0" smtClean="0">
                <a:latin typeface="cmss17" pitchFamily="34" charset="0"/>
              </a:rPr>
            </a:b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[</a:t>
            </a:r>
            <a:r>
              <a:rPr lang="fr-FR" dirty="0" err="1" smtClean="0">
                <a:solidFill>
                  <a:srgbClr val="0B5ED7"/>
                </a:solidFill>
                <a:latin typeface="cmss17" pitchFamily="34" charset="0"/>
              </a:rPr>
              <a:t>Tsai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dirty="0">
                <a:solidFill>
                  <a:srgbClr val="0B5ED7"/>
                </a:solidFill>
                <a:latin typeface="cmss17" pitchFamily="34" charset="0"/>
              </a:rPr>
              <a:t>et al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.,</a:t>
            </a:r>
          </a:p>
          <a:p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2003]</a:t>
            </a:r>
            <a:endParaRPr lang="fr-FR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3567" y="5949280"/>
            <a:ext cx="3556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 smtClean="0">
                <a:latin typeface="cmss17" pitchFamily="34" charset="0"/>
              </a:rPr>
              <a:t>Database</a:t>
            </a:r>
            <a:r>
              <a:rPr lang="fr-FR" dirty="0" smtClean="0">
                <a:latin typeface="cmss17" pitchFamily="34" charset="0"/>
              </a:rPr>
              <a:t> of </a:t>
            </a:r>
            <a:r>
              <a:rPr lang="fr-FR" dirty="0" err="1" smtClean="0">
                <a:latin typeface="cmss17" pitchFamily="34" charset="0"/>
              </a:rPr>
              <a:t>pre-segmented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shapes</a:t>
            </a:r>
            <a:endParaRPr lang="fr-FR" dirty="0">
              <a:solidFill>
                <a:srgbClr val="0B5ED7"/>
              </a:solidFill>
              <a:latin typeface="cmss17" pitchFamily="34" charset="0"/>
            </a:endParaRPr>
          </a:p>
        </p:txBody>
      </p:sp>
      <p:grpSp>
        <p:nvGrpSpPr>
          <p:cNvPr id="10" name="Group 4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4644008" y="1301418"/>
            <a:ext cx="307985" cy="303491"/>
            <a:chOff x="1" y="-1"/>
            <a:chExt cx="1028" cy="1013"/>
          </a:xfrm>
        </p:grpSpPr>
        <p:sp>
          <p:nvSpPr>
            <p:cNvPr id="13" name="Freeform 5"/>
            <p:cNvSpPr>
              <a:spLocks noChangeAspect="1" noEditPoints="1"/>
            </p:cNvSpPr>
            <p:nvPr/>
          </p:nvSpPr>
          <p:spPr bwMode="auto">
            <a:xfrm>
              <a:off x="1" y="-1"/>
              <a:ext cx="589" cy="1013"/>
            </a:xfrm>
            <a:custGeom>
              <a:avLst/>
              <a:gdLst>
                <a:gd name="T0" fmla="*/ 438 w 589"/>
                <a:gd name="T1" fmla="*/ 18 h 1013"/>
                <a:gd name="T2" fmla="*/ 438 w 589"/>
                <a:gd name="T3" fmla="*/ 5 h 1013"/>
                <a:gd name="T4" fmla="*/ 416 w 589"/>
                <a:gd name="T5" fmla="*/ 4 h 1013"/>
                <a:gd name="T6" fmla="*/ 344 w 589"/>
                <a:gd name="T7" fmla="*/ 283 h 1013"/>
                <a:gd name="T8" fmla="*/ 215 w 589"/>
                <a:gd name="T9" fmla="*/ 312 h 1013"/>
                <a:gd name="T10" fmla="*/ 105 w 589"/>
                <a:gd name="T11" fmla="*/ 382 h 1013"/>
                <a:gd name="T12" fmla="*/ 28 w 589"/>
                <a:gd name="T13" fmla="*/ 479 h 1013"/>
                <a:gd name="T14" fmla="*/ 0 w 589"/>
                <a:gd name="T15" fmla="*/ 591 h 1013"/>
                <a:gd name="T16" fmla="*/ 56 w 589"/>
                <a:gd name="T17" fmla="*/ 730 h 1013"/>
                <a:gd name="T18" fmla="*/ 216 w 589"/>
                <a:gd name="T19" fmla="*/ 796 h 1013"/>
                <a:gd name="T20" fmla="*/ 181 w 589"/>
                <a:gd name="T21" fmla="*/ 939 h 1013"/>
                <a:gd name="T22" fmla="*/ 167 w 589"/>
                <a:gd name="T23" fmla="*/ 991 h 1013"/>
                <a:gd name="T24" fmla="*/ 170 w 589"/>
                <a:gd name="T25" fmla="*/ 1011 h 1013"/>
                <a:gd name="T26" fmla="*/ 190 w 589"/>
                <a:gd name="T27" fmla="*/ 1008 h 1013"/>
                <a:gd name="T28" fmla="*/ 196 w 589"/>
                <a:gd name="T29" fmla="*/ 991 h 1013"/>
                <a:gd name="T30" fmla="*/ 203 w 589"/>
                <a:gd name="T31" fmla="*/ 963 h 1013"/>
                <a:gd name="T32" fmla="*/ 312 w 589"/>
                <a:gd name="T33" fmla="*/ 786 h 1013"/>
                <a:gd name="T34" fmla="*/ 434 w 589"/>
                <a:gd name="T35" fmla="*/ 735 h 1013"/>
                <a:gd name="T36" fmla="*/ 528 w 589"/>
                <a:gd name="T37" fmla="*/ 649 h 1013"/>
                <a:gd name="T38" fmla="*/ 582 w 589"/>
                <a:gd name="T39" fmla="*/ 543 h 1013"/>
                <a:gd name="T40" fmla="*/ 577 w 589"/>
                <a:gd name="T41" fmla="*/ 418 h 1013"/>
                <a:gd name="T42" fmla="*/ 473 w 589"/>
                <a:gd name="T43" fmla="*/ 306 h 1013"/>
                <a:gd name="T44" fmla="*/ 436 w 589"/>
                <a:gd name="T45" fmla="*/ 27 h 1013"/>
                <a:gd name="T46" fmla="*/ 196 w 589"/>
                <a:gd name="T47" fmla="*/ 768 h 1013"/>
                <a:gd name="T48" fmla="*/ 145 w 589"/>
                <a:gd name="T49" fmla="*/ 750 h 1013"/>
                <a:gd name="T50" fmla="*/ 102 w 589"/>
                <a:gd name="T51" fmla="*/ 713 h 1013"/>
                <a:gd name="T52" fmla="*/ 77 w 589"/>
                <a:gd name="T53" fmla="*/ 654 h 1013"/>
                <a:gd name="T54" fmla="*/ 77 w 589"/>
                <a:gd name="T55" fmla="*/ 563 h 1013"/>
                <a:gd name="T56" fmla="*/ 112 w 589"/>
                <a:gd name="T57" fmla="*/ 462 h 1013"/>
                <a:gd name="T58" fmla="*/ 180 w 589"/>
                <a:gd name="T59" fmla="*/ 375 h 1013"/>
                <a:gd name="T60" fmla="*/ 278 w 589"/>
                <a:gd name="T61" fmla="*/ 319 h 1013"/>
                <a:gd name="T62" fmla="*/ 221 w 589"/>
                <a:gd name="T63" fmla="*/ 771 h 1013"/>
                <a:gd name="T64" fmla="*/ 426 w 589"/>
                <a:gd name="T65" fmla="*/ 319 h 1013"/>
                <a:gd name="T66" fmla="*/ 505 w 589"/>
                <a:gd name="T67" fmla="*/ 397 h 1013"/>
                <a:gd name="T68" fmla="*/ 512 w 589"/>
                <a:gd name="T69" fmla="*/ 514 h 1013"/>
                <a:gd name="T70" fmla="*/ 477 w 589"/>
                <a:gd name="T71" fmla="*/ 615 h 1013"/>
                <a:gd name="T72" fmla="*/ 409 w 589"/>
                <a:gd name="T73" fmla="*/ 702 h 1013"/>
                <a:gd name="T74" fmla="*/ 311 w 589"/>
                <a:gd name="T75" fmla="*/ 759 h 1013"/>
                <a:gd name="T76" fmla="*/ 367 w 589"/>
                <a:gd name="T77" fmla="*/ 307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9" h="1013">
                  <a:moveTo>
                    <a:pt x="436" y="27"/>
                  </a:moveTo>
                  <a:lnTo>
                    <a:pt x="438" y="18"/>
                  </a:lnTo>
                  <a:lnTo>
                    <a:pt x="440" y="11"/>
                  </a:lnTo>
                  <a:lnTo>
                    <a:pt x="438" y="5"/>
                  </a:lnTo>
                  <a:lnTo>
                    <a:pt x="426" y="0"/>
                  </a:lnTo>
                  <a:lnTo>
                    <a:pt x="416" y="4"/>
                  </a:lnTo>
                  <a:lnTo>
                    <a:pt x="410" y="22"/>
                  </a:lnTo>
                  <a:lnTo>
                    <a:pt x="344" y="283"/>
                  </a:lnTo>
                  <a:lnTo>
                    <a:pt x="278" y="291"/>
                  </a:lnTo>
                  <a:lnTo>
                    <a:pt x="215" y="312"/>
                  </a:lnTo>
                  <a:lnTo>
                    <a:pt x="157" y="342"/>
                  </a:lnTo>
                  <a:lnTo>
                    <a:pt x="105" y="382"/>
                  </a:lnTo>
                  <a:lnTo>
                    <a:pt x="62" y="428"/>
                  </a:lnTo>
                  <a:lnTo>
                    <a:pt x="28" y="479"/>
                  </a:lnTo>
                  <a:lnTo>
                    <a:pt x="8" y="534"/>
                  </a:lnTo>
                  <a:lnTo>
                    <a:pt x="0" y="591"/>
                  </a:lnTo>
                  <a:lnTo>
                    <a:pt x="14" y="667"/>
                  </a:lnTo>
                  <a:lnTo>
                    <a:pt x="56" y="730"/>
                  </a:lnTo>
                  <a:lnTo>
                    <a:pt x="124" y="775"/>
                  </a:lnTo>
                  <a:lnTo>
                    <a:pt x="216" y="796"/>
                  </a:lnTo>
                  <a:lnTo>
                    <a:pt x="190" y="901"/>
                  </a:lnTo>
                  <a:lnTo>
                    <a:pt x="181" y="939"/>
                  </a:lnTo>
                  <a:lnTo>
                    <a:pt x="173" y="970"/>
                  </a:lnTo>
                  <a:lnTo>
                    <a:pt x="167" y="991"/>
                  </a:lnTo>
                  <a:lnTo>
                    <a:pt x="166" y="1000"/>
                  </a:lnTo>
                  <a:lnTo>
                    <a:pt x="170" y="1011"/>
                  </a:lnTo>
                  <a:lnTo>
                    <a:pt x="179" y="1013"/>
                  </a:lnTo>
                  <a:lnTo>
                    <a:pt x="190" y="1008"/>
                  </a:lnTo>
                  <a:lnTo>
                    <a:pt x="192" y="1002"/>
                  </a:lnTo>
                  <a:lnTo>
                    <a:pt x="196" y="991"/>
                  </a:lnTo>
                  <a:lnTo>
                    <a:pt x="199" y="977"/>
                  </a:lnTo>
                  <a:lnTo>
                    <a:pt x="203" y="963"/>
                  </a:lnTo>
                  <a:lnTo>
                    <a:pt x="245" y="796"/>
                  </a:lnTo>
                  <a:lnTo>
                    <a:pt x="312" y="786"/>
                  </a:lnTo>
                  <a:lnTo>
                    <a:pt x="375" y="766"/>
                  </a:lnTo>
                  <a:lnTo>
                    <a:pt x="434" y="735"/>
                  </a:lnTo>
                  <a:lnTo>
                    <a:pt x="485" y="695"/>
                  </a:lnTo>
                  <a:lnTo>
                    <a:pt x="528" y="649"/>
                  </a:lnTo>
                  <a:lnTo>
                    <a:pt x="561" y="598"/>
                  </a:lnTo>
                  <a:lnTo>
                    <a:pt x="582" y="543"/>
                  </a:lnTo>
                  <a:lnTo>
                    <a:pt x="589" y="486"/>
                  </a:lnTo>
                  <a:lnTo>
                    <a:pt x="577" y="418"/>
                  </a:lnTo>
                  <a:lnTo>
                    <a:pt x="540" y="355"/>
                  </a:lnTo>
                  <a:lnTo>
                    <a:pt x="473" y="306"/>
                  </a:lnTo>
                  <a:lnTo>
                    <a:pt x="374" y="283"/>
                  </a:lnTo>
                  <a:lnTo>
                    <a:pt x="436" y="27"/>
                  </a:lnTo>
                  <a:close/>
                  <a:moveTo>
                    <a:pt x="221" y="771"/>
                  </a:moveTo>
                  <a:lnTo>
                    <a:pt x="196" y="768"/>
                  </a:lnTo>
                  <a:lnTo>
                    <a:pt x="170" y="761"/>
                  </a:lnTo>
                  <a:lnTo>
                    <a:pt x="145" y="750"/>
                  </a:lnTo>
                  <a:lnTo>
                    <a:pt x="122" y="734"/>
                  </a:lnTo>
                  <a:lnTo>
                    <a:pt x="102" y="713"/>
                  </a:lnTo>
                  <a:lnTo>
                    <a:pt x="87" y="686"/>
                  </a:lnTo>
                  <a:lnTo>
                    <a:pt x="77" y="654"/>
                  </a:lnTo>
                  <a:lnTo>
                    <a:pt x="73" y="615"/>
                  </a:lnTo>
                  <a:lnTo>
                    <a:pt x="77" y="563"/>
                  </a:lnTo>
                  <a:lnTo>
                    <a:pt x="91" y="512"/>
                  </a:lnTo>
                  <a:lnTo>
                    <a:pt x="112" y="462"/>
                  </a:lnTo>
                  <a:lnTo>
                    <a:pt x="142" y="416"/>
                  </a:lnTo>
                  <a:lnTo>
                    <a:pt x="180" y="375"/>
                  </a:lnTo>
                  <a:lnTo>
                    <a:pt x="225" y="342"/>
                  </a:lnTo>
                  <a:lnTo>
                    <a:pt x="278" y="319"/>
                  </a:lnTo>
                  <a:lnTo>
                    <a:pt x="338" y="307"/>
                  </a:lnTo>
                  <a:lnTo>
                    <a:pt x="221" y="771"/>
                  </a:lnTo>
                  <a:close/>
                  <a:moveTo>
                    <a:pt x="367" y="307"/>
                  </a:moveTo>
                  <a:lnTo>
                    <a:pt x="426" y="319"/>
                  </a:lnTo>
                  <a:lnTo>
                    <a:pt x="474" y="349"/>
                  </a:lnTo>
                  <a:lnTo>
                    <a:pt x="505" y="397"/>
                  </a:lnTo>
                  <a:lnTo>
                    <a:pt x="516" y="463"/>
                  </a:lnTo>
                  <a:lnTo>
                    <a:pt x="512" y="514"/>
                  </a:lnTo>
                  <a:lnTo>
                    <a:pt x="498" y="565"/>
                  </a:lnTo>
                  <a:lnTo>
                    <a:pt x="477" y="615"/>
                  </a:lnTo>
                  <a:lnTo>
                    <a:pt x="447" y="661"/>
                  </a:lnTo>
                  <a:lnTo>
                    <a:pt x="409" y="702"/>
                  </a:lnTo>
                  <a:lnTo>
                    <a:pt x="363" y="735"/>
                  </a:lnTo>
                  <a:lnTo>
                    <a:pt x="311" y="759"/>
                  </a:lnTo>
                  <a:lnTo>
                    <a:pt x="251" y="771"/>
                  </a:lnTo>
                  <a:lnTo>
                    <a:pt x="367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/>
            <p:cNvSpPr>
              <a:spLocks noChangeAspect="1" noEditPoints="1"/>
            </p:cNvSpPr>
            <p:nvPr/>
          </p:nvSpPr>
          <p:spPr bwMode="auto">
            <a:xfrm>
              <a:off x="664" y="419"/>
              <a:ext cx="365" cy="539"/>
            </a:xfrm>
            <a:custGeom>
              <a:avLst/>
              <a:gdLst>
                <a:gd name="T0" fmla="*/ 365 w 365"/>
                <a:gd name="T1" fmla="*/ 272 h 539"/>
                <a:gd name="T2" fmla="*/ 356 w 365"/>
                <a:gd name="T3" fmla="*/ 158 h 539"/>
                <a:gd name="T4" fmla="*/ 319 w 365"/>
                <a:gd name="T5" fmla="*/ 67 h 539"/>
                <a:gd name="T6" fmla="*/ 297 w 365"/>
                <a:gd name="T7" fmla="*/ 42 h 539"/>
                <a:gd name="T8" fmla="*/ 265 w 365"/>
                <a:gd name="T9" fmla="*/ 20 h 539"/>
                <a:gd name="T10" fmla="*/ 227 w 365"/>
                <a:gd name="T11" fmla="*/ 5 h 539"/>
                <a:gd name="T12" fmla="*/ 183 w 365"/>
                <a:gd name="T13" fmla="*/ 0 h 539"/>
                <a:gd name="T14" fmla="*/ 122 w 365"/>
                <a:gd name="T15" fmla="*/ 9 h 539"/>
                <a:gd name="T16" fmla="*/ 77 w 365"/>
                <a:gd name="T17" fmla="*/ 34 h 539"/>
                <a:gd name="T18" fmla="*/ 45 w 365"/>
                <a:gd name="T19" fmla="*/ 71 h 539"/>
                <a:gd name="T20" fmla="*/ 23 w 365"/>
                <a:gd name="T21" fmla="*/ 114 h 539"/>
                <a:gd name="T22" fmla="*/ 10 w 365"/>
                <a:gd name="T23" fmla="*/ 161 h 539"/>
                <a:gd name="T24" fmla="*/ 3 w 365"/>
                <a:gd name="T25" fmla="*/ 205 h 539"/>
                <a:gd name="T26" fmla="*/ 0 w 365"/>
                <a:gd name="T27" fmla="*/ 244 h 539"/>
                <a:gd name="T28" fmla="*/ 0 w 365"/>
                <a:gd name="T29" fmla="*/ 272 h 539"/>
                <a:gd name="T30" fmla="*/ 0 w 365"/>
                <a:gd name="T31" fmla="*/ 300 h 539"/>
                <a:gd name="T32" fmla="*/ 3 w 365"/>
                <a:gd name="T33" fmla="*/ 337 h 539"/>
                <a:gd name="T34" fmla="*/ 10 w 365"/>
                <a:gd name="T35" fmla="*/ 381 h 539"/>
                <a:gd name="T36" fmla="*/ 23 w 365"/>
                <a:gd name="T37" fmla="*/ 427 h 539"/>
                <a:gd name="T38" fmla="*/ 45 w 365"/>
                <a:gd name="T39" fmla="*/ 470 h 539"/>
                <a:gd name="T40" fmla="*/ 77 w 365"/>
                <a:gd name="T41" fmla="*/ 505 h 539"/>
                <a:gd name="T42" fmla="*/ 122 w 365"/>
                <a:gd name="T43" fmla="*/ 530 h 539"/>
                <a:gd name="T44" fmla="*/ 183 w 365"/>
                <a:gd name="T45" fmla="*/ 539 h 539"/>
                <a:gd name="T46" fmla="*/ 243 w 365"/>
                <a:gd name="T47" fmla="*/ 530 h 539"/>
                <a:gd name="T48" fmla="*/ 288 w 365"/>
                <a:gd name="T49" fmla="*/ 505 h 539"/>
                <a:gd name="T50" fmla="*/ 321 w 365"/>
                <a:gd name="T51" fmla="*/ 470 h 539"/>
                <a:gd name="T52" fmla="*/ 343 w 365"/>
                <a:gd name="T53" fmla="*/ 427 h 539"/>
                <a:gd name="T54" fmla="*/ 356 w 365"/>
                <a:gd name="T55" fmla="*/ 381 h 539"/>
                <a:gd name="T56" fmla="*/ 363 w 365"/>
                <a:gd name="T57" fmla="*/ 337 h 539"/>
                <a:gd name="T58" fmla="*/ 365 w 365"/>
                <a:gd name="T59" fmla="*/ 300 h 539"/>
                <a:gd name="T60" fmla="*/ 365 w 365"/>
                <a:gd name="T61" fmla="*/ 272 h 539"/>
                <a:gd name="T62" fmla="*/ 183 w 365"/>
                <a:gd name="T63" fmla="*/ 517 h 539"/>
                <a:gd name="T64" fmla="*/ 154 w 365"/>
                <a:gd name="T65" fmla="*/ 513 h 539"/>
                <a:gd name="T66" fmla="*/ 125 w 365"/>
                <a:gd name="T67" fmla="*/ 498 h 539"/>
                <a:gd name="T68" fmla="*/ 100 w 365"/>
                <a:gd name="T69" fmla="*/ 472 h 539"/>
                <a:gd name="T70" fmla="*/ 83 w 365"/>
                <a:gd name="T71" fmla="*/ 431 h 539"/>
                <a:gd name="T72" fmla="*/ 77 w 365"/>
                <a:gd name="T73" fmla="*/ 393 h 539"/>
                <a:gd name="T74" fmla="*/ 73 w 365"/>
                <a:gd name="T75" fmla="*/ 351 h 539"/>
                <a:gd name="T76" fmla="*/ 72 w 365"/>
                <a:gd name="T77" fmla="*/ 306 h 539"/>
                <a:gd name="T78" fmla="*/ 72 w 365"/>
                <a:gd name="T79" fmla="*/ 261 h 539"/>
                <a:gd name="T80" fmla="*/ 73 w 365"/>
                <a:gd name="T81" fmla="*/ 176 h 539"/>
                <a:gd name="T82" fmla="*/ 84 w 365"/>
                <a:gd name="T83" fmla="*/ 101 h 539"/>
                <a:gd name="T84" fmla="*/ 101 w 365"/>
                <a:gd name="T85" fmla="*/ 62 h 539"/>
                <a:gd name="T86" fmla="*/ 127 w 365"/>
                <a:gd name="T87" fmla="*/ 38 h 539"/>
                <a:gd name="T88" fmla="*/ 156 w 365"/>
                <a:gd name="T89" fmla="*/ 25 h 539"/>
                <a:gd name="T90" fmla="*/ 183 w 365"/>
                <a:gd name="T91" fmla="*/ 22 h 539"/>
                <a:gd name="T92" fmla="*/ 214 w 365"/>
                <a:gd name="T93" fmla="*/ 26 h 539"/>
                <a:gd name="T94" fmla="*/ 242 w 365"/>
                <a:gd name="T95" fmla="*/ 40 h 539"/>
                <a:gd name="T96" fmla="*/ 265 w 365"/>
                <a:gd name="T97" fmla="*/ 63 h 539"/>
                <a:gd name="T98" fmla="*/ 280 w 365"/>
                <a:gd name="T99" fmla="*/ 93 h 539"/>
                <a:gd name="T100" fmla="*/ 292 w 365"/>
                <a:gd name="T101" fmla="*/ 168 h 539"/>
                <a:gd name="T102" fmla="*/ 294 w 365"/>
                <a:gd name="T103" fmla="*/ 261 h 539"/>
                <a:gd name="T104" fmla="*/ 293 w 365"/>
                <a:gd name="T105" fmla="*/ 348 h 539"/>
                <a:gd name="T106" fmla="*/ 284 w 365"/>
                <a:gd name="T107" fmla="*/ 428 h 539"/>
                <a:gd name="T108" fmla="*/ 266 w 365"/>
                <a:gd name="T109" fmla="*/ 472 h 539"/>
                <a:gd name="T110" fmla="*/ 239 w 365"/>
                <a:gd name="T111" fmla="*/ 499 h 539"/>
                <a:gd name="T112" fmla="*/ 209 w 365"/>
                <a:gd name="T113" fmla="*/ 513 h 539"/>
                <a:gd name="T114" fmla="*/ 183 w 365"/>
                <a:gd name="T115" fmla="*/ 517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5" h="539">
                  <a:moveTo>
                    <a:pt x="365" y="272"/>
                  </a:moveTo>
                  <a:lnTo>
                    <a:pt x="356" y="158"/>
                  </a:lnTo>
                  <a:lnTo>
                    <a:pt x="319" y="67"/>
                  </a:lnTo>
                  <a:lnTo>
                    <a:pt x="297" y="42"/>
                  </a:lnTo>
                  <a:lnTo>
                    <a:pt x="265" y="20"/>
                  </a:lnTo>
                  <a:lnTo>
                    <a:pt x="227" y="5"/>
                  </a:lnTo>
                  <a:lnTo>
                    <a:pt x="183" y="0"/>
                  </a:lnTo>
                  <a:lnTo>
                    <a:pt x="122" y="9"/>
                  </a:lnTo>
                  <a:lnTo>
                    <a:pt x="77" y="34"/>
                  </a:lnTo>
                  <a:lnTo>
                    <a:pt x="45" y="71"/>
                  </a:lnTo>
                  <a:lnTo>
                    <a:pt x="23" y="114"/>
                  </a:lnTo>
                  <a:lnTo>
                    <a:pt x="10" y="161"/>
                  </a:lnTo>
                  <a:lnTo>
                    <a:pt x="3" y="205"/>
                  </a:lnTo>
                  <a:lnTo>
                    <a:pt x="0" y="244"/>
                  </a:lnTo>
                  <a:lnTo>
                    <a:pt x="0" y="272"/>
                  </a:lnTo>
                  <a:lnTo>
                    <a:pt x="0" y="300"/>
                  </a:lnTo>
                  <a:lnTo>
                    <a:pt x="3" y="337"/>
                  </a:lnTo>
                  <a:lnTo>
                    <a:pt x="10" y="381"/>
                  </a:lnTo>
                  <a:lnTo>
                    <a:pt x="23" y="427"/>
                  </a:lnTo>
                  <a:lnTo>
                    <a:pt x="45" y="470"/>
                  </a:lnTo>
                  <a:lnTo>
                    <a:pt x="77" y="505"/>
                  </a:lnTo>
                  <a:lnTo>
                    <a:pt x="122" y="530"/>
                  </a:lnTo>
                  <a:lnTo>
                    <a:pt x="183" y="539"/>
                  </a:lnTo>
                  <a:lnTo>
                    <a:pt x="243" y="530"/>
                  </a:lnTo>
                  <a:lnTo>
                    <a:pt x="288" y="505"/>
                  </a:lnTo>
                  <a:lnTo>
                    <a:pt x="321" y="470"/>
                  </a:lnTo>
                  <a:lnTo>
                    <a:pt x="343" y="427"/>
                  </a:lnTo>
                  <a:lnTo>
                    <a:pt x="356" y="381"/>
                  </a:lnTo>
                  <a:lnTo>
                    <a:pt x="363" y="337"/>
                  </a:lnTo>
                  <a:lnTo>
                    <a:pt x="365" y="300"/>
                  </a:lnTo>
                  <a:lnTo>
                    <a:pt x="365" y="272"/>
                  </a:lnTo>
                  <a:close/>
                  <a:moveTo>
                    <a:pt x="183" y="517"/>
                  </a:moveTo>
                  <a:lnTo>
                    <a:pt x="154" y="513"/>
                  </a:lnTo>
                  <a:lnTo>
                    <a:pt x="125" y="498"/>
                  </a:lnTo>
                  <a:lnTo>
                    <a:pt x="100" y="472"/>
                  </a:lnTo>
                  <a:lnTo>
                    <a:pt x="83" y="431"/>
                  </a:lnTo>
                  <a:lnTo>
                    <a:pt x="77" y="393"/>
                  </a:lnTo>
                  <a:lnTo>
                    <a:pt x="73" y="351"/>
                  </a:lnTo>
                  <a:lnTo>
                    <a:pt x="72" y="306"/>
                  </a:lnTo>
                  <a:lnTo>
                    <a:pt x="72" y="261"/>
                  </a:lnTo>
                  <a:lnTo>
                    <a:pt x="73" y="176"/>
                  </a:lnTo>
                  <a:lnTo>
                    <a:pt x="84" y="101"/>
                  </a:lnTo>
                  <a:lnTo>
                    <a:pt x="101" y="62"/>
                  </a:lnTo>
                  <a:lnTo>
                    <a:pt x="127" y="38"/>
                  </a:lnTo>
                  <a:lnTo>
                    <a:pt x="156" y="25"/>
                  </a:lnTo>
                  <a:lnTo>
                    <a:pt x="183" y="22"/>
                  </a:lnTo>
                  <a:lnTo>
                    <a:pt x="214" y="26"/>
                  </a:lnTo>
                  <a:lnTo>
                    <a:pt x="242" y="40"/>
                  </a:lnTo>
                  <a:lnTo>
                    <a:pt x="265" y="63"/>
                  </a:lnTo>
                  <a:lnTo>
                    <a:pt x="280" y="93"/>
                  </a:lnTo>
                  <a:lnTo>
                    <a:pt x="292" y="168"/>
                  </a:lnTo>
                  <a:lnTo>
                    <a:pt x="294" y="261"/>
                  </a:lnTo>
                  <a:lnTo>
                    <a:pt x="293" y="348"/>
                  </a:lnTo>
                  <a:lnTo>
                    <a:pt x="284" y="428"/>
                  </a:lnTo>
                  <a:lnTo>
                    <a:pt x="266" y="472"/>
                  </a:lnTo>
                  <a:lnTo>
                    <a:pt x="239" y="499"/>
                  </a:lnTo>
                  <a:lnTo>
                    <a:pt x="209" y="513"/>
                  </a:lnTo>
                  <a:lnTo>
                    <a:pt x="183" y="5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4/4 – Learning information </a:t>
            </a:r>
            <a:r>
              <a:rPr lang="fr-FR" dirty="0" err="1" smtClean="0">
                <a:latin typeface="cmss17" pitchFamily="34" charset="0"/>
              </a:rPr>
              <a:t>from</a:t>
            </a:r>
            <a:r>
              <a:rPr lang="fr-FR" dirty="0" smtClean="0">
                <a:latin typeface="cmss17" pitchFamily="34" charset="0"/>
              </a:rPr>
              <a:t> large </a:t>
            </a:r>
            <a:r>
              <a:rPr lang="fr-FR" dirty="0" err="1" smtClean="0">
                <a:latin typeface="cmss17" pitchFamily="34" charset="0"/>
              </a:rPr>
              <a:t>databases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45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305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7" grpId="1" animBg="1"/>
      <p:bldP spid="26" grpId="0" animBg="1"/>
      <p:bldP spid="26" grpId="1" animBg="1"/>
      <p:bldP spid="8" grpId="0"/>
      <p:bldP spid="12" grpId="0"/>
      <p:bldP spid="23" grpId="0"/>
      <p:bldP spid="24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tailored</a:t>
            </a:r>
            <a:r>
              <a:rPr lang="fr-FR" dirty="0" smtClean="0"/>
              <a:t> </a:t>
            </a:r>
            <a:r>
              <a:rPr lang="fr-FR" dirty="0" err="1" smtClean="0"/>
              <a:t>definition</a:t>
            </a:r>
            <a:r>
              <a:rPr lang="fr-FR" dirty="0" smtClean="0"/>
              <a:t> of the </a:t>
            </a:r>
            <a:r>
              <a:rPr lang="fr-FR" dirty="0" err="1" smtClean="0"/>
              <a:t>mean</a:t>
            </a:r>
            <a:r>
              <a:rPr lang="fr-FR" dirty="0" smtClean="0"/>
              <a:t> </a:t>
            </a:r>
            <a:r>
              <a:rPr lang="fr-FR" dirty="0" err="1" smtClean="0"/>
              <a:t>shape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467544" y="3598856"/>
            <a:ext cx="4086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mss17" pitchFamily="34" charset="0"/>
              </a:rPr>
              <a:t>Implicit functions with a fixed topology, given by a prior template</a:t>
            </a:r>
          </a:p>
        </p:txBody>
      </p:sp>
      <p:pic>
        <p:nvPicPr>
          <p:cNvPr id="29" name="Picture 116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4" y="4993372"/>
            <a:ext cx="758810" cy="113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5133944" y="1789364"/>
            <a:ext cx="3542512" cy="1882775"/>
            <a:chOff x="4989928" y="4951107"/>
            <a:chExt cx="3542512" cy="1882775"/>
          </a:xfrm>
        </p:grpSpPr>
        <p:sp>
          <p:nvSpPr>
            <p:cNvPr id="36" name="Rectangle 35"/>
            <p:cNvSpPr/>
            <p:nvPr>
              <p:custDataLst>
                <p:tags r:id="rId13"/>
              </p:custDataLst>
            </p:nvPr>
          </p:nvSpPr>
          <p:spPr bwMode="auto">
            <a:xfrm>
              <a:off x="5057742" y="4951107"/>
              <a:ext cx="342505" cy="504056"/>
            </a:xfrm>
            <a:prstGeom prst="rect">
              <a:avLst/>
            </a:prstGeom>
            <a:noFill/>
            <a:ln w="3810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37" name="Straight Arrow Connector 36"/>
            <p:cNvCxnSpPr>
              <a:stCxn id="38" idx="0"/>
            </p:cNvCxnSpPr>
            <p:nvPr>
              <p:custDataLst>
                <p:tags r:id="rId14"/>
              </p:custDataLst>
            </p:nvPr>
          </p:nvCxnSpPr>
          <p:spPr bwMode="auto">
            <a:xfrm flipH="1" flipV="1">
              <a:off x="5283586" y="5508121"/>
              <a:ext cx="1477598" cy="86409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8" name="TextBox 37"/>
            <p:cNvSpPr txBox="1"/>
            <p:nvPr>
              <p:custDataLst>
                <p:tags r:id="rId15"/>
              </p:custDataLst>
            </p:nvPr>
          </p:nvSpPr>
          <p:spPr>
            <a:xfrm>
              <a:off x="4989928" y="6372217"/>
              <a:ext cx="3542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B5ED7"/>
                  </a:solidFill>
                  <a:latin typeface="cmss17" pitchFamily="34" charset="0"/>
                </a:rPr>
                <a:t>“Distance” between shapes</a:t>
              </a:r>
              <a:endParaRPr lang="en-US" sz="2400" b="1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54096" y="2211240"/>
            <a:ext cx="3612789" cy="1460899"/>
            <a:chOff x="3966464" y="5133551"/>
            <a:chExt cx="3612789" cy="1460899"/>
          </a:xfrm>
        </p:grpSpPr>
        <p:sp>
          <p:nvSpPr>
            <p:cNvPr id="40" name="Rectangle 39"/>
            <p:cNvSpPr/>
            <p:nvPr>
              <p:custDataLst>
                <p:tags r:id="rId10"/>
              </p:custDataLst>
            </p:nvPr>
          </p:nvSpPr>
          <p:spPr bwMode="auto">
            <a:xfrm>
              <a:off x="6694289" y="5133551"/>
              <a:ext cx="686023" cy="269343"/>
            </a:xfrm>
            <a:prstGeom prst="rect">
              <a:avLst/>
            </a:prstGeom>
            <a:noFill/>
            <a:ln w="3810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cxnSp>
          <p:nvCxnSpPr>
            <p:cNvPr id="41" name="Straight Arrow Connector 40"/>
            <p:cNvCxnSpPr>
              <a:stCxn id="42" idx="0"/>
            </p:cNvCxnSpPr>
            <p:nvPr>
              <p:custDataLst>
                <p:tags r:id="rId11"/>
              </p:custDataLst>
            </p:nvPr>
          </p:nvCxnSpPr>
          <p:spPr bwMode="auto">
            <a:xfrm flipV="1">
              <a:off x="5772859" y="5443073"/>
              <a:ext cx="1035974" cy="68971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TextBox 41"/>
            <p:cNvSpPr txBox="1"/>
            <p:nvPr>
              <p:custDataLst>
                <p:tags r:id="rId12"/>
              </p:custDataLst>
            </p:nvPr>
          </p:nvSpPr>
          <p:spPr>
            <a:xfrm>
              <a:off x="3966464" y="6132785"/>
              <a:ext cx="3612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B5ED7"/>
                  </a:solidFill>
                  <a:latin typeface="cmss17" pitchFamily="34" charset="0"/>
                </a:rPr>
                <a:t>Shape representation</a:t>
              </a:r>
            </a:p>
          </p:txBody>
        </p:sp>
      </p:grpSp>
      <p:sp>
        <p:nvSpPr>
          <p:cNvPr id="43" name="TextBox 42"/>
          <p:cNvSpPr txBox="1"/>
          <p:nvPr>
            <p:custDataLst>
              <p:tags r:id="rId3"/>
            </p:custDataLst>
          </p:nvPr>
        </p:nvSpPr>
        <p:spPr>
          <a:xfrm>
            <a:off x="5220072" y="3573016"/>
            <a:ext cx="3524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mss17" pitchFamily="34" charset="0"/>
              </a:rPr>
              <a:t>Energy of implicit template deformation </a:t>
            </a:r>
            <a:br>
              <a:rPr lang="en-US" sz="2000" dirty="0" smtClean="0">
                <a:latin typeface="cmss17" pitchFamily="34" charset="0"/>
              </a:rPr>
            </a:br>
            <a:r>
              <a:rPr lang="en-US" sz="2000" dirty="0" smtClean="0">
                <a:latin typeface="cmss17" pitchFamily="34" charset="0"/>
              </a:rPr>
              <a:t>(only a pre-metric)</a:t>
            </a:r>
            <a:endParaRPr lang="en-US" sz="2000" dirty="0">
              <a:latin typeface="cmss17" pitchFamily="34" charset="0"/>
            </a:endParaRPr>
          </a:p>
        </p:txBody>
      </p:sp>
      <p:grpSp>
        <p:nvGrpSpPr>
          <p:cNvPr id="289" name="Group 202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639491" y="4506078"/>
            <a:ext cx="3644477" cy="244906"/>
            <a:chOff x="0" y="0"/>
            <a:chExt cx="5759" cy="387"/>
          </a:xfrm>
        </p:grpSpPr>
        <p:sp>
          <p:nvSpPr>
            <p:cNvPr id="291" name="Freeform 203"/>
            <p:cNvSpPr>
              <a:spLocks noChangeAspect="1" noEditPoints="1"/>
            </p:cNvSpPr>
            <p:nvPr/>
          </p:nvSpPr>
          <p:spPr bwMode="auto">
            <a:xfrm>
              <a:off x="0" y="18"/>
              <a:ext cx="193" cy="277"/>
            </a:xfrm>
            <a:custGeom>
              <a:avLst/>
              <a:gdLst>
                <a:gd name="T0" fmla="*/ 18 w 193"/>
                <a:gd name="T1" fmla="*/ 233 h 277"/>
                <a:gd name="T2" fmla="*/ 35 w 193"/>
                <a:gd name="T3" fmla="*/ 252 h 277"/>
                <a:gd name="T4" fmla="*/ 17 w 193"/>
                <a:gd name="T5" fmla="*/ 231 h 277"/>
                <a:gd name="T6" fmla="*/ 116 w 193"/>
                <a:gd name="T7" fmla="*/ 178 h 277"/>
                <a:gd name="T8" fmla="*/ 140 w 193"/>
                <a:gd name="T9" fmla="*/ 230 h 277"/>
                <a:gd name="T10" fmla="*/ 130 w 193"/>
                <a:gd name="T11" fmla="*/ 252 h 277"/>
                <a:gd name="T12" fmla="*/ 104 w 193"/>
                <a:gd name="T13" fmla="*/ 262 h 277"/>
                <a:gd name="T14" fmla="*/ 63 w 193"/>
                <a:gd name="T15" fmla="*/ 256 h 277"/>
                <a:gd name="T16" fmla="*/ 27 w 193"/>
                <a:gd name="T17" fmla="*/ 221 h 277"/>
                <a:gd name="T18" fmla="*/ 17 w 193"/>
                <a:gd name="T19" fmla="*/ 186 h 277"/>
                <a:gd name="T20" fmla="*/ 6 w 193"/>
                <a:gd name="T21" fmla="*/ 180 h 277"/>
                <a:gd name="T22" fmla="*/ 3 w 193"/>
                <a:gd name="T23" fmla="*/ 192 h 277"/>
                <a:gd name="T24" fmla="*/ 4 w 193"/>
                <a:gd name="T25" fmla="*/ 273 h 277"/>
                <a:gd name="T26" fmla="*/ 13 w 193"/>
                <a:gd name="T27" fmla="*/ 276 h 277"/>
                <a:gd name="T28" fmla="*/ 34 w 193"/>
                <a:gd name="T29" fmla="*/ 266 h 277"/>
                <a:gd name="T30" fmla="*/ 68 w 193"/>
                <a:gd name="T31" fmla="*/ 274 h 277"/>
                <a:gd name="T32" fmla="*/ 90 w 193"/>
                <a:gd name="T33" fmla="*/ 277 h 277"/>
                <a:gd name="T34" fmla="*/ 185 w 193"/>
                <a:gd name="T35" fmla="*/ 231 h 277"/>
                <a:gd name="T36" fmla="*/ 176 w 193"/>
                <a:gd name="T37" fmla="*/ 149 h 277"/>
                <a:gd name="T38" fmla="*/ 92 w 193"/>
                <a:gd name="T39" fmla="*/ 98 h 277"/>
                <a:gd name="T40" fmla="*/ 46 w 193"/>
                <a:gd name="T41" fmla="*/ 53 h 277"/>
                <a:gd name="T42" fmla="*/ 70 w 193"/>
                <a:gd name="T43" fmla="*/ 17 h 277"/>
                <a:gd name="T44" fmla="*/ 132 w 193"/>
                <a:gd name="T45" fmla="*/ 32 h 277"/>
                <a:gd name="T46" fmla="*/ 163 w 193"/>
                <a:gd name="T47" fmla="*/ 82 h 277"/>
                <a:gd name="T48" fmla="*/ 174 w 193"/>
                <a:gd name="T49" fmla="*/ 80 h 277"/>
                <a:gd name="T50" fmla="*/ 174 w 193"/>
                <a:gd name="T51" fmla="*/ 13 h 277"/>
                <a:gd name="T52" fmla="*/ 172 w 193"/>
                <a:gd name="T53" fmla="*/ 1 h 277"/>
                <a:gd name="T54" fmla="*/ 162 w 193"/>
                <a:gd name="T55" fmla="*/ 3 h 277"/>
                <a:gd name="T56" fmla="*/ 130 w 193"/>
                <a:gd name="T57" fmla="*/ 9 h 277"/>
                <a:gd name="T58" fmla="*/ 87 w 193"/>
                <a:gd name="T59" fmla="*/ 0 h 277"/>
                <a:gd name="T60" fmla="*/ 6 w 193"/>
                <a:gd name="T61" fmla="*/ 43 h 277"/>
                <a:gd name="T62" fmla="*/ 13 w 193"/>
                <a:gd name="T63" fmla="*/ 115 h 277"/>
                <a:gd name="T64" fmla="*/ 161 w 193"/>
                <a:gd name="T65" fmla="*/ 44 h 277"/>
                <a:gd name="T66" fmla="*/ 151 w 193"/>
                <a:gd name="T67" fmla="*/ 31 h 277"/>
                <a:gd name="T68" fmla="*/ 161 w 193"/>
                <a:gd name="T69" fmla="*/ 20 h 277"/>
                <a:gd name="T70" fmla="*/ 151 w 193"/>
                <a:gd name="T71" fmla="*/ 240 h 277"/>
                <a:gd name="T72" fmla="*/ 154 w 193"/>
                <a:gd name="T73" fmla="*/ 220 h 277"/>
                <a:gd name="T74" fmla="*/ 108 w 193"/>
                <a:gd name="T75" fmla="*/ 157 h 277"/>
                <a:gd name="T76" fmla="*/ 35 w 193"/>
                <a:gd name="T77" fmla="*/ 119 h 277"/>
                <a:gd name="T78" fmla="*/ 15 w 193"/>
                <a:gd name="T79" fmla="*/ 63 h 277"/>
                <a:gd name="T80" fmla="*/ 39 w 193"/>
                <a:gd name="T81" fmla="*/ 25 h 277"/>
                <a:gd name="T82" fmla="*/ 33 w 193"/>
                <a:gd name="T83" fmla="*/ 42 h 277"/>
                <a:gd name="T84" fmla="*/ 40 w 193"/>
                <a:gd name="T85" fmla="*/ 76 h 277"/>
                <a:gd name="T86" fmla="*/ 109 w 193"/>
                <a:gd name="T87" fmla="*/ 120 h 277"/>
                <a:gd name="T88" fmla="*/ 146 w 193"/>
                <a:gd name="T89" fmla="*/ 139 h 277"/>
                <a:gd name="T90" fmla="*/ 173 w 193"/>
                <a:gd name="T91" fmla="*/ 170 h 277"/>
                <a:gd name="T92" fmla="*/ 176 w 193"/>
                <a:gd name="T93" fmla="*/ 218 h 277"/>
                <a:gd name="T94" fmla="*/ 148 w 193"/>
                <a:gd name="T95" fmla="*/ 249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3" h="277">
                  <a:moveTo>
                    <a:pt x="17" y="231"/>
                  </a:moveTo>
                  <a:lnTo>
                    <a:pt x="17" y="231"/>
                  </a:lnTo>
                  <a:lnTo>
                    <a:pt x="18" y="233"/>
                  </a:lnTo>
                  <a:lnTo>
                    <a:pt x="21" y="238"/>
                  </a:lnTo>
                  <a:lnTo>
                    <a:pt x="27" y="244"/>
                  </a:lnTo>
                  <a:lnTo>
                    <a:pt x="35" y="252"/>
                  </a:lnTo>
                  <a:lnTo>
                    <a:pt x="26" y="253"/>
                  </a:lnTo>
                  <a:lnTo>
                    <a:pt x="17" y="256"/>
                  </a:lnTo>
                  <a:lnTo>
                    <a:pt x="17" y="231"/>
                  </a:lnTo>
                  <a:close/>
                  <a:moveTo>
                    <a:pt x="70" y="154"/>
                  </a:moveTo>
                  <a:lnTo>
                    <a:pt x="93" y="165"/>
                  </a:lnTo>
                  <a:lnTo>
                    <a:pt x="116" y="178"/>
                  </a:lnTo>
                  <a:lnTo>
                    <a:pt x="134" y="196"/>
                  </a:lnTo>
                  <a:lnTo>
                    <a:pt x="141" y="220"/>
                  </a:lnTo>
                  <a:lnTo>
                    <a:pt x="140" y="230"/>
                  </a:lnTo>
                  <a:lnTo>
                    <a:pt x="138" y="238"/>
                  </a:lnTo>
                  <a:lnTo>
                    <a:pt x="135" y="245"/>
                  </a:lnTo>
                  <a:lnTo>
                    <a:pt x="130" y="252"/>
                  </a:lnTo>
                  <a:lnTo>
                    <a:pt x="123" y="257"/>
                  </a:lnTo>
                  <a:lnTo>
                    <a:pt x="114" y="260"/>
                  </a:lnTo>
                  <a:lnTo>
                    <a:pt x="104" y="262"/>
                  </a:lnTo>
                  <a:lnTo>
                    <a:pt x="90" y="263"/>
                  </a:lnTo>
                  <a:lnTo>
                    <a:pt x="76" y="261"/>
                  </a:lnTo>
                  <a:lnTo>
                    <a:pt x="63" y="256"/>
                  </a:lnTo>
                  <a:lnTo>
                    <a:pt x="51" y="248"/>
                  </a:lnTo>
                  <a:lnTo>
                    <a:pt x="40" y="238"/>
                  </a:lnTo>
                  <a:lnTo>
                    <a:pt x="27" y="221"/>
                  </a:lnTo>
                  <a:lnTo>
                    <a:pt x="20" y="207"/>
                  </a:lnTo>
                  <a:lnTo>
                    <a:pt x="17" y="194"/>
                  </a:lnTo>
                  <a:lnTo>
                    <a:pt x="17" y="186"/>
                  </a:lnTo>
                  <a:lnTo>
                    <a:pt x="15" y="181"/>
                  </a:lnTo>
                  <a:lnTo>
                    <a:pt x="10" y="179"/>
                  </a:lnTo>
                  <a:lnTo>
                    <a:pt x="6" y="180"/>
                  </a:lnTo>
                  <a:lnTo>
                    <a:pt x="4" y="183"/>
                  </a:lnTo>
                  <a:lnTo>
                    <a:pt x="3" y="187"/>
                  </a:lnTo>
                  <a:lnTo>
                    <a:pt x="3" y="192"/>
                  </a:lnTo>
                  <a:lnTo>
                    <a:pt x="3" y="264"/>
                  </a:lnTo>
                  <a:lnTo>
                    <a:pt x="3" y="269"/>
                  </a:lnTo>
                  <a:lnTo>
                    <a:pt x="4" y="273"/>
                  </a:lnTo>
                  <a:lnTo>
                    <a:pt x="6" y="276"/>
                  </a:lnTo>
                  <a:lnTo>
                    <a:pt x="10" y="277"/>
                  </a:lnTo>
                  <a:lnTo>
                    <a:pt x="13" y="276"/>
                  </a:lnTo>
                  <a:lnTo>
                    <a:pt x="16" y="273"/>
                  </a:lnTo>
                  <a:lnTo>
                    <a:pt x="26" y="267"/>
                  </a:lnTo>
                  <a:lnTo>
                    <a:pt x="34" y="266"/>
                  </a:lnTo>
                  <a:lnTo>
                    <a:pt x="48" y="268"/>
                  </a:lnTo>
                  <a:lnTo>
                    <a:pt x="57" y="271"/>
                  </a:lnTo>
                  <a:lnTo>
                    <a:pt x="68" y="274"/>
                  </a:lnTo>
                  <a:lnTo>
                    <a:pt x="77" y="276"/>
                  </a:lnTo>
                  <a:lnTo>
                    <a:pt x="85" y="277"/>
                  </a:lnTo>
                  <a:lnTo>
                    <a:pt x="90" y="277"/>
                  </a:lnTo>
                  <a:lnTo>
                    <a:pt x="129" y="271"/>
                  </a:lnTo>
                  <a:lnTo>
                    <a:pt x="162" y="256"/>
                  </a:lnTo>
                  <a:lnTo>
                    <a:pt x="185" y="231"/>
                  </a:lnTo>
                  <a:lnTo>
                    <a:pt x="193" y="198"/>
                  </a:lnTo>
                  <a:lnTo>
                    <a:pt x="189" y="173"/>
                  </a:lnTo>
                  <a:lnTo>
                    <a:pt x="176" y="149"/>
                  </a:lnTo>
                  <a:lnTo>
                    <a:pt x="153" y="127"/>
                  </a:lnTo>
                  <a:lnTo>
                    <a:pt x="118" y="109"/>
                  </a:lnTo>
                  <a:lnTo>
                    <a:pt x="92" y="98"/>
                  </a:lnTo>
                  <a:lnTo>
                    <a:pt x="69" y="86"/>
                  </a:lnTo>
                  <a:lnTo>
                    <a:pt x="52" y="71"/>
                  </a:lnTo>
                  <a:lnTo>
                    <a:pt x="46" y="53"/>
                  </a:lnTo>
                  <a:lnTo>
                    <a:pt x="49" y="38"/>
                  </a:lnTo>
                  <a:lnTo>
                    <a:pt x="57" y="25"/>
                  </a:lnTo>
                  <a:lnTo>
                    <a:pt x="70" y="17"/>
                  </a:lnTo>
                  <a:lnTo>
                    <a:pt x="88" y="13"/>
                  </a:lnTo>
                  <a:lnTo>
                    <a:pt x="110" y="18"/>
                  </a:lnTo>
                  <a:lnTo>
                    <a:pt x="132" y="32"/>
                  </a:lnTo>
                  <a:lnTo>
                    <a:pt x="150" y="51"/>
                  </a:lnTo>
                  <a:lnTo>
                    <a:pt x="161" y="75"/>
                  </a:lnTo>
                  <a:lnTo>
                    <a:pt x="163" y="82"/>
                  </a:lnTo>
                  <a:lnTo>
                    <a:pt x="168" y="84"/>
                  </a:lnTo>
                  <a:lnTo>
                    <a:pt x="172" y="83"/>
                  </a:lnTo>
                  <a:lnTo>
                    <a:pt x="174" y="80"/>
                  </a:lnTo>
                  <a:lnTo>
                    <a:pt x="174" y="76"/>
                  </a:lnTo>
                  <a:lnTo>
                    <a:pt x="174" y="71"/>
                  </a:lnTo>
                  <a:lnTo>
                    <a:pt x="174" y="13"/>
                  </a:lnTo>
                  <a:lnTo>
                    <a:pt x="174" y="8"/>
                  </a:lnTo>
                  <a:lnTo>
                    <a:pt x="174" y="4"/>
                  </a:lnTo>
                  <a:lnTo>
                    <a:pt x="172" y="1"/>
                  </a:lnTo>
                  <a:lnTo>
                    <a:pt x="168" y="0"/>
                  </a:lnTo>
                  <a:lnTo>
                    <a:pt x="164" y="1"/>
                  </a:lnTo>
                  <a:lnTo>
                    <a:pt x="162" y="3"/>
                  </a:lnTo>
                  <a:lnTo>
                    <a:pt x="155" y="8"/>
                  </a:lnTo>
                  <a:lnTo>
                    <a:pt x="143" y="11"/>
                  </a:lnTo>
                  <a:lnTo>
                    <a:pt x="130" y="9"/>
                  </a:lnTo>
                  <a:lnTo>
                    <a:pt x="120" y="6"/>
                  </a:lnTo>
                  <a:lnTo>
                    <a:pt x="103" y="1"/>
                  </a:lnTo>
                  <a:lnTo>
                    <a:pt x="87" y="0"/>
                  </a:lnTo>
                  <a:lnTo>
                    <a:pt x="52" y="5"/>
                  </a:lnTo>
                  <a:lnTo>
                    <a:pt x="24" y="19"/>
                  </a:lnTo>
                  <a:lnTo>
                    <a:pt x="6" y="43"/>
                  </a:lnTo>
                  <a:lnTo>
                    <a:pt x="0" y="77"/>
                  </a:lnTo>
                  <a:lnTo>
                    <a:pt x="3" y="96"/>
                  </a:lnTo>
                  <a:lnTo>
                    <a:pt x="13" y="115"/>
                  </a:lnTo>
                  <a:lnTo>
                    <a:pt x="34" y="135"/>
                  </a:lnTo>
                  <a:lnTo>
                    <a:pt x="70" y="154"/>
                  </a:lnTo>
                  <a:close/>
                  <a:moveTo>
                    <a:pt x="161" y="44"/>
                  </a:moveTo>
                  <a:lnTo>
                    <a:pt x="159" y="40"/>
                  </a:lnTo>
                  <a:lnTo>
                    <a:pt x="155" y="37"/>
                  </a:lnTo>
                  <a:lnTo>
                    <a:pt x="151" y="31"/>
                  </a:lnTo>
                  <a:lnTo>
                    <a:pt x="144" y="24"/>
                  </a:lnTo>
                  <a:lnTo>
                    <a:pt x="156" y="22"/>
                  </a:lnTo>
                  <a:lnTo>
                    <a:pt x="161" y="20"/>
                  </a:lnTo>
                  <a:lnTo>
                    <a:pt x="161" y="44"/>
                  </a:lnTo>
                  <a:close/>
                  <a:moveTo>
                    <a:pt x="148" y="249"/>
                  </a:moveTo>
                  <a:lnTo>
                    <a:pt x="151" y="240"/>
                  </a:lnTo>
                  <a:lnTo>
                    <a:pt x="153" y="231"/>
                  </a:lnTo>
                  <a:lnTo>
                    <a:pt x="154" y="224"/>
                  </a:lnTo>
                  <a:lnTo>
                    <a:pt x="154" y="220"/>
                  </a:lnTo>
                  <a:lnTo>
                    <a:pt x="147" y="193"/>
                  </a:lnTo>
                  <a:lnTo>
                    <a:pt x="130" y="172"/>
                  </a:lnTo>
                  <a:lnTo>
                    <a:pt x="108" y="157"/>
                  </a:lnTo>
                  <a:lnTo>
                    <a:pt x="84" y="145"/>
                  </a:lnTo>
                  <a:lnTo>
                    <a:pt x="58" y="133"/>
                  </a:lnTo>
                  <a:lnTo>
                    <a:pt x="35" y="119"/>
                  </a:lnTo>
                  <a:lnTo>
                    <a:pt x="20" y="101"/>
                  </a:lnTo>
                  <a:lnTo>
                    <a:pt x="14" y="77"/>
                  </a:lnTo>
                  <a:lnTo>
                    <a:pt x="15" y="63"/>
                  </a:lnTo>
                  <a:lnTo>
                    <a:pt x="19" y="49"/>
                  </a:lnTo>
                  <a:lnTo>
                    <a:pt x="26" y="36"/>
                  </a:lnTo>
                  <a:lnTo>
                    <a:pt x="39" y="25"/>
                  </a:lnTo>
                  <a:lnTo>
                    <a:pt x="40" y="25"/>
                  </a:lnTo>
                  <a:lnTo>
                    <a:pt x="36" y="34"/>
                  </a:lnTo>
                  <a:lnTo>
                    <a:pt x="33" y="42"/>
                  </a:lnTo>
                  <a:lnTo>
                    <a:pt x="33" y="49"/>
                  </a:lnTo>
                  <a:lnTo>
                    <a:pt x="32" y="53"/>
                  </a:lnTo>
                  <a:lnTo>
                    <a:pt x="40" y="76"/>
                  </a:lnTo>
                  <a:lnTo>
                    <a:pt x="58" y="94"/>
                  </a:lnTo>
                  <a:lnTo>
                    <a:pt x="83" y="108"/>
                  </a:lnTo>
                  <a:lnTo>
                    <a:pt x="109" y="120"/>
                  </a:lnTo>
                  <a:lnTo>
                    <a:pt x="121" y="124"/>
                  </a:lnTo>
                  <a:lnTo>
                    <a:pt x="134" y="131"/>
                  </a:lnTo>
                  <a:lnTo>
                    <a:pt x="146" y="139"/>
                  </a:lnTo>
                  <a:lnTo>
                    <a:pt x="158" y="149"/>
                  </a:lnTo>
                  <a:lnTo>
                    <a:pt x="167" y="159"/>
                  </a:lnTo>
                  <a:lnTo>
                    <a:pt x="173" y="170"/>
                  </a:lnTo>
                  <a:lnTo>
                    <a:pt x="178" y="183"/>
                  </a:lnTo>
                  <a:lnTo>
                    <a:pt x="179" y="198"/>
                  </a:lnTo>
                  <a:lnTo>
                    <a:pt x="176" y="218"/>
                  </a:lnTo>
                  <a:lnTo>
                    <a:pt x="168" y="233"/>
                  </a:lnTo>
                  <a:lnTo>
                    <a:pt x="158" y="243"/>
                  </a:lnTo>
                  <a:lnTo>
                    <a:pt x="148" y="24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2" name="Freeform 204"/>
            <p:cNvSpPr>
              <a:spLocks noChangeAspect="1" noEditPoints="1"/>
            </p:cNvSpPr>
            <p:nvPr/>
          </p:nvSpPr>
          <p:spPr bwMode="auto">
            <a:xfrm>
              <a:off x="330" y="148"/>
              <a:ext cx="256" cy="91"/>
            </a:xfrm>
            <a:custGeom>
              <a:avLst/>
              <a:gdLst>
                <a:gd name="T0" fmla="*/ 243 w 256"/>
                <a:gd name="T1" fmla="*/ 16 h 91"/>
                <a:gd name="T2" fmla="*/ 248 w 256"/>
                <a:gd name="T3" fmla="*/ 16 h 91"/>
                <a:gd name="T4" fmla="*/ 252 w 256"/>
                <a:gd name="T5" fmla="*/ 15 h 91"/>
                <a:gd name="T6" fmla="*/ 255 w 256"/>
                <a:gd name="T7" fmla="*/ 12 h 91"/>
                <a:gd name="T8" fmla="*/ 256 w 256"/>
                <a:gd name="T9" fmla="*/ 8 h 91"/>
                <a:gd name="T10" fmla="*/ 255 w 256"/>
                <a:gd name="T11" fmla="*/ 3 h 91"/>
                <a:gd name="T12" fmla="*/ 252 w 256"/>
                <a:gd name="T13" fmla="*/ 1 h 91"/>
                <a:gd name="T14" fmla="*/ 248 w 256"/>
                <a:gd name="T15" fmla="*/ 0 h 91"/>
                <a:gd name="T16" fmla="*/ 244 w 256"/>
                <a:gd name="T17" fmla="*/ 0 h 91"/>
                <a:gd name="T18" fmla="*/ 13 w 256"/>
                <a:gd name="T19" fmla="*/ 0 h 91"/>
                <a:gd name="T20" fmla="*/ 9 w 256"/>
                <a:gd name="T21" fmla="*/ 0 h 91"/>
                <a:gd name="T22" fmla="*/ 5 w 256"/>
                <a:gd name="T23" fmla="*/ 1 h 91"/>
                <a:gd name="T24" fmla="*/ 2 w 256"/>
                <a:gd name="T25" fmla="*/ 3 h 91"/>
                <a:gd name="T26" fmla="*/ 0 w 256"/>
                <a:gd name="T27" fmla="*/ 8 h 91"/>
                <a:gd name="T28" fmla="*/ 2 w 256"/>
                <a:gd name="T29" fmla="*/ 12 h 91"/>
                <a:gd name="T30" fmla="*/ 5 w 256"/>
                <a:gd name="T31" fmla="*/ 15 h 91"/>
                <a:gd name="T32" fmla="*/ 9 w 256"/>
                <a:gd name="T33" fmla="*/ 16 h 91"/>
                <a:gd name="T34" fmla="*/ 14 w 256"/>
                <a:gd name="T35" fmla="*/ 16 h 91"/>
                <a:gd name="T36" fmla="*/ 243 w 256"/>
                <a:gd name="T37" fmla="*/ 16 h 91"/>
                <a:gd name="T38" fmla="*/ 244 w 256"/>
                <a:gd name="T39" fmla="*/ 91 h 91"/>
                <a:gd name="T40" fmla="*/ 248 w 256"/>
                <a:gd name="T41" fmla="*/ 91 h 91"/>
                <a:gd name="T42" fmla="*/ 252 w 256"/>
                <a:gd name="T43" fmla="*/ 90 h 91"/>
                <a:gd name="T44" fmla="*/ 255 w 256"/>
                <a:gd name="T45" fmla="*/ 87 h 91"/>
                <a:gd name="T46" fmla="*/ 256 w 256"/>
                <a:gd name="T47" fmla="*/ 83 h 91"/>
                <a:gd name="T48" fmla="*/ 255 w 256"/>
                <a:gd name="T49" fmla="*/ 78 h 91"/>
                <a:gd name="T50" fmla="*/ 252 w 256"/>
                <a:gd name="T51" fmla="*/ 76 h 91"/>
                <a:gd name="T52" fmla="*/ 248 w 256"/>
                <a:gd name="T53" fmla="*/ 75 h 91"/>
                <a:gd name="T54" fmla="*/ 243 w 256"/>
                <a:gd name="T55" fmla="*/ 75 h 91"/>
                <a:gd name="T56" fmla="*/ 14 w 256"/>
                <a:gd name="T57" fmla="*/ 75 h 91"/>
                <a:gd name="T58" fmla="*/ 9 w 256"/>
                <a:gd name="T59" fmla="*/ 75 h 91"/>
                <a:gd name="T60" fmla="*/ 5 w 256"/>
                <a:gd name="T61" fmla="*/ 76 h 91"/>
                <a:gd name="T62" fmla="*/ 2 w 256"/>
                <a:gd name="T63" fmla="*/ 78 h 91"/>
                <a:gd name="T64" fmla="*/ 0 w 256"/>
                <a:gd name="T65" fmla="*/ 83 h 91"/>
                <a:gd name="T66" fmla="*/ 2 w 256"/>
                <a:gd name="T67" fmla="*/ 87 h 91"/>
                <a:gd name="T68" fmla="*/ 5 w 256"/>
                <a:gd name="T69" fmla="*/ 90 h 91"/>
                <a:gd name="T70" fmla="*/ 9 w 256"/>
                <a:gd name="T71" fmla="*/ 91 h 91"/>
                <a:gd name="T72" fmla="*/ 13 w 256"/>
                <a:gd name="T73" fmla="*/ 91 h 91"/>
                <a:gd name="T74" fmla="*/ 244 w 256"/>
                <a:gd name="T7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6" h="91">
                  <a:moveTo>
                    <a:pt x="243" y="16"/>
                  </a:moveTo>
                  <a:lnTo>
                    <a:pt x="248" y="16"/>
                  </a:lnTo>
                  <a:lnTo>
                    <a:pt x="252" y="15"/>
                  </a:lnTo>
                  <a:lnTo>
                    <a:pt x="255" y="12"/>
                  </a:lnTo>
                  <a:lnTo>
                    <a:pt x="256" y="8"/>
                  </a:lnTo>
                  <a:lnTo>
                    <a:pt x="255" y="3"/>
                  </a:lnTo>
                  <a:lnTo>
                    <a:pt x="252" y="1"/>
                  </a:lnTo>
                  <a:lnTo>
                    <a:pt x="248" y="0"/>
                  </a:lnTo>
                  <a:lnTo>
                    <a:pt x="244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0" y="8"/>
                  </a:lnTo>
                  <a:lnTo>
                    <a:pt x="2" y="12"/>
                  </a:lnTo>
                  <a:lnTo>
                    <a:pt x="5" y="15"/>
                  </a:lnTo>
                  <a:lnTo>
                    <a:pt x="9" y="16"/>
                  </a:lnTo>
                  <a:lnTo>
                    <a:pt x="14" y="16"/>
                  </a:lnTo>
                  <a:lnTo>
                    <a:pt x="243" y="16"/>
                  </a:lnTo>
                  <a:close/>
                  <a:moveTo>
                    <a:pt x="244" y="91"/>
                  </a:moveTo>
                  <a:lnTo>
                    <a:pt x="248" y="91"/>
                  </a:lnTo>
                  <a:lnTo>
                    <a:pt x="252" y="90"/>
                  </a:lnTo>
                  <a:lnTo>
                    <a:pt x="255" y="87"/>
                  </a:lnTo>
                  <a:lnTo>
                    <a:pt x="256" y="83"/>
                  </a:lnTo>
                  <a:lnTo>
                    <a:pt x="255" y="78"/>
                  </a:lnTo>
                  <a:lnTo>
                    <a:pt x="252" y="76"/>
                  </a:lnTo>
                  <a:lnTo>
                    <a:pt x="248" y="75"/>
                  </a:lnTo>
                  <a:lnTo>
                    <a:pt x="243" y="75"/>
                  </a:lnTo>
                  <a:lnTo>
                    <a:pt x="14" y="75"/>
                  </a:lnTo>
                  <a:lnTo>
                    <a:pt x="9" y="75"/>
                  </a:lnTo>
                  <a:lnTo>
                    <a:pt x="5" y="76"/>
                  </a:lnTo>
                  <a:lnTo>
                    <a:pt x="2" y="78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0"/>
                  </a:lnTo>
                  <a:lnTo>
                    <a:pt x="9" y="91"/>
                  </a:lnTo>
                  <a:lnTo>
                    <a:pt x="13" y="91"/>
                  </a:lnTo>
                  <a:lnTo>
                    <a:pt x="244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3" name="Freeform 205"/>
            <p:cNvSpPr>
              <a:spLocks noChangeAspect="1"/>
            </p:cNvSpPr>
            <p:nvPr/>
          </p:nvSpPr>
          <p:spPr bwMode="auto">
            <a:xfrm>
              <a:off x="741" y="0"/>
              <a:ext cx="137" cy="387"/>
            </a:xfrm>
            <a:custGeom>
              <a:avLst/>
              <a:gdLst>
                <a:gd name="T0" fmla="*/ 82 w 137"/>
                <a:gd name="T1" fmla="*/ 45 h 387"/>
                <a:gd name="T2" fmla="*/ 87 w 137"/>
                <a:gd name="T3" fmla="*/ 32 h 387"/>
                <a:gd name="T4" fmla="*/ 99 w 137"/>
                <a:gd name="T5" fmla="*/ 19 h 387"/>
                <a:gd name="T6" fmla="*/ 119 w 137"/>
                <a:gd name="T7" fmla="*/ 11 h 387"/>
                <a:gd name="T8" fmla="*/ 136 w 137"/>
                <a:gd name="T9" fmla="*/ 7 h 387"/>
                <a:gd name="T10" fmla="*/ 135 w 137"/>
                <a:gd name="T11" fmla="*/ 1 h 387"/>
                <a:gd name="T12" fmla="*/ 102 w 137"/>
                <a:gd name="T13" fmla="*/ 4 h 387"/>
                <a:gd name="T14" fmla="*/ 62 w 137"/>
                <a:gd name="T15" fmla="*/ 29 h 387"/>
                <a:gd name="T16" fmla="*/ 56 w 137"/>
                <a:gd name="T17" fmla="*/ 137 h 387"/>
                <a:gd name="T18" fmla="*/ 54 w 137"/>
                <a:gd name="T19" fmla="*/ 157 h 387"/>
                <a:gd name="T20" fmla="*/ 40 w 137"/>
                <a:gd name="T21" fmla="*/ 177 h 387"/>
                <a:gd name="T22" fmla="*/ 20 w 137"/>
                <a:gd name="T23" fmla="*/ 187 h 387"/>
                <a:gd name="T24" fmla="*/ 4 w 137"/>
                <a:gd name="T25" fmla="*/ 189 h 387"/>
                <a:gd name="T26" fmla="*/ 0 w 137"/>
                <a:gd name="T27" fmla="*/ 193 h 387"/>
                <a:gd name="T28" fmla="*/ 6 w 137"/>
                <a:gd name="T29" fmla="*/ 198 h 387"/>
                <a:gd name="T30" fmla="*/ 38 w 137"/>
                <a:gd name="T31" fmla="*/ 208 h 387"/>
                <a:gd name="T32" fmla="*/ 54 w 137"/>
                <a:gd name="T33" fmla="*/ 232 h 387"/>
                <a:gd name="T34" fmla="*/ 56 w 137"/>
                <a:gd name="T35" fmla="*/ 238 h 387"/>
                <a:gd name="T36" fmla="*/ 56 w 137"/>
                <a:gd name="T37" fmla="*/ 251 h 387"/>
                <a:gd name="T38" fmla="*/ 56 w 137"/>
                <a:gd name="T39" fmla="*/ 339 h 387"/>
                <a:gd name="T40" fmla="*/ 63 w 137"/>
                <a:gd name="T41" fmla="*/ 360 h 387"/>
                <a:gd name="T42" fmla="*/ 87 w 137"/>
                <a:gd name="T43" fmla="*/ 378 h 387"/>
                <a:gd name="T44" fmla="*/ 117 w 137"/>
                <a:gd name="T45" fmla="*/ 386 h 387"/>
                <a:gd name="T46" fmla="*/ 135 w 137"/>
                <a:gd name="T47" fmla="*/ 386 h 387"/>
                <a:gd name="T48" fmla="*/ 135 w 137"/>
                <a:gd name="T49" fmla="*/ 379 h 387"/>
                <a:gd name="T50" fmla="*/ 114 w 137"/>
                <a:gd name="T51" fmla="*/ 375 h 387"/>
                <a:gd name="T52" fmla="*/ 89 w 137"/>
                <a:gd name="T53" fmla="*/ 358 h 387"/>
                <a:gd name="T54" fmla="*/ 82 w 137"/>
                <a:gd name="T55" fmla="*/ 342 h 387"/>
                <a:gd name="T56" fmla="*/ 81 w 137"/>
                <a:gd name="T57" fmla="*/ 335 h 387"/>
                <a:gd name="T58" fmla="*/ 81 w 137"/>
                <a:gd name="T59" fmla="*/ 245 h 387"/>
                <a:gd name="T60" fmla="*/ 78 w 137"/>
                <a:gd name="T61" fmla="*/ 225 h 387"/>
                <a:gd name="T62" fmla="*/ 66 w 137"/>
                <a:gd name="T63" fmla="*/ 208 h 387"/>
                <a:gd name="T64" fmla="*/ 36 w 137"/>
                <a:gd name="T65" fmla="*/ 193 h 387"/>
                <a:gd name="T66" fmla="*/ 71 w 137"/>
                <a:gd name="T67" fmla="*/ 174 h 387"/>
                <a:gd name="T68" fmla="*/ 81 w 137"/>
                <a:gd name="T69" fmla="*/ 14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7" h="387">
                  <a:moveTo>
                    <a:pt x="81" y="52"/>
                  </a:moveTo>
                  <a:lnTo>
                    <a:pt x="82" y="45"/>
                  </a:lnTo>
                  <a:lnTo>
                    <a:pt x="84" y="39"/>
                  </a:lnTo>
                  <a:lnTo>
                    <a:pt x="87" y="32"/>
                  </a:lnTo>
                  <a:lnTo>
                    <a:pt x="92" y="25"/>
                  </a:lnTo>
                  <a:lnTo>
                    <a:pt x="99" y="19"/>
                  </a:lnTo>
                  <a:lnTo>
                    <a:pt x="108" y="14"/>
                  </a:lnTo>
                  <a:lnTo>
                    <a:pt x="119" y="11"/>
                  </a:lnTo>
                  <a:lnTo>
                    <a:pt x="133" y="8"/>
                  </a:lnTo>
                  <a:lnTo>
                    <a:pt x="136" y="7"/>
                  </a:lnTo>
                  <a:lnTo>
                    <a:pt x="137" y="4"/>
                  </a:lnTo>
                  <a:lnTo>
                    <a:pt x="135" y="1"/>
                  </a:lnTo>
                  <a:lnTo>
                    <a:pt x="129" y="0"/>
                  </a:lnTo>
                  <a:lnTo>
                    <a:pt x="102" y="4"/>
                  </a:lnTo>
                  <a:lnTo>
                    <a:pt x="78" y="13"/>
                  </a:lnTo>
                  <a:lnTo>
                    <a:pt x="62" y="29"/>
                  </a:lnTo>
                  <a:lnTo>
                    <a:pt x="56" y="48"/>
                  </a:lnTo>
                  <a:lnTo>
                    <a:pt x="56" y="137"/>
                  </a:lnTo>
                  <a:lnTo>
                    <a:pt x="55" y="147"/>
                  </a:lnTo>
                  <a:lnTo>
                    <a:pt x="54" y="157"/>
                  </a:lnTo>
                  <a:lnTo>
                    <a:pt x="49" y="167"/>
                  </a:lnTo>
                  <a:lnTo>
                    <a:pt x="40" y="177"/>
                  </a:lnTo>
                  <a:lnTo>
                    <a:pt x="30" y="183"/>
                  </a:lnTo>
                  <a:lnTo>
                    <a:pt x="20" y="187"/>
                  </a:lnTo>
                  <a:lnTo>
                    <a:pt x="11" y="189"/>
                  </a:lnTo>
                  <a:lnTo>
                    <a:pt x="4" y="189"/>
                  </a:lnTo>
                  <a:lnTo>
                    <a:pt x="1" y="191"/>
                  </a:lnTo>
                  <a:lnTo>
                    <a:pt x="0" y="193"/>
                  </a:lnTo>
                  <a:lnTo>
                    <a:pt x="2" y="197"/>
                  </a:lnTo>
                  <a:lnTo>
                    <a:pt x="6" y="198"/>
                  </a:lnTo>
                  <a:lnTo>
                    <a:pt x="24" y="201"/>
                  </a:lnTo>
                  <a:lnTo>
                    <a:pt x="38" y="208"/>
                  </a:lnTo>
                  <a:lnTo>
                    <a:pt x="49" y="219"/>
                  </a:lnTo>
                  <a:lnTo>
                    <a:pt x="54" y="232"/>
                  </a:lnTo>
                  <a:lnTo>
                    <a:pt x="55" y="235"/>
                  </a:lnTo>
                  <a:lnTo>
                    <a:pt x="56" y="238"/>
                  </a:lnTo>
                  <a:lnTo>
                    <a:pt x="56" y="243"/>
                  </a:lnTo>
                  <a:lnTo>
                    <a:pt x="56" y="251"/>
                  </a:lnTo>
                  <a:lnTo>
                    <a:pt x="56" y="327"/>
                  </a:lnTo>
                  <a:lnTo>
                    <a:pt x="56" y="339"/>
                  </a:lnTo>
                  <a:lnTo>
                    <a:pt x="58" y="350"/>
                  </a:lnTo>
                  <a:lnTo>
                    <a:pt x="63" y="360"/>
                  </a:lnTo>
                  <a:lnTo>
                    <a:pt x="74" y="371"/>
                  </a:lnTo>
                  <a:lnTo>
                    <a:pt x="87" y="378"/>
                  </a:lnTo>
                  <a:lnTo>
                    <a:pt x="102" y="383"/>
                  </a:lnTo>
                  <a:lnTo>
                    <a:pt x="117" y="386"/>
                  </a:lnTo>
                  <a:lnTo>
                    <a:pt x="129" y="387"/>
                  </a:lnTo>
                  <a:lnTo>
                    <a:pt x="135" y="386"/>
                  </a:lnTo>
                  <a:lnTo>
                    <a:pt x="137" y="382"/>
                  </a:lnTo>
                  <a:lnTo>
                    <a:pt x="135" y="379"/>
                  </a:lnTo>
                  <a:lnTo>
                    <a:pt x="131" y="378"/>
                  </a:lnTo>
                  <a:lnTo>
                    <a:pt x="114" y="375"/>
                  </a:lnTo>
                  <a:lnTo>
                    <a:pt x="99" y="368"/>
                  </a:lnTo>
                  <a:lnTo>
                    <a:pt x="89" y="358"/>
                  </a:lnTo>
                  <a:lnTo>
                    <a:pt x="83" y="345"/>
                  </a:lnTo>
                  <a:lnTo>
                    <a:pt x="82" y="342"/>
                  </a:lnTo>
                  <a:lnTo>
                    <a:pt x="81" y="339"/>
                  </a:lnTo>
                  <a:lnTo>
                    <a:pt x="81" y="335"/>
                  </a:lnTo>
                  <a:lnTo>
                    <a:pt x="81" y="326"/>
                  </a:lnTo>
                  <a:lnTo>
                    <a:pt x="81" y="245"/>
                  </a:lnTo>
                  <a:lnTo>
                    <a:pt x="81" y="234"/>
                  </a:lnTo>
                  <a:lnTo>
                    <a:pt x="78" y="225"/>
                  </a:lnTo>
                  <a:lnTo>
                    <a:pt x="74" y="217"/>
                  </a:lnTo>
                  <a:lnTo>
                    <a:pt x="66" y="208"/>
                  </a:lnTo>
                  <a:lnTo>
                    <a:pt x="52" y="199"/>
                  </a:lnTo>
                  <a:lnTo>
                    <a:pt x="36" y="193"/>
                  </a:lnTo>
                  <a:lnTo>
                    <a:pt x="56" y="185"/>
                  </a:lnTo>
                  <a:lnTo>
                    <a:pt x="71" y="174"/>
                  </a:lnTo>
                  <a:lnTo>
                    <a:pt x="79" y="160"/>
                  </a:lnTo>
                  <a:lnTo>
                    <a:pt x="81" y="144"/>
                  </a:lnTo>
                  <a:lnTo>
                    <a:pt x="81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4" name="Freeform 206"/>
            <p:cNvSpPr>
              <a:spLocks noChangeAspect="1" noEditPoints="1"/>
            </p:cNvSpPr>
            <p:nvPr/>
          </p:nvSpPr>
          <p:spPr bwMode="auto">
            <a:xfrm>
              <a:off x="924" y="22"/>
              <a:ext cx="201" cy="347"/>
            </a:xfrm>
            <a:custGeom>
              <a:avLst/>
              <a:gdLst>
                <a:gd name="T0" fmla="*/ 149 w 201"/>
                <a:gd name="T1" fmla="*/ 6 h 347"/>
                <a:gd name="T2" fmla="*/ 149 w 201"/>
                <a:gd name="T3" fmla="*/ 1 h 347"/>
                <a:gd name="T4" fmla="*/ 142 w 201"/>
                <a:gd name="T5" fmla="*/ 1 h 347"/>
                <a:gd name="T6" fmla="*/ 117 w 201"/>
                <a:gd name="T7" fmla="*/ 97 h 347"/>
                <a:gd name="T8" fmla="*/ 73 w 201"/>
                <a:gd name="T9" fmla="*/ 107 h 347"/>
                <a:gd name="T10" fmla="*/ 35 w 201"/>
                <a:gd name="T11" fmla="*/ 131 h 347"/>
                <a:gd name="T12" fmla="*/ 9 w 201"/>
                <a:gd name="T13" fmla="*/ 164 h 347"/>
                <a:gd name="T14" fmla="*/ 0 w 201"/>
                <a:gd name="T15" fmla="*/ 203 h 347"/>
                <a:gd name="T16" fmla="*/ 19 w 201"/>
                <a:gd name="T17" fmla="*/ 250 h 347"/>
                <a:gd name="T18" fmla="*/ 74 w 201"/>
                <a:gd name="T19" fmla="*/ 273 h 347"/>
                <a:gd name="T20" fmla="*/ 61 w 201"/>
                <a:gd name="T21" fmla="*/ 322 h 347"/>
                <a:gd name="T22" fmla="*/ 57 w 201"/>
                <a:gd name="T23" fmla="*/ 340 h 347"/>
                <a:gd name="T24" fmla="*/ 58 w 201"/>
                <a:gd name="T25" fmla="*/ 347 h 347"/>
                <a:gd name="T26" fmla="*/ 65 w 201"/>
                <a:gd name="T27" fmla="*/ 346 h 347"/>
                <a:gd name="T28" fmla="*/ 67 w 201"/>
                <a:gd name="T29" fmla="*/ 340 h 347"/>
                <a:gd name="T30" fmla="*/ 69 w 201"/>
                <a:gd name="T31" fmla="*/ 330 h 347"/>
                <a:gd name="T32" fmla="*/ 106 w 201"/>
                <a:gd name="T33" fmla="*/ 270 h 347"/>
                <a:gd name="T34" fmla="*/ 148 w 201"/>
                <a:gd name="T35" fmla="*/ 252 h 347"/>
                <a:gd name="T36" fmla="*/ 180 w 201"/>
                <a:gd name="T37" fmla="*/ 222 h 347"/>
                <a:gd name="T38" fmla="*/ 199 w 201"/>
                <a:gd name="T39" fmla="*/ 186 h 347"/>
                <a:gd name="T40" fmla="*/ 197 w 201"/>
                <a:gd name="T41" fmla="*/ 143 h 347"/>
                <a:gd name="T42" fmla="*/ 161 w 201"/>
                <a:gd name="T43" fmla="*/ 105 h 347"/>
                <a:gd name="T44" fmla="*/ 149 w 201"/>
                <a:gd name="T45" fmla="*/ 9 h 347"/>
                <a:gd name="T46" fmla="*/ 67 w 201"/>
                <a:gd name="T47" fmla="*/ 263 h 347"/>
                <a:gd name="T48" fmla="*/ 49 w 201"/>
                <a:gd name="T49" fmla="*/ 257 h 347"/>
                <a:gd name="T50" fmla="*/ 35 w 201"/>
                <a:gd name="T51" fmla="*/ 244 h 347"/>
                <a:gd name="T52" fmla="*/ 26 w 201"/>
                <a:gd name="T53" fmla="*/ 224 h 347"/>
                <a:gd name="T54" fmla="*/ 26 w 201"/>
                <a:gd name="T55" fmla="*/ 193 h 347"/>
                <a:gd name="T56" fmla="*/ 38 w 201"/>
                <a:gd name="T57" fmla="*/ 158 h 347"/>
                <a:gd name="T58" fmla="*/ 61 w 201"/>
                <a:gd name="T59" fmla="*/ 129 h 347"/>
                <a:gd name="T60" fmla="*/ 95 w 201"/>
                <a:gd name="T61" fmla="*/ 109 h 347"/>
                <a:gd name="T62" fmla="*/ 75 w 201"/>
                <a:gd name="T63" fmla="*/ 264 h 347"/>
                <a:gd name="T64" fmla="*/ 145 w 201"/>
                <a:gd name="T65" fmla="*/ 109 h 347"/>
                <a:gd name="T66" fmla="*/ 172 w 201"/>
                <a:gd name="T67" fmla="*/ 136 h 347"/>
                <a:gd name="T68" fmla="*/ 175 w 201"/>
                <a:gd name="T69" fmla="*/ 176 h 347"/>
                <a:gd name="T70" fmla="*/ 163 w 201"/>
                <a:gd name="T71" fmla="*/ 211 h 347"/>
                <a:gd name="T72" fmla="*/ 140 w 201"/>
                <a:gd name="T73" fmla="*/ 241 h 347"/>
                <a:gd name="T74" fmla="*/ 106 w 201"/>
                <a:gd name="T75" fmla="*/ 260 h 347"/>
                <a:gd name="T76" fmla="*/ 125 w 201"/>
                <a:gd name="T77" fmla="*/ 10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1" h="347">
                  <a:moveTo>
                    <a:pt x="149" y="9"/>
                  </a:moveTo>
                  <a:lnTo>
                    <a:pt x="149" y="6"/>
                  </a:lnTo>
                  <a:lnTo>
                    <a:pt x="150" y="3"/>
                  </a:lnTo>
                  <a:lnTo>
                    <a:pt x="149" y="1"/>
                  </a:lnTo>
                  <a:lnTo>
                    <a:pt x="145" y="0"/>
                  </a:lnTo>
                  <a:lnTo>
                    <a:pt x="142" y="1"/>
                  </a:lnTo>
                  <a:lnTo>
                    <a:pt x="140" y="7"/>
                  </a:lnTo>
                  <a:lnTo>
                    <a:pt x="117" y="97"/>
                  </a:lnTo>
                  <a:lnTo>
                    <a:pt x="95" y="100"/>
                  </a:lnTo>
                  <a:lnTo>
                    <a:pt x="73" y="107"/>
                  </a:lnTo>
                  <a:lnTo>
                    <a:pt x="53" y="117"/>
                  </a:lnTo>
                  <a:lnTo>
                    <a:pt x="35" y="131"/>
                  </a:lnTo>
                  <a:lnTo>
                    <a:pt x="21" y="147"/>
                  </a:lnTo>
                  <a:lnTo>
                    <a:pt x="9" y="164"/>
                  </a:lnTo>
                  <a:lnTo>
                    <a:pt x="2" y="183"/>
                  </a:lnTo>
                  <a:lnTo>
                    <a:pt x="0" y="203"/>
                  </a:lnTo>
                  <a:lnTo>
                    <a:pt x="5" y="229"/>
                  </a:lnTo>
                  <a:lnTo>
                    <a:pt x="19" y="250"/>
                  </a:lnTo>
                  <a:lnTo>
                    <a:pt x="42" y="266"/>
                  </a:lnTo>
                  <a:lnTo>
                    <a:pt x="74" y="273"/>
                  </a:lnTo>
                  <a:lnTo>
                    <a:pt x="65" y="309"/>
                  </a:lnTo>
                  <a:lnTo>
                    <a:pt x="61" y="322"/>
                  </a:lnTo>
                  <a:lnTo>
                    <a:pt x="59" y="332"/>
                  </a:lnTo>
                  <a:lnTo>
                    <a:pt x="57" y="340"/>
                  </a:lnTo>
                  <a:lnTo>
                    <a:pt x="56" y="343"/>
                  </a:lnTo>
                  <a:lnTo>
                    <a:pt x="58" y="347"/>
                  </a:lnTo>
                  <a:lnTo>
                    <a:pt x="61" y="347"/>
                  </a:lnTo>
                  <a:lnTo>
                    <a:pt x="65" y="346"/>
                  </a:lnTo>
                  <a:lnTo>
                    <a:pt x="65" y="344"/>
                  </a:lnTo>
                  <a:lnTo>
                    <a:pt x="67" y="340"/>
                  </a:lnTo>
                  <a:lnTo>
                    <a:pt x="68" y="335"/>
                  </a:lnTo>
                  <a:lnTo>
                    <a:pt x="69" y="330"/>
                  </a:lnTo>
                  <a:lnTo>
                    <a:pt x="83" y="273"/>
                  </a:lnTo>
                  <a:lnTo>
                    <a:pt x="106" y="270"/>
                  </a:lnTo>
                  <a:lnTo>
                    <a:pt x="128" y="263"/>
                  </a:lnTo>
                  <a:lnTo>
                    <a:pt x="148" y="252"/>
                  </a:lnTo>
                  <a:lnTo>
                    <a:pt x="166" y="238"/>
                  </a:lnTo>
                  <a:lnTo>
                    <a:pt x="180" y="222"/>
                  </a:lnTo>
                  <a:lnTo>
                    <a:pt x="192" y="205"/>
                  </a:lnTo>
                  <a:lnTo>
                    <a:pt x="199" y="186"/>
                  </a:lnTo>
                  <a:lnTo>
                    <a:pt x="201" y="167"/>
                  </a:lnTo>
                  <a:lnTo>
                    <a:pt x="197" y="143"/>
                  </a:lnTo>
                  <a:lnTo>
                    <a:pt x="184" y="122"/>
                  </a:lnTo>
                  <a:lnTo>
                    <a:pt x="161" y="105"/>
                  </a:lnTo>
                  <a:lnTo>
                    <a:pt x="127" y="97"/>
                  </a:lnTo>
                  <a:lnTo>
                    <a:pt x="149" y="9"/>
                  </a:lnTo>
                  <a:close/>
                  <a:moveTo>
                    <a:pt x="75" y="264"/>
                  </a:moveTo>
                  <a:lnTo>
                    <a:pt x="67" y="263"/>
                  </a:lnTo>
                  <a:lnTo>
                    <a:pt x="58" y="261"/>
                  </a:lnTo>
                  <a:lnTo>
                    <a:pt x="49" y="257"/>
                  </a:lnTo>
                  <a:lnTo>
                    <a:pt x="41" y="251"/>
                  </a:lnTo>
                  <a:lnTo>
                    <a:pt x="35" y="244"/>
                  </a:lnTo>
                  <a:lnTo>
                    <a:pt x="29" y="235"/>
                  </a:lnTo>
                  <a:lnTo>
                    <a:pt x="26" y="224"/>
                  </a:lnTo>
                  <a:lnTo>
                    <a:pt x="25" y="211"/>
                  </a:lnTo>
                  <a:lnTo>
                    <a:pt x="26" y="193"/>
                  </a:lnTo>
                  <a:lnTo>
                    <a:pt x="31" y="175"/>
                  </a:lnTo>
                  <a:lnTo>
                    <a:pt x="38" y="158"/>
                  </a:lnTo>
                  <a:lnTo>
                    <a:pt x="48" y="142"/>
                  </a:lnTo>
                  <a:lnTo>
                    <a:pt x="61" y="129"/>
                  </a:lnTo>
                  <a:lnTo>
                    <a:pt x="77" y="117"/>
                  </a:lnTo>
                  <a:lnTo>
                    <a:pt x="95" y="109"/>
                  </a:lnTo>
                  <a:lnTo>
                    <a:pt x="115" y="105"/>
                  </a:lnTo>
                  <a:lnTo>
                    <a:pt x="75" y="264"/>
                  </a:lnTo>
                  <a:close/>
                  <a:moveTo>
                    <a:pt x="125" y="105"/>
                  </a:moveTo>
                  <a:lnTo>
                    <a:pt x="145" y="109"/>
                  </a:lnTo>
                  <a:lnTo>
                    <a:pt x="162" y="120"/>
                  </a:lnTo>
                  <a:lnTo>
                    <a:pt x="172" y="136"/>
                  </a:lnTo>
                  <a:lnTo>
                    <a:pt x="176" y="159"/>
                  </a:lnTo>
                  <a:lnTo>
                    <a:pt x="175" y="176"/>
                  </a:lnTo>
                  <a:lnTo>
                    <a:pt x="170" y="194"/>
                  </a:lnTo>
                  <a:lnTo>
                    <a:pt x="163" y="211"/>
                  </a:lnTo>
                  <a:lnTo>
                    <a:pt x="152" y="227"/>
                  </a:lnTo>
                  <a:lnTo>
                    <a:pt x="140" y="241"/>
                  </a:lnTo>
                  <a:lnTo>
                    <a:pt x="124" y="252"/>
                  </a:lnTo>
                  <a:lnTo>
                    <a:pt x="106" y="260"/>
                  </a:lnTo>
                  <a:lnTo>
                    <a:pt x="85" y="264"/>
                  </a:lnTo>
                  <a:lnTo>
                    <a:pt x="125" y="1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5" name="Freeform 207"/>
            <p:cNvSpPr>
              <a:spLocks noChangeAspect="1" noEditPoints="1"/>
            </p:cNvSpPr>
            <p:nvPr/>
          </p:nvSpPr>
          <p:spPr bwMode="auto">
            <a:xfrm>
              <a:off x="1265" y="148"/>
              <a:ext cx="256" cy="91"/>
            </a:xfrm>
            <a:custGeom>
              <a:avLst/>
              <a:gdLst>
                <a:gd name="T0" fmla="*/ 242 w 256"/>
                <a:gd name="T1" fmla="*/ 16 h 91"/>
                <a:gd name="T2" fmla="*/ 247 w 256"/>
                <a:gd name="T3" fmla="*/ 16 h 91"/>
                <a:gd name="T4" fmla="*/ 251 w 256"/>
                <a:gd name="T5" fmla="*/ 15 h 91"/>
                <a:gd name="T6" fmla="*/ 254 w 256"/>
                <a:gd name="T7" fmla="*/ 12 h 91"/>
                <a:gd name="T8" fmla="*/ 256 w 256"/>
                <a:gd name="T9" fmla="*/ 8 h 91"/>
                <a:gd name="T10" fmla="*/ 254 w 256"/>
                <a:gd name="T11" fmla="*/ 3 h 91"/>
                <a:gd name="T12" fmla="*/ 251 w 256"/>
                <a:gd name="T13" fmla="*/ 1 h 91"/>
                <a:gd name="T14" fmla="*/ 247 w 256"/>
                <a:gd name="T15" fmla="*/ 0 h 91"/>
                <a:gd name="T16" fmla="*/ 243 w 256"/>
                <a:gd name="T17" fmla="*/ 0 h 91"/>
                <a:gd name="T18" fmla="*/ 12 w 256"/>
                <a:gd name="T19" fmla="*/ 0 h 91"/>
                <a:gd name="T20" fmla="*/ 8 w 256"/>
                <a:gd name="T21" fmla="*/ 0 h 91"/>
                <a:gd name="T22" fmla="*/ 4 w 256"/>
                <a:gd name="T23" fmla="*/ 1 h 91"/>
                <a:gd name="T24" fmla="*/ 1 w 256"/>
                <a:gd name="T25" fmla="*/ 3 h 91"/>
                <a:gd name="T26" fmla="*/ 0 w 256"/>
                <a:gd name="T27" fmla="*/ 8 h 91"/>
                <a:gd name="T28" fmla="*/ 1 w 256"/>
                <a:gd name="T29" fmla="*/ 12 h 91"/>
                <a:gd name="T30" fmla="*/ 4 w 256"/>
                <a:gd name="T31" fmla="*/ 15 h 91"/>
                <a:gd name="T32" fmla="*/ 8 w 256"/>
                <a:gd name="T33" fmla="*/ 16 h 91"/>
                <a:gd name="T34" fmla="*/ 13 w 256"/>
                <a:gd name="T35" fmla="*/ 16 h 91"/>
                <a:gd name="T36" fmla="*/ 242 w 256"/>
                <a:gd name="T37" fmla="*/ 16 h 91"/>
                <a:gd name="T38" fmla="*/ 243 w 256"/>
                <a:gd name="T39" fmla="*/ 91 h 91"/>
                <a:gd name="T40" fmla="*/ 247 w 256"/>
                <a:gd name="T41" fmla="*/ 91 h 91"/>
                <a:gd name="T42" fmla="*/ 251 w 256"/>
                <a:gd name="T43" fmla="*/ 90 h 91"/>
                <a:gd name="T44" fmla="*/ 254 w 256"/>
                <a:gd name="T45" fmla="*/ 87 h 91"/>
                <a:gd name="T46" fmla="*/ 256 w 256"/>
                <a:gd name="T47" fmla="*/ 83 h 91"/>
                <a:gd name="T48" fmla="*/ 254 w 256"/>
                <a:gd name="T49" fmla="*/ 78 h 91"/>
                <a:gd name="T50" fmla="*/ 251 w 256"/>
                <a:gd name="T51" fmla="*/ 76 h 91"/>
                <a:gd name="T52" fmla="*/ 247 w 256"/>
                <a:gd name="T53" fmla="*/ 75 h 91"/>
                <a:gd name="T54" fmla="*/ 242 w 256"/>
                <a:gd name="T55" fmla="*/ 75 h 91"/>
                <a:gd name="T56" fmla="*/ 13 w 256"/>
                <a:gd name="T57" fmla="*/ 75 h 91"/>
                <a:gd name="T58" fmla="*/ 8 w 256"/>
                <a:gd name="T59" fmla="*/ 75 h 91"/>
                <a:gd name="T60" fmla="*/ 4 w 256"/>
                <a:gd name="T61" fmla="*/ 76 h 91"/>
                <a:gd name="T62" fmla="*/ 1 w 256"/>
                <a:gd name="T63" fmla="*/ 78 h 91"/>
                <a:gd name="T64" fmla="*/ 0 w 256"/>
                <a:gd name="T65" fmla="*/ 83 h 91"/>
                <a:gd name="T66" fmla="*/ 1 w 256"/>
                <a:gd name="T67" fmla="*/ 87 h 91"/>
                <a:gd name="T68" fmla="*/ 4 w 256"/>
                <a:gd name="T69" fmla="*/ 90 h 91"/>
                <a:gd name="T70" fmla="*/ 8 w 256"/>
                <a:gd name="T71" fmla="*/ 91 h 91"/>
                <a:gd name="T72" fmla="*/ 12 w 256"/>
                <a:gd name="T73" fmla="*/ 91 h 91"/>
                <a:gd name="T74" fmla="*/ 243 w 256"/>
                <a:gd name="T7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6" h="91">
                  <a:moveTo>
                    <a:pt x="242" y="16"/>
                  </a:moveTo>
                  <a:lnTo>
                    <a:pt x="247" y="16"/>
                  </a:lnTo>
                  <a:lnTo>
                    <a:pt x="251" y="15"/>
                  </a:lnTo>
                  <a:lnTo>
                    <a:pt x="254" y="12"/>
                  </a:lnTo>
                  <a:lnTo>
                    <a:pt x="256" y="8"/>
                  </a:lnTo>
                  <a:lnTo>
                    <a:pt x="254" y="3"/>
                  </a:lnTo>
                  <a:lnTo>
                    <a:pt x="251" y="1"/>
                  </a:lnTo>
                  <a:lnTo>
                    <a:pt x="247" y="0"/>
                  </a:lnTo>
                  <a:lnTo>
                    <a:pt x="243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13" y="16"/>
                  </a:lnTo>
                  <a:lnTo>
                    <a:pt x="242" y="16"/>
                  </a:lnTo>
                  <a:close/>
                  <a:moveTo>
                    <a:pt x="243" y="91"/>
                  </a:moveTo>
                  <a:lnTo>
                    <a:pt x="247" y="91"/>
                  </a:lnTo>
                  <a:lnTo>
                    <a:pt x="251" y="90"/>
                  </a:lnTo>
                  <a:lnTo>
                    <a:pt x="254" y="87"/>
                  </a:lnTo>
                  <a:lnTo>
                    <a:pt x="256" y="83"/>
                  </a:lnTo>
                  <a:lnTo>
                    <a:pt x="254" y="78"/>
                  </a:lnTo>
                  <a:lnTo>
                    <a:pt x="251" y="76"/>
                  </a:lnTo>
                  <a:lnTo>
                    <a:pt x="247" y="75"/>
                  </a:lnTo>
                  <a:lnTo>
                    <a:pt x="242" y="75"/>
                  </a:lnTo>
                  <a:lnTo>
                    <a:pt x="13" y="75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1" y="78"/>
                  </a:lnTo>
                  <a:lnTo>
                    <a:pt x="0" y="83"/>
                  </a:lnTo>
                  <a:lnTo>
                    <a:pt x="1" y="87"/>
                  </a:lnTo>
                  <a:lnTo>
                    <a:pt x="4" y="90"/>
                  </a:lnTo>
                  <a:lnTo>
                    <a:pt x="8" y="91"/>
                  </a:lnTo>
                  <a:lnTo>
                    <a:pt x="12" y="91"/>
                  </a:lnTo>
                  <a:lnTo>
                    <a:pt x="243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6" name="Freeform 208"/>
            <p:cNvSpPr>
              <a:spLocks noChangeAspect="1" noEditPoints="1"/>
            </p:cNvSpPr>
            <p:nvPr/>
          </p:nvSpPr>
          <p:spPr bwMode="auto">
            <a:xfrm>
              <a:off x="1667" y="22"/>
              <a:ext cx="201" cy="347"/>
            </a:xfrm>
            <a:custGeom>
              <a:avLst/>
              <a:gdLst>
                <a:gd name="T0" fmla="*/ 149 w 201"/>
                <a:gd name="T1" fmla="*/ 6 h 347"/>
                <a:gd name="T2" fmla="*/ 149 w 201"/>
                <a:gd name="T3" fmla="*/ 1 h 347"/>
                <a:gd name="T4" fmla="*/ 142 w 201"/>
                <a:gd name="T5" fmla="*/ 1 h 347"/>
                <a:gd name="T6" fmla="*/ 117 w 201"/>
                <a:gd name="T7" fmla="*/ 97 h 347"/>
                <a:gd name="T8" fmla="*/ 73 w 201"/>
                <a:gd name="T9" fmla="*/ 107 h 347"/>
                <a:gd name="T10" fmla="*/ 35 w 201"/>
                <a:gd name="T11" fmla="*/ 131 h 347"/>
                <a:gd name="T12" fmla="*/ 9 w 201"/>
                <a:gd name="T13" fmla="*/ 164 h 347"/>
                <a:gd name="T14" fmla="*/ 0 w 201"/>
                <a:gd name="T15" fmla="*/ 203 h 347"/>
                <a:gd name="T16" fmla="*/ 19 w 201"/>
                <a:gd name="T17" fmla="*/ 250 h 347"/>
                <a:gd name="T18" fmla="*/ 74 w 201"/>
                <a:gd name="T19" fmla="*/ 273 h 347"/>
                <a:gd name="T20" fmla="*/ 61 w 201"/>
                <a:gd name="T21" fmla="*/ 322 h 347"/>
                <a:gd name="T22" fmla="*/ 57 w 201"/>
                <a:gd name="T23" fmla="*/ 340 h 347"/>
                <a:gd name="T24" fmla="*/ 58 w 201"/>
                <a:gd name="T25" fmla="*/ 347 h 347"/>
                <a:gd name="T26" fmla="*/ 65 w 201"/>
                <a:gd name="T27" fmla="*/ 346 h 347"/>
                <a:gd name="T28" fmla="*/ 67 w 201"/>
                <a:gd name="T29" fmla="*/ 340 h 347"/>
                <a:gd name="T30" fmla="*/ 69 w 201"/>
                <a:gd name="T31" fmla="*/ 330 h 347"/>
                <a:gd name="T32" fmla="*/ 106 w 201"/>
                <a:gd name="T33" fmla="*/ 270 h 347"/>
                <a:gd name="T34" fmla="*/ 148 w 201"/>
                <a:gd name="T35" fmla="*/ 252 h 347"/>
                <a:gd name="T36" fmla="*/ 180 w 201"/>
                <a:gd name="T37" fmla="*/ 222 h 347"/>
                <a:gd name="T38" fmla="*/ 199 w 201"/>
                <a:gd name="T39" fmla="*/ 186 h 347"/>
                <a:gd name="T40" fmla="*/ 197 w 201"/>
                <a:gd name="T41" fmla="*/ 143 h 347"/>
                <a:gd name="T42" fmla="*/ 161 w 201"/>
                <a:gd name="T43" fmla="*/ 105 h 347"/>
                <a:gd name="T44" fmla="*/ 149 w 201"/>
                <a:gd name="T45" fmla="*/ 9 h 347"/>
                <a:gd name="T46" fmla="*/ 67 w 201"/>
                <a:gd name="T47" fmla="*/ 263 h 347"/>
                <a:gd name="T48" fmla="*/ 49 w 201"/>
                <a:gd name="T49" fmla="*/ 257 h 347"/>
                <a:gd name="T50" fmla="*/ 35 w 201"/>
                <a:gd name="T51" fmla="*/ 244 h 347"/>
                <a:gd name="T52" fmla="*/ 26 w 201"/>
                <a:gd name="T53" fmla="*/ 224 h 347"/>
                <a:gd name="T54" fmla="*/ 26 w 201"/>
                <a:gd name="T55" fmla="*/ 193 h 347"/>
                <a:gd name="T56" fmla="*/ 38 w 201"/>
                <a:gd name="T57" fmla="*/ 158 h 347"/>
                <a:gd name="T58" fmla="*/ 61 w 201"/>
                <a:gd name="T59" fmla="*/ 129 h 347"/>
                <a:gd name="T60" fmla="*/ 95 w 201"/>
                <a:gd name="T61" fmla="*/ 109 h 347"/>
                <a:gd name="T62" fmla="*/ 75 w 201"/>
                <a:gd name="T63" fmla="*/ 264 h 347"/>
                <a:gd name="T64" fmla="*/ 145 w 201"/>
                <a:gd name="T65" fmla="*/ 109 h 347"/>
                <a:gd name="T66" fmla="*/ 172 w 201"/>
                <a:gd name="T67" fmla="*/ 136 h 347"/>
                <a:gd name="T68" fmla="*/ 175 w 201"/>
                <a:gd name="T69" fmla="*/ 176 h 347"/>
                <a:gd name="T70" fmla="*/ 163 w 201"/>
                <a:gd name="T71" fmla="*/ 211 h 347"/>
                <a:gd name="T72" fmla="*/ 140 w 201"/>
                <a:gd name="T73" fmla="*/ 241 h 347"/>
                <a:gd name="T74" fmla="*/ 106 w 201"/>
                <a:gd name="T75" fmla="*/ 260 h 347"/>
                <a:gd name="T76" fmla="*/ 125 w 201"/>
                <a:gd name="T77" fmla="*/ 10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1" h="347">
                  <a:moveTo>
                    <a:pt x="149" y="9"/>
                  </a:moveTo>
                  <a:lnTo>
                    <a:pt x="149" y="6"/>
                  </a:lnTo>
                  <a:lnTo>
                    <a:pt x="150" y="3"/>
                  </a:lnTo>
                  <a:lnTo>
                    <a:pt x="149" y="1"/>
                  </a:lnTo>
                  <a:lnTo>
                    <a:pt x="145" y="0"/>
                  </a:lnTo>
                  <a:lnTo>
                    <a:pt x="142" y="1"/>
                  </a:lnTo>
                  <a:lnTo>
                    <a:pt x="140" y="7"/>
                  </a:lnTo>
                  <a:lnTo>
                    <a:pt x="117" y="97"/>
                  </a:lnTo>
                  <a:lnTo>
                    <a:pt x="95" y="100"/>
                  </a:lnTo>
                  <a:lnTo>
                    <a:pt x="73" y="107"/>
                  </a:lnTo>
                  <a:lnTo>
                    <a:pt x="53" y="117"/>
                  </a:lnTo>
                  <a:lnTo>
                    <a:pt x="35" y="131"/>
                  </a:lnTo>
                  <a:lnTo>
                    <a:pt x="21" y="147"/>
                  </a:lnTo>
                  <a:lnTo>
                    <a:pt x="9" y="164"/>
                  </a:lnTo>
                  <a:lnTo>
                    <a:pt x="2" y="183"/>
                  </a:lnTo>
                  <a:lnTo>
                    <a:pt x="0" y="203"/>
                  </a:lnTo>
                  <a:lnTo>
                    <a:pt x="5" y="229"/>
                  </a:lnTo>
                  <a:lnTo>
                    <a:pt x="19" y="250"/>
                  </a:lnTo>
                  <a:lnTo>
                    <a:pt x="42" y="266"/>
                  </a:lnTo>
                  <a:lnTo>
                    <a:pt x="74" y="273"/>
                  </a:lnTo>
                  <a:lnTo>
                    <a:pt x="65" y="309"/>
                  </a:lnTo>
                  <a:lnTo>
                    <a:pt x="61" y="322"/>
                  </a:lnTo>
                  <a:lnTo>
                    <a:pt x="59" y="332"/>
                  </a:lnTo>
                  <a:lnTo>
                    <a:pt x="57" y="340"/>
                  </a:lnTo>
                  <a:lnTo>
                    <a:pt x="56" y="343"/>
                  </a:lnTo>
                  <a:lnTo>
                    <a:pt x="58" y="347"/>
                  </a:lnTo>
                  <a:lnTo>
                    <a:pt x="61" y="347"/>
                  </a:lnTo>
                  <a:lnTo>
                    <a:pt x="65" y="346"/>
                  </a:lnTo>
                  <a:lnTo>
                    <a:pt x="65" y="344"/>
                  </a:lnTo>
                  <a:lnTo>
                    <a:pt x="67" y="340"/>
                  </a:lnTo>
                  <a:lnTo>
                    <a:pt x="68" y="335"/>
                  </a:lnTo>
                  <a:lnTo>
                    <a:pt x="69" y="330"/>
                  </a:lnTo>
                  <a:lnTo>
                    <a:pt x="83" y="273"/>
                  </a:lnTo>
                  <a:lnTo>
                    <a:pt x="106" y="270"/>
                  </a:lnTo>
                  <a:lnTo>
                    <a:pt x="128" y="263"/>
                  </a:lnTo>
                  <a:lnTo>
                    <a:pt x="148" y="252"/>
                  </a:lnTo>
                  <a:lnTo>
                    <a:pt x="166" y="238"/>
                  </a:lnTo>
                  <a:lnTo>
                    <a:pt x="180" y="222"/>
                  </a:lnTo>
                  <a:lnTo>
                    <a:pt x="192" y="205"/>
                  </a:lnTo>
                  <a:lnTo>
                    <a:pt x="199" y="186"/>
                  </a:lnTo>
                  <a:lnTo>
                    <a:pt x="201" y="167"/>
                  </a:lnTo>
                  <a:lnTo>
                    <a:pt x="197" y="143"/>
                  </a:lnTo>
                  <a:lnTo>
                    <a:pt x="184" y="122"/>
                  </a:lnTo>
                  <a:lnTo>
                    <a:pt x="161" y="105"/>
                  </a:lnTo>
                  <a:lnTo>
                    <a:pt x="127" y="97"/>
                  </a:lnTo>
                  <a:lnTo>
                    <a:pt x="149" y="9"/>
                  </a:lnTo>
                  <a:close/>
                  <a:moveTo>
                    <a:pt x="75" y="264"/>
                  </a:moveTo>
                  <a:lnTo>
                    <a:pt x="67" y="263"/>
                  </a:lnTo>
                  <a:lnTo>
                    <a:pt x="58" y="261"/>
                  </a:lnTo>
                  <a:lnTo>
                    <a:pt x="49" y="257"/>
                  </a:lnTo>
                  <a:lnTo>
                    <a:pt x="41" y="251"/>
                  </a:lnTo>
                  <a:lnTo>
                    <a:pt x="35" y="244"/>
                  </a:lnTo>
                  <a:lnTo>
                    <a:pt x="29" y="235"/>
                  </a:lnTo>
                  <a:lnTo>
                    <a:pt x="26" y="224"/>
                  </a:lnTo>
                  <a:lnTo>
                    <a:pt x="25" y="211"/>
                  </a:lnTo>
                  <a:lnTo>
                    <a:pt x="26" y="193"/>
                  </a:lnTo>
                  <a:lnTo>
                    <a:pt x="31" y="175"/>
                  </a:lnTo>
                  <a:lnTo>
                    <a:pt x="38" y="158"/>
                  </a:lnTo>
                  <a:lnTo>
                    <a:pt x="48" y="142"/>
                  </a:lnTo>
                  <a:lnTo>
                    <a:pt x="61" y="129"/>
                  </a:lnTo>
                  <a:lnTo>
                    <a:pt x="77" y="117"/>
                  </a:lnTo>
                  <a:lnTo>
                    <a:pt x="95" y="109"/>
                  </a:lnTo>
                  <a:lnTo>
                    <a:pt x="115" y="105"/>
                  </a:lnTo>
                  <a:lnTo>
                    <a:pt x="75" y="264"/>
                  </a:lnTo>
                  <a:close/>
                  <a:moveTo>
                    <a:pt x="125" y="105"/>
                  </a:moveTo>
                  <a:lnTo>
                    <a:pt x="145" y="109"/>
                  </a:lnTo>
                  <a:lnTo>
                    <a:pt x="162" y="120"/>
                  </a:lnTo>
                  <a:lnTo>
                    <a:pt x="172" y="136"/>
                  </a:lnTo>
                  <a:lnTo>
                    <a:pt x="176" y="159"/>
                  </a:lnTo>
                  <a:lnTo>
                    <a:pt x="175" y="176"/>
                  </a:lnTo>
                  <a:lnTo>
                    <a:pt x="170" y="194"/>
                  </a:lnTo>
                  <a:lnTo>
                    <a:pt x="163" y="211"/>
                  </a:lnTo>
                  <a:lnTo>
                    <a:pt x="152" y="227"/>
                  </a:lnTo>
                  <a:lnTo>
                    <a:pt x="140" y="241"/>
                  </a:lnTo>
                  <a:lnTo>
                    <a:pt x="124" y="252"/>
                  </a:lnTo>
                  <a:lnTo>
                    <a:pt x="106" y="260"/>
                  </a:lnTo>
                  <a:lnTo>
                    <a:pt x="85" y="264"/>
                  </a:lnTo>
                  <a:lnTo>
                    <a:pt x="125" y="1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7" name="Freeform 209"/>
            <p:cNvSpPr>
              <a:spLocks noChangeAspect="1" noEditPoints="1"/>
            </p:cNvSpPr>
            <p:nvPr/>
          </p:nvSpPr>
          <p:spPr bwMode="auto">
            <a:xfrm>
              <a:off x="1890" y="166"/>
              <a:ext cx="125" cy="185"/>
            </a:xfrm>
            <a:custGeom>
              <a:avLst/>
              <a:gdLst>
                <a:gd name="T0" fmla="*/ 125 w 125"/>
                <a:gd name="T1" fmla="*/ 93 h 185"/>
                <a:gd name="T2" fmla="*/ 121 w 125"/>
                <a:gd name="T3" fmla="*/ 54 h 185"/>
                <a:gd name="T4" fmla="*/ 109 w 125"/>
                <a:gd name="T5" fmla="*/ 23 h 185"/>
                <a:gd name="T6" fmla="*/ 101 w 125"/>
                <a:gd name="T7" fmla="*/ 14 h 185"/>
                <a:gd name="T8" fmla="*/ 91 w 125"/>
                <a:gd name="T9" fmla="*/ 7 h 185"/>
                <a:gd name="T10" fmla="*/ 77 w 125"/>
                <a:gd name="T11" fmla="*/ 2 h 185"/>
                <a:gd name="T12" fmla="*/ 62 w 125"/>
                <a:gd name="T13" fmla="*/ 0 h 185"/>
                <a:gd name="T14" fmla="*/ 42 w 125"/>
                <a:gd name="T15" fmla="*/ 3 h 185"/>
                <a:gd name="T16" fmla="*/ 26 w 125"/>
                <a:gd name="T17" fmla="*/ 12 h 185"/>
                <a:gd name="T18" fmla="*/ 15 w 125"/>
                <a:gd name="T19" fmla="*/ 24 h 185"/>
                <a:gd name="T20" fmla="*/ 8 w 125"/>
                <a:gd name="T21" fmla="*/ 39 h 185"/>
                <a:gd name="T22" fmla="*/ 3 w 125"/>
                <a:gd name="T23" fmla="*/ 55 h 185"/>
                <a:gd name="T24" fmla="*/ 1 w 125"/>
                <a:gd name="T25" fmla="*/ 70 h 185"/>
                <a:gd name="T26" fmla="*/ 0 w 125"/>
                <a:gd name="T27" fmla="*/ 83 h 185"/>
                <a:gd name="T28" fmla="*/ 0 w 125"/>
                <a:gd name="T29" fmla="*/ 93 h 185"/>
                <a:gd name="T30" fmla="*/ 0 w 125"/>
                <a:gd name="T31" fmla="*/ 103 h 185"/>
                <a:gd name="T32" fmla="*/ 1 w 125"/>
                <a:gd name="T33" fmla="*/ 116 h 185"/>
                <a:gd name="T34" fmla="*/ 3 w 125"/>
                <a:gd name="T35" fmla="*/ 131 h 185"/>
                <a:gd name="T36" fmla="*/ 8 w 125"/>
                <a:gd name="T37" fmla="*/ 146 h 185"/>
                <a:gd name="T38" fmla="*/ 15 w 125"/>
                <a:gd name="T39" fmla="*/ 161 h 185"/>
                <a:gd name="T40" fmla="*/ 26 w 125"/>
                <a:gd name="T41" fmla="*/ 173 h 185"/>
                <a:gd name="T42" fmla="*/ 42 w 125"/>
                <a:gd name="T43" fmla="*/ 182 h 185"/>
                <a:gd name="T44" fmla="*/ 62 w 125"/>
                <a:gd name="T45" fmla="*/ 185 h 185"/>
                <a:gd name="T46" fmla="*/ 83 w 125"/>
                <a:gd name="T47" fmla="*/ 182 h 185"/>
                <a:gd name="T48" fmla="*/ 98 w 125"/>
                <a:gd name="T49" fmla="*/ 173 h 185"/>
                <a:gd name="T50" fmla="*/ 109 w 125"/>
                <a:gd name="T51" fmla="*/ 161 h 185"/>
                <a:gd name="T52" fmla="*/ 117 w 125"/>
                <a:gd name="T53" fmla="*/ 146 h 185"/>
                <a:gd name="T54" fmla="*/ 121 w 125"/>
                <a:gd name="T55" fmla="*/ 131 h 185"/>
                <a:gd name="T56" fmla="*/ 124 w 125"/>
                <a:gd name="T57" fmla="*/ 116 h 185"/>
                <a:gd name="T58" fmla="*/ 125 w 125"/>
                <a:gd name="T59" fmla="*/ 103 h 185"/>
                <a:gd name="T60" fmla="*/ 125 w 125"/>
                <a:gd name="T61" fmla="*/ 93 h 185"/>
                <a:gd name="T62" fmla="*/ 62 w 125"/>
                <a:gd name="T63" fmla="*/ 177 h 185"/>
                <a:gd name="T64" fmla="*/ 52 w 125"/>
                <a:gd name="T65" fmla="*/ 176 h 185"/>
                <a:gd name="T66" fmla="*/ 43 w 125"/>
                <a:gd name="T67" fmla="*/ 171 h 185"/>
                <a:gd name="T68" fmla="*/ 34 w 125"/>
                <a:gd name="T69" fmla="*/ 162 h 185"/>
                <a:gd name="T70" fmla="*/ 28 w 125"/>
                <a:gd name="T71" fmla="*/ 148 h 185"/>
                <a:gd name="T72" fmla="*/ 26 w 125"/>
                <a:gd name="T73" fmla="*/ 135 h 185"/>
                <a:gd name="T74" fmla="*/ 25 w 125"/>
                <a:gd name="T75" fmla="*/ 120 h 185"/>
                <a:gd name="T76" fmla="*/ 24 w 125"/>
                <a:gd name="T77" fmla="*/ 105 h 185"/>
                <a:gd name="T78" fmla="*/ 24 w 125"/>
                <a:gd name="T79" fmla="*/ 90 h 185"/>
                <a:gd name="T80" fmla="*/ 25 w 125"/>
                <a:gd name="T81" fmla="*/ 60 h 185"/>
                <a:gd name="T82" fmla="*/ 28 w 125"/>
                <a:gd name="T83" fmla="*/ 34 h 185"/>
                <a:gd name="T84" fmla="*/ 34 w 125"/>
                <a:gd name="T85" fmla="*/ 21 h 185"/>
                <a:gd name="T86" fmla="*/ 43 w 125"/>
                <a:gd name="T87" fmla="*/ 13 h 185"/>
                <a:gd name="T88" fmla="*/ 53 w 125"/>
                <a:gd name="T89" fmla="*/ 9 h 185"/>
                <a:gd name="T90" fmla="*/ 62 w 125"/>
                <a:gd name="T91" fmla="*/ 7 h 185"/>
                <a:gd name="T92" fmla="*/ 73 w 125"/>
                <a:gd name="T93" fmla="*/ 9 h 185"/>
                <a:gd name="T94" fmla="*/ 83 w 125"/>
                <a:gd name="T95" fmla="*/ 14 h 185"/>
                <a:gd name="T96" fmla="*/ 91 w 125"/>
                <a:gd name="T97" fmla="*/ 22 h 185"/>
                <a:gd name="T98" fmla="*/ 96 w 125"/>
                <a:gd name="T99" fmla="*/ 32 h 185"/>
                <a:gd name="T100" fmla="*/ 100 w 125"/>
                <a:gd name="T101" fmla="*/ 57 h 185"/>
                <a:gd name="T102" fmla="*/ 100 w 125"/>
                <a:gd name="T103" fmla="*/ 90 h 185"/>
                <a:gd name="T104" fmla="*/ 100 w 125"/>
                <a:gd name="T105" fmla="*/ 119 h 185"/>
                <a:gd name="T106" fmla="*/ 97 w 125"/>
                <a:gd name="T107" fmla="*/ 147 h 185"/>
                <a:gd name="T108" fmla="*/ 91 w 125"/>
                <a:gd name="T109" fmla="*/ 162 h 185"/>
                <a:gd name="T110" fmla="*/ 81 w 125"/>
                <a:gd name="T111" fmla="*/ 171 h 185"/>
                <a:gd name="T112" fmla="*/ 71 w 125"/>
                <a:gd name="T113" fmla="*/ 176 h 185"/>
                <a:gd name="T114" fmla="*/ 62 w 125"/>
                <a:gd name="T115" fmla="*/ 177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5" h="185">
                  <a:moveTo>
                    <a:pt x="125" y="93"/>
                  </a:moveTo>
                  <a:lnTo>
                    <a:pt x="121" y="54"/>
                  </a:lnTo>
                  <a:lnTo>
                    <a:pt x="109" y="23"/>
                  </a:lnTo>
                  <a:lnTo>
                    <a:pt x="101" y="14"/>
                  </a:lnTo>
                  <a:lnTo>
                    <a:pt x="91" y="7"/>
                  </a:lnTo>
                  <a:lnTo>
                    <a:pt x="77" y="2"/>
                  </a:lnTo>
                  <a:lnTo>
                    <a:pt x="62" y="0"/>
                  </a:lnTo>
                  <a:lnTo>
                    <a:pt x="42" y="3"/>
                  </a:lnTo>
                  <a:lnTo>
                    <a:pt x="26" y="12"/>
                  </a:lnTo>
                  <a:lnTo>
                    <a:pt x="15" y="24"/>
                  </a:lnTo>
                  <a:lnTo>
                    <a:pt x="8" y="39"/>
                  </a:lnTo>
                  <a:lnTo>
                    <a:pt x="3" y="55"/>
                  </a:lnTo>
                  <a:lnTo>
                    <a:pt x="1" y="70"/>
                  </a:lnTo>
                  <a:lnTo>
                    <a:pt x="0" y="83"/>
                  </a:lnTo>
                  <a:lnTo>
                    <a:pt x="0" y="93"/>
                  </a:lnTo>
                  <a:lnTo>
                    <a:pt x="0" y="103"/>
                  </a:lnTo>
                  <a:lnTo>
                    <a:pt x="1" y="116"/>
                  </a:lnTo>
                  <a:lnTo>
                    <a:pt x="3" y="131"/>
                  </a:lnTo>
                  <a:lnTo>
                    <a:pt x="8" y="146"/>
                  </a:lnTo>
                  <a:lnTo>
                    <a:pt x="15" y="161"/>
                  </a:lnTo>
                  <a:lnTo>
                    <a:pt x="26" y="173"/>
                  </a:lnTo>
                  <a:lnTo>
                    <a:pt x="42" y="182"/>
                  </a:lnTo>
                  <a:lnTo>
                    <a:pt x="62" y="185"/>
                  </a:lnTo>
                  <a:lnTo>
                    <a:pt x="83" y="182"/>
                  </a:lnTo>
                  <a:lnTo>
                    <a:pt x="98" y="173"/>
                  </a:lnTo>
                  <a:lnTo>
                    <a:pt x="109" y="161"/>
                  </a:lnTo>
                  <a:lnTo>
                    <a:pt x="117" y="146"/>
                  </a:lnTo>
                  <a:lnTo>
                    <a:pt x="121" y="131"/>
                  </a:lnTo>
                  <a:lnTo>
                    <a:pt x="124" y="116"/>
                  </a:lnTo>
                  <a:lnTo>
                    <a:pt x="125" y="103"/>
                  </a:lnTo>
                  <a:lnTo>
                    <a:pt x="125" y="93"/>
                  </a:lnTo>
                  <a:close/>
                  <a:moveTo>
                    <a:pt x="62" y="177"/>
                  </a:moveTo>
                  <a:lnTo>
                    <a:pt x="52" y="176"/>
                  </a:lnTo>
                  <a:lnTo>
                    <a:pt x="43" y="171"/>
                  </a:lnTo>
                  <a:lnTo>
                    <a:pt x="34" y="162"/>
                  </a:lnTo>
                  <a:lnTo>
                    <a:pt x="28" y="148"/>
                  </a:lnTo>
                  <a:lnTo>
                    <a:pt x="26" y="135"/>
                  </a:lnTo>
                  <a:lnTo>
                    <a:pt x="25" y="120"/>
                  </a:lnTo>
                  <a:lnTo>
                    <a:pt x="24" y="105"/>
                  </a:lnTo>
                  <a:lnTo>
                    <a:pt x="24" y="90"/>
                  </a:lnTo>
                  <a:lnTo>
                    <a:pt x="25" y="60"/>
                  </a:lnTo>
                  <a:lnTo>
                    <a:pt x="28" y="34"/>
                  </a:lnTo>
                  <a:lnTo>
                    <a:pt x="34" y="21"/>
                  </a:lnTo>
                  <a:lnTo>
                    <a:pt x="43" y="13"/>
                  </a:lnTo>
                  <a:lnTo>
                    <a:pt x="53" y="9"/>
                  </a:lnTo>
                  <a:lnTo>
                    <a:pt x="62" y="7"/>
                  </a:lnTo>
                  <a:lnTo>
                    <a:pt x="73" y="9"/>
                  </a:lnTo>
                  <a:lnTo>
                    <a:pt x="83" y="14"/>
                  </a:lnTo>
                  <a:lnTo>
                    <a:pt x="91" y="22"/>
                  </a:lnTo>
                  <a:lnTo>
                    <a:pt x="96" y="32"/>
                  </a:lnTo>
                  <a:lnTo>
                    <a:pt x="100" y="57"/>
                  </a:lnTo>
                  <a:lnTo>
                    <a:pt x="100" y="90"/>
                  </a:lnTo>
                  <a:lnTo>
                    <a:pt x="100" y="119"/>
                  </a:lnTo>
                  <a:lnTo>
                    <a:pt x="97" y="147"/>
                  </a:lnTo>
                  <a:lnTo>
                    <a:pt x="91" y="162"/>
                  </a:lnTo>
                  <a:lnTo>
                    <a:pt x="81" y="171"/>
                  </a:lnTo>
                  <a:lnTo>
                    <a:pt x="71" y="176"/>
                  </a:lnTo>
                  <a:lnTo>
                    <a:pt x="62" y="17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8" name="Freeform 210"/>
            <p:cNvSpPr>
              <a:spLocks noChangeAspect="1" noEditPoints="1"/>
            </p:cNvSpPr>
            <p:nvPr/>
          </p:nvSpPr>
          <p:spPr bwMode="auto">
            <a:xfrm>
              <a:off x="2158" y="118"/>
              <a:ext cx="150" cy="150"/>
            </a:xfrm>
            <a:custGeom>
              <a:avLst/>
              <a:gdLst>
                <a:gd name="T0" fmla="*/ 150 w 150"/>
                <a:gd name="T1" fmla="*/ 75 h 150"/>
                <a:gd name="T2" fmla="*/ 144 w 150"/>
                <a:gd name="T3" fmla="*/ 46 h 150"/>
                <a:gd name="T4" fmla="*/ 128 w 150"/>
                <a:gd name="T5" fmla="*/ 22 h 150"/>
                <a:gd name="T6" fmla="*/ 104 w 150"/>
                <a:gd name="T7" fmla="*/ 6 h 150"/>
                <a:gd name="T8" fmla="*/ 75 w 150"/>
                <a:gd name="T9" fmla="*/ 0 h 150"/>
                <a:gd name="T10" fmla="*/ 46 w 150"/>
                <a:gd name="T11" fmla="*/ 6 h 150"/>
                <a:gd name="T12" fmla="*/ 22 w 150"/>
                <a:gd name="T13" fmla="*/ 23 h 150"/>
                <a:gd name="T14" fmla="*/ 6 w 150"/>
                <a:gd name="T15" fmla="*/ 46 h 150"/>
                <a:gd name="T16" fmla="*/ 0 w 150"/>
                <a:gd name="T17" fmla="*/ 75 h 150"/>
                <a:gd name="T18" fmla="*/ 6 w 150"/>
                <a:gd name="T19" fmla="*/ 104 h 150"/>
                <a:gd name="T20" fmla="*/ 22 w 150"/>
                <a:gd name="T21" fmla="*/ 128 h 150"/>
                <a:gd name="T22" fmla="*/ 46 w 150"/>
                <a:gd name="T23" fmla="*/ 144 h 150"/>
                <a:gd name="T24" fmla="*/ 75 w 150"/>
                <a:gd name="T25" fmla="*/ 150 h 150"/>
                <a:gd name="T26" fmla="*/ 104 w 150"/>
                <a:gd name="T27" fmla="*/ 144 h 150"/>
                <a:gd name="T28" fmla="*/ 128 w 150"/>
                <a:gd name="T29" fmla="*/ 128 h 150"/>
                <a:gd name="T30" fmla="*/ 144 w 150"/>
                <a:gd name="T31" fmla="*/ 104 h 150"/>
                <a:gd name="T32" fmla="*/ 150 w 150"/>
                <a:gd name="T33" fmla="*/ 75 h 150"/>
                <a:gd name="T34" fmla="*/ 75 w 150"/>
                <a:gd name="T35" fmla="*/ 135 h 150"/>
                <a:gd name="T36" fmla="*/ 52 w 150"/>
                <a:gd name="T37" fmla="*/ 130 h 150"/>
                <a:gd name="T38" fmla="*/ 33 w 150"/>
                <a:gd name="T39" fmla="*/ 117 h 150"/>
                <a:gd name="T40" fmla="*/ 20 w 150"/>
                <a:gd name="T41" fmla="*/ 98 h 150"/>
                <a:gd name="T42" fmla="*/ 15 w 150"/>
                <a:gd name="T43" fmla="*/ 75 h 150"/>
                <a:gd name="T44" fmla="*/ 20 w 150"/>
                <a:gd name="T45" fmla="*/ 52 h 150"/>
                <a:gd name="T46" fmla="*/ 33 w 150"/>
                <a:gd name="T47" fmla="*/ 33 h 150"/>
                <a:gd name="T48" fmla="*/ 52 w 150"/>
                <a:gd name="T49" fmla="*/ 21 h 150"/>
                <a:gd name="T50" fmla="*/ 75 w 150"/>
                <a:gd name="T51" fmla="*/ 16 h 150"/>
                <a:gd name="T52" fmla="*/ 98 w 150"/>
                <a:gd name="T53" fmla="*/ 20 h 150"/>
                <a:gd name="T54" fmla="*/ 117 w 150"/>
                <a:gd name="T55" fmla="*/ 33 h 150"/>
                <a:gd name="T56" fmla="*/ 130 w 150"/>
                <a:gd name="T57" fmla="*/ 52 h 150"/>
                <a:gd name="T58" fmla="*/ 134 w 150"/>
                <a:gd name="T59" fmla="*/ 75 h 150"/>
                <a:gd name="T60" fmla="*/ 130 w 150"/>
                <a:gd name="T61" fmla="*/ 99 h 150"/>
                <a:gd name="T62" fmla="*/ 117 w 150"/>
                <a:gd name="T63" fmla="*/ 118 h 150"/>
                <a:gd name="T64" fmla="*/ 98 w 150"/>
                <a:gd name="T65" fmla="*/ 130 h 150"/>
                <a:gd name="T66" fmla="*/ 75 w 150"/>
                <a:gd name="T67" fmla="*/ 13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0" h="150">
                  <a:moveTo>
                    <a:pt x="150" y="75"/>
                  </a:moveTo>
                  <a:lnTo>
                    <a:pt x="144" y="46"/>
                  </a:lnTo>
                  <a:lnTo>
                    <a:pt x="128" y="22"/>
                  </a:lnTo>
                  <a:lnTo>
                    <a:pt x="104" y="6"/>
                  </a:lnTo>
                  <a:lnTo>
                    <a:pt x="75" y="0"/>
                  </a:lnTo>
                  <a:lnTo>
                    <a:pt x="46" y="6"/>
                  </a:lnTo>
                  <a:lnTo>
                    <a:pt x="22" y="23"/>
                  </a:lnTo>
                  <a:lnTo>
                    <a:pt x="6" y="46"/>
                  </a:lnTo>
                  <a:lnTo>
                    <a:pt x="0" y="75"/>
                  </a:lnTo>
                  <a:lnTo>
                    <a:pt x="6" y="104"/>
                  </a:lnTo>
                  <a:lnTo>
                    <a:pt x="22" y="128"/>
                  </a:lnTo>
                  <a:lnTo>
                    <a:pt x="46" y="144"/>
                  </a:lnTo>
                  <a:lnTo>
                    <a:pt x="75" y="150"/>
                  </a:lnTo>
                  <a:lnTo>
                    <a:pt x="104" y="144"/>
                  </a:lnTo>
                  <a:lnTo>
                    <a:pt x="128" y="128"/>
                  </a:lnTo>
                  <a:lnTo>
                    <a:pt x="144" y="104"/>
                  </a:lnTo>
                  <a:lnTo>
                    <a:pt x="150" y="75"/>
                  </a:lnTo>
                  <a:close/>
                  <a:moveTo>
                    <a:pt x="75" y="135"/>
                  </a:moveTo>
                  <a:lnTo>
                    <a:pt x="52" y="130"/>
                  </a:lnTo>
                  <a:lnTo>
                    <a:pt x="33" y="117"/>
                  </a:lnTo>
                  <a:lnTo>
                    <a:pt x="20" y="98"/>
                  </a:lnTo>
                  <a:lnTo>
                    <a:pt x="15" y="75"/>
                  </a:lnTo>
                  <a:lnTo>
                    <a:pt x="20" y="52"/>
                  </a:lnTo>
                  <a:lnTo>
                    <a:pt x="33" y="33"/>
                  </a:lnTo>
                  <a:lnTo>
                    <a:pt x="52" y="21"/>
                  </a:lnTo>
                  <a:lnTo>
                    <a:pt x="75" y="16"/>
                  </a:lnTo>
                  <a:lnTo>
                    <a:pt x="98" y="20"/>
                  </a:lnTo>
                  <a:lnTo>
                    <a:pt x="117" y="33"/>
                  </a:lnTo>
                  <a:lnTo>
                    <a:pt x="130" y="52"/>
                  </a:lnTo>
                  <a:lnTo>
                    <a:pt x="134" y="75"/>
                  </a:lnTo>
                  <a:lnTo>
                    <a:pt x="130" y="99"/>
                  </a:lnTo>
                  <a:lnTo>
                    <a:pt x="117" y="118"/>
                  </a:lnTo>
                  <a:lnTo>
                    <a:pt x="98" y="130"/>
                  </a:lnTo>
                  <a:lnTo>
                    <a:pt x="75" y="1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9" name="Freeform 211"/>
            <p:cNvSpPr>
              <a:spLocks noChangeAspect="1"/>
            </p:cNvSpPr>
            <p:nvPr/>
          </p:nvSpPr>
          <p:spPr bwMode="auto">
            <a:xfrm>
              <a:off x="2428" y="26"/>
              <a:ext cx="232" cy="264"/>
            </a:xfrm>
            <a:custGeom>
              <a:avLst/>
              <a:gdLst>
                <a:gd name="T0" fmla="*/ 130 w 232"/>
                <a:gd name="T1" fmla="*/ 25 h 264"/>
                <a:gd name="T2" fmla="*/ 134 w 232"/>
                <a:gd name="T3" fmla="*/ 18 h 264"/>
                <a:gd name="T4" fmla="*/ 142 w 232"/>
                <a:gd name="T5" fmla="*/ 14 h 264"/>
                <a:gd name="T6" fmla="*/ 158 w 232"/>
                <a:gd name="T7" fmla="*/ 12 h 264"/>
                <a:gd name="T8" fmla="*/ 177 w 232"/>
                <a:gd name="T9" fmla="*/ 12 h 264"/>
                <a:gd name="T10" fmla="*/ 183 w 232"/>
                <a:gd name="T11" fmla="*/ 9 h 264"/>
                <a:gd name="T12" fmla="*/ 182 w 232"/>
                <a:gd name="T13" fmla="*/ 1 h 264"/>
                <a:gd name="T14" fmla="*/ 70 w 232"/>
                <a:gd name="T15" fmla="*/ 0 h 264"/>
                <a:gd name="T16" fmla="*/ 65 w 232"/>
                <a:gd name="T17" fmla="*/ 1 h 264"/>
                <a:gd name="T18" fmla="*/ 62 w 232"/>
                <a:gd name="T19" fmla="*/ 8 h 264"/>
                <a:gd name="T20" fmla="*/ 73 w 232"/>
                <a:gd name="T21" fmla="*/ 12 h 264"/>
                <a:gd name="T22" fmla="*/ 88 w 232"/>
                <a:gd name="T23" fmla="*/ 13 h 264"/>
                <a:gd name="T24" fmla="*/ 98 w 232"/>
                <a:gd name="T25" fmla="*/ 19 h 264"/>
                <a:gd name="T26" fmla="*/ 97 w 232"/>
                <a:gd name="T27" fmla="*/ 26 h 264"/>
                <a:gd name="T28" fmla="*/ 44 w 232"/>
                <a:gd name="T29" fmla="*/ 239 h 264"/>
                <a:gd name="T30" fmla="*/ 40 w 232"/>
                <a:gd name="T31" fmla="*/ 246 h 264"/>
                <a:gd name="T32" fmla="*/ 34 w 232"/>
                <a:gd name="T33" fmla="*/ 250 h 264"/>
                <a:gd name="T34" fmla="*/ 20 w 232"/>
                <a:gd name="T35" fmla="*/ 252 h 264"/>
                <a:gd name="T36" fmla="*/ 6 w 232"/>
                <a:gd name="T37" fmla="*/ 252 h 264"/>
                <a:gd name="T38" fmla="*/ 1 w 232"/>
                <a:gd name="T39" fmla="*/ 255 h 264"/>
                <a:gd name="T40" fmla="*/ 2 w 232"/>
                <a:gd name="T41" fmla="*/ 264 h 264"/>
                <a:gd name="T42" fmla="*/ 188 w 232"/>
                <a:gd name="T43" fmla="*/ 264 h 264"/>
                <a:gd name="T44" fmla="*/ 197 w 232"/>
                <a:gd name="T45" fmla="*/ 263 h 264"/>
                <a:gd name="T46" fmla="*/ 200 w 232"/>
                <a:gd name="T47" fmla="*/ 257 h 264"/>
                <a:gd name="T48" fmla="*/ 232 w 232"/>
                <a:gd name="T49" fmla="*/ 170 h 264"/>
                <a:gd name="T50" fmla="*/ 231 w 232"/>
                <a:gd name="T51" fmla="*/ 166 h 264"/>
                <a:gd name="T52" fmla="*/ 224 w 232"/>
                <a:gd name="T53" fmla="*/ 166 h 264"/>
                <a:gd name="T54" fmla="*/ 216 w 232"/>
                <a:gd name="T55" fmla="*/ 186 h 264"/>
                <a:gd name="T56" fmla="*/ 202 w 232"/>
                <a:gd name="T57" fmla="*/ 213 h 264"/>
                <a:gd name="T58" fmla="*/ 181 w 232"/>
                <a:gd name="T59" fmla="*/ 236 h 264"/>
                <a:gd name="T60" fmla="*/ 147 w 232"/>
                <a:gd name="T61" fmla="*/ 250 h 264"/>
                <a:gd name="T62" fmla="*/ 88 w 232"/>
                <a:gd name="T63" fmla="*/ 252 h 264"/>
                <a:gd name="T64" fmla="*/ 80 w 232"/>
                <a:gd name="T65" fmla="*/ 252 h 264"/>
                <a:gd name="T66" fmla="*/ 75 w 232"/>
                <a:gd name="T67" fmla="*/ 248 h 264"/>
                <a:gd name="T68" fmla="*/ 77 w 232"/>
                <a:gd name="T69" fmla="*/ 23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2" h="264">
                  <a:moveTo>
                    <a:pt x="129" y="30"/>
                  </a:moveTo>
                  <a:lnTo>
                    <a:pt x="130" y="25"/>
                  </a:lnTo>
                  <a:lnTo>
                    <a:pt x="131" y="21"/>
                  </a:lnTo>
                  <a:lnTo>
                    <a:pt x="134" y="18"/>
                  </a:lnTo>
                  <a:lnTo>
                    <a:pt x="137" y="16"/>
                  </a:lnTo>
                  <a:lnTo>
                    <a:pt x="142" y="14"/>
                  </a:lnTo>
                  <a:lnTo>
                    <a:pt x="148" y="13"/>
                  </a:lnTo>
                  <a:lnTo>
                    <a:pt x="158" y="12"/>
                  </a:lnTo>
                  <a:lnTo>
                    <a:pt x="170" y="12"/>
                  </a:lnTo>
                  <a:lnTo>
                    <a:pt x="177" y="12"/>
                  </a:lnTo>
                  <a:lnTo>
                    <a:pt x="181" y="11"/>
                  </a:lnTo>
                  <a:lnTo>
                    <a:pt x="183" y="9"/>
                  </a:lnTo>
                  <a:lnTo>
                    <a:pt x="184" y="5"/>
                  </a:lnTo>
                  <a:lnTo>
                    <a:pt x="182" y="1"/>
                  </a:lnTo>
                  <a:lnTo>
                    <a:pt x="178" y="0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5" y="1"/>
                  </a:lnTo>
                  <a:lnTo>
                    <a:pt x="63" y="3"/>
                  </a:lnTo>
                  <a:lnTo>
                    <a:pt x="62" y="8"/>
                  </a:lnTo>
                  <a:lnTo>
                    <a:pt x="65" y="12"/>
                  </a:lnTo>
                  <a:lnTo>
                    <a:pt x="73" y="12"/>
                  </a:lnTo>
                  <a:lnTo>
                    <a:pt x="78" y="12"/>
                  </a:lnTo>
                  <a:lnTo>
                    <a:pt x="88" y="13"/>
                  </a:lnTo>
                  <a:lnTo>
                    <a:pt x="96" y="14"/>
                  </a:lnTo>
                  <a:lnTo>
                    <a:pt x="98" y="19"/>
                  </a:lnTo>
                  <a:lnTo>
                    <a:pt x="98" y="21"/>
                  </a:lnTo>
                  <a:lnTo>
                    <a:pt x="97" y="26"/>
                  </a:lnTo>
                  <a:lnTo>
                    <a:pt x="45" y="234"/>
                  </a:lnTo>
                  <a:lnTo>
                    <a:pt x="44" y="239"/>
                  </a:lnTo>
                  <a:lnTo>
                    <a:pt x="42" y="243"/>
                  </a:lnTo>
                  <a:lnTo>
                    <a:pt x="40" y="246"/>
                  </a:lnTo>
                  <a:lnTo>
                    <a:pt x="38" y="249"/>
                  </a:lnTo>
                  <a:lnTo>
                    <a:pt x="34" y="250"/>
                  </a:lnTo>
                  <a:lnTo>
                    <a:pt x="28" y="251"/>
                  </a:lnTo>
                  <a:lnTo>
                    <a:pt x="20" y="252"/>
                  </a:lnTo>
                  <a:lnTo>
                    <a:pt x="10" y="252"/>
                  </a:lnTo>
                  <a:lnTo>
                    <a:pt x="6" y="252"/>
                  </a:lnTo>
                  <a:lnTo>
                    <a:pt x="3" y="253"/>
                  </a:lnTo>
                  <a:lnTo>
                    <a:pt x="1" y="255"/>
                  </a:lnTo>
                  <a:lnTo>
                    <a:pt x="0" y="260"/>
                  </a:lnTo>
                  <a:lnTo>
                    <a:pt x="2" y="264"/>
                  </a:lnTo>
                  <a:lnTo>
                    <a:pt x="10" y="264"/>
                  </a:lnTo>
                  <a:lnTo>
                    <a:pt x="188" y="264"/>
                  </a:lnTo>
                  <a:lnTo>
                    <a:pt x="194" y="264"/>
                  </a:lnTo>
                  <a:lnTo>
                    <a:pt x="197" y="263"/>
                  </a:lnTo>
                  <a:lnTo>
                    <a:pt x="199" y="261"/>
                  </a:lnTo>
                  <a:lnTo>
                    <a:pt x="200" y="257"/>
                  </a:lnTo>
                  <a:lnTo>
                    <a:pt x="231" y="174"/>
                  </a:lnTo>
                  <a:lnTo>
                    <a:pt x="232" y="170"/>
                  </a:lnTo>
                  <a:lnTo>
                    <a:pt x="232" y="169"/>
                  </a:lnTo>
                  <a:lnTo>
                    <a:pt x="231" y="166"/>
                  </a:lnTo>
                  <a:lnTo>
                    <a:pt x="228" y="164"/>
                  </a:lnTo>
                  <a:lnTo>
                    <a:pt x="224" y="166"/>
                  </a:lnTo>
                  <a:lnTo>
                    <a:pt x="221" y="172"/>
                  </a:lnTo>
                  <a:lnTo>
                    <a:pt x="216" y="186"/>
                  </a:lnTo>
                  <a:lnTo>
                    <a:pt x="210" y="200"/>
                  </a:lnTo>
                  <a:lnTo>
                    <a:pt x="202" y="213"/>
                  </a:lnTo>
                  <a:lnTo>
                    <a:pt x="193" y="225"/>
                  </a:lnTo>
                  <a:lnTo>
                    <a:pt x="181" y="236"/>
                  </a:lnTo>
                  <a:lnTo>
                    <a:pt x="166" y="245"/>
                  </a:lnTo>
                  <a:lnTo>
                    <a:pt x="147" y="250"/>
                  </a:lnTo>
                  <a:lnTo>
                    <a:pt x="124" y="252"/>
                  </a:lnTo>
                  <a:lnTo>
                    <a:pt x="88" y="252"/>
                  </a:lnTo>
                  <a:lnTo>
                    <a:pt x="83" y="252"/>
                  </a:lnTo>
                  <a:lnTo>
                    <a:pt x="80" y="252"/>
                  </a:lnTo>
                  <a:lnTo>
                    <a:pt x="76" y="251"/>
                  </a:lnTo>
                  <a:lnTo>
                    <a:pt x="75" y="248"/>
                  </a:lnTo>
                  <a:lnTo>
                    <a:pt x="75" y="245"/>
                  </a:lnTo>
                  <a:lnTo>
                    <a:pt x="77" y="239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0" name="Freeform 212"/>
            <p:cNvSpPr>
              <a:spLocks noChangeAspect="1"/>
            </p:cNvSpPr>
            <p:nvPr/>
          </p:nvSpPr>
          <p:spPr bwMode="auto">
            <a:xfrm>
              <a:off x="2707" y="249"/>
              <a:ext cx="45" cy="116"/>
            </a:xfrm>
            <a:custGeom>
              <a:avLst/>
              <a:gdLst>
                <a:gd name="T0" fmla="*/ 45 w 45"/>
                <a:gd name="T1" fmla="*/ 41 h 116"/>
                <a:gd name="T2" fmla="*/ 43 w 45"/>
                <a:gd name="T3" fmla="*/ 24 h 116"/>
                <a:gd name="T4" fmla="*/ 38 w 45"/>
                <a:gd name="T5" fmla="*/ 11 h 116"/>
                <a:gd name="T6" fmla="*/ 31 w 45"/>
                <a:gd name="T7" fmla="*/ 3 h 116"/>
                <a:gd name="T8" fmla="*/ 20 w 45"/>
                <a:gd name="T9" fmla="*/ 0 h 116"/>
                <a:gd name="T10" fmla="*/ 12 w 45"/>
                <a:gd name="T11" fmla="*/ 2 h 116"/>
                <a:gd name="T12" fmla="*/ 5 w 45"/>
                <a:gd name="T13" fmla="*/ 6 h 116"/>
                <a:gd name="T14" fmla="*/ 1 w 45"/>
                <a:gd name="T15" fmla="*/ 13 h 116"/>
                <a:gd name="T16" fmla="*/ 0 w 45"/>
                <a:gd name="T17" fmla="*/ 21 h 116"/>
                <a:gd name="T18" fmla="*/ 1 w 45"/>
                <a:gd name="T19" fmla="*/ 28 h 116"/>
                <a:gd name="T20" fmla="*/ 5 w 45"/>
                <a:gd name="T21" fmla="*/ 35 h 116"/>
                <a:gd name="T22" fmla="*/ 12 w 45"/>
                <a:gd name="T23" fmla="*/ 39 h 116"/>
                <a:gd name="T24" fmla="*/ 20 w 45"/>
                <a:gd name="T25" fmla="*/ 41 h 116"/>
                <a:gd name="T26" fmla="*/ 28 w 45"/>
                <a:gd name="T27" fmla="*/ 40 h 116"/>
                <a:gd name="T28" fmla="*/ 34 w 45"/>
                <a:gd name="T29" fmla="*/ 36 h 116"/>
                <a:gd name="T30" fmla="*/ 36 w 45"/>
                <a:gd name="T31" fmla="*/ 35 h 116"/>
                <a:gd name="T32" fmla="*/ 36 w 45"/>
                <a:gd name="T33" fmla="*/ 36 h 116"/>
                <a:gd name="T34" fmla="*/ 37 w 45"/>
                <a:gd name="T35" fmla="*/ 41 h 116"/>
                <a:gd name="T36" fmla="*/ 34 w 45"/>
                <a:gd name="T37" fmla="*/ 61 h 116"/>
                <a:gd name="T38" fmla="*/ 28 w 45"/>
                <a:gd name="T39" fmla="*/ 79 h 116"/>
                <a:gd name="T40" fmla="*/ 20 w 45"/>
                <a:gd name="T41" fmla="*/ 94 h 116"/>
                <a:gd name="T42" fmla="*/ 10 w 45"/>
                <a:gd name="T43" fmla="*/ 105 h 116"/>
                <a:gd name="T44" fmla="*/ 7 w 45"/>
                <a:gd name="T45" fmla="*/ 109 h 116"/>
                <a:gd name="T46" fmla="*/ 6 w 45"/>
                <a:gd name="T47" fmla="*/ 111 h 116"/>
                <a:gd name="T48" fmla="*/ 7 w 45"/>
                <a:gd name="T49" fmla="*/ 114 h 116"/>
                <a:gd name="T50" fmla="*/ 10 w 45"/>
                <a:gd name="T51" fmla="*/ 116 h 116"/>
                <a:gd name="T52" fmla="*/ 17 w 45"/>
                <a:gd name="T53" fmla="*/ 110 h 116"/>
                <a:gd name="T54" fmla="*/ 29 w 45"/>
                <a:gd name="T55" fmla="*/ 95 h 116"/>
                <a:gd name="T56" fmla="*/ 40 w 45"/>
                <a:gd name="T57" fmla="*/ 71 h 116"/>
                <a:gd name="T58" fmla="*/ 45 w 45"/>
                <a:gd name="T59" fmla="*/ 4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116">
                  <a:moveTo>
                    <a:pt x="45" y="41"/>
                  </a:moveTo>
                  <a:lnTo>
                    <a:pt x="43" y="24"/>
                  </a:lnTo>
                  <a:lnTo>
                    <a:pt x="38" y="11"/>
                  </a:lnTo>
                  <a:lnTo>
                    <a:pt x="31" y="3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5" y="6"/>
                  </a:lnTo>
                  <a:lnTo>
                    <a:pt x="1" y="13"/>
                  </a:lnTo>
                  <a:lnTo>
                    <a:pt x="0" y="21"/>
                  </a:lnTo>
                  <a:lnTo>
                    <a:pt x="1" y="28"/>
                  </a:lnTo>
                  <a:lnTo>
                    <a:pt x="5" y="35"/>
                  </a:lnTo>
                  <a:lnTo>
                    <a:pt x="12" y="39"/>
                  </a:lnTo>
                  <a:lnTo>
                    <a:pt x="20" y="41"/>
                  </a:lnTo>
                  <a:lnTo>
                    <a:pt x="28" y="40"/>
                  </a:lnTo>
                  <a:lnTo>
                    <a:pt x="34" y="36"/>
                  </a:lnTo>
                  <a:lnTo>
                    <a:pt x="36" y="35"/>
                  </a:lnTo>
                  <a:lnTo>
                    <a:pt x="36" y="36"/>
                  </a:lnTo>
                  <a:lnTo>
                    <a:pt x="37" y="41"/>
                  </a:lnTo>
                  <a:lnTo>
                    <a:pt x="34" y="61"/>
                  </a:lnTo>
                  <a:lnTo>
                    <a:pt x="28" y="79"/>
                  </a:lnTo>
                  <a:lnTo>
                    <a:pt x="20" y="94"/>
                  </a:lnTo>
                  <a:lnTo>
                    <a:pt x="10" y="105"/>
                  </a:lnTo>
                  <a:lnTo>
                    <a:pt x="7" y="109"/>
                  </a:lnTo>
                  <a:lnTo>
                    <a:pt x="6" y="111"/>
                  </a:lnTo>
                  <a:lnTo>
                    <a:pt x="7" y="114"/>
                  </a:lnTo>
                  <a:lnTo>
                    <a:pt x="10" y="116"/>
                  </a:lnTo>
                  <a:lnTo>
                    <a:pt x="17" y="110"/>
                  </a:lnTo>
                  <a:lnTo>
                    <a:pt x="29" y="95"/>
                  </a:lnTo>
                  <a:lnTo>
                    <a:pt x="40" y="71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1" name="Freeform 213"/>
            <p:cNvSpPr>
              <a:spLocks noChangeAspect="1"/>
            </p:cNvSpPr>
            <p:nvPr/>
          </p:nvSpPr>
          <p:spPr bwMode="auto">
            <a:xfrm>
              <a:off x="2988" y="117"/>
              <a:ext cx="126" cy="177"/>
            </a:xfrm>
            <a:custGeom>
              <a:avLst/>
              <a:gdLst>
                <a:gd name="T0" fmla="*/ 72 w 126"/>
                <a:gd name="T1" fmla="*/ 99 h 177"/>
                <a:gd name="T2" fmla="*/ 84 w 126"/>
                <a:gd name="T3" fmla="*/ 103 h 177"/>
                <a:gd name="T4" fmla="*/ 97 w 126"/>
                <a:gd name="T5" fmla="*/ 110 h 177"/>
                <a:gd name="T6" fmla="*/ 106 w 126"/>
                <a:gd name="T7" fmla="*/ 124 h 177"/>
                <a:gd name="T8" fmla="*/ 105 w 126"/>
                <a:gd name="T9" fmla="*/ 147 h 177"/>
                <a:gd name="T10" fmla="*/ 84 w 126"/>
                <a:gd name="T11" fmla="*/ 166 h 177"/>
                <a:gd name="T12" fmla="*/ 53 w 126"/>
                <a:gd name="T13" fmla="*/ 168 h 177"/>
                <a:gd name="T14" fmla="*/ 35 w 126"/>
                <a:gd name="T15" fmla="*/ 160 h 177"/>
                <a:gd name="T16" fmla="*/ 22 w 126"/>
                <a:gd name="T17" fmla="*/ 146 h 177"/>
                <a:gd name="T18" fmla="*/ 14 w 126"/>
                <a:gd name="T19" fmla="*/ 126 h 177"/>
                <a:gd name="T20" fmla="*/ 9 w 126"/>
                <a:gd name="T21" fmla="*/ 109 h 177"/>
                <a:gd name="T22" fmla="*/ 1 w 126"/>
                <a:gd name="T23" fmla="*/ 110 h 177"/>
                <a:gd name="T24" fmla="*/ 0 w 126"/>
                <a:gd name="T25" fmla="*/ 168 h 177"/>
                <a:gd name="T26" fmla="*/ 5 w 126"/>
                <a:gd name="T27" fmla="*/ 177 h 177"/>
                <a:gd name="T28" fmla="*/ 7 w 126"/>
                <a:gd name="T29" fmla="*/ 176 h 177"/>
                <a:gd name="T30" fmla="*/ 14 w 126"/>
                <a:gd name="T31" fmla="*/ 170 h 177"/>
                <a:gd name="T32" fmla="*/ 16 w 126"/>
                <a:gd name="T33" fmla="*/ 168 h 177"/>
                <a:gd name="T34" fmla="*/ 22 w 126"/>
                <a:gd name="T35" fmla="*/ 161 h 177"/>
                <a:gd name="T36" fmla="*/ 46 w 126"/>
                <a:gd name="T37" fmla="*/ 175 h 177"/>
                <a:gd name="T38" fmla="*/ 64 w 126"/>
                <a:gd name="T39" fmla="*/ 177 h 177"/>
                <a:gd name="T40" fmla="*/ 112 w 126"/>
                <a:gd name="T41" fmla="*/ 161 h 177"/>
                <a:gd name="T42" fmla="*/ 126 w 126"/>
                <a:gd name="T43" fmla="*/ 124 h 177"/>
                <a:gd name="T44" fmla="*/ 120 w 126"/>
                <a:gd name="T45" fmla="*/ 99 h 177"/>
                <a:gd name="T46" fmla="*/ 110 w 126"/>
                <a:gd name="T47" fmla="*/ 87 h 177"/>
                <a:gd name="T48" fmla="*/ 89 w 126"/>
                <a:gd name="T49" fmla="*/ 74 h 177"/>
                <a:gd name="T50" fmla="*/ 66 w 126"/>
                <a:gd name="T51" fmla="*/ 68 h 177"/>
                <a:gd name="T52" fmla="*/ 50 w 126"/>
                <a:gd name="T53" fmla="*/ 65 h 177"/>
                <a:gd name="T54" fmla="*/ 34 w 126"/>
                <a:gd name="T55" fmla="*/ 59 h 177"/>
                <a:gd name="T56" fmla="*/ 23 w 126"/>
                <a:gd name="T57" fmla="*/ 50 h 177"/>
                <a:gd name="T58" fmla="*/ 19 w 126"/>
                <a:gd name="T59" fmla="*/ 37 h 177"/>
                <a:gd name="T60" fmla="*/ 28 w 126"/>
                <a:gd name="T61" fmla="*/ 17 h 177"/>
                <a:gd name="T62" fmla="*/ 62 w 126"/>
                <a:gd name="T63" fmla="*/ 7 h 177"/>
                <a:gd name="T64" fmla="*/ 87 w 126"/>
                <a:gd name="T65" fmla="*/ 13 h 177"/>
                <a:gd name="T66" fmla="*/ 100 w 126"/>
                <a:gd name="T67" fmla="*/ 26 h 177"/>
                <a:gd name="T68" fmla="*/ 105 w 126"/>
                <a:gd name="T69" fmla="*/ 42 h 177"/>
                <a:gd name="T70" fmla="*/ 107 w 126"/>
                <a:gd name="T71" fmla="*/ 54 h 177"/>
                <a:gd name="T72" fmla="*/ 111 w 126"/>
                <a:gd name="T73" fmla="*/ 57 h 177"/>
                <a:gd name="T74" fmla="*/ 116 w 126"/>
                <a:gd name="T75" fmla="*/ 56 h 177"/>
                <a:gd name="T76" fmla="*/ 116 w 126"/>
                <a:gd name="T77" fmla="*/ 48 h 177"/>
                <a:gd name="T78" fmla="*/ 116 w 126"/>
                <a:gd name="T79" fmla="*/ 2 h 177"/>
                <a:gd name="T80" fmla="*/ 110 w 126"/>
                <a:gd name="T81" fmla="*/ 0 h 177"/>
                <a:gd name="T82" fmla="*/ 101 w 126"/>
                <a:gd name="T83" fmla="*/ 8 h 177"/>
                <a:gd name="T84" fmla="*/ 87 w 126"/>
                <a:gd name="T85" fmla="*/ 4 h 177"/>
                <a:gd name="T86" fmla="*/ 68 w 126"/>
                <a:gd name="T87" fmla="*/ 0 h 177"/>
                <a:gd name="T88" fmla="*/ 32 w 126"/>
                <a:gd name="T89" fmla="*/ 4 h 177"/>
                <a:gd name="T90" fmla="*/ 3 w 126"/>
                <a:gd name="T91" fmla="*/ 31 h 177"/>
                <a:gd name="T92" fmla="*/ 5 w 126"/>
                <a:gd name="T93" fmla="*/ 66 h 177"/>
                <a:gd name="T94" fmla="*/ 26 w 126"/>
                <a:gd name="T95" fmla="*/ 86 h 177"/>
                <a:gd name="T96" fmla="*/ 50 w 126"/>
                <a:gd name="T97" fmla="*/ 9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6" h="177">
                  <a:moveTo>
                    <a:pt x="68" y="98"/>
                  </a:moveTo>
                  <a:lnTo>
                    <a:pt x="72" y="99"/>
                  </a:lnTo>
                  <a:lnTo>
                    <a:pt x="77" y="100"/>
                  </a:lnTo>
                  <a:lnTo>
                    <a:pt x="84" y="103"/>
                  </a:lnTo>
                  <a:lnTo>
                    <a:pt x="91" y="106"/>
                  </a:lnTo>
                  <a:lnTo>
                    <a:pt x="97" y="110"/>
                  </a:lnTo>
                  <a:lnTo>
                    <a:pt x="103" y="117"/>
                  </a:lnTo>
                  <a:lnTo>
                    <a:pt x="106" y="124"/>
                  </a:lnTo>
                  <a:lnTo>
                    <a:pt x="108" y="134"/>
                  </a:lnTo>
                  <a:lnTo>
                    <a:pt x="105" y="147"/>
                  </a:lnTo>
                  <a:lnTo>
                    <a:pt x="97" y="158"/>
                  </a:lnTo>
                  <a:lnTo>
                    <a:pt x="84" y="166"/>
                  </a:lnTo>
                  <a:lnTo>
                    <a:pt x="64" y="169"/>
                  </a:lnTo>
                  <a:lnTo>
                    <a:pt x="53" y="168"/>
                  </a:lnTo>
                  <a:lnTo>
                    <a:pt x="43" y="165"/>
                  </a:lnTo>
                  <a:lnTo>
                    <a:pt x="35" y="160"/>
                  </a:lnTo>
                  <a:lnTo>
                    <a:pt x="28" y="154"/>
                  </a:lnTo>
                  <a:lnTo>
                    <a:pt x="22" y="146"/>
                  </a:lnTo>
                  <a:lnTo>
                    <a:pt x="18" y="136"/>
                  </a:lnTo>
                  <a:lnTo>
                    <a:pt x="14" y="126"/>
                  </a:lnTo>
                  <a:lnTo>
                    <a:pt x="11" y="114"/>
                  </a:lnTo>
                  <a:lnTo>
                    <a:pt x="9" y="109"/>
                  </a:lnTo>
                  <a:lnTo>
                    <a:pt x="5" y="107"/>
                  </a:lnTo>
                  <a:lnTo>
                    <a:pt x="1" y="110"/>
                  </a:lnTo>
                  <a:lnTo>
                    <a:pt x="0" y="117"/>
                  </a:lnTo>
                  <a:lnTo>
                    <a:pt x="0" y="168"/>
                  </a:lnTo>
                  <a:lnTo>
                    <a:pt x="1" y="175"/>
                  </a:lnTo>
                  <a:lnTo>
                    <a:pt x="5" y="177"/>
                  </a:lnTo>
                  <a:lnTo>
                    <a:pt x="6" y="177"/>
                  </a:lnTo>
                  <a:lnTo>
                    <a:pt x="7" y="176"/>
                  </a:lnTo>
                  <a:lnTo>
                    <a:pt x="10" y="174"/>
                  </a:lnTo>
                  <a:lnTo>
                    <a:pt x="14" y="170"/>
                  </a:lnTo>
                  <a:lnTo>
                    <a:pt x="15" y="169"/>
                  </a:lnTo>
                  <a:lnTo>
                    <a:pt x="16" y="168"/>
                  </a:lnTo>
                  <a:lnTo>
                    <a:pt x="18" y="165"/>
                  </a:lnTo>
                  <a:lnTo>
                    <a:pt x="22" y="161"/>
                  </a:lnTo>
                  <a:lnTo>
                    <a:pt x="34" y="170"/>
                  </a:lnTo>
                  <a:lnTo>
                    <a:pt x="46" y="175"/>
                  </a:lnTo>
                  <a:lnTo>
                    <a:pt x="56" y="177"/>
                  </a:lnTo>
                  <a:lnTo>
                    <a:pt x="64" y="177"/>
                  </a:lnTo>
                  <a:lnTo>
                    <a:pt x="92" y="173"/>
                  </a:lnTo>
                  <a:lnTo>
                    <a:pt x="112" y="161"/>
                  </a:lnTo>
                  <a:lnTo>
                    <a:pt x="123" y="144"/>
                  </a:lnTo>
                  <a:lnTo>
                    <a:pt x="126" y="124"/>
                  </a:lnTo>
                  <a:lnTo>
                    <a:pt x="124" y="110"/>
                  </a:lnTo>
                  <a:lnTo>
                    <a:pt x="120" y="99"/>
                  </a:lnTo>
                  <a:lnTo>
                    <a:pt x="114" y="92"/>
                  </a:lnTo>
                  <a:lnTo>
                    <a:pt x="110" y="87"/>
                  </a:lnTo>
                  <a:lnTo>
                    <a:pt x="100" y="79"/>
                  </a:lnTo>
                  <a:lnTo>
                    <a:pt x="89" y="74"/>
                  </a:lnTo>
                  <a:lnTo>
                    <a:pt x="78" y="71"/>
                  </a:lnTo>
                  <a:lnTo>
                    <a:pt x="66" y="68"/>
                  </a:lnTo>
                  <a:lnTo>
                    <a:pt x="58" y="66"/>
                  </a:lnTo>
                  <a:lnTo>
                    <a:pt x="50" y="65"/>
                  </a:lnTo>
                  <a:lnTo>
                    <a:pt x="42" y="62"/>
                  </a:lnTo>
                  <a:lnTo>
                    <a:pt x="34" y="59"/>
                  </a:lnTo>
                  <a:lnTo>
                    <a:pt x="28" y="55"/>
                  </a:lnTo>
                  <a:lnTo>
                    <a:pt x="23" y="50"/>
                  </a:lnTo>
                  <a:lnTo>
                    <a:pt x="20" y="44"/>
                  </a:lnTo>
                  <a:lnTo>
                    <a:pt x="19" y="37"/>
                  </a:lnTo>
                  <a:lnTo>
                    <a:pt x="21" y="26"/>
                  </a:lnTo>
                  <a:lnTo>
                    <a:pt x="28" y="17"/>
                  </a:lnTo>
                  <a:lnTo>
                    <a:pt x="41" y="10"/>
                  </a:lnTo>
                  <a:lnTo>
                    <a:pt x="62" y="7"/>
                  </a:lnTo>
                  <a:lnTo>
                    <a:pt x="76" y="9"/>
                  </a:lnTo>
                  <a:lnTo>
                    <a:pt x="87" y="13"/>
                  </a:lnTo>
                  <a:lnTo>
                    <a:pt x="94" y="19"/>
                  </a:lnTo>
                  <a:lnTo>
                    <a:pt x="100" y="26"/>
                  </a:lnTo>
                  <a:lnTo>
                    <a:pt x="103" y="34"/>
                  </a:lnTo>
                  <a:lnTo>
                    <a:pt x="105" y="42"/>
                  </a:lnTo>
                  <a:lnTo>
                    <a:pt x="106" y="49"/>
                  </a:lnTo>
                  <a:lnTo>
                    <a:pt x="107" y="54"/>
                  </a:lnTo>
                  <a:lnTo>
                    <a:pt x="109" y="57"/>
                  </a:lnTo>
                  <a:lnTo>
                    <a:pt x="111" y="57"/>
                  </a:lnTo>
                  <a:lnTo>
                    <a:pt x="114" y="57"/>
                  </a:lnTo>
                  <a:lnTo>
                    <a:pt x="116" y="56"/>
                  </a:lnTo>
                  <a:lnTo>
                    <a:pt x="116" y="53"/>
                  </a:lnTo>
                  <a:lnTo>
                    <a:pt x="116" y="48"/>
                  </a:lnTo>
                  <a:lnTo>
                    <a:pt x="116" y="9"/>
                  </a:lnTo>
                  <a:lnTo>
                    <a:pt x="116" y="2"/>
                  </a:lnTo>
                  <a:lnTo>
                    <a:pt x="112" y="0"/>
                  </a:lnTo>
                  <a:lnTo>
                    <a:pt x="110" y="0"/>
                  </a:lnTo>
                  <a:lnTo>
                    <a:pt x="105" y="4"/>
                  </a:lnTo>
                  <a:lnTo>
                    <a:pt x="101" y="8"/>
                  </a:lnTo>
                  <a:lnTo>
                    <a:pt x="98" y="11"/>
                  </a:lnTo>
                  <a:lnTo>
                    <a:pt x="87" y="4"/>
                  </a:lnTo>
                  <a:lnTo>
                    <a:pt x="77" y="1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32" y="4"/>
                  </a:lnTo>
                  <a:lnTo>
                    <a:pt x="13" y="15"/>
                  </a:lnTo>
                  <a:lnTo>
                    <a:pt x="3" y="31"/>
                  </a:lnTo>
                  <a:lnTo>
                    <a:pt x="0" y="47"/>
                  </a:lnTo>
                  <a:lnTo>
                    <a:pt x="5" y="66"/>
                  </a:lnTo>
                  <a:lnTo>
                    <a:pt x="17" y="80"/>
                  </a:lnTo>
                  <a:lnTo>
                    <a:pt x="26" y="86"/>
                  </a:lnTo>
                  <a:lnTo>
                    <a:pt x="36" y="91"/>
                  </a:lnTo>
                  <a:lnTo>
                    <a:pt x="50" y="94"/>
                  </a:lnTo>
                  <a:lnTo>
                    <a:pt x="68" y="9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2" name="Freeform 214"/>
            <p:cNvSpPr>
              <a:spLocks noChangeAspect="1"/>
            </p:cNvSpPr>
            <p:nvPr/>
          </p:nvSpPr>
          <p:spPr bwMode="auto">
            <a:xfrm>
              <a:off x="3160" y="249"/>
              <a:ext cx="40" cy="41"/>
            </a:xfrm>
            <a:custGeom>
              <a:avLst/>
              <a:gdLst>
                <a:gd name="T0" fmla="*/ 40 w 40"/>
                <a:gd name="T1" fmla="*/ 21 h 41"/>
                <a:gd name="T2" fmla="*/ 39 w 40"/>
                <a:gd name="T3" fmla="*/ 13 h 41"/>
                <a:gd name="T4" fmla="*/ 34 w 40"/>
                <a:gd name="T5" fmla="*/ 6 h 41"/>
                <a:gd name="T6" fmla="*/ 28 w 40"/>
                <a:gd name="T7" fmla="*/ 2 h 41"/>
                <a:gd name="T8" fmla="*/ 20 w 40"/>
                <a:gd name="T9" fmla="*/ 0 h 41"/>
                <a:gd name="T10" fmla="*/ 12 w 40"/>
                <a:gd name="T11" fmla="*/ 2 h 41"/>
                <a:gd name="T12" fmla="*/ 5 w 40"/>
                <a:gd name="T13" fmla="*/ 6 h 41"/>
                <a:gd name="T14" fmla="*/ 1 w 40"/>
                <a:gd name="T15" fmla="*/ 13 h 41"/>
                <a:gd name="T16" fmla="*/ 0 w 40"/>
                <a:gd name="T17" fmla="*/ 21 h 41"/>
                <a:gd name="T18" fmla="*/ 1 w 40"/>
                <a:gd name="T19" fmla="*/ 29 h 41"/>
                <a:gd name="T20" fmla="*/ 5 w 40"/>
                <a:gd name="T21" fmla="*/ 35 h 41"/>
                <a:gd name="T22" fmla="*/ 12 w 40"/>
                <a:gd name="T23" fmla="*/ 39 h 41"/>
                <a:gd name="T24" fmla="*/ 20 w 40"/>
                <a:gd name="T25" fmla="*/ 41 h 41"/>
                <a:gd name="T26" fmla="*/ 28 w 40"/>
                <a:gd name="T27" fmla="*/ 39 h 41"/>
                <a:gd name="T28" fmla="*/ 34 w 40"/>
                <a:gd name="T29" fmla="*/ 35 h 41"/>
                <a:gd name="T30" fmla="*/ 39 w 40"/>
                <a:gd name="T31" fmla="*/ 29 h 41"/>
                <a:gd name="T32" fmla="*/ 40 w 40"/>
                <a:gd name="T33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1">
                  <a:moveTo>
                    <a:pt x="40" y="21"/>
                  </a:moveTo>
                  <a:lnTo>
                    <a:pt x="39" y="13"/>
                  </a:lnTo>
                  <a:lnTo>
                    <a:pt x="34" y="6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5" y="6"/>
                  </a:lnTo>
                  <a:lnTo>
                    <a:pt x="1" y="13"/>
                  </a:lnTo>
                  <a:lnTo>
                    <a:pt x="0" y="21"/>
                  </a:lnTo>
                  <a:lnTo>
                    <a:pt x="1" y="29"/>
                  </a:lnTo>
                  <a:lnTo>
                    <a:pt x="5" y="35"/>
                  </a:lnTo>
                  <a:lnTo>
                    <a:pt x="12" y="39"/>
                  </a:lnTo>
                  <a:lnTo>
                    <a:pt x="20" y="41"/>
                  </a:lnTo>
                  <a:lnTo>
                    <a:pt x="28" y="39"/>
                  </a:lnTo>
                  <a:lnTo>
                    <a:pt x="34" y="35"/>
                  </a:lnTo>
                  <a:lnTo>
                    <a:pt x="39" y="29"/>
                  </a:lnTo>
                  <a:lnTo>
                    <a:pt x="40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3" name="Freeform 215"/>
            <p:cNvSpPr>
              <a:spLocks noChangeAspect="1"/>
            </p:cNvSpPr>
            <p:nvPr/>
          </p:nvSpPr>
          <p:spPr bwMode="auto">
            <a:xfrm>
              <a:off x="3240" y="52"/>
              <a:ext cx="121" cy="242"/>
            </a:xfrm>
            <a:custGeom>
              <a:avLst/>
              <a:gdLst>
                <a:gd name="T0" fmla="*/ 60 w 121"/>
                <a:gd name="T1" fmla="*/ 83 h 242"/>
                <a:gd name="T2" fmla="*/ 115 w 121"/>
                <a:gd name="T3" fmla="*/ 83 h 242"/>
                <a:gd name="T4" fmla="*/ 115 w 121"/>
                <a:gd name="T5" fmla="*/ 71 h 242"/>
                <a:gd name="T6" fmla="*/ 60 w 121"/>
                <a:gd name="T7" fmla="*/ 71 h 242"/>
                <a:gd name="T8" fmla="*/ 60 w 121"/>
                <a:gd name="T9" fmla="*/ 0 h 242"/>
                <a:gd name="T10" fmla="*/ 50 w 121"/>
                <a:gd name="T11" fmla="*/ 0 h 242"/>
                <a:gd name="T12" fmla="*/ 47 w 121"/>
                <a:gd name="T13" fmla="*/ 25 h 242"/>
                <a:gd name="T14" fmla="*/ 39 w 121"/>
                <a:gd name="T15" fmla="*/ 49 h 242"/>
                <a:gd name="T16" fmla="*/ 24 w 121"/>
                <a:gd name="T17" fmla="*/ 67 h 242"/>
                <a:gd name="T18" fmla="*/ 0 w 121"/>
                <a:gd name="T19" fmla="*/ 75 h 242"/>
                <a:gd name="T20" fmla="*/ 0 w 121"/>
                <a:gd name="T21" fmla="*/ 83 h 242"/>
                <a:gd name="T22" fmla="*/ 33 w 121"/>
                <a:gd name="T23" fmla="*/ 83 h 242"/>
                <a:gd name="T24" fmla="*/ 33 w 121"/>
                <a:gd name="T25" fmla="*/ 190 h 242"/>
                <a:gd name="T26" fmla="*/ 35 w 121"/>
                <a:gd name="T27" fmla="*/ 206 h 242"/>
                <a:gd name="T28" fmla="*/ 39 w 121"/>
                <a:gd name="T29" fmla="*/ 218 h 242"/>
                <a:gd name="T30" fmla="*/ 45 w 121"/>
                <a:gd name="T31" fmla="*/ 227 h 242"/>
                <a:gd name="T32" fmla="*/ 53 w 121"/>
                <a:gd name="T33" fmla="*/ 234 h 242"/>
                <a:gd name="T34" fmla="*/ 61 w 121"/>
                <a:gd name="T35" fmla="*/ 238 h 242"/>
                <a:gd name="T36" fmla="*/ 69 w 121"/>
                <a:gd name="T37" fmla="*/ 241 h 242"/>
                <a:gd name="T38" fmla="*/ 77 w 121"/>
                <a:gd name="T39" fmla="*/ 242 h 242"/>
                <a:gd name="T40" fmla="*/ 83 w 121"/>
                <a:gd name="T41" fmla="*/ 242 h 242"/>
                <a:gd name="T42" fmla="*/ 92 w 121"/>
                <a:gd name="T43" fmla="*/ 241 h 242"/>
                <a:gd name="T44" fmla="*/ 100 w 121"/>
                <a:gd name="T45" fmla="*/ 238 h 242"/>
                <a:gd name="T46" fmla="*/ 107 w 121"/>
                <a:gd name="T47" fmla="*/ 232 h 242"/>
                <a:gd name="T48" fmla="*/ 112 w 121"/>
                <a:gd name="T49" fmla="*/ 225 h 242"/>
                <a:gd name="T50" fmla="*/ 116 w 121"/>
                <a:gd name="T51" fmla="*/ 217 h 242"/>
                <a:gd name="T52" fmla="*/ 119 w 121"/>
                <a:gd name="T53" fmla="*/ 209 h 242"/>
                <a:gd name="T54" fmla="*/ 120 w 121"/>
                <a:gd name="T55" fmla="*/ 199 h 242"/>
                <a:gd name="T56" fmla="*/ 121 w 121"/>
                <a:gd name="T57" fmla="*/ 190 h 242"/>
                <a:gd name="T58" fmla="*/ 121 w 121"/>
                <a:gd name="T59" fmla="*/ 168 h 242"/>
                <a:gd name="T60" fmla="*/ 111 w 121"/>
                <a:gd name="T61" fmla="*/ 168 h 242"/>
                <a:gd name="T62" fmla="*/ 111 w 121"/>
                <a:gd name="T63" fmla="*/ 189 h 242"/>
                <a:gd name="T64" fmla="*/ 109 w 121"/>
                <a:gd name="T65" fmla="*/ 208 h 242"/>
                <a:gd name="T66" fmla="*/ 104 w 121"/>
                <a:gd name="T67" fmla="*/ 222 h 242"/>
                <a:gd name="T68" fmla="*/ 95 w 121"/>
                <a:gd name="T69" fmla="*/ 230 h 242"/>
                <a:gd name="T70" fmla="*/ 85 w 121"/>
                <a:gd name="T71" fmla="*/ 233 h 242"/>
                <a:gd name="T72" fmla="*/ 77 w 121"/>
                <a:gd name="T73" fmla="*/ 231 h 242"/>
                <a:gd name="T74" fmla="*/ 71 w 121"/>
                <a:gd name="T75" fmla="*/ 227 h 242"/>
                <a:gd name="T76" fmla="*/ 66 w 121"/>
                <a:gd name="T77" fmla="*/ 221 h 242"/>
                <a:gd name="T78" fmla="*/ 63 w 121"/>
                <a:gd name="T79" fmla="*/ 214 h 242"/>
                <a:gd name="T80" fmla="*/ 61 w 121"/>
                <a:gd name="T81" fmla="*/ 207 h 242"/>
                <a:gd name="T82" fmla="*/ 60 w 121"/>
                <a:gd name="T83" fmla="*/ 200 h 242"/>
                <a:gd name="T84" fmla="*/ 60 w 121"/>
                <a:gd name="T85" fmla="*/ 194 h 242"/>
                <a:gd name="T86" fmla="*/ 60 w 121"/>
                <a:gd name="T87" fmla="*/ 191 h 242"/>
                <a:gd name="T88" fmla="*/ 60 w 121"/>
                <a:gd name="T89" fmla="*/ 8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1" h="242">
                  <a:moveTo>
                    <a:pt x="60" y="83"/>
                  </a:moveTo>
                  <a:lnTo>
                    <a:pt x="115" y="83"/>
                  </a:lnTo>
                  <a:lnTo>
                    <a:pt x="115" y="71"/>
                  </a:lnTo>
                  <a:lnTo>
                    <a:pt x="60" y="71"/>
                  </a:lnTo>
                  <a:lnTo>
                    <a:pt x="60" y="0"/>
                  </a:lnTo>
                  <a:lnTo>
                    <a:pt x="50" y="0"/>
                  </a:lnTo>
                  <a:lnTo>
                    <a:pt x="47" y="25"/>
                  </a:lnTo>
                  <a:lnTo>
                    <a:pt x="39" y="49"/>
                  </a:lnTo>
                  <a:lnTo>
                    <a:pt x="24" y="67"/>
                  </a:lnTo>
                  <a:lnTo>
                    <a:pt x="0" y="75"/>
                  </a:lnTo>
                  <a:lnTo>
                    <a:pt x="0" y="83"/>
                  </a:lnTo>
                  <a:lnTo>
                    <a:pt x="33" y="83"/>
                  </a:lnTo>
                  <a:lnTo>
                    <a:pt x="33" y="190"/>
                  </a:lnTo>
                  <a:lnTo>
                    <a:pt x="35" y="206"/>
                  </a:lnTo>
                  <a:lnTo>
                    <a:pt x="39" y="218"/>
                  </a:lnTo>
                  <a:lnTo>
                    <a:pt x="45" y="227"/>
                  </a:lnTo>
                  <a:lnTo>
                    <a:pt x="53" y="234"/>
                  </a:lnTo>
                  <a:lnTo>
                    <a:pt x="61" y="238"/>
                  </a:lnTo>
                  <a:lnTo>
                    <a:pt x="69" y="241"/>
                  </a:lnTo>
                  <a:lnTo>
                    <a:pt x="77" y="242"/>
                  </a:lnTo>
                  <a:lnTo>
                    <a:pt x="83" y="242"/>
                  </a:lnTo>
                  <a:lnTo>
                    <a:pt x="92" y="241"/>
                  </a:lnTo>
                  <a:lnTo>
                    <a:pt x="100" y="238"/>
                  </a:lnTo>
                  <a:lnTo>
                    <a:pt x="107" y="232"/>
                  </a:lnTo>
                  <a:lnTo>
                    <a:pt x="112" y="225"/>
                  </a:lnTo>
                  <a:lnTo>
                    <a:pt x="116" y="217"/>
                  </a:lnTo>
                  <a:lnTo>
                    <a:pt x="119" y="209"/>
                  </a:lnTo>
                  <a:lnTo>
                    <a:pt x="120" y="199"/>
                  </a:lnTo>
                  <a:lnTo>
                    <a:pt x="121" y="190"/>
                  </a:lnTo>
                  <a:lnTo>
                    <a:pt x="121" y="168"/>
                  </a:lnTo>
                  <a:lnTo>
                    <a:pt x="111" y="168"/>
                  </a:lnTo>
                  <a:lnTo>
                    <a:pt x="111" y="189"/>
                  </a:lnTo>
                  <a:lnTo>
                    <a:pt x="109" y="208"/>
                  </a:lnTo>
                  <a:lnTo>
                    <a:pt x="104" y="222"/>
                  </a:lnTo>
                  <a:lnTo>
                    <a:pt x="95" y="230"/>
                  </a:lnTo>
                  <a:lnTo>
                    <a:pt x="85" y="233"/>
                  </a:lnTo>
                  <a:lnTo>
                    <a:pt x="77" y="231"/>
                  </a:lnTo>
                  <a:lnTo>
                    <a:pt x="71" y="227"/>
                  </a:lnTo>
                  <a:lnTo>
                    <a:pt x="66" y="221"/>
                  </a:lnTo>
                  <a:lnTo>
                    <a:pt x="63" y="214"/>
                  </a:lnTo>
                  <a:lnTo>
                    <a:pt x="61" y="207"/>
                  </a:lnTo>
                  <a:lnTo>
                    <a:pt x="60" y="200"/>
                  </a:lnTo>
                  <a:lnTo>
                    <a:pt x="60" y="194"/>
                  </a:lnTo>
                  <a:lnTo>
                    <a:pt x="60" y="191"/>
                  </a:lnTo>
                  <a:lnTo>
                    <a:pt x="60" y="8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4" name="Freeform 216"/>
            <p:cNvSpPr>
              <a:spLocks noChangeAspect="1"/>
            </p:cNvSpPr>
            <p:nvPr/>
          </p:nvSpPr>
          <p:spPr bwMode="auto">
            <a:xfrm>
              <a:off x="3417" y="249"/>
              <a:ext cx="41" cy="41"/>
            </a:xfrm>
            <a:custGeom>
              <a:avLst/>
              <a:gdLst>
                <a:gd name="T0" fmla="*/ 41 w 41"/>
                <a:gd name="T1" fmla="*/ 21 h 41"/>
                <a:gd name="T2" fmla="*/ 39 w 41"/>
                <a:gd name="T3" fmla="*/ 13 h 41"/>
                <a:gd name="T4" fmla="*/ 35 w 41"/>
                <a:gd name="T5" fmla="*/ 6 h 41"/>
                <a:gd name="T6" fmla="*/ 28 w 41"/>
                <a:gd name="T7" fmla="*/ 2 h 41"/>
                <a:gd name="T8" fmla="*/ 20 w 41"/>
                <a:gd name="T9" fmla="*/ 0 h 41"/>
                <a:gd name="T10" fmla="*/ 12 w 41"/>
                <a:gd name="T11" fmla="*/ 2 h 41"/>
                <a:gd name="T12" fmla="*/ 6 w 41"/>
                <a:gd name="T13" fmla="*/ 6 h 41"/>
                <a:gd name="T14" fmla="*/ 1 w 41"/>
                <a:gd name="T15" fmla="*/ 13 h 41"/>
                <a:gd name="T16" fmla="*/ 0 w 41"/>
                <a:gd name="T17" fmla="*/ 21 h 41"/>
                <a:gd name="T18" fmla="*/ 1 w 41"/>
                <a:gd name="T19" fmla="*/ 29 h 41"/>
                <a:gd name="T20" fmla="*/ 6 w 41"/>
                <a:gd name="T21" fmla="*/ 35 h 41"/>
                <a:gd name="T22" fmla="*/ 12 w 41"/>
                <a:gd name="T23" fmla="*/ 39 h 41"/>
                <a:gd name="T24" fmla="*/ 20 w 41"/>
                <a:gd name="T25" fmla="*/ 41 h 41"/>
                <a:gd name="T26" fmla="*/ 28 w 41"/>
                <a:gd name="T27" fmla="*/ 39 h 41"/>
                <a:gd name="T28" fmla="*/ 35 w 41"/>
                <a:gd name="T29" fmla="*/ 35 h 41"/>
                <a:gd name="T30" fmla="*/ 39 w 41"/>
                <a:gd name="T31" fmla="*/ 29 h 41"/>
                <a:gd name="T32" fmla="*/ 41 w 41"/>
                <a:gd name="T33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41">
                  <a:moveTo>
                    <a:pt x="41" y="21"/>
                  </a:moveTo>
                  <a:lnTo>
                    <a:pt x="39" y="13"/>
                  </a:lnTo>
                  <a:lnTo>
                    <a:pt x="35" y="6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1" y="13"/>
                  </a:lnTo>
                  <a:lnTo>
                    <a:pt x="0" y="21"/>
                  </a:lnTo>
                  <a:lnTo>
                    <a:pt x="1" y="29"/>
                  </a:lnTo>
                  <a:lnTo>
                    <a:pt x="6" y="35"/>
                  </a:lnTo>
                  <a:lnTo>
                    <a:pt x="12" y="39"/>
                  </a:lnTo>
                  <a:lnTo>
                    <a:pt x="20" y="41"/>
                  </a:lnTo>
                  <a:lnTo>
                    <a:pt x="28" y="39"/>
                  </a:lnTo>
                  <a:lnTo>
                    <a:pt x="35" y="35"/>
                  </a:lnTo>
                  <a:lnTo>
                    <a:pt x="39" y="29"/>
                  </a:lnTo>
                  <a:lnTo>
                    <a:pt x="41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5" name="Freeform 217"/>
            <p:cNvSpPr>
              <a:spLocks noChangeAspect="1"/>
            </p:cNvSpPr>
            <p:nvPr/>
          </p:nvSpPr>
          <p:spPr bwMode="auto">
            <a:xfrm>
              <a:off x="3675" y="26"/>
              <a:ext cx="232" cy="264"/>
            </a:xfrm>
            <a:custGeom>
              <a:avLst/>
              <a:gdLst>
                <a:gd name="T0" fmla="*/ 130 w 232"/>
                <a:gd name="T1" fmla="*/ 25 h 264"/>
                <a:gd name="T2" fmla="*/ 134 w 232"/>
                <a:gd name="T3" fmla="*/ 18 h 264"/>
                <a:gd name="T4" fmla="*/ 141 w 232"/>
                <a:gd name="T5" fmla="*/ 14 h 264"/>
                <a:gd name="T6" fmla="*/ 157 w 232"/>
                <a:gd name="T7" fmla="*/ 12 h 264"/>
                <a:gd name="T8" fmla="*/ 177 w 232"/>
                <a:gd name="T9" fmla="*/ 12 h 264"/>
                <a:gd name="T10" fmla="*/ 183 w 232"/>
                <a:gd name="T11" fmla="*/ 9 h 264"/>
                <a:gd name="T12" fmla="*/ 182 w 232"/>
                <a:gd name="T13" fmla="*/ 1 h 264"/>
                <a:gd name="T14" fmla="*/ 70 w 232"/>
                <a:gd name="T15" fmla="*/ 0 h 264"/>
                <a:gd name="T16" fmla="*/ 65 w 232"/>
                <a:gd name="T17" fmla="*/ 1 h 264"/>
                <a:gd name="T18" fmla="*/ 62 w 232"/>
                <a:gd name="T19" fmla="*/ 8 h 264"/>
                <a:gd name="T20" fmla="*/ 73 w 232"/>
                <a:gd name="T21" fmla="*/ 12 h 264"/>
                <a:gd name="T22" fmla="*/ 88 w 232"/>
                <a:gd name="T23" fmla="*/ 13 h 264"/>
                <a:gd name="T24" fmla="*/ 98 w 232"/>
                <a:gd name="T25" fmla="*/ 19 h 264"/>
                <a:gd name="T26" fmla="*/ 97 w 232"/>
                <a:gd name="T27" fmla="*/ 26 h 264"/>
                <a:gd name="T28" fmla="*/ 44 w 232"/>
                <a:gd name="T29" fmla="*/ 239 h 264"/>
                <a:gd name="T30" fmla="*/ 40 w 232"/>
                <a:gd name="T31" fmla="*/ 246 h 264"/>
                <a:gd name="T32" fmla="*/ 33 w 232"/>
                <a:gd name="T33" fmla="*/ 250 h 264"/>
                <a:gd name="T34" fmla="*/ 20 w 232"/>
                <a:gd name="T35" fmla="*/ 252 h 264"/>
                <a:gd name="T36" fmla="*/ 6 w 232"/>
                <a:gd name="T37" fmla="*/ 252 h 264"/>
                <a:gd name="T38" fmla="*/ 0 w 232"/>
                <a:gd name="T39" fmla="*/ 255 h 264"/>
                <a:gd name="T40" fmla="*/ 2 w 232"/>
                <a:gd name="T41" fmla="*/ 264 h 264"/>
                <a:gd name="T42" fmla="*/ 188 w 232"/>
                <a:gd name="T43" fmla="*/ 264 h 264"/>
                <a:gd name="T44" fmla="*/ 197 w 232"/>
                <a:gd name="T45" fmla="*/ 263 h 264"/>
                <a:gd name="T46" fmla="*/ 200 w 232"/>
                <a:gd name="T47" fmla="*/ 257 h 264"/>
                <a:gd name="T48" fmla="*/ 232 w 232"/>
                <a:gd name="T49" fmla="*/ 170 h 264"/>
                <a:gd name="T50" fmla="*/ 231 w 232"/>
                <a:gd name="T51" fmla="*/ 166 h 264"/>
                <a:gd name="T52" fmla="*/ 224 w 232"/>
                <a:gd name="T53" fmla="*/ 166 h 264"/>
                <a:gd name="T54" fmla="*/ 216 w 232"/>
                <a:gd name="T55" fmla="*/ 186 h 264"/>
                <a:gd name="T56" fmla="*/ 202 w 232"/>
                <a:gd name="T57" fmla="*/ 213 h 264"/>
                <a:gd name="T58" fmla="*/ 181 w 232"/>
                <a:gd name="T59" fmla="*/ 236 h 264"/>
                <a:gd name="T60" fmla="*/ 147 w 232"/>
                <a:gd name="T61" fmla="*/ 250 h 264"/>
                <a:gd name="T62" fmla="*/ 88 w 232"/>
                <a:gd name="T63" fmla="*/ 252 h 264"/>
                <a:gd name="T64" fmla="*/ 80 w 232"/>
                <a:gd name="T65" fmla="*/ 252 h 264"/>
                <a:gd name="T66" fmla="*/ 75 w 232"/>
                <a:gd name="T67" fmla="*/ 248 h 264"/>
                <a:gd name="T68" fmla="*/ 77 w 232"/>
                <a:gd name="T69" fmla="*/ 23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2" h="264">
                  <a:moveTo>
                    <a:pt x="129" y="30"/>
                  </a:moveTo>
                  <a:lnTo>
                    <a:pt x="130" y="25"/>
                  </a:lnTo>
                  <a:lnTo>
                    <a:pt x="131" y="21"/>
                  </a:lnTo>
                  <a:lnTo>
                    <a:pt x="134" y="18"/>
                  </a:lnTo>
                  <a:lnTo>
                    <a:pt x="137" y="16"/>
                  </a:lnTo>
                  <a:lnTo>
                    <a:pt x="141" y="14"/>
                  </a:lnTo>
                  <a:lnTo>
                    <a:pt x="148" y="13"/>
                  </a:lnTo>
                  <a:lnTo>
                    <a:pt x="157" y="12"/>
                  </a:lnTo>
                  <a:lnTo>
                    <a:pt x="169" y="12"/>
                  </a:lnTo>
                  <a:lnTo>
                    <a:pt x="177" y="12"/>
                  </a:lnTo>
                  <a:lnTo>
                    <a:pt x="181" y="11"/>
                  </a:lnTo>
                  <a:lnTo>
                    <a:pt x="183" y="9"/>
                  </a:lnTo>
                  <a:lnTo>
                    <a:pt x="184" y="5"/>
                  </a:lnTo>
                  <a:lnTo>
                    <a:pt x="182" y="1"/>
                  </a:lnTo>
                  <a:lnTo>
                    <a:pt x="178" y="0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5" y="1"/>
                  </a:lnTo>
                  <a:lnTo>
                    <a:pt x="63" y="3"/>
                  </a:lnTo>
                  <a:lnTo>
                    <a:pt x="62" y="8"/>
                  </a:lnTo>
                  <a:lnTo>
                    <a:pt x="65" y="12"/>
                  </a:lnTo>
                  <a:lnTo>
                    <a:pt x="73" y="12"/>
                  </a:lnTo>
                  <a:lnTo>
                    <a:pt x="78" y="12"/>
                  </a:lnTo>
                  <a:lnTo>
                    <a:pt x="88" y="13"/>
                  </a:lnTo>
                  <a:lnTo>
                    <a:pt x="96" y="14"/>
                  </a:lnTo>
                  <a:lnTo>
                    <a:pt x="98" y="19"/>
                  </a:lnTo>
                  <a:lnTo>
                    <a:pt x="98" y="21"/>
                  </a:lnTo>
                  <a:lnTo>
                    <a:pt x="97" y="26"/>
                  </a:lnTo>
                  <a:lnTo>
                    <a:pt x="45" y="234"/>
                  </a:lnTo>
                  <a:lnTo>
                    <a:pt x="44" y="239"/>
                  </a:lnTo>
                  <a:lnTo>
                    <a:pt x="42" y="243"/>
                  </a:lnTo>
                  <a:lnTo>
                    <a:pt x="40" y="246"/>
                  </a:lnTo>
                  <a:lnTo>
                    <a:pt x="38" y="249"/>
                  </a:lnTo>
                  <a:lnTo>
                    <a:pt x="33" y="250"/>
                  </a:lnTo>
                  <a:lnTo>
                    <a:pt x="28" y="251"/>
                  </a:lnTo>
                  <a:lnTo>
                    <a:pt x="20" y="252"/>
                  </a:lnTo>
                  <a:lnTo>
                    <a:pt x="10" y="252"/>
                  </a:lnTo>
                  <a:lnTo>
                    <a:pt x="6" y="252"/>
                  </a:lnTo>
                  <a:lnTo>
                    <a:pt x="2" y="253"/>
                  </a:lnTo>
                  <a:lnTo>
                    <a:pt x="0" y="255"/>
                  </a:lnTo>
                  <a:lnTo>
                    <a:pt x="0" y="260"/>
                  </a:lnTo>
                  <a:lnTo>
                    <a:pt x="2" y="264"/>
                  </a:lnTo>
                  <a:lnTo>
                    <a:pt x="10" y="264"/>
                  </a:lnTo>
                  <a:lnTo>
                    <a:pt x="188" y="264"/>
                  </a:lnTo>
                  <a:lnTo>
                    <a:pt x="194" y="264"/>
                  </a:lnTo>
                  <a:lnTo>
                    <a:pt x="197" y="263"/>
                  </a:lnTo>
                  <a:lnTo>
                    <a:pt x="199" y="261"/>
                  </a:lnTo>
                  <a:lnTo>
                    <a:pt x="200" y="257"/>
                  </a:lnTo>
                  <a:lnTo>
                    <a:pt x="230" y="174"/>
                  </a:lnTo>
                  <a:lnTo>
                    <a:pt x="232" y="170"/>
                  </a:lnTo>
                  <a:lnTo>
                    <a:pt x="232" y="169"/>
                  </a:lnTo>
                  <a:lnTo>
                    <a:pt x="231" y="166"/>
                  </a:lnTo>
                  <a:lnTo>
                    <a:pt x="228" y="164"/>
                  </a:lnTo>
                  <a:lnTo>
                    <a:pt x="224" y="166"/>
                  </a:lnTo>
                  <a:lnTo>
                    <a:pt x="221" y="172"/>
                  </a:lnTo>
                  <a:lnTo>
                    <a:pt x="216" y="186"/>
                  </a:lnTo>
                  <a:lnTo>
                    <a:pt x="210" y="200"/>
                  </a:lnTo>
                  <a:lnTo>
                    <a:pt x="202" y="213"/>
                  </a:lnTo>
                  <a:lnTo>
                    <a:pt x="193" y="225"/>
                  </a:lnTo>
                  <a:lnTo>
                    <a:pt x="181" y="236"/>
                  </a:lnTo>
                  <a:lnTo>
                    <a:pt x="166" y="245"/>
                  </a:lnTo>
                  <a:lnTo>
                    <a:pt x="147" y="250"/>
                  </a:lnTo>
                  <a:lnTo>
                    <a:pt x="124" y="252"/>
                  </a:lnTo>
                  <a:lnTo>
                    <a:pt x="88" y="252"/>
                  </a:lnTo>
                  <a:lnTo>
                    <a:pt x="83" y="252"/>
                  </a:lnTo>
                  <a:lnTo>
                    <a:pt x="80" y="252"/>
                  </a:lnTo>
                  <a:lnTo>
                    <a:pt x="76" y="251"/>
                  </a:lnTo>
                  <a:lnTo>
                    <a:pt x="75" y="248"/>
                  </a:lnTo>
                  <a:lnTo>
                    <a:pt x="75" y="245"/>
                  </a:lnTo>
                  <a:lnTo>
                    <a:pt x="77" y="239"/>
                  </a:lnTo>
                  <a:lnTo>
                    <a:pt x="129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6" name="Freeform 218"/>
            <p:cNvSpPr>
              <a:spLocks noChangeAspect="1"/>
            </p:cNvSpPr>
            <p:nvPr/>
          </p:nvSpPr>
          <p:spPr bwMode="auto">
            <a:xfrm>
              <a:off x="4063" y="81"/>
              <a:ext cx="192" cy="224"/>
            </a:xfrm>
            <a:custGeom>
              <a:avLst/>
              <a:gdLst>
                <a:gd name="T0" fmla="*/ 179 w 192"/>
                <a:gd name="T1" fmla="*/ 120 h 224"/>
                <a:gd name="T2" fmla="*/ 184 w 192"/>
                <a:gd name="T3" fmla="*/ 120 h 224"/>
                <a:gd name="T4" fmla="*/ 188 w 192"/>
                <a:gd name="T5" fmla="*/ 119 h 224"/>
                <a:gd name="T6" fmla="*/ 191 w 192"/>
                <a:gd name="T7" fmla="*/ 117 h 224"/>
                <a:gd name="T8" fmla="*/ 192 w 192"/>
                <a:gd name="T9" fmla="*/ 112 h 224"/>
                <a:gd name="T10" fmla="*/ 191 w 192"/>
                <a:gd name="T11" fmla="*/ 108 h 224"/>
                <a:gd name="T12" fmla="*/ 188 w 192"/>
                <a:gd name="T13" fmla="*/ 106 h 224"/>
                <a:gd name="T14" fmla="*/ 184 w 192"/>
                <a:gd name="T15" fmla="*/ 105 h 224"/>
                <a:gd name="T16" fmla="*/ 179 w 192"/>
                <a:gd name="T17" fmla="*/ 105 h 224"/>
                <a:gd name="T18" fmla="*/ 16 w 192"/>
                <a:gd name="T19" fmla="*/ 105 h 224"/>
                <a:gd name="T20" fmla="*/ 26 w 192"/>
                <a:gd name="T21" fmla="*/ 69 h 224"/>
                <a:gd name="T22" fmla="*/ 49 w 192"/>
                <a:gd name="T23" fmla="*/ 41 h 224"/>
                <a:gd name="T24" fmla="*/ 81 w 192"/>
                <a:gd name="T25" fmla="*/ 22 h 224"/>
                <a:gd name="T26" fmla="*/ 119 w 192"/>
                <a:gd name="T27" fmla="*/ 16 h 224"/>
                <a:gd name="T28" fmla="*/ 179 w 192"/>
                <a:gd name="T29" fmla="*/ 16 h 224"/>
                <a:gd name="T30" fmla="*/ 184 w 192"/>
                <a:gd name="T31" fmla="*/ 16 h 224"/>
                <a:gd name="T32" fmla="*/ 188 w 192"/>
                <a:gd name="T33" fmla="*/ 15 h 224"/>
                <a:gd name="T34" fmla="*/ 191 w 192"/>
                <a:gd name="T35" fmla="*/ 12 h 224"/>
                <a:gd name="T36" fmla="*/ 192 w 192"/>
                <a:gd name="T37" fmla="*/ 8 h 224"/>
                <a:gd name="T38" fmla="*/ 191 w 192"/>
                <a:gd name="T39" fmla="*/ 3 h 224"/>
                <a:gd name="T40" fmla="*/ 188 w 192"/>
                <a:gd name="T41" fmla="*/ 1 h 224"/>
                <a:gd name="T42" fmla="*/ 184 w 192"/>
                <a:gd name="T43" fmla="*/ 0 h 224"/>
                <a:gd name="T44" fmla="*/ 179 w 192"/>
                <a:gd name="T45" fmla="*/ 0 h 224"/>
                <a:gd name="T46" fmla="*/ 118 w 192"/>
                <a:gd name="T47" fmla="*/ 0 h 224"/>
                <a:gd name="T48" fmla="*/ 94 w 192"/>
                <a:gd name="T49" fmla="*/ 3 h 224"/>
                <a:gd name="T50" fmla="*/ 72 w 192"/>
                <a:gd name="T51" fmla="*/ 9 h 224"/>
                <a:gd name="T52" fmla="*/ 52 w 192"/>
                <a:gd name="T53" fmla="*/ 19 h 224"/>
                <a:gd name="T54" fmla="*/ 34 w 192"/>
                <a:gd name="T55" fmla="*/ 33 h 224"/>
                <a:gd name="T56" fmla="*/ 20 w 192"/>
                <a:gd name="T57" fmla="*/ 50 h 224"/>
                <a:gd name="T58" fmla="*/ 9 w 192"/>
                <a:gd name="T59" fmla="*/ 69 h 224"/>
                <a:gd name="T60" fmla="*/ 2 w 192"/>
                <a:gd name="T61" fmla="*/ 90 h 224"/>
                <a:gd name="T62" fmla="*/ 0 w 192"/>
                <a:gd name="T63" fmla="*/ 112 h 224"/>
                <a:gd name="T64" fmla="*/ 2 w 192"/>
                <a:gd name="T65" fmla="*/ 135 h 224"/>
                <a:gd name="T66" fmla="*/ 9 w 192"/>
                <a:gd name="T67" fmla="*/ 156 h 224"/>
                <a:gd name="T68" fmla="*/ 20 w 192"/>
                <a:gd name="T69" fmla="*/ 175 h 224"/>
                <a:gd name="T70" fmla="*/ 34 w 192"/>
                <a:gd name="T71" fmla="*/ 192 h 224"/>
                <a:gd name="T72" fmla="*/ 52 w 192"/>
                <a:gd name="T73" fmla="*/ 205 h 224"/>
                <a:gd name="T74" fmla="*/ 72 w 192"/>
                <a:gd name="T75" fmla="*/ 216 h 224"/>
                <a:gd name="T76" fmla="*/ 94 w 192"/>
                <a:gd name="T77" fmla="*/ 222 h 224"/>
                <a:gd name="T78" fmla="*/ 118 w 192"/>
                <a:gd name="T79" fmla="*/ 224 h 224"/>
                <a:gd name="T80" fmla="*/ 179 w 192"/>
                <a:gd name="T81" fmla="*/ 224 h 224"/>
                <a:gd name="T82" fmla="*/ 184 w 192"/>
                <a:gd name="T83" fmla="*/ 224 h 224"/>
                <a:gd name="T84" fmla="*/ 188 w 192"/>
                <a:gd name="T85" fmla="*/ 224 h 224"/>
                <a:gd name="T86" fmla="*/ 191 w 192"/>
                <a:gd name="T87" fmla="*/ 221 h 224"/>
                <a:gd name="T88" fmla="*/ 192 w 192"/>
                <a:gd name="T89" fmla="*/ 217 h 224"/>
                <a:gd name="T90" fmla="*/ 191 w 192"/>
                <a:gd name="T91" fmla="*/ 212 h 224"/>
                <a:gd name="T92" fmla="*/ 188 w 192"/>
                <a:gd name="T93" fmla="*/ 210 h 224"/>
                <a:gd name="T94" fmla="*/ 184 w 192"/>
                <a:gd name="T95" fmla="*/ 209 h 224"/>
                <a:gd name="T96" fmla="*/ 179 w 192"/>
                <a:gd name="T97" fmla="*/ 209 h 224"/>
                <a:gd name="T98" fmla="*/ 119 w 192"/>
                <a:gd name="T99" fmla="*/ 209 h 224"/>
                <a:gd name="T100" fmla="*/ 81 w 192"/>
                <a:gd name="T101" fmla="*/ 202 h 224"/>
                <a:gd name="T102" fmla="*/ 49 w 192"/>
                <a:gd name="T103" fmla="*/ 184 h 224"/>
                <a:gd name="T104" fmla="*/ 26 w 192"/>
                <a:gd name="T105" fmla="*/ 156 h 224"/>
                <a:gd name="T106" fmla="*/ 16 w 192"/>
                <a:gd name="T107" fmla="*/ 120 h 224"/>
                <a:gd name="T108" fmla="*/ 179 w 192"/>
                <a:gd name="T109" fmla="*/ 12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2" h="224">
                  <a:moveTo>
                    <a:pt x="179" y="120"/>
                  </a:moveTo>
                  <a:lnTo>
                    <a:pt x="184" y="120"/>
                  </a:lnTo>
                  <a:lnTo>
                    <a:pt x="188" y="119"/>
                  </a:lnTo>
                  <a:lnTo>
                    <a:pt x="191" y="117"/>
                  </a:lnTo>
                  <a:lnTo>
                    <a:pt x="192" y="112"/>
                  </a:lnTo>
                  <a:lnTo>
                    <a:pt x="191" y="108"/>
                  </a:lnTo>
                  <a:lnTo>
                    <a:pt x="188" y="106"/>
                  </a:lnTo>
                  <a:lnTo>
                    <a:pt x="184" y="105"/>
                  </a:lnTo>
                  <a:lnTo>
                    <a:pt x="179" y="105"/>
                  </a:lnTo>
                  <a:lnTo>
                    <a:pt x="16" y="105"/>
                  </a:lnTo>
                  <a:lnTo>
                    <a:pt x="26" y="69"/>
                  </a:lnTo>
                  <a:lnTo>
                    <a:pt x="49" y="41"/>
                  </a:lnTo>
                  <a:lnTo>
                    <a:pt x="81" y="22"/>
                  </a:lnTo>
                  <a:lnTo>
                    <a:pt x="119" y="16"/>
                  </a:lnTo>
                  <a:lnTo>
                    <a:pt x="179" y="16"/>
                  </a:lnTo>
                  <a:lnTo>
                    <a:pt x="184" y="16"/>
                  </a:lnTo>
                  <a:lnTo>
                    <a:pt x="188" y="15"/>
                  </a:lnTo>
                  <a:lnTo>
                    <a:pt x="191" y="12"/>
                  </a:lnTo>
                  <a:lnTo>
                    <a:pt x="192" y="8"/>
                  </a:lnTo>
                  <a:lnTo>
                    <a:pt x="191" y="3"/>
                  </a:lnTo>
                  <a:lnTo>
                    <a:pt x="188" y="1"/>
                  </a:lnTo>
                  <a:lnTo>
                    <a:pt x="184" y="0"/>
                  </a:lnTo>
                  <a:lnTo>
                    <a:pt x="179" y="0"/>
                  </a:lnTo>
                  <a:lnTo>
                    <a:pt x="118" y="0"/>
                  </a:lnTo>
                  <a:lnTo>
                    <a:pt x="94" y="3"/>
                  </a:lnTo>
                  <a:lnTo>
                    <a:pt x="72" y="9"/>
                  </a:lnTo>
                  <a:lnTo>
                    <a:pt x="52" y="19"/>
                  </a:lnTo>
                  <a:lnTo>
                    <a:pt x="34" y="33"/>
                  </a:lnTo>
                  <a:lnTo>
                    <a:pt x="20" y="50"/>
                  </a:lnTo>
                  <a:lnTo>
                    <a:pt x="9" y="69"/>
                  </a:lnTo>
                  <a:lnTo>
                    <a:pt x="2" y="90"/>
                  </a:lnTo>
                  <a:lnTo>
                    <a:pt x="0" y="112"/>
                  </a:lnTo>
                  <a:lnTo>
                    <a:pt x="2" y="135"/>
                  </a:lnTo>
                  <a:lnTo>
                    <a:pt x="9" y="156"/>
                  </a:lnTo>
                  <a:lnTo>
                    <a:pt x="20" y="175"/>
                  </a:lnTo>
                  <a:lnTo>
                    <a:pt x="34" y="192"/>
                  </a:lnTo>
                  <a:lnTo>
                    <a:pt x="52" y="205"/>
                  </a:lnTo>
                  <a:lnTo>
                    <a:pt x="72" y="216"/>
                  </a:lnTo>
                  <a:lnTo>
                    <a:pt x="94" y="222"/>
                  </a:lnTo>
                  <a:lnTo>
                    <a:pt x="118" y="224"/>
                  </a:lnTo>
                  <a:lnTo>
                    <a:pt x="179" y="224"/>
                  </a:lnTo>
                  <a:lnTo>
                    <a:pt x="184" y="224"/>
                  </a:lnTo>
                  <a:lnTo>
                    <a:pt x="188" y="224"/>
                  </a:lnTo>
                  <a:lnTo>
                    <a:pt x="191" y="221"/>
                  </a:lnTo>
                  <a:lnTo>
                    <a:pt x="192" y="217"/>
                  </a:lnTo>
                  <a:lnTo>
                    <a:pt x="191" y="212"/>
                  </a:lnTo>
                  <a:lnTo>
                    <a:pt x="188" y="210"/>
                  </a:lnTo>
                  <a:lnTo>
                    <a:pt x="184" y="209"/>
                  </a:lnTo>
                  <a:lnTo>
                    <a:pt x="179" y="209"/>
                  </a:lnTo>
                  <a:lnTo>
                    <a:pt x="119" y="209"/>
                  </a:lnTo>
                  <a:lnTo>
                    <a:pt x="81" y="202"/>
                  </a:lnTo>
                  <a:lnTo>
                    <a:pt x="49" y="184"/>
                  </a:lnTo>
                  <a:lnTo>
                    <a:pt x="26" y="156"/>
                  </a:lnTo>
                  <a:lnTo>
                    <a:pt x="16" y="120"/>
                  </a:lnTo>
                  <a:lnTo>
                    <a:pt x="179" y="1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7" name="Freeform 219"/>
            <p:cNvSpPr>
              <a:spLocks noChangeAspect="1" noEditPoints="1"/>
            </p:cNvSpPr>
            <p:nvPr/>
          </p:nvSpPr>
          <p:spPr bwMode="auto">
            <a:xfrm>
              <a:off x="4405" y="26"/>
              <a:ext cx="259" cy="264"/>
            </a:xfrm>
            <a:custGeom>
              <a:avLst/>
              <a:gdLst>
                <a:gd name="T0" fmla="*/ 0 w 259"/>
                <a:gd name="T1" fmla="*/ 0 h 264"/>
                <a:gd name="T2" fmla="*/ 0 w 259"/>
                <a:gd name="T3" fmla="*/ 12 h 264"/>
                <a:gd name="T4" fmla="*/ 9 w 259"/>
                <a:gd name="T5" fmla="*/ 12 h 264"/>
                <a:gd name="T6" fmla="*/ 27 w 259"/>
                <a:gd name="T7" fmla="*/ 13 h 264"/>
                <a:gd name="T8" fmla="*/ 36 w 259"/>
                <a:gd name="T9" fmla="*/ 16 h 264"/>
                <a:gd name="T10" fmla="*/ 39 w 259"/>
                <a:gd name="T11" fmla="*/ 21 h 264"/>
                <a:gd name="T12" fmla="*/ 40 w 259"/>
                <a:gd name="T13" fmla="*/ 30 h 264"/>
                <a:gd name="T14" fmla="*/ 40 w 259"/>
                <a:gd name="T15" fmla="*/ 234 h 264"/>
                <a:gd name="T16" fmla="*/ 39 w 259"/>
                <a:gd name="T17" fmla="*/ 242 h 264"/>
                <a:gd name="T18" fmla="*/ 36 w 259"/>
                <a:gd name="T19" fmla="*/ 248 h 264"/>
                <a:gd name="T20" fmla="*/ 27 w 259"/>
                <a:gd name="T21" fmla="*/ 251 h 264"/>
                <a:gd name="T22" fmla="*/ 9 w 259"/>
                <a:gd name="T23" fmla="*/ 252 h 264"/>
                <a:gd name="T24" fmla="*/ 0 w 259"/>
                <a:gd name="T25" fmla="*/ 252 h 264"/>
                <a:gd name="T26" fmla="*/ 0 w 259"/>
                <a:gd name="T27" fmla="*/ 264 h 264"/>
                <a:gd name="T28" fmla="*/ 141 w 259"/>
                <a:gd name="T29" fmla="*/ 264 h 264"/>
                <a:gd name="T30" fmla="*/ 165 w 259"/>
                <a:gd name="T31" fmla="*/ 261 h 264"/>
                <a:gd name="T32" fmla="*/ 187 w 259"/>
                <a:gd name="T33" fmla="*/ 254 h 264"/>
                <a:gd name="T34" fmla="*/ 207 w 259"/>
                <a:gd name="T35" fmla="*/ 242 h 264"/>
                <a:gd name="T36" fmla="*/ 224 w 259"/>
                <a:gd name="T37" fmla="*/ 226 h 264"/>
                <a:gd name="T38" fmla="*/ 238 w 259"/>
                <a:gd name="T39" fmla="*/ 207 h 264"/>
                <a:gd name="T40" fmla="*/ 249 w 259"/>
                <a:gd name="T41" fmla="*/ 185 h 264"/>
                <a:gd name="T42" fmla="*/ 256 w 259"/>
                <a:gd name="T43" fmla="*/ 161 h 264"/>
                <a:gd name="T44" fmla="*/ 259 w 259"/>
                <a:gd name="T45" fmla="*/ 134 h 264"/>
                <a:gd name="T46" fmla="*/ 256 w 259"/>
                <a:gd name="T47" fmla="*/ 107 h 264"/>
                <a:gd name="T48" fmla="*/ 250 w 259"/>
                <a:gd name="T49" fmla="*/ 82 h 264"/>
                <a:gd name="T50" fmla="*/ 239 w 259"/>
                <a:gd name="T51" fmla="*/ 59 h 264"/>
                <a:gd name="T52" fmla="*/ 224 w 259"/>
                <a:gd name="T53" fmla="*/ 40 h 264"/>
                <a:gd name="T54" fmla="*/ 207 w 259"/>
                <a:gd name="T55" fmla="*/ 23 h 264"/>
                <a:gd name="T56" fmla="*/ 187 w 259"/>
                <a:gd name="T57" fmla="*/ 11 h 264"/>
                <a:gd name="T58" fmla="*/ 165 w 259"/>
                <a:gd name="T59" fmla="*/ 3 h 264"/>
                <a:gd name="T60" fmla="*/ 141 w 259"/>
                <a:gd name="T61" fmla="*/ 0 h 264"/>
                <a:gd name="T62" fmla="*/ 0 w 259"/>
                <a:gd name="T63" fmla="*/ 0 h 264"/>
                <a:gd name="T64" fmla="*/ 92 w 259"/>
                <a:gd name="T65" fmla="*/ 252 h 264"/>
                <a:gd name="T66" fmla="*/ 81 w 259"/>
                <a:gd name="T67" fmla="*/ 251 h 264"/>
                <a:gd name="T68" fmla="*/ 76 w 259"/>
                <a:gd name="T69" fmla="*/ 249 h 264"/>
                <a:gd name="T70" fmla="*/ 73 w 259"/>
                <a:gd name="T71" fmla="*/ 244 h 264"/>
                <a:gd name="T72" fmla="*/ 73 w 259"/>
                <a:gd name="T73" fmla="*/ 237 h 264"/>
                <a:gd name="T74" fmla="*/ 73 w 259"/>
                <a:gd name="T75" fmla="*/ 27 h 264"/>
                <a:gd name="T76" fmla="*/ 73 w 259"/>
                <a:gd name="T77" fmla="*/ 20 h 264"/>
                <a:gd name="T78" fmla="*/ 76 w 259"/>
                <a:gd name="T79" fmla="*/ 15 h 264"/>
                <a:gd name="T80" fmla="*/ 81 w 259"/>
                <a:gd name="T81" fmla="*/ 13 h 264"/>
                <a:gd name="T82" fmla="*/ 92 w 259"/>
                <a:gd name="T83" fmla="*/ 12 h 264"/>
                <a:gd name="T84" fmla="*/ 130 w 259"/>
                <a:gd name="T85" fmla="*/ 12 h 264"/>
                <a:gd name="T86" fmla="*/ 148 w 259"/>
                <a:gd name="T87" fmla="*/ 14 h 264"/>
                <a:gd name="T88" fmla="*/ 167 w 259"/>
                <a:gd name="T89" fmla="*/ 20 h 264"/>
                <a:gd name="T90" fmla="*/ 184 w 259"/>
                <a:gd name="T91" fmla="*/ 31 h 264"/>
                <a:gd name="T92" fmla="*/ 200 w 259"/>
                <a:gd name="T93" fmla="*/ 48 h 264"/>
                <a:gd name="T94" fmla="*/ 210 w 259"/>
                <a:gd name="T95" fmla="*/ 67 h 264"/>
                <a:gd name="T96" fmla="*/ 216 w 259"/>
                <a:gd name="T97" fmla="*/ 88 h 264"/>
                <a:gd name="T98" fmla="*/ 219 w 259"/>
                <a:gd name="T99" fmla="*/ 111 h 264"/>
                <a:gd name="T100" fmla="*/ 220 w 259"/>
                <a:gd name="T101" fmla="*/ 134 h 264"/>
                <a:gd name="T102" fmla="*/ 219 w 259"/>
                <a:gd name="T103" fmla="*/ 163 h 264"/>
                <a:gd name="T104" fmla="*/ 215 w 259"/>
                <a:gd name="T105" fmla="*/ 186 h 264"/>
                <a:gd name="T106" fmla="*/ 208 w 259"/>
                <a:gd name="T107" fmla="*/ 204 h 264"/>
                <a:gd name="T108" fmla="*/ 199 w 259"/>
                <a:gd name="T109" fmla="*/ 219 h 264"/>
                <a:gd name="T110" fmla="*/ 190 w 259"/>
                <a:gd name="T111" fmla="*/ 229 h 264"/>
                <a:gd name="T112" fmla="*/ 176 w 259"/>
                <a:gd name="T113" fmla="*/ 240 h 264"/>
                <a:gd name="T114" fmla="*/ 157 w 259"/>
                <a:gd name="T115" fmla="*/ 248 h 264"/>
                <a:gd name="T116" fmla="*/ 131 w 259"/>
                <a:gd name="T117" fmla="*/ 252 h 264"/>
                <a:gd name="T118" fmla="*/ 92 w 259"/>
                <a:gd name="T119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9" h="264">
                  <a:moveTo>
                    <a:pt x="0" y="0"/>
                  </a:moveTo>
                  <a:lnTo>
                    <a:pt x="0" y="12"/>
                  </a:lnTo>
                  <a:lnTo>
                    <a:pt x="9" y="12"/>
                  </a:lnTo>
                  <a:lnTo>
                    <a:pt x="27" y="13"/>
                  </a:lnTo>
                  <a:lnTo>
                    <a:pt x="36" y="16"/>
                  </a:lnTo>
                  <a:lnTo>
                    <a:pt x="39" y="21"/>
                  </a:lnTo>
                  <a:lnTo>
                    <a:pt x="40" y="30"/>
                  </a:lnTo>
                  <a:lnTo>
                    <a:pt x="40" y="234"/>
                  </a:lnTo>
                  <a:lnTo>
                    <a:pt x="39" y="242"/>
                  </a:lnTo>
                  <a:lnTo>
                    <a:pt x="36" y="248"/>
                  </a:lnTo>
                  <a:lnTo>
                    <a:pt x="27" y="251"/>
                  </a:lnTo>
                  <a:lnTo>
                    <a:pt x="9" y="252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41" y="264"/>
                  </a:lnTo>
                  <a:lnTo>
                    <a:pt x="165" y="261"/>
                  </a:lnTo>
                  <a:lnTo>
                    <a:pt x="187" y="254"/>
                  </a:lnTo>
                  <a:lnTo>
                    <a:pt x="207" y="242"/>
                  </a:lnTo>
                  <a:lnTo>
                    <a:pt x="224" y="226"/>
                  </a:lnTo>
                  <a:lnTo>
                    <a:pt x="238" y="207"/>
                  </a:lnTo>
                  <a:lnTo>
                    <a:pt x="249" y="185"/>
                  </a:lnTo>
                  <a:lnTo>
                    <a:pt x="256" y="161"/>
                  </a:lnTo>
                  <a:lnTo>
                    <a:pt x="259" y="134"/>
                  </a:lnTo>
                  <a:lnTo>
                    <a:pt x="256" y="107"/>
                  </a:lnTo>
                  <a:lnTo>
                    <a:pt x="250" y="82"/>
                  </a:lnTo>
                  <a:lnTo>
                    <a:pt x="239" y="59"/>
                  </a:lnTo>
                  <a:lnTo>
                    <a:pt x="224" y="40"/>
                  </a:lnTo>
                  <a:lnTo>
                    <a:pt x="207" y="23"/>
                  </a:lnTo>
                  <a:lnTo>
                    <a:pt x="187" y="11"/>
                  </a:lnTo>
                  <a:lnTo>
                    <a:pt x="165" y="3"/>
                  </a:lnTo>
                  <a:lnTo>
                    <a:pt x="141" y="0"/>
                  </a:lnTo>
                  <a:lnTo>
                    <a:pt x="0" y="0"/>
                  </a:lnTo>
                  <a:close/>
                  <a:moveTo>
                    <a:pt x="92" y="252"/>
                  </a:moveTo>
                  <a:lnTo>
                    <a:pt x="81" y="251"/>
                  </a:lnTo>
                  <a:lnTo>
                    <a:pt x="76" y="249"/>
                  </a:lnTo>
                  <a:lnTo>
                    <a:pt x="73" y="244"/>
                  </a:lnTo>
                  <a:lnTo>
                    <a:pt x="73" y="237"/>
                  </a:lnTo>
                  <a:lnTo>
                    <a:pt x="73" y="27"/>
                  </a:lnTo>
                  <a:lnTo>
                    <a:pt x="73" y="20"/>
                  </a:lnTo>
                  <a:lnTo>
                    <a:pt x="76" y="15"/>
                  </a:lnTo>
                  <a:lnTo>
                    <a:pt x="81" y="13"/>
                  </a:lnTo>
                  <a:lnTo>
                    <a:pt x="92" y="12"/>
                  </a:lnTo>
                  <a:lnTo>
                    <a:pt x="130" y="12"/>
                  </a:lnTo>
                  <a:lnTo>
                    <a:pt x="148" y="14"/>
                  </a:lnTo>
                  <a:lnTo>
                    <a:pt x="167" y="20"/>
                  </a:lnTo>
                  <a:lnTo>
                    <a:pt x="184" y="31"/>
                  </a:lnTo>
                  <a:lnTo>
                    <a:pt x="200" y="48"/>
                  </a:lnTo>
                  <a:lnTo>
                    <a:pt x="210" y="67"/>
                  </a:lnTo>
                  <a:lnTo>
                    <a:pt x="216" y="88"/>
                  </a:lnTo>
                  <a:lnTo>
                    <a:pt x="219" y="111"/>
                  </a:lnTo>
                  <a:lnTo>
                    <a:pt x="220" y="134"/>
                  </a:lnTo>
                  <a:lnTo>
                    <a:pt x="219" y="163"/>
                  </a:lnTo>
                  <a:lnTo>
                    <a:pt x="215" y="186"/>
                  </a:lnTo>
                  <a:lnTo>
                    <a:pt x="208" y="204"/>
                  </a:lnTo>
                  <a:lnTo>
                    <a:pt x="199" y="219"/>
                  </a:lnTo>
                  <a:lnTo>
                    <a:pt x="190" y="229"/>
                  </a:lnTo>
                  <a:lnTo>
                    <a:pt x="176" y="240"/>
                  </a:lnTo>
                  <a:lnTo>
                    <a:pt x="157" y="248"/>
                  </a:lnTo>
                  <a:lnTo>
                    <a:pt x="131" y="252"/>
                  </a:lnTo>
                  <a:lnTo>
                    <a:pt x="92" y="2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8" name="Freeform 220"/>
            <p:cNvSpPr>
              <a:spLocks noChangeAspect="1" noEditPoints="1"/>
            </p:cNvSpPr>
            <p:nvPr/>
          </p:nvSpPr>
          <p:spPr bwMode="auto">
            <a:xfrm>
              <a:off x="4699" y="31"/>
              <a:ext cx="82" cy="259"/>
            </a:xfrm>
            <a:custGeom>
              <a:avLst/>
              <a:gdLst>
                <a:gd name="T0" fmla="*/ 55 w 82"/>
                <a:gd name="T1" fmla="*/ 88 h 259"/>
                <a:gd name="T2" fmla="*/ 1 w 82"/>
                <a:gd name="T3" fmla="*/ 92 h 259"/>
                <a:gd name="T4" fmla="*/ 1 w 82"/>
                <a:gd name="T5" fmla="*/ 104 h 259"/>
                <a:gd name="T6" fmla="*/ 16 w 82"/>
                <a:gd name="T7" fmla="*/ 105 h 259"/>
                <a:gd name="T8" fmla="*/ 25 w 82"/>
                <a:gd name="T9" fmla="*/ 108 h 259"/>
                <a:gd name="T10" fmla="*/ 29 w 82"/>
                <a:gd name="T11" fmla="*/ 114 h 259"/>
                <a:gd name="T12" fmla="*/ 30 w 82"/>
                <a:gd name="T13" fmla="*/ 126 h 259"/>
                <a:gd name="T14" fmla="*/ 30 w 82"/>
                <a:gd name="T15" fmla="*/ 230 h 259"/>
                <a:gd name="T16" fmla="*/ 29 w 82"/>
                <a:gd name="T17" fmla="*/ 240 h 259"/>
                <a:gd name="T18" fmla="*/ 24 w 82"/>
                <a:gd name="T19" fmla="*/ 245 h 259"/>
                <a:gd name="T20" fmla="*/ 15 w 82"/>
                <a:gd name="T21" fmla="*/ 247 h 259"/>
                <a:gd name="T22" fmla="*/ 0 w 82"/>
                <a:gd name="T23" fmla="*/ 247 h 259"/>
                <a:gd name="T24" fmla="*/ 0 w 82"/>
                <a:gd name="T25" fmla="*/ 259 h 259"/>
                <a:gd name="T26" fmla="*/ 82 w 82"/>
                <a:gd name="T27" fmla="*/ 259 h 259"/>
                <a:gd name="T28" fmla="*/ 82 w 82"/>
                <a:gd name="T29" fmla="*/ 247 h 259"/>
                <a:gd name="T30" fmla="*/ 67 w 82"/>
                <a:gd name="T31" fmla="*/ 247 h 259"/>
                <a:gd name="T32" fmla="*/ 59 w 82"/>
                <a:gd name="T33" fmla="*/ 244 h 259"/>
                <a:gd name="T34" fmla="*/ 56 w 82"/>
                <a:gd name="T35" fmla="*/ 239 h 259"/>
                <a:gd name="T36" fmla="*/ 55 w 82"/>
                <a:gd name="T37" fmla="*/ 230 h 259"/>
                <a:gd name="T38" fmla="*/ 55 w 82"/>
                <a:gd name="T39" fmla="*/ 88 h 259"/>
                <a:gd name="T40" fmla="*/ 56 w 82"/>
                <a:gd name="T41" fmla="*/ 21 h 259"/>
                <a:gd name="T42" fmla="*/ 55 w 82"/>
                <a:gd name="T43" fmla="*/ 12 h 259"/>
                <a:gd name="T44" fmla="*/ 50 w 82"/>
                <a:gd name="T45" fmla="*/ 6 h 259"/>
                <a:gd name="T46" fmla="*/ 44 w 82"/>
                <a:gd name="T47" fmla="*/ 2 h 259"/>
                <a:gd name="T48" fmla="*/ 36 w 82"/>
                <a:gd name="T49" fmla="*/ 0 h 259"/>
                <a:gd name="T50" fmla="*/ 28 w 82"/>
                <a:gd name="T51" fmla="*/ 2 h 259"/>
                <a:gd name="T52" fmla="*/ 22 w 82"/>
                <a:gd name="T53" fmla="*/ 7 h 259"/>
                <a:gd name="T54" fmla="*/ 17 w 82"/>
                <a:gd name="T55" fmla="*/ 13 h 259"/>
                <a:gd name="T56" fmla="*/ 16 w 82"/>
                <a:gd name="T57" fmla="*/ 21 h 259"/>
                <a:gd name="T58" fmla="*/ 17 w 82"/>
                <a:gd name="T59" fmla="*/ 28 h 259"/>
                <a:gd name="T60" fmla="*/ 22 w 82"/>
                <a:gd name="T61" fmla="*/ 35 h 259"/>
                <a:gd name="T62" fmla="*/ 28 w 82"/>
                <a:gd name="T63" fmla="*/ 40 h 259"/>
                <a:gd name="T64" fmla="*/ 36 w 82"/>
                <a:gd name="T65" fmla="*/ 41 h 259"/>
                <a:gd name="T66" fmla="*/ 44 w 82"/>
                <a:gd name="T67" fmla="*/ 40 h 259"/>
                <a:gd name="T68" fmla="*/ 50 w 82"/>
                <a:gd name="T69" fmla="*/ 36 h 259"/>
                <a:gd name="T70" fmla="*/ 55 w 82"/>
                <a:gd name="T71" fmla="*/ 29 h 259"/>
                <a:gd name="T72" fmla="*/ 56 w 82"/>
                <a:gd name="T73" fmla="*/ 2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2" h="259">
                  <a:moveTo>
                    <a:pt x="55" y="88"/>
                  </a:moveTo>
                  <a:lnTo>
                    <a:pt x="1" y="92"/>
                  </a:lnTo>
                  <a:lnTo>
                    <a:pt x="1" y="104"/>
                  </a:lnTo>
                  <a:lnTo>
                    <a:pt x="16" y="105"/>
                  </a:lnTo>
                  <a:lnTo>
                    <a:pt x="25" y="108"/>
                  </a:lnTo>
                  <a:lnTo>
                    <a:pt x="29" y="114"/>
                  </a:lnTo>
                  <a:lnTo>
                    <a:pt x="30" y="126"/>
                  </a:lnTo>
                  <a:lnTo>
                    <a:pt x="30" y="230"/>
                  </a:lnTo>
                  <a:lnTo>
                    <a:pt x="29" y="240"/>
                  </a:lnTo>
                  <a:lnTo>
                    <a:pt x="24" y="245"/>
                  </a:lnTo>
                  <a:lnTo>
                    <a:pt x="15" y="247"/>
                  </a:lnTo>
                  <a:lnTo>
                    <a:pt x="0" y="247"/>
                  </a:lnTo>
                  <a:lnTo>
                    <a:pt x="0" y="259"/>
                  </a:lnTo>
                  <a:lnTo>
                    <a:pt x="82" y="259"/>
                  </a:lnTo>
                  <a:lnTo>
                    <a:pt x="82" y="247"/>
                  </a:lnTo>
                  <a:lnTo>
                    <a:pt x="67" y="247"/>
                  </a:lnTo>
                  <a:lnTo>
                    <a:pt x="59" y="244"/>
                  </a:lnTo>
                  <a:lnTo>
                    <a:pt x="56" y="239"/>
                  </a:lnTo>
                  <a:lnTo>
                    <a:pt x="55" y="230"/>
                  </a:lnTo>
                  <a:lnTo>
                    <a:pt x="55" y="88"/>
                  </a:lnTo>
                  <a:close/>
                  <a:moveTo>
                    <a:pt x="56" y="21"/>
                  </a:moveTo>
                  <a:lnTo>
                    <a:pt x="55" y="12"/>
                  </a:lnTo>
                  <a:lnTo>
                    <a:pt x="50" y="6"/>
                  </a:lnTo>
                  <a:lnTo>
                    <a:pt x="44" y="2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2" y="7"/>
                  </a:lnTo>
                  <a:lnTo>
                    <a:pt x="17" y="13"/>
                  </a:lnTo>
                  <a:lnTo>
                    <a:pt x="16" y="21"/>
                  </a:lnTo>
                  <a:lnTo>
                    <a:pt x="17" y="28"/>
                  </a:lnTo>
                  <a:lnTo>
                    <a:pt x="22" y="35"/>
                  </a:lnTo>
                  <a:lnTo>
                    <a:pt x="28" y="40"/>
                  </a:lnTo>
                  <a:lnTo>
                    <a:pt x="36" y="41"/>
                  </a:lnTo>
                  <a:lnTo>
                    <a:pt x="44" y="40"/>
                  </a:lnTo>
                  <a:lnTo>
                    <a:pt x="50" y="36"/>
                  </a:lnTo>
                  <a:lnTo>
                    <a:pt x="55" y="29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" name="Freeform 221"/>
            <p:cNvSpPr>
              <a:spLocks noChangeAspect="1" noEditPoints="1"/>
            </p:cNvSpPr>
            <p:nvPr/>
          </p:nvSpPr>
          <p:spPr bwMode="auto">
            <a:xfrm>
              <a:off x="4803" y="18"/>
              <a:ext cx="231" cy="272"/>
            </a:xfrm>
            <a:custGeom>
              <a:avLst/>
              <a:gdLst>
                <a:gd name="T0" fmla="*/ 206 w 231"/>
                <a:gd name="T1" fmla="*/ 117 h 272"/>
                <a:gd name="T2" fmla="*/ 161 w 231"/>
                <a:gd name="T3" fmla="*/ 105 h 272"/>
                <a:gd name="T4" fmla="*/ 164 w 231"/>
                <a:gd name="T5" fmla="*/ 38 h 272"/>
                <a:gd name="T6" fmla="*/ 184 w 231"/>
                <a:gd name="T7" fmla="*/ 11 h 272"/>
                <a:gd name="T8" fmla="*/ 201 w 231"/>
                <a:gd name="T9" fmla="*/ 8 h 272"/>
                <a:gd name="T10" fmla="*/ 206 w 231"/>
                <a:gd name="T11" fmla="*/ 12 h 272"/>
                <a:gd name="T12" fmla="*/ 199 w 231"/>
                <a:gd name="T13" fmla="*/ 20 h 272"/>
                <a:gd name="T14" fmla="*/ 199 w 231"/>
                <a:gd name="T15" fmla="*/ 33 h 272"/>
                <a:gd name="T16" fmla="*/ 207 w 231"/>
                <a:gd name="T17" fmla="*/ 42 h 272"/>
                <a:gd name="T18" fmla="*/ 222 w 231"/>
                <a:gd name="T19" fmla="*/ 42 h 272"/>
                <a:gd name="T20" fmla="*/ 230 w 231"/>
                <a:gd name="T21" fmla="*/ 33 h 272"/>
                <a:gd name="T22" fmla="*/ 229 w 231"/>
                <a:gd name="T23" fmla="*/ 16 h 272"/>
                <a:gd name="T24" fmla="*/ 211 w 231"/>
                <a:gd name="T25" fmla="*/ 2 h 272"/>
                <a:gd name="T26" fmla="*/ 180 w 231"/>
                <a:gd name="T27" fmla="*/ 2 h 272"/>
                <a:gd name="T28" fmla="*/ 159 w 231"/>
                <a:gd name="T29" fmla="*/ 12 h 272"/>
                <a:gd name="T30" fmla="*/ 145 w 231"/>
                <a:gd name="T31" fmla="*/ 7 h 272"/>
                <a:gd name="T32" fmla="*/ 121 w 231"/>
                <a:gd name="T33" fmla="*/ 0 h 272"/>
                <a:gd name="T34" fmla="*/ 83 w 231"/>
                <a:gd name="T35" fmla="*/ 3 h 272"/>
                <a:gd name="T36" fmla="*/ 38 w 231"/>
                <a:gd name="T37" fmla="*/ 34 h 272"/>
                <a:gd name="T38" fmla="*/ 30 w 231"/>
                <a:gd name="T39" fmla="*/ 105 h 272"/>
                <a:gd name="T40" fmla="*/ 0 w 231"/>
                <a:gd name="T41" fmla="*/ 117 h 272"/>
                <a:gd name="T42" fmla="*/ 30 w 231"/>
                <a:gd name="T43" fmla="*/ 243 h 272"/>
                <a:gd name="T44" fmla="*/ 25 w 231"/>
                <a:gd name="T45" fmla="*/ 258 h 272"/>
                <a:gd name="T46" fmla="*/ 0 w 231"/>
                <a:gd name="T47" fmla="*/ 260 h 272"/>
                <a:gd name="T48" fmla="*/ 86 w 231"/>
                <a:gd name="T49" fmla="*/ 272 h 272"/>
                <a:gd name="T50" fmla="*/ 70 w 231"/>
                <a:gd name="T51" fmla="*/ 260 h 272"/>
                <a:gd name="T52" fmla="*/ 57 w 231"/>
                <a:gd name="T53" fmla="*/ 253 h 272"/>
                <a:gd name="T54" fmla="*/ 56 w 231"/>
                <a:gd name="T55" fmla="*/ 117 h 272"/>
                <a:gd name="T56" fmla="*/ 137 w 231"/>
                <a:gd name="T57" fmla="*/ 243 h 272"/>
                <a:gd name="T58" fmla="*/ 131 w 231"/>
                <a:gd name="T59" fmla="*/ 258 h 272"/>
                <a:gd name="T60" fmla="*/ 107 w 231"/>
                <a:gd name="T61" fmla="*/ 260 h 272"/>
                <a:gd name="T62" fmla="*/ 199 w 231"/>
                <a:gd name="T63" fmla="*/ 272 h 272"/>
                <a:gd name="T64" fmla="*/ 191 w 231"/>
                <a:gd name="T65" fmla="*/ 260 h 272"/>
                <a:gd name="T66" fmla="*/ 166 w 231"/>
                <a:gd name="T67" fmla="*/ 256 h 272"/>
                <a:gd name="T68" fmla="*/ 162 w 231"/>
                <a:gd name="T69" fmla="*/ 242 h 272"/>
                <a:gd name="T70" fmla="*/ 55 w 231"/>
                <a:gd name="T71" fmla="*/ 105 h 272"/>
                <a:gd name="T72" fmla="*/ 56 w 231"/>
                <a:gd name="T73" fmla="*/ 49 h 272"/>
                <a:gd name="T74" fmla="*/ 66 w 231"/>
                <a:gd name="T75" fmla="*/ 28 h 272"/>
                <a:gd name="T76" fmla="*/ 82 w 231"/>
                <a:gd name="T77" fmla="*/ 15 h 272"/>
                <a:gd name="T78" fmla="*/ 101 w 231"/>
                <a:gd name="T79" fmla="*/ 9 h 272"/>
                <a:gd name="T80" fmla="*/ 124 w 231"/>
                <a:gd name="T81" fmla="*/ 9 h 272"/>
                <a:gd name="T82" fmla="*/ 139 w 231"/>
                <a:gd name="T83" fmla="*/ 14 h 272"/>
                <a:gd name="T84" fmla="*/ 141 w 231"/>
                <a:gd name="T85" fmla="*/ 16 h 272"/>
                <a:gd name="T86" fmla="*/ 132 w 231"/>
                <a:gd name="T87" fmla="*/ 20 h 272"/>
                <a:gd name="T88" fmla="*/ 127 w 231"/>
                <a:gd name="T89" fmla="*/ 32 h 272"/>
                <a:gd name="T90" fmla="*/ 128 w 231"/>
                <a:gd name="T91" fmla="*/ 40 h 272"/>
                <a:gd name="T92" fmla="*/ 138 w 231"/>
                <a:gd name="T93" fmla="*/ 48 h 272"/>
                <a:gd name="T94" fmla="*/ 137 w 231"/>
                <a:gd name="T95" fmla="*/ 61 h 272"/>
                <a:gd name="T96" fmla="*/ 55 w 231"/>
                <a:gd name="T97" fmla="*/ 10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272">
                  <a:moveTo>
                    <a:pt x="162" y="117"/>
                  </a:moveTo>
                  <a:lnTo>
                    <a:pt x="206" y="117"/>
                  </a:lnTo>
                  <a:lnTo>
                    <a:pt x="206" y="105"/>
                  </a:lnTo>
                  <a:lnTo>
                    <a:pt x="161" y="105"/>
                  </a:lnTo>
                  <a:lnTo>
                    <a:pt x="161" y="61"/>
                  </a:lnTo>
                  <a:lnTo>
                    <a:pt x="164" y="38"/>
                  </a:lnTo>
                  <a:lnTo>
                    <a:pt x="172" y="21"/>
                  </a:lnTo>
                  <a:lnTo>
                    <a:pt x="184" y="11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209" y="11"/>
                  </a:lnTo>
                  <a:lnTo>
                    <a:pt x="206" y="12"/>
                  </a:lnTo>
                  <a:lnTo>
                    <a:pt x="202" y="16"/>
                  </a:lnTo>
                  <a:lnTo>
                    <a:pt x="199" y="20"/>
                  </a:lnTo>
                  <a:lnTo>
                    <a:pt x="198" y="27"/>
                  </a:lnTo>
                  <a:lnTo>
                    <a:pt x="199" y="33"/>
                  </a:lnTo>
                  <a:lnTo>
                    <a:pt x="202" y="39"/>
                  </a:lnTo>
                  <a:lnTo>
                    <a:pt x="207" y="42"/>
                  </a:lnTo>
                  <a:lnTo>
                    <a:pt x="214" y="44"/>
                  </a:lnTo>
                  <a:lnTo>
                    <a:pt x="222" y="42"/>
                  </a:lnTo>
                  <a:lnTo>
                    <a:pt x="227" y="39"/>
                  </a:lnTo>
                  <a:lnTo>
                    <a:pt x="230" y="33"/>
                  </a:lnTo>
                  <a:lnTo>
                    <a:pt x="231" y="27"/>
                  </a:lnTo>
                  <a:lnTo>
                    <a:pt x="229" y="16"/>
                  </a:lnTo>
                  <a:lnTo>
                    <a:pt x="222" y="8"/>
                  </a:lnTo>
                  <a:lnTo>
                    <a:pt x="211" y="2"/>
                  </a:lnTo>
                  <a:lnTo>
                    <a:pt x="196" y="0"/>
                  </a:lnTo>
                  <a:lnTo>
                    <a:pt x="180" y="2"/>
                  </a:lnTo>
                  <a:lnTo>
                    <a:pt x="168" y="7"/>
                  </a:lnTo>
                  <a:lnTo>
                    <a:pt x="159" y="12"/>
                  </a:lnTo>
                  <a:lnTo>
                    <a:pt x="155" y="16"/>
                  </a:lnTo>
                  <a:lnTo>
                    <a:pt x="145" y="7"/>
                  </a:lnTo>
                  <a:lnTo>
                    <a:pt x="133" y="2"/>
                  </a:lnTo>
                  <a:lnTo>
                    <a:pt x="121" y="0"/>
                  </a:lnTo>
                  <a:lnTo>
                    <a:pt x="112" y="0"/>
                  </a:lnTo>
                  <a:lnTo>
                    <a:pt x="83" y="3"/>
                  </a:lnTo>
                  <a:lnTo>
                    <a:pt x="57" y="15"/>
                  </a:lnTo>
                  <a:lnTo>
                    <a:pt x="38" y="34"/>
                  </a:lnTo>
                  <a:lnTo>
                    <a:pt x="30" y="61"/>
                  </a:lnTo>
                  <a:lnTo>
                    <a:pt x="30" y="105"/>
                  </a:lnTo>
                  <a:lnTo>
                    <a:pt x="0" y="105"/>
                  </a:lnTo>
                  <a:lnTo>
                    <a:pt x="0" y="117"/>
                  </a:lnTo>
                  <a:lnTo>
                    <a:pt x="30" y="117"/>
                  </a:lnTo>
                  <a:lnTo>
                    <a:pt x="30" y="243"/>
                  </a:lnTo>
                  <a:lnTo>
                    <a:pt x="29" y="253"/>
                  </a:lnTo>
                  <a:lnTo>
                    <a:pt x="25" y="258"/>
                  </a:lnTo>
                  <a:lnTo>
                    <a:pt x="16" y="260"/>
                  </a:lnTo>
                  <a:lnTo>
                    <a:pt x="0" y="260"/>
                  </a:lnTo>
                  <a:lnTo>
                    <a:pt x="0" y="272"/>
                  </a:lnTo>
                  <a:lnTo>
                    <a:pt x="86" y="272"/>
                  </a:lnTo>
                  <a:lnTo>
                    <a:pt x="86" y="260"/>
                  </a:lnTo>
                  <a:lnTo>
                    <a:pt x="70" y="260"/>
                  </a:lnTo>
                  <a:lnTo>
                    <a:pt x="61" y="258"/>
                  </a:lnTo>
                  <a:lnTo>
                    <a:pt x="57" y="253"/>
                  </a:lnTo>
                  <a:lnTo>
                    <a:pt x="56" y="243"/>
                  </a:lnTo>
                  <a:lnTo>
                    <a:pt x="56" y="117"/>
                  </a:lnTo>
                  <a:lnTo>
                    <a:pt x="137" y="117"/>
                  </a:lnTo>
                  <a:lnTo>
                    <a:pt x="137" y="243"/>
                  </a:lnTo>
                  <a:lnTo>
                    <a:pt x="135" y="253"/>
                  </a:lnTo>
                  <a:lnTo>
                    <a:pt x="131" y="258"/>
                  </a:lnTo>
                  <a:lnTo>
                    <a:pt x="122" y="260"/>
                  </a:lnTo>
                  <a:lnTo>
                    <a:pt x="107" y="260"/>
                  </a:lnTo>
                  <a:lnTo>
                    <a:pt x="107" y="272"/>
                  </a:lnTo>
                  <a:lnTo>
                    <a:pt x="199" y="272"/>
                  </a:lnTo>
                  <a:lnTo>
                    <a:pt x="199" y="260"/>
                  </a:lnTo>
                  <a:lnTo>
                    <a:pt x="191" y="260"/>
                  </a:lnTo>
                  <a:lnTo>
                    <a:pt x="175" y="259"/>
                  </a:lnTo>
                  <a:lnTo>
                    <a:pt x="166" y="256"/>
                  </a:lnTo>
                  <a:lnTo>
                    <a:pt x="162" y="250"/>
                  </a:lnTo>
                  <a:lnTo>
                    <a:pt x="162" y="242"/>
                  </a:lnTo>
                  <a:lnTo>
                    <a:pt x="162" y="117"/>
                  </a:lnTo>
                  <a:close/>
                  <a:moveTo>
                    <a:pt x="55" y="105"/>
                  </a:moveTo>
                  <a:lnTo>
                    <a:pt x="55" y="62"/>
                  </a:lnTo>
                  <a:lnTo>
                    <a:pt x="56" y="49"/>
                  </a:lnTo>
                  <a:lnTo>
                    <a:pt x="60" y="37"/>
                  </a:lnTo>
                  <a:lnTo>
                    <a:pt x="66" y="28"/>
                  </a:lnTo>
                  <a:lnTo>
                    <a:pt x="73" y="21"/>
                  </a:lnTo>
                  <a:lnTo>
                    <a:pt x="82" y="15"/>
                  </a:lnTo>
                  <a:lnTo>
                    <a:pt x="92" y="11"/>
                  </a:lnTo>
                  <a:lnTo>
                    <a:pt x="101" y="9"/>
                  </a:lnTo>
                  <a:lnTo>
                    <a:pt x="111" y="8"/>
                  </a:lnTo>
                  <a:lnTo>
                    <a:pt x="124" y="9"/>
                  </a:lnTo>
                  <a:lnTo>
                    <a:pt x="133" y="12"/>
                  </a:lnTo>
                  <a:lnTo>
                    <a:pt x="139" y="14"/>
                  </a:lnTo>
                  <a:lnTo>
                    <a:pt x="141" y="15"/>
                  </a:lnTo>
                  <a:lnTo>
                    <a:pt x="141" y="16"/>
                  </a:lnTo>
                  <a:lnTo>
                    <a:pt x="136" y="17"/>
                  </a:lnTo>
                  <a:lnTo>
                    <a:pt x="132" y="20"/>
                  </a:lnTo>
                  <a:lnTo>
                    <a:pt x="128" y="25"/>
                  </a:lnTo>
                  <a:lnTo>
                    <a:pt x="127" y="32"/>
                  </a:lnTo>
                  <a:lnTo>
                    <a:pt x="127" y="35"/>
                  </a:lnTo>
                  <a:lnTo>
                    <a:pt x="128" y="40"/>
                  </a:lnTo>
                  <a:lnTo>
                    <a:pt x="132" y="44"/>
                  </a:lnTo>
                  <a:lnTo>
                    <a:pt x="138" y="48"/>
                  </a:lnTo>
                  <a:lnTo>
                    <a:pt x="137" y="54"/>
                  </a:lnTo>
                  <a:lnTo>
                    <a:pt x="137" y="61"/>
                  </a:lnTo>
                  <a:lnTo>
                    <a:pt x="137" y="105"/>
                  </a:lnTo>
                  <a:lnTo>
                    <a:pt x="55" y="1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0" name="Freeform 222"/>
            <p:cNvSpPr>
              <a:spLocks noChangeAspect="1"/>
            </p:cNvSpPr>
            <p:nvPr/>
          </p:nvSpPr>
          <p:spPr bwMode="auto">
            <a:xfrm>
              <a:off x="5055" y="0"/>
              <a:ext cx="89" cy="387"/>
            </a:xfrm>
            <a:custGeom>
              <a:avLst/>
              <a:gdLst>
                <a:gd name="T0" fmla="*/ 89 w 89"/>
                <a:gd name="T1" fmla="*/ 383 h 387"/>
                <a:gd name="T2" fmla="*/ 89 w 89"/>
                <a:gd name="T3" fmla="*/ 382 h 387"/>
                <a:gd name="T4" fmla="*/ 89 w 89"/>
                <a:gd name="T5" fmla="*/ 381 h 387"/>
                <a:gd name="T6" fmla="*/ 86 w 89"/>
                <a:gd name="T7" fmla="*/ 378 h 387"/>
                <a:gd name="T8" fmla="*/ 83 w 89"/>
                <a:gd name="T9" fmla="*/ 374 h 387"/>
                <a:gd name="T10" fmla="*/ 53 w 89"/>
                <a:gd name="T11" fmla="*/ 334 h 387"/>
                <a:gd name="T12" fmla="*/ 34 w 89"/>
                <a:gd name="T13" fmla="*/ 288 h 387"/>
                <a:gd name="T14" fmla="*/ 25 w 89"/>
                <a:gd name="T15" fmla="*/ 240 h 387"/>
                <a:gd name="T16" fmla="*/ 22 w 89"/>
                <a:gd name="T17" fmla="*/ 193 h 387"/>
                <a:gd name="T18" fmla="*/ 25 w 89"/>
                <a:gd name="T19" fmla="*/ 143 h 387"/>
                <a:gd name="T20" fmla="*/ 36 w 89"/>
                <a:gd name="T21" fmla="*/ 95 h 387"/>
                <a:gd name="T22" fmla="*/ 55 w 89"/>
                <a:gd name="T23" fmla="*/ 50 h 387"/>
                <a:gd name="T24" fmla="*/ 84 w 89"/>
                <a:gd name="T25" fmla="*/ 11 h 387"/>
                <a:gd name="T26" fmla="*/ 89 w 89"/>
                <a:gd name="T27" fmla="*/ 6 h 387"/>
                <a:gd name="T28" fmla="*/ 89 w 89"/>
                <a:gd name="T29" fmla="*/ 4 h 387"/>
                <a:gd name="T30" fmla="*/ 88 w 89"/>
                <a:gd name="T31" fmla="*/ 1 h 387"/>
                <a:gd name="T32" fmla="*/ 85 w 89"/>
                <a:gd name="T33" fmla="*/ 0 h 387"/>
                <a:gd name="T34" fmla="*/ 77 w 89"/>
                <a:gd name="T35" fmla="*/ 5 h 387"/>
                <a:gd name="T36" fmla="*/ 62 w 89"/>
                <a:gd name="T37" fmla="*/ 19 h 387"/>
                <a:gd name="T38" fmla="*/ 43 w 89"/>
                <a:gd name="T39" fmla="*/ 43 h 387"/>
                <a:gd name="T40" fmla="*/ 24 w 89"/>
                <a:gd name="T41" fmla="*/ 75 h 387"/>
                <a:gd name="T42" fmla="*/ 12 w 89"/>
                <a:gd name="T43" fmla="*/ 107 h 387"/>
                <a:gd name="T44" fmla="*/ 5 w 89"/>
                <a:gd name="T45" fmla="*/ 138 h 387"/>
                <a:gd name="T46" fmla="*/ 1 w 89"/>
                <a:gd name="T47" fmla="*/ 167 h 387"/>
                <a:gd name="T48" fmla="*/ 0 w 89"/>
                <a:gd name="T49" fmla="*/ 193 h 387"/>
                <a:gd name="T50" fmla="*/ 1 w 89"/>
                <a:gd name="T51" fmla="*/ 219 h 387"/>
                <a:gd name="T52" fmla="*/ 5 w 89"/>
                <a:gd name="T53" fmla="*/ 249 h 387"/>
                <a:gd name="T54" fmla="*/ 13 w 89"/>
                <a:gd name="T55" fmla="*/ 281 h 387"/>
                <a:gd name="T56" fmla="*/ 25 w 89"/>
                <a:gd name="T57" fmla="*/ 314 h 387"/>
                <a:gd name="T58" fmla="*/ 44 w 89"/>
                <a:gd name="T59" fmla="*/ 345 h 387"/>
                <a:gd name="T60" fmla="*/ 63 w 89"/>
                <a:gd name="T61" fmla="*/ 368 h 387"/>
                <a:gd name="T62" fmla="*/ 78 w 89"/>
                <a:gd name="T63" fmla="*/ 382 h 387"/>
                <a:gd name="T64" fmla="*/ 85 w 89"/>
                <a:gd name="T65" fmla="*/ 387 h 387"/>
                <a:gd name="T66" fmla="*/ 88 w 89"/>
                <a:gd name="T67" fmla="*/ 386 h 387"/>
                <a:gd name="T68" fmla="*/ 89 w 89"/>
                <a:gd name="T69" fmla="*/ 383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387">
                  <a:moveTo>
                    <a:pt x="89" y="383"/>
                  </a:moveTo>
                  <a:lnTo>
                    <a:pt x="89" y="382"/>
                  </a:lnTo>
                  <a:lnTo>
                    <a:pt x="89" y="381"/>
                  </a:lnTo>
                  <a:lnTo>
                    <a:pt x="86" y="378"/>
                  </a:lnTo>
                  <a:lnTo>
                    <a:pt x="83" y="374"/>
                  </a:lnTo>
                  <a:lnTo>
                    <a:pt x="53" y="334"/>
                  </a:lnTo>
                  <a:lnTo>
                    <a:pt x="34" y="288"/>
                  </a:lnTo>
                  <a:lnTo>
                    <a:pt x="25" y="240"/>
                  </a:lnTo>
                  <a:lnTo>
                    <a:pt x="22" y="193"/>
                  </a:lnTo>
                  <a:lnTo>
                    <a:pt x="25" y="143"/>
                  </a:lnTo>
                  <a:lnTo>
                    <a:pt x="36" y="95"/>
                  </a:lnTo>
                  <a:lnTo>
                    <a:pt x="55" y="50"/>
                  </a:lnTo>
                  <a:lnTo>
                    <a:pt x="84" y="11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88" y="1"/>
                  </a:lnTo>
                  <a:lnTo>
                    <a:pt x="85" y="0"/>
                  </a:lnTo>
                  <a:lnTo>
                    <a:pt x="77" y="5"/>
                  </a:lnTo>
                  <a:lnTo>
                    <a:pt x="62" y="19"/>
                  </a:lnTo>
                  <a:lnTo>
                    <a:pt x="43" y="43"/>
                  </a:lnTo>
                  <a:lnTo>
                    <a:pt x="24" y="75"/>
                  </a:lnTo>
                  <a:lnTo>
                    <a:pt x="12" y="107"/>
                  </a:lnTo>
                  <a:lnTo>
                    <a:pt x="5" y="138"/>
                  </a:lnTo>
                  <a:lnTo>
                    <a:pt x="1" y="167"/>
                  </a:lnTo>
                  <a:lnTo>
                    <a:pt x="0" y="193"/>
                  </a:lnTo>
                  <a:lnTo>
                    <a:pt x="1" y="219"/>
                  </a:lnTo>
                  <a:lnTo>
                    <a:pt x="5" y="249"/>
                  </a:lnTo>
                  <a:lnTo>
                    <a:pt x="13" y="281"/>
                  </a:lnTo>
                  <a:lnTo>
                    <a:pt x="25" y="314"/>
                  </a:lnTo>
                  <a:lnTo>
                    <a:pt x="44" y="345"/>
                  </a:lnTo>
                  <a:lnTo>
                    <a:pt x="63" y="368"/>
                  </a:lnTo>
                  <a:lnTo>
                    <a:pt x="78" y="382"/>
                  </a:lnTo>
                  <a:lnTo>
                    <a:pt x="85" y="387"/>
                  </a:lnTo>
                  <a:lnTo>
                    <a:pt x="88" y="386"/>
                  </a:lnTo>
                  <a:lnTo>
                    <a:pt x="89" y="38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1" name="Freeform 223"/>
            <p:cNvSpPr>
              <a:spLocks noChangeAspect="1"/>
            </p:cNvSpPr>
            <p:nvPr/>
          </p:nvSpPr>
          <p:spPr bwMode="auto">
            <a:xfrm>
              <a:off x="5185" y="18"/>
              <a:ext cx="243" cy="272"/>
            </a:xfrm>
            <a:custGeom>
              <a:avLst/>
              <a:gdLst>
                <a:gd name="T0" fmla="*/ 234 w 243"/>
                <a:gd name="T1" fmla="*/ 209 h 272"/>
                <a:gd name="T2" fmla="*/ 227 w 243"/>
                <a:gd name="T3" fmla="*/ 238 h 272"/>
                <a:gd name="T4" fmla="*/ 222 w 243"/>
                <a:gd name="T5" fmla="*/ 245 h 272"/>
                <a:gd name="T6" fmla="*/ 201 w 243"/>
                <a:gd name="T7" fmla="*/ 247 h 272"/>
                <a:gd name="T8" fmla="*/ 183 w 243"/>
                <a:gd name="T9" fmla="*/ 215 h 272"/>
                <a:gd name="T10" fmla="*/ 218 w 243"/>
                <a:gd name="T11" fmla="*/ 161 h 272"/>
                <a:gd name="T12" fmla="*/ 236 w 243"/>
                <a:gd name="T13" fmla="*/ 119 h 272"/>
                <a:gd name="T14" fmla="*/ 236 w 243"/>
                <a:gd name="T15" fmla="*/ 77 h 272"/>
                <a:gd name="T16" fmla="*/ 219 w 243"/>
                <a:gd name="T17" fmla="*/ 42 h 272"/>
                <a:gd name="T18" fmla="*/ 187 w 243"/>
                <a:gd name="T19" fmla="*/ 16 h 272"/>
                <a:gd name="T20" fmla="*/ 145 w 243"/>
                <a:gd name="T21" fmla="*/ 1 h 272"/>
                <a:gd name="T22" fmla="*/ 98 w 243"/>
                <a:gd name="T23" fmla="*/ 1 h 272"/>
                <a:gd name="T24" fmla="*/ 55 w 243"/>
                <a:gd name="T25" fmla="*/ 16 h 272"/>
                <a:gd name="T26" fmla="*/ 24 w 243"/>
                <a:gd name="T27" fmla="*/ 43 h 272"/>
                <a:gd name="T28" fmla="*/ 7 w 243"/>
                <a:gd name="T29" fmla="*/ 77 h 272"/>
                <a:gd name="T30" fmla="*/ 7 w 243"/>
                <a:gd name="T31" fmla="*/ 119 h 272"/>
                <a:gd name="T32" fmla="*/ 25 w 243"/>
                <a:gd name="T33" fmla="*/ 161 h 272"/>
                <a:gd name="T34" fmla="*/ 60 w 243"/>
                <a:gd name="T35" fmla="*/ 215 h 272"/>
                <a:gd name="T36" fmla="*/ 42 w 243"/>
                <a:gd name="T37" fmla="*/ 247 h 272"/>
                <a:gd name="T38" fmla="*/ 21 w 243"/>
                <a:gd name="T39" fmla="*/ 245 h 272"/>
                <a:gd name="T40" fmla="*/ 16 w 243"/>
                <a:gd name="T41" fmla="*/ 238 h 272"/>
                <a:gd name="T42" fmla="*/ 0 w 243"/>
                <a:gd name="T43" fmla="*/ 209 h 272"/>
                <a:gd name="T44" fmla="*/ 74 w 243"/>
                <a:gd name="T45" fmla="*/ 272 h 272"/>
                <a:gd name="T46" fmla="*/ 82 w 243"/>
                <a:gd name="T47" fmla="*/ 271 h 272"/>
                <a:gd name="T48" fmla="*/ 84 w 243"/>
                <a:gd name="T49" fmla="*/ 264 h 272"/>
                <a:gd name="T50" fmla="*/ 76 w 243"/>
                <a:gd name="T51" fmla="*/ 220 h 272"/>
                <a:gd name="T52" fmla="*/ 63 w 243"/>
                <a:gd name="T53" fmla="*/ 178 h 272"/>
                <a:gd name="T54" fmla="*/ 44 w 243"/>
                <a:gd name="T55" fmla="*/ 96 h 272"/>
                <a:gd name="T56" fmla="*/ 69 w 243"/>
                <a:gd name="T57" fmla="*/ 29 h 272"/>
                <a:gd name="T58" fmla="*/ 121 w 243"/>
                <a:gd name="T59" fmla="*/ 8 h 272"/>
                <a:gd name="T60" fmla="*/ 174 w 243"/>
                <a:gd name="T61" fmla="*/ 29 h 272"/>
                <a:gd name="T62" fmla="*/ 199 w 243"/>
                <a:gd name="T63" fmla="*/ 96 h 272"/>
                <a:gd name="T64" fmla="*/ 177 w 243"/>
                <a:gd name="T65" fmla="*/ 186 h 272"/>
                <a:gd name="T66" fmla="*/ 166 w 243"/>
                <a:gd name="T67" fmla="*/ 221 h 272"/>
                <a:gd name="T68" fmla="*/ 159 w 243"/>
                <a:gd name="T69" fmla="*/ 264 h 272"/>
                <a:gd name="T70" fmla="*/ 161 w 243"/>
                <a:gd name="T71" fmla="*/ 271 h 272"/>
                <a:gd name="T72" fmla="*/ 169 w 243"/>
                <a:gd name="T73" fmla="*/ 272 h 272"/>
                <a:gd name="T74" fmla="*/ 243 w 243"/>
                <a:gd name="T75" fmla="*/ 209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3" h="272">
                  <a:moveTo>
                    <a:pt x="243" y="209"/>
                  </a:moveTo>
                  <a:lnTo>
                    <a:pt x="234" y="209"/>
                  </a:lnTo>
                  <a:lnTo>
                    <a:pt x="231" y="224"/>
                  </a:lnTo>
                  <a:lnTo>
                    <a:pt x="227" y="238"/>
                  </a:lnTo>
                  <a:lnTo>
                    <a:pt x="225" y="242"/>
                  </a:lnTo>
                  <a:lnTo>
                    <a:pt x="222" y="245"/>
                  </a:lnTo>
                  <a:lnTo>
                    <a:pt x="214" y="246"/>
                  </a:lnTo>
                  <a:lnTo>
                    <a:pt x="201" y="247"/>
                  </a:lnTo>
                  <a:lnTo>
                    <a:pt x="171" y="247"/>
                  </a:lnTo>
                  <a:lnTo>
                    <a:pt x="183" y="215"/>
                  </a:lnTo>
                  <a:lnTo>
                    <a:pt x="205" y="181"/>
                  </a:lnTo>
                  <a:lnTo>
                    <a:pt x="218" y="161"/>
                  </a:lnTo>
                  <a:lnTo>
                    <a:pt x="228" y="140"/>
                  </a:lnTo>
                  <a:lnTo>
                    <a:pt x="236" y="119"/>
                  </a:lnTo>
                  <a:lnTo>
                    <a:pt x="239" y="97"/>
                  </a:lnTo>
                  <a:lnTo>
                    <a:pt x="236" y="77"/>
                  </a:lnTo>
                  <a:lnTo>
                    <a:pt x="229" y="59"/>
                  </a:lnTo>
                  <a:lnTo>
                    <a:pt x="219" y="42"/>
                  </a:lnTo>
                  <a:lnTo>
                    <a:pt x="204" y="28"/>
                  </a:lnTo>
                  <a:lnTo>
                    <a:pt x="187" y="16"/>
                  </a:lnTo>
                  <a:lnTo>
                    <a:pt x="167" y="7"/>
                  </a:lnTo>
                  <a:lnTo>
                    <a:pt x="145" y="1"/>
                  </a:lnTo>
                  <a:lnTo>
                    <a:pt x="122" y="0"/>
                  </a:lnTo>
                  <a:lnTo>
                    <a:pt x="98" y="1"/>
                  </a:lnTo>
                  <a:lnTo>
                    <a:pt x="75" y="7"/>
                  </a:lnTo>
                  <a:lnTo>
                    <a:pt x="55" y="16"/>
                  </a:lnTo>
                  <a:lnTo>
                    <a:pt x="38" y="28"/>
                  </a:lnTo>
                  <a:lnTo>
                    <a:pt x="24" y="43"/>
                  </a:lnTo>
                  <a:lnTo>
                    <a:pt x="13" y="59"/>
                  </a:lnTo>
                  <a:lnTo>
                    <a:pt x="7" y="77"/>
                  </a:lnTo>
                  <a:lnTo>
                    <a:pt x="4" y="97"/>
                  </a:lnTo>
                  <a:lnTo>
                    <a:pt x="7" y="119"/>
                  </a:lnTo>
                  <a:lnTo>
                    <a:pt x="14" y="140"/>
                  </a:lnTo>
                  <a:lnTo>
                    <a:pt x="25" y="161"/>
                  </a:lnTo>
                  <a:lnTo>
                    <a:pt x="38" y="181"/>
                  </a:lnTo>
                  <a:lnTo>
                    <a:pt x="60" y="215"/>
                  </a:lnTo>
                  <a:lnTo>
                    <a:pt x="72" y="247"/>
                  </a:lnTo>
                  <a:lnTo>
                    <a:pt x="42" y="247"/>
                  </a:lnTo>
                  <a:lnTo>
                    <a:pt x="28" y="246"/>
                  </a:lnTo>
                  <a:lnTo>
                    <a:pt x="21" y="245"/>
                  </a:lnTo>
                  <a:lnTo>
                    <a:pt x="18" y="242"/>
                  </a:lnTo>
                  <a:lnTo>
                    <a:pt x="16" y="238"/>
                  </a:lnTo>
                  <a:lnTo>
                    <a:pt x="9" y="209"/>
                  </a:lnTo>
                  <a:lnTo>
                    <a:pt x="0" y="209"/>
                  </a:lnTo>
                  <a:lnTo>
                    <a:pt x="12" y="272"/>
                  </a:lnTo>
                  <a:lnTo>
                    <a:pt x="74" y="272"/>
                  </a:lnTo>
                  <a:lnTo>
                    <a:pt x="79" y="272"/>
                  </a:lnTo>
                  <a:lnTo>
                    <a:pt x="82" y="271"/>
                  </a:lnTo>
                  <a:lnTo>
                    <a:pt x="83" y="269"/>
                  </a:lnTo>
                  <a:lnTo>
                    <a:pt x="84" y="264"/>
                  </a:lnTo>
                  <a:lnTo>
                    <a:pt x="82" y="243"/>
                  </a:lnTo>
                  <a:lnTo>
                    <a:pt x="76" y="220"/>
                  </a:lnTo>
                  <a:lnTo>
                    <a:pt x="70" y="198"/>
                  </a:lnTo>
                  <a:lnTo>
                    <a:pt x="63" y="178"/>
                  </a:lnTo>
                  <a:lnTo>
                    <a:pt x="50" y="140"/>
                  </a:lnTo>
                  <a:lnTo>
                    <a:pt x="44" y="96"/>
                  </a:lnTo>
                  <a:lnTo>
                    <a:pt x="51" y="56"/>
                  </a:lnTo>
                  <a:lnTo>
                    <a:pt x="69" y="29"/>
                  </a:lnTo>
                  <a:lnTo>
                    <a:pt x="94" y="13"/>
                  </a:lnTo>
                  <a:lnTo>
                    <a:pt x="121" y="8"/>
                  </a:lnTo>
                  <a:lnTo>
                    <a:pt x="149" y="13"/>
                  </a:lnTo>
                  <a:lnTo>
                    <a:pt x="174" y="29"/>
                  </a:lnTo>
                  <a:lnTo>
                    <a:pt x="192" y="57"/>
                  </a:lnTo>
                  <a:lnTo>
                    <a:pt x="199" y="96"/>
                  </a:lnTo>
                  <a:lnTo>
                    <a:pt x="192" y="140"/>
                  </a:lnTo>
                  <a:lnTo>
                    <a:pt x="177" y="186"/>
                  </a:lnTo>
                  <a:lnTo>
                    <a:pt x="172" y="201"/>
                  </a:lnTo>
                  <a:lnTo>
                    <a:pt x="166" y="221"/>
                  </a:lnTo>
                  <a:lnTo>
                    <a:pt x="161" y="243"/>
                  </a:lnTo>
                  <a:lnTo>
                    <a:pt x="159" y="264"/>
                  </a:lnTo>
                  <a:lnTo>
                    <a:pt x="160" y="269"/>
                  </a:lnTo>
                  <a:lnTo>
                    <a:pt x="161" y="271"/>
                  </a:lnTo>
                  <a:lnTo>
                    <a:pt x="164" y="272"/>
                  </a:lnTo>
                  <a:lnTo>
                    <a:pt x="169" y="272"/>
                  </a:lnTo>
                  <a:lnTo>
                    <a:pt x="231" y="272"/>
                  </a:lnTo>
                  <a:lnTo>
                    <a:pt x="243" y="20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2" name="Freeform 224"/>
            <p:cNvSpPr>
              <a:spLocks noChangeAspect="1"/>
            </p:cNvSpPr>
            <p:nvPr/>
          </p:nvSpPr>
          <p:spPr bwMode="auto">
            <a:xfrm>
              <a:off x="5469" y="0"/>
              <a:ext cx="89" cy="387"/>
            </a:xfrm>
            <a:custGeom>
              <a:avLst/>
              <a:gdLst>
                <a:gd name="T0" fmla="*/ 89 w 89"/>
                <a:gd name="T1" fmla="*/ 193 h 387"/>
                <a:gd name="T2" fmla="*/ 88 w 89"/>
                <a:gd name="T3" fmla="*/ 168 h 387"/>
                <a:gd name="T4" fmla="*/ 85 w 89"/>
                <a:gd name="T5" fmla="*/ 138 h 387"/>
                <a:gd name="T6" fmla="*/ 77 w 89"/>
                <a:gd name="T7" fmla="*/ 106 h 387"/>
                <a:gd name="T8" fmla="*/ 64 w 89"/>
                <a:gd name="T9" fmla="*/ 73 h 387"/>
                <a:gd name="T10" fmla="*/ 45 w 89"/>
                <a:gd name="T11" fmla="*/ 41 h 387"/>
                <a:gd name="T12" fmla="*/ 27 w 89"/>
                <a:gd name="T13" fmla="*/ 19 h 387"/>
                <a:gd name="T14" fmla="*/ 12 w 89"/>
                <a:gd name="T15" fmla="*/ 5 h 387"/>
                <a:gd name="T16" fmla="*/ 4 w 89"/>
                <a:gd name="T17" fmla="*/ 0 h 387"/>
                <a:gd name="T18" fmla="*/ 1 w 89"/>
                <a:gd name="T19" fmla="*/ 1 h 387"/>
                <a:gd name="T20" fmla="*/ 0 w 89"/>
                <a:gd name="T21" fmla="*/ 4 h 387"/>
                <a:gd name="T22" fmla="*/ 0 w 89"/>
                <a:gd name="T23" fmla="*/ 5 h 387"/>
                <a:gd name="T24" fmla="*/ 1 w 89"/>
                <a:gd name="T25" fmla="*/ 6 h 387"/>
                <a:gd name="T26" fmla="*/ 3 w 89"/>
                <a:gd name="T27" fmla="*/ 9 h 387"/>
                <a:gd name="T28" fmla="*/ 8 w 89"/>
                <a:gd name="T29" fmla="*/ 13 h 387"/>
                <a:gd name="T30" fmla="*/ 33 w 89"/>
                <a:gd name="T31" fmla="*/ 46 h 387"/>
                <a:gd name="T32" fmla="*/ 52 w 89"/>
                <a:gd name="T33" fmla="*/ 87 h 387"/>
                <a:gd name="T34" fmla="*/ 63 w 89"/>
                <a:gd name="T35" fmla="*/ 136 h 387"/>
                <a:gd name="T36" fmla="*/ 67 w 89"/>
                <a:gd name="T37" fmla="*/ 193 h 387"/>
                <a:gd name="T38" fmla="*/ 64 w 89"/>
                <a:gd name="T39" fmla="*/ 243 h 387"/>
                <a:gd name="T40" fmla="*/ 54 w 89"/>
                <a:gd name="T41" fmla="*/ 291 h 387"/>
                <a:gd name="T42" fmla="*/ 35 w 89"/>
                <a:gd name="T43" fmla="*/ 336 h 387"/>
                <a:gd name="T44" fmla="*/ 5 w 89"/>
                <a:gd name="T45" fmla="*/ 376 h 387"/>
                <a:gd name="T46" fmla="*/ 1 w 89"/>
                <a:gd name="T47" fmla="*/ 381 h 387"/>
                <a:gd name="T48" fmla="*/ 0 w 89"/>
                <a:gd name="T49" fmla="*/ 383 h 387"/>
                <a:gd name="T50" fmla="*/ 1 w 89"/>
                <a:gd name="T51" fmla="*/ 386 h 387"/>
                <a:gd name="T52" fmla="*/ 4 w 89"/>
                <a:gd name="T53" fmla="*/ 387 h 387"/>
                <a:gd name="T54" fmla="*/ 12 w 89"/>
                <a:gd name="T55" fmla="*/ 382 h 387"/>
                <a:gd name="T56" fmla="*/ 28 w 89"/>
                <a:gd name="T57" fmla="*/ 367 h 387"/>
                <a:gd name="T58" fmla="*/ 47 w 89"/>
                <a:gd name="T59" fmla="*/ 344 h 387"/>
                <a:gd name="T60" fmla="*/ 65 w 89"/>
                <a:gd name="T61" fmla="*/ 311 h 387"/>
                <a:gd name="T62" fmla="*/ 77 w 89"/>
                <a:gd name="T63" fmla="*/ 279 h 387"/>
                <a:gd name="T64" fmla="*/ 85 w 89"/>
                <a:gd name="T65" fmla="*/ 249 h 387"/>
                <a:gd name="T66" fmla="*/ 88 w 89"/>
                <a:gd name="T67" fmla="*/ 220 h 387"/>
                <a:gd name="T68" fmla="*/ 89 w 89"/>
                <a:gd name="T69" fmla="*/ 193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387">
                  <a:moveTo>
                    <a:pt x="89" y="193"/>
                  </a:moveTo>
                  <a:lnTo>
                    <a:pt x="88" y="168"/>
                  </a:lnTo>
                  <a:lnTo>
                    <a:pt x="85" y="138"/>
                  </a:lnTo>
                  <a:lnTo>
                    <a:pt x="77" y="106"/>
                  </a:lnTo>
                  <a:lnTo>
                    <a:pt x="64" y="73"/>
                  </a:lnTo>
                  <a:lnTo>
                    <a:pt x="45" y="41"/>
                  </a:lnTo>
                  <a:lnTo>
                    <a:pt x="27" y="19"/>
                  </a:lnTo>
                  <a:lnTo>
                    <a:pt x="12" y="5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9"/>
                  </a:lnTo>
                  <a:lnTo>
                    <a:pt x="8" y="13"/>
                  </a:lnTo>
                  <a:lnTo>
                    <a:pt x="33" y="46"/>
                  </a:lnTo>
                  <a:lnTo>
                    <a:pt x="52" y="87"/>
                  </a:lnTo>
                  <a:lnTo>
                    <a:pt x="63" y="136"/>
                  </a:lnTo>
                  <a:lnTo>
                    <a:pt x="67" y="193"/>
                  </a:lnTo>
                  <a:lnTo>
                    <a:pt x="64" y="243"/>
                  </a:lnTo>
                  <a:lnTo>
                    <a:pt x="54" y="291"/>
                  </a:lnTo>
                  <a:lnTo>
                    <a:pt x="35" y="336"/>
                  </a:lnTo>
                  <a:lnTo>
                    <a:pt x="5" y="376"/>
                  </a:lnTo>
                  <a:lnTo>
                    <a:pt x="1" y="381"/>
                  </a:lnTo>
                  <a:lnTo>
                    <a:pt x="0" y="383"/>
                  </a:lnTo>
                  <a:lnTo>
                    <a:pt x="1" y="386"/>
                  </a:lnTo>
                  <a:lnTo>
                    <a:pt x="4" y="387"/>
                  </a:lnTo>
                  <a:lnTo>
                    <a:pt x="12" y="382"/>
                  </a:lnTo>
                  <a:lnTo>
                    <a:pt x="28" y="367"/>
                  </a:lnTo>
                  <a:lnTo>
                    <a:pt x="47" y="344"/>
                  </a:lnTo>
                  <a:lnTo>
                    <a:pt x="65" y="311"/>
                  </a:lnTo>
                  <a:lnTo>
                    <a:pt x="77" y="279"/>
                  </a:lnTo>
                  <a:lnTo>
                    <a:pt x="85" y="249"/>
                  </a:lnTo>
                  <a:lnTo>
                    <a:pt x="88" y="220"/>
                  </a:lnTo>
                  <a:lnTo>
                    <a:pt x="89" y="19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3" name="Freeform 225"/>
            <p:cNvSpPr>
              <a:spLocks noChangeAspect="1"/>
            </p:cNvSpPr>
            <p:nvPr/>
          </p:nvSpPr>
          <p:spPr bwMode="auto">
            <a:xfrm>
              <a:off x="5622" y="0"/>
              <a:ext cx="137" cy="387"/>
            </a:xfrm>
            <a:custGeom>
              <a:avLst/>
              <a:gdLst>
                <a:gd name="T0" fmla="*/ 55 w 137"/>
                <a:gd name="T1" fmla="*/ 341 h 387"/>
                <a:gd name="T2" fmla="*/ 50 w 137"/>
                <a:gd name="T3" fmla="*/ 355 h 387"/>
                <a:gd name="T4" fmla="*/ 38 w 137"/>
                <a:gd name="T5" fmla="*/ 368 h 387"/>
                <a:gd name="T6" fmla="*/ 18 w 137"/>
                <a:gd name="T7" fmla="*/ 376 h 387"/>
                <a:gd name="T8" fmla="*/ 1 w 137"/>
                <a:gd name="T9" fmla="*/ 380 h 387"/>
                <a:gd name="T10" fmla="*/ 3 w 137"/>
                <a:gd name="T11" fmla="*/ 386 h 387"/>
                <a:gd name="T12" fmla="*/ 35 w 137"/>
                <a:gd name="T13" fmla="*/ 383 h 387"/>
                <a:gd name="T14" fmla="*/ 75 w 137"/>
                <a:gd name="T15" fmla="*/ 358 h 387"/>
                <a:gd name="T16" fmla="*/ 81 w 137"/>
                <a:gd name="T17" fmla="*/ 250 h 387"/>
                <a:gd name="T18" fmla="*/ 83 w 137"/>
                <a:gd name="T19" fmla="*/ 229 h 387"/>
                <a:gd name="T20" fmla="*/ 97 w 137"/>
                <a:gd name="T21" fmla="*/ 210 h 387"/>
                <a:gd name="T22" fmla="*/ 117 w 137"/>
                <a:gd name="T23" fmla="*/ 200 h 387"/>
                <a:gd name="T24" fmla="*/ 133 w 137"/>
                <a:gd name="T25" fmla="*/ 198 h 387"/>
                <a:gd name="T26" fmla="*/ 137 w 137"/>
                <a:gd name="T27" fmla="*/ 193 h 387"/>
                <a:gd name="T28" fmla="*/ 130 w 137"/>
                <a:gd name="T29" fmla="*/ 189 h 387"/>
                <a:gd name="T30" fmla="*/ 99 w 137"/>
                <a:gd name="T31" fmla="*/ 178 h 387"/>
                <a:gd name="T32" fmla="*/ 82 w 137"/>
                <a:gd name="T33" fmla="*/ 155 h 387"/>
                <a:gd name="T34" fmla="*/ 81 w 137"/>
                <a:gd name="T35" fmla="*/ 149 h 387"/>
                <a:gd name="T36" fmla="*/ 81 w 137"/>
                <a:gd name="T37" fmla="*/ 136 h 387"/>
                <a:gd name="T38" fmla="*/ 81 w 137"/>
                <a:gd name="T39" fmla="*/ 48 h 387"/>
                <a:gd name="T40" fmla="*/ 73 w 137"/>
                <a:gd name="T41" fmla="*/ 27 h 387"/>
                <a:gd name="T42" fmla="*/ 50 w 137"/>
                <a:gd name="T43" fmla="*/ 8 h 387"/>
                <a:gd name="T44" fmla="*/ 20 w 137"/>
                <a:gd name="T45" fmla="*/ 1 h 387"/>
                <a:gd name="T46" fmla="*/ 3 w 137"/>
                <a:gd name="T47" fmla="*/ 1 h 387"/>
                <a:gd name="T48" fmla="*/ 2 w 137"/>
                <a:gd name="T49" fmla="*/ 8 h 387"/>
                <a:gd name="T50" fmla="*/ 23 w 137"/>
                <a:gd name="T51" fmla="*/ 12 h 387"/>
                <a:gd name="T52" fmla="*/ 48 w 137"/>
                <a:gd name="T53" fmla="*/ 29 h 387"/>
                <a:gd name="T54" fmla="*/ 55 w 137"/>
                <a:gd name="T55" fmla="*/ 45 h 387"/>
                <a:gd name="T56" fmla="*/ 55 w 137"/>
                <a:gd name="T57" fmla="*/ 52 h 387"/>
                <a:gd name="T58" fmla="*/ 55 w 137"/>
                <a:gd name="T59" fmla="*/ 142 h 387"/>
                <a:gd name="T60" fmla="*/ 59 w 137"/>
                <a:gd name="T61" fmla="*/ 162 h 387"/>
                <a:gd name="T62" fmla="*/ 71 w 137"/>
                <a:gd name="T63" fmla="*/ 178 h 387"/>
                <a:gd name="T64" fmla="*/ 101 w 137"/>
                <a:gd name="T65" fmla="*/ 193 h 387"/>
                <a:gd name="T66" fmla="*/ 66 w 137"/>
                <a:gd name="T67" fmla="*/ 213 h 387"/>
                <a:gd name="T68" fmla="*/ 55 w 137"/>
                <a:gd name="T69" fmla="*/ 242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7" h="387">
                  <a:moveTo>
                    <a:pt x="55" y="335"/>
                  </a:moveTo>
                  <a:lnTo>
                    <a:pt x="55" y="341"/>
                  </a:lnTo>
                  <a:lnTo>
                    <a:pt x="53" y="348"/>
                  </a:lnTo>
                  <a:lnTo>
                    <a:pt x="50" y="355"/>
                  </a:lnTo>
                  <a:lnTo>
                    <a:pt x="45" y="361"/>
                  </a:lnTo>
                  <a:lnTo>
                    <a:pt x="38" y="368"/>
                  </a:lnTo>
                  <a:lnTo>
                    <a:pt x="29" y="373"/>
                  </a:lnTo>
                  <a:lnTo>
                    <a:pt x="18" y="376"/>
                  </a:lnTo>
                  <a:lnTo>
                    <a:pt x="4" y="378"/>
                  </a:lnTo>
                  <a:lnTo>
                    <a:pt x="1" y="380"/>
                  </a:lnTo>
                  <a:lnTo>
                    <a:pt x="0" y="382"/>
                  </a:lnTo>
                  <a:lnTo>
                    <a:pt x="3" y="386"/>
                  </a:lnTo>
                  <a:lnTo>
                    <a:pt x="8" y="387"/>
                  </a:lnTo>
                  <a:lnTo>
                    <a:pt x="35" y="383"/>
                  </a:lnTo>
                  <a:lnTo>
                    <a:pt x="58" y="373"/>
                  </a:lnTo>
                  <a:lnTo>
                    <a:pt x="75" y="358"/>
                  </a:lnTo>
                  <a:lnTo>
                    <a:pt x="81" y="338"/>
                  </a:lnTo>
                  <a:lnTo>
                    <a:pt x="81" y="250"/>
                  </a:lnTo>
                  <a:lnTo>
                    <a:pt x="82" y="239"/>
                  </a:lnTo>
                  <a:lnTo>
                    <a:pt x="83" y="229"/>
                  </a:lnTo>
                  <a:lnTo>
                    <a:pt x="88" y="220"/>
                  </a:lnTo>
                  <a:lnTo>
                    <a:pt x="97" y="210"/>
                  </a:lnTo>
                  <a:lnTo>
                    <a:pt x="107" y="203"/>
                  </a:lnTo>
                  <a:lnTo>
                    <a:pt x="117" y="200"/>
                  </a:lnTo>
                  <a:lnTo>
                    <a:pt x="126" y="198"/>
                  </a:lnTo>
                  <a:lnTo>
                    <a:pt x="133" y="198"/>
                  </a:lnTo>
                  <a:lnTo>
                    <a:pt x="136" y="196"/>
                  </a:lnTo>
                  <a:lnTo>
                    <a:pt x="137" y="193"/>
                  </a:lnTo>
                  <a:lnTo>
                    <a:pt x="135" y="190"/>
                  </a:lnTo>
                  <a:lnTo>
                    <a:pt x="130" y="189"/>
                  </a:lnTo>
                  <a:lnTo>
                    <a:pt x="113" y="186"/>
                  </a:lnTo>
                  <a:lnTo>
                    <a:pt x="99" y="178"/>
                  </a:lnTo>
                  <a:lnTo>
                    <a:pt x="88" y="168"/>
                  </a:lnTo>
                  <a:lnTo>
                    <a:pt x="82" y="155"/>
                  </a:lnTo>
                  <a:lnTo>
                    <a:pt x="82" y="152"/>
                  </a:lnTo>
                  <a:lnTo>
                    <a:pt x="81" y="149"/>
                  </a:lnTo>
                  <a:lnTo>
                    <a:pt x="81" y="144"/>
                  </a:lnTo>
                  <a:lnTo>
                    <a:pt x="81" y="136"/>
                  </a:lnTo>
                  <a:lnTo>
                    <a:pt x="81" y="59"/>
                  </a:lnTo>
                  <a:lnTo>
                    <a:pt x="81" y="48"/>
                  </a:lnTo>
                  <a:lnTo>
                    <a:pt x="79" y="37"/>
                  </a:lnTo>
                  <a:lnTo>
                    <a:pt x="73" y="27"/>
                  </a:lnTo>
                  <a:lnTo>
                    <a:pt x="63" y="16"/>
                  </a:lnTo>
                  <a:lnTo>
                    <a:pt x="50" y="8"/>
                  </a:lnTo>
                  <a:lnTo>
                    <a:pt x="34" y="4"/>
                  </a:lnTo>
                  <a:lnTo>
                    <a:pt x="20" y="1"/>
                  </a:lnTo>
                  <a:lnTo>
                    <a:pt x="8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8"/>
                  </a:lnTo>
                  <a:lnTo>
                    <a:pt x="23" y="12"/>
                  </a:lnTo>
                  <a:lnTo>
                    <a:pt x="38" y="19"/>
                  </a:lnTo>
                  <a:lnTo>
                    <a:pt x="48" y="29"/>
                  </a:lnTo>
                  <a:lnTo>
                    <a:pt x="54" y="42"/>
                  </a:lnTo>
                  <a:lnTo>
                    <a:pt x="55" y="45"/>
                  </a:lnTo>
                  <a:lnTo>
                    <a:pt x="55" y="47"/>
                  </a:lnTo>
                  <a:lnTo>
                    <a:pt x="55" y="52"/>
                  </a:lnTo>
                  <a:lnTo>
                    <a:pt x="55" y="60"/>
                  </a:lnTo>
                  <a:lnTo>
                    <a:pt x="55" y="142"/>
                  </a:lnTo>
                  <a:lnTo>
                    <a:pt x="56" y="153"/>
                  </a:lnTo>
                  <a:lnTo>
                    <a:pt x="59" y="162"/>
                  </a:lnTo>
                  <a:lnTo>
                    <a:pt x="63" y="170"/>
                  </a:lnTo>
                  <a:lnTo>
                    <a:pt x="71" y="178"/>
                  </a:lnTo>
                  <a:lnTo>
                    <a:pt x="85" y="188"/>
                  </a:lnTo>
                  <a:lnTo>
                    <a:pt x="101" y="193"/>
                  </a:lnTo>
                  <a:lnTo>
                    <a:pt x="80" y="202"/>
                  </a:lnTo>
                  <a:lnTo>
                    <a:pt x="66" y="213"/>
                  </a:lnTo>
                  <a:lnTo>
                    <a:pt x="58" y="227"/>
                  </a:lnTo>
                  <a:lnTo>
                    <a:pt x="55" y="242"/>
                  </a:lnTo>
                  <a:lnTo>
                    <a:pt x="55" y="3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327" name="Picture 303" descr="C:\Users\frq09368\Work\doc\Papers\MICCAI2013\ModelLearning\Presentation\ImpFun1001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375" y="5144467"/>
            <a:ext cx="842049" cy="103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8" name="Picture 304" descr="C:\Users\frq09368\Work\doc\Papers\MICCAI2013\ModelLearning\Presentation\ImpFun2001.pn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3139" r="3445" b="3395"/>
          <a:stretch/>
        </p:blipFill>
        <p:spPr bwMode="auto">
          <a:xfrm>
            <a:off x="5918666" y="5144467"/>
            <a:ext cx="828676" cy="103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1" name="Group 307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6261551" y="6237397"/>
            <a:ext cx="204491" cy="207366"/>
            <a:chOff x="1" y="-1"/>
            <a:chExt cx="996" cy="1010"/>
          </a:xfrm>
        </p:grpSpPr>
        <p:sp>
          <p:nvSpPr>
            <p:cNvPr id="412" name="Freeform 308"/>
            <p:cNvSpPr>
              <a:spLocks noChangeAspect="1" noEditPoints="1"/>
            </p:cNvSpPr>
            <p:nvPr/>
          </p:nvSpPr>
          <p:spPr bwMode="auto">
            <a:xfrm>
              <a:off x="1" y="-1"/>
              <a:ext cx="590" cy="1010"/>
            </a:xfrm>
            <a:custGeom>
              <a:avLst/>
              <a:gdLst>
                <a:gd name="T0" fmla="*/ 439 w 590"/>
                <a:gd name="T1" fmla="*/ 18 h 1010"/>
                <a:gd name="T2" fmla="*/ 439 w 590"/>
                <a:gd name="T3" fmla="*/ 5 h 1010"/>
                <a:gd name="T4" fmla="*/ 416 w 590"/>
                <a:gd name="T5" fmla="*/ 4 h 1010"/>
                <a:gd name="T6" fmla="*/ 345 w 590"/>
                <a:gd name="T7" fmla="*/ 282 h 1010"/>
                <a:gd name="T8" fmla="*/ 215 w 590"/>
                <a:gd name="T9" fmla="*/ 311 h 1010"/>
                <a:gd name="T10" fmla="*/ 105 w 590"/>
                <a:gd name="T11" fmla="*/ 381 h 1010"/>
                <a:gd name="T12" fmla="*/ 29 w 590"/>
                <a:gd name="T13" fmla="*/ 478 h 1010"/>
                <a:gd name="T14" fmla="*/ 0 w 590"/>
                <a:gd name="T15" fmla="*/ 590 h 1010"/>
                <a:gd name="T16" fmla="*/ 57 w 590"/>
                <a:gd name="T17" fmla="*/ 728 h 1010"/>
                <a:gd name="T18" fmla="*/ 216 w 590"/>
                <a:gd name="T19" fmla="*/ 793 h 1010"/>
                <a:gd name="T20" fmla="*/ 181 w 590"/>
                <a:gd name="T21" fmla="*/ 936 h 1010"/>
                <a:gd name="T22" fmla="*/ 167 w 590"/>
                <a:gd name="T23" fmla="*/ 988 h 1010"/>
                <a:gd name="T24" fmla="*/ 170 w 590"/>
                <a:gd name="T25" fmla="*/ 1008 h 1010"/>
                <a:gd name="T26" fmla="*/ 191 w 590"/>
                <a:gd name="T27" fmla="*/ 1005 h 1010"/>
                <a:gd name="T28" fmla="*/ 196 w 590"/>
                <a:gd name="T29" fmla="*/ 988 h 1010"/>
                <a:gd name="T30" fmla="*/ 203 w 590"/>
                <a:gd name="T31" fmla="*/ 960 h 1010"/>
                <a:gd name="T32" fmla="*/ 312 w 590"/>
                <a:gd name="T33" fmla="*/ 784 h 1010"/>
                <a:gd name="T34" fmla="*/ 434 w 590"/>
                <a:gd name="T35" fmla="*/ 732 h 1010"/>
                <a:gd name="T36" fmla="*/ 529 w 590"/>
                <a:gd name="T37" fmla="*/ 647 h 1010"/>
                <a:gd name="T38" fmla="*/ 583 w 590"/>
                <a:gd name="T39" fmla="*/ 541 h 1010"/>
                <a:gd name="T40" fmla="*/ 578 w 590"/>
                <a:gd name="T41" fmla="*/ 417 h 1010"/>
                <a:gd name="T42" fmla="*/ 474 w 590"/>
                <a:gd name="T43" fmla="*/ 305 h 1010"/>
                <a:gd name="T44" fmla="*/ 437 w 590"/>
                <a:gd name="T45" fmla="*/ 27 h 1010"/>
                <a:gd name="T46" fmla="*/ 196 w 590"/>
                <a:gd name="T47" fmla="*/ 765 h 1010"/>
                <a:gd name="T48" fmla="*/ 145 w 590"/>
                <a:gd name="T49" fmla="*/ 747 h 1010"/>
                <a:gd name="T50" fmla="*/ 102 w 590"/>
                <a:gd name="T51" fmla="*/ 710 h 1010"/>
                <a:gd name="T52" fmla="*/ 77 w 590"/>
                <a:gd name="T53" fmla="*/ 652 h 1010"/>
                <a:gd name="T54" fmla="*/ 78 w 590"/>
                <a:gd name="T55" fmla="*/ 562 h 1010"/>
                <a:gd name="T56" fmla="*/ 113 w 590"/>
                <a:gd name="T57" fmla="*/ 461 h 1010"/>
                <a:gd name="T58" fmla="*/ 180 w 590"/>
                <a:gd name="T59" fmla="*/ 374 h 1010"/>
                <a:gd name="T60" fmla="*/ 278 w 590"/>
                <a:gd name="T61" fmla="*/ 318 h 1010"/>
                <a:gd name="T62" fmla="*/ 222 w 590"/>
                <a:gd name="T63" fmla="*/ 768 h 1010"/>
                <a:gd name="T64" fmla="*/ 427 w 590"/>
                <a:gd name="T65" fmla="*/ 318 h 1010"/>
                <a:gd name="T66" fmla="*/ 505 w 590"/>
                <a:gd name="T67" fmla="*/ 396 h 1010"/>
                <a:gd name="T68" fmla="*/ 512 w 590"/>
                <a:gd name="T69" fmla="*/ 512 h 1010"/>
                <a:gd name="T70" fmla="*/ 477 w 590"/>
                <a:gd name="T71" fmla="*/ 613 h 1010"/>
                <a:gd name="T72" fmla="*/ 410 w 590"/>
                <a:gd name="T73" fmla="*/ 700 h 1010"/>
                <a:gd name="T74" fmla="*/ 311 w 590"/>
                <a:gd name="T75" fmla="*/ 757 h 1010"/>
                <a:gd name="T76" fmla="*/ 367 w 590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0" h="1010">
                  <a:moveTo>
                    <a:pt x="437" y="27"/>
                  </a:moveTo>
                  <a:lnTo>
                    <a:pt x="439" y="18"/>
                  </a:lnTo>
                  <a:lnTo>
                    <a:pt x="440" y="11"/>
                  </a:lnTo>
                  <a:lnTo>
                    <a:pt x="439" y="5"/>
                  </a:lnTo>
                  <a:lnTo>
                    <a:pt x="427" y="0"/>
                  </a:lnTo>
                  <a:lnTo>
                    <a:pt x="416" y="4"/>
                  </a:lnTo>
                  <a:lnTo>
                    <a:pt x="410" y="22"/>
                  </a:lnTo>
                  <a:lnTo>
                    <a:pt x="345" y="282"/>
                  </a:lnTo>
                  <a:lnTo>
                    <a:pt x="278" y="290"/>
                  </a:lnTo>
                  <a:lnTo>
                    <a:pt x="215" y="311"/>
                  </a:lnTo>
                  <a:lnTo>
                    <a:pt x="157" y="341"/>
                  </a:lnTo>
                  <a:lnTo>
                    <a:pt x="105" y="381"/>
                  </a:lnTo>
                  <a:lnTo>
                    <a:pt x="62" y="426"/>
                  </a:lnTo>
                  <a:lnTo>
                    <a:pt x="29" y="478"/>
                  </a:lnTo>
                  <a:lnTo>
                    <a:pt x="8" y="533"/>
                  </a:lnTo>
                  <a:lnTo>
                    <a:pt x="0" y="590"/>
                  </a:lnTo>
                  <a:lnTo>
                    <a:pt x="15" y="665"/>
                  </a:lnTo>
                  <a:lnTo>
                    <a:pt x="57" y="728"/>
                  </a:lnTo>
                  <a:lnTo>
                    <a:pt x="124" y="773"/>
                  </a:lnTo>
                  <a:lnTo>
                    <a:pt x="216" y="793"/>
                  </a:lnTo>
                  <a:lnTo>
                    <a:pt x="191" y="898"/>
                  </a:lnTo>
                  <a:lnTo>
                    <a:pt x="181" y="936"/>
                  </a:lnTo>
                  <a:lnTo>
                    <a:pt x="173" y="967"/>
                  </a:lnTo>
                  <a:lnTo>
                    <a:pt x="167" y="988"/>
                  </a:lnTo>
                  <a:lnTo>
                    <a:pt x="166" y="997"/>
                  </a:lnTo>
                  <a:lnTo>
                    <a:pt x="170" y="1008"/>
                  </a:lnTo>
                  <a:lnTo>
                    <a:pt x="179" y="1010"/>
                  </a:lnTo>
                  <a:lnTo>
                    <a:pt x="191" y="1005"/>
                  </a:lnTo>
                  <a:lnTo>
                    <a:pt x="193" y="999"/>
                  </a:lnTo>
                  <a:lnTo>
                    <a:pt x="196" y="988"/>
                  </a:lnTo>
                  <a:lnTo>
                    <a:pt x="200" y="974"/>
                  </a:lnTo>
                  <a:lnTo>
                    <a:pt x="203" y="960"/>
                  </a:lnTo>
                  <a:lnTo>
                    <a:pt x="246" y="793"/>
                  </a:lnTo>
                  <a:lnTo>
                    <a:pt x="312" y="784"/>
                  </a:lnTo>
                  <a:lnTo>
                    <a:pt x="376" y="764"/>
                  </a:lnTo>
                  <a:lnTo>
                    <a:pt x="434" y="732"/>
                  </a:lnTo>
                  <a:lnTo>
                    <a:pt x="486" y="693"/>
                  </a:lnTo>
                  <a:lnTo>
                    <a:pt x="529" y="647"/>
                  </a:lnTo>
                  <a:lnTo>
                    <a:pt x="562" y="596"/>
                  </a:lnTo>
                  <a:lnTo>
                    <a:pt x="583" y="541"/>
                  </a:lnTo>
                  <a:lnTo>
                    <a:pt x="590" y="485"/>
                  </a:lnTo>
                  <a:lnTo>
                    <a:pt x="578" y="417"/>
                  </a:lnTo>
                  <a:lnTo>
                    <a:pt x="541" y="354"/>
                  </a:lnTo>
                  <a:lnTo>
                    <a:pt x="474" y="305"/>
                  </a:lnTo>
                  <a:lnTo>
                    <a:pt x="374" y="282"/>
                  </a:lnTo>
                  <a:lnTo>
                    <a:pt x="437" y="27"/>
                  </a:lnTo>
                  <a:close/>
                  <a:moveTo>
                    <a:pt x="222" y="768"/>
                  </a:moveTo>
                  <a:lnTo>
                    <a:pt x="196" y="765"/>
                  </a:lnTo>
                  <a:lnTo>
                    <a:pt x="170" y="758"/>
                  </a:lnTo>
                  <a:lnTo>
                    <a:pt x="145" y="747"/>
                  </a:lnTo>
                  <a:lnTo>
                    <a:pt x="122" y="731"/>
                  </a:lnTo>
                  <a:lnTo>
                    <a:pt x="102" y="710"/>
                  </a:lnTo>
                  <a:lnTo>
                    <a:pt x="87" y="684"/>
                  </a:lnTo>
                  <a:lnTo>
                    <a:pt x="77" y="652"/>
                  </a:lnTo>
                  <a:lnTo>
                    <a:pt x="73" y="613"/>
                  </a:lnTo>
                  <a:lnTo>
                    <a:pt x="78" y="562"/>
                  </a:lnTo>
                  <a:lnTo>
                    <a:pt x="91" y="510"/>
                  </a:lnTo>
                  <a:lnTo>
                    <a:pt x="113" y="461"/>
                  </a:lnTo>
                  <a:lnTo>
                    <a:pt x="143" y="415"/>
                  </a:lnTo>
                  <a:lnTo>
                    <a:pt x="180" y="374"/>
                  </a:lnTo>
                  <a:lnTo>
                    <a:pt x="226" y="341"/>
                  </a:lnTo>
                  <a:lnTo>
                    <a:pt x="278" y="318"/>
                  </a:lnTo>
                  <a:lnTo>
                    <a:pt x="338" y="307"/>
                  </a:lnTo>
                  <a:lnTo>
                    <a:pt x="222" y="768"/>
                  </a:lnTo>
                  <a:close/>
                  <a:moveTo>
                    <a:pt x="367" y="307"/>
                  </a:moveTo>
                  <a:lnTo>
                    <a:pt x="427" y="318"/>
                  </a:lnTo>
                  <a:lnTo>
                    <a:pt x="474" y="348"/>
                  </a:lnTo>
                  <a:lnTo>
                    <a:pt x="505" y="396"/>
                  </a:lnTo>
                  <a:lnTo>
                    <a:pt x="517" y="461"/>
                  </a:lnTo>
                  <a:lnTo>
                    <a:pt x="512" y="512"/>
                  </a:lnTo>
                  <a:lnTo>
                    <a:pt x="499" y="563"/>
                  </a:lnTo>
                  <a:lnTo>
                    <a:pt x="477" y="613"/>
                  </a:lnTo>
                  <a:lnTo>
                    <a:pt x="447" y="659"/>
                  </a:lnTo>
                  <a:lnTo>
                    <a:pt x="410" y="700"/>
                  </a:lnTo>
                  <a:lnTo>
                    <a:pt x="364" y="733"/>
                  </a:lnTo>
                  <a:lnTo>
                    <a:pt x="311" y="757"/>
                  </a:lnTo>
                  <a:lnTo>
                    <a:pt x="251" y="768"/>
                  </a:lnTo>
                  <a:lnTo>
                    <a:pt x="367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3" name="Freeform 309"/>
            <p:cNvSpPr>
              <a:spLocks noChangeAspect="1"/>
            </p:cNvSpPr>
            <p:nvPr/>
          </p:nvSpPr>
          <p:spPr bwMode="auto">
            <a:xfrm>
              <a:off x="710" y="417"/>
              <a:ext cx="287" cy="523"/>
            </a:xfrm>
            <a:custGeom>
              <a:avLst/>
              <a:gdLst>
                <a:gd name="T0" fmla="*/ 178 w 287"/>
                <a:gd name="T1" fmla="*/ 22 h 523"/>
                <a:gd name="T2" fmla="*/ 177 w 287"/>
                <a:gd name="T3" fmla="*/ 10 h 523"/>
                <a:gd name="T4" fmla="*/ 175 w 287"/>
                <a:gd name="T5" fmla="*/ 3 h 523"/>
                <a:gd name="T6" fmla="*/ 167 w 287"/>
                <a:gd name="T7" fmla="*/ 1 h 523"/>
                <a:gd name="T8" fmla="*/ 154 w 287"/>
                <a:gd name="T9" fmla="*/ 0 h 523"/>
                <a:gd name="T10" fmla="*/ 113 w 287"/>
                <a:gd name="T11" fmla="*/ 29 h 523"/>
                <a:gd name="T12" fmla="*/ 70 w 287"/>
                <a:gd name="T13" fmla="*/ 44 h 523"/>
                <a:gd name="T14" fmla="*/ 31 w 287"/>
                <a:gd name="T15" fmla="*/ 50 h 523"/>
                <a:gd name="T16" fmla="*/ 0 w 287"/>
                <a:gd name="T17" fmla="*/ 51 h 523"/>
                <a:gd name="T18" fmla="*/ 0 w 287"/>
                <a:gd name="T19" fmla="*/ 79 h 523"/>
                <a:gd name="T20" fmla="*/ 20 w 287"/>
                <a:gd name="T21" fmla="*/ 79 h 523"/>
                <a:gd name="T22" fmla="*/ 48 w 287"/>
                <a:gd name="T23" fmla="*/ 76 h 523"/>
                <a:gd name="T24" fmla="*/ 81 w 287"/>
                <a:gd name="T25" fmla="*/ 70 h 523"/>
                <a:gd name="T26" fmla="*/ 115 w 287"/>
                <a:gd name="T27" fmla="*/ 57 h 523"/>
                <a:gd name="T28" fmla="*/ 115 w 287"/>
                <a:gd name="T29" fmla="*/ 458 h 523"/>
                <a:gd name="T30" fmla="*/ 113 w 287"/>
                <a:gd name="T31" fmla="*/ 474 h 523"/>
                <a:gd name="T32" fmla="*/ 104 w 287"/>
                <a:gd name="T33" fmla="*/ 486 h 523"/>
                <a:gd name="T34" fmla="*/ 81 w 287"/>
                <a:gd name="T35" fmla="*/ 492 h 523"/>
                <a:gd name="T36" fmla="*/ 35 w 287"/>
                <a:gd name="T37" fmla="*/ 494 h 523"/>
                <a:gd name="T38" fmla="*/ 6 w 287"/>
                <a:gd name="T39" fmla="*/ 494 h 523"/>
                <a:gd name="T40" fmla="*/ 6 w 287"/>
                <a:gd name="T41" fmla="*/ 523 h 523"/>
                <a:gd name="T42" fmla="*/ 287 w 287"/>
                <a:gd name="T43" fmla="*/ 523 h 523"/>
                <a:gd name="T44" fmla="*/ 287 w 287"/>
                <a:gd name="T45" fmla="*/ 494 h 523"/>
                <a:gd name="T46" fmla="*/ 257 w 287"/>
                <a:gd name="T47" fmla="*/ 494 h 523"/>
                <a:gd name="T48" fmla="*/ 211 w 287"/>
                <a:gd name="T49" fmla="*/ 492 h 523"/>
                <a:gd name="T50" fmla="*/ 188 w 287"/>
                <a:gd name="T51" fmla="*/ 486 h 523"/>
                <a:gd name="T52" fmla="*/ 179 w 287"/>
                <a:gd name="T53" fmla="*/ 474 h 523"/>
                <a:gd name="T54" fmla="*/ 178 w 287"/>
                <a:gd name="T55" fmla="*/ 458 h 523"/>
                <a:gd name="T56" fmla="*/ 178 w 287"/>
                <a:gd name="T57" fmla="*/ 22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7" h="523">
                  <a:moveTo>
                    <a:pt x="178" y="22"/>
                  </a:moveTo>
                  <a:lnTo>
                    <a:pt x="177" y="10"/>
                  </a:lnTo>
                  <a:lnTo>
                    <a:pt x="175" y="3"/>
                  </a:lnTo>
                  <a:lnTo>
                    <a:pt x="167" y="1"/>
                  </a:lnTo>
                  <a:lnTo>
                    <a:pt x="154" y="0"/>
                  </a:lnTo>
                  <a:lnTo>
                    <a:pt x="113" y="29"/>
                  </a:lnTo>
                  <a:lnTo>
                    <a:pt x="70" y="44"/>
                  </a:lnTo>
                  <a:lnTo>
                    <a:pt x="31" y="50"/>
                  </a:lnTo>
                  <a:lnTo>
                    <a:pt x="0" y="51"/>
                  </a:lnTo>
                  <a:lnTo>
                    <a:pt x="0" y="79"/>
                  </a:lnTo>
                  <a:lnTo>
                    <a:pt x="20" y="79"/>
                  </a:lnTo>
                  <a:lnTo>
                    <a:pt x="48" y="76"/>
                  </a:lnTo>
                  <a:lnTo>
                    <a:pt x="81" y="70"/>
                  </a:lnTo>
                  <a:lnTo>
                    <a:pt x="115" y="57"/>
                  </a:lnTo>
                  <a:lnTo>
                    <a:pt x="115" y="458"/>
                  </a:lnTo>
                  <a:lnTo>
                    <a:pt x="113" y="474"/>
                  </a:lnTo>
                  <a:lnTo>
                    <a:pt x="104" y="486"/>
                  </a:lnTo>
                  <a:lnTo>
                    <a:pt x="81" y="492"/>
                  </a:lnTo>
                  <a:lnTo>
                    <a:pt x="35" y="494"/>
                  </a:lnTo>
                  <a:lnTo>
                    <a:pt x="6" y="494"/>
                  </a:lnTo>
                  <a:lnTo>
                    <a:pt x="6" y="523"/>
                  </a:lnTo>
                  <a:lnTo>
                    <a:pt x="287" y="523"/>
                  </a:lnTo>
                  <a:lnTo>
                    <a:pt x="287" y="494"/>
                  </a:lnTo>
                  <a:lnTo>
                    <a:pt x="257" y="494"/>
                  </a:lnTo>
                  <a:lnTo>
                    <a:pt x="211" y="492"/>
                  </a:lnTo>
                  <a:lnTo>
                    <a:pt x="188" y="486"/>
                  </a:lnTo>
                  <a:lnTo>
                    <a:pt x="179" y="474"/>
                  </a:lnTo>
                  <a:lnTo>
                    <a:pt x="178" y="458"/>
                  </a:lnTo>
                  <a:lnTo>
                    <a:pt x="178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14" name="Group 312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7897599" y="6245970"/>
            <a:ext cx="209624" cy="207366"/>
            <a:chOff x="1" y="-1"/>
            <a:chExt cx="1021" cy="1010"/>
          </a:xfrm>
        </p:grpSpPr>
        <p:sp>
          <p:nvSpPr>
            <p:cNvPr id="1312" name="Freeform 313"/>
            <p:cNvSpPr>
              <a:spLocks noChangeAspect="1" noEditPoints="1"/>
            </p:cNvSpPr>
            <p:nvPr/>
          </p:nvSpPr>
          <p:spPr bwMode="auto">
            <a:xfrm>
              <a:off x="1" y="-1"/>
              <a:ext cx="590" cy="1010"/>
            </a:xfrm>
            <a:custGeom>
              <a:avLst/>
              <a:gdLst>
                <a:gd name="T0" fmla="*/ 439 w 590"/>
                <a:gd name="T1" fmla="*/ 18 h 1010"/>
                <a:gd name="T2" fmla="*/ 439 w 590"/>
                <a:gd name="T3" fmla="*/ 5 h 1010"/>
                <a:gd name="T4" fmla="*/ 416 w 590"/>
                <a:gd name="T5" fmla="*/ 4 h 1010"/>
                <a:gd name="T6" fmla="*/ 344 w 590"/>
                <a:gd name="T7" fmla="*/ 282 h 1010"/>
                <a:gd name="T8" fmla="*/ 215 w 590"/>
                <a:gd name="T9" fmla="*/ 311 h 1010"/>
                <a:gd name="T10" fmla="*/ 105 w 590"/>
                <a:gd name="T11" fmla="*/ 381 h 1010"/>
                <a:gd name="T12" fmla="*/ 29 w 590"/>
                <a:gd name="T13" fmla="*/ 478 h 1010"/>
                <a:gd name="T14" fmla="*/ 0 w 590"/>
                <a:gd name="T15" fmla="*/ 590 h 1010"/>
                <a:gd name="T16" fmla="*/ 57 w 590"/>
                <a:gd name="T17" fmla="*/ 728 h 1010"/>
                <a:gd name="T18" fmla="*/ 216 w 590"/>
                <a:gd name="T19" fmla="*/ 793 h 1010"/>
                <a:gd name="T20" fmla="*/ 181 w 590"/>
                <a:gd name="T21" fmla="*/ 936 h 1010"/>
                <a:gd name="T22" fmla="*/ 167 w 590"/>
                <a:gd name="T23" fmla="*/ 988 h 1010"/>
                <a:gd name="T24" fmla="*/ 170 w 590"/>
                <a:gd name="T25" fmla="*/ 1008 h 1010"/>
                <a:gd name="T26" fmla="*/ 191 w 590"/>
                <a:gd name="T27" fmla="*/ 1005 h 1010"/>
                <a:gd name="T28" fmla="*/ 196 w 590"/>
                <a:gd name="T29" fmla="*/ 988 h 1010"/>
                <a:gd name="T30" fmla="*/ 203 w 590"/>
                <a:gd name="T31" fmla="*/ 960 h 1010"/>
                <a:gd name="T32" fmla="*/ 312 w 590"/>
                <a:gd name="T33" fmla="*/ 784 h 1010"/>
                <a:gd name="T34" fmla="*/ 434 w 590"/>
                <a:gd name="T35" fmla="*/ 732 h 1010"/>
                <a:gd name="T36" fmla="*/ 529 w 590"/>
                <a:gd name="T37" fmla="*/ 647 h 1010"/>
                <a:gd name="T38" fmla="*/ 583 w 590"/>
                <a:gd name="T39" fmla="*/ 541 h 1010"/>
                <a:gd name="T40" fmla="*/ 578 w 590"/>
                <a:gd name="T41" fmla="*/ 417 h 1010"/>
                <a:gd name="T42" fmla="*/ 474 w 590"/>
                <a:gd name="T43" fmla="*/ 305 h 1010"/>
                <a:gd name="T44" fmla="*/ 437 w 590"/>
                <a:gd name="T45" fmla="*/ 27 h 1010"/>
                <a:gd name="T46" fmla="*/ 196 w 590"/>
                <a:gd name="T47" fmla="*/ 765 h 1010"/>
                <a:gd name="T48" fmla="*/ 145 w 590"/>
                <a:gd name="T49" fmla="*/ 747 h 1010"/>
                <a:gd name="T50" fmla="*/ 102 w 590"/>
                <a:gd name="T51" fmla="*/ 710 h 1010"/>
                <a:gd name="T52" fmla="*/ 77 w 590"/>
                <a:gd name="T53" fmla="*/ 652 h 1010"/>
                <a:gd name="T54" fmla="*/ 78 w 590"/>
                <a:gd name="T55" fmla="*/ 562 h 1010"/>
                <a:gd name="T56" fmla="*/ 113 w 590"/>
                <a:gd name="T57" fmla="*/ 461 h 1010"/>
                <a:gd name="T58" fmla="*/ 180 w 590"/>
                <a:gd name="T59" fmla="*/ 374 h 1010"/>
                <a:gd name="T60" fmla="*/ 278 w 590"/>
                <a:gd name="T61" fmla="*/ 318 h 1010"/>
                <a:gd name="T62" fmla="*/ 222 w 590"/>
                <a:gd name="T63" fmla="*/ 768 h 1010"/>
                <a:gd name="T64" fmla="*/ 427 w 590"/>
                <a:gd name="T65" fmla="*/ 318 h 1010"/>
                <a:gd name="T66" fmla="*/ 505 w 590"/>
                <a:gd name="T67" fmla="*/ 396 h 1010"/>
                <a:gd name="T68" fmla="*/ 512 w 590"/>
                <a:gd name="T69" fmla="*/ 512 h 1010"/>
                <a:gd name="T70" fmla="*/ 477 w 590"/>
                <a:gd name="T71" fmla="*/ 613 h 1010"/>
                <a:gd name="T72" fmla="*/ 410 w 590"/>
                <a:gd name="T73" fmla="*/ 700 h 1010"/>
                <a:gd name="T74" fmla="*/ 311 w 590"/>
                <a:gd name="T75" fmla="*/ 757 h 1010"/>
                <a:gd name="T76" fmla="*/ 367 w 590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0" h="1010">
                  <a:moveTo>
                    <a:pt x="437" y="27"/>
                  </a:moveTo>
                  <a:lnTo>
                    <a:pt x="439" y="18"/>
                  </a:lnTo>
                  <a:lnTo>
                    <a:pt x="440" y="11"/>
                  </a:lnTo>
                  <a:lnTo>
                    <a:pt x="439" y="5"/>
                  </a:lnTo>
                  <a:lnTo>
                    <a:pt x="427" y="0"/>
                  </a:lnTo>
                  <a:lnTo>
                    <a:pt x="416" y="4"/>
                  </a:lnTo>
                  <a:lnTo>
                    <a:pt x="410" y="22"/>
                  </a:lnTo>
                  <a:lnTo>
                    <a:pt x="344" y="282"/>
                  </a:lnTo>
                  <a:lnTo>
                    <a:pt x="278" y="290"/>
                  </a:lnTo>
                  <a:lnTo>
                    <a:pt x="215" y="311"/>
                  </a:lnTo>
                  <a:lnTo>
                    <a:pt x="157" y="341"/>
                  </a:lnTo>
                  <a:lnTo>
                    <a:pt x="105" y="381"/>
                  </a:lnTo>
                  <a:lnTo>
                    <a:pt x="62" y="426"/>
                  </a:lnTo>
                  <a:lnTo>
                    <a:pt x="29" y="478"/>
                  </a:lnTo>
                  <a:lnTo>
                    <a:pt x="8" y="533"/>
                  </a:lnTo>
                  <a:lnTo>
                    <a:pt x="0" y="590"/>
                  </a:lnTo>
                  <a:lnTo>
                    <a:pt x="15" y="665"/>
                  </a:lnTo>
                  <a:lnTo>
                    <a:pt x="57" y="728"/>
                  </a:lnTo>
                  <a:lnTo>
                    <a:pt x="124" y="773"/>
                  </a:lnTo>
                  <a:lnTo>
                    <a:pt x="216" y="793"/>
                  </a:lnTo>
                  <a:lnTo>
                    <a:pt x="191" y="898"/>
                  </a:lnTo>
                  <a:lnTo>
                    <a:pt x="181" y="936"/>
                  </a:lnTo>
                  <a:lnTo>
                    <a:pt x="173" y="967"/>
                  </a:lnTo>
                  <a:lnTo>
                    <a:pt x="167" y="988"/>
                  </a:lnTo>
                  <a:lnTo>
                    <a:pt x="166" y="997"/>
                  </a:lnTo>
                  <a:lnTo>
                    <a:pt x="170" y="1008"/>
                  </a:lnTo>
                  <a:lnTo>
                    <a:pt x="179" y="1010"/>
                  </a:lnTo>
                  <a:lnTo>
                    <a:pt x="191" y="1005"/>
                  </a:lnTo>
                  <a:lnTo>
                    <a:pt x="193" y="999"/>
                  </a:lnTo>
                  <a:lnTo>
                    <a:pt x="196" y="988"/>
                  </a:lnTo>
                  <a:lnTo>
                    <a:pt x="200" y="974"/>
                  </a:lnTo>
                  <a:lnTo>
                    <a:pt x="203" y="960"/>
                  </a:lnTo>
                  <a:lnTo>
                    <a:pt x="245" y="793"/>
                  </a:lnTo>
                  <a:lnTo>
                    <a:pt x="312" y="784"/>
                  </a:lnTo>
                  <a:lnTo>
                    <a:pt x="376" y="764"/>
                  </a:lnTo>
                  <a:lnTo>
                    <a:pt x="434" y="732"/>
                  </a:lnTo>
                  <a:lnTo>
                    <a:pt x="486" y="693"/>
                  </a:lnTo>
                  <a:lnTo>
                    <a:pt x="529" y="647"/>
                  </a:lnTo>
                  <a:lnTo>
                    <a:pt x="562" y="596"/>
                  </a:lnTo>
                  <a:lnTo>
                    <a:pt x="583" y="541"/>
                  </a:lnTo>
                  <a:lnTo>
                    <a:pt x="590" y="485"/>
                  </a:lnTo>
                  <a:lnTo>
                    <a:pt x="578" y="417"/>
                  </a:lnTo>
                  <a:lnTo>
                    <a:pt x="541" y="354"/>
                  </a:lnTo>
                  <a:lnTo>
                    <a:pt x="474" y="305"/>
                  </a:lnTo>
                  <a:lnTo>
                    <a:pt x="374" y="282"/>
                  </a:lnTo>
                  <a:lnTo>
                    <a:pt x="437" y="27"/>
                  </a:lnTo>
                  <a:close/>
                  <a:moveTo>
                    <a:pt x="222" y="768"/>
                  </a:moveTo>
                  <a:lnTo>
                    <a:pt x="196" y="765"/>
                  </a:lnTo>
                  <a:lnTo>
                    <a:pt x="170" y="758"/>
                  </a:lnTo>
                  <a:lnTo>
                    <a:pt x="145" y="747"/>
                  </a:lnTo>
                  <a:lnTo>
                    <a:pt x="122" y="731"/>
                  </a:lnTo>
                  <a:lnTo>
                    <a:pt x="102" y="710"/>
                  </a:lnTo>
                  <a:lnTo>
                    <a:pt x="87" y="684"/>
                  </a:lnTo>
                  <a:lnTo>
                    <a:pt x="77" y="652"/>
                  </a:lnTo>
                  <a:lnTo>
                    <a:pt x="73" y="613"/>
                  </a:lnTo>
                  <a:lnTo>
                    <a:pt x="78" y="562"/>
                  </a:lnTo>
                  <a:lnTo>
                    <a:pt x="91" y="510"/>
                  </a:lnTo>
                  <a:lnTo>
                    <a:pt x="113" y="461"/>
                  </a:lnTo>
                  <a:lnTo>
                    <a:pt x="143" y="415"/>
                  </a:lnTo>
                  <a:lnTo>
                    <a:pt x="180" y="374"/>
                  </a:lnTo>
                  <a:lnTo>
                    <a:pt x="226" y="341"/>
                  </a:lnTo>
                  <a:lnTo>
                    <a:pt x="278" y="318"/>
                  </a:lnTo>
                  <a:lnTo>
                    <a:pt x="338" y="307"/>
                  </a:lnTo>
                  <a:lnTo>
                    <a:pt x="222" y="768"/>
                  </a:lnTo>
                  <a:close/>
                  <a:moveTo>
                    <a:pt x="367" y="307"/>
                  </a:moveTo>
                  <a:lnTo>
                    <a:pt x="427" y="318"/>
                  </a:lnTo>
                  <a:lnTo>
                    <a:pt x="474" y="348"/>
                  </a:lnTo>
                  <a:lnTo>
                    <a:pt x="505" y="396"/>
                  </a:lnTo>
                  <a:lnTo>
                    <a:pt x="517" y="461"/>
                  </a:lnTo>
                  <a:lnTo>
                    <a:pt x="512" y="512"/>
                  </a:lnTo>
                  <a:lnTo>
                    <a:pt x="499" y="563"/>
                  </a:lnTo>
                  <a:lnTo>
                    <a:pt x="477" y="613"/>
                  </a:lnTo>
                  <a:lnTo>
                    <a:pt x="447" y="659"/>
                  </a:lnTo>
                  <a:lnTo>
                    <a:pt x="410" y="700"/>
                  </a:lnTo>
                  <a:lnTo>
                    <a:pt x="364" y="733"/>
                  </a:lnTo>
                  <a:lnTo>
                    <a:pt x="311" y="757"/>
                  </a:lnTo>
                  <a:lnTo>
                    <a:pt x="251" y="768"/>
                  </a:lnTo>
                  <a:lnTo>
                    <a:pt x="367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3" name="Freeform 314"/>
            <p:cNvSpPr>
              <a:spLocks noChangeAspect="1"/>
            </p:cNvSpPr>
            <p:nvPr/>
          </p:nvSpPr>
          <p:spPr bwMode="auto">
            <a:xfrm>
              <a:off x="674" y="417"/>
              <a:ext cx="348" cy="523"/>
            </a:xfrm>
            <a:custGeom>
              <a:avLst/>
              <a:gdLst>
                <a:gd name="T0" fmla="*/ 348 w 348"/>
                <a:gd name="T1" fmla="*/ 379 h 523"/>
                <a:gd name="T2" fmla="*/ 321 w 348"/>
                <a:gd name="T3" fmla="*/ 379 h 523"/>
                <a:gd name="T4" fmla="*/ 318 w 348"/>
                <a:gd name="T5" fmla="*/ 397 h 523"/>
                <a:gd name="T6" fmla="*/ 314 w 348"/>
                <a:gd name="T7" fmla="*/ 419 h 523"/>
                <a:gd name="T8" fmla="*/ 308 w 348"/>
                <a:gd name="T9" fmla="*/ 439 h 523"/>
                <a:gd name="T10" fmla="*/ 300 w 348"/>
                <a:gd name="T11" fmla="*/ 451 h 523"/>
                <a:gd name="T12" fmla="*/ 287 w 348"/>
                <a:gd name="T13" fmla="*/ 454 h 523"/>
                <a:gd name="T14" fmla="*/ 263 w 348"/>
                <a:gd name="T15" fmla="*/ 455 h 523"/>
                <a:gd name="T16" fmla="*/ 239 w 348"/>
                <a:gd name="T17" fmla="*/ 456 h 523"/>
                <a:gd name="T18" fmla="*/ 222 w 348"/>
                <a:gd name="T19" fmla="*/ 456 h 523"/>
                <a:gd name="T20" fmla="*/ 78 w 348"/>
                <a:gd name="T21" fmla="*/ 456 h 523"/>
                <a:gd name="T22" fmla="*/ 130 w 348"/>
                <a:gd name="T23" fmla="*/ 409 h 523"/>
                <a:gd name="T24" fmla="*/ 170 w 348"/>
                <a:gd name="T25" fmla="*/ 376 h 523"/>
                <a:gd name="T26" fmla="*/ 202 w 348"/>
                <a:gd name="T27" fmla="*/ 349 h 523"/>
                <a:gd name="T28" fmla="*/ 235 w 348"/>
                <a:gd name="T29" fmla="*/ 324 h 523"/>
                <a:gd name="T30" fmla="*/ 277 w 348"/>
                <a:gd name="T31" fmla="*/ 288 h 523"/>
                <a:gd name="T32" fmla="*/ 313 w 348"/>
                <a:gd name="T33" fmla="*/ 249 h 523"/>
                <a:gd name="T34" fmla="*/ 339 w 348"/>
                <a:gd name="T35" fmla="*/ 205 h 523"/>
                <a:gd name="T36" fmla="*/ 348 w 348"/>
                <a:gd name="T37" fmla="*/ 154 h 523"/>
                <a:gd name="T38" fmla="*/ 333 w 348"/>
                <a:gd name="T39" fmla="*/ 89 h 523"/>
                <a:gd name="T40" fmla="*/ 293 w 348"/>
                <a:gd name="T41" fmla="*/ 41 h 523"/>
                <a:gd name="T42" fmla="*/ 235 w 348"/>
                <a:gd name="T43" fmla="*/ 11 h 523"/>
                <a:gd name="T44" fmla="*/ 163 w 348"/>
                <a:gd name="T45" fmla="*/ 0 h 523"/>
                <a:gd name="T46" fmla="*/ 128 w 348"/>
                <a:gd name="T47" fmla="*/ 3 h 523"/>
                <a:gd name="T48" fmla="*/ 96 w 348"/>
                <a:gd name="T49" fmla="*/ 12 h 523"/>
                <a:gd name="T50" fmla="*/ 69 w 348"/>
                <a:gd name="T51" fmla="*/ 26 h 523"/>
                <a:gd name="T52" fmla="*/ 45 w 348"/>
                <a:gd name="T53" fmla="*/ 44 h 523"/>
                <a:gd name="T54" fmla="*/ 25 w 348"/>
                <a:gd name="T55" fmla="*/ 65 h 523"/>
                <a:gd name="T56" fmla="*/ 11 w 348"/>
                <a:gd name="T57" fmla="*/ 88 h 523"/>
                <a:gd name="T58" fmla="*/ 2 w 348"/>
                <a:gd name="T59" fmla="*/ 114 h 523"/>
                <a:gd name="T60" fmla="*/ 0 w 348"/>
                <a:gd name="T61" fmla="*/ 141 h 523"/>
                <a:gd name="T62" fmla="*/ 5 w 348"/>
                <a:gd name="T63" fmla="*/ 165 h 523"/>
                <a:gd name="T64" fmla="*/ 17 w 348"/>
                <a:gd name="T65" fmla="*/ 178 h 523"/>
                <a:gd name="T66" fmla="*/ 31 w 348"/>
                <a:gd name="T67" fmla="*/ 184 h 523"/>
                <a:gd name="T68" fmla="*/ 42 w 348"/>
                <a:gd name="T69" fmla="*/ 185 h 523"/>
                <a:gd name="T70" fmla="*/ 56 w 348"/>
                <a:gd name="T71" fmla="*/ 182 h 523"/>
                <a:gd name="T72" fmla="*/ 69 w 348"/>
                <a:gd name="T73" fmla="*/ 175 h 523"/>
                <a:gd name="T74" fmla="*/ 79 w 348"/>
                <a:gd name="T75" fmla="*/ 162 h 523"/>
                <a:gd name="T76" fmla="*/ 83 w 348"/>
                <a:gd name="T77" fmla="*/ 144 h 523"/>
                <a:gd name="T78" fmla="*/ 81 w 348"/>
                <a:gd name="T79" fmla="*/ 131 h 523"/>
                <a:gd name="T80" fmla="*/ 75 w 348"/>
                <a:gd name="T81" fmla="*/ 117 h 523"/>
                <a:gd name="T82" fmla="*/ 61 w 348"/>
                <a:gd name="T83" fmla="*/ 106 h 523"/>
                <a:gd name="T84" fmla="*/ 37 w 348"/>
                <a:gd name="T85" fmla="*/ 102 h 523"/>
                <a:gd name="T86" fmla="*/ 60 w 348"/>
                <a:gd name="T87" fmla="*/ 67 h 523"/>
                <a:gd name="T88" fmla="*/ 90 w 348"/>
                <a:gd name="T89" fmla="*/ 44 h 523"/>
                <a:gd name="T90" fmla="*/ 121 w 348"/>
                <a:gd name="T91" fmla="*/ 32 h 523"/>
                <a:gd name="T92" fmla="*/ 152 w 348"/>
                <a:gd name="T93" fmla="*/ 29 h 523"/>
                <a:gd name="T94" fmla="*/ 204 w 348"/>
                <a:gd name="T95" fmla="*/ 39 h 523"/>
                <a:gd name="T96" fmla="*/ 241 w 348"/>
                <a:gd name="T97" fmla="*/ 67 h 523"/>
                <a:gd name="T98" fmla="*/ 264 w 348"/>
                <a:gd name="T99" fmla="*/ 107 h 523"/>
                <a:gd name="T100" fmla="*/ 271 w 348"/>
                <a:gd name="T101" fmla="*/ 154 h 523"/>
                <a:gd name="T102" fmla="*/ 263 w 348"/>
                <a:gd name="T103" fmla="*/ 202 h 523"/>
                <a:gd name="T104" fmla="*/ 244 w 348"/>
                <a:gd name="T105" fmla="*/ 244 h 523"/>
                <a:gd name="T106" fmla="*/ 220 w 348"/>
                <a:gd name="T107" fmla="*/ 279 h 523"/>
                <a:gd name="T108" fmla="*/ 197 w 348"/>
                <a:gd name="T109" fmla="*/ 305 h 523"/>
                <a:gd name="T110" fmla="*/ 7 w 348"/>
                <a:gd name="T111" fmla="*/ 492 h 523"/>
                <a:gd name="T112" fmla="*/ 1 w 348"/>
                <a:gd name="T113" fmla="*/ 502 h 523"/>
                <a:gd name="T114" fmla="*/ 0 w 348"/>
                <a:gd name="T115" fmla="*/ 523 h 523"/>
                <a:gd name="T116" fmla="*/ 324 w 348"/>
                <a:gd name="T117" fmla="*/ 523 h 523"/>
                <a:gd name="T118" fmla="*/ 348 w 348"/>
                <a:gd name="T119" fmla="*/ 37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8" h="523">
                  <a:moveTo>
                    <a:pt x="348" y="379"/>
                  </a:moveTo>
                  <a:lnTo>
                    <a:pt x="321" y="379"/>
                  </a:lnTo>
                  <a:lnTo>
                    <a:pt x="318" y="397"/>
                  </a:lnTo>
                  <a:lnTo>
                    <a:pt x="314" y="419"/>
                  </a:lnTo>
                  <a:lnTo>
                    <a:pt x="308" y="439"/>
                  </a:lnTo>
                  <a:lnTo>
                    <a:pt x="300" y="451"/>
                  </a:lnTo>
                  <a:lnTo>
                    <a:pt x="287" y="454"/>
                  </a:lnTo>
                  <a:lnTo>
                    <a:pt x="263" y="455"/>
                  </a:lnTo>
                  <a:lnTo>
                    <a:pt x="239" y="456"/>
                  </a:lnTo>
                  <a:lnTo>
                    <a:pt x="222" y="456"/>
                  </a:lnTo>
                  <a:lnTo>
                    <a:pt x="78" y="456"/>
                  </a:lnTo>
                  <a:lnTo>
                    <a:pt x="130" y="409"/>
                  </a:lnTo>
                  <a:lnTo>
                    <a:pt x="170" y="376"/>
                  </a:lnTo>
                  <a:lnTo>
                    <a:pt x="202" y="349"/>
                  </a:lnTo>
                  <a:lnTo>
                    <a:pt x="235" y="324"/>
                  </a:lnTo>
                  <a:lnTo>
                    <a:pt x="277" y="288"/>
                  </a:lnTo>
                  <a:lnTo>
                    <a:pt x="313" y="249"/>
                  </a:lnTo>
                  <a:lnTo>
                    <a:pt x="339" y="205"/>
                  </a:lnTo>
                  <a:lnTo>
                    <a:pt x="348" y="154"/>
                  </a:lnTo>
                  <a:lnTo>
                    <a:pt x="333" y="89"/>
                  </a:lnTo>
                  <a:lnTo>
                    <a:pt x="293" y="41"/>
                  </a:lnTo>
                  <a:lnTo>
                    <a:pt x="235" y="11"/>
                  </a:lnTo>
                  <a:lnTo>
                    <a:pt x="163" y="0"/>
                  </a:lnTo>
                  <a:lnTo>
                    <a:pt x="128" y="3"/>
                  </a:lnTo>
                  <a:lnTo>
                    <a:pt x="96" y="12"/>
                  </a:lnTo>
                  <a:lnTo>
                    <a:pt x="69" y="26"/>
                  </a:lnTo>
                  <a:lnTo>
                    <a:pt x="45" y="44"/>
                  </a:lnTo>
                  <a:lnTo>
                    <a:pt x="25" y="65"/>
                  </a:lnTo>
                  <a:lnTo>
                    <a:pt x="11" y="88"/>
                  </a:lnTo>
                  <a:lnTo>
                    <a:pt x="2" y="114"/>
                  </a:lnTo>
                  <a:lnTo>
                    <a:pt x="0" y="141"/>
                  </a:lnTo>
                  <a:lnTo>
                    <a:pt x="5" y="165"/>
                  </a:lnTo>
                  <a:lnTo>
                    <a:pt x="17" y="178"/>
                  </a:lnTo>
                  <a:lnTo>
                    <a:pt x="31" y="184"/>
                  </a:lnTo>
                  <a:lnTo>
                    <a:pt x="42" y="185"/>
                  </a:lnTo>
                  <a:lnTo>
                    <a:pt x="56" y="182"/>
                  </a:lnTo>
                  <a:lnTo>
                    <a:pt x="69" y="175"/>
                  </a:lnTo>
                  <a:lnTo>
                    <a:pt x="79" y="162"/>
                  </a:lnTo>
                  <a:lnTo>
                    <a:pt x="83" y="144"/>
                  </a:lnTo>
                  <a:lnTo>
                    <a:pt x="81" y="131"/>
                  </a:lnTo>
                  <a:lnTo>
                    <a:pt x="75" y="117"/>
                  </a:lnTo>
                  <a:lnTo>
                    <a:pt x="61" y="106"/>
                  </a:lnTo>
                  <a:lnTo>
                    <a:pt x="37" y="102"/>
                  </a:lnTo>
                  <a:lnTo>
                    <a:pt x="60" y="67"/>
                  </a:lnTo>
                  <a:lnTo>
                    <a:pt x="90" y="44"/>
                  </a:lnTo>
                  <a:lnTo>
                    <a:pt x="121" y="32"/>
                  </a:lnTo>
                  <a:lnTo>
                    <a:pt x="152" y="29"/>
                  </a:lnTo>
                  <a:lnTo>
                    <a:pt x="204" y="39"/>
                  </a:lnTo>
                  <a:lnTo>
                    <a:pt x="241" y="67"/>
                  </a:lnTo>
                  <a:lnTo>
                    <a:pt x="264" y="107"/>
                  </a:lnTo>
                  <a:lnTo>
                    <a:pt x="271" y="154"/>
                  </a:lnTo>
                  <a:lnTo>
                    <a:pt x="263" y="202"/>
                  </a:lnTo>
                  <a:lnTo>
                    <a:pt x="244" y="244"/>
                  </a:lnTo>
                  <a:lnTo>
                    <a:pt x="220" y="279"/>
                  </a:lnTo>
                  <a:lnTo>
                    <a:pt x="197" y="305"/>
                  </a:lnTo>
                  <a:lnTo>
                    <a:pt x="7" y="492"/>
                  </a:lnTo>
                  <a:lnTo>
                    <a:pt x="1" y="502"/>
                  </a:lnTo>
                  <a:lnTo>
                    <a:pt x="0" y="523"/>
                  </a:lnTo>
                  <a:lnTo>
                    <a:pt x="324" y="523"/>
                  </a:lnTo>
                  <a:lnTo>
                    <a:pt x="348" y="37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314" name="TextBox 1313"/>
          <p:cNvSpPr txBox="1"/>
          <p:nvPr/>
        </p:nvSpPr>
        <p:spPr>
          <a:xfrm rot="16200000">
            <a:off x="5215965" y="5508615"/>
            <a:ext cx="1066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cmss17" pitchFamily="34" charset="0"/>
              </a:rPr>
              <a:t>Template</a:t>
            </a:r>
            <a:endParaRPr lang="fr-FR" sz="1600" dirty="0">
              <a:latin typeface="cmss17" pitchFamily="34" charset="0"/>
            </a:endParaRPr>
          </a:p>
        </p:txBody>
      </p:sp>
      <p:sp>
        <p:nvSpPr>
          <p:cNvPr id="421" name="TextBox 420"/>
          <p:cNvSpPr txBox="1"/>
          <p:nvPr/>
        </p:nvSpPr>
        <p:spPr>
          <a:xfrm rot="16200000">
            <a:off x="6816641" y="5472847"/>
            <a:ext cx="1066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cmss17" pitchFamily="34" charset="0"/>
              </a:rPr>
              <a:t>Data </a:t>
            </a:r>
            <a:r>
              <a:rPr lang="fr-FR" sz="1600" dirty="0" err="1" smtClean="0">
                <a:latin typeface="cmss17" pitchFamily="34" charset="0"/>
              </a:rPr>
              <a:t>term</a:t>
            </a:r>
            <a:endParaRPr lang="fr-FR" sz="1600" dirty="0">
              <a:latin typeface="cmss17" pitchFamily="34" charset="0"/>
            </a:endParaRPr>
          </a:p>
        </p:txBody>
      </p:sp>
      <p:pic>
        <p:nvPicPr>
          <p:cNvPr id="1340" name="Picture 31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04409" y="5118436"/>
            <a:ext cx="1046826" cy="88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" name="Picture 317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23522" y="5123332"/>
            <a:ext cx="975490" cy="88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2" name="Picture 318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52200" y="5118838"/>
            <a:ext cx="1056031" cy="91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20" name="Group 321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700560" y="6127794"/>
            <a:ext cx="211267" cy="207366"/>
            <a:chOff x="1" y="-1"/>
            <a:chExt cx="1029" cy="1010"/>
          </a:xfrm>
        </p:grpSpPr>
        <p:sp>
          <p:nvSpPr>
            <p:cNvPr id="1322" name="Freeform 322"/>
            <p:cNvSpPr>
              <a:spLocks noChangeAspect="1" noEditPoints="1"/>
            </p:cNvSpPr>
            <p:nvPr/>
          </p:nvSpPr>
          <p:spPr bwMode="auto">
            <a:xfrm>
              <a:off x="1" y="-1"/>
              <a:ext cx="590" cy="1010"/>
            </a:xfrm>
            <a:custGeom>
              <a:avLst/>
              <a:gdLst>
                <a:gd name="T0" fmla="*/ 439 w 590"/>
                <a:gd name="T1" fmla="*/ 18 h 1010"/>
                <a:gd name="T2" fmla="*/ 439 w 590"/>
                <a:gd name="T3" fmla="*/ 5 h 1010"/>
                <a:gd name="T4" fmla="*/ 416 w 590"/>
                <a:gd name="T5" fmla="*/ 4 h 1010"/>
                <a:gd name="T6" fmla="*/ 344 w 590"/>
                <a:gd name="T7" fmla="*/ 282 h 1010"/>
                <a:gd name="T8" fmla="*/ 215 w 590"/>
                <a:gd name="T9" fmla="*/ 311 h 1010"/>
                <a:gd name="T10" fmla="*/ 105 w 590"/>
                <a:gd name="T11" fmla="*/ 381 h 1010"/>
                <a:gd name="T12" fmla="*/ 29 w 590"/>
                <a:gd name="T13" fmla="*/ 478 h 1010"/>
                <a:gd name="T14" fmla="*/ 0 w 590"/>
                <a:gd name="T15" fmla="*/ 590 h 1010"/>
                <a:gd name="T16" fmla="*/ 57 w 590"/>
                <a:gd name="T17" fmla="*/ 728 h 1010"/>
                <a:gd name="T18" fmla="*/ 216 w 590"/>
                <a:gd name="T19" fmla="*/ 793 h 1010"/>
                <a:gd name="T20" fmla="*/ 181 w 590"/>
                <a:gd name="T21" fmla="*/ 936 h 1010"/>
                <a:gd name="T22" fmla="*/ 167 w 590"/>
                <a:gd name="T23" fmla="*/ 988 h 1010"/>
                <a:gd name="T24" fmla="*/ 170 w 590"/>
                <a:gd name="T25" fmla="*/ 1008 h 1010"/>
                <a:gd name="T26" fmla="*/ 191 w 590"/>
                <a:gd name="T27" fmla="*/ 1005 h 1010"/>
                <a:gd name="T28" fmla="*/ 196 w 590"/>
                <a:gd name="T29" fmla="*/ 988 h 1010"/>
                <a:gd name="T30" fmla="*/ 203 w 590"/>
                <a:gd name="T31" fmla="*/ 960 h 1010"/>
                <a:gd name="T32" fmla="*/ 312 w 590"/>
                <a:gd name="T33" fmla="*/ 784 h 1010"/>
                <a:gd name="T34" fmla="*/ 434 w 590"/>
                <a:gd name="T35" fmla="*/ 732 h 1010"/>
                <a:gd name="T36" fmla="*/ 529 w 590"/>
                <a:gd name="T37" fmla="*/ 647 h 1010"/>
                <a:gd name="T38" fmla="*/ 583 w 590"/>
                <a:gd name="T39" fmla="*/ 541 h 1010"/>
                <a:gd name="T40" fmla="*/ 578 w 590"/>
                <a:gd name="T41" fmla="*/ 417 h 1010"/>
                <a:gd name="T42" fmla="*/ 474 w 590"/>
                <a:gd name="T43" fmla="*/ 305 h 1010"/>
                <a:gd name="T44" fmla="*/ 437 w 590"/>
                <a:gd name="T45" fmla="*/ 27 h 1010"/>
                <a:gd name="T46" fmla="*/ 196 w 590"/>
                <a:gd name="T47" fmla="*/ 765 h 1010"/>
                <a:gd name="T48" fmla="*/ 145 w 590"/>
                <a:gd name="T49" fmla="*/ 747 h 1010"/>
                <a:gd name="T50" fmla="*/ 102 w 590"/>
                <a:gd name="T51" fmla="*/ 710 h 1010"/>
                <a:gd name="T52" fmla="*/ 77 w 590"/>
                <a:gd name="T53" fmla="*/ 652 h 1010"/>
                <a:gd name="T54" fmla="*/ 78 w 590"/>
                <a:gd name="T55" fmla="*/ 562 h 1010"/>
                <a:gd name="T56" fmla="*/ 113 w 590"/>
                <a:gd name="T57" fmla="*/ 461 h 1010"/>
                <a:gd name="T58" fmla="*/ 180 w 590"/>
                <a:gd name="T59" fmla="*/ 374 h 1010"/>
                <a:gd name="T60" fmla="*/ 278 w 590"/>
                <a:gd name="T61" fmla="*/ 318 h 1010"/>
                <a:gd name="T62" fmla="*/ 222 w 590"/>
                <a:gd name="T63" fmla="*/ 768 h 1010"/>
                <a:gd name="T64" fmla="*/ 427 w 590"/>
                <a:gd name="T65" fmla="*/ 318 h 1010"/>
                <a:gd name="T66" fmla="*/ 505 w 590"/>
                <a:gd name="T67" fmla="*/ 396 h 1010"/>
                <a:gd name="T68" fmla="*/ 512 w 590"/>
                <a:gd name="T69" fmla="*/ 512 h 1010"/>
                <a:gd name="T70" fmla="*/ 477 w 590"/>
                <a:gd name="T71" fmla="*/ 613 h 1010"/>
                <a:gd name="T72" fmla="*/ 410 w 590"/>
                <a:gd name="T73" fmla="*/ 700 h 1010"/>
                <a:gd name="T74" fmla="*/ 311 w 590"/>
                <a:gd name="T75" fmla="*/ 757 h 1010"/>
                <a:gd name="T76" fmla="*/ 367 w 590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0" h="1010">
                  <a:moveTo>
                    <a:pt x="437" y="27"/>
                  </a:moveTo>
                  <a:lnTo>
                    <a:pt x="439" y="18"/>
                  </a:lnTo>
                  <a:lnTo>
                    <a:pt x="440" y="11"/>
                  </a:lnTo>
                  <a:lnTo>
                    <a:pt x="439" y="5"/>
                  </a:lnTo>
                  <a:lnTo>
                    <a:pt x="427" y="0"/>
                  </a:lnTo>
                  <a:lnTo>
                    <a:pt x="416" y="4"/>
                  </a:lnTo>
                  <a:lnTo>
                    <a:pt x="410" y="22"/>
                  </a:lnTo>
                  <a:lnTo>
                    <a:pt x="344" y="282"/>
                  </a:lnTo>
                  <a:lnTo>
                    <a:pt x="278" y="290"/>
                  </a:lnTo>
                  <a:lnTo>
                    <a:pt x="215" y="311"/>
                  </a:lnTo>
                  <a:lnTo>
                    <a:pt x="157" y="341"/>
                  </a:lnTo>
                  <a:lnTo>
                    <a:pt x="105" y="381"/>
                  </a:lnTo>
                  <a:lnTo>
                    <a:pt x="62" y="426"/>
                  </a:lnTo>
                  <a:lnTo>
                    <a:pt x="29" y="478"/>
                  </a:lnTo>
                  <a:lnTo>
                    <a:pt x="8" y="533"/>
                  </a:lnTo>
                  <a:lnTo>
                    <a:pt x="0" y="590"/>
                  </a:lnTo>
                  <a:lnTo>
                    <a:pt x="15" y="665"/>
                  </a:lnTo>
                  <a:lnTo>
                    <a:pt x="57" y="728"/>
                  </a:lnTo>
                  <a:lnTo>
                    <a:pt x="124" y="773"/>
                  </a:lnTo>
                  <a:lnTo>
                    <a:pt x="216" y="793"/>
                  </a:lnTo>
                  <a:lnTo>
                    <a:pt x="191" y="898"/>
                  </a:lnTo>
                  <a:lnTo>
                    <a:pt x="181" y="936"/>
                  </a:lnTo>
                  <a:lnTo>
                    <a:pt x="173" y="967"/>
                  </a:lnTo>
                  <a:lnTo>
                    <a:pt x="167" y="988"/>
                  </a:lnTo>
                  <a:lnTo>
                    <a:pt x="166" y="997"/>
                  </a:lnTo>
                  <a:lnTo>
                    <a:pt x="170" y="1008"/>
                  </a:lnTo>
                  <a:lnTo>
                    <a:pt x="179" y="1010"/>
                  </a:lnTo>
                  <a:lnTo>
                    <a:pt x="191" y="1005"/>
                  </a:lnTo>
                  <a:lnTo>
                    <a:pt x="193" y="999"/>
                  </a:lnTo>
                  <a:lnTo>
                    <a:pt x="196" y="988"/>
                  </a:lnTo>
                  <a:lnTo>
                    <a:pt x="200" y="974"/>
                  </a:lnTo>
                  <a:lnTo>
                    <a:pt x="203" y="960"/>
                  </a:lnTo>
                  <a:lnTo>
                    <a:pt x="245" y="793"/>
                  </a:lnTo>
                  <a:lnTo>
                    <a:pt x="312" y="784"/>
                  </a:lnTo>
                  <a:lnTo>
                    <a:pt x="376" y="764"/>
                  </a:lnTo>
                  <a:lnTo>
                    <a:pt x="434" y="732"/>
                  </a:lnTo>
                  <a:lnTo>
                    <a:pt x="486" y="693"/>
                  </a:lnTo>
                  <a:lnTo>
                    <a:pt x="529" y="647"/>
                  </a:lnTo>
                  <a:lnTo>
                    <a:pt x="562" y="596"/>
                  </a:lnTo>
                  <a:lnTo>
                    <a:pt x="583" y="541"/>
                  </a:lnTo>
                  <a:lnTo>
                    <a:pt x="590" y="485"/>
                  </a:lnTo>
                  <a:lnTo>
                    <a:pt x="578" y="417"/>
                  </a:lnTo>
                  <a:lnTo>
                    <a:pt x="541" y="354"/>
                  </a:lnTo>
                  <a:lnTo>
                    <a:pt x="474" y="305"/>
                  </a:lnTo>
                  <a:lnTo>
                    <a:pt x="374" y="282"/>
                  </a:lnTo>
                  <a:lnTo>
                    <a:pt x="437" y="27"/>
                  </a:lnTo>
                  <a:close/>
                  <a:moveTo>
                    <a:pt x="222" y="768"/>
                  </a:moveTo>
                  <a:lnTo>
                    <a:pt x="196" y="765"/>
                  </a:lnTo>
                  <a:lnTo>
                    <a:pt x="170" y="758"/>
                  </a:lnTo>
                  <a:lnTo>
                    <a:pt x="145" y="747"/>
                  </a:lnTo>
                  <a:lnTo>
                    <a:pt x="122" y="731"/>
                  </a:lnTo>
                  <a:lnTo>
                    <a:pt x="102" y="710"/>
                  </a:lnTo>
                  <a:lnTo>
                    <a:pt x="87" y="684"/>
                  </a:lnTo>
                  <a:lnTo>
                    <a:pt x="77" y="652"/>
                  </a:lnTo>
                  <a:lnTo>
                    <a:pt x="73" y="613"/>
                  </a:lnTo>
                  <a:lnTo>
                    <a:pt x="78" y="562"/>
                  </a:lnTo>
                  <a:lnTo>
                    <a:pt x="91" y="510"/>
                  </a:lnTo>
                  <a:lnTo>
                    <a:pt x="113" y="461"/>
                  </a:lnTo>
                  <a:lnTo>
                    <a:pt x="143" y="415"/>
                  </a:lnTo>
                  <a:lnTo>
                    <a:pt x="180" y="374"/>
                  </a:lnTo>
                  <a:lnTo>
                    <a:pt x="226" y="341"/>
                  </a:lnTo>
                  <a:lnTo>
                    <a:pt x="278" y="318"/>
                  </a:lnTo>
                  <a:lnTo>
                    <a:pt x="338" y="307"/>
                  </a:lnTo>
                  <a:lnTo>
                    <a:pt x="222" y="768"/>
                  </a:lnTo>
                  <a:close/>
                  <a:moveTo>
                    <a:pt x="367" y="307"/>
                  </a:moveTo>
                  <a:lnTo>
                    <a:pt x="427" y="318"/>
                  </a:lnTo>
                  <a:lnTo>
                    <a:pt x="474" y="348"/>
                  </a:lnTo>
                  <a:lnTo>
                    <a:pt x="505" y="396"/>
                  </a:lnTo>
                  <a:lnTo>
                    <a:pt x="517" y="461"/>
                  </a:lnTo>
                  <a:lnTo>
                    <a:pt x="512" y="512"/>
                  </a:lnTo>
                  <a:lnTo>
                    <a:pt x="499" y="563"/>
                  </a:lnTo>
                  <a:lnTo>
                    <a:pt x="477" y="613"/>
                  </a:lnTo>
                  <a:lnTo>
                    <a:pt x="447" y="659"/>
                  </a:lnTo>
                  <a:lnTo>
                    <a:pt x="410" y="700"/>
                  </a:lnTo>
                  <a:lnTo>
                    <a:pt x="364" y="733"/>
                  </a:lnTo>
                  <a:lnTo>
                    <a:pt x="311" y="757"/>
                  </a:lnTo>
                  <a:lnTo>
                    <a:pt x="251" y="768"/>
                  </a:lnTo>
                  <a:lnTo>
                    <a:pt x="367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3" name="Freeform 323"/>
            <p:cNvSpPr>
              <a:spLocks noChangeAspect="1" noEditPoints="1"/>
            </p:cNvSpPr>
            <p:nvPr/>
          </p:nvSpPr>
          <p:spPr bwMode="auto">
            <a:xfrm>
              <a:off x="665" y="417"/>
              <a:ext cx="365" cy="538"/>
            </a:xfrm>
            <a:custGeom>
              <a:avLst/>
              <a:gdLst>
                <a:gd name="T0" fmla="*/ 365 w 365"/>
                <a:gd name="T1" fmla="*/ 271 h 538"/>
                <a:gd name="T2" fmla="*/ 356 w 365"/>
                <a:gd name="T3" fmla="*/ 158 h 538"/>
                <a:gd name="T4" fmla="*/ 319 w 365"/>
                <a:gd name="T5" fmla="*/ 68 h 538"/>
                <a:gd name="T6" fmla="*/ 296 w 365"/>
                <a:gd name="T7" fmla="*/ 42 h 538"/>
                <a:gd name="T8" fmla="*/ 265 w 365"/>
                <a:gd name="T9" fmla="*/ 21 h 538"/>
                <a:gd name="T10" fmla="*/ 227 w 365"/>
                <a:gd name="T11" fmla="*/ 6 h 538"/>
                <a:gd name="T12" fmla="*/ 183 w 365"/>
                <a:gd name="T13" fmla="*/ 0 h 538"/>
                <a:gd name="T14" fmla="*/ 122 w 365"/>
                <a:gd name="T15" fmla="*/ 9 h 538"/>
                <a:gd name="T16" fmla="*/ 77 w 365"/>
                <a:gd name="T17" fmla="*/ 35 h 538"/>
                <a:gd name="T18" fmla="*/ 45 w 365"/>
                <a:gd name="T19" fmla="*/ 71 h 538"/>
                <a:gd name="T20" fmla="*/ 23 w 365"/>
                <a:gd name="T21" fmla="*/ 115 h 538"/>
                <a:gd name="T22" fmla="*/ 10 w 365"/>
                <a:gd name="T23" fmla="*/ 161 h 538"/>
                <a:gd name="T24" fmla="*/ 3 w 365"/>
                <a:gd name="T25" fmla="*/ 205 h 538"/>
                <a:gd name="T26" fmla="*/ 0 w 365"/>
                <a:gd name="T27" fmla="*/ 244 h 538"/>
                <a:gd name="T28" fmla="*/ 0 w 365"/>
                <a:gd name="T29" fmla="*/ 271 h 538"/>
                <a:gd name="T30" fmla="*/ 0 w 365"/>
                <a:gd name="T31" fmla="*/ 299 h 538"/>
                <a:gd name="T32" fmla="*/ 3 w 365"/>
                <a:gd name="T33" fmla="*/ 337 h 538"/>
                <a:gd name="T34" fmla="*/ 10 w 365"/>
                <a:gd name="T35" fmla="*/ 381 h 538"/>
                <a:gd name="T36" fmla="*/ 23 w 365"/>
                <a:gd name="T37" fmla="*/ 426 h 538"/>
                <a:gd name="T38" fmla="*/ 45 w 365"/>
                <a:gd name="T39" fmla="*/ 469 h 538"/>
                <a:gd name="T40" fmla="*/ 77 w 365"/>
                <a:gd name="T41" fmla="*/ 505 h 538"/>
                <a:gd name="T42" fmla="*/ 122 w 365"/>
                <a:gd name="T43" fmla="*/ 529 h 538"/>
                <a:gd name="T44" fmla="*/ 183 w 365"/>
                <a:gd name="T45" fmla="*/ 538 h 538"/>
                <a:gd name="T46" fmla="*/ 243 w 365"/>
                <a:gd name="T47" fmla="*/ 529 h 538"/>
                <a:gd name="T48" fmla="*/ 288 w 365"/>
                <a:gd name="T49" fmla="*/ 505 h 538"/>
                <a:gd name="T50" fmla="*/ 321 w 365"/>
                <a:gd name="T51" fmla="*/ 469 h 538"/>
                <a:gd name="T52" fmla="*/ 343 w 365"/>
                <a:gd name="T53" fmla="*/ 426 h 538"/>
                <a:gd name="T54" fmla="*/ 356 w 365"/>
                <a:gd name="T55" fmla="*/ 381 h 538"/>
                <a:gd name="T56" fmla="*/ 363 w 365"/>
                <a:gd name="T57" fmla="*/ 337 h 538"/>
                <a:gd name="T58" fmla="*/ 365 w 365"/>
                <a:gd name="T59" fmla="*/ 299 h 538"/>
                <a:gd name="T60" fmla="*/ 365 w 365"/>
                <a:gd name="T61" fmla="*/ 271 h 538"/>
                <a:gd name="T62" fmla="*/ 183 w 365"/>
                <a:gd name="T63" fmla="*/ 516 h 538"/>
                <a:gd name="T64" fmla="*/ 154 w 365"/>
                <a:gd name="T65" fmla="*/ 512 h 538"/>
                <a:gd name="T66" fmla="*/ 125 w 365"/>
                <a:gd name="T67" fmla="*/ 498 h 538"/>
                <a:gd name="T68" fmla="*/ 100 w 365"/>
                <a:gd name="T69" fmla="*/ 471 h 538"/>
                <a:gd name="T70" fmla="*/ 83 w 365"/>
                <a:gd name="T71" fmla="*/ 430 h 538"/>
                <a:gd name="T72" fmla="*/ 76 w 365"/>
                <a:gd name="T73" fmla="*/ 393 h 538"/>
                <a:gd name="T74" fmla="*/ 73 w 365"/>
                <a:gd name="T75" fmla="*/ 350 h 538"/>
                <a:gd name="T76" fmla="*/ 72 w 365"/>
                <a:gd name="T77" fmla="*/ 306 h 538"/>
                <a:gd name="T78" fmla="*/ 72 w 365"/>
                <a:gd name="T79" fmla="*/ 261 h 538"/>
                <a:gd name="T80" fmla="*/ 73 w 365"/>
                <a:gd name="T81" fmla="*/ 176 h 538"/>
                <a:gd name="T82" fmla="*/ 83 w 365"/>
                <a:gd name="T83" fmla="*/ 101 h 538"/>
                <a:gd name="T84" fmla="*/ 101 w 365"/>
                <a:gd name="T85" fmla="*/ 63 h 538"/>
                <a:gd name="T86" fmla="*/ 127 w 365"/>
                <a:gd name="T87" fmla="*/ 38 h 538"/>
                <a:gd name="T88" fmla="*/ 156 w 365"/>
                <a:gd name="T89" fmla="*/ 26 h 538"/>
                <a:gd name="T90" fmla="*/ 183 w 365"/>
                <a:gd name="T91" fmla="*/ 22 h 538"/>
                <a:gd name="T92" fmla="*/ 214 w 365"/>
                <a:gd name="T93" fmla="*/ 27 h 538"/>
                <a:gd name="T94" fmla="*/ 242 w 365"/>
                <a:gd name="T95" fmla="*/ 41 h 538"/>
                <a:gd name="T96" fmla="*/ 265 w 365"/>
                <a:gd name="T97" fmla="*/ 64 h 538"/>
                <a:gd name="T98" fmla="*/ 280 w 365"/>
                <a:gd name="T99" fmla="*/ 94 h 538"/>
                <a:gd name="T100" fmla="*/ 292 w 365"/>
                <a:gd name="T101" fmla="*/ 168 h 538"/>
                <a:gd name="T102" fmla="*/ 294 w 365"/>
                <a:gd name="T103" fmla="*/ 261 h 538"/>
                <a:gd name="T104" fmla="*/ 293 w 365"/>
                <a:gd name="T105" fmla="*/ 348 h 538"/>
                <a:gd name="T106" fmla="*/ 284 w 365"/>
                <a:gd name="T107" fmla="*/ 427 h 538"/>
                <a:gd name="T108" fmla="*/ 266 w 365"/>
                <a:gd name="T109" fmla="*/ 471 h 538"/>
                <a:gd name="T110" fmla="*/ 239 w 365"/>
                <a:gd name="T111" fmla="*/ 499 h 538"/>
                <a:gd name="T112" fmla="*/ 209 w 365"/>
                <a:gd name="T113" fmla="*/ 513 h 538"/>
                <a:gd name="T114" fmla="*/ 183 w 365"/>
                <a:gd name="T115" fmla="*/ 51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5" h="538">
                  <a:moveTo>
                    <a:pt x="365" y="271"/>
                  </a:moveTo>
                  <a:lnTo>
                    <a:pt x="356" y="158"/>
                  </a:lnTo>
                  <a:lnTo>
                    <a:pt x="319" y="68"/>
                  </a:lnTo>
                  <a:lnTo>
                    <a:pt x="296" y="42"/>
                  </a:lnTo>
                  <a:lnTo>
                    <a:pt x="265" y="21"/>
                  </a:lnTo>
                  <a:lnTo>
                    <a:pt x="227" y="6"/>
                  </a:lnTo>
                  <a:lnTo>
                    <a:pt x="183" y="0"/>
                  </a:lnTo>
                  <a:lnTo>
                    <a:pt x="122" y="9"/>
                  </a:lnTo>
                  <a:lnTo>
                    <a:pt x="77" y="35"/>
                  </a:lnTo>
                  <a:lnTo>
                    <a:pt x="45" y="71"/>
                  </a:lnTo>
                  <a:lnTo>
                    <a:pt x="23" y="115"/>
                  </a:lnTo>
                  <a:lnTo>
                    <a:pt x="10" y="161"/>
                  </a:lnTo>
                  <a:lnTo>
                    <a:pt x="3" y="205"/>
                  </a:lnTo>
                  <a:lnTo>
                    <a:pt x="0" y="244"/>
                  </a:lnTo>
                  <a:lnTo>
                    <a:pt x="0" y="271"/>
                  </a:lnTo>
                  <a:lnTo>
                    <a:pt x="0" y="299"/>
                  </a:lnTo>
                  <a:lnTo>
                    <a:pt x="3" y="337"/>
                  </a:lnTo>
                  <a:lnTo>
                    <a:pt x="10" y="381"/>
                  </a:lnTo>
                  <a:lnTo>
                    <a:pt x="23" y="426"/>
                  </a:lnTo>
                  <a:lnTo>
                    <a:pt x="45" y="469"/>
                  </a:lnTo>
                  <a:lnTo>
                    <a:pt x="77" y="505"/>
                  </a:lnTo>
                  <a:lnTo>
                    <a:pt x="122" y="529"/>
                  </a:lnTo>
                  <a:lnTo>
                    <a:pt x="183" y="538"/>
                  </a:lnTo>
                  <a:lnTo>
                    <a:pt x="243" y="529"/>
                  </a:lnTo>
                  <a:lnTo>
                    <a:pt x="288" y="505"/>
                  </a:lnTo>
                  <a:lnTo>
                    <a:pt x="321" y="469"/>
                  </a:lnTo>
                  <a:lnTo>
                    <a:pt x="343" y="426"/>
                  </a:lnTo>
                  <a:lnTo>
                    <a:pt x="356" y="381"/>
                  </a:lnTo>
                  <a:lnTo>
                    <a:pt x="363" y="337"/>
                  </a:lnTo>
                  <a:lnTo>
                    <a:pt x="365" y="299"/>
                  </a:lnTo>
                  <a:lnTo>
                    <a:pt x="365" y="271"/>
                  </a:lnTo>
                  <a:close/>
                  <a:moveTo>
                    <a:pt x="183" y="516"/>
                  </a:moveTo>
                  <a:lnTo>
                    <a:pt x="154" y="512"/>
                  </a:lnTo>
                  <a:lnTo>
                    <a:pt x="125" y="498"/>
                  </a:lnTo>
                  <a:lnTo>
                    <a:pt x="100" y="471"/>
                  </a:lnTo>
                  <a:lnTo>
                    <a:pt x="83" y="430"/>
                  </a:lnTo>
                  <a:lnTo>
                    <a:pt x="76" y="393"/>
                  </a:lnTo>
                  <a:lnTo>
                    <a:pt x="73" y="350"/>
                  </a:lnTo>
                  <a:lnTo>
                    <a:pt x="72" y="306"/>
                  </a:lnTo>
                  <a:lnTo>
                    <a:pt x="72" y="261"/>
                  </a:lnTo>
                  <a:lnTo>
                    <a:pt x="73" y="176"/>
                  </a:lnTo>
                  <a:lnTo>
                    <a:pt x="83" y="101"/>
                  </a:lnTo>
                  <a:lnTo>
                    <a:pt x="101" y="63"/>
                  </a:lnTo>
                  <a:lnTo>
                    <a:pt x="127" y="38"/>
                  </a:lnTo>
                  <a:lnTo>
                    <a:pt x="156" y="26"/>
                  </a:lnTo>
                  <a:lnTo>
                    <a:pt x="183" y="22"/>
                  </a:lnTo>
                  <a:lnTo>
                    <a:pt x="214" y="27"/>
                  </a:lnTo>
                  <a:lnTo>
                    <a:pt x="242" y="41"/>
                  </a:lnTo>
                  <a:lnTo>
                    <a:pt x="265" y="64"/>
                  </a:lnTo>
                  <a:lnTo>
                    <a:pt x="280" y="94"/>
                  </a:lnTo>
                  <a:lnTo>
                    <a:pt x="292" y="168"/>
                  </a:lnTo>
                  <a:lnTo>
                    <a:pt x="294" y="261"/>
                  </a:lnTo>
                  <a:lnTo>
                    <a:pt x="293" y="348"/>
                  </a:lnTo>
                  <a:lnTo>
                    <a:pt x="284" y="427"/>
                  </a:lnTo>
                  <a:lnTo>
                    <a:pt x="266" y="471"/>
                  </a:lnTo>
                  <a:lnTo>
                    <a:pt x="239" y="499"/>
                  </a:lnTo>
                  <a:lnTo>
                    <a:pt x="209" y="513"/>
                  </a:lnTo>
                  <a:lnTo>
                    <a:pt x="183" y="5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347" name="Group 368"/>
          <p:cNvGrpSpPr>
            <a:grpSpLocks noChangeAspect="1"/>
          </p:cNvGrpSpPr>
          <p:nvPr>
            <p:custDataLst>
              <p:tags r:id="rId8"/>
            </p:custDataLst>
          </p:nvPr>
        </p:nvGrpSpPr>
        <p:grpSpPr bwMode="auto">
          <a:xfrm>
            <a:off x="5076056" y="4606968"/>
            <a:ext cx="3810677" cy="406208"/>
            <a:chOff x="0" y="0"/>
            <a:chExt cx="5760" cy="614"/>
          </a:xfrm>
        </p:grpSpPr>
        <p:sp>
          <p:nvSpPr>
            <p:cNvPr id="1349" name="Freeform 369"/>
            <p:cNvSpPr>
              <a:spLocks noChangeAspect="1" noEditPoints="1"/>
            </p:cNvSpPr>
            <p:nvPr/>
          </p:nvSpPr>
          <p:spPr bwMode="auto">
            <a:xfrm>
              <a:off x="0" y="71"/>
              <a:ext cx="175" cy="261"/>
            </a:xfrm>
            <a:custGeom>
              <a:avLst/>
              <a:gdLst>
                <a:gd name="T0" fmla="*/ 174 w 175"/>
                <a:gd name="T1" fmla="*/ 2 h 261"/>
                <a:gd name="T2" fmla="*/ 161 w 175"/>
                <a:gd name="T3" fmla="*/ 1 h 261"/>
                <a:gd name="T4" fmla="*/ 132 w 175"/>
                <a:gd name="T5" fmla="*/ 3 h 261"/>
                <a:gd name="T6" fmla="*/ 120 w 175"/>
                <a:gd name="T7" fmla="*/ 6 h 261"/>
                <a:gd name="T8" fmla="*/ 120 w 175"/>
                <a:gd name="T9" fmla="*/ 15 h 261"/>
                <a:gd name="T10" fmla="*/ 137 w 175"/>
                <a:gd name="T11" fmla="*/ 16 h 261"/>
                <a:gd name="T12" fmla="*/ 145 w 175"/>
                <a:gd name="T13" fmla="*/ 19 h 261"/>
                <a:gd name="T14" fmla="*/ 144 w 175"/>
                <a:gd name="T15" fmla="*/ 29 h 261"/>
                <a:gd name="T16" fmla="*/ 116 w 175"/>
                <a:gd name="T17" fmla="*/ 107 h 261"/>
                <a:gd name="T18" fmla="*/ 100 w 175"/>
                <a:gd name="T19" fmla="*/ 95 h 261"/>
                <a:gd name="T20" fmla="*/ 72 w 175"/>
                <a:gd name="T21" fmla="*/ 96 h 261"/>
                <a:gd name="T22" fmla="*/ 41 w 175"/>
                <a:gd name="T23" fmla="*/ 113 h 261"/>
                <a:gd name="T24" fmla="*/ 16 w 175"/>
                <a:gd name="T25" fmla="*/ 144 h 261"/>
                <a:gd name="T26" fmla="*/ 2 w 175"/>
                <a:gd name="T27" fmla="*/ 182 h 261"/>
                <a:gd name="T28" fmla="*/ 3 w 175"/>
                <a:gd name="T29" fmla="*/ 226 h 261"/>
                <a:gd name="T30" fmla="*/ 29 w 175"/>
                <a:gd name="T31" fmla="*/ 256 h 261"/>
                <a:gd name="T32" fmla="*/ 56 w 175"/>
                <a:gd name="T33" fmla="*/ 260 h 261"/>
                <a:gd name="T34" fmla="*/ 81 w 175"/>
                <a:gd name="T35" fmla="*/ 248 h 261"/>
                <a:gd name="T36" fmla="*/ 100 w 175"/>
                <a:gd name="T37" fmla="*/ 244 h 261"/>
                <a:gd name="T38" fmla="*/ 118 w 175"/>
                <a:gd name="T39" fmla="*/ 259 h 261"/>
                <a:gd name="T40" fmla="*/ 139 w 175"/>
                <a:gd name="T41" fmla="*/ 259 h 261"/>
                <a:gd name="T42" fmla="*/ 152 w 175"/>
                <a:gd name="T43" fmla="*/ 249 h 261"/>
                <a:gd name="T44" fmla="*/ 162 w 175"/>
                <a:gd name="T45" fmla="*/ 229 h 261"/>
                <a:gd name="T46" fmla="*/ 167 w 175"/>
                <a:gd name="T47" fmla="*/ 208 h 261"/>
                <a:gd name="T48" fmla="*/ 166 w 175"/>
                <a:gd name="T49" fmla="*/ 201 h 261"/>
                <a:gd name="T50" fmla="*/ 160 w 175"/>
                <a:gd name="T51" fmla="*/ 201 h 261"/>
                <a:gd name="T52" fmla="*/ 154 w 175"/>
                <a:gd name="T53" fmla="*/ 224 h 261"/>
                <a:gd name="T54" fmla="*/ 140 w 175"/>
                <a:gd name="T55" fmla="*/ 249 h 261"/>
                <a:gd name="T56" fmla="*/ 125 w 175"/>
                <a:gd name="T57" fmla="*/ 251 h 261"/>
                <a:gd name="T58" fmla="*/ 120 w 175"/>
                <a:gd name="T59" fmla="*/ 241 h 261"/>
                <a:gd name="T60" fmla="*/ 120 w 175"/>
                <a:gd name="T61" fmla="*/ 226 h 261"/>
                <a:gd name="T62" fmla="*/ 175 w 175"/>
                <a:gd name="T63" fmla="*/ 4 h 261"/>
                <a:gd name="T64" fmla="*/ 97 w 175"/>
                <a:gd name="T65" fmla="*/ 217 h 261"/>
                <a:gd name="T66" fmla="*/ 94 w 175"/>
                <a:gd name="T67" fmla="*/ 223 h 261"/>
                <a:gd name="T68" fmla="*/ 79 w 175"/>
                <a:gd name="T69" fmla="*/ 239 h 261"/>
                <a:gd name="T70" fmla="*/ 58 w 175"/>
                <a:gd name="T71" fmla="*/ 251 h 261"/>
                <a:gd name="T72" fmla="*/ 38 w 175"/>
                <a:gd name="T73" fmla="*/ 249 h 261"/>
                <a:gd name="T74" fmla="*/ 27 w 175"/>
                <a:gd name="T75" fmla="*/ 229 h 261"/>
                <a:gd name="T76" fmla="*/ 28 w 175"/>
                <a:gd name="T77" fmla="*/ 200 h 261"/>
                <a:gd name="T78" fmla="*/ 39 w 175"/>
                <a:gd name="T79" fmla="*/ 154 h 261"/>
                <a:gd name="T80" fmla="*/ 55 w 175"/>
                <a:gd name="T81" fmla="*/ 122 h 261"/>
                <a:gd name="T82" fmla="*/ 77 w 175"/>
                <a:gd name="T83" fmla="*/ 104 h 261"/>
                <a:gd name="T84" fmla="*/ 97 w 175"/>
                <a:gd name="T85" fmla="*/ 103 h 261"/>
                <a:gd name="T86" fmla="*/ 108 w 175"/>
                <a:gd name="T87" fmla="*/ 111 h 261"/>
                <a:gd name="T88" fmla="*/ 115 w 175"/>
                <a:gd name="T89" fmla="*/ 123 h 261"/>
                <a:gd name="T90" fmla="*/ 117 w 175"/>
                <a:gd name="T91" fmla="*/ 132 h 261"/>
                <a:gd name="T92" fmla="*/ 117 w 175"/>
                <a:gd name="T93" fmla="*/ 14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5" h="261">
                  <a:moveTo>
                    <a:pt x="175" y="4"/>
                  </a:moveTo>
                  <a:lnTo>
                    <a:pt x="174" y="2"/>
                  </a:lnTo>
                  <a:lnTo>
                    <a:pt x="170" y="0"/>
                  </a:lnTo>
                  <a:lnTo>
                    <a:pt x="161" y="1"/>
                  </a:lnTo>
                  <a:lnTo>
                    <a:pt x="147" y="2"/>
                  </a:lnTo>
                  <a:lnTo>
                    <a:pt x="132" y="3"/>
                  </a:lnTo>
                  <a:lnTo>
                    <a:pt x="123" y="4"/>
                  </a:lnTo>
                  <a:lnTo>
                    <a:pt x="120" y="6"/>
                  </a:lnTo>
                  <a:lnTo>
                    <a:pt x="118" y="11"/>
                  </a:lnTo>
                  <a:lnTo>
                    <a:pt x="120" y="15"/>
                  </a:lnTo>
                  <a:lnTo>
                    <a:pt x="127" y="16"/>
                  </a:lnTo>
                  <a:lnTo>
                    <a:pt x="137" y="16"/>
                  </a:lnTo>
                  <a:lnTo>
                    <a:pt x="143" y="17"/>
                  </a:lnTo>
                  <a:lnTo>
                    <a:pt x="145" y="19"/>
                  </a:lnTo>
                  <a:lnTo>
                    <a:pt x="145" y="22"/>
                  </a:lnTo>
                  <a:lnTo>
                    <a:pt x="144" y="29"/>
                  </a:lnTo>
                  <a:lnTo>
                    <a:pt x="122" y="117"/>
                  </a:lnTo>
                  <a:lnTo>
                    <a:pt x="116" y="107"/>
                  </a:lnTo>
                  <a:lnTo>
                    <a:pt x="109" y="100"/>
                  </a:lnTo>
                  <a:lnTo>
                    <a:pt x="100" y="95"/>
                  </a:lnTo>
                  <a:lnTo>
                    <a:pt x="88" y="93"/>
                  </a:lnTo>
                  <a:lnTo>
                    <a:pt x="72" y="96"/>
                  </a:lnTo>
                  <a:lnTo>
                    <a:pt x="56" y="103"/>
                  </a:lnTo>
                  <a:lnTo>
                    <a:pt x="41" y="113"/>
                  </a:lnTo>
                  <a:lnTo>
                    <a:pt x="28" y="127"/>
                  </a:lnTo>
                  <a:lnTo>
                    <a:pt x="16" y="144"/>
                  </a:lnTo>
                  <a:lnTo>
                    <a:pt x="8" y="162"/>
                  </a:lnTo>
                  <a:lnTo>
                    <a:pt x="2" y="182"/>
                  </a:lnTo>
                  <a:lnTo>
                    <a:pt x="0" y="202"/>
                  </a:lnTo>
                  <a:lnTo>
                    <a:pt x="3" y="226"/>
                  </a:lnTo>
                  <a:lnTo>
                    <a:pt x="13" y="244"/>
                  </a:lnTo>
                  <a:lnTo>
                    <a:pt x="29" y="256"/>
                  </a:lnTo>
                  <a:lnTo>
                    <a:pt x="49" y="261"/>
                  </a:lnTo>
                  <a:lnTo>
                    <a:pt x="56" y="260"/>
                  </a:lnTo>
                  <a:lnTo>
                    <a:pt x="67" y="257"/>
                  </a:lnTo>
                  <a:lnTo>
                    <a:pt x="81" y="248"/>
                  </a:lnTo>
                  <a:lnTo>
                    <a:pt x="97" y="233"/>
                  </a:lnTo>
                  <a:lnTo>
                    <a:pt x="100" y="244"/>
                  </a:lnTo>
                  <a:lnTo>
                    <a:pt x="108" y="253"/>
                  </a:lnTo>
                  <a:lnTo>
                    <a:pt x="118" y="259"/>
                  </a:lnTo>
                  <a:lnTo>
                    <a:pt x="130" y="261"/>
                  </a:lnTo>
                  <a:lnTo>
                    <a:pt x="139" y="259"/>
                  </a:lnTo>
                  <a:lnTo>
                    <a:pt x="146" y="255"/>
                  </a:lnTo>
                  <a:lnTo>
                    <a:pt x="152" y="249"/>
                  </a:lnTo>
                  <a:lnTo>
                    <a:pt x="157" y="240"/>
                  </a:lnTo>
                  <a:lnTo>
                    <a:pt x="162" y="229"/>
                  </a:lnTo>
                  <a:lnTo>
                    <a:pt x="165" y="217"/>
                  </a:lnTo>
                  <a:lnTo>
                    <a:pt x="167" y="208"/>
                  </a:lnTo>
                  <a:lnTo>
                    <a:pt x="168" y="204"/>
                  </a:lnTo>
                  <a:lnTo>
                    <a:pt x="166" y="201"/>
                  </a:lnTo>
                  <a:lnTo>
                    <a:pt x="164" y="200"/>
                  </a:lnTo>
                  <a:lnTo>
                    <a:pt x="160" y="201"/>
                  </a:lnTo>
                  <a:lnTo>
                    <a:pt x="159" y="207"/>
                  </a:lnTo>
                  <a:lnTo>
                    <a:pt x="154" y="224"/>
                  </a:lnTo>
                  <a:lnTo>
                    <a:pt x="148" y="239"/>
                  </a:lnTo>
                  <a:lnTo>
                    <a:pt x="140" y="249"/>
                  </a:lnTo>
                  <a:lnTo>
                    <a:pt x="131" y="253"/>
                  </a:lnTo>
                  <a:lnTo>
                    <a:pt x="125" y="251"/>
                  </a:lnTo>
                  <a:lnTo>
                    <a:pt x="121" y="247"/>
                  </a:lnTo>
                  <a:lnTo>
                    <a:pt x="120" y="241"/>
                  </a:lnTo>
                  <a:lnTo>
                    <a:pt x="120" y="236"/>
                  </a:lnTo>
                  <a:lnTo>
                    <a:pt x="120" y="226"/>
                  </a:lnTo>
                  <a:lnTo>
                    <a:pt x="122" y="218"/>
                  </a:lnTo>
                  <a:lnTo>
                    <a:pt x="175" y="4"/>
                  </a:lnTo>
                  <a:close/>
                  <a:moveTo>
                    <a:pt x="98" y="213"/>
                  </a:moveTo>
                  <a:lnTo>
                    <a:pt x="97" y="217"/>
                  </a:lnTo>
                  <a:lnTo>
                    <a:pt x="96" y="220"/>
                  </a:lnTo>
                  <a:lnTo>
                    <a:pt x="94" y="223"/>
                  </a:lnTo>
                  <a:lnTo>
                    <a:pt x="91" y="226"/>
                  </a:lnTo>
                  <a:lnTo>
                    <a:pt x="79" y="239"/>
                  </a:lnTo>
                  <a:lnTo>
                    <a:pt x="68" y="247"/>
                  </a:lnTo>
                  <a:lnTo>
                    <a:pt x="58" y="251"/>
                  </a:lnTo>
                  <a:lnTo>
                    <a:pt x="49" y="253"/>
                  </a:lnTo>
                  <a:lnTo>
                    <a:pt x="38" y="249"/>
                  </a:lnTo>
                  <a:lnTo>
                    <a:pt x="31" y="241"/>
                  </a:lnTo>
                  <a:lnTo>
                    <a:pt x="27" y="229"/>
                  </a:lnTo>
                  <a:lnTo>
                    <a:pt x="26" y="218"/>
                  </a:lnTo>
                  <a:lnTo>
                    <a:pt x="28" y="200"/>
                  </a:lnTo>
                  <a:lnTo>
                    <a:pt x="33" y="177"/>
                  </a:lnTo>
                  <a:lnTo>
                    <a:pt x="39" y="154"/>
                  </a:lnTo>
                  <a:lnTo>
                    <a:pt x="46" y="137"/>
                  </a:lnTo>
                  <a:lnTo>
                    <a:pt x="55" y="122"/>
                  </a:lnTo>
                  <a:lnTo>
                    <a:pt x="66" y="111"/>
                  </a:lnTo>
                  <a:lnTo>
                    <a:pt x="77" y="104"/>
                  </a:lnTo>
                  <a:lnTo>
                    <a:pt x="89" y="101"/>
                  </a:lnTo>
                  <a:lnTo>
                    <a:pt x="97" y="103"/>
                  </a:lnTo>
                  <a:lnTo>
                    <a:pt x="103" y="106"/>
                  </a:lnTo>
                  <a:lnTo>
                    <a:pt x="108" y="111"/>
                  </a:lnTo>
                  <a:lnTo>
                    <a:pt x="112" y="117"/>
                  </a:lnTo>
                  <a:lnTo>
                    <a:pt x="115" y="123"/>
                  </a:lnTo>
                  <a:lnTo>
                    <a:pt x="117" y="128"/>
                  </a:lnTo>
                  <a:lnTo>
                    <a:pt x="117" y="132"/>
                  </a:lnTo>
                  <a:lnTo>
                    <a:pt x="118" y="134"/>
                  </a:lnTo>
                  <a:lnTo>
                    <a:pt x="117" y="140"/>
                  </a:lnTo>
                  <a:lnTo>
                    <a:pt x="98" y="2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0" name="Freeform 370"/>
            <p:cNvSpPr>
              <a:spLocks noChangeAspect="1"/>
            </p:cNvSpPr>
            <p:nvPr/>
          </p:nvSpPr>
          <p:spPr bwMode="auto">
            <a:xfrm>
              <a:off x="191" y="0"/>
              <a:ext cx="114" cy="172"/>
            </a:xfrm>
            <a:custGeom>
              <a:avLst/>
              <a:gdLst>
                <a:gd name="T0" fmla="*/ 114 w 114"/>
                <a:gd name="T1" fmla="*/ 125 h 172"/>
                <a:gd name="T2" fmla="*/ 105 w 114"/>
                <a:gd name="T3" fmla="*/ 125 h 172"/>
                <a:gd name="T4" fmla="*/ 104 w 114"/>
                <a:gd name="T5" fmla="*/ 131 h 172"/>
                <a:gd name="T6" fmla="*/ 103 w 114"/>
                <a:gd name="T7" fmla="*/ 138 h 172"/>
                <a:gd name="T8" fmla="*/ 101 w 114"/>
                <a:gd name="T9" fmla="*/ 145 h 172"/>
                <a:gd name="T10" fmla="*/ 98 w 114"/>
                <a:gd name="T11" fmla="*/ 149 h 172"/>
                <a:gd name="T12" fmla="*/ 94 w 114"/>
                <a:gd name="T13" fmla="*/ 149 h 172"/>
                <a:gd name="T14" fmla="*/ 86 w 114"/>
                <a:gd name="T15" fmla="*/ 150 h 172"/>
                <a:gd name="T16" fmla="*/ 78 w 114"/>
                <a:gd name="T17" fmla="*/ 150 h 172"/>
                <a:gd name="T18" fmla="*/ 73 w 114"/>
                <a:gd name="T19" fmla="*/ 150 h 172"/>
                <a:gd name="T20" fmla="*/ 26 w 114"/>
                <a:gd name="T21" fmla="*/ 150 h 172"/>
                <a:gd name="T22" fmla="*/ 43 w 114"/>
                <a:gd name="T23" fmla="*/ 135 h 172"/>
                <a:gd name="T24" fmla="*/ 56 w 114"/>
                <a:gd name="T25" fmla="*/ 124 h 172"/>
                <a:gd name="T26" fmla="*/ 66 w 114"/>
                <a:gd name="T27" fmla="*/ 115 h 172"/>
                <a:gd name="T28" fmla="*/ 77 w 114"/>
                <a:gd name="T29" fmla="*/ 107 h 172"/>
                <a:gd name="T30" fmla="*/ 91 w 114"/>
                <a:gd name="T31" fmla="*/ 95 h 172"/>
                <a:gd name="T32" fmla="*/ 103 w 114"/>
                <a:gd name="T33" fmla="*/ 82 h 172"/>
                <a:gd name="T34" fmla="*/ 111 w 114"/>
                <a:gd name="T35" fmla="*/ 68 h 172"/>
                <a:gd name="T36" fmla="*/ 114 w 114"/>
                <a:gd name="T37" fmla="*/ 51 h 172"/>
                <a:gd name="T38" fmla="*/ 109 w 114"/>
                <a:gd name="T39" fmla="*/ 30 h 172"/>
                <a:gd name="T40" fmla="*/ 96 w 114"/>
                <a:gd name="T41" fmla="*/ 14 h 172"/>
                <a:gd name="T42" fmla="*/ 77 w 114"/>
                <a:gd name="T43" fmla="*/ 4 h 172"/>
                <a:gd name="T44" fmla="*/ 54 w 114"/>
                <a:gd name="T45" fmla="*/ 0 h 172"/>
                <a:gd name="T46" fmla="*/ 42 w 114"/>
                <a:gd name="T47" fmla="*/ 1 h 172"/>
                <a:gd name="T48" fmla="*/ 32 w 114"/>
                <a:gd name="T49" fmla="*/ 4 h 172"/>
                <a:gd name="T50" fmla="*/ 23 w 114"/>
                <a:gd name="T51" fmla="*/ 9 h 172"/>
                <a:gd name="T52" fmla="*/ 15 w 114"/>
                <a:gd name="T53" fmla="*/ 15 h 172"/>
                <a:gd name="T54" fmla="*/ 9 w 114"/>
                <a:gd name="T55" fmla="*/ 22 h 172"/>
                <a:gd name="T56" fmla="*/ 4 w 114"/>
                <a:gd name="T57" fmla="*/ 29 h 172"/>
                <a:gd name="T58" fmla="*/ 1 w 114"/>
                <a:gd name="T59" fmla="*/ 38 h 172"/>
                <a:gd name="T60" fmla="*/ 0 w 114"/>
                <a:gd name="T61" fmla="*/ 47 h 172"/>
                <a:gd name="T62" fmla="*/ 2 w 114"/>
                <a:gd name="T63" fmla="*/ 54 h 172"/>
                <a:gd name="T64" fmla="*/ 6 w 114"/>
                <a:gd name="T65" fmla="*/ 59 h 172"/>
                <a:gd name="T66" fmla="*/ 10 w 114"/>
                <a:gd name="T67" fmla="*/ 61 h 172"/>
                <a:gd name="T68" fmla="*/ 14 w 114"/>
                <a:gd name="T69" fmla="*/ 61 h 172"/>
                <a:gd name="T70" fmla="*/ 18 w 114"/>
                <a:gd name="T71" fmla="*/ 60 h 172"/>
                <a:gd name="T72" fmla="*/ 23 w 114"/>
                <a:gd name="T73" fmla="*/ 58 h 172"/>
                <a:gd name="T74" fmla="*/ 26 w 114"/>
                <a:gd name="T75" fmla="*/ 54 h 172"/>
                <a:gd name="T76" fmla="*/ 27 w 114"/>
                <a:gd name="T77" fmla="*/ 48 h 172"/>
                <a:gd name="T78" fmla="*/ 27 w 114"/>
                <a:gd name="T79" fmla="*/ 43 h 172"/>
                <a:gd name="T80" fmla="*/ 25 w 114"/>
                <a:gd name="T81" fmla="*/ 39 h 172"/>
                <a:gd name="T82" fmla="*/ 20 w 114"/>
                <a:gd name="T83" fmla="*/ 35 h 172"/>
                <a:gd name="T84" fmla="*/ 12 w 114"/>
                <a:gd name="T85" fmla="*/ 34 h 172"/>
                <a:gd name="T86" fmla="*/ 20 w 114"/>
                <a:gd name="T87" fmla="*/ 22 h 172"/>
                <a:gd name="T88" fmla="*/ 29 w 114"/>
                <a:gd name="T89" fmla="*/ 15 h 172"/>
                <a:gd name="T90" fmla="*/ 40 w 114"/>
                <a:gd name="T91" fmla="*/ 11 h 172"/>
                <a:gd name="T92" fmla="*/ 50 w 114"/>
                <a:gd name="T93" fmla="*/ 10 h 172"/>
                <a:gd name="T94" fmla="*/ 67 w 114"/>
                <a:gd name="T95" fmla="*/ 13 h 172"/>
                <a:gd name="T96" fmla="*/ 79 w 114"/>
                <a:gd name="T97" fmla="*/ 22 h 172"/>
                <a:gd name="T98" fmla="*/ 86 w 114"/>
                <a:gd name="T99" fmla="*/ 35 h 172"/>
                <a:gd name="T100" fmla="*/ 89 w 114"/>
                <a:gd name="T101" fmla="*/ 51 h 172"/>
                <a:gd name="T102" fmla="*/ 86 w 114"/>
                <a:gd name="T103" fmla="*/ 67 h 172"/>
                <a:gd name="T104" fmla="*/ 80 w 114"/>
                <a:gd name="T105" fmla="*/ 81 h 172"/>
                <a:gd name="T106" fmla="*/ 72 w 114"/>
                <a:gd name="T107" fmla="*/ 92 h 172"/>
                <a:gd name="T108" fmla="*/ 65 w 114"/>
                <a:gd name="T109" fmla="*/ 101 h 172"/>
                <a:gd name="T110" fmla="*/ 3 w 114"/>
                <a:gd name="T111" fmla="*/ 162 h 172"/>
                <a:gd name="T112" fmla="*/ 0 w 114"/>
                <a:gd name="T113" fmla="*/ 165 h 172"/>
                <a:gd name="T114" fmla="*/ 0 w 114"/>
                <a:gd name="T115" fmla="*/ 172 h 172"/>
                <a:gd name="T116" fmla="*/ 106 w 114"/>
                <a:gd name="T117" fmla="*/ 172 h 172"/>
                <a:gd name="T118" fmla="*/ 114 w 114"/>
                <a:gd name="T119" fmla="*/ 12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4" h="172">
                  <a:moveTo>
                    <a:pt x="114" y="125"/>
                  </a:moveTo>
                  <a:lnTo>
                    <a:pt x="105" y="125"/>
                  </a:lnTo>
                  <a:lnTo>
                    <a:pt x="104" y="131"/>
                  </a:lnTo>
                  <a:lnTo>
                    <a:pt x="103" y="138"/>
                  </a:lnTo>
                  <a:lnTo>
                    <a:pt x="101" y="145"/>
                  </a:lnTo>
                  <a:lnTo>
                    <a:pt x="98" y="149"/>
                  </a:lnTo>
                  <a:lnTo>
                    <a:pt x="94" y="149"/>
                  </a:lnTo>
                  <a:lnTo>
                    <a:pt x="86" y="150"/>
                  </a:lnTo>
                  <a:lnTo>
                    <a:pt x="78" y="150"/>
                  </a:lnTo>
                  <a:lnTo>
                    <a:pt x="73" y="150"/>
                  </a:lnTo>
                  <a:lnTo>
                    <a:pt x="26" y="150"/>
                  </a:lnTo>
                  <a:lnTo>
                    <a:pt x="43" y="135"/>
                  </a:lnTo>
                  <a:lnTo>
                    <a:pt x="56" y="124"/>
                  </a:lnTo>
                  <a:lnTo>
                    <a:pt x="66" y="115"/>
                  </a:lnTo>
                  <a:lnTo>
                    <a:pt x="77" y="107"/>
                  </a:lnTo>
                  <a:lnTo>
                    <a:pt x="91" y="95"/>
                  </a:lnTo>
                  <a:lnTo>
                    <a:pt x="103" y="82"/>
                  </a:lnTo>
                  <a:lnTo>
                    <a:pt x="111" y="68"/>
                  </a:lnTo>
                  <a:lnTo>
                    <a:pt x="114" y="51"/>
                  </a:lnTo>
                  <a:lnTo>
                    <a:pt x="109" y="30"/>
                  </a:lnTo>
                  <a:lnTo>
                    <a:pt x="96" y="14"/>
                  </a:lnTo>
                  <a:lnTo>
                    <a:pt x="77" y="4"/>
                  </a:lnTo>
                  <a:lnTo>
                    <a:pt x="54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9" y="22"/>
                  </a:lnTo>
                  <a:lnTo>
                    <a:pt x="4" y="29"/>
                  </a:lnTo>
                  <a:lnTo>
                    <a:pt x="1" y="38"/>
                  </a:lnTo>
                  <a:lnTo>
                    <a:pt x="0" y="47"/>
                  </a:lnTo>
                  <a:lnTo>
                    <a:pt x="2" y="54"/>
                  </a:lnTo>
                  <a:lnTo>
                    <a:pt x="6" y="59"/>
                  </a:lnTo>
                  <a:lnTo>
                    <a:pt x="10" y="61"/>
                  </a:lnTo>
                  <a:lnTo>
                    <a:pt x="14" y="61"/>
                  </a:lnTo>
                  <a:lnTo>
                    <a:pt x="18" y="60"/>
                  </a:lnTo>
                  <a:lnTo>
                    <a:pt x="23" y="58"/>
                  </a:lnTo>
                  <a:lnTo>
                    <a:pt x="26" y="54"/>
                  </a:lnTo>
                  <a:lnTo>
                    <a:pt x="27" y="48"/>
                  </a:lnTo>
                  <a:lnTo>
                    <a:pt x="27" y="43"/>
                  </a:lnTo>
                  <a:lnTo>
                    <a:pt x="25" y="39"/>
                  </a:lnTo>
                  <a:lnTo>
                    <a:pt x="20" y="35"/>
                  </a:lnTo>
                  <a:lnTo>
                    <a:pt x="12" y="34"/>
                  </a:lnTo>
                  <a:lnTo>
                    <a:pt x="20" y="22"/>
                  </a:lnTo>
                  <a:lnTo>
                    <a:pt x="29" y="15"/>
                  </a:lnTo>
                  <a:lnTo>
                    <a:pt x="40" y="11"/>
                  </a:lnTo>
                  <a:lnTo>
                    <a:pt x="50" y="10"/>
                  </a:lnTo>
                  <a:lnTo>
                    <a:pt x="67" y="13"/>
                  </a:lnTo>
                  <a:lnTo>
                    <a:pt x="79" y="22"/>
                  </a:lnTo>
                  <a:lnTo>
                    <a:pt x="86" y="35"/>
                  </a:lnTo>
                  <a:lnTo>
                    <a:pt x="89" y="51"/>
                  </a:lnTo>
                  <a:lnTo>
                    <a:pt x="86" y="67"/>
                  </a:lnTo>
                  <a:lnTo>
                    <a:pt x="80" y="81"/>
                  </a:lnTo>
                  <a:lnTo>
                    <a:pt x="72" y="92"/>
                  </a:lnTo>
                  <a:lnTo>
                    <a:pt x="65" y="101"/>
                  </a:lnTo>
                  <a:lnTo>
                    <a:pt x="3" y="162"/>
                  </a:lnTo>
                  <a:lnTo>
                    <a:pt x="0" y="165"/>
                  </a:lnTo>
                  <a:lnTo>
                    <a:pt x="0" y="172"/>
                  </a:lnTo>
                  <a:lnTo>
                    <a:pt x="106" y="172"/>
                  </a:lnTo>
                  <a:lnTo>
                    <a:pt x="114" y="1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1" name="Freeform 371"/>
            <p:cNvSpPr>
              <a:spLocks noChangeAspect="1"/>
            </p:cNvSpPr>
            <p:nvPr/>
          </p:nvSpPr>
          <p:spPr bwMode="auto">
            <a:xfrm>
              <a:off x="377" y="50"/>
              <a:ext cx="85" cy="370"/>
            </a:xfrm>
            <a:custGeom>
              <a:avLst/>
              <a:gdLst>
                <a:gd name="T0" fmla="*/ 85 w 85"/>
                <a:gd name="T1" fmla="*/ 367 h 370"/>
                <a:gd name="T2" fmla="*/ 85 w 85"/>
                <a:gd name="T3" fmla="*/ 366 h 370"/>
                <a:gd name="T4" fmla="*/ 84 w 85"/>
                <a:gd name="T5" fmla="*/ 364 h 370"/>
                <a:gd name="T6" fmla="*/ 82 w 85"/>
                <a:gd name="T7" fmla="*/ 362 h 370"/>
                <a:gd name="T8" fmla="*/ 79 w 85"/>
                <a:gd name="T9" fmla="*/ 358 h 370"/>
                <a:gd name="T10" fmla="*/ 50 w 85"/>
                <a:gd name="T11" fmla="*/ 320 h 370"/>
                <a:gd name="T12" fmla="*/ 32 w 85"/>
                <a:gd name="T13" fmla="*/ 276 h 370"/>
                <a:gd name="T14" fmla="*/ 24 w 85"/>
                <a:gd name="T15" fmla="*/ 230 h 370"/>
                <a:gd name="T16" fmla="*/ 21 w 85"/>
                <a:gd name="T17" fmla="*/ 185 h 370"/>
                <a:gd name="T18" fmla="*/ 24 w 85"/>
                <a:gd name="T19" fmla="*/ 137 h 370"/>
                <a:gd name="T20" fmla="*/ 34 w 85"/>
                <a:gd name="T21" fmla="*/ 91 h 370"/>
                <a:gd name="T22" fmla="*/ 52 w 85"/>
                <a:gd name="T23" fmla="*/ 48 h 370"/>
                <a:gd name="T24" fmla="*/ 80 w 85"/>
                <a:gd name="T25" fmla="*/ 10 h 370"/>
                <a:gd name="T26" fmla="*/ 84 w 85"/>
                <a:gd name="T27" fmla="*/ 6 h 370"/>
                <a:gd name="T28" fmla="*/ 85 w 85"/>
                <a:gd name="T29" fmla="*/ 4 h 370"/>
                <a:gd name="T30" fmla="*/ 84 w 85"/>
                <a:gd name="T31" fmla="*/ 1 h 370"/>
                <a:gd name="T32" fmla="*/ 81 w 85"/>
                <a:gd name="T33" fmla="*/ 0 h 370"/>
                <a:gd name="T34" fmla="*/ 74 w 85"/>
                <a:gd name="T35" fmla="*/ 5 h 370"/>
                <a:gd name="T36" fmla="*/ 59 w 85"/>
                <a:gd name="T37" fmla="*/ 19 h 370"/>
                <a:gd name="T38" fmla="*/ 41 w 85"/>
                <a:gd name="T39" fmla="*/ 41 h 370"/>
                <a:gd name="T40" fmla="*/ 23 w 85"/>
                <a:gd name="T41" fmla="*/ 72 h 370"/>
                <a:gd name="T42" fmla="*/ 11 w 85"/>
                <a:gd name="T43" fmla="*/ 103 h 370"/>
                <a:gd name="T44" fmla="*/ 4 w 85"/>
                <a:gd name="T45" fmla="*/ 133 h 370"/>
                <a:gd name="T46" fmla="*/ 0 w 85"/>
                <a:gd name="T47" fmla="*/ 160 h 370"/>
                <a:gd name="T48" fmla="*/ 0 w 85"/>
                <a:gd name="T49" fmla="*/ 185 h 370"/>
                <a:gd name="T50" fmla="*/ 0 w 85"/>
                <a:gd name="T51" fmla="*/ 210 h 370"/>
                <a:gd name="T52" fmla="*/ 4 w 85"/>
                <a:gd name="T53" fmla="*/ 238 h 370"/>
                <a:gd name="T54" fmla="*/ 12 w 85"/>
                <a:gd name="T55" fmla="*/ 269 h 370"/>
                <a:gd name="T56" fmla="*/ 24 w 85"/>
                <a:gd name="T57" fmla="*/ 301 h 370"/>
                <a:gd name="T58" fmla="*/ 42 w 85"/>
                <a:gd name="T59" fmla="*/ 331 h 370"/>
                <a:gd name="T60" fmla="*/ 59 w 85"/>
                <a:gd name="T61" fmla="*/ 352 h 370"/>
                <a:gd name="T62" fmla="*/ 74 w 85"/>
                <a:gd name="T63" fmla="*/ 366 h 370"/>
                <a:gd name="T64" fmla="*/ 81 w 85"/>
                <a:gd name="T65" fmla="*/ 370 h 370"/>
                <a:gd name="T66" fmla="*/ 84 w 85"/>
                <a:gd name="T67" fmla="*/ 369 h 370"/>
                <a:gd name="T68" fmla="*/ 85 w 85"/>
                <a:gd name="T69" fmla="*/ 36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70">
                  <a:moveTo>
                    <a:pt x="85" y="367"/>
                  </a:moveTo>
                  <a:lnTo>
                    <a:pt x="85" y="366"/>
                  </a:lnTo>
                  <a:lnTo>
                    <a:pt x="84" y="364"/>
                  </a:lnTo>
                  <a:lnTo>
                    <a:pt x="82" y="362"/>
                  </a:lnTo>
                  <a:lnTo>
                    <a:pt x="79" y="358"/>
                  </a:lnTo>
                  <a:lnTo>
                    <a:pt x="50" y="320"/>
                  </a:lnTo>
                  <a:lnTo>
                    <a:pt x="32" y="276"/>
                  </a:lnTo>
                  <a:lnTo>
                    <a:pt x="24" y="230"/>
                  </a:lnTo>
                  <a:lnTo>
                    <a:pt x="21" y="185"/>
                  </a:lnTo>
                  <a:lnTo>
                    <a:pt x="24" y="137"/>
                  </a:lnTo>
                  <a:lnTo>
                    <a:pt x="34" y="91"/>
                  </a:lnTo>
                  <a:lnTo>
                    <a:pt x="52" y="48"/>
                  </a:lnTo>
                  <a:lnTo>
                    <a:pt x="80" y="10"/>
                  </a:lnTo>
                  <a:lnTo>
                    <a:pt x="84" y="6"/>
                  </a:lnTo>
                  <a:lnTo>
                    <a:pt x="85" y="4"/>
                  </a:lnTo>
                  <a:lnTo>
                    <a:pt x="84" y="1"/>
                  </a:lnTo>
                  <a:lnTo>
                    <a:pt x="81" y="0"/>
                  </a:lnTo>
                  <a:lnTo>
                    <a:pt x="74" y="5"/>
                  </a:lnTo>
                  <a:lnTo>
                    <a:pt x="59" y="19"/>
                  </a:lnTo>
                  <a:lnTo>
                    <a:pt x="41" y="41"/>
                  </a:lnTo>
                  <a:lnTo>
                    <a:pt x="23" y="72"/>
                  </a:lnTo>
                  <a:lnTo>
                    <a:pt x="11" y="103"/>
                  </a:lnTo>
                  <a:lnTo>
                    <a:pt x="4" y="133"/>
                  </a:lnTo>
                  <a:lnTo>
                    <a:pt x="0" y="160"/>
                  </a:lnTo>
                  <a:lnTo>
                    <a:pt x="0" y="185"/>
                  </a:lnTo>
                  <a:lnTo>
                    <a:pt x="0" y="210"/>
                  </a:lnTo>
                  <a:lnTo>
                    <a:pt x="4" y="238"/>
                  </a:lnTo>
                  <a:lnTo>
                    <a:pt x="12" y="269"/>
                  </a:lnTo>
                  <a:lnTo>
                    <a:pt x="24" y="301"/>
                  </a:lnTo>
                  <a:lnTo>
                    <a:pt x="42" y="331"/>
                  </a:lnTo>
                  <a:lnTo>
                    <a:pt x="59" y="352"/>
                  </a:lnTo>
                  <a:lnTo>
                    <a:pt x="74" y="366"/>
                  </a:lnTo>
                  <a:lnTo>
                    <a:pt x="81" y="370"/>
                  </a:lnTo>
                  <a:lnTo>
                    <a:pt x="84" y="369"/>
                  </a:lnTo>
                  <a:lnTo>
                    <a:pt x="85" y="3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" name="Freeform 372"/>
            <p:cNvSpPr>
              <a:spLocks noChangeAspect="1" noEditPoints="1"/>
            </p:cNvSpPr>
            <p:nvPr/>
          </p:nvSpPr>
          <p:spPr bwMode="auto">
            <a:xfrm>
              <a:off x="502" y="71"/>
              <a:ext cx="193" cy="332"/>
            </a:xfrm>
            <a:custGeom>
              <a:avLst/>
              <a:gdLst>
                <a:gd name="T0" fmla="*/ 144 w 193"/>
                <a:gd name="T1" fmla="*/ 6 h 332"/>
                <a:gd name="T2" fmla="*/ 144 w 193"/>
                <a:gd name="T3" fmla="*/ 2 h 332"/>
                <a:gd name="T4" fmla="*/ 136 w 193"/>
                <a:gd name="T5" fmla="*/ 1 h 332"/>
                <a:gd name="T6" fmla="*/ 113 w 193"/>
                <a:gd name="T7" fmla="*/ 93 h 332"/>
                <a:gd name="T8" fmla="*/ 71 w 193"/>
                <a:gd name="T9" fmla="*/ 103 h 332"/>
                <a:gd name="T10" fmla="*/ 35 w 193"/>
                <a:gd name="T11" fmla="*/ 125 h 332"/>
                <a:gd name="T12" fmla="*/ 10 w 193"/>
                <a:gd name="T13" fmla="*/ 157 h 332"/>
                <a:gd name="T14" fmla="*/ 0 w 193"/>
                <a:gd name="T15" fmla="*/ 194 h 332"/>
                <a:gd name="T16" fmla="*/ 19 w 193"/>
                <a:gd name="T17" fmla="*/ 240 h 332"/>
                <a:gd name="T18" fmla="*/ 71 w 193"/>
                <a:gd name="T19" fmla="*/ 261 h 332"/>
                <a:gd name="T20" fmla="*/ 59 w 193"/>
                <a:gd name="T21" fmla="*/ 308 h 332"/>
                <a:gd name="T22" fmla="*/ 55 w 193"/>
                <a:gd name="T23" fmla="*/ 325 h 332"/>
                <a:gd name="T24" fmla="*/ 56 w 193"/>
                <a:gd name="T25" fmla="*/ 332 h 332"/>
                <a:gd name="T26" fmla="*/ 63 w 193"/>
                <a:gd name="T27" fmla="*/ 331 h 332"/>
                <a:gd name="T28" fmla="*/ 64 w 193"/>
                <a:gd name="T29" fmla="*/ 325 h 332"/>
                <a:gd name="T30" fmla="*/ 67 w 193"/>
                <a:gd name="T31" fmla="*/ 316 h 332"/>
                <a:gd name="T32" fmla="*/ 102 w 193"/>
                <a:gd name="T33" fmla="*/ 258 h 332"/>
                <a:gd name="T34" fmla="*/ 142 w 193"/>
                <a:gd name="T35" fmla="*/ 241 h 332"/>
                <a:gd name="T36" fmla="*/ 173 w 193"/>
                <a:gd name="T37" fmla="*/ 213 h 332"/>
                <a:gd name="T38" fmla="*/ 191 w 193"/>
                <a:gd name="T39" fmla="*/ 178 h 332"/>
                <a:gd name="T40" fmla="*/ 189 w 193"/>
                <a:gd name="T41" fmla="*/ 138 h 332"/>
                <a:gd name="T42" fmla="*/ 155 w 193"/>
                <a:gd name="T43" fmla="*/ 101 h 332"/>
                <a:gd name="T44" fmla="*/ 143 w 193"/>
                <a:gd name="T45" fmla="*/ 9 h 332"/>
                <a:gd name="T46" fmla="*/ 64 w 193"/>
                <a:gd name="T47" fmla="*/ 252 h 332"/>
                <a:gd name="T48" fmla="*/ 48 w 193"/>
                <a:gd name="T49" fmla="*/ 246 h 332"/>
                <a:gd name="T50" fmla="*/ 34 w 193"/>
                <a:gd name="T51" fmla="*/ 234 h 332"/>
                <a:gd name="T52" fmla="*/ 25 w 193"/>
                <a:gd name="T53" fmla="*/ 215 h 332"/>
                <a:gd name="T54" fmla="*/ 26 w 193"/>
                <a:gd name="T55" fmla="*/ 185 h 332"/>
                <a:gd name="T56" fmla="*/ 37 w 193"/>
                <a:gd name="T57" fmla="*/ 152 h 332"/>
                <a:gd name="T58" fmla="*/ 59 w 193"/>
                <a:gd name="T59" fmla="*/ 123 h 332"/>
                <a:gd name="T60" fmla="*/ 91 w 193"/>
                <a:gd name="T61" fmla="*/ 105 h 332"/>
                <a:gd name="T62" fmla="*/ 73 w 193"/>
                <a:gd name="T63" fmla="*/ 253 h 332"/>
                <a:gd name="T64" fmla="*/ 140 w 193"/>
                <a:gd name="T65" fmla="*/ 105 h 332"/>
                <a:gd name="T66" fmla="*/ 165 w 193"/>
                <a:gd name="T67" fmla="*/ 131 h 332"/>
                <a:gd name="T68" fmla="*/ 168 w 193"/>
                <a:gd name="T69" fmla="*/ 169 h 332"/>
                <a:gd name="T70" fmla="*/ 156 w 193"/>
                <a:gd name="T71" fmla="*/ 202 h 332"/>
                <a:gd name="T72" fmla="*/ 134 w 193"/>
                <a:gd name="T73" fmla="*/ 231 h 332"/>
                <a:gd name="T74" fmla="*/ 102 w 193"/>
                <a:gd name="T75" fmla="*/ 249 h 332"/>
                <a:gd name="T76" fmla="*/ 120 w 193"/>
                <a:gd name="T77" fmla="*/ 10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3" h="332">
                  <a:moveTo>
                    <a:pt x="143" y="9"/>
                  </a:moveTo>
                  <a:lnTo>
                    <a:pt x="144" y="6"/>
                  </a:lnTo>
                  <a:lnTo>
                    <a:pt x="144" y="4"/>
                  </a:lnTo>
                  <a:lnTo>
                    <a:pt x="144" y="2"/>
                  </a:lnTo>
                  <a:lnTo>
                    <a:pt x="140" y="0"/>
                  </a:lnTo>
                  <a:lnTo>
                    <a:pt x="136" y="1"/>
                  </a:lnTo>
                  <a:lnTo>
                    <a:pt x="134" y="7"/>
                  </a:lnTo>
                  <a:lnTo>
                    <a:pt x="113" y="93"/>
                  </a:lnTo>
                  <a:lnTo>
                    <a:pt x="91" y="96"/>
                  </a:lnTo>
                  <a:lnTo>
                    <a:pt x="71" y="103"/>
                  </a:lnTo>
                  <a:lnTo>
                    <a:pt x="52" y="113"/>
                  </a:lnTo>
                  <a:lnTo>
                    <a:pt x="35" y="125"/>
                  </a:lnTo>
                  <a:lnTo>
                    <a:pt x="21" y="141"/>
                  </a:lnTo>
                  <a:lnTo>
                    <a:pt x="10" y="157"/>
                  </a:lnTo>
                  <a:lnTo>
                    <a:pt x="3" y="176"/>
                  </a:lnTo>
                  <a:lnTo>
                    <a:pt x="0" y="194"/>
                  </a:lnTo>
                  <a:lnTo>
                    <a:pt x="5" y="219"/>
                  </a:lnTo>
                  <a:lnTo>
                    <a:pt x="19" y="240"/>
                  </a:lnTo>
                  <a:lnTo>
                    <a:pt x="41" y="255"/>
                  </a:lnTo>
                  <a:lnTo>
                    <a:pt x="71" y="261"/>
                  </a:lnTo>
                  <a:lnTo>
                    <a:pt x="63" y="296"/>
                  </a:lnTo>
                  <a:lnTo>
                    <a:pt x="59" y="308"/>
                  </a:lnTo>
                  <a:lnTo>
                    <a:pt x="57" y="318"/>
                  </a:lnTo>
                  <a:lnTo>
                    <a:pt x="55" y="325"/>
                  </a:lnTo>
                  <a:lnTo>
                    <a:pt x="54" y="328"/>
                  </a:lnTo>
                  <a:lnTo>
                    <a:pt x="56" y="332"/>
                  </a:lnTo>
                  <a:lnTo>
                    <a:pt x="59" y="332"/>
                  </a:lnTo>
                  <a:lnTo>
                    <a:pt x="63" y="331"/>
                  </a:lnTo>
                  <a:lnTo>
                    <a:pt x="63" y="329"/>
                  </a:lnTo>
                  <a:lnTo>
                    <a:pt x="64" y="325"/>
                  </a:lnTo>
                  <a:lnTo>
                    <a:pt x="66" y="321"/>
                  </a:lnTo>
                  <a:lnTo>
                    <a:pt x="67" y="316"/>
                  </a:lnTo>
                  <a:lnTo>
                    <a:pt x="80" y="261"/>
                  </a:lnTo>
                  <a:lnTo>
                    <a:pt x="102" y="258"/>
                  </a:lnTo>
                  <a:lnTo>
                    <a:pt x="123" y="251"/>
                  </a:lnTo>
                  <a:lnTo>
                    <a:pt x="142" y="241"/>
                  </a:lnTo>
                  <a:lnTo>
                    <a:pt x="159" y="228"/>
                  </a:lnTo>
                  <a:lnTo>
                    <a:pt x="173" y="213"/>
                  </a:lnTo>
                  <a:lnTo>
                    <a:pt x="184" y="196"/>
                  </a:lnTo>
                  <a:lnTo>
                    <a:pt x="191" y="178"/>
                  </a:lnTo>
                  <a:lnTo>
                    <a:pt x="193" y="160"/>
                  </a:lnTo>
                  <a:lnTo>
                    <a:pt x="189" y="138"/>
                  </a:lnTo>
                  <a:lnTo>
                    <a:pt x="177" y="117"/>
                  </a:lnTo>
                  <a:lnTo>
                    <a:pt x="155" y="101"/>
                  </a:lnTo>
                  <a:lnTo>
                    <a:pt x="123" y="93"/>
                  </a:lnTo>
                  <a:lnTo>
                    <a:pt x="143" y="9"/>
                  </a:lnTo>
                  <a:close/>
                  <a:moveTo>
                    <a:pt x="73" y="253"/>
                  </a:moveTo>
                  <a:lnTo>
                    <a:pt x="64" y="252"/>
                  </a:lnTo>
                  <a:lnTo>
                    <a:pt x="56" y="250"/>
                  </a:lnTo>
                  <a:lnTo>
                    <a:pt x="48" y="246"/>
                  </a:lnTo>
                  <a:lnTo>
                    <a:pt x="40" y="241"/>
                  </a:lnTo>
                  <a:lnTo>
                    <a:pt x="34" y="234"/>
                  </a:lnTo>
                  <a:lnTo>
                    <a:pt x="29" y="225"/>
                  </a:lnTo>
                  <a:lnTo>
                    <a:pt x="25" y="215"/>
                  </a:lnTo>
                  <a:lnTo>
                    <a:pt x="24" y="202"/>
                  </a:lnTo>
                  <a:lnTo>
                    <a:pt x="26" y="185"/>
                  </a:lnTo>
                  <a:lnTo>
                    <a:pt x="30" y="168"/>
                  </a:lnTo>
                  <a:lnTo>
                    <a:pt x="37" y="152"/>
                  </a:lnTo>
                  <a:lnTo>
                    <a:pt x="47" y="137"/>
                  </a:lnTo>
                  <a:lnTo>
                    <a:pt x="59" y="123"/>
                  </a:lnTo>
                  <a:lnTo>
                    <a:pt x="74" y="113"/>
                  </a:lnTo>
                  <a:lnTo>
                    <a:pt x="91" y="105"/>
                  </a:lnTo>
                  <a:lnTo>
                    <a:pt x="111" y="101"/>
                  </a:lnTo>
                  <a:lnTo>
                    <a:pt x="73" y="253"/>
                  </a:lnTo>
                  <a:close/>
                  <a:moveTo>
                    <a:pt x="120" y="101"/>
                  </a:moveTo>
                  <a:lnTo>
                    <a:pt x="140" y="105"/>
                  </a:lnTo>
                  <a:lnTo>
                    <a:pt x="155" y="115"/>
                  </a:lnTo>
                  <a:lnTo>
                    <a:pt x="165" y="131"/>
                  </a:lnTo>
                  <a:lnTo>
                    <a:pt x="169" y="152"/>
                  </a:lnTo>
                  <a:lnTo>
                    <a:pt x="168" y="169"/>
                  </a:lnTo>
                  <a:lnTo>
                    <a:pt x="163" y="186"/>
                  </a:lnTo>
                  <a:lnTo>
                    <a:pt x="156" y="202"/>
                  </a:lnTo>
                  <a:lnTo>
                    <a:pt x="146" y="217"/>
                  </a:lnTo>
                  <a:lnTo>
                    <a:pt x="134" y="231"/>
                  </a:lnTo>
                  <a:lnTo>
                    <a:pt x="119" y="241"/>
                  </a:lnTo>
                  <a:lnTo>
                    <a:pt x="102" y="249"/>
                  </a:lnTo>
                  <a:lnTo>
                    <a:pt x="82" y="253"/>
                  </a:lnTo>
                  <a:lnTo>
                    <a:pt x="120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3" name="Freeform 373"/>
            <p:cNvSpPr>
              <a:spLocks noChangeAspect="1"/>
            </p:cNvSpPr>
            <p:nvPr/>
          </p:nvSpPr>
          <p:spPr bwMode="auto">
            <a:xfrm>
              <a:off x="730" y="209"/>
              <a:ext cx="94" cy="172"/>
            </a:xfrm>
            <a:custGeom>
              <a:avLst/>
              <a:gdLst>
                <a:gd name="T0" fmla="*/ 59 w 94"/>
                <a:gd name="T1" fmla="*/ 7 h 172"/>
                <a:gd name="T2" fmla="*/ 58 w 94"/>
                <a:gd name="T3" fmla="*/ 3 h 172"/>
                <a:gd name="T4" fmla="*/ 58 w 94"/>
                <a:gd name="T5" fmla="*/ 1 h 172"/>
                <a:gd name="T6" fmla="*/ 55 w 94"/>
                <a:gd name="T7" fmla="*/ 0 h 172"/>
                <a:gd name="T8" fmla="*/ 51 w 94"/>
                <a:gd name="T9" fmla="*/ 0 h 172"/>
                <a:gd name="T10" fmla="*/ 37 w 94"/>
                <a:gd name="T11" fmla="*/ 9 h 172"/>
                <a:gd name="T12" fmla="*/ 23 w 94"/>
                <a:gd name="T13" fmla="*/ 14 h 172"/>
                <a:gd name="T14" fmla="*/ 10 w 94"/>
                <a:gd name="T15" fmla="*/ 16 h 172"/>
                <a:gd name="T16" fmla="*/ 0 w 94"/>
                <a:gd name="T17" fmla="*/ 16 h 172"/>
                <a:gd name="T18" fmla="*/ 0 w 94"/>
                <a:gd name="T19" fmla="*/ 26 h 172"/>
                <a:gd name="T20" fmla="*/ 7 w 94"/>
                <a:gd name="T21" fmla="*/ 26 h 172"/>
                <a:gd name="T22" fmla="*/ 16 w 94"/>
                <a:gd name="T23" fmla="*/ 25 h 172"/>
                <a:gd name="T24" fmla="*/ 27 w 94"/>
                <a:gd name="T25" fmla="*/ 23 h 172"/>
                <a:gd name="T26" fmla="*/ 38 w 94"/>
                <a:gd name="T27" fmla="*/ 19 h 172"/>
                <a:gd name="T28" fmla="*/ 38 w 94"/>
                <a:gd name="T29" fmla="*/ 150 h 172"/>
                <a:gd name="T30" fmla="*/ 37 w 94"/>
                <a:gd name="T31" fmla="*/ 156 h 172"/>
                <a:gd name="T32" fmla="*/ 34 w 94"/>
                <a:gd name="T33" fmla="*/ 160 h 172"/>
                <a:gd name="T34" fmla="*/ 27 w 94"/>
                <a:gd name="T35" fmla="*/ 162 h 172"/>
                <a:gd name="T36" fmla="*/ 12 w 94"/>
                <a:gd name="T37" fmla="*/ 162 h 172"/>
                <a:gd name="T38" fmla="*/ 2 w 94"/>
                <a:gd name="T39" fmla="*/ 162 h 172"/>
                <a:gd name="T40" fmla="*/ 2 w 94"/>
                <a:gd name="T41" fmla="*/ 172 h 172"/>
                <a:gd name="T42" fmla="*/ 94 w 94"/>
                <a:gd name="T43" fmla="*/ 172 h 172"/>
                <a:gd name="T44" fmla="*/ 94 w 94"/>
                <a:gd name="T45" fmla="*/ 162 h 172"/>
                <a:gd name="T46" fmla="*/ 84 w 94"/>
                <a:gd name="T47" fmla="*/ 162 h 172"/>
                <a:gd name="T48" fmla="*/ 69 w 94"/>
                <a:gd name="T49" fmla="*/ 162 h 172"/>
                <a:gd name="T50" fmla="*/ 62 w 94"/>
                <a:gd name="T51" fmla="*/ 160 h 172"/>
                <a:gd name="T52" fmla="*/ 59 w 94"/>
                <a:gd name="T53" fmla="*/ 156 h 172"/>
                <a:gd name="T54" fmla="*/ 59 w 94"/>
                <a:gd name="T55" fmla="*/ 150 h 172"/>
                <a:gd name="T56" fmla="*/ 59 w 94"/>
                <a:gd name="T57" fmla="*/ 7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72">
                  <a:moveTo>
                    <a:pt x="59" y="7"/>
                  </a:moveTo>
                  <a:lnTo>
                    <a:pt x="58" y="3"/>
                  </a:lnTo>
                  <a:lnTo>
                    <a:pt x="58" y="1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37" y="9"/>
                  </a:lnTo>
                  <a:lnTo>
                    <a:pt x="23" y="14"/>
                  </a:lnTo>
                  <a:lnTo>
                    <a:pt x="10" y="16"/>
                  </a:lnTo>
                  <a:lnTo>
                    <a:pt x="0" y="16"/>
                  </a:lnTo>
                  <a:lnTo>
                    <a:pt x="0" y="26"/>
                  </a:lnTo>
                  <a:lnTo>
                    <a:pt x="7" y="26"/>
                  </a:lnTo>
                  <a:lnTo>
                    <a:pt x="16" y="25"/>
                  </a:lnTo>
                  <a:lnTo>
                    <a:pt x="27" y="23"/>
                  </a:lnTo>
                  <a:lnTo>
                    <a:pt x="38" y="19"/>
                  </a:lnTo>
                  <a:lnTo>
                    <a:pt x="38" y="150"/>
                  </a:lnTo>
                  <a:lnTo>
                    <a:pt x="37" y="156"/>
                  </a:lnTo>
                  <a:lnTo>
                    <a:pt x="34" y="160"/>
                  </a:lnTo>
                  <a:lnTo>
                    <a:pt x="27" y="162"/>
                  </a:lnTo>
                  <a:lnTo>
                    <a:pt x="12" y="162"/>
                  </a:lnTo>
                  <a:lnTo>
                    <a:pt x="2" y="162"/>
                  </a:lnTo>
                  <a:lnTo>
                    <a:pt x="2" y="172"/>
                  </a:lnTo>
                  <a:lnTo>
                    <a:pt x="94" y="172"/>
                  </a:lnTo>
                  <a:lnTo>
                    <a:pt x="94" y="162"/>
                  </a:lnTo>
                  <a:lnTo>
                    <a:pt x="84" y="162"/>
                  </a:lnTo>
                  <a:lnTo>
                    <a:pt x="69" y="162"/>
                  </a:lnTo>
                  <a:lnTo>
                    <a:pt x="62" y="160"/>
                  </a:lnTo>
                  <a:lnTo>
                    <a:pt x="59" y="156"/>
                  </a:lnTo>
                  <a:lnTo>
                    <a:pt x="59" y="150"/>
                  </a:lnTo>
                  <a:lnTo>
                    <a:pt x="59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4" name="Freeform 374"/>
            <p:cNvSpPr>
              <a:spLocks noChangeAspect="1"/>
            </p:cNvSpPr>
            <p:nvPr/>
          </p:nvSpPr>
          <p:spPr bwMode="auto">
            <a:xfrm>
              <a:off x="899" y="289"/>
              <a:ext cx="43" cy="110"/>
            </a:xfrm>
            <a:custGeom>
              <a:avLst/>
              <a:gdLst>
                <a:gd name="T0" fmla="*/ 43 w 43"/>
                <a:gd name="T1" fmla="*/ 38 h 110"/>
                <a:gd name="T2" fmla="*/ 42 w 43"/>
                <a:gd name="T3" fmla="*/ 22 h 110"/>
                <a:gd name="T4" fmla="*/ 37 w 43"/>
                <a:gd name="T5" fmla="*/ 10 h 110"/>
                <a:gd name="T6" fmla="*/ 30 w 43"/>
                <a:gd name="T7" fmla="*/ 2 h 110"/>
                <a:gd name="T8" fmla="*/ 20 w 43"/>
                <a:gd name="T9" fmla="*/ 0 h 110"/>
                <a:gd name="T10" fmla="*/ 12 w 43"/>
                <a:gd name="T11" fmla="*/ 1 h 110"/>
                <a:gd name="T12" fmla="*/ 5 w 43"/>
                <a:gd name="T13" fmla="*/ 5 h 110"/>
                <a:gd name="T14" fmla="*/ 2 w 43"/>
                <a:gd name="T15" fmla="*/ 12 h 110"/>
                <a:gd name="T16" fmla="*/ 0 w 43"/>
                <a:gd name="T17" fmla="*/ 19 h 110"/>
                <a:gd name="T18" fmla="*/ 2 w 43"/>
                <a:gd name="T19" fmla="*/ 26 h 110"/>
                <a:gd name="T20" fmla="*/ 5 w 43"/>
                <a:gd name="T21" fmla="*/ 33 h 110"/>
                <a:gd name="T22" fmla="*/ 12 w 43"/>
                <a:gd name="T23" fmla="*/ 37 h 110"/>
                <a:gd name="T24" fmla="*/ 20 w 43"/>
                <a:gd name="T25" fmla="*/ 39 h 110"/>
                <a:gd name="T26" fmla="*/ 27 w 43"/>
                <a:gd name="T27" fmla="*/ 38 h 110"/>
                <a:gd name="T28" fmla="*/ 33 w 43"/>
                <a:gd name="T29" fmla="*/ 34 h 110"/>
                <a:gd name="T30" fmla="*/ 34 w 43"/>
                <a:gd name="T31" fmla="*/ 33 h 110"/>
                <a:gd name="T32" fmla="*/ 35 w 43"/>
                <a:gd name="T33" fmla="*/ 34 h 110"/>
                <a:gd name="T34" fmla="*/ 35 w 43"/>
                <a:gd name="T35" fmla="*/ 38 h 110"/>
                <a:gd name="T36" fmla="*/ 33 w 43"/>
                <a:gd name="T37" fmla="*/ 58 h 110"/>
                <a:gd name="T38" fmla="*/ 27 w 43"/>
                <a:gd name="T39" fmla="*/ 75 h 110"/>
                <a:gd name="T40" fmla="*/ 19 w 43"/>
                <a:gd name="T41" fmla="*/ 89 h 110"/>
                <a:gd name="T42" fmla="*/ 10 w 43"/>
                <a:gd name="T43" fmla="*/ 100 h 110"/>
                <a:gd name="T44" fmla="*/ 7 w 43"/>
                <a:gd name="T45" fmla="*/ 104 h 110"/>
                <a:gd name="T46" fmla="*/ 6 w 43"/>
                <a:gd name="T47" fmla="*/ 106 h 110"/>
                <a:gd name="T48" fmla="*/ 7 w 43"/>
                <a:gd name="T49" fmla="*/ 109 h 110"/>
                <a:gd name="T50" fmla="*/ 10 w 43"/>
                <a:gd name="T51" fmla="*/ 110 h 110"/>
                <a:gd name="T52" fmla="*/ 17 w 43"/>
                <a:gd name="T53" fmla="*/ 105 h 110"/>
                <a:gd name="T54" fmla="*/ 28 w 43"/>
                <a:gd name="T55" fmla="*/ 90 h 110"/>
                <a:gd name="T56" fmla="*/ 39 w 43"/>
                <a:gd name="T57" fmla="*/ 68 h 110"/>
                <a:gd name="T58" fmla="*/ 43 w 43"/>
                <a:gd name="T59" fmla="*/ 3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110">
                  <a:moveTo>
                    <a:pt x="43" y="38"/>
                  </a:moveTo>
                  <a:lnTo>
                    <a:pt x="42" y="22"/>
                  </a:lnTo>
                  <a:lnTo>
                    <a:pt x="37" y="10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12" y="1"/>
                  </a:lnTo>
                  <a:lnTo>
                    <a:pt x="5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6"/>
                  </a:lnTo>
                  <a:lnTo>
                    <a:pt x="5" y="33"/>
                  </a:lnTo>
                  <a:lnTo>
                    <a:pt x="12" y="37"/>
                  </a:lnTo>
                  <a:lnTo>
                    <a:pt x="20" y="39"/>
                  </a:lnTo>
                  <a:lnTo>
                    <a:pt x="27" y="38"/>
                  </a:lnTo>
                  <a:lnTo>
                    <a:pt x="33" y="34"/>
                  </a:lnTo>
                  <a:lnTo>
                    <a:pt x="34" y="33"/>
                  </a:lnTo>
                  <a:lnTo>
                    <a:pt x="35" y="34"/>
                  </a:lnTo>
                  <a:lnTo>
                    <a:pt x="35" y="38"/>
                  </a:lnTo>
                  <a:lnTo>
                    <a:pt x="33" y="58"/>
                  </a:lnTo>
                  <a:lnTo>
                    <a:pt x="27" y="75"/>
                  </a:lnTo>
                  <a:lnTo>
                    <a:pt x="19" y="89"/>
                  </a:lnTo>
                  <a:lnTo>
                    <a:pt x="10" y="100"/>
                  </a:lnTo>
                  <a:lnTo>
                    <a:pt x="7" y="104"/>
                  </a:lnTo>
                  <a:lnTo>
                    <a:pt x="6" y="106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7" y="105"/>
                  </a:lnTo>
                  <a:lnTo>
                    <a:pt x="28" y="90"/>
                  </a:lnTo>
                  <a:lnTo>
                    <a:pt x="39" y="68"/>
                  </a:lnTo>
                  <a:lnTo>
                    <a:pt x="43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5" name="Freeform 375"/>
            <p:cNvSpPr>
              <a:spLocks noChangeAspect="1" noEditPoints="1"/>
            </p:cNvSpPr>
            <p:nvPr/>
          </p:nvSpPr>
          <p:spPr bwMode="auto">
            <a:xfrm>
              <a:off x="1047" y="71"/>
              <a:ext cx="193" cy="332"/>
            </a:xfrm>
            <a:custGeom>
              <a:avLst/>
              <a:gdLst>
                <a:gd name="T0" fmla="*/ 144 w 193"/>
                <a:gd name="T1" fmla="*/ 6 h 332"/>
                <a:gd name="T2" fmla="*/ 144 w 193"/>
                <a:gd name="T3" fmla="*/ 2 h 332"/>
                <a:gd name="T4" fmla="*/ 136 w 193"/>
                <a:gd name="T5" fmla="*/ 1 h 332"/>
                <a:gd name="T6" fmla="*/ 113 w 193"/>
                <a:gd name="T7" fmla="*/ 93 h 332"/>
                <a:gd name="T8" fmla="*/ 71 w 193"/>
                <a:gd name="T9" fmla="*/ 103 h 332"/>
                <a:gd name="T10" fmla="*/ 35 w 193"/>
                <a:gd name="T11" fmla="*/ 125 h 332"/>
                <a:gd name="T12" fmla="*/ 10 w 193"/>
                <a:gd name="T13" fmla="*/ 157 h 332"/>
                <a:gd name="T14" fmla="*/ 0 w 193"/>
                <a:gd name="T15" fmla="*/ 194 h 332"/>
                <a:gd name="T16" fmla="*/ 19 w 193"/>
                <a:gd name="T17" fmla="*/ 240 h 332"/>
                <a:gd name="T18" fmla="*/ 71 w 193"/>
                <a:gd name="T19" fmla="*/ 261 h 332"/>
                <a:gd name="T20" fmla="*/ 59 w 193"/>
                <a:gd name="T21" fmla="*/ 308 h 332"/>
                <a:gd name="T22" fmla="*/ 55 w 193"/>
                <a:gd name="T23" fmla="*/ 325 h 332"/>
                <a:gd name="T24" fmla="*/ 56 w 193"/>
                <a:gd name="T25" fmla="*/ 332 h 332"/>
                <a:gd name="T26" fmla="*/ 63 w 193"/>
                <a:gd name="T27" fmla="*/ 331 h 332"/>
                <a:gd name="T28" fmla="*/ 64 w 193"/>
                <a:gd name="T29" fmla="*/ 325 h 332"/>
                <a:gd name="T30" fmla="*/ 67 w 193"/>
                <a:gd name="T31" fmla="*/ 316 h 332"/>
                <a:gd name="T32" fmla="*/ 102 w 193"/>
                <a:gd name="T33" fmla="*/ 258 h 332"/>
                <a:gd name="T34" fmla="*/ 142 w 193"/>
                <a:gd name="T35" fmla="*/ 241 h 332"/>
                <a:gd name="T36" fmla="*/ 173 w 193"/>
                <a:gd name="T37" fmla="*/ 213 h 332"/>
                <a:gd name="T38" fmla="*/ 191 w 193"/>
                <a:gd name="T39" fmla="*/ 178 h 332"/>
                <a:gd name="T40" fmla="*/ 189 w 193"/>
                <a:gd name="T41" fmla="*/ 138 h 332"/>
                <a:gd name="T42" fmla="*/ 155 w 193"/>
                <a:gd name="T43" fmla="*/ 101 h 332"/>
                <a:gd name="T44" fmla="*/ 143 w 193"/>
                <a:gd name="T45" fmla="*/ 9 h 332"/>
                <a:gd name="T46" fmla="*/ 64 w 193"/>
                <a:gd name="T47" fmla="*/ 252 h 332"/>
                <a:gd name="T48" fmla="*/ 48 w 193"/>
                <a:gd name="T49" fmla="*/ 246 h 332"/>
                <a:gd name="T50" fmla="*/ 34 w 193"/>
                <a:gd name="T51" fmla="*/ 234 h 332"/>
                <a:gd name="T52" fmla="*/ 26 w 193"/>
                <a:gd name="T53" fmla="*/ 215 h 332"/>
                <a:gd name="T54" fmla="*/ 26 w 193"/>
                <a:gd name="T55" fmla="*/ 185 h 332"/>
                <a:gd name="T56" fmla="*/ 37 w 193"/>
                <a:gd name="T57" fmla="*/ 152 h 332"/>
                <a:gd name="T58" fmla="*/ 59 w 193"/>
                <a:gd name="T59" fmla="*/ 123 h 332"/>
                <a:gd name="T60" fmla="*/ 91 w 193"/>
                <a:gd name="T61" fmla="*/ 105 h 332"/>
                <a:gd name="T62" fmla="*/ 73 w 193"/>
                <a:gd name="T63" fmla="*/ 253 h 332"/>
                <a:gd name="T64" fmla="*/ 140 w 193"/>
                <a:gd name="T65" fmla="*/ 105 h 332"/>
                <a:gd name="T66" fmla="*/ 165 w 193"/>
                <a:gd name="T67" fmla="*/ 131 h 332"/>
                <a:gd name="T68" fmla="*/ 168 w 193"/>
                <a:gd name="T69" fmla="*/ 169 h 332"/>
                <a:gd name="T70" fmla="*/ 156 w 193"/>
                <a:gd name="T71" fmla="*/ 202 h 332"/>
                <a:gd name="T72" fmla="*/ 134 w 193"/>
                <a:gd name="T73" fmla="*/ 231 h 332"/>
                <a:gd name="T74" fmla="*/ 102 w 193"/>
                <a:gd name="T75" fmla="*/ 249 h 332"/>
                <a:gd name="T76" fmla="*/ 120 w 193"/>
                <a:gd name="T77" fmla="*/ 10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3" h="332">
                  <a:moveTo>
                    <a:pt x="143" y="9"/>
                  </a:moveTo>
                  <a:lnTo>
                    <a:pt x="144" y="6"/>
                  </a:lnTo>
                  <a:lnTo>
                    <a:pt x="144" y="4"/>
                  </a:lnTo>
                  <a:lnTo>
                    <a:pt x="144" y="2"/>
                  </a:lnTo>
                  <a:lnTo>
                    <a:pt x="140" y="0"/>
                  </a:lnTo>
                  <a:lnTo>
                    <a:pt x="136" y="1"/>
                  </a:lnTo>
                  <a:lnTo>
                    <a:pt x="134" y="7"/>
                  </a:lnTo>
                  <a:lnTo>
                    <a:pt x="113" y="93"/>
                  </a:lnTo>
                  <a:lnTo>
                    <a:pt x="91" y="96"/>
                  </a:lnTo>
                  <a:lnTo>
                    <a:pt x="71" y="103"/>
                  </a:lnTo>
                  <a:lnTo>
                    <a:pt x="52" y="113"/>
                  </a:lnTo>
                  <a:lnTo>
                    <a:pt x="35" y="125"/>
                  </a:lnTo>
                  <a:lnTo>
                    <a:pt x="21" y="141"/>
                  </a:lnTo>
                  <a:lnTo>
                    <a:pt x="10" y="157"/>
                  </a:lnTo>
                  <a:lnTo>
                    <a:pt x="3" y="176"/>
                  </a:lnTo>
                  <a:lnTo>
                    <a:pt x="0" y="194"/>
                  </a:lnTo>
                  <a:lnTo>
                    <a:pt x="5" y="219"/>
                  </a:lnTo>
                  <a:lnTo>
                    <a:pt x="19" y="240"/>
                  </a:lnTo>
                  <a:lnTo>
                    <a:pt x="41" y="255"/>
                  </a:lnTo>
                  <a:lnTo>
                    <a:pt x="71" y="261"/>
                  </a:lnTo>
                  <a:lnTo>
                    <a:pt x="63" y="296"/>
                  </a:lnTo>
                  <a:lnTo>
                    <a:pt x="59" y="308"/>
                  </a:lnTo>
                  <a:lnTo>
                    <a:pt x="57" y="318"/>
                  </a:lnTo>
                  <a:lnTo>
                    <a:pt x="55" y="325"/>
                  </a:lnTo>
                  <a:lnTo>
                    <a:pt x="55" y="328"/>
                  </a:lnTo>
                  <a:lnTo>
                    <a:pt x="56" y="332"/>
                  </a:lnTo>
                  <a:lnTo>
                    <a:pt x="59" y="332"/>
                  </a:lnTo>
                  <a:lnTo>
                    <a:pt x="63" y="331"/>
                  </a:lnTo>
                  <a:lnTo>
                    <a:pt x="63" y="329"/>
                  </a:lnTo>
                  <a:lnTo>
                    <a:pt x="64" y="325"/>
                  </a:lnTo>
                  <a:lnTo>
                    <a:pt x="66" y="321"/>
                  </a:lnTo>
                  <a:lnTo>
                    <a:pt x="67" y="316"/>
                  </a:lnTo>
                  <a:lnTo>
                    <a:pt x="81" y="261"/>
                  </a:lnTo>
                  <a:lnTo>
                    <a:pt x="102" y="258"/>
                  </a:lnTo>
                  <a:lnTo>
                    <a:pt x="123" y="251"/>
                  </a:lnTo>
                  <a:lnTo>
                    <a:pt x="142" y="241"/>
                  </a:lnTo>
                  <a:lnTo>
                    <a:pt x="159" y="228"/>
                  </a:lnTo>
                  <a:lnTo>
                    <a:pt x="173" y="213"/>
                  </a:lnTo>
                  <a:lnTo>
                    <a:pt x="184" y="196"/>
                  </a:lnTo>
                  <a:lnTo>
                    <a:pt x="191" y="178"/>
                  </a:lnTo>
                  <a:lnTo>
                    <a:pt x="193" y="160"/>
                  </a:lnTo>
                  <a:lnTo>
                    <a:pt x="189" y="138"/>
                  </a:lnTo>
                  <a:lnTo>
                    <a:pt x="177" y="117"/>
                  </a:lnTo>
                  <a:lnTo>
                    <a:pt x="155" y="101"/>
                  </a:lnTo>
                  <a:lnTo>
                    <a:pt x="123" y="93"/>
                  </a:lnTo>
                  <a:lnTo>
                    <a:pt x="143" y="9"/>
                  </a:lnTo>
                  <a:close/>
                  <a:moveTo>
                    <a:pt x="73" y="253"/>
                  </a:moveTo>
                  <a:lnTo>
                    <a:pt x="64" y="252"/>
                  </a:lnTo>
                  <a:lnTo>
                    <a:pt x="56" y="250"/>
                  </a:lnTo>
                  <a:lnTo>
                    <a:pt x="48" y="246"/>
                  </a:lnTo>
                  <a:lnTo>
                    <a:pt x="40" y="241"/>
                  </a:lnTo>
                  <a:lnTo>
                    <a:pt x="34" y="234"/>
                  </a:lnTo>
                  <a:lnTo>
                    <a:pt x="29" y="225"/>
                  </a:lnTo>
                  <a:lnTo>
                    <a:pt x="26" y="215"/>
                  </a:lnTo>
                  <a:lnTo>
                    <a:pt x="24" y="202"/>
                  </a:lnTo>
                  <a:lnTo>
                    <a:pt x="26" y="185"/>
                  </a:lnTo>
                  <a:lnTo>
                    <a:pt x="30" y="168"/>
                  </a:lnTo>
                  <a:lnTo>
                    <a:pt x="37" y="152"/>
                  </a:lnTo>
                  <a:lnTo>
                    <a:pt x="47" y="137"/>
                  </a:lnTo>
                  <a:lnTo>
                    <a:pt x="59" y="123"/>
                  </a:lnTo>
                  <a:lnTo>
                    <a:pt x="74" y="113"/>
                  </a:lnTo>
                  <a:lnTo>
                    <a:pt x="91" y="105"/>
                  </a:lnTo>
                  <a:lnTo>
                    <a:pt x="111" y="101"/>
                  </a:lnTo>
                  <a:lnTo>
                    <a:pt x="73" y="253"/>
                  </a:lnTo>
                  <a:close/>
                  <a:moveTo>
                    <a:pt x="120" y="101"/>
                  </a:moveTo>
                  <a:lnTo>
                    <a:pt x="140" y="105"/>
                  </a:lnTo>
                  <a:lnTo>
                    <a:pt x="155" y="115"/>
                  </a:lnTo>
                  <a:lnTo>
                    <a:pt x="165" y="131"/>
                  </a:lnTo>
                  <a:lnTo>
                    <a:pt x="169" y="152"/>
                  </a:lnTo>
                  <a:lnTo>
                    <a:pt x="168" y="169"/>
                  </a:lnTo>
                  <a:lnTo>
                    <a:pt x="163" y="186"/>
                  </a:lnTo>
                  <a:lnTo>
                    <a:pt x="156" y="202"/>
                  </a:lnTo>
                  <a:lnTo>
                    <a:pt x="146" y="217"/>
                  </a:lnTo>
                  <a:lnTo>
                    <a:pt x="134" y="231"/>
                  </a:lnTo>
                  <a:lnTo>
                    <a:pt x="119" y="241"/>
                  </a:lnTo>
                  <a:lnTo>
                    <a:pt x="102" y="249"/>
                  </a:lnTo>
                  <a:lnTo>
                    <a:pt x="82" y="253"/>
                  </a:lnTo>
                  <a:lnTo>
                    <a:pt x="120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6" name="Freeform 376"/>
            <p:cNvSpPr>
              <a:spLocks noChangeAspect="1"/>
            </p:cNvSpPr>
            <p:nvPr/>
          </p:nvSpPr>
          <p:spPr bwMode="auto">
            <a:xfrm>
              <a:off x="1267" y="209"/>
              <a:ext cx="114" cy="172"/>
            </a:xfrm>
            <a:custGeom>
              <a:avLst/>
              <a:gdLst>
                <a:gd name="T0" fmla="*/ 114 w 114"/>
                <a:gd name="T1" fmla="*/ 125 h 172"/>
                <a:gd name="T2" fmla="*/ 105 w 114"/>
                <a:gd name="T3" fmla="*/ 125 h 172"/>
                <a:gd name="T4" fmla="*/ 104 w 114"/>
                <a:gd name="T5" fmla="*/ 130 h 172"/>
                <a:gd name="T6" fmla="*/ 103 w 114"/>
                <a:gd name="T7" fmla="*/ 138 h 172"/>
                <a:gd name="T8" fmla="*/ 101 w 114"/>
                <a:gd name="T9" fmla="*/ 144 h 172"/>
                <a:gd name="T10" fmla="*/ 98 w 114"/>
                <a:gd name="T11" fmla="*/ 148 h 172"/>
                <a:gd name="T12" fmla="*/ 94 w 114"/>
                <a:gd name="T13" fmla="*/ 149 h 172"/>
                <a:gd name="T14" fmla="*/ 86 w 114"/>
                <a:gd name="T15" fmla="*/ 150 h 172"/>
                <a:gd name="T16" fmla="*/ 78 w 114"/>
                <a:gd name="T17" fmla="*/ 150 h 172"/>
                <a:gd name="T18" fmla="*/ 73 w 114"/>
                <a:gd name="T19" fmla="*/ 150 h 172"/>
                <a:gd name="T20" fmla="*/ 26 w 114"/>
                <a:gd name="T21" fmla="*/ 150 h 172"/>
                <a:gd name="T22" fmla="*/ 43 w 114"/>
                <a:gd name="T23" fmla="*/ 135 h 172"/>
                <a:gd name="T24" fmla="*/ 56 w 114"/>
                <a:gd name="T25" fmla="*/ 124 h 172"/>
                <a:gd name="T26" fmla="*/ 66 w 114"/>
                <a:gd name="T27" fmla="*/ 115 h 172"/>
                <a:gd name="T28" fmla="*/ 77 w 114"/>
                <a:gd name="T29" fmla="*/ 106 h 172"/>
                <a:gd name="T30" fmla="*/ 91 w 114"/>
                <a:gd name="T31" fmla="*/ 95 h 172"/>
                <a:gd name="T32" fmla="*/ 103 w 114"/>
                <a:gd name="T33" fmla="*/ 82 h 172"/>
                <a:gd name="T34" fmla="*/ 111 w 114"/>
                <a:gd name="T35" fmla="*/ 67 h 172"/>
                <a:gd name="T36" fmla="*/ 114 w 114"/>
                <a:gd name="T37" fmla="*/ 50 h 172"/>
                <a:gd name="T38" fmla="*/ 109 w 114"/>
                <a:gd name="T39" fmla="*/ 29 h 172"/>
                <a:gd name="T40" fmla="*/ 96 w 114"/>
                <a:gd name="T41" fmla="*/ 13 h 172"/>
                <a:gd name="T42" fmla="*/ 77 w 114"/>
                <a:gd name="T43" fmla="*/ 3 h 172"/>
                <a:gd name="T44" fmla="*/ 54 w 114"/>
                <a:gd name="T45" fmla="*/ 0 h 172"/>
                <a:gd name="T46" fmla="*/ 42 w 114"/>
                <a:gd name="T47" fmla="*/ 1 h 172"/>
                <a:gd name="T48" fmla="*/ 32 w 114"/>
                <a:gd name="T49" fmla="*/ 4 h 172"/>
                <a:gd name="T50" fmla="*/ 23 w 114"/>
                <a:gd name="T51" fmla="*/ 8 h 172"/>
                <a:gd name="T52" fmla="*/ 15 w 114"/>
                <a:gd name="T53" fmla="*/ 14 h 172"/>
                <a:gd name="T54" fmla="*/ 9 w 114"/>
                <a:gd name="T55" fmla="*/ 21 h 172"/>
                <a:gd name="T56" fmla="*/ 4 w 114"/>
                <a:gd name="T57" fmla="*/ 29 h 172"/>
                <a:gd name="T58" fmla="*/ 1 w 114"/>
                <a:gd name="T59" fmla="*/ 37 h 172"/>
                <a:gd name="T60" fmla="*/ 0 w 114"/>
                <a:gd name="T61" fmla="*/ 46 h 172"/>
                <a:gd name="T62" fmla="*/ 2 w 114"/>
                <a:gd name="T63" fmla="*/ 54 h 172"/>
                <a:gd name="T64" fmla="*/ 6 w 114"/>
                <a:gd name="T65" fmla="*/ 58 h 172"/>
                <a:gd name="T66" fmla="*/ 11 w 114"/>
                <a:gd name="T67" fmla="*/ 60 h 172"/>
                <a:gd name="T68" fmla="*/ 14 w 114"/>
                <a:gd name="T69" fmla="*/ 61 h 172"/>
                <a:gd name="T70" fmla="*/ 18 w 114"/>
                <a:gd name="T71" fmla="*/ 60 h 172"/>
                <a:gd name="T72" fmla="*/ 23 w 114"/>
                <a:gd name="T73" fmla="*/ 57 h 172"/>
                <a:gd name="T74" fmla="*/ 26 w 114"/>
                <a:gd name="T75" fmla="*/ 53 h 172"/>
                <a:gd name="T76" fmla="*/ 27 w 114"/>
                <a:gd name="T77" fmla="*/ 47 h 172"/>
                <a:gd name="T78" fmla="*/ 27 w 114"/>
                <a:gd name="T79" fmla="*/ 43 h 172"/>
                <a:gd name="T80" fmla="*/ 25 w 114"/>
                <a:gd name="T81" fmla="*/ 38 h 172"/>
                <a:gd name="T82" fmla="*/ 20 w 114"/>
                <a:gd name="T83" fmla="*/ 35 h 172"/>
                <a:gd name="T84" fmla="*/ 12 w 114"/>
                <a:gd name="T85" fmla="*/ 33 h 172"/>
                <a:gd name="T86" fmla="*/ 20 w 114"/>
                <a:gd name="T87" fmla="*/ 22 h 172"/>
                <a:gd name="T88" fmla="*/ 30 w 114"/>
                <a:gd name="T89" fmla="*/ 14 h 172"/>
                <a:gd name="T90" fmla="*/ 40 w 114"/>
                <a:gd name="T91" fmla="*/ 10 h 172"/>
                <a:gd name="T92" fmla="*/ 50 w 114"/>
                <a:gd name="T93" fmla="*/ 9 h 172"/>
                <a:gd name="T94" fmla="*/ 67 w 114"/>
                <a:gd name="T95" fmla="*/ 13 h 172"/>
                <a:gd name="T96" fmla="*/ 79 w 114"/>
                <a:gd name="T97" fmla="*/ 22 h 172"/>
                <a:gd name="T98" fmla="*/ 86 w 114"/>
                <a:gd name="T99" fmla="*/ 35 h 172"/>
                <a:gd name="T100" fmla="*/ 89 w 114"/>
                <a:gd name="T101" fmla="*/ 50 h 172"/>
                <a:gd name="T102" fmla="*/ 86 w 114"/>
                <a:gd name="T103" fmla="*/ 66 h 172"/>
                <a:gd name="T104" fmla="*/ 80 w 114"/>
                <a:gd name="T105" fmla="*/ 80 h 172"/>
                <a:gd name="T106" fmla="*/ 72 w 114"/>
                <a:gd name="T107" fmla="*/ 92 h 172"/>
                <a:gd name="T108" fmla="*/ 65 w 114"/>
                <a:gd name="T109" fmla="*/ 100 h 172"/>
                <a:gd name="T110" fmla="*/ 3 w 114"/>
                <a:gd name="T111" fmla="*/ 162 h 172"/>
                <a:gd name="T112" fmla="*/ 0 w 114"/>
                <a:gd name="T113" fmla="*/ 165 h 172"/>
                <a:gd name="T114" fmla="*/ 0 w 114"/>
                <a:gd name="T115" fmla="*/ 172 h 172"/>
                <a:gd name="T116" fmla="*/ 106 w 114"/>
                <a:gd name="T117" fmla="*/ 172 h 172"/>
                <a:gd name="T118" fmla="*/ 114 w 114"/>
                <a:gd name="T119" fmla="*/ 12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4" h="172">
                  <a:moveTo>
                    <a:pt x="114" y="125"/>
                  </a:moveTo>
                  <a:lnTo>
                    <a:pt x="105" y="125"/>
                  </a:lnTo>
                  <a:lnTo>
                    <a:pt x="104" y="130"/>
                  </a:lnTo>
                  <a:lnTo>
                    <a:pt x="103" y="138"/>
                  </a:lnTo>
                  <a:lnTo>
                    <a:pt x="101" y="144"/>
                  </a:lnTo>
                  <a:lnTo>
                    <a:pt x="98" y="148"/>
                  </a:lnTo>
                  <a:lnTo>
                    <a:pt x="94" y="149"/>
                  </a:lnTo>
                  <a:lnTo>
                    <a:pt x="86" y="150"/>
                  </a:lnTo>
                  <a:lnTo>
                    <a:pt x="78" y="150"/>
                  </a:lnTo>
                  <a:lnTo>
                    <a:pt x="73" y="150"/>
                  </a:lnTo>
                  <a:lnTo>
                    <a:pt x="26" y="150"/>
                  </a:lnTo>
                  <a:lnTo>
                    <a:pt x="43" y="135"/>
                  </a:lnTo>
                  <a:lnTo>
                    <a:pt x="56" y="124"/>
                  </a:lnTo>
                  <a:lnTo>
                    <a:pt x="66" y="115"/>
                  </a:lnTo>
                  <a:lnTo>
                    <a:pt x="77" y="106"/>
                  </a:lnTo>
                  <a:lnTo>
                    <a:pt x="91" y="95"/>
                  </a:lnTo>
                  <a:lnTo>
                    <a:pt x="103" y="82"/>
                  </a:lnTo>
                  <a:lnTo>
                    <a:pt x="111" y="67"/>
                  </a:lnTo>
                  <a:lnTo>
                    <a:pt x="114" y="50"/>
                  </a:lnTo>
                  <a:lnTo>
                    <a:pt x="109" y="29"/>
                  </a:lnTo>
                  <a:lnTo>
                    <a:pt x="96" y="13"/>
                  </a:lnTo>
                  <a:lnTo>
                    <a:pt x="77" y="3"/>
                  </a:lnTo>
                  <a:lnTo>
                    <a:pt x="54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3" y="8"/>
                  </a:lnTo>
                  <a:lnTo>
                    <a:pt x="15" y="14"/>
                  </a:lnTo>
                  <a:lnTo>
                    <a:pt x="9" y="21"/>
                  </a:lnTo>
                  <a:lnTo>
                    <a:pt x="4" y="29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2" y="54"/>
                  </a:lnTo>
                  <a:lnTo>
                    <a:pt x="6" y="58"/>
                  </a:lnTo>
                  <a:lnTo>
                    <a:pt x="11" y="60"/>
                  </a:lnTo>
                  <a:lnTo>
                    <a:pt x="14" y="61"/>
                  </a:lnTo>
                  <a:lnTo>
                    <a:pt x="18" y="60"/>
                  </a:lnTo>
                  <a:lnTo>
                    <a:pt x="23" y="57"/>
                  </a:lnTo>
                  <a:lnTo>
                    <a:pt x="26" y="53"/>
                  </a:lnTo>
                  <a:lnTo>
                    <a:pt x="27" y="47"/>
                  </a:lnTo>
                  <a:lnTo>
                    <a:pt x="27" y="43"/>
                  </a:lnTo>
                  <a:lnTo>
                    <a:pt x="25" y="38"/>
                  </a:lnTo>
                  <a:lnTo>
                    <a:pt x="20" y="35"/>
                  </a:lnTo>
                  <a:lnTo>
                    <a:pt x="12" y="33"/>
                  </a:lnTo>
                  <a:lnTo>
                    <a:pt x="20" y="22"/>
                  </a:lnTo>
                  <a:lnTo>
                    <a:pt x="30" y="14"/>
                  </a:lnTo>
                  <a:lnTo>
                    <a:pt x="40" y="10"/>
                  </a:lnTo>
                  <a:lnTo>
                    <a:pt x="50" y="9"/>
                  </a:lnTo>
                  <a:lnTo>
                    <a:pt x="67" y="13"/>
                  </a:lnTo>
                  <a:lnTo>
                    <a:pt x="79" y="22"/>
                  </a:lnTo>
                  <a:lnTo>
                    <a:pt x="86" y="35"/>
                  </a:lnTo>
                  <a:lnTo>
                    <a:pt x="89" y="50"/>
                  </a:lnTo>
                  <a:lnTo>
                    <a:pt x="86" y="66"/>
                  </a:lnTo>
                  <a:lnTo>
                    <a:pt x="80" y="80"/>
                  </a:lnTo>
                  <a:lnTo>
                    <a:pt x="72" y="92"/>
                  </a:lnTo>
                  <a:lnTo>
                    <a:pt x="65" y="100"/>
                  </a:lnTo>
                  <a:lnTo>
                    <a:pt x="3" y="162"/>
                  </a:lnTo>
                  <a:lnTo>
                    <a:pt x="0" y="165"/>
                  </a:lnTo>
                  <a:lnTo>
                    <a:pt x="0" y="172"/>
                  </a:lnTo>
                  <a:lnTo>
                    <a:pt x="106" y="172"/>
                  </a:lnTo>
                  <a:lnTo>
                    <a:pt x="114" y="1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7" name="Freeform 377"/>
            <p:cNvSpPr>
              <a:spLocks noChangeAspect="1"/>
            </p:cNvSpPr>
            <p:nvPr/>
          </p:nvSpPr>
          <p:spPr bwMode="auto">
            <a:xfrm>
              <a:off x="1437" y="50"/>
              <a:ext cx="85" cy="370"/>
            </a:xfrm>
            <a:custGeom>
              <a:avLst/>
              <a:gdLst>
                <a:gd name="T0" fmla="*/ 85 w 85"/>
                <a:gd name="T1" fmla="*/ 185 h 370"/>
                <a:gd name="T2" fmla="*/ 85 w 85"/>
                <a:gd name="T3" fmla="*/ 161 h 370"/>
                <a:gd name="T4" fmla="*/ 81 w 85"/>
                <a:gd name="T5" fmla="*/ 132 h 370"/>
                <a:gd name="T6" fmla="*/ 73 w 85"/>
                <a:gd name="T7" fmla="*/ 101 h 370"/>
                <a:gd name="T8" fmla="*/ 61 w 85"/>
                <a:gd name="T9" fmla="*/ 70 h 370"/>
                <a:gd name="T10" fmla="*/ 43 w 85"/>
                <a:gd name="T11" fmla="*/ 40 h 370"/>
                <a:gd name="T12" fmla="*/ 26 w 85"/>
                <a:gd name="T13" fmla="*/ 18 h 370"/>
                <a:gd name="T14" fmla="*/ 11 w 85"/>
                <a:gd name="T15" fmla="*/ 5 h 370"/>
                <a:gd name="T16" fmla="*/ 4 w 85"/>
                <a:gd name="T17" fmla="*/ 0 h 370"/>
                <a:gd name="T18" fmla="*/ 1 w 85"/>
                <a:gd name="T19" fmla="*/ 1 h 370"/>
                <a:gd name="T20" fmla="*/ 0 w 85"/>
                <a:gd name="T21" fmla="*/ 4 h 370"/>
                <a:gd name="T22" fmla="*/ 0 w 85"/>
                <a:gd name="T23" fmla="*/ 5 h 370"/>
                <a:gd name="T24" fmla="*/ 1 w 85"/>
                <a:gd name="T25" fmla="*/ 6 h 370"/>
                <a:gd name="T26" fmla="*/ 3 w 85"/>
                <a:gd name="T27" fmla="*/ 9 h 370"/>
                <a:gd name="T28" fmla="*/ 7 w 85"/>
                <a:gd name="T29" fmla="*/ 13 h 370"/>
                <a:gd name="T30" fmla="*/ 31 w 85"/>
                <a:gd name="T31" fmla="*/ 44 h 370"/>
                <a:gd name="T32" fmla="*/ 49 w 85"/>
                <a:gd name="T33" fmla="*/ 84 h 370"/>
                <a:gd name="T34" fmla="*/ 60 w 85"/>
                <a:gd name="T35" fmla="*/ 131 h 370"/>
                <a:gd name="T36" fmla="*/ 64 w 85"/>
                <a:gd name="T37" fmla="*/ 185 h 370"/>
                <a:gd name="T38" fmla="*/ 61 w 85"/>
                <a:gd name="T39" fmla="*/ 233 h 370"/>
                <a:gd name="T40" fmla="*/ 52 w 85"/>
                <a:gd name="T41" fmla="*/ 279 h 370"/>
                <a:gd name="T42" fmla="*/ 33 w 85"/>
                <a:gd name="T43" fmla="*/ 322 h 370"/>
                <a:gd name="T44" fmla="*/ 5 w 85"/>
                <a:gd name="T45" fmla="*/ 360 h 370"/>
                <a:gd name="T46" fmla="*/ 1 w 85"/>
                <a:gd name="T47" fmla="*/ 365 h 370"/>
                <a:gd name="T48" fmla="*/ 0 w 85"/>
                <a:gd name="T49" fmla="*/ 367 h 370"/>
                <a:gd name="T50" fmla="*/ 1 w 85"/>
                <a:gd name="T51" fmla="*/ 369 h 370"/>
                <a:gd name="T52" fmla="*/ 4 w 85"/>
                <a:gd name="T53" fmla="*/ 370 h 370"/>
                <a:gd name="T54" fmla="*/ 11 w 85"/>
                <a:gd name="T55" fmla="*/ 365 h 370"/>
                <a:gd name="T56" fmla="*/ 26 w 85"/>
                <a:gd name="T57" fmla="*/ 352 h 370"/>
                <a:gd name="T58" fmla="*/ 44 w 85"/>
                <a:gd name="T59" fmla="*/ 329 h 370"/>
                <a:gd name="T60" fmla="*/ 62 w 85"/>
                <a:gd name="T61" fmla="*/ 298 h 370"/>
                <a:gd name="T62" fmla="*/ 74 w 85"/>
                <a:gd name="T63" fmla="*/ 268 h 370"/>
                <a:gd name="T64" fmla="*/ 81 w 85"/>
                <a:gd name="T65" fmla="*/ 238 h 370"/>
                <a:gd name="T66" fmla="*/ 85 w 85"/>
                <a:gd name="T67" fmla="*/ 210 h 370"/>
                <a:gd name="T68" fmla="*/ 85 w 85"/>
                <a:gd name="T69" fmla="*/ 185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70">
                  <a:moveTo>
                    <a:pt x="85" y="185"/>
                  </a:moveTo>
                  <a:lnTo>
                    <a:pt x="85" y="161"/>
                  </a:lnTo>
                  <a:lnTo>
                    <a:pt x="81" y="132"/>
                  </a:lnTo>
                  <a:lnTo>
                    <a:pt x="73" y="101"/>
                  </a:lnTo>
                  <a:lnTo>
                    <a:pt x="61" y="70"/>
                  </a:lnTo>
                  <a:lnTo>
                    <a:pt x="43" y="40"/>
                  </a:lnTo>
                  <a:lnTo>
                    <a:pt x="26" y="18"/>
                  </a:lnTo>
                  <a:lnTo>
                    <a:pt x="11" y="5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9"/>
                  </a:lnTo>
                  <a:lnTo>
                    <a:pt x="7" y="13"/>
                  </a:lnTo>
                  <a:lnTo>
                    <a:pt x="31" y="44"/>
                  </a:lnTo>
                  <a:lnTo>
                    <a:pt x="49" y="84"/>
                  </a:lnTo>
                  <a:lnTo>
                    <a:pt x="60" y="131"/>
                  </a:lnTo>
                  <a:lnTo>
                    <a:pt x="64" y="185"/>
                  </a:lnTo>
                  <a:lnTo>
                    <a:pt x="61" y="233"/>
                  </a:lnTo>
                  <a:lnTo>
                    <a:pt x="52" y="279"/>
                  </a:lnTo>
                  <a:lnTo>
                    <a:pt x="33" y="322"/>
                  </a:lnTo>
                  <a:lnTo>
                    <a:pt x="5" y="360"/>
                  </a:lnTo>
                  <a:lnTo>
                    <a:pt x="1" y="365"/>
                  </a:lnTo>
                  <a:lnTo>
                    <a:pt x="0" y="367"/>
                  </a:lnTo>
                  <a:lnTo>
                    <a:pt x="1" y="369"/>
                  </a:lnTo>
                  <a:lnTo>
                    <a:pt x="4" y="370"/>
                  </a:lnTo>
                  <a:lnTo>
                    <a:pt x="11" y="365"/>
                  </a:lnTo>
                  <a:lnTo>
                    <a:pt x="26" y="352"/>
                  </a:lnTo>
                  <a:lnTo>
                    <a:pt x="44" y="329"/>
                  </a:lnTo>
                  <a:lnTo>
                    <a:pt x="62" y="298"/>
                  </a:lnTo>
                  <a:lnTo>
                    <a:pt x="74" y="268"/>
                  </a:lnTo>
                  <a:lnTo>
                    <a:pt x="81" y="238"/>
                  </a:lnTo>
                  <a:lnTo>
                    <a:pt x="85" y="210"/>
                  </a:lnTo>
                  <a:lnTo>
                    <a:pt x="85" y="18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8" name="Freeform 378"/>
            <p:cNvSpPr>
              <a:spLocks noChangeAspect="1" noEditPoints="1"/>
            </p:cNvSpPr>
            <p:nvPr/>
          </p:nvSpPr>
          <p:spPr bwMode="auto">
            <a:xfrm>
              <a:off x="1679" y="192"/>
              <a:ext cx="245" cy="86"/>
            </a:xfrm>
            <a:custGeom>
              <a:avLst/>
              <a:gdLst>
                <a:gd name="T0" fmla="*/ 233 w 245"/>
                <a:gd name="T1" fmla="*/ 15 h 86"/>
                <a:gd name="T2" fmla="*/ 237 w 245"/>
                <a:gd name="T3" fmla="*/ 15 h 86"/>
                <a:gd name="T4" fmla="*/ 241 w 245"/>
                <a:gd name="T5" fmla="*/ 14 h 86"/>
                <a:gd name="T6" fmla="*/ 244 w 245"/>
                <a:gd name="T7" fmla="*/ 12 h 86"/>
                <a:gd name="T8" fmla="*/ 245 w 245"/>
                <a:gd name="T9" fmla="*/ 7 h 86"/>
                <a:gd name="T10" fmla="*/ 244 w 245"/>
                <a:gd name="T11" fmla="*/ 3 h 86"/>
                <a:gd name="T12" fmla="*/ 241 w 245"/>
                <a:gd name="T13" fmla="*/ 1 h 86"/>
                <a:gd name="T14" fmla="*/ 237 w 245"/>
                <a:gd name="T15" fmla="*/ 0 h 86"/>
                <a:gd name="T16" fmla="*/ 233 w 245"/>
                <a:gd name="T17" fmla="*/ 0 h 86"/>
                <a:gd name="T18" fmla="*/ 13 w 245"/>
                <a:gd name="T19" fmla="*/ 0 h 86"/>
                <a:gd name="T20" fmla="*/ 9 w 245"/>
                <a:gd name="T21" fmla="*/ 0 h 86"/>
                <a:gd name="T22" fmla="*/ 4 w 245"/>
                <a:gd name="T23" fmla="*/ 1 h 86"/>
                <a:gd name="T24" fmla="*/ 2 w 245"/>
                <a:gd name="T25" fmla="*/ 3 h 86"/>
                <a:gd name="T26" fmla="*/ 0 w 245"/>
                <a:gd name="T27" fmla="*/ 7 h 86"/>
                <a:gd name="T28" fmla="*/ 2 w 245"/>
                <a:gd name="T29" fmla="*/ 12 h 86"/>
                <a:gd name="T30" fmla="*/ 5 w 245"/>
                <a:gd name="T31" fmla="*/ 14 h 86"/>
                <a:gd name="T32" fmla="*/ 9 w 245"/>
                <a:gd name="T33" fmla="*/ 15 h 86"/>
                <a:gd name="T34" fmla="*/ 13 w 245"/>
                <a:gd name="T35" fmla="*/ 15 h 86"/>
                <a:gd name="T36" fmla="*/ 233 w 245"/>
                <a:gd name="T37" fmla="*/ 15 h 86"/>
                <a:gd name="T38" fmla="*/ 233 w 245"/>
                <a:gd name="T39" fmla="*/ 86 h 86"/>
                <a:gd name="T40" fmla="*/ 237 w 245"/>
                <a:gd name="T41" fmla="*/ 86 h 86"/>
                <a:gd name="T42" fmla="*/ 241 w 245"/>
                <a:gd name="T43" fmla="*/ 86 h 86"/>
                <a:gd name="T44" fmla="*/ 244 w 245"/>
                <a:gd name="T45" fmla="*/ 83 h 86"/>
                <a:gd name="T46" fmla="*/ 245 w 245"/>
                <a:gd name="T47" fmla="*/ 79 h 86"/>
                <a:gd name="T48" fmla="*/ 244 w 245"/>
                <a:gd name="T49" fmla="*/ 75 h 86"/>
                <a:gd name="T50" fmla="*/ 241 w 245"/>
                <a:gd name="T51" fmla="*/ 73 h 86"/>
                <a:gd name="T52" fmla="*/ 237 w 245"/>
                <a:gd name="T53" fmla="*/ 72 h 86"/>
                <a:gd name="T54" fmla="*/ 233 w 245"/>
                <a:gd name="T55" fmla="*/ 72 h 86"/>
                <a:gd name="T56" fmla="*/ 13 w 245"/>
                <a:gd name="T57" fmla="*/ 72 h 86"/>
                <a:gd name="T58" fmla="*/ 9 w 245"/>
                <a:gd name="T59" fmla="*/ 72 h 86"/>
                <a:gd name="T60" fmla="*/ 5 w 245"/>
                <a:gd name="T61" fmla="*/ 73 h 86"/>
                <a:gd name="T62" fmla="*/ 2 w 245"/>
                <a:gd name="T63" fmla="*/ 75 h 86"/>
                <a:gd name="T64" fmla="*/ 0 w 245"/>
                <a:gd name="T65" fmla="*/ 79 h 86"/>
                <a:gd name="T66" fmla="*/ 2 w 245"/>
                <a:gd name="T67" fmla="*/ 83 h 86"/>
                <a:gd name="T68" fmla="*/ 4 w 245"/>
                <a:gd name="T69" fmla="*/ 86 h 86"/>
                <a:gd name="T70" fmla="*/ 9 w 245"/>
                <a:gd name="T71" fmla="*/ 86 h 86"/>
                <a:gd name="T72" fmla="*/ 13 w 245"/>
                <a:gd name="T73" fmla="*/ 86 h 86"/>
                <a:gd name="T74" fmla="*/ 233 w 24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5" h="86">
                  <a:moveTo>
                    <a:pt x="233" y="15"/>
                  </a:moveTo>
                  <a:lnTo>
                    <a:pt x="237" y="15"/>
                  </a:lnTo>
                  <a:lnTo>
                    <a:pt x="241" y="14"/>
                  </a:lnTo>
                  <a:lnTo>
                    <a:pt x="244" y="12"/>
                  </a:lnTo>
                  <a:lnTo>
                    <a:pt x="245" y="7"/>
                  </a:lnTo>
                  <a:lnTo>
                    <a:pt x="244" y="3"/>
                  </a:lnTo>
                  <a:lnTo>
                    <a:pt x="241" y="1"/>
                  </a:lnTo>
                  <a:lnTo>
                    <a:pt x="237" y="0"/>
                  </a:lnTo>
                  <a:lnTo>
                    <a:pt x="233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233" y="15"/>
                  </a:lnTo>
                  <a:close/>
                  <a:moveTo>
                    <a:pt x="233" y="86"/>
                  </a:moveTo>
                  <a:lnTo>
                    <a:pt x="237" y="86"/>
                  </a:lnTo>
                  <a:lnTo>
                    <a:pt x="241" y="86"/>
                  </a:lnTo>
                  <a:lnTo>
                    <a:pt x="244" y="83"/>
                  </a:lnTo>
                  <a:lnTo>
                    <a:pt x="245" y="79"/>
                  </a:lnTo>
                  <a:lnTo>
                    <a:pt x="244" y="75"/>
                  </a:lnTo>
                  <a:lnTo>
                    <a:pt x="241" y="73"/>
                  </a:lnTo>
                  <a:lnTo>
                    <a:pt x="237" y="72"/>
                  </a:lnTo>
                  <a:lnTo>
                    <a:pt x="233" y="72"/>
                  </a:lnTo>
                  <a:lnTo>
                    <a:pt x="13" y="72"/>
                  </a:lnTo>
                  <a:lnTo>
                    <a:pt x="9" y="72"/>
                  </a:lnTo>
                  <a:lnTo>
                    <a:pt x="5" y="73"/>
                  </a:lnTo>
                  <a:lnTo>
                    <a:pt x="2" y="75"/>
                  </a:lnTo>
                  <a:lnTo>
                    <a:pt x="0" y="79"/>
                  </a:lnTo>
                  <a:lnTo>
                    <a:pt x="2" y="83"/>
                  </a:lnTo>
                  <a:lnTo>
                    <a:pt x="4" y="86"/>
                  </a:lnTo>
                  <a:lnTo>
                    <a:pt x="9" y="86"/>
                  </a:lnTo>
                  <a:lnTo>
                    <a:pt x="13" y="86"/>
                  </a:lnTo>
                  <a:lnTo>
                    <a:pt x="233" y="8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9" name="Freeform 379"/>
            <p:cNvSpPr>
              <a:spLocks noChangeAspect="1"/>
            </p:cNvSpPr>
            <p:nvPr/>
          </p:nvSpPr>
          <p:spPr bwMode="auto">
            <a:xfrm>
              <a:off x="2283" y="164"/>
              <a:ext cx="287" cy="164"/>
            </a:xfrm>
            <a:custGeom>
              <a:avLst/>
              <a:gdLst>
                <a:gd name="T0" fmla="*/ 28 w 287"/>
                <a:gd name="T1" fmla="*/ 136 h 164"/>
                <a:gd name="T2" fmla="*/ 23 w 287"/>
                <a:gd name="T3" fmla="*/ 150 h 164"/>
                <a:gd name="T4" fmla="*/ 0 w 287"/>
                <a:gd name="T5" fmla="*/ 152 h 164"/>
                <a:gd name="T6" fmla="*/ 82 w 287"/>
                <a:gd name="T7" fmla="*/ 164 h 164"/>
                <a:gd name="T8" fmla="*/ 67 w 287"/>
                <a:gd name="T9" fmla="*/ 152 h 164"/>
                <a:gd name="T10" fmla="*/ 55 w 287"/>
                <a:gd name="T11" fmla="*/ 145 h 164"/>
                <a:gd name="T12" fmla="*/ 54 w 287"/>
                <a:gd name="T13" fmla="*/ 68 h 164"/>
                <a:gd name="T14" fmla="*/ 70 w 287"/>
                <a:gd name="T15" fmla="*/ 24 h 164"/>
                <a:gd name="T16" fmla="*/ 103 w 287"/>
                <a:gd name="T17" fmla="*/ 8 h 164"/>
                <a:gd name="T18" fmla="*/ 117 w 287"/>
                <a:gd name="T19" fmla="*/ 12 h 164"/>
                <a:gd name="T20" fmla="*/ 125 w 287"/>
                <a:gd name="T21" fmla="*/ 21 h 164"/>
                <a:gd name="T22" fmla="*/ 129 w 287"/>
                <a:gd name="T23" fmla="*/ 34 h 164"/>
                <a:gd name="T24" fmla="*/ 130 w 287"/>
                <a:gd name="T25" fmla="*/ 49 h 164"/>
                <a:gd name="T26" fmla="*/ 129 w 287"/>
                <a:gd name="T27" fmla="*/ 145 h 164"/>
                <a:gd name="T28" fmla="*/ 117 w 287"/>
                <a:gd name="T29" fmla="*/ 152 h 164"/>
                <a:gd name="T30" fmla="*/ 102 w 287"/>
                <a:gd name="T31" fmla="*/ 164 h 164"/>
                <a:gd name="T32" fmla="*/ 184 w 287"/>
                <a:gd name="T33" fmla="*/ 152 h 164"/>
                <a:gd name="T34" fmla="*/ 161 w 287"/>
                <a:gd name="T35" fmla="*/ 150 h 164"/>
                <a:gd name="T36" fmla="*/ 156 w 287"/>
                <a:gd name="T37" fmla="*/ 136 h 164"/>
                <a:gd name="T38" fmla="*/ 160 w 287"/>
                <a:gd name="T39" fmla="*/ 42 h 164"/>
                <a:gd name="T40" fmla="*/ 188 w 287"/>
                <a:gd name="T41" fmla="*/ 12 h 164"/>
                <a:gd name="T42" fmla="*/ 213 w 287"/>
                <a:gd name="T43" fmla="*/ 9 h 164"/>
                <a:gd name="T44" fmla="*/ 224 w 287"/>
                <a:gd name="T45" fmla="*/ 16 h 164"/>
                <a:gd name="T46" fmla="*/ 230 w 287"/>
                <a:gd name="T47" fmla="*/ 27 h 164"/>
                <a:gd name="T48" fmla="*/ 232 w 287"/>
                <a:gd name="T49" fmla="*/ 42 h 164"/>
                <a:gd name="T50" fmla="*/ 233 w 287"/>
                <a:gd name="T51" fmla="*/ 136 h 164"/>
                <a:gd name="T52" fmla="*/ 228 w 287"/>
                <a:gd name="T53" fmla="*/ 150 h 164"/>
                <a:gd name="T54" fmla="*/ 204 w 287"/>
                <a:gd name="T55" fmla="*/ 152 h 164"/>
                <a:gd name="T56" fmla="*/ 287 w 287"/>
                <a:gd name="T57" fmla="*/ 164 h 164"/>
                <a:gd name="T58" fmla="*/ 274 w 287"/>
                <a:gd name="T59" fmla="*/ 152 h 164"/>
                <a:gd name="T60" fmla="*/ 260 w 287"/>
                <a:gd name="T61" fmla="*/ 148 h 164"/>
                <a:gd name="T62" fmla="*/ 258 w 287"/>
                <a:gd name="T63" fmla="*/ 70 h 164"/>
                <a:gd name="T64" fmla="*/ 257 w 287"/>
                <a:gd name="T65" fmla="*/ 35 h 164"/>
                <a:gd name="T66" fmla="*/ 247 w 287"/>
                <a:gd name="T67" fmla="*/ 14 h 164"/>
                <a:gd name="T68" fmla="*/ 233 w 287"/>
                <a:gd name="T69" fmla="*/ 5 h 164"/>
                <a:gd name="T70" fmla="*/ 208 w 287"/>
                <a:gd name="T71" fmla="*/ 0 h 164"/>
                <a:gd name="T72" fmla="*/ 172 w 287"/>
                <a:gd name="T73" fmla="*/ 13 h 164"/>
                <a:gd name="T74" fmla="*/ 155 w 287"/>
                <a:gd name="T75" fmla="*/ 37 h 164"/>
                <a:gd name="T76" fmla="*/ 147 w 287"/>
                <a:gd name="T77" fmla="*/ 17 h 164"/>
                <a:gd name="T78" fmla="*/ 135 w 287"/>
                <a:gd name="T79" fmla="*/ 6 h 164"/>
                <a:gd name="T80" fmla="*/ 120 w 287"/>
                <a:gd name="T81" fmla="*/ 1 h 164"/>
                <a:gd name="T82" fmla="*/ 106 w 287"/>
                <a:gd name="T83" fmla="*/ 0 h 164"/>
                <a:gd name="T84" fmla="*/ 72 w 287"/>
                <a:gd name="T85" fmla="*/ 11 h 164"/>
                <a:gd name="T86" fmla="*/ 51 w 287"/>
                <a:gd name="T87" fmla="*/ 39 h 164"/>
                <a:gd name="T88" fmla="*/ 0 w 287"/>
                <a:gd name="T89" fmla="*/ 4 h 164"/>
                <a:gd name="T90" fmla="*/ 8 w 287"/>
                <a:gd name="T91" fmla="*/ 16 h 164"/>
                <a:gd name="T92" fmla="*/ 20 w 287"/>
                <a:gd name="T93" fmla="*/ 18 h 164"/>
                <a:gd name="T94" fmla="*/ 26 w 287"/>
                <a:gd name="T95" fmla="*/ 22 h 164"/>
                <a:gd name="T96" fmla="*/ 28 w 287"/>
                <a:gd name="T97" fmla="*/ 3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7" h="164">
                  <a:moveTo>
                    <a:pt x="28" y="37"/>
                  </a:moveTo>
                  <a:lnTo>
                    <a:pt x="28" y="136"/>
                  </a:lnTo>
                  <a:lnTo>
                    <a:pt x="27" y="145"/>
                  </a:lnTo>
                  <a:lnTo>
                    <a:pt x="23" y="150"/>
                  </a:lnTo>
                  <a:lnTo>
                    <a:pt x="14" y="152"/>
                  </a:lnTo>
                  <a:lnTo>
                    <a:pt x="0" y="152"/>
                  </a:lnTo>
                  <a:lnTo>
                    <a:pt x="0" y="164"/>
                  </a:lnTo>
                  <a:lnTo>
                    <a:pt x="82" y="164"/>
                  </a:lnTo>
                  <a:lnTo>
                    <a:pt x="82" y="152"/>
                  </a:lnTo>
                  <a:lnTo>
                    <a:pt x="67" y="152"/>
                  </a:lnTo>
                  <a:lnTo>
                    <a:pt x="59" y="150"/>
                  </a:lnTo>
                  <a:lnTo>
                    <a:pt x="55" y="145"/>
                  </a:lnTo>
                  <a:lnTo>
                    <a:pt x="54" y="136"/>
                  </a:lnTo>
                  <a:lnTo>
                    <a:pt x="54" y="68"/>
                  </a:lnTo>
                  <a:lnTo>
                    <a:pt x="58" y="42"/>
                  </a:lnTo>
                  <a:lnTo>
                    <a:pt x="70" y="24"/>
                  </a:lnTo>
                  <a:lnTo>
                    <a:pt x="86" y="12"/>
                  </a:lnTo>
                  <a:lnTo>
                    <a:pt x="103" y="8"/>
                  </a:lnTo>
                  <a:lnTo>
                    <a:pt x="111" y="9"/>
                  </a:lnTo>
                  <a:lnTo>
                    <a:pt x="117" y="12"/>
                  </a:lnTo>
                  <a:lnTo>
                    <a:pt x="122" y="16"/>
                  </a:lnTo>
                  <a:lnTo>
                    <a:pt x="125" y="21"/>
                  </a:lnTo>
                  <a:lnTo>
                    <a:pt x="128" y="27"/>
                  </a:lnTo>
                  <a:lnTo>
                    <a:pt x="129" y="34"/>
                  </a:lnTo>
                  <a:lnTo>
                    <a:pt x="130" y="42"/>
                  </a:lnTo>
                  <a:lnTo>
                    <a:pt x="130" y="49"/>
                  </a:lnTo>
                  <a:lnTo>
                    <a:pt x="130" y="136"/>
                  </a:lnTo>
                  <a:lnTo>
                    <a:pt x="129" y="145"/>
                  </a:lnTo>
                  <a:lnTo>
                    <a:pt x="125" y="150"/>
                  </a:lnTo>
                  <a:lnTo>
                    <a:pt x="117" y="152"/>
                  </a:lnTo>
                  <a:lnTo>
                    <a:pt x="102" y="152"/>
                  </a:lnTo>
                  <a:lnTo>
                    <a:pt x="102" y="164"/>
                  </a:lnTo>
                  <a:lnTo>
                    <a:pt x="184" y="164"/>
                  </a:lnTo>
                  <a:lnTo>
                    <a:pt x="184" y="152"/>
                  </a:lnTo>
                  <a:lnTo>
                    <a:pt x="170" y="152"/>
                  </a:lnTo>
                  <a:lnTo>
                    <a:pt x="161" y="150"/>
                  </a:lnTo>
                  <a:lnTo>
                    <a:pt x="157" y="145"/>
                  </a:lnTo>
                  <a:lnTo>
                    <a:pt x="156" y="136"/>
                  </a:lnTo>
                  <a:lnTo>
                    <a:pt x="156" y="68"/>
                  </a:lnTo>
                  <a:lnTo>
                    <a:pt x="160" y="42"/>
                  </a:lnTo>
                  <a:lnTo>
                    <a:pt x="172" y="24"/>
                  </a:lnTo>
                  <a:lnTo>
                    <a:pt x="188" y="12"/>
                  </a:lnTo>
                  <a:lnTo>
                    <a:pt x="205" y="8"/>
                  </a:lnTo>
                  <a:lnTo>
                    <a:pt x="213" y="9"/>
                  </a:lnTo>
                  <a:lnTo>
                    <a:pt x="219" y="12"/>
                  </a:lnTo>
                  <a:lnTo>
                    <a:pt x="224" y="16"/>
                  </a:lnTo>
                  <a:lnTo>
                    <a:pt x="228" y="21"/>
                  </a:lnTo>
                  <a:lnTo>
                    <a:pt x="230" y="27"/>
                  </a:lnTo>
                  <a:lnTo>
                    <a:pt x="232" y="34"/>
                  </a:lnTo>
                  <a:lnTo>
                    <a:pt x="232" y="42"/>
                  </a:lnTo>
                  <a:lnTo>
                    <a:pt x="233" y="49"/>
                  </a:lnTo>
                  <a:lnTo>
                    <a:pt x="233" y="136"/>
                  </a:lnTo>
                  <a:lnTo>
                    <a:pt x="232" y="145"/>
                  </a:lnTo>
                  <a:lnTo>
                    <a:pt x="228" y="150"/>
                  </a:lnTo>
                  <a:lnTo>
                    <a:pt x="219" y="152"/>
                  </a:lnTo>
                  <a:lnTo>
                    <a:pt x="204" y="152"/>
                  </a:lnTo>
                  <a:lnTo>
                    <a:pt x="204" y="164"/>
                  </a:lnTo>
                  <a:lnTo>
                    <a:pt x="287" y="164"/>
                  </a:lnTo>
                  <a:lnTo>
                    <a:pt x="287" y="152"/>
                  </a:lnTo>
                  <a:lnTo>
                    <a:pt x="274" y="152"/>
                  </a:lnTo>
                  <a:lnTo>
                    <a:pt x="265" y="151"/>
                  </a:lnTo>
                  <a:lnTo>
                    <a:pt x="260" y="148"/>
                  </a:lnTo>
                  <a:lnTo>
                    <a:pt x="258" y="141"/>
                  </a:lnTo>
                  <a:lnTo>
                    <a:pt x="258" y="70"/>
                  </a:lnTo>
                  <a:lnTo>
                    <a:pt x="258" y="50"/>
                  </a:lnTo>
                  <a:lnTo>
                    <a:pt x="257" y="35"/>
                  </a:lnTo>
                  <a:lnTo>
                    <a:pt x="253" y="24"/>
                  </a:lnTo>
                  <a:lnTo>
                    <a:pt x="247" y="14"/>
                  </a:lnTo>
                  <a:lnTo>
                    <a:pt x="241" y="9"/>
                  </a:lnTo>
                  <a:lnTo>
                    <a:pt x="233" y="5"/>
                  </a:lnTo>
                  <a:lnTo>
                    <a:pt x="222" y="2"/>
                  </a:lnTo>
                  <a:lnTo>
                    <a:pt x="208" y="0"/>
                  </a:lnTo>
                  <a:lnTo>
                    <a:pt x="187" y="4"/>
                  </a:lnTo>
                  <a:lnTo>
                    <a:pt x="172" y="13"/>
                  </a:lnTo>
                  <a:lnTo>
                    <a:pt x="161" y="25"/>
                  </a:lnTo>
                  <a:lnTo>
                    <a:pt x="155" y="37"/>
                  </a:lnTo>
                  <a:lnTo>
                    <a:pt x="152" y="26"/>
                  </a:lnTo>
                  <a:lnTo>
                    <a:pt x="147" y="17"/>
                  </a:lnTo>
                  <a:lnTo>
                    <a:pt x="141" y="11"/>
                  </a:lnTo>
                  <a:lnTo>
                    <a:pt x="135" y="6"/>
                  </a:lnTo>
                  <a:lnTo>
                    <a:pt x="127" y="3"/>
                  </a:lnTo>
                  <a:lnTo>
                    <a:pt x="120" y="1"/>
                  </a:lnTo>
                  <a:lnTo>
                    <a:pt x="112" y="1"/>
                  </a:lnTo>
                  <a:lnTo>
                    <a:pt x="106" y="0"/>
                  </a:lnTo>
                  <a:lnTo>
                    <a:pt x="87" y="3"/>
                  </a:lnTo>
                  <a:lnTo>
                    <a:pt x="72" y="11"/>
                  </a:lnTo>
                  <a:lnTo>
                    <a:pt x="60" y="23"/>
                  </a:lnTo>
                  <a:lnTo>
                    <a:pt x="51" y="39"/>
                  </a:lnTo>
                  <a:lnTo>
                    <a:pt x="51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15" y="16"/>
                  </a:lnTo>
                  <a:lnTo>
                    <a:pt x="20" y="18"/>
                  </a:lnTo>
                  <a:lnTo>
                    <a:pt x="23" y="19"/>
                  </a:lnTo>
                  <a:lnTo>
                    <a:pt x="26" y="22"/>
                  </a:lnTo>
                  <a:lnTo>
                    <a:pt x="27" y="26"/>
                  </a:lnTo>
                  <a:lnTo>
                    <a:pt x="28" y="30"/>
                  </a:lnTo>
                  <a:lnTo>
                    <a:pt x="28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0" name="Freeform 380"/>
            <p:cNvSpPr>
              <a:spLocks noChangeAspect="1" noEditPoints="1"/>
            </p:cNvSpPr>
            <p:nvPr/>
          </p:nvSpPr>
          <p:spPr bwMode="auto">
            <a:xfrm>
              <a:off x="2589" y="80"/>
              <a:ext cx="78" cy="248"/>
            </a:xfrm>
            <a:custGeom>
              <a:avLst/>
              <a:gdLst>
                <a:gd name="T0" fmla="*/ 53 w 78"/>
                <a:gd name="T1" fmla="*/ 84 h 248"/>
                <a:gd name="T2" fmla="*/ 1 w 78"/>
                <a:gd name="T3" fmla="*/ 88 h 248"/>
                <a:gd name="T4" fmla="*/ 1 w 78"/>
                <a:gd name="T5" fmla="*/ 100 h 248"/>
                <a:gd name="T6" fmla="*/ 16 w 78"/>
                <a:gd name="T7" fmla="*/ 100 h 248"/>
                <a:gd name="T8" fmla="*/ 24 w 78"/>
                <a:gd name="T9" fmla="*/ 103 h 248"/>
                <a:gd name="T10" fmla="*/ 28 w 78"/>
                <a:gd name="T11" fmla="*/ 109 h 248"/>
                <a:gd name="T12" fmla="*/ 28 w 78"/>
                <a:gd name="T13" fmla="*/ 120 h 248"/>
                <a:gd name="T14" fmla="*/ 28 w 78"/>
                <a:gd name="T15" fmla="*/ 220 h 248"/>
                <a:gd name="T16" fmla="*/ 27 w 78"/>
                <a:gd name="T17" fmla="*/ 229 h 248"/>
                <a:gd name="T18" fmla="*/ 23 w 78"/>
                <a:gd name="T19" fmla="*/ 234 h 248"/>
                <a:gd name="T20" fmla="*/ 15 w 78"/>
                <a:gd name="T21" fmla="*/ 236 h 248"/>
                <a:gd name="T22" fmla="*/ 0 w 78"/>
                <a:gd name="T23" fmla="*/ 236 h 248"/>
                <a:gd name="T24" fmla="*/ 0 w 78"/>
                <a:gd name="T25" fmla="*/ 248 h 248"/>
                <a:gd name="T26" fmla="*/ 78 w 78"/>
                <a:gd name="T27" fmla="*/ 248 h 248"/>
                <a:gd name="T28" fmla="*/ 78 w 78"/>
                <a:gd name="T29" fmla="*/ 236 h 248"/>
                <a:gd name="T30" fmla="*/ 64 w 78"/>
                <a:gd name="T31" fmla="*/ 236 h 248"/>
                <a:gd name="T32" fmla="*/ 56 w 78"/>
                <a:gd name="T33" fmla="*/ 233 h 248"/>
                <a:gd name="T34" fmla="*/ 53 w 78"/>
                <a:gd name="T35" fmla="*/ 229 h 248"/>
                <a:gd name="T36" fmla="*/ 53 w 78"/>
                <a:gd name="T37" fmla="*/ 220 h 248"/>
                <a:gd name="T38" fmla="*/ 53 w 78"/>
                <a:gd name="T39" fmla="*/ 84 h 248"/>
                <a:gd name="T40" fmla="*/ 54 w 78"/>
                <a:gd name="T41" fmla="*/ 20 h 248"/>
                <a:gd name="T42" fmla="*/ 53 w 78"/>
                <a:gd name="T43" fmla="*/ 12 h 248"/>
                <a:gd name="T44" fmla="*/ 48 w 78"/>
                <a:gd name="T45" fmla="*/ 6 h 248"/>
                <a:gd name="T46" fmla="*/ 42 w 78"/>
                <a:gd name="T47" fmla="*/ 2 h 248"/>
                <a:gd name="T48" fmla="*/ 35 w 78"/>
                <a:gd name="T49" fmla="*/ 0 h 248"/>
                <a:gd name="T50" fmla="*/ 27 w 78"/>
                <a:gd name="T51" fmla="*/ 2 h 248"/>
                <a:gd name="T52" fmla="*/ 21 w 78"/>
                <a:gd name="T53" fmla="*/ 7 h 248"/>
                <a:gd name="T54" fmla="*/ 17 w 78"/>
                <a:gd name="T55" fmla="*/ 13 h 248"/>
                <a:gd name="T56" fmla="*/ 15 w 78"/>
                <a:gd name="T57" fmla="*/ 20 h 248"/>
                <a:gd name="T58" fmla="*/ 17 w 78"/>
                <a:gd name="T59" fmla="*/ 27 h 248"/>
                <a:gd name="T60" fmla="*/ 21 w 78"/>
                <a:gd name="T61" fmla="*/ 33 h 248"/>
                <a:gd name="T62" fmla="*/ 27 w 78"/>
                <a:gd name="T63" fmla="*/ 38 h 248"/>
                <a:gd name="T64" fmla="*/ 35 w 78"/>
                <a:gd name="T65" fmla="*/ 40 h 248"/>
                <a:gd name="T66" fmla="*/ 42 w 78"/>
                <a:gd name="T67" fmla="*/ 38 h 248"/>
                <a:gd name="T68" fmla="*/ 48 w 78"/>
                <a:gd name="T69" fmla="*/ 34 h 248"/>
                <a:gd name="T70" fmla="*/ 53 w 78"/>
                <a:gd name="T71" fmla="*/ 28 h 248"/>
                <a:gd name="T72" fmla="*/ 54 w 78"/>
                <a:gd name="T73" fmla="*/ 2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8" h="248">
                  <a:moveTo>
                    <a:pt x="53" y="84"/>
                  </a:moveTo>
                  <a:lnTo>
                    <a:pt x="1" y="88"/>
                  </a:lnTo>
                  <a:lnTo>
                    <a:pt x="1" y="100"/>
                  </a:lnTo>
                  <a:lnTo>
                    <a:pt x="16" y="100"/>
                  </a:lnTo>
                  <a:lnTo>
                    <a:pt x="24" y="103"/>
                  </a:lnTo>
                  <a:lnTo>
                    <a:pt x="28" y="109"/>
                  </a:lnTo>
                  <a:lnTo>
                    <a:pt x="28" y="120"/>
                  </a:lnTo>
                  <a:lnTo>
                    <a:pt x="28" y="220"/>
                  </a:lnTo>
                  <a:lnTo>
                    <a:pt x="27" y="229"/>
                  </a:lnTo>
                  <a:lnTo>
                    <a:pt x="23" y="234"/>
                  </a:lnTo>
                  <a:lnTo>
                    <a:pt x="15" y="236"/>
                  </a:lnTo>
                  <a:lnTo>
                    <a:pt x="0" y="236"/>
                  </a:lnTo>
                  <a:lnTo>
                    <a:pt x="0" y="248"/>
                  </a:lnTo>
                  <a:lnTo>
                    <a:pt x="78" y="248"/>
                  </a:lnTo>
                  <a:lnTo>
                    <a:pt x="78" y="236"/>
                  </a:lnTo>
                  <a:lnTo>
                    <a:pt x="64" y="236"/>
                  </a:lnTo>
                  <a:lnTo>
                    <a:pt x="56" y="233"/>
                  </a:lnTo>
                  <a:lnTo>
                    <a:pt x="53" y="229"/>
                  </a:lnTo>
                  <a:lnTo>
                    <a:pt x="53" y="220"/>
                  </a:lnTo>
                  <a:lnTo>
                    <a:pt x="53" y="84"/>
                  </a:lnTo>
                  <a:close/>
                  <a:moveTo>
                    <a:pt x="54" y="20"/>
                  </a:moveTo>
                  <a:lnTo>
                    <a:pt x="53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5" y="0"/>
                  </a:lnTo>
                  <a:lnTo>
                    <a:pt x="27" y="2"/>
                  </a:lnTo>
                  <a:lnTo>
                    <a:pt x="21" y="7"/>
                  </a:lnTo>
                  <a:lnTo>
                    <a:pt x="17" y="13"/>
                  </a:lnTo>
                  <a:lnTo>
                    <a:pt x="15" y="20"/>
                  </a:lnTo>
                  <a:lnTo>
                    <a:pt x="17" y="27"/>
                  </a:lnTo>
                  <a:lnTo>
                    <a:pt x="21" y="33"/>
                  </a:lnTo>
                  <a:lnTo>
                    <a:pt x="27" y="38"/>
                  </a:lnTo>
                  <a:lnTo>
                    <a:pt x="35" y="40"/>
                  </a:lnTo>
                  <a:lnTo>
                    <a:pt x="42" y="38"/>
                  </a:lnTo>
                  <a:lnTo>
                    <a:pt x="48" y="34"/>
                  </a:lnTo>
                  <a:lnTo>
                    <a:pt x="53" y="28"/>
                  </a:lnTo>
                  <a:lnTo>
                    <a:pt x="54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1" name="Freeform 381"/>
            <p:cNvSpPr>
              <a:spLocks noChangeAspect="1"/>
            </p:cNvSpPr>
            <p:nvPr/>
          </p:nvSpPr>
          <p:spPr bwMode="auto">
            <a:xfrm>
              <a:off x="2690" y="164"/>
              <a:ext cx="185" cy="164"/>
            </a:xfrm>
            <a:custGeom>
              <a:avLst/>
              <a:gdLst>
                <a:gd name="T0" fmla="*/ 29 w 185"/>
                <a:gd name="T1" fmla="*/ 37 h 164"/>
                <a:gd name="T2" fmla="*/ 29 w 185"/>
                <a:gd name="T3" fmla="*/ 136 h 164"/>
                <a:gd name="T4" fmla="*/ 28 w 185"/>
                <a:gd name="T5" fmla="*/ 145 h 164"/>
                <a:gd name="T6" fmla="*/ 24 w 185"/>
                <a:gd name="T7" fmla="*/ 150 h 164"/>
                <a:gd name="T8" fmla="*/ 15 w 185"/>
                <a:gd name="T9" fmla="*/ 152 h 164"/>
                <a:gd name="T10" fmla="*/ 0 w 185"/>
                <a:gd name="T11" fmla="*/ 152 h 164"/>
                <a:gd name="T12" fmla="*/ 0 w 185"/>
                <a:gd name="T13" fmla="*/ 164 h 164"/>
                <a:gd name="T14" fmla="*/ 83 w 185"/>
                <a:gd name="T15" fmla="*/ 164 h 164"/>
                <a:gd name="T16" fmla="*/ 83 w 185"/>
                <a:gd name="T17" fmla="*/ 152 h 164"/>
                <a:gd name="T18" fmla="*/ 68 w 185"/>
                <a:gd name="T19" fmla="*/ 152 h 164"/>
                <a:gd name="T20" fmla="*/ 60 w 185"/>
                <a:gd name="T21" fmla="*/ 150 h 164"/>
                <a:gd name="T22" fmla="*/ 55 w 185"/>
                <a:gd name="T23" fmla="*/ 145 h 164"/>
                <a:gd name="T24" fmla="*/ 54 w 185"/>
                <a:gd name="T25" fmla="*/ 136 h 164"/>
                <a:gd name="T26" fmla="*/ 54 w 185"/>
                <a:gd name="T27" fmla="*/ 68 h 164"/>
                <a:gd name="T28" fmla="*/ 59 w 185"/>
                <a:gd name="T29" fmla="*/ 42 h 164"/>
                <a:gd name="T30" fmla="*/ 70 w 185"/>
                <a:gd name="T31" fmla="*/ 24 h 164"/>
                <a:gd name="T32" fmla="*/ 86 w 185"/>
                <a:gd name="T33" fmla="*/ 12 h 164"/>
                <a:gd name="T34" fmla="*/ 104 w 185"/>
                <a:gd name="T35" fmla="*/ 8 h 164"/>
                <a:gd name="T36" fmla="*/ 112 w 185"/>
                <a:gd name="T37" fmla="*/ 9 h 164"/>
                <a:gd name="T38" fmla="*/ 118 w 185"/>
                <a:gd name="T39" fmla="*/ 12 h 164"/>
                <a:gd name="T40" fmla="*/ 123 w 185"/>
                <a:gd name="T41" fmla="*/ 16 h 164"/>
                <a:gd name="T42" fmla="*/ 126 w 185"/>
                <a:gd name="T43" fmla="*/ 21 h 164"/>
                <a:gd name="T44" fmla="*/ 129 w 185"/>
                <a:gd name="T45" fmla="*/ 27 h 164"/>
                <a:gd name="T46" fmla="*/ 130 w 185"/>
                <a:gd name="T47" fmla="*/ 34 h 164"/>
                <a:gd name="T48" fmla="*/ 131 w 185"/>
                <a:gd name="T49" fmla="*/ 42 h 164"/>
                <a:gd name="T50" fmla="*/ 131 w 185"/>
                <a:gd name="T51" fmla="*/ 49 h 164"/>
                <a:gd name="T52" fmla="*/ 131 w 185"/>
                <a:gd name="T53" fmla="*/ 136 h 164"/>
                <a:gd name="T54" fmla="*/ 130 w 185"/>
                <a:gd name="T55" fmla="*/ 145 h 164"/>
                <a:gd name="T56" fmla="*/ 126 w 185"/>
                <a:gd name="T57" fmla="*/ 150 h 164"/>
                <a:gd name="T58" fmla="*/ 118 w 185"/>
                <a:gd name="T59" fmla="*/ 152 h 164"/>
                <a:gd name="T60" fmla="*/ 103 w 185"/>
                <a:gd name="T61" fmla="*/ 152 h 164"/>
                <a:gd name="T62" fmla="*/ 103 w 185"/>
                <a:gd name="T63" fmla="*/ 164 h 164"/>
                <a:gd name="T64" fmla="*/ 185 w 185"/>
                <a:gd name="T65" fmla="*/ 164 h 164"/>
                <a:gd name="T66" fmla="*/ 185 w 185"/>
                <a:gd name="T67" fmla="*/ 152 h 164"/>
                <a:gd name="T68" fmla="*/ 173 w 185"/>
                <a:gd name="T69" fmla="*/ 152 h 164"/>
                <a:gd name="T70" fmla="*/ 164 w 185"/>
                <a:gd name="T71" fmla="*/ 151 h 164"/>
                <a:gd name="T72" fmla="*/ 159 w 185"/>
                <a:gd name="T73" fmla="*/ 148 h 164"/>
                <a:gd name="T74" fmla="*/ 157 w 185"/>
                <a:gd name="T75" fmla="*/ 141 h 164"/>
                <a:gd name="T76" fmla="*/ 157 w 185"/>
                <a:gd name="T77" fmla="*/ 70 h 164"/>
                <a:gd name="T78" fmla="*/ 157 w 185"/>
                <a:gd name="T79" fmla="*/ 50 h 164"/>
                <a:gd name="T80" fmla="*/ 155 w 185"/>
                <a:gd name="T81" fmla="*/ 35 h 164"/>
                <a:gd name="T82" fmla="*/ 152 w 185"/>
                <a:gd name="T83" fmla="*/ 24 h 164"/>
                <a:gd name="T84" fmla="*/ 145 w 185"/>
                <a:gd name="T85" fmla="*/ 14 h 164"/>
                <a:gd name="T86" fmla="*/ 140 w 185"/>
                <a:gd name="T87" fmla="*/ 9 h 164"/>
                <a:gd name="T88" fmla="*/ 132 w 185"/>
                <a:gd name="T89" fmla="*/ 5 h 164"/>
                <a:gd name="T90" fmla="*/ 121 w 185"/>
                <a:gd name="T91" fmla="*/ 2 h 164"/>
                <a:gd name="T92" fmla="*/ 107 w 185"/>
                <a:gd name="T93" fmla="*/ 0 h 164"/>
                <a:gd name="T94" fmla="*/ 88 w 185"/>
                <a:gd name="T95" fmla="*/ 3 h 164"/>
                <a:gd name="T96" fmla="*/ 73 w 185"/>
                <a:gd name="T97" fmla="*/ 11 h 164"/>
                <a:gd name="T98" fmla="*/ 61 w 185"/>
                <a:gd name="T99" fmla="*/ 23 h 164"/>
                <a:gd name="T100" fmla="*/ 52 w 185"/>
                <a:gd name="T101" fmla="*/ 39 h 164"/>
                <a:gd name="T102" fmla="*/ 52 w 185"/>
                <a:gd name="T103" fmla="*/ 0 h 164"/>
                <a:gd name="T104" fmla="*/ 0 w 185"/>
                <a:gd name="T105" fmla="*/ 4 h 164"/>
                <a:gd name="T106" fmla="*/ 0 w 185"/>
                <a:gd name="T107" fmla="*/ 16 h 164"/>
                <a:gd name="T108" fmla="*/ 9 w 185"/>
                <a:gd name="T109" fmla="*/ 16 h 164"/>
                <a:gd name="T110" fmla="*/ 16 w 185"/>
                <a:gd name="T111" fmla="*/ 16 h 164"/>
                <a:gd name="T112" fmla="*/ 21 w 185"/>
                <a:gd name="T113" fmla="*/ 18 h 164"/>
                <a:gd name="T114" fmla="*/ 24 w 185"/>
                <a:gd name="T115" fmla="*/ 19 h 164"/>
                <a:gd name="T116" fmla="*/ 27 w 185"/>
                <a:gd name="T117" fmla="*/ 22 h 164"/>
                <a:gd name="T118" fmla="*/ 28 w 185"/>
                <a:gd name="T119" fmla="*/ 26 h 164"/>
                <a:gd name="T120" fmla="*/ 29 w 185"/>
                <a:gd name="T121" fmla="*/ 30 h 164"/>
                <a:gd name="T122" fmla="*/ 29 w 185"/>
                <a:gd name="T123" fmla="*/ 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5" h="164">
                  <a:moveTo>
                    <a:pt x="29" y="37"/>
                  </a:moveTo>
                  <a:lnTo>
                    <a:pt x="29" y="136"/>
                  </a:lnTo>
                  <a:lnTo>
                    <a:pt x="28" y="145"/>
                  </a:lnTo>
                  <a:lnTo>
                    <a:pt x="24" y="150"/>
                  </a:lnTo>
                  <a:lnTo>
                    <a:pt x="15" y="152"/>
                  </a:lnTo>
                  <a:lnTo>
                    <a:pt x="0" y="152"/>
                  </a:lnTo>
                  <a:lnTo>
                    <a:pt x="0" y="164"/>
                  </a:lnTo>
                  <a:lnTo>
                    <a:pt x="83" y="164"/>
                  </a:lnTo>
                  <a:lnTo>
                    <a:pt x="83" y="152"/>
                  </a:lnTo>
                  <a:lnTo>
                    <a:pt x="68" y="152"/>
                  </a:lnTo>
                  <a:lnTo>
                    <a:pt x="60" y="150"/>
                  </a:lnTo>
                  <a:lnTo>
                    <a:pt x="55" y="145"/>
                  </a:lnTo>
                  <a:lnTo>
                    <a:pt x="54" y="136"/>
                  </a:lnTo>
                  <a:lnTo>
                    <a:pt x="54" y="68"/>
                  </a:lnTo>
                  <a:lnTo>
                    <a:pt x="59" y="42"/>
                  </a:lnTo>
                  <a:lnTo>
                    <a:pt x="70" y="24"/>
                  </a:lnTo>
                  <a:lnTo>
                    <a:pt x="86" y="12"/>
                  </a:lnTo>
                  <a:lnTo>
                    <a:pt x="104" y="8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3" y="16"/>
                  </a:lnTo>
                  <a:lnTo>
                    <a:pt x="126" y="21"/>
                  </a:lnTo>
                  <a:lnTo>
                    <a:pt x="129" y="27"/>
                  </a:lnTo>
                  <a:lnTo>
                    <a:pt x="130" y="34"/>
                  </a:lnTo>
                  <a:lnTo>
                    <a:pt x="131" y="42"/>
                  </a:lnTo>
                  <a:lnTo>
                    <a:pt x="131" y="49"/>
                  </a:lnTo>
                  <a:lnTo>
                    <a:pt x="131" y="136"/>
                  </a:lnTo>
                  <a:lnTo>
                    <a:pt x="130" y="145"/>
                  </a:lnTo>
                  <a:lnTo>
                    <a:pt x="126" y="150"/>
                  </a:lnTo>
                  <a:lnTo>
                    <a:pt x="118" y="152"/>
                  </a:lnTo>
                  <a:lnTo>
                    <a:pt x="103" y="152"/>
                  </a:lnTo>
                  <a:lnTo>
                    <a:pt x="103" y="164"/>
                  </a:lnTo>
                  <a:lnTo>
                    <a:pt x="185" y="164"/>
                  </a:lnTo>
                  <a:lnTo>
                    <a:pt x="185" y="152"/>
                  </a:lnTo>
                  <a:lnTo>
                    <a:pt x="173" y="152"/>
                  </a:lnTo>
                  <a:lnTo>
                    <a:pt x="164" y="151"/>
                  </a:lnTo>
                  <a:lnTo>
                    <a:pt x="159" y="148"/>
                  </a:lnTo>
                  <a:lnTo>
                    <a:pt x="157" y="141"/>
                  </a:lnTo>
                  <a:lnTo>
                    <a:pt x="157" y="70"/>
                  </a:lnTo>
                  <a:lnTo>
                    <a:pt x="157" y="50"/>
                  </a:lnTo>
                  <a:lnTo>
                    <a:pt x="155" y="35"/>
                  </a:lnTo>
                  <a:lnTo>
                    <a:pt x="152" y="24"/>
                  </a:lnTo>
                  <a:lnTo>
                    <a:pt x="145" y="14"/>
                  </a:lnTo>
                  <a:lnTo>
                    <a:pt x="140" y="9"/>
                  </a:lnTo>
                  <a:lnTo>
                    <a:pt x="132" y="5"/>
                  </a:lnTo>
                  <a:lnTo>
                    <a:pt x="121" y="2"/>
                  </a:lnTo>
                  <a:lnTo>
                    <a:pt x="107" y="0"/>
                  </a:lnTo>
                  <a:lnTo>
                    <a:pt x="88" y="3"/>
                  </a:lnTo>
                  <a:lnTo>
                    <a:pt x="73" y="11"/>
                  </a:lnTo>
                  <a:lnTo>
                    <a:pt x="61" y="23"/>
                  </a:lnTo>
                  <a:lnTo>
                    <a:pt x="52" y="39"/>
                  </a:lnTo>
                  <a:lnTo>
                    <a:pt x="52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9" y="16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4" y="19"/>
                  </a:lnTo>
                  <a:lnTo>
                    <a:pt x="27" y="22"/>
                  </a:lnTo>
                  <a:lnTo>
                    <a:pt x="28" y="26"/>
                  </a:lnTo>
                  <a:lnTo>
                    <a:pt x="29" y="30"/>
                  </a:lnTo>
                  <a:lnTo>
                    <a:pt x="29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2" name="Freeform 382"/>
            <p:cNvSpPr>
              <a:spLocks noChangeAspect="1"/>
            </p:cNvSpPr>
            <p:nvPr/>
          </p:nvSpPr>
          <p:spPr bwMode="auto">
            <a:xfrm>
              <a:off x="2067" y="388"/>
              <a:ext cx="168" cy="177"/>
            </a:xfrm>
            <a:custGeom>
              <a:avLst/>
              <a:gdLst>
                <a:gd name="T0" fmla="*/ 88 w 168"/>
                <a:gd name="T1" fmla="*/ 21 h 177"/>
                <a:gd name="T2" fmla="*/ 90 w 168"/>
                <a:gd name="T3" fmla="*/ 15 h 177"/>
                <a:gd name="T4" fmla="*/ 94 w 168"/>
                <a:gd name="T5" fmla="*/ 12 h 177"/>
                <a:gd name="T6" fmla="*/ 101 w 168"/>
                <a:gd name="T7" fmla="*/ 10 h 177"/>
                <a:gd name="T8" fmla="*/ 115 w 168"/>
                <a:gd name="T9" fmla="*/ 9 h 177"/>
                <a:gd name="T10" fmla="*/ 120 w 168"/>
                <a:gd name="T11" fmla="*/ 9 h 177"/>
                <a:gd name="T12" fmla="*/ 123 w 168"/>
                <a:gd name="T13" fmla="*/ 8 h 177"/>
                <a:gd name="T14" fmla="*/ 125 w 168"/>
                <a:gd name="T15" fmla="*/ 7 h 177"/>
                <a:gd name="T16" fmla="*/ 126 w 168"/>
                <a:gd name="T17" fmla="*/ 3 h 177"/>
                <a:gd name="T18" fmla="*/ 125 w 168"/>
                <a:gd name="T19" fmla="*/ 1 h 177"/>
                <a:gd name="T20" fmla="*/ 121 w 168"/>
                <a:gd name="T21" fmla="*/ 0 h 177"/>
                <a:gd name="T22" fmla="*/ 47 w 168"/>
                <a:gd name="T23" fmla="*/ 0 h 177"/>
                <a:gd name="T24" fmla="*/ 46 w 168"/>
                <a:gd name="T25" fmla="*/ 0 h 177"/>
                <a:gd name="T26" fmla="*/ 44 w 168"/>
                <a:gd name="T27" fmla="*/ 0 h 177"/>
                <a:gd name="T28" fmla="*/ 42 w 168"/>
                <a:gd name="T29" fmla="*/ 2 h 177"/>
                <a:gd name="T30" fmla="*/ 42 w 168"/>
                <a:gd name="T31" fmla="*/ 5 h 177"/>
                <a:gd name="T32" fmla="*/ 44 w 168"/>
                <a:gd name="T33" fmla="*/ 9 h 177"/>
                <a:gd name="T34" fmla="*/ 50 w 168"/>
                <a:gd name="T35" fmla="*/ 9 h 177"/>
                <a:gd name="T36" fmla="*/ 53 w 168"/>
                <a:gd name="T37" fmla="*/ 9 h 177"/>
                <a:gd name="T38" fmla="*/ 60 w 168"/>
                <a:gd name="T39" fmla="*/ 10 h 177"/>
                <a:gd name="T40" fmla="*/ 65 w 168"/>
                <a:gd name="T41" fmla="*/ 11 h 177"/>
                <a:gd name="T42" fmla="*/ 66 w 168"/>
                <a:gd name="T43" fmla="*/ 13 h 177"/>
                <a:gd name="T44" fmla="*/ 65 w 168"/>
                <a:gd name="T45" fmla="*/ 15 h 177"/>
                <a:gd name="T46" fmla="*/ 64 w 168"/>
                <a:gd name="T47" fmla="*/ 19 h 177"/>
                <a:gd name="T48" fmla="*/ 30 w 168"/>
                <a:gd name="T49" fmla="*/ 156 h 177"/>
                <a:gd name="T50" fmla="*/ 29 w 168"/>
                <a:gd name="T51" fmla="*/ 162 h 177"/>
                <a:gd name="T52" fmla="*/ 25 w 168"/>
                <a:gd name="T53" fmla="*/ 165 h 177"/>
                <a:gd name="T54" fmla="*/ 19 w 168"/>
                <a:gd name="T55" fmla="*/ 167 h 177"/>
                <a:gd name="T56" fmla="*/ 8 w 168"/>
                <a:gd name="T57" fmla="*/ 167 h 177"/>
                <a:gd name="T58" fmla="*/ 2 w 168"/>
                <a:gd name="T59" fmla="*/ 168 h 177"/>
                <a:gd name="T60" fmla="*/ 0 w 168"/>
                <a:gd name="T61" fmla="*/ 173 h 177"/>
                <a:gd name="T62" fmla="*/ 2 w 168"/>
                <a:gd name="T63" fmla="*/ 176 h 177"/>
                <a:gd name="T64" fmla="*/ 8 w 168"/>
                <a:gd name="T65" fmla="*/ 177 h 177"/>
                <a:gd name="T66" fmla="*/ 137 w 168"/>
                <a:gd name="T67" fmla="*/ 177 h 177"/>
                <a:gd name="T68" fmla="*/ 141 w 168"/>
                <a:gd name="T69" fmla="*/ 176 h 177"/>
                <a:gd name="T70" fmla="*/ 143 w 168"/>
                <a:gd name="T71" fmla="*/ 176 h 177"/>
                <a:gd name="T72" fmla="*/ 144 w 168"/>
                <a:gd name="T73" fmla="*/ 174 h 177"/>
                <a:gd name="T74" fmla="*/ 146 w 168"/>
                <a:gd name="T75" fmla="*/ 171 h 177"/>
                <a:gd name="T76" fmla="*/ 150 w 168"/>
                <a:gd name="T77" fmla="*/ 159 h 177"/>
                <a:gd name="T78" fmla="*/ 158 w 168"/>
                <a:gd name="T79" fmla="*/ 140 h 177"/>
                <a:gd name="T80" fmla="*/ 165 w 168"/>
                <a:gd name="T81" fmla="*/ 121 h 177"/>
                <a:gd name="T82" fmla="*/ 168 w 168"/>
                <a:gd name="T83" fmla="*/ 112 h 177"/>
                <a:gd name="T84" fmla="*/ 167 w 168"/>
                <a:gd name="T85" fmla="*/ 110 h 177"/>
                <a:gd name="T86" fmla="*/ 163 w 168"/>
                <a:gd name="T87" fmla="*/ 108 h 177"/>
                <a:gd name="T88" fmla="*/ 160 w 168"/>
                <a:gd name="T89" fmla="*/ 110 h 177"/>
                <a:gd name="T90" fmla="*/ 158 w 168"/>
                <a:gd name="T91" fmla="*/ 114 h 177"/>
                <a:gd name="T92" fmla="*/ 150 w 168"/>
                <a:gd name="T93" fmla="*/ 133 h 177"/>
                <a:gd name="T94" fmla="*/ 138 w 168"/>
                <a:gd name="T95" fmla="*/ 150 h 177"/>
                <a:gd name="T96" fmla="*/ 119 w 168"/>
                <a:gd name="T97" fmla="*/ 162 h 177"/>
                <a:gd name="T98" fmla="*/ 90 w 168"/>
                <a:gd name="T99" fmla="*/ 167 h 177"/>
                <a:gd name="T100" fmla="*/ 61 w 168"/>
                <a:gd name="T101" fmla="*/ 167 h 177"/>
                <a:gd name="T102" fmla="*/ 56 w 168"/>
                <a:gd name="T103" fmla="*/ 167 h 177"/>
                <a:gd name="T104" fmla="*/ 54 w 168"/>
                <a:gd name="T105" fmla="*/ 167 h 177"/>
                <a:gd name="T106" fmla="*/ 53 w 168"/>
                <a:gd name="T107" fmla="*/ 166 h 177"/>
                <a:gd name="T108" fmla="*/ 53 w 168"/>
                <a:gd name="T109" fmla="*/ 165 h 177"/>
                <a:gd name="T110" fmla="*/ 53 w 168"/>
                <a:gd name="T111" fmla="*/ 163 h 177"/>
                <a:gd name="T112" fmla="*/ 54 w 168"/>
                <a:gd name="T113" fmla="*/ 159 h 177"/>
                <a:gd name="T114" fmla="*/ 88 w 168"/>
                <a:gd name="T115" fmla="*/ 2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8" h="177">
                  <a:moveTo>
                    <a:pt x="88" y="21"/>
                  </a:moveTo>
                  <a:lnTo>
                    <a:pt x="90" y="15"/>
                  </a:lnTo>
                  <a:lnTo>
                    <a:pt x="94" y="12"/>
                  </a:lnTo>
                  <a:lnTo>
                    <a:pt x="101" y="10"/>
                  </a:lnTo>
                  <a:lnTo>
                    <a:pt x="115" y="9"/>
                  </a:lnTo>
                  <a:lnTo>
                    <a:pt x="120" y="9"/>
                  </a:lnTo>
                  <a:lnTo>
                    <a:pt x="123" y="8"/>
                  </a:lnTo>
                  <a:lnTo>
                    <a:pt x="125" y="7"/>
                  </a:lnTo>
                  <a:lnTo>
                    <a:pt x="126" y="3"/>
                  </a:lnTo>
                  <a:lnTo>
                    <a:pt x="125" y="1"/>
                  </a:lnTo>
                  <a:lnTo>
                    <a:pt x="121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2" y="2"/>
                  </a:lnTo>
                  <a:lnTo>
                    <a:pt x="42" y="5"/>
                  </a:lnTo>
                  <a:lnTo>
                    <a:pt x="44" y="9"/>
                  </a:lnTo>
                  <a:lnTo>
                    <a:pt x="50" y="9"/>
                  </a:lnTo>
                  <a:lnTo>
                    <a:pt x="53" y="9"/>
                  </a:lnTo>
                  <a:lnTo>
                    <a:pt x="60" y="10"/>
                  </a:lnTo>
                  <a:lnTo>
                    <a:pt x="65" y="11"/>
                  </a:lnTo>
                  <a:lnTo>
                    <a:pt x="66" y="13"/>
                  </a:lnTo>
                  <a:lnTo>
                    <a:pt x="65" y="15"/>
                  </a:lnTo>
                  <a:lnTo>
                    <a:pt x="64" y="19"/>
                  </a:lnTo>
                  <a:lnTo>
                    <a:pt x="30" y="156"/>
                  </a:lnTo>
                  <a:lnTo>
                    <a:pt x="29" y="162"/>
                  </a:lnTo>
                  <a:lnTo>
                    <a:pt x="25" y="165"/>
                  </a:lnTo>
                  <a:lnTo>
                    <a:pt x="19" y="167"/>
                  </a:lnTo>
                  <a:lnTo>
                    <a:pt x="8" y="167"/>
                  </a:lnTo>
                  <a:lnTo>
                    <a:pt x="2" y="168"/>
                  </a:lnTo>
                  <a:lnTo>
                    <a:pt x="0" y="173"/>
                  </a:lnTo>
                  <a:lnTo>
                    <a:pt x="2" y="176"/>
                  </a:lnTo>
                  <a:lnTo>
                    <a:pt x="8" y="177"/>
                  </a:lnTo>
                  <a:lnTo>
                    <a:pt x="137" y="177"/>
                  </a:lnTo>
                  <a:lnTo>
                    <a:pt x="141" y="176"/>
                  </a:lnTo>
                  <a:lnTo>
                    <a:pt x="143" y="176"/>
                  </a:lnTo>
                  <a:lnTo>
                    <a:pt x="144" y="174"/>
                  </a:lnTo>
                  <a:lnTo>
                    <a:pt x="146" y="171"/>
                  </a:lnTo>
                  <a:lnTo>
                    <a:pt x="150" y="159"/>
                  </a:lnTo>
                  <a:lnTo>
                    <a:pt x="158" y="140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67" y="110"/>
                  </a:lnTo>
                  <a:lnTo>
                    <a:pt x="163" y="108"/>
                  </a:lnTo>
                  <a:lnTo>
                    <a:pt x="160" y="110"/>
                  </a:lnTo>
                  <a:lnTo>
                    <a:pt x="158" y="114"/>
                  </a:lnTo>
                  <a:lnTo>
                    <a:pt x="150" y="133"/>
                  </a:lnTo>
                  <a:lnTo>
                    <a:pt x="138" y="150"/>
                  </a:lnTo>
                  <a:lnTo>
                    <a:pt x="119" y="162"/>
                  </a:lnTo>
                  <a:lnTo>
                    <a:pt x="90" y="167"/>
                  </a:lnTo>
                  <a:lnTo>
                    <a:pt x="61" y="167"/>
                  </a:lnTo>
                  <a:lnTo>
                    <a:pt x="56" y="167"/>
                  </a:lnTo>
                  <a:lnTo>
                    <a:pt x="54" y="167"/>
                  </a:lnTo>
                  <a:lnTo>
                    <a:pt x="53" y="166"/>
                  </a:lnTo>
                  <a:lnTo>
                    <a:pt x="53" y="165"/>
                  </a:lnTo>
                  <a:lnTo>
                    <a:pt x="53" y="163"/>
                  </a:lnTo>
                  <a:lnTo>
                    <a:pt x="54" y="159"/>
                  </a:lnTo>
                  <a:lnTo>
                    <a:pt x="88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3" name="Freeform 383"/>
            <p:cNvSpPr>
              <a:spLocks noChangeAspect="1"/>
            </p:cNvSpPr>
            <p:nvPr/>
          </p:nvSpPr>
          <p:spPr bwMode="auto">
            <a:xfrm>
              <a:off x="2276" y="480"/>
              <a:ext cx="75" cy="124"/>
            </a:xfrm>
            <a:custGeom>
              <a:avLst/>
              <a:gdLst>
                <a:gd name="T0" fmla="*/ 47 w 75"/>
                <a:gd name="T1" fmla="*/ 6 h 124"/>
                <a:gd name="T2" fmla="*/ 47 w 75"/>
                <a:gd name="T3" fmla="*/ 3 h 124"/>
                <a:gd name="T4" fmla="*/ 46 w 75"/>
                <a:gd name="T5" fmla="*/ 1 h 124"/>
                <a:gd name="T6" fmla="*/ 44 w 75"/>
                <a:gd name="T7" fmla="*/ 0 h 124"/>
                <a:gd name="T8" fmla="*/ 40 w 75"/>
                <a:gd name="T9" fmla="*/ 0 h 124"/>
                <a:gd name="T10" fmla="*/ 29 w 75"/>
                <a:gd name="T11" fmla="*/ 7 h 124"/>
                <a:gd name="T12" fmla="*/ 18 w 75"/>
                <a:gd name="T13" fmla="*/ 11 h 124"/>
                <a:gd name="T14" fmla="*/ 8 w 75"/>
                <a:gd name="T15" fmla="*/ 12 h 124"/>
                <a:gd name="T16" fmla="*/ 3 w 75"/>
                <a:gd name="T17" fmla="*/ 12 h 124"/>
                <a:gd name="T18" fmla="*/ 0 w 75"/>
                <a:gd name="T19" fmla="*/ 12 h 124"/>
                <a:gd name="T20" fmla="*/ 0 w 75"/>
                <a:gd name="T21" fmla="*/ 20 h 124"/>
                <a:gd name="T22" fmla="*/ 3 w 75"/>
                <a:gd name="T23" fmla="*/ 20 h 124"/>
                <a:gd name="T24" fmla="*/ 7 w 75"/>
                <a:gd name="T25" fmla="*/ 20 h 124"/>
                <a:gd name="T26" fmla="*/ 14 w 75"/>
                <a:gd name="T27" fmla="*/ 19 h 124"/>
                <a:gd name="T28" fmla="*/ 22 w 75"/>
                <a:gd name="T29" fmla="*/ 18 h 124"/>
                <a:gd name="T30" fmla="*/ 30 w 75"/>
                <a:gd name="T31" fmla="*/ 15 h 124"/>
                <a:gd name="T32" fmla="*/ 30 w 75"/>
                <a:gd name="T33" fmla="*/ 108 h 124"/>
                <a:gd name="T34" fmla="*/ 30 w 75"/>
                <a:gd name="T35" fmla="*/ 111 h 124"/>
                <a:gd name="T36" fmla="*/ 27 w 75"/>
                <a:gd name="T37" fmla="*/ 114 h 124"/>
                <a:gd name="T38" fmla="*/ 22 w 75"/>
                <a:gd name="T39" fmla="*/ 115 h 124"/>
                <a:gd name="T40" fmla="*/ 10 w 75"/>
                <a:gd name="T41" fmla="*/ 115 h 124"/>
                <a:gd name="T42" fmla="*/ 1 w 75"/>
                <a:gd name="T43" fmla="*/ 115 h 124"/>
                <a:gd name="T44" fmla="*/ 1 w 75"/>
                <a:gd name="T45" fmla="*/ 124 h 124"/>
                <a:gd name="T46" fmla="*/ 75 w 75"/>
                <a:gd name="T47" fmla="*/ 124 h 124"/>
                <a:gd name="T48" fmla="*/ 75 w 75"/>
                <a:gd name="T49" fmla="*/ 115 h 124"/>
                <a:gd name="T50" fmla="*/ 66 w 75"/>
                <a:gd name="T51" fmla="*/ 115 h 124"/>
                <a:gd name="T52" fmla="*/ 55 w 75"/>
                <a:gd name="T53" fmla="*/ 115 h 124"/>
                <a:gd name="T54" fmla="*/ 49 w 75"/>
                <a:gd name="T55" fmla="*/ 114 h 124"/>
                <a:gd name="T56" fmla="*/ 47 w 75"/>
                <a:gd name="T57" fmla="*/ 111 h 124"/>
                <a:gd name="T58" fmla="*/ 47 w 75"/>
                <a:gd name="T59" fmla="*/ 108 h 124"/>
                <a:gd name="T60" fmla="*/ 47 w 75"/>
                <a:gd name="T61" fmla="*/ 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5" h="124">
                  <a:moveTo>
                    <a:pt x="47" y="6"/>
                  </a:moveTo>
                  <a:lnTo>
                    <a:pt x="47" y="3"/>
                  </a:lnTo>
                  <a:lnTo>
                    <a:pt x="46" y="1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29" y="7"/>
                  </a:lnTo>
                  <a:lnTo>
                    <a:pt x="18" y="11"/>
                  </a:lnTo>
                  <a:lnTo>
                    <a:pt x="8" y="12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7" y="20"/>
                  </a:lnTo>
                  <a:lnTo>
                    <a:pt x="14" y="19"/>
                  </a:lnTo>
                  <a:lnTo>
                    <a:pt x="22" y="18"/>
                  </a:lnTo>
                  <a:lnTo>
                    <a:pt x="30" y="15"/>
                  </a:lnTo>
                  <a:lnTo>
                    <a:pt x="30" y="108"/>
                  </a:lnTo>
                  <a:lnTo>
                    <a:pt x="30" y="111"/>
                  </a:lnTo>
                  <a:lnTo>
                    <a:pt x="27" y="114"/>
                  </a:lnTo>
                  <a:lnTo>
                    <a:pt x="22" y="115"/>
                  </a:lnTo>
                  <a:lnTo>
                    <a:pt x="10" y="115"/>
                  </a:lnTo>
                  <a:lnTo>
                    <a:pt x="1" y="115"/>
                  </a:lnTo>
                  <a:lnTo>
                    <a:pt x="1" y="124"/>
                  </a:lnTo>
                  <a:lnTo>
                    <a:pt x="75" y="124"/>
                  </a:lnTo>
                  <a:lnTo>
                    <a:pt x="75" y="115"/>
                  </a:lnTo>
                  <a:lnTo>
                    <a:pt x="66" y="115"/>
                  </a:lnTo>
                  <a:lnTo>
                    <a:pt x="55" y="115"/>
                  </a:lnTo>
                  <a:lnTo>
                    <a:pt x="49" y="114"/>
                  </a:lnTo>
                  <a:lnTo>
                    <a:pt x="47" y="111"/>
                  </a:lnTo>
                  <a:lnTo>
                    <a:pt x="47" y="108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4" name="Freeform 384"/>
            <p:cNvSpPr>
              <a:spLocks noChangeAspect="1"/>
            </p:cNvSpPr>
            <p:nvPr/>
          </p:nvSpPr>
          <p:spPr bwMode="auto">
            <a:xfrm>
              <a:off x="2393" y="480"/>
              <a:ext cx="92" cy="124"/>
            </a:xfrm>
            <a:custGeom>
              <a:avLst/>
              <a:gdLst>
                <a:gd name="T0" fmla="*/ 92 w 92"/>
                <a:gd name="T1" fmla="*/ 88 h 124"/>
                <a:gd name="T2" fmla="*/ 84 w 92"/>
                <a:gd name="T3" fmla="*/ 88 h 124"/>
                <a:gd name="T4" fmla="*/ 83 w 92"/>
                <a:gd name="T5" fmla="*/ 92 h 124"/>
                <a:gd name="T6" fmla="*/ 82 w 92"/>
                <a:gd name="T7" fmla="*/ 97 h 124"/>
                <a:gd name="T8" fmla="*/ 80 w 92"/>
                <a:gd name="T9" fmla="*/ 102 h 124"/>
                <a:gd name="T10" fmla="*/ 78 w 92"/>
                <a:gd name="T11" fmla="*/ 105 h 124"/>
                <a:gd name="T12" fmla="*/ 75 w 92"/>
                <a:gd name="T13" fmla="*/ 105 h 124"/>
                <a:gd name="T14" fmla="*/ 69 w 92"/>
                <a:gd name="T15" fmla="*/ 105 h 124"/>
                <a:gd name="T16" fmla="*/ 63 w 92"/>
                <a:gd name="T17" fmla="*/ 106 h 124"/>
                <a:gd name="T18" fmla="*/ 59 w 92"/>
                <a:gd name="T19" fmla="*/ 106 h 124"/>
                <a:gd name="T20" fmla="*/ 23 w 92"/>
                <a:gd name="T21" fmla="*/ 106 h 124"/>
                <a:gd name="T22" fmla="*/ 41 w 92"/>
                <a:gd name="T23" fmla="*/ 92 h 124"/>
                <a:gd name="T24" fmla="*/ 60 w 92"/>
                <a:gd name="T25" fmla="*/ 79 h 124"/>
                <a:gd name="T26" fmla="*/ 72 w 92"/>
                <a:gd name="T27" fmla="*/ 70 h 124"/>
                <a:gd name="T28" fmla="*/ 82 w 92"/>
                <a:gd name="T29" fmla="*/ 61 h 124"/>
                <a:gd name="T30" fmla="*/ 89 w 92"/>
                <a:gd name="T31" fmla="*/ 50 h 124"/>
                <a:gd name="T32" fmla="*/ 92 w 92"/>
                <a:gd name="T33" fmla="*/ 37 h 124"/>
                <a:gd name="T34" fmla="*/ 88 w 92"/>
                <a:gd name="T35" fmla="*/ 21 h 124"/>
                <a:gd name="T36" fmla="*/ 77 w 92"/>
                <a:gd name="T37" fmla="*/ 10 h 124"/>
                <a:gd name="T38" fmla="*/ 62 w 92"/>
                <a:gd name="T39" fmla="*/ 3 h 124"/>
                <a:gd name="T40" fmla="*/ 43 w 92"/>
                <a:gd name="T41" fmla="*/ 0 h 124"/>
                <a:gd name="T42" fmla="*/ 26 w 92"/>
                <a:gd name="T43" fmla="*/ 3 h 124"/>
                <a:gd name="T44" fmla="*/ 12 w 92"/>
                <a:gd name="T45" fmla="*/ 10 h 124"/>
                <a:gd name="T46" fmla="*/ 3 w 92"/>
                <a:gd name="T47" fmla="*/ 20 h 124"/>
                <a:gd name="T48" fmla="*/ 0 w 92"/>
                <a:gd name="T49" fmla="*/ 33 h 124"/>
                <a:gd name="T50" fmla="*/ 1 w 92"/>
                <a:gd name="T51" fmla="*/ 39 h 124"/>
                <a:gd name="T52" fmla="*/ 4 w 92"/>
                <a:gd name="T53" fmla="*/ 42 h 124"/>
                <a:gd name="T54" fmla="*/ 8 w 92"/>
                <a:gd name="T55" fmla="*/ 44 h 124"/>
                <a:gd name="T56" fmla="*/ 10 w 92"/>
                <a:gd name="T57" fmla="*/ 44 h 124"/>
                <a:gd name="T58" fmla="*/ 14 w 92"/>
                <a:gd name="T59" fmla="*/ 43 h 124"/>
                <a:gd name="T60" fmla="*/ 18 w 92"/>
                <a:gd name="T61" fmla="*/ 41 h 124"/>
                <a:gd name="T62" fmla="*/ 20 w 92"/>
                <a:gd name="T63" fmla="*/ 38 h 124"/>
                <a:gd name="T64" fmla="*/ 21 w 92"/>
                <a:gd name="T65" fmla="*/ 33 h 124"/>
                <a:gd name="T66" fmla="*/ 18 w 92"/>
                <a:gd name="T67" fmla="*/ 25 h 124"/>
                <a:gd name="T68" fmla="*/ 11 w 92"/>
                <a:gd name="T69" fmla="*/ 22 h 124"/>
                <a:gd name="T70" fmla="*/ 16 w 92"/>
                <a:gd name="T71" fmla="*/ 17 h 124"/>
                <a:gd name="T72" fmla="*/ 22 w 92"/>
                <a:gd name="T73" fmla="*/ 12 h 124"/>
                <a:gd name="T74" fmla="*/ 30 w 92"/>
                <a:gd name="T75" fmla="*/ 10 h 124"/>
                <a:gd name="T76" fmla="*/ 39 w 92"/>
                <a:gd name="T77" fmla="*/ 8 h 124"/>
                <a:gd name="T78" fmla="*/ 52 w 92"/>
                <a:gd name="T79" fmla="*/ 10 h 124"/>
                <a:gd name="T80" fmla="*/ 62 w 92"/>
                <a:gd name="T81" fmla="*/ 16 h 124"/>
                <a:gd name="T82" fmla="*/ 69 w 92"/>
                <a:gd name="T83" fmla="*/ 25 h 124"/>
                <a:gd name="T84" fmla="*/ 72 w 92"/>
                <a:gd name="T85" fmla="*/ 37 h 124"/>
                <a:gd name="T86" fmla="*/ 70 w 92"/>
                <a:gd name="T87" fmla="*/ 48 h 124"/>
                <a:gd name="T88" fmla="*/ 65 w 92"/>
                <a:gd name="T89" fmla="*/ 58 h 124"/>
                <a:gd name="T90" fmla="*/ 57 w 92"/>
                <a:gd name="T91" fmla="*/ 68 h 124"/>
                <a:gd name="T92" fmla="*/ 47 w 92"/>
                <a:gd name="T93" fmla="*/ 77 h 124"/>
                <a:gd name="T94" fmla="*/ 2 w 92"/>
                <a:gd name="T95" fmla="*/ 115 h 124"/>
                <a:gd name="T96" fmla="*/ 0 w 92"/>
                <a:gd name="T97" fmla="*/ 117 h 124"/>
                <a:gd name="T98" fmla="*/ 0 w 92"/>
                <a:gd name="T99" fmla="*/ 118 h 124"/>
                <a:gd name="T100" fmla="*/ 0 w 92"/>
                <a:gd name="T101" fmla="*/ 124 h 124"/>
                <a:gd name="T102" fmla="*/ 85 w 92"/>
                <a:gd name="T103" fmla="*/ 124 h 124"/>
                <a:gd name="T104" fmla="*/ 92 w 92"/>
                <a:gd name="T105" fmla="*/ 8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24">
                  <a:moveTo>
                    <a:pt x="92" y="88"/>
                  </a:moveTo>
                  <a:lnTo>
                    <a:pt x="84" y="88"/>
                  </a:lnTo>
                  <a:lnTo>
                    <a:pt x="83" y="92"/>
                  </a:lnTo>
                  <a:lnTo>
                    <a:pt x="82" y="97"/>
                  </a:lnTo>
                  <a:lnTo>
                    <a:pt x="80" y="102"/>
                  </a:lnTo>
                  <a:lnTo>
                    <a:pt x="78" y="105"/>
                  </a:lnTo>
                  <a:lnTo>
                    <a:pt x="75" y="105"/>
                  </a:lnTo>
                  <a:lnTo>
                    <a:pt x="69" y="105"/>
                  </a:lnTo>
                  <a:lnTo>
                    <a:pt x="63" y="106"/>
                  </a:lnTo>
                  <a:lnTo>
                    <a:pt x="59" y="106"/>
                  </a:lnTo>
                  <a:lnTo>
                    <a:pt x="23" y="106"/>
                  </a:lnTo>
                  <a:lnTo>
                    <a:pt x="41" y="92"/>
                  </a:lnTo>
                  <a:lnTo>
                    <a:pt x="60" y="79"/>
                  </a:lnTo>
                  <a:lnTo>
                    <a:pt x="72" y="70"/>
                  </a:lnTo>
                  <a:lnTo>
                    <a:pt x="82" y="61"/>
                  </a:lnTo>
                  <a:lnTo>
                    <a:pt x="89" y="50"/>
                  </a:lnTo>
                  <a:lnTo>
                    <a:pt x="92" y="37"/>
                  </a:lnTo>
                  <a:lnTo>
                    <a:pt x="88" y="21"/>
                  </a:lnTo>
                  <a:lnTo>
                    <a:pt x="77" y="10"/>
                  </a:lnTo>
                  <a:lnTo>
                    <a:pt x="62" y="3"/>
                  </a:lnTo>
                  <a:lnTo>
                    <a:pt x="43" y="0"/>
                  </a:lnTo>
                  <a:lnTo>
                    <a:pt x="26" y="3"/>
                  </a:lnTo>
                  <a:lnTo>
                    <a:pt x="12" y="10"/>
                  </a:lnTo>
                  <a:lnTo>
                    <a:pt x="3" y="20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4" y="42"/>
                  </a:lnTo>
                  <a:lnTo>
                    <a:pt x="8" y="44"/>
                  </a:lnTo>
                  <a:lnTo>
                    <a:pt x="10" y="44"/>
                  </a:lnTo>
                  <a:lnTo>
                    <a:pt x="14" y="43"/>
                  </a:lnTo>
                  <a:lnTo>
                    <a:pt x="18" y="41"/>
                  </a:lnTo>
                  <a:lnTo>
                    <a:pt x="20" y="38"/>
                  </a:lnTo>
                  <a:lnTo>
                    <a:pt x="21" y="33"/>
                  </a:lnTo>
                  <a:lnTo>
                    <a:pt x="18" y="25"/>
                  </a:lnTo>
                  <a:lnTo>
                    <a:pt x="11" y="22"/>
                  </a:lnTo>
                  <a:lnTo>
                    <a:pt x="16" y="17"/>
                  </a:lnTo>
                  <a:lnTo>
                    <a:pt x="22" y="12"/>
                  </a:lnTo>
                  <a:lnTo>
                    <a:pt x="30" y="10"/>
                  </a:lnTo>
                  <a:lnTo>
                    <a:pt x="39" y="8"/>
                  </a:lnTo>
                  <a:lnTo>
                    <a:pt x="52" y="10"/>
                  </a:lnTo>
                  <a:lnTo>
                    <a:pt x="62" y="16"/>
                  </a:lnTo>
                  <a:lnTo>
                    <a:pt x="69" y="25"/>
                  </a:lnTo>
                  <a:lnTo>
                    <a:pt x="72" y="37"/>
                  </a:lnTo>
                  <a:lnTo>
                    <a:pt x="70" y="48"/>
                  </a:lnTo>
                  <a:lnTo>
                    <a:pt x="65" y="58"/>
                  </a:lnTo>
                  <a:lnTo>
                    <a:pt x="57" y="68"/>
                  </a:lnTo>
                  <a:lnTo>
                    <a:pt x="47" y="77"/>
                  </a:lnTo>
                  <a:lnTo>
                    <a:pt x="2" y="115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24"/>
                  </a:lnTo>
                  <a:lnTo>
                    <a:pt x="85" y="124"/>
                  </a:lnTo>
                  <a:lnTo>
                    <a:pt x="92" y="8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5" name="Freeform 385"/>
            <p:cNvSpPr>
              <a:spLocks noChangeAspect="1"/>
            </p:cNvSpPr>
            <p:nvPr/>
          </p:nvSpPr>
          <p:spPr bwMode="auto">
            <a:xfrm>
              <a:off x="2549" y="535"/>
              <a:ext cx="33" cy="79"/>
            </a:xfrm>
            <a:custGeom>
              <a:avLst/>
              <a:gdLst>
                <a:gd name="T0" fmla="*/ 26 w 33"/>
                <a:gd name="T1" fmla="*/ 25 h 79"/>
                <a:gd name="T2" fmla="*/ 25 w 33"/>
                <a:gd name="T3" fmla="*/ 37 h 79"/>
                <a:gd name="T4" fmla="*/ 22 w 33"/>
                <a:gd name="T5" fmla="*/ 48 h 79"/>
                <a:gd name="T6" fmla="*/ 16 w 33"/>
                <a:gd name="T7" fmla="*/ 60 h 79"/>
                <a:gd name="T8" fmla="*/ 6 w 33"/>
                <a:gd name="T9" fmla="*/ 73 h 79"/>
                <a:gd name="T10" fmla="*/ 4 w 33"/>
                <a:gd name="T11" fmla="*/ 76 h 79"/>
                <a:gd name="T12" fmla="*/ 5 w 33"/>
                <a:gd name="T13" fmla="*/ 78 h 79"/>
                <a:gd name="T14" fmla="*/ 7 w 33"/>
                <a:gd name="T15" fmla="*/ 79 h 79"/>
                <a:gd name="T16" fmla="*/ 10 w 33"/>
                <a:gd name="T17" fmla="*/ 79 h 79"/>
                <a:gd name="T18" fmla="*/ 13 w 33"/>
                <a:gd name="T19" fmla="*/ 76 h 79"/>
                <a:gd name="T20" fmla="*/ 17 w 33"/>
                <a:gd name="T21" fmla="*/ 71 h 79"/>
                <a:gd name="T22" fmla="*/ 22 w 33"/>
                <a:gd name="T23" fmla="*/ 65 h 79"/>
                <a:gd name="T24" fmla="*/ 26 w 33"/>
                <a:gd name="T25" fmla="*/ 58 h 79"/>
                <a:gd name="T26" fmla="*/ 29 w 33"/>
                <a:gd name="T27" fmla="*/ 49 h 79"/>
                <a:gd name="T28" fmla="*/ 32 w 33"/>
                <a:gd name="T29" fmla="*/ 39 h 79"/>
                <a:gd name="T30" fmla="*/ 33 w 33"/>
                <a:gd name="T31" fmla="*/ 28 h 79"/>
                <a:gd name="T32" fmla="*/ 32 w 33"/>
                <a:gd name="T33" fmla="*/ 17 h 79"/>
                <a:gd name="T34" fmla="*/ 28 w 33"/>
                <a:gd name="T35" fmla="*/ 8 h 79"/>
                <a:gd name="T36" fmla="*/ 23 w 33"/>
                <a:gd name="T37" fmla="*/ 2 h 79"/>
                <a:gd name="T38" fmla="*/ 15 w 33"/>
                <a:gd name="T39" fmla="*/ 0 h 79"/>
                <a:gd name="T40" fmla="*/ 9 w 33"/>
                <a:gd name="T41" fmla="*/ 1 h 79"/>
                <a:gd name="T42" fmla="*/ 4 w 33"/>
                <a:gd name="T43" fmla="*/ 4 h 79"/>
                <a:gd name="T44" fmla="*/ 1 w 33"/>
                <a:gd name="T45" fmla="*/ 9 h 79"/>
                <a:gd name="T46" fmla="*/ 0 w 33"/>
                <a:gd name="T47" fmla="*/ 15 h 79"/>
                <a:gd name="T48" fmla="*/ 1 w 33"/>
                <a:gd name="T49" fmla="*/ 20 h 79"/>
                <a:gd name="T50" fmla="*/ 4 w 33"/>
                <a:gd name="T51" fmla="*/ 25 h 79"/>
                <a:gd name="T52" fmla="*/ 9 w 33"/>
                <a:gd name="T53" fmla="*/ 28 h 79"/>
                <a:gd name="T54" fmla="*/ 15 w 33"/>
                <a:gd name="T55" fmla="*/ 30 h 79"/>
                <a:gd name="T56" fmla="*/ 23 w 33"/>
                <a:gd name="T57" fmla="*/ 27 h 79"/>
                <a:gd name="T58" fmla="*/ 26 w 33"/>
                <a:gd name="T59" fmla="*/ 2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" h="79">
                  <a:moveTo>
                    <a:pt x="26" y="25"/>
                  </a:moveTo>
                  <a:lnTo>
                    <a:pt x="25" y="37"/>
                  </a:lnTo>
                  <a:lnTo>
                    <a:pt x="22" y="48"/>
                  </a:lnTo>
                  <a:lnTo>
                    <a:pt x="16" y="60"/>
                  </a:lnTo>
                  <a:lnTo>
                    <a:pt x="6" y="73"/>
                  </a:lnTo>
                  <a:lnTo>
                    <a:pt x="4" y="76"/>
                  </a:lnTo>
                  <a:lnTo>
                    <a:pt x="5" y="78"/>
                  </a:lnTo>
                  <a:lnTo>
                    <a:pt x="7" y="79"/>
                  </a:lnTo>
                  <a:lnTo>
                    <a:pt x="10" y="79"/>
                  </a:lnTo>
                  <a:lnTo>
                    <a:pt x="13" y="76"/>
                  </a:lnTo>
                  <a:lnTo>
                    <a:pt x="17" y="71"/>
                  </a:lnTo>
                  <a:lnTo>
                    <a:pt x="22" y="65"/>
                  </a:lnTo>
                  <a:lnTo>
                    <a:pt x="26" y="58"/>
                  </a:lnTo>
                  <a:lnTo>
                    <a:pt x="29" y="49"/>
                  </a:lnTo>
                  <a:lnTo>
                    <a:pt x="32" y="39"/>
                  </a:lnTo>
                  <a:lnTo>
                    <a:pt x="33" y="28"/>
                  </a:lnTo>
                  <a:lnTo>
                    <a:pt x="32" y="17"/>
                  </a:lnTo>
                  <a:lnTo>
                    <a:pt x="28" y="8"/>
                  </a:lnTo>
                  <a:lnTo>
                    <a:pt x="23" y="2"/>
                  </a:lnTo>
                  <a:lnTo>
                    <a:pt x="15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5"/>
                  </a:lnTo>
                  <a:lnTo>
                    <a:pt x="1" y="20"/>
                  </a:lnTo>
                  <a:lnTo>
                    <a:pt x="4" y="25"/>
                  </a:lnTo>
                  <a:lnTo>
                    <a:pt x="9" y="28"/>
                  </a:lnTo>
                  <a:lnTo>
                    <a:pt x="15" y="30"/>
                  </a:lnTo>
                  <a:lnTo>
                    <a:pt x="23" y="27"/>
                  </a:lnTo>
                  <a:lnTo>
                    <a:pt x="26" y="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6" name="Freeform 386"/>
            <p:cNvSpPr>
              <a:spLocks noChangeAspect="1"/>
            </p:cNvSpPr>
            <p:nvPr/>
          </p:nvSpPr>
          <p:spPr bwMode="auto">
            <a:xfrm>
              <a:off x="2623" y="383"/>
              <a:ext cx="199" cy="187"/>
            </a:xfrm>
            <a:custGeom>
              <a:avLst/>
              <a:gdLst>
                <a:gd name="T0" fmla="*/ 198 w 199"/>
                <a:gd name="T1" fmla="*/ 1 h 187"/>
                <a:gd name="T2" fmla="*/ 193 w 199"/>
                <a:gd name="T3" fmla="*/ 0 h 187"/>
                <a:gd name="T4" fmla="*/ 172 w 199"/>
                <a:gd name="T5" fmla="*/ 23 h 187"/>
                <a:gd name="T6" fmla="*/ 159 w 199"/>
                <a:gd name="T7" fmla="*/ 10 h 187"/>
                <a:gd name="T8" fmla="*/ 124 w 199"/>
                <a:gd name="T9" fmla="*/ 0 h 187"/>
                <a:gd name="T10" fmla="*/ 78 w 199"/>
                <a:gd name="T11" fmla="*/ 9 h 187"/>
                <a:gd name="T12" fmla="*/ 38 w 199"/>
                <a:gd name="T13" fmla="*/ 35 h 187"/>
                <a:gd name="T14" fmla="*/ 10 w 199"/>
                <a:gd name="T15" fmla="*/ 71 h 187"/>
                <a:gd name="T16" fmla="*/ 0 w 199"/>
                <a:gd name="T17" fmla="*/ 114 h 187"/>
                <a:gd name="T18" fmla="*/ 21 w 199"/>
                <a:gd name="T19" fmla="*/ 165 h 187"/>
                <a:gd name="T20" fmla="*/ 80 w 199"/>
                <a:gd name="T21" fmla="*/ 187 h 187"/>
                <a:gd name="T22" fmla="*/ 113 w 199"/>
                <a:gd name="T23" fmla="*/ 182 h 187"/>
                <a:gd name="T24" fmla="*/ 140 w 199"/>
                <a:gd name="T25" fmla="*/ 166 h 187"/>
                <a:gd name="T26" fmla="*/ 146 w 199"/>
                <a:gd name="T27" fmla="*/ 176 h 187"/>
                <a:gd name="T28" fmla="*/ 152 w 199"/>
                <a:gd name="T29" fmla="*/ 181 h 187"/>
                <a:gd name="T30" fmla="*/ 156 w 199"/>
                <a:gd name="T31" fmla="*/ 175 h 187"/>
                <a:gd name="T32" fmla="*/ 163 w 199"/>
                <a:gd name="T33" fmla="*/ 150 h 187"/>
                <a:gd name="T34" fmla="*/ 166 w 199"/>
                <a:gd name="T35" fmla="*/ 136 h 187"/>
                <a:gd name="T36" fmla="*/ 169 w 199"/>
                <a:gd name="T37" fmla="*/ 125 h 187"/>
                <a:gd name="T38" fmla="*/ 177 w 199"/>
                <a:gd name="T39" fmla="*/ 120 h 187"/>
                <a:gd name="T40" fmla="*/ 189 w 199"/>
                <a:gd name="T41" fmla="*/ 119 h 187"/>
                <a:gd name="T42" fmla="*/ 190 w 199"/>
                <a:gd name="T43" fmla="*/ 111 h 187"/>
                <a:gd name="T44" fmla="*/ 117 w 199"/>
                <a:gd name="T45" fmla="*/ 110 h 187"/>
                <a:gd name="T46" fmla="*/ 114 w 199"/>
                <a:gd name="T47" fmla="*/ 111 h 187"/>
                <a:gd name="T48" fmla="*/ 112 w 199"/>
                <a:gd name="T49" fmla="*/ 116 h 187"/>
                <a:gd name="T50" fmla="*/ 121 w 199"/>
                <a:gd name="T51" fmla="*/ 119 h 187"/>
                <a:gd name="T52" fmla="*/ 141 w 199"/>
                <a:gd name="T53" fmla="*/ 121 h 187"/>
                <a:gd name="T54" fmla="*/ 144 w 199"/>
                <a:gd name="T55" fmla="*/ 123 h 187"/>
                <a:gd name="T56" fmla="*/ 144 w 199"/>
                <a:gd name="T57" fmla="*/ 127 h 187"/>
                <a:gd name="T58" fmla="*/ 141 w 199"/>
                <a:gd name="T59" fmla="*/ 139 h 187"/>
                <a:gd name="T60" fmla="*/ 138 w 199"/>
                <a:gd name="T61" fmla="*/ 151 h 187"/>
                <a:gd name="T62" fmla="*/ 128 w 199"/>
                <a:gd name="T63" fmla="*/ 165 h 187"/>
                <a:gd name="T64" fmla="*/ 101 w 199"/>
                <a:gd name="T65" fmla="*/ 176 h 187"/>
                <a:gd name="T66" fmla="*/ 65 w 199"/>
                <a:gd name="T67" fmla="*/ 175 h 187"/>
                <a:gd name="T68" fmla="*/ 31 w 199"/>
                <a:gd name="T69" fmla="*/ 148 h 187"/>
                <a:gd name="T70" fmla="*/ 28 w 199"/>
                <a:gd name="T71" fmla="*/ 99 h 187"/>
                <a:gd name="T72" fmla="*/ 45 w 199"/>
                <a:gd name="T73" fmla="*/ 56 h 187"/>
                <a:gd name="T74" fmla="*/ 78 w 199"/>
                <a:gd name="T75" fmla="*/ 23 h 187"/>
                <a:gd name="T76" fmla="*/ 113 w 199"/>
                <a:gd name="T77" fmla="*/ 10 h 187"/>
                <a:gd name="T78" fmla="*/ 137 w 199"/>
                <a:gd name="T79" fmla="*/ 10 h 187"/>
                <a:gd name="T80" fmla="*/ 154 w 199"/>
                <a:gd name="T81" fmla="*/ 17 h 187"/>
                <a:gd name="T82" fmla="*/ 166 w 199"/>
                <a:gd name="T83" fmla="*/ 31 h 187"/>
                <a:gd name="T84" fmla="*/ 173 w 199"/>
                <a:gd name="T85" fmla="*/ 49 h 187"/>
                <a:gd name="T86" fmla="*/ 173 w 199"/>
                <a:gd name="T87" fmla="*/ 67 h 187"/>
                <a:gd name="T88" fmla="*/ 175 w 199"/>
                <a:gd name="T89" fmla="*/ 73 h 187"/>
                <a:gd name="T90" fmla="*/ 181 w 199"/>
                <a:gd name="T91" fmla="*/ 73 h 187"/>
                <a:gd name="T92" fmla="*/ 199 w 199"/>
                <a:gd name="T93" fmla="*/ 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9" h="187">
                  <a:moveTo>
                    <a:pt x="199" y="3"/>
                  </a:moveTo>
                  <a:lnTo>
                    <a:pt x="198" y="1"/>
                  </a:lnTo>
                  <a:lnTo>
                    <a:pt x="195" y="0"/>
                  </a:lnTo>
                  <a:lnTo>
                    <a:pt x="193" y="0"/>
                  </a:lnTo>
                  <a:lnTo>
                    <a:pt x="191" y="3"/>
                  </a:lnTo>
                  <a:lnTo>
                    <a:pt x="172" y="23"/>
                  </a:lnTo>
                  <a:lnTo>
                    <a:pt x="168" y="18"/>
                  </a:lnTo>
                  <a:lnTo>
                    <a:pt x="159" y="10"/>
                  </a:lnTo>
                  <a:lnTo>
                    <a:pt x="144" y="3"/>
                  </a:lnTo>
                  <a:lnTo>
                    <a:pt x="124" y="0"/>
                  </a:lnTo>
                  <a:lnTo>
                    <a:pt x="100" y="2"/>
                  </a:lnTo>
                  <a:lnTo>
                    <a:pt x="78" y="9"/>
                  </a:lnTo>
                  <a:lnTo>
                    <a:pt x="57" y="20"/>
                  </a:lnTo>
                  <a:lnTo>
                    <a:pt x="38" y="35"/>
                  </a:lnTo>
                  <a:lnTo>
                    <a:pt x="22" y="52"/>
                  </a:lnTo>
                  <a:lnTo>
                    <a:pt x="10" y="71"/>
                  </a:lnTo>
                  <a:lnTo>
                    <a:pt x="3" y="92"/>
                  </a:lnTo>
                  <a:lnTo>
                    <a:pt x="0" y="114"/>
                  </a:lnTo>
                  <a:lnTo>
                    <a:pt x="5" y="142"/>
                  </a:lnTo>
                  <a:lnTo>
                    <a:pt x="21" y="165"/>
                  </a:lnTo>
                  <a:lnTo>
                    <a:pt x="46" y="181"/>
                  </a:lnTo>
                  <a:lnTo>
                    <a:pt x="80" y="187"/>
                  </a:lnTo>
                  <a:lnTo>
                    <a:pt x="97" y="186"/>
                  </a:lnTo>
                  <a:lnTo>
                    <a:pt x="113" y="182"/>
                  </a:lnTo>
                  <a:lnTo>
                    <a:pt x="128" y="176"/>
                  </a:lnTo>
                  <a:lnTo>
                    <a:pt x="140" y="166"/>
                  </a:lnTo>
                  <a:lnTo>
                    <a:pt x="142" y="171"/>
                  </a:lnTo>
                  <a:lnTo>
                    <a:pt x="146" y="176"/>
                  </a:lnTo>
                  <a:lnTo>
                    <a:pt x="149" y="180"/>
                  </a:lnTo>
                  <a:lnTo>
                    <a:pt x="152" y="181"/>
                  </a:lnTo>
                  <a:lnTo>
                    <a:pt x="155" y="180"/>
                  </a:lnTo>
                  <a:lnTo>
                    <a:pt x="156" y="175"/>
                  </a:lnTo>
                  <a:lnTo>
                    <a:pt x="161" y="155"/>
                  </a:lnTo>
                  <a:lnTo>
                    <a:pt x="163" y="150"/>
                  </a:lnTo>
                  <a:lnTo>
                    <a:pt x="164" y="143"/>
                  </a:lnTo>
                  <a:lnTo>
                    <a:pt x="166" y="136"/>
                  </a:lnTo>
                  <a:lnTo>
                    <a:pt x="167" y="132"/>
                  </a:lnTo>
                  <a:lnTo>
                    <a:pt x="169" y="125"/>
                  </a:lnTo>
                  <a:lnTo>
                    <a:pt x="172" y="121"/>
                  </a:lnTo>
                  <a:lnTo>
                    <a:pt x="177" y="120"/>
                  </a:lnTo>
                  <a:lnTo>
                    <a:pt x="185" y="119"/>
                  </a:lnTo>
                  <a:lnTo>
                    <a:pt x="189" y="119"/>
                  </a:lnTo>
                  <a:lnTo>
                    <a:pt x="191" y="114"/>
                  </a:lnTo>
                  <a:lnTo>
                    <a:pt x="190" y="111"/>
                  </a:lnTo>
                  <a:lnTo>
                    <a:pt x="187" y="110"/>
                  </a:lnTo>
                  <a:lnTo>
                    <a:pt x="117" y="110"/>
                  </a:lnTo>
                  <a:lnTo>
                    <a:pt x="116" y="110"/>
                  </a:lnTo>
                  <a:lnTo>
                    <a:pt x="114" y="111"/>
                  </a:lnTo>
                  <a:lnTo>
                    <a:pt x="112" y="113"/>
                  </a:lnTo>
                  <a:lnTo>
                    <a:pt x="112" y="116"/>
                  </a:lnTo>
                  <a:lnTo>
                    <a:pt x="114" y="119"/>
                  </a:lnTo>
                  <a:lnTo>
                    <a:pt x="121" y="119"/>
                  </a:lnTo>
                  <a:lnTo>
                    <a:pt x="136" y="120"/>
                  </a:lnTo>
                  <a:lnTo>
                    <a:pt x="141" y="121"/>
                  </a:lnTo>
                  <a:lnTo>
                    <a:pt x="143" y="122"/>
                  </a:lnTo>
                  <a:lnTo>
                    <a:pt x="144" y="123"/>
                  </a:lnTo>
                  <a:lnTo>
                    <a:pt x="144" y="125"/>
                  </a:lnTo>
                  <a:lnTo>
                    <a:pt x="144" y="127"/>
                  </a:lnTo>
                  <a:lnTo>
                    <a:pt x="142" y="133"/>
                  </a:lnTo>
                  <a:lnTo>
                    <a:pt x="141" y="139"/>
                  </a:lnTo>
                  <a:lnTo>
                    <a:pt x="139" y="146"/>
                  </a:lnTo>
                  <a:lnTo>
                    <a:pt x="138" y="151"/>
                  </a:lnTo>
                  <a:lnTo>
                    <a:pt x="137" y="155"/>
                  </a:lnTo>
                  <a:lnTo>
                    <a:pt x="128" y="165"/>
                  </a:lnTo>
                  <a:lnTo>
                    <a:pt x="116" y="172"/>
                  </a:lnTo>
                  <a:lnTo>
                    <a:pt x="101" y="176"/>
                  </a:lnTo>
                  <a:lnTo>
                    <a:pt x="85" y="177"/>
                  </a:lnTo>
                  <a:lnTo>
                    <a:pt x="65" y="175"/>
                  </a:lnTo>
                  <a:lnTo>
                    <a:pt x="46" y="166"/>
                  </a:lnTo>
                  <a:lnTo>
                    <a:pt x="31" y="148"/>
                  </a:lnTo>
                  <a:lnTo>
                    <a:pt x="26" y="121"/>
                  </a:lnTo>
                  <a:lnTo>
                    <a:pt x="28" y="99"/>
                  </a:lnTo>
                  <a:lnTo>
                    <a:pt x="35" y="77"/>
                  </a:lnTo>
                  <a:lnTo>
                    <a:pt x="45" y="56"/>
                  </a:lnTo>
                  <a:lnTo>
                    <a:pt x="58" y="40"/>
                  </a:lnTo>
                  <a:lnTo>
                    <a:pt x="78" y="23"/>
                  </a:lnTo>
                  <a:lnTo>
                    <a:pt x="96" y="14"/>
                  </a:lnTo>
                  <a:lnTo>
                    <a:pt x="113" y="10"/>
                  </a:lnTo>
                  <a:lnTo>
                    <a:pt x="126" y="9"/>
                  </a:lnTo>
                  <a:lnTo>
                    <a:pt x="137" y="10"/>
                  </a:lnTo>
                  <a:lnTo>
                    <a:pt x="146" y="13"/>
                  </a:lnTo>
                  <a:lnTo>
                    <a:pt x="154" y="17"/>
                  </a:lnTo>
                  <a:lnTo>
                    <a:pt x="161" y="23"/>
                  </a:lnTo>
                  <a:lnTo>
                    <a:pt x="166" y="31"/>
                  </a:lnTo>
                  <a:lnTo>
                    <a:pt x="170" y="40"/>
                  </a:lnTo>
                  <a:lnTo>
                    <a:pt x="173" y="49"/>
                  </a:lnTo>
                  <a:lnTo>
                    <a:pt x="174" y="60"/>
                  </a:lnTo>
                  <a:lnTo>
                    <a:pt x="173" y="67"/>
                  </a:lnTo>
                  <a:lnTo>
                    <a:pt x="173" y="70"/>
                  </a:lnTo>
                  <a:lnTo>
                    <a:pt x="175" y="73"/>
                  </a:lnTo>
                  <a:lnTo>
                    <a:pt x="178" y="74"/>
                  </a:lnTo>
                  <a:lnTo>
                    <a:pt x="181" y="73"/>
                  </a:lnTo>
                  <a:lnTo>
                    <a:pt x="183" y="68"/>
                  </a:lnTo>
                  <a:lnTo>
                    <a:pt x="199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7" name="Freeform 387"/>
            <p:cNvSpPr>
              <a:spLocks noChangeAspect="1"/>
            </p:cNvSpPr>
            <p:nvPr/>
          </p:nvSpPr>
          <p:spPr bwMode="auto">
            <a:xfrm>
              <a:off x="2863" y="480"/>
              <a:ext cx="76" cy="124"/>
            </a:xfrm>
            <a:custGeom>
              <a:avLst/>
              <a:gdLst>
                <a:gd name="T0" fmla="*/ 47 w 76"/>
                <a:gd name="T1" fmla="*/ 6 h 124"/>
                <a:gd name="T2" fmla="*/ 47 w 76"/>
                <a:gd name="T3" fmla="*/ 3 h 124"/>
                <a:gd name="T4" fmla="*/ 46 w 76"/>
                <a:gd name="T5" fmla="*/ 1 h 124"/>
                <a:gd name="T6" fmla="*/ 44 w 76"/>
                <a:gd name="T7" fmla="*/ 0 h 124"/>
                <a:gd name="T8" fmla="*/ 40 w 76"/>
                <a:gd name="T9" fmla="*/ 0 h 124"/>
                <a:gd name="T10" fmla="*/ 30 w 76"/>
                <a:gd name="T11" fmla="*/ 7 h 124"/>
                <a:gd name="T12" fmla="*/ 18 w 76"/>
                <a:gd name="T13" fmla="*/ 11 h 124"/>
                <a:gd name="T14" fmla="*/ 9 w 76"/>
                <a:gd name="T15" fmla="*/ 12 h 124"/>
                <a:gd name="T16" fmla="*/ 3 w 76"/>
                <a:gd name="T17" fmla="*/ 12 h 124"/>
                <a:gd name="T18" fmla="*/ 0 w 76"/>
                <a:gd name="T19" fmla="*/ 12 h 124"/>
                <a:gd name="T20" fmla="*/ 0 w 76"/>
                <a:gd name="T21" fmla="*/ 20 h 124"/>
                <a:gd name="T22" fmla="*/ 3 w 76"/>
                <a:gd name="T23" fmla="*/ 20 h 124"/>
                <a:gd name="T24" fmla="*/ 8 w 76"/>
                <a:gd name="T25" fmla="*/ 20 h 124"/>
                <a:gd name="T26" fmla="*/ 14 w 76"/>
                <a:gd name="T27" fmla="*/ 19 h 124"/>
                <a:gd name="T28" fmla="*/ 22 w 76"/>
                <a:gd name="T29" fmla="*/ 18 h 124"/>
                <a:gd name="T30" fmla="*/ 30 w 76"/>
                <a:gd name="T31" fmla="*/ 15 h 124"/>
                <a:gd name="T32" fmla="*/ 30 w 76"/>
                <a:gd name="T33" fmla="*/ 108 h 124"/>
                <a:gd name="T34" fmla="*/ 30 w 76"/>
                <a:gd name="T35" fmla="*/ 111 h 124"/>
                <a:gd name="T36" fmla="*/ 28 w 76"/>
                <a:gd name="T37" fmla="*/ 114 h 124"/>
                <a:gd name="T38" fmla="*/ 22 w 76"/>
                <a:gd name="T39" fmla="*/ 115 h 124"/>
                <a:gd name="T40" fmla="*/ 11 w 76"/>
                <a:gd name="T41" fmla="*/ 115 h 124"/>
                <a:gd name="T42" fmla="*/ 1 w 76"/>
                <a:gd name="T43" fmla="*/ 115 h 124"/>
                <a:gd name="T44" fmla="*/ 1 w 76"/>
                <a:gd name="T45" fmla="*/ 124 h 124"/>
                <a:gd name="T46" fmla="*/ 76 w 76"/>
                <a:gd name="T47" fmla="*/ 124 h 124"/>
                <a:gd name="T48" fmla="*/ 76 w 76"/>
                <a:gd name="T49" fmla="*/ 115 h 124"/>
                <a:gd name="T50" fmla="*/ 67 w 76"/>
                <a:gd name="T51" fmla="*/ 115 h 124"/>
                <a:gd name="T52" fmla="*/ 55 w 76"/>
                <a:gd name="T53" fmla="*/ 115 h 124"/>
                <a:gd name="T54" fmla="*/ 50 w 76"/>
                <a:gd name="T55" fmla="*/ 114 h 124"/>
                <a:gd name="T56" fmla="*/ 47 w 76"/>
                <a:gd name="T57" fmla="*/ 111 h 124"/>
                <a:gd name="T58" fmla="*/ 47 w 76"/>
                <a:gd name="T59" fmla="*/ 108 h 124"/>
                <a:gd name="T60" fmla="*/ 47 w 76"/>
                <a:gd name="T61" fmla="*/ 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124">
                  <a:moveTo>
                    <a:pt x="47" y="6"/>
                  </a:moveTo>
                  <a:lnTo>
                    <a:pt x="47" y="3"/>
                  </a:lnTo>
                  <a:lnTo>
                    <a:pt x="46" y="1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0" y="7"/>
                  </a:lnTo>
                  <a:lnTo>
                    <a:pt x="18" y="11"/>
                  </a:lnTo>
                  <a:lnTo>
                    <a:pt x="9" y="12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8" y="20"/>
                  </a:lnTo>
                  <a:lnTo>
                    <a:pt x="14" y="19"/>
                  </a:lnTo>
                  <a:lnTo>
                    <a:pt x="22" y="18"/>
                  </a:lnTo>
                  <a:lnTo>
                    <a:pt x="30" y="15"/>
                  </a:lnTo>
                  <a:lnTo>
                    <a:pt x="30" y="108"/>
                  </a:lnTo>
                  <a:lnTo>
                    <a:pt x="30" y="111"/>
                  </a:lnTo>
                  <a:lnTo>
                    <a:pt x="28" y="114"/>
                  </a:lnTo>
                  <a:lnTo>
                    <a:pt x="22" y="115"/>
                  </a:lnTo>
                  <a:lnTo>
                    <a:pt x="11" y="115"/>
                  </a:lnTo>
                  <a:lnTo>
                    <a:pt x="1" y="115"/>
                  </a:lnTo>
                  <a:lnTo>
                    <a:pt x="1" y="124"/>
                  </a:lnTo>
                  <a:lnTo>
                    <a:pt x="76" y="124"/>
                  </a:lnTo>
                  <a:lnTo>
                    <a:pt x="76" y="115"/>
                  </a:lnTo>
                  <a:lnTo>
                    <a:pt x="67" y="115"/>
                  </a:lnTo>
                  <a:lnTo>
                    <a:pt x="55" y="115"/>
                  </a:lnTo>
                  <a:lnTo>
                    <a:pt x="50" y="114"/>
                  </a:lnTo>
                  <a:lnTo>
                    <a:pt x="47" y="111"/>
                  </a:lnTo>
                  <a:lnTo>
                    <a:pt x="47" y="108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8" name="Freeform 388"/>
            <p:cNvSpPr>
              <a:spLocks noChangeAspect="1"/>
            </p:cNvSpPr>
            <p:nvPr/>
          </p:nvSpPr>
          <p:spPr bwMode="auto">
            <a:xfrm>
              <a:off x="2977" y="480"/>
              <a:ext cx="91" cy="124"/>
            </a:xfrm>
            <a:custGeom>
              <a:avLst/>
              <a:gdLst>
                <a:gd name="T0" fmla="*/ 91 w 91"/>
                <a:gd name="T1" fmla="*/ 88 h 124"/>
                <a:gd name="T2" fmla="*/ 84 w 91"/>
                <a:gd name="T3" fmla="*/ 88 h 124"/>
                <a:gd name="T4" fmla="*/ 83 w 91"/>
                <a:gd name="T5" fmla="*/ 92 h 124"/>
                <a:gd name="T6" fmla="*/ 82 w 91"/>
                <a:gd name="T7" fmla="*/ 97 h 124"/>
                <a:gd name="T8" fmla="*/ 80 w 91"/>
                <a:gd name="T9" fmla="*/ 102 h 124"/>
                <a:gd name="T10" fmla="*/ 78 w 91"/>
                <a:gd name="T11" fmla="*/ 105 h 124"/>
                <a:gd name="T12" fmla="*/ 75 w 91"/>
                <a:gd name="T13" fmla="*/ 105 h 124"/>
                <a:gd name="T14" fmla="*/ 69 w 91"/>
                <a:gd name="T15" fmla="*/ 105 h 124"/>
                <a:gd name="T16" fmla="*/ 62 w 91"/>
                <a:gd name="T17" fmla="*/ 106 h 124"/>
                <a:gd name="T18" fmla="*/ 59 w 91"/>
                <a:gd name="T19" fmla="*/ 106 h 124"/>
                <a:gd name="T20" fmla="*/ 23 w 91"/>
                <a:gd name="T21" fmla="*/ 106 h 124"/>
                <a:gd name="T22" fmla="*/ 41 w 91"/>
                <a:gd name="T23" fmla="*/ 92 h 124"/>
                <a:gd name="T24" fmla="*/ 59 w 91"/>
                <a:gd name="T25" fmla="*/ 79 h 124"/>
                <a:gd name="T26" fmla="*/ 71 w 91"/>
                <a:gd name="T27" fmla="*/ 70 h 124"/>
                <a:gd name="T28" fmla="*/ 81 w 91"/>
                <a:gd name="T29" fmla="*/ 61 h 124"/>
                <a:gd name="T30" fmla="*/ 89 w 91"/>
                <a:gd name="T31" fmla="*/ 50 h 124"/>
                <a:gd name="T32" fmla="*/ 91 w 91"/>
                <a:gd name="T33" fmla="*/ 37 h 124"/>
                <a:gd name="T34" fmla="*/ 87 w 91"/>
                <a:gd name="T35" fmla="*/ 21 h 124"/>
                <a:gd name="T36" fmla="*/ 77 w 91"/>
                <a:gd name="T37" fmla="*/ 10 h 124"/>
                <a:gd name="T38" fmla="*/ 61 w 91"/>
                <a:gd name="T39" fmla="*/ 3 h 124"/>
                <a:gd name="T40" fmla="*/ 43 w 91"/>
                <a:gd name="T41" fmla="*/ 0 h 124"/>
                <a:gd name="T42" fmla="*/ 26 w 91"/>
                <a:gd name="T43" fmla="*/ 3 h 124"/>
                <a:gd name="T44" fmla="*/ 12 w 91"/>
                <a:gd name="T45" fmla="*/ 10 h 124"/>
                <a:gd name="T46" fmla="*/ 3 w 91"/>
                <a:gd name="T47" fmla="*/ 20 h 124"/>
                <a:gd name="T48" fmla="*/ 0 w 91"/>
                <a:gd name="T49" fmla="*/ 33 h 124"/>
                <a:gd name="T50" fmla="*/ 1 w 91"/>
                <a:gd name="T51" fmla="*/ 39 h 124"/>
                <a:gd name="T52" fmla="*/ 4 w 91"/>
                <a:gd name="T53" fmla="*/ 42 h 124"/>
                <a:gd name="T54" fmla="*/ 8 w 91"/>
                <a:gd name="T55" fmla="*/ 44 h 124"/>
                <a:gd name="T56" fmla="*/ 10 w 91"/>
                <a:gd name="T57" fmla="*/ 44 h 124"/>
                <a:gd name="T58" fmla="*/ 14 w 91"/>
                <a:gd name="T59" fmla="*/ 43 h 124"/>
                <a:gd name="T60" fmla="*/ 18 w 91"/>
                <a:gd name="T61" fmla="*/ 41 h 124"/>
                <a:gd name="T62" fmla="*/ 20 w 91"/>
                <a:gd name="T63" fmla="*/ 38 h 124"/>
                <a:gd name="T64" fmla="*/ 21 w 91"/>
                <a:gd name="T65" fmla="*/ 33 h 124"/>
                <a:gd name="T66" fmla="*/ 18 w 91"/>
                <a:gd name="T67" fmla="*/ 25 h 124"/>
                <a:gd name="T68" fmla="*/ 11 w 91"/>
                <a:gd name="T69" fmla="*/ 22 h 124"/>
                <a:gd name="T70" fmla="*/ 16 w 91"/>
                <a:gd name="T71" fmla="*/ 17 h 124"/>
                <a:gd name="T72" fmla="*/ 22 w 91"/>
                <a:gd name="T73" fmla="*/ 12 h 124"/>
                <a:gd name="T74" fmla="*/ 30 w 91"/>
                <a:gd name="T75" fmla="*/ 10 h 124"/>
                <a:gd name="T76" fmla="*/ 39 w 91"/>
                <a:gd name="T77" fmla="*/ 8 h 124"/>
                <a:gd name="T78" fmla="*/ 51 w 91"/>
                <a:gd name="T79" fmla="*/ 10 h 124"/>
                <a:gd name="T80" fmla="*/ 62 w 91"/>
                <a:gd name="T81" fmla="*/ 16 h 124"/>
                <a:gd name="T82" fmla="*/ 69 w 91"/>
                <a:gd name="T83" fmla="*/ 25 h 124"/>
                <a:gd name="T84" fmla="*/ 72 w 91"/>
                <a:gd name="T85" fmla="*/ 37 h 124"/>
                <a:gd name="T86" fmla="*/ 70 w 91"/>
                <a:gd name="T87" fmla="*/ 48 h 124"/>
                <a:gd name="T88" fmla="*/ 64 w 91"/>
                <a:gd name="T89" fmla="*/ 58 h 124"/>
                <a:gd name="T90" fmla="*/ 57 w 91"/>
                <a:gd name="T91" fmla="*/ 68 h 124"/>
                <a:gd name="T92" fmla="*/ 47 w 91"/>
                <a:gd name="T93" fmla="*/ 77 h 124"/>
                <a:gd name="T94" fmla="*/ 2 w 91"/>
                <a:gd name="T95" fmla="*/ 115 h 124"/>
                <a:gd name="T96" fmla="*/ 0 w 91"/>
                <a:gd name="T97" fmla="*/ 117 h 124"/>
                <a:gd name="T98" fmla="*/ 0 w 91"/>
                <a:gd name="T99" fmla="*/ 118 h 124"/>
                <a:gd name="T100" fmla="*/ 0 w 91"/>
                <a:gd name="T101" fmla="*/ 124 h 124"/>
                <a:gd name="T102" fmla="*/ 85 w 91"/>
                <a:gd name="T103" fmla="*/ 124 h 124"/>
                <a:gd name="T104" fmla="*/ 91 w 91"/>
                <a:gd name="T105" fmla="*/ 8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1" h="124">
                  <a:moveTo>
                    <a:pt x="91" y="88"/>
                  </a:moveTo>
                  <a:lnTo>
                    <a:pt x="84" y="88"/>
                  </a:lnTo>
                  <a:lnTo>
                    <a:pt x="83" y="92"/>
                  </a:lnTo>
                  <a:lnTo>
                    <a:pt x="82" y="97"/>
                  </a:lnTo>
                  <a:lnTo>
                    <a:pt x="80" y="102"/>
                  </a:lnTo>
                  <a:lnTo>
                    <a:pt x="78" y="105"/>
                  </a:lnTo>
                  <a:lnTo>
                    <a:pt x="75" y="105"/>
                  </a:lnTo>
                  <a:lnTo>
                    <a:pt x="69" y="105"/>
                  </a:lnTo>
                  <a:lnTo>
                    <a:pt x="62" y="106"/>
                  </a:lnTo>
                  <a:lnTo>
                    <a:pt x="59" y="106"/>
                  </a:lnTo>
                  <a:lnTo>
                    <a:pt x="23" y="106"/>
                  </a:lnTo>
                  <a:lnTo>
                    <a:pt x="41" y="92"/>
                  </a:lnTo>
                  <a:lnTo>
                    <a:pt x="59" y="79"/>
                  </a:lnTo>
                  <a:lnTo>
                    <a:pt x="71" y="70"/>
                  </a:lnTo>
                  <a:lnTo>
                    <a:pt x="81" y="61"/>
                  </a:lnTo>
                  <a:lnTo>
                    <a:pt x="89" y="50"/>
                  </a:lnTo>
                  <a:lnTo>
                    <a:pt x="91" y="37"/>
                  </a:lnTo>
                  <a:lnTo>
                    <a:pt x="87" y="21"/>
                  </a:lnTo>
                  <a:lnTo>
                    <a:pt x="77" y="10"/>
                  </a:lnTo>
                  <a:lnTo>
                    <a:pt x="61" y="3"/>
                  </a:lnTo>
                  <a:lnTo>
                    <a:pt x="43" y="0"/>
                  </a:lnTo>
                  <a:lnTo>
                    <a:pt x="26" y="3"/>
                  </a:lnTo>
                  <a:lnTo>
                    <a:pt x="12" y="10"/>
                  </a:lnTo>
                  <a:lnTo>
                    <a:pt x="3" y="20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4" y="42"/>
                  </a:lnTo>
                  <a:lnTo>
                    <a:pt x="8" y="44"/>
                  </a:lnTo>
                  <a:lnTo>
                    <a:pt x="10" y="44"/>
                  </a:lnTo>
                  <a:lnTo>
                    <a:pt x="14" y="43"/>
                  </a:lnTo>
                  <a:lnTo>
                    <a:pt x="18" y="41"/>
                  </a:lnTo>
                  <a:lnTo>
                    <a:pt x="20" y="38"/>
                  </a:lnTo>
                  <a:lnTo>
                    <a:pt x="21" y="33"/>
                  </a:lnTo>
                  <a:lnTo>
                    <a:pt x="18" y="25"/>
                  </a:lnTo>
                  <a:lnTo>
                    <a:pt x="11" y="22"/>
                  </a:lnTo>
                  <a:lnTo>
                    <a:pt x="16" y="17"/>
                  </a:lnTo>
                  <a:lnTo>
                    <a:pt x="22" y="12"/>
                  </a:lnTo>
                  <a:lnTo>
                    <a:pt x="30" y="10"/>
                  </a:lnTo>
                  <a:lnTo>
                    <a:pt x="39" y="8"/>
                  </a:lnTo>
                  <a:lnTo>
                    <a:pt x="51" y="10"/>
                  </a:lnTo>
                  <a:lnTo>
                    <a:pt x="62" y="16"/>
                  </a:lnTo>
                  <a:lnTo>
                    <a:pt x="69" y="25"/>
                  </a:lnTo>
                  <a:lnTo>
                    <a:pt x="72" y="37"/>
                  </a:lnTo>
                  <a:lnTo>
                    <a:pt x="70" y="48"/>
                  </a:lnTo>
                  <a:lnTo>
                    <a:pt x="64" y="58"/>
                  </a:lnTo>
                  <a:lnTo>
                    <a:pt x="57" y="68"/>
                  </a:lnTo>
                  <a:lnTo>
                    <a:pt x="47" y="77"/>
                  </a:lnTo>
                  <a:lnTo>
                    <a:pt x="2" y="115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24"/>
                  </a:lnTo>
                  <a:lnTo>
                    <a:pt x="85" y="124"/>
                  </a:lnTo>
                  <a:lnTo>
                    <a:pt x="91" y="8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9" name="Freeform 389"/>
            <p:cNvSpPr>
              <a:spLocks noChangeAspect="1"/>
            </p:cNvSpPr>
            <p:nvPr/>
          </p:nvSpPr>
          <p:spPr bwMode="auto">
            <a:xfrm>
              <a:off x="3178" y="76"/>
              <a:ext cx="267" cy="252"/>
            </a:xfrm>
            <a:custGeom>
              <a:avLst/>
              <a:gdLst>
                <a:gd name="T0" fmla="*/ 248 w 267"/>
                <a:gd name="T1" fmla="*/ 163 h 252"/>
                <a:gd name="T2" fmla="*/ 248 w 267"/>
                <a:gd name="T3" fmla="*/ 158 h 252"/>
                <a:gd name="T4" fmla="*/ 240 w 267"/>
                <a:gd name="T5" fmla="*/ 158 h 252"/>
                <a:gd name="T6" fmla="*/ 230 w 267"/>
                <a:gd name="T7" fmla="*/ 180 h 252"/>
                <a:gd name="T8" fmla="*/ 213 w 267"/>
                <a:gd name="T9" fmla="*/ 210 h 252"/>
                <a:gd name="T10" fmla="*/ 192 w 267"/>
                <a:gd name="T11" fmla="*/ 230 h 252"/>
                <a:gd name="T12" fmla="*/ 160 w 267"/>
                <a:gd name="T13" fmla="*/ 239 h 252"/>
                <a:gd name="T14" fmla="*/ 85 w 267"/>
                <a:gd name="T15" fmla="*/ 240 h 252"/>
                <a:gd name="T16" fmla="*/ 77 w 267"/>
                <a:gd name="T17" fmla="*/ 240 h 252"/>
                <a:gd name="T18" fmla="*/ 72 w 267"/>
                <a:gd name="T19" fmla="*/ 236 h 252"/>
                <a:gd name="T20" fmla="*/ 74 w 267"/>
                <a:gd name="T21" fmla="*/ 228 h 252"/>
                <a:gd name="T22" fmla="*/ 135 w 267"/>
                <a:gd name="T23" fmla="*/ 127 h 252"/>
                <a:gd name="T24" fmla="*/ 153 w 267"/>
                <a:gd name="T25" fmla="*/ 128 h 252"/>
                <a:gd name="T26" fmla="*/ 163 w 267"/>
                <a:gd name="T27" fmla="*/ 132 h 252"/>
                <a:gd name="T28" fmla="*/ 166 w 267"/>
                <a:gd name="T29" fmla="*/ 137 h 252"/>
                <a:gd name="T30" fmla="*/ 167 w 267"/>
                <a:gd name="T31" fmla="*/ 144 h 252"/>
                <a:gd name="T32" fmla="*/ 164 w 267"/>
                <a:gd name="T33" fmla="*/ 162 h 252"/>
                <a:gd name="T34" fmla="*/ 164 w 267"/>
                <a:gd name="T35" fmla="*/ 169 h 252"/>
                <a:gd name="T36" fmla="*/ 171 w 267"/>
                <a:gd name="T37" fmla="*/ 168 h 252"/>
                <a:gd name="T38" fmla="*/ 194 w 267"/>
                <a:gd name="T39" fmla="*/ 76 h 252"/>
                <a:gd name="T40" fmla="*/ 190 w 267"/>
                <a:gd name="T41" fmla="*/ 72 h 252"/>
                <a:gd name="T42" fmla="*/ 184 w 267"/>
                <a:gd name="T43" fmla="*/ 79 h 252"/>
                <a:gd name="T44" fmla="*/ 178 w 267"/>
                <a:gd name="T45" fmla="*/ 96 h 252"/>
                <a:gd name="T46" fmla="*/ 170 w 267"/>
                <a:gd name="T47" fmla="*/ 107 h 252"/>
                <a:gd name="T48" fmla="*/ 157 w 267"/>
                <a:gd name="T49" fmla="*/ 113 h 252"/>
                <a:gd name="T50" fmla="*/ 136 w 267"/>
                <a:gd name="T51" fmla="*/ 115 h 252"/>
                <a:gd name="T52" fmla="*/ 124 w 267"/>
                <a:gd name="T53" fmla="*/ 26 h 252"/>
                <a:gd name="T54" fmla="*/ 129 w 267"/>
                <a:gd name="T55" fmla="*/ 14 h 252"/>
                <a:gd name="T56" fmla="*/ 144 w 267"/>
                <a:gd name="T57" fmla="*/ 12 h 252"/>
                <a:gd name="T58" fmla="*/ 211 w 267"/>
                <a:gd name="T59" fmla="*/ 12 h 252"/>
                <a:gd name="T60" fmla="*/ 233 w 267"/>
                <a:gd name="T61" fmla="*/ 17 h 252"/>
                <a:gd name="T62" fmla="*/ 246 w 267"/>
                <a:gd name="T63" fmla="*/ 26 h 252"/>
                <a:gd name="T64" fmla="*/ 251 w 267"/>
                <a:gd name="T65" fmla="*/ 42 h 252"/>
                <a:gd name="T66" fmla="*/ 251 w 267"/>
                <a:gd name="T67" fmla="*/ 58 h 252"/>
                <a:gd name="T68" fmla="*/ 251 w 267"/>
                <a:gd name="T69" fmla="*/ 66 h 252"/>
                <a:gd name="T70" fmla="*/ 250 w 267"/>
                <a:gd name="T71" fmla="*/ 79 h 252"/>
                <a:gd name="T72" fmla="*/ 254 w 267"/>
                <a:gd name="T73" fmla="*/ 84 h 252"/>
                <a:gd name="T74" fmla="*/ 259 w 267"/>
                <a:gd name="T75" fmla="*/ 74 h 252"/>
                <a:gd name="T76" fmla="*/ 267 w 267"/>
                <a:gd name="T77" fmla="*/ 5 h 252"/>
                <a:gd name="T78" fmla="*/ 262 w 267"/>
                <a:gd name="T79" fmla="*/ 0 h 252"/>
                <a:gd name="T80" fmla="*/ 71 w 267"/>
                <a:gd name="T81" fmla="*/ 0 h 252"/>
                <a:gd name="T82" fmla="*/ 63 w 267"/>
                <a:gd name="T83" fmla="*/ 1 h 252"/>
                <a:gd name="T84" fmla="*/ 60 w 267"/>
                <a:gd name="T85" fmla="*/ 8 h 252"/>
                <a:gd name="T86" fmla="*/ 70 w 267"/>
                <a:gd name="T87" fmla="*/ 12 h 252"/>
                <a:gd name="T88" fmla="*/ 87 w 267"/>
                <a:gd name="T89" fmla="*/ 13 h 252"/>
                <a:gd name="T90" fmla="*/ 94 w 267"/>
                <a:gd name="T91" fmla="*/ 18 h 252"/>
                <a:gd name="T92" fmla="*/ 92 w 267"/>
                <a:gd name="T93" fmla="*/ 27 h 252"/>
                <a:gd name="T94" fmla="*/ 42 w 267"/>
                <a:gd name="T95" fmla="*/ 228 h 252"/>
                <a:gd name="T96" fmla="*/ 39 w 267"/>
                <a:gd name="T97" fmla="*/ 235 h 252"/>
                <a:gd name="T98" fmla="*/ 33 w 267"/>
                <a:gd name="T99" fmla="*/ 239 h 252"/>
                <a:gd name="T100" fmla="*/ 20 w 267"/>
                <a:gd name="T101" fmla="*/ 240 h 252"/>
                <a:gd name="T102" fmla="*/ 6 w 267"/>
                <a:gd name="T103" fmla="*/ 240 h 252"/>
                <a:gd name="T104" fmla="*/ 1 w 267"/>
                <a:gd name="T105" fmla="*/ 243 h 252"/>
                <a:gd name="T106" fmla="*/ 2 w 267"/>
                <a:gd name="T107" fmla="*/ 251 h 252"/>
                <a:gd name="T108" fmla="*/ 201 w 267"/>
                <a:gd name="T109" fmla="*/ 252 h 252"/>
                <a:gd name="T110" fmla="*/ 209 w 267"/>
                <a:gd name="T111" fmla="*/ 251 h 252"/>
                <a:gd name="T112" fmla="*/ 212 w 267"/>
                <a:gd name="T113" fmla="*/ 24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7" h="252">
                  <a:moveTo>
                    <a:pt x="246" y="166"/>
                  </a:moveTo>
                  <a:lnTo>
                    <a:pt x="248" y="163"/>
                  </a:lnTo>
                  <a:lnTo>
                    <a:pt x="248" y="160"/>
                  </a:lnTo>
                  <a:lnTo>
                    <a:pt x="248" y="158"/>
                  </a:lnTo>
                  <a:lnTo>
                    <a:pt x="244" y="156"/>
                  </a:lnTo>
                  <a:lnTo>
                    <a:pt x="240" y="158"/>
                  </a:lnTo>
                  <a:lnTo>
                    <a:pt x="239" y="161"/>
                  </a:lnTo>
                  <a:lnTo>
                    <a:pt x="230" y="180"/>
                  </a:lnTo>
                  <a:lnTo>
                    <a:pt x="222" y="196"/>
                  </a:lnTo>
                  <a:lnTo>
                    <a:pt x="213" y="210"/>
                  </a:lnTo>
                  <a:lnTo>
                    <a:pt x="203" y="221"/>
                  </a:lnTo>
                  <a:lnTo>
                    <a:pt x="192" y="230"/>
                  </a:lnTo>
                  <a:lnTo>
                    <a:pt x="177" y="236"/>
                  </a:lnTo>
                  <a:lnTo>
                    <a:pt x="160" y="239"/>
                  </a:lnTo>
                  <a:lnTo>
                    <a:pt x="139" y="240"/>
                  </a:lnTo>
                  <a:lnTo>
                    <a:pt x="85" y="240"/>
                  </a:lnTo>
                  <a:lnTo>
                    <a:pt x="80" y="240"/>
                  </a:lnTo>
                  <a:lnTo>
                    <a:pt x="77" y="240"/>
                  </a:lnTo>
                  <a:lnTo>
                    <a:pt x="73" y="239"/>
                  </a:lnTo>
                  <a:lnTo>
                    <a:pt x="72" y="236"/>
                  </a:lnTo>
                  <a:lnTo>
                    <a:pt x="72" y="234"/>
                  </a:lnTo>
                  <a:lnTo>
                    <a:pt x="74" y="228"/>
                  </a:lnTo>
                  <a:lnTo>
                    <a:pt x="99" y="127"/>
                  </a:lnTo>
                  <a:lnTo>
                    <a:pt x="135" y="127"/>
                  </a:lnTo>
                  <a:lnTo>
                    <a:pt x="146" y="127"/>
                  </a:lnTo>
                  <a:lnTo>
                    <a:pt x="153" y="128"/>
                  </a:lnTo>
                  <a:lnTo>
                    <a:pt x="159" y="130"/>
                  </a:lnTo>
                  <a:lnTo>
                    <a:pt x="163" y="132"/>
                  </a:lnTo>
                  <a:lnTo>
                    <a:pt x="165" y="134"/>
                  </a:lnTo>
                  <a:lnTo>
                    <a:pt x="166" y="137"/>
                  </a:lnTo>
                  <a:lnTo>
                    <a:pt x="166" y="140"/>
                  </a:lnTo>
                  <a:lnTo>
                    <a:pt x="167" y="144"/>
                  </a:lnTo>
                  <a:lnTo>
                    <a:pt x="166" y="150"/>
                  </a:lnTo>
                  <a:lnTo>
                    <a:pt x="164" y="162"/>
                  </a:lnTo>
                  <a:lnTo>
                    <a:pt x="163" y="166"/>
                  </a:lnTo>
                  <a:lnTo>
                    <a:pt x="164" y="169"/>
                  </a:lnTo>
                  <a:lnTo>
                    <a:pt x="168" y="170"/>
                  </a:lnTo>
                  <a:lnTo>
                    <a:pt x="171" y="168"/>
                  </a:lnTo>
                  <a:lnTo>
                    <a:pt x="173" y="163"/>
                  </a:lnTo>
                  <a:lnTo>
                    <a:pt x="194" y="76"/>
                  </a:lnTo>
                  <a:lnTo>
                    <a:pt x="193" y="73"/>
                  </a:lnTo>
                  <a:lnTo>
                    <a:pt x="190" y="72"/>
                  </a:lnTo>
                  <a:lnTo>
                    <a:pt x="186" y="74"/>
                  </a:lnTo>
                  <a:lnTo>
                    <a:pt x="184" y="79"/>
                  </a:lnTo>
                  <a:lnTo>
                    <a:pt x="182" y="88"/>
                  </a:lnTo>
                  <a:lnTo>
                    <a:pt x="178" y="96"/>
                  </a:lnTo>
                  <a:lnTo>
                    <a:pt x="175" y="103"/>
                  </a:lnTo>
                  <a:lnTo>
                    <a:pt x="170" y="107"/>
                  </a:lnTo>
                  <a:lnTo>
                    <a:pt x="164" y="111"/>
                  </a:lnTo>
                  <a:lnTo>
                    <a:pt x="157" y="113"/>
                  </a:lnTo>
                  <a:lnTo>
                    <a:pt x="148" y="115"/>
                  </a:lnTo>
                  <a:lnTo>
                    <a:pt x="136" y="115"/>
                  </a:lnTo>
                  <a:lnTo>
                    <a:pt x="102" y="115"/>
                  </a:lnTo>
                  <a:lnTo>
                    <a:pt x="124" y="26"/>
                  </a:lnTo>
                  <a:lnTo>
                    <a:pt x="126" y="19"/>
                  </a:lnTo>
                  <a:lnTo>
                    <a:pt x="129" y="14"/>
                  </a:lnTo>
                  <a:lnTo>
                    <a:pt x="134" y="12"/>
                  </a:lnTo>
                  <a:lnTo>
                    <a:pt x="144" y="12"/>
                  </a:lnTo>
                  <a:lnTo>
                    <a:pt x="196" y="12"/>
                  </a:lnTo>
                  <a:lnTo>
                    <a:pt x="211" y="12"/>
                  </a:lnTo>
                  <a:lnTo>
                    <a:pt x="223" y="14"/>
                  </a:lnTo>
                  <a:lnTo>
                    <a:pt x="233" y="17"/>
                  </a:lnTo>
                  <a:lnTo>
                    <a:pt x="240" y="21"/>
                  </a:lnTo>
                  <a:lnTo>
                    <a:pt x="246" y="26"/>
                  </a:lnTo>
                  <a:lnTo>
                    <a:pt x="249" y="34"/>
                  </a:lnTo>
                  <a:lnTo>
                    <a:pt x="251" y="42"/>
                  </a:lnTo>
                  <a:lnTo>
                    <a:pt x="251" y="53"/>
                  </a:lnTo>
                  <a:lnTo>
                    <a:pt x="251" y="58"/>
                  </a:lnTo>
                  <a:lnTo>
                    <a:pt x="251" y="62"/>
                  </a:lnTo>
                  <a:lnTo>
                    <a:pt x="251" y="66"/>
                  </a:lnTo>
                  <a:lnTo>
                    <a:pt x="250" y="72"/>
                  </a:lnTo>
                  <a:lnTo>
                    <a:pt x="250" y="79"/>
                  </a:lnTo>
                  <a:lnTo>
                    <a:pt x="251" y="82"/>
                  </a:lnTo>
                  <a:lnTo>
                    <a:pt x="254" y="84"/>
                  </a:lnTo>
                  <a:lnTo>
                    <a:pt x="258" y="81"/>
                  </a:lnTo>
                  <a:lnTo>
                    <a:pt x="259" y="74"/>
                  </a:lnTo>
                  <a:lnTo>
                    <a:pt x="267" y="10"/>
                  </a:lnTo>
                  <a:lnTo>
                    <a:pt x="267" y="5"/>
                  </a:lnTo>
                  <a:lnTo>
                    <a:pt x="265" y="2"/>
                  </a:lnTo>
                  <a:lnTo>
                    <a:pt x="262" y="0"/>
                  </a:lnTo>
                  <a:lnTo>
                    <a:pt x="257" y="0"/>
                  </a:lnTo>
                  <a:lnTo>
                    <a:pt x="71" y="0"/>
                  </a:lnTo>
                  <a:lnTo>
                    <a:pt x="66" y="0"/>
                  </a:lnTo>
                  <a:lnTo>
                    <a:pt x="63" y="1"/>
                  </a:lnTo>
                  <a:lnTo>
                    <a:pt x="60" y="3"/>
                  </a:lnTo>
                  <a:lnTo>
                    <a:pt x="60" y="8"/>
                  </a:lnTo>
                  <a:lnTo>
                    <a:pt x="62" y="11"/>
                  </a:lnTo>
                  <a:lnTo>
                    <a:pt x="70" y="12"/>
                  </a:lnTo>
                  <a:lnTo>
                    <a:pt x="80" y="12"/>
                  </a:lnTo>
                  <a:lnTo>
                    <a:pt x="87" y="13"/>
                  </a:lnTo>
                  <a:lnTo>
                    <a:pt x="92" y="15"/>
                  </a:lnTo>
                  <a:lnTo>
                    <a:pt x="94" y="18"/>
                  </a:lnTo>
                  <a:lnTo>
                    <a:pt x="94" y="21"/>
                  </a:lnTo>
                  <a:lnTo>
                    <a:pt x="92" y="27"/>
                  </a:lnTo>
                  <a:lnTo>
                    <a:pt x="44" y="223"/>
                  </a:lnTo>
                  <a:lnTo>
                    <a:pt x="42" y="228"/>
                  </a:lnTo>
                  <a:lnTo>
                    <a:pt x="41" y="232"/>
                  </a:lnTo>
                  <a:lnTo>
                    <a:pt x="39" y="235"/>
                  </a:lnTo>
                  <a:lnTo>
                    <a:pt x="36" y="237"/>
                  </a:lnTo>
                  <a:lnTo>
                    <a:pt x="33" y="239"/>
                  </a:lnTo>
                  <a:lnTo>
                    <a:pt x="27" y="240"/>
                  </a:lnTo>
                  <a:lnTo>
                    <a:pt x="20" y="240"/>
                  </a:lnTo>
                  <a:lnTo>
                    <a:pt x="10" y="240"/>
                  </a:lnTo>
                  <a:lnTo>
                    <a:pt x="6" y="240"/>
                  </a:lnTo>
                  <a:lnTo>
                    <a:pt x="3" y="241"/>
                  </a:lnTo>
                  <a:lnTo>
                    <a:pt x="1" y="243"/>
                  </a:lnTo>
                  <a:lnTo>
                    <a:pt x="0" y="247"/>
                  </a:lnTo>
                  <a:lnTo>
                    <a:pt x="2" y="251"/>
                  </a:lnTo>
                  <a:lnTo>
                    <a:pt x="10" y="252"/>
                  </a:lnTo>
                  <a:lnTo>
                    <a:pt x="201" y="252"/>
                  </a:lnTo>
                  <a:lnTo>
                    <a:pt x="206" y="252"/>
                  </a:lnTo>
                  <a:lnTo>
                    <a:pt x="209" y="251"/>
                  </a:lnTo>
                  <a:lnTo>
                    <a:pt x="211" y="249"/>
                  </a:lnTo>
                  <a:lnTo>
                    <a:pt x="212" y="245"/>
                  </a:lnTo>
                  <a:lnTo>
                    <a:pt x="246" y="1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0" name="Freeform 390"/>
            <p:cNvSpPr>
              <a:spLocks noChangeAspect="1" noEditPoints="1"/>
            </p:cNvSpPr>
            <p:nvPr/>
          </p:nvSpPr>
          <p:spPr bwMode="auto">
            <a:xfrm>
              <a:off x="3456" y="201"/>
              <a:ext cx="149" cy="232"/>
            </a:xfrm>
            <a:custGeom>
              <a:avLst/>
              <a:gdLst>
                <a:gd name="T0" fmla="*/ 109 w 149"/>
                <a:gd name="T1" fmla="*/ 3 h 232"/>
                <a:gd name="T2" fmla="*/ 107 w 149"/>
                <a:gd name="T3" fmla="*/ 1 h 232"/>
                <a:gd name="T4" fmla="*/ 104 w 149"/>
                <a:gd name="T5" fmla="*/ 0 h 232"/>
                <a:gd name="T6" fmla="*/ 101 w 149"/>
                <a:gd name="T7" fmla="*/ 1 h 232"/>
                <a:gd name="T8" fmla="*/ 99 w 149"/>
                <a:gd name="T9" fmla="*/ 6 h 232"/>
                <a:gd name="T10" fmla="*/ 85 w 149"/>
                <a:gd name="T11" fmla="*/ 65 h 232"/>
                <a:gd name="T12" fmla="*/ 52 w 149"/>
                <a:gd name="T13" fmla="*/ 72 h 232"/>
                <a:gd name="T14" fmla="*/ 25 w 149"/>
                <a:gd name="T15" fmla="*/ 88 h 232"/>
                <a:gd name="T16" fmla="*/ 7 w 149"/>
                <a:gd name="T17" fmla="*/ 109 h 232"/>
                <a:gd name="T18" fmla="*/ 0 w 149"/>
                <a:gd name="T19" fmla="*/ 135 h 232"/>
                <a:gd name="T20" fmla="*/ 1 w 149"/>
                <a:gd name="T21" fmla="*/ 145 h 232"/>
                <a:gd name="T22" fmla="*/ 5 w 149"/>
                <a:gd name="T23" fmla="*/ 154 h 232"/>
                <a:gd name="T24" fmla="*/ 10 w 149"/>
                <a:gd name="T25" fmla="*/ 163 h 232"/>
                <a:gd name="T26" fmla="*/ 17 w 149"/>
                <a:gd name="T27" fmla="*/ 169 h 232"/>
                <a:gd name="T28" fmla="*/ 25 w 149"/>
                <a:gd name="T29" fmla="*/ 175 h 232"/>
                <a:gd name="T30" fmla="*/ 35 w 149"/>
                <a:gd name="T31" fmla="*/ 179 h 232"/>
                <a:gd name="T32" fmla="*/ 45 w 149"/>
                <a:gd name="T33" fmla="*/ 181 h 232"/>
                <a:gd name="T34" fmla="*/ 55 w 149"/>
                <a:gd name="T35" fmla="*/ 183 h 232"/>
                <a:gd name="T36" fmla="*/ 49 w 149"/>
                <a:gd name="T37" fmla="*/ 207 h 232"/>
                <a:gd name="T38" fmla="*/ 47 w 149"/>
                <a:gd name="T39" fmla="*/ 216 h 232"/>
                <a:gd name="T40" fmla="*/ 46 w 149"/>
                <a:gd name="T41" fmla="*/ 222 h 232"/>
                <a:gd name="T42" fmla="*/ 44 w 149"/>
                <a:gd name="T43" fmla="*/ 227 h 232"/>
                <a:gd name="T44" fmla="*/ 44 w 149"/>
                <a:gd name="T45" fmla="*/ 229 h 232"/>
                <a:gd name="T46" fmla="*/ 46 w 149"/>
                <a:gd name="T47" fmla="*/ 232 h 232"/>
                <a:gd name="T48" fmla="*/ 48 w 149"/>
                <a:gd name="T49" fmla="*/ 232 h 232"/>
                <a:gd name="T50" fmla="*/ 52 w 149"/>
                <a:gd name="T51" fmla="*/ 231 h 232"/>
                <a:gd name="T52" fmla="*/ 53 w 149"/>
                <a:gd name="T53" fmla="*/ 226 h 232"/>
                <a:gd name="T54" fmla="*/ 64 w 149"/>
                <a:gd name="T55" fmla="*/ 183 h 232"/>
                <a:gd name="T56" fmla="*/ 96 w 149"/>
                <a:gd name="T57" fmla="*/ 176 h 232"/>
                <a:gd name="T58" fmla="*/ 123 w 149"/>
                <a:gd name="T59" fmla="*/ 161 h 232"/>
                <a:gd name="T60" fmla="*/ 142 w 149"/>
                <a:gd name="T61" fmla="*/ 139 h 232"/>
                <a:gd name="T62" fmla="*/ 149 w 149"/>
                <a:gd name="T63" fmla="*/ 113 h 232"/>
                <a:gd name="T64" fmla="*/ 148 w 149"/>
                <a:gd name="T65" fmla="*/ 103 h 232"/>
                <a:gd name="T66" fmla="*/ 144 w 149"/>
                <a:gd name="T67" fmla="*/ 94 h 232"/>
                <a:gd name="T68" fmla="*/ 140 w 149"/>
                <a:gd name="T69" fmla="*/ 87 h 232"/>
                <a:gd name="T70" fmla="*/ 133 w 149"/>
                <a:gd name="T71" fmla="*/ 80 h 232"/>
                <a:gd name="T72" fmla="*/ 125 w 149"/>
                <a:gd name="T73" fmla="*/ 74 h 232"/>
                <a:gd name="T74" fmla="*/ 115 w 149"/>
                <a:gd name="T75" fmla="*/ 70 h 232"/>
                <a:gd name="T76" fmla="*/ 105 w 149"/>
                <a:gd name="T77" fmla="*/ 67 h 232"/>
                <a:gd name="T78" fmla="*/ 94 w 149"/>
                <a:gd name="T79" fmla="*/ 65 h 232"/>
                <a:gd name="T80" fmla="*/ 109 w 149"/>
                <a:gd name="T81" fmla="*/ 3 h 232"/>
                <a:gd name="T82" fmla="*/ 57 w 149"/>
                <a:gd name="T83" fmla="*/ 175 h 232"/>
                <a:gd name="T84" fmla="*/ 43 w 149"/>
                <a:gd name="T85" fmla="*/ 173 h 232"/>
                <a:gd name="T86" fmla="*/ 31 w 149"/>
                <a:gd name="T87" fmla="*/ 166 h 232"/>
                <a:gd name="T88" fmla="*/ 22 w 149"/>
                <a:gd name="T89" fmla="*/ 155 h 232"/>
                <a:gd name="T90" fmla="*/ 19 w 149"/>
                <a:gd name="T91" fmla="*/ 139 h 232"/>
                <a:gd name="T92" fmla="*/ 23 w 149"/>
                <a:gd name="T93" fmla="*/ 118 h 232"/>
                <a:gd name="T94" fmla="*/ 34 w 149"/>
                <a:gd name="T95" fmla="*/ 98 h 232"/>
                <a:gd name="T96" fmla="*/ 54 w 149"/>
                <a:gd name="T97" fmla="*/ 81 h 232"/>
                <a:gd name="T98" fmla="*/ 83 w 149"/>
                <a:gd name="T99" fmla="*/ 73 h 232"/>
                <a:gd name="T100" fmla="*/ 57 w 149"/>
                <a:gd name="T101" fmla="*/ 175 h 232"/>
                <a:gd name="T102" fmla="*/ 92 w 149"/>
                <a:gd name="T103" fmla="*/ 73 h 232"/>
                <a:gd name="T104" fmla="*/ 106 w 149"/>
                <a:gd name="T105" fmla="*/ 75 h 232"/>
                <a:gd name="T106" fmla="*/ 118 w 149"/>
                <a:gd name="T107" fmla="*/ 82 h 232"/>
                <a:gd name="T108" fmla="*/ 127 w 149"/>
                <a:gd name="T109" fmla="*/ 93 h 232"/>
                <a:gd name="T110" fmla="*/ 130 w 149"/>
                <a:gd name="T111" fmla="*/ 109 h 232"/>
                <a:gd name="T112" fmla="*/ 126 w 149"/>
                <a:gd name="T113" fmla="*/ 131 h 232"/>
                <a:gd name="T114" fmla="*/ 114 w 149"/>
                <a:gd name="T115" fmla="*/ 151 h 232"/>
                <a:gd name="T116" fmla="*/ 94 w 149"/>
                <a:gd name="T117" fmla="*/ 167 h 232"/>
                <a:gd name="T118" fmla="*/ 66 w 149"/>
                <a:gd name="T119" fmla="*/ 175 h 232"/>
                <a:gd name="T120" fmla="*/ 92 w 149"/>
                <a:gd name="T121" fmla="*/ 7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9" h="232">
                  <a:moveTo>
                    <a:pt x="109" y="3"/>
                  </a:moveTo>
                  <a:lnTo>
                    <a:pt x="107" y="1"/>
                  </a:lnTo>
                  <a:lnTo>
                    <a:pt x="104" y="0"/>
                  </a:lnTo>
                  <a:lnTo>
                    <a:pt x="101" y="1"/>
                  </a:lnTo>
                  <a:lnTo>
                    <a:pt x="99" y="6"/>
                  </a:lnTo>
                  <a:lnTo>
                    <a:pt x="85" y="65"/>
                  </a:lnTo>
                  <a:lnTo>
                    <a:pt x="52" y="72"/>
                  </a:lnTo>
                  <a:lnTo>
                    <a:pt x="25" y="88"/>
                  </a:lnTo>
                  <a:lnTo>
                    <a:pt x="7" y="109"/>
                  </a:lnTo>
                  <a:lnTo>
                    <a:pt x="0" y="135"/>
                  </a:lnTo>
                  <a:lnTo>
                    <a:pt x="1" y="145"/>
                  </a:lnTo>
                  <a:lnTo>
                    <a:pt x="5" y="154"/>
                  </a:lnTo>
                  <a:lnTo>
                    <a:pt x="10" y="163"/>
                  </a:lnTo>
                  <a:lnTo>
                    <a:pt x="17" y="169"/>
                  </a:lnTo>
                  <a:lnTo>
                    <a:pt x="25" y="175"/>
                  </a:lnTo>
                  <a:lnTo>
                    <a:pt x="35" y="179"/>
                  </a:lnTo>
                  <a:lnTo>
                    <a:pt x="45" y="181"/>
                  </a:lnTo>
                  <a:lnTo>
                    <a:pt x="55" y="183"/>
                  </a:lnTo>
                  <a:lnTo>
                    <a:pt x="49" y="207"/>
                  </a:lnTo>
                  <a:lnTo>
                    <a:pt x="47" y="216"/>
                  </a:lnTo>
                  <a:lnTo>
                    <a:pt x="46" y="222"/>
                  </a:lnTo>
                  <a:lnTo>
                    <a:pt x="44" y="227"/>
                  </a:lnTo>
                  <a:lnTo>
                    <a:pt x="44" y="229"/>
                  </a:lnTo>
                  <a:lnTo>
                    <a:pt x="46" y="232"/>
                  </a:lnTo>
                  <a:lnTo>
                    <a:pt x="48" y="232"/>
                  </a:lnTo>
                  <a:lnTo>
                    <a:pt x="52" y="231"/>
                  </a:lnTo>
                  <a:lnTo>
                    <a:pt x="53" y="226"/>
                  </a:lnTo>
                  <a:lnTo>
                    <a:pt x="64" y="183"/>
                  </a:lnTo>
                  <a:lnTo>
                    <a:pt x="96" y="176"/>
                  </a:lnTo>
                  <a:lnTo>
                    <a:pt x="123" y="161"/>
                  </a:lnTo>
                  <a:lnTo>
                    <a:pt x="142" y="139"/>
                  </a:lnTo>
                  <a:lnTo>
                    <a:pt x="149" y="113"/>
                  </a:lnTo>
                  <a:lnTo>
                    <a:pt x="148" y="103"/>
                  </a:lnTo>
                  <a:lnTo>
                    <a:pt x="144" y="94"/>
                  </a:lnTo>
                  <a:lnTo>
                    <a:pt x="140" y="87"/>
                  </a:lnTo>
                  <a:lnTo>
                    <a:pt x="133" y="80"/>
                  </a:lnTo>
                  <a:lnTo>
                    <a:pt x="125" y="74"/>
                  </a:lnTo>
                  <a:lnTo>
                    <a:pt x="115" y="70"/>
                  </a:lnTo>
                  <a:lnTo>
                    <a:pt x="105" y="67"/>
                  </a:lnTo>
                  <a:lnTo>
                    <a:pt x="94" y="65"/>
                  </a:lnTo>
                  <a:lnTo>
                    <a:pt x="109" y="3"/>
                  </a:lnTo>
                  <a:close/>
                  <a:moveTo>
                    <a:pt x="57" y="175"/>
                  </a:moveTo>
                  <a:lnTo>
                    <a:pt x="43" y="173"/>
                  </a:lnTo>
                  <a:lnTo>
                    <a:pt x="31" y="166"/>
                  </a:lnTo>
                  <a:lnTo>
                    <a:pt x="22" y="155"/>
                  </a:lnTo>
                  <a:lnTo>
                    <a:pt x="19" y="139"/>
                  </a:lnTo>
                  <a:lnTo>
                    <a:pt x="23" y="118"/>
                  </a:lnTo>
                  <a:lnTo>
                    <a:pt x="34" y="98"/>
                  </a:lnTo>
                  <a:lnTo>
                    <a:pt x="54" y="81"/>
                  </a:lnTo>
                  <a:lnTo>
                    <a:pt x="83" y="73"/>
                  </a:lnTo>
                  <a:lnTo>
                    <a:pt x="57" y="175"/>
                  </a:lnTo>
                  <a:close/>
                  <a:moveTo>
                    <a:pt x="92" y="73"/>
                  </a:moveTo>
                  <a:lnTo>
                    <a:pt x="106" y="75"/>
                  </a:lnTo>
                  <a:lnTo>
                    <a:pt x="118" y="82"/>
                  </a:lnTo>
                  <a:lnTo>
                    <a:pt x="127" y="93"/>
                  </a:lnTo>
                  <a:lnTo>
                    <a:pt x="130" y="109"/>
                  </a:lnTo>
                  <a:lnTo>
                    <a:pt x="126" y="131"/>
                  </a:lnTo>
                  <a:lnTo>
                    <a:pt x="114" y="151"/>
                  </a:lnTo>
                  <a:lnTo>
                    <a:pt x="94" y="167"/>
                  </a:lnTo>
                  <a:lnTo>
                    <a:pt x="66" y="175"/>
                  </a:lnTo>
                  <a:lnTo>
                    <a:pt x="92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1" name="Freeform 391"/>
            <p:cNvSpPr>
              <a:spLocks noChangeAspect="1"/>
            </p:cNvSpPr>
            <p:nvPr/>
          </p:nvSpPr>
          <p:spPr bwMode="auto">
            <a:xfrm>
              <a:off x="3640" y="297"/>
              <a:ext cx="76" cy="123"/>
            </a:xfrm>
            <a:custGeom>
              <a:avLst/>
              <a:gdLst>
                <a:gd name="T0" fmla="*/ 47 w 76"/>
                <a:gd name="T1" fmla="*/ 5 h 123"/>
                <a:gd name="T2" fmla="*/ 47 w 76"/>
                <a:gd name="T3" fmla="*/ 2 h 123"/>
                <a:gd name="T4" fmla="*/ 46 w 76"/>
                <a:gd name="T5" fmla="*/ 0 h 123"/>
                <a:gd name="T6" fmla="*/ 44 w 76"/>
                <a:gd name="T7" fmla="*/ 0 h 123"/>
                <a:gd name="T8" fmla="*/ 40 w 76"/>
                <a:gd name="T9" fmla="*/ 0 h 123"/>
                <a:gd name="T10" fmla="*/ 30 w 76"/>
                <a:gd name="T11" fmla="*/ 6 h 123"/>
                <a:gd name="T12" fmla="*/ 19 w 76"/>
                <a:gd name="T13" fmla="*/ 10 h 123"/>
                <a:gd name="T14" fmla="*/ 9 w 76"/>
                <a:gd name="T15" fmla="*/ 11 h 123"/>
                <a:gd name="T16" fmla="*/ 3 w 76"/>
                <a:gd name="T17" fmla="*/ 11 h 123"/>
                <a:gd name="T18" fmla="*/ 0 w 76"/>
                <a:gd name="T19" fmla="*/ 11 h 123"/>
                <a:gd name="T20" fmla="*/ 0 w 76"/>
                <a:gd name="T21" fmla="*/ 19 h 123"/>
                <a:gd name="T22" fmla="*/ 3 w 76"/>
                <a:gd name="T23" fmla="*/ 19 h 123"/>
                <a:gd name="T24" fmla="*/ 8 w 76"/>
                <a:gd name="T25" fmla="*/ 19 h 123"/>
                <a:gd name="T26" fmla="*/ 14 w 76"/>
                <a:gd name="T27" fmla="*/ 19 h 123"/>
                <a:gd name="T28" fmla="*/ 22 w 76"/>
                <a:gd name="T29" fmla="*/ 17 h 123"/>
                <a:gd name="T30" fmla="*/ 30 w 76"/>
                <a:gd name="T31" fmla="*/ 14 h 123"/>
                <a:gd name="T32" fmla="*/ 30 w 76"/>
                <a:gd name="T33" fmla="*/ 107 h 123"/>
                <a:gd name="T34" fmla="*/ 30 w 76"/>
                <a:gd name="T35" fmla="*/ 110 h 123"/>
                <a:gd name="T36" fmla="*/ 28 w 76"/>
                <a:gd name="T37" fmla="*/ 113 h 123"/>
                <a:gd name="T38" fmla="*/ 22 w 76"/>
                <a:gd name="T39" fmla="*/ 114 h 123"/>
                <a:gd name="T40" fmla="*/ 11 w 76"/>
                <a:gd name="T41" fmla="*/ 114 h 123"/>
                <a:gd name="T42" fmla="*/ 1 w 76"/>
                <a:gd name="T43" fmla="*/ 114 h 123"/>
                <a:gd name="T44" fmla="*/ 1 w 76"/>
                <a:gd name="T45" fmla="*/ 123 h 123"/>
                <a:gd name="T46" fmla="*/ 76 w 76"/>
                <a:gd name="T47" fmla="*/ 123 h 123"/>
                <a:gd name="T48" fmla="*/ 76 w 76"/>
                <a:gd name="T49" fmla="*/ 114 h 123"/>
                <a:gd name="T50" fmla="*/ 67 w 76"/>
                <a:gd name="T51" fmla="*/ 114 h 123"/>
                <a:gd name="T52" fmla="*/ 55 w 76"/>
                <a:gd name="T53" fmla="*/ 114 h 123"/>
                <a:gd name="T54" fmla="*/ 50 w 76"/>
                <a:gd name="T55" fmla="*/ 113 h 123"/>
                <a:gd name="T56" fmla="*/ 48 w 76"/>
                <a:gd name="T57" fmla="*/ 110 h 123"/>
                <a:gd name="T58" fmla="*/ 47 w 76"/>
                <a:gd name="T59" fmla="*/ 107 h 123"/>
                <a:gd name="T60" fmla="*/ 47 w 76"/>
                <a:gd name="T61" fmla="*/ 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123">
                  <a:moveTo>
                    <a:pt x="47" y="5"/>
                  </a:moveTo>
                  <a:lnTo>
                    <a:pt x="47" y="2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0" y="6"/>
                  </a:lnTo>
                  <a:lnTo>
                    <a:pt x="19" y="10"/>
                  </a:lnTo>
                  <a:lnTo>
                    <a:pt x="9" y="11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8" y="19"/>
                  </a:lnTo>
                  <a:lnTo>
                    <a:pt x="14" y="19"/>
                  </a:lnTo>
                  <a:lnTo>
                    <a:pt x="22" y="17"/>
                  </a:lnTo>
                  <a:lnTo>
                    <a:pt x="30" y="14"/>
                  </a:lnTo>
                  <a:lnTo>
                    <a:pt x="30" y="107"/>
                  </a:lnTo>
                  <a:lnTo>
                    <a:pt x="30" y="110"/>
                  </a:lnTo>
                  <a:lnTo>
                    <a:pt x="28" y="113"/>
                  </a:lnTo>
                  <a:lnTo>
                    <a:pt x="22" y="114"/>
                  </a:lnTo>
                  <a:lnTo>
                    <a:pt x="11" y="114"/>
                  </a:lnTo>
                  <a:lnTo>
                    <a:pt x="1" y="114"/>
                  </a:lnTo>
                  <a:lnTo>
                    <a:pt x="1" y="123"/>
                  </a:lnTo>
                  <a:lnTo>
                    <a:pt x="76" y="123"/>
                  </a:lnTo>
                  <a:lnTo>
                    <a:pt x="76" y="114"/>
                  </a:lnTo>
                  <a:lnTo>
                    <a:pt x="67" y="114"/>
                  </a:lnTo>
                  <a:lnTo>
                    <a:pt x="55" y="114"/>
                  </a:lnTo>
                  <a:lnTo>
                    <a:pt x="50" y="113"/>
                  </a:lnTo>
                  <a:lnTo>
                    <a:pt x="48" y="110"/>
                  </a:lnTo>
                  <a:lnTo>
                    <a:pt x="47" y="107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2" name="Freeform 392"/>
            <p:cNvSpPr>
              <a:spLocks noChangeAspect="1"/>
            </p:cNvSpPr>
            <p:nvPr/>
          </p:nvSpPr>
          <p:spPr bwMode="auto">
            <a:xfrm>
              <a:off x="3787" y="351"/>
              <a:ext cx="33" cy="80"/>
            </a:xfrm>
            <a:custGeom>
              <a:avLst/>
              <a:gdLst>
                <a:gd name="T0" fmla="*/ 26 w 33"/>
                <a:gd name="T1" fmla="*/ 26 h 80"/>
                <a:gd name="T2" fmla="*/ 25 w 33"/>
                <a:gd name="T3" fmla="*/ 37 h 80"/>
                <a:gd name="T4" fmla="*/ 22 w 33"/>
                <a:gd name="T5" fmla="*/ 48 h 80"/>
                <a:gd name="T6" fmla="*/ 16 w 33"/>
                <a:gd name="T7" fmla="*/ 61 h 80"/>
                <a:gd name="T8" fmla="*/ 5 w 33"/>
                <a:gd name="T9" fmla="*/ 73 h 80"/>
                <a:gd name="T10" fmla="*/ 4 w 33"/>
                <a:gd name="T11" fmla="*/ 76 h 80"/>
                <a:gd name="T12" fmla="*/ 5 w 33"/>
                <a:gd name="T13" fmla="*/ 79 h 80"/>
                <a:gd name="T14" fmla="*/ 7 w 33"/>
                <a:gd name="T15" fmla="*/ 80 h 80"/>
                <a:gd name="T16" fmla="*/ 9 w 33"/>
                <a:gd name="T17" fmla="*/ 79 h 80"/>
                <a:gd name="T18" fmla="*/ 13 w 33"/>
                <a:gd name="T19" fmla="*/ 76 h 80"/>
                <a:gd name="T20" fmla="*/ 17 w 33"/>
                <a:gd name="T21" fmla="*/ 72 h 80"/>
                <a:gd name="T22" fmla="*/ 21 w 33"/>
                <a:gd name="T23" fmla="*/ 66 h 80"/>
                <a:gd name="T24" fmla="*/ 26 w 33"/>
                <a:gd name="T25" fmla="*/ 58 h 80"/>
                <a:gd name="T26" fmla="*/ 29 w 33"/>
                <a:gd name="T27" fmla="*/ 49 h 80"/>
                <a:gd name="T28" fmla="*/ 32 w 33"/>
                <a:gd name="T29" fmla="*/ 39 h 80"/>
                <a:gd name="T30" fmla="*/ 33 w 33"/>
                <a:gd name="T31" fmla="*/ 28 h 80"/>
                <a:gd name="T32" fmla="*/ 32 w 33"/>
                <a:gd name="T33" fmla="*/ 17 h 80"/>
                <a:gd name="T34" fmla="*/ 28 w 33"/>
                <a:gd name="T35" fmla="*/ 8 h 80"/>
                <a:gd name="T36" fmla="*/ 22 w 33"/>
                <a:gd name="T37" fmla="*/ 2 h 80"/>
                <a:gd name="T38" fmla="*/ 15 w 33"/>
                <a:gd name="T39" fmla="*/ 0 h 80"/>
                <a:gd name="T40" fmla="*/ 9 w 33"/>
                <a:gd name="T41" fmla="*/ 1 h 80"/>
                <a:gd name="T42" fmla="*/ 4 w 33"/>
                <a:gd name="T43" fmla="*/ 4 h 80"/>
                <a:gd name="T44" fmla="*/ 1 w 33"/>
                <a:gd name="T45" fmla="*/ 9 h 80"/>
                <a:gd name="T46" fmla="*/ 0 w 33"/>
                <a:gd name="T47" fmla="*/ 15 h 80"/>
                <a:gd name="T48" fmla="*/ 1 w 33"/>
                <a:gd name="T49" fmla="*/ 21 h 80"/>
                <a:gd name="T50" fmla="*/ 4 w 33"/>
                <a:gd name="T51" fmla="*/ 25 h 80"/>
                <a:gd name="T52" fmla="*/ 9 w 33"/>
                <a:gd name="T53" fmla="*/ 29 h 80"/>
                <a:gd name="T54" fmla="*/ 15 w 33"/>
                <a:gd name="T55" fmla="*/ 30 h 80"/>
                <a:gd name="T56" fmla="*/ 22 w 33"/>
                <a:gd name="T57" fmla="*/ 28 h 80"/>
                <a:gd name="T58" fmla="*/ 26 w 33"/>
                <a:gd name="T59" fmla="*/ 2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" h="80">
                  <a:moveTo>
                    <a:pt x="26" y="26"/>
                  </a:moveTo>
                  <a:lnTo>
                    <a:pt x="25" y="37"/>
                  </a:lnTo>
                  <a:lnTo>
                    <a:pt x="22" y="48"/>
                  </a:lnTo>
                  <a:lnTo>
                    <a:pt x="16" y="61"/>
                  </a:lnTo>
                  <a:lnTo>
                    <a:pt x="5" y="73"/>
                  </a:lnTo>
                  <a:lnTo>
                    <a:pt x="4" y="76"/>
                  </a:lnTo>
                  <a:lnTo>
                    <a:pt x="5" y="79"/>
                  </a:lnTo>
                  <a:lnTo>
                    <a:pt x="7" y="80"/>
                  </a:lnTo>
                  <a:lnTo>
                    <a:pt x="9" y="79"/>
                  </a:lnTo>
                  <a:lnTo>
                    <a:pt x="13" y="76"/>
                  </a:lnTo>
                  <a:lnTo>
                    <a:pt x="17" y="72"/>
                  </a:lnTo>
                  <a:lnTo>
                    <a:pt x="21" y="66"/>
                  </a:lnTo>
                  <a:lnTo>
                    <a:pt x="26" y="58"/>
                  </a:lnTo>
                  <a:lnTo>
                    <a:pt x="29" y="49"/>
                  </a:lnTo>
                  <a:lnTo>
                    <a:pt x="32" y="39"/>
                  </a:lnTo>
                  <a:lnTo>
                    <a:pt x="33" y="28"/>
                  </a:lnTo>
                  <a:lnTo>
                    <a:pt x="32" y="17"/>
                  </a:lnTo>
                  <a:lnTo>
                    <a:pt x="28" y="8"/>
                  </a:lnTo>
                  <a:lnTo>
                    <a:pt x="22" y="2"/>
                  </a:lnTo>
                  <a:lnTo>
                    <a:pt x="15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9" y="29"/>
                  </a:lnTo>
                  <a:lnTo>
                    <a:pt x="15" y="30"/>
                  </a:lnTo>
                  <a:lnTo>
                    <a:pt x="22" y="28"/>
                  </a:lnTo>
                  <a:lnTo>
                    <a:pt x="26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3" name="Freeform 393"/>
            <p:cNvSpPr>
              <a:spLocks noChangeAspect="1" noEditPoints="1"/>
            </p:cNvSpPr>
            <p:nvPr/>
          </p:nvSpPr>
          <p:spPr bwMode="auto">
            <a:xfrm>
              <a:off x="3864" y="201"/>
              <a:ext cx="149" cy="232"/>
            </a:xfrm>
            <a:custGeom>
              <a:avLst/>
              <a:gdLst>
                <a:gd name="T0" fmla="*/ 109 w 149"/>
                <a:gd name="T1" fmla="*/ 3 h 232"/>
                <a:gd name="T2" fmla="*/ 107 w 149"/>
                <a:gd name="T3" fmla="*/ 1 h 232"/>
                <a:gd name="T4" fmla="*/ 104 w 149"/>
                <a:gd name="T5" fmla="*/ 0 h 232"/>
                <a:gd name="T6" fmla="*/ 101 w 149"/>
                <a:gd name="T7" fmla="*/ 1 h 232"/>
                <a:gd name="T8" fmla="*/ 99 w 149"/>
                <a:gd name="T9" fmla="*/ 6 h 232"/>
                <a:gd name="T10" fmla="*/ 84 w 149"/>
                <a:gd name="T11" fmla="*/ 65 h 232"/>
                <a:gd name="T12" fmla="*/ 52 w 149"/>
                <a:gd name="T13" fmla="*/ 72 h 232"/>
                <a:gd name="T14" fmla="*/ 25 w 149"/>
                <a:gd name="T15" fmla="*/ 88 h 232"/>
                <a:gd name="T16" fmla="*/ 7 w 149"/>
                <a:gd name="T17" fmla="*/ 109 h 232"/>
                <a:gd name="T18" fmla="*/ 0 w 149"/>
                <a:gd name="T19" fmla="*/ 135 h 232"/>
                <a:gd name="T20" fmla="*/ 1 w 149"/>
                <a:gd name="T21" fmla="*/ 145 h 232"/>
                <a:gd name="T22" fmla="*/ 5 w 149"/>
                <a:gd name="T23" fmla="*/ 154 h 232"/>
                <a:gd name="T24" fmla="*/ 10 w 149"/>
                <a:gd name="T25" fmla="*/ 163 h 232"/>
                <a:gd name="T26" fmla="*/ 17 w 149"/>
                <a:gd name="T27" fmla="*/ 169 h 232"/>
                <a:gd name="T28" fmla="*/ 25 w 149"/>
                <a:gd name="T29" fmla="*/ 175 h 232"/>
                <a:gd name="T30" fmla="*/ 35 w 149"/>
                <a:gd name="T31" fmla="*/ 179 h 232"/>
                <a:gd name="T32" fmla="*/ 45 w 149"/>
                <a:gd name="T33" fmla="*/ 181 h 232"/>
                <a:gd name="T34" fmla="*/ 55 w 149"/>
                <a:gd name="T35" fmla="*/ 183 h 232"/>
                <a:gd name="T36" fmla="*/ 49 w 149"/>
                <a:gd name="T37" fmla="*/ 207 h 232"/>
                <a:gd name="T38" fmla="*/ 47 w 149"/>
                <a:gd name="T39" fmla="*/ 216 h 232"/>
                <a:gd name="T40" fmla="*/ 45 w 149"/>
                <a:gd name="T41" fmla="*/ 222 h 232"/>
                <a:gd name="T42" fmla="*/ 44 w 149"/>
                <a:gd name="T43" fmla="*/ 227 h 232"/>
                <a:gd name="T44" fmla="*/ 44 w 149"/>
                <a:gd name="T45" fmla="*/ 229 h 232"/>
                <a:gd name="T46" fmla="*/ 46 w 149"/>
                <a:gd name="T47" fmla="*/ 232 h 232"/>
                <a:gd name="T48" fmla="*/ 48 w 149"/>
                <a:gd name="T49" fmla="*/ 232 h 232"/>
                <a:gd name="T50" fmla="*/ 52 w 149"/>
                <a:gd name="T51" fmla="*/ 231 h 232"/>
                <a:gd name="T52" fmla="*/ 53 w 149"/>
                <a:gd name="T53" fmla="*/ 226 h 232"/>
                <a:gd name="T54" fmla="*/ 64 w 149"/>
                <a:gd name="T55" fmla="*/ 183 h 232"/>
                <a:gd name="T56" fmla="*/ 96 w 149"/>
                <a:gd name="T57" fmla="*/ 176 h 232"/>
                <a:gd name="T58" fmla="*/ 123 w 149"/>
                <a:gd name="T59" fmla="*/ 161 h 232"/>
                <a:gd name="T60" fmla="*/ 142 w 149"/>
                <a:gd name="T61" fmla="*/ 139 h 232"/>
                <a:gd name="T62" fmla="*/ 149 w 149"/>
                <a:gd name="T63" fmla="*/ 113 h 232"/>
                <a:gd name="T64" fmla="*/ 148 w 149"/>
                <a:gd name="T65" fmla="*/ 103 h 232"/>
                <a:gd name="T66" fmla="*/ 144 w 149"/>
                <a:gd name="T67" fmla="*/ 94 h 232"/>
                <a:gd name="T68" fmla="*/ 139 w 149"/>
                <a:gd name="T69" fmla="*/ 87 h 232"/>
                <a:gd name="T70" fmla="*/ 133 w 149"/>
                <a:gd name="T71" fmla="*/ 80 h 232"/>
                <a:gd name="T72" fmla="*/ 125 w 149"/>
                <a:gd name="T73" fmla="*/ 74 h 232"/>
                <a:gd name="T74" fmla="*/ 115 w 149"/>
                <a:gd name="T75" fmla="*/ 70 h 232"/>
                <a:gd name="T76" fmla="*/ 105 w 149"/>
                <a:gd name="T77" fmla="*/ 67 h 232"/>
                <a:gd name="T78" fmla="*/ 94 w 149"/>
                <a:gd name="T79" fmla="*/ 65 h 232"/>
                <a:gd name="T80" fmla="*/ 109 w 149"/>
                <a:gd name="T81" fmla="*/ 3 h 232"/>
                <a:gd name="T82" fmla="*/ 57 w 149"/>
                <a:gd name="T83" fmla="*/ 175 h 232"/>
                <a:gd name="T84" fmla="*/ 43 w 149"/>
                <a:gd name="T85" fmla="*/ 173 h 232"/>
                <a:gd name="T86" fmla="*/ 30 w 149"/>
                <a:gd name="T87" fmla="*/ 166 h 232"/>
                <a:gd name="T88" fmla="*/ 22 w 149"/>
                <a:gd name="T89" fmla="*/ 155 h 232"/>
                <a:gd name="T90" fmla="*/ 19 w 149"/>
                <a:gd name="T91" fmla="*/ 139 h 232"/>
                <a:gd name="T92" fmla="*/ 23 w 149"/>
                <a:gd name="T93" fmla="*/ 118 h 232"/>
                <a:gd name="T94" fmla="*/ 34 w 149"/>
                <a:gd name="T95" fmla="*/ 98 h 232"/>
                <a:gd name="T96" fmla="*/ 54 w 149"/>
                <a:gd name="T97" fmla="*/ 81 h 232"/>
                <a:gd name="T98" fmla="*/ 83 w 149"/>
                <a:gd name="T99" fmla="*/ 73 h 232"/>
                <a:gd name="T100" fmla="*/ 57 w 149"/>
                <a:gd name="T101" fmla="*/ 175 h 232"/>
                <a:gd name="T102" fmla="*/ 91 w 149"/>
                <a:gd name="T103" fmla="*/ 73 h 232"/>
                <a:gd name="T104" fmla="*/ 106 w 149"/>
                <a:gd name="T105" fmla="*/ 75 h 232"/>
                <a:gd name="T106" fmla="*/ 118 w 149"/>
                <a:gd name="T107" fmla="*/ 82 h 232"/>
                <a:gd name="T108" fmla="*/ 127 w 149"/>
                <a:gd name="T109" fmla="*/ 93 h 232"/>
                <a:gd name="T110" fmla="*/ 130 w 149"/>
                <a:gd name="T111" fmla="*/ 109 h 232"/>
                <a:gd name="T112" fmla="*/ 126 w 149"/>
                <a:gd name="T113" fmla="*/ 131 h 232"/>
                <a:gd name="T114" fmla="*/ 114 w 149"/>
                <a:gd name="T115" fmla="*/ 151 h 232"/>
                <a:gd name="T116" fmla="*/ 94 w 149"/>
                <a:gd name="T117" fmla="*/ 167 h 232"/>
                <a:gd name="T118" fmla="*/ 66 w 149"/>
                <a:gd name="T119" fmla="*/ 175 h 232"/>
                <a:gd name="T120" fmla="*/ 91 w 149"/>
                <a:gd name="T121" fmla="*/ 7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9" h="232">
                  <a:moveTo>
                    <a:pt x="109" y="3"/>
                  </a:moveTo>
                  <a:lnTo>
                    <a:pt x="107" y="1"/>
                  </a:lnTo>
                  <a:lnTo>
                    <a:pt x="104" y="0"/>
                  </a:lnTo>
                  <a:lnTo>
                    <a:pt x="101" y="1"/>
                  </a:lnTo>
                  <a:lnTo>
                    <a:pt x="99" y="6"/>
                  </a:lnTo>
                  <a:lnTo>
                    <a:pt x="84" y="65"/>
                  </a:lnTo>
                  <a:lnTo>
                    <a:pt x="52" y="72"/>
                  </a:lnTo>
                  <a:lnTo>
                    <a:pt x="25" y="88"/>
                  </a:lnTo>
                  <a:lnTo>
                    <a:pt x="7" y="109"/>
                  </a:lnTo>
                  <a:lnTo>
                    <a:pt x="0" y="135"/>
                  </a:lnTo>
                  <a:lnTo>
                    <a:pt x="1" y="145"/>
                  </a:lnTo>
                  <a:lnTo>
                    <a:pt x="5" y="154"/>
                  </a:lnTo>
                  <a:lnTo>
                    <a:pt x="10" y="163"/>
                  </a:lnTo>
                  <a:lnTo>
                    <a:pt x="17" y="169"/>
                  </a:lnTo>
                  <a:lnTo>
                    <a:pt x="25" y="175"/>
                  </a:lnTo>
                  <a:lnTo>
                    <a:pt x="35" y="179"/>
                  </a:lnTo>
                  <a:lnTo>
                    <a:pt x="45" y="181"/>
                  </a:lnTo>
                  <a:lnTo>
                    <a:pt x="55" y="183"/>
                  </a:lnTo>
                  <a:lnTo>
                    <a:pt x="49" y="207"/>
                  </a:lnTo>
                  <a:lnTo>
                    <a:pt x="47" y="216"/>
                  </a:lnTo>
                  <a:lnTo>
                    <a:pt x="45" y="222"/>
                  </a:lnTo>
                  <a:lnTo>
                    <a:pt x="44" y="227"/>
                  </a:lnTo>
                  <a:lnTo>
                    <a:pt x="44" y="229"/>
                  </a:lnTo>
                  <a:lnTo>
                    <a:pt x="46" y="232"/>
                  </a:lnTo>
                  <a:lnTo>
                    <a:pt x="48" y="232"/>
                  </a:lnTo>
                  <a:lnTo>
                    <a:pt x="52" y="231"/>
                  </a:lnTo>
                  <a:lnTo>
                    <a:pt x="53" y="226"/>
                  </a:lnTo>
                  <a:lnTo>
                    <a:pt x="64" y="183"/>
                  </a:lnTo>
                  <a:lnTo>
                    <a:pt x="96" y="176"/>
                  </a:lnTo>
                  <a:lnTo>
                    <a:pt x="123" y="161"/>
                  </a:lnTo>
                  <a:lnTo>
                    <a:pt x="142" y="139"/>
                  </a:lnTo>
                  <a:lnTo>
                    <a:pt x="149" y="113"/>
                  </a:lnTo>
                  <a:lnTo>
                    <a:pt x="148" y="103"/>
                  </a:lnTo>
                  <a:lnTo>
                    <a:pt x="144" y="94"/>
                  </a:lnTo>
                  <a:lnTo>
                    <a:pt x="139" y="87"/>
                  </a:lnTo>
                  <a:lnTo>
                    <a:pt x="133" y="80"/>
                  </a:lnTo>
                  <a:lnTo>
                    <a:pt x="125" y="74"/>
                  </a:lnTo>
                  <a:lnTo>
                    <a:pt x="115" y="70"/>
                  </a:lnTo>
                  <a:lnTo>
                    <a:pt x="105" y="67"/>
                  </a:lnTo>
                  <a:lnTo>
                    <a:pt x="94" y="65"/>
                  </a:lnTo>
                  <a:lnTo>
                    <a:pt x="109" y="3"/>
                  </a:lnTo>
                  <a:close/>
                  <a:moveTo>
                    <a:pt x="57" y="175"/>
                  </a:moveTo>
                  <a:lnTo>
                    <a:pt x="43" y="173"/>
                  </a:lnTo>
                  <a:lnTo>
                    <a:pt x="30" y="166"/>
                  </a:lnTo>
                  <a:lnTo>
                    <a:pt x="22" y="155"/>
                  </a:lnTo>
                  <a:lnTo>
                    <a:pt x="19" y="139"/>
                  </a:lnTo>
                  <a:lnTo>
                    <a:pt x="23" y="118"/>
                  </a:lnTo>
                  <a:lnTo>
                    <a:pt x="34" y="98"/>
                  </a:lnTo>
                  <a:lnTo>
                    <a:pt x="54" y="81"/>
                  </a:lnTo>
                  <a:lnTo>
                    <a:pt x="83" y="73"/>
                  </a:lnTo>
                  <a:lnTo>
                    <a:pt x="57" y="175"/>
                  </a:lnTo>
                  <a:close/>
                  <a:moveTo>
                    <a:pt x="91" y="73"/>
                  </a:moveTo>
                  <a:lnTo>
                    <a:pt x="106" y="75"/>
                  </a:lnTo>
                  <a:lnTo>
                    <a:pt x="118" y="82"/>
                  </a:lnTo>
                  <a:lnTo>
                    <a:pt x="127" y="93"/>
                  </a:lnTo>
                  <a:lnTo>
                    <a:pt x="130" y="109"/>
                  </a:lnTo>
                  <a:lnTo>
                    <a:pt x="126" y="131"/>
                  </a:lnTo>
                  <a:lnTo>
                    <a:pt x="114" y="151"/>
                  </a:lnTo>
                  <a:lnTo>
                    <a:pt x="94" y="167"/>
                  </a:lnTo>
                  <a:lnTo>
                    <a:pt x="66" y="175"/>
                  </a:lnTo>
                  <a:lnTo>
                    <a:pt x="91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4" name="Freeform 394"/>
            <p:cNvSpPr>
              <a:spLocks noChangeAspect="1"/>
            </p:cNvSpPr>
            <p:nvPr/>
          </p:nvSpPr>
          <p:spPr bwMode="auto">
            <a:xfrm>
              <a:off x="4039" y="297"/>
              <a:ext cx="91" cy="123"/>
            </a:xfrm>
            <a:custGeom>
              <a:avLst/>
              <a:gdLst>
                <a:gd name="T0" fmla="*/ 91 w 91"/>
                <a:gd name="T1" fmla="*/ 87 h 123"/>
                <a:gd name="T2" fmla="*/ 84 w 91"/>
                <a:gd name="T3" fmla="*/ 87 h 123"/>
                <a:gd name="T4" fmla="*/ 83 w 91"/>
                <a:gd name="T5" fmla="*/ 91 h 123"/>
                <a:gd name="T6" fmla="*/ 82 w 91"/>
                <a:gd name="T7" fmla="*/ 96 h 123"/>
                <a:gd name="T8" fmla="*/ 80 w 91"/>
                <a:gd name="T9" fmla="*/ 101 h 123"/>
                <a:gd name="T10" fmla="*/ 78 w 91"/>
                <a:gd name="T11" fmla="*/ 104 h 123"/>
                <a:gd name="T12" fmla="*/ 75 w 91"/>
                <a:gd name="T13" fmla="*/ 104 h 123"/>
                <a:gd name="T14" fmla="*/ 69 w 91"/>
                <a:gd name="T15" fmla="*/ 105 h 123"/>
                <a:gd name="T16" fmla="*/ 62 w 91"/>
                <a:gd name="T17" fmla="*/ 105 h 123"/>
                <a:gd name="T18" fmla="*/ 59 w 91"/>
                <a:gd name="T19" fmla="*/ 105 h 123"/>
                <a:gd name="T20" fmla="*/ 23 w 91"/>
                <a:gd name="T21" fmla="*/ 105 h 123"/>
                <a:gd name="T22" fmla="*/ 41 w 91"/>
                <a:gd name="T23" fmla="*/ 91 h 123"/>
                <a:gd name="T24" fmla="*/ 59 w 91"/>
                <a:gd name="T25" fmla="*/ 78 h 123"/>
                <a:gd name="T26" fmla="*/ 71 w 91"/>
                <a:gd name="T27" fmla="*/ 70 h 123"/>
                <a:gd name="T28" fmla="*/ 81 w 91"/>
                <a:gd name="T29" fmla="*/ 60 h 123"/>
                <a:gd name="T30" fmla="*/ 89 w 91"/>
                <a:gd name="T31" fmla="*/ 50 h 123"/>
                <a:gd name="T32" fmla="*/ 91 w 91"/>
                <a:gd name="T33" fmla="*/ 36 h 123"/>
                <a:gd name="T34" fmla="*/ 87 w 91"/>
                <a:gd name="T35" fmla="*/ 21 h 123"/>
                <a:gd name="T36" fmla="*/ 77 w 91"/>
                <a:gd name="T37" fmla="*/ 9 h 123"/>
                <a:gd name="T38" fmla="*/ 61 w 91"/>
                <a:gd name="T39" fmla="*/ 2 h 123"/>
                <a:gd name="T40" fmla="*/ 43 w 91"/>
                <a:gd name="T41" fmla="*/ 0 h 123"/>
                <a:gd name="T42" fmla="*/ 25 w 91"/>
                <a:gd name="T43" fmla="*/ 2 h 123"/>
                <a:gd name="T44" fmla="*/ 12 w 91"/>
                <a:gd name="T45" fmla="*/ 9 h 123"/>
                <a:gd name="T46" fmla="*/ 3 w 91"/>
                <a:gd name="T47" fmla="*/ 19 h 123"/>
                <a:gd name="T48" fmla="*/ 0 w 91"/>
                <a:gd name="T49" fmla="*/ 32 h 123"/>
                <a:gd name="T50" fmla="*/ 1 w 91"/>
                <a:gd name="T51" fmla="*/ 38 h 123"/>
                <a:gd name="T52" fmla="*/ 4 w 91"/>
                <a:gd name="T53" fmla="*/ 41 h 123"/>
                <a:gd name="T54" fmla="*/ 8 w 91"/>
                <a:gd name="T55" fmla="*/ 43 h 123"/>
                <a:gd name="T56" fmla="*/ 10 w 91"/>
                <a:gd name="T57" fmla="*/ 43 h 123"/>
                <a:gd name="T58" fmla="*/ 14 w 91"/>
                <a:gd name="T59" fmla="*/ 43 h 123"/>
                <a:gd name="T60" fmla="*/ 18 w 91"/>
                <a:gd name="T61" fmla="*/ 41 h 123"/>
                <a:gd name="T62" fmla="*/ 20 w 91"/>
                <a:gd name="T63" fmla="*/ 37 h 123"/>
                <a:gd name="T64" fmla="*/ 21 w 91"/>
                <a:gd name="T65" fmla="*/ 32 h 123"/>
                <a:gd name="T66" fmla="*/ 18 w 91"/>
                <a:gd name="T67" fmla="*/ 25 h 123"/>
                <a:gd name="T68" fmla="*/ 11 w 91"/>
                <a:gd name="T69" fmla="*/ 21 h 123"/>
                <a:gd name="T70" fmla="*/ 15 w 91"/>
                <a:gd name="T71" fmla="*/ 16 h 123"/>
                <a:gd name="T72" fmla="*/ 22 w 91"/>
                <a:gd name="T73" fmla="*/ 11 h 123"/>
                <a:gd name="T74" fmla="*/ 30 w 91"/>
                <a:gd name="T75" fmla="*/ 9 h 123"/>
                <a:gd name="T76" fmla="*/ 39 w 91"/>
                <a:gd name="T77" fmla="*/ 8 h 123"/>
                <a:gd name="T78" fmla="*/ 51 w 91"/>
                <a:gd name="T79" fmla="*/ 10 h 123"/>
                <a:gd name="T80" fmla="*/ 62 w 91"/>
                <a:gd name="T81" fmla="*/ 15 h 123"/>
                <a:gd name="T82" fmla="*/ 69 w 91"/>
                <a:gd name="T83" fmla="*/ 24 h 123"/>
                <a:gd name="T84" fmla="*/ 72 w 91"/>
                <a:gd name="T85" fmla="*/ 36 h 123"/>
                <a:gd name="T86" fmla="*/ 70 w 91"/>
                <a:gd name="T87" fmla="*/ 47 h 123"/>
                <a:gd name="T88" fmla="*/ 64 w 91"/>
                <a:gd name="T89" fmla="*/ 57 h 123"/>
                <a:gd name="T90" fmla="*/ 57 w 91"/>
                <a:gd name="T91" fmla="*/ 67 h 123"/>
                <a:gd name="T92" fmla="*/ 47 w 91"/>
                <a:gd name="T93" fmla="*/ 76 h 123"/>
                <a:gd name="T94" fmla="*/ 2 w 91"/>
                <a:gd name="T95" fmla="*/ 114 h 123"/>
                <a:gd name="T96" fmla="*/ 0 w 91"/>
                <a:gd name="T97" fmla="*/ 116 h 123"/>
                <a:gd name="T98" fmla="*/ 0 w 91"/>
                <a:gd name="T99" fmla="*/ 117 h 123"/>
                <a:gd name="T100" fmla="*/ 0 w 91"/>
                <a:gd name="T101" fmla="*/ 123 h 123"/>
                <a:gd name="T102" fmla="*/ 85 w 91"/>
                <a:gd name="T103" fmla="*/ 123 h 123"/>
                <a:gd name="T104" fmla="*/ 91 w 91"/>
                <a:gd name="T105" fmla="*/ 8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1" h="123">
                  <a:moveTo>
                    <a:pt x="91" y="87"/>
                  </a:moveTo>
                  <a:lnTo>
                    <a:pt x="84" y="87"/>
                  </a:lnTo>
                  <a:lnTo>
                    <a:pt x="83" y="91"/>
                  </a:lnTo>
                  <a:lnTo>
                    <a:pt x="82" y="96"/>
                  </a:lnTo>
                  <a:lnTo>
                    <a:pt x="80" y="101"/>
                  </a:lnTo>
                  <a:lnTo>
                    <a:pt x="78" y="104"/>
                  </a:lnTo>
                  <a:lnTo>
                    <a:pt x="75" y="104"/>
                  </a:lnTo>
                  <a:lnTo>
                    <a:pt x="69" y="105"/>
                  </a:lnTo>
                  <a:lnTo>
                    <a:pt x="62" y="105"/>
                  </a:lnTo>
                  <a:lnTo>
                    <a:pt x="59" y="105"/>
                  </a:lnTo>
                  <a:lnTo>
                    <a:pt x="23" y="105"/>
                  </a:lnTo>
                  <a:lnTo>
                    <a:pt x="41" y="91"/>
                  </a:lnTo>
                  <a:lnTo>
                    <a:pt x="59" y="78"/>
                  </a:lnTo>
                  <a:lnTo>
                    <a:pt x="71" y="70"/>
                  </a:lnTo>
                  <a:lnTo>
                    <a:pt x="81" y="60"/>
                  </a:lnTo>
                  <a:lnTo>
                    <a:pt x="89" y="50"/>
                  </a:lnTo>
                  <a:lnTo>
                    <a:pt x="91" y="36"/>
                  </a:lnTo>
                  <a:lnTo>
                    <a:pt x="87" y="21"/>
                  </a:lnTo>
                  <a:lnTo>
                    <a:pt x="77" y="9"/>
                  </a:lnTo>
                  <a:lnTo>
                    <a:pt x="61" y="2"/>
                  </a:lnTo>
                  <a:lnTo>
                    <a:pt x="43" y="0"/>
                  </a:lnTo>
                  <a:lnTo>
                    <a:pt x="25" y="2"/>
                  </a:lnTo>
                  <a:lnTo>
                    <a:pt x="12" y="9"/>
                  </a:lnTo>
                  <a:lnTo>
                    <a:pt x="3" y="19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4" y="41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4" y="43"/>
                  </a:lnTo>
                  <a:lnTo>
                    <a:pt x="18" y="41"/>
                  </a:lnTo>
                  <a:lnTo>
                    <a:pt x="20" y="37"/>
                  </a:lnTo>
                  <a:lnTo>
                    <a:pt x="21" y="32"/>
                  </a:lnTo>
                  <a:lnTo>
                    <a:pt x="18" y="25"/>
                  </a:lnTo>
                  <a:lnTo>
                    <a:pt x="11" y="21"/>
                  </a:lnTo>
                  <a:lnTo>
                    <a:pt x="15" y="16"/>
                  </a:lnTo>
                  <a:lnTo>
                    <a:pt x="22" y="11"/>
                  </a:lnTo>
                  <a:lnTo>
                    <a:pt x="30" y="9"/>
                  </a:lnTo>
                  <a:lnTo>
                    <a:pt x="39" y="8"/>
                  </a:lnTo>
                  <a:lnTo>
                    <a:pt x="51" y="10"/>
                  </a:lnTo>
                  <a:lnTo>
                    <a:pt x="62" y="15"/>
                  </a:lnTo>
                  <a:lnTo>
                    <a:pt x="69" y="24"/>
                  </a:lnTo>
                  <a:lnTo>
                    <a:pt x="72" y="36"/>
                  </a:lnTo>
                  <a:lnTo>
                    <a:pt x="70" y="47"/>
                  </a:lnTo>
                  <a:lnTo>
                    <a:pt x="64" y="57"/>
                  </a:lnTo>
                  <a:lnTo>
                    <a:pt x="57" y="67"/>
                  </a:lnTo>
                  <a:lnTo>
                    <a:pt x="47" y="76"/>
                  </a:lnTo>
                  <a:lnTo>
                    <a:pt x="2" y="114"/>
                  </a:lnTo>
                  <a:lnTo>
                    <a:pt x="0" y="116"/>
                  </a:lnTo>
                  <a:lnTo>
                    <a:pt x="0" y="117"/>
                  </a:lnTo>
                  <a:lnTo>
                    <a:pt x="0" y="123"/>
                  </a:lnTo>
                  <a:lnTo>
                    <a:pt x="85" y="123"/>
                  </a:lnTo>
                  <a:lnTo>
                    <a:pt x="91" y="8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5" name="Freeform 395"/>
            <p:cNvSpPr>
              <a:spLocks noChangeAspect="1"/>
            </p:cNvSpPr>
            <p:nvPr/>
          </p:nvSpPr>
          <p:spPr bwMode="auto">
            <a:xfrm>
              <a:off x="4220" y="50"/>
              <a:ext cx="85" cy="370"/>
            </a:xfrm>
            <a:custGeom>
              <a:avLst/>
              <a:gdLst>
                <a:gd name="T0" fmla="*/ 85 w 85"/>
                <a:gd name="T1" fmla="*/ 367 h 370"/>
                <a:gd name="T2" fmla="*/ 85 w 85"/>
                <a:gd name="T3" fmla="*/ 366 h 370"/>
                <a:gd name="T4" fmla="*/ 85 w 85"/>
                <a:gd name="T5" fmla="*/ 364 h 370"/>
                <a:gd name="T6" fmla="*/ 83 w 85"/>
                <a:gd name="T7" fmla="*/ 362 h 370"/>
                <a:gd name="T8" fmla="*/ 79 w 85"/>
                <a:gd name="T9" fmla="*/ 358 h 370"/>
                <a:gd name="T10" fmla="*/ 51 w 85"/>
                <a:gd name="T11" fmla="*/ 320 h 370"/>
                <a:gd name="T12" fmla="*/ 33 w 85"/>
                <a:gd name="T13" fmla="*/ 276 h 370"/>
                <a:gd name="T14" fmla="*/ 24 w 85"/>
                <a:gd name="T15" fmla="*/ 230 h 370"/>
                <a:gd name="T16" fmla="*/ 21 w 85"/>
                <a:gd name="T17" fmla="*/ 185 h 370"/>
                <a:gd name="T18" fmla="*/ 24 w 85"/>
                <a:gd name="T19" fmla="*/ 137 h 370"/>
                <a:gd name="T20" fmla="*/ 34 w 85"/>
                <a:gd name="T21" fmla="*/ 91 h 370"/>
                <a:gd name="T22" fmla="*/ 52 w 85"/>
                <a:gd name="T23" fmla="*/ 48 h 370"/>
                <a:gd name="T24" fmla="*/ 81 w 85"/>
                <a:gd name="T25" fmla="*/ 10 h 370"/>
                <a:gd name="T26" fmla="*/ 85 w 85"/>
                <a:gd name="T27" fmla="*/ 6 h 370"/>
                <a:gd name="T28" fmla="*/ 85 w 85"/>
                <a:gd name="T29" fmla="*/ 4 h 370"/>
                <a:gd name="T30" fmla="*/ 84 w 85"/>
                <a:gd name="T31" fmla="*/ 1 h 370"/>
                <a:gd name="T32" fmla="*/ 82 w 85"/>
                <a:gd name="T33" fmla="*/ 0 h 370"/>
                <a:gd name="T34" fmla="*/ 74 w 85"/>
                <a:gd name="T35" fmla="*/ 5 h 370"/>
                <a:gd name="T36" fmla="*/ 59 w 85"/>
                <a:gd name="T37" fmla="*/ 19 h 370"/>
                <a:gd name="T38" fmla="*/ 41 w 85"/>
                <a:gd name="T39" fmla="*/ 41 h 370"/>
                <a:gd name="T40" fmla="*/ 23 w 85"/>
                <a:gd name="T41" fmla="*/ 72 h 370"/>
                <a:gd name="T42" fmla="*/ 12 w 85"/>
                <a:gd name="T43" fmla="*/ 103 h 370"/>
                <a:gd name="T44" fmla="*/ 5 w 85"/>
                <a:gd name="T45" fmla="*/ 133 h 370"/>
                <a:gd name="T46" fmla="*/ 1 w 85"/>
                <a:gd name="T47" fmla="*/ 160 h 370"/>
                <a:gd name="T48" fmla="*/ 0 w 85"/>
                <a:gd name="T49" fmla="*/ 185 h 370"/>
                <a:gd name="T50" fmla="*/ 1 w 85"/>
                <a:gd name="T51" fmla="*/ 210 h 370"/>
                <a:gd name="T52" fmla="*/ 5 w 85"/>
                <a:gd name="T53" fmla="*/ 238 h 370"/>
                <a:gd name="T54" fmla="*/ 12 w 85"/>
                <a:gd name="T55" fmla="*/ 269 h 370"/>
                <a:gd name="T56" fmla="*/ 24 w 85"/>
                <a:gd name="T57" fmla="*/ 301 h 370"/>
                <a:gd name="T58" fmla="*/ 42 w 85"/>
                <a:gd name="T59" fmla="*/ 331 h 370"/>
                <a:gd name="T60" fmla="*/ 60 w 85"/>
                <a:gd name="T61" fmla="*/ 352 h 370"/>
                <a:gd name="T62" fmla="*/ 74 w 85"/>
                <a:gd name="T63" fmla="*/ 366 h 370"/>
                <a:gd name="T64" fmla="*/ 82 w 85"/>
                <a:gd name="T65" fmla="*/ 370 h 370"/>
                <a:gd name="T66" fmla="*/ 84 w 85"/>
                <a:gd name="T67" fmla="*/ 369 h 370"/>
                <a:gd name="T68" fmla="*/ 85 w 85"/>
                <a:gd name="T69" fmla="*/ 36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70">
                  <a:moveTo>
                    <a:pt x="85" y="367"/>
                  </a:moveTo>
                  <a:lnTo>
                    <a:pt x="85" y="366"/>
                  </a:lnTo>
                  <a:lnTo>
                    <a:pt x="85" y="364"/>
                  </a:lnTo>
                  <a:lnTo>
                    <a:pt x="83" y="362"/>
                  </a:lnTo>
                  <a:lnTo>
                    <a:pt x="79" y="358"/>
                  </a:lnTo>
                  <a:lnTo>
                    <a:pt x="51" y="320"/>
                  </a:lnTo>
                  <a:lnTo>
                    <a:pt x="33" y="276"/>
                  </a:lnTo>
                  <a:lnTo>
                    <a:pt x="24" y="230"/>
                  </a:lnTo>
                  <a:lnTo>
                    <a:pt x="21" y="185"/>
                  </a:lnTo>
                  <a:lnTo>
                    <a:pt x="24" y="137"/>
                  </a:lnTo>
                  <a:lnTo>
                    <a:pt x="34" y="91"/>
                  </a:lnTo>
                  <a:lnTo>
                    <a:pt x="52" y="48"/>
                  </a:lnTo>
                  <a:lnTo>
                    <a:pt x="81" y="10"/>
                  </a:lnTo>
                  <a:lnTo>
                    <a:pt x="85" y="6"/>
                  </a:lnTo>
                  <a:lnTo>
                    <a:pt x="85" y="4"/>
                  </a:lnTo>
                  <a:lnTo>
                    <a:pt x="84" y="1"/>
                  </a:lnTo>
                  <a:lnTo>
                    <a:pt x="82" y="0"/>
                  </a:lnTo>
                  <a:lnTo>
                    <a:pt x="74" y="5"/>
                  </a:lnTo>
                  <a:lnTo>
                    <a:pt x="59" y="19"/>
                  </a:lnTo>
                  <a:lnTo>
                    <a:pt x="41" y="41"/>
                  </a:lnTo>
                  <a:lnTo>
                    <a:pt x="23" y="72"/>
                  </a:lnTo>
                  <a:lnTo>
                    <a:pt x="12" y="103"/>
                  </a:lnTo>
                  <a:lnTo>
                    <a:pt x="5" y="133"/>
                  </a:lnTo>
                  <a:lnTo>
                    <a:pt x="1" y="160"/>
                  </a:lnTo>
                  <a:lnTo>
                    <a:pt x="0" y="185"/>
                  </a:lnTo>
                  <a:lnTo>
                    <a:pt x="1" y="210"/>
                  </a:lnTo>
                  <a:lnTo>
                    <a:pt x="5" y="238"/>
                  </a:lnTo>
                  <a:lnTo>
                    <a:pt x="12" y="269"/>
                  </a:lnTo>
                  <a:lnTo>
                    <a:pt x="24" y="301"/>
                  </a:lnTo>
                  <a:lnTo>
                    <a:pt x="42" y="331"/>
                  </a:lnTo>
                  <a:lnTo>
                    <a:pt x="60" y="352"/>
                  </a:lnTo>
                  <a:lnTo>
                    <a:pt x="74" y="366"/>
                  </a:lnTo>
                  <a:lnTo>
                    <a:pt x="82" y="370"/>
                  </a:lnTo>
                  <a:lnTo>
                    <a:pt x="84" y="369"/>
                  </a:lnTo>
                  <a:lnTo>
                    <a:pt x="85" y="3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6" name="Freeform 396"/>
            <p:cNvSpPr>
              <a:spLocks noChangeAspect="1"/>
            </p:cNvSpPr>
            <p:nvPr/>
          </p:nvSpPr>
          <p:spPr bwMode="auto">
            <a:xfrm>
              <a:off x="4342" y="75"/>
              <a:ext cx="222" cy="253"/>
            </a:xfrm>
            <a:custGeom>
              <a:avLst/>
              <a:gdLst>
                <a:gd name="T0" fmla="*/ 125 w 222"/>
                <a:gd name="T1" fmla="*/ 24 h 253"/>
                <a:gd name="T2" fmla="*/ 128 w 222"/>
                <a:gd name="T3" fmla="*/ 18 h 253"/>
                <a:gd name="T4" fmla="*/ 136 w 222"/>
                <a:gd name="T5" fmla="*/ 14 h 253"/>
                <a:gd name="T6" fmla="*/ 151 w 222"/>
                <a:gd name="T7" fmla="*/ 12 h 253"/>
                <a:gd name="T8" fmla="*/ 169 w 222"/>
                <a:gd name="T9" fmla="*/ 12 h 253"/>
                <a:gd name="T10" fmla="*/ 176 w 222"/>
                <a:gd name="T11" fmla="*/ 9 h 253"/>
                <a:gd name="T12" fmla="*/ 174 w 222"/>
                <a:gd name="T13" fmla="*/ 1 h 253"/>
                <a:gd name="T14" fmla="*/ 67 w 222"/>
                <a:gd name="T15" fmla="*/ 0 h 253"/>
                <a:gd name="T16" fmla="*/ 63 w 222"/>
                <a:gd name="T17" fmla="*/ 1 h 253"/>
                <a:gd name="T18" fmla="*/ 60 w 222"/>
                <a:gd name="T19" fmla="*/ 7 h 253"/>
                <a:gd name="T20" fmla="*/ 70 w 222"/>
                <a:gd name="T21" fmla="*/ 12 h 253"/>
                <a:gd name="T22" fmla="*/ 84 w 222"/>
                <a:gd name="T23" fmla="*/ 12 h 253"/>
                <a:gd name="T24" fmla="*/ 94 w 222"/>
                <a:gd name="T25" fmla="*/ 18 h 253"/>
                <a:gd name="T26" fmla="*/ 93 w 222"/>
                <a:gd name="T27" fmla="*/ 25 h 253"/>
                <a:gd name="T28" fmla="*/ 42 w 222"/>
                <a:gd name="T29" fmla="*/ 229 h 253"/>
                <a:gd name="T30" fmla="*/ 39 w 222"/>
                <a:gd name="T31" fmla="*/ 236 h 253"/>
                <a:gd name="T32" fmla="*/ 32 w 222"/>
                <a:gd name="T33" fmla="*/ 240 h 253"/>
                <a:gd name="T34" fmla="*/ 20 w 222"/>
                <a:gd name="T35" fmla="*/ 241 h 253"/>
                <a:gd name="T36" fmla="*/ 6 w 222"/>
                <a:gd name="T37" fmla="*/ 241 h 253"/>
                <a:gd name="T38" fmla="*/ 1 w 222"/>
                <a:gd name="T39" fmla="*/ 244 h 253"/>
                <a:gd name="T40" fmla="*/ 3 w 222"/>
                <a:gd name="T41" fmla="*/ 252 h 253"/>
                <a:gd name="T42" fmla="*/ 180 w 222"/>
                <a:gd name="T43" fmla="*/ 253 h 253"/>
                <a:gd name="T44" fmla="*/ 189 w 222"/>
                <a:gd name="T45" fmla="*/ 252 h 253"/>
                <a:gd name="T46" fmla="*/ 192 w 222"/>
                <a:gd name="T47" fmla="*/ 246 h 253"/>
                <a:gd name="T48" fmla="*/ 222 w 222"/>
                <a:gd name="T49" fmla="*/ 163 h 253"/>
                <a:gd name="T50" fmla="*/ 221 w 222"/>
                <a:gd name="T51" fmla="*/ 159 h 253"/>
                <a:gd name="T52" fmla="*/ 214 w 222"/>
                <a:gd name="T53" fmla="*/ 159 h 253"/>
                <a:gd name="T54" fmla="*/ 207 w 222"/>
                <a:gd name="T55" fmla="*/ 178 h 253"/>
                <a:gd name="T56" fmla="*/ 194 w 222"/>
                <a:gd name="T57" fmla="*/ 204 h 253"/>
                <a:gd name="T58" fmla="*/ 173 w 222"/>
                <a:gd name="T59" fmla="*/ 226 h 253"/>
                <a:gd name="T60" fmla="*/ 141 w 222"/>
                <a:gd name="T61" fmla="*/ 239 h 253"/>
                <a:gd name="T62" fmla="*/ 85 w 222"/>
                <a:gd name="T63" fmla="*/ 241 h 253"/>
                <a:gd name="T64" fmla="*/ 77 w 222"/>
                <a:gd name="T65" fmla="*/ 241 h 253"/>
                <a:gd name="T66" fmla="*/ 72 w 222"/>
                <a:gd name="T67" fmla="*/ 237 h 253"/>
                <a:gd name="T68" fmla="*/ 74 w 222"/>
                <a:gd name="T69" fmla="*/ 229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2" h="253">
                  <a:moveTo>
                    <a:pt x="123" y="29"/>
                  </a:moveTo>
                  <a:lnTo>
                    <a:pt x="125" y="24"/>
                  </a:lnTo>
                  <a:lnTo>
                    <a:pt x="126" y="21"/>
                  </a:lnTo>
                  <a:lnTo>
                    <a:pt x="128" y="18"/>
                  </a:lnTo>
                  <a:lnTo>
                    <a:pt x="131" y="15"/>
                  </a:lnTo>
                  <a:lnTo>
                    <a:pt x="136" y="14"/>
                  </a:lnTo>
                  <a:lnTo>
                    <a:pt x="142" y="12"/>
                  </a:lnTo>
                  <a:lnTo>
                    <a:pt x="151" y="12"/>
                  </a:lnTo>
                  <a:lnTo>
                    <a:pt x="162" y="12"/>
                  </a:lnTo>
                  <a:lnTo>
                    <a:pt x="169" y="12"/>
                  </a:lnTo>
                  <a:lnTo>
                    <a:pt x="173" y="11"/>
                  </a:lnTo>
                  <a:lnTo>
                    <a:pt x="176" y="9"/>
                  </a:lnTo>
                  <a:lnTo>
                    <a:pt x="176" y="5"/>
                  </a:lnTo>
                  <a:lnTo>
                    <a:pt x="174" y="1"/>
                  </a:lnTo>
                  <a:lnTo>
                    <a:pt x="170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3" y="1"/>
                  </a:lnTo>
                  <a:lnTo>
                    <a:pt x="61" y="3"/>
                  </a:lnTo>
                  <a:lnTo>
                    <a:pt x="60" y="7"/>
                  </a:lnTo>
                  <a:lnTo>
                    <a:pt x="63" y="11"/>
                  </a:lnTo>
                  <a:lnTo>
                    <a:pt x="70" y="12"/>
                  </a:lnTo>
                  <a:lnTo>
                    <a:pt x="75" y="12"/>
                  </a:lnTo>
                  <a:lnTo>
                    <a:pt x="84" y="12"/>
                  </a:lnTo>
                  <a:lnTo>
                    <a:pt x="92" y="14"/>
                  </a:lnTo>
                  <a:lnTo>
                    <a:pt x="94" y="18"/>
                  </a:lnTo>
                  <a:lnTo>
                    <a:pt x="94" y="21"/>
                  </a:lnTo>
                  <a:lnTo>
                    <a:pt x="93" y="25"/>
                  </a:lnTo>
                  <a:lnTo>
                    <a:pt x="44" y="224"/>
                  </a:lnTo>
                  <a:lnTo>
                    <a:pt x="42" y="229"/>
                  </a:lnTo>
                  <a:lnTo>
                    <a:pt x="41" y="233"/>
                  </a:lnTo>
                  <a:lnTo>
                    <a:pt x="39" y="236"/>
                  </a:lnTo>
                  <a:lnTo>
                    <a:pt x="36" y="238"/>
                  </a:lnTo>
                  <a:lnTo>
                    <a:pt x="32" y="240"/>
                  </a:lnTo>
                  <a:lnTo>
                    <a:pt x="27" y="241"/>
                  </a:lnTo>
                  <a:lnTo>
                    <a:pt x="20" y="241"/>
                  </a:lnTo>
                  <a:lnTo>
                    <a:pt x="10" y="241"/>
                  </a:lnTo>
                  <a:lnTo>
                    <a:pt x="6" y="241"/>
                  </a:lnTo>
                  <a:lnTo>
                    <a:pt x="3" y="242"/>
                  </a:lnTo>
                  <a:lnTo>
                    <a:pt x="1" y="244"/>
                  </a:lnTo>
                  <a:lnTo>
                    <a:pt x="0" y="249"/>
                  </a:lnTo>
                  <a:lnTo>
                    <a:pt x="3" y="252"/>
                  </a:lnTo>
                  <a:lnTo>
                    <a:pt x="10" y="253"/>
                  </a:lnTo>
                  <a:lnTo>
                    <a:pt x="180" y="253"/>
                  </a:lnTo>
                  <a:lnTo>
                    <a:pt x="186" y="253"/>
                  </a:lnTo>
                  <a:lnTo>
                    <a:pt x="189" y="252"/>
                  </a:lnTo>
                  <a:lnTo>
                    <a:pt x="190" y="250"/>
                  </a:lnTo>
                  <a:lnTo>
                    <a:pt x="192" y="246"/>
                  </a:lnTo>
                  <a:lnTo>
                    <a:pt x="221" y="167"/>
                  </a:lnTo>
                  <a:lnTo>
                    <a:pt x="222" y="163"/>
                  </a:lnTo>
                  <a:lnTo>
                    <a:pt x="222" y="161"/>
                  </a:lnTo>
                  <a:lnTo>
                    <a:pt x="221" y="159"/>
                  </a:lnTo>
                  <a:lnTo>
                    <a:pt x="218" y="157"/>
                  </a:lnTo>
                  <a:lnTo>
                    <a:pt x="214" y="159"/>
                  </a:lnTo>
                  <a:lnTo>
                    <a:pt x="212" y="165"/>
                  </a:lnTo>
                  <a:lnTo>
                    <a:pt x="207" y="178"/>
                  </a:lnTo>
                  <a:lnTo>
                    <a:pt x="201" y="191"/>
                  </a:lnTo>
                  <a:lnTo>
                    <a:pt x="194" y="204"/>
                  </a:lnTo>
                  <a:lnTo>
                    <a:pt x="185" y="216"/>
                  </a:lnTo>
                  <a:lnTo>
                    <a:pt x="173" y="226"/>
                  </a:lnTo>
                  <a:lnTo>
                    <a:pt x="159" y="234"/>
                  </a:lnTo>
                  <a:lnTo>
                    <a:pt x="141" y="239"/>
                  </a:lnTo>
                  <a:lnTo>
                    <a:pt x="119" y="241"/>
                  </a:lnTo>
                  <a:lnTo>
                    <a:pt x="85" y="241"/>
                  </a:lnTo>
                  <a:lnTo>
                    <a:pt x="80" y="241"/>
                  </a:lnTo>
                  <a:lnTo>
                    <a:pt x="77" y="241"/>
                  </a:lnTo>
                  <a:lnTo>
                    <a:pt x="73" y="240"/>
                  </a:lnTo>
                  <a:lnTo>
                    <a:pt x="72" y="237"/>
                  </a:lnTo>
                  <a:lnTo>
                    <a:pt x="72" y="235"/>
                  </a:lnTo>
                  <a:lnTo>
                    <a:pt x="74" y="229"/>
                  </a:lnTo>
                  <a:lnTo>
                    <a:pt x="123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7" name="Freeform 397"/>
            <p:cNvSpPr>
              <a:spLocks noChangeAspect="1"/>
            </p:cNvSpPr>
            <p:nvPr/>
          </p:nvSpPr>
          <p:spPr bwMode="auto">
            <a:xfrm>
              <a:off x="4606" y="209"/>
              <a:ext cx="93" cy="172"/>
            </a:xfrm>
            <a:custGeom>
              <a:avLst/>
              <a:gdLst>
                <a:gd name="T0" fmla="*/ 58 w 93"/>
                <a:gd name="T1" fmla="*/ 7 h 172"/>
                <a:gd name="T2" fmla="*/ 58 w 93"/>
                <a:gd name="T3" fmla="*/ 3 h 172"/>
                <a:gd name="T4" fmla="*/ 57 w 93"/>
                <a:gd name="T5" fmla="*/ 1 h 172"/>
                <a:gd name="T6" fmla="*/ 54 w 93"/>
                <a:gd name="T7" fmla="*/ 0 h 172"/>
                <a:gd name="T8" fmla="*/ 50 w 93"/>
                <a:gd name="T9" fmla="*/ 0 h 172"/>
                <a:gd name="T10" fmla="*/ 37 w 93"/>
                <a:gd name="T11" fmla="*/ 9 h 172"/>
                <a:gd name="T12" fmla="*/ 23 w 93"/>
                <a:gd name="T13" fmla="*/ 14 h 172"/>
                <a:gd name="T14" fmla="*/ 10 w 93"/>
                <a:gd name="T15" fmla="*/ 16 h 172"/>
                <a:gd name="T16" fmla="*/ 0 w 93"/>
                <a:gd name="T17" fmla="*/ 16 h 172"/>
                <a:gd name="T18" fmla="*/ 0 w 93"/>
                <a:gd name="T19" fmla="*/ 26 h 172"/>
                <a:gd name="T20" fmla="*/ 6 w 93"/>
                <a:gd name="T21" fmla="*/ 26 h 172"/>
                <a:gd name="T22" fmla="*/ 15 w 93"/>
                <a:gd name="T23" fmla="*/ 25 h 172"/>
                <a:gd name="T24" fmla="*/ 26 w 93"/>
                <a:gd name="T25" fmla="*/ 23 h 172"/>
                <a:gd name="T26" fmla="*/ 37 w 93"/>
                <a:gd name="T27" fmla="*/ 19 h 172"/>
                <a:gd name="T28" fmla="*/ 37 w 93"/>
                <a:gd name="T29" fmla="*/ 150 h 172"/>
                <a:gd name="T30" fmla="*/ 36 w 93"/>
                <a:gd name="T31" fmla="*/ 156 h 172"/>
                <a:gd name="T32" fmla="*/ 34 w 93"/>
                <a:gd name="T33" fmla="*/ 160 h 172"/>
                <a:gd name="T34" fmla="*/ 26 w 93"/>
                <a:gd name="T35" fmla="*/ 162 h 172"/>
                <a:gd name="T36" fmla="*/ 11 w 93"/>
                <a:gd name="T37" fmla="*/ 162 h 172"/>
                <a:gd name="T38" fmla="*/ 1 w 93"/>
                <a:gd name="T39" fmla="*/ 162 h 172"/>
                <a:gd name="T40" fmla="*/ 1 w 93"/>
                <a:gd name="T41" fmla="*/ 172 h 172"/>
                <a:gd name="T42" fmla="*/ 93 w 93"/>
                <a:gd name="T43" fmla="*/ 172 h 172"/>
                <a:gd name="T44" fmla="*/ 93 w 93"/>
                <a:gd name="T45" fmla="*/ 162 h 172"/>
                <a:gd name="T46" fmla="*/ 84 w 93"/>
                <a:gd name="T47" fmla="*/ 162 h 172"/>
                <a:gd name="T48" fmla="*/ 69 w 93"/>
                <a:gd name="T49" fmla="*/ 162 h 172"/>
                <a:gd name="T50" fmla="*/ 61 w 93"/>
                <a:gd name="T51" fmla="*/ 160 h 172"/>
                <a:gd name="T52" fmla="*/ 58 w 93"/>
                <a:gd name="T53" fmla="*/ 156 h 172"/>
                <a:gd name="T54" fmla="*/ 58 w 93"/>
                <a:gd name="T55" fmla="*/ 150 h 172"/>
                <a:gd name="T56" fmla="*/ 58 w 93"/>
                <a:gd name="T57" fmla="*/ 7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72">
                  <a:moveTo>
                    <a:pt x="58" y="7"/>
                  </a:moveTo>
                  <a:lnTo>
                    <a:pt x="58" y="3"/>
                  </a:lnTo>
                  <a:lnTo>
                    <a:pt x="57" y="1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37" y="9"/>
                  </a:lnTo>
                  <a:lnTo>
                    <a:pt x="23" y="14"/>
                  </a:lnTo>
                  <a:lnTo>
                    <a:pt x="10" y="16"/>
                  </a:lnTo>
                  <a:lnTo>
                    <a:pt x="0" y="16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15" y="25"/>
                  </a:lnTo>
                  <a:lnTo>
                    <a:pt x="26" y="23"/>
                  </a:lnTo>
                  <a:lnTo>
                    <a:pt x="37" y="19"/>
                  </a:lnTo>
                  <a:lnTo>
                    <a:pt x="37" y="150"/>
                  </a:lnTo>
                  <a:lnTo>
                    <a:pt x="36" y="156"/>
                  </a:lnTo>
                  <a:lnTo>
                    <a:pt x="34" y="160"/>
                  </a:lnTo>
                  <a:lnTo>
                    <a:pt x="26" y="162"/>
                  </a:lnTo>
                  <a:lnTo>
                    <a:pt x="11" y="162"/>
                  </a:lnTo>
                  <a:lnTo>
                    <a:pt x="1" y="162"/>
                  </a:lnTo>
                  <a:lnTo>
                    <a:pt x="1" y="172"/>
                  </a:lnTo>
                  <a:lnTo>
                    <a:pt x="93" y="172"/>
                  </a:lnTo>
                  <a:lnTo>
                    <a:pt x="93" y="162"/>
                  </a:lnTo>
                  <a:lnTo>
                    <a:pt x="84" y="162"/>
                  </a:lnTo>
                  <a:lnTo>
                    <a:pt x="69" y="162"/>
                  </a:lnTo>
                  <a:lnTo>
                    <a:pt x="61" y="160"/>
                  </a:lnTo>
                  <a:lnTo>
                    <a:pt x="58" y="156"/>
                  </a:lnTo>
                  <a:lnTo>
                    <a:pt x="58" y="150"/>
                  </a:lnTo>
                  <a:lnTo>
                    <a:pt x="58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8" name="Freeform 398"/>
            <p:cNvSpPr>
              <a:spLocks noChangeAspect="1"/>
            </p:cNvSpPr>
            <p:nvPr/>
          </p:nvSpPr>
          <p:spPr bwMode="auto">
            <a:xfrm>
              <a:off x="4741" y="209"/>
              <a:ext cx="114" cy="172"/>
            </a:xfrm>
            <a:custGeom>
              <a:avLst/>
              <a:gdLst>
                <a:gd name="T0" fmla="*/ 114 w 114"/>
                <a:gd name="T1" fmla="*/ 125 h 172"/>
                <a:gd name="T2" fmla="*/ 105 w 114"/>
                <a:gd name="T3" fmla="*/ 125 h 172"/>
                <a:gd name="T4" fmla="*/ 105 w 114"/>
                <a:gd name="T5" fmla="*/ 130 h 172"/>
                <a:gd name="T6" fmla="*/ 103 w 114"/>
                <a:gd name="T7" fmla="*/ 138 h 172"/>
                <a:gd name="T8" fmla="*/ 101 w 114"/>
                <a:gd name="T9" fmla="*/ 144 h 172"/>
                <a:gd name="T10" fmla="*/ 99 w 114"/>
                <a:gd name="T11" fmla="*/ 148 h 172"/>
                <a:gd name="T12" fmla="*/ 94 w 114"/>
                <a:gd name="T13" fmla="*/ 149 h 172"/>
                <a:gd name="T14" fmla="*/ 87 w 114"/>
                <a:gd name="T15" fmla="*/ 150 h 172"/>
                <a:gd name="T16" fmla="*/ 78 w 114"/>
                <a:gd name="T17" fmla="*/ 150 h 172"/>
                <a:gd name="T18" fmla="*/ 73 w 114"/>
                <a:gd name="T19" fmla="*/ 150 h 172"/>
                <a:gd name="T20" fmla="*/ 26 w 114"/>
                <a:gd name="T21" fmla="*/ 150 h 172"/>
                <a:gd name="T22" fmla="*/ 43 w 114"/>
                <a:gd name="T23" fmla="*/ 135 h 172"/>
                <a:gd name="T24" fmla="*/ 56 w 114"/>
                <a:gd name="T25" fmla="*/ 124 h 172"/>
                <a:gd name="T26" fmla="*/ 67 w 114"/>
                <a:gd name="T27" fmla="*/ 115 h 172"/>
                <a:gd name="T28" fmla="*/ 77 w 114"/>
                <a:gd name="T29" fmla="*/ 106 h 172"/>
                <a:gd name="T30" fmla="*/ 91 w 114"/>
                <a:gd name="T31" fmla="*/ 95 h 172"/>
                <a:gd name="T32" fmla="*/ 103 w 114"/>
                <a:gd name="T33" fmla="*/ 82 h 172"/>
                <a:gd name="T34" fmla="*/ 111 w 114"/>
                <a:gd name="T35" fmla="*/ 67 h 172"/>
                <a:gd name="T36" fmla="*/ 114 w 114"/>
                <a:gd name="T37" fmla="*/ 50 h 172"/>
                <a:gd name="T38" fmla="*/ 109 w 114"/>
                <a:gd name="T39" fmla="*/ 29 h 172"/>
                <a:gd name="T40" fmla="*/ 96 w 114"/>
                <a:gd name="T41" fmla="*/ 13 h 172"/>
                <a:gd name="T42" fmla="*/ 77 w 114"/>
                <a:gd name="T43" fmla="*/ 3 h 172"/>
                <a:gd name="T44" fmla="*/ 54 w 114"/>
                <a:gd name="T45" fmla="*/ 0 h 172"/>
                <a:gd name="T46" fmla="*/ 42 w 114"/>
                <a:gd name="T47" fmla="*/ 1 h 172"/>
                <a:gd name="T48" fmla="*/ 32 w 114"/>
                <a:gd name="T49" fmla="*/ 4 h 172"/>
                <a:gd name="T50" fmla="*/ 23 w 114"/>
                <a:gd name="T51" fmla="*/ 8 h 172"/>
                <a:gd name="T52" fmla="*/ 15 w 114"/>
                <a:gd name="T53" fmla="*/ 14 h 172"/>
                <a:gd name="T54" fmla="*/ 9 w 114"/>
                <a:gd name="T55" fmla="*/ 21 h 172"/>
                <a:gd name="T56" fmla="*/ 4 w 114"/>
                <a:gd name="T57" fmla="*/ 29 h 172"/>
                <a:gd name="T58" fmla="*/ 1 w 114"/>
                <a:gd name="T59" fmla="*/ 37 h 172"/>
                <a:gd name="T60" fmla="*/ 0 w 114"/>
                <a:gd name="T61" fmla="*/ 46 h 172"/>
                <a:gd name="T62" fmla="*/ 2 w 114"/>
                <a:gd name="T63" fmla="*/ 54 h 172"/>
                <a:gd name="T64" fmla="*/ 6 w 114"/>
                <a:gd name="T65" fmla="*/ 58 h 172"/>
                <a:gd name="T66" fmla="*/ 11 w 114"/>
                <a:gd name="T67" fmla="*/ 60 h 172"/>
                <a:gd name="T68" fmla="*/ 14 w 114"/>
                <a:gd name="T69" fmla="*/ 61 h 172"/>
                <a:gd name="T70" fmla="*/ 19 w 114"/>
                <a:gd name="T71" fmla="*/ 60 h 172"/>
                <a:gd name="T72" fmla="*/ 23 w 114"/>
                <a:gd name="T73" fmla="*/ 57 h 172"/>
                <a:gd name="T74" fmla="*/ 26 w 114"/>
                <a:gd name="T75" fmla="*/ 53 h 172"/>
                <a:gd name="T76" fmla="*/ 28 w 114"/>
                <a:gd name="T77" fmla="*/ 47 h 172"/>
                <a:gd name="T78" fmla="*/ 27 w 114"/>
                <a:gd name="T79" fmla="*/ 43 h 172"/>
                <a:gd name="T80" fmla="*/ 25 w 114"/>
                <a:gd name="T81" fmla="*/ 38 h 172"/>
                <a:gd name="T82" fmla="*/ 20 w 114"/>
                <a:gd name="T83" fmla="*/ 35 h 172"/>
                <a:gd name="T84" fmla="*/ 13 w 114"/>
                <a:gd name="T85" fmla="*/ 33 h 172"/>
                <a:gd name="T86" fmla="*/ 20 w 114"/>
                <a:gd name="T87" fmla="*/ 22 h 172"/>
                <a:gd name="T88" fmla="*/ 30 w 114"/>
                <a:gd name="T89" fmla="*/ 14 h 172"/>
                <a:gd name="T90" fmla="*/ 40 w 114"/>
                <a:gd name="T91" fmla="*/ 10 h 172"/>
                <a:gd name="T92" fmla="*/ 50 w 114"/>
                <a:gd name="T93" fmla="*/ 9 h 172"/>
                <a:gd name="T94" fmla="*/ 67 w 114"/>
                <a:gd name="T95" fmla="*/ 13 h 172"/>
                <a:gd name="T96" fmla="*/ 79 w 114"/>
                <a:gd name="T97" fmla="*/ 22 h 172"/>
                <a:gd name="T98" fmla="*/ 87 w 114"/>
                <a:gd name="T99" fmla="*/ 35 h 172"/>
                <a:gd name="T100" fmla="*/ 89 w 114"/>
                <a:gd name="T101" fmla="*/ 50 h 172"/>
                <a:gd name="T102" fmla="*/ 87 w 114"/>
                <a:gd name="T103" fmla="*/ 66 h 172"/>
                <a:gd name="T104" fmla="*/ 80 w 114"/>
                <a:gd name="T105" fmla="*/ 80 h 172"/>
                <a:gd name="T106" fmla="*/ 72 w 114"/>
                <a:gd name="T107" fmla="*/ 92 h 172"/>
                <a:gd name="T108" fmla="*/ 65 w 114"/>
                <a:gd name="T109" fmla="*/ 100 h 172"/>
                <a:gd name="T110" fmla="*/ 3 w 114"/>
                <a:gd name="T111" fmla="*/ 162 h 172"/>
                <a:gd name="T112" fmla="*/ 1 w 114"/>
                <a:gd name="T113" fmla="*/ 165 h 172"/>
                <a:gd name="T114" fmla="*/ 0 w 114"/>
                <a:gd name="T115" fmla="*/ 172 h 172"/>
                <a:gd name="T116" fmla="*/ 106 w 114"/>
                <a:gd name="T117" fmla="*/ 172 h 172"/>
                <a:gd name="T118" fmla="*/ 114 w 114"/>
                <a:gd name="T119" fmla="*/ 12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4" h="172">
                  <a:moveTo>
                    <a:pt x="114" y="125"/>
                  </a:moveTo>
                  <a:lnTo>
                    <a:pt x="105" y="125"/>
                  </a:lnTo>
                  <a:lnTo>
                    <a:pt x="105" y="130"/>
                  </a:lnTo>
                  <a:lnTo>
                    <a:pt x="103" y="138"/>
                  </a:lnTo>
                  <a:lnTo>
                    <a:pt x="101" y="144"/>
                  </a:lnTo>
                  <a:lnTo>
                    <a:pt x="99" y="148"/>
                  </a:lnTo>
                  <a:lnTo>
                    <a:pt x="94" y="149"/>
                  </a:lnTo>
                  <a:lnTo>
                    <a:pt x="87" y="150"/>
                  </a:lnTo>
                  <a:lnTo>
                    <a:pt x="78" y="150"/>
                  </a:lnTo>
                  <a:lnTo>
                    <a:pt x="73" y="150"/>
                  </a:lnTo>
                  <a:lnTo>
                    <a:pt x="26" y="150"/>
                  </a:lnTo>
                  <a:lnTo>
                    <a:pt x="43" y="135"/>
                  </a:lnTo>
                  <a:lnTo>
                    <a:pt x="56" y="124"/>
                  </a:lnTo>
                  <a:lnTo>
                    <a:pt x="67" y="115"/>
                  </a:lnTo>
                  <a:lnTo>
                    <a:pt x="77" y="106"/>
                  </a:lnTo>
                  <a:lnTo>
                    <a:pt x="91" y="95"/>
                  </a:lnTo>
                  <a:lnTo>
                    <a:pt x="103" y="82"/>
                  </a:lnTo>
                  <a:lnTo>
                    <a:pt x="111" y="67"/>
                  </a:lnTo>
                  <a:lnTo>
                    <a:pt x="114" y="50"/>
                  </a:lnTo>
                  <a:lnTo>
                    <a:pt x="109" y="29"/>
                  </a:lnTo>
                  <a:lnTo>
                    <a:pt x="96" y="13"/>
                  </a:lnTo>
                  <a:lnTo>
                    <a:pt x="77" y="3"/>
                  </a:lnTo>
                  <a:lnTo>
                    <a:pt x="54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3" y="8"/>
                  </a:lnTo>
                  <a:lnTo>
                    <a:pt x="15" y="14"/>
                  </a:lnTo>
                  <a:lnTo>
                    <a:pt x="9" y="21"/>
                  </a:lnTo>
                  <a:lnTo>
                    <a:pt x="4" y="29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2" y="54"/>
                  </a:lnTo>
                  <a:lnTo>
                    <a:pt x="6" y="58"/>
                  </a:lnTo>
                  <a:lnTo>
                    <a:pt x="11" y="60"/>
                  </a:lnTo>
                  <a:lnTo>
                    <a:pt x="14" y="61"/>
                  </a:lnTo>
                  <a:lnTo>
                    <a:pt x="19" y="60"/>
                  </a:lnTo>
                  <a:lnTo>
                    <a:pt x="23" y="57"/>
                  </a:lnTo>
                  <a:lnTo>
                    <a:pt x="26" y="53"/>
                  </a:lnTo>
                  <a:lnTo>
                    <a:pt x="28" y="47"/>
                  </a:lnTo>
                  <a:lnTo>
                    <a:pt x="27" y="43"/>
                  </a:lnTo>
                  <a:lnTo>
                    <a:pt x="25" y="38"/>
                  </a:lnTo>
                  <a:lnTo>
                    <a:pt x="20" y="35"/>
                  </a:lnTo>
                  <a:lnTo>
                    <a:pt x="13" y="33"/>
                  </a:lnTo>
                  <a:lnTo>
                    <a:pt x="20" y="22"/>
                  </a:lnTo>
                  <a:lnTo>
                    <a:pt x="30" y="14"/>
                  </a:lnTo>
                  <a:lnTo>
                    <a:pt x="40" y="10"/>
                  </a:lnTo>
                  <a:lnTo>
                    <a:pt x="50" y="9"/>
                  </a:lnTo>
                  <a:lnTo>
                    <a:pt x="67" y="13"/>
                  </a:lnTo>
                  <a:lnTo>
                    <a:pt x="79" y="22"/>
                  </a:lnTo>
                  <a:lnTo>
                    <a:pt x="87" y="35"/>
                  </a:lnTo>
                  <a:lnTo>
                    <a:pt x="89" y="50"/>
                  </a:lnTo>
                  <a:lnTo>
                    <a:pt x="87" y="66"/>
                  </a:lnTo>
                  <a:lnTo>
                    <a:pt x="80" y="80"/>
                  </a:lnTo>
                  <a:lnTo>
                    <a:pt x="72" y="92"/>
                  </a:lnTo>
                  <a:lnTo>
                    <a:pt x="65" y="100"/>
                  </a:lnTo>
                  <a:lnTo>
                    <a:pt x="3" y="162"/>
                  </a:lnTo>
                  <a:lnTo>
                    <a:pt x="1" y="165"/>
                  </a:lnTo>
                  <a:lnTo>
                    <a:pt x="0" y="172"/>
                  </a:lnTo>
                  <a:lnTo>
                    <a:pt x="106" y="172"/>
                  </a:lnTo>
                  <a:lnTo>
                    <a:pt x="114" y="1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9" name="Freeform 399"/>
            <p:cNvSpPr>
              <a:spLocks noChangeAspect="1"/>
            </p:cNvSpPr>
            <p:nvPr/>
          </p:nvSpPr>
          <p:spPr bwMode="auto">
            <a:xfrm>
              <a:off x="4919" y="289"/>
              <a:ext cx="43" cy="110"/>
            </a:xfrm>
            <a:custGeom>
              <a:avLst/>
              <a:gdLst>
                <a:gd name="T0" fmla="*/ 43 w 43"/>
                <a:gd name="T1" fmla="*/ 38 h 110"/>
                <a:gd name="T2" fmla="*/ 41 w 43"/>
                <a:gd name="T3" fmla="*/ 22 h 110"/>
                <a:gd name="T4" fmla="*/ 36 w 43"/>
                <a:gd name="T5" fmla="*/ 10 h 110"/>
                <a:gd name="T6" fmla="*/ 29 w 43"/>
                <a:gd name="T7" fmla="*/ 2 h 110"/>
                <a:gd name="T8" fmla="*/ 19 w 43"/>
                <a:gd name="T9" fmla="*/ 0 h 110"/>
                <a:gd name="T10" fmla="*/ 11 w 43"/>
                <a:gd name="T11" fmla="*/ 1 h 110"/>
                <a:gd name="T12" fmla="*/ 5 w 43"/>
                <a:gd name="T13" fmla="*/ 5 h 110"/>
                <a:gd name="T14" fmla="*/ 1 w 43"/>
                <a:gd name="T15" fmla="*/ 12 h 110"/>
                <a:gd name="T16" fmla="*/ 0 w 43"/>
                <a:gd name="T17" fmla="*/ 19 h 110"/>
                <a:gd name="T18" fmla="*/ 1 w 43"/>
                <a:gd name="T19" fmla="*/ 26 h 110"/>
                <a:gd name="T20" fmla="*/ 5 w 43"/>
                <a:gd name="T21" fmla="*/ 33 h 110"/>
                <a:gd name="T22" fmla="*/ 11 w 43"/>
                <a:gd name="T23" fmla="*/ 37 h 110"/>
                <a:gd name="T24" fmla="*/ 19 w 43"/>
                <a:gd name="T25" fmla="*/ 39 h 110"/>
                <a:gd name="T26" fmla="*/ 26 w 43"/>
                <a:gd name="T27" fmla="*/ 38 h 110"/>
                <a:gd name="T28" fmla="*/ 32 w 43"/>
                <a:gd name="T29" fmla="*/ 34 h 110"/>
                <a:gd name="T30" fmla="*/ 34 w 43"/>
                <a:gd name="T31" fmla="*/ 33 h 110"/>
                <a:gd name="T32" fmla="*/ 34 w 43"/>
                <a:gd name="T33" fmla="*/ 34 h 110"/>
                <a:gd name="T34" fmla="*/ 34 w 43"/>
                <a:gd name="T35" fmla="*/ 38 h 110"/>
                <a:gd name="T36" fmla="*/ 32 w 43"/>
                <a:gd name="T37" fmla="*/ 58 h 110"/>
                <a:gd name="T38" fmla="*/ 27 w 43"/>
                <a:gd name="T39" fmla="*/ 75 h 110"/>
                <a:gd name="T40" fmla="*/ 18 w 43"/>
                <a:gd name="T41" fmla="*/ 89 h 110"/>
                <a:gd name="T42" fmla="*/ 9 w 43"/>
                <a:gd name="T43" fmla="*/ 100 h 110"/>
                <a:gd name="T44" fmla="*/ 6 w 43"/>
                <a:gd name="T45" fmla="*/ 104 h 110"/>
                <a:gd name="T46" fmla="*/ 5 w 43"/>
                <a:gd name="T47" fmla="*/ 106 h 110"/>
                <a:gd name="T48" fmla="*/ 7 w 43"/>
                <a:gd name="T49" fmla="*/ 109 h 110"/>
                <a:gd name="T50" fmla="*/ 9 w 43"/>
                <a:gd name="T51" fmla="*/ 110 h 110"/>
                <a:gd name="T52" fmla="*/ 16 w 43"/>
                <a:gd name="T53" fmla="*/ 105 h 110"/>
                <a:gd name="T54" fmla="*/ 27 w 43"/>
                <a:gd name="T55" fmla="*/ 90 h 110"/>
                <a:gd name="T56" fmla="*/ 38 w 43"/>
                <a:gd name="T57" fmla="*/ 68 h 110"/>
                <a:gd name="T58" fmla="*/ 43 w 43"/>
                <a:gd name="T59" fmla="*/ 3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110">
                  <a:moveTo>
                    <a:pt x="43" y="38"/>
                  </a:moveTo>
                  <a:lnTo>
                    <a:pt x="41" y="22"/>
                  </a:lnTo>
                  <a:lnTo>
                    <a:pt x="36" y="10"/>
                  </a:lnTo>
                  <a:lnTo>
                    <a:pt x="29" y="2"/>
                  </a:lnTo>
                  <a:lnTo>
                    <a:pt x="19" y="0"/>
                  </a:lnTo>
                  <a:lnTo>
                    <a:pt x="11" y="1"/>
                  </a:lnTo>
                  <a:lnTo>
                    <a:pt x="5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6"/>
                  </a:lnTo>
                  <a:lnTo>
                    <a:pt x="5" y="33"/>
                  </a:lnTo>
                  <a:lnTo>
                    <a:pt x="11" y="37"/>
                  </a:lnTo>
                  <a:lnTo>
                    <a:pt x="19" y="39"/>
                  </a:lnTo>
                  <a:lnTo>
                    <a:pt x="26" y="38"/>
                  </a:lnTo>
                  <a:lnTo>
                    <a:pt x="32" y="34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4" y="38"/>
                  </a:lnTo>
                  <a:lnTo>
                    <a:pt x="32" y="58"/>
                  </a:lnTo>
                  <a:lnTo>
                    <a:pt x="27" y="75"/>
                  </a:lnTo>
                  <a:lnTo>
                    <a:pt x="18" y="89"/>
                  </a:lnTo>
                  <a:lnTo>
                    <a:pt x="9" y="100"/>
                  </a:lnTo>
                  <a:lnTo>
                    <a:pt x="6" y="104"/>
                  </a:lnTo>
                  <a:lnTo>
                    <a:pt x="5" y="106"/>
                  </a:lnTo>
                  <a:lnTo>
                    <a:pt x="7" y="109"/>
                  </a:lnTo>
                  <a:lnTo>
                    <a:pt x="9" y="110"/>
                  </a:lnTo>
                  <a:lnTo>
                    <a:pt x="16" y="105"/>
                  </a:lnTo>
                  <a:lnTo>
                    <a:pt x="27" y="90"/>
                  </a:lnTo>
                  <a:lnTo>
                    <a:pt x="38" y="68"/>
                  </a:lnTo>
                  <a:lnTo>
                    <a:pt x="43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0" name="Freeform 400"/>
            <p:cNvSpPr>
              <a:spLocks noChangeAspect="1"/>
            </p:cNvSpPr>
            <p:nvPr/>
          </p:nvSpPr>
          <p:spPr bwMode="auto">
            <a:xfrm>
              <a:off x="5071" y="67"/>
              <a:ext cx="261" cy="269"/>
            </a:xfrm>
            <a:custGeom>
              <a:avLst/>
              <a:gdLst>
                <a:gd name="T0" fmla="*/ 260 w 261"/>
                <a:gd name="T1" fmla="*/ 2 h 269"/>
                <a:gd name="T2" fmla="*/ 255 w 261"/>
                <a:gd name="T3" fmla="*/ 1 h 269"/>
                <a:gd name="T4" fmla="*/ 225 w 261"/>
                <a:gd name="T5" fmla="*/ 33 h 269"/>
                <a:gd name="T6" fmla="*/ 209 w 261"/>
                <a:gd name="T7" fmla="*/ 15 h 269"/>
                <a:gd name="T8" fmla="*/ 164 w 261"/>
                <a:gd name="T9" fmla="*/ 0 h 269"/>
                <a:gd name="T10" fmla="*/ 104 w 261"/>
                <a:gd name="T11" fmla="*/ 14 h 269"/>
                <a:gd name="T12" fmla="*/ 51 w 261"/>
                <a:gd name="T13" fmla="*/ 52 h 269"/>
                <a:gd name="T14" fmla="*/ 14 w 261"/>
                <a:gd name="T15" fmla="*/ 105 h 269"/>
                <a:gd name="T16" fmla="*/ 0 w 261"/>
                <a:gd name="T17" fmla="*/ 167 h 269"/>
                <a:gd name="T18" fmla="*/ 7 w 261"/>
                <a:gd name="T19" fmla="*/ 208 h 269"/>
                <a:gd name="T20" fmla="*/ 28 w 261"/>
                <a:gd name="T21" fmla="*/ 240 h 269"/>
                <a:gd name="T22" fmla="*/ 59 w 261"/>
                <a:gd name="T23" fmla="*/ 261 h 269"/>
                <a:gd name="T24" fmla="*/ 100 w 261"/>
                <a:gd name="T25" fmla="*/ 269 h 269"/>
                <a:gd name="T26" fmla="*/ 146 w 261"/>
                <a:gd name="T27" fmla="*/ 260 h 269"/>
                <a:gd name="T28" fmla="*/ 166 w 261"/>
                <a:gd name="T29" fmla="*/ 249 h 269"/>
                <a:gd name="T30" fmla="*/ 178 w 261"/>
                <a:gd name="T31" fmla="*/ 237 h 269"/>
                <a:gd name="T32" fmla="*/ 186 w 261"/>
                <a:gd name="T33" fmla="*/ 252 h 269"/>
                <a:gd name="T34" fmla="*/ 195 w 261"/>
                <a:gd name="T35" fmla="*/ 260 h 269"/>
                <a:gd name="T36" fmla="*/ 198 w 261"/>
                <a:gd name="T37" fmla="*/ 256 h 269"/>
                <a:gd name="T38" fmla="*/ 202 w 261"/>
                <a:gd name="T39" fmla="*/ 243 h 269"/>
                <a:gd name="T40" fmla="*/ 210 w 261"/>
                <a:gd name="T41" fmla="*/ 208 h 269"/>
                <a:gd name="T42" fmla="*/ 218 w 261"/>
                <a:gd name="T43" fmla="*/ 179 h 269"/>
                <a:gd name="T44" fmla="*/ 228 w 261"/>
                <a:gd name="T45" fmla="*/ 172 h 269"/>
                <a:gd name="T46" fmla="*/ 242 w 261"/>
                <a:gd name="T47" fmla="*/ 171 h 269"/>
                <a:gd name="T48" fmla="*/ 246 w 261"/>
                <a:gd name="T49" fmla="*/ 168 h 269"/>
                <a:gd name="T50" fmla="*/ 245 w 261"/>
                <a:gd name="T51" fmla="*/ 161 h 269"/>
                <a:gd name="T52" fmla="*/ 151 w 261"/>
                <a:gd name="T53" fmla="*/ 160 h 269"/>
                <a:gd name="T54" fmla="*/ 146 w 261"/>
                <a:gd name="T55" fmla="*/ 161 h 269"/>
                <a:gd name="T56" fmla="*/ 144 w 261"/>
                <a:gd name="T57" fmla="*/ 167 h 269"/>
                <a:gd name="T58" fmla="*/ 155 w 261"/>
                <a:gd name="T59" fmla="*/ 171 h 269"/>
                <a:gd name="T60" fmla="*/ 161 w 261"/>
                <a:gd name="T61" fmla="*/ 171 h 269"/>
                <a:gd name="T62" fmla="*/ 174 w 261"/>
                <a:gd name="T63" fmla="*/ 172 h 269"/>
                <a:gd name="T64" fmla="*/ 184 w 261"/>
                <a:gd name="T65" fmla="*/ 174 h 269"/>
                <a:gd name="T66" fmla="*/ 186 w 261"/>
                <a:gd name="T67" fmla="*/ 179 h 269"/>
                <a:gd name="T68" fmla="*/ 183 w 261"/>
                <a:gd name="T69" fmla="*/ 192 h 269"/>
                <a:gd name="T70" fmla="*/ 178 w 261"/>
                <a:gd name="T71" fmla="*/ 213 h 269"/>
                <a:gd name="T72" fmla="*/ 143 w 261"/>
                <a:gd name="T73" fmla="*/ 250 h 269"/>
                <a:gd name="T74" fmla="*/ 107 w 261"/>
                <a:gd name="T75" fmla="*/ 257 h 269"/>
                <a:gd name="T76" fmla="*/ 57 w 261"/>
                <a:gd name="T77" fmla="*/ 240 h 269"/>
                <a:gd name="T78" fmla="*/ 33 w 261"/>
                <a:gd name="T79" fmla="*/ 180 h 269"/>
                <a:gd name="T80" fmla="*/ 34 w 261"/>
                <a:gd name="T81" fmla="*/ 163 h 269"/>
                <a:gd name="T82" fmla="*/ 40 w 261"/>
                <a:gd name="T83" fmla="*/ 133 h 269"/>
                <a:gd name="T84" fmla="*/ 52 w 261"/>
                <a:gd name="T85" fmla="*/ 97 h 269"/>
                <a:gd name="T86" fmla="*/ 75 w 261"/>
                <a:gd name="T87" fmla="*/ 59 h 269"/>
                <a:gd name="T88" fmla="*/ 115 w 261"/>
                <a:gd name="T89" fmla="*/ 26 h 269"/>
                <a:gd name="T90" fmla="*/ 167 w 261"/>
                <a:gd name="T91" fmla="*/ 11 h 269"/>
                <a:gd name="T92" fmla="*/ 211 w 261"/>
                <a:gd name="T93" fmla="*/ 31 h 269"/>
                <a:gd name="T94" fmla="*/ 227 w 261"/>
                <a:gd name="T95" fmla="*/ 83 h 269"/>
                <a:gd name="T96" fmla="*/ 226 w 261"/>
                <a:gd name="T97" fmla="*/ 96 h 269"/>
                <a:gd name="T98" fmla="*/ 225 w 261"/>
                <a:gd name="T99" fmla="*/ 102 h 269"/>
                <a:gd name="T100" fmla="*/ 231 w 261"/>
                <a:gd name="T101" fmla="*/ 105 h 269"/>
                <a:gd name="T102" fmla="*/ 235 w 261"/>
                <a:gd name="T103" fmla="*/ 104 h 269"/>
                <a:gd name="T104" fmla="*/ 238 w 261"/>
                <a:gd name="T105" fmla="*/ 9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1" h="269">
                  <a:moveTo>
                    <a:pt x="261" y="4"/>
                  </a:moveTo>
                  <a:lnTo>
                    <a:pt x="260" y="2"/>
                  </a:lnTo>
                  <a:lnTo>
                    <a:pt x="257" y="0"/>
                  </a:lnTo>
                  <a:lnTo>
                    <a:pt x="255" y="1"/>
                  </a:lnTo>
                  <a:lnTo>
                    <a:pt x="251" y="5"/>
                  </a:lnTo>
                  <a:lnTo>
                    <a:pt x="225" y="33"/>
                  </a:lnTo>
                  <a:lnTo>
                    <a:pt x="220" y="26"/>
                  </a:lnTo>
                  <a:lnTo>
                    <a:pt x="209" y="15"/>
                  </a:lnTo>
                  <a:lnTo>
                    <a:pt x="191" y="5"/>
                  </a:lnTo>
                  <a:lnTo>
                    <a:pt x="164" y="0"/>
                  </a:lnTo>
                  <a:lnTo>
                    <a:pt x="134" y="4"/>
                  </a:lnTo>
                  <a:lnTo>
                    <a:pt x="104" y="14"/>
                  </a:lnTo>
                  <a:lnTo>
                    <a:pt x="76" y="30"/>
                  </a:lnTo>
                  <a:lnTo>
                    <a:pt x="51" y="52"/>
                  </a:lnTo>
                  <a:lnTo>
                    <a:pt x="30" y="77"/>
                  </a:lnTo>
                  <a:lnTo>
                    <a:pt x="14" y="105"/>
                  </a:lnTo>
                  <a:lnTo>
                    <a:pt x="3" y="136"/>
                  </a:lnTo>
                  <a:lnTo>
                    <a:pt x="0" y="167"/>
                  </a:lnTo>
                  <a:lnTo>
                    <a:pt x="1" y="189"/>
                  </a:lnTo>
                  <a:lnTo>
                    <a:pt x="7" y="208"/>
                  </a:lnTo>
                  <a:lnTo>
                    <a:pt x="16" y="225"/>
                  </a:lnTo>
                  <a:lnTo>
                    <a:pt x="28" y="240"/>
                  </a:lnTo>
                  <a:lnTo>
                    <a:pt x="42" y="252"/>
                  </a:lnTo>
                  <a:lnTo>
                    <a:pt x="59" y="261"/>
                  </a:lnTo>
                  <a:lnTo>
                    <a:pt x="79" y="267"/>
                  </a:lnTo>
                  <a:lnTo>
                    <a:pt x="100" y="269"/>
                  </a:lnTo>
                  <a:lnTo>
                    <a:pt x="124" y="266"/>
                  </a:lnTo>
                  <a:lnTo>
                    <a:pt x="146" y="260"/>
                  </a:lnTo>
                  <a:lnTo>
                    <a:pt x="158" y="254"/>
                  </a:lnTo>
                  <a:lnTo>
                    <a:pt x="166" y="249"/>
                  </a:lnTo>
                  <a:lnTo>
                    <a:pt x="173" y="243"/>
                  </a:lnTo>
                  <a:lnTo>
                    <a:pt x="178" y="237"/>
                  </a:lnTo>
                  <a:lnTo>
                    <a:pt x="182" y="245"/>
                  </a:lnTo>
                  <a:lnTo>
                    <a:pt x="186" y="252"/>
                  </a:lnTo>
                  <a:lnTo>
                    <a:pt x="191" y="258"/>
                  </a:lnTo>
                  <a:lnTo>
                    <a:pt x="195" y="260"/>
                  </a:lnTo>
                  <a:lnTo>
                    <a:pt x="197" y="259"/>
                  </a:lnTo>
                  <a:lnTo>
                    <a:pt x="198" y="256"/>
                  </a:lnTo>
                  <a:lnTo>
                    <a:pt x="200" y="250"/>
                  </a:lnTo>
                  <a:lnTo>
                    <a:pt x="202" y="243"/>
                  </a:lnTo>
                  <a:lnTo>
                    <a:pt x="203" y="236"/>
                  </a:lnTo>
                  <a:lnTo>
                    <a:pt x="210" y="208"/>
                  </a:lnTo>
                  <a:lnTo>
                    <a:pt x="215" y="189"/>
                  </a:lnTo>
                  <a:lnTo>
                    <a:pt x="218" y="179"/>
                  </a:lnTo>
                  <a:lnTo>
                    <a:pt x="221" y="174"/>
                  </a:lnTo>
                  <a:lnTo>
                    <a:pt x="228" y="172"/>
                  </a:lnTo>
                  <a:lnTo>
                    <a:pt x="241" y="171"/>
                  </a:lnTo>
                  <a:lnTo>
                    <a:pt x="242" y="171"/>
                  </a:lnTo>
                  <a:lnTo>
                    <a:pt x="244" y="170"/>
                  </a:lnTo>
                  <a:lnTo>
                    <a:pt x="246" y="168"/>
                  </a:lnTo>
                  <a:lnTo>
                    <a:pt x="246" y="164"/>
                  </a:lnTo>
                  <a:lnTo>
                    <a:pt x="245" y="161"/>
                  </a:lnTo>
                  <a:lnTo>
                    <a:pt x="242" y="160"/>
                  </a:lnTo>
                  <a:lnTo>
                    <a:pt x="151" y="160"/>
                  </a:lnTo>
                  <a:lnTo>
                    <a:pt x="149" y="160"/>
                  </a:lnTo>
                  <a:lnTo>
                    <a:pt x="146" y="161"/>
                  </a:lnTo>
                  <a:lnTo>
                    <a:pt x="145" y="163"/>
                  </a:lnTo>
                  <a:lnTo>
                    <a:pt x="144" y="167"/>
                  </a:lnTo>
                  <a:lnTo>
                    <a:pt x="146" y="171"/>
                  </a:lnTo>
                  <a:lnTo>
                    <a:pt x="155" y="171"/>
                  </a:lnTo>
                  <a:lnTo>
                    <a:pt x="157" y="171"/>
                  </a:lnTo>
                  <a:lnTo>
                    <a:pt x="161" y="171"/>
                  </a:lnTo>
                  <a:lnTo>
                    <a:pt x="168" y="172"/>
                  </a:lnTo>
                  <a:lnTo>
                    <a:pt x="174" y="172"/>
                  </a:lnTo>
                  <a:lnTo>
                    <a:pt x="180" y="173"/>
                  </a:lnTo>
                  <a:lnTo>
                    <a:pt x="184" y="174"/>
                  </a:lnTo>
                  <a:lnTo>
                    <a:pt x="185" y="176"/>
                  </a:lnTo>
                  <a:lnTo>
                    <a:pt x="186" y="179"/>
                  </a:lnTo>
                  <a:lnTo>
                    <a:pt x="185" y="184"/>
                  </a:lnTo>
                  <a:lnTo>
                    <a:pt x="183" y="192"/>
                  </a:lnTo>
                  <a:lnTo>
                    <a:pt x="181" y="202"/>
                  </a:lnTo>
                  <a:lnTo>
                    <a:pt x="178" y="213"/>
                  </a:lnTo>
                  <a:lnTo>
                    <a:pt x="164" y="237"/>
                  </a:lnTo>
                  <a:lnTo>
                    <a:pt x="143" y="250"/>
                  </a:lnTo>
                  <a:lnTo>
                    <a:pt x="122" y="256"/>
                  </a:lnTo>
                  <a:lnTo>
                    <a:pt x="107" y="257"/>
                  </a:lnTo>
                  <a:lnTo>
                    <a:pt x="81" y="253"/>
                  </a:lnTo>
                  <a:lnTo>
                    <a:pt x="57" y="240"/>
                  </a:lnTo>
                  <a:lnTo>
                    <a:pt x="40" y="216"/>
                  </a:lnTo>
                  <a:lnTo>
                    <a:pt x="33" y="180"/>
                  </a:lnTo>
                  <a:lnTo>
                    <a:pt x="33" y="173"/>
                  </a:lnTo>
                  <a:lnTo>
                    <a:pt x="34" y="163"/>
                  </a:lnTo>
                  <a:lnTo>
                    <a:pt x="36" y="149"/>
                  </a:lnTo>
                  <a:lnTo>
                    <a:pt x="40" y="133"/>
                  </a:lnTo>
                  <a:lnTo>
                    <a:pt x="45" y="115"/>
                  </a:lnTo>
                  <a:lnTo>
                    <a:pt x="52" y="97"/>
                  </a:lnTo>
                  <a:lnTo>
                    <a:pt x="63" y="78"/>
                  </a:lnTo>
                  <a:lnTo>
                    <a:pt x="75" y="59"/>
                  </a:lnTo>
                  <a:lnTo>
                    <a:pt x="93" y="41"/>
                  </a:lnTo>
                  <a:lnTo>
                    <a:pt x="115" y="26"/>
                  </a:lnTo>
                  <a:lnTo>
                    <a:pt x="140" y="15"/>
                  </a:lnTo>
                  <a:lnTo>
                    <a:pt x="167" y="11"/>
                  </a:lnTo>
                  <a:lnTo>
                    <a:pt x="192" y="17"/>
                  </a:lnTo>
                  <a:lnTo>
                    <a:pt x="211" y="31"/>
                  </a:lnTo>
                  <a:lnTo>
                    <a:pt x="223" y="54"/>
                  </a:lnTo>
                  <a:lnTo>
                    <a:pt x="227" y="83"/>
                  </a:lnTo>
                  <a:lnTo>
                    <a:pt x="226" y="91"/>
                  </a:lnTo>
                  <a:lnTo>
                    <a:pt x="226" y="96"/>
                  </a:lnTo>
                  <a:lnTo>
                    <a:pt x="226" y="99"/>
                  </a:lnTo>
                  <a:lnTo>
                    <a:pt x="225" y="102"/>
                  </a:lnTo>
                  <a:lnTo>
                    <a:pt x="228" y="105"/>
                  </a:lnTo>
                  <a:lnTo>
                    <a:pt x="231" y="105"/>
                  </a:lnTo>
                  <a:lnTo>
                    <a:pt x="234" y="105"/>
                  </a:lnTo>
                  <a:lnTo>
                    <a:pt x="235" y="104"/>
                  </a:lnTo>
                  <a:lnTo>
                    <a:pt x="236" y="102"/>
                  </a:lnTo>
                  <a:lnTo>
                    <a:pt x="238" y="98"/>
                  </a:lnTo>
                  <a:lnTo>
                    <a:pt x="261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1" name="Freeform 401"/>
            <p:cNvSpPr>
              <a:spLocks noChangeAspect="1"/>
            </p:cNvSpPr>
            <p:nvPr/>
          </p:nvSpPr>
          <p:spPr bwMode="auto">
            <a:xfrm>
              <a:off x="5369" y="209"/>
              <a:ext cx="93" cy="172"/>
            </a:xfrm>
            <a:custGeom>
              <a:avLst/>
              <a:gdLst>
                <a:gd name="T0" fmla="*/ 58 w 93"/>
                <a:gd name="T1" fmla="*/ 7 h 172"/>
                <a:gd name="T2" fmla="*/ 58 w 93"/>
                <a:gd name="T3" fmla="*/ 3 h 172"/>
                <a:gd name="T4" fmla="*/ 57 w 93"/>
                <a:gd name="T5" fmla="*/ 1 h 172"/>
                <a:gd name="T6" fmla="*/ 54 w 93"/>
                <a:gd name="T7" fmla="*/ 0 h 172"/>
                <a:gd name="T8" fmla="*/ 50 w 93"/>
                <a:gd name="T9" fmla="*/ 0 h 172"/>
                <a:gd name="T10" fmla="*/ 37 w 93"/>
                <a:gd name="T11" fmla="*/ 9 h 172"/>
                <a:gd name="T12" fmla="*/ 23 w 93"/>
                <a:gd name="T13" fmla="*/ 14 h 172"/>
                <a:gd name="T14" fmla="*/ 10 w 93"/>
                <a:gd name="T15" fmla="*/ 16 h 172"/>
                <a:gd name="T16" fmla="*/ 0 w 93"/>
                <a:gd name="T17" fmla="*/ 16 h 172"/>
                <a:gd name="T18" fmla="*/ 0 w 93"/>
                <a:gd name="T19" fmla="*/ 26 h 172"/>
                <a:gd name="T20" fmla="*/ 6 w 93"/>
                <a:gd name="T21" fmla="*/ 26 h 172"/>
                <a:gd name="T22" fmla="*/ 15 w 93"/>
                <a:gd name="T23" fmla="*/ 25 h 172"/>
                <a:gd name="T24" fmla="*/ 26 w 93"/>
                <a:gd name="T25" fmla="*/ 23 h 172"/>
                <a:gd name="T26" fmla="*/ 37 w 93"/>
                <a:gd name="T27" fmla="*/ 19 h 172"/>
                <a:gd name="T28" fmla="*/ 37 w 93"/>
                <a:gd name="T29" fmla="*/ 150 h 172"/>
                <a:gd name="T30" fmla="*/ 37 w 93"/>
                <a:gd name="T31" fmla="*/ 156 h 172"/>
                <a:gd name="T32" fmla="*/ 34 w 93"/>
                <a:gd name="T33" fmla="*/ 160 h 172"/>
                <a:gd name="T34" fmla="*/ 26 w 93"/>
                <a:gd name="T35" fmla="*/ 162 h 172"/>
                <a:gd name="T36" fmla="*/ 11 w 93"/>
                <a:gd name="T37" fmla="*/ 162 h 172"/>
                <a:gd name="T38" fmla="*/ 2 w 93"/>
                <a:gd name="T39" fmla="*/ 162 h 172"/>
                <a:gd name="T40" fmla="*/ 2 w 93"/>
                <a:gd name="T41" fmla="*/ 172 h 172"/>
                <a:gd name="T42" fmla="*/ 93 w 93"/>
                <a:gd name="T43" fmla="*/ 172 h 172"/>
                <a:gd name="T44" fmla="*/ 93 w 93"/>
                <a:gd name="T45" fmla="*/ 162 h 172"/>
                <a:gd name="T46" fmla="*/ 84 w 93"/>
                <a:gd name="T47" fmla="*/ 162 h 172"/>
                <a:gd name="T48" fmla="*/ 69 w 93"/>
                <a:gd name="T49" fmla="*/ 162 h 172"/>
                <a:gd name="T50" fmla="*/ 61 w 93"/>
                <a:gd name="T51" fmla="*/ 160 h 172"/>
                <a:gd name="T52" fmla="*/ 58 w 93"/>
                <a:gd name="T53" fmla="*/ 156 h 172"/>
                <a:gd name="T54" fmla="*/ 58 w 93"/>
                <a:gd name="T55" fmla="*/ 150 h 172"/>
                <a:gd name="T56" fmla="*/ 58 w 93"/>
                <a:gd name="T57" fmla="*/ 7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72">
                  <a:moveTo>
                    <a:pt x="58" y="7"/>
                  </a:moveTo>
                  <a:lnTo>
                    <a:pt x="58" y="3"/>
                  </a:lnTo>
                  <a:lnTo>
                    <a:pt x="57" y="1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37" y="9"/>
                  </a:lnTo>
                  <a:lnTo>
                    <a:pt x="23" y="14"/>
                  </a:lnTo>
                  <a:lnTo>
                    <a:pt x="10" y="16"/>
                  </a:lnTo>
                  <a:lnTo>
                    <a:pt x="0" y="16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15" y="25"/>
                  </a:lnTo>
                  <a:lnTo>
                    <a:pt x="26" y="23"/>
                  </a:lnTo>
                  <a:lnTo>
                    <a:pt x="37" y="19"/>
                  </a:lnTo>
                  <a:lnTo>
                    <a:pt x="37" y="150"/>
                  </a:lnTo>
                  <a:lnTo>
                    <a:pt x="37" y="156"/>
                  </a:lnTo>
                  <a:lnTo>
                    <a:pt x="34" y="160"/>
                  </a:lnTo>
                  <a:lnTo>
                    <a:pt x="26" y="162"/>
                  </a:lnTo>
                  <a:lnTo>
                    <a:pt x="11" y="162"/>
                  </a:lnTo>
                  <a:lnTo>
                    <a:pt x="2" y="162"/>
                  </a:lnTo>
                  <a:lnTo>
                    <a:pt x="2" y="172"/>
                  </a:lnTo>
                  <a:lnTo>
                    <a:pt x="93" y="172"/>
                  </a:lnTo>
                  <a:lnTo>
                    <a:pt x="93" y="162"/>
                  </a:lnTo>
                  <a:lnTo>
                    <a:pt x="84" y="162"/>
                  </a:lnTo>
                  <a:lnTo>
                    <a:pt x="69" y="162"/>
                  </a:lnTo>
                  <a:lnTo>
                    <a:pt x="61" y="160"/>
                  </a:lnTo>
                  <a:lnTo>
                    <a:pt x="58" y="156"/>
                  </a:lnTo>
                  <a:lnTo>
                    <a:pt x="58" y="150"/>
                  </a:lnTo>
                  <a:lnTo>
                    <a:pt x="58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2" name="Freeform 402"/>
            <p:cNvSpPr>
              <a:spLocks noChangeAspect="1"/>
            </p:cNvSpPr>
            <p:nvPr/>
          </p:nvSpPr>
          <p:spPr bwMode="auto">
            <a:xfrm>
              <a:off x="5504" y="209"/>
              <a:ext cx="114" cy="172"/>
            </a:xfrm>
            <a:custGeom>
              <a:avLst/>
              <a:gdLst>
                <a:gd name="T0" fmla="*/ 114 w 114"/>
                <a:gd name="T1" fmla="*/ 125 h 172"/>
                <a:gd name="T2" fmla="*/ 105 w 114"/>
                <a:gd name="T3" fmla="*/ 125 h 172"/>
                <a:gd name="T4" fmla="*/ 105 w 114"/>
                <a:gd name="T5" fmla="*/ 130 h 172"/>
                <a:gd name="T6" fmla="*/ 103 w 114"/>
                <a:gd name="T7" fmla="*/ 138 h 172"/>
                <a:gd name="T8" fmla="*/ 101 w 114"/>
                <a:gd name="T9" fmla="*/ 144 h 172"/>
                <a:gd name="T10" fmla="*/ 99 w 114"/>
                <a:gd name="T11" fmla="*/ 148 h 172"/>
                <a:gd name="T12" fmla="*/ 95 w 114"/>
                <a:gd name="T13" fmla="*/ 149 h 172"/>
                <a:gd name="T14" fmla="*/ 87 w 114"/>
                <a:gd name="T15" fmla="*/ 150 h 172"/>
                <a:gd name="T16" fmla="*/ 79 w 114"/>
                <a:gd name="T17" fmla="*/ 150 h 172"/>
                <a:gd name="T18" fmla="*/ 73 w 114"/>
                <a:gd name="T19" fmla="*/ 150 h 172"/>
                <a:gd name="T20" fmla="*/ 26 w 114"/>
                <a:gd name="T21" fmla="*/ 150 h 172"/>
                <a:gd name="T22" fmla="*/ 43 w 114"/>
                <a:gd name="T23" fmla="*/ 135 h 172"/>
                <a:gd name="T24" fmla="*/ 56 w 114"/>
                <a:gd name="T25" fmla="*/ 124 h 172"/>
                <a:gd name="T26" fmla="*/ 67 w 114"/>
                <a:gd name="T27" fmla="*/ 115 h 172"/>
                <a:gd name="T28" fmla="*/ 78 w 114"/>
                <a:gd name="T29" fmla="*/ 106 h 172"/>
                <a:gd name="T30" fmla="*/ 91 w 114"/>
                <a:gd name="T31" fmla="*/ 95 h 172"/>
                <a:gd name="T32" fmla="*/ 103 w 114"/>
                <a:gd name="T33" fmla="*/ 82 h 172"/>
                <a:gd name="T34" fmla="*/ 111 w 114"/>
                <a:gd name="T35" fmla="*/ 67 h 172"/>
                <a:gd name="T36" fmla="*/ 114 w 114"/>
                <a:gd name="T37" fmla="*/ 50 h 172"/>
                <a:gd name="T38" fmla="*/ 110 w 114"/>
                <a:gd name="T39" fmla="*/ 29 h 172"/>
                <a:gd name="T40" fmla="*/ 96 w 114"/>
                <a:gd name="T41" fmla="*/ 13 h 172"/>
                <a:gd name="T42" fmla="*/ 77 w 114"/>
                <a:gd name="T43" fmla="*/ 3 h 172"/>
                <a:gd name="T44" fmla="*/ 54 w 114"/>
                <a:gd name="T45" fmla="*/ 0 h 172"/>
                <a:gd name="T46" fmla="*/ 43 w 114"/>
                <a:gd name="T47" fmla="*/ 1 h 172"/>
                <a:gd name="T48" fmla="*/ 32 w 114"/>
                <a:gd name="T49" fmla="*/ 4 h 172"/>
                <a:gd name="T50" fmla="*/ 23 w 114"/>
                <a:gd name="T51" fmla="*/ 8 h 172"/>
                <a:gd name="T52" fmla="*/ 15 w 114"/>
                <a:gd name="T53" fmla="*/ 14 h 172"/>
                <a:gd name="T54" fmla="*/ 9 w 114"/>
                <a:gd name="T55" fmla="*/ 21 h 172"/>
                <a:gd name="T56" fmla="*/ 4 w 114"/>
                <a:gd name="T57" fmla="*/ 29 h 172"/>
                <a:gd name="T58" fmla="*/ 1 w 114"/>
                <a:gd name="T59" fmla="*/ 37 h 172"/>
                <a:gd name="T60" fmla="*/ 0 w 114"/>
                <a:gd name="T61" fmla="*/ 46 h 172"/>
                <a:gd name="T62" fmla="*/ 2 w 114"/>
                <a:gd name="T63" fmla="*/ 54 h 172"/>
                <a:gd name="T64" fmla="*/ 6 w 114"/>
                <a:gd name="T65" fmla="*/ 58 h 172"/>
                <a:gd name="T66" fmla="*/ 11 w 114"/>
                <a:gd name="T67" fmla="*/ 60 h 172"/>
                <a:gd name="T68" fmla="*/ 14 w 114"/>
                <a:gd name="T69" fmla="*/ 61 h 172"/>
                <a:gd name="T70" fmla="*/ 19 w 114"/>
                <a:gd name="T71" fmla="*/ 60 h 172"/>
                <a:gd name="T72" fmla="*/ 23 w 114"/>
                <a:gd name="T73" fmla="*/ 57 h 172"/>
                <a:gd name="T74" fmla="*/ 27 w 114"/>
                <a:gd name="T75" fmla="*/ 53 h 172"/>
                <a:gd name="T76" fmla="*/ 28 w 114"/>
                <a:gd name="T77" fmla="*/ 47 h 172"/>
                <a:gd name="T78" fmla="*/ 27 w 114"/>
                <a:gd name="T79" fmla="*/ 43 h 172"/>
                <a:gd name="T80" fmla="*/ 25 w 114"/>
                <a:gd name="T81" fmla="*/ 38 h 172"/>
                <a:gd name="T82" fmla="*/ 21 w 114"/>
                <a:gd name="T83" fmla="*/ 35 h 172"/>
                <a:gd name="T84" fmla="*/ 13 w 114"/>
                <a:gd name="T85" fmla="*/ 33 h 172"/>
                <a:gd name="T86" fmla="*/ 20 w 114"/>
                <a:gd name="T87" fmla="*/ 22 h 172"/>
                <a:gd name="T88" fmla="*/ 30 w 114"/>
                <a:gd name="T89" fmla="*/ 14 h 172"/>
                <a:gd name="T90" fmla="*/ 40 w 114"/>
                <a:gd name="T91" fmla="*/ 10 h 172"/>
                <a:gd name="T92" fmla="*/ 50 w 114"/>
                <a:gd name="T93" fmla="*/ 9 h 172"/>
                <a:gd name="T94" fmla="*/ 67 w 114"/>
                <a:gd name="T95" fmla="*/ 13 h 172"/>
                <a:gd name="T96" fmla="*/ 79 w 114"/>
                <a:gd name="T97" fmla="*/ 22 h 172"/>
                <a:gd name="T98" fmla="*/ 87 w 114"/>
                <a:gd name="T99" fmla="*/ 35 h 172"/>
                <a:gd name="T100" fmla="*/ 89 w 114"/>
                <a:gd name="T101" fmla="*/ 50 h 172"/>
                <a:gd name="T102" fmla="*/ 87 w 114"/>
                <a:gd name="T103" fmla="*/ 66 h 172"/>
                <a:gd name="T104" fmla="*/ 80 w 114"/>
                <a:gd name="T105" fmla="*/ 80 h 172"/>
                <a:gd name="T106" fmla="*/ 72 w 114"/>
                <a:gd name="T107" fmla="*/ 92 h 172"/>
                <a:gd name="T108" fmla="*/ 65 w 114"/>
                <a:gd name="T109" fmla="*/ 100 h 172"/>
                <a:gd name="T110" fmla="*/ 3 w 114"/>
                <a:gd name="T111" fmla="*/ 162 h 172"/>
                <a:gd name="T112" fmla="*/ 1 w 114"/>
                <a:gd name="T113" fmla="*/ 165 h 172"/>
                <a:gd name="T114" fmla="*/ 0 w 114"/>
                <a:gd name="T115" fmla="*/ 172 h 172"/>
                <a:gd name="T116" fmla="*/ 107 w 114"/>
                <a:gd name="T117" fmla="*/ 172 h 172"/>
                <a:gd name="T118" fmla="*/ 114 w 114"/>
                <a:gd name="T119" fmla="*/ 12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4" h="172">
                  <a:moveTo>
                    <a:pt x="114" y="125"/>
                  </a:moveTo>
                  <a:lnTo>
                    <a:pt x="105" y="125"/>
                  </a:lnTo>
                  <a:lnTo>
                    <a:pt x="105" y="130"/>
                  </a:lnTo>
                  <a:lnTo>
                    <a:pt x="103" y="138"/>
                  </a:lnTo>
                  <a:lnTo>
                    <a:pt x="101" y="144"/>
                  </a:lnTo>
                  <a:lnTo>
                    <a:pt x="99" y="148"/>
                  </a:lnTo>
                  <a:lnTo>
                    <a:pt x="95" y="149"/>
                  </a:lnTo>
                  <a:lnTo>
                    <a:pt x="87" y="150"/>
                  </a:lnTo>
                  <a:lnTo>
                    <a:pt x="79" y="150"/>
                  </a:lnTo>
                  <a:lnTo>
                    <a:pt x="73" y="150"/>
                  </a:lnTo>
                  <a:lnTo>
                    <a:pt x="26" y="150"/>
                  </a:lnTo>
                  <a:lnTo>
                    <a:pt x="43" y="135"/>
                  </a:lnTo>
                  <a:lnTo>
                    <a:pt x="56" y="124"/>
                  </a:lnTo>
                  <a:lnTo>
                    <a:pt x="67" y="115"/>
                  </a:lnTo>
                  <a:lnTo>
                    <a:pt x="78" y="106"/>
                  </a:lnTo>
                  <a:lnTo>
                    <a:pt x="91" y="95"/>
                  </a:lnTo>
                  <a:lnTo>
                    <a:pt x="103" y="82"/>
                  </a:lnTo>
                  <a:lnTo>
                    <a:pt x="111" y="67"/>
                  </a:lnTo>
                  <a:lnTo>
                    <a:pt x="114" y="50"/>
                  </a:lnTo>
                  <a:lnTo>
                    <a:pt x="110" y="29"/>
                  </a:lnTo>
                  <a:lnTo>
                    <a:pt x="96" y="13"/>
                  </a:lnTo>
                  <a:lnTo>
                    <a:pt x="77" y="3"/>
                  </a:lnTo>
                  <a:lnTo>
                    <a:pt x="54" y="0"/>
                  </a:lnTo>
                  <a:lnTo>
                    <a:pt x="43" y="1"/>
                  </a:lnTo>
                  <a:lnTo>
                    <a:pt x="32" y="4"/>
                  </a:lnTo>
                  <a:lnTo>
                    <a:pt x="23" y="8"/>
                  </a:lnTo>
                  <a:lnTo>
                    <a:pt x="15" y="14"/>
                  </a:lnTo>
                  <a:lnTo>
                    <a:pt x="9" y="21"/>
                  </a:lnTo>
                  <a:lnTo>
                    <a:pt x="4" y="29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2" y="54"/>
                  </a:lnTo>
                  <a:lnTo>
                    <a:pt x="6" y="58"/>
                  </a:lnTo>
                  <a:lnTo>
                    <a:pt x="11" y="60"/>
                  </a:lnTo>
                  <a:lnTo>
                    <a:pt x="14" y="61"/>
                  </a:lnTo>
                  <a:lnTo>
                    <a:pt x="19" y="60"/>
                  </a:lnTo>
                  <a:lnTo>
                    <a:pt x="23" y="57"/>
                  </a:lnTo>
                  <a:lnTo>
                    <a:pt x="27" y="53"/>
                  </a:lnTo>
                  <a:lnTo>
                    <a:pt x="28" y="47"/>
                  </a:lnTo>
                  <a:lnTo>
                    <a:pt x="27" y="43"/>
                  </a:lnTo>
                  <a:lnTo>
                    <a:pt x="25" y="38"/>
                  </a:lnTo>
                  <a:lnTo>
                    <a:pt x="21" y="35"/>
                  </a:lnTo>
                  <a:lnTo>
                    <a:pt x="13" y="33"/>
                  </a:lnTo>
                  <a:lnTo>
                    <a:pt x="20" y="22"/>
                  </a:lnTo>
                  <a:lnTo>
                    <a:pt x="30" y="14"/>
                  </a:lnTo>
                  <a:lnTo>
                    <a:pt x="40" y="10"/>
                  </a:lnTo>
                  <a:lnTo>
                    <a:pt x="50" y="9"/>
                  </a:lnTo>
                  <a:lnTo>
                    <a:pt x="67" y="13"/>
                  </a:lnTo>
                  <a:lnTo>
                    <a:pt x="79" y="22"/>
                  </a:lnTo>
                  <a:lnTo>
                    <a:pt x="87" y="35"/>
                  </a:lnTo>
                  <a:lnTo>
                    <a:pt x="89" y="50"/>
                  </a:lnTo>
                  <a:lnTo>
                    <a:pt x="87" y="66"/>
                  </a:lnTo>
                  <a:lnTo>
                    <a:pt x="80" y="80"/>
                  </a:lnTo>
                  <a:lnTo>
                    <a:pt x="72" y="92"/>
                  </a:lnTo>
                  <a:lnTo>
                    <a:pt x="65" y="100"/>
                  </a:lnTo>
                  <a:lnTo>
                    <a:pt x="3" y="162"/>
                  </a:lnTo>
                  <a:lnTo>
                    <a:pt x="1" y="165"/>
                  </a:lnTo>
                  <a:lnTo>
                    <a:pt x="0" y="172"/>
                  </a:lnTo>
                  <a:lnTo>
                    <a:pt x="107" y="172"/>
                  </a:lnTo>
                  <a:lnTo>
                    <a:pt x="114" y="1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3" name="Freeform 403"/>
            <p:cNvSpPr>
              <a:spLocks noChangeAspect="1"/>
            </p:cNvSpPr>
            <p:nvPr/>
          </p:nvSpPr>
          <p:spPr bwMode="auto">
            <a:xfrm>
              <a:off x="5675" y="50"/>
              <a:ext cx="85" cy="370"/>
            </a:xfrm>
            <a:custGeom>
              <a:avLst/>
              <a:gdLst>
                <a:gd name="T0" fmla="*/ 85 w 85"/>
                <a:gd name="T1" fmla="*/ 185 h 370"/>
                <a:gd name="T2" fmla="*/ 84 w 85"/>
                <a:gd name="T3" fmla="*/ 161 h 370"/>
                <a:gd name="T4" fmla="*/ 80 w 85"/>
                <a:gd name="T5" fmla="*/ 132 h 370"/>
                <a:gd name="T6" fmla="*/ 73 w 85"/>
                <a:gd name="T7" fmla="*/ 101 h 370"/>
                <a:gd name="T8" fmla="*/ 61 w 85"/>
                <a:gd name="T9" fmla="*/ 70 h 370"/>
                <a:gd name="T10" fmla="*/ 43 w 85"/>
                <a:gd name="T11" fmla="*/ 40 h 370"/>
                <a:gd name="T12" fmla="*/ 25 w 85"/>
                <a:gd name="T13" fmla="*/ 18 h 370"/>
                <a:gd name="T14" fmla="*/ 11 w 85"/>
                <a:gd name="T15" fmla="*/ 5 h 370"/>
                <a:gd name="T16" fmla="*/ 3 w 85"/>
                <a:gd name="T17" fmla="*/ 0 h 370"/>
                <a:gd name="T18" fmla="*/ 1 w 85"/>
                <a:gd name="T19" fmla="*/ 1 h 370"/>
                <a:gd name="T20" fmla="*/ 0 w 85"/>
                <a:gd name="T21" fmla="*/ 4 h 370"/>
                <a:gd name="T22" fmla="*/ 0 w 85"/>
                <a:gd name="T23" fmla="*/ 5 h 370"/>
                <a:gd name="T24" fmla="*/ 0 w 85"/>
                <a:gd name="T25" fmla="*/ 6 h 370"/>
                <a:gd name="T26" fmla="*/ 3 w 85"/>
                <a:gd name="T27" fmla="*/ 9 h 370"/>
                <a:gd name="T28" fmla="*/ 7 w 85"/>
                <a:gd name="T29" fmla="*/ 13 h 370"/>
                <a:gd name="T30" fmla="*/ 31 w 85"/>
                <a:gd name="T31" fmla="*/ 44 h 370"/>
                <a:gd name="T32" fmla="*/ 49 w 85"/>
                <a:gd name="T33" fmla="*/ 84 h 370"/>
                <a:gd name="T34" fmla="*/ 60 w 85"/>
                <a:gd name="T35" fmla="*/ 131 h 370"/>
                <a:gd name="T36" fmla="*/ 64 w 85"/>
                <a:gd name="T37" fmla="*/ 185 h 370"/>
                <a:gd name="T38" fmla="*/ 61 w 85"/>
                <a:gd name="T39" fmla="*/ 233 h 370"/>
                <a:gd name="T40" fmla="*/ 51 w 85"/>
                <a:gd name="T41" fmla="*/ 279 h 370"/>
                <a:gd name="T42" fmla="*/ 33 w 85"/>
                <a:gd name="T43" fmla="*/ 322 h 370"/>
                <a:gd name="T44" fmla="*/ 4 w 85"/>
                <a:gd name="T45" fmla="*/ 360 h 370"/>
                <a:gd name="T46" fmla="*/ 0 w 85"/>
                <a:gd name="T47" fmla="*/ 365 h 370"/>
                <a:gd name="T48" fmla="*/ 0 w 85"/>
                <a:gd name="T49" fmla="*/ 367 h 370"/>
                <a:gd name="T50" fmla="*/ 1 w 85"/>
                <a:gd name="T51" fmla="*/ 369 h 370"/>
                <a:gd name="T52" fmla="*/ 3 w 85"/>
                <a:gd name="T53" fmla="*/ 370 h 370"/>
                <a:gd name="T54" fmla="*/ 11 w 85"/>
                <a:gd name="T55" fmla="*/ 365 h 370"/>
                <a:gd name="T56" fmla="*/ 26 w 85"/>
                <a:gd name="T57" fmla="*/ 352 h 370"/>
                <a:gd name="T58" fmla="*/ 44 w 85"/>
                <a:gd name="T59" fmla="*/ 329 h 370"/>
                <a:gd name="T60" fmla="*/ 62 w 85"/>
                <a:gd name="T61" fmla="*/ 298 h 370"/>
                <a:gd name="T62" fmla="*/ 73 w 85"/>
                <a:gd name="T63" fmla="*/ 268 h 370"/>
                <a:gd name="T64" fmla="*/ 80 w 85"/>
                <a:gd name="T65" fmla="*/ 238 h 370"/>
                <a:gd name="T66" fmla="*/ 84 w 85"/>
                <a:gd name="T67" fmla="*/ 210 h 370"/>
                <a:gd name="T68" fmla="*/ 85 w 85"/>
                <a:gd name="T69" fmla="*/ 185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70">
                  <a:moveTo>
                    <a:pt x="85" y="185"/>
                  </a:moveTo>
                  <a:lnTo>
                    <a:pt x="84" y="161"/>
                  </a:lnTo>
                  <a:lnTo>
                    <a:pt x="80" y="132"/>
                  </a:lnTo>
                  <a:lnTo>
                    <a:pt x="73" y="101"/>
                  </a:lnTo>
                  <a:lnTo>
                    <a:pt x="61" y="70"/>
                  </a:lnTo>
                  <a:lnTo>
                    <a:pt x="43" y="40"/>
                  </a:lnTo>
                  <a:lnTo>
                    <a:pt x="25" y="18"/>
                  </a:lnTo>
                  <a:lnTo>
                    <a:pt x="11" y="5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3" y="9"/>
                  </a:lnTo>
                  <a:lnTo>
                    <a:pt x="7" y="13"/>
                  </a:lnTo>
                  <a:lnTo>
                    <a:pt x="31" y="44"/>
                  </a:lnTo>
                  <a:lnTo>
                    <a:pt x="49" y="84"/>
                  </a:lnTo>
                  <a:lnTo>
                    <a:pt x="60" y="131"/>
                  </a:lnTo>
                  <a:lnTo>
                    <a:pt x="64" y="185"/>
                  </a:lnTo>
                  <a:lnTo>
                    <a:pt x="61" y="233"/>
                  </a:lnTo>
                  <a:lnTo>
                    <a:pt x="51" y="279"/>
                  </a:lnTo>
                  <a:lnTo>
                    <a:pt x="33" y="322"/>
                  </a:lnTo>
                  <a:lnTo>
                    <a:pt x="4" y="360"/>
                  </a:lnTo>
                  <a:lnTo>
                    <a:pt x="0" y="365"/>
                  </a:lnTo>
                  <a:lnTo>
                    <a:pt x="0" y="367"/>
                  </a:lnTo>
                  <a:lnTo>
                    <a:pt x="1" y="369"/>
                  </a:lnTo>
                  <a:lnTo>
                    <a:pt x="3" y="370"/>
                  </a:lnTo>
                  <a:lnTo>
                    <a:pt x="11" y="365"/>
                  </a:lnTo>
                  <a:lnTo>
                    <a:pt x="26" y="352"/>
                  </a:lnTo>
                  <a:lnTo>
                    <a:pt x="44" y="329"/>
                  </a:lnTo>
                  <a:lnTo>
                    <a:pt x="62" y="298"/>
                  </a:lnTo>
                  <a:lnTo>
                    <a:pt x="73" y="268"/>
                  </a:lnTo>
                  <a:lnTo>
                    <a:pt x="80" y="238"/>
                  </a:lnTo>
                  <a:lnTo>
                    <a:pt x="84" y="210"/>
                  </a:lnTo>
                  <a:lnTo>
                    <a:pt x="85" y="18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725" y="5144467"/>
            <a:ext cx="841699" cy="103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4"/>
          <p:cNvGrpSpPr>
            <a:grpSpLocks noChangeAspect="1"/>
          </p:cNvGrpSpPr>
          <p:nvPr>
            <p:custDataLst>
              <p:tags r:id="rId9"/>
            </p:custDataLst>
          </p:nvPr>
        </p:nvGrpSpPr>
        <p:grpSpPr bwMode="auto">
          <a:xfrm>
            <a:off x="2600166" y="1564347"/>
            <a:ext cx="3812919" cy="954389"/>
            <a:chOff x="2" y="1"/>
            <a:chExt cx="5757" cy="1441"/>
          </a:xfrm>
        </p:grpSpPr>
        <p:sp>
          <p:nvSpPr>
            <p:cNvPr id="46" name="Rectangle 5"/>
            <p:cNvSpPr>
              <a:spLocks noChangeAspect="1" noChangeArrowheads="1"/>
            </p:cNvSpPr>
            <p:nvPr/>
          </p:nvSpPr>
          <p:spPr bwMode="auto">
            <a:xfrm>
              <a:off x="73" y="433"/>
              <a:ext cx="179" cy="15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6"/>
            <p:cNvSpPr>
              <a:spLocks noChangeAspect="1" noEditPoints="1"/>
            </p:cNvSpPr>
            <p:nvPr/>
          </p:nvSpPr>
          <p:spPr bwMode="auto">
            <a:xfrm>
              <a:off x="2" y="514"/>
              <a:ext cx="259" cy="444"/>
            </a:xfrm>
            <a:custGeom>
              <a:avLst/>
              <a:gdLst>
                <a:gd name="T0" fmla="*/ 192 w 259"/>
                <a:gd name="T1" fmla="*/ 8 h 444"/>
                <a:gd name="T2" fmla="*/ 192 w 259"/>
                <a:gd name="T3" fmla="*/ 2 h 444"/>
                <a:gd name="T4" fmla="*/ 182 w 259"/>
                <a:gd name="T5" fmla="*/ 1 h 444"/>
                <a:gd name="T6" fmla="*/ 151 w 259"/>
                <a:gd name="T7" fmla="*/ 124 h 444"/>
                <a:gd name="T8" fmla="*/ 94 w 259"/>
                <a:gd name="T9" fmla="*/ 136 h 444"/>
                <a:gd name="T10" fmla="*/ 46 w 259"/>
                <a:gd name="T11" fmla="*/ 167 h 444"/>
                <a:gd name="T12" fmla="*/ 12 w 259"/>
                <a:gd name="T13" fmla="*/ 210 h 444"/>
                <a:gd name="T14" fmla="*/ 0 w 259"/>
                <a:gd name="T15" fmla="*/ 259 h 444"/>
                <a:gd name="T16" fmla="*/ 25 w 259"/>
                <a:gd name="T17" fmla="*/ 320 h 444"/>
                <a:gd name="T18" fmla="*/ 95 w 259"/>
                <a:gd name="T19" fmla="*/ 349 h 444"/>
                <a:gd name="T20" fmla="*/ 79 w 259"/>
                <a:gd name="T21" fmla="*/ 412 h 444"/>
                <a:gd name="T22" fmla="*/ 73 w 259"/>
                <a:gd name="T23" fmla="*/ 435 h 444"/>
                <a:gd name="T24" fmla="*/ 74 w 259"/>
                <a:gd name="T25" fmla="*/ 443 h 444"/>
                <a:gd name="T26" fmla="*/ 83 w 259"/>
                <a:gd name="T27" fmla="*/ 442 h 444"/>
                <a:gd name="T28" fmla="*/ 86 w 259"/>
                <a:gd name="T29" fmla="*/ 435 h 444"/>
                <a:gd name="T30" fmla="*/ 89 w 259"/>
                <a:gd name="T31" fmla="*/ 422 h 444"/>
                <a:gd name="T32" fmla="*/ 137 w 259"/>
                <a:gd name="T33" fmla="*/ 345 h 444"/>
                <a:gd name="T34" fmla="*/ 190 w 259"/>
                <a:gd name="T35" fmla="*/ 322 h 444"/>
                <a:gd name="T36" fmla="*/ 232 w 259"/>
                <a:gd name="T37" fmla="*/ 284 h 444"/>
                <a:gd name="T38" fmla="*/ 256 w 259"/>
                <a:gd name="T39" fmla="*/ 238 h 444"/>
                <a:gd name="T40" fmla="*/ 253 w 259"/>
                <a:gd name="T41" fmla="*/ 183 h 444"/>
                <a:gd name="T42" fmla="*/ 208 w 259"/>
                <a:gd name="T43" fmla="*/ 134 h 444"/>
                <a:gd name="T44" fmla="*/ 192 w 259"/>
                <a:gd name="T45" fmla="*/ 11 h 444"/>
                <a:gd name="T46" fmla="*/ 86 w 259"/>
                <a:gd name="T47" fmla="*/ 336 h 444"/>
                <a:gd name="T48" fmla="*/ 64 w 259"/>
                <a:gd name="T49" fmla="*/ 329 h 444"/>
                <a:gd name="T50" fmla="*/ 45 w 259"/>
                <a:gd name="T51" fmla="*/ 312 h 444"/>
                <a:gd name="T52" fmla="*/ 33 w 259"/>
                <a:gd name="T53" fmla="*/ 287 h 444"/>
                <a:gd name="T54" fmla="*/ 34 w 259"/>
                <a:gd name="T55" fmla="*/ 247 h 444"/>
                <a:gd name="T56" fmla="*/ 49 w 259"/>
                <a:gd name="T57" fmla="*/ 202 h 444"/>
                <a:gd name="T58" fmla="*/ 79 w 259"/>
                <a:gd name="T59" fmla="*/ 164 h 444"/>
                <a:gd name="T60" fmla="*/ 122 w 259"/>
                <a:gd name="T61" fmla="*/ 140 h 444"/>
                <a:gd name="T62" fmla="*/ 97 w 259"/>
                <a:gd name="T63" fmla="*/ 338 h 444"/>
                <a:gd name="T64" fmla="*/ 187 w 259"/>
                <a:gd name="T65" fmla="*/ 140 h 444"/>
                <a:gd name="T66" fmla="*/ 222 w 259"/>
                <a:gd name="T67" fmla="*/ 174 h 444"/>
                <a:gd name="T68" fmla="*/ 225 w 259"/>
                <a:gd name="T69" fmla="*/ 225 h 444"/>
                <a:gd name="T70" fmla="*/ 209 w 259"/>
                <a:gd name="T71" fmla="*/ 270 h 444"/>
                <a:gd name="T72" fmla="*/ 180 w 259"/>
                <a:gd name="T73" fmla="*/ 308 h 444"/>
                <a:gd name="T74" fmla="*/ 136 w 259"/>
                <a:gd name="T75" fmla="*/ 333 h 444"/>
                <a:gd name="T76" fmla="*/ 161 w 259"/>
                <a:gd name="T77" fmla="*/ 135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" h="444">
                  <a:moveTo>
                    <a:pt x="192" y="11"/>
                  </a:moveTo>
                  <a:lnTo>
                    <a:pt x="192" y="8"/>
                  </a:lnTo>
                  <a:lnTo>
                    <a:pt x="193" y="4"/>
                  </a:lnTo>
                  <a:lnTo>
                    <a:pt x="192" y="2"/>
                  </a:lnTo>
                  <a:lnTo>
                    <a:pt x="187" y="0"/>
                  </a:lnTo>
                  <a:lnTo>
                    <a:pt x="182" y="1"/>
                  </a:lnTo>
                  <a:lnTo>
                    <a:pt x="180" y="9"/>
                  </a:lnTo>
                  <a:lnTo>
                    <a:pt x="151" y="124"/>
                  </a:lnTo>
                  <a:lnTo>
                    <a:pt x="122" y="127"/>
                  </a:lnTo>
                  <a:lnTo>
                    <a:pt x="94" y="136"/>
                  </a:lnTo>
                  <a:lnTo>
                    <a:pt x="68" y="150"/>
                  </a:lnTo>
                  <a:lnTo>
                    <a:pt x="46" y="167"/>
                  </a:lnTo>
                  <a:lnTo>
                    <a:pt x="27" y="187"/>
                  </a:lnTo>
                  <a:lnTo>
                    <a:pt x="12" y="210"/>
                  </a:lnTo>
                  <a:lnTo>
                    <a:pt x="3" y="234"/>
                  </a:lnTo>
                  <a:lnTo>
                    <a:pt x="0" y="259"/>
                  </a:lnTo>
                  <a:lnTo>
                    <a:pt x="6" y="292"/>
                  </a:lnTo>
                  <a:lnTo>
                    <a:pt x="25" y="320"/>
                  </a:lnTo>
                  <a:lnTo>
                    <a:pt x="54" y="340"/>
                  </a:lnTo>
                  <a:lnTo>
                    <a:pt x="95" y="349"/>
                  </a:lnTo>
                  <a:lnTo>
                    <a:pt x="83" y="395"/>
                  </a:lnTo>
                  <a:lnTo>
                    <a:pt x="79" y="412"/>
                  </a:lnTo>
                  <a:lnTo>
                    <a:pt x="76" y="425"/>
                  </a:lnTo>
                  <a:lnTo>
                    <a:pt x="73" y="435"/>
                  </a:lnTo>
                  <a:lnTo>
                    <a:pt x="72" y="439"/>
                  </a:lnTo>
                  <a:lnTo>
                    <a:pt x="74" y="443"/>
                  </a:lnTo>
                  <a:lnTo>
                    <a:pt x="78" y="444"/>
                  </a:lnTo>
                  <a:lnTo>
                    <a:pt x="83" y="442"/>
                  </a:lnTo>
                  <a:lnTo>
                    <a:pt x="84" y="439"/>
                  </a:lnTo>
                  <a:lnTo>
                    <a:pt x="86" y="435"/>
                  </a:lnTo>
                  <a:lnTo>
                    <a:pt x="87" y="428"/>
                  </a:lnTo>
                  <a:lnTo>
                    <a:pt x="89" y="422"/>
                  </a:lnTo>
                  <a:lnTo>
                    <a:pt x="107" y="349"/>
                  </a:lnTo>
                  <a:lnTo>
                    <a:pt x="137" y="345"/>
                  </a:lnTo>
                  <a:lnTo>
                    <a:pt x="165" y="336"/>
                  </a:lnTo>
                  <a:lnTo>
                    <a:pt x="190" y="322"/>
                  </a:lnTo>
                  <a:lnTo>
                    <a:pt x="213" y="305"/>
                  </a:lnTo>
                  <a:lnTo>
                    <a:pt x="232" y="284"/>
                  </a:lnTo>
                  <a:lnTo>
                    <a:pt x="246" y="262"/>
                  </a:lnTo>
                  <a:lnTo>
                    <a:pt x="256" y="238"/>
                  </a:lnTo>
                  <a:lnTo>
                    <a:pt x="259" y="213"/>
                  </a:lnTo>
                  <a:lnTo>
                    <a:pt x="253" y="183"/>
                  </a:lnTo>
                  <a:lnTo>
                    <a:pt x="237" y="156"/>
                  </a:lnTo>
                  <a:lnTo>
                    <a:pt x="208" y="134"/>
                  </a:lnTo>
                  <a:lnTo>
                    <a:pt x="164" y="124"/>
                  </a:lnTo>
                  <a:lnTo>
                    <a:pt x="192" y="11"/>
                  </a:lnTo>
                  <a:close/>
                  <a:moveTo>
                    <a:pt x="97" y="338"/>
                  </a:moveTo>
                  <a:lnTo>
                    <a:pt x="86" y="336"/>
                  </a:lnTo>
                  <a:lnTo>
                    <a:pt x="74" y="333"/>
                  </a:lnTo>
                  <a:lnTo>
                    <a:pt x="64" y="329"/>
                  </a:lnTo>
                  <a:lnTo>
                    <a:pt x="53" y="322"/>
                  </a:lnTo>
                  <a:lnTo>
                    <a:pt x="45" y="312"/>
                  </a:lnTo>
                  <a:lnTo>
                    <a:pt x="38" y="301"/>
                  </a:lnTo>
                  <a:lnTo>
                    <a:pt x="33" y="287"/>
                  </a:lnTo>
                  <a:lnTo>
                    <a:pt x="32" y="270"/>
                  </a:lnTo>
                  <a:lnTo>
                    <a:pt x="34" y="247"/>
                  </a:lnTo>
                  <a:lnTo>
                    <a:pt x="40" y="224"/>
                  </a:lnTo>
                  <a:lnTo>
                    <a:pt x="49" y="202"/>
                  </a:lnTo>
                  <a:lnTo>
                    <a:pt x="62" y="182"/>
                  </a:lnTo>
                  <a:lnTo>
                    <a:pt x="79" y="164"/>
                  </a:lnTo>
                  <a:lnTo>
                    <a:pt x="99" y="150"/>
                  </a:lnTo>
                  <a:lnTo>
                    <a:pt x="122" y="140"/>
                  </a:lnTo>
                  <a:lnTo>
                    <a:pt x="148" y="135"/>
                  </a:lnTo>
                  <a:lnTo>
                    <a:pt x="97" y="338"/>
                  </a:lnTo>
                  <a:close/>
                  <a:moveTo>
                    <a:pt x="161" y="135"/>
                  </a:moveTo>
                  <a:lnTo>
                    <a:pt x="187" y="140"/>
                  </a:lnTo>
                  <a:lnTo>
                    <a:pt x="208" y="153"/>
                  </a:lnTo>
                  <a:lnTo>
                    <a:pt x="222" y="174"/>
                  </a:lnTo>
                  <a:lnTo>
                    <a:pt x="227" y="203"/>
                  </a:lnTo>
                  <a:lnTo>
                    <a:pt x="225" y="225"/>
                  </a:lnTo>
                  <a:lnTo>
                    <a:pt x="219" y="248"/>
                  </a:lnTo>
                  <a:lnTo>
                    <a:pt x="209" y="270"/>
                  </a:lnTo>
                  <a:lnTo>
                    <a:pt x="196" y="290"/>
                  </a:lnTo>
                  <a:lnTo>
                    <a:pt x="180" y="308"/>
                  </a:lnTo>
                  <a:lnTo>
                    <a:pt x="159" y="322"/>
                  </a:lnTo>
                  <a:lnTo>
                    <a:pt x="136" y="333"/>
                  </a:lnTo>
                  <a:lnTo>
                    <a:pt x="110" y="338"/>
                  </a:lnTo>
                  <a:lnTo>
                    <a:pt x="161" y="1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7"/>
            <p:cNvSpPr>
              <a:spLocks noChangeAspect="1" noEditPoints="1"/>
            </p:cNvSpPr>
            <p:nvPr/>
          </p:nvSpPr>
          <p:spPr bwMode="auto">
            <a:xfrm>
              <a:off x="435" y="675"/>
              <a:ext cx="329" cy="116"/>
            </a:xfrm>
            <a:custGeom>
              <a:avLst/>
              <a:gdLst>
                <a:gd name="T0" fmla="*/ 312 w 329"/>
                <a:gd name="T1" fmla="*/ 20 h 116"/>
                <a:gd name="T2" fmla="*/ 318 w 329"/>
                <a:gd name="T3" fmla="*/ 20 h 116"/>
                <a:gd name="T4" fmla="*/ 323 w 329"/>
                <a:gd name="T5" fmla="*/ 19 h 116"/>
                <a:gd name="T6" fmla="*/ 327 w 329"/>
                <a:gd name="T7" fmla="*/ 16 h 116"/>
                <a:gd name="T8" fmla="*/ 329 w 329"/>
                <a:gd name="T9" fmla="*/ 10 h 116"/>
                <a:gd name="T10" fmla="*/ 327 w 329"/>
                <a:gd name="T11" fmla="*/ 4 h 116"/>
                <a:gd name="T12" fmla="*/ 323 w 329"/>
                <a:gd name="T13" fmla="*/ 1 h 116"/>
                <a:gd name="T14" fmla="*/ 318 w 329"/>
                <a:gd name="T15" fmla="*/ 0 h 116"/>
                <a:gd name="T16" fmla="*/ 313 w 329"/>
                <a:gd name="T17" fmla="*/ 0 h 116"/>
                <a:gd name="T18" fmla="*/ 17 w 329"/>
                <a:gd name="T19" fmla="*/ 0 h 116"/>
                <a:gd name="T20" fmla="*/ 11 w 329"/>
                <a:gd name="T21" fmla="*/ 0 h 116"/>
                <a:gd name="T22" fmla="*/ 6 w 329"/>
                <a:gd name="T23" fmla="*/ 1 h 116"/>
                <a:gd name="T24" fmla="*/ 2 w 329"/>
                <a:gd name="T25" fmla="*/ 4 h 116"/>
                <a:gd name="T26" fmla="*/ 0 w 329"/>
                <a:gd name="T27" fmla="*/ 10 h 116"/>
                <a:gd name="T28" fmla="*/ 2 w 329"/>
                <a:gd name="T29" fmla="*/ 16 h 116"/>
                <a:gd name="T30" fmla="*/ 6 w 329"/>
                <a:gd name="T31" fmla="*/ 19 h 116"/>
                <a:gd name="T32" fmla="*/ 11 w 329"/>
                <a:gd name="T33" fmla="*/ 20 h 116"/>
                <a:gd name="T34" fmla="*/ 17 w 329"/>
                <a:gd name="T35" fmla="*/ 20 h 116"/>
                <a:gd name="T36" fmla="*/ 312 w 329"/>
                <a:gd name="T37" fmla="*/ 20 h 116"/>
                <a:gd name="T38" fmla="*/ 313 w 329"/>
                <a:gd name="T39" fmla="*/ 116 h 116"/>
                <a:gd name="T40" fmla="*/ 318 w 329"/>
                <a:gd name="T41" fmla="*/ 116 h 116"/>
                <a:gd name="T42" fmla="*/ 323 w 329"/>
                <a:gd name="T43" fmla="*/ 115 h 116"/>
                <a:gd name="T44" fmla="*/ 327 w 329"/>
                <a:gd name="T45" fmla="*/ 112 h 116"/>
                <a:gd name="T46" fmla="*/ 329 w 329"/>
                <a:gd name="T47" fmla="*/ 106 h 116"/>
                <a:gd name="T48" fmla="*/ 327 w 329"/>
                <a:gd name="T49" fmla="*/ 100 h 116"/>
                <a:gd name="T50" fmla="*/ 323 w 329"/>
                <a:gd name="T51" fmla="*/ 97 h 116"/>
                <a:gd name="T52" fmla="*/ 318 w 329"/>
                <a:gd name="T53" fmla="*/ 96 h 116"/>
                <a:gd name="T54" fmla="*/ 312 w 329"/>
                <a:gd name="T55" fmla="*/ 96 h 116"/>
                <a:gd name="T56" fmla="*/ 17 w 329"/>
                <a:gd name="T57" fmla="*/ 96 h 116"/>
                <a:gd name="T58" fmla="*/ 11 w 329"/>
                <a:gd name="T59" fmla="*/ 96 h 116"/>
                <a:gd name="T60" fmla="*/ 6 w 329"/>
                <a:gd name="T61" fmla="*/ 97 h 116"/>
                <a:gd name="T62" fmla="*/ 2 w 329"/>
                <a:gd name="T63" fmla="*/ 100 h 116"/>
                <a:gd name="T64" fmla="*/ 0 w 329"/>
                <a:gd name="T65" fmla="*/ 106 h 116"/>
                <a:gd name="T66" fmla="*/ 2 w 329"/>
                <a:gd name="T67" fmla="*/ 112 h 116"/>
                <a:gd name="T68" fmla="*/ 6 w 329"/>
                <a:gd name="T69" fmla="*/ 115 h 116"/>
                <a:gd name="T70" fmla="*/ 11 w 329"/>
                <a:gd name="T71" fmla="*/ 116 h 116"/>
                <a:gd name="T72" fmla="*/ 17 w 329"/>
                <a:gd name="T73" fmla="*/ 116 h 116"/>
                <a:gd name="T74" fmla="*/ 313 w 329"/>
                <a:gd name="T7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9" h="116">
                  <a:moveTo>
                    <a:pt x="312" y="20"/>
                  </a:moveTo>
                  <a:lnTo>
                    <a:pt x="318" y="20"/>
                  </a:lnTo>
                  <a:lnTo>
                    <a:pt x="323" y="19"/>
                  </a:lnTo>
                  <a:lnTo>
                    <a:pt x="327" y="16"/>
                  </a:lnTo>
                  <a:lnTo>
                    <a:pt x="329" y="10"/>
                  </a:lnTo>
                  <a:lnTo>
                    <a:pt x="327" y="4"/>
                  </a:lnTo>
                  <a:lnTo>
                    <a:pt x="323" y="1"/>
                  </a:lnTo>
                  <a:lnTo>
                    <a:pt x="318" y="0"/>
                  </a:lnTo>
                  <a:lnTo>
                    <a:pt x="313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6" y="1"/>
                  </a:lnTo>
                  <a:lnTo>
                    <a:pt x="2" y="4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6" y="19"/>
                  </a:lnTo>
                  <a:lnTo>
                    <a:pt x="11" y="20"/>
                  </a:lnTo>
                  <a:lnTo>
                    <a:pt x="17" y="20"/>
                  </a:lnTo>
                  <a:lnTo>
                    <a:pt x="312" y="20"/>
                  </a:lnTo>
                  <a:close/>
                  <a:moveTo>
                    <a:pt x="313" y="116"/>
                  </a:moveTo>
                  <a:lnTo>
                    <a:pt x="318" y="116"/>
                  </a:lnTo>
                  <a:lnTo>
                    <a:pt x="323" y="115"/>
                  </a:lnTo>
                  <a:lnTo>
                    <a:pt x="327" y="112"/>
                  </a:lnTo>
                  <a:lnTo>
                    <a:pt x="329" y="106"/>
                  </a:lnTo>
                  <a:lnTo>
                    <a:pt x="327" y="100"/>
                  </a:lnTo>
                  <a:lnTo>
                    <a:pt x="323" y="97"/>
                  </a:lnTo>
                  <a:lnTo>
                    <a:pt x="318" y="96"/>
                  </a:lnTo>
                  <a:lnTo>
                    <a:pt x="312" y="96"/>
                  </a:lnTo>
                  <a:lnTo>
                    <a:pt x="17" y="96"/>
                  </a:lnTo>
                  <a:lnTo>
                    <a:pt x="11" y="96"/>
                  </a:lnTo>
                  <a:lnTo>
                    <a:pt x="6" y="97"/>
                  </a:lnTo>
                  <a:lnTo>
                    <a:pt x="2" y="100"/>
                  </a:lnTo>
                  <a:lnTo>
                    <a:pt x="0" y="106"/>
                  </a:lnTo>
                  <a:lnTo>
                    <a:pt x="2" y="112"/>
                  </a:lnTo>
                  <a:lnTo>
                    <a:pt x="6" y="115"/>
                  </a:lnTo>
                  <a:lnTo>
                    <a:pt x="11" y="116"/>
                  </a:lnTo>
                  <a:lnTo>
                    <a:pt x="17" y="116"/>
                  </a:lnTo>
                  <a:lnTo>
                    <a:pt x="313" y="1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8"/>
            <p:cNvSpPr>
              <a:spLocks noChangeAspect="1" noEditPoints="1"/>
            </p:cNvSpPr>
            <p:nvPr/>
          </p:nvSpPr>
          <p:spPr bwMode="auto">
            <a:xfrm>
              <a:off x="948" y="635"/>
              <a:ext cx="223" cy="227"/>
            </a:xfrm>
            <a:custGeom>
              <a:avLst/>
              <a:gdLst>
                <a:gd name="T0" fmla="*/ 148 w 223"/>
                <a:gd name="T1" fmla="*/ 199 h 227"/>
                <a:gd name="T2" fmla="*/ 167 w 223"/>
                <a:gd name="T3" fmla="*/ 221 h 227"/>
                <a:gd name="T4" fmla="*/ 187 w 223"/>
                <a:gd name="T5" fmla="*/ 224 h 227"/>
                <a:gd name="T6" fmla="*/ 200 w 223"/>
                <a:gd name="T7" fmla="*/ 220 h 227"/>
                <a:gd name="T8" fmla="*/ 213 w 223"/>
                <a:gd name="T9" fmla="*/ 210 h 227"/>
                <a:gd name="T10" fmla="*/ 222 w 223"/>
                <a:gd name="T11" fmla="*/ 191 h 227"/>
                <a:gd name="T12" fmla="*/ 223 w 223"/>
                <a:gd name="T13" fmla="*/ 150 h 227"/>
                <a:gd name="T14" fmla="*/ 211 w 223"/>
                <a:gd name="T15" fmla="*/ 178 h 227"/>
                <a:gd name="T16" fmla="*/ 204 w 223"/>
                <a:gd name="T17" fmla="*/ 204 h 227"/>
                <a:gd name="T18" fmla="*/ 193 w 223"/>
                <a:gd name="T19" fmla="*/ 209 h 227"/>
                <a:gd name="T20" fmla="*/ 178 w 223"/>
                <a:gd name="T21" fmla="*/ 198 h 227"/>
                <a:gd name="T22" fmla="*/ 175 w 223"/>
                <a:gd name="T23" fmla="*/ 185 h 227"/>
                <a:gd name="T24" fmla="*/ 175 w 223"/>
                <a:gd name="T25" fmla="*/ 70 h 227"/>
                <a:gd name="T26" fmla="*/ 167 w 223"/>
                <a:gd name="T27" fmla="*/ 41 h 227"/>
                <a:gd name="T28" fmla="*/ 142 w 223"/>
                <a:gd name="T29" fmla="*/ 15 h 227"/>
                <a:gd name="T30" fmla="*/ 107 w 223"/>
                <a:gd name="T31" fmla="*/ 2 h 227"/>
                <a:gd name="T32" fmla="*/ 74 w 223"/>
                <a:gd name="T33" fmla="*/ 1 h 227"/>
                <a:gd name="T34" fmla="*/ 48 w 223"/>
                <a:gd name="T35" fmla="*/ 9 h 227"/>
                <a:gd name="T36" fmla="*/ 28 w 223"/>
                <a:gd name="T37" fmla="*/ 24 h 227"/>
                <a:gd name="T38" fmla="*/ 16 w 223"/>
                <a:gd name="T39" fmla="*/ 44 h 227"/>
                <a:gd name="T40" fmla="*/ 16 w 223"/>
                <a:gd name="T41" fmla="*/ 66 h 227"/>
                <a:gd name="T42" fmla="*/ 28 w 223"/>
                <a:gd name="T43" fmla="*/ 78 h 227"/>
                <a:gd name="T44" fmla="*/ 47 w 223"/>
                <a:gd name="T45" fmla="*/ 78 h 227"/>
                <a:gd name="T46" fmla="*/ 58 w 223"/>
                <a:gd name="T47" fmla="*/ 66 h 227"/>
                <a:gd name="T48" fmla="*/ 59 w 223"/>
                <a:gd name="T49" fmla="*/ 50 h 227"/>
                <a:gd name="T50" fmla="*/ 48 w 223"/>
                <a:gd name="T51" fmla="*/ 37 h 227"/>
                <a:gd name="T52" fmla="*/ 47 w 223"/>
                <a:gd name="T53" fmla="*/ 23 h 227"/>
                <a:gd name="T54" fmla="*/ 75 w 223"/>
                <a:gd name="T55" fmla="*/ 12 h 227"/>
                <a:gd name="T56" fmla="*/ 97 w 223"/>
                <a:gd name="T57" fmla="*/ 12 h 227"/>
                <a:gd name="T58" fmla="*/ 115 w 223"/>
                <a:gd name="T59" fmla="*/ 19 h 227"/>
                <a:gd name="T60" fmla="*/ 130 w 223"/>
                <a:gd name="T61" fmla="*/ 35 h 227"/>
                <a:gd name="T62" fmla="*/ 139 w 223"/>
                <a:gd name="T63" fmla="*/ 59 h 227"/>
                <a:gd name="T64" fmla="*/ 141 w 223"/>
                <a:gd name="T65" fmla="*/ 93 h 227"/>
                <a:gd name="T66" fmla="*/ 50 w 223"/>
                <a:gd name="T67" fmla="*/ 110 h 227"/>
                <a:gd name="T68" fmla="*/ 11 w 223"/>
                <a:gd name="T69" fmla="*/ 141 h 227"/>
                <a:gd name="T70" fmla="*/ 0 w 223"/>
                <a:gd name="T71" fmla="*/ 175 h 227"/>
                <a:gd name="T72" fmla="*/ 28 w 223"/>
                <a:gd name="T73" fmla="*/ 216 h 227"/>
                <a:gd name="T74" fmla="*/ 79 w 223"/>
                <a:gd name="T75" fmla="*/ 227 h 227"/>
                <a:gd name="T76" fmla="*/ 120 w 223"/>
                <a:gd name="T77" fmla="*/ 214 h 227"/>
                <a:gd name="T78" fmla="*/ 144 w 223"/>
                <a:gd name="T79" fmla="*/ 184 h 227"/>
                <a:gd name="T80" fmla="*/ 141 w 223"/>
                <a:gd name="T81" fmla="*/ 153 h 227"/>
                <a:gd name="T82" fmla="*/ 135 w 223"/>
                <a:gd name="T83" fmla="*/ 182 h 227"/>
                <a:gd name="T84" fmla="*/ 120 w 223"/>
                <a:gd name="T85" fmla="*/ 202 h 227"/>
                <a:gd name="T86" fmla="*/ 101 w 223"/>
                <a:gd name="T87" fmla="*/ 213 h 227"/>
                <a:gd name="T88" fmla="*/ 83 w 223"/>
                <a:gd name="T89" fmla="*/ 216 h 227"/>
                <a:gd name="T90" fmla="*/ 51 w 223"/>
                <a:gd name="T91" fmla="*/ 205 h 227"/>
                <a:gd name="T92" fmla="*/ 38 w 223"/>
                <a:gd name="T93" fmla="*/ 174 h 227"/>
                <a:gd name="T94" fmla="*/ 59 w 223"/>
                <a:gd name="T95" fmla="*/ 130 h 227"/>
                <a:gd name="T96" fmla="*/ 141 w 223"/>
                <a:gd name="T97" fmla="*/ 10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3" h="227">
                  <a:moveTo>
                    <a:pt x="144" y="184"/>
                  </a:moveTo>
                  <a:lnTo>
                    <a:pt x="148" y="199"/>
                  </a:lnTo>
                  <a:lnTo>
                    <a:pt x="155" y="212"/>
                  </a:lnTo>
                  <a:lnTo>
                    <a:pt x="167" y="221"/>
                  </a:lnTo>
                  <a:lnTo>
                    <a:pt x="183" y="225"/>
                  </a:lnTo>
                  <a:lnTo>
                    <a:pt x="187" y="224"/>
                  </a:lnTo>
                  <a:lnTo>
                    <a:pt x="193" y="223"/>
                  </a:lnTo>
                  <a:lnTo>
                    <a:pt x="200" y="220"/>
                  </a:lnTo>
                  <a:lnTo>
                    <a:pt x="207" y="216"/>
                  </a:lnTo>
                  <a:lnTo>
                    <a:pt x="213" y="210"/>
                  </a:lnTo>
                  <a:lnTo>
                    <a:pt x="218" y="202"/>
                  </a:lnTo>
                  <a:lnTo>
                    <a:pt x="222" y="191"/>
                  </a:lnTo>
                  <a:lnTo>
                    <a:pt x="223" y="178"/>
                  </a:lnTo>
                  <a:lnTo>
                    <a:pt x="223" y="150"/>
                  </a:lnTo>
                  <a:lnTo>
                    <a:pt x="211" y="150"/>
                  </a:lnTo>
                  <a:lnTo>
                    <a:pt x="211" y="178"/>
                  </a:lnTo>
                  <a:lnTo>
                    <a:pt x="209" y="195"/>
                  </a:lnTo>
                  <a:lnTo>
                    <a:pt x="204" y="204"/>
                  </a:lnTo>
                  <a:lnTo>
                    <a:pt x="198" y="208"/>
                  </a:lnTo>
                  <a:lnTo>
                    <a:pt x="193" y="209"/>
                  </a:lnTo>
                  <a:lnTo>
                    <a:pt x="183" y="206"/>
                  </a:lnTo>
                  <a:lnTo>
                    <a:pt x="178" y="198"/>
                  </a:lnTo>
                  <a:lnTo>
                    <a:pt x="175" y="189"/>
                  </a:lnTo>
                  <a:lnTo>
                    <a:pt x="175" y="185"/>
                  </a:lnTo>
                  <a:lnTo>
                    <a:pt x="175" y="86"/>
                  </a:lnTo>
                  <a:lnTo>
                    <a:pt x="175" y="70"/>
                  </a:lnTo>
                  <a:lnTo>
                    <a:pt x="173" y="56"/>
                  </a:lnTo>
                  <a:lnTo>
                    <a:pt x="167" y="41"/>
                  </a:lnTo>
                  <a:lnTo>
                    <a:pt x="157" y="27"/>
                  </a:lnTo>
                  <a:lnTo>
                    <a:pt x="142" y="15"/>
                  </a:lnTo>
                  <a:lnTo>
                    <a:pt x="125" y="6"/>
                  </a:lnTo>
                  <a:lnTo>
                    <a:pt x="107" y="2"/>
                  </a:lnTo>
                  <a:lnTo>
                    <a:pt x="89" y="0"/>
                  </a:lnTo>
                  <a:lnTo>
                    <a:pt x="74" y="1"/>
                  </a:lnTo>
                  <a:lnTo>
                    <a:pt x="60" y="4"/>
                  </a:lnTo>
                  <a:lnTo>
                    <a:pt x="48" y="9"/>
                  </a:lnTo>
                  <a:lnTo>
                    <a:pt x="37" y="16"/>
                  </a:lnTo>
                  <a:lnTo>
                    <a:pt x="28" y="24"/>
                  </a:lnTo>
                  <a:lnTo>
                    <a:pt x="20" y="33"/>
                  </a:lnTo>
                  <a:lnTo>
                    <a:pt x="16" y="44"/>
                  </a:lnTo>
                  <a:lnTo>
                    <a:pt x="15" y="56"/>
                  </a:lnTo>
                  <a:lnTo>
                    <a:pt x="16" y="66"/>
                  </a:lnTo>
                  <a:lnTo>
                    <a:pt x="21" y="73"/>
                  </a:lnTo>
                  <a:lnTo>
                    <a:pt x="28" y="78"/>
                  </a:lnTo>
                  <a:lnTo>
                    <a:pt x="37" y="79"/>
                  </a:lnTo>
                  <a:lnTo>
                    <a:pt x="47" y="78"/>
                  </a:lnTo>
                  <a:lnTo>
                    <a:pt x="54" y="73"/>
                  </a:lnTo>
                  <a:lnTo>
                    <a:pt x="58" y="66"/>
                  </a:lnTo>
                  <a:lnTo>
                    <a:pt x="60" y="57"/>
                  </a:lnTo>
                  <a:lnTo>
                    <a:pt x="59" y="50"/>
                  </a:lnTo>
                  <a:lnTo>
                    <a:pt x="56" y="43"/>
                  </a:lnTo>
                  <a:lnTo>
                    <a:pt x="48" y="37"/>
                  </a:lnTo>
                  <a:lnTo>
                    <a:pt x="35" y="34"/>
                  </a:lnTo>
                  <a:lnTo>
                    <a:pt x="47" y="23"/>
                  </a:lnTo>
                  <a:lnTo>
                    <a:pt x="61" y="16"/>
                  </a:lnTo>
                  <a:lnTo>
                    <a:pt x="75" y="12"/>
                  </a:lnTo>
                  <a:lnTo>
                    <a:pt x="88" y="11"/>
                  </a:lnTo>
                  <a:lnTo>
                    <a:pt x="97" y="12"/>
                  </a:lnTo>
                  <a:lnTo>
                    <a:pt x="107" y="15"/>
                  </a:lnTo>
                  <a:lnTo>
                    <a:pt x="115" y="19"/>
                  </a:lnTo>
                  <a:lnTo>
                    <a:pt x="123" y="26"/>
                  </a:lnTo>
                  <a:lnTo>
                    <a:pt x="130" y="35"/>
                  </a:lnTo>
                  <a:lnTo>
                    <a:pt x="136" y="46"/>
                  </a:lnTo>
                  <a:lnTo>
                    <a:pt x="139" y="59"/>
                  </a:lnTo>
                  <a:lnTo>
                    <a:pt x="141" y="74"/>
                  </a:lnTo>
                  <a:lnTo>
                    <a:pt x="141" y="93"/>
                  </a:lnTo>
                  <a:lnTo>
                    <a:pt x="97" y="97"/>
                  </a:lnTo>
                  <a:lnTo>
                    <a:pt x="50" y="110"/>
                  </a:lnTo>
                  <a:lnTo>
                    <a:pt x="26" y="124"/>
                  </a:lnTo>
                  <a:lnTo>
                    <a:pt x="11" y="141"/>
                  </a:lnTo>
                  <a:lnTo>
                    <a:pt x="3" y="158"/>
                  </a:lnTo>
                  <a:lnTo>
                    <a:pt x="0" y="175"/>
                  </a:lnTo>
                  <a:lnTo>
                    <a:pt x="8" y="200"/>
                  </a:lnTo>
                  <a:lnTo>
                    <a:pt x="28" y="216"/>
                  </a:lnTo>
                  <a:lnTo>
                    <a:pt x="54" y="225"/>
                  </a:lnTo>
                  <a:lnTo>
                    <a:pt x="79" y="227"/>
                  </a:lnTo>
                  <a:lnTo>
                    <a:pt x="102" y="224"/>
                  </a:lnTo>
                  <a:lnTo>
                    <a:pt x="120" y="214"/>
                  </a:lnTo>
                  <a:lnTo>
                    <a:pt x="135" y="201"/>
                  </a:lnTo>
                  <a:lnTo>
                    <a:pt x="144" y="184"/>
                  </a:lnTo>
                  <a:close/>
                  <a:moveTo>
                    <a:pt x="141" y="103"/>
                  </a:moveTo>
                  <a:lnTo>
                    <a:pt x="141" y="153"/>
                  </a:lnTo>
                  <a:lnTo>
                    <a:pt x="139" y="169"/>
                  </a:lnTo>
                  <a:lnTo>
                    <a:pt x="135" y="182"/>
                  </a:lnTo>
                  <a:lnTo>
                    <a:pt x="128" y="193"/>
                  </a:lnTo>
                  <a:lnTo>
                    <a:pt x="120" y="202"/>
                  </a:lnTo>
                  <a:lnTo>
                    <a:pt x="111" y="208"/>
                  </a:lnTo>
                  <a:lnTo>
                    <a:pt x="101" y="213"/>
                  </a:lnTo>
                  <a:lnTo>
                    <a:pt x="92" y="215"/>
                  </a:lnTo>
                  <a:lnTo>
                    <a:pt x="83" y="216"/>
                  </a:lnTo>
                  <a:lnTo>
                    <a:pt x="66" y="213"/>
                  </a:lnTo>
                  <a:lnTo>
                    <a:pt x="51" y="205"/>
                  </a:lnTo>
                  <a:lnTo>
                    <a:pt x="42" y="191"/>
                  </a:lnTo>
                  <a:lnTo>
                    <a:pt x="38" y="174"/>
                  </a:lnTo>
                  <a:lnTo>
                    <a:pt x="43" y="152"/>
                  </a:lnTo>
                  <a:lnTo>
                    <a:pt x="59" y="130"/>
                  </a:lnTo>
                  <a:lnTo>
                    <a:pt x="90" y="112"/>
                  </a:lnTo>
                  <a:lnTo>
                    <a:pt x="141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9"/>
            <p:cNvSpPr>
              <a:spLocks noChangeAspect="1"/>
            </p:cNvSpPr>
            <p:nvPr/>
          </p:nvSpPr>
          <p:spPr bwMode="auto">
            <a:xfrm>
              <a:off x="1192" y="638"/>
              <a:ext cx="166" cy="219"/>
            </a:xfrm>
            <a:custGeom>
              <a:avLst/>
              <a:gdLst>
                <a:gd name="T0" fmla="*/ 69 w 166"/>
                <a:gd name="T1" fmla="*/ 55 h 219"/>
                <a:gd name="T2" fmla="*/ 69 w 166"/>
                <a:gd name="T3" fmla="*/ 0 h 219"/>
                <a:gd name="T4" fmla="*/ 0 w 166"/>
                <a:gd name="T5" fmla="*/ 6 h 219"/>
                <a:gd name="T6" fmla="*/ 0 w 166"/>
                <a:gd name="T7" fmla="*/ 21 h 219"/>
                <a:gd name="T8" fmla="*/ 11 w 166"/>
                <a:gd name="T9" fmla="*/ 21 h 219"/>
                <a:gd name="T10" fmla="*/ 20 w 166"/>
                <a:gd name="T11" fmla="*/ 22 h 219"/>
                <a:gd name="T12" fmla="*/ 27 w 166"/>
                <a:gd name="T13" fmla="*/ 23 h 219"/>
                <a:gd name="T14" fmla="*/ 32 w 166"/>
                <a:gd name="T15" fmla="*/ 26 h 219"/>
                <a:gd name="T16" fmla="*/ 35 w 166"/>
                <a:gd name="T17" fmla="*/ 29 h 219"/>
                <a:gd name="T18" fmla="*/ 37 w 166"/>
                <a:gd name="T19" fmla="*/ 34 h 219"/>
                <a:gd name="T20" fmla="*/ 38 w 166"/>
                <a:gd name="T21" fmla="*/ 40 h 219"/>
                <a:gd name="T22" fmla="*/ 38 w 166"/>
                <a:gd name="T23" fmla="*/ 49 h 219"/>
                <a:gd name="T24" fmla="*/ 38 w 166"/>
                <a:gd name="T25" fmla="*/ 181 h 219"/>
                <a:gd name="T26" fmla="*/ 37 w 166"/>
                <a:gd name="T27" fmla="*/ 194 h 219"/>
                <a:gd name="T28" fmla="*/ 31 w 166"/>
                <a:gd name="T29" fmla="*/ 201 h 219"/>
                <a:gd name="T30" fmla="*/ 20 w 166"/>
                <a:gd name="T31" fmla="*/ 203 h 219"/>
                <a:gd name="T32" fmla="*/ 0 w 166"/>
                <a:gd name="T33" fmla="*/ 203 h 219"/>
                <a:gd name="T34" fmla="*/ 0 w 166"/>
                <a:gd name="T35" fmla="*/ 219 h 219"/>
                <a:gd name="T36" fmla="*/ 119 w 166"/>
                <a:gd name="T37" fmla="*/ 219 h 219"/>
                <a:gd name="T38" fmla="*/ 119 w 166"/>
                <a:gd name="T39" fmla="*/ 203 h 219"/>
                <a:gd name="T40" fmla="*/ 108 w 166"/>
                <a:gd name="T41" fmla="*/ 203 h 219"/>
                <a:gd name="T42" fmla="*/ 87 w 166"/>
                <a:gd name="T43" fmla="*/ 202 h 219"/>
                <a:gd name="T44" fmla="*/ 76 w 166"/>
                <a:gd name="T45" fmla="*/ 198 h 219"/>
                <a:gd name="T46" fmla="*/ 72 w 166"/>
                <a:gd name="T47" fmla="*/ 191 h 219"/>
                <a:gd name="T48" fmla="*/ 71 w 166"/>
                <a:gd name="T49" fmla="*/ 180 h 219"/>
                <a:gd name="T50" fmla="*/ 71 w 166"/>
                <a:gd name="T51" fmla="*/ 104 h 219"/>
                <a:gd name="T52" fmla="*/ 75 w 166"/>
                <a:gd name="T53" fmla="*/ 69 h 219"/>
                <a:gd name="T54" fmla="*/ 86 w 166"/>
                <a:gd name="T55" fmla="*/ 39 h 219"/>
                <a:gd name="T56" fmla="*/ 104 w 166"/>
                <a:gd name="T57" fmla="*/ 19 h 219"/>
                <a:gd name="T58" fmla="*/ 129 w 166"/>
                <a:gd name="T59" fmla="*/ 11 h 219"/>
                <a:gd name="T60" fmla="*/ 135 w 166"/>
                <a:gd name="T61" fmla="*/ 12 h 219"/>
                <a:gd name="T62" fmla="*/ 132 w 166"/>
                <a:gd name="T63" fmla="*/ 13 h 219"/>
                <a:gd name="T64" fmla="*/ 129 w 166"/>
                <a:gd name="T65" fmla="*/ 16 h 219"/>
                <a:gd name="T66" fmla="*/ 125 w 166"/>
                <a:gd name="T67" fmla="*/ 22 h 219"/>
                <a:gd name="T68" fmla="*/ 123 w 166"/>
                <a:gd name="T69" fmla="*/ 31 h 219"/>
                <a:gd name="T70" fmla="*/ 125 w 166"/>
                <a:gd name="T71" fmla="*/ 40 h 219"/>
                <a:gd name="T72" fmla="*/ 130 w 166"/>
                <a:gd name="T73" fmla="*/ 47 h 219"/>
                <a:gd name="T74" fmla="*/ 137 w 166"/>
                <a:gd name="T75" fmla="*/ 51 h 219"/>
                <a:gd name="T76" fmla="*/ 145 w 166"/>
                <a:gd name="T77" fmla="*/ 52 h 219"/>
                <a:gd name="T78" fmla="*/ 152 w 166"/>
                <a:gd name="T79" fmla="*/ 51 h 219"/>
                <a:gd name="T80" fmla="*/ 159 w 166"/>
                <a:gd name="T81" fmla="*/ 47 h 219"/>
                <a:gd name="T82" fmla="*/ 164 w 166"/>
                <a:gd name="T83" fmla="*/ 40 h 219"/>
                <a:gd name="T84" fmla="*/ 166 w 166"/>
                <a:gd name="T85" fmla="*/ 30 h 219"/>
                <a:gd name="T86" fmla="*/ 163 w 166"/>
                <a:gd name="T87" fmla="*/ 19 h 219"/>
                <a:gd name="T88" fmla="*/ 155 w 166"/>
                <a:gd name="T89" fmla="*/ 9 h 219"/>
                <a:gd name="T90" fmla="*/ 144 w 166"/>
                <a:gd name="T91" fmla="*/ 3 h 219"/>
                <a:gd name="T92" fmla="*/ 129 w 166"/>
                <a:gd name="T93" fmla="*/ 0 h 219"/>
                <a:gd name="T94" fmla="*/ 117 w 166"/>
                <a:gd name="T95" fmla="*/ 2 h 219"/>
                <a:gd name="T96" fmla="*/ 106 w 166"/>
                <a:gd name="T97" fmla="*/ 6 h 219"/>
                <a:gd name="T98" fmla="*/ 96 w 166"/>
                <a:gd name="T99" fmla="*/ 12 h 219"/>
                <a:gd name="T100" fmla="*/ 88 w 166"/>
                <a:gd name="T101" fmla="*/ 19 h 219"/>
                <a:gd name="T102" fmla="*/ 81 w 166"/>
                <a:gd name="T103" fmla="*/ 28 h 219"/>
                <a:gd name="T104" fmla="*/ 76 w 166"/>
                <a:gd name="T105" fmla="*/ 37 h 219"/>
                <a:gd name="T106" fmla="*/ 72 w 166"/>
                <a:gd name="T107" fmla="*/ 46 h 219"/>
                <a:gd name="T108" fmla="*/ 69 w 166"/>
                <a:gd name="T109" fmla="*/ 5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6" h="219">
                  <a:moveTo>
                    <a:pt x="69" y="55"/>
                  </a:moveTo>
                  <a:lnTo>
                    <a:pt x="69" y="0"/>
                  </a:lnTo>
                  <a:lnTo>
                    <a:pt x="0" y="6"/>
                  </a:lnTo>
                  <a:lnTo>
                    <a:pt x="0" y="21"/>
                  </a:lnTo>
                  <a:lnTo>
                    <a:pt x="11" y="21"/>
                  </a:lnTo>
                  <a:lnTo>
                    <a:pt x="20" y="22"/>
                  </a:lnTo>
                  <a:lnTo>
                    <a:pt x="27" y="23"/>
                  </a:lnTo>
                  <a:lnTo>
                    <a:pt x="32" y="26"/>
                  </a:lnTo>
                  <a:lnTo>
                    <a:pt x="35" y="29"/>
                  </a:lnTo>
                  <a:lnTo>
                    <a:pt x="37" y="34"/>
                  </a:lnTo>
                  <a:lnTo>
                    <a:pt x="38" y="40"/>
                  </a:lnTo>
                  <a:lnTo>
                    <a:pt x="38" y="49"/>
                  </a:lnTo>
                  <a:lnTo>
                    <a:pt x="38" y="181"/>
                  </a:lnTo>
                  <a:lnTo>
                    <a:pt x="37" y="194"/>
                  </a:lnTo>
                  <a:lnTo>
                    <a:pt x="31" y="201"/>
                  </a:lnTo>
                  <a:lnTo>
                    <a:pt x="20" y="203"/>
                  </a:lnTo>
                  <a:lnTo>
                    <a:pt x="0" y="203"/>
                  </a:lnTo>
                  <a:lnTo>
                    <a:pt x="0" y="219"/>
                  </a:lnTo>
                  <a:lnTo>
                    <a:pt x="119" y="219"/>
                  </a:lnTo>
                  <a:lnTo>
                    <a:pt x="119" y="203"/>
                  </a:lnTo>
                  <a:lnTo>
                    <a:pt x="108" y="203"/>
                  </a:lnTo>
                  <a:lnTo>
                    <a:pt x="87" y="202"/>
                  </a:lnTo>
                  <a:lnTo>
                    <a:pt x="76" y="198"/>
                  </a:lnTo>
                  <a:lnTo>
                    <a:pt x="72" y="191"/>
                  </a:lnTo>
                  <a:lnTo>
                    <a:pt x="71" y="180"/>
                  </a:lnTo>
                  <a:lnTo>
                    <a:pt x="71" y="104"/>
                  </a:lnTo>
                  <a:lnTo>
                    <a:pt x="75" y="69"/>
                  </a:lnTo>
                  <a:lnTo>
                    <a:pt x="86" y="39"/>
                  </a:lnTo>
                  <a:lnTo>
                    <a:pt x="104" y="19"/>
                  </a:lnTo>
                  <a:lnTo>
                    <a:pt x="129" y="11"/>
                  </a:lnTo>
                  <a:lnTo>
                    <a:pt x="135" y="12"/>
                  </a:lnTo>
                  <a:lnTo>
                    <a:pt x="132" y="13"/>
                  </a:lnTo>
                  <a:lnTo>
                    <a:pt x="129" y="16"/>
                  </a:lnTo>
                  <a:lnTo>
                    <a:pt x="125" y="22"/>
                  </a:lnTo>
                  <a:lnTo>
                    <a:pt x="123" y="31"/>
                  </a:lnTo>
                  <a:lnTo>
                    <a:pt x="125" y="40"/>
                  </a:lnTo>
                  <a:lnTo>
                    <a:pt x="130" y="47"/>
                  </a:lnTo>
                  <a:lnTo>
                    <a:pt x="137" y="51"/>
                  </a:lnTo>
                  <a:lnTo>
                    <a:pt x="145" y="52"/>
                  </a:lnTo>
                  <a:lnTo>
                    <a:pt x="152" y="51"/>
                  </a:lnTo>
                  <a:lnTo>
                    <a:pt x="159" y="47"/>
                  </a:lnTo>
                  <a:lnTo>
                    <a:pt x="164" y="40"/>
                  </a:lnTo>
                  <a:lnTo>
                    <a:pt x="166" y="30"/>
                  </a:lnTo>
                  <a:lnTo>
                    <a:pt x="163" y="19"/>
                  </a:lnTo>
                  <a:lnTo>
                    <a:pt x="155" y="9"/>
                  </a:lnTo>
                  <a:lnTo>
                    <a:pt x="144" y="3"/>
                  </a:lnTo>
                  <a:lnTo>
                    <a:pt x="129" y="0"/>
                  </a:lnTo>
                  <a:lnTo>
                    <a:pt x="117" y="2"/>
                  </a:lnTo>
                  <a:lnTo>
                    <a:pt x="106" y="6"/>
                  </a:lnTo>
                  <a:lnTo>
                    <a:pt x="96" y="12"/>
                  </a:lnTo>
                  <a:lnTo>
                    <a:pt x="88" y="19"/>
                  </a:lnTo>
                  <a:lnTo>
                    <a:pt x="81" y="28"/>
                  </a:lnTo>
                  <a:lnTo>
                    <a:pt x="76" y="37"/>
                  </a:lnTo>
                  <a:lnTo>
                    <a:pt x="72" y="46"/>
                  </a:lnTo>
                  <a:lnTo>
                    <a:pt x="69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10"/>
            <p:cNvSpPr>
              <a:spLocks noChangeAspect="1" noEditPoints="1"/>
            </p:cNvSpPr>
            <p:nvPr/>
          </p:nvSpPr>
          <p:spPr bwMode="auto">
            <a:xfrm>
              <a:off x="1386" y="633"/>
              <a:ext cx="225" cy="326"/>
            </a:xfrm>
            <a:custGeom>
              <a:avLst/>
              <a:gdLst>
                <a:gd name="T0" fmla="*/ 71 w 225"/>
                <a:gd name="T1" fmla="*/ 131 h 326"/>
                <a:gd name="T2" fmla="*/ 55 w 225"/>
                <a:gd name="T3" fmla="*/ 102 h 326"/>
                <a:gd name="T4" fmla="*/ 52 w 225"/>
                <a:gd name="T5" fmla="*/ 78 h 326"/>
                <a:gd name="T6" fmla="*/ 65 w 225"/>
                <a:gd name="T7" fmla="*/ 31 h 326"/>
                <a:gd name="T8" fmla="*/ 95 w 225"/>
                <a:gd name="T9" fmla="*/ 17 h 326"/>
                <a:gd name="T10" fmla="*/ 128 w 225"/>
                <a:gd name="T11" fmla="*/ 33 h 326"/>
                <a:gd name="T12" fmla="*/ 138 w 225"/>
                <a:gd name="T13" fmla="*/ 63 h 326"/>
                <a:gd name="T14" fmla="*/ 137 w 225"/>
                <a:gd name="T15" fmla="*/ 99 h 326"/>
                <a:gd name="T16" fmla="*/ 119 w 225"/>
                <a:gd name="T17" fmla="*/ 131 h 326"/>
                <a:gd name="T18" fmla="*/ 38 w 225"/>
                <a:gd name="T19" fmla="*/ 158 h 326"/>
                <a:gd name="T20" fmla="*/ 42 w 225"/>
                <a:gd name="T21" fmla="*/ 142 h 326"/>
                <a:gd name="T22" fmla="*/ 75 w 225"/>
                <a:gd name="T23" fmla="*/ 147 h 326"/>
                <a:gd name="T24" fmla="*/ 127 w 225"/>
                <a:gd name="T25" fmla="*/ 144 h 326"/>
                <a:gd name="T26" fmla="*/ 176 w 225"/>
                <a:gd name="T27" fmla="*/ 78 h 326"/>
                <a:gd name="T28" fmla="*/ 164 w 225"/>
                <a:gd name="T29" fmla="*/ 39 h 326"/>
                <a:gd name="T30" fmla="*/ 181 w 225"/>
                <a:gd name="T31" fmla="*/ 14 h 326"/>
                <a:gd name="T32" fmla="*/ 205 w 225"/>
                <a:gd name="T33" fmla="*/ 11 h 326"/>
                <a:gd name="T34" fmla="*/ 201 w 225"/>
                <a:gd name="T35" fmla="*/ 35 h 326"/>
                <a:gd name="T36" fmla="*/ 220 w 225"/>
                <a:gd name="T37" fmla="*/ 36 h 326"/>
                <a:gd name="T38" fmla="*/ 224 w 225"/>
                <a:gd name="T39" fmla="*/ 17 h 326"/>
                <a:gd name="T40" fmla="*/ 200 w 225"/>
                <a:gd name="T41" fmla="*/ 0 h 326"/>
                <a:gd name="T42" fmla="*/ 164 w 225"/>
                <a:gd name="T43" fmla="*/ 11 h 326"/>
                <a:gd name="T44" fmla="*/ 118 w 225"/>
                <a:gd name="T45" fmla="*/ 8 h 326"/>
                <a:gd name="T46" fmla="*/ 64 w 225"/>
                <a:gd name="T47" fmla="*/ 11 h 326"/>
                <a:gd name="T48" fmla="*/ 15 w 225"/>
                <a:gd name="T49" fmla="*/ 77 h 326"/>
                <a:gd name="T50" fmla="*/ 30 w 225"/>
                <a:gd name="T51" fmla="*/ 119 h 326"/>
                <a:gd name="T52" fmla="*/ 29 w 225"/>
                <a:gd name="T53" fmla="*/ 145 h 326"/>
                <a:gd name="T54" fmla="*/ 25 w 225"/>
                <a:gd name="T55" fmla="*/ 181 h 326"/>
                <a:gd name="T56" fmla="*/ 45 w 225"/>
                <a:gd name="T57" fmla="*/ 213 h 326"/>
                <a:gd name="T58" fmla="*/ 3 w 225"/>
                <a:gd name="T59" fmla="*/ 248 h 326"/>
                <a:gd name="T60" fmla="*/ 32 w 225"/>
                <a:gd name="T61" fmla="*/ 307 h 326"/>
                <a:gd name="T62" fmla="*/ 151 w 225"/>
                <a:gd name="T63" fmla="*/ 321 h 326"/>
                <a:gd name="T64" fmla="*/ 219 w 225"/>
                <a:gd name="T65" fmla="*/ 262 h 326"/>
                <a:gd name="T66" fmla="*/ 202 w 225"/>
                <a:gd name="T67" fmla="*/ 218 h 326"/>
                <a:gd name="T68" fmla="*/ 101 w 225"/>
                <a:gd name="T69" fmla="*/ 191 h 326"/>
                <a:gd name="T70" fmla="*/ 70 w 225"/>
                <a:gd name="T71" fmla="*/ 191 h 326"/>
                <a:gd name="T72" fmla="*/ 45 w 225"/>
                <a:gd name="T73" fmla="*/ 180 h 326"/>
                <a:gd name="T74" fmla="*/ 109 w 225"/>
                <a:gd name="T75" fmla="*/ 314 h 326"/>
                <a:gd name="T76" fmla="*/ 31 w 225"/>
                <a:gd name="T77" fmla="*/ 282 h 326"/>
                <a:gd name="T78" fmla="*/ 37 w 225"/>
                <a:gd name="T79" fmla="*/ 234 h 326"/>
                <a:gd name="T80" fmla="*/ 95 w 225"/>
                <a:gd name="T81" fmla="*/ 220 h 326"/>
                <a:gd name="T82" fmla="*/ 184 w 225"/>
                <a:gd name="T83" fmla="*/ 238 h 326"/>
                <a:gd name="T84" fmla="*/ 169 w 225"/>
                <a:gd name="T85" fmla="*/ 299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5" h="326">
                  <a:moveTo>
                    <a:pt x="95" y="139"/>
                  </a:moveTo>
                  <a:lnTo>
                    <a:pt x="81" y="137"/>
                  </a:lnTo>
                  <a:lnTo>
                    <a:pt x="71" y="131"/>
                  </a:lnTo>
                  <a:lnTo>
                    <a:pt x="63" y="122"/>
                  </a:lnTo>
                  <a:lnTo>
                    <a:pt x="58" y="112"/>
                  </a:lnTo>
                  <a:lnTo>
                    <a:pt x="55" y="102"/>
                  </a:lnTo>
                  <a:lnTo>
                    <a:pt x="53" y="92"/>
                  </a:lnTo>
                  <a:lnTo>
                    <a:pt x="52" y="84"/>
                  </a:lnTo>
                  <a:lnTo>
                    <a:pt x="52" y="78"/>
                  </a:lnTo>
                  <a:lnTo>
                    <a:pt x="54" y="57"/>
                  </a:lnTo>
                  <a:lnTo>
                    <a:pt x="60" y="36"/>
                  </a:lnTo>
                  <a:lnTo>
                    <a:pt x="65" y="31"/>
                  </a:lnTo>
                  <a:lnTo>
                    <a:pt x="72" y="24"/>
                  </a:lnTo>
                  <a:lnTo>
                    <a:pt x="82" y="19"/>
                  </a:lnTo>
                  <a:lnTo>
                    <a:pt x="95" y="17"/>
                  </a:lnTo>
                  <a:lnTo>
                    <a:pt x="110" y="19"/>
                  </a:lnTo>
                  <a:lnTo>
                    <a:pt x="120" y="24"/>
                  </a:lnTo>
                  <a:lnTo>
                    <a:pt x="128" y="33"/>
                  </a:lnTo>
                  <a:lnTo>
                    <a:pt x="133" y="43"/>
                  </a:lnTo>
                  <a:lnTo>
                    <a:pt x="136" y="53"/>
                  </a:lnTo>
                  <a:lnTo>
                    <a:pt x="138" y="63"/>
                  </a:lnTo>
                  <a:lnTo>
                    <a:pt x="138" y="71"/>
                  </a:lnTo>
                  <a:lnTo>
                    <a:pt x="138" y="77"/>
                  </a:lnTo>
                  <a:lnTo>
                    <a:pt x="137" y="99"/>
                  </a:lnTo>
                  <a:lnTo>
                    <a:pt x="131" y="119"/>
                  </a:lnTo>
                  <a:lnTo>
                    <a:pt x="126" y="125"/>
                  </a:lnTo>
                  <a:lnTo>
                    <a:pt x="119" y="131"/>
                  </a:lnTo>
                  <a:lnTo>
                    <a:pt x="109" y="136"/>
                  </a:lnTo>
                  <a:lnTo>
                    <a:pt x="95" y="139"/>
                  </a:lnTo>
                  <a:close/>
                  <a:moveTo>
                    <a:pt x="38" y="158"/>
                  </a:moveTo>
                  <a:lnTo>
                    <a:pt x="38" y="155"/>
                  </a:lnTo>
                  <a:lnTo>
                    <a:pt x="39" y="149"/>
                  </a:lnTo>
                  <a:lnTo>
                    <a:pt x="42" y="142"/>
                  </a:lnTo>
                  <a:lnTo>
                    <a:pt x="47" y="135"/>
                  </a:lnTo>
                  <a:lnTo>
                    <a:pt x="61" y="143"/>
                  </a:lnTo>
                  <a:lnTo>
                    <a:pt x="75" y="147"/>
                  </a:lnTo>
                  <a:lnTo>
                    <a:pt x="86" y="150"/>
                  </a:lnTo>
                  <a:lnTo>
                    <a:pt x="95" y="150"/>
                  </a:lnTo>
                  <a:lnTo>
                    <a:pt x="127" y="144"/>
                  </a:lnTo>
                  <a:lnTo>
                    <a:pt x="153" y="128"/>
                  </a:lnTo>
                  <a:lnTo>
                    <a:pt x="169" y="105"/>
                  </a:lnTo>
                  <a:lnTo>
                    <a:pt x="176" y="78"/>
                  </a:lnTo>
                  <a:lnTo>
                    <a:pt x="174" y="64"/>
                  </a:lnTo>
                  <a:lnTo>
                    <a:pt x="170" y="51"/>
                  </a:lnTo>
                  <a:lnTo>
                    <a:pt x="164" y="39"/>
                  </a:lnTo>
                  <a:lnTo>
                    <a:pt x="155" y="30"/>
                  </a:lnTo>
                  <a:lnTo>
                    <a:pt x="168" y="20"/>
                  </a:lnTo>
                  <a:lnTo>
                    <a:pt x="181" y="14"/>
                  </a:lnTo>
                  <a:lnTo>
                    <a:pt x="192" y="11"/>
                  </a:lnTo>
                  <a:lnTo>
                    <a:pt x="200" y="11"/>
                  </a:lnTo>
                  <a:lnTo>
                    <a:pt x="205" y="11"/>
                  </a:lnTo>
                  <a:lnTo>
                    <a:pt x="199" y="16"/>
                  </a:lnTo>
                  <a:lnTo>
                    <a:pt x="197" y="24"/>
                  </a:lnTo>
                  <a:lnTo>
                    <a:pt x="201" y="35"/>
                  </a:lnTo>
                  <a:lnTo>
                    <a:pt x="211" y="39"/>
                  </a:lnTo>
                  <a:lnTo>
                    <a:pt x="215" y="38"/>
                  </a:lnTo>
                  <a:lnTo>
                    <a:pt x="220" y="36"/>
                  </a:lnTo>
                  <a:lnTo>
                    <a:pt x="224" y="31"/>
                  </a:lnTo>
                  <a:lnTo>
                    <a:pt x="225" y="24"/>
                  </a:lnTo>
                  <a:lnTo>
                    <a:pt x="224" y="17"/>
                  </a:lnTo>
                  <a:lnTo>
                    <a:pt x="220" y="9"/>
                  </a:lnTo>
                  <a:lnTo>
                    <a:pt x="212" y="2"/>
                  </a:lnTo>
                  <a:lnTo>
                    <a:pt x="200" y="0"/>
                  </a:lnTo>
                  <a:lnTo>
                    <a:pt x="191" y="0"/>
                  </a:lnTo>
                  <a:lnTo>
                    <a:pt x="178" y="4"/>
                  </a:lnTo>
                  <a:lnTo>
                    <a:pt x="164" y="11"/>
                  </a:lnTo>
                  <a:lnTo>
                    <a:pt x="148" y="23"/>
                  </a:lnTo>
                  <a:lnTo>
                    <a:pt x="133" y="13"/>
                  </a:lnTo>
                  <a:lnTo>
                    <a:pt x="118" y="8"/>
                  </a:lnTo>
                  <a:lnTo>
                    <a:pt x="105" y="6"/>
                  </a:lnTo>
                  <a:lnTo>
                    <a:pt x="95" y="5"/>
                  </a:lnTo>
                  <a:lnTo>
                    <a:pt x="64" y="11"/>
                  </a:lnTo>
                  <a:lnTo>
                    <a:pt x="38" y="27"/>
                  </a:lnTo>
                  <a:lnTo>
                    <a:pt x="21" y="50"/>
                  </a:lnTo>
                  <a:lnTo>
                    <a:pt x="15" y="77"/>
                  </a:lnTo>
                  <a:lnTo>
                    <a:pt x="17" y="93"/>
                  </a:lnTo>
                  <a:lnTo>
                    <a:pt x="22" y="107"/>
                  </a:lnTo>
                  <a:lnTo>
                    <a:pt x="30" y="119"/>
                  </a:lnTo>
                  <a:lnTo>
                    <a:pt x="39" y="128"/>
                  </a:lnTo>
                  <a:lnTo>
                    <a:pt x="34" y="135"/>
                  </a:lnTo>
                  <a:lnTo>
                    <a:pt x="29" y="145"/>
                  </a:lnTo>
                  <a:lnTo>
                    <a:pt x="25" y="157"/>
                  </a:lnTo>
                  <a:lnTo>
                    <a:pt x="23" y="169"/>
                  </a:lnTo>
                  <a:lnTo>
                    <a:pt x="25" y="181"/>
                  </a:lnTo>
                  <a:lnTo>
                    <a:pt x="28" y="193"/>
                  </a:lnTo>
                  <a:lnTo>
                    <a:pt x="35" y="204"/>
                  </a:lnTo>
                  <a:lnTo>
                    <a:pt x="45" y="213"/>
                  </a:lnTo>
                  <a:lnTo>
                    <a:pt x="26" y="222"/>
                  </a:lnTo>
                  <a:lnTo>
                    <a:pt x="11" y="234"/>
                  </a:lnTo>
                  <a:lnTo>
                    <a:pt x="3" y="248"/>
                  </a:lnTo>
                  <a:lnTo>
                    <a:pt x="0" y="263"/>
                  </a:lnTo>
                  <a:lnTo>
                    <a:pt x="8" y="288"/>
                  </a:lnTo>
                  <a:lnTo>
                    <a:pt x="32" y="307"/>
                  </a:lnTo>
                  <a:lnTo>
                    <a:pt x="66" y="321"/>
                  </a:lnTo>
                  <a:lnTo>
                    <a:pt x="109" y="326"/>
                  </a:lnTo>
                  <a:lnTo>
                    <a:pt x="151" y="321"/>
                  </a:lnTo>
                  <a:lnTo>
                    <a:pt x="185" y="308"/>
                  </a:lnTo>
                  <a:lnTo>
                    <a:pt x="210" y="288"/>
                  </a:lnTo>
                  <a:lnTo>
                    <a:pt x="219" y="262"/>
                  </a:lnTo>
                  <a:lnTo>
                    <a:pt x="217" y="248"/>
                  </a:lnTo>
                  <a:lnTo>
                    <a:pt x="212" y="232"/>
                  </a:lnTo>
                  <a:lnTo>
                    <a:pt x="202" y="218"/>
                  </a:lnTo>
                  <a:lnTo>
                    <a:pt x="186" y="205"/>
                  </a:lnTo>
                  <a:lnTo>
                    <a:pt x="145" y="193"/>
                  </a:lnTo>
                  <a:lnTo>
                    <a:pt x="101" y="191"/>
                  </a:lnTo>
                  <a:lnTo>
                    <a:pt x="91" y="191"/>
                  </a:lnTo>
                  <a:lnTo>
                    <a:pt x="80" y="191"/>
                  </a:lnTo>
                  <a:lnTo>
                    <a:pt x="70" y="191"/>
                  </a:lnTo>
                  <a:lnTo>
                    <a:pt x="64" y="191"/>
                  </a:lnTo>
                  <a:lnTo>
                    <a:pt x="54" y="187"/>
                  </a:lnTo>
                  <a:lnTo>
                    <a:pt x="45" y="180"/>
                  </a:lnTo>
                  <a:lnTo>
                    <a:pt x="40" y="169"/>
                  </a:lnTo>
                  <a:lnTo>
                    <a:pt x="38" y="158"/>
                  </a:lnTo>
                  <a:close/>
                  <a:moveTo>
                    <a:pt x="109" y="314"/>
                  </a:moveTo>
                  <a:lnTo>
                    <a:pt x="75" y="310"/>
                  </a:lnTo>
                  <a:lnTo>
                    <a:pt x="49" y="298"/>
                  </a:lnTo>
                  <a:lnTo>
                    <a:pt x="31" y="282"/>
                  </a:lnTo>
                  <a:lnTo>
                    <a:pt x="25" y="263"/>
                  </a:lnTo>
                  <a:lnTo>
                    <a:pt x="29" y="247"/>
                  </a:lnTo>
                  <a:lnTo>
                    <a:pt x="37" y="234"/>
                  </a:lnTo>
                  <a:lnTo>
                    <a:pt x="50" y="224"/>
                  </a:lnTo>
                  <a:lnTo>
                    <a:pt x="66" y="220"/>
                  </a:lnTo>
                  <a:lnTo>
                    <a:pt x="95" y="220"/>
                  </a:lnTo>
                  <a:lnTo>
                    <a:pt x="128" y="221"/>
                  </a:lnTo>
                  <a:lnTo>
                    <a:pt x="160" y="225"/>
                  </a:lnTo>
                  <a:lnTo>
                    <a:pt x="184" y="238"/>
                  </a:lnTo>
                  <a:lnTo>
                    <a:pt x="193" y="263"/>
                  </a:lnTo>
                  <a:lnTo>
                    <a:pt x="187" y="282"/>
                  </a:lnTo>
                  <a:lnTo>
                    <a:pt x="169" y="299"/>
                  </a:lnTo>
                  <a:lnTo>
                    <a:pt x="143" y="310"/>
                  </a:lnTo>
                  <a:lnTo>
                    <a:pt x="109" y="3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11"/>
            <p:cNvSpPr>
              <a:spLocks noChangeAspect="1"/>
            </p:cNvSpPr>
            <p:nvPr/>
          </p:nvSpPr>
          <p:spPr bwMode="auto">
            <a:xfrm>
              <a:off x="1633" y="638"/>
              <a:ext cx="387" cy="219"/>
            </a:xfrm>
            <a:custGeom>
              <a:avLst/>
              <a:gdLst>
                <a:gd name="T0" fmla="*/ 39 w 387"/>
                <a:gd name="T1" fmla="*/ 181 h 219"/>
                <a:gd name="T2" fmla="*/ 32 w 387"/>
                <a:gd name="T3" fmla="*/ 201 h 219"/>
                <a:gd name="T4" fmla="*/ 0 w 387"/>
                <a:gd name="T5" fmla="*/ 203 h 219"/>
                <a:gd name="T6" fmla="*/ 111 w 387"/>
                <a:gd name="T7" fmla="*/ 219 h 219"/>
                <a:gd name="T8" fmla="*/ 92 w 387"/>
                <a:gd name="T9" fmla="*/ 203 h 219"/>
                <a:gd name="T10" fmla="*/ 74 w 387"/>
                <a:gd name="T11" fmla="*/ 194 h 219"/>
                <a:gd name="T12" fmla="*/ 73 w 387"/>
                <a:gd name="T13" fmla="*/ 90 h 219"/>
                <a:gd name="T14" fmla="*/ 94 w 387"/>
                <a:gd name="T15" fmla="*/ 31 h 219"/>
                <a:gd name="T16" fmla="*/ 140 w 387"/>
                <a:gd name="T17" fmla="*/ 11 h 219"/>
                <a:gd name="T18" fmla="*/ 158 w 387"/>
                <a:gd name="T19" fmla="*/ 16 h 219"/>
                <a:gd name="T20" fmla="*/ 170 w 387"/>
                <a:gd name="T21" fmla="*/ 28 h 219"/>
                <a:gd name="T22" fmla="*/ 175 w 387"/>
                <a:gd name="T23" fmla="*/ 45 h 219"/>
                <a:gd name="T24" fmla="*/ 176 w 387"/>
                <a:gd name="T25" fmla="*/ 66 h 219"/>
                <a:gd name="T26" fmla="*/ 175 w 387"/>
                <a:gd name="T27" fmla="*/ 194 h 219"/>
                <a:gd name="T28" fmla="*/ 158 w 387"/>
                <a:gd name="T29" fmla="*/ 203 h 219"/>
                <a:gd name="T30" fmla="*/ 138 w 387"/>
                <a:gd name="T31" fmla="*/ 219 h 219"/>
                <a:gd name="T32" fmla="*/ 249 w 387"/>
                <a:gd name="T33" fmla="*/ 203 h 219"/>
                <a:gd name="T34" fmla="*/ 217 w 387"/>
                <a:gd name="T35" fmla="*/ 201 h 219"/>
                <a:gd name="T36" fmla="*/ 210 w 387"/>
                <a:gd name="T37" fmla="*/ 181 h 219"/>
                <a:gd name="T38" fmla="*/ 216 w 387"/>
                <a:gd name="T39" fmla="*/ 56 h 219"/>
                <a:gd name="T40" fmla="*/ 253 w 387"/>
                <a:gd name="T41" fmla="*/ 16 h 219"/>
                <a:gd name="T42" fmla="*/ 288 w 387"/>
                <a:gd name="T43" fmla="*/ 12 h 219"/>
                <a:gd name="T44" fmla="*/ 302 w 387"/>
                <a:gd name="T45" fmla="*/ 21 h 219"/>
                <a:gd name="T46" fmla="*/ 310 w 387"/>
                <a:gd name="T47" fmla="*/ 36 h 219"/>
                <a:gd name="T48" fmla="*/ 314 w 387"/>
                <a:gd name="T49" fmla="*/ 55 h 219"/>
                <a:gd name="T50" fmla="*/ 314 w 387"/>
                <a:gd name="T51" fmla="*/ 181 h 219"/>
                <a:gd name="T52" fmla="*/ 307 w 387"/>
                <a:gd name="T53" fmla="*/ 201 h 219"/>
                <a:gd name="T54" fmla="*/ 275 w 387"/>
                <a:gd name="T55" fmla="*/ 203 h 219"/>
                <a:gd name="T56" fmla="*/ 387 w 387"/>
                <a:gd name="T57" fmla="*/ 219 h 219"/>
                <a:gd name="T58" fmla="*/ 370 w 387"/>
                <a:gd name="T59" fmla="*/ 203 h 219"/>
                <a:gd name="T60" fmla="*/ 350 w 387"/>
                <a:gd name="T61" fmla="*/ 197 h 219"/>
                <a:gd name="T62" fmla="*/ 348 w 387"/>
                <a:gd name="T63" fmla="*/ 94 h 219"/>
                <a:gd name="T64" fmla="*/ 346 w 387"/>
                <a:gd name="T65" fmla="*/ 47 h 219"/>
                <a:gd name="T66" fmla="*/ 332 w 387"/>
                <a:gd name="T67" fmla="*/ 18 h 219"/>
                <a:gd name="T68" fmla="*/ 315 w 387"/>
                <a:gd name="T69" fmla="*/ 6 h 219"/>
                <a:gd name="T70" fmla="*/ 281 w 387"/>
                <a:gd name="T71" fmla="*/ 0 h 219"/>
                <a:gd name="T72" fmla="*/ 232 w 387"/>
                <a:gd name="T73" fmla="*/ 17 h 219"/>
                <a:gd name="T74" fmla="*/ 209 w 387"/>
                <a:gd name="T75" fmla="*/ 49 h 219"/>
                <a:gd name="T76" fmla="*/ 199 w 387"/>
                <a:gd name="T77" fmla="*/ 23 h 219"/>
                <a:gd name="T78" fmla="*/ 182 w 387"/>
                <a:gd name="T79" fmla="*/ 8 h 219"/>
                <a:gd name="T80" fmla="*/ 162 w 387"/>
                <a:gd name="T81" fmla="*/ 2 h 219"/>
                <a:gd name="T82" fmla="*/ 143 w 387"/>
                <a:gd name="T83" fmla="*/ 0 h 219"/>
                <a:gd name="T84" fmla="*/ 98 w 387"/>
                <a:gd name="T85" fmla="*/ 15 h 219"/>
                <a:gd name="T86" fmla="*/ 70 w 387"/>
                <a:gd name="T87" fmla="*/ 52 h 219"/>
                <a:gd name="T88" fmla="*/ 0 w 387"/>
                <a:gd name="T89" fmla="*/ 6 h 219"/>
                <a:gd name="T90" fmla="*/ 12 w 387"/>
                <a:gd name="T91" fmla="*/ 21 h 219"/>
                <a:gd name="T92" fmla="*/ 28 w 387"/>
                <a:gd name="T93" fmla="*/ 23 h 219"/>
                <a:gd name="T94" fmla="*/ 36 w 387"/>
                <a:gd name="T95" fmla="*/ 29 h 219"/>
                <a:gd name="T96" fmla="*/ 39 w 387"/>
                <a:gd name="T97" fmla="*/ 4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7" h="219">
                  <a:moveTo>
                    <a:pt x="39" y="49"/>
                  </a:moveTo>
                  <a:lnTo>
                    <a:pt x="39" y="181"/>
                  </a:lnTo>
                  <a:lnTo>
                    <a:pt x="37" y="194"/>
                  </a:lnTo>
                  <a:lnTo>
                    <a:pt x="32" y="201"/>
                  </a:lnTo>
                  <a:lnTo>
                    <a:pt x="20" y="203"/>
                  </a:lnTo>
                  <a:lnTo>
                    <a:pt x="0" y="203"/>
                  </a:lnTo>
                  <a:lnTo>
                    <a:pt x="0" y="219"/>
                  </a:lnTo>
                  <a:lnTo>
                    <a:pt x="111" y="219"/>
                  </a:lnTo>
                  <a:lnTo>
                    <a:pt x="111" y="203"/>
                  </a:lnTo>
                  <a:lnTo>
                    <a:pt x="92" y="203"/>
                  </a:lnTo>
                  <a:lnTo>
                    <a:pt x="80" y="201"/>
                  </a:lnTo>
                  <a:lnTo>
                    <a:pt x="74" y="194"/>
                  </a:lnTo>
                  <a:lnTo>
                    <a:pt x="73" y="181"/>
                  </a:lnTo>
                  <a:lnTo>
                    <a:pt x="73" y="90"/>
                  </a:lnTo>
                  <a:lnTo>
                    <a:pt x="79" y="56"/>
                  </a:lnTo>
                  <a:lnTo>
                    <a:pt x="94" y="31"/>
                  </a:lnTo>
                  <a:lnTo>
                    <a:pt x="116" y="16"/>
                  </a:lnTo>
                  <a:lnTo>
                    <a:pt x="140" y="11"/>
                  </a:lnTo>
                  <a:lnTo>
                    <a:pt x="150" y="12"/>
                  </a:lnTo>
                  <a:lnTo>
                    <a:pt x="158" y="16"/>
                  </a:lnTo>
                  <a:lnTo>
                    <a:pt x="165" y="21"/>
                  </a:lnTo>
                  <a:lnTo>
                    <a:pt x="170" y="28"/>
                  </a:lnTo>
                  <a:lnTo>
                    <a:pt x="173" y="36"/>
                  </a:lnTo>
                  <a:lnTo>
                    <a:pt x="175" y="45"/>
                  </a:lnTo>
                  <a:lnTo>
                    <a:pt x="176" y="55"/>
                  </a:lnTo>
                  <a:lnTo>
                    <a:pt x="176" y="66"/>
                  </a:lnTo>
                  <a:lnTo>
                    <a:pt x="176" y="181"/>
                  </a:lnTo>
                  <a:lnTo>
                    <a:pt x="175" y="194"/>
                  </a:lnTo>
                  <a:lnTo>
                    <a:pt x="169" y="201"/>
                  </a:lnTo>
                  <a:lnTo>
                    <a:pt x="158" y="203"/>
                  </a:lnTo>
                  <a:lnTo>
                    <a:pt x="138" y="203"/>
                  </a:lnTo>
                  <a:lnTo>
                    <a:pt x="138" y="219"/>
                  </a:lnTo>
                  <a:lnTo>
                    <a:pt x="249" y="219"/>
                  </a:lnTo>
                  <a:lnTo>
                    <a:pt x="249" y="203"/>
                  </a:lnTo>
                  <a:lnTo>
                    <a:pt x="229" y="203"/>
                  </a:lnTo>
                  <a:lnTo>
                    <a:pt x="217" y="201"/>
                  </a:lnTo>
                  <a:lnTo>
                    <a:pt x="212" y="194"/>
                  </a:lnTo>
                  <a:lnTo>
                    <a:pt x="210" y="181"/>
                  </a:lnTo>
                  <a:lnTo>
                    <a:pt x="210" y="90"/>
                  </a:lnTo>
                  <a:lnTo>
                    <a:pt x="216" y="56"/>
                  </a:lnTo>
                  <a:lnTo>
                    <a:pt x="232" y="31"/>
                  </a:lnTo>
                  <a:lnTo>
                    <a:pt x="253" y="16"/>
                  </a:lnTo>
                  <a:lnTo>
                    <a:pt x="277" y="11"/>
                  </a:lnTo>
                  <a:lnTo>
                    <a:pt x="288" y="12"/>
                  </a:lnTo>
                  <a:lnTo>
                    <a:pt x="296" y="16"/>
                  </a:lnTo>
                  <a:lnTo>
                    <a:pt x="302" y="21"/>
                  </a:lnTo>
                  <a:lnTo>
                    <a:pt x="307" y="28"/>
                  </a:lnTo>
                  <a:lnTo>
                    <a:pt x="310" y="36"/>
                  </a:lnTo>
                  <a:lnTo>
                    <a:pt x="312" y="45"/>
                  </a:lnTo>
                  <a:lnTo>
                    <a:pt x="314" y="55"/>
                  </a:lnTo>
                  <a:lnTo>
                    <a:pt x="314" y="66"/>
                  </a:lnTo>
                  <a:lnTo>
                    <a:pt x="314" y="181"/>
                  </a:lnTo>
                  <a:lnTo>
                    <a:pt x="312" y="194"/>
                  </a:lnTo>
                  <a:lnTo>
                    <a:pt x="307" y="201"/>
                  </a:lnTo>
                  <a:lnTo>
                    <a:pt x="295" y="203"/>
                  </a:lnTo>
                  <a:lnTo>
                    <a:pt x="275" y="203"/>
                  </a:lnTo>
                  <a:lnTo>
                    <a:pt x="275" y="219"/>
                  </a:lnTo>
                  <a:lnTo>
                    <a:pt x="387" y="219"/>
                  </a:lnTo>
                  <a:lnTo>
                    <a:pt x="387" y="203"/>
                  </a:lnTo>
                  <a:lnTo>
                    <a:pt x="370" y="203"/>
                  </a:lnTo>
                  <a:lnTo>
                    <a:pt x="358" y="202"/>
                  </a:lnTo>
                  <a:lnTo>
                    <a:pt x="350" y="197"/>
                  </a:lnTo>
                  <a:lnTo>
                    <a:pt x="348" y="189"/>
                  </a:lnTo>
                  <a:lnTo>
                    <a:pt x="348" y="94"/>
                  </a:lnTo>
                  <a:lnTo>
                    <a:pt x="348" y="67"/>
                  </a:lnTo>
                  <a:lnTo>
                    <a:pt x="346" y="47"/>
                  </a:lnTo>
                  <a:lnTo>
                    <a:pt x="341" y="32"/>
                  </a:lnTo>
                  <a:lnTo>
                    <a:pt x="332" y="18"/>
                  </a:lnTo>
                  <a:lnTo>
                    <a:pt x="326" y="12"/>
                  </a:lnTo>
                  <a:lnTo>
                    <a:pt x="315" y="6"/>
                  </a:lnTo>
                  <a:lnTo>
                    <a:pt x="300" y="2"/>
                  </a:lnTo>
                  <a:lnTo>
                    <a:pt x="281" y="0"/>
                  </a:lnTo>
                  <a:lnTo>
                    <a:pt x="253" y="5"/>
                  </a:lnTo>
                  <a:lnTo>
                    <a:pt x="232" y="17"/>
                  </a:lnTo>
                  <a:lnTo>
                    <a:pt x="218" y="33"/>
                  </a:lnTo>
                  <a:lnTo>
                    <a:pt x="209" y="49"/>
                  </a:lnTo>
                  <a:lnTo>
                    <a:pt x="205" y="34"/>
                  </a:lnTo>
                  <a:lnTo>
                    <a:pt x="199" y="23"/>
                  </a:lnTo>
                  <a:lnTo>
                    <a:pt x="191" y="14"/>
                  </a:lnTo>
                  <a:lnTo>
                    <a:pt x="182" y="8"/>
                  </a:lnTo>
                  <a:lnTo>
                    <a:pt x="172" y="4"/>
                  </a:lnTo>
                  <a:lnTo>
                    <a:pt x="162" y="2"/>
                  </a:lnTo>
                  <a:lnTo>
                    <a:pt x="152" y="0"/>
                  </a:lnTo>
                  <a:lnTo>
                    <a:pt x="143" y="0"/>
                  </a:lnTo>
                  <a:lnTo>
                    <a:pt x="119" y="4"/>
                  </a:lnTo>
                  <a:lnTo>
                    <a:pt x="98" y="15"/>
                  </a:lnTo>
                  <a:lnTo>
                    <a:pt x="82" y="31"/>
                  </a:lnTo>
                  <a:lnTo>
                    <a:pt x="70" y="52"/>
                  </a:lnTo>
                  <a:lnTo>
                    <a:pt x="70" y="0"/>
                  </a:lnTo>
                  <a:lnTo>
                    <a:pt x="0" y="6"/>
                  </a:lnTo>
                  <a:lnTo>
                    <a:pt x="0" y="21"/>
                  </a:lnTo>
                  <a:lnTo>
                    <a:pt x="12" y="21"/>
                  </a:lnTo>
                  <a:lnTo>
                    <a:pt x="21" y="22"/>
                  </a:lnTo>
                  <a:lnTo>
                    <a:pt x="28" y="23"/>
                  </a:lnTo>
                  <a:lnTo>
                    <a:pt x="33" y="26"/>
                  </a:lnTo>
                  <a:lnTo>
                    <a:pt x="36" y="29"/>
                  </a:lnTo>
                  <a:lnTo>
                    <a:pt x="38" y="34"/>
                  </a:lnTo>
                  <a:lnTo>
                    <a:pt x="39" y="40"/>
                  </a:lnTo>
                  <a:lnTo>
                    <a:pt x="39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12"/>
            <p:cNvSpPr>
              <a:spLocks noChangeAspect="1" noEditPoints="1"/>
            </p:cNvSpPr>
            <p:nvPr/>
          </p:nvSpPr>
          <p:spPr bwMode="auto">
            <a:xfrm>
              <a:off x="2045" y="526"/>
              <a:ext cx="106" cy="331"/>
            </a:xfrm>
            <a:custGeom>
              <a:avLst/>
              <a:gdLst>
                <a:gd name="T0" fmla="*/ 71 w 106"/>
                <a:gd name="T1" fmla="*/ 112 h 331"/>
                <a:gd name="T2" fmla="*/ 2 w 106"/>
                <a:gd name="T3" fmla="*/ 118 h 331"/>
                <a:gd name="T4" fmla="*/ 2 w 106"/>
                <a:gd name="T5" fmla="*/ 133 h 331"/>
                <a:gd name="T6" fmla="*/ 21 w 106"/>
                <a:gd name="T7" fmla="*/ 134 h 331"/>
                <a:gd name="T8" fmla="*/ 32 w 106"/>
                <a:gd name="T9" fmla="*/ 137 h 331"/>
                <a:gd name="T10" fmla="*/ 37 w 106"/>
                <a:gd name="T11" fmla="*/ 146 h 331"/>
                <a:gd name="T12" fmla="*/ 39 w 106"/>
                <a:gd name="T13" fmla="*/ 160 h 331"/>
                <a:gd name="T14" fmla="*/ 39 w 106"/>
                <a:gd name="T15" fmla="*/ 293 h 331"/>
                <a:gd name="T16" fmla="*/ 37 w 106"/>
                <a:gd name="T17" fmla="*/ 306 h 331"/>
                <a:gd name="T18" fmla="*/ 32 w 106"/>
                <a:gd name="T19" fmla="*/ 313 h 331"/>
                <a:gd name="T20" fmla="*/ 20 w 106"/>
                <a:gd name="T21" fmla="*/ 315 h 331"/>
                <a:gd name="T22" fmla="*/ 0 w 106"/>
                <a:gd name="T23" fmla="*/ 315 h 331"/>
                <a:gd name="T24" fmla="*/ 0 w 106"/>
                <a:gd name="T25" fmla="*/ 331 h 331"/>
                <a:gd name="T26" fmla="*/ 106 w 106"/>
                <a:gd name="T27" fmla="*/ 331 h 331"/>
                <a:gd name="T28" fmla="*/ 106 w 106"/>
                <a:gd name="T29" fmla="*/ 315 h 331"/>
                <a:gd name="T30" fmla="*/ 87 w 106"/>
                <a:gd name="T31" fmla="*/ 315 h 331"/>
                <a:gd name="T32" fmla="*/ 76 w 106"/>
                <a:gd name="T33" fmla="*/ 312 h 331"/>
                <a:gd name="T34" fmla="*/ 72 w 106"/>
                <a:gd name="T35" fmla="*/ 305 h 331"/>
                <a:gd name="T36" fmla="*/ 71 w 106"/>
                <a:gd name="T37" fmla="*/ 294 h 331"/>
                <a:gd name="T38" fmla="*/ 71 w 106"/>
                <a:gd name="T39" fmla="*/ 112 h 331"/>
                <a:gd name="T40" fmla="*/ 73 w 106"/>
                <a:gd name="T41" fmla="*/ 26 h 331"/>
                <a:gd name="T42" fmla="*/ 71 w 106"/>
                <a:gd name="T43" fmla="*/ 15 h 331"/>
                <a:gd name="T44" fmla="*/ 65 w 106"/>
                <a:gd name="T45" fmla="*/ 7 h 331"/>
                <a:gd name="T46" fmla="*/ 57 w 106"/>
                <a:gd name="T47" fmla="*/ 2 h 331"/>
                <a:gd name="T48" fmla="*/ 47 w 106"/>
                <a:gd name="T49" fmla="*/ 0 h 331"/>
                <a:gd name="T50" fmla="*/ 36 w 106"/>
                <a:gd name="T51" fmla="*/ 2 h 331"/>
                <a:gd name="T52" fmla="*/ 28 w 106"/>
                <a:gd name="T53" fmla="*/ 8 h 331"/>
                <a:gd name="T54" fmla="*/ 23 w 106"/>
                <a:gd name="T55" fmla="*/ 16 h 331"/>
                <a:gd name="T56" fmla="*/ 21 w 106"/>
                <a:gd name="T57" fmla="*/ 26 h 331"/>
                <a:gd name="T58" fmla="*/ 23 w 106"/>
                <a:gd name="T59" fmla="*/ 36 h 331"/>
                <a:gd name="T60" fmla="*/ 28 w 106"/>
                <a:gd name="T61" fmla="*/ 44 h 331"/>
                <a:gd name="T62" fmla="*/ 36 w 106"/>
                <a:gd name="T63" fmla="*/ 50 h 331"/>
                <a:gd name="T64" fmla="*/ 47 w 106"/>
                <a:gd name="T65" fmla="*/ 52 h 331"/>
                <a:gd name="T66" fmla="*/ 57 w 106"/>
                <a:gd name="T67" fmla="*/ 50 h 331"/>
                <a:gd name="T68" fmla="*/ 65 w 106"/>
                <a:gd name="T69" fmla="*/ 45 h 331"/>
                <a:gd name="T70" fmla="*/ 71 w 106"/>
                <a:gd name="T71" fmla="*/ 37 h 331"/>
                <a:gd name="T72" fmla="*/ 73 w 106"/>
                <a:gd name="T73" fmla="*/ 2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6" h="331">
                  <a:moveTo>
                    <a:pt x="71" y="112"/>
                  </a:moveTo>
                  <a:lnTo>
                    <a:pt x="2" y="118"/>
                  </a:lnTo>
                  <a:lnTo>
                    <a:pt x="2" y="133"/>
                  </a:lnTo>
                  <a:lnTo>
                    <a:pt x="21" y="134"/>
                  </a:lnTo>
                  <a:lnTo>
                    <a:pt x="32" y="137"/>
                  </a:lnTo>
                  <a:lnTo>
                    <a:pt x="37" y="146"/>
                  </a:lnTo>
                  <a:lnTo>
                    <a:pt x="39" y="160"/>
                  </a:lnTo>
                  <a:lnTo>
                    <a:pt x="39" y="293"/>
                  </a:lnTo>
                  <a:lnTo>
                    <a:pt x="37" y="306"/>
                  </a:lnTo>
                  <a:lnTo>
                    <a:pt x="32" y="313"/>
                  </a:lnTo>
                  <a:lnTo>
                    <a:pt x="20" y="315"/>
                  </a:lnTo>
                  <a:lnTo>
                    <a:pt x="0" y="315"/>
                  </a:lnTo>
                  <a:lnTo>
                    <a:pt x="0" y="331"/>
                  </a:lnTo>
                  <a:lnTo>
                    <a:pt x="106" y="331"/>
                  </a:lnTo>
                  <a:lnTo>
                    <a:pt x="106" y="315"/>
                  </a:lnTo>
                  <a:lnTo>
                    <a:pt x="87" y="315"/>
                  </a:lnTo>
                  <a:lnTo>
                    <a:pt x="76" y="312"/>
                  </a:lnTo>
                  <a:lnTo>
                    <a:pt x="72" y="305"/>
                  </a:lnTo>
                  <a:lnTo>
                    <a:pt x="71" y="294"/>
                  </a:lnTo>
                  <a:lnTo>
                    <a:pt x="71" y="112"/>
                  </a:lnTo>
                  <a:close/>
                  <a:moveTo>
                    <a:pt x="73" y="26"/>
                  </a:moveTo>
                  <a:lnTo>
                    <a:pt x="71" y="15"/>
                  </a:lnTo>
                  <a:lnTo>
                    <a:pt x="65" y="7"/>
                  </a:lnTo>
                  <a:lnTo>
                    <a:pt x="57" y="2"/>
                  </a:lnTo>
                  <a:lnTo>
                    <a:pt x="47" y="0"/>
                  </a:lnTo>
                  <a:lnTo>
                    <a:pt x="36" y="2"/>
                  </a:lnTo>
                  <a:lnTo>
                    <a:pt x="28" y="8"/>
                  </a:lnTo>
                  <a:lnTo>
                    <a:pt x="23" y="16"/>
                  </a:lnTo>
                  <a:lnTo>
                    <a:pt x="21" y="26"/>
                  </a:lnTo>
                  <a:lnTo>
                    <a:pt x="23" y="36"/>
                  </a:lnTo>
                  <a:lnTo>
                    <a:pt x="28" y="44"/>
                  </a:lnTo>
                  <a:lnTo>
                    <a:pt x="36" y="50"/>
                  </a:lnTo>
                  <a:lnTo>
                    <a:pt x="47" y="52"/>
                  </a:lnTo>
                  <a:lnTo>
                    <a:pt x="57" y="50"/>
                  </a:lnTo>
                  <a:lnTo>
                    <a:pt x="65" y="45"/>
                  </a:lnTo>
                  <a:lnTo>
                    <a:pt x="71" y="37"/>
                  </a:lnTo>
                  <a:lnTo>
                    <a:pt x="73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13"/>
            <p:cNvSpPr>
              <a:spLocks noChangeAspect="1"/>
            </p:cNvSpPr>
            <p:nvPr/>
          </p:nvSpPr>
          <p:spPr bwMode="auto">
            <a:xfrm>
              <a:off x="2182" y="638"/>
              <a:ext cx="248" cy="219"/>
            </a:xfrm>
            <a:custGeom>
              <a:avLst/>
              <a:gdLst>
                <a:gd name="T0" fmla="*/ 38 w 248"/>
                <a:gd name="T1" fmla="*/ 49 h 219"/>
                <a:gd name="T2" fmla="*/ 38 w 248"/>
                <a:gd name="T3" fmla="*/ 181 h 219"/>
                <a:gd name="T4" fmla="*/ 37 w 248"/>
                <a:gd name="T5" fmla="*/ 194 h 219"/>
                <a:gd name="T6" fmla="*/ 31 w 248"/>
                <a:gd name="T7" fmla="*/ 201 h 219"/>
                <a:gd name="T8" fmla="*/ 19 w 248"/>
                <a:gd name="T9" fmla="*/ 203 h 219"/>
                <a:gd name="T10" fmla="*/ 0 w 248"/>
                <a:gd name="T11" fmla="*/ 203 h 219"/>
                <a:gd name="T12" fmla="*/ 0 w 248"/>
                <a:gd name="T13" fmla="*/ 219 h 219"/>
                <a:gd name="T14" fmla="*/ 111 w 248"/>
                <a:gd name="T15" fmla="*/ 219 h 219"/>
                <a:gd name="T16" fmla="*/ 111 w 248"/>
                <a:gd name="T17" fmla="*/ 203 h 219"/>
                <a:gd name="T18" fmla="*/ 91 w 248"/>
                <a:gd name="T19" fmla="*/ 203 h 219"/>
                <a:gd name="T20" fmla="*/ 79 w 248"/>
                <a:gd name="T21" fmla="*/ 201 h 219"/>
                <a:gd name="T22" fmla="*/ 74 w 248"/>
                <a:gd name="T23" fmla="*/ 194 h 219"/>
                <a:gd name="T24" fmla="*/ 72 w 248"/>
                <a:gd name="T25" fmla="*/ 181 h 219"/>
                <a:gd name="T26" fmla="*/ 72 w 248"/>
                <a:gd name="T27" fmla="*/ 90 h 219"/>
                <a:gd name="T28" fmla="*/ 78 w 248"/>
                <a:gd name="T29" fmla="*/ 56 h 219"/>
                <a:gd name="T30" fmla="*/ 94 w 248"/>
                <a:gd name="T31" fmla="*/ 31 h 219"/>
                <a:gd name="T32" fmla="*/ 115 w 248"/>
                <a:gd name="T33" fmla="*/ 16 h 219"/>
                <a:gd name="T34" fmla="*/ 139 w 248"/>
                <a:gd name="T35" fmla="*/ 11 h 219"/>
                <a:gd name="T36" fmla="*/ 149 w 248"/>
                <a:gd name="T37" fmla="*/ 12 h 219"/>
                <a:gd name="T38" fmla="*/ 158 w 248"/>
                <a:gd name="T39" fmla="*/ 16 h 219"/>
                <a:gd name="T40" fmla="*/ 164 w 248"/>
                <a:gd name="T41" fmla="*/ 21 h 219"/>
                <a:gd name="T42" fmla="*/ 169 w 248"/>
                <a:gd name="T43" fmla="*/ 28 h 219"/>
                <a:gd name="T44" fmla="*/ 172 w 248"/>
                <a:gd name="T45" fmla="*/ 36 h 219"/>
                <a:gd name="T46" fmla="*/ 174 w 248"/>
                <a:gd name="T47" fmla="*/ 45 h 219"/>
                <a:gd name="T48" fmla="*/ 175 w 248"/>
                <a:gd name="T49" fmla="*/ 55 h 219"/>
                <a:gd name="T50" fmla="*/ 175 w 248"/>
                <a:gd name="T51" fmla="*/ 66 h 219"/>
                <a:gd name="T52" fmla="*/ 175 w 248"/>
                <a:gd name="T53" fmla="*/ 181 h 219"/>
                <a:gd name="T54" fmla="*/ 174 w 248"/>
                <a:gd name="T55" fmla="*/ 194 h 219"/>
                <a:gd name="T56" fmla="*/ 169 w 248"/>
                <a:gd name="T57" fmla="*/ 201 h 219"/>
                <a:gd name="T58" fmla="*/ 157 w 248"/>
                <a:gd name="T59" fmla="*/ 203 h 219"/>
                <a:gd name="T60" fmla="*/ 137 w 248"/>
                <a:gd name="T61" fmla="*/ 203 h 219"/>
                <a:gd name="T62" fmla="*/ 137 w 248"/>
                <a:gd name="T63" fmla="*/ 219 h 219"/>
                <a:gd name="T64" fmla="*/ 248 w 248"/>
                <a:gd name="T65" fmla="*/ 219 h 219"/>
                <a:gd name="T66" fmla="*/ 248 w 248"/>
                <a:gd name="T67" fmla="*/ 203 h 219"/>
                <a:gd name="T68" fmla="*/ 231 w 248"/>
                <a:gd name="T69" fmla="*/ 203 h 219"/>
                <a:gd name="T70" fmla="*/ 219 w 248"/>
                <a:gd name="T71" fmla="*/ 202 h 219"/>
                <a:gd name="T72" fmla="*/ 212 w 248"/>
                <a:gd name="T73" fmla="*/ 197 h 219"/>
                <a:gd name="T74" fmla="*/ 210 w 248"/>
                <a:gd name="T75" fmla="*/ 189 h 219"/>
                <a:gd name="T76" fmla="*/ 210 w 248"/>
                <a:gd name="T77" fmla="*/ 94 h 219"/>
                <a:gd name="T78" fmla="*/ 209 w 248"/>
                <a:gd name="T79" fmla="*/ 67 h 219"/>
                <a:gd name="T80" fmla="*/ 208 w 248"/>
                <a:gd name="T81" fmla="*/ 47 h 219"/>
                <a:gd name="T82" fmla="*/ 203 w 248"/>
                <a:gd name="T83" fmla="*/ 32 h 219"/>
                <a:gd name="T84" fmla="*/ 194 w 248"/>
                <a:gd name="T85" fmla="*/ 18 h 219"/>
                <a:gd name="T86" fmla="*/ 187 w 248"/>
                <a:gd name="T87" fmla="*/ 12 h 219"/>
                <a:gd name="T88" fmla="*/ 176 w 248"/>
                <a:gd name="T89" fmla="*/ 6 h 219"/>
                <a:gd name="T90" fmla="*/ 161 w 248"/>
                <a:gd name="T91" fmla="*/ 2 h 219"/>
                <a:gd name="T92" fmla="*/ 142 w 248"/>
                <a:gd name="T93" fmla="*/ 0 h 219"/>
                <a:gd name="T94" fmla="*/ 118 w 248"/>
                <a:gd name="T95" fmla="*/ 4 h 219"/>
                <a:gd name="T96" fmla="*/ 97 w 248"/>
                <a:gd name="T97" fmla="*/ 15 h 219"/>
                <a:gd name="T98" fmla="*/ 81 w 248"/>
                <a:gd name="T99" fmla="*/ 31 h 219"/>
                <a:gd name="T100" fmla="*/ 69 w 248"/>
                <a:gd name="T101" fmla="*/ 52 h 219"/>
                <a:gd name="T102" fmla="*/ 69 w 248"/>
                <a:gd name="T103" fmla="*/ 0 h 219"/>
                <a:gd name="T104" fmla="*/ 0 w 248"/>
                <a:gd name="T105" fmla="*/ 6 h 219"/>
                <a:gd name="T106" fmla="*/ 0 w 248"/>
                <a:gd name="T107" fmla="*/ 21 h 219"/>
                <a:gd name="T108" fmla="*/ 11 w 248"/>
                <a:gd name="T109" fmla="*/ 21 h 219"/>
                <a:gd name="T110" fmla="*/ 20 w 248"/>
                <a:gd name="T111" fmla="*/ 22 h 219"/>
                <a:gd name="T112" fmla="*/ 27 w 248"/>
                <a:gd name="T113" fmla="*/ 23 h 219"/>
                <a:gd name="T114" fmla="*/ 32 w 248"/>
                <a:gd name="T115" fmla="*/ 26 h 219"/>
                <a:gd name="T116" fmla="*/ 35 w 248"/>
                <a:gd name="T117" fmla="*/ 29 h 219"/>
                <a:gd name="T118" fmla="*/ 37 w 248"/>
                <a:gd name="T119" fmla="*/ 34 h 219"/>
                <a:gd name="T120" fmla="*/ 38 w 248"/>
                <a:gd name="T121" fmla="*/ 40 h 219"/>
                <a:gd name="T122" fmla="*/ 38 w 248"/>
                <a:gd name="T123" fmla="*/ 4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" h="219">
                  <a:moveTo>
                    <a:pt x="38" y="49"/>
                  </a:moveTo>
                  <a:lnTo>
                    <a:pt x="38" y="181"/>
                  </a:lnTo>
                  <a:lnTo>
                    <a:pt x="37" y="194"/>
                  </a:lnTo>
                  <a:lnTo>
                    <a:pt x="31" y="201"/>
                  </a:lnTo>
                  <a:lnTo>
                    <a:pt x="19" y="203"/>
                  </a:lnTo>
                  <a:lnTo>
                    <a:pt x="0" y="203"/>
                  </a:lnTo>
                  <a:lnTo>
                    <a:pt x="0" y="219"/>
                  </a:lnTo>
                  <a:lnTo>
                    <a:pt x="111" y="219"/>
                  </a:lnTo>
                  <a:lnTo>
                    <a:pt x="111" y="203"/>
                  </a:lnTo>
                  <a:lnTo>
                    <a:pt x="91" y="203"/>
                  </a:lnTo>
                  <a:lnTo>
                    <a:pt x="79" y="201"/>
                  </a:lnTo>
                  <a:lnTo>
                    <a:pt x="74" y="194"/>
                  </a:lnTo>
                  <a:lnTo>
                    <a:pt x="72" y="181"/>
                  </a:lnTo>
                  <a:lnTo>
                    <a:pt x="72" y="90"/>
                  </a:lnTo>
                  <a:lnTo>
                    <a:pt x="78" y="56"/>
                  </a:lnTo>
                  <a:lnTo>
                    <a:pt x="94" y="31"/>
                  </a:lnTo>
                  <a:lnTo>
                    <a:pt x="115" y="16"/>
                  </a:lnTo>
                  <a:lnTo>
                    <a:pt x="139" y="11"/>
                  </a:lnTo>
                  <a:lnTo>
                    <a:pt x="149" y="12"/>
                  </a:lnTo>
                  <a:lnTo>
                    <a:pt x="158" y="16"/>
                  </a:lnTo>
                  <a:lnTo>
                    <a:pt x="164" y="21"/>
                  </a:lnTo>
                  <a:lnTo>
                    <a:pt x="169" y="28"/>
                  </a:lnTo>
                  <a:lnTo>
                    <a:pt x="172" y="36"/>
                  </a:lnTo>
                  <a:lnTo>
                    <a:pt x="174" y="45"/>
                  </a:lnTo>
                  <a:lnTo>
                    <a:pt x="175" y="55"/>
                  </a:lnTo>
                  <a:lnTo>
                    <a:pt x="175" y="66"/>
                  </a:lnTo>
                  <a:lnTo>
                    <a:pt x="175" y="181"/>
                  </a:lnTo>
                  <a:lnTo>
                    <a:pt x="174" y="194"/>
                  </a:lnTo>
                  <a:lnTo>
                    <a:pt x="169" y="201"/>
                  </a:lnTo>
                  <a:lnTo>
                    <a:pt x="157" y="203"/>
                  </a:lnTo>
                  <a:lnTo>
                    <a:pt x="137" y="203"/>
                  </a:lnTo>
                  <a:lnTo>
                    <a:pt x="137" y="219"/>
                  </a:lnTo>
                  <a:lnTo>
                    <a:pt x="248" y="219"/>
                  </a:lnTo>
                  <a:lnTo>
                    <a:pt x="248" y="203"/>
                  </a:lnTo>
                  <a:lnTo>
                    <a:pt x="231" y="203"/>
                  </a:lnTo>
                  <a:lnTo>
                    <a:pt x="219" y="202"/>
                  </a:lnTo>
                  <a:lnTo>
                    <a:pt x="212" y="197"/>
                  </a:lnTo>
                  <a:lnTo>
                    <a:pt x="210" y="189"/>
                  </a:lnTo>
                  <a:lnTo>
                    <a:pt x="210" y="94"/>
                  </a:lnTo>
                  <a:lnTo>
                    <a:pt x="209" y="67"/>
                  </a:lnTo>
                  <a:lnTo>
                    <a:pt x="208" y="47"/>
                  </a:lnTo>
                  <a:lnTo>
                    <a:pt x="203" y="32"/>
                  </a:lnTo>
                  <a:lnTo>
                    <a:pt x="194" y="18"/>
                  </a:lnTo>
                  <a:lnTo>
                    <a:pt x="187" y="12"/>
                  </a:lnTo>
                  <a:lnTo>
                    <a:pt x="176" y="6"/>
                  </a:lnTo>
                  <a:lnTo>
                    <a:pt x="161" y="2"/>
                  </a:lnTo>
                  <a:lnTo>
                    <a:pt x="142" y="0"/>
                  </a:lnTo>
                  <a:lnTo>
                    <a:pt x="118" y="4"/>
                  </a:lnTo>
                  <a:lnTo>
                    <a:pt x="97" y="15"/>
                  </a:lnTo>
                  <a:lnTo>
                    <a:pt x="81" y="31"/>
                  </a:lnTo>
                  <a:lnTo>
                    <a:pt x="69" y="52"/>
                  </a:lnTo>
                  <a:lnTo>
                    <a:pt x="69" y="0"/>
                  </a:lnTo>
                  <a:lnTo>
                    <a:pt x="0" y="6"/>
                  </a:lnTo>
                  <a:lnTo>
                    <a:pt x="0" y="21"/>
                  </a:lnTo>
                  <a:lnTo>
                    <a:pt x="11" y="21"/>
                  </a:lnTo>
                  <a:lnTo>
                    <a:pt x="20" y="22"/>
                  </a:lnTo>
                  <a:lnTo>
                    <a:pt x="27" y="23"/>
                  </a:lnTo>
                  <a:lnTo>
                    <a:pt x="32" y="26"/>
                  </a:lnTo>
                  <a:lnTo>
                    <a:pt x="35" y="29"/>
                  </a:lnTo>
                  <a:lnTo>
                    <a:pt x="37" y="34"/>
                  </a:lnTo>
                  <a:lnTo>
                    <a:pt x="38" y="40"/>
                  </a:lnTo>
                  <a:lnTo>
                    <a:pt x="38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14"/>
            <p:cNvSpPr>
              <a:spLocks noChangeAspect="1" noEditPoints="1"/>
            </p:cNvSpPr>
            <p:nvPr/>
          </p:nvSpPr>
          <p:spPr bwMode="auto">
            <a:xfrm>
              <a:off x="1363" y="1032"/>
              <a:ext cx="200" cy="311"/>
            </a:xfrm>
            <a:custGeom>
              <a:avLst/>
              <a:gdLst>
                <a:gd name="T0" fmla="*/ 146 w 200"/>
                <a:gd name="T1" fmla="*/ 5 h 311"/>
                <a:gd name="T2" fmla="*/ 144 w 200"/>
                <a:gd name="T3" fmla="*/ 1 h 311"/>
                <a:gd name="T4" fmla="*/ 140 w 200"/>
                <a:gd name="T5" fmla="*/ 0 h 311"/>
                <a:gd name="T6" fmla="*/ 135 w 200"/>
                <a:gd name="T7" fmla="*/ 2 h 311"/>
                <a:gd name="T8" fmla="*/ 133 w 200"/>
                <a:gd name="T9" fmla="*/ 8 h 311"/>
                <a:gd name="T10" fmla="*/ 113 w 200"/>
                <a:gd name="T11" fmla="*/ 87 h 311"/>
                <a:gd name="T12" fmla="*/ 70 w 200"/>
                <a:gd name="T13" fmla="*/ 97 h 311"/>
                <a:gd name="T14" fmla="*/ 34 w 200"/>
                <a:gd name="T15" fmla="*/ 117 h 311"/>
                <a:gd name="T16" fmla="*/ 9 w 200"/>
                <a:gd name="T17" fmla="*/ 147 h 311"/>
                <a:gd name="T18" fmla="*/ 0 w 200"/>
                <a:gd name="T19" fmla="*/ 181 h 311"/>
                <a:gd name="T20" fmla="*/ 1 w 200"/>
                <a:gd name="T21" fmla="*/ 194 h 311"/>
                <a:gd name="T22" fmla="*/ 6 w 200"/>
                <a:gd name="T23" fmla="*/ 207 h 311"/>
                <a:gd name="T24" fmla="*/ 13 w 200"/>
                <a:gd name="T25" fmla="*/ 218 h 311"/>
                <a:gd name="T26" fmla="*/ 23 w 200"/>
                <a:gd name="T27" fmla="*/ 227 h 311"/>
                <a:gd name="T28" fmla="*/ 34 w 200"/>
                <a:gd name="T29" fmla="*/ 234 h 311"/>
                <a:gd name="T30" fmla="*/ 46 w 200"/>
                <a:gd name="T31" fmla="*/ 239 h 311"/>
                <a:gd name="T32" fmla="*/ 60 w 200"/>
                <a:gd name="T33" fmla="*/ 243 h 311"/>
                <a:gd name="T34" fmla="*/ 74 w 200"/>
                <a:gd name="T35" fmla="*/ 245 h 311"/>
                <a:gd name="T36" fmla="*/ 66 w 200"/>
                <a:gd name="T37" fmla="*/ 277 h 311"/>
                <a:gd name="T38" fmla="*/ 63 w 200"/>
                <a:gd name="T39" fmla="*/ 289 h 311"/>
                <a:gd name="T40" fmla="*/ 61 w 200"/>
                <a:gd name="T41" fmla="*/ 298 h 311"/>
                <a:gd name="T42" fmla="*/ 59 w 200"/>
                <a:gd name="T43" fmla="*/ 304 h 311"/>
                <a:gd name="T44" fmla="*/ 59 w 200"/>
                <a:gd name="T45" fmla="*/ 307 h 311"/>
                <a:gd name="T46" fmla="*/ 61 w 200"/>
                <a:gd name="T47" fmla="*/ 311 h 311"/>
                <a:gd name="T48" fmla="*/ 64 w 200"/>
                <a:gd name="T49" fmla="*/ 311 h 311"/>
                <a:gd name="T50" fmla="*/ 69 w 200"/>
                <a:gd name="T51" fmla="*/ 310 h 311"/>
                <a:gd name="T52" fmla="*/ 71 w 200"/>
                <a:gd name="T53" fmla="*/ 303 h 311"/>
                <a:gd name="T54" fmla="*/ 86 w 200"/>
                <a:gd name="T55" fmla="*/ 245 h 311"/>
                <a:gd name="T56" fmla="*/ 129 w 200"/>
                <a:gd name="T57" fmla="*/ 236 h 311"/>
                <a:gd name="T58" fmla="*/ 165 w 200"/>
                <a:gd name="T59" fmla="*/ 215 h 311"/>
                <a:gd name="T60" fmla="*/ 190 w 200"/>
                <a:gd name="T61" fmla="*/ 186 h 311"/>
                <a:gd name="T62" fmla="*/ 200 w 200"/>
                <a:gd name="T63" fmla="*/ 152 h 311"/>
                <a:gd name="T64" fmla="*/ 198 w 200"/>
                <a:gd name="T65" fmla="*/ 139 h 311"/>
                <a:gd name="T66" fmla="*/ 194 w 200"/>
                <a:gd name="T67" fmla="*/ 127 h 311"/>
                <a:gd name="T68" fmla="*/ 187 w 200"/>
                <a:gd name="T69" fmla="*/ 116 h 311"/>
                <a:gd name="T70" fmla="*/ 178 w 200"/>
                <a:gd name="T71" fmla="*/ 107 h 311"/>
                <a:gd name="T72" fmla="*/ 167 w 200"/>
                <a:gd name="T73" fmla="*/ 99 h 311"/>
                <a:gd name="T74" fmla="*/ 155 w 200"/>
                <a:gd name="T75" fmla="*/ 93 h 311"/>
                <a:gd name="T76" fmla="*/ 141 w 200"/>
                <a:gd name="T77" fmla="*/ 90 h 311"/>
                <a:gd name="T78" fmla="*/ 126 w 200"/>
                <a:gd name="T79" fmla="*/ 88 h 311"/>
                <a:gd name="T80" fmla="*/ 146 w 200"/>
                <a:gd name="T81" fmla="*/ 5 h 311"/>
                <a:gd name="T82" fmla="*/ 76 w 200"/>
                <a:gd name="T83" fmla="*/ 235 h 311"/>
                <a:gd name="T84" fmla="*/ 57 w 200"/>
                <a:gd name="T85" fmla="*/ 231 h 311"/>
                <a:gd name="T86" fmla="*/ 41 w 200"/>
                <a:gd name="T87" fmla="*/ 222 h 311"/>
                <a:gd name="T88" fmla="*/ 29 w 200"/>
                <a:gd name="T89" fmla="*/ 207 h 311"/>
                <a:gd name="T90" fmla="*/ 25 w 200"/>
                <a:gd name="T91" fmla="*/ 186 h 311"/>
                <a:gd name="T92" fmla="*/ 30 w 200"/>
                <a:gd name="T93" fmla="*/ 159 h 311"/>
                <a:gd name="T94" fmla="*/ 46 w 200"/>
                <a:gd name="T95" fmla="*/ 131 h 311"/>
                <a:gd name="T96" fmla="*/ 72 w 200"/>
                <a:gd name="T97" fmla="*/ 109 h 311"/>
                <a:gd name="T98" fmla="*/ 111 w 200"/>
                <a:gd name="T99" fmla="*/ 97 h 311"/>
                <a:gd name="T100" fmla="*/ 76 w 200"/>
                <a:gd name="T101" fmla="*/ 235 h 311"/>
                <a:gd name="T102" fmla="*/ 123 w 200"/>
                <a:gd name="T103" fmla="*/ 97 h 311"/>
                <a:gd name="T104" fmla="*/ 142 w 200"/>
                <a:gd name="T105" fmla="*/ 101 h 311"/>
                <a:gd name="T106" fmla="*/ 158 w 200"/>
                <a:gd name="T107" fmla="*/ 110 h 311"/>
                <a:gd name="T108" fmla="*/ 170 w 200"/>
                <a:gd name="T109" fmla="*/ 125 h 311"/>
                <a:gd name="T110" fmla="*/ 174 w 200"/>
                <a:gd name="T111" fmla="*/ 146 h 311"/>
                <a:gd name="T112" fmla="*/ 169 w 200"/>
                <a:gd name="T113" fmla="*/ 175 h 311"/>
                <a:gd name="T114" fmla="*/ 152 w 200"/>
                <a:gd name="T115" fmla="*/ 203 h 311"/>
                <a:gd name="T116" fmla="*/ 126 w 200"/>
                <a:gd name="T117" fmla="*/ 224 h 311"/>
                <a:gd name="T118" fmla="*/ 88 w 200"/>
                <a:gd name="T119" fmla="*/ 235 h 311"/>
                <a:gd name="T120" fmla="*/ 123 w 200"/>
                <a:gd name="T121" fmla="*/ 9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0" h="311">
                  <a:moveTo>
                    <a:pt x="146" y="5"/>
                  </a:moveTo>
                  <a:lnTo>
                    <a:pt x="144" y="1"/>
                  </a:lnTo>
                  <a:lnTo>
                    <a:pt x="140" y="0"/>
                  </a:lnTo>
                  <a:lnTo>
                    <a:pt x="135" y="2"/>
                  </a:lnTo>
                  <a:lnTo>
                    <a:pt x="133" y="8"/>
                  </a:lnTo>
                  <a:lnTo>
                    <a:pt x="113" y="87"/>
                  </a:lnTo>
                  <a:lnTo>
                    <a:pt x="70" y="97"/>
                  </a:lnTo>
                  <a:lnTo>
                    <a:pt x="34" y="117"/>
                  </a:lnTo>
                  <a:lnTo>
                    <a:pt x="9" y="147"/>
                  </a:lnTo>
                  <a:lnTo>
                    <a:pt x="0" y="181"/>
                  </a:lnTo>
                  <a:lnTo>
                    <a:pt x="1" y="194"/>
                  </a:lnTo>
                  <a:lnTo>
                    <a:pt x="6" y="207"/>
                  </a:lnTo>
                  <a:lnTo>
                    <a:pt x="13" y="218"/>
                  </a:lnTo>
                  <a:lnTo>
                    <a:pt x="23" y="227"/>
                  </a:lnTo>
                  <a:lnTo>
                    <a:pt x="34" y="234"/>
                  </a:lnTo>
                  <a:lnTo>
                    <a:pt x="46" y="239"/>
                  </a:lnTo>
                  <a:lnTo>
                    <a:pt x="60" y="243"/>
                  </a:lnTo>
                  <a:lnTo>
                    <a:pt x="74" y="245"/>
                  </a:lnTo>
                  <a:lnTo>
                    <a:pt x="66" y="277"/>
                  </a:lnTo>
                  <a:lnTo>
                    <a:pt x="63" y="289"/>
                  </a:lnTo>
                  <a:lnTo>
                    <a:pt x="61" y="298"/>
                  </a:lnTo>
                  <a:lnTo>
                    <a:pt x="59" y="304"/>
                  </a:lnTo>
                  <a:lnTo>
                    <a:pt x="59" y="307"/>
                  </a:lnTo>
                  <a:lnTo>
                    <a:pt x="61" y="311"/>
                  </a:lnTo>
                  <a:lnTo>
                    <a:pt x="64" y="311"/>
                  </a:lnTo>
                  <a:lnTo>
                    <a:pt x="69" y="310"/>
                  </a:lnTo>
                  <a:lnTo>
                    <a:pt x="71" y="303"/>
                  </a:lnTo>
                  <a:lnTo>
                    <a:pt x="86" y="245"/>
                  </a:lnTo>
                  <a:lnTo>
                    <a:pt x="129" y="236"/>
                  </a:lnTo>
                  <a:lnTo>
                    <a:pt x="165" y="215"/>
                  </a:lnTo>
                  <a:lnTo>
                    <a:pt x="190" y="186"/>
                  </a:lnTo>
                  <a:lnTo>
                    <a:pt x="200" y="152"/>
                  </a:lnTo>
                  <a:lnTo>
                    <a:pt x="198" y="139"/>
                  </a:lnTo>
                  <a:lnTo>
                    <a:pt x="194" y="127"/>
                  </a:lnTo>
                  <a:lnTo>
                    <a:pt x="187" y="116"/>
                  </a:lnTo>
                  <a:lnTo>
                    <a:pt x="178" y="107"/>
                  </a:lnTo>
                  <a:lnTo>
                    <a:pt x="167" y="99"/>
                  </a:lnTo>
                  <a:lnTo>
                    <a:pt x="155" y="93"/>
                  </a:lnTo>
                  <a:lnTo>
                    <a:pt x="141" y="90"/>
                  </a:lnTo>
                  <a:lnTo>
                    <a:pt x="126" y="88"/>
                  </a:lnTo>
                  <a:lnTo>
                    <a:pt x="146" y="5"/>
                  </a:lnTo>
                  <a:close/>
                  <a:moveTo>
                    <a:pt x="76" y="235"/>
                  </a:moveTo>
                  <a:lnTo>
                    <a:pt x="57" y="231"/>
                  </a:lnTo>
                  <a:lnTo>
                    <a:pt x="41" y="222"/>
                  </a:lnTo>
                  <a:lnTo>
                    <a:pt x="29" y="207"/>
                  </a:lnTo>
                  <a:lnTo>
                    <a:pt x="25" y="186"/>
                  </a:lnTo>
                  <a:lnTo>
                    <a:pt x="30" y="159"/>
                  </a:lnTo>
                  <a:lnTo>
                    <a:pt x="46" y="131"/>
                  </a:lnTo>
                  <a:lnTo>
                    <a:pt x="72" y="109"/>
                  </a:lnTo>
                  <a:lnTo>
                    <a:pt x="111" y="97"/>
                  </a:lnTo>
                  <a:lnTo>
                    <a:pt x="76" y="235"/>
                  </a:lnTo>
                  <a:close/>
                  <a:moveTo>
                    <a:pt x="123" y="97"/>
                  </a:moveTo>
                  <a:lnTo>
                    <a:pt x="142" y="101"/>
                  </a:lnTo>
                  <a:lnTo>
                    <a:pt x="158" y="110"/>
                  </a:lnTo>
                  <a:lnTo>
                    <a:pt x="170" y="125"/>
                  </a:lnTo>
                  <a:lnTo>
                    <a:pt x="174" y="146"/>
                  </a:lnTo>
                  <a:lnTo>
                    <a:pt x="169" y="175"/>
                  </a:lnTo>
                  <a:lnTo>
                    <a:pt x="152" y="203"/>
                  </a:lnTo>
                  <a:lnTo>
                    <a:pt x="126" y="224"/>
                  </a:lnTo>
                  <a:lnTo>
                    <a:pt x="88" y="235"/>
                  </a:lnTo>
                  <a:lnTo>
                    <a:pt x="123" y="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15"/>
            <p:cNvSpPr>
              <a:spLocks noChangeAspect="1"/>
            </p:cNvSpPr>
            <p:nvPr/>
          </p:nvSpPr>
          <p:spPr bwMode="auto">
            <a:xfrm>
              <a:off x="1612" y="1073"/>
              <a:ext cx="192" cy="226"/>
            </a:xfrm>
            <a:custGeom>
              <a:avLst/>
              <a:gdLst>
                <a:gd name="T0" fmla="*/ 178 w 192"/>
                <a:gd name="T1" fmla="*/ 121 h 226"/>
                <a:gd name="T2" fmla="*/ 182 w 192"/>
                <a:gd name="T3" fmla="*/ 121 h 226"/>
                <a:gd name="T4" fmla="*/ 187 w 192"/>
                <a:gd name="T5" fmla="*/ 120 h 226"/>
                <a:gd name="T6" fmla="*/ 190 w 192"/>
                <a:gd name="T7" fmla="*/ 118 h 226"/>
                <a:gd name="T8" fmla="*/ 192 w 192"/>
                <a:gd name="T9" fmla="*/ 113 h 226"/>
                <a:gd name="T10" fmla="*/ 190 w 192"/>
                <a:gd name="T11" fmla="*/ 108 h 226"/>
                <a:gd name="T12" fmla="*/ 187 w 192"/>
                <a:gd name="T13" fmla="*/ 106 h 226"/>
                <a:gd name="T14" fmla="*/ 183 w 192"/>
                <a:gd name="T15" fmla="*/ 105 h 226"/>
                <a:gd name="T16" fmla="*/ 178 w 192"/>
                <a:gd name="T17" fmla="*/ 105 h 226"/>
                <a:gd name="T18" fmla="*/ 18 w 192"/>
                <a:gd name="T19" fmla="*/ 105 h 226"/>
                <a:gd name="T20" fmla="*/ 28 w 192"/>
                <a:gd name="T21" fmla="*/ 70 h 226"/>
                <a:gd name="T22" fmla="*/ 50 w 192"/>
                <a:gd name="T23" fmla="*/ 42 h 226"/>
                <a:gd name="T24" fmla="*/ 81 w 192"/>
                <a:gd name="T25" fmla="*/ 23 h 226"/>
                <a:gd name="T26" fmla="*/ 119 w 192"/>
                <a:gd name="T27" fmla="*/ 17 h 226"/>
                <a:gd name="T28" fmla="*/ 178 w 192"/>
                <a:gd name="T29" fmla="*/ 17 h 226"/>
                <a:gd name="T30" fmla="*/ 182 w 192"/>
                <a:gd name="T31" fmla="*/ 17 h 226"/>
                <a:gd name="T32" fmla="*/ 187 w 192"/>
                <a:gd name="T33" fmla="*/ 16 h 226"/>
                <a:gd name="T34" fmla="*/ 190 w 192"/>
                <a:gd name="T35" fmla="*/ 13 h 226"/>
                <a:gd name="T36" fmla="*/ 192 w 192"/>
                <a:gd name="T37" fmla="*/ 9 h 226"/>
                <a:gd name="T38" fmla="*/ 190 w 192"/>
                <a:gd name="T39" fmla="*/ 4 h 226"/>
                <a:gd name="T40" fmla="*/ 187 w 192"/>
                <a:gd name="T41" fmla="*/ 1 h 226"/>
                <a:gd name="T42" fmla="*/ 183 w 192"/>
                <a:gd name="T43" fmla="*/ 0 h 226"/>
                <a:gd name="T44" fmla="*/ 178 w 192"/>
                <a:gd name="T45" fmla="*/ 0 h 226"/>
                <a:gd name="T46" fmla="*/ 117 w 192"/>
                <a:gd name="T47" fmla="*/ 0 h 226"/>
                <a:gd name="T48" fmla="*/ 94 w 192"/>
                <a:gd name="T49" fmla="*/ 2 h 226"/>
                <a:gd name="T50" fmla="*/ 72 w 192"/>
                <a:gd name="T51" fmla="*/ 9 h 226"/>
                <a:gd name="T52" fmla="*/ 52 w 192"/>
                <a:gd name="T53" fmla="*/ 19 h 226"/>
                <a:gd name="T54" fmla="*/ 35 w 192"/>
                <a:gd name="T55" fmla="*/ 33 h 226"/>
                <a:gd name="T56" fmla="*/ 20 w 192"/>
                <a:gd name="T57" fmla="*/ 50 h 226"/>
                <a:gd name="T58" fmla="*/ 10 w 192"/>
                <a:gd name="T59" fmla="*/ 69 h 226"/>
                <a:gd name="T60" fmla="*/ 3 w 192"/>
                <a:gd name="T61" fmla="*/ 90 h 226"/>
                <a:gd name="T62" fmla="*/ 0 w 192"/>
                <a:gd name="T63" fmla="*/ 113 h 226"/>
                <a:gd name="T64" fmla="*/ 3 w 192"/>
                <a:gd name="T65" fmla="*/ 136 h 226"/>
                <a:gd name="T66" fmla="*/ 10 w 192"/>
                <a:gd name="T67" fmla="*/ 157 h 226"/>
                <a:gd name="T68" fmla="*/ 20 w 192"/>
                <a:gd name="T69" fmla="*/ 177 h 226"/>
                <a:gd name="T70" fmla="*/ 35 w 192"/>
                <a:gd name="T71" fmla="*/ 193 h 226"/>
                <a:gd name="T72" fmla="*/ 52 w 192"/>
                <a:gd name="T73" fmla="*/ 207 h 226"/>
                <a:gd name="T74" fmla="*/ 72 w 192"/>
                <a:gd name="T75" fmla="*/ 217 h 226"/>
                <a:gd name="T76" fmla="*/ 94 w 192"/>
                <a:gd name="T77" fmla="*/ 224 h 226"/>
                <a:gd name="T78" fmla="*/ 117 w 192"/>
                <a:gd name="T79" fmla="*/ 226 h 226"/>
                <a:gd name="T80" fmla="*/ 178 w 192"/>
                <a:gd name="T81" fmla="*/ 226 h 226"/>
                <a:gd name="T82" fmla="*/ 182 w 192"/>
                <a:gd name="T83" fmla="*/ 226 h 226"/>
                <a:gd name="T84" fmla="*/ 187 w 192"/>
                <a:gd name="T85" fmla="*/ 225 h 226"/>
                <a:gd name="T86" fmla="*/ 190 w 192"/>
                <a:gd name="T87" fmla="*/ 223 h 226"/>
                <a:gd name="T88" fmla="*/ 192 w 192"/>
                <a:gd name="T89" fmla="*/ 218 h 226"/>
                <a:gd name="T90" fmla="*/ 190 w 192"/>
                <a:gd name="T91" fmla="*/ 213 h 226"/>
                <a:gd name="T92" fmla="*/ 187 w 192"/>
                <a:gd name="T93" fmla="*/ 210 h 226"/>
                <a:gd name="T94" fmla="*/ 183 w 192"/>
                <a:gd name="T95" fmla="*/ 209 h 226"/>
                <a:gd name="T96" fmla="*/ 178 w 192"/>
                <a:gd name="T97" fmla="*/ 209 h 226"/>
                <a:gd name="T98" fmla="*/ 119 w 192"/>
                <a:gd name="T99" fmla="*/ 209 h 226"/>
                <a:gd name="T100" fmla="*/ 81 w 192"/>
                <a:gd name="T101" fmla="*/ 202 h 226"/>
                <a:gd name="T102" fmla="*/ 50 w 192"/>
                <a:gd name="T103" fmla="*/ 184 h 226"/>
                <a:gd name="T104" fmla="*/ 28 w 192"/>
                <a:gd name="T105" fmla="*/ 156 h 226"/>
                <a:gd name="T106" fmla="*/ 18 w 192"/>
                <a:gd name="T107" fmla="*/ 121 h 226"/>
                <a:gd name="T108" fmla="*/ 178 w 192"/>
                <a:gd name="T109" fmla="*/ 12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2" h="226">
                  <a:moveTo>
                    <a:pt x="178" y="121"/>
                  </a:moveTo>
                  <a:lnTo>
                    <a:pt x="182" y="121"/>
                  </a:lnTo>
                  <a:lnTo>
                    <a:pt x="187" y="120"/>
                  </a:lnTo>
                  <a:lnTo>
                    <a:pt x="190" y="118"/>
                  </a:lnTo>
                  <a:lnTo>
                    <a:pt x="192" y="113"/>
                  </a:lnTo>
                  <a:lnTo>
                    <a:pt x="190" y="108"/>
                  </a:lnTo>
                  <a:lnTo>
                    <a:pt x="187" y="106"/>
                  </a:lnTo>
                  <a:lnTo>
                    <a:pt x="183" y="105"/>
                  </a:lnTo>
                  <a:lnTo>
                    <a:pt x="178" y="105"/>
                  </a:lnTo>
                  <a:lnTo>
                    <a:pt x="18" y="105"/>
                  </a:lnTo>
                  <a:lnTo>
                    <a:pt x="28" y="70"/>
                  </a:lnTo>
                  <a:lnTo>
                    <a:pt x="50" y="42"/>
                  </a:lnTo>
                  <a:lnTo>
                    <a:pt x="81" y="23"/>
                  </a:lnTo>
                  <a:lnTo>
                    <a:pt x="119" y="17"/>
                  </a:lnTo>
                  <a:lnTo>
                    <a:pt x="178" y="17"/>
                  </a:lnTo>
                  <a:lnTo>
                    <a:pt x="182" y="17"/>
                  </a:lnTo>
                  <a:lnTo>
                    <a:pt x="187" y="16"/>
                  </a:lnTo>
                  <a:lnTo>
                    <a:pt x="190" y="13"/>
                  </a:lnTo>
                  <a:lnTo>
                    <a:pt x="192" y="9"/>
                  </a:lnTo>
                  <a:lnTo>
                    <a:pt x="190" y="4"/>
                  </a:lnTo>
                  <a:lnTo>
                    <a:pt x="187" y="1"/>
                  </a:lnTo>
                  <a:lnTo>
                    <a:pt x="183" y="0"/>
                  </a:lnTo>
                  <a:lnTo>
                    <a:pt x="178" y="0"/>
                  </a:lnTo>
                  <a:lnTo>
                    <a:pt x="117" y="0"/>
                  </a:lnTo>
                  <a:lnTo>
                    <a:pt x="94" y="2"/>
                  </a:lnTo>
                  <a:lnTo>
                    <a:pt x="72" y="9"/>
                  </a:lnTo>
                  <a:lnTo>
                    <a:pt x="52" y="19"/>
                  </a:lnTo>
                  <a:lnTo>
                    <a:pt x="35" y="33"/>
                  </a:lnTo>
                  <a:lnTo>
                    <a:pt x="20" y="50"/>
                  </a:lnTo>
                  <a:lnTo>
                    <a:pt x="10" y="69"/>
                  </a:lnTo>
                  <a:lnTo>
                    <a:pt x="3" y="90"/>
                  </a:lnTo>
                  <a:lnTo>
                    <a:pt x="0" y="113"/>
                  </a:lnTo>
                  <a:lnTo>
                    <a:pt x="3" y="136"/>
                  </a:lnTo>
                  <a:lnTo>
                    <a:pt x="10" y="157"/>
                  </a:lnTo>
                  <a:lnTo>
                    <a:pt x="20" y="177"/>
                  </a:lnTo>
                  <a:lnTo>
                    <a:pt x="35" y="193"/>
                  </a:lnTo>
                  <a:lnTo>
                    <a:pt x="52" y="207"/>
                  </a:lnTo>
                  <a:lnTo>
                    <a:pt x="72" y="217"/>
                  </a:lnTo>
                  <a:lnTo>
                    <a:pt x="94" y="224"/>
                  </a:lnTo>
                  <a:lnTo>
                    <a:pt x="117" y="226"/>
                  </a:lnTo>
                  <a:lnTo>
                    <a:pt x="178" y="226"/>
                  </a:lnTo>
                  <a:lnTo>
                    <a:pt x="182" y="226"/>
                  </a:lnTo>
                  <a:lnTo>
                    <a:pt x="187" y="225"/>
                  </a:lnTo>
                  <a:lnTo>
                    <a:pt x="190" y="223"/>
                  </a:lnTo>
                  <a:lnTo>
                    <a:pt x="192" y="218"/>
                  </a:lnTo>
                  <a:lnTo>
                    <a:pt x="190" y="213"/>
                  </a:lnTo>
                  <a:lnTo>
                    <a:pt x="187" y="210"/>
                  </a:lnTo>
                  <a:lnTo>
                    <a:pt x="183" y="209"/>
                  </a:lnTo>
                  <a:lnTo>
                    <a:pt x="178" y="209"/>
                  </a:lnTo>
                  <a:lnTo>
                    <a:pt x="119" y="209"/>
                  </a:lnTo>
                  <a:lnTo>
                    <a:pt x="81" y="202"/>
                  </a:lnTo>
                  <a:lnTo>
                    <a:pt x="50" y="184"/>
                  </a:lnTo>
                  <a:lnTo>
                    <a:pt x="28" y="156"/>
                  </a:lnTo>
                  <a:lnTo>
                    <a:pt x="18" y="121"/>
                  </a:lnTo>
                  <a:lnTo>
                    <a:pt x="178" y="1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16"/>
            <p:cNvSpPr>
              <a:spLocks noChangeAspect="1" noEditPoints="1"/>
            </p:cNvSpPr>
            <p:nvPr/>
          </p:nvSpPr>
          <p:spPr bwMode="auto">
            <a:xfrm>
              <a:off x="1850" y="1029"/>
              <a:ext cx="173" cy="248"/>
            </a:xfrm>
            <a:custGeom>
              <a:avLst/>
              <a:gdLst>
                <a:gd name="T0" fmla="*/ 62 w 173"/>
                <a:gd name="T1" fmla="*/ 77 h 248"/>
                <a:gd name="T2" fmla="*/ 43 w 173"/>
                <a:gd name="T3" fmla="*/ 34 h 248"/>
                <a:gd name="T4" fmla="*/ 79 w 173"/>
                <a:gd name="T5" fmla="*/ 12 h 248"/>
                <a:gd name="T6" fmla="*/ 109 w 173"/>
                <a:gd name="T7" fmla="*/ 22 h 248"/>
                <a:gd name="T8" fmla="*/ 135 w 173"/>
                <a:gd name="T9" fmla="*/ 46 h 248"/>
                <a:gd name="T10" fmla="*/ 146 w 173"/>
                <a:gd name="T11" fmla="*/ 73 h 248"/>
                <a:gd name="T12" fmla="*/ 156 w 173"/>
                <a:gd name="T13" fmla="*/ 64 h 248"/>
                <a:gd name="T14" fmla="*/ 151 w 173"/>
                <a:gd name="T15" fmla="*/ 0 h 248"/>
                <a:gd name="T16" fmla="*/ 128 w 173"/>
                <a:gd name="T17" fmla="*/ 10 h 248"/>
                <a:gd name="T18" fmla="*/ 93 w 173"/>
                <a:gd name="T19" fmla="*/ 1 h 248"/>
                <a:gd name="T20" fmla="*/ 21 w 173"/>
                <a:gd name="T21" fmla="*/ 17 h 248"/>
                <a:gd name="T22" fmla="*/ 2 w 173"/>
                <a:gd name="T23" fmla="*/ 86 h 248"/>
                <a:gd name="T24" fmla="*/ 62 w 173"/>
                <a:gd name="T25" fmla="*/ 138 h 248"/>
                <a:gd name="T26" fmla="*/ 94 w 173"/>
                <a:gd name="T27" fmla="*/ 153 h 248"/>
                <a:gd name="T28" fmla="*/ 120 w 173"/>
                <a:gd name="T29" fmla="*/ 176 h 248"/>
                <a:gd name="T30" fmla="*/ 124 w 173"/>
                <a:gd name="T31" fmla="*/ 213 h 248"/>
                <a:gd name="T32" fmla="*/ 81 w 173"/>
                <a:gd name="T33" fmla="*/ 236 h 248"/>
                <a:gd name="T34" fmla="*/ 45 w 173"/>
                <a:gd name="T35" fmla="*/ 222 h 248"/>
                <a:gd name="T36" fmla="*/ 17 w 173"/>
                <a:gd name="T37" fmla="*/ 185 h 248"/>
                <a:gd name="T38" fmla="*/ 13 w 173"/>
                <a:gd name="T39" fmla="*/ 163 h 248"/>
                <a:gd name="T40" fmla="*/ 2 w 173"/>
                <a:gd name="T41" fmla="*/ 172 h 248"/>
                <a:gd name="T42" fmla="*/ 9 w 173"/>
                <a:gd name="T43" fmla="*/ 248 h 248"/>
                <a:gd name="T44" fmla="*/ 30 w 173"/>
                <a:gd name="T45" fmla="*/ 238 h 248"/>
                <a:gd name="T46" fmla="*/ 69 w 173"/>
                <a:gd name="T47" fmla="*/ 247 h 248"/>
                <a:gd name="T48" fmla="*/ 145 w 173"/>
                <a:gd name="T49" fmla="*/ 230 h 248"/>
                <a:gd name="T50" fmla="*/ 170 w 173"/>
                <a:gd name="T51" fmla="*/ 155 h 248"/>
                <a:gd name="T52" fmla="*/ 106 w 173"/>
                <a:gd name="T53" fmla="*/ 98 h 248"/>
                <a:gd name="T54" fmla="*/ 140 w 173"/>
                <a:gd name="T55" fmla="*/ 33 h 248"/>
                <a:gd name="T56" fmla="*/ 140 w 173"/>
                <a:gd name="T57" fmla="*/ 20 h 248"/>
                <a:gd name="T58" fmla="*/ 15 w 173"/>
                <a:gd name="T59" fmla="*/ 229 h 248"/>
                <a:gd name="T60" fmla="*/ 16 w 173"/>
                <a:gd name="T61" fmla="*/ 209 h 248"/>
                <a:gd name="T62" fmla="*/ 31 w 173"/>
                <a:gd name="T63" fmla="*/ 226 h 248"/>
                <a:gd name="T64" fmla="*/ 95 w 173"/>
                <a:gd name="T65" fmla="*/ 106 h 248"/>
                <a:gd name="T66" fmla="*/ 142 w 173"/>
                <a:gd name="T67" fmla="*/ 133 h 248"/>
                <a:gd name="T68" fmla="*/ 160 w 173"/>
                <a:gd name="T69" fmla="*/ 164 h 248"/>
                <a:gd name="T70" fmla="*/ 151 w 173"/>
                <a:gd name="T71" fmla="*/ 208 h 248"/>
                <a:gd name="T72" fmla="*/ 136 w 173"/>
                <a:gd name="T73" fmla="*/ 215 h 248"/>
                <a:gd name="T74" fmla="*/ 138 w 173"/>
                <a:gd name="T75" fmla="*/ 197 h 248"/>
                <a:gd name="T76" fmla="*/ 125 w 173"/>
                <a:gd name="T77" fmla="*/ 163 h 248"/>
                <a:gd name="T78" fmla="*/ 96 w 173"/>
                <a:gd name="T79" fmla="*/ 140 h 248"/>
                <a:gd name="T80" fmla="*/ 51 w 173"/>
                <a:gd name="T81" fmla="*/ 119 h 248"/>
                <a:gd name="T82" fmla="*/ 12 w 173"/>
                <a:gd name="T83" fmla="*/ 69 h 248"/>
                <a:gd name="T84" fmla="*/ 23 w 173"/>
                <a:gd name="T85" fmla="*/ 32 h 248"/>
                <a:gd name="T86" fmla="*/ 32 w 173"/>
                <a:gd name="T87" fmla="*/ 31 h 248"/>
                <a:gd name="T88" fmla="*/ 29 w 173"/>
                <a:gd name="T89" fmla="*/ 47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248">
                  <a:moveTo>
                    <a:pt x="106" y="98"/>
                  </a:moveTo>
                  <a:lnTo>
                    <a:pt x="83" y="88"/>
                  </a:lnTo>
                  <a:lnTo>
                    <a:pt x="62" y="77"/>
                  </a:lnTo>
                  <a:lnTo>
                    <a:pt x="47" y="64"/>
                  </a:lnTo>
                  <a:lnTo>
                    <a:pt x="41" y="47"/>
                  </a:lnTo>
                  <a:lnTo>
                    <a:pt x="43" y="34"/>
                  </a:lnTo>
                  <a:lnTo>
                    <a:pt x="51" y="23"/>
                  </a:lnTo>
                  <a:lnTo>
                    <a:pt x="62" y="15"/>
                  </a:lnTo>
                  <a:lnTo>
                    <a:pt x="79" y="12"/>
                  </a:lnTo>
                  <a:lnTo>
                    <a:pt x="88" y="13"/>
                  </a:lnTo>
                  <a:lnTo>
                    <a:pt x="99" y="17"/>
                  </a:lnTo>
                  <a:lnTo>
                    <a:pt x="109" y="22"/>
                  </a:lnTo>
                  <a:lnTo>
                    <a:pt x="118" y="29"/>
                  </a:lnTo>
                  <a:lnTo>
                    <a:pt x="127" y="37"/>
                  </a:lnTo>
                  <a:lnTo>
                    <a:pt x="135" y="46"/>
                  </a:lnTo>
                  <a:lnTo>
                    <a:pt x="140" y="56"/>
                  </a:lnTo>
                  <a:lnTo>
                    <a:pt x="144" y="67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6" y="72"/>
                  </a:lnTo>
                  <a:lnTo>
                    <a:pt x="156" y="64"/>
                  </a:lnTo>
                  <a:lnTo>
                    <a:pt x="156" y="11"/>
                  </a:lnTo>
                  <a:lnTo>
                    <a:pt x="156" y="3"/>
                  </a:lnTo>
                  <a:lnTo>
                    <a:pt x="151" y="0"/>
                  </a:lnTo>
                  <a:lnTo>
                    <a:pt x="145" y="3"/>
                  </a:lnTo>
                  <a:lnTo>
                    <a:pt x="139" y="7"/>
                  </a:lnTo>
                  <a:lnTo>
                    <a:pt x="128" y="10"/>
                  </a:lnTo>
                  <a:lnTo>
                    <a:pt x="116" y="8"/>
                  </a:lnTo>
                  <a:lnTo>
                    <a:pt x="108" y="6"/>
                  </a:lnTo>
                  <a:lnTo>
                    <a:pt x="93" y="1"/>
                  </a:lnTo>
                  <a:lnTo>
                    <a:pt x="78" y="0"/>
                  </a:lnTo>
                  <a:lnTo>
                    <a:pt x="46" y="4"/>
                  </a:lnTo>
                  <a:lnTo>
                    <a:pt x="21" y="17"/>
                  </a:lnTo>
                  <a:lnTo>
                    <a:pt x="5" y="39"/>
                  </a:lnTo>
                  <a:lnTo>
                    <a:pt x="0" y="69"/>
                  </a:lnTo>
                  <a:lnTo>
                    <a:pt x="2" y="86"/>
                  </a:lnTo>
                  <a:lnTo>
                    <a:pt x="11" y="103"/>
                  </a:lnTo>
                  <a:lnTo>
                    <a:pt x="30" y="121"/>
                  </a:lnTo>
                  <a:lnTo>
                    <a:pt x="62" y="138"/>
                  </a:lnTo>
                  <a:lnTo>
                    <a:pt x="73" y="142"/>
                  </a:lnTo>
                  <a:lnTo>
                    <a:pt x="84" y="148"/>
                  </a:lnTo>
                  <a:lnTo>
                    <a:pt x="94" y="153"/>
                  </a:lnTo>
                  <a:lnTo>
                    <a:pt x="104" y="160"/>
                  </a:lnTo>
                  <a:lnTo>
                    <a:pt x="113" y="167"/>
                  </a:lnTo>
                  <a:lnTo>
                    <a:pt x="120" y="176"/>
                  </a:lnTo>
                  <a:lnTo>
                    <a:pt x="124" y="186"/>
                  </a:lnTo>
                  <a:lnTo>
                    <a:pt x="126" y="197"/>
                  </a:lnTo>
                  <a:lnTo>
                    <a:pt x="124" y="213"/>
                  </a:lnTo>
                  <a:lnTo>
                    <a:pt x="116" y="226"/>
                  </a:lnTo>
                  <a:lnTo>
                    <a:pt x="102" y="233"/>
                  </a:lnTo>
                  <a:lnTo>
                    <a:pt x="81" y="236"/>
                  </a:lnTo>
                  <a:lnTo>
                    <a:pt x="68" y="234"/>
                  </a:lnTo>
                  <a:lnTo>
                    <a:pt x="56" y="229"/>
                  </a:lnTo>
                  <a:lnTo>
                    <a:pt x="45" y="222"/>
                  </a:lnTo>
                  <a:lnTo>
                    <a:pt x="36" y="214"/>
                  </a:lnTo>
                  <a:lnTo>
                    <a:pt x="24" y="198"/>
                  </a:lnTo>
                  <a:lnTo>
                    <a:pt x="17" y="185"/>
                  </a:lnTo>
                  <a:lnTo>
                    <a:pt x="15" y="174"/>
                  </a:lnTo>
                  <a:lnTo>
                    <a:pt x="15" y="167"/>
                  </a:lnTo>
                  <a:lnTo>
                    <a:pt x="13" y="163"/>
                  </a:lnTo>
                  <a:lnTo>
                    <a:pt x="9" y="161"/>
                  </a:lnTo>
                  <a:lnTo>
                    <a:pt x="3" y="164"/>
                  </a:lnTo>
                  <a:lnTo>
                    <a:pt x="2" y="172"/>
                  </a:lnTo>
                  <a:lnTo>
                    <a:pt x="2" y="236"/>
                  </a:lnTo>
                  <a:lnTo>
                    <a:pt x="3" y="244"/>
                  </a:lnTo>
                  <a:lnTo>
                    <a:pt x="9" y="248"/>
                  </a:lnTo>
                  <a:lnTo>
                    <a:pt x="14" y="245"/>
                  </a:lnTo>
                  <a:lnTo>
                    <a:pt x="23" y="239"/>
                  </a:lnTo>
                  <a:lnTo>
                    <a:pt x="30" y="238"/>
                  </a:lnTo>
                  <a:lnTo>
                    <a:pt x="43" y="240"/>
                  </a:lnTo>
                  <a:lnTo>
                    <a:pt x="51" y="243"/>
                  </a:lnTo>
                  <a:lnTo>
                    <a:pt x="69" y="247"/>
                  </a:lnTo>
                  <a:lnTo>
                    <a:pt x="81" y="248"/>
                  </a:lnTo>
                  <a:lnTo>
                    <a:pt x="116" y="243"/>
                  </a:lnTo>
                  <a:lnTo>
                    <a:pt x="145" y="230"/>
                  </a:lnTo>
                  <a:lnTo>
                    <a:pt x="166" y="207"/>
                  </a:lnTo>
                  <a:lnTo>
                    <a:pt x="173" y="177"/>
                  </a:lnTo>
                  <a:lnTo>
                    <a:pt x="170" y="155"/>
                  </a:lnTo>
                  <a:lnTo>
                    <a:pt x="158" y="134"/>
                  </a:lnTo>
                  <a:lnTo>
                    <a:pt x="137" y="114"/>
                  </a:lnTo>
                  <a:lnTo>
                    <a:pt x="106" y="98"/>
                  </a:lnTo>
                  <a:close/>
                  <a:moveTo>
                    <a:pt x="144" y="39"/>
                  </a:moveTo>
                  <a:lnTo>
                    <a:pt x="142" y="36"/>
                  </a:lnTo>
                  <a:lnTo>
                    <a:pt x="140" y="33"/>
                  </a:lnTo>
                  <a:lnTo>
                    <a:pt x="135" y="28"/>
                  </a:lnTo>
                  <a:lnTo>
                    <a:pt x="129" y="22"/>
                  </a:lnTo>
                  <a:lnTo>
                    <a:pt x="140" y="20"/>
                  </a:lnTo>
                  <a:lnTo>
                    <a:pt x="144" y="18"/>
                  </a:lnTo>
                  <a:lnTo>
                    <a:pt x="144" y="39"/>
                  </a:lnTo>
                  <a:close/>
                  <a:moveTo>
                    <a:pt x="15" y="229"/>
                  </a:moveTo>
                  <a:lnTo>
                    <a:pt x="15" y="207"/>
                  </a:lnTo>
                  <a:lnTo>
                    <a:pt x="15" y="207"/>
                  </a:lnTo>
                  <a:lnTo>
                    <a:pt x="16" y="209"/>
                  </a:lnTo>
                  <a:lnTo>
                    <a:pt x="19" y="213"/>
                  </a:lnTo>
                  <a:lnTo>
                    <a:pt x="24" y="219"/>
                  </a:lnTo>
                  <a:lnTo>
                    <a:pt x="31" y="226"/>
                  </a:lnTo>
                  <a:lnTo>
                    <a:pt x="15" y="229"/>
                  </a:lnTo>
                  <a:close/>
                  <a:moveTo>
                    <a:pt x="67" y="95"/>
                  </a:moveTo>
                  <a:lnTo>
                    <a:pt x="95" y="106"/>
                  </a:lnTo>
                  <a:lnTo>
                    <a:pt x="116" y="115"/>
                  </a:lnTo>
                  <a:lnTo>
                    <a:pt x="131" y="124"/>
                  </a:lnTo>
                  <a:lnTo>
                    <a:pt x="142" y="133"/>
                  </a:lnTo>
                  <a:lnTo>
                    <a:pt x="149" y="143"/>
                  </a:lnTo>
                  <a:lnTo>
                    <a:pt x="156" y="153"/>
                  </a:lnTo>
                  <a:lnTo>
                    <a:pt x="160" y="164"/>
                  </a:lnTo>
                  <a:lnTo>
                    <a:pt x="161" y="177"/>
                  </a:lnTo>
                  <a:lnTo>
                    <a:pt x="158" y="195"/>
                  </a:lnTo>
                  <a:lnTo>
                    <a:pt x="151" y="208"/>
                  </a:lnTo>
                  <a:lnTo>
                    <a:pt x="142" y="218"/>
                  </a:lnTo>
                  <a:lnTo>
                    <a:pt x="133" y="223"/>
                  </a:lnTo>
                  <a:lnTo>
                    <a:pt x="136" y="215"/>
                  </a:lnTo>
                  <a:lnTo>
                    <a:pt x="137" y="207"/>
                  </a:lnTo>
                  <a:lnTo>
                    <a:pt x="138" y="201"/>
                  </a:lnTo>
                  <a:lnTo>
                    <a:pt x="138" y="197"/>
                  </a:lnTo>
                  <a:lnTo>
                    <a:pt x="136" y="184"/>
                  </a:lnTo>
                  <a:lnTo>
                    <a:pt x="132" y="173"/>
                  </a:lnTo>
                  <a:lnTo>
                    <a:pt x="125" y="163"/>
                  </a:lnTo>
                  <a:lnTo>
                    <a:pt x="117" y="154"/>
                  </a:lnTo>
                  <a:lnTo>
                    <a:pt x="107" y="147"/>
                  </a:lnTo>
                  <a:lnTo>
                    <a:pt x="96" y="140"/>
                  </a:lnTo>
                  <a:lnTo>
                    <a:pt x="86" y="135"/>
                  </a:lnTo>
                  <a:lnTo>
                    <a:pt x="75" y="130"/>
                  </a:lnTo>
                  <a:lnTo>
                    <a:pt x="51" y="119"/>
                  </a:lnTo>
                  <a:lnTo>
                    <a:pt x="31" y="107"/>
                  </a:lnTo>
                  <a:lnTo>
                    <a:pt x="17" y="90"/>
                  </a:lnTo>
                  <a:lnTo>
                    <a:pt x="12" y="69"/>
                  </a:lnTo>
                  <a:lnTo>
                    <a:pt x="13" y="57"/>
                  </a:lnTo>
                  <a:lnTo>
                    <a:pt x="16" y="44"/>
                  </a:lnTo>
                  <a:lnTo>
                    <a:pt x="23" y="32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2" y="31"/>
                  </a:lnTo>
                  <a:lnTo>
                    <a:pt x="30" y="38"/>
                  </a:lnTo>
                  <a:lnTo>
                    <a:pt x="29" y="44"/>
                  </a:lnTo>
                  <a:lnTo>
                    <a:pt x="29" y="47"/>
                  </a:lnTo>
                  <a:lnTo>
                    <a:pt x="67" y="9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17"/>
            <p:cNvSpPr>
              <a:spLocks noChangeAspect="1"/>
            </p:cNvSpPr>
            <p:nvPr/>
          </p:nvSpPr>
          <p:spPr bwMode="auto">
            <a:xfrm>
              <a:off x="2730" y="192"/>
              <a:ext cx="163" cy="329"/>
            </a:xfrm>
            <a:custGeom>
              <a:avLst/>
              <a:gdLst>
                <a:gd name="T0" fmla="*/ 101 w 163"/>
                <a:gd name="T1" fmla="*/ 13 h 329"/>
                <a:gd name="T2" fmla="*/ 101 w 163"/>
                <a:gd name="T3" fmla="*/ 6 h 329"/>
                <a:gd name="T4" fmla="*/ 100 w 163"/>
                <a:gd name="T5" fmla="*/ 2 h 329"/>
                <a:gd name="T6" fmla="*/ 96 w 163"/>
                <a:gd name="T7" fmla="*/ 0 h 329"/>
                <a:gd name="T8" fmla="*/ 90 w 163"/>
                <a:gd name="T9" fmla="*/ 0 h 329"/>
                <a:gd name="T10" fmla="*/ 65 w 163"/>
                <a:gd name="T11" fmla="*/ 18 h 329"/>
                <a:gd name="T12" fmla="*/ 39 w 163"/>
                <a:gd name="T13" fmla="*/ 27 h 329"/>
                <a:gd name="T14" fmla="*/ 16 w 163"/>
                <a:gd name="T15" fmla="*/ 31 h 329"/>
                <a:gd name="T16" fmla="*/ 0 w 163"/>
                <a:gd name="T17" fmla="*/ 31 h 329"/>
                <a:gd name="T18" fmla="*/ 0 w 163"/>
                <a:gd name="T19" fmla="*/ 47 h 329"/>
                <a:gd name="T20" fmla="*/ 10 w 163"/>
                <a:gd name="T21" fmla="*/ 46 h 329"/>
                <a:gd name="T22" fmla="*/ 26 w 163"/>
                <a:gd name="T23" fmla="*/ 45 h 329"/>
                <a:gd name="T24" fmla="*/ 45 w 163"/>
                <a:gd name="T25" fmla="*/ 41 h 329"/>
                <a:gd name="T26" fmla="*/ 64 w 163"/>
                <a:gd name="T27" fmla="*/ 34 h 329"/>
                <a:gd name="T28" fmla="*/ 64 w 163"/>
                <a:gd name="T29" fmla="*/ 290 h 329"/>
                <a:gd name="T30" fmla="*/ 64 w 163"/>
                <a:gd name="T31" fmla="*/ 296 h 329"/>
                <a:gd name="T32" fmla="*/ 63 w 163"/>
                <a:gd name="T33" fmla="*/ 301 h 329"/>
                <a:gd name="T34" fmla="*/ 62 w 163"/>
                <a:gd name="T35" fmla="*/ 305 h 329"/>
                <a:gd name="T36" fmla="*/ 58 w 163"/>
                <a:gd name="T37" fmla="*/ 309 h 329"/>
                <a:gd name="T38" fmla="*/ 53 w 163"/>
                <a:gd name="T39" fmla="*/ 311 h 329"/>
                <a:gd name="T40" fmla="*/ 44 w 163"/>
                <a:gd name="T41" fmla="*/ 313 h 329"/>
                <a:gd name="T42" fmla="*/ 33 w 163"/>
                <a:gd name="T43" fmla="*/ 313 h 329"/>
                <a:gd name="T44" fmla="*/ 18 w 163"/>
                <a:gd name="T45" fmla="*/ 314 h 329"/>
                <a:gd name="T46" fmla="*/ 2 w 163"/>
                <a:gd name="T47" fmla="*/ 314 h 329"/>
                <a:gd name="T48" fmla="*/ 2 w 163"/>
                <a:gd name="T49" fmla="*/ 329 h 329"/>
                <a:gd name="T50" fmla="*/ 163 w 163"/>
                <a:gd name="T51" fmla="*/ 329 h 329"/>
                <a:gd name="T52" fmla="*/ 163 w 163"/>
                <a:gd name="T53" fmla="*/ 314 h 329"/>
                <a:gd name="T54" fmla="*/ 147 w 163"/>
                <a:gd name="T55" fmla="*/ 314 h 329"/>
                <a:gd name="T56" fmla="*/ 132 w 163"/>
                <a:gd name="T57" fmla="*/ 313 h 329"/>
                <a:gd name="T58" fmla="*/ 121 w 163"/>
                <a:gd name="T59" fmla="*/ 313 h 329"/>
                <a:gd name="T60" fmla="*/ 113 w 163"/>
                <a:gd name="T61" fmla="*/ 311 h 329"/>
                <a:gd name="T62" fmla="*/ 107 w 163"/>
                <a:gd name="T63" fmla="*/ 309 h 329"/>
                <a:gd name="T64" fmla="*/ 104 w 163"/>
                <a:gd name="T65" fmla="*/ 306 h 329"/>
                <a:gd name="T66" fmla="*/ 102 w 163"/>
                <a:gd name="T67" fmla="*/ 302 h 329"/>
                <a:gd name="T68" fmla="*/ 101 w 163"/>
                <a:gd name="T69" fmla="*/ 296 h 329"/>
                <a:gd name="T70" fmla="*/ 101 w 163"/>
                <a:gd name="T71" fmla="*/ 290 h 329"/>
                <a:gd name="T72" fmla="*/ 101 w 163"/>
                <a:gd name="T73" fmla="*/ 13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3" h="329">
                  <a:moveTo>
                    <a:pt x="101" y="13"/>
                  </a:moveTo>
                  <a:lnTo>
                    <a:pt x="101" y="6"/>
                  </a:lnTo>
                  <a:lnTo>
                    <a:pt x="100" y="2"/>
                  </a:lnTo>
                  <a:lnTo>
                    <a:pt x="96" y="0"/>
                  </a:lnTo>
                  <a:lnTo>
                    <a:pt x="90" y="0"/>
                  </a:lnTo>
                  <a:lnTo>
                    <a:pt x="65" y="18"/>
                  </a:lnTo>
                  <a:lnTo>
                    <a:pt x="39" y="27"/>
                  </a:lnTo>
                  <a:lnTo>
                    <a:pt x="16" y="31"/>
                  </a:lnTo>
                  <a:lnTo>
                    <a:pt x="0" y="31"/>
                  </a:lnTo>
                  <a:lnTo>
                    <a:pt x="0" y="47"/>
                  </a:lnTo>
                  <a:lnTo>
                    <a:pt x="10" y="46"/>
                  </a:lnTo>
                  <a:lnTo>
                    <a:pt x="26" y="45"/>
                  </a:lnTo>
                  <a:lnTo>
                    <a:pt x="45" y="41"/>
                  </a:lnTo>
                  <a:lnTo>
                    <a:pt x="64" y="34"/>
                  </a:lnTo>
                  <a:lnTo>
                    <a:pt x="64" y="290"/>
                  </a:lnTo>
                  <a:lnTo>
                    <a:pt x="64" y="296"/>
                  </a:lnTo>
                  <a:lnTo>
                    <a:pt x="63" y="301"/>
                  </a:lnTo>
                  <a:lnTo>
                    <a:pt x="62" y="305"/>
                  </a:lnTo>
                  <a:lnTo>
                    <a:pt x="58" y="309"/>
                  </a:lnTo>
                  <a:lnTo>
                    <a:pt x="53" y="311"/>
                  </a:lnTo>
                  <a:lnTo>
                    <a:pt x="44" y="313"/>
                  </a:lnTo>
                  <a:lnTo>
                    <a:pt x="33" y="313"/>
                  </a:lnTo>
                  <a:lnTo>
                    <a:pt x="18" y="314"/>
                  </a:lnTo>
                  <a:lnTo>
                    <a:pt x="2" y="314"/>
                  </a:lnTo>
                  <a:lnTo>
                    <a:pt x="2" y="329"/>
                  </a:lnTo>
                  <a:lnTo>
                    <a:pt x="163" y="329"/>
                  </a:lnTo>
                  <a:lnTo>
                    <a:pt x="163" y="314"/>
                  </a:lnTo>
                  <a:lnTo>
                    <a:pt x="147" y="314"/>
                  </a:lnTo>
                  <a:lnTo>
                    <a:pt x="132" y="313"/>
                  </a:lnTo>
                  <a:lnTo>
                    <a:pt x="121" y="313"/>
                  </a:lnTo>
                  <a:lnTo>
                    <a:pt x="113" y="311"/>
                  </a:lnTo>
                  <a:lnTo>
                    <a:pt x="107" y="309"/>
                  </a:lnTo>
                  <a:lnTo>
                    <a:pt x="104" y="306"/>
                  </a:lnTo>
                  <a:lnTo>
                    <a:pt x="102" y="302"/>
                  </a:lnTo>
                  <a:lnTo>
                    <a:pt x="101" y="296"/>
                  </a:lnTo>
                  <a:lnTo>
                    <a:pt x="101" y="290"/>
                  </a:lnTo>
                  <a:lnTo>
                    <a:pt x="101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Line 18"/>
            <p:cNvSpPr>
              <a:spLocks noChangeAspect="1" noChangeShapeType="1"/>
            </p:cNvSpPr>
            <p:nvPr/>
          </p:nvSpPr>
          <p:spPr bwMode="auto">
            <a:xfrm>
              <a:off x="2582" y="732"/>
              <a:ext cx="452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19"/>
            <p:cNvSpPr>
              <a:spLocks noChangeAspect="1"/>
            </p:cNvSpPr>
            <p:nvPr/>
          </p:nvSpPr>
          <p:spPr bwMode="auto">
            <a:xfrm>
              <a:off x="2601" y="855"/>
              <a:ext cx="416" cy="337"/>
            </a:xfrm>
            <a:custGeom>
              <a:avLst/>
              <a:gdLst>
                <a:gd name="T0" fmla="*/ 359 w 416"/>
                <a:gd name="T1" fmla="*/ 38 h 337"/>
                <a:gd name="T2" fmla="*/ 383 w 416"/>
                <a:gd name="T3" fmla="*/ 18 h 337"/>
                <a:gd name="T4" fmla="*/ 410 w 416"/>
                <a:gd name="T5" fmla="*/ 15 h 337"/>
                <a:gd name="T6" fmla="*/ 415 w 416"/>
                <a:gd name="T7" fmla="*/ 11 h 337"/>
                <a:gd name="T8" fmla="*/ 415 w 416"/>
                <a:gd name="T9" fmla="*/ 2 h 337"/>
                <a:gd name="T10" fmla="*/ 309 w 416"/>
                <a:gd name="T11" fmla="*/ 0 h 337"/>
                <a:gd name="T12" fmla="*/ 304 w 416"/>
                <a:gd name="T13" fmla="*/ 1 h 337"/>
                <a:gd name="T14" fmla="*/ 300 w 416"/>
                <a:gd name="T15" fmla="*/ 9 h 337"/>
                <a:gd name="T16" fmla="*/ 309 w 416"/>
                <a:gd name="T17" fmla="*/ 15 h 337"/>
                <a:gd name="T18" fmla="*/ 337 w 416"/>
                <a:gd name="T19" fmla="*/ 22 h 337"/>
                <a:gd name="T20" fmla="*/ 343 w 416"/>
                <a:gd name="T21" fmla="*/ 37 h 337"/>
                <a:gd name="T22" fmla="*/ 342 w 416"/>
                <a:gd name="T23" fmla="*/ 47 h 337"/>
                <a:gd name="T24" fmla="*/ 177 w 416"/>
                <a:gd name="T25" fmla="*/ 9 h 337"/>
                <a:gd name="T26" fmla="*/ 172 w 416"/>
                <a:gd name="T27" fmla="*/ 1 h 337"/>
                <a:gd name="T28" fmla="*/ 161 w 416"/>
                <a:gd name="T29" fmla="*/ 0 h 337"/>
                <a:gd name="T30" fmla="*/ 88 w 416"/>
                <a:gd name="T31" fmla="*/ 0 h 337"/>
                <a:gd name="T32" fmla="*/ 81 w 416"/>
                <a:gd name="T33" fmla="*/ 4 h 337"/>
                <a:gd name="T34" fmla="*/ 84 w 416"/>
                <a:gd name="T35" fmla="*/ 14 h 337"/>
                <a:gd name="T36" fmla="*/ 101 w 416"/>
                <a:gd name="T37" fmla="*/ 15 h 337"/>
                <a:gd name="T38" fmla="*/ 123 w 416"/>
                <a:gd name="T39" fmla="*/ 17 h 337"/>
                <a:gd name="T40" fmla="*/ 62 w 416"/>
                <a:gd name="T41" fmla="*/ 285 h 337"/>
                <a:gd name="T42" fmla="*/ 48 w 416"/>
                <a:gd name="T43" fmla="*/ 310 h 337"/>
                <a:gd name="T44" fmla="*/ 8 w 416"/>
                <a:gd name="T45" fmla="*/ 322 h 337"/>
                <a:gd name="T46" fmla="*/ 3 w 416"/>
                <a:gd name="T47" fmla="*/ 324 h 337"/>
                <a:gd name="T48" fmla="*/ 0 w 416"/>
                <a:gd name="T49" fmla="*/ 332 h 337"/>
                <a:gd name="T50" fmla="*/ 6 w 416"/>
                <a:gd name="T51" fmla="*/ 337 h 337"/>
                <a:gd name="T52" fmla="*/ 109 w 416"/>
                <a:gd name="T53" fmla="*/ 337 h 337"/>
                <a:gd name="T54" fmla="*/ 114 w 416"/>
                <a:gd name="T55" fmla="*/ 333 h 337"/>
                <a:gd name="T56" fmla="*/ 113 w 416"/>
                <a:gd name="T57" fmla="*/ 323 h 337"/>
                <a:gd name="T58" fmla="*/ 88 w 416"/>
                <a:gd name="T59" fmla="*/ 319 h 337"/>
                <a:gd name="T60" fmla="*/ 74 w 416"/>
                <a:gd name="T61" fmla="*/ 308 h 337"/>
                <a:gd name="T62" fmla="*/ 74 w 416"/>
                <a:gd name="T63" fmla="*/ 295 h 337"/>
                <a:gd name="T64" fmla="*/ 140 w 416"/>
                <a:gd name="T65" fmla="*/ 28 h 337"/>
                <a:gd name="T66" fmla="*/ 145 w 416"/>
                <a:gd name="T67" fmla="*/ 37 h 337"/>
                <a:gd name="T68" fmla="*/ 272 w 416"/>
                <a:gd name="T69" fmla="*/ 336 h 337"/>
                <a:gd name="T70" fmla="*/ 280 w 416"/>
                <a:gd name="T71" fmla="*/ 337 h 337"/>
                <a:gd name="T72" fmla="*/ 284 w 416"/>
                <a:gd name="T73" fmla="*/ 332 h 337"/>
                <a:gd name="T74" fmla="*/ 354 w 416"/>
                <a:gd name="T75" fmla="*/ 5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6" h="337">
                  <a:moveTo>
                    <a:pt x="354" y="51"/>
                  </a:moveTo>
                  <a:lnTo>
                    <a:pt x="359" y="38"/>
                  </a:lnTo>
                  <a:lnTo>
                    <a:pt x="368" y="26"/>
                  </a:lnTo>
                  <a:lnTo>
                    <a:pt x="383" y="18"/>
                  </a:lnTo>
                  <a:lnTo>
                    <a:pt x="408" y="15"/>
                  </a:lnTo>
                  <a:lnTo>
                    <a:pt x="410" y="15"/>
                  </a:lnTo>
                  <a:lnTo>
                    <a:pt x="413" y="13"/>
                  </a:lnTo>
                  <a:lnTo>
                    <a:pt x="415" y="11"/>
                  </a:lnTo>
                  <a:lnTo>
                    <a:pt x="416" y="5"/>
                  </a:lnTo>
                  <a:lnTo>
                    <a:pt x="415" y="2"/>
                  </a:lnTo>
                  <a:lnTo>
                    <a:pt x="410" y="0"/>
                  </a:lnTo>
                  <a:lnTo>
                    <a:pt x="309" y="0"/>
                  </a:lnTo>
                  <a:lnTo>
                    <a:pt x="307" y="0"/>
                  </a:lnTo>
                  <a:lnTo>
                    <a:pt x="304" y="1"/>
                  </a:lnTo>
                  <a:lnTo>
                    <a:pt x="301" y="4"/>
                  </a:lnTo>
                  <a:lnTo>
                    <a:pt x="300" y="9"/>
                  </a:lnTo>
                  <a:lnTo>
                    <a:pt x="303" y="14"/>
                  </a:lnTo>
                  <a:lnTo>
                    <a:pt x="309" y="15"/>
                  </a:lnTo>
                  <a:lnTo>
                    <a:pt x="326" y="17"/>
                  </a:lnTo>
                  <a:lnTo>
                    <a:pt x="337" y="22"/>
                  </a:lnTo>
                  <a:lnTo>
                    <a:pt x="342" y="29"/>
                  </a:lnTo>
                  <a:lnTo>
                    <a:pt x="343" y="37"/>
                  </a:lnTo>
                  <a:lnTo>
                    <a:pt x="342" y="42"/>
                  </a:lnTo>
                  <a:lnTo>
                    <a:pt x="342" y="47"/>
                  </a:lnTo>
                  <a:lnTo>
                    <a:pt x="286" y="267"/>
                  </a:lnTo>
                  <a:lnTo>
                    <a:pt x="177" y="9"/>
                  </a:lnTo>
                  <a:lnTo>
                    <a:pt x="174" y="4"/>
                  </a:lnTo>
                  <a:lnTo>
                    <a:pt x="172" y="1"/>
                  </a:lnTo>
                  <a:lnTo>
                    <a:pt x="168" y="0"/>
                  </a:lnTo>
                  <a:lnTo>
                    <a:pt x="161" y="0"/>
                  </a:lnTo>
                  <a:lnTo>
                    <a:pt x="95" y="0"/>
                  </a:lnTo>
                  <a:lnTo>
                    <a:pt x="88" y="0"/>
                  </a:lnTo>
                  <a:lnTo>
                    <a:pt x="84" y="1"/>
                  </a:lnTo>
                  <a:lnTo>
                    <a:pt x="81" y="4"/>
                  </a:lnTo>
                  <a:lnTo>
                    <a:pt x="80" y="9"/>
                  </a:lnTo>
                  <a:lnTo>
                    <a:pt x="84" y="14"/>
                  </a:lnTo>
                  <a:lnTo>
                    <a:pt x="94" y="15"/>
                  </a:lnTo>
                  <a:lnTo>
                    <a:pt x="101" y="15"/>
                  </a:lnTo>
                  <a:lnTo>
                    <a:pt x="112" y="16"/>
                  </a:lnTo>
                  <a:lnTo>
                    <a:pt x="123" y="17"/>
                  </a:lnTo>
                  <a:lnTo>
                    <a:pt x="128" y="19"/>
                  </a:lnTo>
                  <a:lnTo>
                    <a:pt x="62" y="285"/>
                  </a:lnTo>
                  <a:lnTo>
                    <a:pt x="57" y="299"/>
                  </a:lnTo>
                  <a:lnTo>
                    <a:pt x="48" y="310"/>
                  </a:lnTo>
                  <a:lnTo>
                    <a:pt x="33" y="318"/>
                  </a:lnTo>
                  <a:lnTo>
                    <a:pt x="8" y="322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1" y="326"/>
                  </a:lnTo>
                  <a:lnTo>
                    <a:pt x="0" y="332"/>
                  </a:lnTo>
                  <a:lnTo>
                    <a:pt x="1" y="336"/>
                  </a:lnTo>
                  <a:lnTo>
                    <a:pt x="6" y="337"/>
                  </a:lnTo>
                  <a:lnTo>
                    <a:pt x="107" y="337"/>
                  </a:lnTo>
                  <a:lnTo>
                    <a:pt x="109" y="337"/>
                  </a:lnTo>
                  <a:lnTo>
                    <a:pt x="112" y="336"/>
                  </a:lnTo>
                  <a:lnTo>
                    <a:pt x="114" y="333"/>
                  </a:lnTo>
                  <a:lnTo>
                    <a:pt x="116" y="328"/>
                  </a:lnTo>
                  <a:lnTo>
                    <a:pt x="113" y="323"/>
                  </a:lnTo>
                  <a:lnTo>
                    <a:pt x="106" y="322"/>
                  </a:lnTo>
                  <a:lnTo>
                    <a:pt x="88" y="319"/>
                  </a:lnTo>
                  <a:lnTo>
                    <a:pt x="79" y="315"/>
                  </a:lnTo>
                  <a:lnTo>
                    <a:pt x="74" y="308"/>
                  </a:lnTo>
                  <a:lnTo>
                    <a:pt x="73" y="300"/>
                  </a:lnTo>
                  <a:lnTo>
                    <a:pt x="74" y="295"/>
                  </a:lnTo>
                  <a:lnTo>
                    <a:pt x="75" y="289"/>
                  </a:lnTo>
                  <a:lnTo>
                    <a:pt x="140" y="28"/>
                  </a:lnTo>
                  <a:lnTo>
                    <a:pt x="142" y="31"/>
                  </a:lnTo>
                  <a:lnTo>
                    <a:pt x="145" y="37"/>
                  </a:lnTo>
                  <a:lnTo>
                    <a:pt x="268" y="328"/>
                  </a:lnTo>
                  <a:lnTo>
                    <a:pt x="272" y="336"/>
                  </a:lnTo>
                  <a:lnTo>
                    <a:pt x="277" y="337"/>
                  </a:lnTo>
                  <a:lnTo>
                    <a:pt x="280" y="337"/>
                  </a:lnTo>
                  <a:lnTo>
                    <a:pt x="282" y="336"/>
                  </a:lnTo>
                  <a:lnTo>
                    <a:pt x="284" y="332"/>
                  </a:lnTo>
                  <a:lnTo>
                    <a:pt x="285" y="327"/>
                  </a:lnTo>
                  <a:lnTo>
                    <a:pt x="354" y="5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20"/>
            <p:cNvSpPr>
              <a:spLocks noChangeAspect="1"/>
            </p:cNvSpPr>
            <p:nvPr/>
          </p:nvSpPr>
          <p:spPr bwMode="auto">
            <a:xfrm>
              <a:off x="3381" y="1"/>
              <a:ext cx="308" cy="237"/>
            </a:xfrm>
            <a:custGeom>
              <a:avLst/>
              <a:gdLst>
                <a:gd name="T0" fmla="*/ 264 w 308"/>
                <a:gd name="T1" fmla="*/ 38 h 237"/>
                <a:gd name="T2" fmla="*/ 268 w 308"/>
                <a:gd name="T3" fmla="*/ 28 h 237"/>
                <a:gd name="T4" fmla="*/ 274 w 308"/>
                <a:gd name="T5" fmla="*/ 21 h 237"/>
                <a:gd name="T6" fmla="*/ 284 w 308"/>
                <a:gd name="T7" fmla="*/ 15 h 237"/>
                <a:gd name="T8" fmla="*/ 301 w 308"/>
                <a:gd name="T9" fmla="*/ 12 h 237"/>
                <a:gd name="T10" fmla="*/ 305 w 308"/>
                <a:gd name="T11" fmla="*/ 11 h 237"/>
                <a:gd name="T12" fmla="*/ 308 w 308"/>
                <a:gd name="T13" fmla="*/ 5 h 237"/>
                <a:gd name="T14" fmla="*/ 307 w 308"/>
                <a:gd name="T15" fmla="*/ 2 h 237"/>
                <a:gd name="T16" fmla="*/ 303 w 308"/>
                <a:gd name="T17" fmla="*/ 0 h 237"/>
                <a:gd name="T18" fmla="*/ 230 w 308"/>
                <a:gd name="T19" fmla="*/ 0 h 237"/>
                <a:gd name="T20" fmla="*/ 228 w 308"/>
                <a:gd name="T21" fmla="*/ 0 h 237"/>
                <a:gd name="T22" fmla="*/ 226 w 308"/>
                <a:gd name="T23" fmla="*/ 1 h 237"/>
                <a:gd name="T24" fmla="*/ 224 w 308"/>
                <a:gd name="T25" fmla="*/ 3 h 237"/>
                <a:gd name="T26" fmla="*/ 223 w 308"/>
                <a:gd name="T27" fmla="*/ 8 h 237"/>
                <a:gd name="T28" fmla="*/ 226 w 308"/>
                <a:gd name="T29" fmla="*/ 12 h 237"/>
                <a:gd name="T30" fmla="*/ 231 w 308"/>
                <a:gd name="T31" fmla="*/ 12 h 237"/>
                <a:gd name="T32" fmla="*/ 241 w 308"/>
                <a:gd name="T33" fmla="*/ 14 h 237"/>
                <a:gd name="T34" fmla="*/ 248 w 308"/>
                <a:gd name="T35" fmla="*/ 16 h 237"/>
                <a:gd name="T36" fmla="*/ 252 w 308"/>
                <a:gd name="T37" fmla="*/ 21 h 237"/>
                <a:gd name="T38" fmla="*/ 253 w 308"/>
                <a:gd name="T39" fmla="*/ 27 h 237"/>
                <a:gd name="T40" fmla="*/ 252 w 308"/>
                <a:gd name="T41" fmla="*/ 35 h 237"/>
                <a:gd name="T42" fmla="*/ 214 w 308"/>
                <a:gd name="T43" fmla="*/ 186 h 237"/>
                <a:gd name="T44" fmla="*/ 126 w 308"/>
                <a:gd name="T45" fmla="*/ 6 h 237"/>
                <a:gd name="T46" fmla="*/ 124 w 308"/>
                <a:gd name="T47" fmla="*/ 3 h 237"/>
                <a:gd name="T48" fmla="*/ 122 w 308"/>
                <a:gd name="T49" fmla="*/ 1 h 237"/>
                <a:gd name="T50" fmla="*/ 119 w 308"/>
                <a:gd name="T51" fmla="*/ 0 h 237"/>
                <a:gd name="T52" fmla="*/ 114 w 308"/>
                <a:gd name="T53" fmla="*/ 0 h 237"/>
                <a:gd name="T54" fmla="*/ 67 w 308"/>
                <a:gd name="T55" fmla="*/ 0 h 237"/>
                <a:gd name="T56" fmla="*/ 59 w 308"/>
                <a:gd name="T57" fmla="*/ 1 h 237"/>
                <a:gd name="T58" fmla="*/ 56 w 308"/>
                <a:gd name="T59" fmla="*/ 8 h 237"/>
                <a:gd name="T60" fmla="*/ 58 w 308"/>
                <a:gd name="T61" fmla="*/ 12 h 237"/>
                <a:gd name="T62" fmla="*/ 67 w 308"/>
                <a:gd name="T63" fmla="*/ 12 h 237"/>
                <a:gd name="T64" fmla="*/ 89 w 308"/>
                <a:gd name="T65" fmla="*/ 14 h 237"/>
                <a:gd name="T66" fmla="*/ 43 w 308"/>
                <a:gd name="T67" fmla="*/ 199 h 237"/>
                <a:gd name="T68" fmla="*/ 40 w 308"/>
                <a:gd name="T69" fmla="*/ 209 h 237"/>
                <a:gd name="T70" fmla="*/ 34 w 308"/>
                <a:gd name="T71" fmla="*/ 216 h 237"/>
                <a:gd name="T72" fmla="*/ 23 w 308"/>
                <a:gd name="T73" fmla="*/ 221 h 237"/>
                <a:gd name="T74" fmla="*/ 7 w 308"/>
                <a:gd name="T75" fmla="*/ 224 h 237"/>
                <a:gd name="T76" fmla="*/ 2 w 308"/>
                <a:gd name="T77" fmla="*/ 225 h 237"/>
                <a:gd name="T78" fmla="*/ 0 w 308"/>
                <a:gd name="T79" fmla="*/ 231 h 237"/>
                <a:gd name="T80" fmla="*/ 1 w 308"/>
                <a:gd name="T81" fmla="*/ 235 h 237"/>
                <a:gd name="T82" fmla="*/ 5 w 308"/>
                <a:gd name="T83" fmla="*/ 237 h 237"/>
                <a:gd name="T84" fmla="*/ 77 w 308"/>
                <a:gd name="T85" fmla="*/ 237 h 237"/>
                <a:gd name="T86" fmla="*/ 82 w 308"/>
                <a:gd name="T87" fmla="*/ 235 h 237"/>
                <a:gd name="T88" fmla="*/ 84 w 308"/>
                <a:gd name="T89" fmla="*/ 229 h 237"/>
                <a:gd name="T90" fmla="*/ 82 w 308"/>
                <a:gd name="T91" fmla="*/ 225 h 237"/>
                <a:gd name="T92" fmla="*/ 76 w 308"/>
                <a:gd name="T93" fmla="*/ 224 h 237"/>
                <a:gd name="T94" fmla="*/ 64 w 308"/>
                <a:gd name="T95" fmla="*/ 222 h 237"/>
                <a:gd name="T96" fmla="*/ 57 w 308"/>
                <a:gd name="T97" fmla="*/ 218 h 237"/>
                <a:gd name="T98" fmla="*/ 55 w 308"/>
                <a:gd name="T99" fmla="*/ 214 h 237"/>
                <a:gd name="T100" fmla="*/ 55 w 308"/>
                <a:gd name="T101" fmla="*/ 209 h 237"/>
                <a:gd name="T102" fmla="*/ 55 w 308"/>
                <a:gd name="T103" fmla="*/ 207 h 237"/>
                <a:gd name="T104" fmla="*/ 56 w 308"/>
                <a:gd name="T105" fmla="*/ 201 h 237"/>
                <a:gd name="T106" fmla="*/ 100 w 308"/>
                <a:gd name="T107" fmla="*/ 24 h 237"/>
                <a:gd name="T108" fmla="*/ 201 w 308"/>
                <a:gd name="T109" fmla="*/ 231 h 237"/>
                <a:gd name="T110" fmla="*/ 205 w 308"/>
                <a:gd name="T111" fmla="*/ 236 h 237"/>
                <a:gd name="T112" fmla="*/ 209 w 308"/>
                <a:gd name="T113" fmla="*/ 237 h 237"/>
                <a:gd name="T114" fmla="*/ 214 w 308"/>
                <a:gd name="T115" fmla="*/ 235 h 237"/>
                <a:gd name="T116" fmla="*/ 216 w 308"/>
                <a:gd name="T117" fmla="*/ 229 h 237"/>
                <a:gd name="T118" fmla="*/ 264 w 308"/>
                <a:gd name="T119" fmla="*/ 3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8" h="237">
                  <a:moveTo>
                    <a:pt x="264" y="38"/>
                  </a:moveTo>
                  <a:lnTo>
                    <a:pt x="268" y="28"/>
                  </a:lnTo>
                  <a:lnTo>
                    <a:pt x="274" y="21"/>
                  </a:lnTo>
                  <a:lnTo>
                    <a:pt x="284" y="15"/>
                  </a:lnTo>
                  <a:lnTo>
                    <a:pt x="301" y="12"/>
                  </a:lnTo>
                  <a:lnTo>
                    <a:pt x="305" y="11"/>
                  </a:lnTo>
                  <a:lnTo>
                    <a:pt x="308" y="5"/>
                  </a:lnTo>
                  <a:lnTo>
                    <a:pt x="307" y="2"/>
                  </a:lnTo>
                  <a:lnTo>
                    <a:pt x="303" y="0"/>
                  </a:lnTo>
                  <a:lnTo>
                    <a:pt x="230" y="0"/>
                  </a:lnTo>
                  <a:lnTo>
                    <a:pt x="228" y="0"/>
                  </a:lnTo>
                  <a:lnTo>
                    <a:pt x="226" y="1"/>
                  </a:lnTo>
                  <a:lnTo>
                    <a:pt x="224" y="3"/>
                  </a:lnTo>
                  <a:lnTo>
                    <a:pt x="223" y="8"/>
                  </a:lnTo>
                  <a:lnTo>
                    <a:pt x="226" y="12"/>
                  </a:lnTo>
                  <a:lnTo>
                    <a:pt x="231" y="12"/>
                  </a:lnTo>
                  <a:lnTo>
                    <a:pt x="241" y="14"/>
                  </a:lnTo>
                  <a:lnTo>
                    <a:pt x="248" y="16"/>
                  </a:lnTo>
                  <a:lnTo>
                    <a:pt x="252" y="21"/>
                  </a:lnTo>
                  <a:lnTo>
                    <a:pt x="253" y="27"/>
                  </a:lnTo>
                  <a:lnTo>
                    <a:pt x="252" y="35"/>
                  </a:lnTo>
                  <a:lnTo>
                    <a:pt x="214" y="186"/>
                  </a:lnTo>
                  <a:lnTo>
                    <a:pt x="126" y="6"/>
                  </a:lnTo>
                  <a:lnTo>
                    <a:pt x="124" y="3"/>
                  </a:lnTo>
                  <a:lnTo>
                    <a:pt x="122" y="1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67" y="0"/>
                  </a:lnTo>
                  <a:lnTo>
                    <a:pt x="59" y="1"/>
                  </a:lnTo>
                  <a:lnTo>
                    <a:pt x="56" y="8"/>
                  </a:lnTo>
                  <a:lnTo>
                    <a:pt x="58" y="12"/>
                  </a:lnTo>
                  <a:lnTo>
                    <a:pt x="67" y="12"/>
                  </a:lnTo>
                  <a:lnTo>
                    <a:pt x="89" y="14"/>
                  </a:lnTo>
                  <a:lnTo>
                    <a:pt x="43" y="199"/>
                  </a:lnTo>
                  <a:lnTo>
                    <a:pt x="40" y="209"/>
                  </a:lnTo>
                  <a:lnTo>
                    <a:pt x="34" y="216"/>
                  </a:lnTo>
                  <a:lnTo>
                    <a:pt x="23" y="221"/>
                  </a:lnTo>
                  <a:lnTo>
                    <a:pt x="7" y="224"/>
                  </a:lnTo>
                  <a:lnTo>
                    <a:pt x="2" y="225"/>
                  </a:lnTo>
                  <a:lnTo>
                    <a:pt x="0" y="231"/>
                  </a:lnTo>
                  <a:lnTo>
                    <a:pt x="1" y="235"/>
                  </a:lnTo>
                  <a:lnTo>
                    <a:pt x="5" y="237"/>
                  </a:lnTo>
                  <a:lnTo>
                    <a:pt x="77" y="237"/>
                  </a:lnTo>
                  <a:lnTo>
                    <a:pt x="82" y="235"/>
                  </a:lnTo>
                  <a:lnTo>
                    <a:pt x="84" y="229"/>
                  </a:lnTo>
                  <a:lnTo>
                    <a:pt x="82" y="225"/>
                  </a:lnTo>
                  <a:lnTo>
                    <a:pt x="76" y="224"/>
                  </a:lnTo>
                  <a:lnTo>
                    <a:pt x="64" y="222"/>
                  </a:lnTo>
                  <a:lnTo>
                    <a:pt x="57" y="218"/>
                  </a:lnTo>
                  <a:lnTo>
                    <a:pt x="55" y="214"/>
                  </a:lnTo>
                  <a:lnTo>
                    <a:pt x="55" y="209"/>
                  </a:lnTo>
                  <a:lnTo>
                    <a:pt x="55" y="207"/>
                  </a:lnTo>
                  <a:lnTo>
                    <a:pt x="56" y="201"/>
                  </a:lnTo>
                  <a:lnTo>
                    <a:pt x="100" y="24"/>
                  </a:lnTo>
                  <a:lnTo>
                    <a:pt x="201" y="231"/>
                  </a:lnTo>
                  <a:lnTo>
                    <a:pt x="205" y="236"/>
                  </a:lnTo>
                  <a:lnTo>
                    <a:pt x="209" y="237"/>
                  </a:lnTo>
                  <a:lnTo>
                    <a:pt x="214" y="235"/>
                  </a:lnTo>
                  <a:lnTo>
                    <a:pt x="216" y="229"/>
                  </a:lnTo>
                  <a:lnTo>
                    <a:pt x="264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21"/>
            <p:cNvSpPr>
              <a:spLocks noChangeAspect="1"/>
            </p:cNvSpPr>
            <p:nvPr/>
          </p:nvSpPr>
          <p:spPr bwMode="auto">
            <a:xfrm>
              <a:off x="3205" y="384"/>
              <a:ext cx="658" cy="692"/>
            </a:xfrm>
            <a:custGeom>
              <a:avLst/>
              <a:gdLst>
                <a:gd name="T0" fmla="*/ 598 w 658"/>
                <a:gd name="T1" fmla="*/ 692 h 692"/>
                <a:gd name="T2" fmla="*/ 658 w 658"/>
                <a:gd name="T3" fmla="*/ 534 h 692"/>
                <a:gd name="T4" fmla="*/ 645 w 658"/>
                <a:gd name="T5" fmla="*/ 534 h 692"/>
                <a:gd name="T6" fmla="*/ 625 w 658"/>
                <a:gd name="T7" fmla="*/ 569 h 692"/>
                <a:gd name="T8" fmla="*/ 595 w 658"/>
                <a:gd name="T9" fmla="*/ 598 h 692"/>
                <a:gd name="T10" fmla="*/ 558 w 658"/>
                <a:gd name="T11" fmla="*/ 619 h 692"/>
                <a:gd name="T12" fmla="*/ 517 w 658"/>
                <a:gd name="T13" fmla="*/ 634 h 692"/>
                <a:gd name="T14" fmla="*/ 502 w 658"/>
                <a:gd name="T15" fmla="*/ 637 h 692"/>
                <a:gd name="T16" fmla="*/ 472 w 658"/>
                <a:gd name="T17" fmla="*/ 643 h 692"/>
                <a:gd name="T18" fmla="*/ 426 w 658"/>
                <a:gd name="T19" fmla="*/ 647 h 692"/>
                <a:gd name="T20" fmla="*/ 363 w 658"/>
                <a:gd name="T21" fmla="*/ 649 h 692"/>
                <a:gd name="T22" fmla="*/ 65 w 658"/>
                <a:gd name="T23" fmla="*/ 649 h 692"/>
                <a:gd name="T24" fmla="*/ 317 w 658"/>
                <a:gd name="T25" fmla="*/ 354 h 692"/>
                <a:gd name="T26" fmla="*/ 320 w 658"/>
                <a:gd name="T27" fmla="*/ 349 h 692"/>
                <a:gd name="T28" fmla="*/ 321 w 658"/>
                <a:gd name="T29" fmla="*/ 346 h 692"/>
                <a:gd name="T30" fmla="*/ 321 w 658"/>
                <a:gd name="T31" fmla="*/ 344 h 692"/>
                <a:gd name="T32" fmla="*/ 318 w 658"/>
                <a:gd name="T33" fmla="*/ 339 h 692"/>
                <a:gd name="T34" fmla="*/ 87 w 658"/>
                <a:gd name="T35" fmla="*/ 24 h 692"/>
                <a:gd name="T36" fmla="*/ 358 w 658"/>
                <a:gd name="T37" fmla="*/ 24 h 692"/>
                <a:gd name="T38" fmla="*/ 404 w 658"/>
                <a:gd name="T39" fmla="*/ 25 h 692"/>
                <a:gd name="T40" fmla="*/ 439 w 658"/>
                <a:gd name="T41" fmla="*/ 27 h 692"/>
                <a:gd name="T42" fmla="*/ 463 w 658"/>
                <a:gd name="T43" fmla="*/ 30 h 692"/>
                <a:gd name="T44" fmla="*/ 474 w 658"/>
                <a:gd name="T45" fmla="*/ 32 h 692"/>
                <a:gd name="T46" fmla="*/ 497 w 658"/>
                <a:gd name="T47" fmla="*/ 36 h 692"/>
                <a:gd name="T48" fmla="*/ 524 w 658"/>
                <a:gd name="T49" fmla="*/ 42 h 692"/>
                <a:gd name="T50" fmla="*/ 553 w 658"/>
                <a:gd name="T51" fmla="*/ 53 h 692"/>
                <a:gd name="T52" fmla="*/ 583 w 658"/>
                <a:gd name="T53" fmla="*/ 69 h 692"/>
                <a:gd name="T54" fmla="*/ 595 w 658"/>
                <a:gd name="T55" fmla="*/ 77 h 692"/>
                <a:gd name="T56" fmla="*/ 612 w 658"/>
                <a:gd name="T57" fmla="*/ 92 h 692"/>
                <a:gd name="T58" fmla="*/ 630 w 658"/>
                <a:gd name="T59" fmla="*/ 112 h 692"/>
                <a:gd name="T60" fmla="*/ 645 w 658"/>
                <a:gd name="T61" fmla="*/ 139 h 692"/>
                <a:gd name="T62" fmla="*/ 658 w 658"/>
                <a:gd name="T63" fmla="*/ 139 h 692"/>
                <a:gd name="T64" fmla="*/ 598 w 658"/>
                <a:gd name="T65" fmla="*/ 0 h 692"/>
                <a:gd name="T66" fmla="*/ 14 w 658"/>
                <a:gd name="T67" fmla="*/ 0 h 692"/>
                <a:gd name="T68" fmla="*/ 7 w 658"/>
                <a:gd name="T69" fmla="*/ 0 h 692"/>
                <a:gd name="T70" fmla="*/ 3 w 658"/>
                <a:gd name="T71" fmla="*/ 1 h 692"/>
                <a:gd name="T72" fmla="*/ 1 w 658"/>
                <a:gd name="T73" fmla="*/ 2 h 692"/>
                <a:gd name="T74" fmla="*/ 0 w 658"/>
                <a:gd name="T75" fmla="*/ 3 h 692"/>
                <a:gd name="T76" fmla="*/ 0 w 658"/>
                <a:gd name="T77" fmla="*/ 10 h 692"/>
                <a:gd name="T78" fmla="*/ 0 w 658"/>
                <a:gd name="T79" fmla="*/ 20 h 692"/>
                <a:gd name="T80" fmla="*/ 261 w 658"/>
                <a:gd name="T81" fmla="*/ 378 h 692"/>
                <a:gd name="T82" fmla="*/ 5 w 658"/>
                <a:gd name="T83" fmla="*/ 678 h 692"/>
                <a:gd name="T84" fmla="*/ 1 w 658"/>
                <a:gd name="T85" fmla="*/ 684 h 692"/>
                <a:gd name="T86" fmla="*/ 0 w 658"/>
                <a:gd name="T87" fmla="*/ 687 h 692"/>
                <a:gd name="T88" fmla="*/ 4 w 658"/>
                <a:gd name="T89" fmla="*/ 692 h 692"/>
                <a:gd name="T90" fmla="*/ 14 w 658"/>
                <a:gd name="T91" fmla="*/ 692 h 692"/>
                <a:gd name="T92" fmla="*/ 598 w 658"/>
                <a:gd name="T93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8" h="692">
                  <a:moveTo>
                    <a:pt x="598" y="692"/>
                  </a:moveTo>
                  <a:lnTo>
                    <a:pt x="658" y="534"/>
                  </a:lnTo>
                  <a:lnTo>
                    <a:pt x="645" y="534"/>
                  </a:lnTo>
                  <a:lnTo>
                    <a:pt x="625" y="569"/>
                  </a:lnTo>
                  <a:lnTo>
                    <a:pt x="595" y="598"/>
                  </a:lnTo>
                  <a:lnTo>
                    <a:pt x="558" y="619"/>
                  </a:lnTo>
                  <a:lnTo>
                    <a:pt x="517" y="634"/>
                  </a:lnTo>
                  <a:lnTo>
                    <a:pt x="502" y="637"/>
                  </a:lnTo>
                  <a:lnTo>
                    <a:pt x="472" y="643"/>
                  </a:lnTo>
                  <a:lnTo>
                    <a:pt x="426" y="647"/>
                  </a:lnTo>
                  <a:lnTo>
                    <a:pt x="363" y="649"/>
                  </a:lnTo>
                  <a:lnTo>
                    <a:pt x="65" y="649"/>
                  </a:lnTo>
                  <a:lnTo>
                    <a:pt x="317" y="354"/>
                  </a:lnTo>
                  <a:lnTo>
                    <a:pt x="320" y="349"/>
                  </a:lnTo>
                  <a:lnTo>
                    <a:pt x="321" y="346"/>
                  </a:lnTo>
                  <a:lnTo>
                    <a:pt x="321" y="344"/>
                  </a:lnTo>
                  <a:lnTo>
                    <a:pt x="318" y="339"/>
                  </a:lnTo>
                  <a:lnTo>
                    <a:pt x="87" y="24"/>
                  </a:lnTo>
                  <a:lnTo>
                    <a:pt x="358" y="24"/>
                  </a:lnTo>
                  <a:lnTo>
                    <a:pt x="404" y="25"/>
                  </a:lnTo>
                  <a:lnTo>
                    <a:pt x="439" y="27"/>
                  </a:lnTo>
                  <a:lnTo>
                    <a:pt x="463" y="30"/>
                  </a:lnTo>
                  <a:lnTo>
                    <a:pt x="474" y="32"/>
                  </a:lnTo>
                  <a:lnTo>
                    <a:pt x="497" y="36"/>
                  </a:lnTo>
                  <a:lnTo>
                    <a:pt x="524" y="42"/>
                  </a:lnTo>
                  <a:lnTo>
                    <a:pt x="553" y="53"/>
                  </a:lnTo>
                  <a:lnTo>
                    <a:pt x="583" y="69"/>
                  </a:lnTo>
                  <a:lnTo>
                    <a:pt x="595" y="77"/>
                  </a:lnTo>
                  <a:lnTo>
                    <a:pt x="612" y="92"/>
                  </a:lnTo>
                  <a:lnTo>
                    <a:pt x="630" y="112"/>
                  </a:lnTo>
                  <a:lnTo>
                    <a:pt x="645" y="139"/>
                  </a:lnTo>
                  <a:lnTo>
                    <a:pt x="658" y="139"/>
                  </a:lnTo>
                  <a:lnTo>
                    <a:pt x="598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261" y="378"/>
                  </a:lnTo>
                  <a:lnTo>
                    <a:pt x="5" y="678"/>
                  </a:lnTo>
                  <a:lnTo>
                    <a:pt x="1" y="684"/>
                  </a:lnTo>
                  <a:lnTo>
                    <a:pt x="0" y="687"/>
                  </a:lnTo>
                  <a:lnTo>
                    <a:pt x="4" y="692"/>
                  </a:lnTo>
                  <a:lnTo>
                    <a:pt x="14" y="692"/>
                  </a:lnTo>
                  <a:lnTo>
                    <a:pt x="598" y="69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22"/>
            <p:cNvSpPr>
              <a:spLocks noChangeAspect="1" noEditPoints="1"/>
            </p:cNvSpPr>
            <p:nvPr/>
          </p:nvSpPr>
          <p:spPr bwMode="auto">
            <a:xfrm>
              <a:off x="3226" y="1209"/>
              <a:ext cx="105" cy="233"/>
            </a:xfrm>
            <a:custGeom>
              <a:avLst/>
              <a:gdLst>
                <a:gd name="T0" fmla="*/ 96 w 105"/>
                <a:gd name="T1" fmla="*/ 9 h 233"/>
                <a:gd name="T2" fmla="*/ 89 w 105"/>
                <a:gd name="T3" fmla="*/ 1 h 233"/>
                <a:gd name="T4" fmla="*/ 75 w 105"/>
                <a:gd name="T5" fmla="*/ 1 h 233"/>
                <a:gd name="T6" fmla="*/ 65 w 105"/>
                <a:gd name="T7" fmla="*/ 12 h 233"/>
                <a:gd name="T8" fmla="*/ 67 w 105"/>
                <a:gd name="T9" fmla="*/ 27 h 233"/>
                <a:gd name="T10" fmla="*/ 84 w 105"/>
                <a:gd name="T11" fmla="*/ 30 h 233"/>
                <a:gd name="T12" fmla="*/ 95 w 105"/>
                <a:gd name="T13" fmla="*/ 20 h 233"/>
                <a:gd name="T14" fmla="*/ 26 w 105"/>
                <a:gd name="T15" fmla="*/ 189 h 233"/>
                <a:gd name="T16" fmla="*/ 23 w 105"/>
                <a:gd name="T17" fmla="*/ 203 h 233"/>
                <a:gd name="T18" fmla="*/ 32 w 105"/>
                <a:gd name="T19" fmla="*/ 224 h 233"/>
                <a:gd name="T20" fmla="*/ 55 w 105"/>
                <a:gd name="T21" fmla="*/ 233 h 233"/>
                <a:gd name="T22" fmla="*/ 78 w 105"/>
                <a:gd name="T23" fmla="*/ 225 h 233"/>
                <a:gd name="T24" fmla="*/ 93 w 105"/>
                <a:gd name="T25" fmla="*/ 208 h 233"/>
                <a:gd name="T26" fmla="*/ 102 w 105"/>
                <a:gd name="T27" fmla="*/ 190 h 233"/>
                <a:gd name="T28" fmla="*/ 105 w 105"/>
                <a:gd name="T29" fmla="*/ 180 h 233"/>
                <a:gd name="T30" fmla="*/ 100 w 105"/>
                <a:gd name="T31" fmla="*/ 175 h 233"/>
                <a:gd name="T32" fmla="*/ 93 w 105"/>
                <a:gd name="T33" fmla="*/ 181 h 233"/>
                <a:gd name="T34" fmla="*/ 77 w 105"/>
                <a:gd name="T35" fmla="*/ 212 h 233"/>
                <a:gd name="T36" fmla="*/ 57 w 105"/>
                <a:gd name="T37" fmla="*/ 223 h 233"/>
                <a:gd name="T38" fmla="*/ 48 w 105"/>
                <a:gd name="T39" fmla="*/ 211 h 233"/>
                <a:gd name="T40" fmla="*/ 53 w 105"/>
                <a:gd name="T41" fmla="*/ 189 h 233"/>
                <a:gd name="T42" fmla="*/ 68 w 105"/>
                <a:gd name="T43" fmla="*/ 151 h 233"/>
                <a:gd name="T44" fmla="*/ 79 w 105"/>
                <a:gd name="T45" fmla="*/ 124 h 233"/>
                <a:gd name="T46" fmla="*/ 84 w 105"/>
                <a:gd name="T47" fmla="*/ 106 h 233"/>
                <a:gd name="T48" fmla="*/ 74 w 105"/>
                <a:gd name="T49" fmla="*/ 85 h 233"/>
                <a:gd name="T50" fmla="*/ 51 w 105"/>
                <a:gd name="T51" fmla="*/ 77 h 233"/>
                <a:gd name="T52" fmla="*/ 28 w 105"/>
                <a:gd name="T53" fmla="*/ 84 h 233"/>
                <a:gd name="T54" fmla="*/ 13 w 105"/>
                <a:gd name="T55" fmla="*/ 101 h 233"/>
                <a:gd name="T56" fmla="*/ 3 w 105"/>
                <a:gd name="T57" fmla="*/ 119 h 233"/>
                <a:gd name="T58" fmla="*/ 0 w 105"/>
                <a:gd name="T59" fmla="*/ 130 h 233"/>
                <a:gd name="T60" fmla="*/ 6 w 105"/>
                <a:gd name="T61" fmla="*/ 134 h 233"/>
                <a:gd name="T62" fmla="*/ 13 w 105"/>
                <a:gd name="T63" fmla="*/ 128 h 233"/>
                <a:gd name="T64" fmla="*/ 30 w 105"/>
                <a:gd name="T65" fmla="*/ 96 h 233"/>
                <a:gd name="T66" fmla="*/ 49 w 105"/>
                <a:gd name="T67" fmla="*/ 86 h 233"/>
                <a:gd name="T68" fmla="*/ 58 w 105"/>
                <a:gd name="T69" fmla="*/ 98 h 233"/>
                <a:gd name="T70" fmla="*/ 56 w 105"/>
                <a:gd name="T71" fmla="*/ 111 h 233"/>
                <a:gd name="T72" fmla="*/ 48 w 105"/>
                <a:gd name="T73" fmla="*/ 1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5" h="233">
                  <a:moveTo>
                    <a:pt x="96" y="13"/>
                  </a:moveTo>
                  <a:lnTo>
                    <a:pt x="96" y="9"/>
                  </a:lnTo>
                  <a:lnTo>
                    <a:pt x="93" y="4"/>
                  </a:lnTo>
                  <a:lnTo>
                    <a:pt x="89" y="1"/>
                  </a:lnTo>
                  <a:lnTo>
                    <a:pt x="83" y="0"/>
                  </a:lnTo>
                  <a:lnTo>
                    <a:pt x="75" y="1"/>
                  </a:lnTo>
                  <a:lnTo>
                    <a:pt x="69" y="5"/>
                  </a:lnTo>
                  <a:lnTo>
                    <a:pt x="65" y="12"/>
                  </a:lnTo>
                  <a:lnTo>
                    <a:pt x="63" y="19"/>
                  </a:lnTo>
                  <a:lnTo>
                    <a:pt x="67" y="27"/>
                  </a:lnTo>
                  <a:lnTo>
                    <a:pt x="77" y="32"/>
                  </a:lnTo>
                  <a:lnTo>
                    <a:pt x="84" y="30"/>
                  </a:lnTo>
                  <a:lnTo>
                    <a:pt x="90" y="26"/>
                  </a:lnTo>
                  <a:lnTo>
                    <a:pt x="95" y="20"/>
                  </a:lnTo>
                  <a:lnTo>
                    <a:pt x="96" y="13"/>
                  </a:lnTo>
                  <a:close/>
                  <a:moveTo>
                    <a:pt x="26" y="189"/>
                  </a:moveTo>
                  <a:lnTo>
                    <a:pt x="24" y="195"/>
                  </a:lnTo>
                  <a:lnTo>
                    <a:pt x="23" y="203"/>
                  </a:lnTo>
                  <a:lnTo>
                    <a:pt x="25" y="215"/>
                  </a:lnTo>
                  <a:lnTo>
                    <a:pt x="32" y="224"/>
                  </a:lnTo>
                  <a:lnTo>
                    <a:pt x="42" y="230"/>
                  </a:lnTo>
                  <a:lnTo>
                    <a:pt x="55" y="233"/>
                  </a:lnTo>
                  <a:lnTo>
                    <a:pt x="67" y="230"/>
                  </a:lnTo>
                  <a:lnTo>
                    <a:pt x="78" y="225"/>
                  </a:lnTo>
                  <a:lnTo>
                    <a:pt x="86" y="217"/>
                  </a:lnTo>
                  <a:lnTo>
                    <a:pt x="93" y="208"/>
                  </a:lnTo>
                  <a:lnTo>
                    <a:pt x="99" y="199"/>
                  </a:lnTo>
                  <a:lnTo>
                    <a:pt x="102" y="190"/>
                  </a:lnTo>
                  <a:lnTo>
                    <a:pt x="105" y="183"/>
                  </a:lnTo>
                  <a:lnTo>
                    <a:pt x="105" y="180"/>
                  </a:lnTo>
                  <a:lnTo>
                    <a:pt x="103" y="176"/>
                  </a:lnTo>
                  <a:lnTo>
                    <a:pt x="100" y="175"/>
                  </a:lnTo>
                  <a:lnTo>
                    <a:pt x="95" y="177"/>
                  </a:lnTo>
                  <a:lnTo>
                    <a:pt x="93" y="181"/>
                  </a:lnTo>
                  <a:lnTo>
                    <a:pt x="86" y="199"/>
                  </a:lnTo>
                  <a:lnTo>
                    <a:pt x="77" y="212"/>
                  </a:lnTo>
                  <a:lnTo>
                    <a:pt x="67" y="220"/>
                  </a:lnTo>
                  <a:lnTo>
                    <a:pt x="57" y="223"/>
                  </a:lnTo>
                  <a:lnTo>
                    <a:pt x="49" y="220"/>
                  </a:lnTo>
                  <a:lnTo>
                    <a:pt x="48" y="211"/>
                  </a:lnTo>
                  <a:lnTo>
                    <a:pt x="49" y="199"/>
                  </a:lnTo>
                  <a:lnTo>
                    <a:pt x="53" y="189"/>
                  </a:lnTo>
                  <a:lnTo>
                    <a:pt x="64" y="161"/>
                  </a:lnTo>
                  <a:lnTo>
                    <a:pt x="68" y="151"/>
                  </a:lnTo>
                  <a:lnTo>
                    <a:pt x="74" y="137"/>
                  </a:lnTo>
                  <a:lnTo>
                    <a:pt x="79" y="124"/>
                  </a:lnTo>
                  <a:lnTo>
                    <a:pt x="81" y="117"/>
                  </a:lnTo>
                  <a:lnTo>
                    <a:pt x="84" y="106"/>
                  </a:lnTo>
                  <a:lnTo>
                    <a:pt x="81" y="95"/>
                  </a:lnTo>
                  <a:lnTo>
                    <a:pt x="74" y="85"/>
                  </a:lnTo>
                  <a:lnTo>
                    <a:pt x="64" y="79"/>
                  </a:lnTo>
                  <a:lnTo>
                    <a:pt x="51" y="77"/>
                  </a:lnTo>
                  <a:lnTo>
                    <a:pt x="39" y="78"/>
                  </a:lnTo>
                  <a:lnTo>
                    <a:pt x="28" y="84"/>
                  </a:lnTo>
                  <a:lnTo>
                    <a:pt x="20" y="92"/>
                  </a:lnTo>
                  <a:lnTo>
                    <a:pt x="13" y="101"/>
                  </a:lnTo>
                  <a:lnTo>
                    <a:pt x="7" y="110"/>
                  </a:lnTo>
                  <a:lnTo>
                    <a:pt x="3" y="119"/>
                  </a:lnTo>
                  <a:lnTo>
                    <a:pt x="1" y="126"/>
                  </a:lnTo>
                  <a:lnTo>
                    <a:pt x="0" y="130"/>
                  </a:lnTo>
                  <a:lnTo>
                    <a:pt x="3" y="133"/>
                  </a:lnTo>
                  <a:lnTo>
                    <a:pt x="6" y="134"/>
                  </a:lnTo>
                  <a:lnTo>
                    <a:pt x="11" y="133"/>
                  </a:lnTo>
                  <a:lnTo>
                    <a:pt x="13" y="128"/>
                  </a:lnTo>
                  <a:lnTo>
                    <a:pt x="20" y="109"/>
                  </a:lnTo>
                  <a:lnTo>
                    <a:pt x="30" y="96"/>
                  </a:lnTo>
                  <a:lnTo>
                    <a:pt x="40" y="89"/>
                  </a:lnTo>
                  <a:lnTo>
                    <a:pt x="49" y="86"/>
                  </a:lnTo>
                  <a:lnTo>
                    <a:pt x="56" y="89"/>
                  </a:lnTo>
                  <a:lnTo>
                    <a:pt x="58" y="98"/>
                  </a:lnTo>
                  <a:lnTo>
                    <a:pt x="58" y="104"/>
                  </a:lnTo>
                  <a:lnTo>
                    <a:pt x="56" y="111"/>
                  </a:lnTo>
                  <a:lnTo>
                    <a:pt x="53" y="120"/>
                  </a:lnTo>
                  <a:lnTo>
                    <a:pt x="48" y="133"/>
                  </a:lnTo>
                  <a:lnTo>
                    <a:pt x="26" y="18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4" name="Freeform 23"/>
            <p:cNvSpPr>
              <a:spLocks noChangeAspect="1" noEditPoints="1"/>
            </p:cNvSpPr>
            <p:nvPr/>
          </p:nvSpPr>
          <p:spPr bwMode="auto">
            <a:xfrm>
              <a:off x="3376" y="1305"/>
              <a:ext cx="255" cy="93"/>
            </a:xfrm>
            <a:custGeom>
              <a:avLst/>
              <a:gdLst>
                <a:gd name="T0" fmla="*/ 242 w 255"/>
                <a:gd name="T1" fmla="*/ 17 h 93"/>
                <a:gd name="T2" fmla="*/ 246 w 255"/>
                <a:gd name="T3" fmla="*/ 17 h 93"/>
                <a:gd name="T4" fmla="*/ 250 w 255"/>
                <a:gd name="T5" fmla="*/ 16 h 93"/>
                <a:gd name="T6" fmla="*/ 253 w 255"/>
                <a:gd name="T7" fmla="*/ 13 h 93"/>
                <a:gd name="T8" fmla="*/ 255 w 255"/>
                <a:gd name="T9" fmla="*/ 8 h 93"/>
                <a:gd name="T10" fmla="*/ 253 w 255"/>
                <a:gd name="T11" fmla="*/ 3 h 93"/>
                <a:gd name="T12" fmla="*/ 250 w 255"/>
                <a:gd name="T13" fmla="*/ 1 h 93"/>
                <a:gd name="T14" fmla="*/ 246 w 255"/>
                <a:gd name="T15" fmla="*/ 0 h 93"/>
                <a:gd name="T16" fmla="*/ 242 w 255"/>
                <a:gd name="T17" fmla="*/ 0 h 93"/>
                <a:gd name="T18" fmla="*/ 13 w 255"/>
                <a:gd name="T19" fmla="*/ 0 h 93"/>
                <a:gd name="T20" fmla="*/ 9 w 255"/>
                <a:gd name="T21" fmla="*/ 0 h 93"/>
                <a:gd name="T22" fmla="*/ 5 w 255"/>
                <a:gd name="T23" fmla="*/ 1 h 93"/>
                <a:gd name="T24" fmla="*/ 2 w 255"/>
                <a:gd name="T25" fmla="*/ 3 h 93"/>
                <a:gd name="T26" fmla="*/ 0 w 255"/>
                <a:gd name="T27" fmla="*/ 8 h 93"/>
                <a:gd name="T28" fmla="*/ 2 w 255"/>
                <a:gd name="T29" fmla="*/ 13 h 93"/>
                <a:gd name="T30" fmla="*/ 5 w 255"/>
                <a:gd name="T31" fmla="*/ 16 h 93"/>
                <a:gd name="T32" fmla="*/ 9 w 255"/>
                <a:gd name="T33" fmla="*/ 17 h 93"/>
                <a:gd name="T34" fmla="*/ 13 w 255"/>
                <a:gd name="T35" fmla="*/ 17 h 93"/>
                <a:gd name="T36" fmla="*/ 242 w 255"/>
                <a:gd name="T37" fmla="*/ 17 h 93"/>
                <a:gd name="T38" fmla="*/ 242 w 255"/>
                <a:gd name="T39" fmla="*/ 93 h 93"/>
                <a:gd name="T40" fmla="*/ 246 w 255"/>
                <a:gd name="T41" fmla="*/ 93 h 93"/>
                <a:gd name="T42" fmla="*/ 250 w 255"/>
                <a:gd name="T43" fmla="*/ 92 h 93"/>
                <a:gd name="T44" fmla="*/ 253 w 255"/>
                <a:gd name="T45" fmla="*/ 90 h 93"/>
                <a:gd name="T46" fmla="*/ 255 w 255"/>
                <a:gd name="T47" fmla="*/ 85 h 93"/>
                <a:gd name="T48" fmla="*/ 253 w 255"/>
                <a:gd name="T49" fmla="*/ 80 h 93"/>
                <a:gd name="T50" fmla="*/ 250 w 255"/>
                <a:gd name="T51" fmla="*/ 77 h 93"/>
                <a:gd name="T52" fmla="*/ 246 w 255"/>
                <a:gd name="T53" fmla="*/ 76 h 93"/>
                <a:gd name="T54" fmla="*/ 242 w 255"/>
                <a:gd name="T55" fmla="*/ 76 h 93"/>
                <a:gd name="T56" fmla="*/ 13 w 255"/>
                <a:gd name="T57" fmla="*/ 76 h 93"/>
                <a:gd name="T58" fmla="*/ 9 w 255"/>
                <a:gd name="T59" fmla="*/ 76 h 93"/>
                <a:gd name="T60" fmla="*/ 5 w 255"/>
                <a:gd name="T61" fmla="*/ 77 h 93"/>
                <a:gd name="T62" fmla="*/ 2 w 255"/>
                <a:gd name="T63" fmla="*/ 80 h 93"/>
                <a:gd name="T64" fmla="*/ 0 w 255"/>
                <a:gd name="T65" fmla="*/ 85 h 93"/>
                <a:gd name="T66" fmla="*/ 2 w 255"/>
                <a:gd name="T67" fmla="*/ 90 h 93"/>
                <a:gd name="T68" fmla="*/ 5 w 255"/>
                <a:gd name="T69" fmla="*/ 92 h 93"/>
                <a:gd name="T70" fmla="*/ 9 w 255"/>
                <a:gd name="T71" fmla="*/ 93 h 93"/>
                <a:gd name="T72" fmla="*/ 13 w 255"/>
                <a:gd name="T73" fmla="*/ 93 h 93"/>
                <a:gd name="T74" fmla="*/ 242 w 255"/>
                <a:gd name="T7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5" h="93">
                  <a:moveTo>
                    <a:pt x="242" y="17"/>
                  </a:moveTo>
                  <a:lnTo>
                    <a:pt x="246" y="17"/>
                  </a:lnTo>
                  <a:lnTo>
                    <a:pt x="250" y="16"/>
                  </a:lnTo>
                  <a:lnTo>
                    <a:pt x="253" y="13"/>
                  </a:lnTo>
                  <a:lnTo>
                    <a:pt x="255" y="8"/>
                  </a:lnTo>
                  <a:lnTo>
                    <a:pt x="253" y="3"/>
                  </a:lnTo>
                  <a:lnTo>
                    <a:pt x="250" y="1"/>
                  </a:lnTo>
                  <a:lnTo>
                    <a:pt x="246" y="0"/>
                  </a:lnTo>
                  <a:lnTo>
                    <a:pt x="242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6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242" y="17"/>
                  </a:lnTo>
                  <a:close/>
                  <a:moveTo>
                    <a:pt x="242" y="93"/>
                  </a:moveTo>
                  <a:lnTo>
                    <a:pt x="246" y="93"/>
                  </a:lnTo>
                  <a:lnTo>
                    <a:pt x="250" y="92"/>
                  </a:lnTo>
                  <a:lnTo>
                    <a:pt x="253" y="90"/>
                  </a:lnTo>
                  <a:lnTo>
                    <a:pt x="255" y="85"/>
                  </a:lnTo>
                  <a:lnTo>
                    <a:pt x="253" y="80"/>
                  </a:lnTo>
                  <a:lnTo>
                    <a:pt x="250" y="77"/>
                  </a:lnTo>
                  <a:lnTo>
                    <a:pt x="246" y="76"/>
                  </a:lnTo>
                  <a:lnTo>
                    <a:pt x="242" y="76"/>
                  </a:lnTo>
                  <a:lnTo>
                    <a:pt x="13" y="76"/>
                  </a:lnTo>
                  <a:lnTo>
                    <a:pt x="9" y="76"/>
                  </a:lnTo>
                  <a:lnTo>
                    <a:pt x="5" y="77"/>
                  </a:lnTo>
                  <a:lnTo>
                    <a:pt x="2" y="80"/>
                  </a:lnTo>
                  <a:lnTo>
                    <a:pt x="0" y="85"/>
                  </a:lnTo>
                  <a:lnTo>
                    <a:pt x="2" y="90"/>
                  </a:lnTo>
                  <a:lnTo>
                    <a:pt x="5" y="92"/>
                  </a:lnTo>
                  <a:lnTo>
                    <a:pt x="9" y="93"/>
                  </a:lnTo>
                  <a:lnTo>
                    <a:pt x="13" y="93"/>
                  </a:lnTo>
                  <a:lnTo>
                    <a:pt x="242" y="9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5" name="Freeform 24"/>
            <p:cNvSpPr>
              <a:spLocks noChangeAspect="1"/>
            </p:cNvSpPr>
            <p:nvPr/>
          </p:nvSpPr>
          <p:spPr bwMode="auto">
            <a:xfrm>
              <a:off x="3692" y="1208"/>
              <a:ext cx="126" cy="230"/>
            </a:xfrm>
            <a:custGeom>
              <a:avLst/>
              <a:gdLst>
                <a:gd name="T0" fmla="*/ 78 w 126"/>
                <a:gd name="T1" fmla="*/ 10 h 230"/>
                <a:gd name="T2" fmla="*/ 78 w 126"/>
                <a:gd name="T3" fmla="*/ 5 h 230"/>
                <a:gd name="T4" fmla="*/ 77 w 126"/>
                <a:gd name="T5" fmla="*/ 2 h 230"/>
                <a:gd name="T6" fmla="*/ 74 w 126"/>
                <a:gd name="T7" fmla="*/ 1 h 230"/>
                <a:gd name="T8" fmla="*/ 68 w 126"/>
                <a:gd name="T9" fmla="*/ 0 h 230"/>
                <a:gd name="T10" fmla="*/ 50 w 126"/>
                <a:gd name="T11" fmla="*/ 13 h 230"/>
                <a:gd name="T12" fmla="*/ 31 w 126"/>
                <a:gd name="T13" fmla="*/ 19 h 230"/>
                <a:gd name="T14" fmla="*/ 14 w 126"/>
                <a:gd name="T15" fmla="*/ 22 h 230"/>
                <a:gd name="T16" fmla="*/ 0 w 126"/>
                <a:gd name="T17" fmla="*/ 23 h 230"/>
                <a:gd name="T18" fmla="*/ 0 w 126"/>
                <a:gd name="T19" fmla="*/ 35 h 230"/>
                <a:gd name="T20" fmla="*/ 9 w 126"/>
                <a:gd name="T21" fmla="*/ 35 h 230"/>
                <a:gd name="T22" fmla="*/ 21 w 126"/>
                <a:gd name="T23" fmla="*/ 34 h 230"/>
                <a:gd name="T24" fmla="*/ 36 w 126"/>
                <a:gd name="T25" fmla="*/ 31 h 230"/>
                <a:gd name="T26" fmla="*/ 50 w 126"/>
                <a:gd name="T27" fmla="*/ 25 h 230"/>
                <a:gd name="T28" fmla="*/ 50 w 126"/>
                <a:gd name="T29" fmla="*/ 202 h 230"/>
                <a:gd name="T30" fmla="*/ 50 w 126"/>
                <a:gd name="T31" fmla="*/ 209 h 230"/>
                <a:gd name="T32" fmla="*/ 46 w 126"/>
                <a:gd name="T33" fmla="*/ 214 h 230"/>
                <a:gd name="T34" fmla="*/ 36 w 126"/>
                <a:gd name="T35" fmla="*/ 217 h 230"/>
                <a:gd name="T36" fmla="*/ 16 w 126"/>
                <a:gd name="T37" fmla="*/ 218 h 230"/>
                <a:gd name="T38" fmla="*/ 3 w 126"/>
                <a:gd name="T39" fmla="*/ 218 h 230"/>
                <a:gd name="T40" fmla="*/ 3 w 126"/>
                <a:gd name="T41" fmla="*/ 230 h 230"/>
                <a:gd name="T42" fmla="*/ 126 w 126"/>
                <a:gd name="T43" fmla="*/ 230 h 230"/>
                <a:gd name="T44" fmla="*/ 126 w 126"/>
                <a:gd name="T45" fmla="*/ 218 h 230"/>
                <a:gd name="T46" fmla="*/ 113 w 126"/>
                <a:gd name="T47" fmla="*/ 218 h 230"/>
                <a:gd name="T48" fmla="*/ 93 w 126"/>
                <a:gd name="T49" fmla="*/ 217 h 230"/>
                <a:gd name="T50" fmla="*/ 83 w 126"/>
                <a:gd name="T51" fmla="*/ 214 h 230"/>
                <a:gd name="T52" fmla="*/ 79 w 126"/>
                <a:gd name="T53" fmla="*/ 209 h 230"/>
                <a:gd name="T54" fmla="*/ 78 w 126"/>
                <a:gd name="T55" fmla="*/ 202 h 230"/>
                <a:gd name="T56" fmla="*/ 78 w 126"/>
                <a:gd name="T57" fmla="*/ 1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6" h="230">
                  <a:moveTo>
                    <a:pt x="78" y="10"/>
                  </a:moveTo>
                  <a:lnTo>
                    <a:pt x="78" y="5"/>
                  </a:lnTo>
                  <a:lnTo>
                    <a:pt x="77" y="2"/>
                  </a:lnTo>
                  <a:lnTo>
                    <a:pt x="74" y="1"/>
                  </a:lnTo>
                  <a:lnTo>
                    <a:pt x="68" y="0"/>
                  </a:lnTo>
                  <a:lnTo>
                    <a:pt x="50" y="13"/>
                  </a:lnTo>
                  <a:lnTo>
                    <a:pt x="31" y="19"/>
                  </a:lnTo>
                  <a:lnTo>
                    <a:pt x="14" y="2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9" y="35"/>
                  </a:lnTo>
                  <a:lnTo>
                    <a:pt x="21" y="34"/>
                  </a:lnTo>
                  <a:lnTo>
                    <a:pt x="36" y="31"/>
                  </a:lnTo>
                  <a:lnTo>
                    <a:pt x="50" y="25"/>
                  </a:lnTo>
                  <a:lnTo>
                    <a:pt x="50" y="202"/>
                  </a:lnTo>
                  <a:lnTo>
                    <a:pt x="50" y="209"/>
                  </a:lnTo>
                  <a:lnTo>
                    <a:pt x="46" y="214"/>
                  </a:lnTo>
                  <a:lnTo>
                    <a:pt x="36" y="217"/>
                  </a:lnTo>
                  <a:lnTo>
                    <a:pt x="16" y="218"/>
                  </a:lnTo>
                  <a:lnTo>
                    <a:pt x="3" y="218"/>
                  </a:lnTo>
                  <a:lnTo>
                    <a:pt x="3" y="230"/>
                  </a:lnTo>
                  <a:lnTo>
                    <a:pt x="126" y="230"/>
                  </a:lnTo>
                  <a:lnTo>
                    <a:pt x="126" y="218"/>
                  </a:lnTo>
                  <a:lnTo>
                    <a:pt x="113" y="218"/>
                  </a:lnTo>
                  <a:lnTo>
                    <a:pt x="93" y="217"/>
                  </a:lnTo>
                  <a:lnTo>
                    <a:pt x="83" y="214"/>
                  </a:lnTo>
                  <a:lnTo>
                    <a:pt x="79" y="209"/>
                  </a:lnTo>
                  <a:lnTo>
                    <a:pt x="78" y="202"/>
                  </a:lnTo>
                  <a:lnTo>
                    <a:pt x="78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6" name="Freeform 25"/>
            <p:cNvSpPr>
              <a:spLocks noChangeAspect="1" noEditPoints="1"/>
            </p:cNvSpPr>
            <p:nvPr/>
          </p:nvSpPr>
          <p:spPr bwMode="auto">
            <a:xfrm>
              <a:off x="3991" y="514"/>
              <a:ext cx="235" cy="348"/>
            </a:xfrm>
            <a:custGeom>
              <a:avLst/>
              <a:gdLst>
                <a:gd name="T0" fmla="*/ 234 w 235"/>
                <a:gd name="T1" fmla="*/ 2 h 348"/>
                <a:gd name="T2" fmla="*/ 217 w 235"/>
                <a:gd name="T3" fmla="*/ 0 h 348"/>
                <a:gd name="T4" fmla="*/ 178 w 235"/>
                <a:gd name="T5" fmla="*/ 4 h 348"/>
                <a:gd name="T6" fmla="*/ 161 w 235"/>
                <a:gd name="T7" fmla="*/ 7 h 348"/>
                <a:gd name="T8" fmla="*/ 162 w 235"/>
                <a:gd name="T9" fmla="*/ 19 h 348"/>
                <a:gd name="T10" fmla="*/ 185 w 235"/>
                <a:gd name="T11" fmla="*/ 21 h 348"/>
                <a:gd name="T12" fmla="*/ 195 w 235"/>
                <a:gd name="T13" fmla="*/ 25 h 348"/>
                <a:gd name="T14" fmla="*/ 194 w 235"/>
                <a:gd name="T15" fmla="*/ 39 h 348"/>
                <a:gd name="T16" fmla="*/ 157 w 235"/>
                <a:gd name="T17" fmla="*/ 143 h 348"/>
                <a:gd name="T18" fmla="*/ 134 w 235"/>
                <a:gd name="T19" fmla="*/ 127 h 348"/>
                <a:gd name="T20" fmla="*/ 97 w 235"/>
                <a:gd name="T21" fmla="*/ 127 h 348"/>
                <a:gd name="T22" fmla="*/ 56 w 235"/>
                <a:gd name="T23" fmla="*/ 151 h 348"/>
                <a:gd name="T24" fmla="*/ 22 w 235"/>
                <a:gd name="T25" fmla="*/ 192 h 348"/>
                <a:gd name="T26" fmla="*/ 3 w 235"/>
                <a:gd name="T27" fmla="*/ 242 h 348"/>
                <a:gd name="T28" fmla="*/ 5 w 235"/>
                <a:gd name="T29" fmla="*/ 301 h 348"/>
                <a:gd name="T30" fmla="*/ 39 w 235"/>
                <a:gd name="T31" fmla="*/ 342 h 348"/>
                <a:gd name="T32" fmla="*/ 76 w 235"/>
                <a:gd name="T33" fmla="*/ 347 h 348"/>
                <a:gd name="T34" fmla="*/ 109 w 235"/>
                <a:gd name="T35" fmla="*/ 332 h 348"/>
                <a:gd name="T36" fmla="*/ 135 w 235"/>
                <a:gd name="T37" fmla="*/ 326 h 348"/>
                <a:gd name="T38" fmla="*/ 158 w 235"/>
                <a:gd name="T39" fmla="*/ 345 h 348"/>
                <a:gd name="T40" fmla="*/ 187 w 235"/>
                <a:gd name="T41" fmla="*/ 346 h 348"/>
                <a:gd name="T42" fmla="*/ 205 w 235"/>
                <a:gd name="T43" fmla="*/ 332 h 348"/>
                <a:gd name="T44" fmla="*/ 217 w 235"/>
                <a:gd name="T45" fmla="*/ 306 h 348"/>
                <a:gd name="T46" fmla="*/ 225 w 235"/>
                <a:gd name="T47" fmla="*/ 278 h 348"/>
                <a:gd name="T48" fmla="*/ 224 w 235"/>
                <a:gd name="T49" fmla="*/ 268 h 348"/>
                <a:gd name="T50" fmla="*/ 216 w 235"/>
                <a:gd name="T51" fmla="*/ 269 h 348"/>
                <a:gd name="T52" fmla="*/ 207 w 235"/>
                <a:gd name="T53" fmla="*/ 299 h 348"/>
                <a:gd name="T54" fmla="*/ 189 w 235"/>
                <a:gd name="T55" fmla="*/ 332 h 348"/>
                <a:gd name="T56" fmla="*/ 168 w 235"/>
                <a:gd name="T57" fmla="*/ 335 h 348"/>
                <a:gd name="T58" fmla="*/ 161 w 235"/>
                <a:gd name="T59" fmla="*/ 322 h 348"/>
                <a:gd name="T60" fmla="*/ 162 w 235"/>
                <a:gd name="T61" fmla="*/ 301 h 348"/>
                <a:gd name="T62" fmla="*/ 235 w 235"/>
                <a:gd name="T63" fmla="*/ 5 h 348"/>
                <a:gd name="T64" fmla="*/ 131 w 235"/>
                <a:gd name="T65" fmla="*/ 289 h 348"/>
                <a:gd name="T66" fmla="*/ 127 w 235"/>
                <a:gd name="T67" fmla="*/ 297 h 348"/>
                <a:gd name="T68" fmla="*/ 107 w 235"/>
                <a:gd name="T69" fmla="*/ 319 h 348"/>
                <a:gd name="T70" fmla="*/ 78 w 235"/>
                <a:gd name="T71" fmla="*/ 335 h 348"/>
                <a:gd name="T72" fmla="*/ 51 w 235"/>
                <a:gd name="T73" fmla="*/ 333 h 348"/>
                <a:gd name="T74" fmla="*/ 36 w 235"/>
                <a:gd name="T75" fmla="*/ 306 h 348"/>
                <a:gd name="T76" fmla="*/ 38 w 235"/>
                <a:gd name="T77" fmla="*/ 267 h 348"/>
                <a:gd name="T78" fmla="*/ 53 w 235"/>
                <a:gd name="T79" fmla="*/ 205 h 348"/>
                <a:gd name="T80" fmla="*/ 75 w 235"/>
                <a:gd name="T81" fmla="*/ 163 h 348"/>
                <a:gd name="T82" fmla="*/ 104 w 235"/>
                <a:gd name="T83" fmla="*/ 138 h 348"/>
                <a:gd name="T84" fmla="*/ 130 w 235"/>
                <a:gd name="T85" fmla="*/ 137 h 348"/>
                <a:gd name="T86" fmla="*/ 146 w 235"/>
                <a:gd name="T87" fmla="*/ 148 h 348"/>
                <a:gd name="T88" fmla="*/ 155 w 235"/>
                <a:gd name="T89" fmla="*/ 163 h 348"/>
                <a:gd name="T90" fmla="*/ 158 w 235"/>
                <a:gd name="T91" fmla="*/ 176 h 348"/>
                <a:gd name="T92" fmla="*/ 157 w 235"/>
                <a:gd name="T93" fmla="*/ 18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5" h="348">
                  <a:moveTo>
                    <a:pt x="235" y="5"/>
                  </a:moveTo>
                  <a:lnTo>
                    <a:pt x="234" y="2"/>
                  </a:lnTo>
                  <a:lnTo>
                    <a:pt x="229" y="0"/>
                  </a:lnTo>
                  <a:lnTo>
                    <a:pt x="217" y="0"/>
                  </a:lnTo>
                  <a:lnTo>
                    <a:pt x="198" y="2"/>
                  </a:lnTo>
                  <a:lnTo>
                    <a:pt x="178" y="4"/>
                  </a:lnTo>
                  <a:lnTo>
                    <a:pt x="166" y="5"/>
                  </a:lnTo>
                  <a:lnTo>
                    <a:pt x="161" y="7"/>
                  </a:lnTo>
                  <a:lnTo>
                    <a:pt x="159" y="14"/>
                  </a:lnTo>
                  <a:lnTo>
                    <a:pt x="162" y="19"/>
                  </a:lnTo>
                  <a:lnTo>
                    <a:pt x="171" y="20"/>
                  </a:lnTo>
                  <a:lnTo>
                    <a:pt x="185" y="21"/>
                  </a:lnTo>
                  <a:lnTo>
                    <a:pt x="192" y="23"/>
                  </a:lnTo>
                  <a:lnTo>
                    <a:pt x="195" y="25"/>
                  </a:lnTo>
                  <a:lnTo>
                    <a:pt x="196" y="29"/>
                  </a:lnTo>
                  <a:lnTo>
                    <a:pt x="194" y="39"/>
                  </a:lnTo>
                  <a:lnTo>
                    <a:pt x="164" y="156"/>
                  </a:lnTo>
                  <a:lnTo>
                    <a:pt x="157" y="143"/>
                  </a:lnTo>
                  <a:lnTo>
                    <a:pt x="147" y="133"/>
                  </a:lnTo>
                  <a:lnTo>
                    <a:pt x="134" y="127"/>
                  </a:lnTo>
                  <a:lnTo>
                    <a:pt x="119" y="124"/>
                  </a:lnTo>
                  <a:lnTo>
                    <a:pt x="97" y="127"/>
                  </a:lnTo>
                  <a:lnTo>
                    <a:pt x="76" y="137"/>
                  </a:lnTo>
                  <a:lnTo>
                    <a:pt x="56" y="151"/>
                  </a:lnTo>
                  <a:lnTo>
                    <a:pt x="38" y="170"/>
                  </a:lnTo>
                  <a:lnTo>
                    <a:pt x="22" y="192"/>
                  </a:lnTo>
                  <a:lnTo>
                    <a:pt x="10" y="216"/>
                  </a:lnTo>
                  <a:lnTo>
                    <a:pt x="3" y="242"/>
                  </a:lnTo>
                  <a:lnTo>
                    <a:pt x="0" y="269"/>
                  </a:lnTo>
                  <a:lnTo>
                    <a:pt x="5" y="301"/>
                  </a:lnTo>
                  <a:lnTo>
                    <a:pt x="18" y="326"/>
                  </a:lnTo>
                  <a:lnTo>
                    <a:pt x="39" y="342"/>
                  </a:lnTo>
                  <a:lnTo>
                    <a:pt x="66" y="348"/>
                  </a:lnTo>
                  <a:lnTo>
                    <a:pt x="76" y="347"/>
                  </a:lnTo>
                  <a:lnTo>
                    <a:pt x="90" y="343"/>
                  </a:lnTo>
                  <a:lnTo>
                    <a:pt x="109" y="332"/>
                  </a:lnTo>
                  <a:lnTo>
                    <a:pt x="130" y="311"/>
                  </a:lnTo>
                  <a:lnTo>
                    <a:pt x="135" y="326"/>
                  </a:lnTo>
                  <a:lnTo>
                    <a:pt x="145" y="337"/>
                  </a:lnTo>
                  <a:lnTo>
                    <a:pt x="158" y="345"/>
                  </a:lnTo>
                  <a:lnTo>
                    <a:pt x="175" y="348"/>
                  </a:lnTo>
                  <a:lnTo>
                    <a:pt x="187" y="346"/>
                  </a:lnTo>
                  <a:lnTo>
                    <a:pt x="197" y="340"/>
                  </a:lnTo>
                  <a:lnTo>
                    <a:pt x="205" y="332"/>
                  </a:lnTo>
                  <a:lnTo>
                    <a:pt x="212" y="321"/>
                  </a:lnTo>
                  <a:lnTo>
                    <a:pt x="217" y="306"/>
                  </a:lnTo>
                  <a:lnTo>
                    <a:pt x="222" y="290"/>
                  </a:lnTo>
                  <a:lnTo>
                    <a:pt x="225" y="278"/>
                  </a:lnTo>
                  <a:lnTo>
                    <a:pt x="226" y="272"/>
                  </a:lnTo>
                  <a:lnTo>
                    <a:pt x="224" y="268"/>
                  </a:lnTo>
                  <a:lnTo>
                    <a:pt x="220" y="267"/>
                  </a:lnTo>
                  <a:lnTo>
                    <a:pt x="216" y="269"/>
                  </a:lnTo>
                  <a:lnTo>
                    <a:pt x="213" y="276"/>
                  </a:lnTo>
                  <a:lnTo>
                    <a:pt x="207" y="299"/>
                  </a:lnTo>
                  <a:lnTo>
                    <a:pt x="199" y="319"/>
                  </a:lnTo>
                  <a:lnTo>
                    <a:pt x="189" y="332"/>
                  </a:lnTo>
                  <a:lnTo>
                    <a:pt x="176" y="337"/>
                  </a:lnTo>
                  <a:lnTo>
                    <a:pt x="168" y="335"/>
                  </a:lnTo>
                  <a:lnTo>
                    <a:pt x="163" y="330"/>
                  </a:lnTo>
                  <a:lnTo>
                    <a:pt x="161" y="322"/>
                  </a:lnTo>
                  <a:lnTo>
                    <a:pt x="161" y="314"/>
                  </a:lnTo>
                  <a:lnTo>
                    <a:pt x="162" y="301"/>
                  </a:lnTo>
                  <a:lnTo>
                    <a:pt x="164" y="291"/>
                  </a:lnTo>
                  <a:lnTo>
                    <a:pt x="235" y="5"/>
                  </a:lnTo>
                  <a:close/>
                  <a:moveTo>
                    <a:pt x="132" y="284"/>
                  </a:moveTo>
                  <a:lnTo>
                    <a:pt x="131" y="289"/>
                  </a:lnTo>
                  <a:lnTo>
                    <a:pt x="129" y="293"/>
                  </a:lnTo>
                  <a:lnTo>
                    <a:pt x="127" y="297"/>
                  </a:lnTo>
                  <a:lnTo>
                    <a:pt x="122" y="302"/>
                  </a:lnTo>
                  <a:lnTo>
                    <a:pt x="107" y="319"/>
                  </a:lnTo>
                  <a:lnTo>
                    <a:pt x="91" y="330"/>
                  </a:lnTo>
                  <a:lnTo>
                    <a:pt x="78" y="335"/>
                  </a:lnTo>
                  <a:lnTo>
                    <a:pt x="67" y="337"/>
                  </a:lnTo>
                  <a:lnTo>
                    <a:pt x="51" y="333"/>
                  </a:lnTo>
                  <a:lnTo>
                    <a:pt x="42" y="321"/>
                  </a:lnTo>
                  <a:lnTo>
                    <a:pt x="36" y="306"/>
                  </a:lnTo>
                  <a:lnTo>
                    <a:pt x="35" y="291"/>
                  </a:lnTo>
                  <a:lnTo>
                    <a:pt x="38" y="267"/>
                  </a:lnTo>
                  <a:lnTo>
                    <a:pt x="44" y="236"/>
                  </a:lnTo>
                  <a:lnTo>
                    <a:pt x="53" y="205"/>
                  </a:lnTo>
                  <a:lnTo>
                    <a:pt x="62" y="183"/>
                  </a:lnTo>
                  <a:lnTo>
                    <a:pt x="75" y="163"/>
                  </a:lnTo>
                  <a:lnTo>
                    <a:pt x="89" y="148"/>
                  </a:lnTo>
                  <a:lnTo>
                    <a:pt x="104" y="138"/>
                  </a:lnTo>
                  <a:lnTo>
                    <a:pt x="120" y="135"/>
                  </a:lnTo>
                  <a:lnTo>
                    <a:pt x="130" y="137"/>
                  </a:lnTo>
                  <a:lnTo>
                    <a:pt x="139" y="141"/>
                  </a:lnTo>
                  <a:lnTo>
                    <a:pt x="146" y="148"/>
                  </a:lnTo>
                  <a:lnTo>
                    <a:pt x="151" y="156"/>
                  </a:lnTo>
                  <a:lnTo>
                    <a:pt x="155" y="163"/>
                  </a:lnTo>
                  <a:lnTo>
                    <a:pt x="157" y="171"/>
                  </a:lnTo>
                  <a:lnTo>
                    <a:pt x="158" y="176"/>
                  </a:lnTo>
                  <a:lnTo>
                    <a:pt x="159" y="179"/>
                  </a:lnTo>
                  <a:lnTo>
                    <a:pt x="157" y="187"/>
                  </a:lnTo>
                  <a:lnTo>
                    <a:pt x="132" y="28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7" name="Freeform 26"/>
            <p:cNvSpPr>
              <a:spLocks noChangeAspect="1"/>
            </p:cNvSpPr>
            <p:nvPr/>
          </p:nvSpPr>
          <p:spPr bwMode="auto">
            <a:xfrm>
              <a:off x="4253" y="419"/>
              <a:ext cx="153" cy="230"/>
            </a:xfrm>
            <a:custGeom>
              <a:avLst/>
              <a:gdLst>
                <a:gd name="T0" fmla="*/ 153 w 153"/>
                <a:gd name="T1" fmla="*/ 167 h 230"/>
                <a:gd name="T2" fmla="*/ 141 w 153"/>
                <a:gd name="T3" fmla="*/ 167 h 230"/>
                <a:gd name="T4" fmla="*/ 140 w 153"/>
                <a:gd name="T5" fmla="*/ 174 h 230"/>
                <a:gd name="T6" fmla="*/ 138 w 153"/>
                <a:gd name="T7" fmla="*/ 184 h 230"/>
                <a:gd name="T8" fmla="*/ 135 w 153"/>
                <a:gd name="T9" fmla="*/ 193 h 230"/>
                <a:gd name="T10" fmla="*/ 132 w 153"/>
                <a:gd name="T11" fmla="*/ 198 h 230"/>
                <a:gd name="T12" fmla="*/ 126 w 153"/>
                <a:gd name="T13" fmla="*/ 199 h 230"/>
                <a:gd name="T14" fmla="*/ 116 w 153"/>
                <a:gd name="T15" fmla="*/ 200 h 230"/>
                <a:gd name="T16" fmla="*/ 105 w 153"/>
                <a:gd name="T17" fmla="*/ 200 h 230"/>
                <a:gd name="T18" fmla="*/ 98 w 153"/>
                <a:gd name="T19" fmla="*/ 200 h 230"/>
                <a:gd name="T20" fmla="*/ 34 w 153"/>
                <a:gd name="T21" fmla="*/ 200 h 230"/>
                <a:gd name="T22" fmla="*/ 57 w 153"/>
                <a:gd name="T23" fmla="*/ 180 h 230"/>
                <a:gd name="T24" fmla="*/ 75 w 153"/>
                <a:gd name="T25" fmla="*/ 165 h 230"/>
                <a:gd name="T26" fmla="*/ 89 w 153"/>
                <a:gd name="T27" fmla="*/ 153 h 230"/>
                <a:gd name="T28" fmla="*/ 103 w 153"/>
                <a:gd name="T29" fmla="*/ 142 h 230"/>
                <a:gd name="T30" fmla="*/ 122 w 153"/>
                <a:gd name="T31" fmla="*/ 127 h 230"/>
                <a:gd name="T32" fmla="*/ 138 w 153"/>
                <a:gd name="T33" fmla="*/ 110 h 230"/>
                <a:gd name="T34" fmla="*/ 149 w 153"/>
                <a:gd name="T35" fmla="*/ 90 h 230"/>
                <a:gd name="T36" fmla="*/ 153 w 153"/>
                <a:gd name="T37" fmla="*/ 67 h 230"/>
                <a:gd name="T38" fmla="*/ 146 w 153"/>
                <a:gd name="T39" fmla="*/ 39 h 230"/>
                <a:gd name="T40" fmla="*/ 129 w 153"/>
                <a:gd name="T41" fmla="*/ 18 h 230"/>
                <a:gd name="T42" fmla="*/ 103 w 153"/>
                <a:gd name="T43" fmla="*/ 5 h 230"/>
                <a:gd name="T44" fmla="*/ 72 w 153"/>
                <a:gd name="T45" fmla="*/ 0 h 230"/>
                <a:gd name="T46" fmla="*/ 56 w 153"/>
                <a:gd name="T47" fmla="*/ 1 h 230"/>
                <a:gd name="T48" fmla="*/ 42 w 153"/>
                <a:gd name="T49" fmla="*/ 5 h 230"/>
                <a:gd name="T50" fmla="*/ 30 w 153"/>
                <a:gd name="T51" fmla="*/ 11 h 230"/>
                <a:gd name="T52" fmla="*/ 20 w 153"/>
                <a:gd name="T53" fmla="*/ 19 h 230"/>
                <a:gd name="T54" fmla="*/ 11 w 153"/>
                <a:gd name="T55" fmla="*/ 28 h 230"/>
                <a:gd name="T56" fmla="*/ 5 w 153"/>
                <a:gd name="T57" fmla="*/ 39 h 230"/>
                <a:gd name="T58" fmla="*/ 1 w 153"/>
                <a:gd name="T59" fmla="*/ 50 h 230"/>
                <a:gd name="T60" fmla="*/ 0 w 153"/>
                <a:gd name="T61" fmla="*/ 62 h 230"/>
                <a:gd name="T62" fmla="*/ 2 w 153"/>
                <a:gd name="T63" fmla="*/ 72 h 230"/>
                <a:gd name="T64" fmla="*/ 8 w 153"/>
                <a:gd name="T65" fmla="*/ 78 h 230"/>
                <a:gd name="T66" fmla="*/ 14 w 153"/>
                <a:gd name="T67" fmla="*/ 81 h 230"/>
                <a:gd name="T68" fmla="*/ 18 w 153"/>
                <a:gd name="T69" fmla="*/ 81 h 230"/>
                <a:gd name="T70" fmla="*/ 24 w 153"/>
                <a:gd name="T71" fmla="*/ 80 h 230"/>
                <a:gd name="T72" fmla="*/ 30 w 153"/>
                <a:gd name="T73" fmla="*/ 77 h 230"/>
                <a:gd name="T74" fmla="*/ 35 w 153"/>
                <a:gd name="T75" fmla="*/ 71 h 230"/>
                <a:gd name="T76" fmla="*/ 36 w 153"/>
                <a:gd name="T77" fmla="*/ 63 h 230"/>
                <a:gd name="T78" fmla="*/ 36 w 153"/>
                <a:gd name="T79" fmla="*/ 57 h 230"/>
                <a:gd name="T80" fmla="*/ 33 w 153"/>
                <a:gd name="T81" fmla="*/ 51 h 230"/>
                <a:gd name="T82" fmla="*/ 27 w 153"/>
                <a:gd name="T83" fmla="*/ 46 h 230"/>
                <a:gd name="T84" fmla="*/ 16 w 153"/>
                <a:gd name="T85" fmla="*/ 45 h 230"/>
                <a:gd name="T86" fmla="*/ 26 w 153"/>
                <a:gd name="T87" fmla="*/ 29 h 230"/>
                <a:gd name="T88" fmla="*/ 39 w 153"/>
                <a:gd name="T89" fmla="*/ 19 h 230"/>
                <a:gd name="T90" fmla="*/ 53 w 153"/>
                <a:gd name="T91" fmla="*/ 14 h 230"/>
                <a:gd name="T92" fmla="*/ 67 w 153"/>
                <a:gd name="T93" fmla="*/ 12 h 230"/>
                <a:gd name="T94" fmla="*/ 89 w 153"/>
                <a:gd name="T95" fmla="*/ 17 h 230"/>
                <a:gd name="T96" fmla="*/ 106 w 153"/>
                <a:gd name="T97" fmla="*/ 29 h 230"/>
                <a:gd name="T98" fmla="*/ 116 w 153"/>
                <a:gd name="T99" fmla="*/ 47 h 230"/>
                <a:gd name="T100" fmla="*/ 119 w 153"/>
                <a:gd name="T101" fmla="*/ 67 h 230"/>
                <a:gd name="T102" fmla="*/ 116 w 153"/>
                <a:gd name="T103" fmla="*/ 89 h 230"/>
                <a:gd name="T104" fmla="*/ 107 w 153"/>
                <a:gd name="T105" fmla="*/ 107 h 230"/>
                <a:gd name="T106" fmla="*/ 97 w 153"/>
                <a:gd name="T107" fmla="*/ 123 h 230"/>
                <a:gd name="T108" fmla="*/ 87 w 153"/>
                <a:gd name="T109" fmla="*/ 134 h 230"/>
                <a:gd name="T110" fmla="*/ 3 w 153"/>
                <a:gd name="T111" fmla="*/ 216 h 230"/>
                <a:gd name="T112" fmla="*/ 0 w 153"/>
                <a:gd name="T113" fmla="*/ 221 h 230"/>
                <a:gd name="T114" fmla="*/ 0 w 153"/>
                <a:gd name="T115" fmla="*/ 230 h 230"/>
                <a:gd name="T116" fmla="*/ 142 w 153"/>
                <a:gd name="T117" fmla="*/ 230 h 230"/>
                <a:gd name="T118" fmla="*/ 153 w 153"/>
                <a:gd name="T119" fmla="*/ 16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3" h="230">
                  <a:moveTo>
                    <a:pt x="153" y="167"/>
                  </a:moveTo>
                  <a:lnTo>
                    <a:pt x="141" y="167"/>
                  </a:lnTo>
                  <a:lnTo>
                    <a:pt x="140" y="174"/>
                  </a:lnTo>
                  <a:lnTo>
                    <a:pt x="138" y="184"/>
                  </a:lnTo>
                  <a:lnTo>
                    <a:pt x="135" y="193"/>
                  </a:lnTo>
                  <a:lnTo>
                    <a:pt x="132" y="198"/>
                  </a:lnTo>
                  <a:lnTo>
                    <a:pt x="126" y="199"/>
                  </a:lnTo>
                  <a:lnTo>
                    <a:pt x="116" y="200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34" y="200"/>
                  </a:lnTo>
                  <a:lnTo>
                    <a:pt x="57" y="180"/>
                  </a:lnTo>
                  <a:lnTo>
                    <a:pt x="75" y="165"/>
                  </a:lnTo>
                  <a:lnTo>
                    <a:pt x="89" y="153"/>
                  </a:lnTo>
                  <a:lnTo>
                    <a:pt x="103" y="142"/>
                  </a:lnTo>
                  <a:lnTo>
                    <a:pt x="122" y="127"/>
                  </a:lnTo>
                  <a:lnTo>
                    <a:pt x="138" y="110"/>
                  </a:lnTo>
                  <a:lnTo>
                    <a:pt x="149" y="90"/>
                  </a:lnTo>
                  <a:lnTo>
                    <a:pt x="153" y="67"/>
                  </a:lnTo>
                  <a:lnTo>
                    <a:pt x="146" y="39"/>
                  </a:lnTo>
                  <a:lnTo>
                    <a:pt x="129" y="18"/>
                  </a:lnTo>
                  <a:lnTo>
                    <a:pt x="103" y="5"/>
                  </a:lnTo>
                  <a:lnTo>
                    <a:pt x="72" y="0"/>
                  </a:lnTo>
                  <a:lnTo>
                    <a:pt x="56" y="1"/>
                  </a:lnTo>
                  <a:lnTo>
                    <a:pt x="42" y="5"/>
                  </a:lnTo>
                  <a:lnTo>
                    <a:pt x="30" y="11"/>
                  </a:lnTo>
                  <a:lnTo>
                    <a:pt x="20" y="19"/>
                  </a:lnTo>
                  <a:lnTo>
                    <a:pt x="11" y="28"/>
                  </a:lnTo>
                  <a:lnTo>
                    <a:pt x="5" y="39"/>
                  </a:lnTo>
                  <a:lnTo>
                    <a:pt x="1" y="50"/>
                  </a:lnTo>
                  <a:lnTo>
                    <a:pt x="0" y="62"/>
                  </a:lnTo>
                  <a:lnTo>
                    <a:pt x="2" y="72"/>
                  </a:lnTo>
                  <a:lnTo>
                    <a:pt x="8" y="78"/>
                  </a:lnTo>
                  <a:lnTo>
                    <a:pt x="14" y="81"/>
                  </a:lnTo>
                  <a:lnTo>
                    <a:pt x="18" y="81"/>
                  </a:lnTo>
                  <a:lnTo>
                    <a:pt x="24" y="80"/>
                  </a:lnTo>
                  <a:lnTo>
                    <a:pt x="30" y="77"/>
                  </a:lnTo>
                  <a:lnTo>
                    <a:pt x="35" y="71"/>
                  </a:lnTo>
                  <a:lnTo>
                    <a:pt x="36" y="63"/>
                  </a:lnTo>
                  <a:lnTo>
                    <a:pt x="36" y="57"/>
                  </a:lnTo>
                  <a:lnTo>
                    <a:pt x="33" y="51"/>
                  </a:lnTo>
                  <a:lnTo>
                    <a:pt x="27" y="46"/>
                  </a:lnTo>
                  <a:lnTo>
                    <a:pt x="16" y="45"/>
                  </a:lnTo>
                  <a:lnTo>
                    <a:pt x="26" y="29"/>
                  </a:lnTo>
                  <a:lnTo>
                    <a:pt x="39" y="19"/>
                  </a:lnTo>
                  <a:lnTo>
                    <a:pt x="53" y="14"/>
                  </a:lnTo>
                  <a:lnTo>
                    <a:pt x="67" y="12"/>
                  </a:lnTo>
                  <a:lnTo>
                    <a:pt x="89" y="17"/>
                  </a:lnTo>
                  <a:lnTo>
                    <a:pt x="106" y="29"/>
                  </a:lnTo>
                  <a:lnTo>
                    <a:pt x="116" y="47"/>
                  </a:lnTo>
                  <a:lnTo>
                    <a:pt x="119" y="67"/>
                  </a:lnTo>
                  <a:lnTo>
                    <a:pt x="116" y="89"/>
                  </a:lnTo>
                  <a:lnTo>
                    <a:pt x="107" y="107"/>
                  </a:lnTo>
                  <a:lnTo>
                    <a:pt x="97" y="123"/>
                  </a:lnTo>
                  <a:lnTo>
                    <a:pt x="87" y="134"/>
                  </a:lnTo>
                  <a:lnTo>
                    <a:pt x="3" y="216"/>
                  </a:lnTo>
                  <a:lnTo>
                    <a:pt x="0" y="221"/>
                  </a:lnTo>
                  <a:lnTo>
                    <a:pt x="0" y="230"/>
                  </a:lnTo>
                  <a:lnTo>
                    <a:pt x="142" y="230"/>
                  </a:lnTo>
                  <a:lnTo>
                    <a:pt x="153" y="1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8" name="Freeform 27"/>
            <p:cNvSpPr>
              <a:spLocks noChangeAspect="1"/>
            </p:cNvSpPr>
            <p:nvPr/>
          </p:nvSpPr>
          <p:spPr bwMode="auto">
            <a:xfrm>
              <a:off x="4502" y="486"/>
              <a:ext cx="115" cy="494"/>
            </a:xfrm>
            <a:custGeom>
              <a:avLst/>
              <a:gdLst>
                <a:gd name="T0" fmla="*/ 115 w 115"/>
                <a:gd name="T1" fmla="*/ 489 h 494"/>
                <a:gd name="T2" fmla="*/ 115 w 115"/>
                <a:gd name="T3" fmla="*/ 488 h 494"/>
                <a:gd name="T4" fmla="*/ 114 w 115"/>
                <a:gd name="T5" fmla="*/ 487 h 494"/>
                <a:gd name="T6" fmla="*/ 111 w 115"/>
                <a:gd name="T7" fmla="*/ 484 h 494"/>
                <a:gd name="T8" fmla="*/ 106 w 115"/>
                <a:gd name="T9" fmla="*/ 479 h 494"/>
                <a:gd name="T10" fmla="*/ 68 w 115"/>
                <a:gd name="T11" fmla="*/ 427 h 494"/>
                <a:gd name="T12" fmla="*/ 44 w 115"/>
                <a:gd name="T13" fmla="*/ 368 h 494"/>
                <a:gd name="T14" fmla="*/ 32 w 115"/>
                <a:gd name="T15" fmla="*/ 306 h 494"/>
                <a:gd name="T16" fmla="*/ 29 w 115"/>
                <a:gd name="T17" fmla="*/ 247 h 494"/>
                <a:gd name="T18" fmla="*/ 33 w 115"/>
                <a:gd name="T19" fmla="*/ 183 h 494"/>
                <a:gd name="T20" fmla="*/ 46 w 115"/>
                <a:gd name="T21" fmla="*/ 121 h 494"/>
                <a:gd name="T22" fmla="*/ 70 w 115"/>
                <a:gd name="T23" fmla="*/ 64 h 494"/>
                <a:gd name="T24" fmla="*/ 108 w 115"/>
                <a:gd name="T25" fmla="*/ 13 h 494"/>
                <a:gd name="T26" fmla="*/ 114 w 115"/>
                <a:gd name="T27" fmla="*/ 7 h 494"/>
                <a:gd name="T28" fmla="*/ 115 w 115"/>
                <a:gd name="T29" fmla="*/ 5 h 494"/>
                <a:gd name="T30" fmla="*/ 113 w 115"/>
                <a:gd name="T31" fmla="*/ 1 h 494"/>
                <a:gd name="T32" fmla="*/ 110 w 115"/>
                <a:gd name="T33" fmla="*/ 0 h 494"/>
                <a:gd name="T34" fmla="*/ 100 w 115"/>
                <a:gd name="T35" fmla="*/ 6 h 494"/>
                <a:gd name="T36" fmla="*/ 80 w 115"/>
                <a:gd name="T37" fmla="*/ 25 h 494"/>
                <a:gd name="T38" fmla="*/ 55 w 115"/>
                <a:gd name="T39" fmla="*/ 55 h 494"/>
                <a:gd name="T40" fmla="*/ 31 w 115"/>
                <a:gd name="T41" fmla="*/ 96 h 494"/>
                <a:gd name="T42" fmla="*/ 16 w 115"/>
                <a:gd name="T43" fmla="*/ 137 h 494"/>
                <a:gd name="T44" fmla="*/ 6 w 115"/>
                <a:gd name="T45" fmla="*/ 177 h 494"/>
                <a:gd name="T46" fmla="*/ 1 w 115"/>
                <a:gd name="T47" fmla="*/ 214 h 494"/>
                <a:gd name="T48" fmla="*/ 0 w 115"/>
                <a:gd name="T49" fmla="*/ 247 h 494"/>
                <a:gd name="T50" fmla="*/ 1 w 115"/>
                <a:gd name="T51" fmla="*/ 280 h 494"/>
                <a:gd name="T52" fmla="*/ 6 w 115"/>
                <a:gd name="T53" fmla="*/ 318 h 494"/>
                <a:gd name="T54" fmla="*/ 16 w 115"/>
                <a:gd name="T55" fmla="*/ 359 h 494"/>
                <a:gd name="T56" fmla="*/ 33 w 115"/>
                <a:gd name="T57" fmla="*/ 401 h 494"/>
                <a:gd name="T58" fmla="*/ 57 w 115"/>
                <a:gd name="T59" fmla="*/ 441 h 494"/>
                <a:gd name="T60" fmla="*/ 80 w 115"/>
                <a:gd name="T61" fmla="*/ 471 h 494"/>
                <a:gd name="T62" fmla="*/ 100 w 115"/>
                <a:gd name="T63" fmla="*/ 488 h 494"/>
                <a:gd name="T64" fmla="*/ 110 w 115"/>
                <a:gd name="T65" fmla="*/ 494 h 494"/>
                <a:gd name="T66" fmla="*/ 113 w 115"/>
                <a:gd name="T67" fmla="*/ 493 h 494"/>
                <a:gd name="T68" fmla="*/ 115 w 115"/>
                <a:gd name="T69" fmla="*/ 48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494">
                  <a:moveTo>
                    <a:pt x="115" y="489"/>
                  </a:moveTo>
                  <a:lnTo>
                    <a:pt x="115" y="488"/>
                  </a:lnTo>
                  <a:lnTo>
                    <a:pt x="114" y="487"/>
                  </a:lnTo>
                  <a:lnTo>
                    <a:pt x="111" y="484"/>
                  </a:lnTo>
                  <a:lnTo>
                    <a:pt x="106" y="479"/>
                  </a:lnTo>
                  <a:lnTo>
                    <a:pt x="68" y="427"/>
                  </a:lnTo>
                  <a:lnTo>
                    <a:pt x="44" y="368"/>
                  </a:lnTo>
                  <a:lnTo>
                    <a:pt x="32" y="306"/>
                  </a:lnTo>
                  <a:lnTo>
                    <a:pt x="29" y="247"/>
                  </a:lnTo>
                  <a:lnTo>
                    <a:pt x="33" y="183"/>
                  </a:lnTo>
                  <a:lnTo>
                    <a:pt x="46" y="121"/>
                  </a:lnTo>
                  <a:lnTo>
                    <a:pt x="70" y="64"/>
                  </a:lnTo>
                  <a:lnTo>
                    <a:pt x="108" y="13"/>
                  </a:lnTo>
                  <a:lnTo>
                    <a:pt x="114" y="7"/>
                  </a:lnTo>
                  <a:lnTo>
                    <a:pt x="115" y="5"/>
                  </a:lnTo>
                  <a:lnTo>
                    <a:pt x="113" y="1"/>
                  </a:lnTo>
                  <a:lnTo>
                    <a:pt x="110" y="0"/>
                  </a:lnTo>
                  <a:lnTo>
                    <a:pt x="100" y="6"/>
                  </a:lnTo>
                  <a:lnTo>
                    <a:pt x="80" y="25"/>
                  </a:lnTo>
                  <a:lnTo>
                    <a:pt x="55" y="55"/>
                  </a:lnTo>
                  <a:lnTo>
                    <a:pt x="31" y="96"/>
                  </a:lnTo>
                  <a:lnTo>
                    <a:pt x="16" y="137"/>
                  </a:lnTo>
                  <a:lnTo>
                    <a:pt x="6" y="177"/>
                  </a:lnTo>
                  <a:lnTo>
                    <a:pt x="1" y="214"/>
                  </a:lnTo>
                  <a:lnTo>
                    <a:pt x="0" y="247"/>
                  </a:lnTo>
                  <a:lnTo>
                    <a:pt x="1" y="280"/>
                  </a:lnTo>
                  <a:lnTo>
                    <a:pt x="6" y="318"/>
                  </a:lnTo>
                  <a:lnTo>
                    <a:pt x="16" y="359"/>
                  </a:lnTo>
                  <a:lnTo>
                    <a:pt x="33" y="401"/>
                  </a:lnTo>
                  <a:lnTo>
                    <a:pt x="57" y="441"/>
                  </a:lnTo>
                  <a:lnTo>
                    <a:pt x="80" y="471"/>
                  </a:lnTo>
                  <a:lnTo>
                    <a:pt x="100" y="488"/>
                  </a:lnTo>
                  <a:lnTo>
                    <a:pt x="110" y="494"/>
                  </a:lnTo>
                  <a:lnTo>
                    <a:pt x="113" y="493"/>
                  </a:lnTo>
                  <a:lnTo>
                    <a:pt x="115" y="48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9" name="Freeform 28"/>
            <p:cNvSpPr>
              <a:spLocks noChangeAspect="1" noEditPoints="1"/>
            </p:cNvSpPr>
            <p:nvPr/>
          </p:nvSpPr>
          <p:spPr bwMode="auto">
            <a:xfrm>
              <a:off x="4666" y="514"/>
              <a:ext cx="259" cy="444"/>
            </a:xfrm>
            <a:custGeom>
              <a:avLst/>
              <a:gdLst>
                <a:gd name="T0" fmla="*/ 193 w 259"/>
                <a:gd name="T1" fmla="*/ 8 h 444"/>
                <a:gd name="T2" fmla="*/ 193 w 259"/>
                <a:gd name="T3" fmla="*/ 2 h 444"/>
                <a:gd name="T4" fmla="*/ 183 w 259"/>
                <a:gd name="T5" fmla="*/ 1 h 444"/>
                <a:gd name="T6" fmla="*/ 152 w 259"/>
                <a:gd name="T7" fmla="*/ 124 h 444"/>
                <a:gd name="T8" fmla="*/ 95 w 259"/>
                <a:gd name="T9" fmla="*/ 136 h 444"/>
                <a:gd name="T10" fmla="*/ 46 w 259"/>
                <a:gd name="T11" fmla="*/ 167 h 444"/>
                <a:gd name="T12" fmla="*/ 13 w 259"/>
                <a:gd name="T13" fmla="*/ 210 h 444"/>
                <a:gd name="T14" fmla="*/ 0 w 259"/>
                <a:gd name="T15" fmla="*/ 259 h 444"/>
                <a:gd name="T16" fmla="*/ 25 w 259"/>
                <a:gd name="T17" fmla="*/ 320 h 444"/>
                <a:gd name="T18" fmla="*/ 95 w 259"/>
                <a:gd name="T19" fmla="*/ 349 h 444"/>
                <a:gd name="T20" fmla="*/ 80 w 259"/>
                <a:gd name="T21" fmla="*/ 412 h 444"/>
                <a:gd name="T22" fmla="*/ 74 w 259"/>
                <a:gd name="T23" fmla="*/ 435 h 444"/>
                <a:gd name="T24" fmla="*/ 75 w 259"/>
                <a:gd name="T25" fmla="*/ 443 h 444"/>
                <a:gd name="T26" fmla="*/ 84 w 259"/>
                <a:gd name="T27" fmla="*/ 442 h 444"/>
                <a:gd name="T28" fmla="*/ 86 w 259"/>
                <a:gd name="T29" fmla="*/ 435 h 444"/>
                <a:gd name="T30" fmla="*/ 89 w 259"/>
                <a:gd name="T31" fmla="*/ 422 h 444"/>
                <a:gd name="T32" fmla="*/ 137 w 259"/>
                <a:gd name="T33" fmla="*/ 345 h 444"/>
                <a:gd name="T34" fmla="*/ 191 w 259"/>
                <a:gd name="T35" fmla="*/ 322 h 444"/>
                <a:gd name="T36" fmla="*/ 233 w 259"/>
                <a:gd name="T37" fmla="*/ 284 h 444"/>
                <a:gd name="T38" fmla="*/ 256 w 259"/>
                <a:gd name="T39" fmla="*/ 238 h 444"/>
                <a:gd name="T40" fmla="*/ 254 w 259"/>
                <a:gd name="T41" fmla="*/ 183 h 444"/>
                <a:gd name="T42" fmla="*/ 208 w 259"/>
                <a:gd name="T43" fmla="*/ 134 h 444"/>
                <a:gd name="T44" fmla="*/ 192 w 259"/>
                <a:gd name="T45" fmla="*/ 11 h 444"/>
                <a:gd name="T46" fmla="*/ 86 w 259"/>
                <a:gd name="T47" fmla="*/ 336 h 444"/>
                <a:gd name="T48" fmla="*/ 64 w 259"/>
                <a:gd name="T49" fmla="*/ 329 h 444"/>
                <a:gd name="T50" fmla="*/ 45 w 259"/>
                <a:gd name="T51" fmla="*/ 312 h 444"/>
                <a:gd name="T52" fmla="*/ 34 w 259"/>
                <a:gd name="T53" fmla="*/ 287 h 444"/>
                <a:gd name="T54" fmla="*/ 34 w 259"/>
                <a:gd name="T55" fmla="*/ 247 h 444"/>
                <a:gd name="T56" fmla="*/ 50 w 259"/>
                <a:gd name="T57" fmla="*/ 202 h 444"/>
                <a:gd name="T58" fmla="*/ 80 w 259"/>
                <a:gd name="T59" fmla="*/ 164 h 444"/>
                <a:gd name="T60" fmla="*/ 123 w 259"/>
                <a:gd name="T61" fmla="*/ 140 h 444"/>
                <a:gd name="T62" fmla="*/ 98 w 259"/>
                <a:gd name="T63" fmla="*/ 338 h 444"/>
                <a:gd name="T64" fmla="*/ 188 w 259"/>
                <a:gd name="T65" fmla="*/ 140 h 444"/>
                <a:gd name="T66" fmla="*/ 222 w 259"/>
                <a:gd name="T67" fmla="*/ 174 h 444"/>
                <a:gd name="T68" fmla="*/ 225 w 259"/>
                <a:gd name="T69" fmla="*/ 225 h 444"/>
                <a:gd name="T70" fmla="*/ 210 w 259"/>
                <a:gd name="T71" fmla="*/ 270 h 444"/>
                <a:gd name="T72" fmla="*/ 180 w 259"/>
                <a:gd name="T73" fmla="*/ 308 h 444"/>
                <a:gd name="T74" fmla="*/ 137 w 259"/>
                <a:gd name="T75" fmla="*/ 333 h 444"/>
                <a:gd name="T76" fmla="*/ 162 w 259"/>
                <a:gd name="T77" fmla="*/ 135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" h="444">
                  <a:moveTo>
                    <a:pt x="192" y="11"/>
                  </a:moveTo>
                  <a:lnTo>
                    <a:pt x="193" y="8"/>
                  </a:lnTo>
                  <a:lnTo>
                    <a:pt x="194" y="4"/>
                  </a:lnTo>
                  <a:lnTo>
                    <a:pt x="193" y="2"/>
                  </a:lnTo>
                  <a:lnTo>
                    <a:pt x="188" y="0"/>
                  </a:lnTo>
                  <a:lnTo>
                    <a:pt x="183" y="1"/>
                  </a:lnTo>
                  <a:lnTo>
                    <a:pt x="180" y="9"/>
                  </a:lnTo>
                  <a:lnTo>
                    <a:pt x="152" y="124"/>
                  </a:lnTo>
                  <a:lnTo>
                    <a:pt x="123" y="127"/>
                  </a:lnTo>
                  <a:lnTo>
                    <a:pt x="95" y="136"/>
                  </a:lnTo>
                  <a:lnTo>
                    <a:pt x="69" y="150"/>
                  </a:lnTo>
                  <a:lnTo>
                    <a:pt x="46" y="167"/>
                  </a:lnTo>
                  <a:lnTo>
                    <a:pt x="28" y="187"/>
                  </a:lnTo>
                  <a:lnTo>
                    <a:pt x="13" y="210"/>
                  </a:lnTo>
                  <a:lnTo>
                    <a:pt x="4" y="234"/>
                  </a:lnTo>
                  <a:lnTo>
                    <a:pt x="0" y="259"/>
                  </a:lnTo>
                  <a:lnTo>
                    <a:pt x="7" y="292"/>
                  </a:lnTo>
                  <a:lnTo>
                    <a:pt x="25" y="320"/>
                  </a:lnTo>
                  <a:lnTo>
                    <a:pt x="55" y="340"/>
                  </a:lnTo>
                  <a:lnTo>
                    <a:pt x="95" y="349"/>
                  </a:lnTo>
                  <a:lnTo>
                    <a:pt x="84" y="395"/>
                  </a:lnTo>
                  <a:lnTo>
                    <a:pt x="80" y="412"/>
                  </a:lnTo>
                  <a:lnTo>
                    <a:pt x="76" y="425"/>
                  </a:lnTo>
                  <a:lnTo>
                    <a:pt x="74" y="435"/>
                  </a:lnTo>
                  <a:lnTo>
                    <a:pt x="73" y="439"/>
                  </a:lnTo>
                  <a:lnTo>
                    <a:pt x="75" y="443"/>
                  </a:lnTo>
                  <a:lnTo>
                    <a:pt x="79" y="444"/>
                  </a:lnTo>
                  <a:lnTo>
                    <a:pt x="84" y="442"/>
                  </a:lnTo>
                  <a:lnTo>
                    <a:pt x="85" y="439"/>
                  </a:lnTo>
                  <a:lnTo>
                    <a:pt x="86" y="435"/>
                  </a:lnTo>
                  <a:lnTo>
                    <a:pt x="88" y="428"/>
                  </a:lnTo>
                  <a:lnTo>
                    <a:pt x="89" y="422"/>
                  </a:lnTo>
                  <a:lnTo>
                    <a:pt x="108" y="349"/>
                  </a:lnTo>
                  <a:lnTo>
                    <a:pt x="137" y="345"/>
                  </a:lnTo>
                  <a:lnTo>
                    <a:pt x="165" y="336"/>
                  </a:lnTo>
                  <a:lnTo>
                    <a:pt x="191" y="322"/>
                  </a:lnTo>
                  <a:lnTo>
                    <a:pt x="214" y="305"/>
                  </a:lnTo>
                  <a:lnTo>
                    <a:pt x="233" y="284"/>
                  </a:lnTo>
                  <a:lnTo>
                    <a:pt x="247" y="262"/>
                  </a:lnTo>
                  <a:lnTo>
                    <a:pt x="256" y="238"/>
                  </a:lnTo>
                  <a:lnTo>
                    <a:pt x="259" y="213"/>
                  </a:lnTo>
                  <a:lnTo>
                    <a:pt x="254" y="183"/>
                  </a:lnTo>
                  <a:lnTo>
                    <a:pt x="238" y="156"/>
                  </a:lnTo>
                  <a:lnTo>
                    <a:pt x="208" y="134"/>
                  </a:lnTo>
                  <a:lnTo>
                    <a:pt x="165" y="124"/>
                  </a:lnTo>
                  <a:lnTo>
                    <a:pt x="192" y="11"/>
                  </a:lnTo>
                  <a:close/>
                  <a:moveTo>
                    <a:pt x="98" y="338"/>
                  </a:moveTo>
                  <a:lnTo>
                    <a:pt x="86" y="336"/>
                  </a:lnTo>
                  <a:lnTo>
                    <a:pt x="75" y="333"/>
                  </a:lnTo>
                  <a:lnTo>
                    <a:pt x="64" y="329"/>
                  </a:lnTo>
                  <a:lnTo>
                    <a:pt x="54" y="322"/>
                  </a:lnTo>
                  <a:lnTo>
                    <a:pt x="45" y="312"/>
                  </a:lnTo>
                  <a:lnTo>
                    <a:pt x="39" y="301"/>
                  </a:lnTo>
                  <a:lnTo>
                    <a:pt x="34" y="287"/>
                  </a:lnTo>
                  <a:lnTo>
                    <a:pt x="33" y="270"/>
                  </a:lnTo>
                  <a:lnTo>
                    <a:pt x="34" y="247"/>
                  </a:lnTo>
                  <a:lnTo>
                    <a:pt x="40" y="224"/>
                  </a:lnTo>
                  <a:lnTo>
                    <a:pt x="50" y="202"/>
                  </a:lnTo>
                  <a:lnTo>
                    <a:pt x="63" y="182"/>
                  </a:lnTo>
                  <a:lnTo>
                    <a:pt x="80" y="164"/>
                  </a:lnTo>
                  <a:lnTo>
                    <a:pt x="99" y="150"/>
                  </a:lnTo>
                  <a:lnTo>
                    <a:pt x="123" y="140"/>
                  </a:lnTo>
                  <a:lnTo>
                    <a:pt x="149" y="135"/>
                  </a:lnTo>
                  <a:lnTo>
                    <a:pt x="98" y="338"/>
                  </a:lnTo>
                  <a:close/>
                  <a:moveTo>
                    <a:pt x="162" y="135"/>
                  </a:moveTo>
                  <a:lnTo>
                    <a:pt x="188" y="140"/>
                  </a:lnTo>
                  <a:lnTo>
                    <a:pt x="209" y="153"/>
                  </a:lnTo>
                  <a:lnTo>
                    <a:pt x="222" y="174"/>
                  </a:lnTo>
                  <a:lnTo>
                    <a:pt x="227" y="203"/>
                  </a:lnTo>
                  <a:lnTo>
                    <a:pt x="225" y="225"/>
                  </a:lnTo>
                  <a:lnTo>
                    <a:pt x="219" y="248"/>
                  </a:lnTo>
                  <a:lnTo>
                    <a:pt x="210" y="270"/>
                  </a:lnTo>
                  <a:lnTo>
                    <a:pt x="197" y="290"/>
                  </a:lnTo>
                  <a:lnTo>
                    <a:pt x="180" y="308"/>
                  </a:lnTo>
                  <a:lnTo>
                    <a:pt x="160" y="322"/>
                  </a:lnTo>
                  <a:lnTo>
                    <a:pt x="137" y="333"/>
                  </a:lnTo>
                  <a:lnTo>
                    <a:pt x="111" y="338"/>
                  </a:lnTo>
                  <a:lnTo>
                    <a:pt x="162" y="1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0" name="Freeform 29"/>
            <p:cNvSpPr>
              <a:spLocks noChangeAspect="1"/>
            </p:cNvSpPr>
            <p:nvPr/>
          </p:nvSpPr>
          <p:spPr bwMode="auto">
            <a:xfrm>
              <a:off x="4983" y="804"/>
              <a:ext cx="57" cy="148"/>
            </a:xfrm>
            <a:custGeom>
              <a:avLst/>
              <a:gdLst>
                <a:gd name="T0" fmla="*/ 57 w 57"/>
                <a:gd name="T1" fmla="*/ 52 h 148"/>
                <a:gd name="T2" fmla="*/ 55 w 57"/>
                <a:gd name="T3" fmla="*/ 30 h 148"/>
                <a:gd name="T4" fmla="*/ 49 w 57"/>
                <a:gd name="T5" fmla="*/ 14 h 148"/>
                <a:gd name="T6" fmla="*/ 39 w 57"/>
                <a:gd name="T7" fmla="*/ 4 h 148"/>
                <a:gd name="T8" fmla="*/ 26 w 57"/>
                <a:gd name="T9" fmla="*/ 0 h 148"/>
                <a:gd name="T10" fmla="*/ 15 w 57"/>
                <a:gd name="T11" fmla="*/ 2 h 148"/>
                <a:gd name="T12" fmla="*/ 6 w 57"/>
                <a:gd name="T13" fmla="*/ 8 h 148"/>
                <a:gd name="T14" fmla="*/ 1 w 57"/>
                <a:gd name="T15" fmla="*/ 17 h 148"/>
                <a:gd name="T16" fmla="*/ 0 w 57"/>
                <a:gd name="T17" fmla="*/ 27 h 148"/>
                <a:gd name="T18" fmla="*/ 1 w 57"/>
                <a:gd name="T19" fmla="*/ 36 h 148"/>
                <a:gd name="T20" fmla="*/ 6 w 57"/>
                <a:gd name="T21" fmla="*/ 45 h 148"/>
                <a:gd name="T22" fmla="*/ 15 w 57"/>
                <a:gd name="T23" fmla="*/ 50 h 148"/>
                <a:gd name="T24" fmla="*/ 26 w 57"/>
                <a:gd name="T25" fmla="*/ 53 h 148"/>
                <a:gd name="T26" fmla="*/ 35 w 57"/>
                <a:gd name="T27" fmla="*/ 51 h 148"/>
                <a:gd name="T28" fmla="*/ 43 w 57"/>
                <a:gd name="T29" fmla="*/ 46 h 148"/>
                <a:gd name="T30" fmla="*/ 45 w 57"/>
                <a:gd name="T31" fmla="*/ 45 h 148"/>
                <a:gd name="T32" fmla="*/ 46 w 57"/>
                <a:gd name="T33" fmla="*/ 46 h 148"/>
                <a:gd name="T34" fmla="*/ 46 w 57"/>
                <a:gd name="T35" fmla="*/ 52 h 148"/>
                <a:gd name="T36" fmla="*/ 44 w 57"/>
                <a:gd name="T37" fmla="*/ 78 h 148"/>
                <a:gd name="T38" fmla="*/ 36 w 57"/>
                <a:gd name="T39" fmla="*/ 101 h 148"/>
                <a:gd name="T40" fmla="*/ 25 w 57"/>
                <a:gd name="T41" fmla="*/ 120 h 148"/>
                <a:gd name="T42" fmla="*/ 13 w 57"/>
                <a:gd name="T43" fmla="*/ 135 h 148"/>
                <a:gd name="T44" fmla="*/ 8 w 57"/>
                <a:gd name="T45" fmla="*/ 140 h 148"/>
                <a:gd name="T46" fmla="*/ 7 w 57"/>
                <a:gd name="T47" fmla="*/ 143 h 148"/>
                <a:gd name="T48" fmla="*/ 9 w 57"/>
                <a:gd name="T49" fmla="*/ 147 h 148"/>
                <a:gd name="T50" fmla="*/ 12 w 57"/>
                <a:gd name="T51" fmla="*/ 148 h 148"/>
                <a:gd name="T52" fmla="*/ 22 w 57"/>
                <a:gd name="T53" fmla="*/ 141 h 148"/>
                <a:gd name="T54" fmla="*/ 37 w 57"/>
                <a:gd name="T55" fmla="*/ 122 h 148"/>
                <a:gd name="T56" fmla="*/ 51 w 57"/>
                <a:gd name="T57" fmla="*/ 92 h 148"/>
                <a:gd name="T58" fmla="*/ 57 w 57"/>
                <a:gd name="T59" fmla="*/ 5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7" h="148">
                  <a:moveTo>
                    <a:pt x="57" y="52"/>
                  </a:moveTo>
                  <a:lnTo>
                    <a:pt x="55" y="30"/>
                  </a:lnTo>
                  <a:lnTo>
                    <a:pt x="49" y="14"/>
                  </a:lnTo>
                  <a:lnTo>
                    <a:pt x="39" y="4"/>
                  </a:lnTo>
                  <a:lnTo>
                    <a:pt x="26" y="0"/>
                  </a:lnTo>
                  <a:lnTo>
                    <a:pt x="15" y="2"/>
                  </a:lnTo>
                  <a:lnTo>
                    <a:pt x="6" y="8"/>
                  </a:lnTo>
                  <a:lnTo>
                    <a:pt x="1" y="17"/>
                  </a:lnTo>
                  <a:lnTo>
                    <a:pt x="0" y="27"/>
                  </a:lnTo>
                  <a:lnTo>
                    <a:pt x="1" y="36"/>
                  </a:lnTo>
                  <a:lnTo>
                    <a:pt x="6" y="45"/>
                  </a:lnTo>
                  <a:lnTo>
                    <a:pt x="15" y="50"/>
                  </a:lnTo>
                  <a:lnTo>
                    <a:pt x="26" y="53"/>
                  </a:lnTo>
                  <a:lnTo>
                    <a:pt x="35" y="51"/>
                  </a:lnTo>
                  <a:lnTo>
                    <a:pt x="43" y="46"/>
                  </a:lnTo>
                  <a:lnTo>
                    <a:pt x="45" y="45"/>
                  </a:lnTo>
                  <a:lnTo>
                    <a:pt x="46" y="46"/>
                  </a:lnTo>
                  <a:lnTo>
                    <a:pt x="46" y="52"/>
                  </a:lnTo>
                  <a:lnTo>
                    <a:pt x="44" y="78"/>
                  </a:lnTo>
                  <a:lnTo>
                    <a:pt x="36" y="101"/>
                  </a:lnTo>
                  <a:lnTo>
                    <a:pt x="25" y="120"/>
                  </a:lnTo>
                  <a:lnTo>
                    <a:pt x="13" y="135"/>
                  </a:lnTo>
                  <a:lnTo>
                    <a:pt x="8" y="140"/>
                  </a:lnTo>
                  <a:lnTo>
                    <a:pt x="7" y="143"/>
                  </a:lnTo>
                  <a:lnTo>
                    <a:pt x="9" y="147"/>
                  </a:lnTo>
                  <a:lnTo>
                    <a:pt x="12" y="148"/>
                  </a:lnTo>
                  <a:lnTo>
                    <a:pt x="22" y="141"/>
                  </a:lnTo>
                  <a:lnTo>
                    <a:pt x="37" y="122"/>
                  </a:lnTo>
                  <a:lnTo>
                    <a:pt x="51" y="92"/>
                  </a:lnTo>
                  <a:lnTo>
                    <a:pt x="57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1" name="Freeform 30"/>
            <p:cNvSpPr>
              <a:spLocks noChangeAspect="1" noEditPoints="1"/>
            </p:cNvSpPr>
            <p:nvPr/>
          </p:nvSpPr>
          <p:spPr bwMode="auto">
            <a:xfrm>
              <a:off x="5182" y="514"/>
              <a:ext cx="259" cy="444"/>
            </a:xfrm>
            <a:custGeom>
              <a:avLst/>
              <a:gdLst>
                <a:gd name="T0" fmla="*/ 192 w 259"/>
                <a:gd name="T1" fmla="*/ 8 h 444"/>
                <a:gd name="T2" fmla="*/ 192 w 259"/>
                <a:gd name="T3" fmla="*/ 2 h 444"/>
                <a:gd name="T4" fmla="*/ 182 w 259"/>
                <a:gd name="T5" fmla="*/ 1 h 444"/>
                <a:gd name="T6" fmla="*/ 151 w 259"/>
                <a:gd name="T7" fmla="*/ 124 h 444"/>
                <a:gd name="T8" fmla="*/ 94 w 259"/>
                <a:gd name="T9" fmla="*/ 136 h 444"/>
                <a:gd name="T10" fmla="*/ 46 w 259"/>
                <a:gd name="T11" fmla="*/ 167 h 444"/>
                <a:gd name="T12" fmla="*/ 12 w 259"/>
                <a:gd name="T13" fmla="*/ 210 h 444"/>
                <a:gd name="T14" fmla="*/ 0 w 259"/>
                <a:gd name="T15" fmla="*/ 259 h 444"/>
                <a:gd name="T16" fmla="*/ 24 w 259"/>
                <a:gd name="T17" fmla="*/ 320 h 444"/>
                <a:gd name="T18" fmla="*/ 95 w 259"/>
                <a:gd name="T19" fmla="*/ 349 h 444"/>
                <a:gd name="T20" fmla="*/ 79 w 259"/>
                <a:gd name="T21" fmla="*/ 412 h 444"/>
                <a:gd name="T22" fmla="*/ 73 w 259"/>
                <a:gd name="T23" fmla="*/ 435 h 444"/>
                <a:gd name="T24" fmla="*/ 74 w 259"/>
                <a:gd name="T25" fmla="*/ 443 h 444"/>
                <a:gd name="T26" fmla="*/ 83 w 259"/>
                <a:gd name="T27" fmla="*/ 442 h 444"/>
                <a:gd name="T28" fmla="*/ 86 w 259"/>
                <a:gd name="T29" fmla="*/ 435 h 444"/>
                <a:gd name="T30" fmla="*/ 89 w 259"/>
                <a:gd name="T31" fmla="*/ 422 h 444"/>
                <a:gd name="T32" fmla="*/ 137 w 259"/>
                <a:gd name="T33" fmla="*/ 345 h 444"/>
                <a:gd name="T34" fmla="*/ 190 w 259"/>
                <a:gd name="T35" fmla="*/ 322 h 444"/>
                <a:gd name="T36" fmla="*/ 232 w 259"/>
                <a:gd name="T37" fmla="*/ 284 h 444"/>
                <a:gd name="T38" fmla="*/ 255 w 259"/>
                <a:gd name="T39" fmla="*/ 238 h 444"/>
                <a:gd name="T40" fmla="*/ 253 w 259"/>
                <a:gd name="T41" fmla="*/ 183 h 444"/>
                <a:gd name="T42" fmla="*/ 207 w 259"/>
                <a:gd name="T43" fmla="*/ 134 h 444"/>
                <a:gd name="T44" fmla="*/ 191 w 259"/>
                <a:gd name="T45" fmla="*/ 11 h 444"/>
                <a:gd name="T46" fmla="*/ 86 w 259"/>
                <a:gd name="T47" fmla="*/ 336 h 444"/>
                <a:gd name="T48" fmla="*/ 63 w 259"/>
                <a:gd name="T49" fmla="*/ 329 h 444"/>
                <a:gd name="T50" fmla="*/ 44 w 259"/>
                <a:gd name="T51" fmla="*/ 312 h 444"/>
                <a:gd name="T52" fmla="*/ 33 w 259"/>
                <a:gd name="T53" fmla="*/ 287 h 444"/>
                <a:gd name="T54" fmla="*/ 34 w 259"/>
                <a:gd name="T55" fmla="*/ 247 h 444"/>
                <a:gd name="T56" fmla="*/ 49 w 259"/>
                <a:gd name="T57" fmla="*/ 202 h 444"/>
                <a:gd name="T58" fmla="*/ 79 w 259"/>
                <a:gd name="T59" fmla="*/ 164 h 444"/>
                <a:gd name="T60" fmla="*/ 122 w 259"/>
                <a:gd name="T61" fmla="*/ 140 h 444"/>
                <a:gd name="T62" fmla="*/ 97 w 259"/>
                <a:gd name="T63" fmla="*/ 338 h 444"/>
                <a:gd name="T64" fmla="*/ 187 w 259"/>
                <a:gd name="T65" fmla="*/ 140 h 444"/>
                <a:gd name="T66" fmla="*/ 221 w 259"/>
                <a:gd name="T67" fmla="*/ 174 h 444"/>
                <a:gd name="T68" fmla="*/ 224 w 259"/>
                <a:gd name="T69" fmla="*/ 225 h 444"/>
                <a:gd name="T70" fmla="*/ 209 w 259"/>
                <a:gd name="T71" fmla="*/ 270 h 444"/>
                <a:gd name="T72" fmla="*/ 179 w 259"/>
                <a:gd name="T73" fmla="*/ 308 h 444"/>
                <a:gd name="T74" fmla="*/ 136 w 259"/>
                <a:gd name="T75" fmla="*/ 333 h 444"/>
                <a:gd name="T76" fmla="*/ 161 w 259"/>
                <a:gd name="T77" fmla="*/ 135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" h="444">
                  <a:moveTo>
                    <a:pt x="191" y="11"/>
                  </a:moveTo>
                  <a:lnTo>
                    <a:pt x="192" y="8"/>
                  </a:lnTo>
                  <a:lnTo>
                    <a:pt x="193" y="4"/>
                  </a:lnTo>
                  <a:lnTo>
                    <a:pt x="192" y="2"/>
                  </a:lnTo>
                  <a:lnTo>
                    <a:pt x="187" y="0"/>
                  </a:lnTo>
                  <a:lnTo>
                    <a:pt x="182" y="1"/>
                  </a:lnTo>
                  <a:lnTo>
                    <a:pt x="180" y="9"/>
                  </a:lnTo>
                  <a:lnTo>
                    <a:pt x="151" y="124"/>
                  </a:lnTo>
                  <a:lnTo>
                    <a:pt x="122" y="127"/>
                  </a:lnTo>
                  <a:lnTo>
                    <a:pt x="94" y="136"/>
                  </a:lnTo>
                  <a:lnTo>
                    <a:pt x="69" y="150"/>
                  </a:lnTo>
                  <a:lnTo>
                    <a:pt x="46" y="167"/>
                  </a:lnTo>
                  <a:lnTo>
                    <a:pt x="27" y="187"/>
                  </a:lnTo>
                  <a:lnTo>
                    <a:pt x="12" y="210"/>
                  </a:lnTo>
                  <a:lnTo>
                    <a:pt x="3" y="234"/>
                  </a:lnTo>
                  <a:lnTo>
                    <a:pt x="0" y="259"/>
                  </a:lnTo>
                  <a:lnTo>
                    <a:pt x="6" y="292"/>
                  </a:lnTo>
                  <a:lnTo>
                    <a:pt x="24" y="320"/>
                  </a:lnTo>
                  <a:lnTo>
                    <a:pt x="54" y="340"/>
                  </a:lnTo>
                  <a:lnTo>
                    <a:pt x="95" y="349"/>
                  </a:lnTo>
                  <a:lnTo>
                    <a:pt x="83" y="395"/>
                  </a:lnTo>
                  <a:lnTo>
                    <a:pt x="79" y="412"/>
                  </a:lnTo>
                  <a:lnTo>
                    <a:pt x="75" y="425"/>
                  </a:lnTo>
                  <a:lnTo>
                    <a:pt x="73" y="435"/>
                  </a:lnTo>
                  <a:lnTo>
                    <a:pt x="72" y="439"/>
                  </a:lnTo>
                  <a:lnTo>
                    <a:pt x="74" y="443"/>
                  </a:lnTo>
                  <a:lnTo>
                    <a:pt x="78" y="444"/>
                  </a:lnTo>
                  <a:lnTo>
                    <a:pt x="83" y="442"/>
                  </a:lnTo>
                  <a:lnTo>
                    <a:pt x="84" y="439"/>
                  </a:lnTo>
                  <a:lnTo>
                    <a:pt x="86" y="435"/>
                  </a:lnTo>
                  <a:lnTo>
                    <a:pt x="87" y="428"/>
                  </a:lnTo>
                  <a:lnTo>
                    <a:pt x="89" y="422"/>
                  </a:lnTo>
                  <a:lnTo>
                    <a:pt x="107" y="349"/>
                  </a:lnTo>
                  <a:lnTo>
                    <a:pt x="137" y="345"/>
                  </a:lnTo>
                  <a:lnTo>
                    <a:pt x="164" y="336"/>
                  </a:lnTo>
                  <a:lnTo>
                    <a:pt x="190" y="322"/>
                  </a:lnTo>
                  <a:lnTo>
                    <a:pt x="213" y="305"/>
                  </a:lnTo>
                  <a:lnTo>
                    <a:pt x="232" y="284"/>
                  </a:lnTo>
                  <a:lnTo>
                    <a:pt x="246" y="262"/>
                  </a:lnTo>
                  <a:lnTo>
                    <a:pt x="255" y="238"/>
                  </a:lnTo>
                  <a:lnTo>
                    <a:pt x="259" y="213"/>
                  </a:lnTo>
                  <a:lnTo>
                    <a:pt x="253" y="183"/>
                  </a:lnTo>
                  <a:lnTo>
                    <a:pt x="237" y="156"/>
                  </a:lnTo>
                  <a:lnTo>
                    <a:pt x="207" y="134"/>
                  </a:lnTo>
                  <a:lnTo>
                    <a:pt x="164" y="124"/>
                  </a:lnTo>
                  <a:lnTo>
                    <a:pt x="191" y="11"/>
                  </a:lnTo>
                  <a:close/>
                  <a:moveTo>
                    <a:pt x="97" y="338"/>
                  </a:moveTo>
                  <a:lnTo>
                    <a:pt x="86" y="336"/>
                  </a:lnTo>
                  <a:lnTo>
                    <a:pt x="74" y="333"/>
                  </a:lnTo>
                  <a:lnTo>
                    <a:pt x="63" y="329"/>
                  </a:lnTo>
                  <a:lnTo>
                    <a:pt x="53" y="322"/>
                  </a:lnTo>
                  <a:lnTo>
                    <a:pt x="44" y="312"/>
                  </a:lnTo>
                  <a:lnTo>
                    <a:pt x="38" y="301"/>
                  </a:lnTo>
                  <a:lnTo>
                    <a:pt x="33" y="287"/>
                  </a:lnTo>
                  <a:lnTo>
                    <a:pt x="32" y="270"/>
                  </a:lnTo>
                  <a:lnTo>
                    <a:pt x="34" y="247"/>
                  </a:lnTo>
                  <a:lnTo>
                    <a:pt x="39" y="224"/>
                  </a:lnTo>
                  <a:lnTo>
                    <a:pt x="49" y="202"/>
                  </a:lnTo>
                  <a:lnTo>
                    <a:pt x="62" y="182"/>
                  </a:lnTo>
                  <a:lnTo>
                    <a:pt x="79" y="164"/>
                  </a:lnTo>
                  <a:lnTo>
                    <a:pt x="99" y="150"/>
                  </a:lnTo>
                  <a:lnTo>
                    <a:pt x="122" y="140"/>
                  </a:lnTo>
                  <a:lnTo>
                    <a:pt x="148" y="135"/>
                  </a:lnTo>
                  <a:lnTo>
                    <a:pt x="97" y="338"/>
                  </a:lnTo>
                  <a:close/>
                  <a:moveTo>
                    <a:pt x="161" y="135"/>
                  </a:moveTo>
                  <a:lnTo>
                    <a:pt x="187" y="140"/>
                  </a:lnTo>
                  <a:lnTo>
                    <a:pt x="208" y="153"/>
                  </a:lnTo>
                  <a:lnTo>
                    <a:pt x="221" y="174"/>
                  </a:lnTo>
                  <a:lnTo>
                    <a:pt x="226" y="203"/>
                  </a:lnTo>
                  <a:lnTo>
                    <a:pt x="224" y="225"/>
                  </a:lnTo>
                  <a:lnTo>
                    <a:pt x="219" y="248"/>
                  </a:lnTo>
                  <a:lnTo>
                    <a:pt x="209" y="270"/>
                  </a:lnTo>
                  <a:lnTo>
                    <a:pt x="196" y="290"/>
                  </a:lnTo>
                  <a:lnTo>
                    <a:pt x="179" y="308"/>
                  </a:lnTo>
                  <a:lnTo>
                    <a:pt x="159" y="322"/>
                  </a:lnTo>
                  <a:lnTo>
                    <a:pt x="136" y="333"/>
                  </a:lnTo>
                  <a:lnTo>
                    <a:pt x="110" y="338"/>
                  </a:lnTo>
                  <a:lnTo>
                    <a:pt x="161" y="1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2" name="Freeform 31"/>
            <p:cNvSpPr>
              <a:spLocks noChangeAspect="1" noEditPoints="1"/>
            </p:cNvSpPr>
            <p:nvPr/>
          </p:nvSpPr>
          <p:spPr bwMode="auto">
            <a:xfrm>
              <a:off x="5467" y="698"/>
              <a:ext cx="104" cy="233"/>
            </a:xfrm>
            <a:custGeom>
              <a:avLst/>
              <a:gdLst>
                <a:gd name="T0" fmla="*/ 95 w 104"/>
                <a:gd name="T1" fmla="*/ 9 h 233"/>
                <a:gd name="T2" fmla="*/ 88 w 104"/>
                <a:gd name="T3" fmla="*/ 1 h 233"/>
                <a:gd name="T4" fmla="*/ 75 w 104"/>
                <a:gd name="T5" fmla="*/ 2 h 233"/>
                <a:gd name="T6" fmla="*/ 64 w 104"/>
                <a:gd name="T7" fmla="*/ 12 h 233"/>
                <a:gd name="T8" fmla="*/ 66 w 104"/>
                <a:gd name="T9" fmla="*/ 28 h 233"/>
                <a:gd name="T10" fmla="*/ 83 w 104"/>
                <a:gd name="T11" fmla="*/ 31 h 233"/>
                <a:gd name="T12" fmla="*/ 94 w 104"/>
                <a:gd name="T13" fmla="*/ 20 h 233"/>
                <a:gd name="T14" fmla="*/ 25 w 104"/>
                <a:gd name="T15" fmla="*/ 189 h 233"/>
                <a:gd name="T16" fmla="*/ 22 w 104"/>
                <a:gd name="T17" fmla="*/ 204 h 233"/>
                <a:gd name="T18" fmla="*/ 31 w 104"/>
                <a:gd name="T19" fmla="*/ 225 h 233"/>
                <a:gd name="T20" fmla="*/ 55 w 104"/>
                <a:gd name="T21" fmla="*/ 233 h 233"/>
                <a:gd name="T22" fmla="*/ 77 w 104"/>
                <a:gd name="T23" fmla="*/ 225 h 233"/>
                <a:gd name="T24" fmla="*/ 93 w 104"/>
                <a:gd name="T25" fmla="*/ 208 h 233"/>
                <a:gd name="T26" fmla="*/ 102 w 104"/>
                <a:gd name="T27" fmla="*/ 190 h 233"/>
                <a:gd name="T28" fmla="*/ 104 w 104"/>
                <a:gd name="T29" fmla="*/ 180 h 233"/>
                <a:gd name="T30" fmla="*/ 99 w 104"/>
                <a:gd name="T31" fmla="*/ 176 h 233"/>
                <a:gd name="T32" fmla="*/ 92 w 104"/>
                <a:gd name="T33" fmla="*/ 182 h 233"/>
                <a:gd name="T34" fmla="*/ 76 w 104"/>
                <a:gd name="T35" fmla="*/ 213 h 233"/>
                <a:gd name="T36" fmla="*/ 56 w 104"/>
                <a:gd name="T37" fmla="*/ 223 h 233"/>
                <a:gd name="T38" fmla="*/ 47 w 104"/>
                <a:gd name="T39" fmla="*/ 211 h 233"/>
                <a:gd name="T40" fmla="*/ 52 w 104"/>
                <a:gd name="T41" fmla="*/ 189 h 233"/>
                <a:gd name="T42" fmla="*/ 67 w 104"/>
                <a:gd name="T43" fmla="*/ 152 h 233"/>
                <a:gd name="T44" fmla="*/ 78 w 104"/>
                <a:gd name="T45" fmla="*/ 125 h 233"/>
                <a:gd name="T46" fmla="*/ 83 w 104"/>
                <a:gd name="T47" fmla="*/ 106 h 233"/>
                <a:gd name="T48" fmla="*/ 73 w 104"/>
                <a:gd name="T49" fmla="*/ 86 h 233"/>
                <a:gd name="T50" fmla="*/ 50 w 104"/>
                <a:gd name="T51" fmla="*/ 77 h 233"/>
                <a:gd name="T52" fmla="*/ 27 w 104"/>
                <a:gd name="T53" fmla="*/ 84 h 233"/>
                <a:gd name="T54" fmla="*/ 12 w 104"/>
                <a:gd name="T55" fmla="*/ 101 h 233"/>
                <a:gd name="T56" fmla="*/ 3 w 104"/>
                <a:gd name="T57" fmla="*/ 119 h 233"/>
                <a:gd name="T58" fmla="*/ 0 w 104"/>
                <a:gd name="T59" fmla="*/ 130 h 233"/>
                <a:gd name="T60" fmla="*/ 5 w 104"/>
                <a:gd name="T61" fmla="*/ 134 h 233"/>
                <a:gd name="T62" fmla="*/ 12 w 104"/>
                <a:gd name="T63" fmla="*/ 129 h 233"/>
                <a:gd name="T64" fmla="*/ 29 w 104"/>
                <a:gd name="T65" fmla="*/ 97 h 233"/>
                <a:gd name="T66" fmla="*/ 49 w 104"/>
                <a:gd name="T67" fmla="*/ 87 h 233"/>
                <a:gd name="T68" fmla="*/ 57 w 104"/>
                <a:gd name="T69" fmla="*/ 99 h 233"/>
                <a:gd name="T70" fmla="*/ 55 w 104"/>
                <a:gd name="T71" fmla="*/ 111 h 233"/>
                <a:gd name="T72" fmla="*/ 47 w 104"/>
                <a:gd name="T73" fmla="*/ 1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233">
                  <a:moveTo>
                    <a:pt x="95" y="13"/>
                  </a:moveTo>
                  <a:lnTo>
                    <a:pt x="95" y="9"/>
                  </a:lnTo>
                  <a:lnTo>
                    <a:pt x="92" y="5"/>
                  </a:lnTo>
                  <a:lnTo>
                    <a:pt x="88" y="1"/>
                  </a:lnTo>
                  <a:lnTo>
                    <a:pt x="82" y="0"/>
                  </a:lnTo>
                  <a:lnTo>
                    <a:pt x="75" y="2"/>
                  </a:lnTo>
                  <a:lnTo>
                    <a:pt x="69" y="6"/>
                  </a:lnTo>
                  <a:lnTo>
                    <a:pt x="64" y="12"/>
                  </a:lnTo>
                  <a:lnTo>
                    <a:pt x="62" y="19"/>
                  </a:lnTo>
                  <a:lnTo>
                    <a:pt x="66" y="28"/>
                  </a:lnTo>
                  <a:lnTo>
                    <a:pt x="76" y="32"/>
                  </a:lnTo>
                  <a:lnTo>
                    <a:pt x="83" y="31"/>
                  </a:lnTo>
                  <a:lnTo>
                    <a:pt x="90" y="26"/>
                  </a:lnTo>
                  <a:lnTo>
                    <a:pt x="94" y="20"/>
                  </a:lnTo>
                  <a:lnTo>
                    <a:pt x="95" y="13"/>
                  </a:lnTo>
                  <a:close/>
                  <a:moveTo>
                    <a:pt x="25" y="189"/>
                  </a:moveTo>
                  <a:lnTo>
                    <a:pt x="23" y="196"/>
                  </a:lnTo>
                  <a:lnTo>
                    <a:pt x="22" y="204"/>
                  </a:lnTo>
                  <a:lnTo>
                    <a:pt x="24" y="215"/>
                  </a:lnTo>
                  <a:lnTo>
                    <a:pt x="31" y="225"/>
                  </a:lnTo>
                  <a:lnTo>
                    <a:pt x="42" y="231"/>
                  </a:lnTo>
                  <a:lnTo>
                    <a:pt x="55" y="233"/>
                  </a:lnTo>
                  <a:lnTo>
                    <a:pt x="67" y="231"/>
                  </a:lnTo>
                  <a:lnTo>
                    <a:pt x="77" y="225"/>
                  </a:lnTo>
                  <a:lnTo>
                    <a:pt x="86" y="218"/>
                  </a:lnTo>
                  <a:lnTo>
                    <a:pt x="93" y="208"/>
                  </a:lnTo>
                  <a:lnTo>
                    <a:pt x="98" y="199"/>
                  </a:lnTo>
                  <a:lnTo>
                    <a:pt x="102" y="190"/>
                  </a:lnTo>
                  <a:lnTo>
                    <a:pt x="104" y="184"/>
                  </a:lnTo>
                  <a:lnTo>
                    <a:pt x="104" y="180"/>
                  </a:lnTo>
                  <a:lnTo>
                    <a:pt x="102" y="176"/>
                  </a:lnTo>
                  <a:lnTo>
                    <a:pt x="99" y="176"/>
                  </a:lnTo>
                  <a:lnTo>
                    <a:pt x="94" y="177"/>
                  </a:lnTo>
                  <a:lnTo>
                    <a:pt x="92" y="182"/>
                  </a:lnTo>
                  <a:lnTo>
                    <a:pt x="85" y="200"/>
                  </a:lnTo>
                  <a:lnTo>
                    <a:pt x="76" y="213"/>
                  </a:lnTo>
                  <a:lnTo>
                    <a:pt x="66" y="221"/>
                  </a:lnTo>
                  <a:lnTo>
                    <a:pt x="56" y="223"/>
                  </a:lnTo>
                  <a:lnTo>
                    <a:pt x="49" y="220"/>
                  </a:lnTo>
                  <a:lnTo>
                    <a:pt x="47" y="211"/>
                  </a:lnTo>
                  <a:lnTo>
                    <a:pt x="49" y="200"/>
                  </a:lnTo>
                  <a:lnTo>
                    <a:pt x="52" y="189"/>
                  </a:lnTo>
                  <a:lnTo>
                    <a:pt x="64" y="161"/>
                  </a:lnTo>
                  <a:lnTo>
                    <a:pt x="67" y="152"/>
                  </a:lnTo>
                  <a:lnTo>
                    <a:pt x="73" y="138"/>
                  </a:lnTo>
                  <a:lnTo>
                    <a:pt x="78" y="125"/>
                  </a:lnTo>
                  <a:lnTo>
                    <a:pt x="81" y="117"/>
                  </a:lnTo>
                  <a:lnTo>
                    <a:pt x="83" y="106"/>
                  </a:lnTo>
                  <a:lnTo>
                    <a:pt x="80" y="95"/>
                  </a:lnTo>
                  <a:lnTo>
                    <a:pt x="73" y="86"/>
                  </a:lnTo>
                  <a:lnTo>
                    <a:pt x="63" y="79"/>
                  </a:lnTo>
                  <a:lnTo>
                    <a:pt x="50" y="77"/>
                  </a:lnTo>
                  <a:lnTo>
                    <a:pt x="38" y="79"/>
                  </a:lnTo>
                  <a:lnTo>
                    <a:pt x="27" y="84"/>
                  </a:lnTo>
                  <a:lnTo>
                    <a:pt x="19" y="92"/>
                  </a:lnTo>
                  <a:lnTo>
                    <a:pt x="12" y="101"/>
                  </a:lnTo>
                  <a:lnTo>
                    <a:pt x="6" y="111"/>
                  </a:lnTo>
                  <a:lnTo>
                    <a:pt x="3" y="119"/>
                  </a:lnTo>
                  <a:lnTo>
                    <a:pt x="0" y="126"/>
                  </a:lnTo>
                  <a:lnTo>
                    <a:pt x="0" y="130"/>
                  </a:lnTo>
                  <a:lnTo>
                    <a:pt x="2" y="134"/>
                  </a:lnTo>
                  <a:lnTo>
                    <a:pt x="5" y="134"/>
                  </a:lnTo>
                  <a:lnTo>
                    <a:pt x="10" y="133"/>
                  </a:lnTo>
                  <a:lnTo>
                    <a:pt x="12" y="129"/>
                  </a:lnTo>
                  <a:lnTo>
                    <a:pt x="20" y="110"/>
                  </a:lnTo>
                  <a:lnTo>
                    <a:pt x="29" y="97"/>
                  </a:lnTo>
                  <a:lnTo>
                    <a:pt x="39" y="89"/>
                  </a:lnTo>
                  <a:lnTo>
                    <a:pt x="49" y="87"/>
                  </a:lnTo>
                  <a:lnTo>
                    <a:pt x="55" y="89"/>
                  </a:lnTo>
                  <a:lnTo>
                    <a:pt x="57" y="99"/>
                  </a:lnTo>
                  <a:lnTo>
                    <a:pt x="57" y="104"/>
                  </a:lnTo>
                  <a:lnTo>
                    <a:pt x="55" y="111"/>
                  </a:lnTo>
                  <a:lnTo>
                    <a:pt x="52" y="120"/>
                  </a:lnTo>
                  <a:lnTo>
                    <a:pt x="47" y="133"/>
                  </a:lnTo>
                  <a:lnTo>
                    <a:pt x="25" y="18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3" name="Freeform 32"/>
            <p:cNvSpPr>
              <a:spLocks noChangeAspect="1"/>
            </p:cNvSpPr>
            <p:nvPr/>
          </p:nvSpPr>
          <p:spPr bwMode="auto">
            <a:xfrm>
              <a:off x="5644" y="486"/>
              <a:ext cx="115" cy="494"/>
            </a:xfrm>
            <a:custGeom>
              <a:avLst/>
              <a:gdLst>
                <a:gd name="T0" fmla="*/ 115 w 115"/>
                <a:gd name="T1" fmla="*/ 247 h 494"/>
                <a:gd name="T2" fmla="*/ 113 w 115"/>
                <a:gd name="T3" fmla="*/ 215 h 494"/>
                <a:gd name="T4" fmla="*/ 108 w 115"/>
                <a:gd name="T5" fmla="*/ 176 h 494"/>
                <a:gd name="T6" fmla="*/ 99 w 115"/>
                <a:gd name="T7" fmla="*/ 135 h 494"/>
                <a:gd name="T8" fmla="*/ 82 w 115"/>
                <a:gd name="T9" fmla="*/ 93 h 494"/>
                <a:gd name="T10" fmla="*/ 58 w 115"/>
                <a:gd name="T11" fmla="*/ 53 h 494"/>
                <a:gd name="T12" fmla="*/ 34 w 115"/>
                <a:gd name="T13" fmla="*/ 24 h 494"/>
                <a:gd name="T14" fmla="*/ 15 w 115"/>
                <a:gd name="T15" fmla="*/ 6 h 494"/>
                <a:gd name="T16" fmla="*/ 5 w 115"/>
                <a:gd name="T17" fmla="*/ 0 h 494"/>
                <a:gd name="T18" fmla="*/ 1 w 115"/>
                <a:gd name="T19" fmla="*/ 1 h 494"/>
                <a:gd name="T20" fmla="*/ 0 w 115"/>
                <a:gd name="T21" fmla="*/ 5 h 494"/>
                <a:gd name="T22" fmla="*/ 0 w 115"/>
                <a:gd name="T23" fmla="*/ 6 h 494"/>
                <a:gd name="T24" fmla="*/ 1 w 115"/>
                <a:gd name="T25" fmla="*/ 8 h 494"/>
                <a:gd name="T26" fmla="*/ 4 w 115"/>
                <a:gd name="T27" fmla="*/ 11 h 494"/>
                <a:gd name="T28" fmla="*/ 9 w 115"/>
                <a:gd name="T29" fmla="*/ 16 h 494"/>
                <a:gd name="T30" fmla="*/ 42 w 115"/>
                <a:gd name="T31" fmla="*/ 58 h 494"/>
                <a:gd name="T32" fmla="*/ 66 w 115"/>
                <a:gd name="T33" fmla="*/ 111 h 494"/>
                <a:gd name="T34" fmla="*/ 81 w 115"/>
                <a:gd name="T35" fmla="*/ 174 h 494"/>
                <a:gd name="T36" fmla="*/ 86 w 115"/>
                <a:gd name="T37" fmla="*/ 247 h 494"/>
                <a:gd name="T38" fmla="*/ 82 w 115"/>
                <a:gd name="T39" fmla="*/ 311 h 494"/>
                <a:gd name="T40" fmla="*/ 69 w 115"/>
                <a:gd name="T41" fmla="*/ 372 h 494"/>
                <a:gd name="T42" fmla="*/ 45 w 115"/>
                <a:gd name="T43" fmla="*/ 430 h 494"/>
                <a:gd name="T44" fmla="*/ 6 w 115"/>
                <a:gd name="T45" fmla="*/ 481 h 494"/>
                <a:gd name="T46" fmla="*/ 1 w 115"/>
                <a:gd name="T47" fmla="*/ 487 h 494"/>
                <a:gd name="T48" fmla="*/ 0 w 115"/>
                <a:gd name="T49" fmla="*/ 489 h 494"/>
                <a:gd name="T50" fmla="*/ 1 w 115"/>
                <a:gd name="T51" fmla="*/ 493 h 494"/>
                <a:gd name="T52" fmla="*/ 5 w 115"/>
                <a:gd name="T53" fmla="*/ 494 h 494"/>
                <a:gd name="T54" fmla="*/ 15 w 115"/>
                <a:gd name="T55" fmla="*/ 488 h 494"/>
                <a:gd name="T56" fmla="*/ 35 w 115"/>
                <a:gd name="T57" fmla="*/ 470 h 494"/>
                <a:gd name="T58" fmla="*/ 60 w 115"/>
                <a:gd name="T59" fmla="*/ 439 h 494"/>
                <a:gd name="T60" fmla="*/ 83 w 115"/>
                <a:gd name="T61" fmla="*/ 398 h 494"/>
                <a:gd name="T62" fmla="*/ 99 w 115"/>
                <a:gd name="T63" fmla="*/ 357 h 494"/>
                <a:gd name="T64" fmla="*/ 108 w 115"/>
                <a:gd name="T65" fmla="*/ 318 h 494"/>
                <a:gd name="T66" fmla="*/ 113 w 115"/>
                <a:gd name="T67" fmla="*/ 281 h 494"/>
                <a:gd name="T68" fmla="*/ 115 w 115"/>
                <a:gd name="T69" fmla="*/ 24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494">
                  <a:moveTo>
                    <a:pt x="115" y="247"/>
                  </a:moveTo>
                  <a:lnTo>
                    <a:pt x="113" y="215"/>
                  </a:lnTo>
                  <a:lnTo>
                    <a:pt x="108" y="176"/>
                  </a:lnTo>
                  <a:lnTo>
                    <a:pt x="99" y="135"/>
                  </a:lnTo>
                  <a:lnTo>
                    <a:pt x="82" y="93"/>
                  </a:lnTo>
                  <a:lnTo>
                    <a:pt x="58" y="53"/>
                  </a:lnTo>
                  <a:lnTo>
                    <a:pt x="34" y="24"/>
                  </a:lnTo>
                  <a:lnTo>
                    <a:pt x="15" y="6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4" y="11"/>
                  </a:lnTo>
                  <a:lnTo>
                    <a:pt x="9" y="16"/>
                  </a:lnTo>
                  <a:lnTo>
                    <a:pt x="42" y="58"/>
                  </a:lnTo>
                  <a:lnTo>
                    <a:pt x="66" y="111"/>
                  </a:lnTo>
                  <a:lnTo>
                    <a:pt x="81" y="174"/>
                  </a:lnTo>
                  <a:lnTo>
                    <a:pt x="86" y="247"/>
                  </a:lnTo>
                  <a:lnTo>
                    <a:pt x="82" y="311"/>
                  </a:lnTo>
                  <a:lnTo>
                    <a:pt x="69" y="372"/>
                  </a:lnTo>
                  <a:lnTo>
                    <a:pt x="45" y="430"/>
                  </a:lnTo>
                  <a:lnTo>
                    <a:pt x="6" y="481"/>
                  </a:lnTo>
                  <a:lnTo>
                    <a:pt x="1" y="487"/>
                  </a:lnTo>
                  <a:lnTo>
                    <a:pt x="0" y="489"/>
                  </a:lnTo>
                  <a:lnTo>
                    <a:pt x="1" y="493"/>
                  </a:lnTo>
                  <a:lnTo>
                    <a:pt x="5" y="494"/>
                  </a:lnTo>
                  <a:lnTo>
                    <a:pt x="15" y="488"/>
                  </a:lnTo>
                  <a:lnTo>
                    <a:pt x="35" y="470"/>
                  </a:lnTo>
                  <a:lnTo>
                    <a:pt x="60" y="439"/>
                  </a:lnTo>
                  <a:lnTo>
                    <a:pt x="83" y="398"/>
                  </a:lnTo>
                  <a:lnTo>
                    <a:pt x="99" y="357"/>
                  </a:lnTo>
                  <a:lnTo>
                    <a:pt x="108" y="318"/>
                  </a:lnTo>
                  <a:lnTo>
                    <a:pt x="113" y="281"/>
                  </a:lnTo>
                  <a:lnTo>
                    <a:pt x="115" y="24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7544" y="1052736"/>
            <a:ext cx="8325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 smtClean="0">
                <a:latin typeface="cmss17" pitchFamily="34" charset="0"/>
              </a:rPr>
              <a:t>Generic</a:t>
            </a:r>
            <a:r>
              <a:rPr lang="fr-FR" sz="2200" dirty="0" smtClean="0">
                <a:latin typeface="cmss17" pitchFamily="34" charset="0"/>
              </a:rPr>
              <a:t> </a:t>
            </a:r>
            <a:r>
              <a:rPr lang="fr-FR" sz="2200" dirty="0" err="1" smtClean="0">
                <a:latin typeface="cmss17" pitchFamily="34" charset="0"/>
              </a:rPr>
              <a:t>definition</a:t>
            </a:r>
            <a:r>
              <a:rPr lang="fr-FR" sz="2200" dirty="0" smtClean="0">
                <a:latin typeface="cmss17" pitchFamily="34" charset="0"/>
              </a:rPr>
              <a:t> of a </a:t>
            </a:r>
            <a:r>
              <a:rPr lang="fr-FR" sz="2200" dirty="0" err="1" smtClean="0">
                <a:latin typeface="cmss17" pitchFamily="34" charset="0"/>
              </a:rPr>
              <a:t>mean</a:t>
            </a:r>
            <a:r>
              <a:rPr lang="fr-FR" sz="2200" dirty="0" smtClean="0">
                <a:latin typeface="cmss17" pitchFamily="34" charset="0"/>
              </a:rPr>
              <a:t> 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[</a:t>
            </a:r>
            <a:r>
              <a:rPr lang="fr-FR" sz="2200" dirty="0" err="1" smtClean="0">
                <a:solidFill>
                  <a:srgbClr val="0B5ED7"/>
                </a:solidFill>
                <a:latin typeface="cmss17" pitchFamily="34" charset="0"/>
              </a:rPr>
              <a:t>Frechet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 et al., 1948]</a:t>
            </a:r>
            <a:endParaRPr lang="fr-FR" sz="22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4/4 – Learning information </a:t>
            </a:r>
            <a:r>
              <a:rPr lang="fr-FR" dirty="0" err="1" smtClean="0">
                <a:latin typeface="cmss17" pitchFamily="34" charset="0"/>
              </a:rPr>
              <a:t>from</a:t>
            </a:r>
            <a:r>
              <a:rPr lang="fr-FR" dirty="0" smtClean="0">
                <a:latin typeface="cmss17" pitchFamily="34" charset="0"/>
              </a:rPr>
              <a:t> large </a:t>
            </a:r>
            <a:r>
              <a:rPr lang="fr-FR" dirty="0" err="1" smtClean="0">
                <a:latin typeface="cmss17" pitchFamily="34" charset="0"/>
              </a:rPr>
              <a:t>databases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46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02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3" grpId="0"/>
      <p:bldP spid="1314" grpId="0"/>
      <p:bldP spid="4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/>
          <p:cNvSpPr/>
          <p:nvPr>
            <p:custDataLst>
              <p:tags r:id="rId1"/>
            </p:custDataLst>
          </p:nvPr>
        </p:nvSpPr>
        <p:spPr bwMode="auto">
          <a:xfrm>
            <a:off x="156426" y="2996952"/>
            <a:ext cx="3055754" cy="2592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5192" name="Picture 72" descr="C:\Users\frq09368\Work\doc\Papers\MICCAI2013\ModelLearning\Presentation\LearningScheme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00" y="2420888"/>
            <a:ext cx="5712096" cy="37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0" name="Picture 80" descr="C:\Users\frq09368\Work\doc\Papers\MICCAI2013\ModelLearning\Presentation\LearningScheme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00" y="2420888"/>
            <a:ext cx="5711739" cy="37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51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00" y="2420888"/>
            <a:ext cx="5710949" cy="3744416"/>
          </a:xfrm>
          <a:prstGeom prst="rect">
            <a:avLst/>
          </a:prstGeom>
        </p:spPr>
      </p:pic>
      <p:pic>
        <p:nvPicPr>
          <p:cNvPr id="5195" name="Picture 75" descr="C:\Users\frq09368\Work\doc\Papers\MICCAI2013\ModelLearning\Presentation\LearningScheme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00" y="2420888"/>
            <a:ext cx="5712096" cy="37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6" name="Picture 76" descr="C:\Users\frq09368\Work\doc\Papers\MICCAI2013\ModelLearning\Presentation\LearningScheme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00" y="2420888"/>
            <a:ext cx="5712096" cy="37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7" name="Picture 77" descr="C:\Users\frq09368\Work\doc\Papers\MICCAI2013\ModelLearning\Presentation\LearningScheme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00" y="2420888"/>
            <a:ext cx="5712096" cy="37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Learning via co-segmentation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5261" name="TextBox 5260"/>
          <p:cNvSpPr txBox="1"/>
          <p:nvPr/>
        </p:nvSpPr>
        <p:spPr>
          <a:xfrm>
            <a:off x="7596336" y="217524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latin typeface="cmss17" pitchFamily="34" charset="0"/>
              </a:rPr>
              <a:t>Pre-segmented</a:t>
            </a:r>
            <a:r>
              <a:rPr lang="fr-FR" sz="1200" dirty="0" smtClean="0">
                <a:latin typeface="cmss17" pitchFamily="34" charset="0"/>
              </a:rPr>
              <a:t> </a:t>
            </a:r>
          </a:p>
          <a:p>
            <a:pPr algn="ctr"/>
            <a:r>
              <a:rPr lang="fr-FR" sz="1200" dirty="0" err="1" smtClean="0">
                <a:latin typeface="cmss17" pitchFamily="34" charset="0"/>
              </a:rPr>
              <a:t>shapes</a:t>
            </a:r>
            <a:endParaRPr lang="fr-FR" sz="1200" dirty="0" smtClean="0">
              <a:latin typeface="cmss17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949" y="2996952"/>
            <a:ext cx="3028231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B5ED7"/>
                </a:solidFill>
                <a:latin typeface="cmss17" pitchFamily="34" charset="0"/>
              </a:rPr>
              <a:t>3 </a:t>
            </a:r>
            <a:r>
              <a:rPr lang="fr-FR" b="1" dirty="0" err="1" smtClean="0">
                <a:solidFill>
                  <a:srgbClr val="0B5ED7"/>
                </a:solidFill>
                <a:latin typeface="cmss17" pitchFamily="34" charset="0"/>
              </a:rPr>
              <a:t>kinds</a:t>
            </a:r>
            <a:r>
              <a:rPr lang="fr-FR" b="1" dirty="0" smtClean="0">
                <a:solidFill>
                  <a:srgbClr val="0B5ED7"/>
                </a:solidFill>
                <a:latin typeface="cmss17" pitchFamily="34" charset="0"/>
              </a:rPr>
              <a:t> of variables</a:t>
            </a:r>
          </a:p>
          <a:p>
            <a:pPr algn="ctr"/>
            <a:r>
              <a:rPr lang="fr-FR" b="1" dirty="0" smtClean="0">
                <a:solidFill>
                  <a:srgbClr val="0B5ED7"/>
                </a:solidFill>
                <a:latin typeface="cmss17" pitchFamily="34" charset="0"/>
              </a:rPr>
              <a:t>to </a:t>
            </a:r>
            <a:r>
              <a:rPr lang="fr-FR" b="1" dirty="0" err="1" smtClean="0">
                <a:solidFill>
                  <a:srgbClr val="0B5ED7"/>
                </a:solidFill>
                <a:latin typeface="cmss17" pitchFamily="34" charset="0"/>
              </a:rPr>
              <a:t>optimize</a:t>
            </a:r>
            <a:endParaRPr lang="fr-FR" b="1" dirty="0" smtClean="0">
              <a:solidFill>
                <a:srgbClr val="0B5ED7"/>
              </a:solidFill>
              <a:latin typeface="cmss17" pitchFamily="34" charset="0"/>
            </a:endParaRPr>
          </a:p>
          <a:p>
            <a:pPr algn="ctr"/>
            <a:r>
              <a:rPr lang="fr-FR" b="1" dirty="0" smtClean="0">
                <a:solidFill>
                  <a:srgbClr val="0B5ED7"/>
                </a:solidFill>
                <a:latin typeface="cmss17" pitchFamily="34" charset="0"/>
              </a:rPr>
              <a:t/>
            </a:r>
            <a:br>
              <a:rPr lang="fr-FR" b="1" dirty="0" smtClean="0">
                <a:solidFill>
                  <a:srgbClr val="0B5ED7"/>
                </a:solidFill>
                <a:latin typeface="cmss17" pitchFamily="34" charset="0"/>
              </a:rPr>
            </a:br>
            <a:endParaRPr lang="fr-FR" sz="800" b="1" dirty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b="1" dirty="0" smtClean="0">
                <a:latin typeface="cmss17" pitchFamily="34" charset="0"/>
              </a:rPr>
              <a:t>Poses</a:t>
            </a:r>
          </a:p>
          <a:p>
            <a:pPr marL="285750" indent="-285750">
              <a:buFont typeface="Arial" pitchFamily="34" charset="0"/>
              <a:buChar char="•"/>
            </a:pPr>
            <a:endParaRPr lang="fr-FR" b="1" dirty="0" smtClean="0"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b="1" dirty="0" smtClean="0">
                <a:latin typeface="cmss17" pitchFamily="34" charset="0"/>
              </a:rPr>
              <a:t>Common </a:t>
            </a:r>
            <a:r>
              <a:rPr lang="fr-FR" b="1" dirty="0" err="1" smtClean="0">
                <a:latin typeface="cmss17" pitchFamily="34" charset="0"/>
              </a:rPr>
              <a:t>deformation</a:t>
            </a:r>
            <a:r>
              <a:rPr lang="fr-FR" b="1" dirty="0" smtClean="0">
                <a:latin typeface="cmss17" pitchFamily="34" charset="0"/>
              </a:rPr>
              <a:t/>
            </a:r>
            <a:br>
              <a:rPr lang="fr-FR" b="1" dirty="0" smtClean="0">
                <a:latin typeface="cmss17" pitchFamily="34" charset="0"/>
              </a:rPr>
            </a:br>
            <a:endParaRPr lang="fr-FR" b="1" dirty="0" smtClean="0"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b="1" dirty="0" err="1" smtClean="0">
                <a:latin typeface="cmss17" pitchFamily="34" charset="0"/>
              </a:rPr>
              <a:t>Residual</a:t>
            </a:r>
            <a:r>
              <a:rPr lang="fr-FR" b="1" dirty="0" smtClean="0">
                <a:latin typeface="cmss17" pitchFamily="34" charset="0"/>
              </a:rPr>
              <a:t> </a:t>
            </a:r>
            <a:r>
              <a:rPr lang="fr-FR" b="1" dirty="0" err="1" smtClean="0">
                <a:latin typeface="cmss17" pitchFamily="34" charset="0"/>
              </a:rPr>
              <a:t>deformations</a:t>
            </a:r>
            <a:endParaRPr lang="fr-FR" dirty="0" smtClean="0">
              <a:latin typeface="cmss17" pitchFamily="34" charset="0"/>
            </a:endParaRPr>
          </a:p>
        </p:txBody>
      </p:sp>
      <p:grpSp>
        <p:nvGrpSpPr>
          <p:cNvPr id="9" name="Group 4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1213024" y="3980922"/>
            <a:ext cx="489077" cy="240166"/>
            <a:chOff x="4" y="0"/>
            <a:chExt cx="2293" cy="1126"/>
          </a:xfrm>
        </p:grpSpPr>
        <p:sp>
          <p:nvSpPr>
            <p:cNvPr id="11" name="Freeform 5"/>
            <p:cNvSpPr>
              <a:spLocks noChangeAspect="1"/>
            </p:cNvSpPr>
            <p:nvPr/>
          </p:nvSpPr>
          <p:spPr bwMode="auto">
            <a:xfrm>
              <a:off x="4" y="0"/>
              <a:ext cx="259" cy="1126"/>
            </a:xfrm>
            <a:custGeom>
              <a:avLst/>
              <a:gdLst>
                <a:gd name="T0" fmla="*/ 259 w 259"/>
                <a:gd name="T1" fmla="*/ 1115 h 1126"/>
                <a:gd name="T2" fmla="*/ 259 w 259"/>
                <a:gd name="T3" fmla="*/ 1112 h 1126"/>
                <a:gd name="T4" fmla="*/ 257 w 259"/>
                <a:gd name="T5" fmla="*/ 1108 h 1126"/>
                <a:gd name="T6" fmla="*/ 251 w 259"/>
                <a:gd name="T7" fmla="*/ 1101 h 1126"/>
                <a:gd name="T8" fmla="*/ 240 w 259"/>
                <a:gd name="T9" fmla="*/ 1090 h 1126"/>
                <a:gd name="T10" fmla="*/ 154 w 259"/>
                <a:gd name="T11" fmla="*/ 972 h 1126"/>
                <a:gd name="T12" fmla="*/ 100 w 259"/>
                <a:gd name="T13" fmla="*/ 838 h 1126"/>
                <a:gd name="T14" fmla="*/ 72 w 259"/>
                <a:gd name="T15" fmla="*/ 698 h 1126"/>
                <a:gd name="T16" fmla="*/ 64 w 259"/>
                <a:gd name="T17" fmla="*/ 563 h 1126"/>
                <a:gd name="T18" fmla="*/ 73 w 259"/>
                <a:gd name="T19" fmla="*/ 417 h 1126"/>
                <a:gd name="T20" fmla="*/ 103 w 259"/>
                <a:gd name="T21" fmla="*/ 276 h 1126"/>
                <a:gd name="T22" fmla="*/ 159 w 259"/>
                <a:gd name="T23" fmla="*/ 146 h 1126"/>
                <a:gd name="T24" fmla="*/ 245 w 259"/>
                <a:gd name="T25" fmla="*/ 31 h 1126"/>
                <a:gd name="T26" fmla="*/ 258 w 259"/>
                <a:gd name="T27" fmla="*/ 17 h 1126"/>
                <a:gd name="T28" fmla="*/ 259 w 259"/>
                <a:gd name="T29" fmla="*/ 11 h 1126"/>
                <a:gd name="T30" fmla="*/ 256 w 259"/>
                <a:gd name="T31" fmla="*/ 3 h 1126"/>
                <a:gd name="T32" fmla="*/ 248 w 259"/>
                <a:gd name="T33" fmla="*/ 0 h 1126"/>
                <a:gd name="T34" fmla="*/ 225 w 259"/>
                <a:gd name="T35" fmla="*/ 15 h 1126"/>
                <a:gd name="T36" fmla="*/ 179 w 259"/>
                <a:gd name="T37" fmla="*/ 57 h 1126"/>
                <a:gd name="T38" fmla="*/ 124 w 259"/>
                <a:gd name="T39" fmla="*/ 125 h 1126"/>
                <a:gd name="T40" fmla="*/ 70 w 259"/>
                <a:gd name="T41" fmla="*/ 220 h 1126"/>
                <a:gd name="T42" fmla="*/ 35 w 259"/>
                <a:gd name="T43" fmla="*/ 312 h 1126"/>
                <a:gd name="T44" fmla="*/ 14 w 259"/>
                <a:gd name="T45" fmla="*/ 402 h 1126"/>
                <a:gd name="T46" fmla="*/ 2 w 259"/>
                <a:gd name="T47" fmla="*/ 487 h 1126"/>
                <a:gd name="T48" fmla="*/ 0 w 259"/>
                <a:gd name="T49" fmla="*/ 563 h 1126"/>
                <a:gd name="T50" fmla="*/ 2 w 259"/>
                <a:gd name="T51" fmla="*/ 637 h 1126"/>
                <a:gd name="T52" fmla="*/ 14 w 259"/>
                <a:gd name="T53" fmla="*/ 724 h 1126"/>
                <a:gd name="T54" fmla="*/ 36 w 259"/>
                <a:gd name="T55" fmla="*/ 818 h 1126"/>
                <a:gd name="T56" fmla="*/ 73 w 259"/>
                <a:gd name="T57" fmla="*/ 914 h 1126"/>
                <a:gd name="T58" fmla="*/ 128 w 259"/>
                <a:gd name="T59" fmla="*/ 1006 h 1126"/>
                <a:gd name="T60" fmla="*/ 182 w 259"/>
                <a:gd name="T61" fmla="*/ 1072 h 1126"/>
                <a:gd name="T62" fmla="*/ 225 w 259"/>
                <a:gd name="T63" fmla="*/ 1112 h 1126"/>
                <a:gd name="T64" fmla="*/ 248 w 259"/>
                <a:gd name="T65" fmla="*/ 1126 h 1126"/>
                <a:gd name="T66" fmla="*/ 256 w 259"/>
                <a:gd name="T67" fmla="*/ 1123 h 1126"/>
                <a:gd name="T68" fmla="*/ 259 w 259"/>
                <a:gd name="T69" fmla="*/ 1115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26">
                  <a:moveTo>
                    <a:pt x="259" y="1115"/>
                  </a:moveTo>
                  <a:lnTo>
                    <a:pt x="259" y="1112"/>
                  </a:lnTo>
                  <a:lnTo>
                    <a:pt x="257" y="1108"/>
                  </a:lnTo>
                  <a:lnTo>
                    <a:pt x="251" y="1101"/>
                  </a:lnTo>
                  <a:lnTo>
                    <a:pt x="240" y="1090"/>
                  </a:lnTo>
                  <a:lnTo>
                    <a:pt x="154" y="972"/>
                  </a:lnTo>
                  <a:lnTo>
                    <a:pt x="100" y="838"/>
                  </a:lnTo>
                  <a:lnTo>
                    <a:pt x="72" y="698"/>
                  </a:lnTo>
                  <a:lnTo>
                    <a:pt x="64" y="563"/>
                  </a:lnTo>
                  <a:lnTo>
                    <a:pt x="73" y="417"/>
                  </a:lnTo>
                  <a:lnTo>
                    <a:pt x="103" y="276"/>
                  </a:lnTo>
                  <a:lnTo>
                    <a:pt x="159" y="146"/>
                  </a:lnTo>
                  <a:lnTo>
                    <a:pt x="245" y="31"/>
                  </a:lnTo>
                  <a:lnTo>
                    <a:pt x="258" y="17"/>
                  </a:lnTo>
                  <a:lnTo>
                    <a:pt x="259" y="11"/>
                  </a:lnTo>
                  <a:lnTo>
                    <a:pt x="256" y="3"/>
                  </a:lnTo>
                  <a:lnTo>
                    <a:pt x="248" y="0"/>
                  </a:lnTo>
                  <a:lnTo>
                    <a:pt x="225" y="15"/>
                  </a:lnTo>
                  <a:lnTo>
                    <a:pt x="179" y="57"/>
                  </a:lnTo>
                  <a:lnTo>
                    <a:pt x="124" y="125"/>
                  </a:lnTo>
                  <a:lnTo>
                    <a:pt x="70" y="220"/>
                  </a:lnTo>
                  <a:lnTo>
                    <a:pt x="35" y="312"/>
                  </a:lnTo>
                  <a:lnTo>
                    <a:pt x="14" y="402"/>
                  </a:lnTo>
                  <a:lnTo>
                    <a:pt x="2" y="487"/>
                  </a:lnTo>
                  <a:lnTo>
                    <a:pt x="0" y="563"/>
                  </a:lnTo>
                  <a:lnTo>
                    <a:pt x="2" y="637"/>
                  </a:lnTo>
                  <a:lnTo>
                    <a:pt x="14" y="724"/>
                  </a:lnTo>
                  <a:lnTo>
                    <a:pt x="36" y="818"/>
                  </a:lnTo>
                  <a:lnTo>
                    <a:pt x="73" y="914"/>
                  </a:lnTo>
                  <a:lnTo>
                    <a:pt x="128" y="1006"/>
                  </a:lnTo>
                  <a:lnTo>
                    <a:pt x="182" y="1072"/>
                  </a:lnTo>
                  <a:lnTo>
                    <a:pt x="225" y="1112"/>
                  </a:lnTo>
                  <a:lnTo>
                    <a:pt x="248" y="1126"/>
                  </a:lnTo>
                  <a:lnTo>
                    <a:pt x="256" y="1123"/>
                  </a:lnTo>
                  <a:lnTo>
                    <a:pt x="259" y="11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/>
            <p:cNvSpPr>
              <a:spLocks noChangeAspect="1"/>
            </p:cNvSpPr>
            <p:nvPr/>
          </p:nvSpPr>
          <p:spPr bwMode="auto">
            <a:xfrm>
              <a:off x="387" y="51"/>
              <a:ext cx="796" cy="819"/>
            </a:xfrm>
            <a:custGeom>
              <a:avLst/>
              <a:gdLst>
                <a:gd name="T0" fmla="*/ 793 w 796"/>
                <a:gd name="T1" fmla="*/ 4 h 819"/>
                <a:gd name="T2" fmla="*/ 778 w 796"/>
                <a:gd name="T3" fmla="*/ 2 h 819"/>
                <a:gd name="T4" fmla="*/ 688 w 796"/>
                <a:gd name="T5" fmla="*/ 100 h 819"/>
                <a:gd name="T6" fmla="*/ 638 w 796"/>
                <a:gd name="T7" fmla="*/ 44 h 819"/>
                <a:gd name="T8" fmla="*/ 502 w 796"/>
                <a:gd name="T9" fmla="*/ 0 h 819"/>
                <a:gd name="T10" fmla="*/ 318 w 796"/>
                <a:gd name="T11" fmla="*/ 43 h 819"/>
                <a:gd name="T12" fmla="*/ 158 w 796"/>
                <a:gd name="T13" fmla="*/ 157 h 819"/>
                <a:gd name="T14" fmla="*/ 44 w 796"/>
                <a:gd name="T15" fmla="*/ 320 h 819"/>
                <a:gd name="T16" fmla="*/ 0 w 796"/>
                <a:gd name="T17" fmla="*/ 510 h 819"/>
                <a:gd name="T18" fmla="*/ 23 w 796"/>
                <a:gd name="T19" fmla="*/ 633 h 819"/>
                <a:gd name="T20" fmla="*/ 85 w 796"/>
                <a:gd name="T21" fmla="*/ 731 h 819"/>
                <a:gd name="T22" fmla="*/ 182 w 796"/>
                <a:gd name="T23" fmla="*/ 795 h 819"/>
                <a:gd name="T24" fmla="*/ 306 w 796"/>
                <a:gd name="T25" fmla="*/ 819 h 819"/>
                <a:gd name="T26" fmla="*/ 446 w 796"/>
                <a:gd name="T27" fmla="*/ 791 h 819"/>
                <a:gd name="T28" fmla="*/ 508 w 796"/>
                <a:gd name="T29" fmla="*/ 757 h 819"/>
                <a:gd name="T30" fmla="*/ 544 w 796"/>
                <a:gd name="T31" fmla="*/ 723 h 819"/>
                <a:gd name="T32" fmla="*/ 568 w 796"/>
                <a:gd name="T33" fmla="*/ 768 h 819"/>
                <a:gd name="T34" fmla="*/ 594 w 796"/>
                <a:gd name="T35" fmla="*/ 792 h 819"/>
                <a:gd name="T36" fmla="*/ 605 w 796"/>
                <a:gd name="T37" fmla="*/ 779 h 819"/>
                <a:gd name="T38" fmla="*/ 616 w 796"/>
                <a:gd name="T39" fmla="*/ 739 h 819"/>
                <a:gd name="T40" fmla="*/ 642 w 796"/>
                <a:gd name="T41" fmla="*/ 632 h 819"/>
                <a:gd name="T42" fmla="*/ 665 w 796"/>
                <a:gd name="T43" fmla="*/ 545 h 819"/>
                <a:gd name="T44" fmla="*/ 697 w 796"/>
                <a:gd name="T45" fmla="*/ 523 h 819"/>
                <a:gd name="T46" fmla="*/ 739 w 796"/>
                <a:gd name="T47" fmla="*/ 520 h 819"/>
                <a:gd name="T48" fmla="*/ 750 w 796"/>
                <a:gd name="T49" fmla="*/ 511 h 819"/>
                <a:gd name="T50" fmla="*/ 748 w 796"/>
                <a:gd name="T51" fmla="*/ 489 h 819"/>
                <a:gd name="T52" fmla="*/ 463 w 796"/>
                <a:gd name="T53" fmla="*/ 486 h 819"/>
                <a:gd name="T54" fmla="*/ 447 w 796"/>
                <a:gd name="T55" fmla="*/ 489 h 819"/>
                <a:gd name="T56" fmla="*/ 439 w 796"/>
                <a:gd name="T57" fmla="*/ 509 h 819"/>
                <a:gd name="T58" fmla="*/ 473 w 796"/>
                <a:gd name="T59" fmla="*/ 521 h 819"/>
                <a:gd name="T60" fmla="*/ 493 w 796"/>
                <a:gd name="T61" fmla="*/ 522 h 819"/>
                <a:gd name="T62" fmla="*/ 532 w 796"/>
                <a:gd name="T63" fmla="*/ 523 h 819"/>
                <a:gd name="T64" fmla="*/ 561 w 796"/>
                <a:gd name="T65" fmla="*/ 530 h 819"/>
                <a:gd name="T66" fmla="*/ 567 w 796"/>
                <a:gd name="T67" fmla="*/ 545 h 819"/>
                <a:gd name="T68" fmla="*/ 560 w 796"/>
                <a:gd name="T69" fmla="*/ 584 h 819"/>
                <a:gd name="T70" fmla="*/ 544 w 796"/>
                <a:gd name="T71" fmla="*/ 647 h 819"/>
                <a:gd name="T72" fmla="*/ 438 w 796"/>
                <a:gd name="T73" fmla="*/ 761 h 819"/>
                <a:gd name="T74" fmla="*/ 327 w 796"/>
                <a:gd name="T75" fmla="*/ 784 h 819"/>
                <a:gd name="T76" fmla="*/ 175 w 796"/>
                <a:gd name="T77" fmla="*/ 730 h 819"/>
                <a:gd name="T78" fmla="*/ 103 w 796"/>
                <a:gd name="T79" fmla="*/ 547 h 819"/>
                <a:gd name="T80" fmla="*/ 106 w 796"/>
                <a:gd name="T81" fmla="*/ 496 h 819"/>
                <a:gd name="T82" fmla="*/ 122 w 796"/>
                <a:gd name="T83" fmla="*/ 405 h 819"/>
                <a:gd name="T84" fmla="*/ 161 w 796"/>
                <a:gd name="T85" fmla="*/ 294 h 819"/>
                <a:gd name="T86" fmla="*/ 231 w 796"/>
                <a:gd name="T87" fmla="*/ 180 h 819"/>
                <a:gd name="T88" fmla="*/ 352 w 796"/>
                <a:gd name="T89" fmla="*/ 79 h 819"/>
                <a:gd name="T90" fmla="*/ 511 w 796"/>
                <a:gd name="T91" fmla="*/ 35 h 819"/>
                <a:gd name="T92" fmla="*/ 644 w 796"/>
                <a:gd name="T93" fmla="*/ 94 h 819"/>
                <a:gd name="T94" fmla="*/ 691 w 796"/>
                <a:gd name="T95" fmla="*/ 252 h 819"/>
                <a:gd name="T96" fmla="*/ 690 w 796"/>
                <a:gd name="T97" fmla="*/ 293 h 819"/>
                <a:gd name="T98" fmla="*/ 688 w 796"/>
                <a:gd name="T99" fmla="*/ 310 h 819"/>
                <a:gd name="T100" fmla="*/ 705 w 796"/>
                <a:gd name="T101" fmla="*/ 321 h 819"/>
                <a:gd name="T102" fmla="*/ 718 w 796"/>
                <a:gd name="T103" fmla="*/ 317 h 819"/>
                <a:gd name="T104" fmla="*/ 725 w 796"/>
                <a:gd name="T105" fmla="*/ 298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96" h="819">
                  <a:moveTo>
                    <a:pt x="796" y="11"/>
                  </a:moveTo>
                  <a:lnTo>
                    <a:pt x="793" y="4"/>
                  </a:lnTo>
                  <a:lnTo>
                    <a:pt x="783" y="0"/>
                  </a:lnTo>
                  <a:lnTo>
                    <a:pt x="778" y="2"/>
                  </a:lnTo>
                  <a:lnTo>
                    <a:pt x="766" y="14"/>
                  </a:lnTo>
                  <a:lnTo>
                    <a:pt x="688" y="100"/>
                  </a:lnTo>
                  <a:lnTo>
                    <a:pt x="672" y="78"/>
                  </a:lnTo>
                  <a:lnTo>
                    <a:pt x="638" y="44"/>
                  </a:lnTo>
                  <a:lnTo>
                    <a:pt x="582" y="14"/>
                  </a:lnTo>
                  <a:lnTo>
                    <a:pt x="502" y="0"/>
                  </a:lnTo>
                  <a:lnTo>
                    <a:pt x="409" y="11"/>
                  </a:lnTo>
                  <a:lnTo>
                    <a:pt x="318" y="43"/>
                  </a:lnTo>
                  <a:lnTo>
                    <a:pt x="234" y="92"/>
                  </a:lnTo>
                  <a:lnTo>
                    <a:pt x="158" y="157"/>
                  </a:lnTo>
                  <a:lnTo>
                    <a:pt x="94" y="234"/>
                  </a:lnTo>
                  <a:lnTo>
                    <a:pt x="44" y="320"/>
                  </a:lnTo>
                  <a:lnTo>
                    <a:pt x="12" y="413"/>
                  </a:lnTo>
                  <a:lnTo>
                    <a:pt x="0" y="510"/>
                  </a:lnTo>
                  <a:lnTo>
                    <a:pt x="6" y="574"/>
                  </a:lnTo>
                  <a:lnTo>
                    <a:pt x="23" y="633"/>
                  </a:lnTo>
                  <a:lnTo>
                    <a:pt x="50" y="686"/>
                  </a:lnTo>
                  <a:lnTo>
                    <a:pt x="85" y="731"/>
                  </a:lnTo>
                  <a:lnTo>
                    <a:pt x="130" y="768"/>
                  </a:lnTo>
                  <a:lnTo>
                    <a:pt x="182" y="795"/>
                  </a:lnTo>
                  <a:lnTo>
                    <a:pt x="241" y="813"/>
                  </a:lnTo>
                  <a:lnTo>
                    <a:pt x="306" y="819"/>
                  </a:lnTo>
                  <a:lnTo>
                    <a:pt x="379" y="811"/>
                  </a:lnTo>
                  <a:lnTo>
                    <a:pt x="446" y="791"/>
                  </a:lnTo>
                  <a:lnTo>
                    <a:pt x="482" y="774"/>
                  </a:lnTo>
                  <a:lnTo>
                    <a:pt x="508" y="757"/>
                  </a:lnTo>
                  <a:lnTo>
                    <a:pt x="528" y="739"/>
                  </a:lnTo>
                  <a:lnTo>
                    <a:pt x="544" y="723"/>
                  </a:lnTo>
                  <a:lnTo>
                    <a:pt x="554" y="745"/>
                  </a:lnTo>
                  <a:lnTo>
                    <a:pt x="568" y="768"/>
                  </a:lnTo>
                  <a:lnTo>
                    <a:pt x="583" y="785"/>
                  </a:lnTo>
                  <a:lnTo>
                    <a:pt x="594" y="792"/>
                  </a:lnTo>
                  <a:lnTo>
                    <a:pt x="602" y="788"/>
                  </a:lnTo>
                  <a:lnTo>
                    <a:pt x="605" y="779"/>
                  </a:lnTo>
                  <a:lnTo>
                    <a:pt x="610" y="761"/>
                  </a:lnTo>
                  <a:lnTo>
                    <a:pt x="616" y="739"/>
                  </a:lnTo>
                  <a:lnTo>
                    <a:pt x="621" y="719"/>
                  </a:lnTo>
                  <a:lnTo>
                    <a:pt x="642" y="632"/>
                  </a:lnTo>
                  <a:lnTo>
                    <a:pt x="657" y="575"/>
                  </a:lnTo>
                  <a:lnTo>
                    <a:pt x="665" y="545"/>
                  </a:lnTo>
                  <a:lnTo>
                    <a:pt x="676" y="530"/>
                  </a:lnTo>
                  <a:lnTo>
                    <a:pt x="697" y="523"/>
                  </a:lnTo>
                  <a:lnTo>
                    <a:pt x="734" y="521"/>
                  </a:lnTo>
                  <a:lnTo>
                    <a:pt x="739" y="520"/>
                  </a:lnTo>
                  <a:lnTo>
                    <a:pt x="745" y="518"/>
                  </a:lnTo>
                  <a:lnTo>
                    <a:pt x="750" y="511"/>
                  </a:lnTo>
                  <a:lnTo>
                    <a:pt x="752" y="498"/>
                  </a:lnTo>
                  <a:lnTo>
                    <a:pt x="748" y="489"/>
                  </a:lnTo>
                  <a:lnTo>
                    <a:pt x="737" y="486"/>
                  </a:lnTo>
                  <a:lnTo>
                    <a:pt x="463" y="486"/>
                  </a:lnTo>
                  <a:lnTo>
                    <a:pt x="455" y="487"/>
                  </a:lnTo>
                  <a:lnTo>
                    <a:pt x="447" y="489"/>
                  </a:lnTo>
                  <a:lnTo>
                    <a:pt x="442" y="496"/>
                  </a:lnTo>
                  <a:lnTo>
                    <a:pt x="439" y="509"/>
                  </a:lnTo>
                  <a:lnTo>
                    <a:pt x="447" y="519"/>
                  </a:lnTo>
                  <a:lnTo>
                    <a:pt x="473" y="521"/>
                  </a:lnTo>
                  <a:lnTo>
                    <a:pt x="479" y="521"/>
                  </a:lnTo>
                  <a:lnTo>
                    <a:pt x="493" y="522"/>
                  </a:lnTo>
                  <a:lnTo>
                    <a:pt x="513" y="522"/>
                  </a:lnTo>
                  <a:lnTo>
                    <a:pt x="532" y="523"/>
                  </a:lnTo>
                  <a:lnTo>
                    <a:pt x="550" y="526"/>
                  </a:lnTo>
                  <a:lnTo>
                    <a:pt x="561" y="530"/>
                  </a:lnTo>
                  <a:lnTo>
                    <a:pt x="566" y="536"/>
                  </a:lnTo>
                  <a:lnTo>
                    <a:pt x="567" y="545"/>
                  </a:lnTo>
                  <a:lnTo>
                    <a:pt x="565" y="559"/>
                  </a:lnTo>
                  <a:lnTo>
                    <a:pt x="560" y="584"/>
                  </a:lnTo>
                  <a:lnTo>
                    <a:pt x="552" y="615"/>
                  </a:lnTo>
                  <a:lnTo>
                    <a:pt x="544" y="647"/>
                  </a:lnTo>
                  <a:lnTo>
                    <a:pt x="502" y="721"/>
                  </a:lnTo>
                  <a:lnTo>
                    <a:pt x="438" y="761"/>
                  </a:lnTo>
                  <a:lnTo>
                    <a:pt x="373" y="779"/>
                  </a:lnTo>
                  <a:lnTo>
                    <a:pt x="327" y="784"/>
                  </a:lnTo>
                  <a:lnTo>
                    <a:pt x="247" y="771"/>
                  </a:lnTo>
                  <a:lnTo>
                    <a:pt x="175" y="730"/>
                  </a:lnTo>
                  <a:lnTo>
                    <a:pt x="122" y="657"/>
                  </a:lnTo>
                  <a:lnTo>
                    <a:pt x="103" y="547"/>
                  </a:lnTo>
                  <a:lnTo>
                    <a:pt x="103" y="527"/>
                  </a:lnTo>
                  <a:lnTo>
                    <a:pt x="106" y="496"/>
                  </a:lnTo>
                  <a:lnTo>
                    <a:pt x="112" y="454"/>
                  </a:lnTo>
                  <a:lnTo>
                    <a:pt x="122" y="405"/>
                  </a:lnTo>
                  <a:lnTo>
                    <a:pt x="138" y="351"/>
                  </a:lnTo>
                  <a:lnTo>
                    <a:pt x="161" y="294"/>
                  </a:lnTo>
                  <a:lnTo>
                    <a:pt x="192" y="236"/>
                  </a:lnTo>
                  <a:lnTo>
                    <a:pt x="231" y="180"/>
                  </a:lnTo>
                  <a:lnTo>
                    <a:pt x="285" y="125"/>
                  </a:lnTo>
                  <a:lnTo>
                    <a:pt x="352" y="79"/>
                  </a:lnTo>
                  <a:lnTo>
                    <a:pt x="429" y="47"/>
                  </a:lnTo>
                  <a:lnTo>
                    <a:pt x="511" y="35"/>
                  </a:lnTo>
                  <a:lnTo>
                    <a:pt x="588" y="50"/>
                  </a:lnTo>
                  <a:lnTo>
                    <a:pt x="644" y="94"/>
                  </a:lnTo>
                  <a:lnTo>
                    <a:pt x="679" y="163"/>
                  </a:lnTo>
                  <a:lnTo>
                    <a:pt x="691" y="252"/>
                  </a:lnTo>
                  <a:lnTo>
                    <a:pt x="691" y="278"/>
                  </a:lnTo>
                  <a:lnTo>
                    <a:pt x="690" y="293"/>
                  </a:lnTo>
                  <a:lnTo>
                    <a:pt x="689" y="302"/>
                  </a:lnTo>
                  <a:lnTo>
                    <a:pt x="688" y="310"/>
                  </a:lnTo>
                  <a:lnTo>
                    <a:pt x="695" y="319"/>
                  </a:lnTo>
                  <a:lnTo>
                    <a:pt x="705" y="321"/>
                  </a:lnTo>
                  <a:lnTo>
                    <a:pt x="713" y="320"/>
                  </a:lnTo>
                  <a:lnTo>
                    <a:pt x="718" y="317"/>
                  </a:lnTo>
                  <a:lnTo>
                    <a:pt x="721" y="310"/>
                  </a:lnTo>
                  <a:lnTo>
                    <a:pt x="725" y="298"/>
                  </a:lnTo>
                  <a:lnTo>
                    <a:pt x="796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/>
            <p:cNvSpPr>
              <a:spLocks noChangeAspect="1" noEditPoints="1"/>
            </p:cNvSpPr>
            <p:nvPr/>
          </p:nvSpPr>
          <p:spPr bwMode="auto">
            <a:xfrm>
              <a:off x="1246" y="484"/>
              <a:ext cx="238" cy="530"/>
            </a:xfrm>
            <a:custGeom>
              <a:avLst/>
              <a:gdLst>
                <a:gd name="T0" fmla="*/ 216 w 238"/>
                <a:gd name="T1" fmla="*/ 20 h 530"/>
                <a:gd name="T2" fmla="*/ 200 w 238"/>
                <a:gd name="T3" fmla="*/ 2 h 530"/>
                <a:gd name="T4" fmla="*/ 170 w 238"/>
                <a:gd name="T5" fmla="*/ 3 h 530"/>
                <a:gd name="T6" fmla="*/ 146 w 238"/>
                <a:gd name="T7" fmla="*/ 27 h 530"/>
                <a:gd name="T8" fmla="*/ 150 w 238"/>
                <a:gd name="T9" fmla="*/ 63 h 530"/>
                <a:gd name="T10" fmla="*/ 190 w 238"/>
                <a:gd name="T11" fmla="*/ 69 h 530"/>
                <a:gd name="T12" fmla="*/ 213 w 238"/>
                <a:gd name="T13" fmla="*/ 45 h 530"/>
                <a:gd name="T14" fmla="*/ 57 w 238"/>
                <a:gd name="T15" fmla="*/ 430 h 530"/>
                <a:gd name="T16" fmla="*/ 50 w 238"/>
                <a:gd name="T17" fmla="*/ 463 h 530"/>
                <a:gd name="T18" fmla="*/ 71 w 238"/>
                <a:gd name="T19" fmla="*/ 510 h 530"/>
                <a:gd name="T20" fmla="*/ 125 w 238"/>
                <a:gd name="T21" fmla="*/ 530 h 530"/>
                <a:gd name="T22" fmla="*/ 175 w 238"/>
                <a:gd name="T23" fmla="*/ 513 h 530"/>
                <a:gd name="T24" fmla="*/ 211 w 238"/>
                <a:gd name="T25" fmla="*/ 474 h 530"/>
                <a:gd name="T26" fmla="*/ 231 w 238"/>
                <a:gd name="T27" fmla="*/ 433 h 530"/>
                <a:gd name="T28" fmla="*/ 238 w 238"/>
                <a:gd name="T29" fmla="*/ 409 h 530"/>
                <a:gd name="T30" fmla="*/ 225 w 238"/>
                <a:gd name="T31" fmla="*/ 399 h 530"/>
                <a:gd name="T32" fmla="*/ 210 w 238"/>
                <a:gd name="T33" fmla="*/ 412 h 530"/>
                <a:gd name="T34" fmla="*/ 173 w 238"/>
                <a:gd name="T35" fmla="*/ 483 h 530"/>
                <a:gd name="T36" fmla="*/ 127 w 238"/>
                <a:gd name="T37" fmla="*/ 508 h 530"/>
                <a:gd name="T38" fmla="*/ 107 w 238"/>
                <a:gd name="T39" fmla="*/ 480 h 530"/>
                <a:gd name="T40" fmla="*/ 120 w 238"/>
                <a:gd name="T41" fmla="*/ 430 h 530"/>
                <a:gd name="T42" fmla="*/ 153 w 238"/>
                <a:gd name="T43" fmla="*/ 345 h 530"/>
                <a:gd name="T44" fmla="*/ 177 w 238"/>
                <a:gd name="T45" fmla="*/ 283 h 530"/>
                <a:gd name="T46" fmla="*/ 188 w 238"/>
                <a:gd name="T47" fmla="*/ 241 h 530"/>
                <a:gd name="T48" fmla="*/ 167 w 238"/>
                <a:gd name="T49" fmla="*/ 194 h 530"/>
                <a:gd name="T50" fmla="*/ 114 w 238"/>
                <a:gd name="T51" fmla="*/ 175 h 530"/>
                <a:gd name="T52" fmla="*/ 63 w 238"/>
                <a:gd name="T53" fmla="*/ 191 h 530"/>
                <a:gd name="T54" fmla="*/ 28 w 238"/>
                <a:gd name="T55" fmla="*/ 229 h 530"/>
                <a:gd name="T56" fmla="*/ 7 w 238"/>
                <a:gd name="T57" fmla="*/ 270 h 530"/>
                <a:gd name="T58" fmla="*/ 0 w 238"/>
                <a:gd name="T59" fmla="*/ 295 h 530"/>
                <a:gd name="T60" fmla="*/ 13 w 238"/>
                <a:gd name="T61" fmla="*/ 305 h 530"/>
                <a:gd name="T62" fmla="*/ 28 w 238"/>
                <a:gd name="T63" fmla="*/ 292 h 530"/>
                <a:gd name="T64" fmla="*/ 66 w 238"/>
                <a:gd name="T65" fmla="*/ 219 h 530"/>
                <a:gd name="T66" fmla="*/ 111 w 238"/>
                <a:gd name="T67" fmla="*/ 197 h 530"/>
                <a:gd name="T68" fmla="*/ 131 w 238"/>
                <a:gd name="T69" fmla="*/ 224 h 530"/>
                <a:gd name="T70" fmla="*/ 126 w 238"/>
                <a:gd name="T71" fmla="*/ 252 h 530"/>
                <a:gd name="T72" fmla="*/ 107 w 238"/>
                <a:gd name="T73" fmla="*/ 30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8" h="530">
                  <a:moveTo>
                    <a:pt x="217" y="29"/>
                  </a:moveTo>
                  <a:lnTo>
                    <a:pt x="216" y="20"/>
                  </a:lnTo>
                  <a:lnTo>
                    <a:pt x="210" y="10"/>
                  </a:lnTo>
                  <a:lnTo>
                    <a:pt x="200" y="2"/>
                  </a:lnTo>
                  <a:lnTo>
                    <a:pt x="186" y="0"/>
                  </a:lnTo>
                  <a:lnTo>
                    <a:pt x="170" y="3"/>
                  </a:lnTo>
                  <a:lnTo>
                    <a:pt x="156" y="13"/>
                  </a:lnTo>
                  <a:lnTo>
                    <a:pt x="146" y="27"/>
                  </a:lnTo>
                  <a:lnTo>
                    <a:pt x="142" y="43"/>
                  </a:lnTo>
                  <a:lnTo>
                    <a:pt x="150" y="63"/>
                  </a:lnTo>
                  <a:lnTo>
                    <a:pt x="173" y="73"/>
                  </a:lnTo>
                  <a:lnTo>
                    <a:pt x="190" y="69"/>
                  </a:lnTo>
                  <a:lnTo>
                    <a:pt x="204" y="59"/>
                  </a:lnTo>
                  <a:lnTo>
                    <a:pt x="213" y="45"/>
                  </a:lnTo>
                  <a:lnTo>
                    <a:pt x="217" y="29"/>
                  </a:lnTo>
                  <a:close/>
                  <a:moveTo>
                    <a:pt x="57" y="430"/>
                  </a:moveTo>
                  <a:lnTo>
                    <a:pt x="53" y="445"/>
                  </a:lnTo>
                  <a:lnTo>
                    <a:pt x="50" y="463"/>
                  </a:lnTo>
                  <a:lnTo>
                    <a:pt x="56" y="489"/>
                  </a:lnTo>
                  <a:lnTo>
                    <a:pt x="71" y="510"/>
                  </a:lnTo>
                  <a:lnTo>
                    <a:pt x="95" y="524"/>
                  </a:lnTo>
                  <a:lnTo>
                    <a:pt x="125" y="530"/>
                  </a:lnTo>
                  <a:lnTo>
                    <a:pt x="152" y="525"/>
                  </a:lnTo>
                  <a:lnTo>
                    <a:pt x="175" y="513"/>
                  </a:lnTo>
                  <a:lnTo>
                    <a:pt x="195" y="495"/>
                  </a:lnTo>
                  <a:lnTo>
                    <a:pt x="211" y="474"/>
                  </a:lnTo>
                  <a:lnTo>
                    <a:pt x="223" y="453"/>
                  </a:lnTo>
                  <a:lnTo>
                    <a:pt x="231" y="433"/>
                  </a:lnTo>
                  <a:lnTo>
                    <a:pt x="236" y="418"/>
                  </a:lnTo>
                  <a:lnTo>
                    <a:pt x="238" y="409"/>
                  </a:lnTo>
                  <a:lnTo>
                    <a:pt x="232" y="400"/>
                  </a:lnTo>
                  <a:lnTo>
                    <a:pt x="225" y="399"/>
                  </a:lnTo>
                  <a:lnTo>
                    <a:pt x="215" y="402"/>
                  </a:lnTo>
                  <a:lnTo>
                    <a:pt x="210" y="412"/>
                  </a:lnTo>
                  <a:lnTo>
                    <a:pt x="194" y="454"/>
                  </a:lnTo>
                  <a:lnTo>
                    <a:pt x="173" y="483"/>
                  </a:lnTo>
                  <a:lnTo>
                    <a:pt x="150" y="502"/>
                  </a:lnTo>
                  <a:lnTo>
                    <a:pt x="127" y="508"/>
                  </a:lnTo>
                  <a:lnTo>
                    <a:pt x="111" y="501"/>
                  </a:lnTo>
                  <a:lnTo>
                    <a:pt x="107" y="480"/>
                  </a:lnTo>
                  <a:lnTo>
                    <a:pt x="111" y="454"/>
                  </a:lnTo>
                  <a:lnTo>
                    <a:pt x="120" y="430"/>
                  </a:lnTo>
                  <a:lnTo>
                    <a:pt x="145" y="367"/>
                  </a:lnTo>
                  <a:lnTo>
                    <a:pt x="153" y="345"/>
                  </a:lnTo>
                  <a:lnTo>
                    <a:pt x="166" y="313"/>
                  </a:lnTo>
                  <a:lnTo>
                    <a:pt x="177" y="283"/>
                  </a:lnTo>
                  <a:lnTo>
                    <a:pt x="183" y="267"/>
                  </a:lnTo>
                  <a:lnTo>
                    <a:pt x="188" y="241"/>
                  </a:lnTo>
                  <a:lnTo>
                    <a:pt x="182" y="215"/>
                  </a:lnTo>
                  <a:lnTo>
                    <a:pt x="167" y="194"/>
                  </a:lnTo>
                  <a:lnTo>
                    <a:pt x="143" y="179"/>
                  </a:lnTo>
                  <a:lnTo>
                    <a:pt x="114" y="175"/>
                  </a:lnTo>
                  <a:lnTo>
                    <a:pt x="87" y="179"/>
                  </a:lnTo>
                  <a:lnTo>
                    <a:pt x="63" y="191"/>
                  </a:lnTo>
                  <a:lnTo>
                    <a:pt x="44" y="209"/>
                  </a:lnTo>
                  <a:lnTo>
                    <a:pt x="28" y="229"/>
                  </a:lnTo>
                  <a:lnTo>
                    <a:pt x="15" y="251"/>
                  </a:lnTo>
                  <a:lnTo>
                    <a:pt x="7" y="270"/>
                  </a:lnTo>
                  <a:lnTo>
                    <a:pt x="2" y="286"/>
                  </a:lnTo>
                  <a:lnTo>
                    <a:pt x="0" y="295"/>
                  </a:lnTo>
                  <a:lnTo>
                    <a:pt x="6" y="304"/>
                  </a:lnTo>
                  <a:lnTo>
                    <a:pt x="13" y="305"/>
                  </a:lnTo>
                  <a:lnTo>
                    <a:pt x="23" y="302"/>
                  </a:lnTo>
                  <a:lnTo>
                    <a:pt x="28" y="292"/>
                  </a:lnTo>
                  <a:lnTo>
                    <a:pt x="45" y="249"/>
                  </a:lnTo>
                  <a:lnTo>
                    <a:pt x="66" y="219"/>
                  </a:lnTo>
                  <a:lnTo>
                    <a:pt x="89" y="202"/>
                  </a:lnTo>
                  <a:lnTo>
                    <a:pt x="111" y="197"/>
                  </a:lnTo>
                  <a:lnTo>
                    <a:pt x="126" y="202"/>
                  </a:lnTo>
                  <a:lnTo>
                    <a:pt x="131" y="224"/>
                  </a:lnTo>
                  <a:lnTo>
                    <a:pt x="130" y="237"/>
                  </a:lnTo>
                  <a:lnTo>
                    <a:pt x="126" y="252"/>
                  </a:lnTo>
                  <a:lnTo>
                    <a:pt x="119" y="273"/>
                  </a:lnTo>
                  <a:lnTo>
                    <a:pt x="107" y="303"/>
                  </a:lnTo>
                  <a:lnTo>
                    <a:pt x="57" y="4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/>
            <p:cNvSpPr>
              <a:spLocks noChangeAspect="1"/>
            </p:cNvSpPr>
            <p:nvPr/>
          </p:nvSpPr>
          <p:spPr bwMode="auto">
            <a:xfrm>
              <a:off x="1648" y="0"/>
              <a:ext cx="259" cy="1126"/>
            </a:xfrm>
            <a:custGeom>
              <a:avLst/>
              <a:gdLst>
                <a:gd name="T0" fmla="*/ 259 w 259"/>
                <a:gd name="T1" fmla="*/ 563 h 1126"/>
                <a:gd name="T2" fmla="*/ 257 w 259"/>
                <a:gd name="T3" fmla="*/ 489 h 1126"/>
                <a:gd name="T4" fmla="*/ 246 w 259"/>
                <a:gd name="T5" fmla="*/ 402 h 1126"/>
                <a:gd name="T6" fmla="*/ 223 w 259"/>
                <a:gd name="T7" fmla="*/ 308 h 1126"/>
                <a:gd name="T8" fmla="*/ 186 w 259"/>
                <a:gd name="T9" fmla="*/ 212 h 1126"/>
                <a:gd name="T10" fmla="*/ 131 w 259"/>
                <a:gd name="T11" fmla="*/ 121 h 1126"/>
                <a:gd name="T12" fmla="*/ 77 w 259"/>
                <a:gd name="T13" fmla="*/ 54 h 1126"/>
                <a:gd name="T14" fmla="*/ 34 w 259"/>
                <a:gd name="T15" fmla="*/ 14 h 1126"/>
                <a:gd name="T16" fmla="*/ 11 w 259"/>
                <a:gd name="T17" fmla="*/ 0 h 1126"/>
                <a:gd name="T18" fmla="*/ 3 w 259"/>
                <a:gd name="T19" fmla="*/ 3 h 1126"/>
                <a:gd name="T20" fmla="*/ 0 w 259"/>
                <a:gd name="T21" fmla="*/ 11 h 1126"/>
                <a:gd name="T22" fmla="*/ 0 w 259"/>
                <a:gd name="T23" fmla="*/ 14 h 1126"/>
                <a:gd name="T24" fmla="*/ 3 w 259"/>
                <a:gd name="T25" fmla="*/ 18 h 1126"/>
                <a:gd name="T26" fmla="*/ 9 w 259"/>
                <a:gd name="T27" fmla="*/ 25 h 1126"/>
                <a:gd name="T28" fmla="*/ 21 w 259"/>
                <a:gd name="T29" fmla="*/ 37 h 1126"/>
                <a:gd name="T30" fmla="*/ 95 w 259"/>
                <a:gd name="T31" fmla="*/ 133 h 1126"/>
                <a:gd name="T32" fmla="*/ 149 w 259"/>
                <a:gd name="T33" fmla="*/ 254 h 1126"/>
                <a:gd name="T34" fmla="*/ 183 w 259"/>
                <a:gd name="T35" fmla="*/ 397 h 1126"/>
                <a:gd name="T36" fmla="*/ 195 w 259"/>
                <a:gd name="T37" fmla="*/ 563 h 1126"/>
                <a:gd name="T38" fmla="*/ 186 w 259"/>
                <a:gd name="T39" fmla="*/ 708 h 1126"/>
                <a:gd name="T40" fmla="*/ 157 w 259"/>
                <a:gd name="T41" fmla="*/ 849 h 1126"/>
                <a:gd name="T42" fmla="*/ 101 w 259"/>
                <a:gd name="T43" fmla="*/ 980 h 1126"/>
                <a:gd name="T44" fmla="*/ 14 w 259"/>
                <a:gd name="T45" fmla="*/ 1096 h 1126"/>
                <a:gd name="T46" fmla="*/ 1 w 259"/>
                <a:gd name="T47" fmla="*/ 1109 h 1126"/>
                <a:gd name="T48" fmla="*/ 0 w 259"/>
                <a:gd name="T49" fmla="*/ 1115 h 1126"/>
                <a:gd name="T50" fmla="*/ 3 w 259"/>
                <a:gd name="T51" fmla="*/ 1123 h 1126"/>
                <a:gd name="T52" fmla="*/ 11 w 259"/>
                <a:gd name="T53" fmla="*/ 1126 h 1126"/>
                <a:gd name="T54" fmla="*/ 34 w 259"/>
                <a:gd name="T55" fmla="*/ 1112 h 1126"/>
                <a:gd name="T56" fmla="*/ 80 w 259"/>
                <a:gd name="T57" fmla="*/ 1070 h 1126"/>
                <a:gd name="T58" fmla="*/ 135 w 259"/>
                <a:gd name="T59" fmla="*/ 1001 h 1126"/>
                <a:gd name="T60" fmla="*/ 189 w 259"/>
                <a:gd name="T61" fmla="*/ 907 h 1126"/>
                <a:gd name="T62" fmla="*/ 224 w 259"/>
                <a:gd name="T63" fmla="*/ 814 h 1126"/>
                <a:gd name="T64" fmla="*/ 246 w 259"/>
                <a:gd name="T65" fmla="*/ 724 h 1126"/>
                <a:gd name="T66" fmla="*/ 257 w 259"/>
                <a:gd name="T67" fmla="*/ 639 h 1126"/>
                <a:gd name="T68" fmla="*/ 259 w 259"/>
                <a:gd name="T69" fmla="*/ 563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26">
                  <a:moveTo>
                    <a:pt x="259" y="563"/>
                  </a:moveTo>
                  <a:lnTo>
                    <a:pt x="257" y="489"/>
                  </a:lnTo>
                  <a:lnTo>
                    <a:pt x="246" y="402"/>
                  </a:lnTo>
                  <a:lnTo>
                    <a:pt x="223" y="308"/>
                  </a:lnTo>
                  <a:lnTo>
                    <a:pt x="186" y="212"/>
                  </a:lnTo>
                  <a:lnTo>
                    <a:pt x="131" y="121"/>
                  </a:lnTo>
                  <a:lnTo>
                    <a:pt x="77" y="54"/>
                  </a:lnTo>
                  <a:lnTo>
                    <a:pt x="34" y="14"/>
                  </a:lnTo>
                  <a:lnTo>
                    <a:pt x="11" y="0"/>
                  </a:lnTo>
                  <a:lnTo>
                    <a:pt x="3" y="3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8"/>
                  </a:lnTo>
                  <a:lnTo>
                    <a:pt x="9" y="25"/>
                  </a:lnTo>
                  <a:lnTo>
                    <a:pt x="21" y="37"/>
                  </a:lnTo>
                  <a:lnTo>
                    <a:pt x="95" y="133"/>
                  </a:lnTo>
                  <a:lnTo>
                    <a:pt x="149" y="254"/>
                  </a:lnTo>
                  <a:lnTo>
                    <a:pt x="183" y="397"/>
                  </a:lnTo>
                  <a:lnTo>
                    <a:pt x="195" y="563"/>
                  </a:lnTo>
                  <a:lnTo>
                    <a:pt x="186" y="708"/>
                  </a:lnTo>
                  <a:lnTo>
                    <a:pt x="157" y="849"/>
                  </a:lnTo>
                  <a:lnTo>
                    <a:pt x="101" y="980"/>
                  </a:lnTo>
                  <a:lnTo>
                    <a:pt x="14" y="1096"/>
                  </a:lnTo>
                  <a:lnTo>
                    <a:pt x="1" y="1109"/>
                  </a:lnTo>
                  <a:lnTo>
                    <a:pt x="0" y="1115"/>
                  </a:lnTo>
                  <a:lnTo>
                    <a:pt x="3" y="1123"/>
                  </a:lnTo>
                  <a:lnTo>
                    <a:pt x="11" y="1126"/>
                  </a:lnTo>
                  <a:lnTo>
                    <a:pt x="34" y="1112"/>
                  </a:lnTo>
                  <a:lnTo>
                    <a:pt x="80" y="1070"/>
                  </a:lnTo>
                  <a:lnTo>
                    <a:pt x="135" y="1001"/>
                  </a:lnTo>
                  <a:lnTo>
                    <a:pt x="189" y="907"/>
                  </a:lnTo>
                  <a:lnTo>
                    <a:pt x="224" y="814"/>
                  </a:lnTo>
                  <a:lnTo>
                    <a:pt x="246" y="724"/>
                  </a:lnTo>
                  <a:lnTo>
                    <a:pt x="257" y="639"/>
                  </a:lnTo>
                  <a:lnTo>
                    <a:pt x="259" y="56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/>
            <p:cNvSpPr>
              <a:spLocks noChangeAspect="1" noEditPoints="1"/>
            </p:cNvSpPr>
            <p:nvPr/>
          </p:nvSpPr>
          <p:spPr bwMode="auto">
            <a:xfrm>
              <a:off x="2059" y="484"/>
              <a:ext cx="238" cy="530"/>
            </a:xfrm>
            <a:custGeom>
              <a:avLst/>
              <a:gdLst>
                <a:gd name="T0" fmla="*/ 216 w 238"/>
                <a:gd name="T1" fmla="*/ 20 h 530"/>
                <a:gd name="T2" fmla="*/ 201 w 238"/>
                <a:gd name="T3" fmla="*/ 2 h 530"/>
                <a:gd name="T4" fmla="*/ 171 w 238"/>
                <a:gd name="T5" fmla="*/ 3 h 530"/>
                <a:gd name="T6" fmla="*/ 147 w 238"/>
                <a:gd name="T7" fmla="*/ 27 h 530"/>
                <a:gd name="T8" fmla="*/ 150 w 238"/>
                <a:gd name="T9" fmla="*/ 63 h 530"/>
                <a:gd name="T10" fmla="*/ 190 w 238"/>
                <a:gd name="T11" fmla="*/ 69 h 530"/>
                <a:gd name="T12" fmla="*/ 214 w 238"/>
                <a:gd name="T13" fmla="*/ 45 h 530"/>
                <a:gd name="T14" fmla="*/ 58 w 238"/>
                <a:gd name="T15" fmla="*/ 430 h 530"/>
                <a:gd name="T16" fmla="*/ 51 w 238"/>
                <a:gd name="T17" fmla="*/ 463 h 530"/>
                <a:gd name="T18" fmla="*/ 72 w 238"/>
                <a:gd name="T19" fmla="*/ 510 h 530"/>
                <a:gd name="T20" fmla="*/ 125 w 238"/>
                <a:gd name="T21" fmla="*/ 530 h 530"/>
                <a:gd name="T22" fmla="*/ 176 w 238"/>
                <a:gd name="T23" fmla="*/ 513 h 530"/>
                <a:gd name="T24" fmla="*/ 211 w 238"/>
                <a:gd name="T25" fmla="*/ 474 h 530"/>
                <a:gd name="T26" fmla="*/ 232 w 238"/>
                <a:gd name="T27" fmla="*/ 433 h 530"/>
                <a:gd name="T28" fmla="*/ 238 w 238"/>
                <a:gd name="T29" fmla="*/ 409 h 530"/>
                <a:gd name="T30" fmla="*/ 226 w 238"/>
                <a:gd name="T31" fmla="*/ 399 h 530"/>
                <a:gd name="T32" fmla="*/ 211 w 238"/>
                <a:gd name="T33" fmla="*/ 412 h 530"/>
                <a:gd name="T34" fmla="*/ 174 w 238"/>
                <a:gd name="T35" fmla="*/ 483 h 530"/>
                <a:gd name="T36" fmla="*/ 128 w 238"/>
                <a:gd name="T37" fmla="*/ 508 h 530"/>
                <a:gd name="T38" fmla="*/ 108 w 238"/>
                <a:gd name="T39" fmla="*/ 480 h 530"/>
                <a:gd name="T40" fmla="*/ 120 w 238"/>
                <a:gd name="T41" fmla="*/ 430 h 530"/>
                <a:gd name="T42" fmla="*/ 154 w 238"/>
                <a:gd name="T43" fmla="*/ 345 h 530"/>
                <a:gd name="T44" fmla="*/ 178 w 238"/>
                <a:gd name="T45" fmla="*/ 283 h 530"/>
                <a:gd name="T46" fmla="*/ 189 w 238"/>
                <a:gd name="T47" fmla="*/ 241 h 530"/>
                <a:gd name="T48" fmla="*/ 168 w 238"/>
                <a:gd name="T49" fmla="*/ 194 h 530"/>
                <a:gd name="T50" fmla="*/ 114 w 238"/>
                <a:gd name="T51" fmla="*/ 175 h 530"/>
                <a:gd name="T52" fmla="*/ 64 w 238"/>
                <a:gd name="T53" fmla="*/ 191 h 530"/>
                <a:gd name="T54" fmla="*/ 28 w 238"/>
                <a:gd name="T55" fmla="*/ 229 h 530"/>
                <a:gd name="T56" fmla="*/ 7 w 238"/>
                <a:gd name="T57" fmla="*/ 270 h 530"/>
                <a:gd name="T58" fmla="*/ 0 w 238"/>
                <a:gd name="T59" fmla="*/ 295 h 530"/>
                <a:gd name="T60" fmla="*/ 14 w 238"/>
                <a:gd name="T61" fmla="*/ 305 h 530"/>
                <a:gd name="T62" fmla="*/ 28 w 238"/>
                <a:gd name="T63" fmla="*/ 292 h 530"/>
                <a:gd name="T64" fmla="*/ 67 w 238"/>
                <a:gd name="T65" fmla="*/ 219 h 530"/>
                <a:gd name="T66" fmla="*/ 112 w 238"/>
                <a:gd name="T67" fmla="*/ 197 h 530"/>
                <a:gd name="T68" fmla="*/ 132 w 238"/>
                <a:gd name="T69" fmla="*/ 224 h 530"/>
                <a:gd name="T70" fmla="*/ 127 w 238"/>
                <a:gd name="T71" fmla="*/ 252 h 530"/>
                <a:gd name="T72" fmla="*/ 107 w 238"/>
                <a:gd name="T73" fmla="*/ 30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8" h="530">
                  <a:moveTo>
                    <a:pt x="218" y="29"/>
                  </a:moveTo>
                  <a:lnTo>
                    <a:pt x="216" y="20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187" y="0"/>
                  </a:lnTo>
                  <a:lnTo>
                    <a:pt x="171" y="3"/>
                  </a:lnTo>
                  <a:lnTo>
                    <a:pt x="157" y="13"/>
                  </a:lnTo>
                  <a:lnTo>
                    <a:pt x="147" y="27"/>
                  </a:lnTo>
                  <a:lnTo>
                    <a:pt x="143" y="43"/>
                  </a:lnTo>
                  <a:lnTo>
                    <a:pt x="150" y="63"/>
                  </a:lnTo>
                  <a:lnTo>
                    <a:pt x="174" y="73"/>
                  </a:lnTo>
                  <a:lnTo>
                    <a:pt x="190" y="69"/>
                  </a:lnTo>
                  <a:lnTo>
                    <a:pt x="204" y="59"/>
                  </a:lnTo>
                  <a:lnTo>
                    <a:pt x="214" y="45"/>
                  </a:lnTo>
                  <a:lnTo>
                    <a:pt x="218" y="29"/>
                  </a:lnTo>
                  <a:close/>
                  <a:moveTo>
                    <a:pt x="58" y="430"/>
                  </a:moveTo>
                  <a:lnTo>
                    <a:pt x="53" y="445"/>
                  </a:lnTo>
                  <a:lnTo>
                    <a:pt x="51" y="463"/>
                  </a:lnTo>
                  <a:lnTo>
                    <a:pt x="57" y="489"/>
                  </a:lnTo>
                  <a:lnTo>
                    <a:pt x="72" y="510"/>
                  </a:lnTo>
                  <a:lnTo>
                    <a:pt x="96" y="524"/>
                  </a:lnTo>
                  <a:lnTo>
                    <a:pt x="125" y="530"/>
                  </a:lnTo>
                  <a:lnTo>
                    <a:pt x="152" y="525"/>
                  </a:lnTo>
                  <a:lnTo>
                    <a:pt x="176" y="513"/>
                  </a:lnTo>
                  <a:lnTo>
                    <a:pt x="195" y="495"/>
                  </a:lnTo>
                  <a:lnTo>
                    <a:pt x="211" y="474"/>
                  </a:lnTo>
                  <a:lnTo>
                    <a:pt x="223" y="453"/>
                  </a:lnTo>
                  <a:lnTo>
                    <a:pt x="232" y="433"/>
                  </a:lnTo>
                  <a:lnTo>
                    <a:pt x="236" y="418"/>
                  </a:lnTo>
                  <a:lnTo>
                    <a:pt x="238" y="409"/>
                  </a:lnTo>
                  <a:lnTo>
                    <a:pt x="233" y="400"/>
                  </a:lnTo>
                  <a:lnTo>
                    <a:pt x="226" y="399"/>
                  </a:lnTo>
                  <a:lnTo>
                    <a:pt x="215" y="402"/>
                  </a:lnTo>
                  <a:lnTo>
                    <a:pt x="211" y="412"/>
                  </a:lnTo>
                  <a:lnTo>
                    <a:pt x="194" y="454"/>
                  </a:lnTo>
                  <a:lnTo>
                    <a:pt x="174" y="483"/>
                  </a:lnTo>
                  <a:lnTo>
                    <a:pt x="151" y="502"/>
                  </a:lnTo>
                  <a:lnTo>
                    <a:pt x="128" y="508"/>
                  </a:lnTo>
                  <a:lnTo>
                    <a:pt x="112" y="501"/>
                  </a:lnTo>
                  <a:lnTo>
                    <a:pt x="108" y="480"/>
                  </a:lnTo>
                  <a:lnTo>
                    <a:pt x="112" y="454"/>
                  </a:lnTo>
                  <a:lnTo>
                    <a:pt x="120" y="430"/>
                  </a:lnTo>
                  <a:lnTo>
                    <a:pt x="145" y="367"/>
                  </a:lnTo>
                  <a:lnTo>
                    <a:pt x="154" y="345"/>
                  </a:lnTo>
                  <a:lnTo>
                    <a:pt x="166" y="313"/>
                  </a:lnTo>
                  <a:lnTo>
                    <a:pt x="178" y="283"/>
                  </a:lnTo>
                  <a:lnTo>
                    <a:pt x="184" y="267"/>
                  </a:lnTo>
                  <a:lnTo>
                    <a:pt x="189" y="241"/>
                  </a:lnTo>
                  <a:lnTo>
                    <a:pt x="183" y="215"/>
                  </a:lnTo>
                  <a:lnTo>
                    <a:pt x="168" y="194"/>
                  </a:lnTo>
                  <a:lnTo>
                    <a:pt x="144" y="179"/>
                  </a:lnTo>
                  <a:lnTo>
                    <a:pt x="114" y="175"/>
                  </a:lnTo>
                  <a:lnTo>
                    <a:pt x="87" y="179"/>
                  </a:lnTo>
                  <a:lnTo>
                    <a:pt x="64" y="191"/>
                  </a:lnTo>
                  <a:lnTo>
                    <a:pt x="44" y="209"/>
                  </a:lnTo>
                  <a:lnTo>
                    <a:pt x="28" y="229"/>
                  </a:lnTo>
                  <a:lnTo>
                    <a:pt x="16" y="251"/>
                  </a:lnTo>
                  <a:lnTo>
                    <a:pt x="7" y="270"/>
                  </a:lnTo>
                  <a:lnTo>
                    <a:pt x="3" y="286"/>
                  </a:lnTo>
                  <a:lnTo>
                    <a:pt x="0" y="295"/>
                  </a:lnTo>
                  <a:lnTo>
                    <a:pt x="6" y="304"/>
                  </a:lnTo>
                  <a:lnTo>
                    <a:pt x="14" y="305"/>
                  </a:lnTo>
                  <a:lnTo>
                    <a:pt x="24" y="302"/>
                  </a:lnTo>
                  <a:lnTo>
                    <a:pt x="28" y="292"/>
                  </a:lnTo>
                  <a:lnTo>
                    <a:pt x="46" y="249"/>
                  </a:lnTo>
                  <a:lnTo>
                    <a:pt x="67" y="219"/>
                  </a:lnTo>
                  <a:lnTo>
                    <a:pt x="89" y="202"/>
                  </a:lnTo>
                  <a:lnTo>
                    <a:pt x="112" y="197"/>
                  </a:lnTo>
                  <a:lnTo>
                    <a:pt x="127" y="202"/>
                  </a:lnTo>
                  <a:lnTo>
                    <a:pt x="132" y="224"/>
                  </a:lnTo>
                  <a:lnTo>
                    <a:pt x="130" y="237"/>
                  </a:lnTo>
                  <a:lnTo>
                    <a:pt x="127" y="252"/>
                  </a:lnTo>
                  <a:lnTo>
                    <a:pt x="119" y="273"/>
                  </a:lnTo>
                  <a:lnTo>
                    <a:pt x="107" y="303"/>
                  </a:lnTo>
                  <a:lnTo>
                    <a:pt x="58" y="4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 12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2648292" y="5085184"/>
            <a:ext cx="461776" cy="240166"/>
            <a:chOff x="4" y="0"/>
            <a:chExt cx="2165" cy="1126"/>
          </a:xfrm>
        </p:grpSpPr>
        <p:sp>
          <p:nvSpPr>
            <p:cNvPr id="20" name="Freeform 13"/>
            <p:cNvSpPr>
              <a:spLocks noChangeAspect="1"/>
            </p:cNvSpPr>
            <p:nvPr/>
          </p:nvSpPr>
          <p:spPr bwMode="auto">
            <a:xfrm>
              <a:off x="4" y="0"/>
              <a:ext cx="259" cy="1126"/>
            </a:xfrm>
            <a:custGeom>
              <a:avLst/>
              <a:gdLst>
                <a:gd name="T0" fmla="*/ 259 w 259"/>
                <a:gd name="T1" fmla="*/ 1115 h 1126"/>
                <a:gd name="T2" fmla="*/ 259 w 259"/>
                <a:gd name="T3" fmla="*/ 1112 h 1126"/>
                <a:gd name="T4" fmla="*/ 257 w 259"/>
                <a:gd name="T5" fmla="*/ 1108 h 1126"/>
                <a:gd name="T6" fmla="*/ 251 w 259"/>
                <a:gd name="T7" fmla="*/ 1101 h 1126"/>
                <a:gd name="T8" fmla="*/ 241 w 259"/>
                <a:gd name="T9" fmla="*/ 1090 h 1126"/>
                <a:gd name="T10" fmla="*/ 154 w 259"/>
                <a:gd name="T11" fmla="*/ 972 h 1126"/>
                <a:gd name="T12" fmla="*/ 100 w 259"/>
                <a:gd name="T13" fmla="*/ 838 h 1126"/>
                <a:gd name="T14" fmla="*/ 73 w 259"/>
                <a:gd name="T15" fmla="*/ 698 h 1126"/>
                <a:gd name="T16" fmla="*/ 64 w 259"/>
                <a:gd name="T17" fmla="*/ 563 h 1126"/>
                <a:gd name="T18" fmla="*/ 73 w 259"/>
                <a:gd name="T19" fmla="*/ 417 h 1126"/>
                <a:gd name="T20" fmla="*/ 103 w 259"/>
                <a:gd name="T21" fmla="*/ 276 h 1126"/>
                <a:gd name="T22" fmla="*/ 159 w 259"/>
                <a:gd name="T23" fmla="*/ 146 h 1126"/>
                <a:gd name="T24" fmla="*/ 245 w 259"/>
                <a:gd name="T25" fmla="*/ 31 h 1126"/>
                <a:gd name="T26" fmla="*/ 258 w 259"/>
                <a:gd name="T27" fmla="*/ 17 h 1126"/>
                <a:gd name="T28" fmla="*/ 259 w 259"/>
                <a:gd name="T29" fmla="*/ 11 h 1126"/>
                <a:gd name="T30" fmla="*/ 256 w 259"/>
                <a:gd name="T31" fmla="*/ 3 h 1126"/>
                <a:gd name="T32" fmla="*/ 248 w 259"/>
                <a:gd name="T33" fmla="*/ 0 h 1126"/>
                <a:gd name="T34" fmla="*/ 225 w 259"/>
                <a:gd name="T35" fmla="*/ 15 h 1126"/>
                <a:gd name="T36" fmla="*/ 180 w 259"/>
                <a:gd name="T37" fmla="*/ 57 h 1126"/>
                <a:gd name="T38" fmla="*/ 124 w 259"/>
                <a:gd name="T39" fmla="*/ 125 h 1126"/>
                <a:gd name="T40" fmla="*/ 70 w 259"/>
                <a:gd name="T41" fmla="*/ 220 h 1126"/>
                <a:gd name="T42" fmla="*/ 35 w 259"/>
                <a:gd name="T43" fmla="*/ 312 h 1126"/>
                <a:gd name="T44" fmla="*/ 14 w 259"/>
                <a:gd name="T45" fmla="*/ 402 h 1126"/>
                <a:gd name="T46" fmla="*/ 2 w 259"/>
                <a:gd name="T47" fmla="*/ 487 h 1126"/>
                <a:gd name="T48" fmla="*/ 0 w 259"/>
                <a:gd name="T49" fmla="*/ 563 h 1126"/>
                <a:gd name="T50" fmla="*/ 2 w 259"/>
                <a:gd name="T51" fmla="*/ 637 h 1126"/>
                <a:gd name="T52" fmla="*/ 14 w 259"/>
                <a:gd name="T53" fmla="*/ 724 h 1126"/>
                <a:gd name="T54" fmla="*/ 36 w 259"/>
                <a:gd name="T55" fmla="*/ 818 h 1126"/>
                <a:gd name="T56" fmla="*/ 74 w 259"/>
                <a:gd name="T57" fmla="*/ 914 h 1126"/>
                <a:gd name="T58" fmla="*/ 128 w 259"/>
                <a:gd name="T59" fmla="*/ 1006 h 1126"/>
                <a:gd name="T60" fmla="*/ 182 w 259"/>
                <a:gd name="T61" fmla="*/ 1072 h 1126"/>
                <a:gd name="T62" fmla="*/ 226 w 259"/>
                <a:gd name="T63" fmla="*/ 1112 h 1126"/>
                <a:gd name="T64" fmla="*/ 248 w 259"/>
                <a:gd name="T65" fmla="*/ 1126 h 1126"/>
                <a:gd name="T66" fmla="*/ 256 w 259"/>
                <a:gd name="T67" fmla="*/ 1123 h 1126"/>
                <a:gd name="T68" fmla="*/ 259 w 259"/>
                <a:gd name="T69" fmla="*/ 1115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26">
                  <a:moveTo>
                    <a:pt x="259" y="1115"/>
                  </a:moveTo>
                  <a:lnTo>
                    <a:pt x="259" y="1112"/>
                  </a:lnTo>
                  <a:lnTo>
                    <a:pt x="257" y="1108"/>
                  </a:lnTo>
                  <a:lnTo>
                    <a:pt x="251" y="1101"/>
                  </a:lnTo>
                  <a:lnTo>
                    <a:pt x="241" y="1090"/>
                  </a:lnTo>
                  <a:lnTo>
                    <a:pt x="154" y="972"/>
                  </a:lnTo>
                  <a:lnTo>
                    <a:pt x="100" y="838"/>
                  </a:lnTo>
                  <a:lnTo>
                    <a:pt x="73" y="698"/>
                  </a:lnTo>
                  <a:lnTo>
                    <a:pt x="64" y="563"/>
                  </a:lnTo>
                  <a:lnTo>
                    <a:pt x="73" y="417"/>
                  </a:lnTo>
                  <a:lnTo>
                    <a:pt x="103" y="276"/>
                  </a:lnTo>
                  <a:lnTo>
                    <a:pt x="159" y="146"/>
                  </a:lnTo>
                  <a:lnTo>
                    <a:pt x="245" y="31"/>
                  </a:lnTo>
                  <a:lnTo>
                    <a:pt x="258" y="17"/>
                  </a:lnTo>
                  <a:lnTo>
                    <a:pt x="259" y="11"/>
                  </a:lnTo>
                  <a:lnTo>
                    <a:pt x="256" y="3"/>
                  </a:lnTo>
                  <a:lnTo>
                    <a:pt x="248" y="0"/>
                  </a:lnTo>
                  <a:lnTo>
                    <a:pt x="225" y="15"/>
                  </a:lnTo>
                  <a:lnTo>
                    <a:pt x="180" y="57"/>
                  </a:lnTo>
                  <a:lnTo>
                    <a:pt x="124" y="125"/>
                  </a:lnTo>
                  <a:lnTo>
                    <a:pt x="70" y="220"/>
                  </a:lnTo>
                  <a:lnTo>
                    <a:pt x="35" y="312"/>
                  </a:lnTo>
                  <a:lnTo>
                    <a:pt x="14" y="402"/>
                  </a:lnTo>
                  <a:lnTo>
                    <a:pt x="2" y="487"/>
                  </a:lnTo>
                  <a:lnTo>
                    <a:pt x="0" y="563"/>
                  </a:lnTo>
                  <a:lnTo>
                    <a:pt x="2" y="637"/>
                  </a:lnTo>
                  <a:lnTo>
                    <a:pt x="14" y="724"/>
                  </a:lnTo>
                  <a:lnTo>
                    <a:pt x="36" y="818"/>
                  </a:lnTo>
                  <a:lnTo>
                    <a:pt x="74" y="914"/>
                  </a:lnTo>
                  <a:lnTo>
                    <a:pt x="128" y="1006"/>
                  </a:lnTo>
                  <a:lnTo>
                    <a:pt x="182" y="1072"/>
                  </a:lnTo>
                  <a:lnTo>
                    <a:pt x="226" y="1112"/>
                  </a:lnTo>
                  <a:lnTo>
                    <a:pt x="248" y="1126"/>
                  </a:lnTo>
                  <a:lnTo>
                    <a:pt x="256" y="1123"/>
                  </a:lnTo>
                  <a:lnTo>
                    <a:pt x="259" y="11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4"/>
            <p:cNvSpPr>
              <a:spLocks noChangeAspect="1"/>
            </p:cNvSpPr>
            <p:nvPr/>
          </p:nvSpPr>
          <p:spPr bwMode="auto">
            <a:xfrm>
              <a:off x="375" y="76"/>
              <a:ext cx="677" cy="769"/>
            </a:xfrm>
            <a:custGeom>
              <a:avLst/>
              <a:gdLst>
                <a:gd name="T0" fmla="*/ 379 w 677"/>
                <a:gd name="T1" fmla="*/ 74 h 769"/>
                <a:gd name="T2" fmla="*/ 390 w 677"/>
                <a:gd name="T3" fmla="*/ 53 h 769"/>
                <a:gd name="T4" fmla="*/ 413 w 677"/>
                <a:gd name="T5" fmla="*/ 41 h 769"/>
                <a:gd name="T6" fmla="*/ 459 w 677"/>
                <a:gd name="T7" fmla="*/ 35 h 769"/>
                <a:gd name="T8" fmla="*/ 515 w 677"/>
                <a:gd name="T9" fmla="*/ 34 h 769"/>
                <a:gd name="T10" fmla="*/ 535 w 677"/>
                <a:gd name="T11" fmla="*/ 26 h 769"/>
                <a:gd name="T12" fmla="*/ 530 w 677"/>
                <a:gd name="T13" fmla="*/ 1 h 769"/>
                <a:gd name="T14" fmla="*/ 204 w 677"/>
                <a:gd name="T15" fmla="*/ 0 h 769"/>
                <a:gd name="T16" fmla="*/ 191 w 677"/>
                <a:gd name="T17" fmla="*/ 3 h 769"/>
                <a:gd name="T18" fmla="*/ 183 w 677"/>
                <a:gd name="T19" fmla="*/ 22 h 769"/>
                <a:gd name="T20" fmla="*/ 214 w 677"/>
                <a:gd name="T21" fmla="*/ 34 h 769"/>
                <a:gd name="T22" fmla="*/ 257 w 677"/>
                <a:gd name="T23" fmla="*/ 37 h 769"/>
                <a:gd name="T24" fmla="*/ 287 w 677"/>
                <a:gd name="T25" fmla="*/ 55 h 769"/>
                <a:gd name="T26" fmla="*/ 282 w 677"/>
                <a:gd name="T27" fmla="*/ 76 h 769"/>
                <a:gd name="T28" fmla="*/ 129 w 677"/>
                <a:gd name="T29" fmla="*/ 696 h 769"/>
                <a:gd name="T30" fmla="*/ 119 w 677"/>
                <a:gd name="T31" fmla="*/ 717 h 769"/>
                <a:gd name="T32" fmla="*/ 99 w 677"/>
                <a:gd name="T33" fmla="*/ 728 h 769"/>
                <a:gd name="T34" fmla="*/ 60 w 677"/>
                <a:gd name="T35" fmla="*/ 733 h 769"/>
                <a:gd name="T36" fmla="*/ 18 w 677"/>
                <a:gd name="T37" fmla="*/ 734 h 769"/>
                <a:gd name="T38" fmla="*/ 2 w 677"/>
                <a:gd name="T39" fmla="*/ 743 h 769"/>
                <a:gd name="T40" fmla="*/ 8 w 677"/>
                <a:gd name="T41" fmla="*/ 767 h 769"/>
                <a:gd name="T42" fmla="*/ 549 w 677"/>
                <a:gd name="T43" fmla="*/ 769 h 769"/>
                <a:gd name="T44" fmla="*/ 574 w 677"/>
                <a:gd name="T45" fmla="*/ 766 h 769"/>
                <a:gd name="T46" fmla="*/ 584 w 677"/>
                <a:gd name="T47" fmla="*/ 749 h 769"/>
                <a:gd name="T48" fmla="*/ 676 w 677"/>
                <a:gd name="T49" fmla="*/ 494 h 769"/>
                <a:gd name="T50" fmla="*/ 674 w 677"/>
                <a:gd name="T51" fmla="*/ 483 h 769"/>
                <a:gd name="T52" fmla="*/ 653 w 677"/>
                <a:gd name="T53" fmla="*/ 483 h 769"/>
                <a:gd name="T54" fmla="*/ 629 w 677"/>
                <a:gd name="T55" fmla="*/ 541 h 769"/>
                <a:gd name="T56" fmla="*/ 590 w 677"/>
                <a:gd name="T57" fmla="*/ 621 h 769"/>
                <a:gd name="T58" fmla="*/ 527 w 677"/>
                <a:gd name="T59" fmla="*/ 688 h 769"/>
                <a:gd name="T60" fmla="*/ 430 w 677"/>
                <a:gd name="T61" fmla="*/ 728 h 769"/>
                <a:gd name="T62" fmla="*/ 258 w 677"/>
                <a:gd name="T63" fmla="*/ 734 h 769"/>
                <a:gd name="T64" fmla="*/ 233 w 677"/>
                <a:gd name="T65" fmla="*/ 733 h 769"/>
                <a:gd name="T66" fmla="*/ 219 w 677"/>
                <a:gd name="T67" fmla="*/ 721 h 769"/>
                <a:gd name="T68" fmla="*/ 224 w 677"/>
                <a:gd name="T69" fmla="*/ 695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7" h="769">
                  <a:moveTo>
                    <a:pt x="375" y="88"/>
                  </a:moveTo>
                  <a:lnTo>
                    <a:pt x="379" y="74"/>
                  </a:lnTo>
                  <a:lnTo>
                    <a:pt x="383" y="62"/>
                  </a:lnTo>
                  <a:lnTo>
                    <a:pt x="390" y="53"/>
                  </a:lnTo>
                  <a:lnTo>
                    <a:pt x="399" y="46"/>
                  </a:lnTo>
                  <a:lnTo>
                    <a:pt x="413" y="41"/>
                  </a:lnTo>
                  <a:lnTo>
                    <a:pt x="433" y="37"/>
                  </a:lnTo>
                  <a:lnTo>
                    <a:pt x="459" y="35"/>
                  </a:lnTo>
                  <a:lnTo>
                    <a:pt x="494" y="34"/>
                  </a:lnTo>
                  <a:lnTo>
                    <a:pt x="515" y="34"/>
                  </a:lnTo>
                  <a:lnTo>
                    <a:pt x="528" y="32"/>
                  </a:lnTo>
                  <a:lnTo>
                    <a:pt x="535" y="26"/>
                  </a:lnTo>
                  <a:lnTo>
                    <a:pt x="537" y="13"/>
                  </a:lnTo>
                  <a:lnTo>
                    <a:pt x="530" y="1"/>
                  </a:lnTo>
                  <a:lnTo>
                    <a:pt x="519" y="0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1" y="3"/>
                  </a:lnTo>
                  <a:lnTo>
                    <a:pt x="185" y="9"/>
                  </a:lnTo>
                  <a:lnTo>
                    <a:pt x="183" y="22"/>
                  </a:lnTo>
                  <a:lnTo>
                    <a:pt x="191" y="33"/>
                  </a:lnTo>
                  <a:lnTo>
                    <a:pt x="214" y="34"/>
                  </a:lnTo>
                  <a:lnTo>
                    <a:pt x="229" y="35"/>
                  </a:lnTo>
                  <a:lnTo>
                    <a:pt x="257" y="37"/>
                  </a:lnTo>
                  <a:lnTo>
                    <a:pt x="280" y="41"/>
                  </a:lnTo>
                  <a:lnTo>
                    <a:pt x="287" y="55"/>
                  </a:lnTo>
                  <a:lnTo>
                    <a:pt x="286" y="62"/>
                  </a:lnTo>
                  <a:lnTo>
                    <a:pt x="282" y="76"/>
                  </a:lnTo>
                  <a:lnTo>
                    <a:pt x="132" y="681"/>
                  </a:lnTo>
                  <a:lnTo>
                    <a:pt x="129" y="696"/>
                  </a:lnTo>
                  <a:lnTo>
                    <a:pt x="124" y="707"/>
                  </a:lnTo>
                  <a:lnTo>
                    <a:pt x="119" y="717"/>
                  </a:lnTo>
                  <a:lnTo>
                    <a:pt x="110" y="724"/>
                  </a:lnTo>
                  <a:lnTo>
                    <a:pt x="99" y="728"/>
                  </a:lnTo>
                  <a:lnTo>
                    <a:pt x="82" y="732"/>
                  </a:lnTo>
                  <a:lnTo>
                    <a:pt x="60" y="733"/>
                  </a:lnTo>
                  <a:lnTo>
                    <a:pt x="31" y="734"/>
                  </a:lnTo>
                  <a:lnTo>
                    <a:pt x="18" y="734"/>
                  </a:lnTo>
                  <a:lnTo>
                    <a:pt x="8" y="736"/>
                  </a:lnTo>
                  <a:lnTo>
                    <a:pt x="2" y="743"/>
                  </a:lnTo>
                  <a:lnTo>
                    <a:pt x="0" y="756"/>
                  </a:lnTo>
                  <a:lnTo>
                    <a:pt x="8" y="767"/>
                  </a:lnTo>
                  <a:lnTo>
                    <a:pt x="31" y="769"/>
                  </a:lnTo>
                  <a:lnTo>
                    <a:pt x="549" y="769"/>
                  </a:lnTo>
                  <a:lnTo>
                    <a:pt x="565" y="768"/>
                  </a:lnTo>
                  <a:lnTo>
                    <a:pt x="574" y="766"/>
                  </a:lnTo>
                  <a:lnTo>
                    <a:pt x="579" y="761"/>
                  </a:lnTo>
                  <a:lnTo>
                    <a:pt x="584" y="749"/>
                  </a:lnTo>
                  <a:lnTo>
                    <a:pt x="672" y="506"/>
                  </a:lnTo>
                  <a:lnTo>
                    <a:pt x="676" y="494"/>
                  </a:lnTo>
                  <a:lnTo>
                    <a:pt x="677" y="491"/>
                  </a:lnTo>
                  <a:lnTo>
                    <a:pt x="674" y="483"/>
                  </a:lnTo>
                  <a:lnTo>
                    <a:pt x="663" y="478"/>
                  </a:lnTo>
                  <a:lnTo>
                    <a:pt x="653" y="483"/>
                  </a:lnTo>
                  <a:lnTo>
                    <a:pt x="644" y="502"/>
                  </a:lnTo>
                  <a:lnTo>
                    <a:pt x="629" y="541"/>
                  </a:lnTo>
                  <a:lnTo>
                    <a:pt x="612" y="582"/>
                  </a:lnTo>
                  <a:lnTo>
                    <a:pt x="590" y="621"/>
                  </a:lnTo>
                  <a:lnTo>
                    <a:pt x="562" y="656"/>
                  </a:lnTo>
                  <a:lnTo>
                    <a:pt x="527" y="688"/>
                  </a:lnTo>
                  <a:lnTo>
                    <a:pt x="484" y="712"/>
                  </a:lnTo>
                  <a:lnTo>
                    <a:pt x="430" y="728"/>
                  </a:lnTo>
                  <a:lnTo>
                    <a:pt x="363" y="734"/>
                  </a:lnTo>
                  <a:lnTo>
                    <a:pt x="258" y="734"/>
                  </a:lnTo>
                  <a:lnTo>
                    <a:pt x="242" y="733"/>
                  </a:lnTo>
                  <a:lnTo>
                    <a:pt x="233" y="733"/>
                  </a:lnTo>
                  <a:lnTo>
                    <a:pt x="222" y="730"/>
                  </a:lnTo>
                  <a:lnTo>
                    <a:pt x="219" y="721"/>
                  </a:lnTo>
                  <a:lnTo>
                    <a:pt x="219" y="714"/>
                  </a:lnTo>
                  <a:lnTo>
                    <a:pt x="224" y="695"/>
                  </a:lnTo>
                  <a:lnTo>
                    <a:pt x="375" y="8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5"/>
            <p:cNvSpPr>
              <a:spLocks noChangeAspect="1" noEditPoints="1"/>
            </p:cNvSpPr>
            <p:nvPr/>
          </p:nvSpPr>
          <p:spPr bwMode="auto">
            <a:xfrm>
              <a:off x="1128" y="484"/>
              <a:ext cx="238" cy="530"/>
            </a:xfrm>
            <a:custGeom>
              <a:avLst/>
              <a:gdLst>
                <a:gd name="T0" fmla="*/ 216 w 238"/>
                <a:gd name="T1" fmla="*/ 20 h 530"/>
                <a:gd name="T2" fmla="*/ 201 w 238"/>
                <a:gd name="T3" fmla="*/ 2 h 530"/>
                <a:gd name="T4" fmla="*/ 171 w 238"/>
                <a:gd name="T5" fmla="*/ 3 h 530"/>
                <a:gd name="T6" fmla="*/ 147 w 238"/>
                <a:gd name="T7" fmla="*/ 27 h 530"/>
                <a:gd name="T8" fmla="*/ 150 w 238"/>
                <a:gd name="T9" fmla="*/ 63 h 530"/>
                <a:gd name="T10" fmla="*/ 190 w 238"/>
                <a:gd name="T11" fmla="*/ 69 h 530"/>
                <a:gd name="T12" fmla="*/ 214 w 238"/>
                <a:gd name="T13" fmla="*/ 45 h 530"/>
                <a:gd name="T14" fmla="*/ 58 w 238"/>
                <a:gd name="T15" fmla="*/ 430 h 530"/>
                <a:gd name="T16" fmla="*/ 51 w 238"/>
                <a:gd name="T17" fmla="*/ 463 h 530"/>
                <a:gd name="T18" fmla="*/ 72 w 238"/>
                <a:gd name="T19" fmla="*/ 510 h 530"/>
                <a:gd name="T20" fmla="*/ 125 w 238"/>
                <a:gd name="T21" fmla="*/ 530 h 530"/>
                <a:gd name="T22" fmla="*/ 176 w 238"/>
                <a:gd name="T23" fmla="*/ 513 h 530"/>
                <a:gd name="T24" fmla="*/ 211 w 238"/>
                <a:gd name="T25" fmla="*/ 474 h 530"/>
                <a:gd name="T26" fmla="*/ 232 w 238"/>
                <a:gd name="T27" fmla="*/ 433 h 530"/>
                <a:gd name="T28" fmla="*/ 238 w 238"/>
                <a:gd name="T29" fmla="*/ 409 h 530"/>
                <a:gd name="T30" fmla="*/ 226 w 238"/>
                <a:gd name="T31" fmla="*/ 399 h 530"/>
                <a:gd name="T32" fmla="*/ 211 w 238"/>
                <a:gd name="T33" fmla="*/ 412 h 530"/>
                <a:gd name="T34" fmla="*/ 174 w 238"/>
                <a:gd name="T35" fmla="*/ 483 h 530"/>
                <a:gd name="T36" fmla="*/ 128 w 238"/>
                <a:gd name="T37" fmla="*/ 508 h 530"/>
                <a:gd name="T38" fmla="*/ 108 w 238"/>
                <a:gd name="T39" fmla="*/ 480 h 530"/>
                <a:gd name="T40" fmla="*/ 120 w 238"/>
                <a:gd name="T41" fmla="*/ 430 h 530"/>
                <a:gd name="T42" fmla="*/ 154 w 238"/>
                <a:gd name="T43" fmla="*/ 345 h 530"/>
                <a:gd name="T44" fmla="*/ 178 w 238"/>
                <a:gd name="T45" fmla="*/ 283 h 530"/>
                <a:gd name="T46" fmla="*/ 189 w 238"/>
                <a:gd name="T47" fmla="*/ 241 h 530"/>
                <a:gd name="T48" fmla="*/ 168 w 238"/>
                <a:gd name="T49" fmla="*/ 194 h 530"/>
                <a:gd name="T50" fmla="*/ 114 w 238"/>
                <a:gd name="T51" fmla="*/ 175 h 530"/>
                <a:gd name="T52" fmla="*/ 64 w 238"/>
                <a:gd name="T53" fmla="*/ 191 h 530"/>
                <a:gd name="T54" fmla="*/ 28 w 238"/>
                <a:gd name="T55" fmla="*/ 229 h 530"/>
                <a:gd name="T56" fmla="*/ 7 w 238"/>
                <a:gd name="T57" fmla="*/ 270 h 530"/>
                <a:gd name="T58" fmla="*/ 0 w 238"/>
                <a:gd name="T59" fmla="*/ 295 h 530"/>
                <a:gd name="T60" fmla="*/ 14 w 238"/>
                <a:gd name="T61" fmla="*/ 305 h 530"/>
                <a:gd name="T62" fmla="*/ 28 w 238"/>
                <a:gd name="T63" fmla="*/ 292 h 530"/>
                <a:gd name="T64" fmla="*/ 67 w 238"/>
                <a:gd name="T65" fmla="*/ 219 h 530"/>
                <a:gd name="T66" fmla="*/ 112 w 238"/>
                <a:gd name="T67" fmla="*/ 197 h 530"/>
                <a:gd name="T68" fmla="*/ 132 w 238"/>
                <a:gd name="T69" fmla="*/ 224 h 530"/>
                <a:gd name="T70" fmla="*/ 127 w 238"/>
                <a:gd name="T71" fmla="*/ 252 h 530"/>
                <a:gd name="T72" fmla="*/ 107 w 238"/>
                <a:gd name="T73" fmla="*/ 30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8" h="530">
                  <a:moveTo>
                    <a:pt x="218" y="29"/>
                  </a:moveTo>
                  <a:lnTo>
                    <a:pt x="216" y="20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187" y="0"/>
                  </a:lnTo>
                  <a:lnTo>
                    <a:pt x="171" y="3"/>
                  </a:lnTo>
                  <a:lnTo>
                    <a:pt x="157" y="13"/>
                  </a:lnTo>
                  <a:lnTo>
                    <a:pt x="147" y="27"/>
                  </a:lnTo>
                  <a:lnTo>
                    <a:pt x="143" y="43"/>
                  </a:lnTo>
                  <a:lnTo>
                    <a:pt x="150" y="63"/>
                  </a:lnTo>
                  <a:lnTo>
                    <a:pt x="174" y="73"/>
                  </a:lnTo>
                  <a:lnTo>
                    <a:pt x="190" y="69"/>
                  </a:lnTo>
                  <a:lnTo>
                    <a:pt x="204" y="59"/>
                  </a:lnTo>
                  <a:lnTo>
                    <a:pt x="214" y="45"/>
                  </a:lnTo>
                  <a:lnTo>
                    <a:pt x="218" y="29"/>
                  </a:lnTo>
                  <a:close/>
                  <a:moveTo>
                    <a:pt x="58" y="430"/>
                  </a:moveTo>
                  <a:lnTo>
                    <a:pt x="53" y="445"/>
                  </a:lnTo>
                  <a:lnTo>
                    <a:pt x="51" y="463"/>
                  </a:lnTo>
                  <a:lnTo>
                    <a:pt x="57" y="489"/>
                  </a:lnTo>
                  <a:lnTo>
                    <a:pt x="72" y="510"/>
                  </a:lnTo>
                  <a:lnTo>
                    <a:pt x="96" y="524"/>
                  </a:lnTo>
                  <a:lnTo>
                    <a:pt x="125" y="530"/>
                  </a:lnTo>
                  <a:lnTo>
                    <a:pt x="152" y="525"/>
                  </a:lnTo>
                  <a:lnTo>
                    <a:pt x="176" y="513"/>
                  </a:lnTo>
                  <a:lnTo>
                    <a:pt x="195" y="495"/>
                  </a:lnTo>
                  <a:lnTo>
                    <a:pt x="211" y="474"/>
                  </a:lnTo>
                  <a:lnTo>
                    <a:pt x="223" y="453"/>
                  </a:lnTo>
                  <a:lnTo>
                    <a:pt x="232" y="433"/>
                  </a:lnTo>
                  <a:lnTo>
                    <a:pt x="236" y="418"/>
                  </a:lnTo>
                  <a:lnTo>
                    <a:pt x="238" y="409"/>
                  </a:lnTo>
                  <a:lnTo>
                    <a:pt x="233" y="400"/>
                  </a:lnTo>
                  <a:lnTo>
                    <a:pt x="226" y="399"/>
                  </a:lnTo>
                  <a:lnTo>
                    <a:pt x="215" y="402"/>
                  </a:lnTo>
                  <a:lnTo>
                    <a:pt x="211" y="412"/>
                  </a:lnTo>
                  <a:lnTo>
                    <a:pt x="194" y="454"/>
                  </a:lnTo>
                  <a:lnTo>
                    <a:pt x="174" y="483"/>
                  </a:lnTo>
                  <a:lnTo>
                    <a:pt x="151" y="502"/>
                  </a:lnTo>
                  <a:lnTo>
                    <a:pt x="128" y="508"/>
                  </a:lnTo>
                  <a:lnTo>
                    <a:pt x="112" y="501"/>
                  </a:lnTo>
                  <a:lnTo>
                    <a:pt x="108" y="480"/>
                  </a:lnTo>
                  <a:lnTo>
                    <a:pt x="112" y="454"/>
                  </a:lnTo>
                  <a:lnTo>
                    <a:pt x="120" y="430"/>
                  </a:lnTo>
                  <a:lnTo>
                    <a:pt x="145" y="367"/>
                  </a:lnTo>
                  <a:lnTo>
                    <a:pt x="154" y="345"/>
                  </a:lnTo>
                  <a:lnTo>
                    <a:pt x="166" y="313"/>
                  </a:lnTo>
                  <a:lnTo>
                    <a:pt x="178" y="283"/>
                  </a:lnTo>
                  <a:lnTo>
                    <a:pt x="184" y="267"/>
                  </a:lnTo>
                  <a:lnTo>
                    <a:pt x="189" y="241"/>
                  </a:lnTo>
                  <a:lnTo>
                    <a:pt x="183" y="215"/>
                  </a:lnTo>
                  <a:lnTo>
                    <a:pt x="168" y="194"/>
                  </a:lnTo>
                  <a:lnTo>
                    <a:pt x="144" y="179"/>
                  </a:lnTo>
                  <a:lnTo>
                    <a:pt x="114" y="175"/>
                  </a:lnTo>
                  <a:lnTo>
                    <a:pt x="87" y="179"/>
                  </a:lnTo>
                  <a:lnTo>
                    <a:pt x="64" y="191"/>
                  </a:lnTo>
                  <a:lnTo>
                    <a:pt x="44" y="209"/>
                  </a:lnTo>
                  <a:lnTo>
                    <a:pt x="28" y="229"/>
                  </a:lnTo>
                  <a:lnTo>
                    <a:pt x="16" y="251"/>
                  </a:lnTo>
                  <a:lnTo>
                    <a:pt x="7" y="270"/>
                  </a:lnTo>
                  <a:lnTo>
                    <a:pt x="3" y="286"/>
                  </a:lnTo>
                  <a:lnTo>
                    <a:pt x="0" y="295"/>
                  </a:lnTo>
                  <a:lnTo>
                    <a:pt x="6" y="304"/>
                  </a:lnTo>
                  <a:lnTo>
                    <a:pt x="14" y="305"/>
                  </a:lnTo>
                  <a:lnTo>
                    <a:pt x="24" y="302"/>
                  </a:lnTo>
                  <a:lnTo>
                    <a:pt x="28" y="292"/>
                  </a:lnTo>
                  <a:lnTo>
                    <a:pt x="46" y="249"/>
                  </a:lnTo>
                  <a:lnTo>
                    <a:pt x="67" y="219"/>
                  </a:lnTo>
                  <a:lnTo>
                    <a:pt x="89" y="202"/>
                  </a:lnTo>
                  <a:lnTo>
                    <a:pt x="112" y="197"/>
                  </a:lnTo>
                  <a:lnTo>
                    <a:pt x="127" y="202"/>
                  </a:lnTo>
                  <a:lnTo>
                    <a:pt x="132" y="224"/>
                  </a:lnTo>
                  <a:lnTo>
                    <a:pt x="130" y="237"/>
                  </a:lnTo>
                  <a:lnTo>
                    <a:pt x="127" y="252"/>
                  </a:lnTo>
                  <a:lnTo>
                    <a:pt x="119" y="273"/>
                  </a:lnTo>
                  <a:lnTo>
                    <a:pt x="107" y="303"/>
                  </a:lnTo>
                  <a:lnTo>
                    <a:pt x="58" y="4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6"/>
            <p:cNvSpPr>
              <a:spLocks noChangeAspect="1"/>
            </p:cNvSpPr>
            <p:nvPr/>
          </p:nvSpPr>
          <p:spPr bwMode="auto">
            <a:xfrm>
              <a:off x="1530" y="0"/>
              <a:ext cx="260" cy="1126"/>
            </a:xfrm>
            <a:custGeom>
              <a:avLst/>
              <a:gdLst>
                <a:gd name="T0" fmla="*/ 260 w 260"/>
                <a:gd name="T1" fmla="*/ 563 h 1126"/>
                <a:gd name="T2" fmla="*/ 257 w 260"/>
                <a:gd name="T3" fmla="*/ 489 h 1126"/>
                <a:gd name="T4" fmla="*/ 246 w 260"/>
                <a:gd name="T5" fmla="*/ 402 h 1126"/>
                <a:gd name="T6" fmla="*/ 224 w 260"/>
                <a:gd name="T7" fmla="*/ 308 h 1126"/>
                <a:gd name="T8" fmla="*/ 186 w 260"/>
                <a:gd name="T9" fmla="*/ 212 h 1126"/>
                <a:gd name="T10" fmla="*/ 132 w 260"/>
                <a:gd name="T11" fmla="*/ 121 h 1126"/>
                <a:gd name="T12" fmla="*/ 78 w 260"/>
                <a:gd name="T13" fmla="*/ 54 h 1126"/>
                <a:gd name="T14" fmla="*/ 34 w 260"/>
                <a:gd name="T15" fmla="*/ 14 h 1126"/>
                <a:gd name="T16" fmla="*/ 12 w 260"/>
                <a:gd name="T17" fmla="*/ 0 h 1126"/>
                <a:gd name="T18" fmla="*/ 4 w 260"/>
                <a:gd name="T19" fmla="*/ 3 h 1126"/>
                <a:gd name="T20" fmla="*/ 0 w 260"/>
                <a:gd name="T21" fmla="*/ 11 h 1126"/>
                <a:gd name="T22" fmla="*/ 0 w 260"/>
                <a:gd name="T23" fmla="*/ 14 h 1126"/>
                <a:gd name="T24" fmla="*/ 3 w 260"/>
                <a:gd name="T25" fmla="*/ 18 h 1126"/>
                <a:gd name="T26" fmla="*/ 9 w 260"/>
                <a:gd name="T27" fmla="*/ 25 h 1126"/>
                <a:gd name="T28" fmla="*/ 22 w 260"/>
                <a:gd name="T29" fmla="*/ 37 h 1126"/>
                <a:gd name="T30" fmla="*/ 95 w 260"/>
                <a:gd name="T31" fmla="*/ 133 h 1126"/>
                <a:gd name="T32" fmla="*/ 150 w 260"/>
                <a:gd name="T33" fmla="*/ 254 h 1126"/>
                <a:gd name="T34" fmla="*/ 183 w 260"/>
                <a:gd name="T35" fmla="*/ 397 h 1126"/>
                <a:gd name="T36" fmla="*/ 195 w 260"/>
                <a:gd name="T37" fmla="*/ 563 h 1126"/>
                <a:gd name="T38" fmla="*/ 187 w 260"/>
                <a:gd name="T39" fmla="*/ 708 h 1126"/>
                <a:gd name="T40" fmla="*/ 157 w 260"/>
                <a:gd name="T41" fmla="*/ 849 h 1126"/>
                <a:gd name="T42" fmla="*/ 102 w 260"/>
                <a:gd name="T43" fmla="*/ 980 h 1126"/>
                <a:gd name="T44" fmla="*/ 15 w 260"/>
                <a:gd name="T45" fmla="*/ 1096 h 1126"/>
                <a:gd name="T46" fmla="*/ 2 w 260"/>
                <a:gd name="T47" fmla="*/ 1109 h 1126"/>
                <a:gd name="T48" fmla="*/ 0 w 260"/>
                <a:gd name="T49" fmla="*/ 1115 h 1126"/>
                <a:gd name="T50" fmla="*/ 4 w 260"/>
                <a:gd name="T51" fmla="*/ 1123 h 1126"/>
                <a:gd name="T52" fmla="*/ 12 w 260"/>
                <a:gd name="T53" fmla="*/ 1126 h 1126"/>
                <a:gd name="T54" fmla="*/ 35 w 260"/>
                <a:gd name="T55" fmla="*/ 1112 h 1126"/>
                <a:gd name="T56" fmla="*/ 80 w 260"/>
                <a:gd name="T57" fmla="*/ 1070 h 1126"/>
                <a:gd name="T58" fmla="*/ 135 w 260"/>
                <a:gd name="T59" fmla="*/ 1001 h 1126"/>
                <a:gd name="T60" fmla="*/ 189 w 260"/>
                <a:gd name="T61" fmla="*/ 907 h 1126"/>
                <a:gd name="T62" fmla="*/ 225 w 260"/>
                <a:gd name="T63" fmla="*/ 814 h 1126"/>
                <a:gd name="T64" fmla="*/ 246 w 260"/>
                <a:gd name="T65" fmla="*/ 724 h 1126"/>
                <a:gd name="T66" fmla="*/ 257 w 260"/>
                <a:gd name="T67" fmla="*/ 639 h 1126"/>
                <a:gd name="T68" fmla="*/ 260 w 260"/>
                <a:gd name="T69" fmla="*/ 563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0" h="1126">
                  <a:moveTo>
                    <a:pt x="260" y="563"/>
                  </a:moveTo>
                  <a:lnTo>
                    <a:pt x="257" y="489"/>
                  </a:lnTo>
                  <a:lnTo>
                    <a:pt x="246" y="402"/>
                  </a:lnTo>
                  <a:lnTo>
                    <a:pt x="224" y="308"/>
                  </a:lnTo>
                  <a:lnTo>
                    <a:pt x="186" y="212"/>
                  </a:lnTo>
                  <a:lnTo>
                    <a:pt x="132" y="121"/>
                  </a:lnTo>
                  <a:lnTo>
                    <a:pt x="78" y="54"/>
                  </a:lnTo>
                  <a:lnTo>
                    <a:pt x="34" y="14"/>
                  </a:lnTo>
                  <a:lnTo>
                    <a:pt x="12" y="0"/>
                  </a:lnTo>
                  <a:lnTo>
                    <a:pt x="4" y="3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8"/>
                  </a:lnTo>
                  <a:lnTo>
                    <a:pt x="9" y="25"/>
                  </a:lnTo>
                  <a:lnTo>
                    <a:pt x="22" y="37"/>
                  </a:lnTo>
                  <a:lnTo>
                    <a:pt x="95" y="133"/>
                  </a:lnTo>
                  <a:lnTo>
                    <a:pt x="150" y="254"/>
                  </a:lnTo>
                  <a:lnTo>
                    <a:pt x="183" y="397"/>
                  </a:lnTo>
                  <a:lnTo>
                    <a:pt x="195" y="563"/>
                  </a:lnTo>
                  <a:lnTo>
                    <a:pt x="187" y="708"/>
                  </a:lnTo>
                  <a:lnTo>
                    <a:pt x="157" y="849"/>
                  </a:lnTo>
                  <a:lnTo>
                    <a:pt x="102" y="980"/>
                  </a:lnTo>
                  <a:lnTo>
                    <a:pt x="15" y="1096"/>
                  </a:lnTo>
                  <a:lnTo>
                    <a:pt x="2" y="1109"/>
                  </a:lnTo>
                  <a:lnTo>
                    <a:pt x="0" y="1115"/>
                  </a:lnTo>
                  <a:lnTo>
                    <a:pt x="4" y="1123"/>
                  </a:lnTo>
                  <a:lnTo>
                    <a:pt x="12" y="1126"/>
                  </a:lnTo>
                  <a:lnTo>
                    <a:pt x="35" y="1112"/>
                  </a:lnTo>
                  <a:lnTo>
                    <a:pt x="80" y="1070"/>
                  </a:lnTo>
                  <a:lnTo>
                    <a:pt x="135" y="1001"/>
                  </a:lnTo>
                  <a:lnTo>
                    <a:pt x="189" y="907"/>
                  </a:lnTo>
                  <a:lnTo>
                    <a:pt x="225" y="814"/>
                  </a:lnTo>
                  <a:lnTo>
                    <a:pt x="246" y="724"/>
                  </a:lnTo>
                  <a:lnTo>
                    <a:pt x="257" y="639"/>
                  </a:lnTo>
                  <a:lnTo>
                    <a:pt x="260" y="56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7"/>
            <p:cNvSpPr>
              <a:spLocks noChangeAspect="1" noEditPoints="1"/>
            </p:cNvSpPr>
            <p:nvPr/>
          </p:nvSpPr>
          <p:spPr bwMode="auto">
            <a:xfrm>
              <a:off x="1931" y="484"/>
              <a:ext cx="238" cy="530"/>
            </a:xfrm>
            <a:custGeom>
              <a:avLst/>
              <a:gdLst>
                <a:gd name="T0" fmla="*/ 216 w 238"/>
                <a:gd name="T1" fmla="*/ 20 h 530"/>
                <a:gd name="T2" fmla="*/ 201 w 238"/>
                <a:gd name="T3" fmla="*/ 2 h 530"/>
                <a:gd name="T4" fmla="*/ 171 w 238"/>
                <a:gd name="T5" fmla="*/ 3 h 530"/>
                <a:gd name="T6" fmla="*/ 146 w 238"/>
                <a:gd name="T7" fmla="*/ 27 h 530"/>
                <a:gd name="T8" fmla="*/ 150 w 238"/>
                <a:gd name="T9" fmla="*/ 63 h 530"/>
                <a:gd name="T10" fmla="*/ 190 w 238"/>
                <a:gd name="T11" fmla="*/ 69 h 530"/>
                <a:gd name="T12" fmla="*/ 214 w 238"/>
                <a:gd name="T13" fmla="*/ 45 h 530"/>
                <a:gd name="T14" fmla="*/ 58 w 238"/>
                <a:gd name="T15" fmla="*/ 430 h 530"/>
                <a:gd name="T16" fmla="*/ 51 w 238"/>
                <a:gd name="T17" fmla="*/ 463 h 530"/>
                <a:gd name="T18" fmla="*/ 72 w 238"/>
                <a:gd name="T19" fmla="*/ 510 h 530"/>
                <a:gd name="T20" fmla="*/ 125 w 238"/>
                <a:gd name="T21" fmla="*/ 530 h 530"/>
                <a:gd name="T22" fmla="*/ 176 w 238"/>
                <a:gd name="T23" fmla="*/ 513 h 530"/>
                <a:gd name="T24" fmla="*/ 211 w 238"/>
                <a:gd name="T25" fmla="*/ 474 h 530"/>
                <a:gd name="T26" fmla="*/ 232 w 238"/>
                <a:gd name="T27" fmla="*/ 433 h 530"/>
                <a:gd name="T28" fmla="*/ 238 w 238"/>
                <a:gd name="T29" fmla="*/ 409 h 530"/>
                <a:gd name="T30" fmla="*/ 226 w 238"/>
                <a:gd name="T31" fmla="*/ 399 h 530"/>
                <a:gd name="T32" fmla="*/ 211 w 238"/>
                <a:gd name="T33" fmla="*/ 412 h 530"/>
                <a:gd name="T34" fmla="*/ 174 w 238"/>
                <a:gd name="T35" fmla="*/ 483 h 530"/>
                <a:gd name="T36" fmla="*/ 128 w 238"/>
                <a:gd name="T37" fmla="*/ 508 h 530"/>
                <a:gd name="T38" fmla="*/ 108 w 238"/>
                <a:gd name="T39" fmla="*/ 480 h 530"/>
                <a:gd name="T40" fmla="*/ 120 w 238"/>
                <a:gd name="T41" fmla="*/ 430 h 530"/>
                <a:gd name="T42" fmla="*/ 154 w 238"/>
                <a:gd name="T43" fmla="*/ 345 h 530"/>
                <a:gd name="T44" fmla="*/ 178 w 238"/>
                <a:gd name="T45" fmla="*/ 283 h 530"/>
                <a:gd name="T46" fmla="*/ 189 w 238"/>
                <a:gd name="T47" fmla="*/ 241 h 530"/>
                <a:gd name="T48" fmla="*/ 168 w 238"/>
                <a:gd name="T49" fmla="*/ 194 h 530"/>
                <a:gd name="T50" fmla="*/ 114 w 238"/>
                <a:gd name="T51" fmla="*/ 175 h 530"/>
                <a:gd name="T52" fmla="*/ 64 w 238"/>
                <a:gd name="T53" fmla="*/ 191 h 530"/>
                <a:gd name="T54" fmla="*/ 28 w 238"/>
                <a:gd name="T55" fmla="*/ 229 h 530"/>
                <a:gd name="T56" fmla="*/ 7 w 238"/>
                <a:gd name="T57" fmla="*/ 270 h 530"/>
                <a:gd name="T58" fmla="*/ 0 w 238"/>
                <a:gd name="T59" fmla="*/ 295 h 530"/>
                <a:gd name="T60" fmla="*/ 14 w 238"/>
                <a:gd name="T61" fmla="*/ 305 h 530"/>
                <a:gd name="T62" fmla="*/ 28 w 238"/>
                <a:gd name="T63" fmla="*/ 292 h 530"/>
                <a:gd name="T64" fmla="*/ 67 w 238"/>
                <a:gd name="T65" fmla="*/ 219 h 530"/>
                <a:gd name="T66" fmla="*/ 112 w 238"/>
                <a:gd name="T67" fmla="*/ 197 h 530"/>
                <a:gd name="T68" fmla="*/ 131 w 238"/>
                <a:gd name="T69" fmla="*/ 224 h 530"/>
                <a:gd name="T70" fmla="*/ 127 w 238"/>
                <a:gd name="T71" fmla="*/ 252 h 530"/>
                <a:gd name="T72" fmla="*/ 107 w 238"/>
                <a:gd name="T73" fmla="*/ 30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8" h="530">
                  <a:moveTo>
                    <a:pt x="218" y="29"/>
                  </a:moveTo>
                  <a:lnTo>
                    <a:pt x="216" y="20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187" y="0"/>
                  </a:lnTo>
                  <a:lnTo>
                    <a:pt x="171" y="3"/>
                  </a:lnTo>
                  <a:lnTo>
                    <a:pt x="157" y="13"/>
                  </a:lnTo>
                  <a:lnTo>
                    <a:pt x="146" y="27"/>
                  </a:lnTo>
                  <a:lnTo>
                    <a:pt x="143" y="43"/>
                  </a:lnTo>
                  <a:lnTo>
                    <a:pt x="150" y="63"/>
                  </a:lnTo>
                  <a:lnTo>
                    <a:pt x="174" y="73"/>
                  </a:lnTo>
                  <a:lnTo>
                    <a:pt x="190" y="69"/>
                  </a:lnTo>
                  <a:lnTo>
                    <a:pt x="204" y="59"/>
                  </a:lnTo>
                  <a:lnTo>
                    <a:pt x="214" y="45"/>
                  </a:lnTo>
                  <a:lnTo>
                    <a:pt x="218" y="29"/>
                  </a:lnTo>
                  <a:close/>
                  <a:moveTo>
                    <a:pt x="58" y="430"/>
                  </a:moveTo>
                  <a:lnTo>
                    <a:pt x="53" y="445"/>
                  </a:lnTo>
                  <a:lnTo>
                    <a:pt x="51" y="463"/>
                  </a:lnTo>
                  <a:lnTo>
                    <a:pt x="57" y="489"/>
                  </a:lnTo>
                  <a:lnTo>
                    <a:pt x="72" y="510"/>
                  </a:lnTo>
                  <a:lnTo>
                    <a:pt x="96" y="524"/>
                  </a:lnTo>
                  <a:lnTo>
                    <a:pt x="125" y="530"/>
                  </a:lnTo>
                  <a:lnTo>
                    <a:pt x="152" y="525"/>
                  </a:lnTo>
                  <a:lnTo>
                    <a:pt x="176" y="513"/>
                  </a:lnTo>
                  <a:lnTo>
                    <a:pt x="195" y="495"/>
                  </a:lnTo>
                  <a:lnTo>
                    <a:pt x="211" y="474"/>
                  </a:lnTo>
                  <a:lnTo>
                    <a:pt x="223" y="453"/>
                  </a:lnTo>
                  <a:lnTo>
                    <a:pt x="232" y="433"/>
                  </a:lnTo>
                  <a:lnTo>
                    <a:pt x="236" y="418"/>
                  </a:lnTo>
                  <a:lnTo>
                    <a:pt x="238" y="409"/>
                  </a:lnTo>
                  <a:lnTo>
                    <a:pt x="233" y="400"/>
                  </a:lnTo>
                  <a:lnTo>
                    <a:pt x="226" y="399"/>
                  </a:lnTo>
                  <a:lnTo>
                    <a:pt x="215" y="402"/>
                  </a:lnTo>
                  <a:lnTo>
                    <a:pt x="211" y="412"/>
                  </a:lnTo>
                  <a:lnTo>
                    <a:pt x="194" y="454"/>
                  </a:lnTo>
                  <a:lnTo>
                    <a:pt x="174" y="483"/>
                  </a:lnTo>
                  <a:lnTo>
                    <a:pt x="151" y="502"/>
                  </a:lnTo>
                  <a:lnTo>
                    <a:pt x="128" y="508"/>
                  </a:lnTo>
                  <a:lnTo>
                    <a:pt x="112" y="501"/>
                  </a:lnTo>
                  <a:lnTo>
                    <a:pt x="108" y="480"/>
                  </a:lnTo>
                  <a:lnTo>
                    <a:pt x="112" y="454"/>
                  </a:lnTo>
                  <a:lnTo>
                    <a:pt x="120" y="430"/>
                  </a:lnTo>
                  <a:lnTo>
                    <a:pt x="145" y="367"/>
                  </a:lnTo>
                  <a:lnTo>
                    <a:pt x="154" y="345"/>
                  </a:lnTo>
                  <a:lnTo>
                    <a:pt x="166" y="313"/>
                  </a:lnTo>
                  <a:lnTo>
                    <a:pt x="178" y="283"/>
                  </a:lnTo>
                  <a:lnTo>
                    <a:pt x="184" y="267"/>
                  </a:lnTo>
                  <a:lnTo>
                    <a:pt x="189" y="241"/>
                  </a:lnTo>
                  <a:lnTo>
                    <a:pt x="183" y="215"/>
                  </a:lnTo>
                  <a:lnTo>
                    <a:pt x="168" y="194"/>
                  </a:lnTo>
                  <a:lnTo>
                    <a:pt x="144" y="179"/>
                  </a:lnTo>
                  <a:lnTo>
                    <a:pt x="114" y="175"/>
                  </a:lnTo>
                  <a:lnTo>
                    <a:pt x="87" y="179"/>
                  </a:lnTo>
                  <a:lnTo>
                    <a:pt x="64" y="191"/>
                  </a:lnTo>
                  <a:lnTo>
                    <a:pt x="44" y="209"/>
                  </a:lnTo>
                  <a:lnTo>
                    <a:pt x="28" y="229"/>
                  </a:lnTo>
                  <a:lnTo>
                    <a:pt x="16" y="251"/>
                  </a:lnTo>
                  <a:lnTo>
                    <a:pt x="7" y="270"/>
                  </a:lnTo>
                  <a:lnTo>
                    <a:pt x="2" y="286"/>
                  </a:lnTo>
                  <a:lnTo>
                    <a:pt x="0" y="295"/>
                  </a:lnTo>
                  <a:lnTo>
                    <a:pt x="6" y="304"/>
                  </a:lnTo>
                  <a:lnTo>
                    <a:pt x="14" y="305"/>
                  </a:lnTo>
                  <a:lnTo>
                    <a:pt x="24" y="302"/>
                  </a:lnTo>
                  <a:lnTo>
                    <a:pt x="28" y="292"/>
                  </a:lnTo>
                  <a:lnTo>
                    <a:pt x="46" y="249"/>
                  </a:lnTo>
                  <a:lnTo>
                    <a:pt x="67" y="219"/>
                  </a:lnTo>
                  <a:lnTo>
                    <a:pt x="89" y="202"/>
                  </a:lnTo>
                  <a:lnTo>
                    <a:pt x="112" y="197"/>
                  </a:lnTo>
                  <a:lnTo>
                    <a:pt x="127" y="202"/>
                  </a:lnTo>
                  <a:lnTo>
                    <a:pt x="131" y="224"/>
                  </a:lnTo>
                  <a:lnTo>
                    <a:pt x="130" y="237"/>
                  </a:lnTo>
                  <a:lnTo>
                    <a:pt x="127" y="252"/>
                  </a:lnTo>
                  <a:lnTo>
                    <a:pt x="119" y="273"/>
                  </a:lnTo>
                  <a:lnTo>
                    <a:pt x="107" y="303"/>
                  </a:lnTo>
                  <a:lnTo>
                    <a:pt x="58" y="4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Freeform 21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2644066" y="4534930"/>
            <a:ext cx="168256" cy="190214"/>
          </a:xfrm>
          <a:custGeom>
            <a:avLst/>
            <a:gdLst>
              <a:gd name="T0" fmla="*/ 382 w 682"/>
              <a:gd name="T1" fmla="*/ 74 h 771"/>
              <a:gd name="T2" fmla="*/ 392 w 682"/>
              <a:gd name="T3" fmla="*/ 54 h 771"/>
              <a:gd name="T4" fmla="*/ 416 w 682"/>
              <a:gd name="T5" fmla="*/ 41 h 771"/>
              <a:gd name="T6" fmla="*/ 463 w 682"/>
              <a:gd name="T7" fmla="*/ 36 h 771"/>
              <a:gd name="T8" fmla="*/ 519 w 682"/>
              <a:gd name="T9" fmla="*/ 35 h 771"/>
              <a:gd name="T10" fmla="*/ 539 w 682"/>
              <a:gd name="T11" fmla="*/ 26 h 771"/>
              <a:gd name="T12" fmla="*/ 533 w 682"/>
              <a:gd name="T13" fmla="*/ 2 h 771"/>
              <a:gd name="T14" fmla="*/ 205 w 682"/>
              <a:gd name="T15" fmla="*/ 0 h 771"/>
              <a:gd name="T16" fmla="*/ 192 w 682"/>
              <a:gd name="T17" fmla="*/ 3 h 771"/>
              <a:gd name="T18" fmla="*/ 184 w 682"/>
              <a:gd name="T19" fmla="*/ 22 h 771"/>
              <a:gd name="T20" fmla="*/ 215 w 682"/>
              <a:gd name="T21" fmla="*/ 35 h 771"/>
              <a:gd name="T22" fmla="*/ 258 w 682"/>
              <a:gd name="T23" fmla="*/ 37 h 771"/>
              <a:gd name="T24" fmla="*/ 289 w 682"/>
              <a:gd name="T25" fmla="*/ 55 h 771"/>
              <a:gd name="T26" fmla="*/ 284 w 682"/>
              <a:gd name="T27" fmla="*/ 77 h 771"/>
              <a:gd name="T28" fmla="*/ 129 w 682"/>
              <a:gd name="T29" fmla="*/ 698 h 771"/>
              <a:gd name="T30" fmla="*/ 119 w 682"/>
              <a:gd name="T31" fmla="*/ 719 h 771"/>
              <a:gd name="T32" fmla="*/ 99 w 682"/>
              <a:gd name="T33" fmla="*/ 731 h 771"/>
              <a:gd name="T34" fmla="*/ 60 w 682"/>
              <a:gd name="T35" fmla="*/ 736 h 771"/>
              <a:gd name="T36" fmla="*/ 17 w 682"/>
              <a:gd name="T37" fmla="*/ 736 h 771"/>
              <a:gd name="T38" fmla="*/ 2 w 682"/>
              <a:gd name="T39" fmla="*/ 745 h 771"/>
              <a:gd name="T40" fmla="*/ 7 w 682"/>
              <a:gd name="T41" fmla="*/ 770 h 771"/>
              <a:gd name="T42" fmla="*/ 553 w 682"/>
              <a:gd name="T43" fmla="*/ 771 h 771"/>
              <a:gd name="T44" fmla="*/ 578 w 682"/>
              <a:gd name="T45" fmla="*/ 769 h 771"/>
              <a:gd name="T46" fmla="*/ 588 w 682"/>
              <a:gd name="T47" fmla="*/ 752 h 771"/>
              <a:gd name="T48" fmla="*/ 681 w 682"/>
              <a:gd name="T49" fmla="*/ 496 h 771"/>
              <a:gd name="T50" fmla="*/ 678 w 682"/>
              <a:gd name="T51" fmla="*/ 484 h 771"/>
              <a:gd name="T52" fmla="*/ 657 w 682"/>
              <a:gd name="T53" fmla="*/ 485 h 771"/>
              <a:gd name="T54" fmla="*/ 634 w 682"/>
              <a:gd name="T55" fmla="*/ 543 h 771"/>
              <a:gd name="T56" fmla="*/ 594 w 682"/>
              <a:gd name="T57" fmla="*/ 623 h 771"/>
              <a:gd name="T58" fmla="*/ 531 w 682"/>
              <a:gd name="T59" fmla="*/ 690 h 771"/>
              <a:gd name="T60" fmla="*/ 432 w 682"/>
              <a:gd name="T61" fmla="*/ 730 h 771"/>
              <a:gd name="T62" fmla="*/ 259 w 682"/>
              <a:gd name="T63" fmla="*/ 736 h 771"/>
              <a:gd name="T64" fmla="*/ 234 w 682"/>
              <a:gd name="T65" fmla="*/ 735 h 771"/>
              <a:gd name="T66" fmla="*/ 220 w 682"/>
              <a:gd name="T67" fmla="*/ 724 h 771"/>
              <a:gd name="T68" fmla="*/ 226 w 682"/>
              <a:gd name="T69" fmla="*/ 697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82" h="771">
                <a:moveTo>
                  <a:pt x="378" y="88"/>
                </a:moveTo>
                <a:lnTo>
                  <a:pt x="382" y="74"/>
                </a:lnTo>
                <a:lnTo>
                  <a:pt x="386" y="63"/>
                </a:lnTo>
                <a:lnTo>
                  <a:pt x="392" y="54"/>
                </a:lnTo>
                <a:lnTo>
                  <a:pt x="402" y="46"/>
                </a:lnTo>
                <a:lnTo>
                  <a:pt x="416" y="41"/>
                </a:lnTo>
                <a:lnTo>
                  <a:pt x="436" y="37"/>
                </a:lnTo>
                <a:lnTo>
                  <a:pt x="463" y="36"/>
                </a:lnTo>
                <a:lnTo>
                  <a:pt x="498" y="35"/>
                </a:lnTo>
                <a:lnTo>
                  <a:pt x="519" y="35"/>
                </a:lnTo>
                <a:lnTo>
                  <a:pt x="532" y="32"/>
                </a:lnTo>
                <a:lnTo>
                  <a:pt x="539" y="26"/>
                </a:lnTo>
                <a:lnTo>
                  <a:pt x="540" y="14"/>
                </a:lnTo>
                <a:lnTo>
                  <a:pt x="533" y="2"/>
                </a:lnTo>
                <a:lnTo>
                  <a:pt x="522" y="0"/>
                </a:lnTo>
                <a:lnTo>
                  <a:pt x="205" y="0"/>
                </a:lnTo>
                <a:lnTo>
                  <a:pt x="199" y="0"/>
                </a:lnTo>
                <a:lnTo>
                  <a:pt x="192" y="3"/>
                </a:lnTo>
                <a:lnTo>
                  <a:pt x="186" y="9"/>
                </a:lnTo>
                <a:lnTo>
                  <a:pt x="184" y="22"/>
                </a:lnTo>
                <a:lnTo>
                  <a:pt x="192" y="34"/>
                </a:lnTo>
                <a:lnTo>
                  <a:pt x="215" y="35"/>
                </a:lnTo>
                <a:lnTo>
                  <a:pt x="231" y="35"/>
                </a:lnTo>
                <a:lnTo>
                  <a:pt x="258" y="37"/>
                </a:lnTo>
                <a:lnTo>
                  <a:pt x="281" y="42"/>
                </a:lnTo>
                <a:lnTo>
                  <a:pt x="289" y="55"/>
                </a:lnTo>
                <a:lnTo>
                  <a:pt x="288" y="63"/>
                </a:lnTo>
                <a:lnTo>
                  <a:pt x="284" y="77"/>
                </a:lnTo>
                <a:lnTo>
                  <a:pt x="133" y="683"/>
                </a:lnTo>
                <a:lnTo>
                  <a:pt x="129" y="698"/>
                </a:lnTo>
                <a:lnTo>
                  <a:pt x="125" y="710"/>
                </a:lnTo>
                <a:lnTo>
                  <a:pt x="119" y="719"/>
                </a:lnTo>
                <a:lnTo>
                  <a:pt x="111" y="726"/>
                </a:lnTo>
                <a:lnTo>
                  <a:pt x="99" y="731"/>
                </a:lnTo>
                <a:lnTo>
                  <a:pt x="82" y="734"/>
                </a:lnTo>
                <a:lnTo>
                  <a:pt x="60" y="736"/>
                </a:lnTo>
                <a:lnTo>
                  <a:pt x="30" y="736"/>
                </a:lnTo>
                <a:lnTo>
                  <a:pt x="17" y="736"/>
                </a:lnTo>
                <a:lnTo>
                  <a:pt x="8" y="739"/>
                </a:lnTo>
                <a:lnTo>
                  <a:pt x="2" y="745"/>
                </a:lnTo>
                <a:lnTo>
                  <a:pt x="0" y="758"/>
                </a:lnTo>
                <a:lnTo>
                  <a:pt x="7" y="770"/>
                </a:lnTo>
                <a:lnTo>
                  <a:pt x="30" y="771"/>
                </a:lnTo>
                <a:lnTo>
                  <a:pt x="553" y="771"/>
                </a:lnTo>
                <a:lnTo>
                  <a:pt x="569" y="771"/>
                </a:lnTo>
                <a:lnTo>
                  <a:pt x="578" y="769"/>
                </a:lnTo>
                <a:lnTo>
                  <a:pt x="583" y="763"/>
                </a:lnTo>
                <a:lnTo>
                  <a:pt x="588" y="752"/>
                </a:lnTo>
                <a:lnTo>
                  <a:pt x="677" y="508"/>
                </a:lnTo>
                <a:lnTo>
                  <a:pt x="681" y="496"/>
                </a:lnTo>
                <a:lnTo>
                  <a:pt x="682" y="492"/>
                </a:lnTo>
                <a:lnTo>
                  <a:pt x="678" y="484"/>
                </a:lnTo>
                <a:lnTo>
                  <a:pt x="668" y="480"/>
                </a:lnTo>
                <a:lnTo>
                  <a:pt x="657" y="485"/>
                </a:lnTo>
                <a:lnTo>
                  <a:pt x="649" y="504"/>
                </a:lnTo>
                <a:lnTo>
                  <a:pt x="634" y="543"/>
                </a:lnTo>
                <a:lnTo>
                  <a:pt x="616" y="583"/>
                </a:lnTo>
                <a:lnTo>
                  <a:pt x="594" y="623"/>
                </a:lnTo>
                <a:lnTo>
                  <a:pt x="566" y="658"/>
                </a:lnTo>
                <a:lnTo>
                  <a:pt x="531" y="690"/>
                </a:lnTo>
                <a:lnTo>
                  <a:pt x="487" y="714"/>
                </a:lnTo>
                <a:lnTo>
                  <a:pt x="432" y="730"/>
                </a:lnTo>
                <a:lnTo>
                  <a:pt x="365" y="736"/>
                </a:lnTo>
                <a:lnTo>
                  <a:pt x="259" y="736"/>
                </a:lnTo>
                <a:lnTo>
                  <a:pt x="244" y="736"/>
                </a:lnTo>
                <a:lnTo>
                  <a:pt x="234" y="735"/>
                </a:lnTo>
                <a:lnTo>
                  <a:pt x="223" y="732"/>
                </a:lnTo>
                <a:lnTo>
                  <a:pt x="220" y="724"/>
                </a:lnTo>
                <a:lnTo>
                  <a:pt x="220" y="717"/>
                </a:lnTo>
                <a:lnTo>
                  <a:pt x="226" y="697"/>
                </a:lnTo>
                <a:lnTo>
                  <a:pt x="378" y="88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5523" name="Group 300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1168502" y="1196754"/>
            <a:ext cx="6970209" cy="1061263"/>
            <a:chOff x="0" y="-1"/>
            <a:chExt cx="5760" cy="877"/>
          </a:xfrm>
        </p:grpSpPr>
        <p:sp>
          <p:nvSpPr>
            <p:cNvPr id="5525" name="Freeform 301"/>
            <p:cNvSpPr>
              <a:spLocks noChangeAspect="1"/>
            </p:cNvSpPr>
            <p:nvPr/>
          </p:nvSpPr>
          <p:spPr bwMode="auto">
            <a:xfrm>
              <a:off x="369" y="253"/>
              <a:ext cx="155" cy="87"/>
            </a:xfrm>
            <a:custGeom>
              <a:avLst/>
              <a:gdLst>
                <a:gd name="T0" fmla="*/ 15 w 155"/>
                <a:gd name="T1" fmla="*/ 72 h 87"/>
                <a:gd name="T2" fmla="*/ 13 w 155"/>
                <a:gd name="T3" fmla="*/ 80 h 87"/>
                <a:gd name="T4" fmla="*/ 0 w 155"/>
                <a:gd name="T5" fmla="*/ 81 h 87"/>
                <a:gd name="T6" fmla="*/ 45 w 155"/>
                <a:gd name="T7" fmla="*/ 87 h 87"/>
                <a:gd name="T8" fmla="*/ 37 w 155"/>
                <a:gd name="T9" fmla="*/ 81 h 87"/>
                <a:gd name="T10" fmla="*/ 30 w 155"/>
                <a:gd name="T11" fmla="*/ 77 h 87"/>
                <a:gd name="T12" fmla="*/ 29 w 155"/>
                <a:gd name="T13" fmla="*/ 36 h 87"/>
                <a:gd name="T14" fmla="*/ 38 w 155"/>
                <a:gd name="T15" fmla="*/ 12 h 87"/>
                <a:gd name="T16" fmla="*/ 56 w 155"/>
                <a:gd name="T17" fmla="*/ 4 h 87"/>
                <a:gd name="T18" fmla="*/ 63 w 155"/>
                <a:gd name="T19" fmla="*/ 6 h 87"/>
                <a:gd name="T20" fmla="*/ 68 w 155"/>
                <a:gd name="T21" fmla="*/ 11 h 87"/>
                <a:gd name="T22" fmla="*/ 70 w 155"/>
                <a:gd name="T23" fmla="*/ 18 h 87"/>
                <a:gd name="T24" fmla="*/ 71 w 155"/>
                <a:gd name="T25" fmla="*/ 26 h 87"/>
                <a:gd name="T26" fmla="*/ 70 w 155"/>
                <a:gd name="T27" fmla="*/ 77 h 87"/>
                <a:gd name="T28" fmla="*/ 63 w 155"/>
                <a:gd name="T29" fmla="*/ 81 h 87"/>
                <a:gd name="T30" fmla="*/ 55 w 155"/>
                <a:gd name="T31" fmla="*/ 87 h 87"/>
                <a:gd name="T32" fmla="*/ 100 w 155"/>
                <a:gd name="T33" fmla="*/ 81 h 87"/>
                <a:gd name="T34" fmla="*/ 87 w 155"/>
                <a:gd name="T35" fmla="*/ 80 h 87"/>
                <a:gd name="T36" fmla="*/ 84 w 155"/>
                <a:gd name="T37" fmla="*/ 72 h 87"/>
                <a:gd name="T38" fmla="*/ 87 w 155"/>
                <a:gd name="T39" fmla="*/ 22 h 87"/>
                <a:gd name="T40" fmla="*/ 101 w 155"/>
                <a:gd name="T41" fmla="*/ 6 h 87"/>
                <a:gd name="T42" fmla="*/ 115 w 155"/>
                <a:gd name="T43" fmla="*/ 5 h 87"/>
                <a:gd name="T44" fmla="*/ 121 w 155"/>
                <a:gd name="T45" fmla="*/ 8 h 87"/>
                <a:gd name="T46" fmla="*/ 124 w 155"/>
                <a:gd name="T47" fmla="*/ 14 h 87"/>
                <a:gd name="T48" fmla="*/ 126 w 155"/>
                <a:gd name="T49" fmla="*/ 22 h 87"/>
                <a:gd name="T50" fmla="*/ 126 w 155"/>
                <a:gd name="T51" fmla="*/ 72 h 87"/>
                <a:gd name="T52" fmla="*/ 123 w 155"/>
                <a:gd name="T53" fmla="*/ 80 h 87"/>
                <a:gd name="T54" fmla="*/ 110 w 155"/>
                <a:gd name="T55" fmla="*/ 81 h 87"/>
                <a:gd name="T56" fmla="*/ 155 w 155"/>
                <a:gd name="T57" fmla="*/ 87 h 87"/>
                <a:gd name="T58" fmla="*/ 148 w 155"/>
                <a:gd name="T59" fmla="*/ 81 h 87"/>
                <a:gd name="T60" fmla="*/ 140 w 155"/>
                <a:gd name="T61" fmla="*/ 79 h 87"/>
                <a:gd name="T62" fmla="*/ 139 w 155"/>
                <a:gd name="T63" fmla="*/ 37 h 87"/>
                <a:gd name="T64" fmla="*/ 139 w 155"/>
                <a:gd name="T65" fmla="*/ 18 h 87"/>
                <a:gd name="T66" fmla="*/ 133 w 155"/>
                <a:gd name="T67" fmla="*/ 7 h 87"/>
                <a:gd name="T68" fmla="*/ 126 w 155"/>
                <a:gd name="T69" fmla="*/ 2 h 87"/>
                <a:gd name="T70" fmla="*/ 112 w 155"/>
                <a:gd name="T71" fmla="*/ 0 h 87"/>
                <a:gd name="T72" fmla="*/ 93 w 155"/>
                <a:gd name="T73" fmla="*/ 7 h 87"/>
                <a:gd name="T74" fmla="*/ 84 w 155"/>
                <a:gd name="T75" fmla="*/ 19 h 87"/>
                <a:gd name="T76" fmla="*/ 80 w 155"/>
                <a:gd name="T77" fmla="*/ 9 h 87"/>
                <a:gd name="T78" fmla="*/ 73 w 155"/>
                <a:gd name="T79" fmla="*/ 3 h 87"/>
                <a:gd name="T80" fmla="*/ 65 w 155"/>
                <a:gd name="T81" fmla="*/ 0 h 87"/>
                <a:gd name="T82" fmla="*/ 57 w 155"/>
                <a:gd name="T83" fmla="*/ 0 h 87"/>
                <a:gd name="T84" fmla="*/ 39 w 155"/>
                <a:gd name="T85" fmla="*/ 5 h 87"/>
                <a:gd name="T86" fmla="*/ 28 w 155"/>
                <a:gd name="T87" fmla="*/ 20 h 87"/>
                <a:gd name="T88" fmla="*/ 0 w 155"/>
                <a:gd name="T89" fmla="*/ 2 h 87"/>
                <a:gd name="T90" fmla="*/ 5 w 155"/>
                <a:gd name="T91" fmla="*/ 8 h 87"/>
                <a:gd name="T92" fmla="*/ 11 w 155"/>
                <a:gd name="T93" fmla="*/ 9 h 87"/>
                <a:gd name="T94" fmla="*/ 14 w 155"/>
                <a:gd name="T95" fmla="*/ 11 h 87"/>
                <a:gd name="T96" fmla="*/ 15 w 155"/>
                <a:gd name="T97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5" h="87">
                  <a:moveTo>
                    <a:pt x="15" y="19"/>
                  </a:moveTo>
                  <a:lnTo>
                    <a:pt x="15" y="72"/>
                  </a:lnTo>
                  <a:lnTo>
                    <a:pt x="15" y="77"/>
                  </a:lnTo>
                  <a:lnTo>
                    <a:pt x="13" y="80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45" y="87"/>
                  </a:lnTo>
                  <a:lnTo>
                    <a:pt x="45" y="81"/>
                  </a:lnTo>
                  <a:lnTo>
                    <a:pt x="37" y="81"/>
                  </a:lnTo>
                  <a:lnTo>
                    <a:pt x="32" y="80"/>
                  </a:lnTo>
                  <a:lnTo>
                    <a:pt x="30" y="77"/>
                  </a:lnTo>
                  <a:lnTo>
                    <a:pt x="29" y="72"/>
                  </a:lnTo>
                  <a:lnTo>
                    <a:pt x="29" y="36"/>
                  </a:lnTo>
                  <a:lnTo>
                    <a:pt x="31" y="22"/>
                  </a:lnTo>
                  <a:lnTo>
                    <a:pt x="38" y="12"/>
                  </a:lnTo>
                  <a:lnTo>
                    <a:pt x="46" y="6"/>
                  </a:lnTo>
                  <a:lnTo>
                    <a:pt x="56" y="4"/>
                  </a:lnTo>
                  <a:lnTo>
                    <a:pt x="60" y="5"/>
                  </a:lnTo>
                  <a:lnTo>
                    <a:pt x="63" y="6"/>
                  </a:lnTo>
                  <a:lnTo>
                    <a:pt x="66" y="8"/>
                  </a:lnTo>
                  <a:lnTo>
                    <a:pt x="68" y="11"/>
                  </a:lnTo>
                  <a:lnTo>
                    <a:pt x="69" y="14"/>
                  </a:lnTo>
                  <a:lnTo>
                    <a:pt x="70" y="18"/>
                  </a:lnTo>
                  <a:lnTo>
                    <a:pt x="70" y="22"/>
                  </a:lnTo>
                  <a:lnTo>
                    <a:pt x="71" y="26"/>
                  </a:lnTo>
                  <a:lnTo>
                    <a:pt x="71" y="72"/>
                  </a:lnTo>
                  <a:lnTo>
                    <a:pt x="70" y="77"/>
                  </a:lnTo>
                  <a:lnTo>
                    <a:pt x="68" y="80"/>
                  </a:lnTo>
                  <a:lnTo>
                    <a:pt x="63" y="81"/>
                  </a:lnTo>
                  <a:lnTo>
                    <a:pt x="55" y="81"/>
                  </a:lnTo>
                  <a:lnTo>
                    <a:pt x="55" y="87"/>
                  </a:lnTo>
                  <a:lnTo>
                    <a:pt x="100" y="87"/>
                  </a:lnTo>
                  <a:lnTo>
                    <a:pt x="100" y="81"/>
                  </a:lnTo>
                  <a:lnTo>
                    <a:pt x="92" y="81"/>
                  </a:lnTo>
                  <a:lnTo>
                    <a:pt x="87" y="80"/>
                  </a:lnTo>
                  <a:lnTo>
                    <a:pt x="85" y="77"/>
                  </a:lnTo>
                  <a:lnTo>
                    <a:pt x="84" y="72"/>
                  </a:lnTo>
                  <a:lnTo>
                    <a:pt x="84" y="36"/>
                  </a:lnTo>
                  <a:lnTo>
                    <a:pt x="87" y="22"/>
                  </a:lnTo>
                  <a:lnTo>
                    <a:pt x="93" y="12"/>
                  </a:lnTo>
                  <a:lnTo>
                    <a:pt x="101" y="6"/>
                  </a:lnTo>
                  <a:lnTo>
                    <a:pt x="111" y="4"/>
                  </a:lnTo>
                  <a:lnTo>
                    <a:pt x="115" y="5"/>
                  </a:lnTo>
                  <a:lnTo>
                    <a:pt x="119" y="6"/>
                  </a:lnTo>
                  <a:lnTo>
                    <a:pt x="121" y="8"/>
                  </a:lnTo>
                  <a:lnTo>
                    <a:pt x="123" y="11"/>
                  </a:lnTo>
                  <a:lnTo>
                    <a:pt x="124" y="14"/>
                  </a:lnTo>
                  <a:lnTo>
                    <a:pt x="125" y="18"/>
                  </a:lnTo>
                  <a:lnTo>
                    <a:pt x="126" y="22"/>
                  </a:lnTo>
                  <a:lnTo>
                    <a:pt x="126" y="26"/>
                  </a:lnTo>
                  <a:lnTo>
                    <a:pt x="126" y="72"/>
                  </a:lnTo>
                  <a:lnTo>
                    <a:pt x="125" y="77"/>
                  </a:lnTo>
                  <a:lnTo>
                    <a:pt x="123" y="80"/>
                  </a:lnTo>
                  <a:lnTo>
                    <a:pt x="118" y="81"/>
                  </a:lnTo>
                  <a:lnTo>
                    <a:pt x="110" y="81"/>
                  </a:lnTo>
                  <a:lnTo>
                    <a:pt x="110" y="87"/>
                  </a:lnTo>
                  <a:lnTo>
                    <a:pt x="155" y="87"/>
                  </a:lnTo>
                  <a:lnTo>
                    <a:pt x="155" y="81"/>
                  </a:lnTo>
                  <a:lnTo>
                    <a:pt x="148" y="81"/>
                  </a:lnTo>
                  <a:lnTo>
                    <a:pt x="143" y="80"/>
                  </a:lnTo>
                  <a:lnTo>
                    <a:pt x="140" y="79"/>
                  </a:lnTo>
                  <a:lnTo>
                    <a:pt x="139" y="75"/>
                  </a:lnTo>
                  <a:lnTo>
                    <a:pt x="139" y="37"/>
                  </a:lnTo>
                  <a:lnTo>
                    <a:pt x="139" y="26"/>
                  </a:lnTo>
                  <a:lnTo>
                    <a:pt x="139" y="18"/>
                  </a:lnTo>
                  <a:lnTo>
                    <a:pt x="137" y="12"/>
                  </a:lnTo>
                  <a:lnTo>
                    <a:pt x="133" y="7"/>
                  </a:lnTo>
                  <a:lnTo>
                    <a:pt x="130" y="4"/>
                  </a:lnTo>
                  <a:lnTo>
                    <a:pt x="126" y="2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01" y="2"/>
                  </a:lnTo>
                  <a:lnTo>
                    <a:pt x="93" y="7"/>
                  </a:lnTo>
                  <a:lnTo>
                    <a:pt x="87" y="13"/>
                  </a:lnTo>
                  <a:lnTo>
                    <a:pt x="84" y="19"/>
                  </a:lnTo>
                  <a:lnTo>
                    <a:pt x="82" y="13"/>
                  </a:lnTo>
                  <a:lnTo>
                    <a:pt x="80" y="9"/>
                  </a:lnTo>
                  <a:lnTo>
                    <a:pt x="76" y="5"/>
                  </a:lnTo>
                  <a:lnTo>
                    <a:pt x="73" y="3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47" y="1"/>
                  </a:lnTo>
                  <a:lnTo>
                    <a:pt x="39" y="5"/>
                  </a:lnTo>
                  <a:lnTo>
                    <a:pt x="33" y="12"/>
                  </a:lnTo>
                  <a:lnTo>
                    <a:pt x="28" y="20"/>
                  </a:lnTo>
                  <a:lnTo>
                    <a:pt x="28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1" y="9"/>
                  </a:lnTo>
                  <a:lnTo>
                    <a:pt x="13" y="10"/>
                  </a:lnTo>
                  <a:lnTo>
                    <a:pt x="14" y="11"/>
                  </a:lnTo>
                  <a:lnTo>
                    <a:pt x="15" y="13"/>
                  </a:lnTo>
                  <a:lnTo>
                    <a:pt x="15" y="16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26" name="Freeform 302"/>
            <p:cNvSpPr>
              <a:spLocks noChangeAspect="1" noEditPoints="1"/>
            </p:cNvSpPr>
            <p:nvPr/>
          </p:nvSpPr>
          <p:spPr bwMode="auto">
            <a:xfrm>
              <a:off x="534" y="208"/>
              <a:ext cx="42" cy="132"/>
            </a:xfrm>
            <a:custGeom>
              <a:avLst/>
              <a:gdLst>
                <a:gd name="T0" fmla="*/ 29 w 42"/>
                <a:gd name="T1" fmla="*/ 45 h 132"/>
                <a:gd name="T2" fmla="*/ 1 w 42"/>
                <a:gd name="T3" fmla="*/ 47 h 132"/>
                <a:gd name="T4" fmla="*/ 1 w 42"/>
                <a:gd name="T5" fmla="*/ 53 h 132"/>
                <a:gd name="T6" fmla="*/ 9 w 42"/>
                <a:gd name="T7" fmla="*/ 53 h 132"/>
                <a:gd name="T8" fmla="*/ 13 w 42"/>
                <a:gd name="T9" fmla="*/ 55 h 132"/>
                <a:gd name="T10" fmla="*/ 15 w 42"/>
                <a:gd name="T11" fmla="*/ 58 h 132"/>
                <a:gd name="T12" fmla="*/ 15 w 42"/>
                <a:gd name="T13" fmla="*/ 64 h 132"/>
                <a:gd name="T14" fmla="*/ 15 w 42"/>
                <a:gd name="T15" fmla="*/ 117 h 132"/>
                <a:gd name="T16" fmla="*/ 15 w 42"/>
                <a:gd name="T17" fmla="*/ 122 h 132"/>
                <a:gd name="T18" fmla="*/ 13 w 42"/>
                <a:gd name="T19" fmla="*/ 125 h 132"/>
                <a:gd name="T20" fmla="*/ 8 w 42"/>
                <a:gd name="T21" fmla="*/ 126 h 132"/>
                <a:gd name="T22" fmla="*/ 0 w 42"/>
                <a:gd name="T23" fmla="*/ 126 h 132"/>
                <a:gd name="T24" fmla="*/ 0 w 42"/>
                <a:gd name="T25" fmla="*/ 132 h 132"/>
                <a:gd name="T26" fmla="*/ 42 w 42"/>
                <a:gd name="T27" fmla="*/ 132 h 132"/>
                <a:gd name="T28" fmla="*/ 42 w 42"/>
                <a:gd name="T29" fmla="*/ 126 h 132"/>
                <a:gd name="T30" fmla="*/ 35 w 42"/>
                <a:gd name="T31" fmla="*/ 126 h 132"/>
                <a:gd name="T32" fmla="*/ 31 w 42"/>
                <a:gd name="T33" fmla="*/ 125 h 132"/>
                <a:gd name="T34" fmla="*/ 29 w 42"/>
                <a:gd name="T35" fmla="*/ 122 h 132"/>
                <a:gd name="T36" fmla="*/ 29 w 42"/>
                <a:gd name="T37" fmla="*/ 117 h 132"/>
                <a:gd name="T38" fmla="*/ 29 w 42"/>
                <a:gd name="T39" fmla="*/ 45 h 132"/>
                <a:gd name="T40" fmla="*/ 29 w 42"/>
                <a:gd name="T41" fmla="*/ 10 h 132"/>
                <a:gd name="T42" fmla="*/ 28 w 42"/>
                <a:gd name="T43" fmla="*/ 6 h 132"/>
                <a:gd name="T44" fmla="*/ 26 w 42"/>
                <a:gd name="T45" fmla="*/ 3 h 132"/>
                <a:gd name="T46" fmla="*/ 23 w 42"/>
                <a:gd name="T47" fmla="*/ 0 h 132"/>
                <a:gd name="T48" fmla="*/ 19 w 42"/>
                <a:gd name="T49" fmla="*/ 0 h 132"/>
                <a:gd name="T50" fmla="*/ 15 w 42"/>
                <a:gd name="T51" fmla="*/ 1 h 132"/>
                <a:gd name="T52" fmla="*/ 11 w 42"/>
                <a:gd name="T53" fmla="*/ 3 h 132"/>
                <a:gd name="T54" fmla="*/ 9 w 42"/>
                <a:gd name="T55" fmla="*/ 6 h 132"/>
                <a:gd name="T56" fmla="*/ 8 w 42"/>
                <a:gd name="T57" fmla="*/ 10 h 132"/>
                <a:gd name="T58" fmla="*/ 9 w 42"/>
                <a:gd name="T59" fmla="*/ 14 h 132"/>
                <a:gd name="T60" fmla="*/ 11 w 42"/>
                <a:gd name="T61" fmla="*/ 17 h 132"/>
                <a:gd name="T62" fmla="*/ 15 w 42"/>
                <a:gd name="T63" fmla="*/ 20 h 132"/>
                <a:gd name="T64" fmla="*/ 19 w 42"/>
                <a:gd name="T65" fmla="*/ 21 h 132"/>
                <a:gd name="T66" fmla="*/ 23 w 42"/>
                <a:gd name="T67" fmla="*/ 20 h 132"/>
                <a:gd name="T68" fmla="*/ 26 w 42"/>
                <a:gd name="T69" fmla="*/ 18 h 132"/>
                <a:gd name="T70" fmla="*/ 28 w 42"/>
                <a:gd name="T71" fmla="*/ 15 h 132"/>
                <a:gd name="T72" fmla="*/ 29 w 42"/>
                <a:gd name="T73" fmla="*/ 1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" h="132">
                  <a:moveTo>
                    <a:pt x="29" y="45"/>
                  </a:moveTo>
                  <a:lnTo>
                    <a:pt x="1" y="47"/>
                  </a:lnTo>
                  <a:lnTo>
                    <a:pt x="1" y="53"/>
                  </a:lnTo>
                  <a:lnTo>
                    <a:pt x="9" y="53"/>
                  </a:lnTo>
                  <a:lnTo>
                    <a:pt x="13" y="55"/>
                  </a:lnTo>
                  <a:lnTo>
                    <a:pt x="15" y="58"/>
                  </a:lnTo>
                  <a:lnTo>
                    <a:pt x="15" y="64"/>
                  </a:lnTo>
                  <a:lnTo>
                    <a:pt x="15" y="117"/>
                  </a:lnTo>
                  <a:lnTo>
                    <a:pt x="15" y="122"/>
                  </a:lnTo>
                  <a:lnTo>
                    <a:pt x="13" y="125"/>
                  </a:lnTo>
                  <a:lnTo>
                    <a:pt x="8" y="12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42" y="132"/>
                  </a:lnTo>
                  <a:lnTo>
                    <a:pt x="42" y="126"/>
                  </a:lnTo>
                  <a:lnTo>
                    <a:pt x="35" y="126"/>
                  </a:lnTo>
                  <a:lnTo>
                    <a:pt x="31" y="125"/>
                  </a:lnTo>
                  <a:lnTo>
                    <a:pt x="29" y="122"/>
                  </a:lnTo>
                  <a:lnTo>
                    <a:pt x="29" y="117"/>
                  </a:lnTo>
                  <a:lnTo>
                    <a:pt x="29" y="45"/>
                  </a:lnTo>
                  <a:close/>
                  <a:moveTo>
                    <a:pt x="29" y="10"/>
                  </a:moveTo>
                  <a:lnTo>
                    <a:pt x="28" y="6"/>
                  </a:lnTo>
                  <a:lnTo>
                    <a:pt x="26" y="3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9" y="6"/>
                  </a:lnTo>
                  <a:lnTo>
                    <a:pt x="8" y="10"/>
                  </a:lnTo>
                  <a:lnTo>
                    <a:pt x="9" y="14"/>
                  </a:lnTo>
                  <a:lnTo>
                    <a:pt x="11" y="17"/>
                  </a:lnTo>
                  <a:lnTo>
                    <a:pt x="15" y="20"/>
                  </a:lnTo>
                  <a:lnTo>
                    <a:pt x="19" y="21"/>
                  </a:lnTo>
                  <a:lnTo>
                    <a:pt x="23" y="20"/>
                  </a:lnTo>
                  <a:lnTo>
                    <a:pt x="26" y="18"/>
                  </a:lnTo>
                  <a:lnTo>
                    <a:pt x="28" y="15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27" name="Freeform 303"/>
            <p:cNvSpPr>
              <a:spLocks noChangeAspect="1"/>
            </p:cNvSpPr>
            <p:nvPr/>
          </p:nvSpPr>
          <p:spPr bwMode="auto">
            <a:xfrm>
              <a:off x="589" y="253"/>
              <a:ext cx="99" cy="87"/>
            </a:xfrm>
            <a:custGeom>
              <a:avLst/>
              <a:gdLst>
                <a:gd name="T0" fmla="*/ 15 w 99"/>
                <a:gd name="T1" fmla="*/ 19 h 87"/>
                <a:gd name="T2" fmla="*/ 15 w 99"/>
                <a:gd name="T3" fmla="*/ 72 h 87"/>
                <a:gd name="T4" fmla="*/ 15 w 99"/>
                <a:gd name="T5" fmla="*/ 77 h 87"/>
                <a:gd name="T6" fmla="*/ 12 w 99"/>
                <a:gd name="T7" fmla="*/ 80 h 87"/>
                <a:gd name="T8" fmla="*/ 8 w 99"/>
                <a:gd name="T9" fmla="*/ 81 h 87"/>
                <a:gd name="T10" fmla="*/ 0 w 99"/>
                <a:gd name="T11" fmla="*/ 81 h 87"/>
                <a:gd name="T12" fmla="*/ 0 w 99"/>
                <a:gd name="T13" fmla="*/ 87 h 87"/>
                <a:gd name="T14" fmla="*/ 44 w 99"/>
                <a:gd name="T15" fmla="*/ 87 h 87"/>
                <a:gd name="T16" fmla="*/ 44 w 99"/>
                <a:gd name="T17" fmla="*/ 81 h 87"/>
                <a:gd name="T18" fmla="*/ 36 w 99"/>
                <a:gd name="T19" fmla="*/ 81 h 87"/>
                <a:gd name="T20" fmla="*/ 32 w 99"/>
                <a:gd name="T21" fmla="*/ 80 h 87"/>
                <a:gd name="T22" fmla="*/ 29 w 99"/>
                <a:gd name="T23" fmla="*/ 77 h 87"/>
                <a:gd name="T24" fmla="*/ 29 w 99"/>
                <a:gd name="T25" fmla="*/ 72 h 87"/>
                <a:gd name="T26" fmla="*/ 29 w 99"/>
                <a:gd name="T27" fmla="*/ 36 h 87"/>
                <a:gd name="T28" fmla="*/ 31 w 99"/>
                <a:gd name="T29" fmla="*/ 22 h 87"/>
                <a:gd name="T30" fmla="*/ 37 w 99"/>
                <a:gd name="T31" fmla="*/ 12 h 87"/>
                <a:gd name="T32" fmla="*/ 46 w 99"/>
                <a:gd name="T33" fmla="*/ 6 h 87"/>
                <a:gd name="T34" fmla="*/ 56 w 99"/>
                <a:gd name="T35" fmla="*/ 4 h 87"/>
                <a:gd name="T36" fmla="*/ 60 w 99"/>
                <a:gd name="T37" fmla="*/ 5 h 87"/>
                <a:gd name="T38" fmla="*/ 63 w 99"/>
                <a:gd name="T39" fmla="*/ 6 h 87"/>
                <a:gd name="T40" fmla="*/ 66 w 99"/>
                <a:gd name="T41" fmla="*/ 8 h 87"/>
                <a:gd name="T42" fmla="*/ 68 w 99"/>
                <a:gd name="T43" fmla="*/ 11 h 87"/>
                <a:gd name="T44" fmla="*/ 69 w 99"/>
                <a:gd name="T45" fmla="*/ 14 h 87"/>
                <a:gd name="T46" fmla="*/ 70 w 99"/>
                <a:gd name="T47" fmla="*/ 18 h 87"/>
                <a:gd name="T48" fmla="*/ 70 w 99"/>
                <a:gd name="T49" fmla="*/ 22 h 87"/>
                <a:gd name="T50" fmla="*/ 70 w 99"/>
                <a:gd name="T51" fmla="*/ 26 h 87"/>
                <a:gd name="T52" fmla="*/ 70 w 99"/>
                <a:gd name="T53" fmla="*/ 72 h 87"/>
                <a:gd name="T54" fmla="*/ 70 w 99"/>
                <a:gd name="T55" fmla="*/ 77 h 87"/>
                <a:gd name="T56" fmla="*/ 67 w 99"/>
                <a:gd name="T57" fmla="*/ 80 h 87"/>
                <a:gd name="T58" fmla="*/ 63 w 99"/>
                <a:gd name="T59" fmla="*/ 81 h 87"/>
                <a:gd name="T60" fmla="*/ 55 w 99"/>
                <a:gd name="T61" fmla="*/ 81 h 87"/>
                <a:gd name="T62" fmla="*/ 55 w 99"/>
                <a:gd name="T63" fmla="*/ 87 h 87"/>
                <a:gd name="T64" fmla="*/ 99 w 99"/>
                <a:gd name="T65" fmla="*/ 87 h 87"/>
                <a:gd name="T66" fmla="*/ 99 w 99"/>
                <a:gd name="T67" fmla="*/ 81 h 87"/>
                <a:gd name="T68" fmla="*/ 93 w 99"/>
                <a:gd name="T69" fmla="*/ 81 h 87"/>
                <a:gd name="T70" fmla="*/ 88 w 99"/>
                <a:gd name="T71" fmla="*/ 80 h 87"/>
                <a:gd name="T72" fmla="*/ 85 w 99"/>
                <a:gd name="T73" fmla="*/ 79 h 87"/>
                <a:gd name="T74" fmla="*/ 84 w 99"/>
                <a:gd name="T75" fmla="*/ 75 h 87"/>
                <a:gd name="T76" fmla="*/ 84 w 99"/>
                <a:gd name="T77" fmla="*/ 37 h 87"/>
                <a:gd name="T78" fmla="*/ 84 w 99"/>
                <a:gd name="T79" fmla="*/ 26 h 87"/>
                <a:gd name="T80" fmla="*/ 83 w 99"/>
                <a:gd name="T81" fmla="*/ 18 h 87"/>
                <a:gd name="T82" fmla="*/ 81 w 99"/>
                <a:gd name="T83" fmla="*/ 12 h 87"/>
                <a:gd name="T84" fmla="*/ 78 w 99"/>
                <a:gd name="T85" fmla="*/ 7 h 87"/>
                <a:gd name="T86" fmla="*/ 75 w 99"/>
                <a:gd name="T87" fmla="*/ 4 h 87"/>
                <a:gd name="T88" fmla="*/ 71 w 99"/>
                <a:gd name="T89" fmla="*/ 2 h 87"/>
                <a:gd name="T90" fmla="*/ 65 w 99"/>
                <a:gd name="T91" fmla="*/ 0 h 87"/>
                <a:gd name="T92" fmla="*/ 57 w 99"/>
                <a:gd name="T93" fmla="*/ 0 h 87"/>
                <a:gd name="T94" fmla="*/ 47 w 99"/>
                <a:gd name="T95" fmla="*/ 1 h 87"/>
                <a:gd name="T96" fmla="*/ 39 w 99"/>
                <a:gd name="T97" fmla="*/ 5 h 87"/>
                <a:gd name="T98" fmla="*/ 33 w 99"/>
                <a:gd name="T99" fmla="*/ 12 h 87"/>
                <a:gd name="T100" fmla="*/ 28 w 99"/>
                <a:gd name="T101" fmla="*/ 20 h 87"/>
                <a:gd name="T102" fmla="*/ 28 w 99"/>
                <a:gd name="T103" fmla="*/ 0 h 87"/>
                <a:gd name="T104" fmla="*/ 0 w 99"/>
                <a:gd name="T105" fmla="*/ 2 h 87"/>
                <a:gd name="T106" fmla="*/ 0 w 99"/>
                <a:gd name="T107" fmla="*/ 8 h 87"/>
                <a:gd name="T108" fmla="*/ 4 w 99"/>
                <a:gd name="T109" fmla="*/ 8 h 87"/>
                <a:gd name="T110" fmla="*/ 8 w 99"/>
                <a:gd name="T111" fmla="*/ 8 h 87"/>
                <a:gd name="T112" fmla="*/ 11 w 99"/>
                <a:gd name="T113" fmla="*/ 9 h 87"/>
                <a:gd name="T114" fmla="*/ 13 w 99"/>
                <a:gd name="T115" fmla="*/ 10 h 87"/>
                <a:gd name="T116" fmla="*/ 14 w 99"/>
                <a:gd name="T117" fmla="*/ 11 h 87"/>
                <a:gd name="T118" fmla="*/ 15 w 99"/>
                <a:gd name="T119" fmla="*/ 13 h 87"/>
                <a:gd name="T120" fmla="*/ 15 w 99"/>
                <a:gd name="T121" fmla="*/ 16 h 87"/>
                <a:gd name="T122" fmla="*/ 15 w 99"/>
                <a:gd name="T123" fmla="*/ 1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9" h="87">
                  <a:moveTo>
                    <a:pt x="15" y="19"/>
                  </a:moveTo>
                  <a:lnTo>
                    <a:pt x="15" y="72"/>
                  </a:lnTo>
                  <a:lnTo>
                    <a:pt x="15" y="77"/>
                  </a:lnTo>
                  <a:lnTo>
                    <a:pt x="12" y="80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44" y="87"/>
                  </a:lnTo>
                  <a:lnTo>
                    <a:pt x="44" y="81"/>
                  </a:lnTo>
                  <a:lnTo>
                    <a:pt x="36" y="81"/>
                  </a:lnTo>
                  <a:lnTo>
                    <a:pt x="32" y="80"/>
                  </a:lnTo>
                  <a:lnTo>
                    <a:pt x="29" y="77"/>
                  </a:lnTo>
                  <a:lnTo>
                    <a:pt x="29" y="72"/>
                  </a:lnTo>
                  <a:lnTo>
                    <a:pt x="29" y="36"/>
                  </a:lnTo>
                  <a:lnTo>
                    <a:pt x="31" y="22"/>
                  </a:lnTo>
                  <a:lnTo>
                    <a:pt x="37" y="12"/>
                  </a:lnTo>
                  <a:lnTo>
                    <a:pt x="46" y="6"/>
                  </a:lnTo>
                  <a:lnTo>
                    <a:pt x="56" y="4"/>
                  </a:lnTo>
                  <a:lnTo>
                    <a:pt x="60" y="5"/>
                  </a:lnTo>
                  <a:lnTo>
                    <a:pt x="63" y="6"/>
                  </a:lnTo>
                  <a:lnTo>
                    <a:pt x="66" y="8"/>
                  </a:lnTo>
                  <a:lnTo>
                    <a:pt x="68" y="11"/>
                  </a:lnTo>
                  <a:lnTo>
                    <a:pt x="69" y="14"/>
                  </a:lnTo>
                  <a:lnTo>
                    <a:pt x="70" y="18"/>
                  </a:lnTo>
                  <a:lnTo>
                    <a:pt x="70" y="22"/>
                  </a:lnTo>
                  <a:lnTo>
                    <a:pt x="70" y="26"/>
                  </a:lnTo>
                  <a:lnTo>
                    <a:pt x="70" y="72"/>
                  </a:lnTo>
                  <a:lnTo>
                    <a:pt x="70" y="77"/>
                  </a:lnTo>
                  <a:lnTo>
                    <a:pt x="67" y="80"/>
                  </a:lnTo>
                  <a:lnTo>
                    <a:pt x="63" y="81"/>
                  </a:lnTo>
                  <a:lnTo>
                    <a:pt x="55" y="81"/>
                  </a:lnTo>
                  <a:lnTo>
                    <a:pt x="55" y="87"/>
                  </a:lnTo>
                  <a:lnTo>
                    <a:pt x="99" y="87"/>
                  </a:lnTo>
                  <a:lnTo>
                    <a:pt x="99" y="81"/>
                  </a:lnTo>
                  <a:lnTo>
                    <a:pt x="93" y="81"/>
                  </a:lnTo>
                  <a:lnTo>
                    <a:pt x="88" y="80"/>
                  </a:lnTo>
                  <a:lnTo>
                    <a:pt x="85" y="79"/>
                  </a:lnTo>
                  <a:lnTo>
                    <a:pt x="84" y="75"/>
                  </a:lnTo>
                  <a:lnTo>
                    <a:pt x="84" y="37"/>
                  </a:lnTo>
                  <a:lnTo>
                    <a:pt x="84" y="26"/>
                  </a:lnTo>
                  <a:lnTo>
                    <a:pt x="83" y="18"/>
                  </a:lnTo>
                  <a:lnTo>
                    <a:pt x="81" y="12"/>
                  </a:lnTo>
                  <a:lnTo>
                    <a:pt x="78" y="7"/>
                  </a:lnTo>
                  <a:lnTo>
                    <a:pt x="75" y="4"/>
                  </a:lnTo>
                  <a:lnTo>
                    <a:pt x="71" y="2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7" y="1"/>
                  </a:lnTo>
                  <a:lnTo>
                    <a:pt x="39" y="5"/>
                  </a:lnTo>
                  <a:lnTo>
                    <a:pt x="33" y="12"/>
                  </a:lnTo>
                  <a:lnTo>
                    <a:pt x="28" y="20"/>
                  </a:lnTo>
                  <a:lnTo>
                    <a:pt x="28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11" y="9"/>
                  </a:lnTo>
                  <a:lnTo>
                    <a:pt x="13" y="10"/>
                  </a:lnTo>
                  <a:lnTo>
                    <a:pt x="14" y="11"/>
                  </a:lnTo>
                  <a:lnTo>
                    <a:pt x="15" y="13"/>
                  </a:lnTo>
                  <a:lnTo>
                    <a:pt x="15" y="16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28" name="Freeform 304"/>
            <p:cNvSpPr>
              <a:spLocks noChangeAspect="1"/>
            </p:cNvSpPr>
            <p:nvPr/>
          </p:nvSpPr>
          <p:spPr bwMode="auto">
            <a:xfrm>
              <a:off x="183" y="384"/>
              <a:ext cx="90" cy="94"/>
            </a:xfrm>
            <a:custGeom>
              <a:avLst/>
              <a:gdLst>
                <a:gd name="T0" fmla="*/ 47 w 90"/>
                <a:gd name="T1" fmla="*/ 11 h 94"/>
                <a:gd name="T2" fmla="*/ 48 w 90"/>
                <a:gd name="T3" fmla="*/ 8 h 94"/>
                <a:gd name="T4" fmla="*/ 50 w 90"/>
                <a:gd name="T5" fmla="*/ 6 h 94"/>
                <a:gd name="T6" fmla="*/ 54 w 90"/>
                <a:gd name="T7" fmla="*/ 5 h 94"/>
                <a:gd name="T8" fmla="*/ 62 w 90"/>
                <a:gd name="T9" fmla="*/ 5 h 94"/>
                <a:gd name="T10" fmla="*/ 65 w 90"/>
                <a:gd name="T11" fmla="*/ 5 h 94"/>
                <a:gd name="T12" fmla="*/ 66 w 90"/>
                <a:gd name="T13" fmla="*/ 4 h 94"/>
                <a:gd name="T14" fmla="*/ 67 w 90"/>
                <a:gd name="T15" fmla="*/ 3 h 94"/>
                <a:gd name="T16" fmla="*/ 67 w 90"/>
                <a:gd name="T17" fmla="*/ 2 h 94"/>
                <a:gd name="T18" fmla="*/ 67 w 90"/>
                <a:gd name="T19" fmla="*/ 1 h 94"/>
                <a:gd name="T20" fmla="*/ 65 w 90"/>
                <a:gd name="T21" fmla="*/ 0 h 94"/>
                <a:gd name="T22" fmla="*/ 25 w 90"/>
                <a:gd name="T23" fmla="*/ 0 h 94"/>
                <a:gd name="T24" fmla="*/ 24 w 90"/>
                <a:gd name="T25" fmla="*/ 0 h 94"/>
                <a:gd name="T26" fmla="*/ 23 w 90"/>
                <a:gd name="T27" fmla="*/ 0 h 94"/>
                <a:gd name="T28" fmla="*/ 23 w 90"/>
                <a:gd name="T29" fmla="*/ 1 h 94"/>
                <a:gd name="T30" fmla="*/ 22 w 90"/>
                <a:gd name="T31" fmla="*/ 3 h 94"/>
                <a:gd name="T32" fmla="*/ 23 w 90"/>
                <a:gd name="T33" fmla="*/ 4 h 94"/>
                <a:gd name="T34" fmla="*/ 27 w 90"/>
                <a:gd name="T35" fmla="*/ 5 h 94"/>
                <a:gd name="T36" fmla="*/ 28 w 90"/>
                <a:gd name="T37" fmla="*/ 5 h 94"/>
                <a:gd name="T38" fmla="*/ 32 w 90"/>
                <a:gd name="T39" fmla="*/ 5 h 94"/>
                <a:gd name="T40" fmla="*/ 35 w 90"/>
                <a:gd name="T41" fmla="*/ 6 h 94"/>
                <a:gd name="T42" fmla="*/ 35 w 90"/>
                <a:gd name="T43" fmla="*/ 7 h 94"/>
                <a:gd name="T44" fmla="*/ 35 w 90"/>
                <a:gd name="T45" fmla="*/ 8 h 94"/>
                <a:gd name="T46" fmla="*/ 35 w 90"/>
                <a:gd name="T47" fmla="*/ 10 h 94"/>
                <a:gd name="T48" fmla="*/ 16 w 90"/>
                <a:gd name="T49" fmla="*/ 84 h 94"/>
                <a:gd name="T50" fmla="*/ 15 w 90"/>
                <a:gd name="T51" fmla="*/ 86 h 94"/>
                <a:gd name="T52" fmla="*/ 14 w 90"/>
                <a:gd name="T53" fmla="*/ 88 h 94"/>
                <a:gd name="T54" fmla="*/ 10 w 90"/>
                <a:gd name="T55" fmla="*/ 89 h 94"/>
                <a:gd name="T56" fmla="*/ 4 w 90"/>
                <a:gd name="T57" fmla="*/ 89 h 94"/>
                <a:gd name="T58" fmla="*/ 1 w 90"/>
                <a:gd name="T59" fmla="*/ 90 h 94"/>
                <a:gd name="T60" fmla="*/ 0 w 90"/>
                <a:gd name="T61" fmla="*/ 92 h 94"/>
                <a:gd name="T62" fmla="*/ 1 w 90"/>
                <a:gd name="T63" fmla="*/ 94 h 94"/>
                <a:gd name="T64" fmla="*/ 4 w 90"/>
                <a:gd name="T65" fmla="*/ 94 h 94"/>
                <a:gd name="T66" fmla="*/ 74 w 90"/>
                <a:gd name="T67" fmla="*/ 94 h 94"/>
                <a:gd name="T68" fmla="*/ 76 w 90"/>
                <a:gd name="T69" fmla="*/ 94 h 94"/>
                <a:gd name="T70" fmla="*/ 77 w 90"/>
                <a:gd name="T71" fmla="*/ 94 h 94"/>
                <a:gd name="T72" fmla="*/ 78 w 90"/>
                <a:gd name="T73" fmla="*/ 93 h 94"/>
                <a:gd name="T74" fmla="*/ 78 w 90"/>
                <a:gd name="T75" fmla="*/ 92 h 94"/>
                <a:gd name="T76" fmla="*/ 81 w 90"/>
                <a:gd name="T77" fmla="*/ 85 h 94"/>
                <a:gd name="T78" fmla="*/ 85 w 90"/>
                <a:gd name="T79" fmla="*/ 75 h 94"/>
                <a:gd name="T80" fmla="*/ 89 w 90"/>
                <a:gd name="T81" fmla="*/ 65 h 94"/>
                <a:gd name="T82" fmla="*/ 90 w 90"/>
                <a:gd name="T83" fmla="*/ 60 h 94"/>
                <a:gd name="T84" fmla="*/ 90 w 90"/>
                <a:gd name="T85" fmla="*/ 59 h 94"/>
                <a:gd name="T86" fmla="*/ 88 w 90"/>
                <a:gd name="T87" fmla="*/ 58 h 94"/>
                <a:gd name="T88" fmla="*/ 86 w 90"/>
                <a:gd name="T89" fmla="*/ 59 h 94"/>
                <a:gd name="T90" fmla="*/ 85 w 90"/>
                <a:gd name="T91" fmla="*/ 61 h 94"/>
                <a:gd name="T92" fmla="*/ 81 w 90"/>
                <a:gd name="T93" fmla="*/ 71 h 94"/>
                <a:gd name="T94" fmla="*/ 74 w 90"/>
                <a:gd name="T95" fmla="*/ 80 h 94"/>
                <a:gd name="T96" fmla="*/ 64 w 90"/>
                <a:gd name="T97" fmla="*/ 87 h 94"/>
                <a:gd name="T98" fmla="*/ 48 w 90"/>
                <a:gd name="T99" fmla="*/ 89 h 94"/>
                <a:gd name="T100" fmla="*/ 33 w 90"/>
                <a:gd name="T101" fmla="*/ 89 h 94"/>
                <a:gd name="T102" fmla="*/ 30 w 90"/>
                <a:gd name="T103" fmla="*/ 89 h 94"/>
                <a:gd name="T104" fmla="*/ 29 w 90"/>
                <a:gd name="T105" fmla="*/ 89 h 94"/>
                <a:gd name="T106" fmla="*/ 28 w 90"/>
                <a:gd name="T107" fmla="*/ 89 h 94"/>
                <a:gd name="T108" fmla="*/ 28 w 90"/>
                <a:gd name="T109" fmla="*/ 88 h 94"/>
                <a:gd name="T110" fmla="*/ 28 w 90"/>
                <a:gd name="T111" fmla="*/ 87 h 94"/>
                <a:gd name="T112" fmla="*/ 29 w 90"/>
                <a:gd name="T113" fmla="*/ 85 h 94"/>
                <a:gd name="T114" fmla="*/ 47 w 90"/>
                <a:gd name="T115" fmla="*/ 1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" h="94">
                  <a:moveTo>
                    <a:pt x="47" y="11"/>
                  </a:moveTo>
                  <a:lnTo>
                    <a:pt x="48" y="8"/>
                  </a:lnTo>
                  <a:lnTo>
                    <a:pt x="50" y="6"/>
                  </a:lnTo>
                  <a:lnTo>
                    <a:pt x="54" y="5"/>
                  </a:lnTo>
                  <a:lnTo>
                    <a:pt x="62" y="5"/>
                  </a:lnTo>
                  <a:lnTo>
                    <a:pt x="65" y="5"/>
                  </a:lnTo>
                  <a:lnTo>
                    <a:pt x="66" y="4"/>
                  </a:lnTo>
                  <a:lnTo>
                    <a:pt x="67" y="3"/>
                  </a:lnTo>
                  <a:lnTo>
                    <a:pt x="67" y="2"/>
                  </a:lnTo>
                  <a:lnTo>
                    <a:pt x="67" y="1"/>
                  </a:lnTo>
                  <a:lnTo>
                    <a:pt x="65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2" y="3"/>
                  </a:lnTo>
                  <a:lnTo>
                    <a:pt x="23" y="4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10"/>
                  </a:lnTo>
                  <a:lnTo>
                    <a:pt x="16" y="84"/>
                  </a:lnTo>
                  <a:lnTo>
                    <a:pt x="15" y="86"/>
                  </a:lnTo>
                  <a:lnTo>
                    <a:pt x="14" y="88"/>
                  </a:lnTo>
                  <a:lnTo>
                    <a:pt x="10" y="89"/>
                  </a:lnTo>
                  <a:lnTo>
                    <a:pt x="4" y="89"/>
                  </a:lnTo>
                  <a:lnTo>
                    <a:pt x="1" y="90"/>
                  </a:lnTo>
                  <a:lnTo>
                    <a:pt x="0" y="92"/>
                  </a:lnTo>
                  <a:lnTo>
                    <a:pt x="1" y="94"/>
                  </a:lnTo>
                  <a:lnTo>
                    <a:pt x="4" y="94"/>
                  </a:lnTo>
                  <a:lnTo>
                    <a:pt x="74" y="94"/>
                  </a:lnTo>
                  <a:lnTo>
                    <a:pt x="76" y="94"/>
                  </a:lnTo>
                  <a:lnTo>
                    <a:pt x="77" y="94"/>
                  </a:lnTo>
                  <a:lnTo>
                    <a:pt x="78" y="93"/>
                  </a:lnTo>
                  <a:lnTo>
                    <a:pt x="78" y="92"/>
                  </a:lnTo>
                  <a:lnTo>
                    <a:pt x="81" y="85"/>
                  </a:lnTo>
                  <a:lnTo>
                    <a:pt x="85" y="75"/>
                  </a:lnTo>
                  <a:lnTo>
                    <a:pt x="89" y="65"/>
                  </a:lnTo>
                  <a:lnTo>
                    <a:pt x="90" y="60"/>
                  </a:lnTo>
                  <a:lnTo>
                    <a:pt x="90" y="59"/>
                  </a:lnTo>
                  <a:lnTo>
                    <a:pt x="88" y="58"/>
                  </a:lnTo>
                  <a:lnTo>
                    <a:pt x="86" y="59"/>
                  </a:lnTo>
                  <a:lnTo>
                    <a:pt x="85" y="61"/>
                  </a:lnTo>
                  <a:lnTo>
                    <a:pt x="81" y="71"/>
                  </a:lnTo>
                  <a:lnTo>
                    <a:pt x="74" y="80"/>
                  </a:lnTo>
                  <a:lnTo>
                    <a:pt x="64" y="87"/>
                  </a:lnTo>
                  <a:lnTo>
                    <a:pt x="48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9" y="89"/>
                  </a:lnTo>
                  <a:lnTo>
                    <a:pt x="28" y="89"/>
                  </a:lnTo>
                  <a:lnTo>
                    <a:pt x="28" y="88"/>
                  </a:lnTo>
                  <a:lnTo>
                    <a:pt x="28" y="87"/>
                  </a:lnTo>
                  <a:lnTo>
                    <a:pt x="29" y="85"/>
                  </a:lnTo>
                  <a:lnTo>
                    <a:pt x="47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29" name="Freeform 305"/>
            <p:cNvSpPr>
              <a:spLocks noChangeAspect="1"/>
            </p:cNvSpPr>
            <p:nvPr/>
          </p:nvSpPr>
          <p:spPr bwMode="auto">
            <a:xfrm>
              <a:off x="296" y="398"/>
              <a:ext cx="77" cy="91"/>
            </a:xfrm>
            <a:custGeom>
              <a:avLst/>
              <a:gdLst>
                <a:gd name="T0" fmla="*/ 71 w 77"/>
                <a:gd name="T1" fmla="*/ 49 h 91"/>
                <a:gd name="T2" fmla="*/ 73 w 77"/>
                <a:gd name="T3" fmla="*/ 49 h 91"/>
                <a:gd name="T4" fmla="*/ 75 w 77"/>
                <a:gd name="T5" fmla="*/ 49 h 91"/>
                <a:gd name="T6" fmla="*/ 76 w 77"/>
                <a:gd name="T7" fmla="*/ 48 h 91"/>
                <a:gd name="T8" fmla="*/ 77 w 77"/>
                <a:gd name="T9" fmla="*/ 46 h 91"/>
                <a:gd name="T10" fmla="*/ 76 w 77"/>
                <a:gd name="T11" fmla="*/ 44 h 91"/>
                <a:gd name="T12" fmla="*/ 75 w 77"/>
                <a:gd name="T13" fmla="*/ 43 h 91"/>
                <a:gd name="T14" fmla="*/ 73 w 77"/>
                <a:gd name="T15" fmla="*/ 42 h 91"/>
                <a:gd name="T16" fmla="*/ 71 w 77"/>
                <a:gd name="T17" fmla="*/ 42 h 91"/>
                <a:gd name="T18" fmla="*/ 7 w 77"/>
                <a:gd name="T19" fmla="*/ 42 h 91"/>
                <a:gd name="T20" fmla="*/ 11 w 77"/>
                <a:gd name="T21" fmla="*/ 28 h 91"/>
                <a:gd name="T22" fmla="*/ 20 w 77"/>
                <a:gd name="T23" fmla="*/ 17 h 91"/>
                <a:gd name="T24" fmla="*/ 33 w 77"/>
                <a:gd name="T25" fmla="*/ 10 h 91"/>
                <a:gd name="T26" fmla="*/ 48 w 77"/>
                <a:gd name="T27" fmla="*/ 7 h 91"/>
                <a:gd name="T28" fmla="*/ 71 w 77"/>
                <a:gd name="T29" fmla="*/ 7 h 91"/>
                <a:gd name="T30" fmla="*/ 73 w 77"/>
                <a:gd name="T31" fmla="*/ 7 h 91"/>
                <a:gd name="T32" fmla="*/ 75 w 77"/>
                <a:gd name="T33" fmla="*/ 7 h 91"/>
                <a:gd name="T34" fmla="*/ 76 w 77"/>
                <a:gd name="T35" fmla="*/ 6 h 91"/>
                <a:gd name="T36" fmla="*/ 77 w 77"/>
                <a:gd name="T37" fmla="*/ 4 h 91"/>
                <a:gd name="T38" fmla="*/ 76 w 77"/>
                <a:gd name="T39" fmla="*/ 2 h 91"/>
                <a:gd name="T40" fmla="*/ 75 w 77"/>
                <a:gd name="T41" fmla="*/ 1 h 91"/>
                <a:gd name="T42" fmla="*/ 73 w 77"/>
                <a:gd name="T43" fmla="*/ 0 h 91"/>
                <a:gd name="T44" fmla="*/ 71 w 77"/>
                <a:gd name="T45" fmla="*/ 0 h 91"/>
                <a:gd name="T46" fmla="*/ 47 w 77"/>
                <a:gd name="T47" fmla="*/ 0 h 91"/>
                <a:gd name="T48" fmla="*/ 38 w 77"/>
                <a:gd name="T49" fmla="*/ 1 h 91"/>
                <a:gd name="T50" fmla="*/ 29 w 77"/>
                <a:gd name="T51" fmla="*/ 4 h 91"/>
                <a:gd name="T52" fmla="*/ 21 w 77"/>
                <a:gd name="T53" fmla="*/ 8 h 91"/>
                <a:gd name="T54" fmla="*/ 14 w 77"/>
                <a:gd name="T55" fmla="*/ 14 h 91"/>
                <a:gd name="T56" fmla="*/ 8 w 77"/>
                <a:gd name="T57" fmla="*/ 20 h 91"/>
                <a:gd name="T58" fmla="*/ 4 w 77"/>
                <a:gd name="T59" fmla="*/ 28 h 91"/>
                <a:gd name="T60" fmla="*/ 1 w 77"/>
                <a:gd name="T61" fmla="*/ 37 h 91"/>
                <a:gd name="T62" fmla="*/ 0 w 77"/>
                <a:gd name="T63" fmla="*/ 46 h 91"/>
                <a:gd name="T64" fmla="*/ 1 w 77"/>
                <a:gd name="T65" fmla="*/ 55 h 91"/>
                <a:gd name="T66" fmla="*/ 4 w 77"/>
                <a:gd name="T67" fmla="*/ 63 h 91"/>
                <a:gd name="T68" fmla="*/ 8 w 77"/>
                <a:gd name="T69" fmla="*/ 71 h 91"/>
                <a:gd name="T70" fmla="*/ 14 w 77"/>
                <a:gd name="T71" fmla="*/ 78 h 91"/>
                <a:gd name="T72" fmla="*/ 21 w 77"/>
                <a:gd name="T73" fmla="*/ 83 h 91"/>
                <a:gd name="T74" fmla="*/ 29 w 77"/>
                <a:gd name="T75" fmla="*/ 87 h 91"/>
                <a:gd name="T76" fmla="*/ 38 w 77"/>
                <a:gd name="T77" fmla="*/ 90 h 91"/>
                <a:gd name="T78" fmla="*/ 47 w 77"/>
                <a:gd name="T79" fmla="*/ 91 h 91"/>
                <a:gd name="T80" fmla="*/ 71 w 77"/>
                <a:gd name="T81" fmla="*/ 91 h 91"/>
                <a:gd name="T82" fmla="*/ 73 w 77"/>
                <a:gd name="T83" fmla="*/ 91 h 91"/>
                <a:gd name="T84" fmla="*/ 75 w 77"/>
                <a:gd name="T85" fmla="*/ 90 h 91"/>
                <a:gd name="T86" fmla="*/ 76 w 77"/>
                <a:gd name="T87" fmla="*/ 90 h 91"/>
                <a:gd name="T88" fmla="*/ 77 w 77"/>
                <a:gd name="T89" fmla="*/ 88 h 91"/>
                <a:gd name="T90" fmla="*/ 76 w 77"/>
                <a:gd name="T91" fmla="*/ 86 h 91"/>
                <a:gd name="T92" fmla="*/ 75 w 77"/>
                <a:gd name="T93" fmla="*/ 85 h 91"/>
                <a:gd name="T94" fmla="*/ 73 w 77"/>
                <a:gd name="T95" fmla="*/ 84 h 91"/>
                <a:gd name="T96" fmla="*/ 71 w 77"/>
                <a:gd name="T97" fmla="*/ 84 h 91"/>
                <a:gd name="T98" fmla="*/ 48 w 77"/>
                <a:gd name="T99" fmla="*/ 84 h 91"/>
                <a:gd name="T100" fmla="*/ 33 w 77"/>
                <a:gd name="T101" fmla="*/ 81 h 91"/>
                <a:gd name="T102" fmla="*/ 20 w 77"/>
                <a:gd name="T103" fmla="*/ 74 h 91"/>
                <a:gd name="T104" fmla="*/ 11 w 77"/>
                <a:gd name="T105" fmla="*/ 63 h 91"/>
                <a:gd name="T106" fmla="*/ 7 w 77"/>
                <a:gd name="T107" fmla="*/ 49 h 91"/>
                <a:gd name="T108" fmla="*/ 71 w 77"/>
                <a:gd name="T109" fmla="*/ 4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91">
                  <a:moveTo>
                    <a:pt x="71" y="49"/>
                  </a:moveTo>
                  <a:lnTo>
                    <a:pt x="73" y="49"/>
                  </a:lnTo>
                  <a:lnTo>
                    <a:pt x="75" y="49"/>
                  </a:lnTo>
                  <a:lnTo>
                    <a:pt x="76" y="48"/>
                  </a:lnTo>
                  <a:lnTo>
                    <a:pt x="77" y="46"/>
                  </a:lnTo>
                  <a:lnTo>
                    <a:pt x="76" y="44"/>
                  </a:lnTo>
                  <a:lnTo>
                    <a:pt x="75" y="43"/>
                  </a:lnTo>
                  <a:lnTo>
                    <a:pt x="73" y="42"/>
                  </a:lnTo>
                  <a:lnTo>
                    <a:pt x="71" y="42"/>
                  </a:lnTo>
                  <a:lnTo>
                    <a:pt x="7" y="42"/>
                  </a:lnTo>
                  <a:lnTo>
                    <a:pt x="11" y="28"/>
                  </a:lnTo>
                  <a:lnTo>
                    <a:pt x="20" y="17"/>
                  </a:lnTo>
                  <a:lnTo>
                    <a:pt x="33" y="10"/>
                  </a:lnTo>
                  <a:lnTo>
                    <a:pt x="48" y="7"/>
                  </a:lnTo>
                  <a:lnTo>
                    <a:pt x="71" y="7"/>
                  </a:lnTo>
                  <a:lnTo>
                    <a:pt x="73" y="7"/>
                  </a:lnTo>
                  <a:lnTo>
                    <a:pt x="75" y="7"/>
                  </a:lnTo>
                  <a:lnTo>
                    <a:pt x="76" y="6"/>
                  </a:lnTo>
                  <a:lnTo>
                    <a:pt x="77" y="4"/>
                  </a:lnTo>
                  <a:lnTo>
                    <a:pt x="76" y="2"/>
                  </a:lnTo>
                  <a:lnTo>
                    <a:pt x="75" y="1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29" y="4"/>
                  </a:lnTo>
                  <a:lnTo>
                    <a:pt x="21" y="8"/>
                  </a:lnTo>
                  <a:lnTo>
                    <a:pt x="14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4" y="63"/>
                  </a:lnTo>
                  <a:lnTo>
                    <a:pt x="8" y="71"/>
                  </a:lnTo>
                  <a:lnTo>
                    <a:pt x="14" y="78"/>
                  </a:lnTo>
                  <a:lnTo>
                    <a:pt x="21" y="83"/>
                  </a:lnTo>
                  <a:lnTo>
                    <a:pt x="29" y="87"/>
                  </a:lnTo>
                  <a:lnTo>
                    <a:pt x="38" y="90"/>
                  </a:lnTo>
                  <a:lnTo>
                    <a:pt x="47" y="91"/>
                  </a:lnTo>
                  <a:lnTo>
                    <a:pt x="71" y="91"/>
                  </a:lnTo>
                  <a:lnTo>
                    <a:pt x="73" y="91"/>
                  </a:lnTo>
                  <a:lnTo>
                    <a:pt x="75" y="90"/>
                  </a:lnTo>
                  <a:lnTo>
                    <a:pt x="76" y="90"/>
                  </a:lnTo>
                  <a:lnTo>
                    <a:pt x="77" y="88"/>
                  </a:lnTo>
                  <a:lnTo>
                    <a:pt x="76" y="86"/>
                  </a:lnTo>
                  <a:lnTo>
                    <a:pt x="75" y="85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48" y="84"/>
                  </a:lnTo>
                  <a:lnTo>
                    <a:pt x="33" y="81"/>
                  </a:lnTo>
                  <a:lnTo>
                    <a:pt x="20" y="74"/>
                  </a:lnTo>
                  <a:lnTo>
                    <a:pt x="11" y="63"/>
                  </a:lnTo>
                  <a:lnTo>
                    <a:pt x="7" y="49"/>
                  </a:lnTo>
                  <a:lnTo>
                    <a:pt x="71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30" name="Freeform 306"/>
            <p:cNvSpPr>
              <a:spLocks noChangeAspect="1" noEditPoints="1"/>
            </p:cNvSpPr>
            <p:nvPr/>
          </p:nvSpPr>
          <p:spPr bwMode="auto">
            <a:xfrm>
              <a:off x="395" y="384"/>
              <a:ext cx="102" cy="94"/>
            </a:xfrm>
            <a:custGeom>
              <a:avLst/>
              <a:gdLst>
                <a:gd name="T0" fmla="*/ 0 w 102"/>
                <a:gd name="T1" fmla="*/ 0 h 94"/>
                <a:gd name="T2" fmla="*/ 0 w 102"/>
                <a:gd name="T3" fmla="*/ 5 h 94"/>
                <a:gd name="T4" fmla="*/ 4 w 102"/>
                <a:gd name="T5" fmla="*/ 5 h 94"/>
                <a:gd name="T6" fmla="*/ 10 w 102"/>
                <a:gd name="T7" fmla="*/ 5 h 94"/>
                <a:gd name="T8" fmla="*/ 13 w 102"/>
                <a:gd name="T9" fmla="*/ 6 h 94"/>
                <a:gd name="T10" fmla="*/ 14 w 102"/>
                <a:gd name="T11" fmla="*/ 8 h 94"/>
                <a:gd name="T12" fmla="*/ 15 w 102"/>
                <a:gd name="T13" fmla="*/ 11 h 94"/>
                <a:gd name="T14" fmla="*/ 15 w 102"/>
                <a:gd name="T15" fmla="*/ 83 h 94"/>
                <a:gd name="T16" fmla="*/ 14 w 102"/>
                <a:gd name="T17" fmla="*/ 86 h 94"/>
                <a:gd name="T18" fmla="*/ 13 w 102"/>
                <a:gd name="T19" fmla="*/ 88 h 94"/>
                <a:gd name="T20" fmla="*/ 10 w 102"/>
                <a:gd name="T21" fmla="*/ 89 h 94"/>
                <a:gd name="T22" fmla="*/ 4 w 102"/>
                <a:gd name="T23" fmla="*/ 89 h 94"/>
                <a:gd name="T24" fmla="*/ 0 w 102"/>
                <a:gd name="T25" fmla="*/ 89 h 94"/>
                <a:gd name="T26" fmla="*/ 0 w 102"/>
                <a:gd name="T27" fmla="*/ 94 h 94"/>
                <a:gd name="T28" fmla="*/ 55 w 102"/>
                <a:gd name="T29" fmla="*/ 94 h 94"/>
                <a:gd name="T30" fmla="*/ 64 w 102"/>
                <a:gd name="T31" fmla="*/ 93 h 94"/>
                <a:gd name="T32" fmla="*/ 73 w 102"/>
                <a:gd name="T33" fmla="*/ 91 h 94"/>
                <a:gd name="T34" fmla="*/ 81 w 102"/>
                <a:gd name="T35" fmla="*/ 86 h 94"/>
                <a:gd name="T36" fmla="*/ 88 w 102"/>
                <a:gd name="T37" fmla="*/ 81 h 94"/>
                <a:gd name="T38" fmla="*/ 94 w 102"/>
                <a:gd name="T39" fmla="*/ 74 h 94"/>
                <a:gd name="T40" fmla="*/ 98 w 102"/>
                <a:gd name="T41" fmla="*/ 66 h 94"/>
                <a:gd name="T42" fmla="*/ 101 w 102"/>
                <a:gd name="T43" fmla="*/ 57 h 94"/>
                <a:gd name="T44" fmla="*/ 102 w 102"/>
                <a:gd name="T45" fmla="*/ 48 h 94"/>
                <a:gd name="T46" fmla="*/ 101 w 102"/>
                <a:gd name="T47" fmla="*/ 38 h 94"/>
                <a:gd name="T48" fmla="*/ 98 w 102"/>
                <a:gd name="T49" fmla="*/ 29 h 94"/>
                <a:gd name="T50" fmla="*/ 94 w 102"/>
                <a:gd name="T51" fmla="*/ 21 h 94"/>
                <a:gd name="T52" fmla="*/ 88 w 102"/>
                <a:gd name="T53" fmla="*/ 14 h 94"/>
                <a:gd name="T54" fmla="*/ 81 w 102"/>
                <a:gd name="T55" fmla="*/ 8 h 94"/>
                <a:gd name="T56" fmla="*/ 73 w 102"/>
                <a:gd name="T57" fmla="*/ 4 h 94"/>
                <a:gd name="T58" fmla="*/ 64 w 102"/>
                <a:gd name="T59" fmla="*/ 1 h 94"/>
                <a:gd name="T60" fmla="*/ 55 w 102"/>
                <a:gd name="T61" fmla="*/ 0 h 94"/>
                <a:gd name="T62" fmla="*/ 0 w 102"/>
                <a:gd name="T63" fmla="*/ 0 h 94"/>
                <a:gd name="T64" fmla="*/ 34 w 102"/>
                <a:gd name="T65" fmla="*/ 89 h 94"/>
                <a:gd name="T66" fmla="*/ 30 w 102"/>
                <a:gd name="T67" fmla="*/ 89 h 94"/>
                <a:gd name="T68" fmla="*/ 28 w 102"/>
                <a:gd name="T69" fmla="*/ 88 h 94"/>
                <a:gd name="T70" fmla="*/ 27 w 102"/>
                <a:gd name="T71" fmla="*/ 87 h 94"/>
                <a:gd name="T72" fmla="*/ 27 w 102"/>
                <a:gd name="T73" fmla="*/ 84 h 94"/>
                <a:gd name="T74" fmla="*/ 27 w 102"/>
                <a:gd name="T75" fmla="*/ 10 h 94"/>
                <a:gd name="T76" fmla="*/ 27 w 102"/>
                <a:gd name="T77" fmla="*/ 7 h 94"/>
                <a:gd name="T78" fmla="*/ 28 w 102"/>
                <a:gd name="T79" fmla="*/ 6 h 94"/>
                <a:gd name="T80" fmla="*/ 30 w 102"/>
                <a:gd name="T81" fmla="*/ 5 h 94"/>
                <a:gd name="T82" fmla="*/ 34 w 102"/>
                <a:gd name="T83" fmla="*/ 5 h 94"/>
                <a:gd name="T84" fmla="*/ 51 w 102"/>
                <a:gd name="T85" fmla="*/ 5 h 94"/>
                <a:gd name="T86" fmla="*/ 60 w 102"/>
                <a:gd name="T87" fmla="*/ 6 h 94"/>
                <a:gd name="T88" fmla="*/ 67 w 102"/>
                <a:gd name="T89" fmla="*/ 8 h 94"/>
                <a:gd name="T90" fmla="*/ 74 w 102"/>
                <a:gd name="T91" fmla="*/ 12 h 94"/>
                <a:gd name="T92" fmla="*/ 80 w 102"/>
                <a:gd name="T93" fmla="*/ 18 h 94"/>
                <a:gd name="T94" fmla="*/ 83 w 102"/>
                <a:gd name="T95" fmla="*/ 24 h 94"/>
                <a:gd name="T96" fmla="*/ 86 w 102"/>
                <a:gd name="T97" fmla="*/ 31 h 94"/>
                <a:gd name="T98" fmla="*/ 87 w 102"/>
                <a:gd name="T99" fmla="*/ 39 h 94"/>
                <a:gd name="T100" fmla="*/ 87 w 102"/>
                <a:gd name="T101" fmla="*/ 48 h 94"/>
                <a:gd name="T102" fmla="*/ 87 w 102"/>
                <a:gd name="T103" fmla="*/ 58 h 94"/>
                <a:gd name="T104" fmla="*/ 85 w 102"/>
                <a:gd name="T105" fmla="*/ 67 h 94"/>
                <a:gd name="T106" fmla="*/ 82 w 102"/>
                <a:gd name="T107" fmla="*/ 73 h 94"/>
                <a:gd name="T108" fmla="*/ 79 w 102"/>
                <a:gd name="T109" fmla="*/ 78 h 94"/>
                <a:gd name="T110" fmla="*/ 73 w 102"/>
                <a:gd name="T111" fmla="*/ 83 h 94"/>
                <a:gd name="T112" fmla="*/ 67 w 102"/>
                <a:gd name="T113" fmla="*/ 86 h 94"/>
                <a:gd name="T114" fmla="*/ 59 w 102"/>
                <a:gd name="T115" fmla="*/ 89 h 94"/>
                <a:gd name="T116" fmla="*/ 51 w 102"/>
                <a:gd name="T117" fmla="*/ 89 h 94"/>
                <a:gd name="T118" fmla="*/ 34 w 102"/>
                <a:gd name="T119" fmla="*/ 8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10" y="5"/>
                  </a:lnTo>
                  <a:lnTo>
                    <a:pt x="13" y="6"/>
                  </a:lnTo>
                  <a:lnTo>
                    <a:pt x="14" y="8"/>
                  </a:lnTo>
                  <a:lnTo>
                    <a:pt x="15" y="11"/>
                  </a:lnTo>
                  <a:lnTo>
                    <a:pt x="15" y="83"/>
                  </a:lnTo>
                  <a:lnTo>
                    <a:pt x="14" y="86"/>
                  </a:lnTo>
                  <a:lnTo>
                    <a:pt x="13" y="88"/>
                  </a:lnTo>
                  <a:lnTo>
                    <a:pt x="10" y="89"/>
                  </a:lnTo>
                  <a:lnTo>
                    <a:pt x="4" y="89"/>
                  </a:lnTo>
                  <a:lnTo>
                    <a:pt x="0" y="89"/>
                  </a:lnTo>
                  <a:lnTo>
                    <a:pt x="0" y="94"/>
                  </a:lnTo>
                  <a:lnTo>
                    <a:pt x="55" y="94"/>
                  </a:lnTo>
                  <a:lnTo>
                    <a:pt x="64" y="93"/>
                  </a:lnTo>
                  <a:lnTo>
                    <a:pt x="73" y="91"/>
                  </a:lnTo>
                  <a:lnTo>
                    <a:pt x="81" y="86"/>
                  </a:lnTo>
                  <a:lnTo>
                    <a:pt x="88" y="81"/>
                  </a:lnTo>
                  <a:lnTo>
                    <a:pt x="94" y="74"/>
                  </a:lnTo>
                  <a:lnTo>
                    <a:pt x="98" y="66"/>
                  </a:lnTo>
                  <a:lnTo>
                    <a:pt x="101" y="57"/>
                  </a:lnTo>
                  <a:lnTo>
                    <a:pt x="102" y="48"/>
                  </a:lnTo>
                  <a:lnTo>
                    <a:pt x="101" y="38"/>
                  </a:lnTo>
                  <a:lnTo>
                    <a:pt x="98" y="29"/>
                  </a:lnTo>
                  <a:lnTo>
                    <a:pt x="94" y="21"/>
                  </a:lnTo>
                  <a:lnTo>
                    <a:pt x="88" y="14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4" y="1"/>
                  </a:lnTo>
                  <a:lnTo>
                    <a:pt x="55" y="0"/>
                  </a:lnTo>
                  <a:lnTo>
                    <a:pt x="0" y="0"/>
                  </a:lnTo>
                  <a:close/>
                  <a:moveTo>
                    <a:pt x="34" y="89"/>
                  </a:moveTo>
                  <a:lnTo>
                    <a:pt x="30" y="89"/>
                  </a:lnTo>
                  <a:lnTo>
                    <a:pt x="28" y="88"/>
                  </a:lnTo>
                  <a:lnTo>
                    <a:pt x="27" y="87"/>
                  </a:lnTo>
                  <a:lnTo>
                    <a:pt x="27" y="84"/>
                  </a:lnTo>
                  <a:lnTo>
                    <a:pt x="27" y="10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0" y="5"/>
                  </a:lnTo>
                  <a:lnTo>
                    <a:pt x="34" y="5"/>
                  </a:lnTo>
                  <a:lnTo>
                    <a:pt x="51" y="5"/>
                  </a:lnTo>
                  <a:lnTo>
                    <a:pt x="60" y="6"/>
                  </a:lnTo>
                  <a:lnTo>
                    <a:pt x="67" y="8"/>
                  </a:lnTo>
                  <a:lnTo>
                    <a:pt x="74" y="12"/>
                  </a:lnTo>
                  <a:lnTo>
                    <a:pt x="80" y="18"/>
                  </a:lnTo>
                  <a:lnTo>
                    <a:pt x="83" y="24"/>
                  </a:lnTo>
                  <a:lnTo>
                    <a:pt x="86" y="31"/>
                  </a:lnTo>
                  <a:lnTo>
                    <a:pt x="87" y="39"/>
                  </a:lnTo>
                  <a:lnTo>
                    <a:pt x="87" y="48"/>
                  </a:lnTo>
                  <a:lnTo>
                    <a:pt x="87" y="58"/>
                  </a:lnTo>
                  <a:lnTo>
                    <a:pt x="85" y="67"/>
                  </a:lnTo>
                  <a:lnTo>
                    <a:pt x="82" y="73"/>
                  </a:lnTo>
                  <a:lnTo>
                    <a:pt x="79" y="78"/>
                  </a:lnTo>
                  <a:lnTo>
                    <a:pt x="73" y="83"/>
                  </a:lnTo>
                  <a:lnTo>
                    <a:pt x="67" y="86"/>
                  </a:lnTo>
                  <a:lnTo>
                    <a:pt x="59" y="89"/>
                  </a:lnTo>
                  <a:lnTo>
                    <a:pt x="51" y="89"/>
                  </a:lnTo>
                  <a:lnTo>
                    <a:pt x="34" y="8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31" name="Freeform 307"/>
            <p:cNvSpPr>
              <a:spLocks noChangeAspect="1" noEditPoints="1"/>
            </p:cNvSpPr>
            <p:nvPr/>
          </p:nvSpPr>
          <p:spPr bwMode="auto">
            <a:xfrm>
              <a:off x="514" y="385"/>
              <a:ext cx="31" cy="93"/>
            </a:xfrm>
            <a:custGeom>
              <a:avLst/>
              <a:gdLst>
                <a:gd name="T0" fmla="*/ 22 w 31"/>
                <a:gd name="T1" fmla="*/ 8 h 93"/>
                <a:gd name="T2" fmla="*/ 21 w 31"/>
                <a:gd name="T3" fmla="*/ 5 h 93"/>
                <a:gd name="T4" fmla="*/ 20 w 31"/>
                <a:gd name="T5" fmla="*/ 2 h 93"/>
                <a:gd name="T6" fmla="*/ 17 w 31"/>
                <a:gd name="T7" fmla="*/ 1 h 93"/>
                <a:gd name="T8" fmla="*/ 14 w 31"/>
                <a:gd name="T9" fmla="*/ 0 h 93"/>
                <a:gd name="T10" fmla="*/ 11 w 31"/>
                <a:gd name="T11" fmla="*/ 1 h 93"/>
                <a:gd name="T12" fmla="*/ 8 w 31"/>
                <a:gd name="T13" fmla="*/ 2 h 93"/>
                <a:gd name="T14" fmla="*/ 7 w 31"/>
                <a:gd name="T15" fmla="*/ 5 h 93"/>
                <a:gd name="T16" fmla="*/ 6 w 31"/>
                <a:gd name="T17" fmla="*/ 8 h 93"/>
                <a:gd name="T18" fmla="*/ 7 w 31"/>
                <a:gd name="T19" fmla="*/ 11 h 93"/>
                <a:gd name="T20" fmla="*/ 8 w 31"/>
                <a:gd name="T21" fmla="*/ 14 h 93"/>
                <a:gd name="T22" fmla="*/ 11 w 31"/>
                <a:gd name="T23" fmla="*/ 15 h 93"/>
                <a:gd name="T24" fmla="*/ 14 w 31"/>
                <a:gd name="T25" fmla="*/ 16 h 93"/>
                <a:gd name="T26" fmla="*/ 17 w 31"/>
                <a:gd name="T27" fmla="*/ 15 h 93"/>
                <a:gd name="T28" fmla="*/ 20 w 31"/>
                <a:gd name="T29" fmla="*/ 14 h 93"/>
                <a:gd name="T30" fmla="*/ 21 w 31"/>
                <a:gd name="T31" fmla="*/ 11 h 93"/>
                <a:gd name="T32" fmla="*/ 22 w 31"/>
                <a:gd name="T33" fmla="*/ 8 h 93"/>
                <a:gd name="T34" fmla="*/ 1 w 31"/>
                <a:gd name="T35" fmla="*/ 34 h 93"/>
                <a:gd name="T36" fmla="*/ 1 w 31"/>
                <a:gd name="T37" fmla="*/ 39 h 93"/>
                <a:gd name="T38" fmla="*/ 6 w 31"/>
                <a:gd name="T39" fmla="*/ 39 h 93"/>
                <a:gd name="T40" fmla="*/ 9 w 31"/>
                <a:gd name="T41" fmla="*/ 40 h 93"/>
                <a:gd name="T42" fmla="*/ 10 w 31"/>
                <a:gd name="T43" fmla="*/ 42 h 93"/>
                <a:gd name="T44" fmla="*/ 11 w 31"/>
                <a:gd name="T45" fmla="*/ 46 h 93"/>
                <a:gd name="T46" fmla="*/ 11 w 31"/>
                <a:gd name="T47" fmla="*/ 82 h 93"/>
                <a:gd name="T48" fmla="*/ 10 w 31"/>
                <a:gd name="T49" fmla="*/ 86 h 93"/>
                <a:gd name="T50" fmla="*/ 9 w 31"/>
                <a:gd name="T51" fmla="*/ 88 h 93"/>
                <a:gd name="T52" fmla="*/ 6 w 31"/>
                <a:gd name="T53" fmla="*/ 88 h 93"/>
                <a:gd name="T54" fmla="*/ 0 w 31"/>
                <a:gd name="T55" fmla="*/ 88 h 93"/>
                <a:gd name="T56" fmla="*/ 0 w 31"/>
                <a:gd name="T57" fmla="*/ 93 h 93"/>
                <a:gd name="T58" fmla="*/ 31 w 31"/>
                <a:gd name="T59" fmla="*/ 93 h 93"/>
                <a:gd name="T60" fmla="*/ 31 w 31"/>
                <a:gd name="T61" fmla="*/ 88 h 93"/>
                <a:gd name="T62" fmla="*/ 26 w 31"/>
                <a:gd name="T63" fmla="*/ 88 h 93"/>
                <a:gd name="T64" fmla="*/ 23 w 31"/>
                <a:gd name="T65" fmla="*/ 88 h 93"/>
                <a:gd name="T66" fmla="*/ 22 w 31"/>
                <a:gd name="T67" fmla="*/ 86 h 93"/>
                <a:gd name="T68" fmla="*/ 21 w 31"/>
                <a:gd name="T69" fmla="*/ 83 h 93"/>
                <a:gd name="T70" fmla="*/ 21 w 31"/>
                <a:gd name="T71" fmla="*/ 32 h 93"/>
                <a:gd name="T72" fmla="*/ 1 w 31"/>
                <a:gd name="T73" fmla="*/ 3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93">
                  <a:moveTo>
                    <a:pt x="22" y="8"/>
                  </a:moveTo>
                  <a:lnTo>
                    <a:pt x="21" y="5"/>
                  </a:lnTo>
                  <a:lnTo>
                    <a:pt x="20" y="2"/>
                  </a:lnTo>
                  <a:lnTo>
                    <a:pt x="17" y="1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2"/>
                  </a:lnTo>
                  <a:lnTo>
                    <a:pt x="7" y="5"/>
                  </a:lnTo>
                  <a:lnTo>
                    <a:pt x="6" y="8"/>
                  </a:lnTo>
                  <a:lnTo>
                    <a:pt x="7" y="11"/>
                  </a:lnTo>
                  <a:lnTo>
                    <a:pt x="8" y="14"/>
                  </a:lnTo>
                  <a:lnTo>
                    <a:pt x="11" y="15"/>
                  </a:lnTo>
                  <a:lnTo>
                    <a:pt x="14" y="16"/>
                  </a:lnTo>
                  <a:lnTo>
                    <a:pt x="17" y="15"/>
                  </a:lnTo>
                  <a:lnTo>
                    <a:pt x="20" y="14"/>
                  </a:lnTo>
                  <a:lnTo>
                    <a:pt x="21" y="11"/>
                  </a:lnTo>
                  <a:lnTo>
                    <a:pt x="22" y="8"/>
                  </a:lnTo>
                  <a:close/>
                  <a:moveTo>
                    <a:pt x="1" y="34"/>
                  </a:moveTo>
                  <a:lnTo>
                    <a:pt x="1" y="39"/>
                  </a:lnTo>
                  <a:lnTo>
                    <a:pt x="6" y="39"/>
                  </a:lnTo>
                  <a:lnTo>
                    <a:pt x="9" y="40"/>
                  </a:lnTo>
                  <a:lnTo>
                    <a:pt x="10" y="42"/>
                  </a:lnTo>
                  <a:lnTo>
                    <a:pt x="11" y="46"/>
                  </a:lnTo>
                  <a:lnTo>
                    <a:pt x="11" y="82"/>
                  </a:lnTo>
                  <a:lnTo>
                    <a:pt x="10" y="86"/>
                  </a:lnTo>
                  <a:lnTo>
                    <a:pt x="9" y="88"/>
                  </a:lnTo>
                  <a:lnTo>
                    <a:pt x="6" y="88"/>
                  </a:lnTo>
                  <a:lnTo>
                    <a:pt x="0" y="88"/>
                  </a:lnTo>
                  <a:lnTo>
                    <a:pt x="0" y="93"/>
                  </a:lnTo>
                  <a:lnTo>
                    <a:pt x="31" y="93"/>
                  </a:lnTo>
                  <a:lnTo>
                    <a:pt x="31" y="88"/>
                  </a:lnTo>
                  <a:lnTo>
                    <a:pt x="26" y="88"/>
                  </a:lnTo>
                  <a:lnTo>
                    <a:pt x="23" y="88"/>
                  </a:lnTo>
                  <a:lnTo>
                    <a:pt x="22" y="86"/>
                  </a:lnTo>
                  <a:lnTo>
                    <a:pt x="21" y="83"/>
                  </a:lnTo>
                  <a:lnTo>
                    <a:pt x="21" y="32"/>
                  </a:lnTo>
                  <a:lnTo>
                    <a:pt x="1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32" name="Freeform 308"/>
            <p:cNvSpPr>
              <a:spLocks noChangeAspect="1" noEditPoints="1"/>
            </p:cNvSpPr>
            <p:nvPr/>
          </p:nvSpPr>
          <p:spPr bwMode="auto">
            <a:xfrm>
              <a:off x="557" y="381"/>
              <a:ext cx="94" cy="97"/>
            </a:xfrm>
            <a:custGeom>
              <a:avLst/>
              <a:gdLst>
                <a:gd name="T0" fmla="*/ 85 w 94"/>
                <a:gd name="T1" fmla="*/ 43 h 97"/>
                <a:gd name="T2" fmla="*/ 67 w 94"/>
                <a:gd name="T3" fmla="*/ 38 h 97"/>
                <a:gd name="T4" fmla="*/ 68 w 94"/>
                <a:gd name="T5" fmla="*/ 14 h 97"/>
                <a:gd name="T6" fmla="*/ 76 w 94"/>
                <a:gd name="T7" fmla="*/ 5 h 97"/>
                <a:gd name="T8" fmla="*/ 85 w 94"/>
                <a:gd name="T9" fmla="*/ 4 h 97"/>
                <a:gd name="T10" fmla="*/ 81 w 94"/>
                <a:gd name="T11" fmla="*/ 10 h 97"/>
                <a:gd name="T12" fmla="*/ 83 w 94"/>
                <a:gd name="T13" fmla="*/ 15 h 97"/>
                <a:gd name="T14" fmla="*/ 88 w 94"/>
                <a:gd name="T15" fmla="*/ 16 h 97"/>
                <a:gd name="T16" fmla="*/ 92 w 94"/>
                <a:gd name="T17" fmla="*/ 15 h 97"/>
                <a:gd name="T18" fmla="*/ 94 w 94"/>
                <a:gd name="T19" fmla="*/ 10 h 97"/>
                <a:gd name="T20" fmla="*/ 90 w 94"/>
                <a:gd name="T21" fmla="*/ 3 h 97"/>
                <a:gd name="T22" fmla="*/ 81 w 94"/>
                <a:gd name="T23" fmla="*/ 0 h 97"/>
                <a:gd name="T24" fmla="*/ 65 w 94"/>
                <a:gd name="T25" fmla="*/ 6 h 97"/>
                <a:gd name="T26" fmla="*/ 56 w 94"/>
                <a:gd name="T27" fmla="*/ 1 h 97"/>
                <a:gd name="T28" fmla="*/ 46 w 94"/>
                <a:gd name="T29" fmla="*/ 0 h 97"/>
                <a:gd name="T30" fmla="*/ 24 w 94"/>
                <a:gd name="T31" fmla="*/ 5 h 97"/>
                <a:gd name="T32" fmla="*/ 12 w 94"/>
                <a:gd name="T33" fmla="*/ 22 h 97"/>
                <a:gd name="T34" fmla="*/ 0 w 94"/>
                <a:gd name="T35" fmla="*/ 38 h 97"/>
                <a:gd name="T36" fmla="*/ 12 w 94"/>
                <a:gd name="T37" fmla="*/ 43 h 97"/>
                <a:gd name="T38" fmla="*/ 12 w 94"/>
                <a:gd name="T39" fmla="*/ 90 h 97"/>
                <a:gd name="T40" fmla="*/ 7 w 94"/>
                <a:gd name="T41" fmla="*/ 92 h 97"/>
                <a:gd name="T42" fmla="*/ 2 w 94"/>
                <a:gd name="T43" fmla="*/ 97 h 97"/>
                <a:gd name="T44" fmla="*/ 33 w 94"/>
                <a:gd name="T45" fmla="*/ 92 h 97"/>
                <a:gd name="T46" fmla="*/ 24 w 94"/>
                <a:gd name="T47" fmla="*/ 92 h 97"/>
                <a:gd name="T48" fmla="*/ 23 w 94"/>
                <a:gd name="T49" fmla="*/ 86 h 97"/>
                <a:gd name="T50" fmla="*/ 57 w 94"/>
                <a:gd name="T51" fmla="*/ 43 h 97"/>
                <a:gd name="T52" fmla="*/ 57 w 94"/>
                <a:gd name="T53" fmla="*/ 90 h 97"/>
                <a:gd name="T54" fmla="*/ 52 w 94"/>
                <a:gd name="T55" fmla="*/ 92 h 97"/>
                <a:gd name="T56" fmla="*/ 47 w 94"/>
                <a:gd name="T57" fmla="*/ 97 h 97"/>
                <a:gd name="T58" fmla="*/ 81 w 94"/>
                <a:gd name="T59" fmla="*/ 92 h 97"/>
                <a:gd name="T60" fmla="*/ 72 w 94"/>
                <a:gd name="T61" fmla="*/ 92 h 97"/>
                <a:gd name="T62" fmla="*/ 68 w 94"/>
                <a:gd name="T63" fmla="*/ 89 h 97"/>
                <a:gd name="T64" fmla="*/ 67 w 94"/>
                <a:gd name="T65" fmla="*/ 43 h 97"/>
                <a:gd name="T66" fmla="*/ 22 w 94"/>
                <a:gd name="T67" fmla="*/ 23 h 97"/>
                <a:gd name="T68" fmla="*/ 24 w 94"/>
                <a:gd name="T69" fmla="*/ 14 h 97"/>
                <a:gd name="T70" fmla="*/ 30 w 94"/>
                <a:gd name="T71" fmla="*/ 8 h 97"/>
                <a:gd name="T72" fmla="*/ 38 w 94"/>
                <a:gd name="T73" fmla="*/ 5 h 97"/>
                <a:gd name="T74" fmla="*/ 46 w 94"/>
                <a:gd name="T75" fmla="*/ 4 h 97"/>
                <a:gd name="T76" fmla="*/ 51 w 94"/>
                <a:gd name="T77" fmla="*/ 4 h 97"/>
                <a:gd name="T78" fmla="*/ 58 w 94"/>
                <a:gd name="T79" fmla="*/ 6 h 97"/>
                <a:gd name="T80" fmla="*/ 54 w 94"/>
                <a:gd name="T81" fmla="*/ 12 h 97"/>
                <a:gd name="T82" fmla="*/ 57 w 94"/>
                <a:gd name="T83" fmla="*/ 18 h 97"/>
                <a:gd name="T84" fmla="*/ 57 w 94"/>
                <a:gd name="T85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4" h="97">
                  <a:moveTo>
                    <a:pt x="67" y="43"/>
                  </a:moveTo>
                  <a:lnTo>
                    <a:pt x="85" y="43"/>
                  </a:lnTo>
                  <a:lnTo>
                    <a:pt x="85" y="38"/>
                  </a:lnTo>
                  <a:lnTo>
                    <a:pt x="67" y="38"/>
                  </a:lnTo>
                  <a:lnTo>
                    <a:pt x="67" y="22"/>
                  </a:lnTo>
                  <a:lnTo>
                    <a:pt x="68" y="14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1" y="4"/>
                  </a:lnTo>
                  <a:lnTo>
                    <a:pt x="85" y="4"/>
                  </a:lnTo>
                  <a:lnTo>
                    <a:pt x="82" y="7"/>
                  </a:lnTo>
                  <a:lnTo>
                    <a:pt x="81" y="10"/>
                  </a:lnTo>
                  <a:lnTo>
                    <a:pt x="82" y="13"/>
                  </a:lnTo>
                  <a:lnTo>
                    <a:pt x="83" y="15"/>
                  </a:lnTo>
                  <a:lnTo>
                    <a:pt x="85" y="16"/>
                  </a:lnTo>
                  <a:lnTo>
                    <a:pt x="88" y="16"/>
                  </a:lnTo>
                  <a:lnTo>
                    <a:pt x="90" y="16"/>
                  </a:lnTo>
                  <a:lnTo>
                    <a:pt x="92" y="15"/>
                  </a:lnTo>
                  <a:lnTo>
                    <a:pt x="94" y="13"/>
                  </a:lnTo>
                  <a:lnTo>
                    <a:pt x="94" y="10"/>
                  </a:lnTo>
                  <a:lnTo>
                    <a:pt x="93" y="6"/>
                  </a:lnTo>
                  <a:lnTo>
                    <a:pt x="90" y="3"/>
                  </a:lnTo>
                  <a:lnTo>
                    <a:pt x="86" y="1"/>
                  </a:lnTo>
                  <a:lnTo>
                    <a:pt x="81" y="0"/>
                  </a:lnTo>
                  <a:lnTo>
                    <a:pt x="73" y="1"/>
                  </a:lnTo>
                  <a:lnTo>
                    <a:pt x="65" y="6"/>
                  </a:lnTo>
                  <a:lnTo>
                    <a:pt x="61" y="3"/>
                  </a:lnTo>
                  <a:lnTo>
                    <a:pt x="56" y="1"/>
                  </a:lnTo>
                  <a:lnTo>
                    <a:pt x="51" y="0"/>
                  </a:lnTo>
                  <a:lnTo>
                    <a:pt x="46" y="0"/>
                  </a:lnTo>
                  <a:lnTo>
                    <a:pt x="35" y="1"/>
                  </a:lnTo>
                  <a:lnTo>
                    <a:pt x="24" y="5"/>
                  </a:lnTo>
                  <a:lnTo>
                    <a:pt x="15" y="12"/>
                  </a:lnTo>
                  <a:lnTo>
                    <a:pt x="12" y="22"/>
                  </a:lnTo>
                  <a:lnTo>
                    <a:pt x="12" y="38"/>
                  </a:lnTo>
                  <a:lnTo>
                    <a:pt x="0" y="38"/>
                  </a:lnTo>
                  <a:lnTo>
                    <a:pt x="0" y="43"/>
                  </a:lnTo>
                  <a:lnTo>
                    <a:pt x="12" y="43"/>
                  </a:lnTo>
                  <a:lnTo>
                    <a:pt x="12" y="86"/>
                  </a:lnTo>
                  <a:lnTo>
                    <a:pt x="12" y="90"/>
                  </a:lnTo>
                  <a:lnTo>
                    <a:pt x="10" y="92"/>
                  </a:lnTo>
                  <a:lnTo>
                    <a:pt x="7" y="92"/>
                  </a:lnTo>
                  <a:lnTo>
                    <a:pt x="2" y="92"/>
                  </a:lnTo>
                  <a:lnTo>
                    <a:pt x="2" y="97"/>
                  </a:lnTo>
                  <a:lnTo>
                    <a:pt x="33" y="97"/>
                  </a:lnTo>
                  <a:lnTo>
                    <a:pt x="33" y="92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3" y="90"/>
                  </a:lnTo>
                  <a:lnTo>
                    <a:pt x="23" y="86"/>
                  </a:lnTo>
                  <a:lnTo>
                    <a:pt x="23" y="43"/>
                  </a:lnTo>
                  <a:lnTo>
                    <a:pt x="57" y="43"/>
                  </a:lnTo>
                  <a:lnTo>
                    <a:pt x="57" y="86"/>
                  </a:lnTo>
                  <a:lnTo>
                    <a:pt x="57" y="90"/>
                  </a:lnTo>
                  <a:lnTo>
                    <a:pt x="55" y="92"/>
                  </a:lnTo>
                  <a:lnTo>
                    <a:pt x="52" y="92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81" y="97"/>
                  </a:lnTo>
                  <a:lnTo>
                    <a:pt x="81" y="92"/>
                  </a:lnTo>
                  <a:lnTo>
                    <a:pt x="78" y="92"/>
                  </a:lnTo>
                  <a:lnTo>
                    <a:pt x="72" y="92"/>
                  </a:lnTo>
                  <a:lnTo>
                    <a:pt x="69" y="91"/>
                  </a:lnTo>
                  <a:lnTo>
                    <a:pt x="68" y="89"/>
                  </a:lnTo>
                  <a:lnTo>
                    <a:pt x="67" y="86"/>
                  </a:lnTo>
                  <a:lnTo>
                    <a:pt x="67" y="43"/>
                  </a:lnTo>
                  <a:close/>
                  <a:moveTo>
                    <a:pt x="22" y="38"/>
                  </a:moveTo>
                  <a:lnTo>
                    <a:pt x="22" y="23"/>
                  </a:lnTo>
                  <a:lnTo>
                    <a:pt x="23" y="18"/>
                  </a:lnTo>
                  <a:lnTo>
                    <a:pt x="24" y="14"/>
                  </a:lnTo>
                  <a:lnTo>
                    <a:pt x="27" y="11"/>
                  </a:lnTo>
                  <a:lnTo>
                    <a:pt x="30" y="8"/>
                  </a:lnTo>
                  <a:lnTo>
                    <a:pt x="34" y="6"/>
                  </a:lnTo>
                  <a:lnTo>
                    <a:pt x="38" y="5"/>
                  </a:lnTo>
                  <a:lnTo>
                    <a:pt x="42" y="4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4" y="5"/>
                  </a:lnTo>
                  <a:lnTo>
                    <a:pt x="58" y="6"/>
                  </a:lnTo>
                  <a:lnTo>
                    <a:pt x="55" y="8"/>
                  </a:lnTo>
                  <a:lnTo>
                    <a:pt x="54" y="12"/>
                  </a:lnTo>
                  <a:lnTo>
                    <a:pt x="55" y="15"/>
                  </a:lnTo>
                  <a:lnTo>
                    <a:pt x="57" y="18"/>
                  </a:lnTo>
                  <a:lnTo>
                    <a:pt x="57" y="22"/>
                  </a:lnTo>
                  <a:lnTo>
                    <a:pt x="57" y="38"/>
                  </a:lnTo>
                  <a:lnTo>
                    <a:pt x="22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33" name="Freeform 309"/>
            <p:cNvSpPr>
              <a:spLocks noChangeAspect="1"/>
            </p:cNvSpPr>
            <p:nvPr/>
          </p:nvSpPr>
          <p:spPr bwMode="auto">
            <a:xfrm>
              <a:off x="663" y="374"/>
              <a:ext cx="36" cy="139"/>
            </a:xfrm>
            <a:custGeom>
              <a:avLst/>
              <a:gdLst>
                <a:gd name="T0" fmla="*/ 33 w 36"/>
                <a:gd name="T1" fmla="*/ 0 h 139"/>
                <a:gd name="T2" fmla="*/ 17 w 36"/>
                <a:gd name="T3" fmla="*/ 16 h 139"/>
                <a:gd name="T4" fmla="*/ 6 w 36"/>
                <a:gd name="T5" fmla="*/ 34 h 139"/>
                <a:gd name="T6" fmla="*/ 1 w 36"/>
                <a:gd name="T7" fmla="*/ 52 h 139"/>
                <a:gd name="T8" fmla="*/ 0 w 36"/>
                <a:gd name="T9" fmla="*/ 70 h 139"/>
                <a:gd name="T10" fmla="*/ 1 w 36"/>
                <a:gd name="T11" fmla="*/ 86 h 139"/>
                <a:gd name="T12" fmla="*/ 6 w 36"/>
                <a:gd name="T13" fmla="*/ 104 h 139"/>
                <a:gd name="T14" fmla="*/ 16 w 36"/>
                <a:gd name="T15" fmla="*/ 123 h 139"/>
                <a:gd name="T16" fmla="*/ 33 w 36"/>
                <a:gd name="T17" fmla="*/ 139 h 139"/>
                <a:gd name="T18" fmla="*/ 35 w 36"/>
                <a:gd name="T19" fmla="*/ 139 h 139"/>
                <a:gd name="T20" fmla="*/ 36 w 36"/>
                <a:gd name="T21" fmla="*/ 137 h 139"/>
                <a:gd name="T22" fmla="*/ 34 w 36"/>
                <a:gd name="T23" fmla="*/ 135 h 139"/>
                <a:gd name="T24" fmla="*/ 23 w 36"/>
                <a:gd name="T25" fmla="*/ 121 h 139"/>
                <a:gd name="T26" fmla="*/ 15 w 36"/>
                <a:gd name="T27" fmla="*/ 106 h 139"/>
                <a:gd name="T28" fmla="*/ 11 w 36"/>
                <a:gd name="T29" fmla="*/ 88 h 139"/>
                <a:gd name="T30" fmla="*/ 9 w 36"/>
                <a:gd name="T31" fmla="*/ 70 h 139"/>
                <a:gd name="T32" fmla="*/ 12 w 36"/>
                <a:gd name="T33" fmla="*/ 45 h 139"/>
                <a:gd name="T34" fmla="*/ 18 w 36"/>
                <a:gd name="T35" fmla="*/ 27 h 139"/>
                <a:gd name="T36" fmla="*/ 26 w 36"/>
                <a:gd name="T37" fmla="*/ 13 h 139"/>
                <a:gd name="T38" fmla="*/ 35 w 36"/>
                <a:gd name="T39" fmla="*/ 4 h 139"/>
                <a:gd name="T40" fmla="*/ 36 w 36"/>
                <a:gd name="T41" fmla="*/ 2 h 139"/>
                <a:gd name="T42" fmla="*/ 35 w 36"/>
                <a:gd name="T43" fmla="*/ 1 h 139"/>
                <a:gd name="T44" fmla="*/ 33 w 36"/>
                <a:gd name="T4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39">
                  <a:moveTo>
                    <a:pt x="33" y="0"/>
                  </a:moveTo>
                  <a:lnTo>
                    <a:pt x="17" y="16"/>
                  </a:lnTo>
                  <a:lnTo>
                    <a:pt x="6" y="34"/>
                  </a:lnTo>
                  <a:lnTo>
                    <a:pt x="1" y="52"/>
                  </a:lnTo>
                  <a:lnTo>
                    <a:pt x="0" y="70"/>
                  </a:lnTo>
                  <a:lnTo>
                    <a:pt x="1" y="86"/>
                  </a:lnTo>
                  <a:lnTo>
                    <a:pt x="6" y="104"/>
                  </a:lnTo>
                  <a:lnTo>
                    <a:pt x="16" y="123"/>
                  </a:lnTo>
                  <a:lnTo>
                    <a:pt x="33" y="139"/>
                  </a:lnTo>
                  <a:lnTo>
                    <a:pt x="35" y="139"/>
                  </a:lnTo>
                  <a:lnTo>
                    <a:pt x="36" y="137"/>
                  </a:lnTo>
                  <a:lnTo>
                    <a:pt x="34" y="135"/>
                  </a:lnTo>
                  <a:lnTo>
                    <a:pt x="23" y="121"/>
                  </a:lnTo>
                  <a:lnTo>
                    <a:pt x="15" y="106"/>
                  </a:lnTo>
                  <a:lnTo>
                    <a:pt x="11" y="88"/>
                  </a:lnTo>
                  <a:lnTo>
                    <a:pt x="9" y="70"/>
                  </a:lnTo>
                  <a:lnTo>
                    <a:pt x="12" y="45"/>
                  </a:lnTo>
                  <a:lnTo>
                    <a:pt x="18" y="27"/>
                  </a:lnTo>
                  <a:lnTo>
                    <a:pt x="26" y="13"/>
                  </a:lnTo>
                  <a:lnTo>
                    <a:pt x="35" y="4"/>
                  </a:lnTo>
                  <a:lnTo>
                    <a:pt x="36" y="2"/>
                  </a:lnTo>
                  <a:lnTo>
                    <a:pt x="35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34" name="Freeform 310"/>
            <p:cNvSpPr>
              <a:spLocks noChangeAspect="1"/>
            </p:cNvSpPr>
            <p:nvPr/>
          </p:nvSpPr>
          <p:spPr bwMode="auto">
            <a:xfrm>
              <a:off x="715" y="381"/>
              <a:ext cx="97" cy="97"/>
            </a:xfrm>
            <a:custGeom>
              <a:avLst/>
              <a:gdLst>
                <a:gd name="T0" fmla="*/ 93 w 97"/>
                <a:gd name="T1" fmla="*/ 74 h 97"/>
                <a:gd name="T2" fmla="*/ 92 w 97"/>
                <a:gd name="T3" fmla="*/ 78 h 97"/>
                <a:gd name="T4" fmla="*/ 90 w 97"/>
                <a:gd name="T5" fmla="*/ 84 h 97"/>
                <a:gd name="T6" fmla="*/ 88 w 97"/>
                <a:gd name="T7" fmla="*/ 87 h 97"/>
                <a:gd name="T8" fmla="*/ 80 w 97"/>
                <a:gd name="T9" fmla="*/ 88 h 97"/>
                <a:gd name="T10" fmla="*/ 71 w 97"/>
                <a:gd name="T11" fmla="*/ 82 h 97"/>
                <a:gd name="T12" fmla="*/ 78 w 97"/>
                <a:gd name="T13" fmla="*/ 71 h 97"/>
                <a:gd name="T14" fmla="*/ 88 w 97"/>
                <a:gd name="T15" fmla="*/ 57 h 97"/>
                <a:gd name="T16" fmla="*/ 94 w 97"/>
                <a:gd name="T17" fmla="*/ 43 h 97"/>
                <a:gd name="T18" fmla="*/ 92 w 97"/>
                <a:gd name="T19" fmla="*/ 21 h 97"/>
                <a:gd name="T20" fmla="*/ 67 w 97"/>
                <a:gd name="T21" fmla="*/ 3 h 97"/>
                <a:gd name="T22" fmla="*/ 30 w 97"/>
                <a:gd name="T23" fmla="*/ 3 h 97"/>
                <a:gd name="T24" fmla="*/ 6 w 97"/>
                <a:gd name="T25" fmla="*/ 21 h 97"/>
                <a:gd name="T26" fmla="*/ 3 w 97"/>
                <a:gd name="T27" fmla="*/ 43 h 97"/>
                <a:gd name="T28" fmla="*/ 12 w 97"/>
                <a:gd name="T29" fmla="*/ 60 h 97"/>
                <a:gd name="T30" fmla="*/ 24 w 97"/>
                <a:gd name="T31" fmla="*/ 77 h 97"/>
                <a:gd name="T32" fmla="*/ 17 w 97"/>
                <a:gd name="T33" fmla="*/ 88 h 97"/>
                <a:gd name="T34" fmla="*/ 10 w 97"/>
                <a:gd name="T35" fmla="*/ 87 h 97"/>
                <a:gd name="T36" fmla="*/ 8 w 97"/>
                <a:gd name="T37" fmla="*/ 85 h 97"/>
                <a:gd name="T38" fmla="*/ 6 w 97"/>
                <a:gd name="T39" fmla="*/ 79 h 97"/>
                <a:gd name="T40" fmla="*/ 5 w 97"/>
                <a:gd name="T41" fmla="*/ 74 h 97"/>
                <a:gd name="T42" fmla="*/ 5 w 97"/>
                <a:gd name="T43" fmla="*/ 97 h 97"/>
                <a:gd name="T44" fmla="*/ 33 w 97"/>
                <a:gd name="T45" fmla="*/ 97 h 97"/>
                <a:gd name="T46" fmla="*/ 33 w 97"/>
                <a:gd name="T47" fmla="*/ 87 h 97"/>
                <a:gd name="T48" fmla="*/ 29 w 97"/>
                <a:gd name="T49" fmla="*/ 72 h 97"/>
                <a:gd name="T50" fmla="*/ 19 w 97"/>
                <a:gd name="T51" fmla="*/ 49 h 97"/>
                <a:gd name="T52" fmla="*/ 20 w 97"/>
                <a:gd name="T53" fmla="*/ 21 h 97"/>
                <a:gd name="T54" fmla="*/ 37 w 97"/>
                <a:gd name="T55" fmla="*/ 6 h 97"/>
                <a:gd name="T56" fmla="*/ 61 w 97"/>
                <a:gd name="T57" fmla="*/ 6 h 97"/>
                <a:gd name="T58" fmla="*/ 78 w 97"/>
                <a:gd name="T59" fmla="*/ 21 h 97"/>
                <a:gd name="T60" fmla="*/ 78 w 97"/>
                <a:gd name="T61" fmla="*/ 50 h 97"/>
                <a:gd name="T62" fmla="*/ 69 w 97"/>
                <a:gd name="T63" fmla="*/ 71 h 97"/>
                <a:gd name="T64" fmla="*/ 64 w 97"/>
                <a:gd name="T65" fmla="*/ 86 h 97"/>
                <a:gd name="T66" fmla="*/ 64 w 97"/>
                <a:gd name="T67" fmla="*/ 96 h 97"/>
                <a:gd name="T68" fmla="*/ 66 w 97"/>
                <a:gd name="T69" fmla="*/ 97 h 97"/>
                <a:gd name="T70" fmla="*/ 92 w 97"/>
                <a:gd name="T7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97">
                  <a:moveTo>
                    <a:pt x="97" y="74"/>
                  </a:moveTo>
                  <a:lnTo>
                    <a:pt x="93" y="74"/>
                  </a:lnTo>
                  <a:lnTo>
                    <a:pt x="92" y="75"/>
                  </a:lnTo>
                  <a:lnTo>
                    <a:pt x="92" y="78"/>
                  </a:lnTo>
                  <a:lnTo>
                    <a:pt x="91" y="81"/>
                  </a:lnTo>
                  <a:lnTo>
                    <a:pt x="90" y="84"/>
                  </a:lnTo>
                  <a:lnTo>
                    <a:pt x="89" y="86"/>
                  </a:lnTo>
                  <a:lnTo>
                    <a:pt x="88" y="87"/>
                  </a:lnTo>
                  <a:lnTo>
                    <a:pt x="85" y="87"/>
                  </a:lnTo>
                  <a:lnTo>
                    <a:pt x="80" y="88"/>
                  </a:lnTo>
                  <a:lnTo>
                    <a:pt x="69" y="88"/>
                  </a:lnTo>
                  <a:lnTo>
                    <a:pt x="71" y="82"/>
                  </a:lnTo>
                  <a:lnTo>
                    <a:pt x="74" y="77"/>
                  </a:lnTo>
                  <a:lnTo>
                    <a:pt x="78" y="71"/>
                  </a:lnTo>
                  <a:lnTo>
                    <a:pt x="83" y="64"/>
                  </a:lnTo>
                  <a:lnTo>
                    <a:pt x="88" y="57"/>
                  </a:lnTo>
                  <a:lnTo>
                    <a:pt x="92" y="50"/>
                  </a:lnTo>
                  <a:lnTo>
                    <a:pt x="94" y="43"/>
                  </a:lnTo>
                  <a:lnTo>
                    <a:pt x="96" y="34"/>
                  </a:lnTo>
                  <a:lnTo>
                    <a:pt x="92" y="21"/>
                  </a:lnTo>
                  <a:lnTo>
                    <a:pt x="82" y="10"/>
                  </a:lnTo>
                  <a:lnTo>
                    <a:pt x="67" y="3"/>
                  </a:lnTo>
                  <a:lnTo>
                    <a:pt x="49" y="0"/>
                  </a:lnTo>
                  <a:lnTo>
                    <a:pt x="30" y="3"/>
                  </a:lnTo>
                  <a:lnTo>
                    <a:pt x="15" y="10"/>
                  </a:lnTo>
                  <a:lnTo>
                    <a:pt x="6" y="21"/>
                  </a:lnTo>
                  <a:lnTo>
                    <a:pt x="2" y="34"/>
                  </a:lnTo>
                  <a:lnTo>
                    <a:pt x="3" y="43"/>
                  </a:lnTo>
                  <a:lnTo>
                    <a:pt x="7" y="51"/>
                  </a:lnTo>
                  <a:lnTo>
                    <a:pt x="12" y="60"/>
                  </a:lnTo>
                  <a:lnTo>
                    <a:pt x="18" y="69"/>
                  </a:lnTo>
                  <a:lnTo>
                    <a:pt x="24" y="77"/>
                  </a:lnTo>
                  <a:lnTo>
                    <a:pt x="29" y="88"/>
                  </a:lnTo>
                  <a:lnTo>
                    <a:pt x="17" y="88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8" y="86"/>
                  </a:lnTo>
                  <a:lnTo>
                    <a:pt x="8" y="85"/>
                  </a:lnTo>
                  <a:lnTo>
                    <a:pt x="7" y="82"/>
                  </a:lnTo>
                  <a:lnTo>
                    <a:pt x="6" y="79"/>
                  </a:lnTo>
                  <a:lnTo>
                    <a:pt x="5" y="76"/>
                  </a:lnTo>
                  <a:lnTo>
                    <a:pt x="5" y="74"/>
                  </a:lnTo>
                  <a:lnTo>
                    <a:pt x="0" y="74"/>
                  </a:lnTo>
                  <a:lnTo>
                    <a:pt x="5" y="97"/>
                  </a:lnTo>
                  <a:lnTo>
                    <a:pt x="30" y="97"/>
                  </a:lnTo>
                  <a:lnTo>
                    <a:pt x="33" y="97"/>
                  </a:lnTo>
                  <a:lnTo>
                    <a:pt x="34" y="94"/>
                  </a:lnTo>
                  <a:lnTo>
                    <a:pt x="33" y="87"/>
                  </a:lnTo>
                  <a:lnTo>
                    <a:pt x="31" y="79"/>
                  </a:lnTo>
                  <a:lnTo>
                    <a:pt x="29" y="72"/>
                  </a:lnTo>
                  <a:lnTo>
                    <a:pt x="26" y="66"/>
                  </a:lnTo>
                  <a:lnTo>
                    <a:pt x="19" y="49"/>
                  </a:lnTo>
                  <a:lnTo>
                    <a:pt x="17" y="34"/>
                  </a:lnTo>
                  <a:lnTo>
                    <a:pt x="20" y="21"/>
                  </a:lnTo>
                  <a:lnTo>
                    <a:pt x="27" y="12"/>
                  </a:lnTo>
                  <a:lnTo>
                    <a:pt x="37" y="6"/>
                  </a:lnTo>
                  <a:lnTo>
                    <a:pt x="49" y="4"/>
                  </a:lnTo>
                  <a:lnTo>
                    <a:pt x="61" y="6"/>
                  </a:lnTo>
                  <a:lnTo>
                    <a:pt x="71" y="12"/>
                  </a:lnTo>
                  <a:lnTo>
                    <a:pt x="78" y="21"/>
                  </a:lnTo>
                  <a:lnTo>
                    <a:pt x="81" y="34"/>
                  </a:lnTo>
                  <a:lnTo>
                    <a:pt x="78" y="50"/>
                  </a:lnTo>
                  <a:lnTo>
                    <a:pt x="72" y="65"/>
                  </a:lnTo>
                  <a:lnTo>
                    <a:pt x="69" y="71"/>
                  </a:lnTo>
                  <a:lnTo>
                    <a:pt x="67" y="79"/>
                  </a:lnTo>
                  <a:lnTo>
                    <a:pt x="64" y="86"/>
                  </a:lnTo>
                  <a:lnTo>
                    <a:pt x="64" y="94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6" y="97"/>
                  </a:lnTo>
                  <a:lnTo>
                    <a:pt x="68" y="97"/>
                  </a:lnTo>
                  <a:lnTo>
                    <a:pt x="92" y="97"/>
                  </a:lnTo>
                  <a:lnTo>
                    <a:pt x="97" y="7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35" name="Freeform 311"/>
            <p:cNvSpPr>
              <a:spLocks noChangeAspect="1"/>
            </p:cNvSpPr>
            <p:nvPr/>
          </p:nvSpPr>
          <p:spPr bwMode="auto">
            <a:xfrm>
              <a:off x="831" y="374"/>
              <a:ext cx="36" cy="139"/>
            </a:xfrm>
            <a:custGeom>
              <a:avLst/>
              <a:gdLst>
                <a:gd name="T0" fmla="*/ 2 w 36"/>
                <a:gd name="T1" fmla="*/ 0 h 139"/>
                <a:gd name="T2" fmla="*/ 1 w 36"/>
                <a:gd name="T3" fmla="*/ 1 h 139"/>
                <a:gd name="T4" fmla="*/ 0 w 36"/>
                <a:gd name="T5" fmla="*/ 2 h 139"/>
                <a:gd name="T6" fmla="*/ 1 w 36"/>
                <a:gd name="T7" fmla="*/ 4 h 139"/>
                <a:gd name="T8" fmla="*/ 10 w 36"/>
                <a:gd name="T9" fmla="*/ 14 h 139"/>
                <a:gd name="T10" fmla="*/ 18 w 36"/>
                <a:gd name="T11" fmla="*/ 28 h 139"/>
                <a:gd name="T12" fmla="*/ 24 w 36"/>
                <a:gd name="T13" fmla="*/ 46 h 139"/>
                <a:gd name="T14" fmla="*/ 26 w 36"/>
                <a:gd name="T15" fmla="*/ 70 h 139"/>
                <a:gd name="T16" fmla="*/ 25 w 36"/>
                <a:gd name="T17" fmla="*/ 90 h 139"/>
                <a:gd name="T18" fmla="*/ 20 w 36"/>
                <a:gd name="T19" fmla="*/ 108 h 139"/>
                <a:gd name="T20" fmla="*/ 12 w 36"/>
                <a:gd name="T21" fmla="*/ 122 h 139"/>
                <a:gd name="T22" fmla="*/ 2 w 36"/>
                <a:gd name="T23" fmla="*/ 134 h 139"/>
                <a:gd name="T24" fmla="*/ 0 w 36"/>
                <a:gd name="T25" fmla="*/ 136 h 139"/>
                <a:gd name="T26" fmla="*/ 0 w 36"/>
                <a:gd name="T27" fmla="*/ 137 h 139"/>
                <a:gd name="T28" fmla="*/ 0 w 36"/>
                <a:gd name="T29" fmla="*/ 138 h 139"/>
                <a:gd name="T30" fmla="*/ 2 w 36"/>
                <a:gd name="T31" fmla="*/ 139 h 139"/>
                <a:gd name="T32" fmla="*/ 3 w 36"/>
                <a:gd name="T33" fmla="*/ 139 h 139"/>
                <a:gd name="T34" fmla="*/ 5 w 36"/>
                <a:gd name="T35" fmla="*/ 137 h 139"/>
                <a:gd name="T36" fmla="*/ 8 w 36"/>
                <a:gd name="T37" fmla="*/ 135 h 139"/>
                <a:gd name="T38" fmla="*/ 11 w 36"/>
                <a:gd name="T39" fmla="*/ 132 h 139"/>
                <a:gd name="T40" fmla="*/ 14 w 36"/>
                <a:gd name="T41" fmla="*/ 128 h 139"/>
                <a:gd name="T42" fmla="*/ 18 w 36"/>
                <a:gd name="T43" fmla="*/ 124 h 139"/>
                <a:gd name="T44" fmla="*/ 22 w 36"/>
                <a:gd name="T45" fmla="*/ 119 h 139"/>
                <a:gd name="T46" fmla="*/ 26 w 36"/>
                <a:gd name="T47" fmla="*/ 112 h 139"/>
                <a:gd name="T48" fmla="*/ 33 w 36"/>
                <a:gd name="T49" fmla="*/ 93 h 139"/>
                <a:gd name="T50" fmla="*/ 36 w 36"/>
                <a:gd name="T51" fmla="*/ 70 h 139"/>
                <a:gd name="T52" fmla="*/ 34 w 36"/>
                <a:gd name="T53" fmla="*/ 53 h 139"/>
                <a:gd name="T54" fmla="*/ 29 w 36"/>
                <a:gd name="T55" fmla="*/ 35 h 139"/>
                <a:gd name="T56" fmla="*/ 19 w 36"/>
                <a:gd name="T57" fmla="*/ 17 h 139"/>
                <a:gd name="T58" fmla="*/ 2 w 36"/>
                <a:gd name="T5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139">
                  <a:moveTo>
                    <a:pt x="2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0" y="14"/>
                  </a:lnTo>
                  <a:lnTo>
                    <a:pt x="18" y="28"/>
                  </a:lnTo>
                  <a:lnTo>
                    <a:pt x="24" y="46"/>
                  </a:lnTo>
                  <a:lnTo>
                    <a:pt x="26" y="70"/>
                  </a:lnTo>
                  <a:lnTo>
                    <a:pt x="25" y="90"/>
                  </a:lnTo>
                  <a:lnTo>
                    <a:pt x="20" y="108"/>
                  </a:lnTo>
                  <a:lnTo>
                    <a:pt x="12" y="122"/>
                  </a:lnTo>
                  <a:lnTo>
                    <a:pt x="2" y="134"/>
                  </a:lnTo>
                  <a:lnTo>
                    <a:pt x="0" y="136"/>
                  </a:lnTo>
                  <a:lnTo>
                    <a:pt x="0" y="137"/>
                  </a:lnTo>
                  <a:lnTo>
                    <a:pt x="0" y="138"/>
                  </a:lnTo>
                  <a:lnTo>
                    <a:pt x="2" y="139"/>
                  </a:lnTo>
                  <a:lnTo>
                    <a:pt x="3" y="139"/>
                  </a:lnTo>
                  <a:lnTo>
                    <a:pt x="5" y="137"/>
                  </a:lnTo>
                  <a:lnTo>
                    <a:pt x="8" y="135"/>
                  </a:lnTo>
                  <a:lnTo>
                    <a:pt x="11" y="132"/>
                  </a:lnTo>
                  <a:lnTo>
                    <a:pt x="14" y="128"/>
                  </a:lnTo>
                  <a:lnTo>
                    <a:pt x="18" y="124"/>
                  </a:lnTo>
                  <a:lnTo>
                    <a:pt x="22" y="119"/>
                  </a:lnTo>
                  <a:lnTo>
                    <a:pt x="26" y="112"/>
                  </a:lnTo>
                  <a:lnTo>
                    <a:pt x="33" y="93"/>
                  </a:lnTo>
                  <a:lnTo>
                    <a:pt x="36" y="70"/>
                  </a:lnTo>
                  <a:lnTo>
                    <a:pt x="34" y="53"/>
                  </a:lnTo>
                  <a:lnTo>
                    <a:pt x="29" y="35"/>
                  </a:lnTo>
                  <a:lnTo>
                    <a:pt x="19" y="1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36" name="Freeform 312"/>
            <p:cNvSpPr>
              <a:spLocks noChangeAspect="1"/>
            </p:cNvSpPr>
            <p:nvPr/>
          </p:nvSpPr>
          <p:spPr bwMode="auto">
            <a:xfrm>
              <a:off x="0" y="556"/>
              <a:ext cx="36" cy="139"/>
            </a:xfrm>
            <a:custGeom>
              <a:avLst/>
              <a:gdLst>
                <a:gd name="T0" fmla="*/ 33 w 36"/>
                <a:gd name="T1" fmla="*/ 0 h 139"/>
                <a:gd name="T2" fmla="*/ 17 w 36"/>
                <a:gd name="T3" fmla="*/ 16 h 139"/>
                <a:gd name="T4" fmla="*/ 7 w 36"/>
                <a:gd name="T5" fmla="*/ 34 h 139"/>
                <a:gd name="T6" fmla="*/ 1 w 36"/>
                <a:gd name="T7" fmla="*/ 52 h 139"/>
                <a:gd name="T8" fmla="*/ 0 w 36"/>
                <a:gd name="T9" fmla="*/ 69 h 139"/>
                <a:gd name="T10" fmla="*/ 1 w 36"/>
                <a:gd name="T11" fmla="*/ 86 h 139"/>
                <a:gd name="T12" fmla="*/ 6 w 36"/>
                <a:gd name="T13" fmla="*/ 104 h 139"/>
                <a:gd name="T14" fmla="*/ 16 w 36"/>
                <a:gd name="T15" fmla="*/ 122 h 139"/>
                <a:gd name="T16" fmla="*/ 33 w 36"/>
                <a:gd name="T17" fmla="*/ 139 h 139"/>
                <a:gd name="T18" fmla="*/ 35 w 36"/>
                <a:gd name="T19" fmla="*/ 138 h 139"/>
                <a:gd name="T20" fmla="*/ 36 w 36"/>
                <a:gd name="T21" fmla="*/ 137 h 139"/>
                <a:gd name="T22" fmla="*/ 34 w 36"/>
                <a:gd name="T23" fmla="*/ 135 h 139"/>
                <a:gd name="T24" fmla="*/ 23 w 36"/>
                <a:gd name="T25" fmla="*/ 121 h 139"/>
                <a:gd name="T26" fmla="*/ 15 w 36"/>
                <a:gd name="T27" fmla="*/ 105 h 139"/>
                <a:gd name="T28" fmla="*/ 11 w 36"/>
                <a:gd name="T29" fmla="*/ 88 h 139"/>
                <a:gd name="T30" fmla="*/ 9 w 36"/>
                <a:gd name="T31" fmla="*/ 69 h 139"/>
                <a:gd name="T32" fmla="*/ 12 w 36"/>
                <a:gd name="T33" fmla="*/ 45 h 139"/>
                <a:gd name="T34" fmla="*/ 18 w 36"/>
                <a:gd name="T35" fmla="*/ 26 h 139"/>
                <a:gd name="T36" fmla="*/ 26 w 36"/>
                <a:gd name="T37" fmla="*/ 13 h 139"/>
                <a:gd name="T38" fmla="*/ 35 w 36"/>
                <a:gd name="T39" fmla="*/ 3 h 139"/>
                <a:gd name="T40" fmla="*/ 36 w 36"/>
                <a:gd name="T41" fmla="*/ 2 h 139"/>
                <a:gd name="T42" fmla="*/ 35 w 36"/>
                <a:gd name="T43" fmla="*/ 0 h 139"/>
                <a:gd name="T44" fmla="*/ 33 w 36"/>
                <a:gd name="T4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39">
                  <a:moveTo>
                    <a:pt x="33" y="0"/>
                  </a:moveTo>
                  <a:lnTo>
                    <a:pt x="17" y="16"/>
                  </a:lnTo>
                  <a:lnTo>
                    <a:pt x="7" y="34"/>
                  </a:lnTo>
                  <a:lnTo>
                    <a:pt x="1" y="52"/>
                  </a:lnTo>
                  <a:lnTo>
                    <a:pt x="0" y="69"/>
                  </a:lnTo>
                  <a:lnTo>
                    <a:pt x="1" y="86"/>
                  </a:lnTo>
                  <a:lnTo>
                    <a:pt x="6" y="104"/>
                  </a:lnTo>
                  <a:lnTo>
                    <a:pt x="16" y="122"/>
                  </a:lnTo>
                  <a:lnTo>
                    <a:pt x="33" y="139"/>
                  </a:lnTo>
                  <a:lnTo>
                    <a:pt x="35" y="138"/>
                  </a:lnTo>
                  <a:lnTo>
                    <a:pt x="36" y="137"/>
                  </a:lnTo>
                  <a:lnTo>
                    <a:pt x="34" y="135"/>
                  </a:lnTo>
                  <a:lnTo>
                    <a:pt x="23" y="121"/>
                  </a:lnTo>
                  <a:lnTo>
                    <a:pt x="15" y="105"/>
                  </a:lnTo>
                  <a:lnTo>
                    <a:pt x="11" y="88"/>
                  </a:lnTo>
                  <a:lnTo>
                    <a:pt x="9" y="69"/>
                  </a:lnTo>
                  <a:lnTo>
                    <a:pt x="12" y="45"/>
                  </a:lnTo>
                  <a:lnTo>
                    <a:pt x="18" y="26"/>
                  </a:lnTo>
                  <a:lnTo>
                    <a:pt x="26" y="13"/>
                  </a:lnTo>
                  <a:lnTo>
                    <a:pt x="35" y="3"/>
                  </a:lnTo>
                  <a:lnTo>
                    <a:pt x="36" y="2"/>
                  </a:lnTo>
                  <a:lnTo>
                    <a:pt x="35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37" name="Freeform 313"/>
            <p:cNvSpPr>
              <a:spLocks noChangeAspect="1"/>
            </p:cNvSpPr>
            <p:nvPr/>
          </p:nvSpPr>
          <p:spPr bwMode="auto">
            <a:xfrm>
              <a:off x="56" y="565"/>
              <a:ext cx="90" cy="95"/>
            </a:xfrm>
            <a:custGeom>
              <a:avLst/>
              <a:gdLst>
                <a:gd name="T0" fmla="*/ 48 w 90"/>
                <a:gd name="T1" fmla="*/ 12 h 95"/>
                <a:gd name="T2" fmla="*/ 48 w 90"/>
                <a:gd name="T3" fmla="*/ 9 h 95"/>
                <a:gd name="T4" fmla="*/ 50 w 90"/>
                <a:gd name="T5" fmla="*/ 7 h 95"/>
                <a:gd name="T6" fmla="*/ 54 w 90"/>
                <a:gd name="T7" fmla="*/ 6 h 95"/>
                <a:gd name="T8" fmla="*/ 62 w 90"/>
                <a:gd name="T9" fmla="*/ 5 h 95"/>
                <a:gd name="T10" fmla="*/ 65 w 90"/>
                <a:gd name="T11" fmla="*/ 5 h 95"/>
                <a:gd name="T12" fmla="*/ 66 w 90"/>
                <a:gd name="T13" fmla="*/ 5 h 95"/>
                <a:gd name="T14" fmla="*/ 67 w 90"/>
                <a:gd name="T15" fmla="*/ 4 h 95"/>
                <a:gd name="T16" fmla="*/ 68 w 90"/>
                <a:gd name="T17" fmla="*/ 2 h 95"/>
                <a:gd name="T18" fmla="*/ 67 w 90"/>
                <a:gd name="T19" fmla="*/ 1 h 95"/>
                <a:gd name="T20" fmla="*/ 65 w 90"/>
                <a:gd name="T21" fmla="*/ 0 h 95"/>
                <a:gd name="T22" fmla="*/ 25 w 90"/>
                <a:gd name="T23" fmla="*/ 0 h 95"/>
                <a:gd name="T24" fmla="*/ 25 w 90"/>
                <a:gd name="T25" fmla="*/ 1 h 95"/>
                <a:gd name="T26" fmla="*/ 24 w 90"/>
                <a:gd name="T27" fmla="*/ 1 h 95"/>
                <a:gd name="T28" fmla="*/ 23 w 90"/>
                <a:gd name="T29" fmla="*/ 2 h 95"/>
                <a:gd name="T30" fmla="*/ 22 w 90"/>
                <a:gd name="T31" fmla="*/ 3 h 95"/>
                <a:gd name="T32" fmla="*/ 24 w 90"/>
                <a:gd name="T33" fmla="*/ 5 h 95"/>
                <a:gd name="T34" fmla="*/ 27 w 90"/>
                <a:gd name="T35" fmla="*/ 5 h 95"/>
                <a:gd name="T36" fmla="*/ 29 w 90"/>
                <a:gd name="T37" fmla="*/ 5 h 95"/>
                <a:gd name="T38" fmla="*/ 32 w 90"/>
                <a:gd name="T39" fmla="*/ 6 h 95"/>
                <a:gd name="T40" fmla="*/ 35 w 90"/>
                <a:gd name="T41" fmla="*/ 6 h 95"/>
                <a:gd name="T42" fmla="*/ 35 w 90"/>
                <a:gd name="T43" fmla="*/ 8 h 95"/>
                <a:gd name="T44" fmla="*/ 35 w 90"/>
                <a:gd name="T45" fmla="*/ 8 h 95"/>
                <a:gd name="T46" fmla="*/ 35 w 90"/>
                <a:gd name="T47" fmla="*/ 11 h 95"/>
                <a:gd name="T48" fmla="*/ 16 w 90"/>
                <a:gd name="T49" fmla="*/ 84 h 95"/>
                <a:gd name="T50" fmla="*/ 15 w 90"/>
                <a:gd name="T51" fmla="*/ 87 h 95"/>
                <a:gd name="T52" fmla="*/ 14 w 90"/>
                <a:gd name="T53" fmla="*/ 89 h 95"/>
                <a:gd name="T54" fmla="*/ 10 w 90"/>
                <a:gd name="T55" fmla="*/ 90 h 95"/>
                <a:gd name="T56" fmla="*/ 4 w 90"/>
                <a:gd name="T57" fmla="*/ 90 h 95"/>
                <a:gd name="T58" fmla="*/ 1 w 90"/>
                <a:gd name="T59" fmla="*/ 91 h 95"/>
                <a:gd name="T60" fmla="*/ 0 w 90"/>
                <a:gd name="T61" fmla="*/ 93 h 95"/>
                <a:gd name="T62" fmla="*/ 1 w 90"/>
                <a:gd name="T63" fmla="*/ 95 h 95"/>
                <a:gd name="T64" fmla="*/ 4 w 90"/>
                <a:gd name="T65" fmla="*/ 95 h 95"/>
                <a:gd name="T66" fmla="*/ 74 w 90"/>
                <a:gd name="T67" fmla="*/ 95 h 95"/>
                <a:gd name="T68" fmla="*/ 76 w 90"/>
                <a:gd name="T69" fmla="*/ 95 h 95"/>
                <a:gd name="T70" fmla="*/ 77 w 90"/>
                <a:gd name="T71" fmla="*/ 95 h 95"/>
                <a:gd name="T72" fmla="*/ 78 w 90"/>
                <a:gd name="T73" fmla="*/ 94 h 95"/>
                <a:gd name="T74" fmla="*/ 79 w 90"/>
                <a:gd name="T75" fmla="*/ 92 h 95"/>
                <a:gd name="T76" fmla="*/ 81 w 90"/>
                <a:gd name="T77" fmla="*/ 86 h 95"/>
                <a:gd name="T78" fmla="*/ 85 w 90"/>
                <a:gd name="T79" fmla="*/ 75 h 95"/>
                <a:gd name="T80" fmla="*/ 89 w 90"/>
                <a:gd name="T81" fmla="*/ 66 h 95"/>
                <a:gd name="T82" fmla="*/ 90 w 90"/>
                <a:gd name="T83" fmla="*/ 61 h 95"/>
                <a:gd name="T84" fmla="*/ 90 w 90"/>
                <a:gd name="T85" fmla="*/ 59 h 95"/>
                <a:gd name="T86" fmla="*/ 88 w 90"/>
                <a:gd name="T87" fmla="*/ 59 h 95"/>
                <a:gd name="T88" fmla="*/ 86 w 90"/>
                <a:gd name="T89" fmla="*/ 59 h 95"/>
                <a:gd name="T90" fmla="*/ 85 w 90"/>
                <a:gd name="T91" fmla="*/ 62 h 95"/>
                <a:gd name="T92" fmla="*/ 81 w 90"/>
                <a:gd name="T93" fmla="*/ 72 h 95"/>
                <a:gd name="T94" fmla="*/ 74 w 90"/>
                <a:gd name="T95" fmla="*/ 81 h 95"/>
                <a:gd name="T96" fmla="*/ 64 w 90"/>
                <a:gd name="T97" fmla="*/ 88 h 95"/>
                <a:gd name="T98" fmla="*/ 48 w 90"/>
                <a:gd name="T99" fmla="*/ 90 h 95"/>
                <a:gd name="T100" fmla="*/ 33 w 90"/>
                <a:gd name="T101" fmla="*/ 90 h 95"/>
                <a:gd name="T102" fmla="*/ 30 w 90"/>
                <a:gd name="T103" fmla="*/ 90 h 95"/>
                <a:gd name="T104" fmla="*/ 29 w 90"/>
                <a:gd name="T105" fmla="*/ 90 h 95"/>
                <a:gd name="T106" fmla="*/ 28 w 90"/>
                <a:gd name="T107" fmla="*/ 89 h 95"/>
                <a:gd name="T108" fmla="*/ 28 w 90"/>
                <a:gd name="T109" fmla="*/ 89 h 95"/>
                <a:gd name="T110" fmla="*/ 28 w 90"/>
                <a:gd name="T111" fmla="*/ 88 h 95"/>
                <a:gd name="T112" fmla="*/ 29 w 90"/>
                <a:gd name="T113" fmla="*/ 86 h 95"/>
                <a:gd name="T114" fmla="*/ 48 w 90"/>
                <a:gd name="T115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" h="95">
                  <a:moveTo>
                    <a:pt x="48" y="12"/>
                  </a:moveTo>
                  <a:lnTo>
                    <a:pt x="48" y="9"/>
                  </a:lnTo>
                  <a:lnTo>
                    <a:pt x="50" y="7"/>
                  </a:lnTo>
                  <a:lnTo>
                    <a:pt x="54" y="6"/>
                  </a:lnTo>
                  <a:lnTo>
                    <a:pt x="62" y="5"/>
                  </a:lnTo>
                  <a:lnTo>
                    <a:pt x="65" y="5"/>
                  </a:lnTo>
                  <a:lnTo>
                    <a:pt x="66" y="5"/>
                  </a:lnTo>
                  <a:lnTo>
                    <a:pt x="67" y="4"/>
                  </a:lnTo>
                  <a:lnTo>
                    <a:pt x="68" y="2"/>
                  </a:lnTo>
                  <a:lnTo>
                    <a:pt x="67" y="1"/>
                  </a:lnTo>
                  <a:lnTo>
                    <a:pt x="6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2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32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11"/>
                  </a:lnTo>
                  <a:lnTo>
                    <a:pt x="16" y="84"/>
                  </a:lnTo>
                  <a:lnTo>
                    <a:pt x="15" y="87"/>
                  </a:lnTo>
                  <a:lnTo>
                    <a:pt x="14" y="89"/>
                  </a:lnTo>
                  <a:lnTo>
                    <a:pt x="10" y="90"/>
                  </a:lnTo>
                  <a:lnTo>
                    <a:pt x="4" y="90"/>
                  </a:lnTo>
                  <a:lnTo>
                    <a:pt x="1" y="91"/>
                  </a:lnTo>
                  <a:lnTo>
                    <a:pt x="0" y="93"/>
                  </a:lnTo>
                  <a:lnTo>
                    <a:pt x="1" y="95"/>
                  </a:lnTo>
                  <a:lnTo>
                    <a:pt x="4" y="95"/>
                  </a:lnTo>
                  <a:lnTo>
                    <a:pt x="74" y="95"/>
                  </a:lnTo>
                  <a:lnTo>
                    <a:pt x="76" y="95"/>
                  </a:lnTo>
                  <a:lnTo>
                    <a:pt x="77" y="95"/>
                  </a:lnTo>
                  <a:lnTo>
                    <a:pt x="78" y="94"/>
                  </a:lnTo>
                  <a:lnTo>
                    <a:pt x="79" y="92"/>
                  </a:lnTo>
                  <a:lnTo>
                    <a:pt x="81" y="86"/>
                  </a:lnTo>
                  <a:lnTo>
                    <a:pt x="85" y="75"/>
                  </a:lnTo>
                  <a:lnTo>
                    <a:pt x="89" y="66"/>
                  </a:lnTo>
                  <a:lnTo>
                    <a:pt x="90" y="61"/>
                  </a:lnTo>
                  <a:lnTo>
                    <a:pt x="90" y="59"/>
                  </a:lnTo>
                  <a:lnTo>
                    <a:pt x="88" y="59"/>
                  </a:lnTo>
                  <a:lnTo>
                    <a:pt x="86" y="59"/>
                  </a:lnTo>
                  <a:lnTo>
                    <a:pt x="85" y="62"/>
                  </a:lnTo>
                  <a:lnTo>
                    <a:pt x="81" y="72"/>
                  </a:lnTo>
                  <a:lnTo>
                    <a:pt x="74" y="81"/>
                  </a:lnTo>
                  <a:lnTo>
                    <a:pt x="64" y="88"/>
                  </a:lnTo>
                  <a:lnTo>
                    <a:pt x="48" y="90"/>
                  </a:lnTo>
                  <a:lnTo>
                    <a:pt x="33" y="90"/>
                  </a:lnTo>
                  <a:lnTo>
                    <a:pt x="30" y="90"/>
                  </a:lnTo>
                  <a:lnTo>
                    <a:pt x="29" y="90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28" y="88"/>
                  </a:lnTo>
                  <a:lnTo>
                    <a:pt x="29" y="86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38" name="Freeform 314"/>
            <p:cNvSpPr>
              <a:spLocks noChangeAspect="1" noEditPoints="1"/>
            </p:cNvSpPr>
            <p:nvPr/>
          </p:nvSpPr>
          <p:spPr bwMode="auto">
            <a:xfrm>
              <a:off x="163" y="613"/>
              <a:ext cx="35" cy="67"/>
            </a:xfrm>
            <a:custGeom>
              <a:avLst/>
              <a:gdLst>
                <a:gd name="T0" fmla="*/ 29 w 35"/>
                <a:gd name="T1" fmla="*/ 1 h 67"/>
                <a:gd name="T2" fmla="*/ 24 w 35"/>
                <a:gd name="T3" fmla="*/ 1 h 67"/>
                <a:gd name="T4" fmla="*/ 21 w 35"/>
                <a:gd name="T5" fmla="*/ 4 h 67"/>
                <a:gd name="T6" fmla="*/ 21 w 35"/>
                <a:gd name="T7" fmla="*/ 9 h 67"/>
                <a:gd name="T8" fmla="*/ 27 w 35"/>
                <a:gd name="T9" fmla="*/ 10 h 67"/>
                <a:gd name="T10" fmla="*/ 30 w 35"/>
                <a:gd name="T11" fmla="*/ 6 h 67"/>
                <a:gd name="T12" fmla="*/ 35 w 35"/>
                <a:gd name="T13" fmla="*/ 52 h 67"/>
                <a:gd name="T14" fmla="*/ 33 w 35"/>
                <a:gd name="T15" fmla="*/ 50 h 67"/>
                <a:gd name="T16" fmla="*/ 31 w 35"/>
                <a:gd name="T17" fmla="*/ 53 h 67"/>
                <a:gd name="T18" fmla="*/ 26 w 35"/>
                <a:gd name="T19" fmla="*/ 60 h 67"/>
                <a:gd name="T20" fmla="*/ 20 w 35"/>
                <a:gd name="T21" fmla="*/ 64 h 67"/>
                <a:gd name="T22" fmla="*/ 17 w 35"/>
                <a:gd name="T23" fmla="*/ 60 h 67"/>
                <a:gd name="T24" fmla="*/ 18 w 35"/>
                <a:gd name="T25" fmla="*/ 55 h 67"/>
                <a:gd name="T26" fmla="*/ 21 w 35"/>
                <a:gd name="T27" fmla="*/ 48 h 67"/>
                <a:gd name="T28" fmla="*/ 24 w 35"/>
                <a:gd name="T29" fmla="*/ 40 h 67"/>
                <a:gd name="T30" fmla="*/ 27 w 35"/>
                <a:gd name="T31" fmla="*/ 33 h 67"/>
                <a:gd name="T32" fmla="*/ 26 w 35"/>
                <a:gd name="T33" fmla="*/ 28 h 67"/>
                <a:gd name="T34" fmla="*/ 21 w 35"/>
                <a:gd name="T35" fmla="*/ 23 h 67"/>
                <a:gd name="T36" fmla="*/ 9 w 35"/>
                <a:gd name="T37" fmla="*/ 24 h 67"/>
                <a:gd name="T38" fmla="*/ 1 w 35"/>
                <a:gd name="T39" fmla="*/ 34 h 67"/>
                <a:gd name="T40" fmla="*/ 1 w 35"/>
                <a:gd name="T41" fmla="*/ 39 h 67"/>
                <a:gd name="T42" fmla="*/ 4 w 35"/>
                <a:gd name="T43" fmla="*/ 39 h 67"/>
                <a:gd name="T44" fmla="*/ 7 w 35"/>
                <a:gd name="T45" fmla="*/ 32 h 67"/>
                <a:gd name="T46" fmla="*/ 13 w 35"/>
                <a:gd name="T47" fmla="*/ 26 h 67"/>
                <a:gd name="T48" fmla="*/ 18 w 35"/>
                <a:gd name="T49" fmla="*/ 27 h 67"/>
                <a:gd name="T50" fmla="*/ 19 w 35"/>
                <a:gd name="T51" fmla="*/ 31 h 67"/>
                <a:gd name="T52" fmla="*/ 17 w 35"/>
                <a:gd name="T53" fmla="*/ 36 h 67"/>
                <a:gd name="T54" fmla="*/ 13 w 35"/>
                <a:gd name="T55" fmla="*/ 45 h 67"/>
                <a:gd name="T56" fmla="*/ 11 w 35"/>
                <a:gd name="T57" fmla="*/ 51 h 67"/>
                <a:gd name="T58" fmla="*/ 9 w 35"/>
                <a:gd name="T59" fmla="*/ 58 h 67"/>
                <a:gd name="T60" fmla="*/ 12 w 35"/>
                <a:gd name="T61" fmla="*/ 65 h 67"/>
                <a:gd name="T62" fmla="*/ 19 w 35"/>
                <a:gd name="T63" fmla="*/ 67 h 67"/>
                <a:gd name="T64" fmla="*/ 31 w 35"/>
                <a:gd name="T65" fmla="*/ 60 h 67"/>
                <a:gd name="T66" fmla="*/ 35 w 35"/>
                <a:gd name="T67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67">
                  <a:moveTo>
                    <a:pt x="31" y="4"/>
                  </a:moveTo>
                  <a:lnTo>
                    <a:pt x="29" y="1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2" y="2"/>
                  </a:lnTo>
                  <a:lnTo>
                    <a:pt x="21" y="4"/>
                  </a:lnTo>
                  <a:lnTo>
                    <a:pt x="20" y="6"/>
                  </a:lnTo>
                  <a:lnTo>
                    <a:pt x="21" y="9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30" y="6"/>
                  </a:lnTo>
                  <a:lnTo>
                    <a:pt x="31" y="4"/>
                  </a:lnTo>
                  <a:close/>
                  <a:moveTo>
                    <a:pt x="35" y="52"/>
                  </a:moveTo>
                  <a:lnTo>
                    <a:pt x="34" y="51"/>
                  </a:lnTo>
                  <a:lnTo>
                    <a:pt x="33" y="50"/>
                  </a:lnTo>
                  <a:lnTo>
                    <a:pt x="32" y="51"/>
                  </a:lnTo>
                  <a:lnTo>
                    <a:pt x="31" y="53"/>
                  </a:lnTo>
                  <a:lnTo>
                    <a:pt x="29" y="57"/>
                  </a:lnTo>
                  <a:lnTo>
                    <a:pt x="26" y="60"/>
                  </a:lnTo>
                  <a:lnTo>
                    <a:pt x="23" y="63"/>
                  </a:lnTo>
                  <a:lnTo>
                    <a:pt x="20" y="64"/>
                  </a:lnTo>
                  <a:lnTo>
                    <a:pt x="17" y="63"/>
                  </a:lnTo>
                  <a:lnTo>
                    <a:pt x="17" y="60"/>
                  </a:lnTo>
                  <a:lnTo>
                    <a:pt x="17" y="57"/>
                  </a:lnTo>
                  <a:lnTo>
                    <a:pt x="18" y="55"/>
                  </a:lnTo>
                  <a:lnTo>
                    <a:pt x="20" y="50"/>
                  </a:lnTo>
                  <a:lnTo>
                    <a:pt x="21" y="48"/>
                  </a:lnTo>
                  <a:lnTo>
                    <a:pt x="23" y="44"/>
                  </a:lnTo>
                  <a:lnTo>
                    <a:pt x="24" y="40"/>
                  </a:lnTo>
                  <a:lnTo>
                    <a:pt x="26" y="36"/>
                  </a:lnTo>
                  <a:lnTo>
                    <a:pt x="27" y="33"/>
                  </a:lnTo>
                  <a:lnTo>
                    <a:pt x="27" y="31"/>
                  </a:lnTo>
                  <a:lnTo>
                    <a:pt x="26" y="28"/>
                  </a:lnTo>
                  <a:lnTo>
                    <a:pt x="24" y="25"/>
                  </a:lnTo>
                  <a:lnTo>
                    <a:pt x="21" y="23"/>
                  </a:lnTo>
                  <a:lnTo>
                    <a:pt x="16" y="22"/>
                  </a:lnTo>
                  <a:lnTo>
                    <a:pt x="9" y="24"/>
                  </a:lnTo>
                  <a:lnTo>
                    <a:pt x="4" y="29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1" y="39"/>
                  </a:lnTo>
                  <a:lnTo>
                    <a:pt x="2" y="39"/>
                  </a:lnTo>
                  <a:lnTo>
                    <a:pt x="4" y="39"/>
                  </a:lnTo>
                  <a:lnTo>
                    <a:pt x="5" y="37"/>
                  </a:lnTo>
                  <a:lnTo>
                    <a:pt x="7" y="32"/>
                  </a:lnTo>
                  <a:lnTo>
                    <a:pt x="10" y="29"/>
                  </a:lnTo>
                  <a:lnTo>
                    <a:pt x="13" y="26"/>
                  </a:lnTo>
                  <a:lnTo>
                    <a:pt x="16" y="26"/>
                  </a:lnTo>
                  <a:lnTo>
                    <a:pt x="18" y="27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8" y="33"/>
                  </a:lnTo>
                  <a:lnTo>
                    <a:pt x="17" y="36"/>
                  </a:lnTo>
                  <a:lnTo>
                    <a:pt x="15" y="40"/>
                  </a:lnTo>
                  <a:lnTo>
                    <a:pt x="13" y="45"/>
                  </a:lnTo>
                  <a:lnTo>
                    <a:pt x="12" y="49"/>
                  </a:lnTo>
                  <a:lnTo>
                    <a:pt x="11" y="51"/>
                  </a:lnTo>
                  <a:lnTo>
                    <a:pt x="10" y="54"/>
                  </a:lnTo>
                  <a:lnTo>
                    <a:pt x="9" y="58"/>
                  </a:lnTo>
                  <a:lnTo>
                    <a:pt x="9" y="62"/>
                  </a:lnTo>
                  <a:lnTo>
                    <a:pt x="12" y="65"/>
                  </a:lnTo>
                  <a:lnTo>
                    <a:pt x="15" y="66"/>
                  </a:lnTo>
                  <a:lnTo>
                    <a:pt x="19" y="67"/>
                  </a:lnTo>
                  <a:lnTo>
                    <a:pt x="26" y="65"/>
                  </a:lnTo>
                  <a:lnTo>
                    <a:pt x="31" y="60"/>
                  </a:lnTo>
                  <a:lnTo>
                    <a:pt x="34" y="55"/>
                  </a:lnTo>
                  <a:lnTo>
                    <a:pt x="35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39" name="Freeform 315"/>
            <p:cNvSpPr>
              <a:spLocks noChangeAspect="1"/>
            </p:cNvSpPr>
            <p:nvPr/>
          </p:nvSpPr>
          <p:spPr bwMode="auto">
            <a:xfrm>
              <a:off x="227" y="556"/>
              <a:ext cx="36" cy="139"/>
            </a:xfrm>
            <a:custGeom>
              <a:avLst/>
              <a:gdLst>
                <a:gd name="T0" fmla="*/ 2 w 36"/>
                <a:gd name="T1" fmla="*/ 0 h 139"/>
                <a:gd name="T2" fmla="*/ 1 w 36"/>
                <a:gd name="T3" fmla="*/ 0 h 139"/>
                <a:gd name="T4" fmla="*/ 0 w 36"/>
                <a:gd name="T5" fmla="*/ 2 h 139"/>
                <a:gd name="T6" fmla="*/ 1 w 36"/>
                <a:gd name="T7" fmla="*/ 4 h 139"/>
                <a:gd name="T8" fmla="*/ 10 w 36"/>
                <a:gd name="T9" fmla="*/ 14 h 139"/>
                <a:gd name="T10" fmla="*/ 18 w 36"/>
                <a:gd name="T11" fmla="*/ 27 h 139"/>
                <a:gd name="T12" fmla="*/ 24 w 36"/>
                <a:gd name="T13" fmla="*/ 46 h 139"/>
                <a:gd name="T14" fmla="*/ 26 w 36"/>
                <a:gd name="T15" fmla="*/ 69 h 139"/>
                <a:gd name="T16" fmla="*/ 25 w 36"/>
                <a:gd name="T17" fmla="*/ 90 h 139"/>
                <a:gd name="T18" fmla="*/ 20 w 36"/>
                <a:gd name="T19" fmla="*/ 107 h 139"/>
                <a:gd name="T20" fmla="*/ 12 w 36"/>
                <a:gd name="T21" fmla="*/ 122 h 139"/>
                <a:gd name="T22" fmla="*/ 2 w 36"/>
                <a:gd name="T23" fmla="*/ 134 h 139"/>
                <a:gd name="T24" fmla="*/ 0 w 36"/>
                <a:gd name="T25" fmla="*/ 136 h 139"/>
                <a:gd name="T26" fmla="*/ 0 w 36"/>
                <a:gd name="T27" fmla="*/ 137 h 139"/>
                <a:gd name="T28" fmla="*/ 0 w 36"/>
                <a:gd name="T29" fmla="*/ 138 h 139"/>
                <a:gd name="T30" fmla="*/ 2 w 36"/>
                <a:gd name="T31" fmla="*/ 139 h 139"/>
                <a:gd name="T32" fmla="*/ 3 w 36"/>
                <a:gd name="T33" fmla="*/ 138 h 139"/>
                <a:gd name="T34" fmla="*/ 5 w 36"/>
                <a:gd name="T35" fmla="*/ 137 h 139"/>
                <a:gd name="T36" fmla="*/ 7 w 36"/>
                <a:gd name="T37" fmla="*/ 135 h 139"/>
                <a:gd name="T38" fmla="*/ 11 w 36"/>
                <a:gd name="T39" fmla="*/ 132 h 139"/>
                <a:gd name="T40" fmla="*/ 14 w 36"/>
                <a:gd name="T41" fmla="*/ 128 h 139"/>
                <a:gd name="T42" fmla="*/ 18 w 36"/>
                <a:gd name="T43" fmla="*/ 124 h 139"/>
                <a:gd name="T44" fmla="*/ 22 w 36"/>
                <a:gd name="T45" fmla="*/ 118 h 139"/>
                <a:gd name="T46" fmla="*/ 25 w 36"/>
                <a:gd name="T47" fmla="*/ 112 h 139"/>
                <a:gd name="T48" fmla="*/ 33 w 36"/>
                <a:gd name="T49" fmla="*/ 93 h 139"/>
                <a:gd name="T50" fmla="*/ 36 w 36"/>
                <a:gd name="T51" fmla="*/ 69 h 139"/>
                <a:gd name="T52" fmla="*/ 34 w 36"/>
                <a:gd name="T53" fmla="*/ 53 h 139"/>
                <a:gd name="T54" fmla="*/ 29 w 36"/>
                <a:gd name="T55" fmla="*/ 35 h 139"/>
                <a:gd name="T56" fmla="*/ 19 w 36"/>
                <a:gd name="T57" fmla="*/ 16 h 139"/>
                <a:gd name="T58" fmla="*/ 2 w 36"/>
                <a:gd name="T5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139">
                  <a:moveTo>
                    <a:pt x="2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10" y="14"/>
                  </a:lnTo>
                  <a:lnTo>
                    <a:pt x="18" y="27"/>
                  </a:lnTo>
                  <a:lnTo>
                    <a:pt x="24" y="46"/>
                  </a:lnTo>
                  <a:lnTo>
                    <a:pt x="26" y="69"/>
                  </a:lnTo>
                  <a:lnTo>
                    <a:pt x="25" y="90"/>
                  </a:lnTo>
                  <a:lnTo>
                    <a:pt x="20" y="107"/>
                  </a:lnTo>
                  <a:lnTo>
                    <a:pt x="12" y="122"/>
                  </a:lnTo>
                  <a:lnTo>
                    <a:pt x="2" y="134"/>
                  </a:lnTo>
                  <a:lnTo>
                    <a:pt x="0" y="136"/>
                  </a:lnTo>
                  <a:lnTo>
                    <a:pt x="0" y="137"/>
                  </a:lnTo>
                  <a:lnTo>
                    <a:pt x="0" y="138"/>
                  </a:lnTo>
                  <a:lnTo>
                    <a:pt x="2" y="139"/>
                  </a:lnTo>
                  <a:lnTo>
                    <a:pt x="3" y="138"/>
                  </a:lnTo>
                  <a:lnTo>
                    <a:pt x="5" y="137"/>
                  </a:lnTo>
                  <a:lnTo>
                    <a:pt x="7" y="135"/>
                  </a:lnTo>
                  <a:lnTo>
                    <a:pt x="11" y="132"/>
                  </a:lnTo>
                  <a:lnTo>
                    <a:pt x="14" y="128"/>
                  </a:lnTo>
                  <a:lnTo>
                    <a:pt x="18" y="124"/>
                  </a:lnTo>
                  <a:lnTo>
                    <a:pt x="22" y="118"/>
                  </a:lnTo>
                  <a:lnTo>
                    <a:pt x="25" y="112"/>
                  </a:lnTo>
                  <a:lnTo>
                    <a:pt x="33" y="93"/>
                  </a:lnTo>
                  <a:lnTo>
                    <a:pt x="36" y="69"/>
                  </a:lnTo>
                  <a:lnTo>
                    <a:pt x="34" y="53"/>
                  </a:lnTo>
                  <a:lnTo>
                    <a:pt x="29" y="35"/>
                  </a:lnTo>
                  <a:lnTo>
                    <a:pt x="19" y="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40" name="Freeform 316"/>
            <p:cNvSpPr>
              <a:spLocks noChangeAspect="1" noEditPoints="1"/>
            </p:cNvSpPr>
            <p:nvPr/>
          </p:nvSpPr>
          <p:spPr bwMode="auto">
            <a:xfrm>
              <a:off x="288" y="613"/>
              <a:ext cx="35" cy="67"/>
            </a:xfrm>
            <a:custGeom>
              <a:avLst/>
              <a:gdLst>
                <a:gd name="T0" fmla="*/ 29 w 35"/>
                <a:gd name="T1" fmla="*/ 1 h 67"/>
                <a:gd name="T2" fmla="*/ 24 w 35"/>
                <a:gd name="T3" fmla="*/ 1 h 67"/>
                <a:gd name="T4" fmla="*/ 21 w 35"/>
                <a:gd name="T5" fmla="*/ 4 h 67"/>
                <a:gd name="T6" fmla="*/ 21 w 35"/>
                <a:gd name="T7" fmla="*/ 9 h 67"/>
                <a:gd name="T8" fmla="*/ 27 w 35"/>
                <a:gd name="T9" fmla="*/ 10 h 67"/>
                <a:gd name="T10" fmla="*/ 30 w 35"/>
                <a:gd name="T11" fmla="*/ 6 h 67"/>
                <a:gd name="T12" fmla="*/ 35 w 35"/>
                <a:gd name="T13" fmla="*/ 52 h 67"/>
                <a:gd name="T14" fmla="*/ 33 w 35"/>
                <a:gd name="T15" fmla="*/ 50 h 67"/>
                <a:gd name="T16" fmla="*/ 31 w 35"/>
                <a:gd name="T17" fmla="*/ 53 h 67"/>
                <a:gd name="T18" fmla="*/ 26 w 35"/>
                <a:gd name="T19" fmla="*/ 60 h 67"/>
                <a:gd name="T20" fmla="*/ 20 w 35"/>
                <a:gd name="T21" fmla="*/ 64 h 67"/>
                <a:gd name="T22" fmla="*/ 17 w 35"/>
                <a:gd name="T23" fmla="*/ 60 h 67"/>
                <a:gd name="T24" fmla="*/ 18 w 35"/>
                <a:gd name="T25" fmla="*/ 55 h 67"/>
                <a:gd name="T26" fmla="*/ 21 w 35"/>
                <a:gd name="T27" fmla="*/ 48 h 67"/>
                <a:gd name="T28" fmla="*/ 24 w 35"/>
                <a:gd name="T29" fmla="*/ 40 h 67"/>
                <a:gd name="T30" fmla="*/ 27 w 35"/>
                <a:gd name="T31" fmla="*/ 33 h 67"/>
                <a:gd name="T32" fmla="*/ 26 w 35"/>
                <a:gd name="T33" fmla="*/ 28 h 67"/>
                <a:gd name="T34" fmla="*/ 21 w 35"/>
                <a:gd name="T35" fmla="*/ 23 h 67"/>
                <a:gd name="T36" fmla="*/ 9 w 35"/>
                <a:gd name="T37" fmla="*/ 24 h 67"/>
                <a:gd name="T38" fmla="*/ 1 w 35"/>
                <a:gd name="T39" fmla="*/ 34 h 67"/>
                <a:gd name="T40" fmla="*/ 1 w 35"/>
                <a:gd name="T41" fmla="*/ 39 h 67"/>
                <a:gd name="T42" fmla="*/ 4 w 35"/>
                <a:gd name="T43" fmla="*/ 39 h 67"/>
                <a:gd name="T44" fmla="*/ 7 w 35"/>
                <a:gd name="T45" fmla="*/ 32 h 67"/>
                <a:gd name="T46" fmla="*/ 13 w 35"/>
                <a:gd name="T47" fmla="*/ 26 h 67"/>
                <a:gd name="T48" fmla="*/ 18 w 35"/>
                <a:gd name="T49" fmla="*/ 27 h 67"/>
                <a:gd name="T50" fmla="*/ 19 w 35"/>
                <a:gd name="T51" fmla="*/ 31 h 67"/>
                <a:gd name="T52" fmla="*/ 17 w 35"/>
                <a:gd name="T53" fmla="*/ 36 h 67"/>
                <a:gd name="T54" fmla="*/ 13 w 35"/>
                <a:gd name="T55" fmla="*/ 45 h 67"/>
                <a:gd name="T56" fmla="*/ 11 w 35"/>
                <a:gd name="T57" fmla="*/ 51 h 67"/>
                <a:gd name="T58" fmla="*/ 9 w 35"/>
                <a:gd name="T59" fmla="*/ 58 h 67"/>
                <a:gd name="T60" fmla="*/ 12 w 35"/>
                <a:gd name="T61" fmla="*/ 65 h 67"/>
                <a:gd name="T62" fmla="*/ 19 w 35"/>
                <a:gd name="T63" fmla="*/ 67 h 67"/>
                <a:gd name="T64" fmla="*/ 31 w 35"/>
                <a:gd name="T65" fmla="*/ 60 h 67"/>
                <a:gd name="T66" fmla="*/ 35 w 35"/>
                <a:gd name="T67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67">
                  <a:moveTo>
                    <a:pt x="31" y="4"/>
                  </a:moveTo>
                  <a:lnTo>
                    <a:pt x="29" y="1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2" y="2"/>
                  </a:lnTo>
                  <a:lnTo>
                    <a:pt x="21" y="4"/>
                  </a:lnTo>
                  <a:lnTo>
                    <a:pt x="20" y="6"/>
                  </a:lnTo>
                  <a:lnTo>
                    <a:pt x="21" y="9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30" y="6"/>
                  </a:lnTo>
                  <a:lnTo>
                    <a:pt x="31" y="4"/>
                  </a:lnTo>
                  <a:close/>
                  <a:moveTo>
                    <a:pt x="35" y="52"/>
                  </a:moveTo>
                  <a:lnTo>
                    <a:pt x="34" y="51"/>
                  </a:lnTo>
                  <a:lnTo>
                    <a:pt x="33" y="50"/>
                  </a:lnTo>
                  <a:lnTo>
                    <a:pt x="32" y="51"/>
                  </a:lnTo>
                  <a:lnTo>
                    <a:pt x="31" y="53"/>
                  </a:lnTo>
                  <a:lnTo>
                    <a:pt x="29" y="57"/>
                  </a:lnTo>
                  <a:lnTo>
                    <a:pt x="26" y="60"/>
                  </a:lnTo>
                  <a:lnTo>
                    <a:pt x="23" y="63"/>
                  </a:lnTo>
                  <a:lnTo>
                    <a:pt x="20" y="64"/>
                  </a:lnTo>
                  <a:lnTo>
                    <a:pt x="17" y="63"/>
                  </a:lnTo>
                  <a:lnTo>
                    <a:pt x="17" y="60"/>
                  </a:lnTo>
                  <a:lnTo>
                    <a:pt x="17" y="57"/>
                  </a:lnTo>
                  <a:lnTo>
                    <a:pt x="18" y="55"/>
                  </a:lnTo>
                  <a:lnTo>
                    <a:pt x="20" y="50"/>
                  </a:lnTo>
                  <a:lnTo>
                    <a:pt x="21" y="48"/>
                  </a:lnTo>
                  <a:lnTo>
                    <a:pt x="23" y="44"/>
                  </a:lnTo>
                  <a:lnTo>
                    <a:pt x="24" y="40"/>
                  </a:lnTo>
                  <a:lnTo>
                    <a:pt x="26" y="36"/>
                  </a:lnTo>
                  <a:lnTo>
                    <a:pt x="27" y="33"/>
                  </a:lnTo>
                  <a:lnTo>
                    <a:pt x="27" y="31"/>
                  </a:lnTo>
                  <a:lnTo>
                    <a:pt x="26" y="28"/>
                  </a:lnTo>
                  <a:lnTo>
                    <a:pt x="24" y="25"/>
                  </a:lnTo>
                  <a:lnTo>
                    <a:pt x="21" y="23"/>
                  </a:lnTo>
                  <a:lnTo>
                    <a:pt x="16" y="22"/>
                  </a:lnTo>
                  <a:lnTo>
                    <a:pt x="9" y="24"/>
                  </a:lnTo>
                  <a:lnTo>
                    <a:pt x="4" y="29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1" y="39"/>
                  </a:lnTo>
                  <a:lnTo>
                    <a:pt x="2" y="39"/>
                  </a:lnTo>
                  <a:lnTo>
                    <a:pt x="4" y="39"/>
                  </a:lnTo>
                  <a:lnTo>
                    <a:pt x="5" y="37"/>
                  </a:lnTo>
                  <a:lnTo>
                    <a:pt x="7" y="32"/>
                  </a:lnTo>
                  <a:lnTo>
                    <a:pt x="10" y="29"/>
                  </a:lnTo>
                  <a:lnTo>
                    <a:pt x="13" y="26"/>
                  </a:lnTo>
                  <a:lnTo>
                    <a:pt x="16" y="26"/>
                  </a:lnTo>
                  <a:lnTo>
                    <a:pt x="18" y="27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8" y="33"/>
                  </a:lnTo>
                  <a:lnTo>
                    <a:pt x="17" y="36"/>
                  </a:lnTo>
                  <a:lnTo>
                    <a:pt x="15" y="40"/>
                  </a:lnTo>
                  <a:lnTo>
                    <a:pt x="13" y="45"/>
                  </a:lnTo>
                  <a:lnTo>
                    <a:pt x="12" y="49"/>
                  </a:lnTo>
                  <a:lnTo>
                    <a:pt x="11" y="51"/>
                  </a:lnTo>
                  <a:lnTo>
                    <a:pt x="10" y="54"/>
                  </a:lnTo>
                  <a:lnTo>
                    <a:pt x="9" y="58"/>
                  </a:lnTo>
                  <a:lnTo>
                    <a:pt x="9" y="62"/>
                  </a:lnTo>
                  <a:lnTo>
                    <a:pt x="12" y="65"/>
                  </a:lnTo>
                  <a:lnTo>
                    <a:pt x="15" y="66"/>
                  </a:lnTo>
                  <a:lnTo>
                    <a:pt x="19" y="67"/>
                  </a:lnTo>
                  <a:lnTo>
                    <a:pt x="26" y="65"/>
                  </a:lnTo>
                  <a:lnTo>
                    <a:pt x="31" y="60"/>
                  </a:lnTo>
                  <a:lnTo>
                    <a:pt x="34" y="55"/>
                  </a:lnTo>
                  <a:lnTo>
                    <a:pt x="35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41" name="Freeform 317"/>
            <p:cNvSpPr>
              <a:spLocks noChangeAspect="1"/>
            </p:cNvSpPr>
            <p:nvPr/>
          </p:nvSpPr>
          <p:spPr bwMode="auto">
            <a:xfrm>
              <a:off x="357" y="580"/>
              <a:ext cx="77" cy="91"/>
            </a:xfrm>
            <a:custGeom>
              <a:avLst/>
              <a:gdLst>
                <a:gd name="T0" fmla="*/ 71 w 77"/>
                <a:gd name="T1" fmla="*/ 49 h 91"/>
                <a:gd name="T2" fmla="*/ 73 w 77"/>
                <a:gd name="T3" fmla="*/ 49 h 91"/>
                <a:gd name="T4" fmla="*/ 75 w 77"/>
                <a:gd name="T5" fmla="*/ 48 h 91"/>
                <a:gd name="T6" fmla="*/ 76 w 77"/>
                <a:gd name="T7" fmla="*/ 47 h 91"/>
                <a:gd name="T8" fmla="*/ 77 w 77"/>
                <a:gd name="T9" fmla="*/ 45 h 91"/>
                <a:gd name="T10" fmla="*/ 76 w 77"/>
                <a:gd name="T11" fmla="*/ 43 h 91"/>
                <a:gd name="T12" fmla="*/ 75 w 77"/>
                <a:gd name="T13" fmla="*/ 42 h 91"/>
                <a:gd name="T14" fmla="*/ 73 w 77"/>
                <a:gd name="T15" fmla="*/ 42 h 91"/>
                <a:gd name="T16" fmla="*/ 71 w 77"/>
                <a:gd name="T17" fmla="*/ 42 h 91"/>
                <a:gd name="T18" fmla="*/ 7 w 77"/>
                <a:gd name="T19" fmla="*/ 42 h 91"/>
                <a:gd name="T20" fmla="*/ 11 w 77"/>
                <a:gd name="T21" fmla="*/ 28 h 91"/>
                <a:gd name="T22" fmla="*/ 20 w 77"/>
                <a:gd name="T23" fmla="*/ 17 h 91"/>
                <a:gd name="T24" fmla="*/ 32 w 77"/>
                <a:gd name="T25" fmla="*/ 10 h 91"/>
                <a:gd name="T26" fmla="*/ 47 w 77"/>
                <a:gd name="T27" fmla="*/ 7 h 91"/>
                <a:gd name="T28" fmla="*/ 71 w 77"/>
                <a:gd name="T29" fmla="*/ 7 h 91"/>
                <a:gd name="T30" fmla="*/ 73 w 77"/>
                <a:gd name="T31" fmla="*/ 7 h 91"/>
                <a:gd name="T32" fmla="*/ 75 w 77"/>
                <a:gd name="T33" fmla="*/ 7 h 91"/>
                <a:gd name="T34" fmla="*/ 76 w 77"/>
                <a:gd name="T35" fmla="*/ 5 h 91"/>
                <a:gd name="T36" fmla="*/ 77 w 77"/>
                <a:gd name="T37" fmla="*/ 4 h 91"/>
                <a:gd name="T38" fmla="*/ 76 w 77"/>
                <a:gd name="T39" fmla="*/ 2 h 91"/>
                <a:gd name="T40" fmla="*/ 75 w 77"/>
                <a:gd name="T41" fmla="*/ 1 h 91"/>
                <a:gd name="T42" fmla="*/ 73 w 77"/>
                <a:gd name="T43" fmla="*/ 0 h 91"/>
                <a:gd name="T44" fmla="*/ 71 w 77"/>
                <a:gd name="T45" fmla="*/ 0 h 91"/>
                <a:gd name="T46" fmla="*/ 47 w 77"/>
                <a:gd name="T47" fmla="*/ 0 h 91"/>
                <a:gd name="T48" fmla="*/ 37 w 77"/>
                <a:gd name="T49" fmla="*/ 1 h 91"/>
                <a:gd name="T50" fmla="*/ 28 w 77"/>
                <a:gd name="T51" fmla="*/ 4 h 91"/>
                <a:gd name="T52" fmla="*/ 20 w 77"/>
                <a:gd name="T53" fmla="*/ 8 h 91"/>
                <a:gd name="T54" fmla="*/ 14 w 77"/>
                <a:gd name="T55" fmla="*/ 13 h 91"/>
                <a:gd name="T56" fmla="*/ 8 w 77"/>
                <a:gd name="T57" fmla="*/ 20 h 91"/>
                <a:gd name="T58" fmla="*/ 4 w 77"/>
                <a:gd name="T59" fmla="*/ 28 h 91"/>
                <a:gd name="T60" fmla="*/ 1 w 77"/>
                <a:gd name="T61" fmla="*/ 36 h 91"/>
                <a:gd name="T62" fmla="*/ 0 w 77"/>
                <a:gd name="T63" fmla="*/ 45 h 91"/>
                <a:gd name="T64" fmla="*/ 1 w 77"/>
                <a:gd name="T65" fmla="*/ 55 h 91"/>
                <a:gd name="T66" fmla="*/ 4 w 77"/>
                <a:gd name="T67" fmla="*/ 63 h 91"/>
                <a:gd name="T68" fmla="*/ 8 w 77"/>
                <a:gd name="T69" fmla="*/ 71 h 91"/>
                <a:gd name="T70" fmla="*/ 14 w 77"/>
                <a:gd name="T71" fmla="*/ 78 h 91"/>
                <a:gd name="T72" fmla="*/ 21 w 77"/>
                <a:gd name="T73" fmla="*/ 83 h 91"/>
                <a:gd name="T74" fmla="*/ 29 w 77"/>
                <a:gd name="T75" fmla="*/ 87 h 91"/>
                <a:gd name="T76" fmla="*/ 37 w 77"/>
                <a:gd name="T77" fmla="*/ 90 h 91"/>
                <a:gd name="T78" fmla="*/ 47 w 77"/>
                <a:gd name="T79" fmla="*/ 91 h 91"/>
                <a:gd name="T80" fmla="*/ 71 w 77"/>
                <a:gd name="T81" fmla="*/ 91 h 91"/>
                <a:gd name="T82" fmla="*/ 73 w 77"/>
                <a:gd name="T83" fmla="*/ 91 h 91"/>
                <a:gd name="T84" fmla="*/ 75 w 77"/>
                <a:gd name="T85" fmla="*/ 90 h 91"/>
                <a:gd name="T86" fmla="*/ 76 w 77"/>
                <a:gd name="T87" fmla="*/ 89 h 91"/>
                <a:gd name="T88" fmla="*/ 77 w 77"/>
                <a:gd name="T89" fmla="*/ 87 h 91"/>
                <a:gd name="T90" fmla="*/ 76 w 77"/>
                <a:gd name="T91" fmla="*/ 85 h 91"/>
                <a:gd name="T92" fmla="*/ 75 w 77"/>
                <a:gd name="T93" fmla="*/ 84 h 91"/>
                <a:gd name="T94" fmla="*/ 73 w 77"/>
                <a:gd name="T95" fmla="*/ 84 h 91"/>
                <a:gd name="T96" fmla="*/ 71 w 77"/>
                <a:gd name="T97" fmla="*/ 84 h 91"/>
                <a:gd name="T98" fmla="*/ 47 w 77"/>
                <a:gd name="T99" fmla="*/ 84 h 91"/>
                <a:gd name="T100" fmla="*/ 32 w 77"/>
                <a:gd name="T101" fmla="*/ 81 h 91"/>
                <a:gd name="T102" fmla="*/ 20 w 77"/>
                <a:gd name="T103" fmla="*/ 74 h 91"/>
                <a:gd name="T104" fmla="*/ 11 w 77"/>
                <a:gd name="T105" fmla="*/ 63 h 91"/>
                <a:gd name="T106" fmla="*/ 7 w 77"/>
                <a:gd name="T107" fmla="*/ 49 h 91"/>
                <a:gd name="T108" fmla="*/ 71 w 77"/>
                <a:gd name="T109" fmla="*/ 4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91">
                  <a:moveTo>
                    <a:pt x="71" y="49"/>
                  </a:moveTo>
                  <a:lnTo>
                    <a:pt x="73" y="49"/>
                  </a:lnTo>
                  <a:lnTo>
                    <a:pt x="75" y="48"/>
                  </a:lnTo>
                  <a:lnTo>
                    <a:pt x="76" y="47"/>
                  </a:lnTo>
                  <a:lnTo>
                    <a:pt x="77" y="45"/>
                  </a:lnTo>
                  <a:lnTo>
                    <a:pt x="76" y="43"/>
                  </a:lnTo>
                  <a:lnTo>
                    <a:pt x="75" y="42"/>
                  </a:lnTo>
                  <a:lnTo>
                    <a:pt x="73" y="42"/>
                  </a:lnTo>
                  <a:lnTo>
                    <a:pt x="71" y="42"/>
                  </a:lnTo>
                  <a:lnTo>
                    <a:pt x="7" y="42"/>
                  </a:lnTo>
                  <a:lnTo>
                    <a:pt x="11" y="28"/>
                  </a:lnTo>
                  <a:lnTo>
                    <a:pt x="20" y="17"/>
                  </a:lnTo>
                  <a:lnTo>
                    <a:pt x="32" y="10"/>
                  </a:lnTo>
                  <a:lnTo>
                    <a:pt x="47" y="7"/>
                  </a:lnTo>
                  <a:lnTo>
                    <a:pt x="71" y="7"/>
                  </a:lnTo>
                  <a:lnTo>
                    <a:pt x="73" y="7"/>
                  </a:lnTo>
                  <a:lnTo>
                    <a:pt x="75" y="7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6" y="2"/>
                  </a:lnTo>
                  <a:lnTo>
                    <a:pt x="75" y="1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47" y="0"/>
                  </a:lnTo>
                  <a:lnTo>
                    <a:pt x="37" y="1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4" y="13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1" y="55"/>
                  </a:lnTo>
                  <a:lnTo>
                    <a:pt x="4" y="63"/>
                  </a:lnTo>
                  <a:lnTo>
                    <a:pt x="8" y="71"/>
                  </a:lnTo>
                  <a:lnTo>
                    <a:pt x="14" y="78"/>
                  </a:lnTo>
                  <a:lnTo>
                    <a:pt x="21" y="83"/>
                  </a:lnTo>
                  <a:lnTo>
                    <a:pt x="29" y="87"/>
                  </a:lnTo>
                  <a:lnTo>
                    <a:pt x="37" y="90"/>
                  </a:lnTo>
                  <a:lnTo>
                    <a:pt x="47" y="91"/>
                  </a:lnTo>
                  <a:lnTo>
                    <a:pt x="71" y="91"/>
                  </a:lnTo>
                  <a:lnTo>
                    <a:pt x="73" y="91"/>
                  </a:lnTo>
                  <a:lnTo>
                    <a:pt x="75" y="90"/>
                  </a:lnTo>
                  <a:lnTo>
                    <a:pt x="76" y="89"/>
                  </a:lnTo>
                  <a:lnTo>
                    <a:pt x="77" y="87"/>
                  </a:lnTo>
                  <a:lnTo>
                    <a:pt x="76" y="85"/>
                  </a:lnTo>
                  <a:lnTo>
                    <a:pt x="75" y="84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47" y="84"/>
                  </a:lnTo>
                  <a:lnTo>
                    <a:pt x="32" y="81"/>
                  </a:lnTo>
                  <a:lnTo>
                    <a:pt x="20" y="74"/>
                  </a:lnTo>
                  <a:lnTo>
                    <a:pt x="11" y="63"/>
                  </a:lnTo>
                  <a:lnTo>
                    <a:pt x="7" y="49"/>
                  </a:lnTo>
                  <a:lnTo>
                    <a:pt x="71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42" name="Freeform 318"/>
            <p:cNvSpPr>
              <a:spLocks noChangeAspect="1" noEditPoints="1"/>
            </p:cNvSpPr>
            <p:nvPr/>
          </p:nvSpPr>
          <p:spPr bwMode="auto">
            <a:xfrm>
              <a:off x="458" y="565"/>
              <a:ext cx="101" cy="95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5 h 95"/>
                <a:gd name="T4" fmla="*/ 3 w 101"/>
                <a:gd name="T5" fmla="*/ 5 h 95"/>
                <a:gd name="T6" fmla="*/ 9 w 101"/>
                <a:gd name="T7" fmla="*/ 6 h 95"/>
                <a:gd name="T8" fmla="*/ 13 w 101"/>
                <a:gd name="T9" fmla="*/ 7 h 95"/>
                <a:gd name="T10" fmla="*/ 14 w 101"/>
                <a:gd name="T11" fmla="*/ 9 h 95"/>
                <a:gd name="T12" fmla="*/ 14 w 101"/>
                <a:gd name="T13" fmla="*/ 12 h 95"/>
                <a:gd name="T14" fmla="*/ 14 w 101"/>
                <a:gd name="T15" fmla="*/ 84 h 95"/>
                <a:gd name="T16" fmla="*/ 14 w 101"/>
                <a:gd name="T17" fmla="*/ 87 h 95"/>
                <a:gd name="T18" fmla="*/ 13 w 101"/>
                <a:gd name="T19" fmla="*/ 89 h 95"/>
                <a:gd name="T20" fmla="*/ 9 w 101"/>
                <a:gd name="T21" fmla="*/ 90 h 95"/>
                <a:gd name="T22" fmla="*/ 3 w 101"/>
                <a:gd name="T23" fmla="*/ 90 h 95"/>
                <a:gd name="T24" fmla="*/ 0 w 101"/>
                <a:gd name="T25" fmla="*/ 90 h 95"/>
                <a:gd name="T26" fmla="*/ 0 w 101"/>
                <a:gd name="T27" fmla="*/ 95 h 95"/>
                <a:gd name="T28" fmla="*/ 55 w 101"/>
                <a:gd name="T29" fmla="*/ 95 h 95"/>
                <a:gd name="T30" fmla="*/ 64 w 101"/>
                <a:gd name="T31" fmla="*/ 94 h 95"/>
                <a:gd name="T32" fmla="*/ 73 w 101"/>
                <a:gd name="T33" fmla="*/ 91 h 95"/>
                <a:gd name="T34" fmla="*/ 80 w 101"/>
                <a:gd name="T35" fmla="*/ 87 h 95"/>
                <a:gd name="T36" fmla="*/ 87 w 101"/>
                <a:gd name="T37" fmla="*/ 82 h 95"/>
                <a:gd name="T38" fmla="*/ 93 w 101"/>
                <a:gd name="T39" fmla="*/ 75 h 95"/>
                <a:gd name="T40" fmla="*/ 98 w 101"/>
                <a:gd name="T41" fmla="*/ 67 h 95"/>
                <a:gd name="T42" fmla="*/ 100 w 101"/>
                <a:gd name="T43" fmla="*/ 58 h 95"/>
                <a:gd name="T44" fmla="*/ 101 w 101"/>
                <a:gd name="T45" fmla="*/ 49 h 95"/>
                <a:gd name="T46" fmla="*/ 100 w 101"/>
                <a:gd name="T47" fmla="*/ 39 h 95"/>
                <a:gd name="T48" fmla="*/ 98 w 101"/>
                <a:gd name="T49" fmla="*/ 30 h 95"/>
                <a:gd name="T50" fmla="*/ 93 w 101"/>
                <a:gd name="T51" fmla="*/ 22 h 95"/>
                <a:gd name="T52" fmla="*/ 87 w 101"/>
                <a:gd name="T53" fmla="*/ 15 h 95"/>
                <a:gd name="T54" fmla="*/ 81 w 101"/>
                <a:gd name="T55" fmla="*/ 9 h 95"/>
                <a:gd name="T56" fmla="*/ 73 w 101"/>
                <a:gd name="T57" fmla="*/ 4 h 95"/>
                <a:gd name="T58" fmla="*/ 64 w 101"/>
                <a:gd name="T59" fmla="*/ 1 h 95"/>
                <a:gd name="T60" fmla="*/ 55 w 101"/>
                <a:gd name="T61" fmla="*/ 0 h 95"/>
                <a:gd name="T62" fmla="*/ 0 w 101"/>
                <a:gd name="T63" fmla="*/ 0 h 95"/>
                <a:gd name="T64" fmla="*/ 33 w 101"/>
                <a:gd name="T65" fmla="*/ 90 h 95"/>
                <a:gd name="T66" fmla="*/ 30 w 101"/>
                <a:gd name="T67" fmla="*/ 90 h 95"/>
                <a:gd name="T68" fmla="*/ 28 w 101"/>
                <a:gd name="T69" fmla="*/ 89 h 95"/>
                <a:gd name="T70" fmla="*/ 27 w 101"/>
                <a:gd name="T71" fmla="*/ 87 h 95"/>
                <a:gd name="T72" fmla="*/ 27 w 101"/>
                <a:gd name="T73" fmla="*/ 85 h 95"/>
                <a:gd name="T74" fmla="*/ 27 w 101"/>
                <a:gd name="T75" fmla="*/ 11 h 95"/>
                <a:gd name="T76" fmla="*/ 27 w 101"/>
                <a:gd name="T77" fmla="*/ 8 h 95"/>
                <a:gd name="T78" fmla="*/ 28 w 101"/>
                <a:gd name="T79" fmla="*/ 6 h 95"/>
                <a:gd name="T80" fmla="*/ 30 w 101"/>
                <a:gd name="T81" fmla="*/ 6 h 95"/>
                <a:gd name="T82" fmla="*/ 33 w 101"/>
                <a:gd name="T83" fmla="*/ 5 h 95"/>
                <a:gd name="T84" fmla="*/ 51 w 101"/>
                <a:gd name="T85" fmla="*/ 5 h 95"/>
                <a:gd name="T86" fmla="*/ 59 w 101"/>
                <a:gd name="T87" fmla="*/ 6 h 95"/>
                <a:gd name="T88" fmla="*/ 67 w 101"/>
                <a:gd name="T89" fmla="*/ 9 h 95"/>
                <a:gd name="T90" fmla="*/ 74 w 101"/>
                <a:gd name="T91" fmla="*/ 13 h 95"/>
                <a:gd name="T92" fmla="*/ 79 w 101"/>
                <a:gd name="T93" fmla="*/ 19 h 95"/>
                <a:gd name="T94" fmla="*/ 83 w 101"/>
                <a:gd name="T95" fmla="*/ 25 h 95"/>
                <a:gd name="T96" fmla="*/ 85 w 101"/>
                <a:gd name="T97" fmla="*/ 32 h 95"/>
                <a:gd name="T98" fmla="*/ 87 w 101"/>
                <a:gd name="T99" fmla="*/ 40 h 95"/>
                <a:gd name="T100" fmla="*/ 87 w 101"/>
                <a:gd name="T101" fmla="*/ 49 h 95"/>
                <a:gd name="T102" fmla="*/ 86 w 101"/>
                <a:gd name="T103" fmla="*/ 59 h 95"/>
                <a:gd name="T104" fmla="*/ 84 w 101"/>
                <a:gd name="T105" fmla="*/ 68 h 95"/>
                <a:gd name="T106" fmla="*/ 82 w 101"/>
                <a:gd name="T107" fmla="*/ 74 h 95"/>
                <a:gd name="T108" fmla="*/ 78 w 101"/>
                <a:gd name="T109" fmla="*/ 79 h 95"/>
                <a:gd name="T110" fmla="*/ 73 w 101"/>
                <a:gd name="T111" fmla="*/ 84 h 95"/>
                <a:gd name="T112" fmla="*/ 66 w 101"/>
                <a:gd name="T113" fmla="*/ 87 h 95"/>
                <a:gd name="T114" fmla="*/ 59 w 101"/>
                <a:gd name="T115" fmla="*/ 89 h 95"/>
                <a:gd name="T116" fmla="*/ 51 w 101"/>
                <a:gd name="T117" fmla="*/ 90 h 95"/>
                <a:gd name="T118" fmla="*/ 33 w 101"/>
                <a:gd name="T119" fmla="*/ 9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" h="95">
                  <a:moveTo>
                    <a:pt x="0" y="0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9" y="6"/>
                  </a:lnTo>
                  <a:lnTo>
                    <a:pt x="13" y="7"/>
                  </a:lnTo>
                  <a:lnTo>
                    <a:pt x="14" y="9"/>
                  </a:lnTo>
                  <a:lnTo>
                    <a:pt x="14" y="12"/>
                  </a:lnTo>
                  <a:lnTo>
                    <a:pt x="14" y="84"/>
                  </a:lnTo>
                  <a:lnTo>
                    <a:pt x="14" y="87"/>
                  </a:lnTo>
                  <a:lnTo>
                    <a:pt x="13" y="89"/>
                  </a:lnTo>
                  <a:lnTo>
                    <a:pt x="9" y="90"/>
                  </a:lnTo>
                  <a:lnTo>
                    <a:pt x="3" y="90"/>
                  </a:lnTo>
                  <a:lnTo>
                    <a:pt x="0" y="90"/>
                  </a:lnTo>
                  <a:lnTo>
                    <a:pt x="0" y="95"/>
                  </a:lnTo>
                  <a:lnTo>
                    <a:pt x="55" y="95"/>
                  </a:lnTo>
                  <a:lnTo>
                    <a:pt x="64" y="94"/>
                  </a:lnTo>
                  <a:lnTo>
                    <a:pt x="73" y="91"/>
                  </a:lnTo>
                  <a:lnTo>
                    <a:pt x="80" y="87"/>
                  </a:lnTo>
                  <a:lnTo>
                    <a:pt x="87" y="82"/>
                  </a:lnTo>
                  <a:lnTo>
                    <a:pt x="93" y="75"/>
                  </a:lnTo>
                  <a:lnTo>
                    <a:pt x="98" y="67"/>
                  </a:lnTo>
                  <a:lnTo>
                    <a:pt x="100" y="58"/>
                  </a:lnTo>
                  <a:lnTo>
                    <a:pt x="101" y="49"/>
                  </a:lnTo>
                  <a:lnTo>
                    <a:pt x="100" y="39"/>
                  </a:lnTo>
                  <a:lnTo>
                    <a:pt x="98" y="30"/>
                  </a:lnTo>
                  <a:lnTo>
                    <a:pt x="93" y="22"/>
                  </a:lnTo>
                  <a:lnTo>
                    <a:pt x="87" y="15"/>
                  </a:lnTo>
                  <a:lnTo>
                    <a:pt x="81" y="9"/>
                  </a:lnTo>
                  <a:lnTo>
                    <a:pt x="73" y="4"/>
                  </a:lnTo>
                  <a:lnTo>
                    <a:pt x="64" y="1"/>
                  </a:lnTo>
                  <a:lnTo>
                    <a:pt x="55" y="0"/>
                  </a:lnTo>
                  <a:lnTo>
                    <a:pt x="0" y="0"/>
                  </a:lnTo>
                  <a:close/>
                  <a:moveTo>
                    <a:pt x="33" y="90"/>
                  </a:moveTo>
                  <a:lnTo>
                    <a:pt x="30" y="90"/>
                  </a:lnTo>
                  <a:lnTo>
                    <a:pt x="28" y="89"/>
                  </a:lnTo>
                  <a:lnTo>
                    <a:pt x="27" y="87"/>
                  </a:lnTo>
                  <a:lnTo>
                    <a:pt x="27" y="85"/>
                  </a:lnTo>
                  <a:lnTo>
                    <a:pt x="27" y="11"/>
                  </a:lnTo>
                  <a:lnTo>
                    <a:pt x="27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3" y="5"/>
                  </a:lnTo>
                  <a:lnTo>
                    <a:pt x="51" y="5"/>
                  </a:lnTo>
                  <a:lnTo>
                    <a:pt x="59" y="6"/>
                  </a:lnTo>
                  <a:lnTo>
                    <a:pt x="67" y="9"/>
                  </a:lnTo>
                  <a:lnTo>
                    <a:pt x="74" y="13"/>
                  </a:lnTo>
                  <a:lnTo>
                    <a:pt x="79" y="19"/>
                  </a:lnTo>
                  <a:lnTo>
                    <a:pt x="83" y="25"/>
                  </a:lnTo>
                  <a:lnTo>
                    <a:pt x="85" y="32"/>
                  </a:lnTo>
                  <a:lnTo>
                    <a:pt x="87" y="40"/>
                  </a:lnTo>
                  <a:lnTo>
                    <a:pt x="87" y="49"/>
                  </a:lnTo>
                  <a:lnTo>
                    <a:pt x="86" y="59"/>
                  </a:lnTo>
                  <a:lnTo>
                    <a:pt x="84" y="68"/>
                  </a:lnTo>
                  <a:lnTo>
                    <a:pt x="82" y="74"/>
                  </a:lnTo>
                  <a:lnTo>
                    <a:pt x="78" y="79"/>
                  </a:lnTo>
                  <a:lnTo>
                    <a:pt x="73" y="84"/>
                  </a:lnTo>
                  <a:lnTo>
                    <a:pt x="66" y="87"/>
                  </a:lnTo>
                  <a:lnTo>
                    <a:pt x="59" y="89"/>
                  </a:lnTo>
                  <a:lnTo>
                    <a:pt x="51" y="90"/>
                  </a:lnTo>
                  <a:lnTo>
                    <a:pt x="33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43" name="Freeform 319"/>
            <p:cNvSpPr>
              <a:spLocks noChangeAspect="1" noEditPoints="1"/>
            </p:cNvSpPr>
            <p:nvPr/>
          </p:nvSpPr>
          <p:spPr bwMode="auto">
            <a:xfrm>
              <a:off x="577" y="567"/>
              <a:ext cx="30" cy="93"/>
            </a:xfrm>
            <a:custGeom>
              <a:avLst/>
              <a:gdLst>
                <a:gd name="T0" fmla="*/ 21 w 30"/>
                <a:gd name="T1" fmla="*/ 8 h 93"/>
                <a:gd name="T2" fmla="*/ 21 w 30"/>
                <a:gd name="T3" fmla="*/ 5 h 93"/>
                <a:gd name="T4" fmla="*/ 19 w 30"/>
                <a:gd name="T5" fmla="*/ 2 h 93"/>
                <a:gd name="T6" fmla="*/ 17 w 30"/>
                <a:gd name="T7" fmla="*/ 0 h 93"/>
                <a:gd name="T8" fmla="*/ 13 w 30"/>
                <a:gd name="T9" fmla="*/ 0 h 93"/>
                <a:gd name="T10" fmla="*/ 10 w 30"/>
                <a:gd name="T11" fmla="*/ 0 h 93"/>
                <a:gd name="T12" fmla="*/ 8 w 30"/>
                <a:gd name="T13" fmla="*/ 2 h 93"/>
                <a:gd name="T14" fmla="*/ 6 w 30"/>
                <a:gd name="T15" fmla="*/ 4 h 93"/>
                <a:gd name="T16" fmla="*/ 5 w 30"/>
                <a:gd name="T17" fmla="*/ 8 h 93"/>
                <a:gd name="T18" fmla="*/ 6 w 30"/>
                <a:gd name="T19" fmla="*/ 11 h 93"/>
                <a:gd name="T20" fmla="*/ 8 w 30"/>
                <a:gd name="T21" fmla="*/ 13 h 93"/>
                <a:gd name="T22" fmla="*/ 10 w 30"/>
                <a:gd name="T23" fmla="*/ 15 h 93"/>
                <a:gd name="T24" fmla="*/ 13 w 30"/>
                <a:gd name="T25" fmla="*/ 16 h 93"/>
                <a:gd name="T26" fmla="*/ 16 w 30"/>
                <a:gd name="T27" fmla="*/ 15 h 93"/>
                <a:gd name="T28" fmla="*/ 19 w 30"/>
                <a:gd name="T29" fmla="*/ 13 h 93"/>
                <a:gd name="T30" fmla="*/ 21 w 30"/>
                <a:gd name="T31" fmla="*/ 11 h 93"/>
                <a:gd name="T32" fmla="*/ 21 w 30"/>
                <a:gd name="T33" fmla="*/ 8 h 93"/>
                <a:gd name="T34" fmla="*/ 0 w 30"/>
                <a:gd name="T35" fmla="*/ 34 h 93"/>
                <a:gd name="T36" fmla="*/ 0 w 30"/>
                <a:gd name="T37" fmla="*/ 38 h 93"/>
                <a:gd name="T38" fmla="*/ 6 w 30"/>
                <a:gd name="T39" fmla="*/ 39 h 93"/>
                <a:gd name="T40" fmla="*/ 9 w 30"/>
                <a:gd name="T41" fmla="*/ 40 h 93"/>
                <a:gd name="T42" fmla="*/ 10 w 30"/>
                <a:gd name="T43" fmla="*/ 42 h 93"/>
                <a:gd name="T44" fmla="*/ 10 w 30"/>
                <a:gd name="T45" fmla="*/ 46 h 93"/>
                <a:gd name="T46" fmla="*/ 10 w 30"/>
                <a:gd name="T47" fmla="*/ 82 h 93"/>
                <a:gd name="T48" fmla="*/ 10 w 30"/>
                <a:gd name="T49" fmla="*/ 86 h 93"/>
                <a:gd name="T50" fmla="*/ 8 w 30"/>
                <a:gd name="T51" fmla="*/ 87 h 93"/>
                <a:gd name="T52" fmla="*/ 5 w 30"/>
                <a:gd name="T53" fmla="*/ 88 h 93"/>
                <a:gd name="T54" fmla="*/ 0 w 30"/>
                <a:gd name="T55" fmla="*/ 88 h 93"/>
                <a:gd name="T56" fmla="*/ 0 w 30"/>
                <a:gd name="T57" fmla="*/ 93 h 93"/>
                <a:gd name="T58" fmla="*/ 30 w 30"/>
                <a:gd name="T59" fmla="*/ 93 h 93"/>
                <a:gd name="T60" fmla="*/ 30 w 30"/>
                <a:gd name="T61" fmla="*/ 88 h 93"/>
                <a:gd name="T62" fmla="*/ 25 w 30"/>
                <a:gd name="T63" fmla="*/ 88 h 93"/>
                <a:gd name="T64" fmla="*/ 22 w 30"/>
                <a:gd name="T65" fmla="*/ 87 h 93"/>
                <a:gd name="T66" fmla="*/ 21 w 30"/>
                <a:gd name="T67" fmla="*/ 86 h 93"/>
                <a:gd name="T68" fmla="*/ 21 w 30"/>
                <a:gd name="T69" fmla="*/ 82 h 93"/>
                <a:gd name="T70" fmla="*/ 21 w 30"/>
                <a:gd name="T71" fmla="*/ 32 h 93"/>
                <a:gd name="T72" fmla="*/ 0 w 30"/>
                <a:gd name="T73" fmla="*/ 3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93">
                  <a:moveTo>
                    <a:pt x="21" y="8"/>
                  </a:moveTo>
                  <a:lnTo>
                    <a:pt x="21" y="5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5" y="8"/>
                  </a:lnTo>
                  <a:lnTo>
                    <a:pt x="6" y="11"/>
                  </a:lnTo>
                  <a:lnTo>
                    <a:pt x="8" y="13"/>
                  </a:lnTo>
                  <a:lnTo>
                    <a:pt x="10" y="15"/>
                  </a:lnTo>
                  <a:lnTo>
                    <a:pt x="13" y="16"/>
                  </a:lnTo>
                  <a:lnTo>
                    <a:pt x="16" y="15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1" y="8"/>
                  </a:lnTo>
                  <a:close/>
                  <a:moveTo>
                    <a:pt x="0" y="34"/>
                  </a:moveTo>
                  <a:lnTo>
                    <a:pt x="0" y="38"/>
                  </a:lnTo>
                  <a:lnTo>
                    <a:pt x="6" y="39"/>
                  </a:lnTo>
                  <a:lnTo>
                    <a:pt x="9" y="40"/>
                  </a:lnTo>
                  <a:lnTo>
                    <a:pt x="10" y="42"/>
                  </a:lnTo>
                  <a:lnTo>
                    <a:pt x="10" y="46"/>
                  </a:lnTo>
                  <a:lnTo>
                    <a:pt x="10" y="82"/>
                  </a:lnTo>
                  <a:lnTo>
                    <a:pt x="10" y="86"/>
                  </a:lnTo>
                  <a:lnTo>
                    <a:pt x="8" y="87"/>
                  </a:lnTo>
                  <a:lnTo>
                    <a:pt x="5" y="88"/>
                  </a:lnTo>
                  <a:lnTo>
                    <a:pt x="0" y="88"/>
                  </a:lnTo>
                  <a:lnTo>
                    <a:pt x="0" y="93"/>
                  </a:lnTo>
                  <a:lnTo>
                    <a:pt x="30" y="93"/>
                  </a:lnTo>
                  <a:lnTo>
                    <a:pt x="30" y="88"/>
                  </a:lnTo>
                  <a:lnTo>
                    <a:pt x="25" y="88"/>
                  </a:lnTo>
                  <a:lnTo>
                    <a:pt x="22" y="87"/>
                  </a:lnTo>
                  <a:lnTo>
                    <a:pt x="21" y="86"/>
                  </a:lnTo>
                  <a:lnTo>
                    <a:pt x="21" y="82"/>
                  </a:lnTo>
                  <a:lnTo>
                    <a:pt x="21" y="3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44" name="Freeform 320"/>
            <p:cNvSpPr>
              <a:spLocks noChangeAspect="1" noEditPoints="1"/>
            </p:cNvSpPr>
            <p:nvPr/>
          </p:nvSpPr>
          <p:spPr bwMode="auto">
            <a:xfrm>
              <a:off x="618" y="562"/>
              <a:ext cx="94" cy="98"/>
            </a:xfrm>
            <a:custGeom>
              <a:avLst/>
              <a:gdLst>
                <a:gd name="T0" fmla="*/ 85 w 94"/>
                <a:gd name="T1" fmla="*/ 43 h 98"/>
                <a:gd name="T2" fmla="*/ 66 w 94"/>
                <a:gd name="T3" fmla="*/ 38 h 98"/>
                <a:gd name="T4" fmla="*/ 68 w 94"/>
                <a:gd name="T5" fmla="*/ 15 h 98"/>
                <a:gd name="T6" fmla="*/ 75 w 94"/>
                <a:gd name="T7" fmla="*/ 6 h 98"/>
                <a:gd name="T8" fmla="*/ 84 w 94"/>
                <a:gd name="T9" fmla="*/ 5 h 98"/>
                <a:gd name="T10" fmla="*/ 81 w 94"/>
                <a:gd name="T11" fmla="*/ 11 h 98"/>
                <a:gd name="T12" fmla="*/ 83 w 94"/>
                <a:gd name="T13" fmla="*/ 15 h 98"/>
                <a:gd name="T14" fmla="*/ 87 w 94"/>
                <a:gd name="T15" fmla="*/ 17 h 98"/>
                <a:gd name="T16" fmla="*/ 92 w 94"/>
                <a:gd name="T17" fmla="*/ 15 h 98"/>
                <a:gd name="T18" fmla="*/ 94 w 94"/>
                <a:gd name="T19" fmla="*/ 11 h 98"/>
                <a:gd name="T20" fmla="*/ 90 w 94"/>
                <a:gd name="T21" fmla="*/ 3 h 98"/>
                <a:gd name="T22" fmla="*/ 80 w 94"/>
                <a:gd name="T23" fmla="*/ 0 h 98"/>
                <a:gd name="T24" fmla="*/ 64 w 94"/>
                <a:gd name="T25" fmla="*/ 6 h 98"/>
                <a:gd name="T26" fmla="*/ 55 w 94"/>
                <a:gd name="T27" fmla="*/ 2 h 98"/>
                <a:gd name="T28" fmla="*/ 46 w 94"/>
                <a:gd name="T29" fmla="*/ 0 h 98"/>
                <a:gd name="T30" fmla="*/ 23 w 94"/>
                <a:gd name="T31" fmla="*/ 6 h 98"/>
                <a:gd name="T32" fmla="*/ 12 w 94"/>
                <a:gd name="T33" fmla="*/ 23 h 98"/>
                <a:gd name="T34" fmla="*/ 0 w 94"/>
                <a:gd name="T35" fmla="*/ 38 h 98"/>
                <a:gd name="T36" fmla="*/ 12 w 94"/>
                <a:gd name="T37" fmla="*/ 43 h 98"/>
                <a:gd name="T38" fmla="*/ 11 w 94"/>
                <a:gd name="T39" fmla="*/ 91 h 98"/>
                <a:gd name="T40" fmla="*/ 7 w 94"/>
                <a:gd name="T41" fmla="*/ 93 h 98"/>
                <a:gd name="T42" fmla="*/ 1 w 94"/>
                <a:gd name="T43" fmla="*/ 98 h 98"/>
                <a:gd name="T44" fmla="*/ 33 w 94"/>
                <a:gd name="T45" fmla="*/ 93 h 98"/>
                <a:gd name="T46" fmla="*/ 24 w 94"/>
                <a:gd name="T47" fmla="*/ 92 h 98"/>
                <a:gd name="T48" fmla="*/ 22 w 94"/>
                <a:gd name="T49" fmla="*/ 87 h 98"/>
                <a:gd name="T50" fmla="*/ 57 w 94"/>
                <a:gd name="T51" fmla="*/ 43 h 98"/>
                <a:gd name="T52" fmla="*/ 56 w 94"/>
                <a:gd name="T53" fmla="*/ 91 h 98"/>
                <a:gd name="T54" fmla="*/ 52 w 94"/>
                <a:gd name="T55" fmla="*/ 93 h 98"/>
                <a:gd name="T56" fmla="*/ 46 w 94"/>
                <a:gd name="T57" fmla="*/ 98 h 98"/>
                <a:gd name="T58" fmla="*/ 80 w 94"/>
                <a:gd name="T59" fmla="*/ 93 h 98"/>
                <a:gd name="T60" fmla="*/ 71 w 94"/>
                <a:gd name="T61" fmla="*/ 93 h 98"/>
                <a:gd name="T62" fmla="*/ 67 w 94"/>
                <a:gd name="T63" fmla="*/ 90 h 98"/>
                <a:gd name="T64" fmla="*/ 67 w 94"/>
                <a:gd name="T65" fmla="*/ 43 h 98"/>
                <a:gd name="T66" fmla="*/ 22 w 94"/>
                <a:gd name="T67" fmla="*/ 23 h 98"/>
                <a:gd name="T68" fmla="*/ 24 w 94"/>
                <a:gd name="T69" fmla="*/ 15 h 98"/>
                <a:gd name="T70" fmla="*/ 30 w 94"/>
                <a:gd name="T71" fmla="*/ 9 h 98"/>
                <a:gd name="T72" fmla="*/ 38 w 94"/>
                <a:gd name="T73" fmla="*/ 6 h 98"/>
                <a:gd name="T74" fmla="*/ 46 w 94"/>
                <a:gd name="T75" fmla="*/ 4 h 98"/>
                <a:gd name="T76" fmla="*/ 50 w 94"/>
                <a:gd name="T77" fmla="*/ 5 h 98"/>
                <a:gd name="T78" fmla="*/ 57 w 94"/>
                <a:gd name="T79" fmla="*/ 7 h 98"/>
                <a:gd name="T80" fmla="*/ 54 w 94"/>
                <a:gd name="T81" fmla="*/ 13 h 98"/>
                <a:gd name="T82" fmla="*/ 57 w 94"/>
                <a:gd name="T83" fmla="*/ 18 h 98"/>
                <a:gd name="T84" fmla="*/ 57 w 94"/>
                <a:gd name="T85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4" h="98">
                  <a:moveTo>
                    <a:pt x="67" y="43"/>
                  </a:moveTo>
                  <a:lnTo>
                    <a:pt x="85" y="43"/>
                  </a:lnTo>
                  <a:lnTo>
                    <a:pt x="85" y="38"/>
                  </a:lnTo>
                  <a:lnTo>
                    <a:pt x="66" y="38"/>
                  </a:lnTo>
                  <a:lnTo>
                    <a:pt x="66" y="23"/>
                  </a:lnTo>
                  <a:lnTo>
                    <a:pt x="68" y="15"/>
                  </a:lnTo>
                  <a:lnTo>
                    <a:pt x="71" y="9"/>
                  </a:lnTo>
                  <a:lnTo>
                    <a:pt x="75" y="6"/>
                  </a:lnTo>
                  <a:lnTo>
                    <a:pt x="80" y="4"/>
                  </a:lnTo>
                  <a:lnTo>
                    <a:pt x="84" y="5"/>
                  </a:lnTo>
                  <a:lnTo>
                    <a:pt x="82" y="7"/>
                  </a:lnTo>
                  <a:lnTo>
                    <a:pt x="81" y="11"/>
                  </a:lnTo>
                  <a:lnTo>
                    <a:pt x="82" y="13"/>
                  </a:lnTo>
                  <a:lnTo>
                    <a:pt x="83" y="15"/>
                  </a:lnTo>
                  <a:lnTo>
                    <a:pt x="85" y="17"/>
                  </a:lnTo>
                  <a:lnTo>
                    <a:pt x="87" y="17"/>
                  </a:lnTo>
                  <a:lnTo>
                    <a:pt x="90" y="17"/>
                  </a:lnTo>
                  <a:lnTo>
                    <a:pt x="92" y="15"/>
                  </a:lnTo>
                  <a:lnTo>
                    <a:pt x="93" y="13"/>
                  </a:lnTo>
                  <a:lnTo>
                    <a:pt x="94" y="11"/>
                  </a:lnTo>
                  <a:lnTo>
                    <a:pt x="93" y="7"/>
                  </a:lnTo>
                  <a:lnTo>
                    <a:pt x="90" y="3"/>
                  </a:lnTo>
                  <a:lnTo>
                    <a:pt x="86" y="1"/>
                  </a:lnTo>
                  <a:lnTo>
                    <a:pt x="80" y="0"/>
                  </a:lnTo>
                  <a:lnTo>
                    <a:pt x="72" y="2"/>
                  </a:lnTo>
                  <a:lnTo>
                    <a:pt x="64" y="6"/>
                  </a:lnTo>
                  <a:lnTo>
                    <a:pt x="60" y="3"/>
                  </a:lnTo>
                  <a:lnTo>
                    <a:pt x="55" y="2"/>
                  </a:lnTo>
                  <a:lnTo>
                    <a:pt x="50" y="1"/>
                  </a:lnTo>
                  <a:lnTo>
                    <a:pt x="46" y="0"/>
                  </a:lnTo>
                  <a:lnTo>
                    <a:pt x="34" y="2"/>
                  </a:lnTo>
                  <a:lnTo>
                    <a:pt x="23" y="6"/>
                  </a:lnTo>
                  <a:lnTo>
                    <a:pt x="15" y="13"/>
                  </a:lnTo>
                  <a:lnTo>
                    <a:pt x="12" y="23"/>
                  </a:lnTo>
                  <a:lnTo>
                    <a:pt x="12" y="38"/>
                  </a:lnTo>
                  <a:lnTo>
                    <a:pt x="0" y="38"/>
                  </a:lnTo>
                  <a:lnTo>
                    <a:pt x="0" y="43"/>
                  </a:lnTo>
                  <a:lnTo>
                    <a:pt x="12" y="43"/>
                  </a:lnTo>
                  <a:lnTo>
                    <a:pt x="12" y="87"/>
                  </a:lnTo>
                  <a:lnTo>
                    <a:pt x="11" y="91"/>
                  </a:lnTo>
                  <a:lnTo>
                    <a:pt x="10" y="92"/>
                  </a:lnTo>
                  <a:lnTo>
                    <a:pt x="7" y="93"/>
                  </a:lnTo>
                  <a:lnTo>
                    <a:pt x="1" y="93"/>
                  </a:lnTo>
                  <a:lnTo>
                    <a:pt x="1" y="98"/>
                  </a:lnTo>
                  <a:lnTo>
                    <a:pt x="33" y="98"/>
                  </a:lnTo>
                  <a:lnTo>
                    <a:pt x="33" y="93"/>
                  </a:lnTo>
                  <a:lnTo>
                    <a:pt x="27" y="93"/>
                  </a:lnTo>
                  <a:lnTo>
                    <a:pt x="24" y="92"/>
                  </a:lnTo>
                  <a:lnTo>
                    <a:pt x="23" y="91"/>
                  </a:lnTo>
                  <a:lnTo>
                    <a:pt x="22" y="87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87"/>
                  </a:lnTo>
                  <a:lnTo>
                    <a:pt x="56" y="91"/>
                  </a:lnTo>
                  <a:lnTo>
                    <a:pt x="55" y="92"/>
                  </a:lnTo>
                  <a:lnTo>
                    <a:pt x="52" y="93"/>
                  </a:lnTo>
                  <a:lnTo>
                    <a:pt x="46" y="93"/>
                  </a:lnTo>
                  <a:lnTo>
                    <a:pt x="46" y="98"/>
                  </a:lnTo>
                  <a:lnTo>
                    <a:pt x="80" y="98"/>
                  </a:lnTo>
                  <a:lnTo>
                    <a:pt x="80" y="93"/>
                  </a:lnTo>
                  <a:lnTo>
                    <a:pt x="77" y="93"/>
                  </a:lnTo>
                  <a:lnTo>
                    <a:pt x="71" y="93"/>
                  </a:lnTo>
                  <a:lnTo>
                    <a:pt x="68" y="92"/>
                  </a:lnTo>
                  <a:lnTo>
                    <a:pt x="67" y="90"/>
                  </a:lnTo>
                  <a:lnTo>
                    <a:pt x="67" y="87"/>
                  </a:lnTo>
                  <a:lnTo>
                    <a:pt x="67" y="43"/>
                  </a:lnTo>
                  <a:close/>
                  <a:moveTo>
                    <a:pt x="22" y="38"/>
                  </a:moveTo>
                  <a:lnTo>
                    <a:pt x="22" y="23"/>
                  </a:lnTo>
                  <a:lnTo>
                    <a:pt x="22" y="19"/>
                  </a:lnTo>
                  <a:lnTo>
                    <a:pt x="24" y="15"/>
                  </a:lnTo>
                  <a:lnTo>
                    <a:pt x="27" y="11"/>
                  </a:lnTo>
                  <a:lnTo>
                    <a:pt x="30" y="9"/>
                  </a:lnTo>
                  <a:lnTo>
                    <a:pt x="34" y="7"/>
                  </a:lnTo>
                  <a:lnTo>
                    <a:pt x="38" y="6"/>
                  </a:lnTo>
                  <a:lnTo>
                    <a:pt x="42" y="5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50" y="5"/>
                  </a:lnTo>
                  <a:lnTo>
                    <a:pt x="54" y="5"/>
                  </a:lnTo>
                  <a:lnTo>
                    <a:pt x="57" y="7"/>
                  </a:lnTo>
                  <a:lnTo>
                    <a:pt x="55" y="8"/>
                  </a:lnTo>
                  <a:lnTo>
                    <a:pt x="54" y="13"/>
                  </a:lnTo>
                  <a:lnTo>
                    <a:pt x="54" y="16"/>
                  </a:lnTo>
                  <a:lnTo>
                    <a:pt x="57" y="18"/>
                  </a:lnTo>
                  <a:lnTo>
                    <a:pt x="57" y="23"/>
                  </a:lnTo>
                  <a:lnTo>
                    <a:pt x="57" y="38"/>
                  </a:lnTo>
                  <a:lnTo>
                    <a:pt x="22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45" name="Freeform 321"/>
            <p:cNvSpPr>
              <a:spLocks noChangeAspect="1"/>
            </p:cNvSpPr>
            <p:nvPr/>
          </p:nvSpPr>
          <p:spPr bwMode="auto">
            <a:xfrm>
              <a:off x="723" y="556"/>
              <a:ext cx="36" cy="139"/>
            </a:xfrm>
            <a:custGeom>
              <a:avLst/>
              <a:gdLst>
                <a:gd name="T0" fmla="*/ 34 w 36"/>
                <a:gd name="T1" fmla="*/ 0 h 139"/>
                <a:gd name="T2" fmla="*/ 17 w 36"/>
                <a:gd name="T3" fmla="*/ 16 h 139"/>
                <a:gd name="T4" fmla="*/ 7 w 36"/>
                <a:gd name="T5" fmla="*/ 34 h 139"/>
                <a:gd name="T6" fmla="*/ 2 w 36"/>
                <a:gd name="T7" fmla="*/ 52 h 139"/>
                <a:gd name="T8" fmla="*/ 0 w 36"/>
                <a:gd name="T9" fmla="*/ 69 h 139"/>
                <a:gd name="T10" fmla="*/ 2 w 36"/>
                <a:gd name="T11" fmla="*/ 86 h 139"/>
                <a:gd name="T12" fmla="*/ 7 w 36"/>
                <a:gd name="T13" fmla="*/ 104 h 139"/>
                <a:gd name="T14" fmla="*/ 17 w 36"/>
                <a:gd name="T15" fmla="*/ 122 h 139"/>
                <a:gd name="T16" fmla="*/ 34 w 36"/>
                <a:gd name="T17" fmla="*/ 139 h 139"/>
                <a:gd name="T18" fmla="*/ 35 w 36"/>
                <a:gd name="T19" fmla="*/ 138 h 139"/>
                <a:gd name="T20" fmla="*/ 36 w 36"/>
                <a:gd name="T21" fmla="*/ 137 h 139"/>
                <a:gd name="T22" fmla="*/ 35 w 36"/>
                <a:gd name="T23" fmla="*/ 135 h 139"/>
                <a:gd name="T24" fmla="*/ 23 w 36"/>
                <a:gd name="T25" fmla="*/ 121 h 139"/>
                <a:gd name="T26" fmla="*/ 15 w 36"/>
                <a:gd name="T27" fmla="*/ 105 h 139"/>
                <a:gd name="T28" fmla="*/ 11 w 36"/>
                <a:gd name="T29" fmla="*/ 88 h 139"/>
                <a:gd name="T30" fmla="*/ 10 w 36"/>
                <a:gd name="T31" fmla="*/ 69 h 139"/>
                <a:gd name="T32" fmla="*/ 12 w 36"/>
                <a:gd name="T33" fmla="*/ 45 h 139"/>
                <a:gd name="T34" fmla="*/ 18 w 36"/>
                <a:gd name="T35" fmla="*/ 26 h 139"/>
                <a:gd name="T36" fmla="*/ 27 w 36"/>
                <a:gd name="T37" fmla="*/ 13 h 139"/>
                <a:gd name="T38" fmla="*/ 35 w 36"/>
                <a:gd name="T39" fmla="*/ 3 h 139"/>
                <a:gd name="T40" fmla="*/ 36 w 36"/>
                <a:gd name="T41" fmla="*/ 2 h 139"/>
                <a:gd name="T42" fmla="*/ 35 w 36"/>
                <a:gd name="T43" fmla="*/ 0 h 139"/>
                <a:gd name="T44" fmla="*/ 34 w 36"/>
                <a:gd name="T4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39">
                  <a:moveTo>
                    <a:pt x="34" y="0"/>
                  </a:moveTo>
                  <a:lnTo>
                    <a:pt x="17" y="16"/>
                  </a:lnTo>
                  <a:lnTo>
                    <a:pt x="7" y="34"/>
                  </a:lnTo>
                  <a:lnTo>
                    <a:pt x="2" y="52"/>
                  </a:lnTo>
                  <a:lnTo>
                    <a:pt x="0" y="69"/>
                  </a:lnTo>
                  <a:lnTo>
                    <a:pt x="2" y="86"/>
                  </a:lnTo>
                  <a:lnTo>
                    <a:pt x="7" y="104"/>
                  </a:lnTo>
                  <a:lnTo>
                    <a:pt x="17" y="122"/>
                  </a:lnTo>
                  <a:lnTo>
                    <a:pt x="34" y="139"/>
                  </a:lnTo>
                  <a:lnTo>
                    <a:pt x="35" y="138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23" y="121"/>
                  </a:lnTo>
                  <a:lnTo>
                    <a:pt x="15" y="105"/>
                  </a:lnTo>
                  <a:lnTo>
                    <a:pt x="11" y="88"/>
                  </a:lnTo>
                  <a:lnTo>
                    <a:pt x="10" y="69"/>
                  </a:lnTo>
                  <a:lnTo>
                    <a:pt x="12" y="45"/>
                  </a:lnTo>
                  <a:lnTo>
                    <a:pt x="18" y="26"/>
                  </a:lnTo>
                  <a:lnTo>
                    <a:pt x="27" y="13"/>
                  </a:lnTo>
                  <a:lnTo>
                    <a:pt x="35" y="3"/>
                  </a:lnTo>
                  <a:lnTo>
                    <a:pt x="36" y="2"/>
                  </a:lnTo>
                  <a:lnTo>
                    <a:pt x="35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46" name="Freeform 322"/>
            <p:cNvSpPr>
              <a:spLocks noChangeAspect="1"/>
            </p:cNvSpPr>
            <p:nvPr/>
          </p:nvSpPr>
          <p:spPr bwMode="auto">
            <a:xfrm>
              <a:off x="778" y="563"/>
              <a:ext cx="97" cy="97"/>
            </a:xfrm>
            <a:custGeom>
              <a:avLst/>
              <a:gdLst>
                <a:gd name="T0" fmla="*/ 92 w 97"/>
                <a:gd name="T1" fmla="*/ 74 h 97"/>
                <a:gd name="T2" fmla="*/ 91 w 97"/>
                <a:gd name="T3" fmla="*/ 78 h 97"/>
                <a:gd name="T4" fmla="*/ 90 w 97"/>
                <a:gd name="T5" fmla="*/ 84 h 97"/>
                <a:gd name="T6" fmla="*/ 88 w 97"/>
                <a:gd name="T7" fmla="*/ 86 h 97"/>
                <a:gd name="T8" fmla="*/ 80 w 97"/>
                <a:gd name="T9" fmla="*/ 87 h 97"/>
                <a:gd name="T10" fmla="*/ 70 w 97"/>
                <a:gd name="T11" fmla="*/ 82 h 97"/>
                <a:gd name="T12" fmla="*/ 77 w 97"/>
                <a:gd name="T13" fmla="*/ 71 h 97"/>
                <a:gd name="T14" fmla="*/ 87 w 97"/>
                <a:gd name="T15" fmla="*/ 57 h 97"/>
                <a:gd name="T16" fmla="*/ 94 w 97"/>
                <a:gd name="T17" fmla="*/ 42 h 97"/>
                <a:gd name="T18" fmla="*/ 92 w 97"/>
                <a:gd name="T19" fmla="*/ 21 h 97"/>
                <a:gd name="T20" fmla="*/ 67 w 97"/>
                <a:gd name="T21" fmla="*/ 2 h 97"/>
                <a:gd name="T22" fmla="*/ 30 w 97"/>
                <a:gd name="T23" fmla="*/ 2 h 97"/>
                <a:gd name="T24" fmla="*/ 5 w 97"/>
                <a:gd name="T25" fmla="*/ 21 h 97"/>
                <a:gd name="T26" fmla="*/ 3 w 97"/>
                <a:gd name="T27" fmla="*/ 43 h 97"/>
                <a:gd name="T28" fmla="*/ 11 w 97"/>
                <a:gd name="T29" fmla="*/ 59 h 97"/>
                <a:gd name="T30" fmla="*/ 24 w 97"/>
                <a:gd name="T31" fmla="*/ 77 h 97"/>
                <a:gd name="T32" fmla="*/ 17 w 97"/>
                <a:gd name="T33" fmla="*/ 87 h 97"/>
                <a:gd name="T34" fmla="*/ 9 w 97"/>
                <a:gd name="T35" fmla="*/ 87 h 97"/>
                <a:gd name="T36" fmla="*/ 7 w 97"/>
                <a:gd name="T37" fmla="*/ 85 h 97"/>
                <a:gd name="T38" fmla="*/ 5 w 97"/>
                <a:gd name="T39" fmla="*/ 78 h 97"/>
                <a:gd name="T40" fmla="*/ 5 w 97"/>
                <a:gd name="T41" fmla="*/ 74 h 97"/>
                <a:gd name="T42" fmla="*/ 5 w 97"/>
                <a:gd name="T43" fmla="*/ 97 h 97"/>
                <a:gd name="T44" fmla="*/ 33 w 97"/>
                <a:gd name="T45" fmla="*/ 97 h 97"/>
                <a:gd name="T46" fmla="*/ 33 w 97"/>
                <a:gd name="T47" fmla="*/ 86 h 97"/>
                <a:gd name="T48" fmla="*/ 28 w 97"/>
                <a:gd name="T49" fmla="*/ 71 h 97"/>
                <a:gd name="T50" fmla="*/ 19 w 97"/>
                <a:gd name="T51" fmla="*/ 49 h 97"/>
                <a:gd name="T52" fmla="*/ 19 w 97"/>
                <a:gd name="T53" fmla="*/ 21 h 97"/>
                <a:gd name="T54" fmla="*/ 37 w 97"/>
                <a:gd name="T55" fmla="*/ 6 h 97"/>
                <a:gd name="T56" fmla="*/ 60 w 97"/>
                <a:gd name="T57" fmla="*/ 6 h 97"/>
                <a:gd name="T58" fmla="*/ 78 w 97"/>
                <a:gd name="T59" fmla="*/ 21 h 97"/>
                <a:gd name="T60" fmla="*/ 78 w 97"/>
                <a:gd name="T61" fmla="*/ 49 h 97"/>
                <a:gd name="T62" fmla="*/ 69 w 97"/>
                <a:gd name="T63" fmla="*/ 71 h 97"/>
                <a:gd name="T64" fmla="*/ 64 w 97"/>
                <a:gd name="T65" fmla="*/ 86 h 97"/>
                <a:gd name="T66" fmla="*/ 63 w 97"/>
                <a:gd name="T67" fmla="*/ 96 h 97"/>
                <a:gd name="T68" fmla="*/ 65 w 97"/>
                <a:gd name="T69" fmla="*/ 97 h 97"/>
                <a:gd name="T70" fmla="*/ 92 w 97"/>
                <a:gd name="T7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97">
                  <a:moveTo>
                    <a:pt x="97" y="74"/>
                  </a:moveTo>
                  <a:lnTo>
                    <a:pt x="92" y="74"/>
                  </a:lnTo>
                  <a:lnTo>
                    <a:pt x="92" y="75"/>
                  </a:lnTo>
                  <a:lnTo>
                    <a:pt x="91" y="78"/>
                  </a:lnTo>
                  <a:lnTo>
                    <a:pt x="90" y="81"/>
                  </a:lnTo>
                  <a:lnTo>
                    <a:pt x="90" y="84"/>
                  </a:lnTo>
                  <a:lnTo>
                    <a:pt x="89" y="85"/>
                  </a:lnTo>
                  <a:lnTo>
                    <a:pt x="88" y="86"/>
                  </a:lnTo>
                  <a:lnTo>
                    <a:pt x="85" y="87"/>
                  </a:lnTo>
                  <a:lnTo>
                    <a:pt x="80" y="87"/>
                  </a:lnTo>
                  <a:lnTo>
                    <a:pt x="68" y="87"/>
                  </a:lnTo>
                  <a:lnTo>
                    <a:pt x="70" y="82"/>
                  </a:lnTo>
                  <a:lnTo>
                    <a:pt x="73" y="76"/>
                  </a:lnTo>
                  <a:lnTo>
                    <a:pt x="77" y="71"/>
                  </a:lnTo>
                  <a:lnTo>
                    <a:pt x="82" y="64"/>
                  </a:lnTo>
                  <a:lnTo>
                    <a:pt x="87" y="57"/>
                  </a:lnTo>
                  <a:lnTo>
                    <a:pt x="91" y="50"/>
                  </a:lnTo>
                  <a:lnTo>
                    <a:pt x="94" y="42"/>
                  </a:lnTo>
                  <a:lnTo>
                    <a:pt x="95" y="34"/>
                  </a:lnTo>
                  <a:lnTo>
                    <a:pt x="92" y="21"/>
                  </a:lnTo>
                  <a:lnTo>
                    <a:pt x="82" y="10"/>
                  </a:lnTo>
                  <a:lnTo>
                    <a:pt x="67" y="2"/>
                  </a:lnTo>
                  <a:lnTo>
                    <a:pt x="48" y="0"/>
                  </a:lnTo>
                  <a:lnTo>
                    <a:pt x="30" y="2"/>
                  </a:lnTo>
                  <a:lnTo>
                    <a:pt x="15" y="10"/>
                  </a:lnTo>
                  <a:lnTo>
                    <a:pt x="5" y="21"/>
                  </a:lnTo>
                  <a:lnTo>
                    <a:pt x="2" y="34"/>
                  </a:lnTo>
                  <a:lnTo>
                    <a:pt x="3" y="43"/>
                  </a:lnTo>
                  <a:lnTo>
                    <a:pt x="6" y="51"/>
                  </a:lnTo>
                  <a:lnTo>
                    <a:pt x="11" y="59"/>
                  </a:lnTo>
                  <a:lnTo>
                    <a:pt x="18" y="68"/>
                  </a:lnTo>
                  <a:lnTo>
                    <a:pt x="24" y="77"/>
                  </a:lnTo>
                  <a:lnTo>
                    <a:pt x="29" y="87"/>
                  </a:lnTo>
                  <a:lnTo>
                    <a:pt x="17" y="87"/>
                  </a:lnTo>
                  <a:lnTo>
                    <a:pt x="12" y="87"/>
                  </a:lnTo>
                  <a:lnTo>
                    <a:pt x="9" y="87"/>
                  </a:lnTo>
                  <a:lnTo>
                    <a:pt x="8" y="86"/>
                  </a:lnTo>
                  <a:lnTo>
                    <a:pt x="7" y="85"/>
                  </a:lnTo>
                  <a:lnTo>
                    <a:pt x="6" y="82"/>
                  </a:lnTo>
                  <a:lnTo>
                    <a:pt x="5" y="78"/>
                  </a:lnTo>
                  <a:lnTo>
                    <a:pt x="5" y="75"/>
                  </a:lnTo>
                  <a:lnTo>
                    <a:pt x="5" y="74"/>
                  </a:lnTo>
                  <a:lnTo>
                    <a:pt x="0" y="74"/>
                  </a:lnTo>
                  <a:lnTo>
                    <a:pt x="5" y="97"/>
                  </a:lnTo>
                  <a:lnTo>
                    <a:pt x="30" y="97"/>
                  </a:lnTo>
                  <a:lnTo>
                    <a:pt x="33" y="97"/>
                  </a:lnTo>
                  <a:lnTo>
                    <a:pt x="34" y="94"/>
                  </a:lnTo>
                  <a:lnTo>
                    <a:pt x="33" y="86"/>
                  </a:lnTo>
                  <a:lnTo>
                    <a:pt x="31" y="79"/>
                  </a:lnTo>
                  <a:lnTo>
                    <a:pt x="28" y="71"/>
                  </a:lnTo>
                  <a:lnTo>
                    <a:pt x="26" y="66"/>
                  </a:lnTo>
                  <a:lnTo>
                    <a:pt x="19" y="49"/>
                  </a:lnTo>
                  <a:lnTo>
                    <a:pt x="16" y="34"/>
                  </a:lnTo>
                  <a:lnTo>
                    <a:pt x="19" y="21"/>
                  </a:lnTo>
                  <a:lnTo>
                    <a:pt x="26" y="11"/>
                  </a:lnTo>
                  <a:lnTo>
                    <a:pt x="37" y="6"/>
                  </a:lnTo>
                  <a:lnTo>
                    <a:pt x="48" y="4"/>
                  </a:lnTo>
                  <a:lnTo>
                    <a:pt x="60" y="6"/>
                  </a:lnTo>
                  <a:lnTo>
                    <a:pt x="70" y="12"/>
                  </a:lnTo>
                  <a:lnTo>
                    <a:pt x="78" y="21"/>
                  </a:lnTo>
                  <a:lnTo>
                    <a:pt x="80" y="34"/>
                  </a:lnTo>
                  <a:lnTo>
                    <a:pt x="78" y="49"/>
                  </a:lnTo>
                  <a:lnTo>
                    <a:pt x="71" y="65"/>
                  </a:lnTo>
                  <a:lnTo>
                    <a:pt x="69" y="71"/>
                  </a:lnTo>
                  <a:lnTo>
                    <a:pt x="66" y="78"/>
                  </a:lnTo>
                  <a:lnTo>
                    <a:pt x="64" y="86"/>
                  </a:lnTo>
                  <a:lnTo>
                    <a:pt x="63" y="94"/>
                  </a:lnTo>
                  <a:lnTo>
                    <a:pt x="63" y="96"/>
                  </a:lnTo>
                  <a:lnTo>
                    <a:pt x="64" y="97"/>
                  </a:lnTo>
                  <a:lnTo>
                    <a:pt x="65" y="97"/>
                  </a:lnTo>
                  <a:lnTo>
                    <a:pt x="67" y="97"/>
                  </a:lnTo>
                  <a:lnTo>
                    <a:pt x="92" y="97"/>
                  </a:lnTo>
                  <a:lnTo>
                    <a:pt x="97" y="7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47" name="Freeform 323"/>
            <p:cNvSpPr>
              <a:spLocks noChangeAspect="1"/>
            </p:cNvSpPr>
            <p:nvPr/>
          </p:nvSpPr>
          <p:spPr bwMode="auto">
            <a:xfrm>
              <a:off x="892" y="556"/>
              <a:ext cx="35" cy="139"/>
            </a:xfrm>
            <a:custGeom>
              <a:avLst/>
              <a:gdLst>
                <a:gd name="T0" fmla="*/ 2 w 35"/>
                <a:gd name="T1" fmla="*/ 0 h 139"/>
                <a:gd name="T2" fmla="*/ 0 w 35"/>
                <a:gd name="T3" fmla="*/ 0 h 139"/>
                <a:gd name="T4" fmla="*/ 0 w 35"/>
                <a:gd name="T5" fmla="*/ 2 h 139"/>
                <a:gd name="T6" fmla="*/ 1 w 35"/>
                <a:gd name="T7" fmla="*/ 4 h 139"/>
                <a:gd name="T8" fmla="*/ 10 w 35"/>
                <a:gd name="T9" fmla="*/ 14 h 139"/>
                <a:gd name="T10" fmla="*/ 18 w 35"/>
                <a:gd name="T11" fmla="*/ 27 h 139"/>
                <a:gd name="T12" fmla="*/ 24 w 35"/>
                <a:gd name="T13" fmla="*/ 46 h 139"/>
                <a:gd name="T14" fmla="*/ 26 w 35"/>
                <a:gd name="T15" fmla="*/ 69 h 139"/>
                <a:gd name="T16" fmla="*/ 24 w 35"/>
                <a:gd name="T17" fmla="*/ 90 h 139"/>
                <a:gd name="T18" fmla="*/ 20 w 35"/>
                <a:gd name="T19" fmla="*/ 107 h 139"/>
                <a:gd name="T20" fmla="*/ 12 w 35"/>
                <a:gd name="T21" fmla="*/ 122 h 139"/>
                <a:gd name="T22" fmla="*/ 2 w 35"/>
                <a:gd name="T23" fmla="*/ 134 h 139"/>
                <a:gd name="T24" fmla="*/ 0 w 35"/>
                <a:gd name="T25" fmla="*/ 136 h 139"/>
                <a:gd name="T26" fmla="*/ 0 w 35"/>
                <a:gd name="T27" fmla="*/ 137 h 139"/>
                <a:gd name="T28" fmla="*/ 0 w 35"/>
                <a:gd name="T29" fmla="*/ 138 h 139"/>
                <a:gd name="T30" fmla="*/ 1 w 35"/>
                <a:gd name="T31" fmla="*/ 139 h 139"/>
                <a:gd name="T32" fmla="*/ 2 w 35"/>
                <a:gd name="T33" fmla="*/ 138 h 139"/>
                <a:gd name="T34" fmla="*/ 4 w 35"/>
                <a:gd name="T35" fmla="*/ 137 h 139"/>
                <a:gd name="T36" fmla="*/ 7 w 35"/>
                <a:gd name="T37" fmla="*/ 135 h 139"/>
                <a:gd name="T38" fmla="*/ 10 w 35"/>
                <a:gd name="T39" fmla="*/ 132 h 139"/>
                <a:gd name="T40" fmla="*/ 14 w 35"/>
                <a:gd name="T41" fmla="*/ 128 h 139"/>
                <a:gd name="T42" fmla="*/ 18 w 35"/>
                <a:gd name="T43" fmla="*/ 124 h 139"/>
                <a:gd name="T44" fmla="*/ 22 w 35"/>
                <a:gd name="T45" fmla="*/ 118 h 139"/>
                <a:gd name="T46" fmla="*/ 25 w 35"/>
                <a:gd name="T47" fmla="*/ 112 h 139"/>
                <a:gd name="T48" fmla="*/ 33 w 35"/>
                <a:gd name="T49" fmla="*/ 93 h 139"/>
                <a:gd name="T50" fmla="*/ 35 w 35"/>
                <a:gd name="T51" fmla="*/ 69 h 139"/>
                <a:gd name="T52" fmla="*/ 34 w 35"/>
                <a:gd name="T53" fmla="*/ 53 h 139"/>
                <a:gd name="T54" fmla="*/ 29 w 35"/>
                <a:gd name="T55" fmla="*/ 35 h 139"/>
                <a:gd name="T56" fmla="*/ 19 w 35"/>
                <a:gd name="T57" fmla="*/ 16 h 139"/>
                <a:gd name="T58" fmla="*/ 2 w 35"/>
                <a:gd name="T5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139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10" y="14"/>
                  </a:lnTo>
                  <a:lnTo>
                    <a:pt x="18" y="27"/>
                  </a:lnTo>
                  <a:lnTo>
                    <a:pt x="24" y="46"/>
                  </a:lnTo>
                  <a:lnTo>
                    <a:pt x="26" y="69"/>
                  </a:lnTo>
                  <a:lnTo>
                    <a:pt x="24" y="90"/>
                  </a:lnTo>
                  <a:lnTo>
                    <a:pt x="20" y="107"/>
                  </a:lnTo>
                  <a:lnTo>
                    <a:pt x="12" y="122"/>
                  </a:lnTo>
                  <a:lnTo>
                    <a:pt x="2" y="134"/>
                  </a:lnTo>
                  <a:lnTo>
                    <a:pt x="0" y="136"/>
                  </a:lnTo>
                  <a:lnTo>
                    <a:pt x="0" y="137"/>
                  </a:lnTo>
                  <a:lnTo>
                    <a:pt x="0" y="138"/>
                  </a:lnTo>
                  <a:lnTo>
                    <a:pt x="1" y="139"/>
                  </a:lnTo>
                  <a:lnTo>
                    <a:pt x="2" y="138"/>
                  </a:lnTo>
                  <a:lnTo>
                    <a:pt x="4" y="137"/>
                  </a:lnTo>
                  <a:lnTo>
                    <a:pt x="7" y="135"/>
                  </a:lnTo>
                  <a:lnTo>
                    <a:pt x="10" y="132"/>
                  </a:lnTo>
                  <a:lnTo>
                    <a:pt x="14" y="128"/>
                  </a:lnTo>
                  <a:lnTo>
                    <a:pt x="18" y="124"/>
                  </a:lnTo>
                  <a:lnTo>
                    <a:pt x="22" y="118"/>
                  </a:lnTo>
                  <a:lnTo>
                    <a:pt x="25" y="112"/>
                  </a:lnTo>
                  <a:lnTo>
                    <a:pt x="33" y="93"/>
                  </a:lnTo>
                  <a:lnTo>
                    <a:pt x="35" y="69"/>
                  </a:lnTo>
                  <a:lnTo>
                    <a:pt x="34" y="53"/>
                  </a:lnTo>
                  <a:lnTo>
                    <a:pt x="29" y="35"/>
                  </a:lnTo>
                  <a:lnTo>
                    <a:pt x="19" y="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48" name="Freeform 324"/>
            <p:cNvSpPr>
              <a:spLocks noChangeAspect="1"/>
            </p:cNvSpPr>
            <p:nvPr/>
          </p:nvSpPr>
          <p:spPr bwMode="auto">
            <a:xfrm>
              <a:off x="956" y="532"/>
              <a:ext cx="96" cy="68"/>
            </a:xfrm>
            <a:custGeom>
              <a:avLst/>
              <a:gdLst>
                <a:gd name="T0" fmla="*/ 83 w 96"/>
                <a:gd name="T1" fmla="*/ 11 h 68"/>
                <a:gd name="T2" fmla="*/ 83 w 96"/>
                <a:gd name="T3" fmla="*/ 9 h 68"/>
                <a:gd name="T4" fmla="*/ 85 w 96"/>
                <a:gd name="T5" fmla="*/ 7 h 68"/>
                <a:gd name="T6" fmla="*/ 88 w 96"/>
                <a:gd name="T7" fmla="*/ 5 h 68"/>
                <a:gd name="T8" fmla="*/ 93 w 96"/>
                <a:gd name="T9" fmla="*/ 4 h 68"/>
                <a:gd name="T10" fmla="*/ 95 w 96"/>
                <a:gd name="T11" fmla="*/ 4 h 68"/>
                <a:gd name="T12" fmla="*/ 96 w 96"/>
                <a:gd name="T13" fmla="*/ 2 h 68"/>
                <a:gd name="T14" fmla="*/ 96 w 96"/>
                <a:gd name="T15" fmla="*/ 1 h 68"/>
                <a:gd name="T16" fmla="*/ 94 w 96"/>
                <a:gd name="T17" fmla="*/ 0 h 68"/>
                <a:gd name="T18" fmla="*/ 89 w 96"/>
                <a:gd name="T19" fmla="*/ 0 h 68"/>
                <a:gd name="T20" fmla="*/ 77 w 96"/>
                <a:gd name="T21" fmla="*/ 0 h 68"/>
                <a:gd name="T22" fmla="*/ 72 w 96"/>
                <a:gd name="T23" fmla="*/ 0 h 68"/>
                <a:gd name="T24" fmla="*/ 70 w 96"/>
                <a:gd name="T25" fmla="*/ 0 h 68"/>
                <a:gd name="T26" fmla="*/ 69 w 96"/>
                <a:gd name="T27" fmla="*/ 3 h 68"/>
                <a:gd name="T28" fmla="*/ 70 w 96"/>
                <a:gd name="T29" fmla="*/ 4 h 68"/>
                <a:gd name="T30" fmla="*/ 72 w 96"/>
                <a:gd name="T31" fmla="*/ 4 h 68"/>
                <a:gd name="T32" fmla="*/ 76 w 96"/>
                <a:gd name="T33" fmla="*/ 5 h 68"/>
                <a:gd name="T34" fmla="*/ 78 w 96"/>
                <a:gd name="T35" fmla="*/ 6 h 68"/>
                <a:gd name="T36" fmla="*/ 79 w 96"/>
                <a:gd name="T37" fmla="*/ 7 h 68"/>
                <a:gd name="T38" fmla="*/ 79 w 96"/>
                <a:gd name="T39" fmla="*/ 8 h 68"/>
                <a:gd name="T40" fmla="*/ 78 w 96"/>
                <a:gd name="T41" fmla="*/ 10 h 68"/>
                <a:gd name="T42" fmla="*/ 68 w 96"/>
                <a:gd name="T43" fmla="*/ 53 h 68"/>
                <a:gd name="T44" fmla="*/ 38 w 96"/>
                <a:gd name="T45" fmla="*/ 2 h 68"/>
                <a:gd name="T46" fmla="*/ 37 w 96"/>
                <a:gd name="T47" fmla="*/ 0 h 68"/>
                <a:gd name="T48" fmla="*/ 34 w 96"/>
                <a:gd name="T49" fmla="*/ 0 h 68"/>
                <a:gd name="T50" fmla="*/ 19 w 96"/>
                <a:gd name="T51" fmla="*/ 0 h 68"/>
                <a:gd name="T52" fmla="*/ 17 w 96"/>
                <a:gd name="T53" fmla="*/ 0 h 68"/>
                <a:gd name="T54" fmla="*/ 16 w 96"/>
                <a:gd name="T55" fmla="*/ 3 h 68"/>
                <a:gd name="T56" fmla="*/ 16 w 96"/>
                <a:gd name="T57" fmla="*/ 4 h 68"/>
                <a:gd name="T58" fmla="*/ 19 w 96"/>
                <a:gd name="T59" fmla="*/ 4 h 68"/>
                <a:gd name="T60" fmla="*/ 22 w 96"/>
                <a:gd name="T61" fmla="*/ 4 h 68"/>
                <a:gd name="T62" fmla="*/ 26 w 96"/>
                <a:gd name="T63" fmla="*/ 5 h 68"/>
                <a:gd name="T64" fmla="*/ 13 w 96"/>
                <a:gd name="T65" fmla="*/ 56 h 68"/>
                <a:gd name="T66" fmla="*/ 12 w 96"/>
                <a:gd name="T67" fmla="*/ 59 h 68"/>
                <a:gd name="T68" fmla="*/ 11 w 96"/>
                <a:gd name="T69" fmla="*/ 61 h 68"/>
                <a:gd name="T70" fmla="*/ 8 w 96"/>
                <a:gd name="T71" fmla="*/ 62 h 68"/>
                <a:gd name="T72" fmla="*/ 2 w 96"/>
                <a:gd name="T73" fmla="*/ 63 h 68"/>
                <a:gd name="T74" fmla="*/ 1 w 96"/>
                <a:gd name="T75" fmla="*/ 63 h 68"/>
                <a:gd name="T76" fmla="*/ 0 w 96"/>
                <a:gd name="T77" fmla="*/ 66 h 68"/>
                <a:gd name="T78" fmla="*/ 0 w 96"/>
                <a:gd name="T79" fmla="*/ 67 h 68"/>
                <a:gd name="T80" fmla="*/ 1 w 96"/>
                <a:gd name="T81" fmla="*/ 68 h 68"/>
                <a:gd name="T82" fmla="*/ 7 w 96"/>
                <a:gd name="T83" fmla="*/ 67 h 68"/>
                <a:gd name="T84" fmla="*/ 19 w 96"/>
                <a:gd name="T85" fmla="*/ 67 h 68"/>
                <a:gd name="T86" fmla="*/ 24 w 96"/>
                <a:gd name="T87" fmla="*/ 68 h 68"/>
                <a:gd name="T88" fmla="*/ 26 w 96"/>
                <a:gd name="T89" fmla="*/ 67 h 68"/>
                <a:gd name="T90" fmla="*/ 27 w 96"/>
                <a:gd name="T91" fmla="*/ 65 h 68"/>
                <a:gd name="T92" fmla="*/ 26 w 96"/>
                <a:gd name="T93" fmla="*/ 63 h 68"/>
                <a:gd name="T94" fmla="*/ 24 w 96"/>
                <a:gd name="T95" fmla="*/ 63 h 68"/>
                <a:gd name="T96" fmla="*/ 19 w 96"/>
                <a:gd name="T97" fmla="*/ 62 h 68"/>
                <a:gd name="T98" fmla="*/ 17 w 96"/>
                <a:gd name="T99" fmla="*/ 59 h 68"/>
                <a:gd name="T100" fmla="*/ 18 w 96"/>
                <a:gd name="T101" fmla="*/ 57 h 68"/>
                <a:gd name="T102" fmla="*/ 30 w 96"/>
                <a:gd name="T103" fmla="*/ 7 h 68"/>
                <a:gd name="T104" fmla="*/ 64 w 96"/>
                <a:gd name="T105" fmla="*/ 66 h 68"/>
                <a:gd name="T106" fmla="*/ 65 w 96"/>
                <a:gd name="T107" fmla="*/ 67 h 68"/>
                <a:gd name="T108" fmla="*/ 67 w 96"/>
                <a:gd name="T109" fmla="*/ 68 h 68"/>
                <a:gd name="T110" fmla="*/ 69 w 96"/>
                <a:gd name="T111" fmla="*/ 67 h 68"/>
                <a:gd name="T112" fmla="*/ 69 w 96"/>
                <a:gd name="T113" fmla="*/ 65 h 68"/>
                <a:gd name="T114" fmla="*/ 83 w 96"/>
                <a:gd name="T115" fmla="*/ 1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6" h="68">
                  <a:moveTo>
                    <a:pt x="83" y="11"/>
                  </a:moveTo>
                  <a:lnTo>
                    <a:pt x="83" y="9"/>
                  </a:lnTo>
                  <a:lnTo>
                    <a:pt x="85" y="7"/>
                  </a:lnTo>
                  <a:lnTo>
                    <a:pt x="88" y="5"/>
                  </a:lnTo>
                  <a:lnTo>
                    <a:pt x="93" y="4"/>
                  </a:lnTo>
                  <a:lnTo>
                    <a:pt x="95" y="4"/>
                  </a:lnTo>
                  <a:lnTo>
                    <a:pt x="96" y="2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2" y="4"/>
                  </a:lnTo>
                  <a:lnTo>
                    <a:pt x="76" y="5"/>
                  </a:lnTo>
                  <a:lnTo>
                    <a:pt x="78" y="6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8" y="10"/>
                  </a:lnTo>
                  <a:lnTo>
                    <a:pt x="68" y="53"/>
                  </a:lnTo>
                  <a:lnTo>
                    <a:pt x="38" y="2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9" y="4"/>
                  </a:lnTo>
                  <a:lnTo>
                    <a:pt x="22" y="4"/>
                  </a:lnTo>
                  <a:lnTo>
                    <a:pt x="26" y="5"/>
                  </a:lnTo>
                  <a:lnTo>
                    <a:pt x="13" y="56"/>
                  </a:lnTo>
                  <a:lnTo>
                    <a:pt x="12" y="59"/>
                  </a:lnTo>
                  <a:lnTo>
                    <a:pt x="11" y="61"/>
                  </a:lnTo>
                  <a:lnTo>
                    <a:pt x="8" y="62"/>
                  </a:lnTo>
                  <a:lnTo>
                    <a:pt x="2" y="63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7" y="67"/>
                  </a:lnTo>
                  <a:lnTo>
                    <a:pt x="19" y="67"/>
                  </a:lnTo>
                  <a:lnTo>
                    <a:pt x="24" y="68"/>
                  </a:lnTo>
                  <a:lnTo>
                    <a:pt x="26" y="67"/>
                  </a:lnTo>
                  <a:lnTo>
                    <a:pt x="27" y="65"/>
                  </a:lnTo>
                  <a:lnTo>
                    <a:pt x="26" y="63"/>
                  </a:lnTo>
                  <a:lnTo>
                    <a:pt x="24" y="63"/>
                  </a:lnTo>
                  <a:lnTo>
                    <a:pt x="19" y="62"/>
                  </a:lnTo>
                  <a:lnTo>
                    <a:pt x="17" y="59"/>
                  </a:lnTo>
                  <a:lnTo>
                    <a:pt x="18" y="57"/>
                  </a:lnTo>
                  <a:lnTo>
                    <a:pt x="30" y="7"/>
                  </a:lnTo>
                  <a:lnTo>
                    <a:pt x="64" y="66"/>
                  </a:lnTo>
                  <a:lnTo>
                    <a:pt x="65" y="67"/>
                  </a:lnTo>
                  <a:lnTo>
                    <a:pt x="67" y="68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49" name="Freeform 325"/>
            <p:cNvSpPr>
              <a:spLocks noChangeAspect="1"/>
            </p:cNvSpPr>
            <p:nvPr/>
          </p:nvSpPr>
          <p:spPr bwMode="auto">
            <a:xfrm>
              <a:off x="187" y="738"/>
              <a:ext cx="36" cy="138"/>
            </a:xfrm>
            <a:custGeom>
              <a:avLst/>
              <a:gdLst>
                <a:gd name="T0" fmla="*/ 34 w 36"/>
                <a:gd name="T1" fmla="*/ 0 h 138"/>
                <a:gd name="T2" fmla="*/ 17 w 36"/>
                <a:gd name="T3" fmla="*/ 16 h 138"/>
                <a:gd name="T4" fmla="*/ 7 w 36"/>
                <a:gd name="T5" fmla="*/ 33 h 138"/>
                <a:gd name="T6" fmla="*/ 2 w 36"/>
                <a:gd name="T7" fmla="*/ 52 h 138"/>
                <a:gd name="T8" fmla="*/ 0 w 36"/>
                <a:gd name="T9" fmla="*/ 69 h 138"/>
                <a:gd name="T10" fmla="*/ 2 w 36"/>
                <a:gd name="T11" fmla="*/ 85 h 138"/>
                <a:gd name="T12" fmla="*/ 7 w 36"/>
                <a:gd name="T13" fmla="*/ 104 h 138"/>
                <a:gd name="T14" fmla="*/ 17 w 36"/>
                <a:gd name="T15" fmla="*/ 122 h 138"/>
                <a:gd name="T16" fmla="*/ 34 w 36"/>
                <a:gd name="T17" fmla="*/ 138 h 138"/>
                <a:gd name="T18" fmla="*/ 35 w 36"/>
                <a:gd name="T19" fmla="*/ 138 h 138"/>
                <a:gd name="T20" fmla="*/ 36 w 36"/>
                <a:gd name="T21" fmla="*/ 137 h 138"/>
                <a:gd name="T22" fmla="*/ 35 w 36"/>
                <a:gd name="T23" fmla="*/ 135 h 138"/>
                <a:gd name="T24" fmla="*/ 23 w 36"/>
                <a:gd name="T25" fmla="*/ 121 h 138"/>
                <a:gd name="T26" fmla="*/ 15 w 36"/>
                <a:gd name="T27" fmla="*/ 105 h 138"/>
                <a:gd name="T28" fmla="*/ 11 w 36"/>
                <a:gd name="T29" fmla="*/ 88 h 138"/>
                <a:gd name="T30" fmla="*/ 10 w 36"/>
                <a:gd name="T31" fmla="*/ 69 h 138"/>
                <a:gd name="T32" fmla="*/ 12 w 36"/>
                <a:gd name="T33" fmla="*/ 45 h 138"/>
                <a:gd name="T34" fmla="*/ 18 w 36"/>
                <a:gd name="T35" fmla="*/ 26 h 138"/>
                <a:gd name="T36" fmla="*/ 27 w 36"/>
                <a:gd name="T37" fmla="*/ 13 h 138"/>
                <a:gd name="T38" fmla="*/ 35 w 36"/>
                <a:gd name="T39" fmla="*/ 3 h 138"/>
                <a:gd name="T40" fmla="*/ 36 w 36"/>
                <a:gd name="T41" fmla="*/ 2 h 138"/>
                <a:gd name="T42" fmla="*/ 35 w 36"/>
                <a:gd name="T43" fmla="*/ 0 h 138"/>
                <a:gd name="T44" fmla="*/ 34 w 36"/>
                <a:gd name="T4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38">
                  <a:moveTo>
                    <a:pt x="34" y="0"/>
                  </a:moveTo>
                  <a:lnTo>
                    <a:pt x="17" y="16"/>
                  </a:lnTo>
                  <a:lnTo>
                    <a:pt x="7" y="33"/>
                  </a:lnTo>
                  <a:lnTo>
                    <a:pt x="2" y="52"/>
                  </a:lnTo>
                  <a:lnTo>
                    <a:pt x="0" y="69"/>
                  </a:lnTo>
                  <a:lnTo>
                    <a:pt x="2" y="85"/>
                  </a:lnTo>
                  <a:lnTo>
                    <a:pt x="7" y="104"/>
                  </a:lnTo>
                  <a:lnTo>
                    <a:pt x="17" y="122"/>
                  </a:lnTo>
                  <a:lnTo>
                    <a:pt x="34" y="138"/>
                  </a:lnTo>
                  <a:lnTo>
                    <a:pt x="35" y="138"/>
                  </a:lnTo>
                  <a:lnTo>
                    <a:pt x="36" y="137"/>
                  </a:lnTo>
                  <a:lnTo>
                    <a:pt x="35" y="135"/>
                  </a:lnTo>
                  <a:lnTo>
                    <a:pt x="23" y="121"/>
                  </a:lnTo>
                  <a:lnTo>
                    <a:pt x="15" y="105"/>
                  </a:lnTo>
                  <a:lnTo>
                    <a:pt x="11" y="88"/>
                  </a:lnTo>
                  <a:lnTo>
                    <a:pt x="10" y="69"/>
                  </a:lnTo>
                  <a:lnTo>
                    <a:pt x="12" y="45"/>
                  </a:lnTo>
                  <a:lnTo>
                    <a:pt x="18" y="26"/>
                  </a:lnTo>
                  <a:lnTo>
                    <a:pt x="27" y="13"/>
                  </a:lnTo>
                  <a:lnTo>
                    <a:pt x="35" y="3"/>
                  </a:lnTo>
                  <a:lnTo>
                    <a:pt x="36" y="2"/>
                  </a:lnTo>
                  <a:lnTo>
                    <a:pt x="35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50" name="Freeform 326"/>
            <p:cNvSpPr>
              <a:spLocks noChangeAspect="1"/>
            </p:cNvSpPr>
            <p:nvPr/>
          </p:nvSpPr>
          <p:spPr bwMode="auto">
            <a:xfrm>
              <a:off x="242" y="744"/>
              <a:ext cx="107" cy="101"/>
            </a:xfrm>
            <a:custGeom>
              <a:avLst/>
              <a:gdLst>
                <a:gd name="T0" fmla="*/ 107 w 107"/>
                <a:gd name="T1" fmla="*/ 1 h 101"/>
                <a:gd name="T2" fmla="*/ 104 w 107"/>
                <a:gd name="T3" fmla="*/ 1 h 101"/>
                <a:gd name="T4" fmla="*/ 92 w 107"/>
                <a:gd name="T5" fmla="*/ 13 h 101"/>
                <a:gd name="T6" fmla="*/ 85 w 107"/>
                <a:gd name="T7" fmla="*/ 6 h 101"/>
                <a:gd name="T8" fmla="*/ 66 w 107"/>
                <a:gd name="T9" fmla="*/ 0 h 101"/>
                <a:gd name="T10" fmla="*/ 42 w 107"/>
                <a:gd name="T11" fmla="*/ 6 h 101"/>
                <a:gd name="T12" fmla="*/ 20 w 107"/>
                <a:gd name="T13" fmla="*/ 19 h 101"/>
                <a:gd name="T14" fmla="*/ 5 w 107"/>
                <a:gd name="T15" fmla="*/ 39 h 101"/>
                <a:gd name="T16" fmla="*/ 0 w 107"/>
                <a:gd name="T17" fmla="*/ 62 h 101"/>
                <a:gd name="T18" fmla="*/ 11 w 107"/>
                <a:gd name="T19" fmla="*/ 89 h 101"/>
                <a:gd name="T20" fmla="*/ 43 w 107"/>
                <a:gd name="T21" fmla="*/ 101 h 101"/>
                <a:gd name="T22" fmla="*/ 61 w 107"/>
                <a:gd name="T23" fmla="*/ 98 h 101"/>
                <a:gd name="T24" fmla="*/ 75 w 107"/>
                <a:gd name="T25" fmla="*/ 90 h 101"/>
                <a:gd name="T26" fmla="*/ 78 w 107"/>
                <a:gd name="T27" fmla="*/ 95 h 101"/>
                <a:gd name="T28" fmla="*/ 82 w 107"/>
                <a:gd name="T29" fmla="*/ 98 h 101"/>
                <a:gd name="T30" fmla="*/ 84 w 107"/>
                <a:gd name="T31" fmla="*/ 94 h 101"/>
                <a:gd name="T32" fmla="*/ 87 w 107"/>
                <a:gd name="T33" fmla="*/ 81 h 101"/>
                <a:gd name="T34" fmla="*/ 89 w 107"/>
                <a:gd name="T35" fmla="*/ 73 h 101"/>
                <a:gd name="T36" fmla="*/ 91 w 107"/>
                <a:gd name="T37" fmla="*/ 67 h 101"/>
                <a:gd name="T38" fmla="*/ 95 w 107"/>
                <a:gd name="T39" fmla="*/ 65 h 101"/>
                <a:gd name="T40" fmla="*/ 102 w 107"/>
                <a:gd name="T41" fmla="*/ 64 h 101"/>
                <a:gd name="T42" fmla="*/ 102 w 107"/>
                <a:gd name="T43" fmla="*/ 60 h 101"/>
                <a:gd name="T44" fmla="*/ 63 w 107"/>
                <a:gd name="T45" fmla="*/ 60 h 101"/>
                <a:gd name="T46" fmla="*/ 61 w 107"/>
                <a:gd name="T47" fmla="*/ 60 h 101"/>
                <a:gd name="T48" fmla="*/ 60 w 107"/>
                <a:gd name="T49" fmla="*/ 63 h 101"/>
                <a:gd name="T50" fmla="*/ 65 w 107"/>
                <a:gd name="T51" fmla="*/ 65 h 101"/>
                <a:gd name="T52" fmla="*/ 76 w 107"/>
                <a:gd name="T53" fmla="*/ 65 h 101"/>
                <a:gd name="T54" fmla="*/ 77 w 107"/>
                <a:gd name="T55" fmla="*/ 66 h 101"/>
                <a:gd name="T56" fmla="*/ 77 w 107"/>
                <a:gd name="T57" fmla="*/ 69 h 101"/>
                <a:gd name="T58" fmla="*/ 76 w 107"/>
                <a:gd name="T59" fmla="*/ 75 h 101"/>
                <a:gd name="T60" fmla="*/ 74 w 107"/>
                <a:gd name="T61" fmla="*/ 82 h 101"/>
                <a:gd name="T62" fmla="*/ 69 w 107"/>
                <a:gd name="T63" fmla="*/ 89 h 101"/>
                <a:gd name="T64" fmla="*/ 54 w 107"/>
                <a:gd name="T65" fmla="*/ 95 h 101"/>
                <a:gd name="T66" fmla="*/ 35 w 107"/>
                <a:gd name="T67" fmla="*/ 94 h 101"/>
                <a:gd name="T68" fmla="*/ 17 w 107"/>
                <a:gd name="T69" fmla="*/ 80 h 101"/>
                <a:gd name="T70" fmla="*/ 15 w 107"/>
                <a:gd name="T71" fmla="*/ 54 h 101"/>
                <a:gd name="T72" fmla="*/ 24 w 107"/>
                <a:gd name="T73" fmla="*/ 31 h 101"/>
                <a:gd name="T74" fmla="*/ 42 w 107"/>
                <a:gd name="T75" fmla="*/ 13 h 101"/>
                <a:gd name="T76" fmla="*/ 61 w 107"/>
                <a:gd name="T77" fmla="*/ 6 h 101"/>
                <a:gd name="T78" fmla="*/ 73 w 107"/>
                <a:gd name="T79" fmla="*/ 6 h 101"/>
                <a:gd name="T80" fmla="*/ 83 w 107"/>
                <a:gd name="T81" fmla="*/ 10 h 101"/>
                <a:gd name="T82" fmla="*/ 89 w 107"/>
                <a:gd name="T83" fmla="*/ 17 h 101"/>
                <a:gd name="T84" fmla="*/ 93 w 107"/>
                <a:gd name="T85" fmla="*/ 27 h 101"/>
                <a:gd name="T86" fmla="*/ 93 w 107"/>
                <a:gd name="T87" fmla="*/ 37 h 101"/>
                <a:gd name="T88" fmla="*/ 94 w 107"/>
                <a:gd name="T89" fmla="*/ 40 h 101"/>
                <a:gd name="T90" fmla="*/ 97 w 107"/>
                <a:gd name="T91" fmla="*/ 40 h 101"/>
                <a:gd name="T92" fmla="*/ 107 w 107"/>
                <a:gd name="T93" fmla="*/ 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7" h="101">
                  <a:moveTo>
                    <a:pt x="107" y="2"/>
                  </a:moveTo>
                  <a:lnTo>
                    <a:pt x="107" y="1"/>
                  </a:lnTo>
                  <a:lnTo>
                    <a:pt x="105" y="0"/>
                  </a:lnTo>
                  <a:lnTo>
                    <a:pt x="104" y="1"/>
                  </a:lnTo>
                  <a:lnTo>
                    <a:pt x="103" y="2"/>
                  </a:lnTo>
                  <a:lnTo>
                    <a:pt x="92" y="13"/>
                  </a:lnTo>
                  <a:lnTo>
                    <a:pt x="90" y="10"/>
                  </a:lnTo>
                  <a:lnTo>
                    <a:pt x="85" y="6"/>
                  </a:lnTo>
                  <a:lnTo>
                    <a:pt x="78" y="2"/>
                  </a:lnTo>
                  <a:lnTo>
                    <a:pt x="66" y="0"/>
                  </a:lnTo>
                  <a:lnTo>
                    <a:pt x="54" y="2"/>
                  </a:lnTo>
                  <a:lnTo>
                    <a:pt x="42" y="6"/>
                  </a:lnTo>
                  <a:lnTo>
                    <a:pt x="30" y="11"/>
                  </a:lnTo>
                  <a:lnTo>
                    <a:pt x="20" y="19"/>
                  </a:lnTo>
                  <a:lnTo>
                    <a:pt x="12" y="28"/>
                  </a:lnTo>
                  <a:lnTo>
                    <a:pt x="5" y="39"/>
                  </a:lnTo>
                  <a:lnTo>
                    <a:pt x="1" y="50"/>
                  </a:lnTo>
                  <a:lnTo>
                    <a:pt x="0" y="62"/>
                  </a:lnTo>
                  <a:lnTo>
                    <a:pt x="3" y="77"/>
                  </a:lnTo>
                  <a:lnTo>
                    <a:pt x="11" y="89"/>
                  </a:lnTo>
                  <a:lnTo>
                    <a:pt x="25" y="98"/>
                  </a:lnTo>
                  <a:lnTo>
                    <a:pt x="43" y="101"/>
                  </a:lnTo>
                  <a:lnTo>
                    <a:pt x="52" y="100"/>
                  </a:lnTo>
                  <a:lnTo>
                    <a:pt x="61" y="98"/>
                  </a:lnTo>
                  <a:lnTo>
                    <a:pt x="69" y="95"/>
                  </a:lnTo>
                  <a:lnTo>
                    <a:pt x="75" y="90"/>
                  </a:lnTo>
                  <a:lnTo>
                    <a:pt x="76" y="92"/>
                  </a:lnTo>
                  <a:lnTo>
                    <a:pt x="78" y="95"/>
                  </a:lnTo>
                  <a:lnTo>
                    <a:pt x="80" y="97"/>
                  </a:lnTo>
                  <a:lnTo>
                    <a:pt x="82" y="98"/>
                  </a:lnTo>
                  <a:lnTo>
                    <a:pt x="83" y="97"/>
                  </a:lnTo>
                  <a:lnTo>
                    <a:pt x="84" y="94"/>
                  </a:lnTo>
                  <a:lnTo>
                    <a:pt x="87" y="84"/>
                  </a:lnTo>
                  <a:lnTo>
                    <a:pt x="87" y="81"/>
                  </a:lnTo>
                  <a:lnTo>
                    <a:pt x="88" y="77"/>
                  </a:lnTo>
                  <a:lnTo>
                    <a:pt x="89" y="73"/>
                  </a:lnTo>
                  <a:lnTo>
                    <a:pt x="90" y="71"/>
                  </a:lnTo>
                  <a:lnTo>
                    <a:pt x="91" y="67"/>
                  </a:lnTo>
                  <a:lnTo>
                    <a:pt x="92" y="66"/>
                  </a:lnTo>
                  <a:lnTo>
                    <a:pt x="95" y="65"/>
                  </a:lnTo>
                  <a:lnTo>
                    <a:pt x="100" y="65"/>
                  </a:lnTo>
                  <a:lnTo>
                    <a:pt x="102" y="64"/>
                  </a:lnTo>
                  <a:lnTo>
                    <a:pt x="103" y="62"/>
                  </a:lnTo>
                  <a:lnTo>
                    <a:pt x="102" y="60"/>
                  </a:lnTo>
                  <a:lnTo>
                    <a:pt x="101" y="60"/>
                  </a:lnTo>
                  <a:lnTo>
                    <a:pt x="63" y="60"/>
                  </a:lnTo>
                  <a:lnTo>
                    <a:pt x="62" y="60"/>
                  </a:lnTo>
                  <a:lnTo>
                    <a:pt x="61" y="60"/>
                  </a:lnTo>
                  <a:lnTo>
                    <a:pt x="60" y="61"/>
                  </a:lnTo>
                  <a:lnTo>
                    <a:pt x="60" y="63"/>
                  </a:lnTo>
                  <a:lnTo>
                    <a:pt x="61" y="64"/>
                  </a:lnTo>
                  <a:lnTo>
                    <a:pt x="65" y="65"/>
                  </a:lnTo>
                  <a:lnTo>
                    <a:pt x="73" y="65"/>
                  </a:lnTo>
                  <a:lnTo>
                    <a:pt x="76" y="65"/>
                  </a:lnTo>
                  <a:lnTo>
                    <a:pt x="77" y="66"/>
                  </a:lnTo>
                  <a:lnTo>
                    <a:pt x="77" y="66"/>
                  </a:lnTo>
                  <a:lnTo>
                    <a:pt x="78" y="68"/>
                  </a:lnTo>
                  <a:lnTo>
                    <a:pt x="77" y="69"/>
                  </a:lnTo>
                  <a:lnTo>
                    <a:pt x="76" y="72"/>
                  </a:lnTo>
                  <a:lnTo>
                    <a:pt x="76" y="75"/>
                  </a:lnTo>
                  <a:lnTo>
                    <a:pt x="75" y="79"/>
                  </a:lnTo>
                  <a:lnTo>
                    <a:pt x="74" y="82"/>
                  </a:lnTo>
                  <a:lnTo>
                    <a:pt x="73" y="83"/>
                  </a:lnTo>
                  <a:lnTo>
                    <a:pt x="69" y="89"/>
                  </a:lnTo>
                  <a:lnTo>
                    <a:pt x="62" y="93"/>
                  </a:lnTo>
                  <a:lnTo>
                    <a:pt x="54" y="95"/>
                  </a:lnTo>
                  <a:lnTo>
                    <a:pt x="46" y="96"/>
                  </a:lnTo>
                  <a:lnTo>
                    <a:pt x="35" y="94"/>
                  </a:lnTo>
                  <a:lnTo>
                    <a:pt x="25" y="89"/>
                  </a:lnTo>
                  <a:lnTo>
                    <a:pt x="17" y="80"/>
                  </a:lnTo>
                  <a:lnTo>
                    <a:pt x="14" y="66"/>
                  </a:lnTo>
                  <a:lnTo>
                    <a:pt x="15" y="54"/>
                  </a:lnTo>
                  <a:lnTo>
                    <a:pt x="18" y="42"/>
                  </a:lnTo>
                  <a:lnTo>
                    <a:pt x="24" y="31"/>
                  </a:lnTo>
                  <a:lnTo>
                    <a:pt x="31" y="22"/>
                  </a:lnTo>
                  <a:lnTo>
                    <a:pt x="42" y="13"/>
                  </a:lnTo>
                  <a:lnTo>
                    <a:pt x="52" y="8"/>
                  </a:lnTo>
                  <a:lnTo>
                    <a:pt x="61" y="6"/>
                  </a:lnTo>
                  <a:lnTo>
                    <a:pt x="68" y="5"/>
                  </a:lnTo>
                  <a:lnTo>
                    <a:pt x="73" y="6"/>
                  </a:lnTo>
                  <a:lnTo>
                    <a:pt x="79" y="7"/>
                  </a:lnTo>
                  <a:lnTo>
                    <a:pt x="83" y="10"/>
                  </a:lnTo>
                  <a:lnTo>
                    <a:pt x="87" y="13"/>
                  </a:lnTo>
                  <a:lnTo>
                    <a:pt x="89" y="17"/>
                  </a:lnTo>
                  <a:lnTo>
                    <a:pt x="92" y="22"/>
                  </a:lnTo>
                  <a:lnTo>
                    <a:pt x="93" y="27"/>
                  </a:lnTo>
                  <a:lnTo>
                    <a:pt x="93" y="33"/>
                  </a:lnTo>
                  <a:lnTo>
                    <a:pt x="93" y="37"/>
                  </a:lnTo>
                  <a:lnTo>
                    <a:pt x="93" y="38"/>
                  </a:lnTo>
                  <a:lnTo>
                    <a:pt x="94" y="40"/>
                  </a:lnTo>
                  <a:lnTo>
                    <a:pt x="95" y="40"/>
                  </a:lnTo>
                  <a:lnTo>
                    <a:pt x="97" y="40"/>
                  </a:lnTo>
                  <a:lnTo>
                    <a:pt x="98" y="37"/>
                  </a:lnTo>
                  <a:lnTo>
                    <a:pt x="107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51" name="Freeform 327"/>
            <p:cNvSpPr>
              <a:spLocks noChangeAspect="1" noEditPoints="1"/>
            </p:cNvSpPr>
            <p:nvPr/>
          </p:nvSpPr>
          <p:spPr bwMode="auto">
            <a:xfrm>
              <a:off x="364" y="797"/>
              <a:ext cx="35" cy="67"/>
            </a:xfrm>
            <a:custGeom>
              <a:avLst/>
              <a:gdLst>
                <a:gd name="T0" fmla="*/ 29 w 35"/>
                <a:gd name="T1" fmla="*/ 1 h 67"/>
                <a:gd name="T2" fmla="*/ 24 w 35"/>
                <a:gd name="T3" fmla="*/ 0 h 67"/>
                <a:gd name="T4" fmla="*/ 20 w 35"/>
                <a:gd name="T5" fmla="*/ 3 h 67"/>
                <a:gd name="T6" fmla="*/ 21 w 35"/>
                <a:gd name="T7" fmla="*/ 9 h 67"/>
                <a:gd name="T8" fmla="*/ 27 w 35"/>
                <a:gd name="T9" fmla="*/ 9 h 67"/>
                <a:gd name="T10" fmla="*/ 30 w 35"/>
                <a:gd name="T11" fmla="*/ 6 h 67"/>
                <a:gd name="T12" fmla="*/ 35 w 35"/>
                <a:gd name="T13" fmla="*/ 51 h 67"/>
                <a:gd name="T14" fmla="*/ 33 w 35"/>
                <a:gd name="T15" fmla="*/ 50 h 67"/>
                <a:gd name="T16" fmla="*/ 31 w 35"/>
                <a:gd name="T17" fmla="*/ 52 h 67"/>
                <a:gd name="T18" fmla="*/ 26 w 35"/>
                <a:gd name="T19" fmla="*/ 60 h 67"/>
                <a:gd name="T20" fmla="*/ 19 w 35"/>
                <a:gd name="T21" fmla="*/ 63 h 67"/>
                <a:gd name="T22" fmla="*/ 16 w 35"/>
                <a:gd name="T23" fmla="*/ 60 h 67"/>
                <a:gd name="T24" fmla="*/ 18 w 35"/>
                <a:gd name="T25" fmla="*/ 55 h 67"/>
                <a:gd name="T26" fmla="*/ 21 w 35"/>
                <a:gd name="T27" fmla="*/ 47 h 67"/>
                <a:gd name="T28" fmla="*/ 24 w 35"/>
                <a:gd name="T29" fmla="*/ 39 h 67"/>
                <a:gd name="T30" fmla="*/ 26 w 35"/>
                <a:gd name="T31" fmla="*/ 33 h 67"/>
                <a:gd name="T32" fmla="*/ 26 w 35"/>
                <a:gd name="T33" fmla="*/ 27 h 67"/>
                <a:gd name="T34" fmla="*/ 20 w 35"/>
                <a:gd name="T35" fmla="*/ 23 h 67"/>
                <a:gd name="T36" fmla="*/ 9 w 35"/>
                <a:gd name="T37" fmla="*/ 24 h 67"/>
                <a:gd name="T38" fmla="*/ 1 w 35"/>
                <a:gd name="T39" fmla="*/ 34 h 67"/>
                <a:gd name="T40" fmla="*/ 1 w 35"/>
                <a:gd name="T41" fmla="*/ 38 h 67"/>
                <a:gd name="T42" fmla="*/ 4 w 35"/>
                <a:gd name="T43" fmla="*/ 38 h 67"/>
                <a:gd name="T44" fmla="*/ 7 w 35"/>
                <a:gd name="T45" fmla="*/ 32 h 67"/>
                <a:gd name="T46" fmla="*/ 12 w 35"/>
                <a:gd name="T47" fmla="*/ 26 h 67"/>
                <a:gd name="T48" fmla="*/ 18 w 35"/>
                <a:gd name="T49" fmla="*/ 26 h 67"/>
                <a:gd name="T50" fmla="*/ 19 w 35"/>
                <a:gd name="T51" fmla="*/ 30 h 67"/>
                <a:gd name="T52" fmla="*/ 17 w 35"/>
                <a:gd name="T53" fmla="*/ 35 h 67"/>
                <a:gd name="T54" fmla="*/ 13 w 35"/>
                <a:gd name="T55" fmla="*/ 45 h 67"/>
                <a:gd name="T56" fmla="*/ 11 w 35"/>
                <a:gd name="T57" fmla="*/ 50 h 67"/>
                <a:gd name="T58" fmla="*/ 8 w 35"/>
                <a:gd name="T59" fmla="*/ 58 h 67"/>
                <a:gd name="T60" fmla="*/ 11 w 35"/>
                <a:gd name="T61" fmla="*/ 64 h 67"/>
                <a:gd name="T62" fmla="*/ 19 w 35"/>
                <a:gd name="T63" fmla="*/ 67 h 67"/>
                <a:gd name="T64" fmla="*/ 31 w 35"/>
                <a:gd name="T65" fmla="*/ 60 h 67"/>
                <a:gd name="T66" fmla="*/ 35 w 35"/>
                <a:gd name="T67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67">
                  <a:moveTo>
                    <a:pt x="30" y="4"/>
                  </a:move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1"/>
                  </a:lnTo>
                  <a:lnTo>
                    <a:pt x="20" y="3"/>
                  </a:lnTo>
                  <a:lnTo>
                    <a:pt x="20" y="6"/>
                  </a:lnTo>
                  <a:lnTo>
                    <a:pt x="21" y="9"/>
                  </a:lnTo>
                  <a:lnTo>
                    <a:pt x="24" y="10"/>
                  </a:lnTo>
                  <a:lnTo>
                    <a:pt x="27" y="9"/>
                  </a:lnTo>
                  <a:lnTo>
                    <a:pt x="28" y="8"/>
                  </a:lnTo>
                  <a:lnTo>
                    <a:pt x="30" y="6"/>
                  </a:lnTo>
                  <a:lnTo>
                    <a:pt x="30" y="4"/>
                  </a:lnTo>
                  <a:close/>
                  <a:moveTo>
                    <a:pt x="35" y="51"/>
                  </a:moveTo>
                  <a:lnTo>
                    <a:pt x="34" y="50"/>
                  </a:lnTo>
                  <a:lnTo>
                    <a:pt x="33" y="50"/>
                  </a:lnTo>
                  <a:lnTo>
                    <a:pt x="31" y="50"/>
                  </a:lnTo>
                  <a:lnTo>
                    <a:pt x="31" y="52"/>
                  </a:lnTo>
                  <a:lnTo>
                    <a:pt x="29" y="56"/>
                  </a:lnTo>
                  <a:lnTo>
                    <a:pt x="26" y="60"/>
                  </a:lnTo>
                  <a:lnTo>
                    <a:pt x="23" y="62"/>
                  </a:lnTo>
                  <a:lnTo>
                    <a:pt x="19" y="63"/>
                  </a:lnTo>
                  <a:lnTo>
                    <a:pt x="17" y="62"/>
                  </a:lnTo>
                  <a:lnTo>
                    <a:pt x="16" y="60"/>
                  </a:lnTo>
                  <a:lnTo>
                    <a:pt x="17" y="57"/>
                  </a:lnTo>
                  <a:lnTo>
                    <a:pt x="18" y="55"/>
                  </a:lnTo>
                  <a:lnTo>
                    <a:pt x="20" y="49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4" y="39"/>
                  </a:lnTo>
                  <a:lnTo>
                    <a:pt x="26" y="36"/>
                  </a:lnTo>
                  <a:lnTo>
                    <a:pt x="26" y="33"/>
                  </a:lnTo>
                  <a:lnTo>
                    <a:pt x="27" y="31"/>
                  </a:lnTo>
                  <a:lnTo>
                    <a:pt x="26" y="27"/>
                  </a:lnTo>
                  <a:lnTo>
                    <a:pt x="24" y="24"/>
                  </a:lnTo>
                  <a:lnTo>
                    <a:pt x="20" y="23"/>
                  </a:lnTo>
                  <a:lnTo>
                    <a:pt x="16" y="22"/>
                  </a:lnTo>
                  <a:lnTo>
                    <a:pt x="9" y="24"/>
                  </a:lnTo>
                  <a:lnTo>
                    <a:pt x="4" y="29"/>
                  </a:lnTo>
                  <a:lnTo>
                    <a:pt x="1" y="34"/>
                  </a:lnTo>
                  <a:lnTo>
                    <a:pt x="0" y="37"/>
                  </a:lnTo>
                  <a:lnTo>
                    <a:pt x="1" y="38"/>
                  </a:lnTo>
                  <a:lnTo>
                    <a:pt x="2" y="39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7" y="32"/>
                  </a:lnTo>
                  <a:lnTo>
                    <a:pt x="9" y="28"/>
                  </a:lnTo>
                  <a:lnTo>
                    <a:pt x="12" y="26"/>
                  </a:lnTo>
                  <a:lnTo>
                    <a:pt x="16" y="25"/>
                  </a:lnTo>
                  <a:lnTo>
                    <a:pt x="18" y="26"/>
                  </a:lnTo>
                  <a:lnTo>
                    <a:pt x="19" y="29"/>
                  </a:lnTo>
                  <a:lnTo>
                    <a:pt x="19" y="30"/>
                  </a:lnTo>
                  <a:lnTo>
                    <a:pt x="18" y="33"/>
                  </a:lnTo>
                  <a:lnTo>
                    <a:pt x="17" y="35"/>
                  </a:lnTo>
                  <a:lnTo>
                    <a:pt x="15" y="40"/>
                  </a:lnTo>
                  <a:lnTo>
                    <a:pt x="13" y="45"/>
                  </a:lnTo>
                  <a:lnTo>
                    <a:pt x="11" y="48"/>
                  </a:lnTo>
                  <a:lnTo>
                    <a:pt x="11" y="50"/>
                  </a:lnTo>
                  <a:lnTo>
                    <a:pt x="9" y="54"/>
                  </a:lnTo>
                  <a:lnTo>
                    <a:pt x="8" y="58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5" y="66"/>
                  </a:lnTo>
                  <a:lnTo>
                    <a:pt x="19" y="67"/>
                  </a:lnTo>
                  <a:lnTo>
                    <a:pt x="26" y="65"/>
                  </a:lnTo>
                  <a:lnTo>
                    <a:pt x="31" y="60"/>
                  </a:lnTo>
                  <a:lnTo>
                    <a:pt x="34" y="55"/>
                  </a:lnTo>
                  <a:lnTo>
                    <a:pt x="35" y="5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52" name="Freeform 328"/>
            <p:cNvSpPr>
              <a:spLocks noChangeAspect="1"/>
            </p:cNvSpPr>
            <p:nvPr/>
          </p:nvSpPr>
          <p:spPr bwMode="auto">
            <a:xfrm>
              <a:off x="427" y="738"/>
              <a:ext cx="36" cy="138"/>
            </a:xfrm>
            <a:custGeom>
              <a:avLst/>
              <a:gdLst>
                <a:gd name="T0" fmla="*/ 3 w 36"/>
                <a:gd name="T1" fmla="*/ 0 h 138"/>
                <a:gd name="T2" fmla="*/ 1 w 36"/>
                <a:gd name="T3" fmla="*/ 0 h 138"/>
                <a:gd name="T4" fmla="*/ 0 w 36"/>
                <a:gd name="T5" fmla="*/ 2 h 138"/>
                <a:gd name="T6" fmla="*/ 2 w 36"/>
                <a:gd name="T7" fmla="*/ 4 h 138"/>
                <a:gd name="T8" fmla="*/ 11 w 36"/>
                <a:gd name="T9" fmla="*/ 13 h 138"/>
                <a:gd name="T10" fmla="*/ 19 w 36"/>
                <a:gd name="T11" fmla="*/ 27 h 138"/>
                <a:gd name="T12" fmla="*/ 25 w 36"/>
                <a:gd name="T13" fmla="*/ 45 h 138"/>
                <a:gd name="T14" fmla="*/ 27 w 36"/>
                <a:gd name="T15" fmla="*/ 69 h 138"/>
                <a:gd name="T16" fmla="*/ 25 w 36"/>
                <a:gd name="T17" fmla="*/ 89 h 138"/>
                <a:gd name="T18" fmla="*/ 21 w 36"/>
                <a:gd name="T19" fmla="*/ 107 h 138"/>
                <a:gd name="T20" fmla="*/ 13 w 36"/>
                <a:gd name="T21" fmla="*/ 122 h 138"/>
                <a:gd name="T22" fmla="*/ 3 w 36"/>
                <a:gd name="T23" fmla="*/ 134 h 138"/>
                <a:gd name="T24" fmla="*/ 1 w 36"/>
                <a:gd name="T25" fmla="*/ 136 h 138"/>
                <a:gd name="T26" fmla="*/ 0 w 36"/>
                <a:gd name="T27" fmla="*/ 137 h 138"/>
                <a:gd name="T28" fmla="*/ 1 w 36"/>
                <a:gd name="T29" fmla="*/ 138 h 138"/>
                <a:gd name="T30" fmla="*/ 2 w 36"/>
                <a:gd name="T31" fmla="*/ 138 h 138"/>
                <a:gd name="T32" fmla="*/ 3 w 36"/>
                <a:gd name="T33" fmla="*/ 138 h 138"/>
                <a:gd name="T34" fmla="*/ 5 w 36"/>
                <a:gd name="T35" fmla="*/ 137 h 138"/>
                <a:gd name="T36" fmla="*/ 8 w 36"/>
                <a:gd name="T37" fmla="*/ 135 h 138"/>
                <a:gd name="T38" fmla="*/ 11 w 36"/>
                <a:gd name="T39" fmla="*/ 132 h 138"/>
                <a:gd name="T40" fmla="*/ 15 w 36"/>
                <a:gd name="T41" fmla="*/ 128 h 138"/>
                <a:gd name="T42" fmla="*/ 19 w 36"/>
                <a:gd name="T43" fmla="*/ 123 h 138"/>
                <a:gd name="T44" fmla="*/ 23 w 36"/>
                <a:gd name="T45" fmla="*/ 118 h 138"/>
                <a:gd name="T46" fmla="*/ 26 w 36"/>
                <a:gd name="T47" fmla="*/ 112 h 138"/>
                <a:gd name="T48" fmla="*/ 34 w 36"/>
                <a:gd name="T49" fmla="*/ 92 h 138"/>
                <a:gd name="T50" fmla="*/ 36 w 36"/>
                <a:gd name="T51" fmla="*/ 69 h 138"/>
                <a:gd name="T52" fmla="*/ 35 w 36"/>
                <a:gd name="T53" fmla="*/ 53 h 138"/>
                <a:gd name="T54" fmla="*/ 30 w 36"/>
                <a:gd name="T55" fmla="*/ 35 h 138"/>
                <a:gd name="T56" fmla="*/ 20 w 36"/>
                <a:gd name="T57" fmla="*/ 16 h 138"/>
                <a:gd name="T58" fmla="*/ 3 w 36"/>
                <a:gd name="T5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13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11" y="13"/>
                  </a:lnTo>
                  <a:lnTo>
                    <a:pt x="19" y="27"/>
                  </a:lnTo>
                  <a:lnTo>
                    <a:pt x="25" y="45"/>
                  </a:lnTo>
                  <a:lnTo>
                    <a:pt x="27" y="69"/>
                  </a:lnTo>
                  <a:lnTo>
                    <a:pt x="25" y="89"/>
                  </a:lnTo>
                  <a:lnTo>
                    <a:pt x="21" y="107"/>
                  </a:lnTo>
                  <a:lnTo>
                    <a:pt x="13" y="122"/>
                  </a:lnTo>
                  <a:lnTo>
                    <a:pt x="3" y="134"/>
                  </a:lnTo>
                  <a:lnTo>
                    <a:pt x="1" y="136"/>
                  </a:lnTo>
                  <a:lnTo>
                    <a:pt x="0" y="137"/>
                  </a:lnTo>
                  <a:lnTo>
                    <a:pt x="1" y="138"/>
                  </a:lnTo>
                  <a:lnTo>
                    <a:pt x="2" y="138"/>
                  </a:lnTo>
                  <a:lnTo>
                    <a:pt x="3" y="138"/>
                  </a:lnTo>
                  <a:lnTo>
                    <a:pt x="5" y="137"/>
                  </a:lnTo>
                  <a:lnTo>
                    <a:pt x="8" y="135"/>
                  </a:lnTo>
                  <a:lnTo>
                    <a:pt x="11" y="132"/>
                  </a:lnTo>
                  <a:lnTo>
                    <a:pt x="15" y="128"/>
                  </a:lnTo>
                  <a:lnTo>
                    <a:pt x="19" y="123"/>
                  </a:lnTo>
                  <a:lnTo>
                    <a:pt x="23" y="118"/>
                  </a:lnTo>
                  <a:lnTo>
                    <a:pt x="26" y="112"/>
                  </a:lnTo>
                  <a:lnTo>
                    <a:pt x="34" y="92"/>
                  </a:lnTo>
                  <a:lnTo>
                    <a:pt x="36" y="69"/>
                  </a:lnTo>
                  <a:lnTo>
                    <a:pt x="35" y="53"/>
                  </a:lnTo>
                  <a:lnTo>
                    <a:pt x="30" y="35"/>
                  </a:lnTo>
                  <a:lnTo>
                    <a:pt x="20" y="1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53" name="Freeform 329"/>
            <p:cNvSpPr>
              <a:spLocks noChangeAspect="1" noEditPoints="1"/>
            </p:cNvSpPr>
            <p:nvPr/>
          </p:nvSpPr>
          <p:spPr bwMode="auto">
            <a:xfrm>
              <a:off x="489" y="797"/>
              <a:ext cx="35" cy="67"/>
            </a:xfrm>
            <a:custGeom>
              <a:avLst/>
              <a:gdLst>
                <a:gd name="T0" fmla="*/ 29 w 35"/>
                <a:gd name="T1" fmla="*/ 1 h 67"/>
                <a:gd name="T2" fmla="*/ 24 w 35"/>
                <a:gd name="T3" fmla="*/ 0 h 67"/>
                <a:gd name="T4" fmla="*/ 20 w 35"/>
                <a:gd name="T5" fmla="*/ 3 h 67"/>
                <a:gd name="T6" fmla="*/ 21 w 35"/>
                <a:gd name="T7" fmla="*/ 9 h 67"/>
                <a:gd name="T8" fmla="*/ 27 w 35"/>
                <a:gd name="T9" fmla="*/ 9 h 67"/>
                <a:gd name="T10" fmla="*/ 30 w 35"/>
                <a:gd name="T11" fmla="*/ 6 h 67"/>
                <a:gd name="T12" fmla="*/ 35 w 35"/>
                <a:gd name="T13" fmla="*/ 51 h 67"/>
                <a:gd name="T14" fmla="*/ 33 w 35"/>
                <a:gd name="T15" fmla="*/ 50 h 67"/>
                <a:gd name="T16" fmla="*/ 31 w 35"/>
                <a:gd name="T17" fmla="*/ 52 h 67"/>
                <a:gd name="T18" fmla="*/ 26 w 35"/>
                <a:gd name="T19" fmla="*/ 60 h 67"/>
                <a:gd name="T20" fmla="*/ 19 w 35"/>
                <a:gd name="T21" fmla="*/ 63 h 67"/>
                <a:gd name="T22" fmla="*/ 16 w 35"/>
                <a:gd name="T23" fmla="*/ 60 h 67"/>
                <a:gd name="T24" fmla="*/ 18 w 35"/>
                <a:gd name="T25" fmla="*/ 55 h 67"/>
                <a:gd name="T26" fmla="*/ 21 w 35"/>
                <a:gd name="T27" fmla="*/ 47 h 67"/>
                <a:gd name="T28" fmla="*/ 24 w 35"/>
                <a:gd name="T29" fmla="*/ 39 h 67"/>
                <a:gd name="T30" fmla="*/ 26 w 35"/>
                <a:gd name="T31" fmla="*/ 33 h 67"/>
                <a:gd name="T32" fmla="*/ 26 w 35"/>
                <a:gd name="T33" fmla="*/ 27 h 67"/>
                <a:gd name="T34" fmla="*/ 20 w 35"/>
                <a:gd name="T35" fmla="*/ 23 h 67"/>
                <a:gd name="T36" fmla="*/ 9 w 35"/>
                <a:gd name="T37" fmla="*/ 24 h 67"/>
                <a:gd name="T38" fmla="*/ 1 w 35"/>
                <a:gd name="T39" fmla="*/ 34 h 67"/>
                <a:gd name="T40" fmla="*/ 1 w 35"/>
                <a:gd name="T41" fmla="*/ 38 h 67"/>
                <a:gd name="T42" fmla="*/ 4 w 35"/>
                <a:gd name="T43" fmla="*/ 38 h 67"/>
                <a:gd name="T44" fmla="*/ 7 w 35"/>
                <a:gd name="T45" fmla="*/ 32 h 67"/>
                <a:gd name="T46" fmla="*/ 12 w 35"/>
                <a:gd name="T47" fmla="*/ 26 h 67"/>
                <a:gd name="T48" fmla="*/ 18 w 35"/>
                <a:gd name="T49" fmla="*/ 26 h 67"/>
                <a:gd name="T50" fmla="*/ 19 w 35"/>
                <a:gd name="T51" fmla="*/ 30 h 67"/>
                <a:gd name="T52" fmla="*/ 17 w 35"/>
                <a:gd name="T53" fmla="*/ 35 h 67"/>
                <a:gd name="T54" fmla="*/ 13 w 35"/>
                <a:gd name="T55" fmla="*/ 45 h 67"/>
                <a:gd name="T56" fmla="*/ 11 w 35"/>
                <a:gd name="T57" fmla="*/ 50 h 67"/>
                <a:gd name="T58" fmla="*/ 8 w 35"/>
                <a:gd name="T59" fmla="*/ 58 h 67"/>
                <a:gd name="T60" fmla="*/ 11 w 35"/>
                <a:gd name="T61" fmla="*/ 64 h 67"/>
                <a:gd name="T62" fmla="*/ 19 w 35"/>
                <a:gd name="T63" fmla="*/ 67 h 67"/>
                <a:gd name="T64" fmla="*/ 31 w 35"/>
                <a:gd name="T65" fmla="*/ 60 h 67"/>
                <a:gd name="T66" fmla="*/ 35 w 35"/>
                <a:gd name="T67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67">
                  <a:moveTo>
                    <a:pt x="30" y="4"/>
                  </a:move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1"/>
                  </a:lnTo>
                  <a:lnTo>
                    <a:pt x="20" y="3"/>
                  </a:lnTo>
                  <a:lnTo>
                    <a:pt x="20" y="6"/>
                  </a:lnTo>
                  <a:lnTo>
                    <a:pt x="21" y="9"/>
                  </a:lnTo>
                  <a:lnTo>
                    <a:pt x="24" y="10"/>
                  </a:lnTo>
                  <a:lnTo>
                    <a:pt x="27" y="9"/>
                  </a:lnTo>
                  <a:lnTo>
                    <a:pt x="28" y="8"/>
                  </a:lnTo>
                  <a:lnTo>
                    <a:pt x="30" y="6"/>
                  </a:lnTo>
                  <a:lnTo>
                    <a:pt x="30" y="4"/>
                  </a:lnTo>
                  <a:close/>
                  <a:moveTo>
                    <a:pt x="35" y="51"/>
                  </a:moveTo>
                  <a:lnTo>
                    <a:pt x="34" y="50"/>
                  </a:lnTo>
                  <a:lnTo>
                    <a:pt x="33" y="50"/>
                  </a:lnTo>
                  <a:lnTo>
                    <a:pt x="31" y="50"/>
                  </a:lnTo>
                  <a:lnTo>
                    <a:pt x="31" y="52"/>
                  </a:lnTo>
                  <a:lnTo>
                    <a:pt x="29" y="56"/>
                  </a:lnTo>
                  <a:lnTo>
                    <a:pt x="26" y="60"/>
                  </a:lnTo>
                  <a:lnTo>
                    <a:pt x="23" y="62"/>
                  </a:lnTo>
                  <a:lnTo>
                    <a:pt x="19" y="63"/>
                  </a:lnTo>
                  <a:lnTo>
                    <a:pt x="17" y="62"/>
                  </a:lnTo>
                  <a:lnTo>
                    <a:pt x="16" y="60"/>
                  </a:lnTo>
                  <a:lnTo>
                    <a:pt x="17" y="57"/>
                  </a:lnTo>
                  <a:lnTo>
                    <a:pt x="18" y="55"/>
                  </a:lnTo>
                  <a:lnTo>
                    <a:pt x="20" y="49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4" y="39"/>
                  </a:lnTo>
                  <a:lnTo>
                    <a:pt x="26" y="36"/>
                  </a:lnTo>
                  <a:lnTo>
                    <a:pt x="26" y="33"/>
                  </a:lnTo>
                  <a:lnTo>
                    <a:pt x="27" y="31"/>
                  </a:lnTo>
                  <a:lnTo>
                    <a:pt x="26" y="27"/>
                  </a:lnTo>
                  <a:lnTo>
                    <a:pt x="24" y="24"/>
                  </a:lnTo>
                  <a:lnTo>
                    <a:pt x="20" y="23"/>
                  </a:lnTo>
                  <a:lnTo>
                    <a:pt x="16" y="22"/>
                  </a:lnTo>
                  <a:lnTo>
                    <a:pt x="9" y="24"/>
                  </a:lnTo>
                  <a:lnTo>
                    <a:pt x="4" y="29"/>
                  </a:lnTo>
                  <a:lnTo>
                    <a:pt x="1" y="34"/>
                  </a:lnTo>
                  <a:lnTo>
                    <a:pt x="0" y="37"/>
                  </a:lnTo>
                  <a:lnTo>
                    <a:pt x="1" y="38"/>
                  </a:lnTo>
                  <a:lnTo>
                    <a:pt x="2" y="39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7" y="32"/>
                  </a:lnTo>
                  <a:lnTo>
                    <a:pt x="9" y="28"/>
                  </a:lnTo>
                  <a:lnTo>
                    <a:pt x="12" y="26"/>
                  </a:lnTo>
                  <a:lnTo>
                    <a:pt x="16" y="25"/>
                  </a:lnTo>
                  <a:lnTo>
                    <a:pt x="18" y="26"/>
                  </a:lnTo>
                  <a:lnTo>
                    <a:pt x="19" y="29"/>
                  </a:lnTo>
                  <a:lnTo>
                    <a:pt x="19" y="30"/>
                  </a:lnTo>
                  <a:lnTo>
                    <a:pt x="18" y="33"/>
                  </a:lnTo>
                  <a:lnTo>
                    <a:pt x="17" y="35"/>
                  </a:lnTo>
                  <a:lnTo>
                    <a:pt x="15" y="40"/>
                  </a:lnTo>
                  <a:lnTo>
                    <a:pt x="13" y="45"/>
                  </a:lnTo>
                  <a:lnTo>
                    <a:pt x="12" y="48"/>
                  </a:lnTo>
                  <a:lnTo>
                    <a:pt x="11" y="50"/>
                  </a:lnTo>
                  <a:lnTo>
                    <a:pt x="9" y="54"/>
                  </a:lnTo>
                  <a:lnTo>
                    <a:pt x="8" y="58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5" y="66"/>
                  </a:lnTo>
                  <a:lnTo>
                    <a:pt x="19" y="67"/>
                  </a:lnTo>
                  <a:lnTo>
                    <a:pt x="26" y="65"/>
                  </a:lnTo>
                  <a:lnTo>
                    <a:pt x="31" y="60"/>
                  </a:lnTo>
                  <a:lnTo>
                    <a:pt x="34" y="55"/>
                  </a:lnTo>
                  <a:lnTo>
                    <a:pt x="35" y="5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54" name="Freeform 330"/>
            <p:cNvSpPr>
              <a:spLocks noChangeAspect="1"/>
            </p:cNvSpPr>
            <p:nvPr/>
          </p:nvSpPr>
          <p:spPr bwMode="auto">
            <a:xfrm>
              <a:off x="558" y="762"/>
              <a:ext cx="76" cy="90"/>
            </a:xfrm>
            <a:custGeom>
              <a:avLst/>
              <a:gdLst>
                <a:gd name="T0" fmla="*/ 71 w 76"/>
                <a:gd name="T1" fmla="*/ 48 h 90"/>
                <a:gd name="T2" fmla="*/ 73 w 76"/>
                <a:gd name="T3" fmla="*/ 48 h 90"/>
                <a:gd name="T4" fmla="*/ 74 w 76"/>
                <a:gd name="T5" fmla="*/ 48 h 90"/>
                <a:gd name="T6" fmla="*/ 76 w 76"/>
                <a:gd name="T7" fmla="*/ 47 h 90"/>
                <a:gd name="T8" fmla="*/ 76 w 76"/>
                <a:gd name="T9" fmla="*/ 45 h 90"/>
                <a:gd name="T10" fmla="*/ 76 w 76"/>
                <a:gd name="T11" fmla="*/ 43 h 90"/>
                <a:gd name="T12" fmla="*/ 74 w 76"/>
                <a:gd name="T13" fmla="*/ 42 h 90"/>
                <a:gd name="T14" fmla="*/ 73 w 76"/>
                <a:gd name="T15" fmla="*/ 42 h 90"/>
                <a:gd name="T16" fmla="*/ 71 w 76"/>
                <a:gd name="T17" fmla="*/ 42 h 90"/>
                <a:gd name="T18" fmla="*/ 7 w 76"/>
                <a:gd name="T19" fmla="*/ 42 h 90"/>
                <a:gd name="T20" fmla="*/ 11 w 76"/>
                <a:gd name="T21" fmla="*/ 28 h 90"/>
                <a:gd name="T22" fmla="*/ 19 w 76"/>
                <a:gd name="T23" fmla="*/ 17 h 90"/>
                <a:gd name="T24" fmla="*/ 32 w 76"/>
                <a:gd name="T25" fmla="*/ 9 h 90"/>
                <a:gd name="T26" fmla="*/ 47 w 76"/>
                <a:gd name="T27" fmla="*/ 7 h 90"/>
                <a:gd name="T28" fmla="*/ 71 w 76"/>
                <a:gd name="T29" fmla="*/ 7 h 90"/>
                <a:gd name="T30" fmla="*/ 73 w 76"/>
                <a:gd name="T31" fmla="*/ 7 h 90"/>
                <a:gd name="T32" fmla="*/ 74 w 76"/>
                <a:gd name="T33" fmla="*/ 6 h 90"/>
                <a:gd name="T34" fmla="*/ 76 w 76"/>
                <a:gd name="T35" fmla="*/ 5 h 90"/>
                <a:gd name="T36" fmla="*/ 76 w 76"/>
                <a:gd name="T37" fmla="*/ 3 h 90"/>
                <a:gd name="T38" fmla="*/ 76 w 76"/>
                <a:gd name="T39" fmla="*/ 1 h 90"/>
                <a:gd name="T40" fmla="*/ 74 w 76"/>
                <a:gd name="T41" fmla="*/ 0 h 90"/>
                <a:gd name="T42" fmla="*/ 73 w 76"/>
                <a:gd name="T43" fmla="*/ 0 h 90"/>
                <a:gd name="T44" fmla="*/ 71 w 76"/>
                <a:gd name="T45" fmla="*/ 0 h 90"/>
                <a:gd name="T46" fmla="*/ 46 w 76"/>
                <a:gd name="T47" fmla="*/ 0 h 90"/>
                <a:gd name="T48" fmla="*/ 37 w 76"/>
                <a:gd name="T49" fmla="*/ 1 h 90"/>
                <a:gd name="T50" fmla="*/ 28 w 76"/>
                <a:gd name="T51" fmla="*/ 3 h 90"/>
                <a:gd name="T52" fmla="*/ 20 w 76"/>
                <a:gd name="T53" fmla="*/ 8 h 90"/>
                <a:gd name="T54" fmla="*/ 13 w 76"/>
                <a:gd name="T55" fmla="*/ 13 h 90"/>
                <a:gd name="T56" fmla="*/ 8 w 76"/>
                <a:gd name="T57" fmla="*/ 20 h 90"/>
                <a:gd name="T58" fmla="*/ 3 w 76"/>
                <a:gd name="T59" fmla="*/ 27 h 90"/>
                <a:gd name="T60" fmla="*/ 1 w 76"/>
                <a:gd name="T61" fmla="*/ 36 h 90"/>
                <a:gd name="T62" fmla="*/ 0 w 76"/>
                <a:gd name="T63" fmla="*/ 45 h 90"/>
                <a:gd name="T64" fmla="*/ 1 w 76"/>
                <a:gd name="T65" fmla="*/ 54 h 90"/>
                <a:gd name="T66" fmla="*/ 3 w 76"/>
                <a:gd name="T67" fmla="*/ 63 h 90"/>
                <a:gd name="T68" fmla="*/ 8 w 76"/>
                <a:gd name="T69" fmla="*/ 71 h 90"/>
                <a:gd name="T70" fmla="*/ 13 w 76"/>
                <a:gd name="T71" fmla="*/ 77 h 90"/>
                <a:gd name="T72" fmla="*/ 20 w 76"/>
                <a:gd name="T73" fmla="*/ 83 h 90"/>
                <a:gd name="T74" fmla="*/ 28 w 76"/>
                <a:gd name="T75" fmla="*/ 87 h 90"/>
                <a:gd name="T76" fmla="*/ 37 w 76"/>
                <a:gd name="T77" fmla="*/ 89 h 90"/>
                <a:gd name="T78" fmla="*/ 46 w 76"/>
                <a:gd name="T79" fmla="*/ 90 h 90"/>
                <a:gd name="T80" fmla="*/ 71 w 76"/>
                <a:gd name="T81" fmla="*/ 90 h 90"/>
                <a:gd name="T82" fmla="*/ 73 w 76"/>
                <a:gd name="T83" fmla="*/ 90 h 90"/>
                <a:gd name="T84" fmla="*/ 74 w 76"/>
                <a:gd name="T85" fmla="*/ 90 h 90"/>
                <a:gd name="T86" fmla="*/ 76 w 76"/>
                <a:gd name="T87" fmla="*/ 89 h 90"/>
                <a:gd name="T88" fmla="*/ 76 w 76"/>
                <a:gd name="T89" fmla="*/ 87 h 90"/>
                <a:gd name="T90" fmla="*/ 76 w 76"/>
                <a:gd name="T91" fmla="*/ 85 h 90"/>
                <a:gd name="T92" fmla="*/ 74 w 76"/>
                <a:gd name="T93" fmla="*/ 84 h 90"/>
                <a:gd name="T94" fmla="*/ 73 w 76"/>
                <a:gd name="T95" fmla="*/ 84 h 90"/>
                <a:gd name="T96" fmla="*/ 71 w 76"/>
                <a:gd name="T97" fmla="*/ 84 h 90"/>
                <a:gd name="T98" fmla="*/ 47 w 76"/>
                <a:gd name="T99" fmla="*/ 84 h 90"/>
                <a:gd name="T100" fmla="*/ 32 w 76"/>
                <a:gd name="T101" fmla="*/ 81 h 90"/>
                <a:gd name="T102" fmla="*/ 19 w 76"/>
                <a:gd name="T103" fmla="*/ 74 h 90"/>
                <a:gd name="T104" fmla="*/ 11 w 76"/>
                <a:gd name="T105" fmla="*/ 62 h 90"/>
                <a:gd name="T106" fmla="*/ 7 w 76"/>
                <a:gd name="T107" fmla="*/ 48 h 90"/>
                <a:gd name="T108" fmla="*/ 71 w 76"/>
                <a:gd name="T109" fmla="*/ 4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90">
                  <a:moveTo>
                    <a:pt x="71" y="48"/>
                  </a:moveTo>
                  <a:lnTo>
                    <a:pt x="73" y="48"/>
                  </a:lnTo>
                  <a:lnTo>
                    <a:pt x="74" y="48"/>
                  </a:lnTo>
                  <a:lnTo>
                    <a:pt x="76" y="47"/>
                  </a:lnTo>
                  <a:lnTo>
                    <a:pt x="76" y="45"/>
                  </a:lnTo>
                  <a:lnTo>
                    <a:pt x="76" y="43"/>
                  </a:lnTo>
                  <a:lnTo>
                    <a:pt x="74" y="42"/>
                  </a:lnTo>
                  <a:lnTo>
                    <a:pt x="73" y="42"/>
                  </a:lnTo>
                  <a:lnTo>
                    <a:pt x="71" y="42"/>
                  </a:lnTo>
                  <a:lnTo>
                    <a:pt x="7" y="42"/>
                  </a:lnTo>
                  <a:lnTo>
                    <a:pt x="11" y="28"/>
                  </a:lnTo>
                  <a:lnTo>
                    <a:pt x="19" y="17"/>
                  </a:lnTo>
                  <a:lnTo>
                    <a:pt x="32" y="9"/>
                  </a:lnTo>
                  <a:lnTo>
                    <a:pt x="47" y="7"/>
                  </a:lnTo>
                  <a:lnTo>
                    <a:pt x="71" y="7"/>
                  </a:lnTo>
                  <a:lnTo>
                    <a:pt x="73" y="7"/>
                  </a:lnTo>
                  <a:lnTo>
                    <a:pt x="74" y="6"/>
                  </a:lnTo>
                  <a:lnTo>
                    <a:pt x="76" y="5"/>
                  </a:lnTo>
                  <a:lnTo>
                    <a:pt x="76" y="3"/>
                  </a:lnTo>
                  <a:lnTo>
                    <a:pt x="76" y="1"/>
                  </a:lnTo>
                  <a:lnTo>
                    <a:pt x="74" y="0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8" y="3"/>
                  </a:lnTo>
                  <a:lnTo>
                    <a:pt x="20" y="8"/>
                  </a:lnTo>
                  <a:lnTo>
                    <a:pt x="13" y="13"/>
                  </a:lnTo>
                  <a:lnTo>
                    <a:pt x="8" y="20"/>
                  </a:lnTo>
                  <a:lnTo>
                    <a:pt x="3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3" y="63"/>
                  </a:lnTo>
                  <a:lnTo>
                    <a:pt x="8" y="71"/>
                  </a:lnTo>
                  <a:lnTo>
                    <a:pt x="13" y="77"/>
                  </a:lnTo>
                  <a:lnTo>
                    <a:pt x="20" y="83"/>
                  </a:lnTo>
                  <a:lnTo>
                    <a:pt x="28" y="87"/>
                  </a:lnTo>
                  <a:lnTo>
                    <a:pt x="37" y="89"/>
                  </a:lnTo>
                  <a:lnTo>
                    <a:pt x="46" y="90"/>
                  </a:lnTo>
                  <a:lnTo>
                    <a:pt x="71" y="90"/>
                  </a:lnTo>
                  <a:lnTo>
                    <a:pt x="73" y="90"/>
                  </a:lnTo>
                  <a:lnTo>
                    <a:pt x="74" y="90"/>
                  </a:lnTo>
                  <a:lnTo>
                    <a:pt x="76" y="89"/>
                  </a:lnTo>
                  <a:lnTo>
                    <a:pt x="76" y="87"/>
                  </a:lnTo>
                  <a:lnTo>
                    <a:pt x="76" y="85"/>
                  </a:lnTo>
                  <a:lnTo>
                    <a:pt x="74" y="84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47" y="84"/>
                  </a:lnTo>
                  <a:lnTo>
                    <a:pt x="32" y="81"/>
                  </a:lnTo>
                  <a:lnTo>
                    <a:pt x="19" y="74"/>
                  </a:lnTo>
                  <a:lnTo>
                    <a:pt x="11" y="62"/>
                  </a:lnTo>
                  <a:lnTo>
                    <a:pt x="7" y="48"/>
                  </a:lnTo>
                  <a:lnTo>
                    <a:pt x="71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55" name="Freeform 331"/>
            <p:cNvSpPr>
              <a:spLocks noChangeAspect="1" noEditPoints="1"/>
            </p:cNvSpPr>
            <p:nvPr/>
          </p:nvSpPr>
          <p:spPr bwMode="auto">
            <a:xfrm>
              <a:off x="656" y="744"/>
              <a:ext cx="98" cy="100"/>
            </a:xfrm>
            <a:custGeom>
              <a:avLst/>
              <a:gdLst>
                <a:gd name="T0" fmla="*/ 77 w 98"/>
                <a:gd name="T1" fmla="*/ 15 h 100"/>
                <a:gd name="T2" fmla="*/ 76 w 98"/>
                <a:gd name="T3" fmla="*/ 11 h 100"/>
                <a:gd name="T4" fmla="*/ 81 w 98"/>
                <a:gd name="T5" fmla="*/ 19 h 100"/>
                <a:gd name="T6" fmla="*/ 26 w 98"/>
                <a:gd name="T7" fmla="*/ 32 h 100"/>
                <a:gd name="T8" fmla="*/ 39 w 98"/>
                <a:gd name="T9" fmla="*/ 8 h 100"/>
                <a:gd name="T10" fmla="*/ 59 w 98"/>
                <a:gd name="T11" fmla="*/ 7 h 100"/>
                <a:gd name="T12" fmla="*/ 76 w 98"/>
                <a:gd name="T13" fmla="*/ 21 h 100"/>
                <a:gd name="T14" fmla="*/ 81 w 98"/>
                <a:gd name="T15" fmla="*/ 32 h 100"/>
                <a:gd name="T16" fmla="*/ 85 w 98"/>
                <a:gd name="T17" fmla="*/ 31 h 100"/>
                <a:gd name="T18" fmla="*/ 86 w 98"/>
                <a:gd name="T19" fmla="*/ 5 h 100"/>
                <a:gd name="T20" fmla="*/ 83 w 98"/>
                <a:gd name="T21" fmla="*/ 0 h 100"/>
                <a:gd name="T22" fmla="*/ 81 w 98"/>
                <a:gd name="T23" fmla="*/ 3 h 100"/>
                <a:gd name="T24" fmla="*/ 76 w 98"/>
                <a:gd name="T25" fmla="*/ 7 h 100"/>
                <a:gd name="T26" fmla="*/ 65 w 98"/>
                <a:gd name="T27" fmla="*/ 4 h 100"/>
                <a:gd name="T28" fmla="*/ 48 w 98"/>
                <a:gd name="T29" fmla="*/ 0 h 100"/>
                <a:gd name="T30" fmla="*/ 31 w 98"/>
                <a:gd name="T31" fmla="*/ 3 h 100"/>
                <a:gd name="T32" fmla="*/ 15 w 98"/>
                <a:gd name="T33" fmla="*/ 12 h 100"/>
                <a:gd name="T34" fmla="*/ 4 w 98"/>
                <a:gd name="T35" fmla="*/ 27 h 100"/>
                <a:gd name="T36" fmla="*/ 0 w 98"/>
                <a:gd name="T37" fmla="*/ 50 h 100"/>
                <a:gd name="T38" fmla="*/ 14 w 98"/>
                <a:gd name="T39" fmla="*/ 88 h 100"/>
                <a:gd name="T40" fmla="*/ 49 w 98"/>
                <a:gd name="T41" fmla="*/ 100 h 100"/>
                <a:gd name="T42" fmla="*/ 83 w 98"/>
                <a:gd name="T43" fmla="*/ 93 h 100"/>
                <a:gd name="T44" fmla="*/ 86 w 98"/>
                <a:gd name="T45" fmla="*/ 90 h 100"/>
                <a:gd name="T46" fmla="*/ 87 w 98"/>
                <a:gd name="T47" fmla="*/ 87 h 100"/>
                <a:gd name="T48" fmla="*/ 88 w 98"/>
                <a:gd name="T49" fmla="*/ 69 h 100"/>
                <a:gd name="T50" fmla="*/ 92 w 98"/>
                <a:gd name="T51" fmla="*/ 64 h 100"/>
                <a:gd name="T52" fmla="*/ 98 w 98"/>
                <a:gd name="T53" fmla="*/ 61 h 100"/>
                <a:gd name="T54" fmla="*/ 97 w 98"/>
                <a:gd name="T55" fmla="*/ 58 h 100"/>
                <a:gd name="T56" fmla="*/ 56 w 98"/>
                <a:gd name="T57" fmla="*/ 58 h 100"/>
                <a:gd name="T58" fmla="*/ 51 w 98"/>
                <a:gd name="T59" fmla="*/ 60 h 100"/>
                <a:gd name="T60" fmla="*/ 54 w 98"/>
                <a:gd name="T61" fmla="*/ 63 h 100"/>
                <a:gd name="T62" fmla="*/ 64 w 98"/>
                <a:gd name="T63" fmla="*/ 68 h 100"/>
                <a:gd name="T64" fmla="*/ 66 w 98"/>
                <a:gd name="T65" fmla="*/ 76 h 100"/>
                <a:gd name="T66" fmla="*/ 66 w 98"/>
                <a:gd name="T67" fmla="*/ 89 h 100"/>
                <a:gd name="T68" fmla="*/ 64 w 98"/>
                <a:gd name="T69" fmla="*/ 93 h 100"/>
                <a:gd name="T70" fmla="*/ 58 w 98"/>
                <a:gd name="T71" fmla="*/ 95 h 100"/>
                <a:gd name="T72" fmla="*/ 51 w 98"/>
                <a:gd name="T73" fmla="*/ 96 h 100"/>
                <a:gd name="T74" fmla="*/ 45 w 98"/>
                <a:gd name="T75" fmla="*/ 95 h 100"/>
                <a:gd name="T76" fmla="*/ 33 w 98"/>
                <a:gd name="T77" fmla="*/ 89 h 100"/>
                <a:gd name="T78" fmla="*/ 25 w 98"/>
                <a:gd name="T79" fmla="*/ 66 h 100"/>
                <a:gd name="T80" fmla="*/ 30 w 98"/>
                <a:gd name="T81" fmla="*/ 92 h 100"/>
                <a:gd name="T82" fmla="*/ 10 w 98"/>
                <a:gd name="T83" fmla="*/ 75 h 100"/>
                <a:gd name="T84" fmla="*/ 5 w 98"/>
                <a:gd name="T85" fmla="*/ 50 h 100"/>
                <a:gd name="T86" fmla="*/ 13 w 98"/>
                <a:gd name="T87" fmla="*/ 21 h 100"/>
                <a:gd name="T88" fmla="*/ 32 w 98"/>
                <a:gd name="T89" fmla="*/ 8 h 100"/>
                <a:gd name="T90" fmla="*/ 28 w 98"/>
                <a:gd name="T91" fmla="*/ 13 h 100"/>
                <a:gd name="T92" fmla="*/ 21 w 98"/>
                <a:gd name="T93" fmla="*/ 33 h 100"/>
                <a:gd name="T94" fmla="*/ 20 w 98"/>
                <a:gd name="T95" fmla="*/ 60 h 100"/>
                <a:gd name="T96" fmla="*/ 24 w 98"/>
                <a:gd name="T97" fmla="*/ 82 h 100"/>
                <a:gd name="T98" fmla="*/ 70 w 98"/>
                <a:gd name="T99" fmla="*/ 93 h 100"/>
                <a:gd name="T100" fmla="*/ 70 w 98"/>
                <a:gd name="T101" fmla="*/ 81 h 100"/>
                <a:gd name="T102" fmla="*/ 70 w 98"/>
                <a:gd name="T103" fmla="*/ 70 h 100"/>
                <a:gd name="T104" fmla="*/ 66 w 98"/>
                <a:gd name="T105" fmla="*/ 63 h 100"/>
                <a:gd name="T106" fmla="*/ 84 w 98"/>
                <a:gd name="T107" fmla="*/ 66 h 100"/>
                <a:gd name="T108" fmla="*/ 82 w 98"/>
                <a:gd name="T109" fmla="*/ 72 h 100"/>
                <a:gd name="T110" fmla="*/ 82 w 98"/>
                <a:gd name="T111" fmla="*/ 88 h 100"/>
                <a:gd name="T112" fmla="*/ 70 w 98"/>
                <a:gd name="T113" fmla="*/ 9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8" h="100">
                  <a:moveTo>
                    <a:pt x="81" y="19"/>
                  </a:moveTo>
                  <a:lnTo>
                    <a:pt x="77" y="15"/>
                  </a:lnTo>
                  <a:lnTo>
                    <a:pt x="74" y="11"/>
                  </a:lnTo>
                  <a:lnTo>
                    <a:pt x="76" y="11"/>
                  </a:lnTo>
                  <a:lnTo>
                    <a:pt x="81" y="11"/>
                  </a:lnTo>
                  <a:lnTo>
                    <a:pt x="81" y="19"/>
                  </a:lnTo>
                  <a:close/>
                  <a:moveTo>
                    <a:pt x="24" y="51"/>
                  </a:moveTo>
                  <a:lnTo>
                    <a:pt x="26" y="32"/>
                  </a:lnTo>
                  <a:lnTo>
                    <a:pt x="31" y="17"/>
                  </a:lnTo>
                  <a:lnTo>
                    <a:pt x="39" y="8"/>
                  </a:lnTo>
                  <a:lnTo>
                    <a:pt x="49" y="5"/>
                  </a:lnTo>
                  <a:lnTo>
                    <a:pt x="59" y="7"/>
                  </a:lnTo>
                  <a:lnTo>
                    <a:pt x="68" y="13"/>
                  </a:lnTo>
                  <a:lnTo>
                    <a:pt x="76" y="21"/>
                  </a:lnTo>
                  <a:lnTo>
                    <a:pt x="80" y="29"/>
                  </a:lnTo>
                  <a:lnTo>
                    <a:pt x="81" y="32"/>
                  </a:lnTo>
                  <a:lnTo>
                    <a:pt x="83" y="33"/>
                  </a:lnTo>
                  <a:lnTo>
                    <a:pt x="85" y="31"/>
                  </a:lnTo>
                  <a:lnTo>
                    <a:pt x="86" y="28"/>
                  </a:lnTo>
                  <a:lnTo>
                    <a:pt x="86" y="5"/>
                  </a:lnTo>
                  <a:lnTo>
                    <a:pt x="85" y="2"/>
                  </a:lnTo>
                  <a:lnTo>
                    <a:pt x="83" y="0"/>
                  </a:lnTo>
                  <a:lnTo>
                    <a:pt x="82" y="1"/>
                  </a:lnTo>
                  <a:lnTo>
                    <a:pt x="81" y="3"/>
                  </a:lnTo>
                  <a:lnTo>
                    <a:pt x="79" y="6"/>
                  </a:lnTo>
                  <a:lnTo>
                    <a:pt x="76" y="7"/>
                  </a:lnTo>
                  <a:lnTo>
                    <a:pt x="69" y="6"/>
                  </a:lnTo>
                  <a:lnTo>
                    <a:pt x="65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40" y="1"/>
                  </a:lnTo>
                  <a:lnTo>
                    <a:pt x="31" y="3"/>
                  </a:lnTo>
                  <a:lnTo>
                    <a:pt x="23" y="7"/>
                  </a:lnTo>
                  <a:lnTo>
                    <a:pt x="15" y="12"/>
                  </a:lnTo>
                  <a:lnTo>
                    <a:pt x="9" y="19"/>
                  </a:lnTo>
                  <a:lnTo>
                    <a:pt x="4" y="27"/>
                  </a:lnTo>
                  <a:lnTo>
                    <a:pt x="1" y="38"/>
                  </a:lnTo>
                  <a:lnTo>
                    <a:pt x="0" y="50"/>
                  </a:lnTo>
                  <a:lnTo>
                    <a:pt x="4" y="72"/>
                  </a:lnTo>
                  <a:lnTo>
                    <a:pt x="14" y="88"/>
                  </a:lnTo>
                  <a:lnTo>
                    <a:pt x="30" y="97"/>
                  </a:lnTo>
                  <a:lnTo>
                    <a:pt x="49" y="100"/>
                  </a:lnTo>
                  <a:lnTo>
                    <a:pt x="67" y="98"/>
                  </a:lnTo>
                  <a:lnTo>
                    <a:pt x="83" y="93"/>
                  </a:lnTo>
                  <a:lnTo>
                    <a:pt x="85" y="91"/>
                  </a:lnTo>
                  <a:lnTo>
                    <a:pt x="86" y="90"/>
                  </a:lnTo>
                  <a:lnTo>
                    <a:pt x="87" y="89"/>
                  </a:lnTo>
                  <a:lnTo>
                    <a:pt x="87" y="87"/>
                  </a:lnTo>
                  <a:lnTo>
                    <a:pt x="87" y="74"/>
                  </a:lnTo>
                  <a:lnTo>
                    <a:pt x="88" y="69"/>
                  </a:lnTo>
                  <a:lnTo>
                    <a:pt x="89" y="66"/>
                  </a:lnTo>
                  <a:lnTo>
                    <a:pt x="92" y="64"/>
                  </a:lnTo>
                  <a:lnTo>
                    <a:pt x="96" y="63"/>
                  </a:lnTo>
                  <a:lnTo>
                    <a:pt x="98" y="61"/>
                  </a:lnTo>
                  <a:lnTo>
                    <a:pt x="98" y="60"/>
                  </a:lnTo>
                  <a:lnTo>
                    <a:pt x="97" y="58"/>
                  </a:lnTo>
                  <a:lnTo>
                    <a:pt x="93" y="58"/>
                  </a:lnTo>
                  <a:lnTo>
                    <a:pt x="56" y="58"/>
                  </a:lnTo>
                  <a:lnTo>
                    <a:pt x="53" y="58"/>
                  </a:lnTo>
                  <a:lnTo>
                    <a:pt x="51" y="60"/>
                  </a:lnTo>
                  <a:lnTo>
                    <a:pt x="52" y="62"/>
                  </a:lnTo>
                  <a:lnTo>
                    <a:pt x="54" y="63"/>
                  </a:lnTo>
                  <a:lnTo>
                    <a:pt x="61" y="65"/>
                  </a:lnTo>
                  <a:lnTo>
                    <a:pt x="64" y="68"/>
                  </a:lnTo>
                  <a:lnTo>
                    <a:pt x="65" y="72"/>
                  </a:lnTo>
                  <a:lnTo>
                    <a:pt x="66" y="76"/>
                  </a:lnTo>
                  <a:lnTo>
                    <a:pt x="66" y="86"/>
                  </a:lnTo>
                  <a:lnTo>
                    <a:pt x="66" y="89"/>
                  </a:lnTo>
                  <a:lnTo>
                    <a:pt x="65" y="91"/>
                  </a:lnTo>
                  <a:lnTo>
                    <a:pt x="64" y="93"/>
                  </a:lnTo>
                  <a:lnTo>
                    <a:pt x="62" y="94"/>
                  </a:lnTo>
                  <a:lnTo>
                    <a:pt x="58" y="95"/>
                  </a:lnTo>
                  <a:lnTo>
                    <a:pt x="54" y="95"/>
                  </a:lnTo>
                  <a:lnTo>
                    <a:pt x="51" y="96"/>
                  </a:lnTo>
                  <a:lnTo>
                    <a:pt x="50" y="96"/>
                  </a:lnTo>
                  <a:lnTo>
                    <a:pt x="45" y="95"/>
                  </a:lnTo>
                  <a:lnTo>
                    <a:pt x="39" y="93"/>
                  </a:lnTo>
                  <a:lnTo>
                    <a:pt x="33" y="89"/>
                  </a:lnTo>
                  <a:lnTo>
                    <a:pt x="28" y="80"/>
                  </a:lnTo>
                  <a:lnTo>
                    <a:pt x="25" y="66"/>
                  </a:lnTo>
                  <a:lnTo>
                    <a:pt x="24" y="51"/>
                  </a:lnTo>
                  <a:close/>
                  <a:moveTo>
                    <a:pt x="30" y="92"/>
                  </a:moveTo>
                  <a:lnTo>
                    <a:pt x="18" y="85"/>
                  </a:lnTo>
                  <a:lnTo>
                    <a:pt x="10" y="75"/>
                  </a:lnTo>
                  <a:lnTo>
                    <a:pt x="6" y="63"/>
                  </a:lnTo>
                  <a:lnTo>
                    <a:pt x="5" y="50"/>
                  </a:lnTo>
                  <a:lnTo>
                    <a:pt x="7" y="34"/>
                  </a:lnTo>
                  <a:lnTo>
                    <a:pt x="13" y="21"/>
                  </a:lnTo>
                  <a:lnTo>
                    <a:pt x="22" y="13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28" y="13"/>
                  </a:lnTo>
                  <a:lnTo>
                    <a:pt x="24" y="21"/>
                  </a:lnTo>
                  <a:lnTo>
                    <a:pt x="21" y="33"/>
                  </a:lnTo>
                  <a:lnTo>
                    <a:pt x="19" y="51"/>
                  </a:lnTo>
                  <a:lnTo>
                    <a:pt x="20" y="60"/>
                  </a:lnTo>
                  <a:lnTo>
                    <a:pt x="21" y="71"/>
                  </a:lnTo>
                  <a:lnTo>
                    <a:pt x="24" y="82"/>
                  </a:lnTo>
                  <a:lnTo>
                    <a:pt x="30" y="92"/>
                  </a:lnTo>
                  <a:close/>
                  <a:moveTo>
                    <a:pt x="70" y="93"/>
                  </a:moveTo>
                  <a:lnTo>
                    <a:pt x="70" y="87"/>
                  </a:lnTo>
                  <a:lnTo>
                    <a:pt x="70" y="81"/>
                  </a:lnTo>
                  <a:lnTo>
                    <a:pt x="70" y="75"/>
                  </a:lnTo>
                  <a:lnTo>
                    <a:pt x="70" y="70"/>
                  </a:lnTo>
                  <a:lnTo>
                    <a:pt x="68" y="66"/>
                  </a:lnTo>
                  <a:lnTo>
                    <a:pt x="66" y="63"/>
                  </a:lnTo>
                  <a:lnTo>
                    <a:pt x="86" y="63"/>
                  </a:lnTo>
                  <a:lnTo>
                    <a:pt x="84" y="66"/>
                  </a:lnTo>
                  <a:lnTo>
                    <a:pt x="82" y="69"/>
                  </a:lnTo>
                  <a:lnTo>
                    <a:pt x="82" y="72"/>
                  </a:lnTo>
                  <a:lnTo>
                    <a:pt x="82" y="74"/>
                  </a:lnTo>
                  <a:lnTo>
                    <a:pt x="82" y="88"/>
                  </a:lnTo>
                  <a:lnTo>
                    <a:pt x="77" y="90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56" name="Freeform 332"/>
            <p:cNvSpPr>
              <a:spLocks noChangeAspect="1"/>
            </p:cNvSpPr>
            <p:nvPr/>
          </p:nvSpPr>
          <p:spPr bwMode="auto">
            <a:xfrm>
              <a:off x="770" y="716"/>
              <a:ext cx="96" cy="67"/>
            </a:xfrm>
            <a:custGeom>
              <a:avLst/>
              <a:gdLst>
                <a:gd name="T0" fmla="*/ 83 w 96"/>
                <a:gd name="T1" fmla="*/ 11 h 67"/>
                <a:gd name="T2" fmla="*/ 84 w 96"/>
                <a:gd name="T3" fmla="*/ 9 h 67"/>
                <a:gd name="T4" fmla="*/ 85 w 96"/>
                <a:gd name="T5" fmla="*/ 6 h 67"/>
                <a:gd name="T6" fmla="*/ 88 w 96"/>
                <a:gd name="T7" fmla="*/ 5 h 67"/>
                <a:gd name="T8" fmla="*/ 94 w 96"/>
                <a:gd name="T9" fmla="*/ 4 h 67"/>
                <a:gd name="T10" fmla="*/ 95 w 96"/>
                <a:gd name="T11" fmla="*/ 4 h 67"/>
                <a:gd name="T12" fmla="*/ 96 w 96"/>
                <a:gd name="T13" fmla="*/ 1 h 67"/>
                <a:gd name="T14" fmla="*/ 96 w 96"/>
                <a:gd name="T15" fmla="*/ 0 h 67"/>
                <a:gd name="T16" fmla="*/ 95 w 96"/>
                <a:gd name="T17" fmla="*/ 0 h 67"/>
                <a:gd name="T18" fmla="*/ 89 w 96"/>
                <a:gd name="T19" fmla="*/ 0 h 67"/>
                <a:gd name="T20" fmla="*/ 78 w 96"/>
                <a:gd name="T21" fmla="*/ 0 h 67"/>
                <a:gd name="T22" fmla="*/ 72 w 96"/>
                <a:gd name="T23" fmla="*/ 0 h 67"/>
                <a:gd name="T24" fmla="*/ 71 w 96"/>
                <a:gd name="T25" fmla="*/ 0 h 67"/>
                <a:gd name="T26" fmla="*/ 70 w 96"/>
                <a:gd name="T27" fmla="*/ 2 h 67"/>
                <a:gd name="T28" fmla="*/ 70 w 96"/>
                <a:gd name="T29" fmla="*/ 4 h 67"/>
                <a:gd name="T30" fmla="*/ 72 w 96"/>
                <a:gd name="T31" fmla="*/ 4 h 67"/>
                <a:gd name="T32" fmla="*/ 76 w 96"/>
                <a:gd name="T33" fmla="*/ 4 h 67"/>
                <a:gd name="T34" fmla="*/ 78 w 96"/>
                <a:gd name="T35" fmla="*/ 5 h 67"/>
                <a:gd name="T36" fmla="*/ 79 w 96"/>
                <a:gd name="T37" fmla="*/ 7 h 67"/>
                <a:gd name="T38" fmla="*/ 79 w 96"/>
                <a:gd name="T39" fmla="*/ 8 h 67"/>
                <a:gd name="T40" fmla="*/ 79 w 96"/>
                <a:gd name="T41" fmla="*/ 10 h 67"/>
                <a:gd name="T42" fmla="*/ 68 w 96"/>
                <a:gd name="T43" fmla="*/ 52 h 67"/>
                <a:gd name="T44" fmla="*/ 38 w 96"/>
                <a:gd name="T45" fmla="*/ 1 h 67"/>
                <a:gd name="T46" fmla="*/ 37 w 96"/>
                <a:gd name="T47" fmla="*/ 0 h 67"/>
                <a:gd name="T48" fmla="*/ 35 w 96"/>
                <a:gd name="T49" fmla="*/ 0 h 67"/>
                <a:gd name="T50" fmla="*/ 19 w 96"/>
                <a:gd name="T51" fmla="*/ 0 h 67"/>
                <a:gd name="T52" fmla="*/ 17 w 96"/>
                <a:gd name="T53" fmla="*/ 0 h 67"/>
                <a:gd name="T54" fmla="*/ 16 w 96"/>
                <a:gd name="T55" fmla="*/ 2 h 67"/>
                <a:gd name="T56" fmla="*/ 17 w 96"/>
                <a:gd name="T57" fmla="*/ 4 h 67"/>
                <a:gd name="T58" fmla="*/ 20 w 96"/>
                <a:gd name="T59" fmla="*/ 4 h 67"/>
                <a:gd name="T60" fmla="*/ 22 w 96"/>
                <a:gd name="T61" fmla="*/ 4 h 67"/>
                <a:gd name="T62" fmla="*/ 26 w 96"/>
                <a:gd name="T63" fmla="*/ 4 h 67"/>
                <a:gd name="T64" fmla="*/ 13 w 96"/>
                <a:gd name="T65" fmla="*/ 56 h 67"/>
                <a:gd name="T66" fmla="*/ 13 w 96"/>
                <a:gd name="T67" fmla="*/ 58 h 67"/>
                <a:gd name="T68" fmla="*/ 11 w 96"/>
                <a:gd name="T69" fmla="*/ 60 h 67"/>
                <a:gd name="T70" fmla="*/ 8 w 96"/>
                <a:gd name="T71" fmla="*/ 62 h 67"/>
                <a:gd name="T72" fmla="*/ 3 w 96"/>
                <a:gd name="T73" fmla="*/ 63 h 67"/>
                <a:gd name="T74" fmla="*/ 1 w 96"/>
                <a:gd name="T75" fmla="*/ 63 h 67"/>
                <a:gd name="T76" fmla="*/ 0 w 96"/>
                <a:gd name="T77" fmla="*/ 66 h 67"/>
                <a:gd name="T78" fmla="*/ 1 w 96"/>
                <a:gd name="T79" fmla="*/ 67 h 67"/>
                <a:gd name="T80" fmla="*/ 2 w 96"/>
                <a:gd name="T81" fmla="*/ 67 h 67"/>
                <a:gd name="T82" fmla="*/ 7 w 96"/>
                <a:gd name="T83" fmla="*/ 67 h 67"/>
                <a:gd name="T84" fmla="*/ 19 w 96"/>
                <a:gd name="T85" fmla="*/ 67 h 67"/>
                <a:gd name="T86" fmla="*/ 25 w 96"/>
                <a:gd name="T87" fmla="*/ 67 h 67"/>
                <a:gd name="T88" fmla="*/ 26 w 96"/>
                <a:gd name="T89" fmla="*/ 67 h 67"/>
                <a:gd name="T90" fmla="*/ 27 w 96"/>
                <a:gd name="T91" fmla="*/ 64 h 67"/>
                <a:gd name="T92" fmla="*/ 26 w 96"/>
                <a:gd name="T93" fmla="*/ 63 h 67"/>
                <a:gd name="T94" fmla="*/ 24 w 96"/>
                <a:gd name="T95" fmla="*/ 63 h 67"/>
                <a:gd name="T96" fmla="*/ 19 w 96"/>
                <a:gd name="T97" fmla="*/ 62 h 67"/>
                <a:gd name="T98" fmla="*/ 18 w 96"/>
                <a:gd name="T99" fmla="*/ 59 h 67"/>
                <a:gd name="T100" fmla="*/ 18 w 96"/>
                <a:gd name="T101" fmla="*/ 57 h 67"/>
                <a:gd name="T102" fmla="*/ 30 w 96"/>
                <a:gd name="T103" fmla="*/ 7 h 67"/>
                <a:gd name="T104" fmla="*/ 64 w 96"/>
                <a:gd name="T105" fmla="*/ 65 h 67"/>
                <a:gd name="T106" fmla="*/ 66 w 96"/>
                <a:gd name="T107" fmla="*/ 67 h 67"/>
                <a:gd name="T108" fmla="*/ 67 w 96"/>
                <a:gd name="T109" fmla="*/ 67 h 67"/>
                <a:gd name="T110" fmla="*/ 69 w 96"/>
                <a:gd name="T111" fmla="*/ 67 h 67"/>
                <a:gd name="T112" fmla="*/ 70 w 96"/>
                <a:gd name="T113" fmla="*/ 65 h 67"/>
                <a:gd name="T114" fmla="*/ 83 w 96"/>
                <a:gd name="T115" fmla="*/ 1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6" h="67">
                  <a:moveTo>
                    <a:pt x="83" y="11"/>
                  </a:moveTo>
                  <a:lnTo>
                    <a:pt x="84" y="9"/>
                  </a:lnTo>
                  <a:lnTo>
                    <a:pt x="85" y="6"/>
                  </a:lnTo>
                  <a:lnTo>
                    <a:pt x="88" y="5"/>
                  </a:lnTo>
                  <a:lnTo>
                    <a:pt x="94" y="4"/>
                  </a:lnTo>
                  <a:lnTo>
                    <a:pt x="95" y="4"/>
                  </a:lnTo>
                  <a:lnTo>
                    <a:pt x="96" y="1"/>
                  </a:lnTo>
                  <a:lnTo>
                    <a:pt x="96" y="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70" y="2"/>
                  </a:lnTo>
                  <a:lnTo>
                    <a:pt x="70" y="4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8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10"/>
                  </a:lnTo>
                  <a:lnTo>
                    <a:pt x="68" y="5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2"/>
                  </a:lnTo>
                  <a:lnTo>
                    <a:pt x="17" y="4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6" y="4"/>
                  </a:lnTo>
                  <a:lnTo>
                    <a:pt x="13" y="56"/>
                  </a:lnTo>
                  <a:lnTo>
                    <a:pt x="13" y="58"/>
                  </a:lnTo>
                  <a:lnTo>
                    <a:pt x="11" y="60"/>
                  </a:lnTo>
                  <a:lnTo>
                    <a:pt x="8" y="62"/>
                  </a:lnTo>
                  <a:lnTo>
                    <a:pt x="3" y="63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2" y="67"/>
                  </a:lnTo>
                  <a:lnTo>
                    <a:pt x="7" y="67"/>
                  </a:lnTo>
                  <a:lnTo>
                    <a:pt x="19" y="67"/>
                  </a:lnTo>
                  <a:lnTo>
                    <a:pt x="25" y="67"/>
                  </a:lnTo>
                  <a:lnTo>
                    <a:pt x="26" y="67"/>
                  </a:lnTo>
                  <a:lnTo>
                    <a:pt x="27" y="64"/>
                  </a:lnTo>
                  <a:lnTo>
                    <a:pt x="26" y="63"/>
                  </a:lnTo>
                  <a:lnTo>
                    <a:pt x="24" y="63"/>
                  </a:lnTo>
                  <a:lnTo>
                    <a:pt x="19" y="62"/>
                  </a:lnTo>
                  <a:lnTo>
                    <a:pt x="18" y="59"/>
                  </a:lnTo>
                  <a:lnTo>
                    <a:pt x="18" y="57"/>
                  </a:lnTo>
                  <a:lnTo>
                    <a:pt x="30" y="7"/>
                  </a:lnTo>
                  <a:lnTo>
                    <a:pt x="64" y="65"/>
                  </a:lnTo>
                  <a:lnTo>
                    <a:pt x="66" y="67"/>
                  </a:lnTo>
                  <a:lnTo>
                    <a:pt x="67" y="67"/>
                  </a:lnTo>
                  <a:lnTo>
                    <a:pt x="69" y="67"/>
                  </a:lnTo>
                  <a:lnTo>
                    <a:pt x="70" y="65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57" name="Freeform 333"/>
            <p:cNvSpPr>
              <a:spLocks noChangeAspect="1"/>
            </p:cNvSpPr>
            <p:nvPr/>
          </p:nvSpPr>
          <p:spPr bwMode="auto">
            <a:xfrm>
              <a:off x="1187" y="-1"/>
              <a:ext cx="123" cy="95"/>
            </a:xfrm>
            <a:custGeom>
              <a:avLst/>
              <a:gdLst>
                <a:gd name="T0" fmla="*/ 106 w 123"/>
                <a:gd name="T1" fmla="*/ 16 h 95"/>
                <a:gd name="T2" fmla="*/ 107 w 123"/>
                <a:gd name="T3" fmla="*/ 12 h 95"/>
                <a:gd name="T4" fmla="*/ 109 w 123"/>
                <a:gd name="T5" fmla="*/ 9 h 95"/>
                <a:gd name="T6" fmla="*/ 114 w 123"/>
                <a:gd name="T7" fmla="*/ 6 h 95"/>
                <a:gd name="T8" fmla="*/ 120 w 123"/>
                <a:gd name="T9" fmla="*/ 5 h 95"/>
                <a:gd name="T10" fmla="*/ 122 w 123"/>
                <a:gd name="T11" fmla="*/ 5 h 95"/>
                <a:gd name="T12" fmla="*/ 123 w 123"/>
                <a:gd name="T13" fmla="*/ 2 h 95"/>
                <a:gd name="T14" fmla="*/ 123 w 123"/>
                <a:gd name="T15" fmla="*/ 1 h 95"/>
                <a:gd name="T16" fmla="*/ 121 w 123"/>
                <a:gd name="T17" fmla="*/ 0 h 95"/>
                <a:gd name="T18" fmla="*/ 92 w 123"/>
                <a:gd name="T19" fmla="*/ 0 h 95"/>
                <a:gd name="T20" fmla="*/ 91 w 123"/>
                <a:gd name="T21" fmla="*/ 1 h 95"/>
                <a:gd name="T22" fmla="*/ 90 w 123"/>
                <a:gd name="T23" fmla="*/ 1 h 95"/>
                <a:gd name="T24" fmla="*/ 90 w 123"/>
                <a:gd name="T25" fmla="*/ 2 h 95"/>
                <a:gd name="T26" fmla="*/ 89 w 123"/>
                <a:gd name="T27" fmla="*/ 3 h 95"/>
                <a:gd name="T28" fmla="*/ 90 w 123"/>
                <a:gd name="T29" fmla="*/ 5 h 95"/>
                <a:gd name="T30" fmla="*/ 92 w 123"/>
                <a:gd name="T31" fmla="*/ 5 h 95"/>
                <a:gd name="T32" fmla="*/ 96 w 123"/>
                <a:gd name="T33" fmla="*/ 6 h 95"/>
                <a:gd name="T34" fmla="*/ 99 w 123"/>
                <a:gd name="T35" fmla="*/ 7 h 95"/>
                <a:gd name="T36" fmla="*/ 101 w 123"/>
                <a:gd name="T37" fmla="*/ 9 h 95"/>
                <a:gd name="T38" fmla="*/ 101 w 123"/>
                <a:gd name="T39" fmla="*/ 11 h 95"/>
                <a:gd name="T40" fmla="*/ 101 w 123"/>
                <a:gd name="T41" fmla="*/ 14 h 95"/>
                <a:gd name="T42" fmla="*/ 85 w 123"/>
                <a:gd name="T43" fmla="*/ 75 h 95"/>
                <a:gd name="T44" fmla="*/ 50 w 123"/>
                <a:gd name="T45" fmla="*/ 3 h 95"/>
                <a:gd name="T46" fmla="*/ 49 w 123"/>
                <a:gd name="T47" fmla="*/ 1 h 95"/>
                <a:gd name="T48" fmla="*/ 49 w 123"/>
                <a:gd name="T49" fmla="*/ 1 h 95"/>
                <a:gd name="T50" fmla="*/ 48 w 123"/>
                <a:gd name="T51" fmla="*/ 1 h 95"/>
                <a:gd name="T52" fmla="*/ 46 w 123"/>
                <a:gd name="T53" fmla="*/ 0 h 95"/>
                <a:gd name="T54" fmla="*/ 27 w 123"/>
                <a:gd name="T55" fmla="*/ 0 h 95"/>
                <a:gd name="T56" fmla="*/ 23 w 123"/>
                <a:gd name="T57" fmla="*/ 1 h 95"/>
                <a:gd name="T58" fmla="*/ 22 w 123"/>
                <a:gd name="T59" fmla="*/ 3 h 95"/>
                <a:gd name="T60" fmla="*/ 23 w 123"/>
                <a:gd name="T61" fmla="*/ 5 h 95"/>
                <a:gd name="T62" fmla="*/ 27 w 123"/>
                <a:gd name="T63" fmla="*/ 5 h 95"/>
                <a:gd name="T64" fmla="*/ 36 w 123"/>
                <a:gd name="T65" fmla="*/ 6 h 95"/>
                <a:gd name="T66" fmla="*/ 17 w 123"/>
                <a:gd name="T67" fmla="*/ 80 h 95"/>
                <a:gd name="T68" fmla="*/ 16 w 123"/>
                <a:gd name="T69" fmla="*/ 84 h 95"/>
                <a:gd name="T70" fmla="*/ 13 w 123"/>
                <a:gd name="T71" fmla="*/ 87 h 95"/>
                <a:gd name="T72" fmla="*/ 9 w 123"/>
                <a:gd name="T73" fmla="*/ 89 h 95"/>
                <a:gd name="T74" fmla="*/ 3 w 123"/>
                <a:gd name="T75" fmla="*/ 90 h 95"/>
                <a:gd name="T76" fmla="*/ 1 w 123"/>
                <a:gd name="T77" fmla="*/ 91 h 95"/>
                <a:gd name="T78" fmla="*/ 0 w 123"/>
                <a:gd name="T79" fmla="*/ 93 h 95"/>
                <a:gd name="T80" fmla="*/ 0 w 123"/>
                <a:gd name="T81" fmla="*/ 95 h 95"/>
                <a:gd name="T82" fmla="*/ 2 w 123"/>
                <a:gd name="T83" fmla="*/ 95 h 95"/>
                <a:gd name="T84" fmla="*/ 31 w 123"/>
                <a:gd name="T85" fmla="*/ 95 h 95"/>
                <a:gd name="T86" fmla="*/ 33 w 123"/>
                <a:gd name="T87" fmla="*/ 94 h 95"/>
                <a:gd name="T88" fmla="*/ 34 w 123"/>
                <a:gd name="T89" fmla="*/ 92 h 95"/>
                <a:gd name="T90" fmla="*/ 33 w 123"/>
                <a:gd name="T91" fmla="*/ 90 h 95"/>
                <a:gd name="T92" fmla="*/ 30 w 123"/>
                <a:gd name="T93" fmla="*/ 90 h 95"/>
                <a:gd name="T94" fmla="*/ 25 w 123"/>
                <a:gd name="T95" fmla="*/ 89 h 95"/>
                <a:gd name="T96" fmla="*/ 23 w 123"/>
                <a:gd name="T97" fmla="*/ 88 h 95"/>
                <a:gd name="T98" fmla="*/ 22 w 123"/>
                <a:gd name="T99" fmla="*/ 86 h 95"/>
                <a:gd name="T100" fmla="*/ 22 w 123"/>
                <a:gd name="T101" fmla="*/ 84 h 95"/>
                <a:gd name="T102" fmla="*/ 22 w 123"/>
                <a:gd name="T103" fmla="*/ 83 h 95"/>
                <a:gd name="T104" fmla="*/ 22 w 123"/>
                <a:gd name="T105" fmla="*/ 81 h 95"/>
                <a:gd name="T106" fmla="*/ 40 w 123"/>
                <a:gd name="T107" fmla="*/ 10 h 95"/>
                <a:gd name="T108" fmla="*/ 80 w 123"/>
                <a:gd name="T109" fmla="*/ 93 h 95"/>
                <a:gd name="T110" fmla="*/ 82 w 123"/>
                <a:gd name="T111" fmla="*/ 95 h 95"/>
                <a:gd name="T112" fmla="*/ 84 w 123"/>
                <a:gd name="T113" fmla="*/ 95 h 95"/>
                <a:gd name="T114" fmla="*/ 86 w 123"/>
                <a:gd name="T115" fmla="*/ 95 h 95"/>
                <a:gd name="T116" fmla="*/ 86 w 123"/>
                <a:gd name="T117" fmla="*/ 92 h 95"/>
                <a:gd name="T118" fmla="*/ 106 w 123"/>
                <a:gd name="T119" fmla="*/ 1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95">
                  <a:moveTo>
                    <a:pt x="106" y="16"/>
                  </a:moveTo>
                  <a:lnTo>
                    <a:pt x="107" y="12"/>
                  </a:lnTo>
                  <a:lnTo>
                    <a:pt x="109" y="9"/>
                  </a:lnTo>
                  <a:lnTo>
                    <a:pt x="114" y="6"/>
                  </a:lnTo>
                  <a:lnTo>
                    <a:pt x="120" y="5"/>
                  </a:lnTo>
                  <a:lnTo>
                    <a:pt x="122" y="5"/>
                  </a:lnTo>
                  <a:lnTo>
                    <a:pt x="123" y="2"/>
                  </a:lnTo>
                  <a:lnTo>
                    <a:pt x="123" y="1"/>
                  </a:lnTo>
                  <a:lnTo>
                    <a:pt x="121" y="0"/>
                  </a:lnTo>
                  <a:lnTo>
                    <a:pt x="92" y="0"/>
                  </a:lnTo>
                  <a:lnTo>
                    <a:pt x="91" y="1"/>
                  </a:lnTo>
                  <a:lnTo>
                    <a:pt x="90" y="1"/>
                  </a:lnTo>
                  <a:lnTo>
                    <a:pt x="90" y="2"/>
                  </a:lnTo>
                  <a:lnTo>
                    <a:pt x="89" y="3"/>
                  </a:lnTo>
                  <a:lnTo>
                    <a:pt x="90" y="5"/>
                  </a:lnTo>
                  <a:lnTo>
                    <a:pt x="92" y="5"/>
                  </a:lnTo>
                  <a:lnTo>
                    <a:pt x="96" y="6"/>
                  </a:lnTo>
                  <a:lnTo>
                    <a:pt x="99" y="7"/>
                  </a:lnTo>
                  <a:lnTo>
                    <a:pt x="101" y="9"/>
                  </a:lnTo>
                  <a:lnTo>
                    <a:pt x="101" y="11"/>
                  </a:lnTo>
                  <a:lnTo>
                    <a:pt x="101" y="14"/>
                  </a:lnTo>
                  <a:lnTo>
                    <a:pt x="85" y="75"/>
                  </a:lnTo>
                  <a:lnTo>
                    <a:pt x="50" y="3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6" y="0"/>
                  </a:lnTo>
                  <a:lnTo>
                    <a:pt x="27" y="0"/>
                  </a:lnTo>
                  <a:lnTo>
                    <a:pt x="23" y="1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7" y="5"/>
                  </a:lnTo>
                  <a:lnTo>
                    <a:pt x="36" y="6"/>
                  </a:lnTo>
                  <a:lnTo>
                    <a:pt x="17" y="80"/>
                  </a:lnTo>
                  <a:lnTo>
                    <a:pt x="16" y="84"/>
                  </a:lnTo>
                  <a:lnTo>
                    <a:pt x="13" y="87"/>
                  </a:lnTo>
                  <a:lnTo>
                    <a:pt x="9" y="89"/>
                  </a:lnTo>
                  <a:lnTo>
                    <a:pt x="3" y="90"/>
                  </a:lnTo>
                  <a:lnTo>
                    <a:pt x="1" y="91"/>
                  </a:lnTo>
                  <a:lnTo>
                    <a:pt x="0" y="93"/>
                  </a:lnTo>
                  <a:lnTo>
                    <a:pt x="0" y="95"/>
                  </a:lnTo>
                  <a:lnTo>
                    <a:pt x="2" y="95"/>
                  </a:lnTo>
                  <a:lnTo>
                    <a:pt x="31" y="95"/>
                  </a:lnTo>
                  <a:lnTo>
                    <a:pt x="33" y="94"/>
                  </a:lnTo>
                  <a:lnTo>
                    <a:pt x="34" y="92"/>
                  </a:lnTo>
                  <a:lnTo>
                    <a:pt x="33" y="90"/>
                  </a:lnTo>
                  <a:lnTo>
                    <a:pt x="30" y="90"/>
                  </a:lnTo>
                  <a:lnTo>
                    <a:pt x="25" y="89"/>
                  </a:lnTo>
                  <a:lnTo>
                    <a:pt x="23" y="88"/>
                  </a:lnTo>
                  <a:lnTo>
                    <a:pt x="22" y="86"/>
                  </a:lnTo>
                  <a:lnTo>
                    <a:pt x="22" y="84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40" y="10"/>
                  </a:lnTo>
                  <a:lnTo>
                    <a:pt x="80" y="93"/>
                  </a:lnTo>
                  <a:lnTo>
                    <a:pt x="82" y="95"/>
                  </a:lnTo>
                  <a:lnTo>
                    <a:pt x="84" y="95"/>
                  </a:lnTo>
                  <a:lnTo>
                    <a:pt x="86" y="95"/>
                  </a:lnTo>
                  <a:lnTo>
                    <a:pt x="86" y="92"/>
                  </a:lnTo>
                  <a:lnTo>
                    <a:pt x="106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58" name="Freeform 334"/>
            <p:cNvSpPr>
              <a:spLocks noChangeAspect="1"/>
            </p:cNvSpPr>
            <p:nvPr/>
          </p:nvSpPr>
          <p:spPr bwMode="auto">
            <a:xfrm>
              <a:off x="1116" y="153"/>
              <a:ext cx="264" cy="277"/>
            </a:xfrm>
            <a:custGeom>
              <a:avLst/>
              <a:gdLst>
                <a:gd name="T0" fmla="*/ 240 w 264"/>
                <a:gd name="T1" fmla="*/ 277 h 277"/>
                <a:gd name="T2" fmla="*/ 264 w 264"/>
                <a:gd name="T3" fmla="*/ 214 h 277"/>
                <a:gd name="T4" fmla="*/ 259 w 264"/>
                <a:gd name="T5" fmla="*/ 214 h 277"/>
                <a:gd name="T6" fmla="*/ 251 w 264"/>
                <a:gd name="T7" fmla="*/ 228 h 277"/>
                <a:gd name="T8" fmla="*/ 239 w 264"/>
                <a:gd name="T9" fmla="*/ 239 h 277"/>
                <a:gd name="T10" fmla="*/ 224 w 264"/>
                <a:gd name="T11" fmla="*/ 248 h 277"/>
                <a:gd name="T12" fmla="*/ 207 w 264"/>
                <a:gd name="T13" fmla="*/ 254 h 277"/>
                <a:gd name="T14" fmla="*/ 201 w 264"/>
                <a:gd name="T15" fmla="*/ 255 h 277"/>
                <a:gd name="T16" fmla="*/ 189 w 264"/>
                <a:gd name="T17" fmla="*/ 257 h 277"/>
                <a:gd name="T18" fmla="*/ 171 w 264"/>
                <a:gd name="T19" fmla="*/ 259 h 277"/>
                <a:gd name="T20" fmla="*/ 146 w 264"/>
                <a:gd name="T21" fmla="*/ 260 h 277"/>
                <a:gd name="T22" fmla="*/ 26 w 264"/>
                <a:gd name="T23" fmla="*/ 260 h 277"/>
                <a:gd name="T24" fmla="*/ 127 w 264"/>
                <a:gd name="T25" fmla="*/ 142 h 277"/>
                <a:gd name="T26" fmla="*/ 129 w 264"/>
                <a:gd name="T27" fmla="*/ 140 h 277"/>
                <a:gd name="T28" fmla="*/ 129 w 264"/>
                <a:gd name="T29" fmla="*/ 138 h 277"/>
                <a:gd name="T30" fmla="*/ 129 w 264"/>
                <a:gd name="T31" fmla="*/ 138 h 277"/>
                <a:gd name="T32" fmla="*/ 128 w 264"/>
                <a:gd name="T33" fmla="*/ 135 h 277"/>
                <a:gd name="T34" fmla="*/ 35 w 264"/>
                <a:gd name="T35" fmla="*/ 9 h 277"/>
                <a:gd name="T36" fmla="*/ 144 w 264"/>
                <a:gd name="T37" fmla="*/ 9 h 277"/>
                <a:gd name="T38" fmla="*/ 162 w 264"/>
                <a:gd name="T39" fmla="*/ 10 h 277"/>
                <a:gd name="T40" fmla="*/ 176 w 264"/>
                <a:gd name="T41" fmla="*/ 11 h 277"/>
                <a:gd name="T42" fmla="*/ 186 w 264"/>
                <a:gd name="T43" fmla="*/ 12 h 277"/>
                <a:gd name="T44" fmla="*/ 190 w 264"/>
                <a:gd name="T45" fmla="*/ 12 h 277"/>
                <a:gd name="T46" fmla="*/ 199 w 264"/>
                <a:gd name="T47" fmla="*/ 14 h 277"/>
                <a:gd name="T48" fmla="*/ 210 w 264"/>
                <a:gd name="T49" fmla="*/ 17 h 277"/>
                <a:gd name="T50" fmla="*/ 222 w 264"/>
                <a:gd name="T51" fmla="*/ 21 h 277"/>
                <a:gd name="T52" fmla="*/ 234 w 264"/>
                <a:gd name="T53" fmla="*/ 27 h 277"/>
                <a:gd name="T54" fmla="*/ 239 w 264"/>
                <a:gd name="T55" fmla="*/ 31 h 277"/>
                <a:gd name="T56" fmla="*/ 246 w 264"/>
                <a:gd name="T57" fmla="*/ 37 h 277"/>
                <a:gd name="T58" fmla="*/ 253 w 264"/>
                <a:gd name="T59" fmla="*/ 45 h 277"/>
                <a:gd name="T60" fmla="*/ 259 w 264"/>
                <a:gd name="T61" fmla="*/ 55 h 277"/>
                <a:gd name="T62" fmla="*/ 264 w 264"/>
                <a:gd name="T63" fmla="*/ 55 h 277"/>
                <a:gd name="T64" fmla="*/ 240 w 264"/>
                <a:gd name="T65" fmla="*/ 0 h 277"/>
                <a:gd name="T66" fmla="*/ 6 w 264"/>
                <a:gd name="T67" fmla="*/ 0 h 277"/>
                <a:gd name="T68" fmla="*/ 3 w 264"/>
                <a:gd name="T69" fmla="*/ 0 h 277"/>
                <a:gd name="T70" fmla="*/ 2 w 264"/>
                <a:gd name="T71" fmla="*/ 0 h 277"/>
                <a:gd name="T72" fmla="*/ 1 w 264"/>
                <a:gd name="T73" fmla="*/ 1 h 277"/>
                <a:gd name="T74" fmla="*/ 0 w 264"/>
                <a:gd name="T75" fmla="*/ 1 h 277"/>
                <a:gd name="T76" fmla="*/ 0 w 264"/>
                <a:gd name="T77" fmla="*/ 4 h 277"/>
                <a:gd name="T78" fmla="*/ 0 w 264"/>
                <a:gd name="T79" fmla="*/ 8 h 277"/>
                <a:gd name="T80" fmla="*/ 105 w 264"/>
                <a:gd name="T81" fmla="*/ 151 h 277"/>
                <a:gd name="T82" fmla="*/ 2 w 264"/>
                <a:gd name="T83" fmla="*/ 271 h 277"/>
                <a:gd name="T84" fmla="*/ 1 w 264"/>
                <a:gd name="T85" fmla="*/ 274 h 277"/>
                <a:gd name="T86" fmla="*/ 0 w 264"/>
                <a:gd name="T87" fmla="*/ 275 h 277"/>
                <a:gd name="T88" fmla="*/ 2 w 264"/>
                <a:gd name="T89" fmla="*/ 277 h 277"/>
                <a:gd name="T90" fmla="*/ 6 w 264"/>
                <a:gd name="T91" fmla="*/ 277 h 277"/>
                <a:gd name="T92" fmla="*/ 240 w 264"/>
                <a:gd name="T93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4" h="277">
                  <a:moveTo>
                    <a:pt x="240" y="277"/>
                  </a:moveTo>
                  <a:lnTo>
                    <a:pt x="264" y="214"/>
                  </a:lnTo>
                  <a:lnTo>
                    <a:pt x="259" y="214"/>
                  </a:lnTo>
                  <a:lnTo>
                    <a:pt x="251" y="228"/>
                  </a:lnTo>
                  <a:lnTo>
                    <a:pt x="239" y="239"/>
                  </a:lnTo>
                  <a:lnTo>
                    <a:pt x="224" y="248"/>
                  </a:lnTo>
                  <a:lnTo>
                    <a:pt x="207" y="254"/>
                  </a:lnTo>
                  <a:lnTo>
                    <a:pt x="201" y="255"/>
                  </a:lnTo>
                  <a:lnTo>
                    <a:pt x="189" y="257"/>
                  </a:lnTo>
                  <a:lnTo>
                    <a:pt x="171" y="259"/>
                  </a:lnTo>
                  <a:lnTo>
                    <a:pt x="146" y="260"/>
                  </a:lnTo>
                  <a:lnTo>
                    <a:pt x="26" y="260"/>
                  </a:lnTo>
                  <a:lnTo>
                    <a:pt x="127" y="142"/>
                  </a:lnTo>
                  <a:lnTo>
                    <a:pt x="129" y="140"/>
                  </a:lnTo>
                  <a:lnTo>
                    <a:pt x="129" y="138"/>
                  </a:lnTo>
                  <a:lnTo>
                    <a:pt x="129" y="138"/>
                  </a:lnTo>
                  <a:lnTo>
                    <a:pt x="128" y="135"/>
                  </a:lnTo>
                  <a:lnTo>
                    <a:pt x="35" y="9"/>
                  </a:lnTo>
                  <a:lnTo>
                    <a:pt x="144" y="9"/>
                  </a:lnTo>
                  <a:lnTo>
                    <a:pt x="162" y="10"/>
                  </a:lnTo>
                  <a:lnTo>
                    <a:pt x="176" y="11"/>
                  </a:lnTo>
                  <a:lnTo>
                    <a:pt x="186" y="12"/>
                  </a:lnTo>
                  <a:lnTo>
                    <a:pt x="190" y="12"/>
                  </a:lnTo>
                  <a:lnTo>
                    <a:pt x="199" y="14"/>
                  </a:lnTo>
                  <a:lnTo>
                    <a:pt x="210" y="17"/>
                  </a:lnTo>
                  <a:lnTo>
                    <a:pt x="222" y="21"/>
                  </a:lnTo>
                  <a:lnTo>
                    <a:pt x="234" y="27"/>
                  </a:lnTo>
                  <a:lnTo>
                    <a:pt x="239" y="31"/>
                  </a:lnTo>
                  <a:lnTo>
                    <a:pt x="246" y="37"/>
                  </a:lnTo>
                  <a:lnTo>
                    <a:pt x="253" y="45"/>
                  </a:lnTo>
                  <a:lnTo>
                    <a:pt x="259" y="55"/>
                  </a:lnTo>
                  <a:lnTo>
                    <a:pt x="264" y="55"/>
                  </a:lnTo>
                  <a:lnTo>
                    <a:pt x="240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105" y="151"/>
                  </a:lnTo>
                  <a:lnTo>
                    <a:pt x="2" y="271"/>
                  </a:lnTo>
                  <a:lnTo>
                    <a:pt x="1" y="274"/>
                  </a:lnTo>
                  <a:lnTo>
                    <a:pt x="0" y="275"/>
                  </a:lnTo>
                  <a:lnTo>
                    <a:pt x="2" y="277"/>
                  </a:lnTo>
                  <a:lnTo>
                    <a:pt x="6" y="277"/>
                  </a:lnTo>
                  <a:lnTo>
                    <a:pt x="240" y="27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59" name="Freeform 335"/>
            <p:cNvSpPr>
              <a:spLocks noChangeAspect="1" noEditPoints="1"/>
            </p:cNvSpPr>
            <p:nvPr/>
          </p:nvSpPr>
          <p:spPr bwMode="auto">
            <a:xfrm>
              <a:off x="1125" y="483"/>
              <a:ext cx="42" cy="93"/>
            </a:xfrm>
            <a:custGeom>
              <a:avLst/>
              <a:gdLst>
                <a:gd name="T0" fmla="*/ 38 w 42"/>
                <a:gd name="T1" fmla="*/ 4 h 93"/>
                <a:gd name="T2" fmla="*/ 35 w 42"/>
                <a:gd name="T3" fmla="*/ 1 h 93"/>
                <a:gd name="T4" fmla="*/ 30 w 42"/>
                <a:gd name="T5" fmla="*/ 1 h 93"/>
                <a:gd name="T6" fmla="*/ 26 w 42"/>
                <a:gd name="T7" fmla="*/ 5 h 93"/>
                <a:gd name="T8" fmla="*/ 26 w 42"/>
                <a:gd name="T9" fmla="*/ 11 h 93"/>
                <a:gd name="T10" fmla="*/ 33 w 42"/>
                <a:gd name="T11" fmla="*/ 12 h 93"/>
                <a:gd name="T12" fmla="*/ 38 w 42"/>
                <a:gd name="T13" fmla="*/ 8 h 93"/>
                <a:gd name="T14" fmla="*/ 10 w 42"/>
                <a:gd name="T15" fmla="*/ 76 h 93"/>
                <a:gd name="T16" fmla="*/ 9 w 42"/>
                <a:gd name="T17" fmla="*/ 82 h 93"/>
                <a:gd name="T18" fmla="*/ 12 w 42"/>
                <a:gd name="T19" fmla="*/ 90 h 93"/>
                <a:gd name="T20" fmla="*/ 22 w 42"/>
                <a:gd name="T21" fmla="*/ 93 h 93"/>
                <a:gd name="T22" fmla="*/ 31 w 42"/>
                <a:gd name="T23" fmla="*/ 90 h 93"/>
                <a:gd name="T24" fmla="*/ 37 w 42"/>
                <a:gd name="T25" fmla="*/ 83 h 93"/>
                <a:gd name="T26" fmla="*/ 41 w 42"/>
                <a:gd name="T27" fmla="*/ 76 h 93"/>
                <a:gd name="T28" fmla="*/ 42 w 42"/>
                <a:gd name="T29" fmla="*/ 72 h 93"/>
                <a:gd name="T30" fmla="*/ 40 w 42"/>
                <a:gd name="T31" fmla="*/ 70 h 93"/>
                <a:gd name="T32" fmla="*/ 37 w 42"/>
                <a:gd name="T33" fmla="*/ 73 h 93"/>
                <a:gd name="T34" fmla="*/ 31 w 42"/>
                <a:gd name="T35" fmla="*/ 85 h 93"/>
                <a:gd name="T36" fmla="*/ 22 w 42"/>
                <a:gd name="T37" fmla="*/ 89 h 93"/>
                <a:gd name="T38" fmla="*/ 19 w 42"/>
                <a:gd name="T39" fmla="*/ 85 h 93"/>
                <a:gd name="T40" fmla="*/ 21 w 42"/>
                <a:gd name="T41" fmla="*/ 76 h 93"/>
                <a:gd name="T42" fmla="*/ 27 w 42"/>
                <a:gd name="T43" fmla="*/ 61 h 93"/>
                <a:gd name="T44" fmla="*/ 31 w 42"/>
                <a:gd name="T45" fmla="*/ 50 h 93"/>
                <a:gd name="T46" fmla="*/ 33 w 42"/>
                <a:gd name="T47" fmla="*/ 43 h 93"/>
                <a:gd name="T48" fmla="*/ 29 w 42"/>
                <a:gd name="T49" fmla="*/ 34 h 93"/>
                <a:gd name="T50" fmla="*/ 20 w 42"/>
                <a:gd name="T51" fmla="*/ 31 h 93"/>
                <a:gd name="T52" fmla="*/ 11 w 42"/>
                <a:gd name="T53" fmla="*/ 34 h 93"/>
                <a:gd name="T54" fmla="*/ 5 w 42"/>
                <a:gd name="T55" fmla="*/ 40 h 93"/>
                <a:gd name="T56" fmla="*/ 1 w 42"/>
                <a:gd name="T57" fmla="*/ 48 h 93"/>
                <a:gd name="T58" fmla="*/ 0 w 42"/>
                <a:gd name="T59" fmla="*/ 52 h 93"/>
                <a:gd name="T60" fmla="*/ 2 w 42"/>
                <a:gd name="T61" fmla="*/ 54 h 93"/>
                <a:gd name="T62" fmla="*/ 5 w 42"/>
                <a:gd name="T63" fmla="*/ 52 h 93"/>
                <a:gd name="T64" fmla="*/ 12 w 42"/>
                <a:gd name="T65" fmla="*/ 39 h 93"/>
                <a:gd name="T66" fmla="*/ 20 w 42"/>
                <a:gd name="T67" fmla="*/ 35 h 93"/>
                <a:gd name="T68" fmla="*/ 23 w 42"/>
                <a:gd name="T69" fmla="*/ 40 h 93"/>
                <a:gd name="T70" fmla="*/ 22 w 42"/>
                <a:gd name="T71" fmla="*/ 44 h 93"/>
                <a:gd name="T72" fmla="*/ 19 w 42"/>
                <a:gd name="T73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" h="93">
                  <a:moveTo>
                    <a:pt x="38" y="5"/>
                  </a:moveTo>
                  <a:lnTo>
                    <a:pt x="38" y="4"/>
                  </a:lnTo>
                  <a:lnTo>
                    <a:pt x="37" y="2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6" y="5"/>
                  </a:lnTo>
                  <a:lnTo>
                    <a:pt x="25" y="8"/>
                  </a:lnTo>
                  <a:lnTo>
                    <a:pt x="26" y="11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6" y="10"/>
                  </a:lnTo>
                  <a:lnTo>
                    <a:pt x="38" y="8"/>
                  </a:lnTo>
                  <a:lnTo>
                    <a:pt x="38" y="5"/>
                  </a:lnTo>
                  <a:close/>
                  <a:moveTo>
                    <a:pt x="10" y="76"/>
                  </a:moveTo>
                  <a:lnTo>
                    <a:pt x="9" y="78"/>
                  </a:lnTo>
                  <a:lnTo>
                    <a:pt x="9" y="82"/>
                  </a:lnTo>
                  <a:lnTo>
                    <a:pt x="10" y="86"/>
                  </a:lnTo>
                  <a:lnTo>
                    <a:pt x="12" y="90"/>
                  </a:lnTo>
                  <a:lnTo>
                    <a:pt x="17" y="92"/>
                  </a:lnTo>
                  <a:lnTo>
                    <a:pt x="22" y="93"/>
                  </a:lnTo>
                  <a:lnTo>
                    <a:pt x="27" y="92"/>
                  </a:lnTo>
                  <a:lnTo>
                    <a:pt x="31" y="90"/>
                  </a:lnTo>
                  <a:lnTo>
                    <a:pt x="34" y="87"/>
                  </a:lnTo>
                  <a:lnTo>
                    <a:pt x="37" y="83"/>
                  </a:lnTo>
                  <a:lnTo>
                    <a:pt x="39" y="80"/>
                  </a:lnTo>
                  <a:lnTo>
                    <a:pt x="41" y="76"/>
                  </a:lnTo>
                  <a:lnTo>
                    <a:pt x="42" y="74"/>
                  </a:lnTo>
                  <a:lnTo>
                    <a:pt x="42" y="72"/>
                  </a:lnTo>
                  <a:lnTo>
                    <a:pt x="41" y="71"/>
                  </a:lnTo>
                  <a:lnTo>
                    <a:pt x="40" y="70"/>
                  </a:lnTo>
                  <a:lnTo>
                    <a:pt x="38" y="71"/>
                  </a:lnTo>
                  <a:lnTo>
                    <a:pt x="37" y="73"/>
                  </a:lnTo>
                  <a:lnTo>
                    <a:pt x="34" y="80"/>
                  </a:lnTo>
                  <a:lnTo>
                    <a:pt x="31" y="85"/>
                  </a:lnTo>
                  <a:lnTo>
                    <a:pt x="26" y="88"/>
                  </a:lnTo>
                  <a:lnTo>
                    <a:pt x="22" y="89"/>
                  </a:lnTo>
                  <a:lnTo>
                    <a:pt x="20" y="88"/>
                  </a:lnTo>
                  <a:lnTo>
                    <a:pt x="19" y="85"/>
                  </a:lnTo>
                  <a:lnTo>
                    <a:pt x="20" y="80"/>
                  </a:lnTo>
                  <a:lnTo>
                    <a:pt x="21" y="76"/>
                  </a:lnTo>
                  <a:lnTo>
                    <a:pt x="26" y="65"/>
                  </a:lnTo>
                  <a:lnTo>
                    <a:pt x="27" y="61"/>
                  </a:lnTo>
                  <a:lnTo>
                    <a:pt x="29" y="55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3" y="43"/>
                  </a:lnTo>
                  <a:lnTo>
                    <a:pt x="32" y="38"/>
                  </a:lnTo>
                  <a:lnTo>
                    <a:pt x="29" y="34"/>
                  </a:lnTo>
                  <a:lnTo>
                    <a:pt x="25" y="32"/>
                  </a:lnTo>
                  <a:lnTo>
                    <a:pt x="20" y="31"/>
                  </a:lnTo>
                  <a:lnTo>
                    <a:pt x="15" y="32"/>
                  </a:lnTo>
                  <a:lnTo>
                    <a:pt x="11" y="34"/>
                  </a:lnTo>
                  <a:lnTo>
                    <a:pt x="8" y="37"/>
                  </a:lnTo>
                  <a:lnTo>
                    <a:pt x="5" y="40"/>
                  </a:lnTo>
                  <a:lnTo>
                    <a:pt x="3" y="44"/>
                  </a:lnTo>
                  <a:lnTo>
                    <a:pt x="1" y="48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1" y="54"/>
                  </a:lnTo>
                  <a:lnTo>
                    <a:pt x="2" y="54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8" y="44"/>
                  </a:lnTo>
                  <a:lnTo>
                    <a:pt x="12" y="39"/>
                  </a:lnTo>
                  <a:lnTo>
                    <a:pt x="16" y="36"/>
                  </a:lnTo>
                  <a:lnTo>
                    <a:pt x="20" y="35"/>
                  </a:lnTo>
                  <a:lnTo>
                    <a:pt x="22" y="36"/>
                  </a:lnTo>
                  <a:lnTo>
                    <a:pt x="23" y="40"/>
                  </a:lnTo>
                  <a:lnTo>
                    <a:pt x="23" y="42"/>
                  </a:lnTo>
                  <a:lnTo>
                    <a:pt x="22" y="44"/>
                  </a:lnTo>
                  <a:lnTo>
                    <a:pt x="21" y="48"/>
                  </a:lnTo>
                  <a:lnTo>
                    <a:pt x="19" y="53"/>
                  </a:lnTo>
                  <a:lnTo>
                    <a:pt x="10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60" name="Freeform 336"/>
            <p:cNvSpPr>
              <a:spLocks noChangeAspect="1" noEditPoints="1"/>
            </p:cNvSpPr>
            <p:nvPr/>
          </p:nvSpPr>
          <p:spPr bwMode="auto">
            <a:xfrm>
              <a:off x="1185" y="522"/>
              <a:ext cx="102" cy="37"/>
            </a:xfrm>
            <a:custGeom>
              <a:avLst/>
              <a:gdLst>
                <a:gd name="T0" fmla="*/ 97 w 102"/>
                <a:gd name="T1" fmla="*/ 6 h 37"/>
                <a:gd name="T2" fmla="*/ 98 w 102"/>
                <a:gd name="T3" fmla="*/ 6 h 37"/>
                <a:gd name="T4" fmla="*/ 100 w 102"/>
                <a:gd name="T5" fmla="*/ 6 h 37"/>
                <a:gd name="T6" fmla="*/ 101 w 102"/>
                <a:gd name="T7" fmla="*/ 5 h 37"/>
                <a:gd name="T8" fmla="*/ 102 w 102"/>
                <a:gd name="T9" fmla="*/ 3 h 37"/>
                <a:gd name="T10" fmla="*/ 101 w 102"/>
                <a:gd name="T11" fmla="*/ 1 h 37"/>
                <a:gd name="T12" fmla="*/ 100 w 102"/>
                <a:gd name="T13" fmla="*/ 0 h 37"/>
                <a:gd name="T14" fmla="*/ 98 w 102"/>
                <a:gd name="T15" fmla="*/ 0 h 37"/>
                <a:gd name="T16" fmla="*/ 97 w 102"/>
                <a:gd name="T17" fmla="*/ 0 h 37"/>
                <a:gd name="T18" fmla="*/ 5 w 102"/>
                <a:gd name="T19" fmla="*/ 0 h 37"/>
                <a:gd name="T20" fmla="*/ 3 w 102"/>
                <a:gd name="T21" fmla="*/ 0 h 37"/>
                <a:gd name="T22" fmla="*/ 2 w 102"/>
                <a:gd name="T23" fmla="*/ 0 h 37"/>
                <a:gd name="T24" fmla="*/ 0 w 102"/>
                <a:gd name="T25" fmla="*/ 1 h 37"/>
                <a:gd name="T26" fmla="*/ 0 w 102"/>
                <a:gd name="T27" fmla="*/ 3 h 37"/>
                <a:gd name="T28" fmla="*/ 0 w 102"/>
                <a:gd name="T29" fmla="*/ 5 h 37"/>
                <a:gd name="T30" fmla="*/ 2 w 102"/>
                <a:gd name="T31" fmla="*/ 6 h 37"/>
                <a:gd name="T32" fmla="*/ 3 w 102"/>
                <a:gd name="T33" fmla="*/ 6 h 37"/>
                <a:gd name="T34" fmla="*/ 5 w 102"/>
                <a:gd name="T35" fmla="*/ 6 h 37"/>
                <a:gd name="T36" fmla="*/ 97 w 102"/>
                <a:gd name="T37" fmla="*/ 6 h 37"/>
                <a:gd name="T38" fmla="*/ 97 w 102"/>
                <a:gd name="T39" fmla="*/ 37 h 37"/>
                <a:gd name="T40" fmla="*/ 98 w 102"/>
                <a:gd name="T41" fmla="*/ 37 h 37"/>
                <a:gd name="T42" fmla="*/ 100 w 102"/>
                <a:gd name="T43" fmla="*/ 36 h 37"/>
                <a:gd name="T44" fmla="*/ 101 w 102"/>
                <a:gd name="T45" fmla="*/ 35 h 37"/>
                <a:gd name="T46" fmla="*/ 102 w 102"/>
                <a:gd name="T47" fmla="*/ 34 h 37"/>
                <a:gd name="T48" fmla="*/ 101 w 102"/>
                <a:gd name="T49" fmla="*/ 32 h 37"/>
                <a:gd name="T50" fmla="*/ 100 w 102"/>
                <a:gd name="T51" fmla="*/ 30 h 37"/>
                <a:gd name="T52" fmla="*/ 98 w 102"/>
                <a:gd name="T53" fmla="*/ 30 h 37"/>
                <a:gd name="T54" fmla="*/ 97 w 102"/>
                <a:gd name="T55" fmla="*/ 30 h 37"/>
                <a:gd name="T56" fmla="*/ 5 w 102"/>
                <a:gd name="T57" fmla="*/ 30 h 37"/>
                <a:gd name="T58" fmla="*/ 3 w 102"/>
                <a:gd name="T59" fmla="*/ 30 h 37"/>
                <a:gd name="T60" fmla="*/ 2 w 102"/>
                <a:gd name="T61" fmla="*/ 30 h 37"/>
                <a:gd name="T62" fmla="*/ 0 w 102"/>
                <a:gd name="T63" fmla="*/ 32 h 37"/>
                <a:gd name="T64" fmla="*/ 0 w 102"/>
                <a:gd name="T65" fmla="*/ 34 h 37"/>
                <a:gd name="T66" fmla="*/ 0 w 102"/>
                <a:gd name="T67" fmla="*/ 35 h 37"/>
                <a:gd name="T68" fmla="*/ 2 w 102"/>
                <a:gd name="T69" fmla="*/ 36 h 37"/>
                <a:gd name="T70" fmla="*/ 3 w 102"/>
                <a:gd name="T71" fmla="*/ 37 h 37"/>
                <a:gd name="T72" fmla="*/ 5 w 102"/>
                <a:gd name="T73" fmla="*/ 37 h 37"/>
                <a:gd name="T74" fmla="*/ 97 w 102"/>
                <a:gd name="T7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37">
                  <a:moveTo>
                    <a:pt x="97" y="6"/>
                  </a:moveTo>
                  <a:lnTo>
                    <a:pt x="98" y="6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2" y="3"/>
                  </a:lnTo>
                  <a:lnTo>
                    <a:pt x="101" y="1"/>
                  </a:lnTo>
                  <a:lnTo>
                    <a:pt x="100" y="0"/>
                  </a:lnTo>
                  <a:lnTo>
                    <a:pt x="98" y="0"/>
                  </a:lnTo>
                  <a:lnTo>
                    <a:pt x="9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97" y="6"/>
                  </a:lnTo>
                  <a:close/>
                  <a:moveTo>
                    <a:pt x="97" y="37"/>
                  </a:moveTo>
                  <a:lnTo>
                    <a:pt x="98" y="37"/>
                  </a:lnTo>
                  <a:lnTo>
                    <a:pt x="100" y="36"/>
                  </a:lnTo>
                  <a:lnTo>
                    <a:pt x="101" y="35"/>
                  </a:lnTo>
                  <a:lnTo>
                    <a:pt x="102" y="34"/>
                  </a:lnTo>
                  <a:lnTo>
                    <a:pt x="101" y="32"/>
                  </a:lnTo>
                  <a:lnTo>
                    <a:pt x="100" y="30"/>
                  </a:lnTo>
                  <a:lnTo>
                    <a:pt x="98" y="30"/>
                  </a:lnTo>
                  <a:lnTo>
                    <a:pt x="97" y="30"/>
                  </a:lnTo>
                  <a:lnTo>
                    <a:pt x="5" y="30"/>
                  </a:lnTo>
                  <a:lnTo>
                    <a:pt x="3" y="30"/>
                  </a:lnTo>
                  <a:lnTo>
                    <a:pt x="2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2" y="36"/>
                  </a:lnTo>
                  <a:lnTo>
                    <a:pt x="3" y="37"/>
                  </a:lnTo>
                  <a:lnTo>
                    <a:pt x="5" y="37"/>
                  </a:lnTo>
                  <a:lnTo>
                    <a:pt x="97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61" name="Freeform 337"/>
            <p:cNvSpPr>
              <a:spLocks noChangeAspect="1"/>
            </p:cNvSpPr>
            <p:nvPr/>
          </p:nvSpPr>
          <p:spPr bwMode="auto">
            <a:xfrm>
              <a:off x="1311" y="483"/>
              <a:ext cx="51" cy="92"/>
            </a:xfrm>
            <a:custGeom>
              <a:avLst/>
              <a:gdLst>
                <a:gd name="T0" fmla="*/ 32 w 51"/>
                <a:gd name="T1" fmla="*/ 4 h 92"/>
                <a:gd name="T2" fmla="*/ 32 w 51"/>
                <a:gd name="T3" fmla="*/ 2 h 92"/>
                <a:gd name="T4" fmla="*/ 31 w 51"/>
                <a:gd name="T5" fmla="*/ 0 h 92"/>
                <a:gd name="T6" fmla="*/ 30 w 51"/>
                <a:gd name="T7" fmla="*/ 0 h 92"/>
                <a:gd name="T8" fmla="*/ 28 w 51"/>
                <a:gd name="T9" fmla="*/ 0 h 92"/>
                <a:gd name="T10" fmla="*/ 20 w 51"/>
                <a:gd name="T11" fmla="*/ 5 h 92"/>
                <a:gd name="T12" fmla="*/ 13 w 51"/>
                <a:gd name="T13" fmla="*/ 8 h 92"/>
                <a:gd name="T14" fmla="*/ 6 w 51"/>
                <a:gd name="T15" fmla="*/ 9 h 92"/>
                <a:gd name="T16" fmla="*/ 0 w 51"/>
                <a:gd name="T17" fmla="*/ 9 h 92"/>
                <a:gd name="T18" fmla="*/ 0 w 51"/>
                <a:gd name="T19" fmla="*/ 14 h 92"/>
                <a:gd name="T20" fmla="*/ 4 w 51"/>
                <a:gd name="T21" fmla="*/ 14 h 92"/>
                <a:gd name="T22" fmla="*/ 9 w 51"/>
                <a:gd name="T23" fmla="*/ 13 h 92"/>
                <a:gd name="T24" fmla="*/ 15 w 51"/>
                <a:gd name="T25" fmla="*/ 12 h 92"/>
                <a:gd name="T26" fmla="*/ 21 w 51"/>
                <a:gd name="T27" fmla="*/ 10 h 92"/>
                <a:gd name="T28" fmla="*/ 21 w 51"/>
                <a:gd name="T29" fmla="*/ 81 h 92"/>
                <a:gd name="T30" fmla="*/ 20 w 51"/>
                <a:gd name="T31" fmla="*/ 83 h 92"/>
                <a:gd name="T32" fmla="*/ 19 w 51"/>
                <a:gd name="T33" fmla="*/ 85 h 92"/>
                <a:gd name="T34" fmla="*/ 15 w 51"/>
                <a:gd name="T35" fmla="*/ 87 h 92"/>
                <a:gd name="T36" fmla="*/ 7 w 51"/>
                <a:gd name="T37" fmla="*/ 87 h 92"/>
                <a:gd name="T38" fmla="*/ 2 w 51"/>
                <a:gd name="T39" fmla="*/ 87 h 92"/>
                <a:gd name="T40" fmla="*/ 2 w 51"/>
                <a:gd name="T41" fmla="*/ 92 h 92"/>
                <a:gd name="T42" fmla="*/ 51 w 51"/>
                <a:gd name="T43" fmla="*/ 92 h 92"/>
                <a:gd name="T44" fmla="*/ 51 w 51"/>
                <a:gd name="T45" fmla="*/ 87 h 92"/>
                <a:gd name="T46" fmla="*/ 46 w 51"/>
                <a:gd name="T47" fmla="*/ 87 h 92"/>
                <a:gd name="T48" fmla="*/ 38 w 51"/>
                <a:gd name="T49" fmla="*/ 87 h 92"/>
                <a:gd name="T50" fmla="*/ 34 w 51"/>
                <a:gd name="T51" fmla="*/ 85 h 92"/>
                <a:gd name="T52" fmla="*/ 32 w 51"/>
                <a:gd name="T53" fmla="*/ 83 h 92"/>
                <a:gd name="T54" fmla="*/ 32 w 51"/>
                <a:gd name="T55" fmla="*/ 81 h 92"/>
                <a:gd name="T56" fmla="*/ 32 w 51"/>
                <a:gd name="T57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92">
                  <a:moveTo>
                    <a:pt x="32" y="4"/>
                  </a:moveTo>
                  <a:lnTo>
                    <a:pt x="32" y="2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0" y="5"/>
                  </a:lnTo>
                  <a:lnTo>
                    <a:pt x="13" y="8"/>
                  </a:lnTo>
                  <a:lnTo>
                    <a:pt x="6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9" y="13"/>
                  </a:lnTo>
                  <a:lnTo>
                    <a:pt x="15" y="12"/>
                  </a:lnTo>
                  <a:lnTo>
                    <a:pt x="21" y="10"/>
                  </a:lnTo>
                  <a:lnTo>
                    <a:pt x="21" y="81"/>
                  </a:lnTo>
                  <a:lnTo>
                    <a:pt x="20" y="83"/>
                  </a:lnTo>
                  <a:lnTo>
                    <a:pt x="19" y="85"/>
                  </a:lnTo>
                  <a:lnTo>
                    <a:pt x="15" y="87"/>
                  </a:lnTo>
                  <a:lnTo>
                    <a:pt x="7" y="87"/>
                  </a:lnTo>
                  <a:lnTo>
                    <a:pt x="2" y="87"/>
                  </a:lnTo>
                  <a:lnTo>
                    <a:pt x="2" y="92"/>
                  </a:lnTo>
                  <a:lnTo>
                    <a:pt x="51" y="92"/>
                  </a:lnTo>
                  <a:lnTo>
                    <a:pt x="51" y="87"/>
                  </a:lnTo>
                  <a:lnTo>
                    <a:pt x="46" y="87"/>
                  </a:lnTo>
                  <a:lnTo>
                    <a:pt x="38" y="87"/>
                  </a:lnTo>
                  <a:lnTo>
                    <a:pt x="34" y="85"/>
                  </a:lnTo>
                  <a:lnTo>
                    <a:pt x="32" y="83"/>
                  </a:lnTo>
                  <a:lnTo>
                    <a:pt x="32" y="81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62" name="Freeform 338"/>
            <p:cNvSpPr>
              <a:spLocks noChangeAspect="1"/>
            </p:cNvSpPr>
            <p:nvPr/>
          </p:nvSpPr>
          <p:spPr bwMode="auto">
            <a:xfrm>
              <a:off x="1434" y="71"/>
              <a:ext cx="176" cy="440"/>
            </a:xfrm>
            <a:custGeom>
              <a:avLst/>
              <a:gdLst>
                <a:gd name="T0" fmla="*/ 14 w 176"/>
                <a:gd name="T1" fmla="*/ 431 h 440"/>
                <a:gd name="T2" fmla="*/ 19 w 176"/>
                <a:gd name="T3" fmla="*/ 425 h 440"/>
                <a:gd name="T4" fmla="*/ 19 w 176"/>
                <a:gd name="T5" fmla="*/ 417 h 440"/>
                <a:gd name="T6" fmla="*/ 13 w 176"/>
                <a:gd name="T7" fmla="*/ 413 h 440"/>
                <a:gd name="T8" fmla="*/ 7 w 176"/>
                <a:gd name="T9" fmla="*/ 413 h 440"/>
                <a:gd name="T10" fmla="*/ 1 w 176"/>
                <a:gd name="T11" fmla="*/ 417 h 440"/>
                <a:gd name="T12" fmla="*/ 2 w 176"/>
                <a:gd name="T13" fmla="*/ 429 h 440"/>
                <a:gd name="T14" fmla="*/ 14 w 176"/>
                <a:gd name="T15" fmla="*/ 439 h 440"/>
                <a:gd name="T16" fmla="*/ 33 w 176"/>
                <a:gd name="T17" fmla="*/ 438 h 440"/>
                <a:gd name="T18" fmla="*/ 49 w 176"/>
                <a:gd name="T19" fmla="*/ 423 h 440"/>
                <a:gd name="T20" fmla="*/ 62 w 176"/>
                <a:gd name="T21" fmla="*/ 395 h 440"/>
                <a:gd name="T22" fmla="*/ 73 w 176"/>
                <a:gd name="T23" fmla="*/ 358 h 440"/>
                <a:gd name="T24" fmla="*/ 99 w 176"/>
                <a:gd name="T25" fmla="*/ 242 h 440"/>
                <a:gd name="T26" fmla="*/ 122 w 176"/>
                <a:gd name="T27" fmla="*/ 116 h 440"/>
                <a:gd name="T28" fmla="*/ 133 w 176"/>
                <a:gd name="T29" fmla="*/ 62 h 440"/>
                <a:gd name="T30" fmla="*/ 141 w 176"/>
                <a:gd name="T31" fmla="*/ 30 h 440"/>
                <a:gd name="T32" fmla="*/ 149 w 176"/>
                <a:gd name="T33" fmla="*/ 9 h 440"/>
                <a:gd name="T34" fmla="*/ 159 w 176"/>
                <a:gd name="T35" fmla="*/ 5 h 440"/>
                <a:gd name="T36" fmla="*/ 165 w 176"/>
                <a:gd name="T37" fmla="*/ 8 h 440"/>
                <a:gd name="T38" fmla="*/ 163 w 176"/>
                <a:gd name="T39" fmla="*/ 10 h 440"/>
                <a:gd name="T40" fmla="*/ 158 w 176"/>
                <a:gd name="T41" fmla="*/ 15 h 440"/>
                <a:gd name="T42" fmla="*/ 158 w 176"/>
                <a:gd name="T43" fmla="*/ 23 h 440"/>
                <a:gd name="T44" fmla="*/ 163 w 176"/>
                <a:gd name="T45" fmla="*/ 28 h 440"/>
                <a:gd name="T46" fmla="*/ 170 w 176"/>
                <a:gd name="T47" fmla="*/ 28 h 440"/>
                <a:gd name="T48" fmla="*/ 175 w 176"/>
                <a:gd name="T49" fmla="*/ 23 h 440"/>
                <a:gd name="T50" fmla="*/ 174 w 176"/>
                <a:gd name="T51" fmla="*/ 11 h 440"/>
                <a:gd name="T52" fmla="*/ 163 w 176"/>
                <a:gd name="T53" fmla="*/ 2 h 440"/>
                <a:gd name="T54" fmla="*/ 144 w 176"/>
                <a:gd name="T55" fmla="*/ 4 h 440"/>
                <a:gd name="T56" fmla="*/ 126 w 176"/>
                <a:gd name="T57" fmla="*/ 36 h 440"/>
                <a:gd name="T58" fmla="*/ 116 w 176"/>
                <a:gd name="T59" fmla="*/ 68 h 440"/>
                <a:gd name="T60" fmla="*/ 107 w 176"/>
                <a:gd name="T61" fmla="*/ 102 h 440"/>
                <a:gd name="T62" fmla="*/ 93 w 176"/>
                <a:gd name="T63" fmla="*/ 164 h 440"/>
                <a:gd name="T64" fmla="*/ 76 w 176"/>
                <a:gd name="T65" fmla="*/ 246 h 440"/>
                <a:gd name="T66" fmla="*/ 60 w 176"/>
                <a:gd name="T67" fmla="*/ 340 h 440"/>
                <a:gd name="T68" fmla="*/ 49 w 176"/>
                <a:gd name="T69" fmla="*/ 391 h 440"/>
                <a:gd name="T70" fmla="*/ 44 w 176"/>
                <a:gd name="T71" fmla="*/ 407 h 440"/>
                <a:gd name="T72" fmla="*/ 37 w 176"/>
                <a:gd name="T73" fmla="*/ 424 h 440"/>
                <a:gd name="T74" fmla="*/ 28 w 176"/>
                <a:gd name="T75" fmla="*/ 434 h 440"/>
                <a:gd name="T76" fmla="*/ 17 w 176"/>
                <a:gd name="T77" fmla="*/ 435 h 440"/>
                <a:gd name="T78" fmla="*/ 11 w 176"/>
                <a:gd name="T79" fmla="*/ 432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440">
                  <a:moveTo>
                    <a:pt x="10" y="431"/>
                  </a:moveTo>
                  <a:lnTo>
                    <a:pt x="14" y="431"/>
                  </a:lnTo>
                  <a:lnTo>
                    <a:pt x="17" y="428"/>
                  </a:lnTo>
                  <a:lnTo>
                    <a:pt x="19" y="425"/>
                  </a:lnTo>
                  <a:lnTo>
                    <a:pt x="20" y="422"/>
                  </a:lnTo>
                  <a:lnTo>
                    <a:pt x="19" y="417"/>
                  </a:lnTo>
                  <a:lnTo>
                    <a:pt x="17" y="414"/>
                  </a:lnTo>
                  <a:lnTo>
                    <a:pt x="13" y="413"/>
                  </a:lnTo>
                  <a:lnTo>
                    <a:pt x="10" y="412"/>
                  </a:lnTo>
                  <a:lnTo>
                    <a:pt x="7" y="413"/>
                  </a:lnTo>
                  <a:lnTo>
                    <a:pt x="3" y="414"/>
                  </a:lnTo>
                  <a:lnTo>
                    <a:pt x="1" y="417"/>
                  </a:lnTo>
                  <a:lnTo>
                    <a:pt x="0" y="422"/>
                  </a:lnTo>
                  <a:lnTo>
                    <a:pt x="2" y="429"/>
                  </a:lnTo>
                  <a:lnTo>
                    <a:pt x="7" y="435"/>
                  </a:lnTo>
                  <a:lnTo>
                    <a:pt x="14" y="439"/>
                  </a:lnTo>
                  <a:lnTo>
                    <a:pt x="22" y="440"/>
                  </a:lnTo>
                  <a:lnTo>
                    <a:pt x="33" y="438"/>
                  </a:lnTo>
                  <a:lnTo>
                    <a:pt x="42" y="432"/>
                  </a:lnTo>
                  <a:lnTo>
                    <a:pt x="49" y="423"/>
                  </a:lnTo>
                  <a:lnTo>
                    <a:pt x="56" y="410"/>
                  </a:lnTo>
                  <a:lnTo>
                    <a:pt x="62" y="395"/>
                  </a:lnTo>
                  <a:lnTo>
                    <a:pt x="67" y="377"/>
                  </a:lnTo>
                  <a:lnTo>
                    <a:pt x="73" y="358"/>
                  </a:lnTo>
                  <a:lnTo>
                    <a:pt x="78" y="337"/>
                  </a:lnTo>
                  <a:lnTo>
                    <a:pt x="99" y="242"/>
                  </a:lnTo>
                  <a:lnTo>
                    <a:pt x="117" y="147"/>
                  </a:lnTo>
                  <a:lnTo>
                    <a:pt x="122" y="116"/>
                  </a:lnTo>
                  <a:lnTo>
                    <a:pt x="128" y="87"/>
                  </a:lnTo>
                  <a:lnTo>
                    <a:pt x="133" y="62"/>
                  </a:lnTo>
                  <a:lnTo>
                    <a:pt x="138" y="40"/>
                  </a:lnTo>
                  <a:lnTo>
                    <a:pt x="141" y="30"/>
                  </a:lnTo>
                  <a:lnTo>
                    <a:pt x="145" y="19"/>
                  </a:lnTo>
                  <a:lnTo>
                    <a:pt x="149" y="9"/>
                  </a:lnTo>
                  <a:lnTo>
                    <a:pt x="155" y="5"/>
                  </a:lnTo>
                  <a:lnTo>
                    <a:pt x="159" y="5"/>
                  </a:lnTo>
                  <a:lnTo>
                    <a:pt x="163" y="7"/>
                  </a:lnTo>
                  <a:lnTo>
                    <a:pt x="165" y="8"/>
                  </a:lnTo>
                  <a:lnTo>
                    <a:pt x="167" y="9"/>
                  </a:lnTo>
                  <a:lnTo>
                    <a:pt x="163" y="10"/>
                  </a:lnTo>
                  <a:lnTo>
                    <a:pt x="159" y="12"/>
                  </a:lnTo>
                  <a:lnTo>
                    <a:pt x="158" y="15"/>
                  </a:lnTo>
                  <a:lnTo>
                    <a:pt x="157" y="19"/>
                  </a:lnTo>
                  <a:lnTo>
                    <a:pt x="158" y="23"/>
                  </a:lnTo>
                  <a:lnTo>
                    <a:pt x="160" y="26"/>
                  </a:lnTo>
                  <a:lnTo>
                    <a:pt x="163" y="28"/>
                  </a:lnTo>
                  <a:lnTo>
                    <a:pt x="166" y="29"/>
                  </a:lnTo>
                  <a:lnTo>
                    <a:pt x="170" y="28"/>
                  </a:lnTo>
                  <a:lnTo>
                    <a:pt x="173" y="26"/>
                  </a:lnTo>
                  <a:lnTo>
                    <a:pt x="175" y="23"/>
                  </a:lnTo>
                  <a:lnTo>
                    <a:pt x="176" y="19"/>
                  </a:lnTo>
                  <a:lnTo>
                    <a:pt x="174" y="11"/>
                  </a:lnTo>
                  <a:lnTo>
                    <a:pt x="169" y="6"/>
                  </a:lnTo>
                  <a:lnTo>
                    <a:pt x="163" y="2"/>
                  </a:lnTo>
                  <a:lnTo>
                    <a:pt x="154" y="0"/>
                  </a:lnTo>
                  <a:lnTo>
                    <a:pt x="144" y="4"/>
                  </a:lnTo>
                  <a:lnTo>
                    <a:pt x="134" y="16"/>
                  </a:lnTo>
                  <a:lnTo>
                    <a:pt x="126" y="36"/>
                  </a:lnTo>
                  <a:lnTo>
                    <a:pt x="117" y="62"/>
                  </a:lnTo>
                  <a:lnTo>
                    <a:pt x="116" y="68"/>
                  </a:lnTo>
                  <a:lnTo>
                    <a:pt x="113" y="81"/>
                  </a:lnTo>
                  <a:lnTo>
                    <a:pt x="107" y="102"/>
                  </a:lnTo>
                  <a:lnTo>
                    <a:pt x="101" y="130"/>
                  </a:lnTo>
                  <a:lnTo>
                    <a:pt x="93" y="164"/>
                  </a:lnTo>
                  <a:lnTo>
                    <a:pt x="85" y="203"/>
                  </a:lnTo>
                  <a:lnTo>
                    <a:pt x="76" y="246"/>
                  </a:lnTo>
                  <a:lnTo>
                    <a:pt x="68" y="293"/>
                  </a:lnTo>
                  <a:lnTo>
                    <a:pt x="60" y="340"/>
                  </a:lnTo>
                  <a:lnTo>
                    <a:pt x="51" y="384"/>
                  </a:lnTo>
                  <a:lnTo>
                    <a:pt x="49" y="391"/>
                  </a:lnTo>
                  <a:lnTo>
                    <a:pt x="47" y="399"/>
                  </a:lnTo>
                  <a:lnTo>
                    <a:pt x="44" y="407"/>
                  </a:lnTo>
                  <a:lnTo>
                    <a:pt x="41" y="416"/>
                  </a:lnTo>
                  <a:lnTo>
                    <a:pt x="37" y="424"/>
                  </a:lnTo>
                  <a:lnTo>
                    <a:pt x="33" y="430"/>
                  </a:lnTo>
                  <a:lnTo>
                    <a:pt x="28" y="434"/>
                  </a:lnTo>
                  <a:lnTo>
                    <a:pt x="22" y="436"/>
                  </a:lnTo>
                  <a:lnTo>
                    <a:pt x="17" y="435"/>
                  </a:lnTo>
                  <a:lnTo>
                    <a:pt x="13" y="434"/>
                  </a:lnTo>
                  <a:lnTo>
                    <a:pt x="11" y="432"/>
                  </a:lnTo>
                  <a:lnTo>
                    <a:pt x="10" y="43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63" name="Freeform 339"/>
            <p:cNvSpPr>
              <a:spLocks noChangeAspect="1"/>
            </p:cNvSpPr>
            <p:nvPr/>
          </p:nvSpPr>
          <p:spPr bwMode="auto">
            <a:xfrm>
              <a:off x="1541" y="424"/>
              <a:ext cx="97" cy="98"/>
            </a:xfrm>
            <a:custGeom>
              <a:avLst/>
              <a:gdLst>
                <a:gd name="T0" fmla="*/ 92 w 97"/>
                <a:gd name="T1" fmla="*/ 75 h 98"/>
                <a:gd name="T2" fmla="*/ 92 w 97"/>
                <a:gd name="T3" fmla="*/ 79 h 98"/>
                <a:gd name="T4" fmla="*/ 90 w 97"/>
                <a:gd name="T5" fmla="*/ 85 h 98"/>
                <a:gd name="T6" fmla="*/ 88 w 97"/>
                <a:gd name="T7" fmla="*/ 87 h 98"/>
                <a:gd name="T8" fmla="*/ 80 w 97"/>
                <a:gd name="T9" fmla="*/ 88 h 98"/>
                <a:gd name="T10" fmla="*/ 70 w 97"/>
                <a:gd name="T11" fmla="*/ 83 h 98"/>
                <a:gd name="T12" fmla="*/ 77 w 97"/>
                <a:gd name="T13" fmla="*/ 71 h 98"/>
                <a:gd name="T14" fmla="*/ 87 w 97"/>
                <a:gd name="T15" fmla="*/ 58 h 98"/>
                <a:gd name="T16" fmla="*/ 94 w 97"/>
                <a:gd name="T17" fmla="*/ 43 h 98"/>
                <a:gd name="T18" fmla="*/ 92 w 97"/>
                <a:gd name="T19" fmla="*/ 22 h 98"/>
                <a:gd name="T20" fmla="*/ 67 w 97"/>
                <a:gd name="T21" fmla="*/ 3 h 98"/>
                <a:gd name="T22" fmla="*/ 30 w 97"/>
                <a:gd name="T23" fmla="*/ 3 h 98"/>
                <a:gd name="T24" fmla="*/ 5 w 97"/>
                <a:gd name="T25" fmla="*/ 22 h 98"/>
                <a:gd name="T26" fmla="*/ 3 w 97"/>
                <a:gd name="T27" fmla="*/ 44 h 98"/>
                <a:gd name="T28" fmla="*/ 12 w 97"/>
                <a:gd name="T29" fmla="*/ 60 h 98"/>
                <a:gd name="T30" fmla="*/ 24 w 97"/>
                <a:gd name="T31" fmla="*/ 78 h 98"/>
                <a:gd name="T32" fmla="*/ 17 w 97"/>
                <a:gd name="T33" fmla="*/ 88 h 98"/>
                <a:gd name="T34" fmla="*/ 9 w 97"/>
                <a:gd name="T35" fmla="*/ 87 h 98"/>
                <a:gd name="T36" fmla="*/ 8 w 97"/>
                <a:gd name="T37" fmla="*/ 85 h 98"/>
                <a:gd name="T38" fmla="*/ 6 w 97"/>
                <a:gd name="T39" fmla="*/ 79 h 98"/>
                <a:gd name="T40" fmla="*/ 5 w 97"/>
                <a:gd name="T41" fmla="*/ 75 h 98"/>
                <a:gd name="T42" fmla="*/ 5 w 97"/>
                <a:gd name="T43" fmla="*/ 98 h 98"/>
                <a:gd name="T44" fmla="*/ 33 w 97"/>
                <a:gd name="T45" fmla="*/ 98 h 98"/>
                <a:gd name="T46" fmla="*/ 33 w 97"/>
                <a:gd name="T47" fmla="*/ 87 h 98"/>
                <a:gd name="T48" fmla="*/ 28 w 97"/>
                <a:gd name="T49" fmla="*/ 72 h 98"/>
                <a:gd name="T50" fmla="*/ 19 w 97"/>
                <a:gd name="T51" fmla="*/ 50 h 98"/>
                <a:gd name="T52" fmla="*/ 19 w 97"/>
                <a:gd name="T53" fmla="*/ 22 h 98"/>
                <a:gd name="T54" fmla="*/ 37 w 97"/>
                <a:gd name="T55" fmla="*/ 6 h 98"/>
                <a:gd name="T56" fmla="*/ 60 w 97"/>
                <a:gd name="T57" fmla="*/ 6 h 98"/>
                <a:gd name="T58" fmla="*/ 78 w 97"/>
                <a:gd name="T59" fmla="*/ 22 h 98"/>
                <a:gd name="T60" fmla="*/ 78 w 97"/>
                <a:gd name="T61" fmla="*/ 50 h 98"/>
                <a:gd name="T62" fmla="*/ 69 w 97"/>
                <a:gd name="T63" fmla="*/ 72 h 98"/>
                <a:gd name="T64" fmla="*/ 64 w 97"/>
                <a:gd name="T65" fmla="*/ 87 h 98"/>
                <a:gd name="T66" fmla="*/ 63 w 97"/>
                <a:gd name="T67" fmla="*/ 97 h 98"/>
                <a:gd name="T68" fmla="*/ 65 w 97"/>
                <a:gd name="T69" fmla="*/ 98 h 98"/>
                <a:gd name="T70" fmla="*/ 92 w 97"/>
                <a:gd name="T7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98">
                  <a:moveTo>
                    <a:pt x="97" y="75"/>
                  </a:moveTo>
                  <a:lnTo>
                    <a:pt x="92" y="75"/>
                  </a:lnTo>
                  <a:lnTo>
                    <a:pt x="92" y="76"/>
                  </a:lnTo>
                  <a:lnTo>
                    <a:pt x="92" y="79"/>
                  </a:lnTo>
                  <a:lnTo>
                    <a:pt x="91" y="82"/>
                  </a:lnTo>
                  <a:lnTo>
                    <a:pt x="90" y="85"/>
                  </a:lnTo>
                  <a:lnTo>
                    <a:pt x="89" y="86"/>
                  </a:lnTo>
                  <a:lnTo>
                    <a:pt x="88" y="87"/>
                  </a:lnTo>
                  <a:lnTo>
                    <a:pt x="85" y="88"/>
                  </a:lnTo>
                  <a:lnTo>
                    <a:pt x="80" y="88"/>
                  </a:lnTo>
                  <a:lnTo>
                    <a:pt x="68" y="88"/>
                  </a:lnTo>
                  <a:lnTo>
                    <a:pt x="70" y="83"/>
                  </a:lnTo>
                  <a:lnTo>
                    <a:pt x="73" y="77"/>
                  </a:lnTo>
                  <a:lnTo>
                    <a:pt x="77" y="71"/>
                  </a:lnTo>
                  <a:lnTo>
                    <a:pt x="82" y="65"/>
                  </a:lnTo>
                  <a:lnTo>
                    <a:pt x="87" y="58"/>
                  </a:lnTo>
                  <a:lnTo>
                    <a:pt x="91" y="51"/>
                  </a:lnTo>
                  <a:lnTo>
                    <a:pt x="94" y="43"/>
                  </a:lnTo>
                  <a:lnTo>
                    <a:pt x="95" y="35"/>
                  </a:lnTo>
                  <a:lnTo>
                    <a:pt x="92" y="22"/>
                  </a:lnTo>
                  <a:lnTo>
                    <a:pt x="82" y="11"/>
                  </a:lnTo>
                  <a:lnTo>
                    <a:pt x="67" y="3"/>
                  </a:lnTo>
                  <a:lnTo>
                    <a:pt x="49" y="0"/>
                  </a:lnTo>
                  <a:lnTo>
                    <a:pt x="30" y="3"/>
                  </a:lnTo>
                  <a:lnTo>
                    <a:pt x="15" y="11"/>
                  </a:lnTo>
                  <a:lnTo>
                    <a:pt x="5" y="22"/>
                  </a:lnTo>
                  <a:lnTo>
                    <a:pt x="2" y="35"/>
                  </a:lnTo>
                  <a:lnTo>
                    <a:pt x="3" y="44"/>
                  </a:lnTo>
                  <a:lnTo>
                    <a:pt x="6" y="52"/>
                  </a:lnTo>
                  <a:lnTo>
                    <a:pt x="12" y="60"/>
                  </a:lnTo>
                  <a:lnTo>
                    <a:pt x="18" y="69"/>
                  </a:lnTo>
                  <a:lnTo>
                    <a:pt x="24" y="78"/>
                  </a:lnTo>
                  <a:lnTo>
                    <a:pt x="29" y="88"/>
                  </a:lnTo>
                  <a:lnTo>
                    <a:pt x="17" y="88"/>
                  </a:lnTo>
                  <a:lnTo>
                    <a:pt x="12" y="88"/>
                  </a:lnTo>
                  <a:lnTo>
                    <a:pt x="9" y="87"/>
                  </a:lnTo>
                  <a:lnTo>
                    <a:pt x="8" y="87"/>
                  </a:lnTo>
                  <a:lnTo>
                    <a:pt x="8" y="85"/>
                  </a:lnTo>
                  <a:lnTo>
                    <a:pt x="7" y="83"/>
                  </a:lnTo>
                  <a:lnTo>
                    <a:pt x="6" y="79"/>
                  </a:lnTo>
                  <a:lnTo>
                    <a:pt x="5" y="76"/>
                  </a:lnTo>
                  <a:lnTo>
                    <a:pt x="5" y="75"/>
                  </a:lnTo>
                  <a:lnTo>
                    <a:pt x="0" y="75"/>
                  </a:lnTo>
                  <a:lnTo>
                    <a:pt x="5" y="98"/>
                  </a:lnTo>
                  <a:lnTo>
                    <a:pt x="30" y="98"/>
                  </a:lnTo>
                  <a:lnTo>
                    <a:pt x="33" y="98"/>
                  </a:lnTo>
                  <a:lnTo>
                    <a:pt x="34" y="95"/>
                  </a:lnTo>
                  <a:lnTo>
                    <a:pt x="33" y="87"/>
                  </a:lnTo>
                  <a:lnTo>
                    <a:pt x="31" y="79"/>
                  </a:lnTo>
                  <a:lnTo>
                    <a:pt x="28" y="72"/>
                  </a:lnTo>
                  <a:lnTo>
                    <a:pt x="26" y="66"/>
                  </a:lnTo>
                  <a:lnTo>
                    <a:pt x="19" y="50"/>
                  </a:lnTo>
                  <a:lnTo>
                    <a:pt x="17" y="35"/>
                  </a:lnTo>
                  <a:lnTo>
                    <a:pt x="19" y="22"/>
                  </a:lnTo>
                  <a:lnTo>
                    <a:pt x="27" y="12"/>
                  </a:lnTo>
                  <a:lnTo>
                    <a:pt x="37" y="6"/>
                  </a:lnTo>
                  <a:lnTo>
                    <a:pt x="49" y="4"/>
                  </a:lnTo>
                  <a:lnTo>
                    <a:pt x="60" y="6"/>
                  </a:lnTo>
                  <a:lnTo>
                    <a:pt x="71" y="12"/>
                  </a:lnTo>
                  <a:lnTo>
                    <a:pt x="78" y="22"/>
                  </a:lnTo>
                  <a:lnTo>
                    <a:pt x="80" y="35"/>
                  </a:lnTo>
                  <a:lnTo>
                    <a:pt x="78" y="50"/>
                  </a:lnTo>
                  <a:lnTo>
                    <a:pt x="72" y="66"/>
                  </a:lnTo>
                  <a:lnTo>
                    <a:pt x="69" y="72"/>
                  </a:lnTo>
                  <a:lnTo>
                    <a:pt x="66" y="79"/>
                  </a:lnTo>
                  <a:lnTo>
                    <a:pt x="64" y="87"/>
                  </a:lnTo>
                  <a:lnTo>
                    <a:pt x="63" y="95"/>
                  </a:lnTo>
                  <a:lnTo>
                    <a:pt x="63" y="97"/>
                  </a:lnTo>
                  <a:lnTo>
                    <a:pt x="64" y="98"/>
                  </a:lnTo>
                  <a:lnTo>
                    <a:pt x="65" y="98"/>
                  </a:lnTo>
                  <a:lnTo>
                    <a:pt x="67" y="98"/>
                  </a:lnTo>
                  <a:lnTo>
                    <a:pt x="92" y="98"/>
                  </a:lnTo>
                  <a:lnTo>
                    <a:pt x="97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64" name="Freeform 340"/>
            <p:cNvSpPr>
              <a:spLocks noChangeAspect="1"/>
            </p:cNvSpPr>
            <p:nvPr/>
          </p:nvSpPr>
          <p:spPr bwMode="auto">
            <a:xfrm>
              <a:off x="1698" y="205"/>
              <a:ext cx="167" cy="135"/>
            </a:xfrm>
            <a:custGeom>
              <a:avLst/>
              <a:gdLst>
                <a:gd name="T0" fmla="*/ 145 w 167"/>
                <a:gd name="T1" fmla="*/ 11 h 135"/>
                <a:gd name="T2" fmla="*/ 152 w 167"/>
                <a:gd name="T3" fmla="*/ 7 h 135"/>
                <a:gd name="T4" fmla="*/ 163 w 167"/>
                <a:gd name="T5" fmla="*/ 6 h 135"/>
                <a:gd name="T6" fmla="*/ 167 w 167"/>
                <a:gd name="T7" fmla="*/ 4 h 135"/>
                <a:gd name="T8" fmla="*/ 166 w 167"/>
                <a:gd name="T9" fmla="*/ 0 h 135"/>
                <a:gd name="T10" fmla="*/ 113 w 167"/>
                <a:gd name="T11" fmla="*/ 0 h 135"/>
                <a:gd name="T12" fmla="*/ 111 w 167"/>
                <a:gd name="T13" fmla="*/ 0 h 135"/>
                <a:gd name="T14" fmla="*/ 109 w 167"/>
                <a:gd name="T15" fmla="*/ 4 h 135"/>
                <a:gd name="T16" fmla="*/ 115 w 167"/>
                <a:gd name="T17" fmla="*/ 6 h 135"/>
                <a:gd name="T18" fmla="*/ 122 w 167"/>
                <a:gd name="T19" fmla="*/ 7 h 135"/>
                <a:gd name="T20" fmla="*/ 128 w 167"/>
                <a:gd name="T21" fmla="*/ 10 h 135"/>
                <a:gd name="T22" fmla="*/ 127 w 167"/>
                <a:gd name="T23" fmla="*/ 13 h 135"/>
                <a:gd name="T24" fmla="*/ 55 w 167"/>
                <a:gd name="T25" fmla="*/ 62 h 135"/>
                <a:gd name="T26" fmla="*/ 68 w 167"/>
                <a:gd name="T27" fmla="*/ 11 h 135"/>
                <a:gd name="T28" fmla="*/ 75 w 167"/>
                <a:gd name="T29" fmla="*/ 7 h 135"/>
                <a:gd name="T30" fmla="*/ 86 w 167"/>
                <a:gd name="T31" fmla="*/ 6 h 135"/>
                <a:gd name="T32" fmla="*/ 89 w 167"/>
                <a:gd name="T33" fmla="*/ 4 h 135"/>
                <a:gd name="T34" fmla="*/ 89 w 167"/>
                <a:gd name="T35" fmla="*/ 0 h 135"/>
                <a:gd name="T36" fmla="*/ 36 w 167"/>
                <a:gd name="T37" fmla="*/ 0 h 135"/>
                <a:gd name="T38" fmla="*/ 34 w 167"/>
                <a:gd name="T39" fmla="*/ 0 h 135"/>
                <a:gd name="T40" fmla="*/ 32 w 167"/>
                <a:gd name="T41" fmla="*/ 4 h 135"/>
                <a:gd name="T42" fmla="*/ 38 w 167"/>
                <a:gd name="T43" fmla="*/ 6 h 135"/>
                <a:gd name="T44" fmla="*/ 45 w 167"/>
                <a:gd name="T45" fmla="*/ 7 h 135"/>
                <a:gd name="T46" fmla="*/ 51 w 167"/>
                <a:gd name="T47" fmla="*/ 10 h 135"/>
                <a:gd name="T48" fmla="*/ 50 w 167"/>
                <a:gd name="T49" fmla="*/ 13 h 135"/>
                <a:gd name="T50" fmla="*/ 23 w 167"/>
                <a:gd name="T51" fmla="*/ 122 h 135"/>
                <a:gd name="T52" fmla="*/ 21 w 167"/>
                <a:gd name="T53" fmla="*/ 126 h 135"/>
                <a:gd name="T54" fmla="*/ 17 w 167"/>
                <a:gd name="T55" fmla="*/ 128 h 135"/>
                <a:gd name="T56" fmla="*/ 11 w 167"/>
                <a:gd name="T57" fmla="*/ 129 h 135"/>
                <a:gd name="T58" fmla="*/ 3 w 167"/>
                <a:gd name="T59" fmla="*/ 129 h 135"/>
                <a:gd name="T60" fmla="*/ 0 w 167"/>
                <a:gd name="T61" fmla="*/ 131 h 135"/>
                <a:gd name="T62" fmla="*/ 1 w 167"/>
                <a:gd name="T63" fmla="*/ 135 h 135"/>
                <a:gd name="T64" fmla="*/ 8 w 167"/>
                <a:gd name="T65" fmla="*/ 135 h 135"/>
                <a:gd name="T66" fmla="*/ 22 w 167"/>
                <a:gd name="T67" fmla="*/ 135 h 135"/>
                <a:gd name="T68" fmla="*/ 41 w 167"/>
                <a:gd name="T69" fmla="*/ 135 h 135"/>
                <a:gd name="T70" fmla="*/ 55 w 167"/>
                <a:gd name="T71" fmla="*/ 135 h 135"/>
                <a:gd name="T72" fmla="*/ 57 w 167"/>
                <a:gd name="T73" fmla="*/ 134 h 135"/>
                <a:gd name="T74" fmla="*/ 56 w 167"/>
                <a:gd name="T75" fmla="*/ 129 h 135"/>
                <a:gd name="T76" fmla="*/ 47 w 167"/>
                <a:gd name="T77" fmla="*/ 129 h 135"/>
                <a:gd name="T78" fmla="*/ 40 w 167"/>
                <a:gd name="T79" fmla="*/ 128 h 135"/>
                <a:gd name="T80" fmla="*/ 40 w 167"/>
                <a:gd name="T81" fmla="*/ 122 h 135"/>
                <a:gd name="T82" fmla="*/ 114 w 167"/>
                <a:gd name="T83" fmla="*/ 68 h 135"/>
                <a:gd name="T84" fmla="*/ 104 w 167"/>
                <a:gd name="T85" fmla="*/ 106 h 135"/>
                <a:gd name="T86" fmla="*/ 100 w 167"/>
                <a:gd name="T87" fmla="*/ 123 h 135"/>
                <a:gd name="T88" fmla="*/ 95 w 167"/>
                <a:gd name="T89" fmla="*/ 128 h 135"/>
                <a:gd name="T90" fmla="*/ 82 w 167"/>
                <a:gd name="T91" fmla="*/ 129 h 135"/>
                <a:gd name="T92" fmla="*/ 78 w 167"/>
                <a:gd name="T93" fmla="*/ 130 h 135"/>
                <a:gd name="T94" fmla="*/ 77 w 167"/>
                <a:gd name="T95" fmla="*/ 133 h 135"/>
                <a:gd name="T96" fmla="*/ 80 w 167"/>
                <a:gd name="T97" fmla="*/ 135 h 135"/>
                <a:gd name="T98" fmla="*/ 92 w 167"/>
                <a:gd name="T99" fmla="*/ 135 h 135"/>
                <a:gd name="T100" fmla="*/ 105 w 167"/>
                <a:gd name="T101" fmla="*/ 135 h 135"/>
                <a:gd name="T102" fmla="*/ 131 w 167"/>
                <a:gd name="T103" fmla="*/ 135 h 135"/>
                <a:gd name="T104" fmla="*/ 133 w 167"/>
                <a:gd name="T105" fmla="*/ 135 h 135"/>
                <a:gd name="T106" fmla="*/ 135 w 167"/>
                <a:gd name="T107" fmla="*/ 131 h 135"/>
                <a:gd name="T108" fmla="*/ 129 w 167"/>
                <a:gd name="T109" fmla="*/ 129 h 135"/>
                <a:gd name="T110" fmla="*/ 120 w 167"/>
                <a:gd name="T111" fmla="*/ 129 h 135"/>
                <a:gd name="T112" fmla="*/ 116 w 167"/>
                <a:gd name="T113" fmla="*/ 126 h 135"/>
                <a:gd name="T114" fmla="*/ 144 w 167"/>
                <a:gd name="T115" fmla="*/ 1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7" h="135">
                  <a:moveTo>
                    <a:pt x="144" y="15"/>
                  </a:moveTo>
                  <a:lnTo>
                    <a:pt x="145" y="11"/>
                  </a:lnTo>
                  <a:lnTo>
                    <a:pt x="147" y="8"/>
                  </a:lnTo>
                  <a:lnTo>
                    <a:pt x="152" y="7"/>
                  </a:lnTo>
                  <a:lnTo>
                    <a:pt x="160" y="6"/>
                  </a:lnTo>
                  <a:lnTo>
                    <a:pt x="163" y="6"/>
                  </a:lnTo>
                  <a:lnTo>
                    <a:pt x="165" y="6"/>
                  </a:lnTo>
                  <a:lnTo>
                    <a:pt x="167" y="4"/>
                  </a:lnTo>
                  <a:lnTo>
                    <a:pt x="167" y="2"/>
                  </a:lnTo>
                  <a:lnTo>
                    <a:pt x="166" y="0"/>
                  </a:lnTo>
                  <a:lnTo>
                    <a:pt x="164" y="0"/>
                  </a:lnTo>
                  <a:lnTo>
                    <a:pt x="113" y="0"/>
                  </a:lnTo>
                  <a:lnTo>
                    <a:pt x="112" y="0"/>
                  </a:lnTo>
                  <a:lnTo>
                    <a:pt x="111" y="0"/>
                  </a:lnTo>
                  <a:lnTo>
                    <a:pt x="110" y="2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5" y="6"/>
                  </a:lnTo>
                  <a:lnTo>
                    <a:pt x="118" y="6"/>
                  </a:lnTo>
                  <a:lnTo>
                    <a:pt x="122" y="7"/>
                  </a:lnTo>
                  <a:lnTo>
                    <a:pt x="126" y="7"/>
                  </a:lnTo>
                  <a:lnTo>
                    <a:pt x="128" y="10"/>
                  </a:lnTo>
                  <a:lnTo>
                    <a:pt x="128" y="11"/>
                  </a:lnTo>
                  <a:lnTo>
                    <a:pt x="127" y="13"/>
                  </a:lnTo>
                  <a:lnTo>
                    <a:pt x="115" y="62"/>
                  </a:lnTo>
                  <a:lnTo>
                    <a:pt x="55" y="62"/>
                  </a:lnTo>
                  <a:lnTo>
                    <a:pt x="66" y="15"/>
                  </a:lnTo>
                  <a:lnTo>
                    <a:pt x="68" y="11"/>
                  </a:lnTo>
                  <a:lnTo>
                    <a:pt x="70" y="8"/>
                  </a:lnTo>
                  <a:lnTo>
                    <a:pt x="75" y="7"/>
                  </a:lnTo>
                  <a:lnTo>
                    <a:pt x="83" y="6"/>
                  </a:lnTo>
                  <a:lnTo>
                    <a:pt x="86" y="6"/>
                  </a:lnTo>
                  <a:lnTo>
                    <a:pt x="88" y="6"/>
                  </a:lnTo>
                  <a:lnTo>
                    <a:pt x="89" y="4"/>
                  </a:lnTo>
                  <a:lnTo>
                    <a:pt x="90" y="2"/>
                  </a:lnTo>
                  <a:lnTo>
                    <a:pt x="89" y="0"/>
                  </a:lnTo>
                  <a:lnTo>
                    <a:pt x="87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3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5" y="7"/>
                  </a:lnTo>
                  <a:lnTo>
                    <a:pt x="49" y="7"/>
                  </a:lnTo>
                  <a:lnTo>
                    <a:pt x="51" y="10"/>
                  </a:lnTo>
                  <a:lnTo>
                    <a:pt x="51" y="11"/>
                  </a:lnTo>
                  <a:lnTo>
                    <a:pt x="50" y="13"/>
                  </a:lnTo>
                  <a:lnTo>
                    <a:pt x="23" y="120"/>
                  </a:lnTo>
                  <a:lnTo>
                    <a:pt x="23" y="122"/>
                  </a:lnTo>
                  <a:lnTo>
                    <a:pt x="22" y="124"/>
                  </a:lnTo>
                  <a:lnTo>
                    <a:pt x="21" y="126"/>
                  </a:lnTo>
                  <a:lnTo>
                    <a:pt x="20" y="127"/>
                  </a:lnTo>
                  <a:lnTo>
                    <a:pt x="17" y="128"/>
                  </a:lnTo>
                  <a:lnTo>
                    <a:pt x="15" y="129"/>
                  </a:lnTo>
                  <a:lnTo>
                    <a:pt x="11" y="129"/>
                  </a:lnTo>
                  <a:lnTo>
                    <a:pt x="5" y="129"/>
                  </a:lnTo>
                  <a:lnTo>
                    <a:pt x="3" y="129"/>
                  </a:lnTo>
                  <a:lnTo>
                    <a:pt x="1" y="130"/>
                  </a:lnTo>
                  <a:lnTo>
                    <a:pt x="0" y="131"/>
                  </a:lnTo>
                  <a:lnTo>
                    <a:pt x="0" y="133"/>
                  </a:lnTo>
                  <a:lnTo>
                    <a:pt x="1" y="135"/>
                  </a:lnTo>
                  <a:lnTo>
                    <a:pt x="3" y="135"/>
                  </a:lnTo>
                  <a:lnTo>
                    <a:pt x="8" y="135"/>
                  </a:lnTo>
                  <a:lnTo>
                    <a:pt x="15" y="135"/>
                  </a:lnTo>
                  <a:lnTo>
                    <a:pt x="22" y="135"/>
                  </a:lnTo>
                  <a:lnTo>
                    <a:pt x="28" y="135"/>
                  </a:lnTo>
                  <a:lnTo>
                    <a:pt x="41" y="135"/>
                  </a:lnTo>
                  <a:lnTo>
                    <a:pt x="54" y="135"/>
                  </a:lnTo>
                  <a:lnTo>
                    <a:pt x="55" y="135"/>
                  </a:lnTo>
                  <a:lnTo>
                    <a:pt x="56" y="135"/>
                  </a:lnTo>
                  <a:lnTo>
                    <a:pt x="57" y="134"/>
                  </a:lnTo>
                  <a:lnTo>
                    <a:pt x="58" y="131"/>
                  </a:lnTo>
                  <a:lnTo>
                    <a:pt x="56" y="129"/>
                  </a:lnTo>
                  <a:lnTo>
                    <a:pt x="52" y="129"/>
                  </a:lnTo>
                  <a:lnTo>
                    <a:pt x="47" y="129"/>
                  </a:lnTo>
                  <a:lnTo>
                    <a:pt x="43" y="129"/>
                  </a:lnTo>
                  <a:lnTo>
                    <a:pt x="40" y="128"/>
                  </a:lnTo>
                  <a:lnTo>
                    <a:pt x="39" y="126"/>
                  </a:lnTo>
                  <a:lnTo>
                    <a:pt x="40" y="122"/>
                  </a:lnTo>
                  <a:lnTo>
                    <a:pt x="53" y="68"/>
                  </a:lnTo>
                  <a:lnTo>
                    <a:pt x="114" y="68"/>
                  </a:lnTo>
                  <a:lnTo>
                    <a:pt x="108" y="90"/>
                  </a:lnTo>
                  <a:lnTo>
                    <a:pt x="104" y="106"/>
                  </a:lnTo>
                  <a:lnTo>
                    <a:pt x="101" y="117"/>
                  </a:lnTo>
                  <a:lnTo>
                    <a:pt x="100" y="123"/>
                  </a:lnTo>
                  <a:lnTo>
                    <a:pt x="98" y="126"/>
                  </a:lnTo>
                  <a:lnTo>
                    <a:pt x="95" y="128"/>
                  </a:lnTo>
                  <a:lnTo>
                    <a:pt x="90" y="129"/>
                  </a:lnTo>
                  <a:lnTo>
                    <a:pt x="82" y="129"/>
                  </a:lnTo>
                  <a:lnTo>
                    <a:pt x="80" y="129"/>
                  </a:lnTo>
                  <a:lnTo>
                    <a:pt x="78" y="130"/>
                  </a:lnTo>
                  <a:lnTo>
                    <a:pt x="77" y="131"/>
                  </a:lnTo>
                  <a:lnTo>
                    <a:pt x="77" y="133"/>
                  </a:lnTo>
                  <a:lnTo>
                    <a:pt x="78" y="135"/>
                  </a:lnTo>
                  <a:lnTo>
                    <a:pt x="80" y="135"/>
                  </a:lnTo>
                  <a:lnTo>
                    <a:pt x="85" y="135"/>
                  </a:lnTo>
                  <a:lnTo>
                    <a:pt x="92" y="135"/>
                  </a:lnTo>
                  <a:lnTo>
                    <a:pt x="100" y="135"/>
                  </a:lnTo>
                  <a:lnTo>
                    <a:pt x="105" y="135"/>
                  </a:lnTo>
                  <a:lnTo>
                    <a:pt x="118" y="135"/>
                  </a:lnTo>
                  <a:lnTo>
                    <a:pt x="131" y="135"/>
                  </a:lnTo>
                  <a:lnTo>
                    <a:pt x="132" y="135"/>
                  </a:lnTo>
                  <a:lnTo>
                    <a:pt x="133" y="135"/>
                  </a:lnTo>
                  <a:lnTo>
                    <a:pt x="134" y="134"/>
                  </a:lnTo>
                  <a:lnTo>
                    <a:pt x="135" y="131"/>
                  </a:lnTo>
                  <a:lnTo>
                    <a:pt x="133" y="129"/>
                  </a:lnTo>
                  <a:lnTo>
                    <a:pt x="129" y="129"/>
                  </a:lnTo>
                  <a:lnTo>
                    <a:pt x="124" y="129"/>
                  </a:lnTo>
                  <a:lnTo>
                    <a:pt x="120" y="129"/>
                  </a:lnTo>
                  <a:lnTo>
                    <a:pt x="117" y="128"/>
                  </a:lnTo>
                  <a:lnTo>
                    <a:pt x="116" y="126"/>
                  </a:lnTo>
                  <a:lnTo>
                    <a:pt x="117" y="122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65" name="Freeform 341"/>
            <p:cNvSpPr>
              <a:spLocks noChangeAspect="1"/>
            </p:cNvSpPr>
            <p:nvPr/>
          </p:nvSpPr>
          <p:spPr bwMode="auto">
            <a:xfrm>
              <a:off x="1890" y="192"/>
              <a:ext cx="46" cy="198"/>
            </a:xfrm>
            <a:custGeom>
              <a:avLst/>
              <a:gdLst>
                <a:gd name="T0" fmla="*/ 46 w 46"/>
                <a:gd name="T1" fmla="*/ 196 h 198"/>
                <a:gd name="T2" fmla="*/ 46 w 46"/>
                <a:gd name="T3" fmla="*/ 195 h 198"/>
                <a:gd name="T4" fmla="*/ 45 w 46"/>
                <a:gd name="T5" fmla="*/ 195 h 198"/>
                <a:gd name="T6" fmla="*/ 44 w 46"/>
                <a:gd name="T7" fmla="*/ 193 h 198"/>
                <a:gd name="T8" fmla="*/ 43 w 46"/>
                <a:gd name="T9" fmla="*/ 191 h 198"/>
                <a:gd name="T10" fmla="*/ 27 w 46"/>
                <a:gd name="T11" fmla="*/ 171 h 198"/>
                <a:gd name="T12" fmla="*/ 18 w 46"/>
                <a:gd name="T13" fmla="*/ 147 h 198"/>
                <a:gd name="T14" fmla="*/ 13 w 46"/>
                <a:gd name="T15" fmla="*/ 122 h 198"/>
                <a:gd name="T16" fmla="*/ 11 w 46"/>
                <a:gd name="T17" fmla="*/ 99 h 198"/>
                <a:gd name="T18" fmla="*/ 13 w 46"/>
                <a:gd name="T19" fmla="*/ 73 h 198"/>
                <a:gd name="T20" fmla="*/ 18 w 46"/>
                <a:gd name="T21" fmla="*/ 48 h 198"/>
                <a:gd name="T22" fmla="*/ 28 w 46"/>
                <a:gd name="T23" fmla="*/ 25 h 198"/>
                <a:gd name="T24" fmla="*/ 43 w 46"/>
                <a:gd name="T25" fmla="*/ 5 h 198"/>
                <a:gd name="T26" fmla="*/ 46 w 46"/>
                <a:gd name="T27" fmla="*/ 3 h 198"/>
                <a:gd name="T28" fmla="*/ 46 w 46"/>
                <a:gd name="T29" fmla="*/ 2 h 198"/>
                <a:gd name="T30" fmla="*/ 45 w 46"/>
                <a:gd name="T31" fmla="*/ 0 h 198"/>
                <a:gd name="T32" fmla="*/ 44 w 46"/>
                <a:gd name="T33" fmla="*/ 0 h 198"/>
                <a:gd name="T34" fmla="*/ 40 w 46"/>
                <a:gd name="T35" fmla="*/ 2 h 198"/>
                <a:gd name="T36" fmla="*/ 32 w 46"/>
                <a:gd name="T37" fmla="*/ 10 h 198"/>
                <a:gd name="T38" fmla="*/ 22 w 46"/>
                <a:gd name="T39" fmla="*/ 22 h 198"/>
                <a:gd name="T40" fmla="*/ 12 w 46"/>
                <a:gd name="T41" fmla="*/ 38 h 198"/>
                <a:gd name="T42" fmla="*/ 6 w 46"/>
                <a:gd name="T43" fmla="*/ 55 h 198"/>
                <a:gd name="T44" fmla="*/ 2 w 46"/>
                <a:gd name="T45" fmla="*/ 70 h 198"/>
                <a:gd name="T46" fmla="*/ 0 w 46"/>
                <a:gd name="T47" fmla="*/ 85 h 198"/>
                <a:gd name="T48" fmla="*/ 0 w 46"/>
                <a:gd name="T49" fmla="*/ 99 h 198"/>
                <a:gd name="T50" fmla="*/ 0 w 46"/>
                <a:gd name="T51" fmla="*/ 112 h 198"/>
                <a:gd name="T52" fmla="*/ 2 w 46"/>
                <a:gd name="T53" fmla="*/ 127 h 198"/>
                <a:gd name="T54" fmla="*/ 6 w 46"/>
                <a:gd name="T55" fmla="*/ 144 h 198"/>
                <a:gd name="T56" fmla="*/ 13 w 46"/>
                <a:gd name="T57" fmla="*/ 160 h 198"/>
                <a:gd name="T58" fmla="*/ 23 w 46"/>
                <a:gd name="T59" fmla="*/ 177 h 198"/>
                <a:gd name="T60" fmla="*/ 32 w 46"/>
                <a:gd name="T61" fmla="*/ 188 h 198"/>
                <a:gd name="T62" fmla="*/ 40 w 46"/>
                <a:gd name="T63" fmla="*/ 195 h 198"/>
                <a:gd name="T64" fmla="*/ 44 w 46"/>
                <a:gd name="T65" fmla="*/ 198 h 198"/>
                <a:gd name="T66" fmla="*/ 45 w 46"/>
                <a:gd name="T67" fmla="*/ 197 h 198"/>
                <a:gd name="T68" fmla="*/ 46 w 46"/>
                <a:gd name="T69" fmla="*/ 1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198">
                  <a:moveTo>
                    <a:pt x="46" y="196"/>
                  </a:moveTo>
                  <a:lnTo>
                    <a:pt x="46" y="195"/>
                  </a:lnTo>
                  <a:lnTo>
                    <a:pt x="45" y="195"/>
                  </a:lnTo>
                  <a:lnTo>
                    <a:pt x="44" y="193"/>
                  </a:lnTo>
                  <a:lnTo>
                    <a:pt x="43" y="191"/>
                  </a:lnTo>
                  <a:lnTo>
                    <a:pt x="27" y="171"/>
                  </a:lnTo>
                  <a:lnTo>
                    <a:pt x="18" y="147"/>
                  </a:lnTo>
                  <a:lnTo>
                    <a:pt x="13" y="122"/>
                  </a:lnTo>
                  <a:lnTo>
                    <a:pt x="11" y="99"/>
                  </a:lnTo>
                  <a:lnTo>
                    <a:pt x="13" y="73"/>
                  </a:lnTo>
                  <a:lnTo>
                    <a:pt x="18" y="48"/>
                  </a:lnTo>
                  <a:lnTo>
                    <a:pt x="28" y="25"/>
                  </a:lnTo>
                  <a:lnTo>
                    <a:pt x="43" y="5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0" y="2"/>
                  </a:lnTo>
                  <a:lnTo>
                    <a:pt x="32" y="10"/>
                  </a:lnTo>
                  <a:lnTo>
                    <a:pt x="22" y="22"/>
                  </a:lnTo>
                  <a:lnTo>
                    <a:pt x="12" y="38"/>
                  </a:lnTo>
                  <a:lnTo>
                    <a:pt x="6" y="55"/>
                  </a:lnTo>
                  <a:lnTo>
                    <a:pt x="2" y="70"/>
                  </a:lnTo>
                  <a:lnTo>
                    <a:pt x="0" y="85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2" y="127"/>
                  </a:lnTo>
                  <a:lnTo>
                    <a:pt x="6" y="144"/>
                  </a:lnTo>
                  <a:lnTo>
                    <a:pt x="13" y="160"/>
                  </a:lnTo>
                  <a:lnTo>
                    <a:pt x="23" y="177"/>
                  </a:lnTo>
                  <a:lnTo>
                    <a:pt x="32" y="188"/>
                  </a:lnTo>
                  <a:lnTo>
                    <a:pt x="40" y="195"/>
                  </a:lnTo>
                  <a:lnTo>
                    <a:pt x="44" y="198"/>
                  </a:lnTo>
                  <a:lnTo>
                    <a:pt x="45" y="197"/>
                  </a:lnTo>
                  <a:lnTo>
                    <a:pt x="46" y="19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66" name="Freeform 342"/>
            <p:cNvSpPr>
              <a:spLocks noChangeAspect="1" noEditPoints="1"/>
            </p:cNvSpPr>
            <p:nvPr/>
          </p:nvSpPr>
          <p:spPr bwMode="auto">
            <a:xfrm>
              <a:off x="1958" y="203"/>
              <a:ext cx="103" cy="178"/>
            </a:xfrm>
            <a:custGeom>
              <a:avLst/>
              <a:gdLst>
                <a:gd name="T0" fmla="*/ 77 w 103"/>
                <a:gd name="T1" fmla="*/ 3 h 178"/>
                <a:gd name="T2" fmla="*/ 77 w 103"/>
                <a:gd name="T3" fmla="*/ 1 h 178"/>
                <a:gd name="T4" fmla="*/ 73 w 103"/>
                <a:gd name="T5" fmla="*/ 0 h 178"/>
                <a:gd name="T6" fmla="*/ 60 w 103"/>
                <a:gd name="T7" fmla="*/ 50 h 178"/>
                <a:gd name="T8" fmla="*/ 37 w 103"/>
                <a:gd name="T9" fmla="*/ 55 h 178"/>
                <a:gd name="T10" fmla="*/ 18 w 103"/>
                <a:gd name="T11" fmla="*/ 67 h 178"/>
                <a:gd name="T12" fmla="*/ 5 w 103"/>
                <a:gd name="T13" fmla="*/ 84 h 178"/>
                <a:gd name="T14" fmla="*/ 0 w 103"/>
                <a:gd name="T15" fmla="*/ 104 h 178"/>
                <a:gd name="T16" fmla="*/ 10 w 103"/>
                <a:gd name="T17" fmla="*/ 128 h 178"/>
                <a:gd name="T18" fmla="*/ 38 w 103"/>
                <a:gd name="T19" fmla="*/ 140 h 178"/>
                <a:gd name="T20" fmla="*/ 31 w 103"/>
                <a:gd name="T21" fmla="*/ 165 h 178"/>
                <a:gd name="T22" fmla="*/ 29 w 103"/>
                <a:gd name="T23" fmla="*/ 174 h 178"/>
                <a:gd name="T24" fmla="*/ 30 w 103"/>
                <a:gd name="T25" fmla="*/ 177 h 178"/>
                <a:gd name="T26" fmla="*/ 33 w 103"/>
                <a:gd name="T27" fmla="*/ 177 h 178"/>
                <a:gd name="T28" fmla="*/ 34 w 103"/>
                <a:gd name="T29" fmla="*/ 174 h 178"/>
                <a:gd name="T30" fmla="*/ 35 w 103"/>
                <a:gd name="T31" fmla="*/ 169 h 178"/>
                <a:gd name="T32" fmla="*/ 55 w 103"/>
                <a:gd name="T33" fmla="*/ 138 h 178"/>
                <a:gd name="T34" fmla="*/ 76 w 103"/>
                <a:gd name="T35" fmla="*/ 129 h 178"/>
                <a:gd name="T36" fmla="*/ 93 w 103"/>
                <a:gd name="T37" fmla="*/ 114 h 178"/>
                <a:gd name="T38" fmla="*/ 102 w 103"/>
                <a:gd name="T39" fmla="*/ 95 h 178"/>
                <a:gd name="T40" fmla="*/ 101 w 103"/>
                <a:gd name="T41" fmla="*/ 73 h 178"/>
                <a:gd name="T42" fmla="*/ 83 w 103"/>
                <a:gd name="T43" fmla="*/ 54 h 178"/>
                <a:gd name="T44" fmla="*/ 77 w 103"/>
                <a:gd name="T45" fmla="*/ 5 h 178"/>
                <a:gd name="T46" fmla="*/ 34 w 103"/>
                <a:gd name="T47" fmla="*/ 135 h 178"/>
                <a:gd name="T48" fmla="*/ 25 w 103"/>
                <a:gd name="T49" fmla="*/ 132 h 178"/>
                <a:gd name="T50" fmla="*/ 18 w 103"/>
                <a:gd name="T51" fmla="*/ 125 h 178"/>
                <a:gd name="T52" fmla="*/ 13 w 103"/>
                <a:gd name="T53" fmla="*/ 115 h 178"/>
                <a:gd name="T54" fmla="*/ 13 w 103"/>
                <a:gd name="T55" fmla="*/ 99 h 178"/>
                <a:gd name="T56" fmla="*/ 19 w 103"/>
                <a:gd name="T57" fmla="*/ 81 h 178"/>
                <a:gd name="T58" fmla="*/ 31 w 103"/>
                <a:gd name="T59" fmla="*/ 66 h 178"/>
                <a:gd name="T60" fmla="*/ 49 w 103"/>
                <a:gd name="T61" fmla="*/ 56 h 178"/>
                <a:gd name="T62" fmla="*/ 39 w 103"/>
                <a:gd name="T63" fmla="*/ 135 h 178"/>
                <a:gd name="T64" fmla="*/ 75 w 103"/>
                <a:gd name="T65" fmla="*/ 56 h 178"/>
                <a:gd name="T66" fmla="*/ 89 w 103"/>
                <a:gd name="T67" fmla="*/ 70 h 178"/>
                <a:gd name="T68" fmla="*/ 90 w 103"/>
                <a:gd name="T69" fmla="*/ 90 h 178"/>
                <a:gd name="T70" fmla="*/ 84 w 103"/>
                <a:gd name="T71" fmla="*/ 108 h 178"/>
                <a:gd name="T72" fmla="*/ 72 w 103"/>
                <a:gd name="T73" fmla="*/ 123 h 178"/>
                <a:gd name="T74" fmla="*/ 54 w 103"/>
                <a:gd name="T75" fmla="*/ 133 h 178"/>
                <a:gd name="T76" fmla="*/ 64 w 103"/>
                <a:gd name="T77" fmla="*/ 5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178">
                  <a:moveTo>
                    <a:pt x="77" y="5"/>
                  </a:moveTo>
                  <a:lnTo>
                    <a:pt x="77" y="3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2" y="4"/>
                  </a:lnTo>
                  <a:lnTo>
                    <a:pt x="60" y="50"/>
                  </a:lnTo>
                  <a:lnTo>
                    <a:pt x="49" y="51"/>
                  </a:lnTo>
                  <a:lnTo>
                    <a:pt x="37" y="55"/>
                  </a:lnTo>
                  <a:lnTo>
                    <a:pt x="27" y="60"/>
                  </a:lnTo>
                  <a:lnTo>
                    <a:pt x="18" y="67"/>
                  </a:lnTo>
                  <a:lnTo>
                    <a:pt x="11" y="75"/>
                  </a:lnTo>
                  <a:lnTo>
                    <a:pt x="5" y="84"/>
                  </a:lnTo>
                  <a:lnTo>
                    <a:pt x="1" y="94"/>
                  </a:lnTo>
                  <a:lnTo>
                    <a:pt x="0" y="104"/>
                  </a:lnTo>
                  <a:lnTo>
                    <a:pt x="2" y="117"/>
                  </a:lnTo>
                  <a:lnTo>
                    <a:pt x="10" y="128"/>
                  </a:lnTo>
                  <a:lnTo>
                    <a:pt x="21" y="136"/>
                  </a:lnTo>
                  <a:lnTo>
                    <a:pt x="38" y="140"/>
                  </a:lnTo>
                  <a:lnTo>
                    <a:pt x="33" y="158"/>
                  </a:lnTo>
                  <a:lnTo>
                    <a:pt x="31" y="165"/>
                  </a:lnTo>
                  <a:lnTo>
                    <a:pt x="30" y="170"/>
                  </a:lnTo>
                  <a:lnTo>
                    <a:pt x="29" y="174"/>
                  </a:lnTo>
                  <a:lnTo>
                    <a:pt x="29" y="176"/>
                  </a:lnTo>
                  <a:lnTo>
                    <a:pt x="30" y="177"/>
                  </a:lnTo>
                  <a:lnTo>
                    <a:pt x="31" y="178"/>
                  </a:lnTo>
                  <a:lnTo>
                    <a:pt x="33" y="177"/>
                  </a:lnTo>
                  <a:lnTo>
                    <a:pt x="34" y="176"/>
                  </a:lnTo>
                  <a:lnTo>
                    <a:pt x="34" y="174"/>
                  </a:lnTo>
                  <a:lnTo>
                    <a:pt x="35" y="171"/>
                  </a:lnTo>
                  <a:lnTo>
                    <a:pt x="35" y="169"/>
                  </a:lnTo>
                  <a:lnTo>
                    <a:pt x="43" y="140"/>
                  </a:lnTo>
                  <a:lnTo>
                    <a:pt x="55" y="138"/>
                  </a:lnTo>
                  <a:lnTo>
                    <a:pt x="66" y="134"/>
                  </a:lnTo>
                  <a:lnTo>
                    <a:pt x="76" y="129"/>
                  </a:lnTo>
                  <a:lnTo>
                    <a:pt x="85" y="122"/>
                  </a:lnTo>
                  <a:lnTo>
                    <a:pt x="93" y="114"/>
                  </a:lnTo>
                  <a:lnTo>
                    <a:pt x="98" y="105"/>
                  </a:lnTo>
                  <a:lnTo>
                    <a:pt x="102" y="95"/>
                  </a:lnTo>
                  <a:lnTo>
                    <a:pt x="103" y="85"/>
                  </a:lnTo>
                  <a:lnTo>
                    <a:pt x="101" y="73"/>
                  </a:lnTo>
                  <a:lnTo>
                    <a:pt x="95" y="62"/>
                  </a:lnTo>
                  <a:lnTo>
                    <a:pt x="83" y="54"/>
                  </a:lnTo>
                  <a:lnTo>
                    <a:pt x="65" y="50"/>
                  </a:lnTo>
                  <a:lnTo>
                    <a:pt x="77" y="5"/>
                  </a:lnTo>
                  <a:close/>
                  <a:moveTo>
                    <a:pt x="39" y="135"/>
                  </a:moveTo>
                  <a:lnTo>
                    <a:pt x="34" y="135"/>
                  </a:lnTo>
                  <a:lnTo>
                    <a:pt x="30" y="133"/>
                  </a:lnTo>
                  <a:lnTo>
                    <a:pt x="25" y="132"/>
                  </a:lnTo>
                  <a:lnTo>
                    <a:pt x="21" y="129"/>
                  </a:lnTo>
                  <a:lnTo>
                    <a:pt x="18" y="125"/>
                  </a:lnTo>
                  <a:lnTo>
                    <a:pt x="15" y="120"/>
                  </a:lnTo>
                  <a:lnTo>
                    <a:pt x="13" y="115"/>
                  </a:lnTo>
                  <a:lnTo>
                    <a:pt x="12" y="108"/>
                  </a:lnTo>
                  <a:lnTo>
                    <a:pt x="13" y="99"/>
                  </a:lnTo>
                  <a:lnTo>
                    <a:pt x="16" y="90"/>
                  </a:lnTo>
                  <a:lnTo>
                    <a:pt x="19" y="81"/>
                  </a:lnTo>
                  <a:lnTo>
                    <a:pt x="25" y="73"/>
                  </a:lnTo>
                  <a:lnTo>
                    <a:pt x="31" y="66"/>
                  </a:lnTo>
                  <a:lnTo>
                    <a:pt x="39" y="60"/>
                  </a:lnTo>
                  <a:lnTo>
                    <a:pt x="49" y="56"/>
                  </a:lnTo>
                  <a:lnTo>
                    <a:pt x="59" y="54"/>
                  </a:lnTo>
                  <a:lnTo>
                    <a:pt x="39" y="135"/>
                  </a:lnTo>
                  <a:close/>
                  <a:moveTo>
                    <a:pt x="64" y="54"/>
                  </a:moveTo>
                  <a:lnTo>
                    <a:pt x="75" y="56"/>
                  </a:lnTo>
                  <a:lnTo>
                    <a:pt x="83" y="61"/>
                  </a:lnTo>
                  <a:lnTo>
                    <a:pt x="89" y="70"/>
                  </a:lnTo>
                  <a:lnTo>
                    <a:pt x="91" y="81"/>
                  </a:lnTo>
                  <a:lnTo>
                    <a:pt x="90" y="90"/>
                  </a:lnTo>
                  <a:lnTo>
                    <a:pt x="87" y="99"/>
                  </a:lnTo>
                  <a:lnTo>
                    <a:pt x="84" y="108"/>
                  </a:lnTo>
                  <a:lnTo>
                    <a:pt x="78" y="116"/>
                  </a:lnTo>
                  <a:lnTo>
                    <a:pt x="72" y="123"/>
                  </a:lnTo>
                  <a:lnTo>
                    <a:pt x="64" y="129"/>
                  </a:lnTo>
                  <a:lnTo>
                    <a:pt x="54" y="133"/>
                  </a:lnTo>
                  <a:lnTo>
                    <a:pt x="44" y="135"/>
                  </a:lnTo>
                  <a:lnTo>
                    <a:pt x="64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67" name="Freeform 343"/>
            <p:cNvSpPr>
              <a:spLocks noChangeAspect="1" noEditPoints="1"/>
            </p:cNvSpPr>
            <p:nvPr/>
          </p:nvSpPr>
          <p:spPr bwMode="auto">
            <a:xfrm>
              <a:off x="2073" y="278"/>
              <a:ext cx="64" cy="95"/>
            </a:xfrm>
            <a:custGeom>
              <a:avLst/>
              <a:gdLst>
                <a:gd name="T0" fmla="*/ 64 w 64"/>
                <a:gd name="T1" fmla="*/ 48 h 95"/>
                <a:gd name="T2" fmla="*/ 62 w 64"/>
                <a:gd name="T3" fmla="*/ 28 h 95"/>
                <a:gd name="T4" fmla="*/ 56 w 64"/>
                <a:gd name="T5" fmla="*/ 12 h 95"/>
                <a:gd name="T6" fmla="*/ 52 w 64"/>
                <a:gd name="T7" fmla="*/ 8 h 95"/>
                <a:gd name="T8" fmla="*/ 46 w 64"/>
                <a:gd name="T9" fmla="*/ 4 h 95"/>
                <a:gd name="T10" fmla="*/ 40 w 64"/>
                <a:gd name="T11" fmla="*/ 1 h 95"/>
                <a:gd name="T12" fmla="*/ 32 w 64"/>
                <a:gd name="T13" fmla="*/ 0 h 95"/>
                <a:gd name="T14" fmla="*/ 21 w 64"/>
                <a:gd name="T15" fmla="*/ 2 h 95"/>
                <a:gd name="T16" fmla="*/ 13 w 64"/>
                <a:gd name="T17" fmla="*/ 7 h 95"/>
                <a:gd name="T18" fmla="*/ 7 w 64"/>
                <a:gd name="T19" fmla="*/ 13 h 95"/>
                <a:gd name="T20" fmla="*/ 4 w 64"/>
                <a:gd name="T21" fmla="*/ 21 h 95"/>
                <a:gd name="T22" fmla="*/ 1 w 64"/>
                <a:gd name="T23" fmla="*/ 29 h 95"/>
                <a:gd name="T24" fmla="*/ 0 w 64"/>
                <a:gd name="T25" fmla="*/ 37 h 95"/>
                <a:gd name="T26" fmla="*/ 0 w 64"/>
                <a:gd name="T27" fmla="*/ 43 h 95"/>
                <a:gd name="T28" fmla="*/ 0 w 64"/>
                <a:gd name="T29" fmla="*/ 48 h 95"/>
                <a:gd name="T30" fmla="*/ 0 w 64"/>
                <a:gd name="T31" fmla="*/ 53 h 95"/>
                <a:gd name="T32" fmla="*/ 0 w 64"/>
                <a:gd name="T33" fmla="*/ 60 h 95"/>
                <a:gd name="T34" fmla="*/ 1 w 64"/>
                <a:gd name="T35" fmla="*/ 68 h 95"/>
                <a:gd name="T36" fmla="*/ 4 w 64"/>
                <a:gd name="T37" fmla="*/ 76 h 95"/>
                <a:gd name="T38" fmla="*/ 7 w 64"/>
                <a:gd name="T39" fmla="*/ 83 h 95"/>
                <a:gd name="T40" fmla="*/ 13 w 64"/>
                <a:gd name="T41" fmla="*/ 89 h 95"/>
                <a:gd name="T42" fmla="*/ 21 w 64"/>
                <a:gd name="T43" fmla="*/ 94 h 95"/>
                <a:gd name="T44" fmla="*/ 32 w 64"/>
                <a:gd name="T45" fmla="*/ 95 h 95"/>
                <a:gd name="T46" fmla="*/ 42 w 64"/>
                <a:gd name="T47" fmla="*/ 94 h 95"/>
                <a:gd name="T48" fmla="*/ 50 w 64"/>
                <a:gd name="T49" fmla="*/ 89 h 95"/>
                <a:gd name="T50" fmla="*/ 56 w 64"/>
                <a:gd name="T51" fmla="*/ 83 h 95"/>
                <a:gd name="T52" fmla="*/ 60 w 64"/>
                <a:gd name="T53" fmla="*/ 76 h 95"/>
                <a:gd name="T54" fmla="*/ 62 w 64"/>
                <a:gd name="T55" fmla="*/ 68 h 95"/>
                <a:gd name="T56" fmla="*/ 63 w 64"/>
                <a:gd name="T57" fmla="*/ 60 h 95"/>
                <a:gd name="T58" fmla="*/ 64 w 64"/>
                <a:gd name="T59" fmla="*/ 53 h 95"/>
                <a:gd name="T60" fmla="*/ 64 w 64"/>
                <a:gd name="T61" fmla="*/ 48 h 95"/>
                <a:gd name="T62" fmla="*/ 32 w 64"/>
                <a:gd name="T63" fmla="*/ 91 h 95"/>
                <a:gd name="T64" fmla="*/ 27 w 64"/>
                <a:gd name="T65" fmla="*/ 91 h 95"/>
                <a:gd name="T66" fmla="*/ 22 w 64"/>
                <a:gd name="T67" fmla="*/ 88 h 95"/>
                <a:gd name="T68" fmla="*/ 17 w 64"/>
                <a:gd name="T69" fmla="*/ 83 h 95"/>
                <a:gd name="T70" fmla="*/ 14 w 64"/>
                <a:gd name="T71" fmla="*/ 76 h 95"/>
                <a:gd name="T72" fmla="*/ 13 w 64"/>
                <a:gd name="T73" fmla="*/ 70 h 95"/>
                <a:gd name="T74" fmla="*/ 12 w 64"/>
                <a:gd name="T75" fmla="*/ 62 h 95"/>
                <a:gd name="T76" fmla="*/ 12 w 64"/>
                <a:gd name="T77" fmla="*/ 54 h 95"/>
                <a:gd name="T78" fmla="*/ 12 w 64"/>
                <a:gd name="T79" fmla="*/ 46 h 95"/>
                <a:gd name="T80" fmla="*/ 12 w 64"/>
                <a:gd name="T81" fmla="*/ 31 h 95"/>
                <a:gd name="T82" fmla="*/ 14 w 64"/>
                <a:gd name="T83" fmla="*/ 18 h 95"/>
                <a:gd name="T84" fmla="*/ 17 w 64"/>
                <a:gd name="T85" fmla="*/ 11 h 95"/>
                <a:gd name="T86" fmla="*/ 22 w 64"/>
                <a:gd name="T87" fmla="*/ 7 h 95"/>
                <a:gd name="T88" fmla="*/ 27 w 64"/>
                <a:gd name="T89" fmla="*/ 5 h 95"/>
                <a:gd name="T90" fmla="*/ 32 w 64"/>
                <a:gd name="T91" fmla="*/ 4 h 95"/>
                <a:gd name="T92" fmla="*/ 37 w 64"/>
                <a:gd name="T93" fmla="*/ 5 h 95"/>
                <a:gd name="T94" fmla="*/ 42 w 64"/>
                <a:gd name="T95" fmla="*/ 8 h 95"/>
                <a:gd name="T96" fmla="*/ 46 w 64"/>
                <a:gd name="T97" fmla="*/ 12 h 95"/>
                <a:gd name="T98" fmla="*/ 49 w 64"/>
                <a:gd name="T99" fmla="*/ 17 h 95"/>
                <a:gd name="T100" fmla="*/ 51 w 64"/>
                <a:gd name="T101" fmla="*/ 30 h 95"/>
                <a:gd name="T102" fmla="*/ 51 w 64"/>
                <a:gd name="T103" fmla="*/ 46 h 95"/>
                <a:gd name="T104" fmla="*/ 51 w 64"/>
                <a:gd name="T105" fmla="*/ 62 h 95"/>
                <a:gd name="T106" fmla="*/ 49 w 64"/>
                <a:gd name="T107" fmla="*/ 76 h 95"/>
                <a:gd name="T108" fmla="*/ 46 w 64"/>
                <a:gd name="T109" fmla="*/ 83 h 95"/>
                <a:gd name="T110" fmla="*/ 42 w 64"/>
                <a:gd name="T111" fmla="*/ 88 h 95"/>
                <a:gd name="T112" fmla="*/ 36 w 64"/>
                <a:gd name="T113" fmla="*/ 91 h 95"/>
                <a:gd name="T114" fmla="*/ 32 w 64"/>
                <a:gd name="T115" fmla="*/ 9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" h="95">
                  <a:moveTo>
                    <a:pt x="64" y="48"/>
                  </a:moveTo>
                  <a:lnTo>
                    <a:pt x="62" y="28"/>
                  </a:lnTo>
                  <a:lnTo>
                    <a:pt x="56" y="12"/>
                  </a:lnTo>
                  <a:lnTo>
                    <a:pt x="52" y="8"/>
                  </a:lnTo>
                  <a:lnTo>
                    <a:pt x="46" y="4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1" y="2"/>
                  </a:lnTo>
                  <a:lnTo>
                    <a:pt x="13" y="7"/>
                  </a:lnTo>
                  <a:lnTo>
                    <a:pt x="7" y="13"/>
                  </a:lnTo>
                  <a:lnTo>
                    <a:pt x="4" y="21"/>
                  </a:lnTo>
                  <a:lnTo>
                    <a:pt x="1" y="29"/>
                  </a:lnTo>
                  <a:lnTo>
                    <a:pt x="0" y="37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1" y="68"/>
                  </a:lnTo>
                  <a:lnTo>
                    <a:pt x="4" y="76"/>
                  </a:lnTo>
                  <a:lnTo>
                    <a:pt x="7" y="83"/>
                  </a:lnTo>
                  <a:lnTo>
                    <a:pt x="13" y="89"/>
                  </a:lnTo>
                  <a:lnTo>
                    <a:pt x="21" y="94"/>
                  </a:lnTo>
                  <a:lnTo>
                    <a:pt x="32" y="95"/>
                  </a:lnTo>
                  <a:lnTo>
                    <a:pt x="42" y="94"/>
                  </a:lnTo>
                  <a:lnTo>
                    <a:pt x="50" y="89"/>
                  </a:lnTo>
                  <a:lnTo>
                    <a:pt x="56" y="83"/>
                  </a:lnTo>
                  <a:lnTo>
                    <a:pt x="60" y="76"/>
                  </a:lnTo>
                  <a:lnTo>
                    <a:pt x="62" y="68"/>
                  </a:lnTo>
                  <a:lnTo>
                    <a:pt x="63" y="60"/>
                  </a:lnTo>
                  <a:lnTo>
                    <a:pt x="64" y="53"/>
                  </a:lnTo>
                  <a:lnTo>
                    <a:pt x="64" y="48"/>
                  </a:lnTo>
                  <a:close/>
                  <a:moveTo>
                    <a:pt x="32" y="91"/>
                  </a:moveTo>
                  <a:lnTo>
                    <a:pt x="27" y="91"/>
                  </a:lnTo>
                  <a:lnTo>
                    <a:pt x="22" y="88"/>
                  </a:lnTo>
                  <a:lnTo>
                    <a:pt x="17" y="83"/>
                  </a:lnTo>
                  <a:lnTo>
                    <a:pt x="14" y="76"/>
                  </a:lnTo>
                  <a:lnTo>
                    <a:pt x="13" y="70"/>
                  </a:lnTo>
                  <a:lnTo>
                    <a:pt x="12" y="62"/>
                  </a:lnTo>
                  <a:lnTo>
                    <a:pt x="12" y="54"/>
                  </a:lnTo>
                  <a:lnTo>
                    <a:pt x="12" y="46"/>
                  </a:lnTo>
                  <a:lnTo>
                    <a:pt x="12" y="31"/>
                  </a:lnTo>
                  <a:lnTo>
                    <a:pt x="14" y="18"/>
                  </a:lnTo>
                  <a:lnTo>
                    <a:pt x="17" y="11"/>
                  </a:lnTo>
                  <a:lnTo>
                    <a:pt x="22" y="7"/>
                  </a:lnTo>
                  <a:lnTo>
                    <a:pt x="27" y="5"/>
                  </a:lnTo>
                  <a:lnTo>
                    <a:pt x="32" y="4"/>
                  </a:lnTo>
                  <a:lnTo>
                    <a:pt x="37" y="5"/>
                  </a:lnTo>
                  <a:lnTo>
                    <a:pt x="42" y="8"/>
                  </a:lnTo>
                  <a:lnTo>
                    <a:pt x="46" y="12"/>
                  </a:lnTo>
                  <a:lnTo>
                    <a:pt x="49" y="17"/>
                  </a:lnTo>
                  <a:lnTo>
                    <a:pt x="51" y="30"/>
                  </a:lnTo>
                  <a:lnTo>
                    <a:pt x="51" y="46"/>
                  </a:lnTo>
                  <a:lnTo>
                    <a:pt x="51" y="62"/>
                  </a:lnTo>
                  <a:lnTo>
                    <a:pt x="49" y="76"/>
                  </a:lnTo>
                  <a:lnTo>
                    <a:pt x="46" y="83"/>
                  </a:lnTo>
                  <a:lnTo>
                    <a:pt x="42" y="88"/>
                  </a:lnTo>
                  <a:lnTo>
                    <a:pt x="36" y="91"/>
                  </a:lnTo>
                  <a:lnTo>
                    <a:pt x="32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68" name="Freeform 344"/>
            <p:cNvSpPr>
              <a:spLocks noChangeAspect="1" noEditPoints="1"/>
            </p:cNvSpPr>
            <p:nvPr/>
          </p:nvSpPr>
          <p:spPr bwMode="auto">
            <a:xfrm>
              <a:off x="2209" y="252"/>
              <a:ext cx="77" cy="77"/>
            </a:xfrm>
            <a:custGeom>
              <a:avLst/>
              <a:gdLst>
                <a:gd name="T0" fmla="*/ 77 w 77"/>
                <a:gd name="T1" fmla="*/ 39 h 77"/>
                <a:gd name="T2" fmla="*/ 74 w 77"/>
                <a:gd name="T3" fmla="*/ 24 h 77"/>
                <a:gd name="T4" fmla="*/ 65 w 77"/>
                <a:gd name="T5" fmla="*/ 12 h 77"/>
                <a:gd name="T6" fmla="*/ 53 w 77"/>
                <a:gd name="T7" fmla="*/ 3 h 77"/>
                <a:gd name="T8" fmla="*/ 38 w 77"/>
                <a:gd name="T9" fmla="*/ 0 h 77"/>
                <a:gd name="T10" fmla="*/ 23 w 77"/>
                <a:gd name="T11" fmla="*/ 3 h 77"/>
                <a:gd name="T12" fmla="*/ 11 w 77"/>
                <a:gd name="T13" fmla="*/ 12 h 77"/>
                <a:gd name="T14" fmla="*/ 3 w 77"/>
                <a:gd name="T15" fmla="*/ 24 h 77"/>
                <a:gd name="T16" fmla="*/ 0 w 77"/>
                <a:gd name="T17" fmla="*/ 39 h 77"/>
                <a:gd name="T18" fmla="*/ 3 w 77"/>
                <a:gd name="T19" fmla="*/ 54 h 77"/>
                <a:gd name="T20" fmla="*/ 11 w 77"/>
                <a:gd name="T21" fmla="*/ 66 h 77"/>
                <a:gd name="T22" fmla="*/ 23 w 77"/>
                <a:gd name="T23" fmla="*/ 74 h 77"/>
                <a:gd name="T24" fmla="*/ 38 w 77"/>
                <a:gd name="T25" fmla="*/ 77 h 77"/>
                <a:gd name="T26" fmla="*/ 53 w 77"/>
                <a:gd name="T27" fmla="*/ 74 h 77"/>
                <a:gd name="T28" fmla="*/ 65 w 77"/>
                <a:gd name="T29" fmla="*/ 66 h 77"/>
                <a:gd name="T30" fmla="*/ 74 w 77"/>
                <a:gd name="T31" fmla="*/ 54 h 77"/>
                <a:gd name="T32" fmla="*/ 77 w 77"/>
                <a:gd name="T33" fmla="*/ 39 h 77"/>
                <a:gd name="T34" fmla="*/ 38 w 77"/>
                <a:gd name="T35" fmla="*/ 69 h 77"/>
                <a:gd name="T36" fmla="*/ 26 w 77"/>
                <a:gd name="T37" fmla="*/ 67 h 77"/>
                <a:gd name="T38" fmla="*/ 17 w 77"/>
                <a:gd name="T39" fmla="*/ 60 h 77"/>
                <a:gd name="T40" fmla="*/ 10 w 77"/>
                <a:gd name="T41" fmla="*/ 50 h 77"/>
                <a:gd name="T42" fmla="*/ 8 w 77"/>
                <a:gd name="T43" fmla="*/ 39 h 77"/>
                <a:gd name="T44" fmla="*/ 10 w 77"/>
                <a:gd name="T45" fmla="*/ 27 h 77"/>
                <a:gd name="T46" fmla="*/ 17 w 77"/>
                <a:gd name="T47" fmla="*/ 17 h 77"/>
                <a:gd name="T48" fmla="*/ 26 w 77"/>
                <a:gd name="T49" fmla="*/ 11 h 77"/>
                <a:gd name="T50" fmla="*/ 38 w 77"/>
                <a:gd name="T51" fmla="*/ 8 h 77"/>
                <a:gd name="T52" fmla="*/ 50 w 77"/>
                <a:gd name="T53" fmla="*/ 11 h 77"/>
                <a:gd name="T54" fmla="*/ 60 w 77"/>
                <a:gd name="T55" fmla="*/ 17 h 77"/>
                <a:gd name="T56" fmla="*/ 67 w 77"/>
                <a:gd name="T57" fmla="*/ 27 h 77"/>
                <a:gd name="T58" fmla="*/ 69 w 77"/>
                <a:gd name="T59" fmla="*/ 39 h 77"/>
                <a:gd name="T60" fmla="*/ 67 w 77"/>
                <a:gd name="T61" fmla="*/ 51 h 77"/>
                <a:gd name="T62" fmla="*/ 60 w 77"/>
                <a:gd name="T63" fmla="*/ 60 h 77"/>
                <a:gd name="T64" fmla="*/ 50 w 77"/>
                <a:gd name="T65" fmla="*/ 67 h 77"/>
                <a:gd name="T66" fmla="*/ 38 w 77"/>
                <a:gd name="T67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7" h="77">
                  <a:moveTo>
                    <a:pt x="77" y="39"/>
                  </a:moveTo>
                  <a:lnTo>
                    <a:pt x="74" y="24"/>
                  </a:lnTo>
                  <a:lnTo>
                    <a:pt x="65" y="12"/>
                  </a:lnTo>
                  <a:lnTo>
                    <a:pt x="53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2"/>
                  </a:lnTo>
                  <a:lnTo>
                    <a:pt x="3" y="24"/>
                  </a:lnTo>
                  <a:lnTo>
                    <a:pt x="0" y="39"/>
                  </a:lnTo>
                  <a:lnTo>
                    <a:pt x="3" y="54"/>
                  </a:lnTo>
                  <a:lnTo>
                    <a:pt x="11" y="66"/>
                  </a:lnTo>
                  <a:lnTo>
                    <a:pt x="23" y="74"/>
                  </a:lnTo>
                  <a:lnTo>
                    <a:pt x="38" y="77"/>
                  </a:lnTo>
                  <a:lnTo>
                    <a:pt x="53" y="74"/>
                  </a:lnTo>
                  <a:lnTo>
                    <a:pt x="65" y="66"/>
                  </a:lnTo>
                  <a:lnTo>
                    <a:pt x="74" y="54"/>
                  </a:lnTo>
                  <a:lnTo>
                    <a:pt x="77" y="39"/>
                  </a:lnTo>
                  <a:close/>
                  <a:moveTo>
                    <a:pt x="38" y="69"/>
                  </a:moveTo>
                  <a:lnTo>
                    <a:pt x="26" y="67"/>
                  </a:lnTo>
                  <a:lnTo>
                    <a:pt x="17" y="60"/>
                  </a:lnTo>
                  <a:lnTo>
                    <a:pt x="10" y="50"/>
                  </a:lnTo>
                  <a:lnTo>
                    <a:pt x="8" y="39"/>
                  </a:lnTo>
                  <a:lnTo>
                    <a:pt x="10" y="27"/>
                  </a:lnTo>
                  <a:lnTo>
                    <a:pt x="17" y="17"/>
                  </a:lnTo>
                  <a:lnTo>
                    <a:pt x="26" y="11"/>
                  </a:lnTo>
                  <a:lnTo>
                    <a:pt x="38" y="8"/>
                  </a:lnTo>
                  <a:lnTo>
                    <a:pt x="50" y="11"/>
                  </a:lnTo>
                  <a:lnTo>
                    <a:pt x="60" y="17"/>
                  </a:lnTo>
                  <a:lnTo>
                    <a:pt x="67" y="27"/>
                  </a:lnTo>
                  <a:lnTo>
                    <a:pt x="69" y="39"/>
                  </a:lnTo>
                  <a:lnTo>
                    <a:pt x="67" y="51"/>
                  </a:lnTo>
                  <a:lnTo>
                    <a:pt x="60" y="60"/>
                  </a:lnTo>
                  <a:lnTo>
                    <a:pt x="50" y="67"/>
                  </a:lnTo>
                  <a:lnTo>
                    <a:pt x="38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69" name="Freeform 345"/>
            <p:cNvSpPr>
              <a:spLocks noChangeAspect="1"/>
            </p:cNvSpPr>
            <p:nvPr/>
          </p:nvSpPr>
          <p:spPr bwMode="auto">
            <a:xfrm>
              <a:off x="2350" y="205"/>
              <a:ext cx="119" cy="135"/>
            </a:xfrm>
            <a:custGeom>
              <a:avLst/>
              <a:gdLst>
                <a:gd name="T0" fmla="*/ 67 w 119"/>
                <a:gd name="T1" fmla="*/ 13 h 135"/>
                <a:gd name="T2" fmla="*/ 69 w 119"/>
                <a:gd name="T3" fmla="*/ 9 h 135"/>
                <a:gd name="T4" fmla="*/ 73 w 119"/>
                <a:gd name="T5" fmla="*/ 7 h 135"/>
                <a:gd name="T6" fmla="*/ 81 w 119"/>
                <a:gd name="T7" fmla="*/ 6 h 135"/>
                <a:gd name="T8" fmla="*/ 91 w 119"/>
                <a:gd name="T9" fmla="*/ 6 h 135"/>
                <a:gd name="T10" fmla="*/ 94 w 119"/>
                <a:gd name="T11" fmla="*/ 5 h 135"/>
                <a:gd name="T12" fmla="*/ 93 w 119"/>
                <a:gd name="T13" fmla="*/ 0 h 135"/>
                <a:gd name="T14" fmla="*/ 36 w 119"/>
                <a:gd name="T15" fmla="*/ 0 h 135"/>
                <a:gd name="T16" fmla="*/ 33 w 119"/>
                <a:gd name="T17" fmla="*/ 0 h 135"/>
                <a:gd name="T18" fmla="*/ 32 w 119"/>
                <a:gd name="T19" fmla="*/ 4 h 135"/>
                <a:gd name="T20" fmla="*/ 37 w 119"/>
                <a:gd name="T21" fmla="*/ 6 h 135"/>
                <a:gd name="T22" fmla="*/ 45 w 119"/>
                <a:gd name="T23" fmla="*/ 7 h 135"/>
                <a:gd name="T24" fmla="*/ 50 w 119"/>
                <a:gd name="T25" fmla="*/ 10 h 135"/>
                <a:gd name="T26" fmla="*/ 49 w 119"/>
                <a:gd name="T27" fmla="*/ 13 h 135"/>
                <a:gd name="T28" fmla="*/ 22 w 119"/>
                <a:gd name="T29" fmla="*/ 122 h 135"/>
                <a:gd name="T30" fmla="*/ 20 w 119"/>
                <a:gd name="T31" fmla="*/ 126 h 135"/>
                <a:gd name="T32" fmla="*/ 17 w 119"/>
                <a:gd name="T33" fmla="*/ 128 h 135"/>
                <a:gd name="T34" fmla="*/ 10 w 119"/>
                <a:gd name="T35" fmla="*/ 129 h 135"/>
                <a:gd name="T36" fmla="*/ 3 w 119"/>
                <a:gd name="T37" fmla="*/ 129 h 135"/>
                <a:gd name="T38" fmla="*/ 0 w 119"/>
                <a:gd name="T39" fmla="*/ 131 h 135"/>
                <a:gd name="T40" fmla="*/ 1 w 119"/>
                <a:gd name="T41" fmla="*/ 135 h 135"/>
                <a:gd name="T42" fmla="*/ 97 w 119"/>
                <a:gd name="T43" fmla="*/ 135 h 135"/>
                <a:gd name="T44" fmla="*/ 101 w 119"/>
                <a:gd name="T45" fmla="*/ 135 h 135"/>
                <a:gd name="T46" fmla="*/ 103 w 119"/>
                <a:gd name="T47" fmla="*/ 132 h 135"/>
                <a:gd name="T48" fmla="*/ 119 w 119"/>
                <a:gd name="T49" fmla="*/ 87 h 135"/>
                <a:gd name="T50" fmla="*/ 119 w 119"/>
                <a:gd name="T51" fmla="*/ 85 h 135"/>
                <a:gd name="T52" fmla="*/ 115 w 119"/>
                <a:gd name="T53" fmla="*/ 85 h 135"/>
                <a:gd name="T54" fmla="*/ 111 w 119"/>
                <a:gd name="T55" fmla="*/ 95 h 135"/>
                <a:gd name="T56" fmla="*/ 104 w 119"/>
                <a:gd name="T57" fmla="*/ 109 h 135"/>
                <a:gd name="T58" fmla="*/ 93 w 119"/>
                <a:gd name="T59" fmla="*/ 121 h 135"/>
                <a:gd name="T60" fmla="*/ 76 w 119"/>
                <a:gd name="T61" fmla="*/ 128 h 135"/>
                <a:gd name="T62" fmla="*/ 45 w 119"/>
                <a:gd name="T63" fmla="*/ 129 h 135"/>
                <a:gd name="T64" fmla="*/ 41 w 119"/>
                <a:gd name="T65" fmla="*/ 129 h 135"/>
                <a:gd name="T66" fmla="*/ 38 w 119"/>
                <a:gd name="T67" fmla="*/ 127 h 135"/>
                <a:gd name="T68" fmla="*/ 39 w 119"/>
                <a:gd name="T69" fmla="*/ 12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9" h="135">
                  <a:moveTo>
                    <a:pt x="66" y="15"/>
                  </a:moveTo>
                  <a:lnTo>
                    <a:pt x="67" y="13"/>
                  </a:lnTo>
                  <a:lnTo>
                    <a:pt x="67" y="11"/>
                  </a:lnTo>
                  <a:lnTo>
                    <a:pt x="69" y="9"/>
                  </a:lnTo>
                  <a:lnTo>
                    <a:pt x="70" y="8"/>
                  </a:lnTo>
                  <a:lnTo>
                    <a:pt x="73" y="7"/>
                  </a:lnTo>
                  <a:lnTo>
                    <a:pt x="76" y="7"/>
                  </a:lnTo>
                  <a:lnTo>
                    <a:pt x="81" y="6"/>
                  </a:lnTo>
                  <a:lnTo>
                    <a:pt x="87" y="6"/>
                  </a:lnTo>
                  <a:lnTo>
                    <a:pt x="91" y="6"/>
                  </a:lnTo>
                  <a:lnTo>
                    <a:pt x="93" y="6"/>
                  </a:lnTo>
                  <a:lnTo>
                    <a:pt x="94" y="5"/>
                  </a:lnTo>
                  <a:lnTo>
                    <a:pt x="94" y="2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3" y="6"/>
                  </a:lnTo>
                  <a:lnTo>
                    <a:pt x="37" y="6"/>
                  </a:lnTo>
                  <a:lnTo>
                    <a:pt x="40" y="6"/>
                  </a:lnTo>
                  <a:lnTo>
                    <a:pt x="45" y="7"/>
                  </a:lnTo>
                  <a:lnTo>
                    <a:pt x="49" y="7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49" y="13"/>
                  </a:lnTo>
                  <a:lnTo>
                    <a:pt x="23" y="120"/>
                  </a:lnTo>
                  <a:lnTo>
                    <a:pt x="22" y="122"/>
                  </a:lnTo>
                  <a:lnTo>
                    <a:pt x="22" y="124"/>
                  </a:lnTo>
                  <a:lnTo>
                    <a:pt x="20" y="126"/>
                  </a:lnTo>
                  <a:lnTo>
                    <a:pt x="19" y="127"/>
                  </a:lnTo>
                  <a:lnTo>
                    <a:pt x="17" y="128"/>
                  </a:lnTo>
                  <a:lnTo>
                    <a:pt x="14" y="129"/>
                  </a:lnTo>
                  <a:lnTo>
                    <a:pt x="10" y="129"/>
                  </a:lnTo>
                  <a:lnTo>
                    <a:pt x="5" y="129"/>
                  </a:lnTo>
                  <a:lnTo>
                    <a:pt x="3" y="129"/>
                  </a:lnTo>
                  <a:lnTo>
                    <a:pt x="1" y="130"/>
                  </a:lnTo>
                  <a:lnTo>
                    <a:pt x="0" y="131"/>
                  </a:lnTo>
                  <a:lnTo>
                    <a:pt x="0" y="133"/>
                  </a:lnTo>
                  <a:lnTo>
                    <a:pt x="1" y="135"/>
                  </a:lnTo>
                  <a:lnTo>
                    <a:pt x="5" y="135"/>
                  </a:lnTo>
                  <a:lnTo>
                    <a:pt x="97" y="135"/>
                  </a:lnTo>
                  <a:lnTo>
                    <a:pt x="99" y="135"/>
                  </a:lnTo>
                  <a:lnTo>
                    <a:pt x="101" y="135"/>
                  </a:lnTo>
                  <a:lnTo>
                    <a:pt x="102" y="134"/>
                  </a:lnTo>
                  <a:lnTo>
                    <a:pt x="103" y="132"/>
                  </a:lnTo>
                  <a:lnTo>
                    <a:pt x="118" y="89"/>
                  </a:lnTo>
                  <a:lnTo>
                    <a:pt x="119" y="87"/>
                  </a:lnTo>
                  <a:lnTo>
                    <a:pt x="119" y="86"/>
                  </a:lnTo>
                  <a:lnTo>
                    <a:pt x="119" y="85"/>
                  </a:lnTo>
                  <a:lnTo>
                    <a:pt x="117" y="84"/>
                  </a:lnTo>
                  <a:lnTo>
                    <a:pt x="115" y="85"/>
                  </a:lnTo>
                  <a:lnTo>
                    <a:pt x="113" y="88"/>
                  </a:lnTo>
                  <a:lnTo>
                    <a:pt x="111" y="95"/>
                  </a:lnTo>
                  <a:lnTo>
                    <a:pt x="108" y="102"/>
                  </a:lnTo>
                  <a:lnTo>
                    <a:pt x="104" y="109"/>
                  </a:lnTo>
                  <a:lnTo>
                    <a:pt x="99" y="115"/>
                  </a:lnTo>
                  <a:lnTo>
                    <a:pt x="93" y="121"/>
                  </a:lnTo>
                  <a:lnTo>
                    <a:pt x="85" y="125"/>
                  </a:lnTo>
                  <a:lnTo>
                    <a:pt x="76" y="128"/>
                  </a:lnTo>
                  <a:lnTo>
                    <a:pt x="64" y="129"/>
                  </a:lnTo>
                  <a:lnTo>
                    <a:pt x="45" y="129"/>
                  </a:lnTo>
                  <a:lnTo>
                    <a:pt x="42" y="129"/>
                  </a:lnTo>
                  <a:lnTo>
                    <a:pt x="41" y="129"/>
                  </a:lnTo>
                  <a:lnTo>
                    <a:pt x="39" y="128"/>
                  </a:lnTo>
                  <a:lnTo>
                    <a:pt x="38" y="127"/>
                  </a:lnTo>
                  <a:lnTo>
                    <a:pt x="38" y="126"/>
                  </a:lnTo>
                  <a:lnTo>
                    <a:pt x="39" y="122"/>
                  </a:lnTo>
                  <a:lnTo>
                    <a:pt x="66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70" name="Freeform 346"/>
            <p:cNvSpPr>
              <a:spLocks noChangeAspect="1" noEditPoints="1"/>
            </p:cNvSpPr>
            <p:nvPr/>
          </p:nvSpPr>
          <p:spPr bwMode="auto">
            <a:xfrm>
              <a:off x="2531" y="252"/>
              <a:ext cx="77" cy="77"/>
            </a:xfrm>
            <a:custGeom>
              <a:avLst/>
              <a:gdLst>
                <a:gd name="T0" fmla="*/ 77 w 77"/>
                <a:gd name="T1" fmla="*/ 39 h 77"/>
                <a:gd name="T2" fmla="*/ 74 w 77"/>
                <a:gd name="T3" fmla="*/ 24 h 77"/>
                <a:gd name="T4" fmla="*/ 65 w 77"/>
                <a:gd name="T5" fmla="*/ 12 h 77"/>
                <a:gd name="T6" fmla="*/ 53 w 77"/>
                <a:gd name="T7" fmla="*/ 3 h 77"/>
                <a:gd name="T8" fmla="*/ 38 w 77"/>
                <a:gd name="T9" fmla="*/ 0 h 77"/>
                <a:gd name="T10" fmla="*/ 23 w 77"/>
                <a:gd name="T11" fmla="*/ 3 h 77"/>
                <a:gd name="T12" fmla="*/ 11 w 77"/>
                <a:gd name="T13" fmla="*/ 12 h 77"/>
                <a:gd name="T14" fmla="*/ 3 w 77"/>
                <a:gd name="T15" fmla="*/ 24 h 77"/>
                <a:gd name="T16" fmla="*/ 0 w 77"/>
                <a:gd name="T17" fmla="*/ 39 h 77"/>
                <a:gd name="T18" fmla="*/ 3 w 77"/>
                <a:gd name="T19" fmla="*/ 54 h 77"/>
                <a:gd name="T20" fmla="*/ 11 w 77"/>
                <a:gd name="T21" fmla="*/ 66 h 77"/>
                <a:gd name="T22" fmla="*/ 23 w 77"/>
                <a:gd name="T23" fmla="*/ 74 h 77"/>
                <a:gd name="T24" fmla="*/ 38 w 77"/>
                <a:gd name="T25" fmla="*/ 77 h 77"/>
                <a:gd name="T26" fmla="*/ 53 w 77"/>
                <a:gd name="T27" fmla="*/ 74 h 77"/>
                <a:gd name="T28" fmla="*/ 65 w 77"/>
                <a:gd name="T29" fmla="*/ 66 h 77"/>
                <a:gd name="T30" fmla="*/ 74 w 77"/>
                <a:gd name="T31" fmla="*/ 54 h 77"/>
                <a:gd name="T32" fmla="*/ 77 w 77"/>
                <a:gd name="T33" fmla="*/ 39 h 77"/>
                <a:gd name="T34" fmla="*/ 38 w 77"/>
                <a:gd name="T35" fmla="*/ 69 h 77"/>
                <a:gd name="T36" fmla="*/ 26 w 77"/>
                <a:gd name="T37" fmla="*/ 67 h 77"/>
                <a:gd name="T38" fmla="*/ 17 w 77"/>
                <a:gd name="T39" fmla="*/ 60 h 77"/>
                <a:gd name="T40" fmla="*/ 10 w 77"/>
                <a:gd name="T41" fmla="*/ 50 h 77"/>
                <a:gd name="T42" fmla="*/ 8 w 77"/>
                <a:gd name="T43" fmla="*/ 39 h 77"/>
                <a:gd name="T44" fmla="*/ 10 w 77"/>
                <a:gd name="T45" fmla="*/ 27 h 77"/>
                <a:gd name="T46" fmla="*/ 17 w 77"/>
                <a:gd name="T47" fmla="*/ 17 h 77"/>
                <a:gd name="T48" fmla="*/ 26 w 77"/>
                <a:gd name="T49" fmla="*/ 11 h 77"/>
                <a:gd name="T50" fmla="*/ 38 w 77"/>
                <a:gd name="T51" fmla="*/ 8 h 77"/>
                <a:gd name="T52" fmla="*/ 50 w 77"/>
                <a:gd name="T53" fmla="*/ 11 h 77"/>
                <a:gd name="T54" fmla="*/ 60 w 77"/>
                <a:gd name="T55" fmla="*/ 17 h 77"/>
                <a:gd name="T56" fmla="*/ 66 w 77"/>
                <a:gd name="T57" fmla="*/ 27 h 77"/>
                <a:gd name="T58" fmla="*/ 69 w 77"/>
                <a:gd name="T59" fmla="*/ 39 h 77"/>
                <a:gd name="T60" fmla="*/ 66 w 77"/>
                <a:gd name="T61" fmla="*/ 51 h 77"/>
                <a:gd name="T62" fmla="*/ 60 w 77"/>
                <a:gd name="T63" fmla="*/ 60 h 77"/>
                <a:gd name="T64" fmla="*/ 50 w 77"/>
                <a:gd name="T65" fmla="*/ 67 h 77"/>
                <a:gd name="T66" fmla="*/ 38 w 77"/>
                <a:gd name="T67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7" h="77">
                  <a:moveTo>
                    <a:pt x="77" y="39"/>
                  </a:moveTo>
                  <a:lnTo>
                    <a:pt x="74" y="24"/>
                  </a:lnTo>
                  <a:lnTo>
                    <a:pt x="65" y="12"/>
                  </a:lnTo>
                  <a:lnTo>
                    <a:pt x="53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2"/>
                  </a:lnTo>
                  <a:lnTo>
                    <a:pt x="3" y="24"/>
                  </a:lnTo>
                  <a:lnTo>
                    <a:pt x="0" y="39"/>
                  </a:lnTo>
                  <a:lnTo>
                    <a:pt x="3" y="54"/>
                  </a:lnTo>
                  <a:lnTo>
                    <a:pt x="11" y="66"/>
                  </a:lnTo>
                  <a:lnTo>
                    <a:pt x="23" y="74"/>
                  </a:lnTo>
                  <a:lnTo>
                    <a:pt x="38" y="77"/>
                  </a:lnTo>
                  <a:lnTo>
                    <a:pt x="53" y="74"/>
                  </a:lnTo>
                  <a:lnTo>
                    <a:pt x="65" y="66"/>
                  </a:lnTo>
                  <a:lnTo>
                    <a:pt x="74" y="54"/>
                  </a:lnTo>
                  <a:lnTo>
                    <a:pt x="77" y="39"/>
                  </a:lnTo>
                  <a:close/>
                  <a:moveTo>
                    <a:pt x="38" y="69"/>
                  </a:moveTo>
                  <a:lnTo>
                    <a:pt x="26" y="67"/>
                  </a:lnTo>
                  <a:lnTo>
                    <a:pt x="17" y="60"/>
                  </a:lnTo>
                  <a:lnTo>
                    <a:pt x="10" y="50"/>
                  </a:lnTo>
                  <a:lnTo>
                    <a:pt x="8" y="39"/>
                  </a:lnTo>
                  <a:lnTo>
                    <a:pt x="10" y="27"/>
                  </a:lnTo>
                  <a:lnTo>
                    <a:pt x="17" y="17"/>
                  </a:lnTo>
                  <a:lnTo>
                    <a:pt x="26" y="11"/>
                  </a:lnTo>
                  <a:lnTo>
                    <a:pt x="38" y="8"/>
                  </a:lnTo>
                  <a:lnTo>
                    <a:pt x="50" y="11"/>
                  </a:lnTo>
                  <a:lnTo>
                    <a:pt x="60" y="17"/>
                  </a:lnTo>
                  <a:lnTo>
                    <a:pt x="66" y="27"/>
                  </a:lnTo>
                  <a:lnTo>
                    <a:pt x="69" y="39"/>
                  </a:lnTo>
                  <a:lnTo>
                    <a:pt x="66" y="51"/>
                  </a:lnTo>
                  <a:lnTo>
                    <a:pt x="60" y="60"/>
                  </a:lnTo>
                  <a:lnTo>
                    <a:pt x="50" y="67"/>
                  </a:lnTo>
                  <a:lnTo>
                    <a:pt x="38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71" name="Freeform 347"/>
            <p:cNvSpPr>
              <a:spLocks noChangeAspect="1"/>
            </p:cNvSpPr>
            <p:nvPr/>
          </p:nvSpPr>
          <p:spPr bwMode="auto">
            <a:xfrm>
              <a:off x="2672" y="205"/>
              <a:ext cx="119" cy="135"/>
            </a:xfrm>
            <a:custGeom>
              <a:avLst/>
              <a:gdLst>
                <a:gd name="T0" fmla="*/ 67 w 119"/>
                <a:gd name="T1" fmla="*/ 13 h 135"/>
                <a:gd name="T2" fmla="*/ 68 w 119"/>
                <a:gd name="T3" fmla="*/ 9 h 135"/>
                <a:gd name="T4" fmla="*/ 73 w 119"/>
                <a:gd name="T5" fmla="*/ 7 h 135"/>
                <a:gd name="T6" fmla="*/ 81 w 119"/>
                <a:gd name="T7" fmla="*/ 6 h 135"/>
                <a:gd name="T8" fmla="*/ 91 w 119"/>
                <a:gd name="T9" fmla="*/ 6 h 135"/>
                <a:gd name="T10" fmla="*/ 94 w 119"/>
                <a:gd name="T11" fmla="*/ 5 h 135"/>
                <a:gd name="T12" fmla="*/ 93 w 119"/>
                <a:gd name="T13" fmla="*/ 0 h 135"/>
                <a:gd name="T14" fmla="*/ 36 w 119"/>
                <a:gd name="T15" fmla="*/ 0 h 135"/>
                <a:gd name="T16" fmla="*/ 33 w 119"/>
                <a:gd name="T17" fmla="*/ 0 h 135"/>
                <a:gd name="T18" fmla="*/ 32 w 119"/>
                <a:gd name="T19" fmla="*/ 4 h 135"/>
                <a:gd name="T20" fmla="*/ 37 w 119"/>
                <a:gd name="T21" fmla="*/ 6 h 135"/>
                <a:gd name="T22" fmla="*/ 45 w 119"/>
                <a:gd name="T23" fmla="*/ 7 h 135"/>
                <a:gd name="T24" fmla="*/ 50 w 119"/>
                <a:gd name="T25" fmla="*/ 10 h 135"/>
                <a:gd name="T26" fmla="*/ 49 w 119"/>
                <a:gd name="T27" fmla="*/ 13 h 135"/>
                <a:gd name="T28" fmla="*/ 22 w 119"/>
                <a:gd name="T29" fmla="*/ 122 h 135"/>
                <a:gd name="T30" fmla="*/ 20 w 119"/>
                <a:gd name="T31" fmla="*/ 126 h 135"/>
                <a:gd name="T32" fmla="*/ 17 w 119"/>
                <a:gd name="T33" fmla="*/ 128 h 135"/>
                <a:gd name="T34" fmla="*/ 10 w 119"/>
                <a:gd name="T35" fmla="*/ 129 h 135"/>
                <a:gd name="T36" fmla="*/ 3 w 119"/>
                <a:gd name="T37" fmla="*/ 129 h 135"/>
                <a:gd name="T38" fmla="*/ 0 w 119"/>
                <a:gd name="T39" fmla="*/ 131 h 135"/>
                <a:gd name="T40" fmla="*/ 1 w 119"/>
                <a:gd name="T41" fmla="*/ 135 h 135"/>
                <a:gd name="T42" fmla="*/ 97 w 119"/>
                <a:gd name="T43" fmla="*/ 135 h 135"/>
                <a:gd name="T44" fmla="*/ 101 w 119"/>
                <a:gd name="T45" fmla="*/ 135 h 135"/>
                <a:gd name="T46" fmla="*/ 103 w 119"/>
                <a:gd name="T47" fmla="*/ 132 h 135"/>
                <a:gd name="T48" fmla="*/ 119 w 119"/>
                <a:gd name="T49" fmla="*/ 87 h 135"/>
                <a:gd name="T50" fmla="*/ 119 w 119"/>
                <a:gd name="T51" fmla="*/ 85 h 135"/>
                <a:gd name="T52" fmla="*/ 115 w 119"/>
                <a:gd name="T53" fmla="*/ 85 h 135"/>
                <a:gd name="T54" fmla="*/ 111 w 119"/>
                <a:gd name="T55" fmla="*/ 95 h 135"/>
                <a:gd name="T56" fmla="*/ 104 w 119"/>
                <a:gd name="T57" fmla="*/ 109 h 135"/>
                <a:gd name="T58" fmla="*/ 93 w 119"/>
                <a:gd name="T59" fmla="*/ 121 h 135"/>
                <a:gd name="T60" fmla="*/ 75 w 119"/>
                <a:gd name="T61" fmla="*/ 128 h 135"/>
                <a:gd name="T62" fmla="*/ 45 w 119"/>
                <a:gd name="T63" fmla="*/ 129 h 135"/>
                <a:gd name="T64" fmla="*/ 41 w 119"/>
                <a:gd name="T65" fmla="*/ 129 h 135"/>
                <a:gd name="T66" fmla="*/ 38 w 119"/>
                <a:gd name="T67" fmla="*/ 127 h 135"/>
                <a:gd name="T68" fmla="*/ 39 w 119"/>
                <a:gd name="T69" fmla="*/ 12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9" h="135">
                  <a:moveTo>
                    <a:pt x="66" y="15"/>
                  </a:moveTo>
                  <a:lnTo>
                    <a:pt x="67" y="13"/>
                  </a:lnTo>
                  <a:lnTo>
                    <a:pt x="67" y="11"/>
                  </a:lnTo>
                  <a:lnTo>
                    <a:pt x="68" y="9"/>
                  </a:lnTo>
                  <a:lnTo>
                    <a:pt x="70" y="8"/>
                  </a:lnTo>
                  <a:lnTo>
                    <a:pt x="73" y="7"/>
                  </a:lnTo>
                  <a:lnTo>
                    <a:pt x="76" y="7"/>
                  </a:lnTo>
                  <a:lnTo>
                    <a:pt x="81" y="6"/>
                  </a:lnTo>
                  <a:lnTo>
                    <a:pt x="87" y="6"/>
                  </a:lnTo>
                  <a:lnTo>
                    <a:pt x="91" y="6"/>
                  </a:lnTo>
                  <a:lnTo>
                    <a:pt x="93" y="6"/>
                  </a:lnTo>
                  <a:lnTo>
                    <a:pt x="94" y="5"/>
                  </a:lnTo>
                  <a:lnTo>
                    <a:pt x="94" y="2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3" y="6"/>
                  </a:lnTo>
                  <a:lnTo>
                    <a:pt x="37" y="6"/>
                  </a:lnTo>
                  <a:lnTo>
                    <a:pt x="40" y="6"/>
                  </a:lnTo>
                  <a:lnTo>
                    <a:pt x="45" y="7"/>
                  </a:lnTo>
                  <a:lnTo>
                    <a:pt x="49" y="7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49" y="13"/>
                  </a:lnTo>
                  <a:lnTo>
                    <a:pt x="23" y="120"/>
                  </a:lnTo>
                  <a:lnTo>
                    <a:pt x="22" y="122"/>
                  </a:lnTo>
                  <a:lnTo>
                    <a:pt x="22" y="124"/>
                  </a:lnTo>
                  <a:lnTo>
                    <a:pt x="20" y="126"/>
                  </a:lnTo>
                  <a:lnTo>
                    <a:pt x="19" y="127"/>
                  </a:lnTo>
                  <a:lnTo>
                    <a:pt x="17" y="128"/>
                  </a:lnTo>
                  <a:lnTo>
                    <a:pt x="14" y="129"/>
                  </a:lnTo>
                  <a:lnTo>
                    <a:pt x="10" y="129"/>
                  </a:lnTo>
                  <a:lnTo>
                    <a:pt x="5" y="129"/>
                  </a:lnTo>
                  <a:lnTo>
                    <a:pt x="3" y="129"/>
                  </a:lnTo>
                  <a:lnTo>
                    <a:pt x="1" y="130"/>
                  </a:lnTo>
                  <a:lnTo>
                    <a:pt x="0" y="131"/>
                  </a:lnTo>
                  <a:lnTo>
                    <a:pt x="0" y="133"/>
                  </a:lnTo>
                  <a:lnTo>
                    <a:pt x="1" y="135"/>
                  </a:lnTo>
                  <a:lnTo>
                    <a:pt x="5" y="135"/>
                  </a:lnTo>
                  <a:lnTo>
                    <a:pt x="97" y="135"/>
                  </a:lnTo>
                  <a:lnTo>
                    <a:pt x="99" y="135"/>
                  </a:lnTo>
                  <a:lnTo>
                    <a:pt x="101" y="135"/>
                  </a:lnTo>
                  <a:lnTo>
                    <a:pt x="102" y="134"/>
                  </a:lnTo>
                  <a:lnTo>
                    <a:pt x="103" y="132"/>
                  </a:lnTo>
                  <a:lnTo>
                    <a:pt x="118" y="89"/>
                  </a:lnTo>
                  <a:lnTo>
                    <a:pt x="119" y="87"/>
                  </a:lnTo>
                  <a:lnTo>
                    <a:pt x="119" y="86"/>
                  </a:lnTo>
                  <a:lnTo>
                    <a:pt x="119" y="85"/>
                  </a:lnTo>
                  <a:lnTo>
                    <a:pt x="117" y="84"/>
                  </a:lnTo>
                  <a:lnTo>
                    <a:pt x="115" y="85"/>
                  </a:lnTo>
                  <a:lnTo>
                    <a:pt x="113" y="88"/>
                  </a:lnTo>
                  <a:lnTo>
                    <a:pt x="111" y="95"/>
                  </a:lnTo>
                  <a:lnTo>
                    <a:pt x="108" y="102"/>
                  </a:lnTo>
                  <a:lnTo>
                    <a:pt x="104" y="109"/>
                  </a:lnTo>
                  <a:lnTo>
                    <a:pt x="99" y="115"/>
                  </a:lnTo>
                  <a:lnTo>
                    <a:pt x="93" y="121"/>
                  </a:lnTo>
                  <a:lnTo>
                    <a:pt x="85" y="125"/>
                  </a:lnTo>
                  <a:lnTo>
                    <a:pt x="75" y="128"/>
                  </a:lnTo>
                  <a:lnTo>
                    <a:pt x="64" y="129"/>
                  </a:lnTo>
                  <a:lnTo>
                    <a:pt x="45" y="129"/>
                  </a:lnTo>
                  <a:lnTo>
                    <a:pt x="42" y="129"/>
                  </a:lnTo>
                  <a:lnTo>
                    <a:pt x="41" y="129"/>
                  </a:lnTo>
                  <a:lnTo>
                    <a:pt x="39" y="128"/>
                  </a:lnTo>
                  <a:lnTo>
                    <a:pt x="38" y="127"/>
                  </a:lnTo>
                  <a:lnTo>
                    <a:pt x="38" y="126"/>
                  </a:lnTo>
                  <a:lnTo>
                    <a:pt x="39" y="122"/>
                  </a:lnTo>
                  <a:lnTo>
                    <a:pt x="66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72" name="Freeform 348"/>
            <p:cNvSpPr>
              <a:spLocks noChangeAspect="1" noEditPoints="1"/>
            </p:cNvSpPr>
            <p:nvPr/>
          </p:nvSpPr>
          <p:spPr bwMode="auto">
            <a:xfrm>
              <a:off x="2805" y="279"/>
              <a:ext cx="42" cy="93"/>
            </a:xfrm>
            <a:custGeom>
              <a:avLst/>
              <a:gdLst>
                <a:gd name="T0" fmla="*/ 38 w 42"/>
                <a:gd name="T1" fmla="*/ 3 h 93"/>
                <a:gd name="T2" fmla="*/ 35 w 42"/>
                <a:gd name="T3" fmla="*/ 0 h 93"/>
                <a:gd name="T4" fmla="*/ 30 w 42"/>
                <a:gd name="T5" fmla="*/ 0 h 93"/>
                <a:gd name="T6" fmla="*/ 26 w 42"/>
                <a:gd name="T7" fmla="*/ 4 h 93"/>
                <a:gd name="T8" fmla="*/ 26 w 42"/>
                <a:gd name="T9" fmla="*/ 11 h 93"/>
                <a:gd name="T10" fmla="*/ 33 w 42"/>
                <a:gd name="T11" fmla="*/ 12 h 93"/>
                <a:gd name="T12" fmla="*/ 38 w 42"/>
                <a:gd name="T13" fmla="*/ 8 h 93"/>
                <a:gd name="T14" fmla="*/ 10 w 42"/>
                <a:gd name="T15" fmla="*/ 75 h 93"/>
                <a:gd name="T16" fmla="*/ 9 w 42"/>
                <a:gd name="T17" fmla="*/ 81 h 93"/>
                <a:gd name="T18" fmla="*/ 12 w 42"/>
                <a:gd name="T19" fmla="*/ 89 h 93"/>
                <a:gd name="T20" fmla="*/ 22 w 42"/>
                <a:gd name="T21" fmla="*/ 93 h 93"/>
                <a:gd name="T22" fmla="*/ 31 w 42"/>
                <a:gd name="T23" fmla="*/ 90 h 93"/>
                <a:gd name="T24" fmla="*/ 37 w 42"/>
                <a:gd name="T25" fmla="*/ 83 h 93"/>
                <a:gd name="T26" fmla="*/ 41 w 42"/>
                <a:gd name="T27" fmla="*/ 76 h 93"/>
                <a:gd name="T28" fmla="*/ 42 w 42"/>
                <a:gd name="T29" fmla="*/ 72 h 93"/>
                <a:gd name="T30" fmla="*/ 40 w 42"/>
                <a:gd name="T31" fmla="*/ 70 h 93"/>
                <a:gd name="T32" fmla="*/ 37 w 42"/>
                <a:gd name="T33" fmla="*/ 72 h 93"/>
                <a:gd name="T34" fmla="*/ 30 w 42"/>
                <a:gd name="T35" fmla="*/ 85 h 93"/>
                <a:gd name="T36" fmla="*/ 22 w 42"/>
                <a:gd name="T37" fmla="*/ 89 h 93"/>
                <a:gd name="T38" fmla="*/ 19 w 42"/>
                <a:gd name="T39" fmla="*/ 84 h 93"/>
                <a:gd name="T40" fmla="*/ 21 w 42"/>
                <a:gd name="T41" fmla="*/ 75 h 93"/>
                <a:gd name="T42" fmla="*/ 27 w 42"/>
                <a:gd name="T43" fmla="*/ 60 h 93"/>
                <a:gd name="T44" fmla="*/ 31 w 42"/>
                <a:gd name="T45" fmla="*/ 50 h 93"/>
                <a:gd name="T46" fmla="*/ 33 w 42"/>
                <a:gd name="T47" fmla="*/ 42 h 93"/>
                <a:gd name="T48" fmla="*/ 29 w 42"/>
                <a:gd name="T49" fmla="*/ 34 h 93"/>
                <a:gd name="T50" fmla="*/ 20 w 42"/>
                <a:gd name="T51" fmla="*/ 30 h 93"/>
                <a:gd name="T52" fmla="*/ 11 w 42"/>
                <a:gd name="T53" fmla="*/ 33 h 93"/>
                <a:gd name="T54" fmla="*/ 5 w 42"/>
                <a:gd name="T55" fmla="*/ 40 h 93"/>
                <a:gd name="T56" fmla="*/ 1 w 42"/>
                <a:gd name="T57" fmla="*/ 47 h 93"/>
                <a:gd name="T58" fmla="*/ 0 w 42"/>
                <a:gd name="T59" fmla="*/ 52 h 93"/>
                <a:gd name="T60" fmla="*/ 2 w 42"/>
                <a:gd name="T61" fmla="*/ 53 h 93"/>
                <a:gd name="T62" fmla="*/ 5 w 42"/>
                <a:gd name="T63" fmla="*/ 51 h 93"/>
                <a:gd name="T64" fmla="*/ 12 w 42"/>
                <a:gd name="T65" fmla="*/ 38 h 93"/>
                <a:gd name="T66" fmla="*/ 19 w 42"/>
                <a:gd name="T67" fmla="*/ 34 h 93"/>
                <a:gd name="T68" fmla="*/ 23 w 42"/>
                <a:gd name="T69" fmla="*/ 39 h 93"/>
                <a:gd name="T70" fmla="*/ 22 w 42"/>
                <a:gd name="T71" fmla="*/ 44 h 93"/>
                <a:gd name="T72" fmla="*/ 19 w 42"/>
                <a:gd name="T73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" h="93">
                  <a:moveTo>
                    <a:pt x="38" y="5"/>
                  </a:moveTo>
                  <a:lnTo>
                    <a:pt x="38" y="3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6" y="4"/>
                  </a:lnTo>
                  <a:lnTo>
                    <a:pt x="25" y="7"/>
                  </a:lnTo>
                  <a:lnTo>
                    <a:pt x="26" y="11"/>
                  </a:lnTo>
                  <a:lnTo>
                    <a:pt x="30" y="13"/>
                  </a:lnTo>
                  <a:lnTo>
                    <a:pt x="33" y="12"/>
                  </a:lnTo>
                  <a:lnTo>
                    <a:pt x="36" y="10"/>
                  </a:lnTo>
                  <a:lnTo>
                    <a:pt x="38" y="8"/>
                  </a:lnTo>
                  <a:lnTo>
                    <a:pt x="38" y="5"/>
                  </a:lnTo>
                  <a:close/>
                  <a:moveTo>
                    <a:pt x="10" y="75"/>
                  </a:moveTo>
                  <a:lnTo>
                    <a:pt x="9" y="78"/>
                  </a:lnTo>
                  <a:lnTo>
                    <a:pt x="9" y="81"/>
                  </a:lnTo>
                  <a:lnTo>
                    <a:pt x="10" y="86"/>
                  </a:lnTo>
                  <a:lnTo>
                    <a:pt x="12" y="89"/>
                  </a:lnTo>
                  <a:lnTo>
                    <a:pt x="17" y="92"/>
                  </a:lnTo>
                  <a:lnTo>
                    <a:pt x="22" y="93"/>
                  </a:lnTo>
                  <a:lnTo>
                    <a:pt x="27" y="92"/>
                  </a:lnTo>
                  <a:lnTo>
                    <a:pt x="31" y="90"/>
                  </a:lnTo>
                  <a:lnTo>
                    <a:pt x="34" y="87"/>
                  </a:lnTo>
                  <a:lnTo>
                    <a:pt x="37" y="83"/>
                  </a:lnTo>
                  <a:lnTo>
                    <a:pt x="39" y="79"/>
                  </a:lnTo>
                  <a:lnTo>
                    <a:pt x="41" y="76"/>
                  </a:lnTo>
                  <a:lnTo>
                    <a:pt x="42" y="73"/>
                  </a:lnTo>
                  <a:lnTo>
                    <a:pt x="42" y="72"/>
                  </a:lnTo>
                  <a:lnTo>
                    <a:pt x="41" y="70"/>
                  </a:lnTo>
                  <a:lnTo>
                    <a:pt x="40" y="70"/>
                  </a:lnTo>
                  <a:lnTo>
                    <a:pt x="38" y="70"/>
                  </a:lnTo>
                  <a:lnTo>
                    <a:pt x="37" y="72"/>
                  </a:lnTo>
                  <a:lnTo>
                    <a:pt x="34" y="80"/>
                  </a:lnTo>
                  <a:lnTo>
                    <a:pt x="30" y="85"/>
                  </a:lnTo>
                  <a:lnTo>
                    <a:pt x="26" y="88"/>
                  </a:lnTo>
                  <a:lnTo>
                    <a:pt x="22" y="89"/>
                  </a:lnTo>
                  <a:lnTo>
                    <a:pt x="19" y="88"/>
                  </a:lnTo>
                  <a:lnTo>
                    <a:pt x="19" y="84"/>
                  </a:lnTo>
                  <a:lnTo>
                    <a:pt x="19" y="80"/>
                  </a:lnTo>
                  <a:lnTo>
                    <a:pt x="21" y="75"/>
                  </a:lnTo>
                  <a:lnTo>
                    <a:pt x="25" y="64"/>
                  </a:lnTo>
                  <a:lnTo>
                    <a:pt x="27" y="60"/>
                  </a:lnTo>
                  <a:lnTo>
                    <a:pt x="29" y="55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3" y="42"/>
                  </a:lnTo>
                  <a:lnTo>
                    <a:pt x="32" y="38"/>
                  </a:lnTo>
                  <a:lnTo>
                    <a:pt x="29" y="34"/>
                  </a:lnTo>
                  <a:lnTo>
                    <a:pt x="25" y="31"/>
                  </a:lnTo>
                  <a:lnTo>
                    <a:pt x="20" y="30"/>
                  </a:lnTo>
                  <a:lnTo>
                    <a:pt x="15" y="31"/>
                  </a:lnTo>
                  <a:lnTo>
                    <a:pt x="11" y="33"/>
                  </a:lnTo>
                  <a:lnTo>
                    <a:pt x="8" y="36"/>
                  </a:lnTo>
                  <a:lnTo>
                    <a:pt x="5" y="40"/>
                  </a:lnTo>
                  <a:lnTo>
                    <a:pt x="3" y="44"/>
                  </a:lnTo>
                  <a:lnTo>
                    <a:pt x="1" y="47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1" y="53"/>
                  </a:lnTo>
                  <a:lnTo>
                    <a:pt x="2" y="53"/>
                  </a:lnTo>
                  <a:lnTo>
                    <a:pt x="4" y="53"/>
                  </a:lnTo>
                  <a:lnTo>
                    <a:pt x="5" y="51"/>
                  </a:lnTo>
                  <a:lnTo>
                    <a:pt x="8" y="43"/>
                  </a:lnTo>
                  <a:lnTo>
                    <a:pt x="12" y="38"/>
                  </a:lnTo>
                  <a:lnTo>
                    <a:pt x="16" y="35"/>
                  </a:lnTo>
                  <a:lnTo>
                    <a:pt x="19" y="34"/>
                  </a:lnTo>
                  <a:lnTo>
                    <a:pt x="22" y="35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2" y="44"/>
                  </a:lnTo>
                  <a:lnTo>
                    <a:pt x="21" y="48"/>
                  </a:lnTo>
                  <a:lnTo>
                    <a:pt x="19" y="53"/>
                  </a:lnTo>
                  <a:lnTo>
                    <a:pt x="10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73" name="Freeform 349"/>
            <p:cNvSpPr>
              <a:spLocks noChangeAspect="1" noEditPoints="1"/>
            </p:cNvSpPr>
            <p:nvPr/>
          </p:nvSpPr>
          <p:spPr bwMode="auto">
            <a:xfrm>
              <a:off x="2919" y="252"/>
              <a:ext cx="77" cy="77"/>
            </a:xfrm>
            <a:custGeom>
              <a:avLst/>
              <a:gdLst>
                <a:gd name="T0" fmla="*/ 77 w 77"/>
                <a:gd name="T1" fmla="*/ 39 h 77"/>
                <a:gd name="T2" fmla="*/ 74 w 77"/>
                <a:gd name="T3" fmla="*/ 24 h 77"/>
                <a:gd name="T4" fmla="*/ 66 w 77"/>
                <a:gd name="T5" fmla="*/ 12 h 77"/>
                <a:gd name="T6" fmla="*/ 53 w 77"/>
                <a:gd name="T7" fmla="*/ 3 h 77"/>
                <a:gd name="T8" fmla="*/ 39 w 77"/>
                <a:gd name="T9" fmla="*/ 0 h 77"/>
                <a:gd name="T10" fmla="*/ 24 w 77"/>
                <a:gd name="T11" fmla="*/ 3 h 77"/>
                <a:gd name="T12" fmla="*/ 11 w 77"/>
                <a:gd name="T13" fmla="*/ 12 h 77"/>
                <a:gd name="T14" fmla="*/ 3 w 77"/>
                <a:gd name="T15" fmla="*/ 24 h 77"/>
                <a:gd name="T16" fmla="*/ 0 w 77"/>
                <a:gd name="T17" fmla="*/ 39 h 77"/>
                <a:gd name="T18" fmla="*/ 3 w 77"/>
                <a:gd name="T19" fmla="*/ 54 h 77"/>
                <a:gd name="T20" fmla="*/ 11 w 77"/>
                <a:gd name="T21" fmla="*/ 66 h 77"/>
                <a:gd name="T22" fmla="*/ 24 w 77"/>
                <a:gd name="T23" fmla="*/ 74 h 77"/>
                <a:gd name="T24" fmla="*/ 39 w 77"/>
                <a:gd name="T25" fmla="*/ 77 h 77"/>
                <a:gd name="T26" fmla="*/ 53 w 77"/>
                <a:gd name="T27" fmla="*/ 74 h 77"/>
                <a:gd name="T28" fmla="*/ 66 w 77"/>
                <a:gd name="T29" fmla="*/ 66 h 77"/>
                <a:gd name="T30" fmla="*/ 74 w 77"/>
                <a:gd name="T31" fmla="*/ 54 h 77"/>
                <a:gd name="T32" fmla="*/ 77 w 77"/>
                <a:gd name="T33" fmla="*/ 39 h 77"/>
                <a:gd name="T34" fmla="*/ 39 w 77"/>
                <a:gd name="T35" fmla="*/ 69 h 77"/>
                <a:gd name="T36" fmla="*/ 27 w 77"/>
                <a:gd name="T37" fmla="*/ 67 h 77"/>
                <a:gd name="T38" fmla="*/ 17 w 77"/>
                <a:gd name="T39" fmla="*/ 60 h 77"/>
                <a:gd name="T40" fmla="*/ 10 w 77"/>
                <a:gd name="T41" fmla="*/ 50 h 77"/>
                <a:gd name="T42" fmla="*/ 8 w 77"/>
                <a:gd name="T43" fmla="*/ 39 h 77"/>
                <a:gd name="T44" fmla="*/ 10 w 77"/>
                <a:gd name="T45" fmla="*/ 27 h 77"/>
                <a:gd name="T46" fmla="*/ 17 w 77"/>
                <a:gd name="T47" fmla="*/ 17 h 77"/>
                <a:gd name="T48" fmla="*/ 27 w 77"/>
                <a:gd name="T49" fmla="*/ 11 h 77"/>
                <a:gd name="T50" fmla="*/ 39 w 77"/>
                <a:gd name="T51" fmla="*/ 8 h 77"/>
                <a:gd name="T52" fmla="*/ 50 w 77"/>
                <a:gd name="T53" fmla="*/ 11 h 77"/>
                <a:gd name="T54" fmla="*/ 60 w 77"/>
                <a:gd name="T55" fmla="*/ 17 h 77"/>
                <a:gd name="T56" fmla="*/ 67 w 77"/>
                <a:gd name="T57" fmla="*/ 27 h 77"/>
                <a:gd name="T58" fmla="*/ 69 w 77"/>
                <a:gd name="T59" fmla="*/ 39 h 77"/>
                <a:gd name="T60" fmla="*/ 67 w 77"/>
                <a:gd name="T61" fmla="*/ 51 h 77"/>
                <a:gd name="T62" fmla="*/ 60 w 77"/>
                <a:gd name="T63" fmla="*/ 60 h 77"/>
                <a:gd name="T64" fmla="*/ 50 w 77"/>
                <a:gd name="T65" fmla="*/ 67 h 77"/>
                <a:gd name="T66" fmla="*/ 39 w 77"/>
                <a:gd name="T67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7" h="77">
                  <a:moveTo>
                    <a:pt x="77" y="39"/>
                  </a:moveTo>
                  <a:lnTo>
                    <a:pt x="74" y="24"/>
                  </a:lnTo>
                  <a:lnTo>
                    <a:pt x="66" y="12"/>
                  </a:lnTo>
                  <a:lnTo>
                    <a:pt x="53" y="3"/>
                  </a:lnTo>
                  <a:lnTo>
                    <a:pt x="39" y="0"/>
                  </a:lnTo>
                  <a:lnTo>
                    <a:pt x="24" y="3"/>
                  </a:lnTo>
                  <a:lnTo>
                    <a:pt x="11" y="12"/>
                  </a:lnTo>
                  <a:lnTo>
                    <a:pt x="3" y="24"/>
                  </a:lnTo>
                  <a:lnTo>
                    <a:pt x="0" y="39"/>
                  </a:lnTo>
                  <a:lnTo>
                    <a:pt x="3" y="54"/>
                  </a:lnTo>
                  <a:lnTo>
                    <a:pt x="11" y="66"/>
                  </a:lnTo>
                  <a:lnTo>
                    <a:pt x="24" y="74"/>
                  </a:lnTo>
                  <a:lnTo>
                    <a:pt x="39" y="77"/>
                  </a:lnTo>
                  <a:lnTo>
                    <a:pt x="53" y="74"/>
                  </a:lnTo>
                  <a:lnTo>
                    <a:pt x="66" y="66"/>
                  </a:lnTo>
                  <a:lnTo>
                    <a:pt x="74" y="54"/>
                  </a:lnTo>
                  <a:lnTo>
                    <a:pt x="77" y="39"/>
                  </a:lnTo>
                  <a:close/>
                  <a:moveTo>
                    <a:pt x="39" y="69"/>
                  </a:moveTo>
                  <a:lnTo>
                    <a:pt x="27" y="67"/>
                  </a:lnTo>
                  <a:lnTo>
                    <a:pt x="17" y="60"/>
                  </a:lnTo>
                  <a:lnTo>
                    <a:pt x="10" y="50"/>
                  </a:lnTo>
                  <a:lnTo>
                    <a:pt x="8" y="39"/>
                  </a:lnTo>
                  <a:lnTo>
                    <a:pt x="10" y="27"/>
                  </a:lnTo>
                  <a:lnTo>
                    <a:pt x="17" y="17"/>
                  </a:lnTo>
                  <a:lnTo>
                    <a:pt x="27" y="11"/>
                  </a:lnTo>
                  <a:lnTo>
                    <a:pt x="39" y="8"/>
                  </a:lnTo>
                  <a:lnTo>
                    <a:pt x="50" y="11"/>
                  </a:lnTo>
                  <a:lnTo>
                    <a:pt x="60" y="17"/>
                  </a:lnTo>
                  <a:lnTo>
                    <a:pt x="67" y="27"/>
                  </a:lnTo>
                  <a:lnTo>
                    <a:pt x="69" y="39"/>
                  </a:lnTo>
                  <a:lnTo>
                    <a:pt x="67" y="51"/>
                  </a:lnTo>
                  <a:lnTo>
                    <a:pt x="60" y="60"/>
                  </a:lnTo>
                  <a:lnTo>
                    <a:pt x="50" y="67"/>
                  </a:lnTo>
                  <a:lnTo>
                    <a:pt x="39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74" name="Freeform 350"/>
            <p:cNvSpPr>
              <a:spLocks noChangeAspect="1"/>
            </p:cNvSpPr>
            <p:nvPr/>
          </p:nvSpPr>
          <p:spPr bwMode="auto">
            <a:xfrm>
              <a:off x="3062" y="201"/>
              <a:ext cx="141" cy="144"/>
            </a:xfrm>
            <a:custGeom>
              <a:avLst/>
              <a:gdLst>
                <a:gd name="T0" fmla="*/ 140 w 141"/>
                <a:gd name="T1" fmla="*/ 0 h 144"/>
                <a:gd name="T2" fmla="*/ 138 w 141"/>
                <a:gd name="T3" fmla="*/ 0 h 144"/>
                <a:gd name="T4" fmla="*/ 122 w 141"/>
                <a:gd name="T5" fmla="*/ 17 h 144"/>
                <a:gd name="T6" fmla="*/ 113 w 141"/>
                <a:gd name="T7" fmla="*/ 7 h 144"/>
                <a:gd name="T8" fmla="*/ 89 w 141"/>
                <a:gd name="T9" fmla="*/ 0 h 144"/>
                <a:gd name="T10" fmla="*/ 56 w 141"/>
                <a:gd name="T11" fmla="*/ 7 h 144"/>
                <a:gd name="T12" fmla="*/ 28 w 141"/>
                <a:gd name="T13" fmla="*/ 27 h 144"/>
                <a:gd name="T14" fmla="*/ 8 w 141"/>
                <a:gd name="T15" fmla="*/ 56 h 144"/>
                <a:gd name="T16" fmla="*/ 0 w 141"/>
                <a:gd name="T17" fmla="*/ 89 h 144"/>
                <a:gd name="T18" fmla="*/ 4 w 141"/>
                <a:gd name="T19" fmla="*/ 111 h 144"/>
                <a:gd name="T20" fmla="*/ 15 w 141"/>
                <a:gd name="T21" fmla="*/ 128 h 144"/>
                <a:gd name="T22" fmla="*/ 32 w 141"/>
                <a:gd name="T23" fmla="*/ 140 h 144"/>
                <a:gd name="T24" fmla="*/ 54 w 141"/>
                <a:gd name="T25" fmla="*/ 144 h 144"/>
                <a:gd name="T26" fmla="*/ 79 w 141"/>
                <a:gd name="T27" fmla="*/ 139 h 144"/>
                <a:gd name="T28" fmla="*/ 90 w 141"/>
                <a:gd name="T29" fmla="*/ 133 h 144"/>
                <a:gd name="T30" fmla="*/ 96 w 141"/>
                <a:gd name="T31" fmla="*/ 127 h 144"/>
                <a:gd name="T32" fmla="*/ 100 w 141"/>
                <a:gd name="T33" fmla="*/ 135 h 144"/>
                <a:gd name="T34" fmla="*/ 105 w 141"/>
                <a:gd name="T35" fmla="*/ 139 h 144"/>
                <a:gd name="T36" fmla="*/ 107 w 141"/>
                <a:gd name="T37" fmla="*/ 137 h 144"/>
                <a:gd name="T38" fmla="*/ 109 w 141"/>
                <a:gd name="T39" fmla="*/ 130 h 144"/>
                <a:gd name="T40" fmla="*/ 114 w 141"/>
                <a:gd name="T41" fmla="*/ 111 h 144"/>
                <a:gd name="T42" fmla="*/ 118 w 141"/>
                <a:gd name="T43" fmla="*/ 96 h 144"/>
                <a:gd name="T44" fmla="*/ 123 w 141"/>
                <a:gd name="T45" fmla="*/ 92 h 144"/>
                <a:gd name="T46" fmla="*/ 131 w 141"/>
                <a:gd name="T47" fmla="*/ 91 h 144"/>
                <a:gd name="T48" fmla="*/ 133 w 141"/>
                <a:gd name="T49" fmla="*/ 90 h 144"/>
                <a:gd name="T50" fmla="*/ 132 w 141"/>
                <a:gd name="T51" fmla="*/ 86 h 144"/>
                <a:gd name="T52" fmla="*/ 82 w 141"/>
                <a:gd name="T53" fmla="*/ 85 h 144"/>
                <a:gd name="T54" fmla="*/ 79 w 141"/>
                <a:gd name="T55" fmla="*/ 86 h 144"/>
                <a:gd name="T56" fmla="*/ 78 w 141"/>
                <a:gd name="T57" fmla="*/ 89 h 144"/>
                <a:gd name="T58" fmla="*/ 84 w 141"/>
                <a:gd name="T59" fmla="*/ 91 h 144"/>
                <a:gd name="T60" fmla="*/ 87 w 141"/>
                <a:gd name="T61" fmla="*/ 91 h 144"/>
                <a:gd name="T62" fmla="*/ 94 w 141"/>
                <a:gd name="T63" fmla="*/ 92 h 144"/>
                <a:gd name="T64" fmla="*/ 99 w 141"/>
                <a:gd name="T65" fmla="*/ 93 h 144"/>
                <a:gd name="T66" fmla="*/ 100 w 141"/>
                <a:gd name="T67" fmla="*/ 95 h 144"/>
                <a:gd name="T68" fmla="*/ 99 w 141"/>
                <a:gd name="T69" fmla="*/ 102 h 144"/>
                <a:gd name="T70" fmla="*/ 96 w 141"/>
                <a:gd name="T71" fmla="*/ 114 h 144"/>
                <a:gd name="T72" fmla="*/ 77 w 141"/>
                <a:gd name="T73" fmla="*/ 134 h 144"/>
                <a:gd name="T74" fmla="*/ 58 w 141"/>
                <a:gd name="T75" fmla="*/ 137 h 144"/>
                <a:gd name="T76" fmla="*/ 31 w 141"/>
                <a:gd name="T77" fmla="*/ 128 h 144"/>
                <a:gd name="T78" fmla="*/ 18 w 141"/>
                <a:gd name="T79" fmla="*/ 96 h 144"/>
                <a:gd name="T80" fmla="*/ 19 w 141"/>
                <a:gd name="T81" fmla="*/ 87 h 144"/>
                <a:gd name="T82" fmla="*/ 22 w 141"/>
                <a:gd name="T83" fmla="*/ 71 h 144"/>
                <a:gd name="T84" fmla="*/ 28 w 141"/>
                <a:gd name="T85" fmla="*/ 51 h 144"/>
                <a:gd name="T86" fmla="*/ 41 w 141"/>
                <a:gd name="T87" fmla="*/ 31 h 144"/>
                <a:gd name="T88" fmla="*/ 62 w 141"/>
                <a:gd name="T89" fmla="*/ 13 h 144"/>
                <a:gd name="T90" fmla="*/ 90 w 141"/>
                <a:gd name="T91" fmla="*/ 6 h 144"/>
                <a:gd name="T92" fmla="*/ 114 w 141"/>
                <a:gd name="T93" fmla="*/ 16 h 144"/>
                <a:gd name="T94" fmla="*/ 122 w 141"/>
                <a:gd name="T95" fmla="*/ 44 h 144"/>
                <a:gd name="T96" fmla="*/ 122 w 141"/>
                <a:gd name="T97" fmla="*/ 51 h 144"/>
                <a:gd name="T98" fmla="*/ 122 w 141"/>
                <a:gd name="T99" fmla="*/ 54 h 144"/>
                <a:gd name="T100" fmla="*/ 125 w 141"/>
                <a:gd name="T101" fmla="*/ 56 h 144"/>
                <a:gd name="T102" fmla="*/ 127 w 141"/>
                <a:gd name="T103" fmla="*/ 55 h 144"/>
                <a:gd name="T104" fmla="*/ 128 w 141"/>
                <a:gd name="T105" fmla="*/ 5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1" h="144">
                  <a:moveTo>
                    <a:pt x="141" y="2"/>
                  </a:moveTo>
                  <a:lnTo>
                    <a:pt x="140" y="0"/>
                  </a:lnTo>
                  <a:lnTo>
                    <a:pt x="139" y="0"/>
                  </a:lnTo>
                  <a:lnTo>
                    <a:pt x="138" y="0"/>
                  </a:lnTo>
                  <a:lnTo>
                    <a:pt x="135" y="2"/>
                  </a:lnTo>
                  <a:lnTo>
                    <a:pt x="122" y="17"/>
                  </a:lnTo>
                  <a:lnTo>
                    <a:pt x="119" y="13"/>
                  </a:lnTo>
                  <a:lnTo>
                    <a:pt x="113" y="7"/>
                  </a:lnTo>
                  <a:lnTo>
                    <a:pt x="103" y="2"/>
                  </a:lnTo>
                  <a:lnTo>
                    <a:pt x="89" y="0"/>
                  </a:lnTo>
                  <a:lnTo>
                    <a:pt x="72" y="2"/>
                  </a:lnTo>
                  <a:lnTo>
                    <a:pt x="56" y="7"/>
                  </a:lnTo>
                  <a:lnTo>
                    <a:pt x="41" y="16"/>
                  </a:lnTo>
                  <a:lnTo>
                    <a:pt x="28" y="27"/>
                  </a:lnTo>
                  <a:lnTo>
                    <a:pt x="16" y="41"/>
                  </a:lnTo>
                  <a:lnTo>
                    <a:pt x="8" y="56"/>
                  </a:lnTo>
                  <a:lnTo>
                    <a:pt x="2" y="72"/>
                  </a:lnTo>
                  <a:lnTo>
                    <a:pt x="0" y="89"/>
                  </a:lnTo>
                  <a:lnTo>
                    <a:pt x="1" y="101"/>
                  </a:lnTo>
                  <a:lnTo>
                    <a:pt x="4" y="111"/>
                  </a:lnTo>
                  <a:lnTo>
                    <a:pt x="9" y="120"/>
                  </a:lnTo>
                  <a:lnTo>
                    <a:pt x="15" y="128"/>
                  </a:lnTo>
                  <a:lnTo>
                    <a:pt x="23" y="135"/>
                  </a:lnTo>
                  <a:lnTo>
                    <a:pt x="32" y="140"/>
                  </a:lnTo>
                  <a:lnTo>
                    <a:pt x="43" y="143"/>
                  </a:lnTo>
                  <a:lnTo>
                    <a:pt x="54" y="144"/>
                  </a:lnTo>
                  <a:lnTo>
                    <a:pt x="67" y="142"/>
                  </a:lnTo>
                  <a:lnTo>
                    <a:pt x="79" y="139"/>
                  </a:lnTo>
                  <a:lnTo>
                    <a:pt x="85" y="136"/>
                  </a:lnTo>
                  <a:lnTo>
                    <a:pt x="90" y="133"/>
                  </a:lnTo>
                  <a:lnTo>
                    <a:pt x="93" y="130"/>
                  </a:lnTo>
                  <a:lnTo>
                    <a:pt x="96" y="127"/>
                  </a:lnTo>
                  <a:lnTo>
                    <a:pt x="98" y="131"/>
                  </a:lnTo>
                  <a:lnTo>
                    <a:pt x="100" y="135"/>
                  </a:lnTo>
                  <a:lnTo>
                    <a:pt x="103" y="138"/>
                  </a:lnTo>
                  <a:lnTo>
                    <a:pt x="105" y="139"/>
                  </a:lnTo>
                  <a:lnTo>
                    <a:pt x="106" y="138"/>
                  </a:lnTo>
                  <a:lnTo>
                    <a:pt x="107" y="137"/>
                  </a:lnTo>
                  <a:lnTo>
                    <a:pt x="108" y="134"/>
                  </a:lnTo>
                  <a:lnTo>
                    <a:pt x="109" y="130"/>
                  </a:lnTo>
                  <a:lnTo>
                    <a:pt x="110" y="126"/>
                  </a:lnTo>
                  <a:lnTo>
                    <a:pt x="114" y="111"/>
                  </a:lnTo>
                  <a:lnTo>
                    <a:pt x="116" y="101"/>
                  </a:lnTo>
                  <a:lnTo>
                    <a:pt x="118" y="96"/>
                  </a:lnTo>
                  <a:lnTo>
                    <a:pt x="119" y="93"/>
                  </a:lnTo>
                  <a:lnTo>
                    <a:pt x="123" y="92"/>
                  </a:lnTo>
                  <a:lnTo>
                    <a:pt x="130" y="91"/>
                  </a:lnTo>
                  <a:lnTo>
                    <a:pt x="131" y="91"/>
                  </a:lnTo>
                  <a:lnTo>
                    <a:pt x="132" y="91"/>
                  </a:lnTo>
                  <a:lnTo>
                    <a:pt x="133" y="90"/>
                  </a:lnTo>
                  <a:lnTo>
                    <a:pt x="133" y="87"/>
                  </a:lnTo>
                  <a:lnTo>
                    <a:pt x="132" y="86"/>
                  </a:lnTo>
                  <a:lnTo>
                    <a:pt x="130" y="85"/>
                  </a:lnTo>
                  <a:lnTo>
                    <a:pt x="82" y="85"/>
                  </a:lnTo>
                  <a:lnTo>
                    <a:pt x="80" y="85"/>
                  </a:lnTo>
                  <a:lnTo>
                    <a:pt x="79" y="86"/>
                  </a:lnTo>
                  <a:lnTo>
                    <a:pt x="78" y="87"/>
                  </a:lnTo>
                  <a:lnTo>
                    <a:pt x="78" y="89"/>
                  </a:lnTo>
                  <a:lnTo>
                    <a:pt x="79" y="91"/>
                  </a:lnTo>
                  <a:lnTo>
                    <a:pt x="84" y="91"/>
                  </a:lnTo>
                  <a:lnTo>
                    <a:pt x="85" y="91"/>
                  </a:lnTo>
                  <a:lnTo>
                    <a:pt x="87" y="91"/>
                  </a:lnTo>
                  <a:lnTo>
                    <a:pt x="91" y="91"/>
                  </a:lnTo>
                  <a:lnTo>
                    <a:pt x="94" y="92"/>
                  </a:lnTo>
                  <a:lnTo>
                    <a:pt x="97" y="92"/>
                  </a:lnTo>
                  <a:lnTo>
                    <a:pt x="99" y="93"/>
                  </a:lnTo>
                  <a:lnTo>
                    <a:pt x="100" y="94"/>
                  </a:lnTo>
                  <a:lnTo>
                    <a:pt x="100" y="95"/>
                  </a:lnTo>
                  <a:lnTo>
                    <a:pt x="100" y="98"/>
                  </a:lnTo>
                  <a:lnTo>
                    <a:pt x="99" y="102"/>
                  </a:lnTo>
                  <a:lnTo>
                    <a:pt x="98" y="108"/>
                  </a:lnTo>
                  <a:lnTo>
                    <a:pt x="96" y="114"/>
                  </a:lnTo>
                  <a:lnTo>
                    <a:pt x="89" y="126"/>
                  </a:lnTo>
                  <a:lnTo>
                    <a:pt x="77" y="134"/>
                  </a:lnTo>
                  <a:lnTo>
                    <a:pt x="66" y="137"/>
                  </a:lnTo>
                  <a:lnTo>
                    <a:pt x="58" y="137"/>
                  </a:lnTo>
                  <a:lnTo>
                    <a:pt x="44" y="135"/>
                  </a:lnTo>
                  <a:lnTo>
                    <a:pt x="31" y="128"/>
                  </a:lnTo>
                  <a:lnTo>
                    <a:pt x="22" y="115"/>
                  </a:lnTo>
                  <a:lnTo>
                    <a:pt x="18" y="96"/>
                  </a:lnTo>
                  <a:lnTo>
                    <a:pt x="18" y="92"/>
                  </a:lnTo>
                  <a:lnTo>
                    <a:pt x="19" y="87"/>
                  </a:lnTo>
                  <a:lnTo>
                    <a:pt x="20" y="80"/>
                  </a:lnTo>
                  <a:lnTo>
                    <a:pt x="22" y="71"/>
                  </a:lnTo>
                  <a:lnTo>
                    <a:pt x="24" y="61"/>
                  </a:lnTo>
                  <a:lnTo>
                    <a:pt x="28" y="51"/>
                  </a:lnTo>
                  <a:lnTo>
                    <a:pt x="34" y="41"/>
                  </a:lnTo>
                  <a:lnTo>
                    <a:pt x="41" y="31"/>
                  </a:lnTo>
                  <a:lnTo>
                    <a:pt x="50" y="22"/>
                  </a:lnTo>
                  <a:lnTo>
                    <a:pt x="62" y="13"/>
                  </a:lnTo>
                  <a:lnTo>
                    <a:pt x="76" y="8"/>
                  </a:lnTo>
                  <a:lnTo>
                    <a:pt x="90" y="6"/>
                  </a:lnTo>
                  <a:lnTo>
                    <a:pt x="104" y="8"/>
                  </a:lnTo>
                  <a:lnTo>
                    <a:pt x="114" y="16"/>
                  </a:lnTo>
                  <a:lnTo>
                    <a:pt x="120" y="28"/>
                  </a:lnTo>
                  <a:lnTo>
                    <a:pt x="122" y="44"/>
                  </a:lnTo>
                  <a:lnTo>
                    <a:pt x="122" y="49"/>
                  </a:lnTo>
                  <a:lnTo>
                    <a:pt x="122" y="51"/>
                  </a:lnTo>
                  <a:lnTo>
                    <a:pt x="122" y="53"/>
                  </a:lnTo>
                  <a:lnTo>
                    <a:pt x="122" y="54"/>
                  </a:lnTo>
                  <a:lnTo>
                    <a:pt x="123" y="56"/>
                  </a:lnTo>
                  <a:lnTo>
                    <a:pt x="125" y="56"/>
                  </a:lnTo>
                  <a:lnTo>
                    <a:pt x="126" y="56"/>
                  </a:lnTo>
                  <a:lnTo>
                    <a:pt x="127" y="55"/>
                  </a:lnTo>
                  <a:lnTo>
                    <a:pt x="128" y="54"/>
                  </a:lnTo>
                  <a:lnTo>
                    <a:pt x="128" y="52"/>
                  </a:lnTo>
                  <a:lnTo>
                    <a:pt x="141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75" name="Freeform 351"/>
            <p:cNvSpPr>
              <a:spLocks noChangeAspect="1" noEditPoints="1"/>
            </p:cNvSpPr>
            <p:nvPr/>
          </p:nvSpPr>
          <p:spPr bwMode="auto">
            <a:xfrm>
              <a:off x="3214" y="279"/>
              <a:ext cx="42" cy="93"/>
            </a:xfrm>
            <a:custGeom>
              <a:avLst/>
              <a:gdLst>
                <a:gd name="T0" fmla="*/ 38 w 42"/>
                <a:gd name="T1" fmla="*/ 3 h 93"/>
                <a:gd name="T2" fmla="*/ 35 w 42"/>
                <a:gd name="T3" fmla="*/ 0 h 93"/>
                <a:gd name="T4" fmla="*/ 30 w 42"/>
                <a:gd name="T5" fmla="*/ 0 h 93"/>
                <a:gd name="T6" fmla="*/ 26 w 42"/>
                <a:gd name="T7" fmla="*/ 4 h 93"/>
                <a:gd name="T8" fmla="*/ 26 w 42"/>
                <a:gd name="T9" fmla="*/ 11 h 93"/>
                <a:gd name="T10" fmla="*/ 33 w 42"/>
                <a:gd name="T11" fmla="*/ 12 h 93"/>
                <a:gd name="T12" fmla="*/ 38 w 42"/>
                <a:gd name="T13" fmla="*/ 8 h 93"/>
                <a:gd name="T14" fmla="*/ 10 w 42"/>
                <a:gd name="T15" fmla="*/ 75 h 93"/>
                <a:gd name="T16" fmla="*/ 9 w 42"/>
                <a:gd name="T17" fmla="*/ 81 h 93"/>
                <a:gd name="T18" fmla="*/ 12 w 42"/>
                <a:gd name="T19" fmla="*/ 89 h 93"/>
                <a:gd name="T20" fmla="*/ 22 w 42"/>
                <a:gd name="T21" fmla="*/ 93 h 93"/>
                <a:gd name="T22" fmla="*/ 31 w 42"/>
                <a:gd name="T23" fmla="*/ 90 h 93"/>
                <a:gd name="T24" fmla="*/ 37 w 42"/>
                <a:gd name="T25" fmla="*/ 83 h 93"/>
                <a:gd name="T26" fmla="*/ 41 w 42"/>
                <a:gd name="T27" fmla="*/ 76 h 93"/>
                <a:gd name="T28" fmla="*/ 42 w 42"/>
                <a:gd name="T29" fmla="*/ 72 h 93"/>
                <a:gd name="T30" fmla="*/ 40 w 42"/>
                <a:gd name="T31" fmla="*/ 70 h 93"/>
                <a:gd name="T32" fmla="*/ 37 w 42"/>
                <a:gd name="T33" fmla="*/ 72 h 93"/>
                <a:gd name="T34" fmla="*/ 31 w 42"/>
                <a:gd name="T35" fmla="*/ 85 h 93"/>
                <a:gd name="T36" fmla="*/ 22 w 42"/>
                <a:gd name="T37" fmla="*/ 89 h 93"/>
                <a:gd name="T38" fmla="*/ 19 w 42"/>
                <a:gd name="T39" fmla="*/ 84 h 93"/>
                <a:gd name="T40" fmla="*/ 21 w 42"/>
                <a:gd name="T41" fmla="*/ 75 h 93"/>
                <a:gd name="T42" fmla="*/ 27 w 42"/>
                <a:gd name="T43" fmla="*/ 60 h 93"/>
                <a:gd name="T44" fmla="*/ 31 w 42"/>
                <a:gd name="T45" fmla="*/ 50 h 93"/>
                <a:gd name="T46" fmla="*/ 33 w 42"/>
                <a:gd name="T47" fmla="*/ 42 h 93"/>
                <a:gd name="T48" fmla="*/ 30 w 42"/>
                <a:gd name="T49" fmla="*/ 34 h 93"/>
                <a:gd name="T50" fmla="*/ 20 w 42"/>
                <a:gd name="T51" fmla="*/ 30 h 93"/>
                <a:gd name="T52" fmla="*/ 11 w 42"/>
                <a:gd name="T53" fmla="*/ 33 h 93"/>
                <a:gd name="T54" fmla="*/ 5 w 42"/>
                <a:gd name="T55" fmla="*/ 40 h 93"/>
                <a:gd name="T56" fmla="*/ 1 w 42"/>
                <a:gd name="T57" fmla="*/ 47 h 93"/>
                <a:gd name="T58" fmla="*/ 0 w 42"/>
                <a:gd name="T59" fmla="*/ 52 h 93"/>
                <a:gd name="T60" fmla="*/ 2 w 42"/>
                <a:gd name="T61" fmla="*/ 53 h 93"/>
                <a:gd name="T62" fmla="*/ 5 w 42"/>
                <a:gd name="T63" fmla="*/ 51 h 93"/>
                <a:gd name="T64" fmla="*/ 12 w 42"/>
                <a:gd name="T65" fmla="*/ 38 h 93"/>
                <a:gd name="T66" fmla="*/ 20 w 42"/>
                <a:gd name="T67" fmla="*/ 34 h 93"/>
                <a:gd name="T68" fmla="*/ 23 w 42"/>
                <a:gd name="T69" fmla="*/ 39 h 93"/>
                <a:gd name="T70" fmla="*/ 22 w 42"/>
                <a:gd name="T71" fmla="*/ 44 h 93"/>
                <a:gd name="T72" fmla="*/ 19 w 42"/>
                <a:gd name="T73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" h="93">
                  <a:moveTo>
                    <a:pt x="38" y="5"/>
                  </a:moveTo>
                  <a:lnTo>
                    <a:pt x="38" y="3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8" y="2"/>
                  </a:lnTo>
                  <a:lnTo>
                    <a:pt x="26" y="4"/>
                  </a:lnTo>
                  <a:lnTo>
                    <a:pt x="25" y="7"/>
                  </a:lnTo>
                  <a:lnTo>
                    <a:pt x="26" y="11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6" y="10"/>
                  </a:lnTo>
                  <a:lnTo>
                    <a:pt x="38" y="8"/>
                  </a:lnTo>
                  <a:lnTo>
                    <a:pt x="38" y="5"/>
                  </a:lnTo>
                  <a:close/>
                  <a:moveTo>
                    <a:pt x="10" y="75"/>
                  </a:moveTo>
                  <a:lnTo>
                    <a:pt x="9" y="78"/>
                  </a:lnTo>
                  <a:lnTo>
                    <a:pt x="9" y="81"/>
                  </a:lnTo>
                  <a:lnTo>
                    <a:pt x="10" y="86"/>
                  </a:lnTo>
                  <a:lnTo>
                    <a:pt x="12" y="89"/>
                  </a:lnTo>
                  <a:lnTo>
                    <a:pt x="17" y="92"/>
                  </a:lnTo>
                  <a:lnTo>
                    <a:pt x="22" y="93"/>
                  </a:lnTo>
                  <a:lnTo>
                    <a:pt x="27" y="92"/>
                  </a:lnTo>
                  <a:lnTo>
                    <a:pt x="31" y="90"/>
                  </a:lnTo>
                  <a:lnTo>
                    <a:pt x="34" y="87"/>
                  </a:lnTo>
                  <a:lnTo>
                    <a:pt x="37" y="83"/>
                  </a:lnTo>
                  <a:lnTo>
                    <a:pt x="39" y="79"/>
                  </a:lnTo>
                  <a:lnTo>
                    <a:pt x="41" y="76"/>
                  </a:lnTo>
                  <a:lnTo>
                    <a:pt x="42" y="73"/>
                  </a:lnTo>
                  <a:lnTo>
                    <a:pt x="42" y="72"/>
                  </a:lnTo>
                  <a:lnTo>
                    <a:pt x="41" y="70"/>
                  </a:lnTo>
                  <a:lnTo>
                    <a:pt x="40" y="70"/>
                  </a:lnTo>
                  <a:lnTo>
                    <a:pt x="38" y="70"/>
                  </a:lnTo>
                  <a:lnTo>
                    <a:pt x="37" y="72"/>
                  </a:lnTo>
                  <a:lnTo>
                    <a:pt x="34" y="80"/>
                  </a:lnTo>
                  <a:lnTo>
                    <a:pt x="31" y="85"/>
                  </a:lnTo>
                  <a:lnTo>
                    <a:pt x="26" y="88"/>
                  </a:lnTo>
                  <a:lnTo>
                    <a:pt x="22" y="89"/>
                  </a:lnTo>
                  <a:lnTo>
                    <a:pt x="20" y="88"/>
                  </a:lnTo>
                  <a:lnTo>
                    <a:pt x="19" y="84"/>
                  </a:lnTo>
                  <a:lnTo>
                    <a:pt x="20" y="80"/>
                  </a:lnTo>
                  <a:lnTo>
                    <a:pt x="21" y="75"/>
                  </a:lnTo>
                  <a:lnTo>
                    <a:pt x="26" y="64"/>
                  </a:lnTo>
                  <a:lnTo>
                    <a:pt x="27" y="60"/>
                  </a:lnTo>
                  <a:lnTo>
                    <a:pt x="29" y="55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3" y="42"/>
                  </a:lnTo>
                  <a:lnTo>
                    <a:pt x="32" y="38"/>
                  </a:lnTo>
                  <a:lnTo>
                    <a:pt x="30" y="34"/>
                  </a:lnTo>
                  <a:lnTo>
                    <a:pt x="25" y="31"/>
                  </a:lnTo>
                  <a:lnTo>
                    <a:pt x="20" y="30"/>
                  </a:lnTo>
                  <a:lnTo>
                    <a:pt x="15" y="31"/>
                  </a:lnTo>
                  <a:lnTo>
                    <a:pt x="11" y="33"/>
                  </a:lnTo>
                  <a:lnTo>
                    <a:pt x="8" y="36"/>
                  </a:lnTo>
                  <a:lnTo>
                    <a:pt x="5" y="40"/>
                  </a:lnTo>
                  <a:lnTo>
                    <a:pt x="3" y="44"/>
                  </a:lnTo>
                  <a:lnTo>
                    <a:pt x="1" y="47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1" y="53"/>
                  </a:lnTo>
                  <a:lnTo>
                    <a:pt x="2" y="53"/>
                  </a:lnTo>
                  <a:lnTo>
                    <a:pt x="4" y="53"/>
                  </a:lnTo>
                  <a:lnTo>
                    <a:pt x="5" y="51"/>
                  </a:lnTo>
                  <a:lnTo>
                    <a:pt x="8" y="43"/>
                  </a:lnTo>
                  <a:lnTo>
                    <a:pt x="12" y="38"/>
                  </a:lnTo>
                  <a:lnTo>
                    <a:pt x="16" y="35"/>
                  </a:lnTo>
                  <a:lnTo>
                    <a:pt x="20" y="34"/>
                  </a:lnTo>
                  <a:lnTo>
                    <a:pt x="22" y="35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2" y="44"/>
                  </a:lnTo>
                  <a:lnTo>
                    <a:pt x="21" y="48"/>
                  </a:lnTo>
                  <a:lnTo>
                    <a:pt x="19" y="53"/>
                  </a:lnTo>
                  <a:lnTo>
                    <a:pt x="10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76" name="Freeform 352"/>
            <p:cNvSpPr>
              <a:spLocks noChangeAspect="1"/>
            </p:cNvSpPr>
            <p:nvPr/>
          </p:nvSpPr>
          <p:spPr bwMode="auto">
            <a:xfrm>
              <a:off x="3293" y="192"/>
              <a:ext cx="46" cy="198"/>
            </a:xfrm>
            <a:custGeom>
              <a:avLst/>
              <a:gdLst>
                <a:gd name="T0" fmla="*/ 46 w 46"/>
                <a:gd name="T1" fmla="*/ 196 h 198"/>
                <a:gd name="T2" fmla="*/ 46 w 46"/>
                <a:gd name="T3" fmla="*/ 195 h 198"/>
                <a:gd name="T4" fmla="*/ 46 w 46"/>
                <a:gd name="T5" fmla="*/ 195 h 198"/>
                <a:gd name="T6" fmla="*/ 45 w 46"/>
                <a:gd name="T7" fmla="*/ 193 h 198"/>
                <a:gd name="T8" fmla="*/ 43 w 46"/>
                <a:gd name="T9" fmla="*/ 191 h 198"/>
                <a:gd name="T10" fmla="*/ 28 w 46"/>
                <a:gd name="T11" fmla="*/ 171 h 198"/>
                <a:gd name="T12" fmla="*/ 18 w 46"/>
                <a:gd name="T13" fmla="*/ 147 h 198"/>
                <a:gd name="T14" fmla="*/ 13 w 46"/>
                <a:gd name="T15" fmla="*/ 122 h 198"/>
                <a:gd name="T16" fmla="*/ 12 w 46"/>
                <a:gd name="T17" fmla="*/ 99 h 198"/>
                <a:gd name="T18" fmla="*/ 13 w 46"/>
                <a:gd name="T19" fmla="*/ 73 h 198"/>
                <a:gd name="T20" fmla="*/ 19 w 46"/>
                <a:gd name="T21" fmla="*/ 48 h 198"/>
                <a:gd name="T22" fmla="*/ 28 w 46"/>
                <a:gd name="T23" fmla="*/ 25 h 198"/>
                <a:gd name="T24" fmla="*/ 44 w 46"/>
                <a:gd name="T25" fmla="*/ 5 h 198"/>
                <a:gd name="T26" fmla="*/ 46 w 46"/>
                <a:gd name="T27" fmla="*/ 3 h 198"/>
                <a:gd name="T28" fmla="*/ 46 w 46"/>
                <a:gd name="T29" fmla="*/ 2 h 198"/>
                <a:gd name="T30" fmla="*/ 46 w 46"/>
                <a:gd name="T31" fmla="*/ 0 h 198"/>
                <a:gd name="T32" fmla="*/ 44 w 46"/>
                <a:gd name="T33" fmla="*/ 0 h 198"/>
                <a:gd name="T34" fmla="*/ 40 w 46"/>
                <a:gd name="T35" fmla="*/ 2 h 198"/>
                <a:gd name="T36" fmla="*/ 32 w 46"/>
                <a:gd name="T37" fmla="*/ 10 h 198"/>
                <a:gd name="T38" fmla="*/ 22 w 46"/>
                <a:gd name="T39" fmla="*/ 22 h 198"/>
                <a:gd name="T40" fmla="*/ 13 w 46"/>
                <a:gd name="T41" fmla="*/ 38 h 198"/>
                <a:gd name="T42" fmla="*/ 7 w 46"/>
                <a:gd name="T43" fmla="*/ 55 h 198"/>
                <a:gd name="T44" fmla="*/ 3 w 46"/>
                <a:gd name="T45" fmla="*/ 70 h 198"/>
                <a:gd name="T46" fmla="*/ 1 w 46"/>
                <a:gd name="T47" fmla="*/ 85 h 198"/>
                <a:gd name="T48" fmla="*/ 0 w 46"/>
                <a:gd name="T49" fmla="*/ 99 h 198"/>
                <a:gd name="T50" fmla="*/ 1 w 46"/>
                <a:gd name="T51" fmla="*/ 112 h 198"/>
                <a:gd name="T52" fmla="*/ 3 w 46"/>
                <a:gd name="T53" fmla="*/ 127 h 198"/>
                <a:gd name="T54" fmla="*/ 7 w 46"/>
                <a:gd name="T55" fmla="*/ 144 h 198"/>
                <a:gd name="T56" fmla="*/ 13 w 46"/>
                <a:gd name="T57" fmla="*/ 160 h 198"/>
                <a:gd name="T58" fmla="*/ 23 w 46"/>
                <a:gd name="T59" fmla="*/ 177 h 198"/>
                <a:gd name="T60" fmla="*/ 33 w 46"/>
                <a:gd name="T61" fmla="*/ 188 h 198"/>
                <a:gd name="T62" fmla="*/ 40 w 46"/>
                <a:gd name="T63" fmla="*/ 195 h 198"/>
                <a:gd name="T64" fmla="*/ 44 w 46"/>
                <a:gd name="T65" fmla="*/ 198 h 198"/>
                <a:gd name="T66" fmla="*/ 46 w 46"/>
                <a:gd name="T67" fmla="*/ 197 h 198"/>
                <a:gd name="T68" fmla="*/ 46 w 46"/>
                <a:gd name="T69" fmla="*/ 1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198">
                  <a:moveTo>
                    <a:pt x="46" y="196"/>
                  </a:moveTo>
                  <a:lnTo>
                    <a:pt x="46" y="195"/>
                  </a:lnTo>
                  <a:lnTo>
                    <a:pt x="46" y="195"/>
                  </a:lnTo>
                  <a:lnTo>
                    <a:pt x="45" y="193"/>
                  </a:lnTo>
                  <a:lnTo>
                    <a:pt x="43" y="191"/>
                  </a:lnTo>
                  <a:lnTo>
                    <a:pt x="28" y="171"/>
                  </a:lnTo>
                  <a:lnTo>
                    <a:pt x="18" y="147"/>
                  </a:lnTo>
                  <a:lnTo>
                    <a:pt x="13" y="122"/>
                  </a:lnTo>
                  <a:lnTo>
                    <a:pt x="12" y="99"/>
                  </a:lnTo>
                  <a:lnTo>
                    <a:pt x="13" y="73"/>
                  </a:lnTo>
                  <a:lnTo>
                    <a:pt x="19" y="48"/>
                  </a:lnTo>
                  <a:lnTo>
                    <a:pt x="28" y="25"/>
                  </a:lnTo>
                  <a:lnTo>
                    <a:pt x="44" y="5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0" y="2"/>
                  </a:lnTo>
                  <a:lnTo>
                    <a:pt x="32" y="10"/>
                  </a:lnTo>
                  <a:lnTo>
                    <a:pt x="22" y="22"/>
                  </a:lnTo>
                  <a:lnTo>
                    <a:pt x="13" y="38"/>
                  </a:lnTo>
                  <a:lnTo>
                    <a:pt x="7" y="55"/>
                  </a:lnTo>
                  <a:lnTo>
                    <a:pt x="3" y="70"/>
                  </a:lnTo>
                  <a:lnTo>
                    <a:pt x="1" y="85"/>
                  </a:lnTo>
                  <a:lnTo>
                    <a:pt x="0" y="99"/>
                  </a:lnTo>
                  <a:lnTo>
                    <a:pt x="1" y="112"/>
                  </a:lnTo>
                  <a:lnTo>
                    <a:pt x="3" y="127"/>
                  </a:lnTo>
                  <a:lnTo>
                    <a:pt x="7" y="144"/>
                  </a:lnTo>
                  <a:lnTo>
                    <a:pt x="13" y="160"/>
                  </a:lnTo>
                  <a:lnTo>
                    <a:pt x="23" y="177"/>
                  </a:lnTo>
                  <a:lnTo>
                    <a:pt x="33" y="188"/>
                  </a:lnTo>
                  <a:lnTo>
                    <a:pt x="40" y="195"/>
                  </a:lnTo>
                  <a:lnTo>
                    <a:pt x="44" y="198"/>
                  </a:lnTo>
                  <a:lnTo>
                    <a:pt x="46" y="197"/>
                  </a:lnTo>
                  <a:lnTo>
                    <a:pt x="46" y="19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77" name="Freeform 353"/>
            <p:cNvSpPr>
              <a:spLocks noChangeAspect="1"/>
            </p:cNvSpPr>
            <p:nvPr/>
          </p:nvSpPr>
          <p:spPr bwMode="auto">
            <a:xfrm>
              <a:off x="3354" y="252"/>
              <a:ext cx="111" cy="88"/>
            </a:xfrm>
            <a:custGeom>
              <a:avLst/>
              <a:gdLst>
                <a:gd name="T0" fmla="*/ 64 w 111"/>
                <a:gd name="T1" fmla="*/ 40 h 88"/>
                <a:gd name="T2" fmla="*/ 87 w 111"/>
                <a:gd name="T3" fmla="*/ 14 h 88"/>
                <a:gd name="T4" fmla="*/ 89 w 111"/>
                <a:gd name="T5" fmla="*/ 12 h 88"/>
                <a:gd name="T6" fmla="*/ 92 w 111"/>
                <a:gd name="T7" fmla="*/ 11 h 88"/>
                <a:gd name="T8" fmla="*/ 98 w 111"/>
                <a:gd name="T9" fmla="*/ 10 h 88"/>
                <a:gd name="T10" fmla="*/ 107 w 111"/>
                <a:gd name="T11" fmla="*/ 10 h 88"/>
                <a:gd name="T12" fmla="*/ 107 w 111"/>
                <a:gd name="T13" fmla="*/ 0 h 88"/>
                <a:gd name="T14" fmla="*/ 69 w 111"/>
                <a:gd name="T15" fmla="*/ 0 h 88"/>
                <a:gd name="T16" fmla="*/ 69 w 111"/>
                <a:gd name="T17" fmla="*/ 10 h 88"/>
                <a:gd name="T18" fmla="*/ 73 w 111"/>
                <a:gd name="T19" fmla="*/ 10 h 88"/>
                <a:gd name="T20" fmla="*/ 76 w 111"/>
                <a:gd name="T21" fmla="*/ 11 h 88"/>
                <a:gd name="T22" fmla="*/ 76 w 111"/>
                <a:gd name="T23" fmla="*/ 13 h 88"/>
                <a:gd name="T24" fmla="*/ 75 w 111"/>
                <a:gd name="T25" fmla="*/ 14 h 88"/>
                <a:gd name="T26" fmla="*/ 58 w 111"/>
                <a:gd name="T27" fmla="*/ 32 h 88"/>
                <a:gd name="T28" fmla="*/ 39 w 111"/>
                <a:gd name="T29" fmla="*/ 10 h 88"/>
                <a:gd name="T30" fmla="*/ 47 w 111"/>
                <a:gd name="T31" fmla="*/ 10 h 88"/>
                <a:gd name="T32" fmla="*/ 47 w 111"/>
                <a:gd name="T33" fmla="*/ 0 h 88"/>
                <a:gd name="T34" fmla="*/ 1 w 111"/>
                <a:gd name="T35" fmla="*/ 0 h 88"/>
                <a:gd name="T36" fmla="*/ 1 w 111"/>
                <a:gd name="T37" fmla="*/ 10 h 88"/>
                <a:gd name="T38" fmla="*/ 15 w 111"/>
                <a:gd name="T39" fmla="*/ 10 h 88"/>
                <a:gd name="T40" fmla="*/ 46 w 111"/>
                <a:gd name="T41" fmla="*/ 46 h 88"/>
                <a:gd name="T42" fmla="*/ 20 w 111"/>
                <a:gd name="T43" fmla="*/ 75 h 88"/>
                <a:gd name="T44" fmla="*/ 17 w 111"/>
                <a:gd name="T45" fmla="*/ 77 h 88"/>
                <a:gd name="T46" fmla="*/ 12 w 111"/>
                <a:gd name="T47" fmla="*/ 78 h 88"/>
                <a:gd name="T48" fmla="*/ 6 w 111"/>
                <a:gd name="T49" fmla="*/ 79 h 88"/>
                <a:gd name="T50" fmla="*/ 0 w 111"/>
                <a:gd name="T51" fmla="*/ 79 h 88"/>
                <a:gd name="T52" fmla="*/ 0 w 111"/>
                <a:gd name="T53" fmla="*/ 88 h 88"/>
                <a:gd name="T54" fmla="*/ 38 w 111"/>
                <a:gd name="T55" fmla="*/ 88 h 88"/>
                <a:gd name="T56" fmla="*/ 38 w 111"/>
                <a:gd name="T57" fmla="*/ 79 h 88"/>
                <a:gd name="T58" fmla="*/ 33 w 111"/>
                <a:gd name="T59" fmla="*/ 78 h 88"/>
                <a:gd name="T60" fmla="*/ 31 w 111"/>
                <a:gd name="T61" fmla="*/ 77 h 88"/>
                <a:gd name="T62" fmla="*/ 31 w 111"/>
                <a:gd name="T63" fmla="*/ 76 h 88"/>
                <a:gd name="T64" fmla="*/ 33 w 111"/>
                <a:gd name="T65" fmla="*/ 75 h 88"/>
                <a:gd name="T66" fmla="*/ 52 w 111"/>
                <a:gd name="T67" fmla="*/ 53 h 88"/>
                <a:gd name="T68" fmla="*/ 74 w 111"/>
                <a:gd name="T69" fmla="*/ 79 h 88"/>
                <a:gd name="T70" fmla="*/ 66 w 111"/>
                <a:gd name="T71" fmla="*/ 79 h 88"/>
                <a:gd name="T72" fmla="*/ 66 w 111"/>
                <a:gd name="T73" fmla="*/ 88 h 88"/>
                <a:gd name="T74" fmla="*/ 111 w 111"/>
                <a:gd name="T75" fmla="*/ 88 h 88"/>
                <a:gd name="T76" fmla="*/ 111 w 111"/>
                <a:gd name="T77" fmla="*/ 79 h 88"/>
                <a:gd name="T78" fmla="*/ 97 w 111"/>
                <a:gd name="T79" fmla="*/ 79 h 88"/>
                <a:gd name="T80" fmla="*/ 64 w 111"/>
                <a:gd name="T81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1" h="88">
                  <a:moveTo>
                    <a:pt x="64" y="40"/>
                  </a:moveTo>
                  <a:lnTo>
                    <a:pt x="87" y="14"/>
                  </a:lnTo>
                  <a:lnTo>
                    <a:pt x="89" y="12"/>
                  </a:lnTo>
                  <a:lnTo>
                    <a:pt x="92" y="11"/>
                  </a:lnTo>
                  <a:lnTo>
                    <a:pt x="98" y="10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69" y="0"/>
                  </a:lnTo>
                  <a:lnTo>
                    <a:pt x="69" y="10"/>
                  </a:lnTo>
                  <a:lnTo>
                    <a:pt x="73" y="10"/>
                  </a:lnTo>
                  <a:lnTo>
                    <a:pt x="76" y="11"/>
                  </a:lnTo>
                  <a:lnTo>
                    <a:pt x="76" y="13"/>
                  </a:lnTo>
                  <a:lnTo>
                    <a:pt x="75" y="14"/>
                  </a:lnTo>
                  <a:lnTo>
                    <a:pt x="58" y="32"/>
                  </a:lnTo>
                  <a:lnTo>
                    <a:pt x="39" y="10"/>
                  </a:lnTo>
                  <a:lnTo>
                    <a:pt x="47" y="10"/>
                  </a:lnTo>
                  <a:lnTo>
                    <a:pt x="47" y="0"/>
                  </a:lnTo>
                  <a:lnTo>
                    <a:pt x="1" y="0"/>
                  </a:lnTo>
                  <a:lnTo>
                    <a:pt x="1" y="10"/>
                  </a:lnTo>
                  <a:lnTo>
                    <a:pt x="15" y="10"/>
                  </a:lnTo>
                  <a:lnTo>
                    <a:pt x="46" y="46"/>
                  </a:lnTo>
                  <a:lnTo>
                    <a:pt x="20" y="75"/>
                  </a:lnTo>
                  <a:lnTo>
                    <a:pt x="17" y="77"/>
                  </a:lnTo>
                  <a:lnTo>
                    <a:pt x="12" y="78"/>
                  </a:lnTo>
                  <a:lnTo>
                    <a:pt x="6" y="79"/>
                  </a:lnTo>
                  <a:lnTo>
                    <a:pt x="0" y="79"/>
                  </a:lnTo>
                  <a:lnTo>
                    <a:pt x="0" y="88"/>
                  </a:lnTo>
                  <a:lnTo>
                    <a:pt x="38" y="88"/>
                  </a:lnTo>
                  <a:lnTo>
                    <a:pt x="38" y="79"/>
                  </a:lnTo>
                  <a:lnTo>
                    <a:pt x="33" y="78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33" y="75"/>
                  </a:lnTo>
                  <a:lnTo>
                    <a:pt x="52" y="53"/>
                  </a:lnTo>
                  <a:lnTo>
                    <a:pt x="74" y="79"/>
                  </a:lnTo>
                  <a:lnTo>
                    <a:pt x="66" y="79"/>
                  </a:lnTo>
                  <a:lnTo>
                    <a:pt x="66" y="88"/>
                  </a:lnTo>
                  <a:lnTo>
                    <a:pt x="111" y="88"/>
                  </a:lnTo>
                  <a:lnTo>
                    <a:pt x="111" y="79"/>
                  </a:lnTo>
                  <a:lnTo>
                    <a:pt x="97" y="79"/>
                  </a:lnTo>
                  <a:lnTo>
                    <a:pt x="64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78" name="Freeform 354"/>
            <p:cNvSpPr>
              <a:spLocks noChangeAspect="1"/>
            </p:cNvSpPr>
            <p:nvPr/>
          </p:nvSpPr>
          <p:spPr bwMode="auto">
            <a:xfrm>
              <a:off x="3482" y="192"/>
              <a:ext cx="46" cy="198"/>
            </a:xfrm>
            <a:custGeom>
              <a:avLst/>
              <a:gdLst>
                <a:gd name="T0" fmla="*/ 46 w 46"/>
                <a:gd name="T1" fmla="*/ 99 h 198"/>
                <a:gd name="T2" fmla="*/ 45 w 46"/>
                <a:gd name="T3" fmla="*/ 86 h 198"/>
                <a:gd name="T4" fmla="*/ 43 w 46"/>
                <a:gd name="T5" fmla="*/ 70 h 198"/>
                <a:gd name="T6" fmla="*/ 39 w 46"/>
                <a:gd name="T7" fmla="*/ 54 h 198"/>
                <a:gd name="T8" fmla="*/ 33 w 46"/>
                <a:gd name="T9" fmla="*/ 37 h 198"/>
                <a:gd name="T10" fmla="*/ 23 w 46"/>
                <a:gd name="T11" fmla="*/ 21 h 198"/>
                <a:gd name="T12" fmla="*/ 14 w 46"/>
                <a:gd name="T13" fmla="*/ 9 h 198"/>
                <a:gd name="T14" fmla="*/ 6 w 46"/>
                <a:gd name="T15" fmla="*/ 2 h 198"/>
                <a:gd name="T16" fmla="*/ 2 w 46"/>
                <a:gd name="T17" fmla="*/ 0 h 198"/>
                <a:gd name="T18" fmla="*/ 1 w 46"/>
                <a:gd name="T19" fmla="*/ 0 h 198"/>
                <a:gd name="T20" fmla="*/ 0 w 46"/>
                <a:gd name="T21" fmla="*/ 2 h 198"/>
                <a:gd name="T22" fmla="*/ 0 w 46"/>
                <a:gd name="T23" fmla="*/ 2 h 198"/>
                <a:gd name="T24" fmla="*/ 0 w 46"/>
                <a:gd name="T25" fmla="*/ 3 h 198"/>
                <a:gd name="T26" fmla="*/ 2 w 46"/>
                <a:gd name="T27" fmla="*/ 4 h 198"/>
                <a:gd name="T28" fmla="*/ 4 w 46"/>
                <a:gd name="T29" fmla="*/ 6 h 198"/>
                <a:gd name="T30" fmla="*/ 17 w 46"/>
                <a:gd name="T31" fmla="*/ 23 h 198"/>
                <a:gd name="T32" fmla="*/ 26 w 46"/>
                <a:gd name="T33" fmla="*/ 44 h 198"/>
                <a:gd name="T34" fmla="*/ 32 w 46"/>
                <a:gd name="T35" fmla="*/ 70 h 198"/>
                <a:gd name="T36" fmla="*/ 34 w 46"/>
                <a:gd name="T37" fmla="*/ 99 h 198"/>
                <a:gd name="T38" fmla="*/ 33 w 46"/>
                <a:gd name="T39" fmla="*/ 124 h 198"/>
                <a:gd name="T40" fmla="*/ 28 w 46"/>
                <a:gd name="T41" fmla="*/ 149 h 198"/>
                <a:gd name="T42" fmla="*/ 18 w 46"/>
                <a:gd name="T43" fmla="*/ 172 h 198"/>
                <a:gd name="T44" fmla="*/ 3 w 46"/>
                <a:gd name="T45" fmla="*/ 192 h 198"/>
                <a:gd name="T46" fmla="*/ 0 w 46"/>
                <a:gd name="T47" fmla="*/ 195 h 198"/>
                <a:gd name="T48" fmla="*/ 0 w 46"/>
                <a:gd name="T49" fmla="*/ 196 h 198"/>
                <a:gd name="T50" fmla="*/ 1 w 46"/>
                <a:gd name="T51" fmla="*/ 197 h 198"/>
                <a:gd name="T52" fmla="*/ 2 w 46"/>
                <a:gd name="T53" fmla="*/ 198 h 198"/>
                <a:gd name="T54" fmla="*/ 6 w 46"/>
                <a:gd name="T55" fmla="*/ 195 h 198"/>
                <a:gd name="T56" fmla="*/ 14 w 46"/>
                <a:gd name="T57" fmla="*/ 188 h 198"/>
                <a:gd name="T58" fmla="*/ 24 w 46"/>
                <a:gd name="T59" fmla="*/ 176 h 198"/>
                <a:gd name="T60" fmla="*/ 33 w 46"/>
                <a:gd name="T61" fmla="*/ 159 h 198"/>
                <a:gd name="T62" fmla="*/ 40 w 46"/>
                <a:gd name="T63" fmla="*/ 143 h 198"/>
                <a:gd name="T64" fmla="*/ 43 w 46"/>
                <a:gd name="T65" fmla="*/ 127 h 198"/>
                <a:gd name="T66" fmla="*/ 45 w 46"/>
                <a:gd name="T67" fmla="*/ 112 h 198"/>
                <a:gd name="T68" fmla="*/ 46 w 46"/>
                <a:gd name="T69" fmla="*/ 9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198">
                  <a:moveTo>
                    <a:pt x="46" y="99"/>
                  </a:moveTo>
                  <a:lnTo>
                    <a:pt x="45" y="86"/>
                  </a:lnTo>
                  <a:lnTo>
                    <a:pt x="43" y="70"/>
                  </a:lnTo>
                  <a:lnTo>
                    <a:pt x="39" y="54"/>
                  </a:lnTo>
                  <a:lnTo>
                    <a:pt x="33" y="37"/>
                  </a:lnTo>
                  <a:lnTo>
                    <a:pt x="23" y="21"/>
                  </a:lnTo>
                  <a:lnTo>
                    <a:pt x="14" y="9"/>
                  </a:lnTo>
                  <a:lnTo>
                    <a:pt x="6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7" y="23"/>
                  </a:lnTo>
                  <a:lnTo>
                    <a:pt x="26" y="44"/>
                  </a:lnTo>
                  <a:lnTo>
                    <a:pt x="32" y="70"/>
                  </a:lnTo>
                  <a:lnTo>
                    <a:pt x="34" y="99"/>
                  </a:lnTo>
                  <a:lnTo>
                    <a:pt x="33" y="124"/>
                  </a:lnTo>
                  <a:lnTo>
                    <a:pt x="28" y="149"/>
                  </a:lnTo>
                  <a:lnTo>
                    <a:pt x="18" y="172"/>
                  </a:lnTo>
                  <a:lnTo>
                    <a:pt x="3" y="192"/>
                  </a:lnTo>
                  <a:lnTo>
                    <a:pt x="0" y="195"/>
                  </a:lnTo>
                  <a:lnTo>
                    <a:pt x="0" y="196"/>
                  </a:lnTo>
                  <a:lnTo>
                    <a:pt x="1" y="197"/>
                  </a:lnTo>
                  <a:lnTo>
                    <a:pt x="2" y="198"/>
                  </a:lnTo>
                  <a:lnTo>
                    <a:pt x="6" y="195"/>
                  </a:lnTo>
                  <a:lnTo>
                    <a:pt x="14" y="188"/>
                  </a:lnTo>
                  <a:lnTo>
                    <a:pt x="24" y="176"/>
                  </a:lnTo>
                  <a:lnTo>
                    <a:pt x="33" y="159"/>
                  </a:lnTo>
                  <a:lnTo>
                    <a:pt x="40" y="143"/>
                  </a:lnTo>
                  <a:lnTo>
                    <a:pt x="43" y="127"/>
                  </a:lnTo>
                  <a:lnTo>
                    <a:pt x="45" y="112"/>
                  </a:lnTo>
                  <a:lnTo>
                    <a:pt x="46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79" name="Freeform 355"/>
            <p:cNvSpPr>
              <a:spLocks noChangeAspect="1"/>
            </p:cNvSpPr>
            <p:nvPr/>
          </p:nvSpPr>
          <p:spPr bwMode="auto">
            <a:xfrm>
              <a:off x="3560" y="192"/>
              <a:ext cx="46" cy="198"/>
            </a:xfrm>
            <a:custGeom>
              <a:avLst/>
              <a:gdLst>
                <a:gd name="T0" fmla="*/ 46 w 46"/>
                <a:gd name="T1" fmla="*/ 99 h 198"/>
                <a:gd name="T2" fmla="*/ 45 w 46"/>
                <a:gd name="T3" fmla="*/ 86 h 198"/>
                <a:gd name="T4" fmla="*/ 43 w 46"/>
                <a:gd name="T5" fmla="*/ 70 h 198"/>
                <a:gd name="T6" fmla="*/ 39 w 46"/>
                <a:gd name="T7" fmla="*/ 54 h 198"/>
                <a:gd name="T8" fmla="*/ 32 w 46"/>
                <a:gd name="T9" fmla="*/ 37 h 198"/>
                <a:gd name="T10" fmla="*/ 23 w 46"/>
                <a:gd name="T11" fmla="*/ 21 h 198"/>
                <a:gd name="T12" fmla="*/ 13 w 46"/>
                <a:gd name="T13" fmla="*/ 9 h 198"/>
                <a:gd name="T14" fmla="*/ 6 w 46"/>
                <a:gd name="T15" fmla="*/ 2 h 198"/>
                <a:gd name="T16" fmla="*/ 2 w 46"/>
                <a:gd name="T17" fmla="*/ 0 h 198"/>
                <a:gd name="T18" fmla="*/ 0 w 46"/>
                <a:gd name="T19" fmla="*/ 0 h 198"/>
                <a:gd name="T20" fmla="*/ 0 w 46"/>
                <a:gd name="T21" fmla="*/ 2 h 198"/>
                <a:gd name="T22" fmla="*/ 0 w 46"/>
                <a:gd name="T23" fmla="*/ 2 h 198"/>
                <a:gd name="T24" fmla="*/ 0 w 46"/>
                <a:gd name="T25" fmla="*/ 3 h 198"/>
                <a:gd name="T26" fmla="*/ 1 w 46"/>
                <a:gd name="T27" fmla="*/ 4 h 198"/>
                <a:gd name="T28" fmla="*/ 3 w 46"/>
                <a:gd name="T29" fmla="*/ 6 h 198"/>
                <a:gd name="T30" fmla="*/ 16 w 46"/>
                <a:gd name="T31" fmla="*/ 23 h 198"/>
                <a:gd name="T32" fmla="*/ 26 w 46"/>
                <a:gd name="T33" fmla="*/ 44 h 198"/>
                <a:gd name="T34" fmla="*/ 32 w 46"/>
                <a:gd name="T35" fmla="*/ 70 h 198"/>
                <a:gd name="T36" fmla="*/ 34 w 46"/>
                <a:gd name="T37" fmla="*/ 99 h 198"/>
                <a:gd name="T38" fmla="*/ 33 w 46"/>
                <a:gd name="T39" fmla="*/ 124 h 198"/>
                <a:gd name="T40" fmla="*/ 27 w 46"/>
                <a:gd name="T41" fmla="*/ 149 h 198"/>
                <a:gd name="T42" fmla="*/ 18 w 46"/>
                <a:gd name="T43" fmla="*/ 172 h 198"/>
                <a:gd name="T44" fmla="*/ 2 w 46"/>
                <a:gd name="T45" fmla="*/ 192 h 198"/>
                <a:gd name="T46" fmla="*/ 0 w 46"/>
                <a:gd name="T47" fmla="*/ 195 h 198"/>
                <a:gd name="T48" fmla="*/ 0 w 46"/>
                <a:gd name="T49" fmla="*/ 196 h 198"/>
                <a:gd name="T50" fmla="*/ 0 w 46"/>
                <a:gd name="T51" fmla="*/ 197 h 198"/>
                <a:gd name="T52" fmla="*/ 2 w 46"/>
                <a:gd name="T53" fmla="*/ 198 h 198"/>
                <a:gd name="T54" fmla="*/ 6 w 46"/>
                <a:gd name="T55" fmla="*/ 195 h 198"/>
                <a:gd name="T56" fmla="*/ 14 w 46"/>
                <a:gd name="T57" fmla="*/ 188 h 198"/>
                <a:gd name="T58" fmla="*/ 23 w 46"/>
                <a:gd name="T59" fmla="*/ 176 h 198"/>
                <a:gd name="T60" fmla="*/ 33 w 46"/>
                <a:gd name="T61" fmla="*/ 159 h 198"/>
                <a:gd name="T62" fmla="*/ 39 w 46"/>
                <a:gd name="T63" fmla="*/ 143 h 198"/>
                <a:gd name="T64" fmla="*/ 43 w 46"/>
                <a:gd name="T65" fmla="*/ 127 h 198"/>
                <a:gd name="T66" fmla="*/ 45 w 46"/>
                <a:gd name="T67" fmla="*/ 112 h 198"/>
                <a:gd name="T68" fmla="*/ 46 w 46"/>
                <a:gd name="T69" fmla="*/ 9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198">
                  <a:moveTo>
                    <a:pt x="46" y="99"/>
                  </a:moveTo>
                  <a:lnTo>
                    <a:pt x="45" y="86"/>
                  </a:lnTo>
                  <a:lnTo>
                    <a:pt x="43" y="70"/>
                  </a:lnTo>
                  <a:lnTo>
                    <a:pt x="39" y="54"/>
                  </a:lnTo>
                  <a:lnTo>
                    <a:pt x="32" y="37"/>
                  </a:lnTo>
                  <a:lnTo>
                    <a:pt x="23" y="21"/>
                  </a:lnTo>
                  <a:lnTo>
                    <a:pt x="13" y="9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16" y="23"/>
                  </a:lnTo>
                  <a:lnTo>
                    <a:pt x="26" y="44"/>
                  </a:lnTo>
                  <a:lnTo>
                    <a:pt x="32" y="70"/>
                  </a:lnTo>
                  <a:lnTo>
                    <a:pt x="34" y="99"/>
                  </a:lnTo>
                  <a:lnTo>
                    <a:pt x="33" y="124"/>
                  </a:lnTo>
                  <a:lnTo>
                    <a:pt x="27" y="149"/>
                  </a:lnTo>
                  <a:lnTo>
                    <a:pt x="18" y="172"/>
                  </a:lnTo>
                  <a:lnTo>
                    <a:pt x="2" y="192"/>
                  </a:lnTo>
                  <a:lnTo>
                    <a:pt x="0" y="195"/>
                  </a:lnTo>
                  <a:lnTo>
                    <a:pt x="0" y="196"/>
                  </a:lnTo>
                  <a:lnTo>
                    <a:pt x="0" y="197"/>
                  </a:lnTo>
                  <a:lnTo>
                    <a:pt x="2" y="198"/>
                  </a:lnTo>
                  <a:lnTo>
                    <a:pt x="6" y="195"/>
                  </a:lnTo>
                  <a:lnTo>
                    <a:pt x="14" y="188"/>
                  </a:lnTo>
                  <a:lnTo>
                    <a:pt x="23" y="176"/>
                  </a:lnTo>
                  <a:lnTo>
                    <a:pt x="33" y="159"/>
                  </a:lnTo>
                  <a:lnTo>
                    <a:pt x="39" y="143"/>
                  </a:lnTo>
                  <a:lnTo>
                    <a:pt x="43" y="127"/>
                  </a:lnTo>
                  <a:lnTo>
                    <a:pt x="45" y="112"/>
                  </a:lnTo>
                  <a:lnTo>
                    <a:pt x="46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80" name="Freeform 356"/>
            <p:cNvSpPr>
              <a:spLocks noChangeAspect="1" noEditPoints="1"/>
            </p:cNvSpPr>
            <p:nvPr/>
          </p:nvSpPr>
          <p:spPr bwMode="auto">
            <a:xfrm>
              <a:off x="3700" y="203"/>
              <a:ext cx="104" cy="178"/>
            </a:xfrm>
            <a:custGeom>
              <a:avLst/>
              <a:gdLst>
                <a:gd name="T0" fmla="*/ 77 w 104"/>
                <a:gd name="T1" fmla="*/ 3 h 178"/>
                <a:gd name="T2" fmla="*/ 77 w 104"/>
                <a:gd name="T3" fmla="*/ 1 h 178"/>
                <a:gd name="T4" fmla="*/ 73 w 104"/>
                <a:gd name="T5" fmla="*/ 0 h 178"/>
                <a:gd name="T6" fmla="*/ 61 w 104"/>
                <a:gd name="T7" fmla="*/ 50 h 178"/>
                <a:gd name="T8" fmla="*/ 38 w 104"/>
                <a:gd name="T9" fmla="*/ 55 h 178"/>
                <a:gd name="T10" fmla="*/ 19 w 104"/>
                <a:gd name="T11" fmla="*/ 67 h 178"/>
                <a:gd name="T12" fmla="*/ 5 w 104"/>
                <a:gd name="T13" fmla="*/ 84 h 178"/>
                <a:gd name="T14" fmla="*/ 0 w 104"/>
                <a:gd name="T15" fmla="*/ 104 h 178"/>
                <a:gd name="T16" fmla="*/ 10 w 104"/>
                <a:gd name="T17" fmla="*/ 128 h 178"/>
                <a:gd name="T18" fmla="*/ 38 w 104"/>
                <a:gd name="T19" fmla="*/ 140 h 178"/>
                <a:gd name="T20" fmla="*/ 32 w 104"/>
                <a:gd name="T21" fmla="*/ 165 h 178"/>
                <a:gd name="T22" fmla="*/ 30 w 104"/>
                <a:gd name="T23" fmla="*/ 174 h 178"/>
                <a:gd name="T24" fmla="*/ 30 w 104"/>
                <a:gd name="T25" fmla="*/ 177 h 178"/>
                <a:gd name="T26" fmla="*/ 34 w 104"/>
                <a:gd name="T27" fmla="*/ 177 h 178"/>
                <a:gd name="T28" fmla="*/ 35 w 104"/>
                <a:gd name="T29" fmla="*/ 174 h 178"/>
                <a:gd name="T30" fmla="*/ 36 w 104"/>
                <a:gd name="T31" fmla="*/ 169 h 178"/>
                <a:gd name="T32" fmla="*/ 55 w 104"/>
                <a:gd name="T33" fmla="*/ 138 h 178"/>
                <a:gd name="T34" fmla="*/ 76 w 104"/>
                <a:gd name="T35" fmla="*/ 129 h 178"/>
                <a:gd name="T36" fmla="*/ 93 w 104"/>
                <a:gd name="T37" fmla="*/ 114 h 178"/>
                <a:gd name="T38" fmla="*/ 103 w 104"/>
                <a:gd name="T39" fmla="*/ 95 h 178"/>
                <a:gd name="T40" fmla="*/ 102 w 104"/>
                <a:gd name="T41" fmla="*/ 73 h 178"/>
                <a:gd name="T42" fmla="*/ 83 w 104"/>
                <a:gd name="T43" fmla="*/ 54 h 178"/>
                <a:gd name="T44" fmla="*/ 77 w 104"/>
                <a:gd name="T45" fmla="*/ 5 h 178"/>
                <a:gd name="T46" fmla="*/ 35 w 104"/>
                <a:gd name="T47" fmla="*/ 135 h 178"/>
                <a:gd name="T48" fmla="*/ 26 w 104"/>
                <a:gd name="T49" fmla="*/ 132 h 178"/>
                <a:gd name="T50" fmla="*/ 18 w 104"/>
                <a:gd name="T51" fmla="*/ 125 h 178"/>
                <a:gd name="T52" fmla="*/ 14 w 104"/>
                <a:gd name="T53" fmla="*/ 115 h 178"/>
                <a:gd name="T54" fmla="*/ 14 w 104"/>
                <a:gd name="T55" fmla="*/ 99 h 178"/>
                <a:gd name="T56" fmla="*/ 20 w 104"/>
                <a:gd name="T57" fmla="*/ 81 h 178"/>
                <a:gd name="T58" fmla="*/ 32 w 104"/>
                <a:gd name="T59" fmla="*/ 66 h 178"/>
                <a:gd name="T60" fmla="*/ 49 w 104"/>
                <a:gd name="T61" fmla="*/ 56 h 178"/>
                <a:gd name="T62" fmla="*/ 39 w 104"/>
                <a:gd name="T63" fmla="*/ 135 h 178"/>
                <a:gd name="T64" fmla="*/ 75 w 104"/>
                <a:gd name="T65" fmla="*/ 56 h 178"/>
                <a:gd name="T66" fmla="*/ 89 w 104"/>
                <a:gd name="T67" fmla="*/ 70 h 178"/>
                <a:gd name="T68" fmla="*/ 90 w 104"/>
                <a:gd name="T69" fmla="*/ 90 h 178"/>
                <a:gd name="T70" fmla="*/ 84 w 104"/>
                <a:gd name="T71" fmla="*/ 108 h 178"/>
                <a:gd name="T72" fmla="*/ 72 w 104"/>
                <a:gd name="T73" fmla="*/ 123 h 178"/>
                <a:gd name="T74" fmla="*/ 55 w 104"/>
                <a:gd name="T75" fmla="*/ 133 h 178"/>
                <a:gd name="T76" fmla="*/ 65 w 104"/>
                <a:gd name="T77" fmla="*/ 5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" h="178">
                  <a:moveTo>
                    <a:pt x="77" y="5"/>
                  </a:moveTo>
                  <a:lnTo>
                    <a:pt x="77" y="3"/>
                  </a:lnTo>
                  <a:lnTo>
                    <a:pt x="78" y="2"/>
                  </a:lnTo>
                  <a:lnTo>
                    <a:pt x="77" y="1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2" y="4"/>
                  </a:lnTo>
                  <a:lnTo>
                    <a:pt x="61" y="50"/>
                  </a:lnTo>
                  <a:lnTo>
                    <a:pt x="49" y="51"/>
                  </a:lnTo>
                  <a:lnTo>
                    <a:pt x="38" y="55"/>
                  </a:lnTo>
                  <a:lnTo>
                    <a:pt x="28" y="60"/>
                  </a:lnTo>
                  <a:lnTo>
                    <a:pt x="19" y="67"/>
                  </a:lnTo>
                  <a:lnTo>
                    <a:pt x="11" y="75"/>
                  </a:lnTo>
                  <a:lnTo>
                    <a:pt x="5" y="84"/>
                  </a:lnTo>
                  <a:lnTo>
                    <a:pt x="1" y="94"/>
                  </a:lnTo>
                  <a:lnTo>
                    <a:pt x="0" y="104"/>
                  </a:lnTo>
                  <a:lnTo>
                    <a:pt x="3" y="117"/>
                  </a:lnTo>
                  <a:lnTo>
                    <a:pt x="10" y="128"/>
                  </a:lnTo>
                  <a:lnTo>
                    <a:pt x="22" y="136"/>
                  </a:lnTo>
                  <a:lnTo>
                    <a:pt x="38" y="140"/>
                  </a:lnTo>
                  <a:lnTo>
                    <a:pt x="34" y="158"/>
                  </a:lnTo>
                  <a:lnTo>
                    <a:pt x="32" y="165"/>
                  </a:lnTo>
                  <a:lnTo>
                    <a:pt x="30" y="170"/>
                  </a:lnTo>
                  <a:lnTo>
                    <a:pt x="30" y="174"/>
                  </a:lnTo>
                  <a:lnTo>
                    <a:pt x="29" y="176"/>
                  </a:lnTo>
                  <a:lnTo>
                    <a:pt x="30" y="177"/>
                  </a:lnTo>
                  <a:lnTo>
                    <a:pt x="32" y="178"/>
                  </a:lnTo>
                  <a:lnTo>
                    <a:pt x="34" y="177"/>
                  </a:lnTo>
                  <a:lnTo>
                    <a:pt x="34" y="176"/>
                  </a:lnTo>
                  <a:lnTo>
                    <a:pt x="35" y="174"/>
                  </a:lnTo>
                  <a:lnTo>
                    <a:pt x="35" y="171"/>
                  </a:lnTo>
                  <a:lnTo>
                    <a:pt x="36" y="169"/>
                  </a:lnTo>
                  <a:lnTo>
                    <a:pt x="43" y="140"/>
                  </a:lnTo>
                  <a:lnTo>
                    <a:pt x="55" y="138"/>
                  </a:lnTo>
                  <a:lnTo>
                    <a:pt x="66" y="134"/>
                  </a:lnTo>
                  <a:lnTo>
                    <a:pt x="76" y="129"/>
                  </a:lnTo>
                  <a:lnTo>
                    <a:pt x="86" y="122"/>
                  </a:lnTo>
                  <a:lnTo>
                    <a:pt x="93" y="114"/>
                  </a:lnTo>
                  <a:lnTo>
                    <a:pt x="99" y="105"/>
                  </a:lnTo>
                  <a:lnTo>
                    <a:pt x="103" y="95"/>
                  </a:lnTo>
                  <a:lnTo>
                    <a:pt x="104" y="85"/>
                  </a:lnTo>
                  <a:lnTo>
                    <a:pt x="102" y="73"/>
                  </a:lnTo>
                  <a:lnTo>
                    <a:pt x="95" y="62"/>
                  </a:lnTo>
                  <a:lnTo>
                    <a:pt x="83" y="54"/>
                  </a:lnTo>
                  <a:lnTo>
                    <a:pt x="66" y="50"/>
                  </a:lnTo>
                  <a:lnTo>
                    <a:pt x="77" y="5"/>
                  </a:lnTo>
                  <a:close/>
                  <a:moveTo>
                    <a:pt x="39" y="135"/>
                  </a:moveTo>
                  <a:lnTo>
                    <a:pt x="35" y="135"/>
                  </a:lnTo>
                  <a:lnTo>
                    <a:pt x="30" y="133"/>
                  </a:lnTo>
                  <a:lnTo>
                    <a:pt x="26" y="132"/>
                  </a:lnTo>
                  <a:lnTo>
                    <a:pt x="22" y="129"/>
                  </a:lnTo>
                  <a:lnTo>
                    <a:pt x="18" y="125"/>
                  </a:lnTo>
                  <a:lnTo>
                    <a:pt x="15" y="120"/>
                  </a:lnTo>
                  <a:lnTo>
                    <a:pt x="14" y="115"/>
                  </a:lnTo>
                  <a:lnTo>
                    <a:pt x="13" y="108"/>
                  </a:lnTo>
                  <a:lnTo>
                    <a:pt x="14" y="99"/>
                  </a:lnTo>
                  <a:lnTo>
                    <a:pt x="16" y="90"/>
                  </a:lnTo>
                  <a:lnTo>
                    <a:pt x="20" y="81"/>
                  </a:lnTo>
                  <a:lnTo>
                    <a:pt x="25" y="73"/>
                  </a:lnTo>
                  <a:lnTo>
                    <a:pt x="32" y="66"/>
                  </a:lnTo>
                  <a:lnTo>
                    <a:pt x="40" y="60"/>
                  </a:lnTo>
                  <a:lnTo>
                    <a:pt x="49" y="56"/>
                  </a:lnTo>
                  <a:lnTo>
                    <a:pt x="60" y="54"/>
                  </a:lnTo>
                  <a:lnTo>
                    <a:pt x="39" y="135"/>
                  </a:lnTo>
                  <a:close/>
                  <a:moveTo>
                    <a:pt x="65" y="54"/>
                  </a:moveTo>
                  <a:lnTo>
                    <a:pt x="75" y="56"/>
                  </a:lnTo>
                  <a:lnTo>
                    <a:pt x="83" y="61"/>
                  </a:lnTo>
                  <a:lnTo>
                    <a:pt x="89" y="70"/>
                  </a:lnTo>
                  <a:lnTo>
                    <a:pt x="91" y="81"/>
                  </a:lnTo>
                  <a:lnTo>
                    <a:pt x="90" y="90"/>
                  </a:lnTo>
                  <a:lnTo>
                    <a:pt x="88" y="99"/>
                  </a:lnTo>
                  <a:lnTo>
                    <a:pt x="84" y="108"/>
                  </a:lnTo>
                  <a:lnTo>
                    <a:pt x="79" y="116"/>
                  </a:lnTo>
                  <a:lnTo>
                    <a:pt x="72" y="123"/>
                  </a:lnTo>
                  <a:lnTo>
                    <a:pt x="64" y="129"/>
                  </a:lnTo>
                  <a:lnTo>
                    <a:pt x="55" y="133"/>
                  </a:lnTo>
                  <a:lnTo>
                    <a:pt x="44" y="135"/>
                  </a:lnTo>
                  <a:lnTo>
                    <a:pt x="65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81" name="Freeform 357"/>
            <p:cNvSpPr>
              <a:spLocks noChangeAspect="1" noEditPoints="1"/>
            </p:cNvSpPr>
            <p:nvPr/>
          </p:nvSpPr>
          <p:spPr bwMode="auto">
            <a:xfrm>
              <a:off x="3814" y="279"/>
              <a:ext cx="42" cy="93"/>
            </a:xfrm>
            <a:custGeom>
              <a:avLst/>
              <a:gdLst>
                <a:gd name="T0" fmla="*/ 38 w 42"/>
                <a:gd name="T1" fmla="*/ 3 h 93"/>
                <a:gd name="T2" fmla="*/ 36 w 42"/>
                <a:gd name="T3" fmla="*/ 0 h 93"/>
                <a:gd name="T4" fmla="*/ 30 w 42"/>
                <a:gd name="T5" fmla="*/ 0 h 93"/>
                <a:gd name="T6" fmla="*/ 26 w 42"/>
                <a:gd name="T7" fmla="*/ 4 h 93"/>
                <a:gd name="T8" fmla="*/ 27 w 42"/>
                <a:gd name="T9" fmla="*/ 11 h 93"/>
                <a:gd name="T10" fmla="*/ 34 w 42"/>
                <a:gd name="T11" fmla="*/ 12 h 93"/>
                <a:gd name="T12" fmla="*/ 38 w 42"/>
                <a:gd name="T13" fmla="*/ 8 h 93"/>
                <a:gd name="T14" fmla="*/ 10 w 42"/>
                <a:gd name="T15" fmla="*/ 75 h 93"/>
                <a:gd name="T16" fmla="*/ 9 w 42"/>
                <a:gd name="T17" fmla="*/ 81 h 93"/>
                <a:gd name="T18" fmla="*/ 13 w 42"/>
                <a:gd name="T19" fmla="*/ 89 h 93"/>
                <a:gd name="T20" fmla="*/ 22 w 42"/>
                <a:gd name="T21" fmla="*/ 93 h 93"/>
                <a:gd name="T22" fmla="*/ 31 w 42"/>
                <a:gd name="T23" fmla="*/ 90 h 93"/>
                <a:gd name="T24" fmla="*/ 38 w 42"/>
                <a:gd name="T25" fmla="*/ 83 h 93"/>
                <a:gd name="T26" fmla="*/ 41 w 42"/>
                <a:gd name="T27" fmla="*/ 76 h 93"/>
                <a:gd name="T28" fmla="*/ 42 w 42"/>
                <a:gd name="T29" fmla="*/ 72 h 93"/>
                <a:gd name="T30" fmla="*/ 40 w 42"/>
                <a:gd name="T31" fmla="*/ 70 h 93"/>
                <a:gd name="T32" fmla="*/ 37 w 42"/>
                <a:gd name="T33" fmla="*/ 72 h 93"/>
                <a:gd name="T34" fmla="*/ 31 w 42"/>
                <a:gd name="T35" fmla="*/ 85 h 93"/>
                <a:gd name="T36" fmla="*/ 23 w 42"/>
                <a:gd name="T37" fmla="*/ 89 h 93"/>
                <a:gd name="T38" fmla="*/ 19 w 42"/>
                <a:gd name="T39" fmla="*/ 84 h 93"/>
                <a:gd name="T40" fmla="*/ 21 w 42"/>
                <a:gd name="T41" fmla="*/ 75 h 93"/>
                <a:gd name="T42" fmla="*/ 27 w 42"/>
                <a:gd name="T43" fmla="*/ 60 h 93"/>
                <a:gd name="T44" fmla="*/ 32 w 42"/>
                <a:gd name="T45" fmla="*/ 50 h 93"/>
                <a:gd name="T46" fmla="*/ 34 w 42"/>
                <a:gd name="T47" fmla="*/ 42 h 93"/>
                <a:gd name="T48" fmla="*/ 30 w 42"/>
                <a:gd name="T49" fmla="*/ 34 h 93"/>
                <a:gd name="T50" fmla="*/ 20 w 42"/>
                <a:gd name="T51" fmla="*/ 30 h 93"/>
                <a:gd name="T52" fmla="*/ 11 w 42"/>
                <a:gd name="T53" fmla="*/ 33 h 93"/>
                <a:gd name="T54" fmla="*/ 5 w 42"/>
                <a:gd name="T55" fmla="*/ 40 h 93"/>
                <a:gd name="T56" fmla="*/ 1 w 42"/>
                <a:gd name="T57" fmla="*/ 47 h 93"/>
                <a:gd name="T58" fmla="*/ 0 w 42"/>
                <a:gd name="T59" fmla="*/ 52 h 93"/>
                <a:gd name="T60" fmla="*/ 3 w 42"/>
                <a:gd name="T61" fmla="*/ 53 h 93"/>
                <a:gd name="T62" fmla="*/ 5 w 42"/>
                <a:gd name="T63" fmla="*/ 51 h 93"/>
                <a:gd name="T64" fmla="*/ 12 w 42"/>
                <a:gd name="T65" fmla="*/ 38 h 93"/>
                <a:gd name="T66" fmla="*/ 20 w 42"/>
                <a:gd name="T67" fmla="*/ 34 h 93"/>
                <a:gd name="T68" fmla="*/ 23 w 42"/>
                <a:gd name="T69" fmla="*/ 39 h 93"/>
                <a:gd name="T70" fmla="*/ 23 w 42"/>
                <a:gd name="T71" fmla="*/ 44 h 93"/>
                <a:gd name="T72" fmla="*/ 19 w 42"/>
                <a:gd name="T73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" h="93">
                  <a:moveTo>
                    <a:pt x="39" y="5"/>
                  </a:moveTo>
                  <a:lnTo>
                    <a:pt x="38" y="3"/>
                  </a:lnTo>
                  <a:lnTo>
                    <a:pt x="37" y="1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8" y="2"/>
                  </a:lnTo>
                  <a:lnTo>
                    <a:pt x="26" y="4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1" y="13"/>
                  </a:lnTo>
                  <a:lnTo>
                    <a:pt x="34" y="12"/>
                  </a:lnTo>
                  <a:lnTo>
                    <a:pt x="36" y="10"/>
                  </a:lnTo>
                  <a:lnTo>
                    <a:pt x="38" y="8"/>
                  </a:lnTo>
                  <a:lnTo>
                    <a:pt x="39" y="5"/>
                  </a:lnTo>
                  <a:close/>
                  <a:moveTo>
                    <a:pt x="10" y="75"/>
                  </a:moveTo>
                  <a:lnTo>
                    <a:pt x="10" y="78"/>
                  </a:lnTo>
                  <a:lnTo>
                    <a:pt x="9" y="81"/>
                  </a:lnTo>
                  <a:lnTo>
                    <a:pt x="10" y="86"/>
                  </a:lnTo>
                  <a:lnTo>
                    <a:pt x="13" y="89"/>
                  </a:lnTo>
                  <a:lnTo>
                    <a:pt x="17" y="92"/>
                  </a:lnTo>
                  <a:lnTo>
                    <a:pt x="22" y="93"/>
                  </a:lnTo>
                  <a:lnTo>
                    <a:pt x="27" y="92"/>
                  </a:lnTo>
                  <a:lnTo>
                    <a:pt x="31" y="90"/>
                  </a:lnTo>
                  <a:lnTo>
                    <a:pt x="35" y="87"/>
                  </a:lnTo>
                  <a:lnTo>
                    <a:pt x="38" y="83"/>
                  </a:lnTo>
                  <a:lnTo>
                    <a:pt x="40" y="79"/>
                  </a:lnTo>
                  <a:lnTo>
                    <a:pt x="41" y="76"/>
                  </a:lnTo>
                  <a:lnTo>
                    <a:pt x="42" y="73"/>
                  </a:lnTo>
                  <a:lnTo>
                    <a:pt x="42" y="72"/>
                  </a:lnTo>
                  <a:lnTo>
                    <a:pt x="41" y="70"/>
                  </a:lnTo>
                  <a:lnTo>
                    <a:pt x="40" y="70"/>
                  </a:lnTo>
                  <a:lnTo>
                    <a:pt x="38" y="70"/>
                  </a:lnTo>
                  <a:lnTo>
                    <a:pt x="37" y="72"/>
                  </a:lnTo>
                  <a:lnTo>
                    <a:pt x="35" y="80"/>
                  </a:lnTo>
                  <a:lnTo>
                    <a:pt x="31" y="85"/>
                  </a:lnTo>
                  <a:lnTo>
                    <a:pt x="27" y="88"/>
                  </a:lnTo>
                  <a:lnTo>
                    <a:pt x="23" y="89"/>
                  </a:lnTo>
                  <a:lnTo>
                    <a:pt x="20" y="88"/>
                  </a:lnTo>
                  <a:lnTo>
                    <a:pt x="19" y="84"/>
                  </a:lnTo>
                  <a:lnTo>
                    <a:pt x="20" y="80"/>
                  </a:lnTo>
                  <a:lnTo>
                    <a:pt x="21" y="75"/>
                  </a:lnTo>
                  <a:lnTo>
                    <a:pt x="26" y="64"/>
                  </a:lnTo>
                  <a:lnTo>
                    <a:pt x="27" y="60"/>
                  </a:lnTo>
                  <a:lnTo>
                    <a:pt x="30" y="55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2"/>
                  </a:lnTo>
                  <a:lnTo>
                    <a:pt x="33" y="38"/>
                  </a:lnTo>
                  <a:lnTo>
                    <a:pt x="30" y="34"/>
                  </a:lnTo>
                  <a:lnTo>
                    <a:pt x="26" y="31"/>
                  </a:lnTo>
                  <a:lnTo>
                    <a:pt x="20" y="30"/>
                  </a:lnTo>
                  <a:lnTo>
                    <a:pt x="16" y="31"/>
                  </a:lnTo>
                  <a:lnTo>
                    <a:pt x="11" y="33"/>
                  </a:lnTo>
                  <a:lnTo>
                    <a:pt x="8" y="36"/>
                  </a:lnTo>
                  <a:lnTo>
                    <a:pt x="5" y="40"/>
                  </a:lnTo>
                  <a:lnTo>
                    <a:pt x="3" y="44"/>
                  </a:lnTo>
                  <a:lnTo>
                    <a:pt x="1" y="47"/>
                  </a:lnTo>
                  <a:lnTo>
                    <a:pt x="1" y="50"/>
                  </a:lnTo>
                  <a:lnTo>
                    <a:pt x="0" y="52"/>
                  </a:lnTo>
                  <a:lnTo>
                    <a:pt x="1" y="53"/>
                  </a:lnTo>
                  <a:lnTo>
                    <a:pt x="3" y="53"/>
                  </a:lnTo>
                  <a:lnTo>
                    <a:pt x="4" y="53"/>
                  </a:lnTo>
                  <a:lnTo>
                    <a:pt x="5" y="51"/>
                  </a:lnTo>
                  <a:lnTo>
                    <a:pt x="8" y="43"/>
                  </a:lnTo>
                  <a:lnTo>
                    <a:pt x="12" y="38"/>
                  </a:lnTo>
                  <a:lnTo>
                    <a:pt x="16" y="35"/>
                  </a:lnTo>
                  <a:lnTo>
                    <a:pt x="20" y="34"/>
                  </a:lnTo>
                  <a:lnTo>
                    <a:pt x="23" y="35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4"/>
                  </a:lnTo>
                  <a:lnTo>
                    <a:pt x="21" y="48"/>
                  </a:lnTo>
                  <a:lnTo>
                    <a:pt x="19" y="53"/>
                  </a:lnTo>
                  <a:lnTo>
                    <a:pt x="10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82" name="Freeform 358"/>
            <p:cNvSpPr>
              <a:spLocks noChangeAspect="1"/>
            </p:cNvSpPr>
            <p:nvPr/>
          </p:nvSpPr>
          <p:spPr bwMode="auto">
            <a:xfrm>
              <a:off x="3894" y="192"/>
              <a:ext cx="46" cy="198"/>
            </a:xfrm>
            <a:custGeom>
              <a:avLst/>
              <a:gdLst>
                <a:gd name="T0" fmla="*/ 46 w 46"/>
                <a:gd name="T1" fmla="*/ 196 h 198"/>
                <a:gd name="T2" fmla="*/ 46 w 46"/>
                <a:gd name="T3" fmla="*/ 195 h 198"/>
                <a:gd name="T4" fmla="*/ 45 w 46"/>
                <a:gd name="T5" fmla="*/ 195 h 198"/>
                <a:gd name="T6" fmla="*/ 44 w 46"/>
                <a:gd name="T7" fmla="*/ 193 h 198"/>
                <a:gd name="T8" fmla="*/ 42 w 46"/>
                <a:gd name="T9" fmla="*/ 191 h 198"/>
                <a:gd name="T10" fmla="*/ 27 w 46"/>
                <a:gd name="T11" fmla="*/ 171 h 198"/>
                <a:gd name="T12" fmla="*/ 17 w 46"/>
                <a:gd name="T13" fmla="*/ 147 h 198"/>
                <a:gd name="T14" fmla="*/ 13 w 46"/>
                <a:gd name="T15" fmla="*/ 122 h 198"/>
                <a:gd name="T16" fmla="*/ 11 w 46"/>
                <a:gd name="T17" fmla="*/ 99 h 198"/>
                <a:gd name="T18" fmla="*/ 13 w 46"/>
                <a:gd name="T19" fmla="*/ 73 h 198"/>
                <a:gd name="T20" fmla="*/ 18 w 46"/>
                <a:gd name="T21" fmla="*/ 48 h 198"/>
                <a:gd name="T22" fmla="*/ 28 w 46"/>
                <a:gd name="T23" fmla="*/ 25 h 198"/>
                <a:gd name="T24" fmla="*/ 43 w 46"/>
                <a:gd name="T25" fmla="*/ 5 h 198"/>
                <a:gd name="T26" fmla="*/ 45 w 46"/>
                <a:gd name="T27" fmla="*/ 3 h 198"/>
                <a:gd name="T28" fmla="*/ 46 w 46"/>
                <a:gd name="T29" fmla="*/ 2 h 198"/>
                <a:gd name="T30" fmla="*/ 45 w 46"/>
                <a:gd name="T31" fmla="*/ 0 h 198"/>
                <a:gd name="T32" fmla="*/ 44 w 46"/>
                <a:gd name="T33" fmla="*/ 0 h 198"/>
                <a:gd name="T34" fmla="*/ 40 w 46"/>
                <a:gd name="T35" fmla="*/ 2 h 198"/>
                <a:gd name="T36" fmla="*/ 32 w 46"/>
                <a:gd name="T37" fmla="*/ 10 h 198"/>
                <a:gd name="T38" fmla="*/ 22 w 46"/>
                <a:gd name="T39" fmla="*/ 22 h 198"/>
                <a:gd name="T40" fmla="*/ 12 w 46"/>
                <a:gd name="T41" fmla="*/ 38 h 198"/>
                <a:gd name="T42" fmla="*/ 6 w 46"/>
                <a:gd name="T43" fmla="*/ 55 h 198"/>
                <a:gd name="T44" fmla="*/ 2 w 46"/>
                <a:gd name="T45" fmla="*/ 70 h 198"/>
                <a:gd name="T46" fmla="*/ 0 w 46"/>
                <a:gd name="T47" fmla="*/ 85 h 198"/>
                <a:gd name="T48" fmla="*/ 0 w 46"/>
                <a:gd name="T49" fmla="*/ 99 h 198"/>
                <a:gd name="T50" fmla="*/ 0 w 46"/>
                <a:gd name="T51" fmla="*/ 112 h 198"/>
                <a:gd name="T52" fmla="*/ 2 w 46"/>
                <a:gd name="T53" fmla="*/ 127 h 198"/>
                <a:gd name="T54" fmla="*/ 6 w 46"/>
                <a:gd name="T55" fmla="*/ 144 h 198"/>
                <a:gd name="T56" fmla="*/ 13 w 46"/>
                <a:gd name="T57" fmla="*/ 160 h 198"/>
                <a:gd name="T58" fmla="*/ 22 w 46"/>
                <a:gd name="T59" fmla="*/ 177 h 198"/>
                <a:gd name="T60" fmla="*/ 32 w 46"/>
                <a:gd name="T61" fmla="*/ 188 h 198"/>
                <a:gd name="T62" fmla="*/ 40 w 46"/>
                <a:gd name="T63" fmla="*/ 195 h 198"/>
                <a:gd name="T64" fmla="*/ 44 w 46"/>
                <a:gd name="T65" fmla="*/ 198 h 198"/>
                <a:gd name="T66" fmla="*/ 45 w 46"/>
                <a:gd name="T67" fmla="*/ 197 h 198"/>
                <a:gd name="T68" fmla="*/ 46 w 46"/>
                <a:gd name="T69" fmla="*/ 1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198">
                  <a:moveTo>
                    <a:pt x="46" y="196"/>
                  </a:moveTo>
                  <a:lnTo>
                    <a:pt x="46" y="195"/>
                  </a:lnTo>
                  <a:lnTo>
                    <a:pt x="45" y="195"/>
                  </a:lnTo>
                  <a:lnTo>
                    <a:pt x="44" y="193"/>
                  </a:lnTo>
                  <a:lnTo>
                    <a:pt x="42" y="191"/>
                  </a:lnTo>
                  <a:lnTo>
                    <a:pt x="27" y="171"/>
                  </a:lnTo>
                  <a:lnTo>
                    <a:pt x="17" y="147"/>
                  </a:lnTo>
                  <a:lnTo>
                    <a:pt x="13" y="122"/>
                  </a:lnTo>
                  <a:lnTo>
                    <a:pt x="11" y="99"/>
                  </a:lnTo>
                  <a:lnTo>
                    <a:pt x="13" y="73"/>
                  </a:lnTo>
                  <a:lnTo>
                    <a:pt x="18" y="48"/>
                  </a:lnTo>
                  <a:lnTo>
                    <a:pt x="28" y="25"/>
                  </a:lnTo>
                  <a:lnTo>
                    <a:pt x="43" y="5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0" y="2"/>
                  </a:lnTo>
                  <a:lnTo>
                    <a:pt x="32" y="10"/>
                  </a:lnTo>
                  <a:lnTo>
                    <a:pt x="22" y="22"/>
                  </a:lnTo>
                  <a:lnTo>
                    <a:pt x="12" y="38"/>
                  </a:lnTo>
                  <a:lnTo>
                    <a:pt x="6" y="55"/>
                  </a:lnTo>
                  <a:lnTo>
                    <a:pt x="2" y="70"/>
                  </a:lnTo>
                  <a:lnTo>
                    <a:pt x="0" y="85"/>
                  </a:lnTo>
                  <a:lnTo>
                    <a:pt x="0" y="99"/>
                  </a:lnTo>
                  <a:lnTo>
                    <a:pt x="0" y="112"/>
                  </a:lnTo>
                  <a:lnTo>
                    <a:pt x="2" y="127"/>
                  </a:lnTo>
                  <a:lnTo>
                    <a:pt x="6" y="144"/>
                  </a:lnTo>
                  <a:lnTo>
                    <a:pt x="13" y="160"/>
                  </a:lnTo>
                  <a:lnTo>
                    <a:pt x="22" y="177"/>
                  </a:lnTo>
                  <a:lnTo>
                    <a:pt x="32" y="188"/>
                  </a:lnTo>
                  <a:lnTo>
                    <a:pt x="40" y="195"/>
                  </a:lnTo>
                  <a:lnTo>
                    <a:pt x="44" y="198"/>
                  </a:lnTo>
                  <a:lnTo>
                    <a:pt x="45" y="197"/>
                  </a:lnTo>
                  <a:lnTo>
                    <a:pt x="46" y="19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83" name="Freeform 359"/>
            <p:cNvSpPr>
              <a:spLocks noChangeAspect="1"/>
            </p:cNvSpPr>
            <p:nvPr/>
          </p:nvSpPr>
          <p:spPr bwMode="auto">
            <a:xfrm>
              <a:off x="3956" y="252"/>
              <a:ext cx="112" cy="88"/>
            </a:xfrm>
            <a:custGeom>
              <a:avLst/>
              <a:gdLst>
                <a:gd name="T0" fmla="*/ 64 w 112"/>
                <a:gd name="T1" fmla="*/ 40 h 88"/>
                <a:gd name="T2" fmla="*/ 87 w 112"/>
                <a:gd name="T3" fmla="*/ 14 h 88"/>
                <a:gd name="T4" fmla="*/ 89 w 112"/>
                <a:gd name="T5" fmla="*/ 12 h 88"/>
                <a:gd name="T6" fmla="*/ 92 w 112"/>
                <a:gd name="T7" fmla="*/ 11 h 88"/>
                <a:gd name="T8" fmla="*/ 98 w 112"/>
                <a:gd name="T9" fmla="*/ 10 h 88"/>
                <a:gd name="T10" fmla="*/ 108 w 112"/>
                <a:gd name="T11" fmla="*/ 10 h 88"/>
                <a:gd name="T12" fmla="*/ 108 w 112"/>
                <a:gd name="T13" fmla="*/ 0 h 88"/>
                <a:gd name="T14" fmla="*/ 69 w 112"/>
                <a:gd name="T15" fmla="*/ 0 h 88"/>
                <a:gd name="T16" fmla="*/ 69 w 112"/>
                <a:gd name="T17" fmla="*/ 10 h 88"/>
                <a:gd name="T18" fmla="*/ 73 w 112"/>
                <a:gd name="T19" fmla="*/ 10 h 88"/>
                <a:gd name="T20" fmla="*/ 77 w 112"/>
                <a:gd name="T21" fmla="*/ 11 h 88"/>
                <a:gd name="T22" fmla="*/ 76 w 112"/>
                <a:gd name="T23" fmla="*/ 13 h 88"/>
                <a:gd name="T24" fmla="*/ 75 w 112"/>
                <a:gd name="T25" fmla="*/ 14 h 88"/>
                <a:gd name="T26" fmla="*/ 58 w 112"/>
                <a:gd name="T27" fmla="*/ 32 h 88"/>
                <a:gd name="T28" fmla="*/ 39 w 112"/>
                <a:gd name="T29" fmla="*/ 10 h 88"/>
                <a:gd name="T30" fmla="*/ 47 w 112"/>
                <a:gd name="T31" fmla="*/ 10 h 88"/>
                <a:gd name="T32" fmla="*/ 47 w 112"/>
                <a:gd name="T33" fmla="*/ 0 h 88"/>
                <a:gd name="T34" fmla="*/ 1 w 112"/>
                <a:gd name="T35" fmla="*/ 0 h 88"/>
                <a:gd name="T36" fmla="*/ 1 w 112"/>
                <a:gd name="T37" fmla="*/ 10 h 88"/>
                <a:gd name="T38" fmla="*/ 15 w 112"/>
                <a:gd name="T39" fmla="*/ 10 h 88"/>
                <a:gd name="T40" fmla="*/ 46 w 112"/>
                <a:gd name="T41" fmla="*/ 46 h 88"/>
                <a:gd name="T42" fmla="*/ 20 w 112"/>
                <a:gd name="T43" fmla="*/ 75 h 88"/>
                <a:gd name="T44" fmla="*/ 17 w 112"/>
                <a:gd name="T45" fmla="*/ 77 h 88"/>
                <a:gd name="T46" fmla="*/ 12 w 112"/>
                <a:gd name="T47" fmla="*/ 78 h 88"/>
                <a:gd name="T48" fmla="*/ 7 w 112"/>
                <a:gd name="T49" fmla="*/ 79 h 88"/>
                <a:gd name="T50" fmla="*/ 0 w 112"/>
                <a:gd name="T51" fmla="*/ 79 h 88"/>
                <a:gd name="T52" fmla="*/ 0 w 112"/>
                <a:gd name="T53" fmla="*/ 88 h 88"/>
                <a:gd name="T54" fmla="*/ 39 w 112"/>
                <a:gd name="T55" fmla="*/ 88 h 88"/>
                <a:gd name="T56" fmla="*/ 39 w 112"/>
                <a:gd name="T57" fmla="*/ 79 h 88"/>
                <a:gd name="T58" fmla="*/ 34 w 112"/>
                <a:gd name="T59" fmla="*/ 78 h 88"/>
                <a:gd name="T60" fmla="*/ 31 w 112"/>
                <a:gd name="T61" fmla="*/ 77 h 88"/>
                <a:gd name="T62" fmla="*/ 32 w 112"/>
                <a:gd name="T63" fmla="*/ 76 h 88"/>
                <a:gd name="T64" fmla="*/ 33 w 112"/>
                <a:gd name="T65" fmla="*/ 75 h 88"/>
                <a:gd name="T66" fmla="*/ 52 w 112"/>
                <a:gd name="T67" fmla="*/ 53 h 88"/>
                <a:gd name="T68" fmla="*/ 74 w 112"/>
                <a:gd name="T69" fmla="*/ 79 h 88"/>
                <a:gd name="T70" fmla="*/ 66 w 112"/>
                <a:gd name="T71" fmla="*/ 79 h 88"/>
                <a:gd name="T72" fmla="*/ 66 w 112"/>
                <a:gd name="T73" fmla="*/ 88 h 88"/>
                <a:gd name="T74" fmla="*/ 112 w 112"/>
                <a:gd name="T75" fmla="*/ 88 h 88"/>
                <a:gd name="T76" fmla="*/ 112 w 112"/>
                <a:gd name="T77" fmla="*/ 79 h 88"/>
                <a:gd name="T78" fmla="*/ 98 w 112"/>
                <a:gd name="T79" fmla="*/ 79 h 88"/>
                <a:gd name="T80" fmla="*/ 64 w 112"/>
                <a:gd name="T81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88">
                  <a:moveTo>
                    <a:pt x="64" y="40"/>
                  </a:moveTo>
                  <a:lnTo>
                    <a:pt x="87" y="14"/>
                  </a:lnTo>
                  <a:lnTo>
                    <a:pt x="89" y="12"/>
                  </a:lnTo>
                  <a:lnTo>
                    <a:pt x="92" y="11"/>
                  </a:lnTo>
                  <a:lnTo>
                    <a:pt x="98" y="10"/>
                  </a:lnTo>
                  <a:lnTo>
                    <a:pt x="108" y="10"/>
                  </a:lnTo>
                  <a:lnTo>
                    <a:pt x="108" y="0"/>
                  </a:lnTo>
                  <a:lnTo>
                    <a:pt x="69" y="0"/>
                  </a:lnTo>
                  <a:lnTo>
                    <a:pt x="69" y="10"/>
                  </a:lnTo>
                  <a:lnTo>
                    <a:pt x="73" y="10"/>
                  </a:lnTo>
                  <a:lnTo>
                    <a:pt x="77" y="11"/>
                  </a:lnTo>
                  <a:lnTo>
                    <a:pt x="76" y="13"/>
                  </a:lnTo>
                  <a:lnTo>
                    <a:pt x="75" y="14"/>
                  </a:lnTo>
                  <a:lnTo>
                    <a:pt x="58" y="32"/>
                  </a:lnTo>
                  <a:lnTo>
                    <a:pt x="39" y="10"/>
                  </a:lnTo>
                  <a:lnTo>
                    <a:pt x="47" y="10"/>
                  </a:lnTo>
                  <a:lnTo>
                    <a:pt x="47" y="0"/>
                  </a:lnTo>
                  <a:lnTo>
                    <a:pt x="1" y="0"/>
                  </a:lnTo>
                  <a:lnTo>
                    <a:pt x="1" y="10"/>
                  </a:lnTo>
                  <a:lnTo>
                    <a:pt x="15" y="10"/>
                  </a:lnTo>
                  <a:lnTo>
                    <a:pt x="46" y="46"/>
                  </a:lnTo>
                  <a:lnTo>
                    <a:pt x="20" y="75"/>
                  </a:lnTo>
                  <a:lnTo>
                    <a:pt x="17" y="77"/>
                  </a:lnTo>
                  <a:lnTo>
                    <a:pt x="12" y="78"/>
                  </a:lnTo>
                  <a:lnTo>
                    <a:pt x="7" y="79"/>
                  </a:lnTo>
                  <a:lnTo>
                    <a:pt x="0" y="79"/>
                  </a:lnTo>
                  <a:lnTo>
                    <a:pt x="0" y="88"/>
                  </a:lnTo>
                  <a:lnTo>
                    <a:pt x="39" y="88"/>
                  </a:lnTo>
                  <a:lnTo>
                    <a:pt x="39" y="79"/>
                  </a:lnTo>
                  <a:lnTo>
                    <a:pt x="34" y="78"/>
                  </a:lnTo>
                  <a:lnTo>
                    <a:pt x="31" y="77"/>
                  </a:lnTo>
                  <a:lnTo>
                    <a:pt x="32" y="76"/>
                  </a:lnTo>
                  <a:lnTo>
                    <a:pt x="33" y="75"/>
                  </a:lnTo>
                  <a:lnTo>
                    <a:pt x="52" y="53"/>
                  </a:lnTo>
                  <a:lnTo>
                    <a:pt x="74" y="79"/>
                  </a:lnTo>
                  <a:lnTo>
                    <a:pt x="66" y="79"/>
                  </a:lnTo>
                  <a:lnTo>
                    <a:pt x="66" y="88"/>
                  </a:lnTo>
                  <a:lnTo>
                    <a:pt x="112" y="88"/>
                  </a:lnTo>
                  <a:lnTo>
                    <a:pt x="112" y="79"/>
                  </a:lnTo>
                  <a:lnTo>
                    <a:pt x="98" y="79"/>
                  </a:lnTo>
                  <a:lnTo>
                    <a:pt x="64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84" name="Freeform 360"/>
            <p:cNvSpPr>
              <a:spLocks noChangeAspect="1"/>
            </p:cNvSpPr>
            <p:nvPr/>
          </p:nvSpPr>
          <p:spPr bwMode="auto">
            <a:xfrm>
              <a:off x="4082" y="192"/>
              <a:ext cx="46" cy="198"/>
            </a:xfrm>
            <a:custGeom>
              <a:avLst/>
              <a:gdLst>
                <a:gd name="T0" fmla="*/ 46 w 46"/>
                <a:gd name="T1" fmla="*/ 99 h 198"/>
                <a:gd name="T2" fmla="*/ 46 w 46"/>
                <a:gd name="T3" fmla="*/ 86 h 198"/>
                <a:gd name="T4" fmla="*/ 44 w 46"/>
                <a:gd name="T5" fmla="*/ 70 h 198"/>
                <a:gd name="T6" fmla="*/ 40 w 46"/>
                <a:gd name="T7" fmla="*/ 54 h 198"/>
                <a:gd name="T8" fmla="*/ 33 w 46"/>
                <a:gd name="T9" fmla="*/ 37 h 198"/>
                <a:gd name="T10" fmla="*/ 24 w 46"/>
                <a:gd name="T11" fmla="*/ 21 h 198"/>
                <a:gd name="T12" fmla="*/ 14 w 46"/>
                <a:gd name="T13" fmla="*/ 9 h 198"/>
                <a:gd name="T14" fmla="*/ 6 w 46"/>
                <a:gd name="T15" fmla="*/ 2 h 198"/>
                <a:gd name="T16" fmla="*/ 2 w 46"/>
                <a:gd name="T17" fmla="*/ 0 h 198"/>
                <a:gd name="T18" fmla="*/ 1 w 46"/>
                <a:gd name="T19" fmla="*/ 0 h 198"/>
                <a:gd name="T20" fmla="*/ 0 w 46"/>
                <a:gd name="T21" fmla="*/ 2 h 198"/>
                <a:gd name="T22" fmla="*/ 0 w 46"/>
                <a:gd name="T23" fmla="*/ 2 h 198"/>
                <a:gd name="T24" fmla="*/ 1 w 46"/>
                <a:gd name="T25" fmla="*/ 3 h 198"/>
                <a:gd name="T26" fmla="*/ 2 w 46"/>
                <a:gd name="T27" fmla="*/ 4 h 198"/>
                <a:gd name="T28" fmla="*/ 4 w 46"/>
                <a:gd name="T29" fmla="*/ 6 h 198"/>
                <a:gd name="T30" fmla="*/ 17 w 46"/>
                <a:gd name="T31" fmla="*/ 23 h 198"/>
                <a:gd name="T32" fmla="*/ 27 w 46"/>
                <a:gd name="T33" fmla="*/ 44 h 198"/>
                <a:gd name="T34" fmla="*/ 33 w 46"/>
                <a:gd name="T35" fmla="*/ 70 h 198"/>
                <a:gd name="T36" fmla="*/ 35 w 46"/>
                <a:gd name="T37" fmla="*/ 99 h 198"/>
                <a:gd name="T38" fmla="*/ 33 w 46"/>
                <a:gd name="T39" fmla="*/ 124 h 198"/>
                <a:gd name="T40" fmla="*/ 28 w 46"/>
                <a:gd name="T41" fmla="*/ 149 h 198"/>
                <a:gd name="T42" fmla="*/ 18 w 46"/>
                <a:gd name="T43" fmla="*/ 172 h 198"/>
                <a:gd name="T44" fmla="*/ 3 w 46"/>
                <a:gd name="T45" fmla="*/ 192 h 198"/>
                <a:gd name="T46" fmla="*/ 1 w 46"/>
                <a:gd name="T47" fmla="*/ 195 h 198"/>
                <a:gd name="T48" fmla="*/ 0 w 46"/>
                <a:gd name="T49" fmla="*/ 196 h 198"/>
                <a:gd name="T50" fmla="*/ 1 w 46"/>
                <a:gd name="T51" fmla="*/ 197 h 198"/>
                <a:gd name="T52" fmla="*/ 2 w 46"/>
                <a:gd name="T53" fmla="*/ 198 h 198"/>
                <a:gd name="T54" fmla="*/ 6 w 46"/>
                <a:gd name="T55" fmla="*/ 195 h 198"/>
                <a:gd name="T56" fmla="*/ 14 w 46"/>
                <a:gd name="T57" fmla="*/ 188 h 198"/>
                <a:gd name="T58" fmla="*/ 24 w 46"/>
                <a:gd name="T59" fmla="*/ 176 h 198"/>
                <a:gd name="T60" fmla="*/ 34 w 46"/>
                <a:gd name="T61" fmla="*/ 159 h 198"/>
                <a:gd name="T62" fmla="*/ 40 w 46"/>
                <a:gd name="T63" fmla="*/ 143 h 198"/>
                <a:gd name="T64" fmla="*/ 44 w 46"/>
                <a:gd name="T65" fmla="*/ 127 h 198"/>
                <a:gd name="T66" fmla="*/ 46 w 46"/>
                <a:gd name="T67" fmla="*/ 112 h 198"/>
                <a:gd name="T68" fmla="*/ 46 w 46"/>
                <a:gd name="T69" fmla="*/ 9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198">
                  <a:moveTo>
                    <a:pt x="46" y="99"/>
                  </a:moveTo>
                  <a:lnTo>
                    <a:pt x="46" y="86"/>
                  </a:lnTo>
                  <a:lnTo>
                    <a:pt x="44" y="70"/>
                  </a:lnTo>
                  <a:lnTo>
                    <a:pt x="40" y="54"/>
                  </a:lnTo>
                  <a:lnTo>
                    <a:pt x="33" y="37"/>
                  </a:lnTo>
                  <a:lnTo>
                    <a:pt x="24" y="21"/>
                  </a:lnTo>
                  <a:lnTo>
                    <a:pt x="14" y="9"/>
                  </a:lnTo>
                  <a:lnTo>
                    <a:pt x="6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7" y="23"/>
                  </a:lnTo>
                  <a:lnTo>
                    <a:pt x="27" y="44"/>
                  </a:lnTo>
                  <a:lnTo>
                    <a:pt x="33" y="70"/>
                  </a:lnTo>
                  <a:lnTo>
                    <a:pt x="35" y="99"/>
                  </a:lnTo>
                  <a:lnTo>
                    <a:pt x="33" y="124"/>
                  </a:lnTo>
                  <a:lnTo>
                    <a:pt x="28" y="149"/>
                  </a:lnTo>
                  <a:lnTo>
                    <a:pt x="18" y="172"/>
                  </a:lnTo>
                  <a:lnTo>
                    <a:pt x="3" y="192"/>
                  </a:lnTo>
                  <a:lnTo>
                    <a:pt x="1" y="195"/>
                  </a:lnTo>
                  <a:lnTo>
                    <a:pt x="0" y="196"/>
                  </a:lnTo>
                  <a:lnTo>
                    <a:pt x="1" y="197"/>
                  </a:lnTo>
                  <a:lnTo>
                    <a:pt x="2" y="198"/>
                  </a:lnTo>
                  <a:lnTo>
                    <a:pt x="6" y="195"/>
                  </a:lnTo>
                  <a:lnTo>
                    <a:pt x="14" y="188"/>
                  </a:lnTo>
                  <a:lnTo>
                    <a:pt x="24" y="176"/>
                  </a:lnTo>
                  <a:lnTo>
                    <a:pt x="34" y="159"/>
                  </a:lnTo>
                  <a:lnTo>
                    <a:pt x="40" y="143"/>
                  </a:lnTo>
                  <a:lnTo>
                    <a:pt x="44" y="127"/>
                  </a:lnTo>
                  <a:lnTo>
                    <a:pt x="46" y="112"/>
                  </a:lnTo>
                  <a:lnTo>
                    <a:pt x="46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85" name="Freeform 361"/>
            <p:cNvSpPr>
              <a:spLocks noChangeAspect="1" noEditPoints="1"/>
            </p:cNvSpPr>
            <p:nvPr/>
          </p:nvSpPr>
          <p:spPr bwMode="auto">
            <a:xfrm>
              <a:off x="4223" y="203"/>
              <a:ext cx="94" cy="139"/>
            </a:xfrm>
            <a:custGeom>
              <a:avLst/>
              <a:gdLst>
                <a:gd name="T0" fmla="*/ 94 w 94"/>
                <a:gd name="T1" fmla="*/ 1 h 139"/>
                <a:gd name="T2" fmla="*/ 87 w 94"/>
                <a:gd name="T3" fmla="*/ 0 h 139"/>
                <a:gd name="T4" fmla="*/ 71 w 94"/>
                <a:gd name="T5" fmla="*/ 1 h 139"/>
                <a:gd name="T6" fmla="*/ 64 w 94"/>
                <a:gd name="T7" fmla="*/ 3 h 139"/>
                <a:gd name="T8" fmla="*/ 65 w 94"/>
                <a:gd name="T9" fmla="*/ 8 h 139"/>
                <a:gd name="T10" fmla="*/ 74 w 94"/>
                <a:gd name="T11" fmla="*/ 8 h 139"/>
                <a:gd name="T12" fmla="*/ 78 w 94"/>
                <a:gd name="T13" fmla="*/ 10 h 139"/>
                <a:gd name="T14" fmla="*/ 78 w 94"/>
                <a:gd name="T15" fmla="*/ 15 h 139"/>
                <a:gd name="T16" fmla="*/ 63 w 94"/>
                <a:gd name="T17" fmla="*/ 57 h 139"/>
                <a:gd name="T18" fmla="*/ 54 w 94"/>
                <a:gd name="T19" fmla="*/ 51 h 139"/>
                <a:gd name="T20" fmla="*/ 39 w 94"/>
                <a:gd name="T21" fmla="*/ 51 h 139"/>
                <a:gd name="T22" fmla="*/ 22 w 94"/>
                <a:gd name="T23" fmla="*/ 60 h 139"/>
                <a:gd name="T24" fmla="*/ 9 w 94"/>
                <a:gd name="T25" fmla="*/ 77 h 139"/>
                <a:gd name="T26" fmla="*/ 1 w 94"/>
                <a:gd name="T27" fmla="*/ 97 h 139"/>
                <a:gd name="T28" fmla="*/ 2 w 94"/>
                <a:gd name="T29" fmla="*/ 120 h 139"/>
                <a:gd name="T30" fmla="*/ 16 w 94"/>
                <a:gd name="T31" fmla="*/ 137 h 139"/>
                <a:gd name="T32" fmla="*/ 30 w 94"/>
                <a:gd name="T33" fmla="*/ 139 h 139"/>
                <a:gd name="T34" fmla="*/ 44 w 94"/>
                <a:gd name="T35" fmla="*/ 133 h 139"/>
                <a:gd name="T36" fmla="*/ 54 w 94"/>
                <a:gd name="T37" fmla="*/ 130 h 139"/>
                <a:gd name="T38" fmla="*/ 63 w 94"/>
                <a:gd name="T39" fmla="*/ 138 h 139"/>
                <a:gd name="T40" fmla="*/ 75 w 94"/>
                <a:gd name="T41" fmla="*/ 139 h 139"/>
                <a:gd name="T42" fmla="*/ 82 w 94"/>
                <a:gd name="T43" fmla="*/ 133 h 139"/>
                <a:gd name="T44" fmla="*/ 87 w 94"/>
                <a:gd name="T45" fmla="*/ 122 h 139"/>
                <a:gd name="T46" fmla="*/ 90 w 94"/>
                <a:gd name="T47" fmla="*/ 111 h 139"/>
                <a:gd name="T48" fmla="*/ 90 w 94"/>
                <a:gd name="T49" fmla="*/ 107 h 139"/>
                <a:gd name="T50" fmla="*/ 86 w 94"/>
                <a:gd name="T51" fmla="*/ 108 h 139"/>
                <a:gd name="T52" fmla="*/ 83 w 94"/>
                <a:gd name="T53" fmla="*/ 120 h 139"/>
                <a:gd name="T54" fmla="*/ 76 w 94"/>
                <a:gd name="T55" fmla="*/ 133 h 139"/>
                <a:gd name="T56" fmla="*/ 67 w 94"/>
                <a:gd name="T57" fmla="*/ 134 h 139"/>
                <a:gd name="T58" fmla="*/ 65 w 94"/>
                <a:gd name="T59" fmla="*/ 129 h 139"/>
                <a:gd name="T60" fmla="*/ 65 w 94"/>
                <a:gd name="T61" fmla="*/ 121 h 139"/>
                <a:gd name="T62" fmla="*/ 94 w 94"/>
                <a:gd name="T63" fmla="*/ 2 h 139"/>
                <a:gd name="T64" fmla="*/ 52 w 94"/>
                <a:gd name="T65" fmla="*/ 116 h 139"/>
                <a:gd name="T66" fmla="*/ 51 w 94"/>
                <a:gd name="T67" fmla="*/ 119 h 139"/>
                <a:gd name="T68" fmla="*/ 43 w 94"/>
                <a:gd name="T69" fmla="*/ 128 h 139"/>
                <a:gd name="T70" fmla="*/ 31 w 94"/>
                <a:gd name="T71" fmla="*/ 134 h 139"/>
                <a:gd name="T72" fmla="*/ 21 w 94"/>
                <a:gd name="T73" fmla="*/ 133 h 139"/>
                <a:gd name="T74" fmla="*/ 15 w 94"/>
                <a:gd name="T75" fmla="*/ 123 h 139"/>
                <a:gd name="T76" fmla="*/ 15 w 94"/>
                <a:gd name="T77" fmla="*/ 107 h 139"/>
                <a:gd name="T78" fmla="*/ 21 w 94"/>
                <a:gd name="T79" fmla="*/ 82 h 139"/>
                <a:gd name="T80" fmla="*/ 30 w 94"/>
                <a:gd name="T81" fmla="*/ 65 h 139"/>
                <a:gd name="T82" fmla="*/ 42 w 94"/>
                <a:gd name="T83" fmla="*/ 55 h 139"/>
                <a:gd name="T84" fmla="*/ 52 w 94"/>
                <a:gd name="T85" fmla="*/ 55 h 139"/>
                <a:gd name="T86" fmla="*/ 59 w 94"/>
                <a:gd name="T87" fmla="*/ 59 h 139"/>
                <a:gd name="T88" fmla="*/ 62 w 94"/>
                <a:gd name="T89" fmla="*/ 65 h 139"/>
                <a:gd name="T90" fmla="*/ 63 w 94"/>
                <a:gd name="T91" fmla="*/ 70 h 139"/>
                <a:gd name="T92" fmla="*/ 63 w 94"/>
                <a:gd name="T93" fmla="*/ 7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" h="139">
                  <a:moveTo>
                    <a:pt x="94" y="2"/>
                  </a:moveTo>
                  <a:lnTo>
                    <a:pt x="94" y="1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79" y="1"/>
                  </a:lnTo>
                  <a:lnTo>
                    <a:pt x="71" y="1"/>
                  </a:lnTo>
                  <a:lnTo>
                    <a:pt x="66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5" y="8"/>
                  </a:lnTo>
                  <a:lnTo>
                    <a:pt x="68" y="8"/>
                  </a:lnTo>
                  <a:lnTo>
                    <a:pt x="74" y="8"/>
                  </a:lnTo>
                  <a:lnTo>
                    <a:pt x="77" y="9"/>
                  </a:lnTo>
                  <a:lnTo>
                    <a:pt x="78" y="10"/>
                  </a:lnTo>
                  <a:lnTo>
                    <a:pt x="78" y="11"/>
                  </a:lnTo>
                  <a:lnTo>
                    <a:pt x="78" y="15"/>
                  </a:lnTo>
                  <a:lnTo>
                    <a:pt x="66" y="62"/>
                  </a:lnTo>
                  <a:lnTo>
                    <a:pt x="63" y="57"/>
                  </a:lnTo>
                  <a:lnTo>
                    <a:pt x="59" y="53"/>
                  </a:lnTo>
                  <a:lnTo>
                    <a:pt x="54" y="51"/>
                  </a:lnTo>
                  <a:lnTo>
                    <a:pt x="48" y="50"/>
                  </a:lnTo>
                  <a:lnTo>
                    <a:pt x="39" y="51"/>
                  </a:lnTo>
                  <a:lnTo>
                    <a:pt x="30" y="55"/>
                  </a:lnTo>
                  <a:lnTo>
                    <a:pt x="22" y="60"/>
                  </a:lnTo>
                  <a:lnTo>
                    <a:pt x="15" y="68"/>
                  </a:lnTo>
                  <a:lnTo>
                    <a:pt x="9" y="77"/>
                  </a:lnTo>
                  <a:lnTo>
                    <a:pt x="4" y="86"/>
                  </a:lnTo>
                  <a:lnTo>
                    <a:pt x="1" y="97"/>
                  </a:lnTo>
                  <a:lnTo>
                    <a:pt x="0" y="108"/>
                  </a:lnTo>
                  <a:lnTo>
                    <a:pt x="2" y="120"/>
                  </a:lnTo>
                  <a:lnTo>
                    <a:pt x="7" y="131"/>
                  </a:lnTo>
                  <a:lnTo>
                    <a:pt x="16" y="137"/>
                  </a:lnTo>
                  <a:lnTo>
                    <a:pt x="26" y="139"/>
                  </a:lnTo>
                  <a:lnTo>
                    <a:pt x="30" y="139"/>
                  </a:lnTo>
                  <a:lnTo>
                    <a:pt x="36" y="137"/>
                  </a:lnTo>
                  <a:lnTo>
                    <a:pt x="44" y="133"/>
                  </a:lnTo>
                  <a:lnTo>
                    <a:pt x="52" y="125"/>
                  </a:lnTo>
                  <a:lnTo>
                    <a:pt x="54" y="130"/>
                  </a:lnTo>
                  <a:lnTo>
                    <a:pt x="58" y="135"/>
                  </a:lnTo>
                  <a:lnTo>
                    <a:pt x="63" y="138"/>
                  </a:lnTo>
                  <a:lnTo>
                    <a:pt x="70" y="139"/>
                  </a:lnTo>
                  <a:lnTo>
                    <a:pt x="75" y="139"/>
                  </a:lnTo>
                  <a:lnTo>
                    <a:pt x="79" y="136"/>
                  </a:lnTo>
                  <a:lnTo>
                    <a:pt x="82" y="133"/>
                  </a:lnTo>
                  <a:lnTo>
                    <a:pt x="85" y="128"/>
                  </a:lnTo>
                  <a:lnTo>
                    <a:pt x="87" y="122"/>
                  </a:lnTo>
                  <a:lnTo>
                    <a:pt x="89" y="116"/>
                  </a:lnTo>
                  <a:lnTo>
                    <a:pt x="90" y="111"/>
                  </a:lnTo>
                  <a:lnTo>
                    <a:pt x="91" y="109"/>
                  </a:lnTo>
                  <a:lnTo>
                    <a:pt x="90" y="107"/>
                  </a:lnTo>
                  <a:lnTo>
                    <a:pt x="88" y="107"/>
                  </a:lnTo>
                  <a:lnTo>
                    <a:pt x="86" y="108"/>
                  </a:lnTo>
                  <a:lnTo>
                    <a:pt x="85" y="110"/>
                  </a:lnTo>
                  <a:lnTo>
                    <a:pt x="83" y="120"/>
                  </a:lnTo>
                  <a:lnTo>
                    <a:pt x="80" y="128"/>
                  </a:lnTo>
                  <a:lnTo>
                    <a:pt x="76" y="133"/>
                  </a:lnTo>
                  <a:lnTo>
                    <a:pt x="70" y="135"/>
                  </a:lnTo>
                  <a:lnTo>
                    <a:pt x="67" y="134"/>
                  </a:lnTo>
                  <a:lnTo>
                    <a:pt x="65" y="132"/>
                  </a:lnTo>
                  <a:lnTo>
                    <a:pt x="65" y="129"/>
                  </a:lnTo>
                  <a:lnTo>
                    <a:pt x="64" y="126"/>
                  </a:lnTo>
                  <a:lnTo>
                    <a:pt x="65" y="121"/>
                  </a:lnTo>
                  <a:lnTo>
                    <a:pt x="66" y="116"/>
                  </a:lnTo>
                  <a:lnTo>
                    <a:pt x="94" y="2"/>
                  </a:lnTo>
                  <a:close/>
                  <a:moveTo>
                    <a:pt x="53" y="114"/>
                  </a:moveTo>
                  <a:lnTo>
                    <a:pt x="52" y="116"/>
                  </a:lnTo>
                  <a:lnTo>
                    <a:pt x="52" y="117"/>
                  </a:lnTo>
                  <a:lnTo>
                    <a:pt x="51" y="119"/>
                  </a:lnTo>
                  <a:lnTo>
                    <a:pt x="49" y="121"/>
                  </a:lnTo>
                  <a:lnTo>
                    <a:pt x="43" y="128"/>
                  </a:lnTo>
                  <a:lnTo>
                    <a:pt x="37" y="132"/>
                  </a:lnTo>
                  <a:lnTo>
                    <a:pt x="31" y="134"/>
                  </a:lnTo>
                  <a:lnTo>
                    <a:pt x="27" y="135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5" y="123"/>
                  </a:lnTo>
                  <a:lnTo>
                    <a:pt x="14" y="116"/>
                  </a:lnTo>
                  <a:lnTo>
                    <a:pt x="15" y="107"/>
                  </a:lnTo>
                  <a:lnTo>
                    <a:pt x="18" y="94"/>
                  </a:lnTo>
                  <a:lnTo>
                    <a:pt x="21" y="82"/>
                  </a:lnTo>
                  <a:lnTo>
                    <a:pt x="25" y="73"/>
                  </a:lnTo>
                  <a:lnTo>
                    <a:pt x="30" y="65"/>
                  </a:lnTo>
                  <a:lnTo>
                    <a:pt x="36" y="59"/>
                  </a:lnTo>
                  <a:lnTo>
                    <a:pt x="42" y="55"/>
                  </a:lnTo>
                  <a:lnTo>
                    <a:pt x="48" y="54"/>
                  </a:lnTo>
                  <a:lnTo>
                    <a:pt x="52" y="55"/>
                  </a:lnTo>
                  <a:lnTo>
                    <a:pt x="56" y="57"/>
                  </a:lnTo>
                  <a:lnTo>
                    <a:pt x="59" y="59"/>
                  </a:lnTo>
                  <a:lnTo>
                    <a:pt x="60" y="62"/>
                  </a:lnTo>
                  <a:lnTo>
                    <a:pt x="62" y="65"/>
                  </a:lnTo>
                  <a:lnTo>
                    <a:pt x="63" y="68"/>
                  </a:lnTo>
                  <a:lnTo>
                    <a:pt x="63" y="70"/>
                  </a:lnTo>
                  <a:lnTo>
                    <a:pt x="64" y="71"/>
                  </a:lnTo>
                  <a:lnTo>
                    <a:pt x="63" y="75"/>
                  </a:lnTo>
                  <a:lnTo>
                    <a:pt x="53" y="1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86" name="Freeform 362"/>
            <p:cNvSpPr>
              <a:spLocks noChangeAspect="1"/>
            </p:cNvSpPr>
            <p:nvPr/>
          </p:nvSpPr>
          <p:spPr bwMode="auto">
            <a:xfrm>
              <a:off x="4322" y="252"/>
              <a:ext cx="111" cy="88"/>
            </a:xfrm>
            <a:custGeom>
              <a:avLst/>
              <a:gdLst>
                <a:gd name="T0" fmla="*/ 64 w 111"/>
                <a:gd name="T1" fmla="*/ 40 h 88"/>
                <a:gd name="T2" fmla="*/ 87 w 111"/>
                <a:gd name="T3" fmla="*/ 14 h 88"/>
                <a:gd name="T4" fmla="*/ 89 w 111"/>
                <a:gd name="T5" fmla="*/ 12 h 88"/>
                <a:gd name="T6" fmla="*/ 92 w 111"/>
                <a:gd name="T7" fmla="*/ 11 h 88"/>
                <a:gd name="T8" fmla="*/ 97 w 111"/>
                <a:gd name="T9" fmla="*/ 10 h 88"/>
                <a:gd name="T10" fmla="*/ 107 w 111"/>
                <a:gd name="T11" fmla="*/ 10 h 88"/>
                <a:gd name="T12" fmla="*/ 107 w 111"/>
                <a:gd name="T13" fmla="*/ 0 h 88"/>
                <a:gd name="T14" fmla="*/ 69 w 111"/>
                <a:gd name="T15" fmla="*/ 0 h 88"/>
                <a:gd name="T16" fmla="*/ 69 w 111"/>
                <a:gd name="T17" fmla="*/ 10 h 88"/>
                <a:gd name="T18" fmla="*/ 72 w 111"/>
                <a:gd name="T19" fmla="*/ 10 h 88"/>
                <a:gd name="T20" fmla="*/ 76 w 111"/>
                <a:gd name="T21" fmla="*/ 11 h 88"/>
                <a:gd name="T22" fmla="*/ 75 w 111"/>
                <a:gd name="T23" fmla="*/ 13 h 88"/>
                <a:gd name="T24" fmla="*/ 74 w 111"/>
                <a:gd name="T25" fmla="*/ 14 h 88"/>
                <a:gd name="T26" fmla="*/ 58 w 111"/>
                <a:gd name="T27" fmla="*/ 32 h 88"/>
                <a:gd name="T28" fmla="*/ 38 w 111"/>
                <a:gd name="T29" fmla="*/ 10 h 88"/>
                <a:gd name="T30" fmla="*/ 46 w 111"/>
                <a:gd name="T31" fmla="*/ 10 h 88"/>
                <a:gd name="T32" fmla="*/ 46 w 111"/>
                <a:gd name="T33" fmla="*/ 0 h 88"/>
                <a:gd name="T34" fmla="*/ 1 w 111"/>
                <a:gd name="T35" fmla="*/ 0 h 88"/>
                <a:gd name="T36" fmla="*/ 1 w 111"/>
                <a:gd name="T37" fmla="*/ 10 h 88"/>
                <a:gd name="T38" fmla="*/ 15 w 111"/>
                <a:gd name="T39" fmla="*/ 10 h 88"/>
                <a:gd name="T40" fmla="*/ 46 w 111"/>
                <a:gd name="T41" fmla="*/ 46 h 88"/>
                <a:gd name="T42" fmla="*/ 20 w 111"/>
                <a:gd name="T43" fmla="*/ 75 h 88"/>
                <a:gd name="T44" fmla="*/ 16 w 111"/>
                <a:gd name="T45" fmla="*/ 77 h 88"/>
                <a:gd name="T46" fmla="*/ 12 w 111"/>
                <a:gd name="T47" fmla="*/ 78 h 88"/>
                <a:gd name="T48" fmla="*/ 6 w 111"/>
                <a:gd name="T49" fmla="*/ 79 h 88"/>
                <a:gd name="T50" fmla="*/ 0 w 111"/>
                <a:gd name="T51" fmla="*/ 79 h 88"/>
                <a:gd name="T52" fmla="*/ 0 w 111"/>
                <a:gd name="T53" fmla="*/ 88 h 88"/>
                <a:gd name="T54" fmla="*/ 38 w 111"/>
                <a:gd name="T55" fmla="*/ 88 h 88"/>
                <a:gd name="T56" fmla="*/ 38 w 111"/>
                <a:gd name="T57" fmla="*/ 79 h 88"/>
                <a:gd name="T58" fmla="*/ 33 w 111"/>
                <a:gd name="T59" fmla="*/ 78 h 88"/>
                <a:gd name="T60" fmla="*/ 31 w 111"/>
                <a:gd name="T61" fmla="*/ 77 h 88"/>
                <a:gd name="T62" fmla="*/ 31 w 111"/>
                <a:gd name="T63" fmla="*/ 76 h 88"/>
                <a:gd name="T64" fmla="*/ 32 w 111"/>
                <a:gd name="T65" fmla="*/ 75 h 88"/>
                <a:gd name="T66" fmla="*/ 52 w 111"/>
                <a:gd name="T67" fmla="*/ 53 h 88"/>
                <a:gd name="T68" fmla="*/ 73 w 111"/>
                <a:gd name="T69" fmla="*/ 79 h 88"/>
                <a:gd name="T70" fmla="*/ 66 w 111"/>
                <a:gd name="T71" fmla="*/ 79 h 88"/>
                <a:gd name="T72" fmla="*/ 66 w 111"/>
                <a:gd name="T73" fmla="*/ 88 h 88"/>
                <a:gd name="T74" fmla="*/ 111 w 111"/>
                <a:gd name="T75" fmla="*/ 88 h 88"/>
                <a:gd name="T76" fmla="*/ 111 w 111"/>
                <a:gd name="T77" fmla="*/ 79 h 88"/>
                <a:gd name="T78" fmla="*/ 97 w 111"/>
                <a:gd name="T79" fmla="*/ 79 h 88"/>
                <a:gd name="T80" fmla="*/ 64 w 111"/>
                <a:gd name="T81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1" h="88">
                  <a:moveTo>
                    <a:pt x="64" y="40"/>
                  </a:moveTo>
                  <a:lnTo>
                    <a:pt x="87" y="14"/>
                  </a:lnTo>
                  <a:lnTo>
                    <a:pt x="89" y="12"/>
                  </a:lnTo>
                  <a:lnTo>
                    <a:pt x="92" y="11"/>
                  </a:lnTo>
                  <a:lnTo>
                    <a:pt x="97" y="10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69" y="0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6" y="11"/>
                  </a:lnTo>
                  <a:lnTo>
                    <a:pt x="75" y="13"/>
                  </a:lnTo>
                  <a:lnTo>
                    <a:pt x="74" y="14"/>
                  </a:lnTo>
                  <a:lnTo>
                    <a:pt x="58" y="32"/>
                  </a:lnTo>
                  <a:lnTo>
                    <a:pt x="38" y="10"/>
                  </a:lnTo>
                  <a:lnTo>
                    <a:pt x="46" y="10"/>
                  </a:lnTo>
                  <a:lnTo>
                    <a:pt x="46" y="0"/>
                  </a:lnTo>
                  <a:lnTo>
                    <a:pt x="1" y="0"/>
                  </a:lnTo>
                  <a:lnTo>
                    <a:pt x="1" y="10"/>
                  </a:lnTo>
                  <a:lnTo>
                    <a:pt x="15" y="10"/>
                  </a:lnTo>
                  <a:lnTo>
                    <a:pt x="46" y="46"/>
                  </a:lnTo>
                  <a:lnTo>
                    <a:pt x="20" y="75"/>
                  </a:lnTo>
                  <a:lnTo>
                    <a:pt x="16" y="77"/>
                  </a:lnTo>
                  <a:lnTo>
                    <a:pt x="12" y="78"/>
                  </a:lnTo>
                  <a:lnTo>
                    <a:pt x="6" y="79"/>
                  </a:lnTo>
                  <a:lnTo>
                    <a:pt x="0" y="79"/>
                  </a:lnTo>
                  <a:lnTo>
                    <a:pt x="0" y="88"/>
                  </a:lnTo>
                  <a:lnTo>
                    <a:pt x="38" y="88"/>
                  </a:lnTo>
                  <a:lnTo>
                    <a:pt x="38" y="79"/>
                  </a:lnTo>
                  <a:lnTo>
                    <a:pt x="33" y="78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32" y="75"/>
                  </a:lnTo>
                  <a:lnTo>
                    <a:pt x="52" y="53"/>
                  </a:lnTo>
                  <a:lnTo>
                    <a:pt x="73" y="79"/>
                  </a:lnTo>
                  <a:lnTo>
                    <a:pt x="66" y="79"/>
                  </a:lnTo>
                  <a:lnTo>
                    <a:pt x="66" y="88"/>
                  </a:lnTo>
                  <a:lnTo>
                    <a:pt x="111" y="88"/>
                  </a:lnTo>
                  <a:lnTo>
                    <a:pt x="111" y="79"/>
                  </a:lnTo>
                  <a:lnTo>
                    <a:pt x="97" y="79"/>
                  </a:lnTo>
                  <a:lnTo>
                    <a:pt x="64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87" name="Freeform 363"/>
            <p:cNvSpPr>
              <a:spLocks noChangeAspect="1"/>
            </p:cNvSpPr>
            <p:nvPr/>
          </p:nvSpPr>
          <p:spPr bwMode="auto">
            <a:xfrm>
              <a:off x="4493" y="225"/>
              <a:ext cx="132" cy="132"/>
            </a:xfrm>
            <a:custGeom>
              <a:avLst/>
              <a:gdLst>
                <a:gd name="T0" fmla="*/ 70 w 132"/>
                <a:gd name="T1" fmla="*/ 70 h 132"/>
                <a:gd name="T2" fmla="*/ 125 w 132"/>
                <a:gd name="T3" fmla="*/ 70 h 132"/>
                <a:gd name="T4" fmla="*/ 128 w 132"/>
                <a:gd name="T5" fmla="*/ 70 h 132"/>
                <a:gd name="T6" fmla="*/ 130 w 132"/>
                <a:gd name="T7" fmla="*/ 69 h 132"/>
                <a:gd name="T8" fmla="*/ 131 w 132"/>
                <a:gd name="T9" fmla="*/ 68 h 132"/>
                <a:gd name="T10" fmla="*/ 132 w 132"/>
                <a:gd name="T11" fmla="*/ 66 h 132"/>
                <a:gd name="T12" fmla="*/ 131 w 132"/>
                <a:gd name="T13" fmla="*/ 63 h 132"/>
                <a:gd name="T14" fmla="*/ 130 w 132"/>
                <a:gd name="T15" fmla="*/ 62 h 132"/>
                <a:gd name="T16" fmla="*/ 128 w 132"/>
                <a:gd name="T17" fmla="*/ 62 h 132"/>
                <a:gd name="T18" fmla="*/ 125 w 132"/>
                <a:gd name="T19" fmla="*/ 62 h 132"/>
                <a:gd name="T20" fmla="*/ 70 w 132"/>
                <a:gd name="T21" fmla="*/ 62 h 132"/>
                <a:gd name="T22" fmla="*/ 70 w 132"/>
                <a:gd name="T23" fmla="*/ 6 h 132"/>
                <a:gd name="T24" fmla="*/ 70 w 132"/>
                <a:gd name="T25" fmla="*/ 4 h 132"/>
                <a:gd name="T26" fmla="*/ 70 w 132"/>
                <a:gd name="T27" fmla="*/ 2 h 132"/>
                <a:gd name="T28" fmla="*/ 68 w 132"/>
                <a:gd name="T29" fmla="*/ 0 h 132"/>
                <a:gd name="T30" fmla="*/ 66 w 132"/>
                <a:gd name="T31" fmla="*/ 0 h 132"/>
                <a:gd name="T32" fmla="*/ 64 w 132"/>
                <a:gd name="T33" fmla="*/ 0 h 132"/>
                <a:gd name="T34" fmla="*/ 63 w 132"/>
                <a:gd name="T35" fmla="*/ 2 h 132"/>
                <a:gd name="T36" fmla="*/ 62 w 132"/>
                <a:gd name="T37" fmla="*/ 4 h 132"/>
                <a:gd name="T38" fmla="*/ 62 w 132"/>
                <a:gd name="T39" fmla="*/ 6 h 132"/>
                <a:gd name="T40" fmla="*/ 62 w 132"/>
                <a:gd name="T41" fmla="*/ 62 h 132"/>
                <a:gd name="T42" fmla="*/ 7 w 132"/>
                <a:gd name="T43" fmla="*/ 62 h 132"/>
                <a:gd name="T44" fmla="*/ 5 w 132"/>
                <a:gd name="T45" fmla="*/ 62 h 132"/>
                <a:gd name="T46" fmla="*/ 2 w 132"/>
                <a:gd name="T47" fmla="*/ 62 h 132"/>
                <a:gd name="T48" fmla="*/ 1 w 132"/>
                <a:gd name="T49" fmla="*/ 63 h 132"/>
                <a:gd name="T50" fmla="*/ 0 w 132"/>
                <a:gd name="T51" fmla="*/ 66 h 132"/>
                <a:gd name="T52" fmla="*/ 1 w 132"/>
                <a:gd name="T53" fmla="*/ 68 h 132"/>
                <a:gd name="T54" fmla="*/ 2 w 132"/>
                <a:gd name="T55" fmla="*/ 69 h 132"/>
                <a:gd name="T56" fmla="*/ 5 w 132"/>
                <a:gd name="T57" fmla="*/ 70 h 132"/>
                <a:gd name="T58" fmla="*/ 7 w 132"/>
                <a:gd name="T59" fmla="*/ 70 h 132"/>
                <a:gd name="T60" fmla="*/ 62 w 132"/>
                <a:gd name="T61" fmla="*/ 70 h 132"/>
                <a:gd name="T62" fmla="*/ 62 w 132"/>
                <a:gd name="T63" fmla="*/ 125 h 132"/>
                <a:gd name="T64" fmla="*/ 62 w 132"/>
                <a:gd name="T65" fmla="*/ 127 h 132"/>
                <a:gd name="T66" fmla="*/ 63 w 132"/>
                <a:gd name="T67" fmla="*/ 129 h 132"/>
                <a:gd name="T68" fmla="*/ 64 w 132"/>
                <a:gd name="T69" fmla="*/ 131 h 132"/>
                <a:gd name="T70" fmla="*/ 66 w 132"/>
                <a:gd name="T71" fmla="*/ 132 h 132"/>
                <a:gd name="T72" fmla="*/ 68 w 132"/>
                <a:gd name="T73" fmla="*/ 131 h 132"/>
                <a:gd name="T74" fmla="*/ 70 w 132"/>
                <a:gd name="T75" fmla="*/ 129 h 132"/>
                <a:gd name="T76" fmla="*/ 70 w 132"/>
                <a:gd name="T77" fmla="*/ 127 h 132"/>
                <a:gd name="T78" fmla="*/ 70 w 132"/>
                <a:gd name="T79" fmla="*/ 125 h 132"/>
                <a:gd name="T80" fmla="*/ 70 w 132"/>
                <a:gd name="T81" fmla="*/ 7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2" h="132">
                  <a:moveTo>
                    <a:pt x="70" y="70"/>
                  </a:moveTo>
                  <a:lnTo>
                    <a:pt x="125" y="70"/>
                  </a:lnTo>
                  <a:lnTo>
                    <a:pt x="128" y="70"/>
                  </a:lnTo>
                  <a:lnTo>
                    <a:pt x="130" y="69"/>
                  </a:lnTo>
                  <a:lnTo>
                    <a:pt x="131" y="68"/>
                  </a:lnTo>
                  <a:lnTo>
                    <a:pt x="132" y="66"/>
                  </a:lnTo>
                  <a:lnTo>
                    <a:pt x="131" y="63"/>
                  </a:lnTo>
                  <a:lnTo>
                    <a:pt x="130" y="62"/>
                  </a:lnTo>
                  <a:lnTo>
                    <a:pt x="128" y="62"/>
                  </a:lnTo>
                  <a:lnTo>
                    <a:pt x="125" y="62"/>
                  </a:lnTo>
                  <a:lnTo>
                    <a:pt x="70" y="62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2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63" y="2"/>
                  </a:lnTo>
                  <a:lnTo>
                    <a:pt x="62" y="4"/>
                  </a:lnTo>
                  <a:lnTo>
                    <a:pt x="62" y="6"/>
                  </a:lnTo>
                  <a:lnTo>
                    <a:pt x="62" y="62"/>
                  </a:lnTo>
                  <a:lnTo>
                    <a:pt x="7" y="62"/>
                  </a:lnTo>
                  <a:lnTo>
                    <a:pt x="5" y="62"/>
                  </a:lnTo>
                  <a:lnTo>
                    <a:pt x="2" y="62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1" y="68"/>
                  </a:lnTo>
                  <a:lnTo>
                    <a:pt x="2" y="69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62" y="70"/>
                  </a:lnTo>
                  <a:lnTo>
                    <a:pt x="62" y="125"/>
                  </a:lnTo>
                  <a:lnTo>
                    <a:pt x="62" y="127"/>
                  </a:lnTo>
                  <a:lnTo>
                    <a:pt x="63" y="129"/>
                  </a:lnTo>
                  <a:lnTo>
                    <a:pt x="64" y="131"/>
                  </a:lnTo>
                  <a:lnTo>
                    <a:pt x="66" y="132"/>
                  </a:lnTo>
                  <a:lnTo>
                    <a:pt x="68" y="131"/>
                  </a:lnTo>
                  <a:lnTo>
                    <a:pt x="70" y="129"/>
                  </a:lnTo>
                  <a:lnTo>
                    <a:pt x="70" y="127"/>
                  </a:lnTo>
                  <a:lnTo>
                    <a:pt x="70" y="125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88" name="Freeform 364"/>
            <p:cNvSpPr>
              <a:spLocks noChangeAspect="1"/>
            </p:cNvSpPr>
            <p:nvPr/>
          </p:nvSpPr>
          <p:spPr bwMode="auto">
            <a:xfrm>
              <a:off x="4714" y="70"/>
              <a:ext cx="98" cy="140"/>
            </a:xfrm>
            <a:custGeom>
              <a:avLst/>
              <a:gdLst>
                <a:gd name="T0" fmla="*/ 60 w 98"/>
                <a:gd name="T1" fmla="*/ 80 h 140"/>
                <a:gd name="T2" fmla="*/ 67 w 98"/>
                <a:gd name="T3" fmla="*/ 97 h 140"/>
                <a:gd name="T4" fmla="*/ 73 w 98"/>
                <a:gd name="T5" fmla="*/ 114 h 140"/>
                <a:gd name="T6" fmla="*/ 78 w 98"/>
                <a:gd name="T7" fmla="*/ 128 h 140"/>
                <a:gd name="T8" fmla="*/ 81 w 98"/>
                <a:gd name="T9" fmla="*/ 135 h 140"/>
                <a:gd name="T10" fmla="*/ 83 w 98"/>
                <a:gd name="T11" fmla="*/ 138 h 140"/>
                <a:gd name="T12" fmla="*/ 86 w 98"/>
                <a:gd name="T13" fmla="*/ 139 h 140"/>
                <a:gd name="T14" fmla="*/ 88 w 98"/>
                <a:gd name="T15" fmla="*/ 140 h 140"/>
                <a:gd name="T16" fmla="*/ 92 w 98"/>
                <a:gd name="T17" fmla="*/ 140 h 140"/>
                <a:gd name="T18" fmla="*/ 96 w 98"/>
                <a:gd name="T19" fmla="*/ 140 h 140"/>
                <a:gd name="T20" fmla="*/ 98 w 98"/>
                <a:gd name="T21" fmla="*/ 139 h 140"/>
                <a:gd name="T22" fmla="*/ 98 w 98"/>
                <a:gd name="T23" fmla="*/ 138 h 140"/>
                <a:gd name="T24" fmla="*/ 97 w 98"/>
                <a:gd name="T25" fmla="*/ 136 h 140"/>
                <a:gd name="T26" fmla="*/ 95 w 98"/>
                <a:gd name="T27" fmla="*/ 132 h 140"/>
                <a:gd name="T28" fmla="*/ 93 w 98"/>
                <a:gd name="T29" fmla="*/ 127 h 140"/>
                <a:gd name="T30" fmla="*/ 52 w 98"/>
                <a:gd name="T31" fmla="*/ 14 h 140"/>
                <a:gd name="T32" fmla="*/ 48 w 98"/>
                <a:gd name="T33" fmla="*/ 7 h 140"/>
                <a:gd name="T34" fmla="*/ 42 w 98"/>
                <a:gd name="T35" fmla="*/ 3 h 140"/>
                <a:gd name="T36" fmla="*/ 35 w 98"/>
                <a:gd name="T37" fmla="*/ 1 h 140"/>
                <a:gd name="T38" fmla="*/ 28 w 98"/>
                <a:gd name="T39" fmla="*/ 0 h 140"/>
                <a:gd name="T40" fmla="*/ 26 w 98"/>
                <a:gd name="T41" fmla="*/ 0 h 140"/>
                <a:gd name="T42" fmla="*/ 25 w 98"/>
                <a:gd name="T43" fmla="*/ 2 h 140"/>
                <a:gd name="T44" fmla="*/ 25 w 98"/>
                <a:gd name="T45" fmla="*/ 4 h 140"/>
                <a:gd name="T46" fmla="*/ 26 w 98"/>
                <a:gd name="T47" fmla="*/ 4 h 140"/>
                <a:gd name="T48" fmla="*/ 30 w 98"/>
                <a:gd name="T49" fmla="*/ 6 h 140"/>
                <a:gd name="T50" fmla="*/ 33 w 98"/>
                <a:gd name="T51" fmla="*/ 8 h 140"/>
                <a:gd name="T52" fmla="*/ 36 w 98"/>
                <a:gd name="T53" fmla="*/ 12 h 140"/>
                <a:gd name="T54" fmla="*/ 39 w 98"/>
                <a:gd name="T55" fmla="*/ 20 h 140"/>
                <a:gd name="T56" fmla="*/ 58 w 98"/>
                <a:gd name="T57" fmla="*/ 74 h 140"/>
                <a:gd name="T58" fmla="*/ 4 w 98"/>
                <a:gd name="T59" fmla="*/ 128 h 140"/>
                <a:gd name="T60" fmla="*/ 1 w 98"/>
                <a:gd name="T61" fmla="*/ 131 h 140"/>
                <a:gd name="T62" fmla="*/ 0 w 98"/>
                <a:gd name="T63" fmla="*/ 135 h 140"/>
                <a:gd name="T64" fmla="*/ 1 w 98"/>
                <a:gd name="T65" fmla="*/ 137 h 140"/>
                <a:gd name="T66" fmla="*/ 2 w 98"/>
                <a:gd name="T67" fmla="*/ 139 h 140"/>
                <a:gd name="T68" fmla="*/ 4 w 98"/>
                <a:gd name="T69" fmla="*/ 140 h 140"/>
                <a:gd name="T70" fmla="*/ 6 w 98"/>
                <a:gd name="T71" fmla="*/ 140 h 140"/>
                <a:gd name="T72" fmla="*/ 10 w 98"/>
                <a:gd name="T73" fmla="*/ 139 h 140"/>
                <a:gd name="T74" fmla="*/ 13 w 98"/>
                <a:gd name="T75" fmla="*/ 136 h 140"/>
                <a:gd name="T76" fmla="*/ 60 w 98"/>
                <a:gd name="T77" fmla="*/ 8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140">
                  <a:moveTo>
                    <a:pt x="60" y="80"/>
                  </a:moveTo>
                  <a:lnTo>
                    <a:pt x="67" y="97"/>
                  </a:lnTo>
                  <a:lnTo>
                    <a:pt x="73" y="114"/>
                  </a:lnTo>
                  <a:lnTo>
                    <a:pt x="78" y="128"/>
                  </a:lnTo>
                  <a:lnTo>
                    <a:pt x="81" y="135"/>
                  </a:lnTo>
                  <a:lnTo>
                    <a:pt x="83" y="138"/>
                  </a:lnTo>
                  <a:lnTo>
                    <a:pt x="86" y="139"/>
                  </a:lnTo>
                  <a:lnTo>
                    <a:pt x="88" y="140"/>
                  </a:lnTo>
                  <a:lnTo>
                    <a:pt x="92" y="140"/>
                  </a:lnTo>
                  <a:lnTo>
                    <a:pt x="96" y="140"/>
                  </a:lnTo>
                  <a:lnTo>
                    <a:pt x="98" y="139"/>
                  </a:lnTo>
                  <a:lnTo>
                    <a:pt x="98" y="138"/>
                  </a:lnTo>
                  <a:lnTo>
                    <a:pt x="97" y="136"/>
                  </a:lnTo>
                  <a:lnTo>
                    <a:pt x="95" y="132"/>
                  </a:lnTo>
                  <a:lnTo>
                    <a:pt x="93" y="127"/>
                  </a:lnTo>
                  <a:lnTo>
                    <a:pt x="52" y="14"/>
                  </a:lnTo>
                  <a:lnTo>
                    <a:pt x="48" y="7"/>
                  </a:lnTo>
                  <a:lnTo>
                    <a:pt x="42" y="3"/>
                  </a:lnTo>
                  <a:lnTo>
                    <a:pt x="35" y="1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30" y="6"/>
                  </a:lnTo>
                  <a:lnTo>
                    <a:pt x="33" y="8"/>
                  </a:lnTo>
                  <a:lnTo>
                    <a:pt x="36" y="12"/>
                  </a:lnTo>
                  <a:lnTo>
                    <a:pt x="39" y="20"/>
                  </a:lnTo>
                  <a:lnTo>
                    <a:pt x="58" y="74"/>
                  </a:lnTo>
                  <a:lnTo>
                    <a:pt x="4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37"/>
                  </a:lnTo>
                  <a:lnTo>
                    <a:pt x="2" y="139"/>
                  </a:lnTo>
                  <a:lnTo>
                    <a:pt x="4" y="140"/>
                  </a:lnTo>
                  <a:lnTo>
                    <a:pt x="6" y="140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60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89" name="Line 365"/>
            <p:cNvSpPr>
              <a:spLocks noChangeAspect="1" noChangeShapeType="1"/>
            </p:cNvSpPr>
            <p:nvPr/>
          </p:nvSpPr>
          <p:spPr bwMode="auto">
            <a:xfrm>
              <a:off x="4704" y="291"/>
              <a:ext cx="116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90" name="Freeform 366"/>
            <p:cNvSpPr>
              <a:spLocks noChangeAspect="1"/>
            </p:cNvSpPr>
            <p:nvPr/>
          </p:nvSpPr>
          <p:spPr bwMode="auto">
            <a:xfrm>
              <a:off x="4723" y="345"/>
              <a:ext cx="79" cy="132"/>
            </a:xfrm>
            <a:custGeom>
              <a:avLst/>
              <a:gdLst>
                <a:gd name="T0" fmla="*/ 15 w 79"/>
                <a:gd name="T1" fmla="*/ 116 h 132"/>
                <a:gd name="T2" fmla="*/ 36 w 79"/>
                <a:gd name="T3" fmla="*/ 96 h 132"/>
                <a:gd name="T4" fmla="*/ 56 w 79"/>
                <a:gd name="T5" fmla="*/ 78 h 132"/>
                <a:gd name="T6" fmla="*/ 69 w 79"/>
                <a:gd name="T7" fmla="*/ 64 h 132"/>
                <a:gd name="T8" fmla="*/ 77 w 79"/>
                <a:gd name="T9" fmla="*/ 52 h 132"/>
                <a:gd name="T10" fmla="*/ 79 w 79"/>
                <a:gd name="T11" fmla="*/ 38 h 132"/>
                <a:gd name="T12" fmla="*/ 76 w 79"/>
                <a:gd name="T13" fmla="*/ 23 h 132"/>
                <a:gd name="T14" fmla="*/ 67 w 79"/>
                <a:gd name="T15" fmla="*/ 10 h 132"/>
                <a:gd name="T16" fmla="*/ 54 w 79"/>
                <a:gd name="T17" fmla="*/ 2 h 132"/>
                <a:gd name="T18" fmla="*/ 37 w 79"/>
                <a:gd name="T19" fmla="*/ 0 h 132"/>
                <a:gd name="T20" fmla="*/ 22 w 79"/>
                <a:gd name="T21" fmla="*/ 3 h 132"/>
                <a:gd name="T22" fmla="*/ 10 w 79"/>
                <a:gd name="T23" fmla="*/ 11 h 132"/>
                <a:gd name="T24" fmla="*/ 3 w 79"/>
                <a:gd name="T25" fmla="*/ 22 h 132"/>
                <a:gd name="T26" fmla="*/ 0 w 79"/>
                <a:gd name="T27" fmla="*/ 35 h 132"/>
                <a:gd name="T28" fmla="*/ 0 w 79"/>
                <a:gd name="T29" fmla="*/ 39 h 132"/>
                <a:gd name="T30" fmla="*/ 2 w 79"/>
                <a:gd name="T31" fmla="*/ 42 h 132"/>
                <a:gd name="T32" fmla="*/ 3 w 79"/>
                <a:gd name="T33" fmla="*/ 44 h 132"/>
                <a:gd name="T34" fmla="*/ 5 w 79"/>
                <a:gd name="T35" fmla="*/ 45 h 132"/>
                <a:gd name="T36" fmla="*/ 7 w 79"/>
                <a:gd name="T37" fmla="*/ 46 h 132"/>
                <a:gd name="T38" fmla="*/ 9 w 79"/>
                <a:gd name="T39" fmla="*/ 46 h 132"/>
                <a:gd name="T40" fmla="*/ 10 w 79"/>
                <a:gd name="T41" fmla="*/ 47 h 132"/>
                <a:gd name="T42" fmla="*/ 10 w 79"/>
                <a:gd name="T43" fmla="*/ 47 h 132"/>
                <a:gd name="T44" fmla="*/ 14 w 79"/>
                <a:gd name="T45" fmla="*/ 46 h 132"/>
                <a:gd name="T46" fmla="*/ 17 w 79"/>
                <a:gd name="T47" fmla="*/ 44 h 132"/>
                <a:gd name="T48" fmla="*/ 20 w 79"/>
                <a:gd name="T49" fmla="*/ 41 h 132"/>
                <a:gd name="T50" fmla="*/ 21 w 79"/>
                <a:gd name="T51" fmla="*/ 36 h 132"/>
                <a:gd name="T52" fmla="*/ 20 w 79"/>
                <a:gd name="T53" fmla="*/ 32 h 132"/>
                <a:gd name="T54" fmla="*/ 18 w 79"/>
                <a:gd name="T55" fmla="*/ 29 h 132"/>
                <a:gd name="T56" fmla="*/ 15 w 79"/>
                <a:gd name="T57" fmla="*/ 27 h 132"/>
                <a:gd name="T58" fmla="*/ 10 w 79"/>
                <a:gd name="T59" fmla="*/ 26 h 132"/>
                <a:gd name="T60" fmla="*/ 9 w 79"/>
                <a:gd name="T61" fmla="*/ 26 h 132"/>
                <a:gd name="T62" fmla="*/ 8 w 79"/>
                <a:gd name="T63" fmla="*/ 26 h 132"/>
                <a:gd name="T64" fmla="*/ 12 w 79"/>
                <a:gd name="T65" fmla="*/ 17 h 132"/>
                <a:gd name="T66" fmla="*/ 19 w 79"/>
                <a:gd name="T67" fmla="*/ 11 h 132"/>
                <a:gd name="T68" fmla="*/ 26 w 79"/>
                <a:gd name="T69" fmla="*/ 7 h 132"/>
                <a:gd name="T70" fmla="*/ 34 w 79"/>
                <a:gd name="T71" fmla="*/ 6 h 132"/>
                <a:gd name="T72" fmla="*/ 46 w 79"/>
                <a:gd name="T73" fmla="*/ 9 h 132"/>
                <a:gd name="T74" fmla="*/ 55 w 79"/>
                <a:gd name="T75" fmla="*/ 16 h 132"/>
                <a:gd name="T76" fmla="*/ 59 w 79"/>
                <a:gd name="T77" fmla="*/ 26 h 132"/>
                <a:gd name="T78" fmla="*/ 61 w 79"/>
                <a:gd name="T79" fmla="*/ 38 h 132"/>
                <a:gd name="T80" fmla="*/ 59 w 79"/>
                <a:gd name="T81" fmla="*/ 50 h 132"/>
                <a:gd name="T82" fmla="*/ 55 w 79"/>
                <a:gd name="T83" fmla="*/ 61 h 132"/>
                <a:gd name="T84" fmla="*/ 48 w 79"/>
                <a:gd name="T85" fmla="*/ 72 h 132"/>
                <a:gd name="T86" fmla="*/ 40 w 79"/>
                <a:gd name="T87" fmla="*/ 82 h 132"/>
                <a:gd name="T88" fmla="*/ 2 w 79"/>
                <a:gd name="T89" fmla="*/ 124 h 132"/>
                <a:gd name="T90" fmla="*/ 1 w 79"/>
                <a:gd name="T91" fmla="*/ 126 h 132"/>
                <a:gd name="T92" fmla="*/ 0 w 79"/>
                <a:gd name="T93" fmla="*/ 127 h 132"/>
                <a:gd name="T94" fmla="*/ 0 w 79"/>
                <a:gd name="T95" fmla="*/ 129 h 132"/>
                <a:gd name="T96" fmla="*/ 0 w 79"/>
                <a:gd name="T97" fmla="*/ 132 h 132"/>
                <a:gd name="T98" fmla="*/ 73 w 79"/>
                <a:gd name="T99" fmla="*/ 132 h 132"/>
                <a:gd name="T100" fmla="*/ 79 w 79"/>
                <a:gd name="T101" fmla="*/ 97 h 132"/>
                <a:gd name="T102" fmla="*/ 74 w 79"/>
                <a:gd name="T103" fmla="*/ 97 h 132"/>
                <a:gd name="T104" fmla="*/ 73 w 79"/>
                <a:gd name="T105" fmla="*/ 102 h 132"/>
                <a:gd name="T106" fmla="*/ 72 w 79"/>
                <a:gd name="T107" fmla="*/ 107 h 132"/>
                <a:gd name="T108" fmla="*/ 71 w 79"/>
                <a:gd name="T109" fmla="*/ 111 h 132"/>
                <a:gd name="T110" fmla="*/ 70 w 79"/>
                <a:gd name="T111" fmla="*/ 115 h 132"/>
                <a:gd name="T112" fmla="*/ 67 w 79"/>
                <a:gd name="T113" fmla="*/ 116 h 132"/>
                <a:gd name="T114" fmla="*/ 61 w 79"/>
                <a:gd name="T115" fmla="*/ 116 h 132"/>
                <a:gd name="T116" fmla="*/ 55 w 79"/>
                <a:gd name="T117" fmla="*/ 116 h 132"/>
                <a:gd name="T118" fmla="*/ 51 w 79"/>
                <a:gd name="T119" fmla="*/ 116 h 132"/>
                <a:gd name="T120" fmla="*/ 15 w 79"/>
                <a:gd name="T121" fmla="*/ 11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" h="132">
                  <a:moveTo>
                    <a:pt x="15" y="116"/>
                  </a:moveTo>
                  <a:lnTo>
                    <a:pt x="36" y="96"/>
                  </a:lnTo>
                  <a:lnTo>
                    <a:pt x="56" y="78"/>
                  </a:lnTo>
                  <a:lnTo>
                    <a:pt x="69" y="64"/>
                  </a:lnTo>
                  <a:lnTo>
                    <a:pt x="77" y="52"/>
                  </a:lnTo>
                  <a:lnTo>
                    <a:pt x="79" y="38"/>
                  </a:lnTo>
                  <a:lnTo>
                    <a:pt x="76" y="23"/>
                  </a:lnTo>
                  <a:lnTo>
                    <a:pt x="67" y="10"/>
                  </a:lnTo>
                  <a:lnTo>
                    <a:pt x="54" y="2"/>
                  </a:lnTo>
                  <a:lnTo>
                    <a:pt x="37" y="0"/>
                  </a:lnTo>
                  <a:lnTo>
                    <a:pt x="22" y="3"/>
                  </a:lnTo>
                  <a:lnTo>
                    <a:pt x="10" y="11"/>
                  </a:lnTo>
                  <a:lnTo>
                    <a:pt x="3" y="22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5" y="45"/>
                  </a:lnTo>
                  <a:lnTo>
                    <a:pt x="7" y="46"/>
                  </a:lnTo>
                  <a:lnTo>
                    <a:pt x="9" y="46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4" y="46"/>
                  </a:lnTo>
                  <a:lnTo>
                    <a:pt x="17" y="44"/>
                  </a:lnTo>
                  <a:lnTo>
                    <a:pt x="20" y="41"/>
                  </a:lnTo>
                  <a:lnTo>
                    <a:pt x="21" y="36"/>
                  </a:lnTo>
                  <a:lnTo>
                    <a:pt x="20" y="32"/>
                  </a:lnTo>
                  <a:lnTo>
                    <a:pt x="18" y="29"/>
                  </a:lnTo>
                  <a:lnTo>
                    <a:pt x="15" y="27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2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4" y="6"/>
                  </a:lnTo>
                  <a:lnTo>
                    <a:pt x="46" y="9"/>
                  </a:lnTo>
                  <a:lnTo>
                    <a:pt x="55" y="16"/>
                  </a:lnTo>
                  <a:lnTo>
                    <a:pt x="59" y="26"/>
                  </a:lnTo>
                  <a:lnTo>
                    <a:pt x="61" y="38"/>
                  </a:lnTo>
                  <a:lnTo>
                    <a:pt x="59" y="50"/>
                  </a:lnTo>
                  <a:lnTo>
                    <a:pt x="55" y="61"/>
                  </a:lnTo>
                  <a:lnTo>
                    <a:pt x="48" y="72"/>
                  </a:lnTo>
                  <a:lnTo>
                    <a:pt x="40" y="82"/>
                  </a:lnTo>
                  <a:lnTo>
                    <a:pt x="2" y="124"/>
                  </a:lnTo>
                  <a:lnTo>
                    <a:pt x="1" y="126"/>
                  </a:lnTo>
                  <a:lnTo>
                    <a:pt x="0" y="127"/>
                  </a:lnTo>
                  <a:lnTo>
                    <a:pt x="0" y="129"/>
                  </a:lnTo>
                  <a:lnTo>
                    <a:pt x="0" y="132"/>
                  </a:lnTo>
                  <a:lnTo>
                    <a:pt x="73" y="132"/>
                  </a:lnTo>
                  <a:lnTo>
                    <a:pt x="79" y="97"/>
                  </a:lnTo>
                  <a:lnTo>
                    <a:pt x="74" y="97"/>
                  </a:lnTo>
                  <a:lnTo>
                    <a:pt x="73" y="102"/>
                  </a:lnTo>
                  <a:lnTo>
                    <a:pt x="72" y="107"/>
                  </a:lnTo>
                  <a:lnTo>
                    <a:pt x="71" y="111"/>
                  </a:lnTo>
                  <a:lnTo>
                    <a:pt x="70" y="115"/>
                  </a:lnTo>
                  <a:lnTo>
                    <a:pt x="67" y="116"/>
                  </a:lnTo>
                  <a:lnTo>
                    <a:pt x="61" y="116"/>
                  </a:lnTo>
                  <a:lnTo>
                    <a:pt x="55" y="116"/>
                  </a:lnTo>
                  <a:lnTo>
                    <a:pt x="51" y="116"/>
                  </a:lnTo>
                  <a:lnTo>
                    <a:pt x="15" y="1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91" name="Freeform 367"/>
            <p:cNvSpPr>
              <a:spLocks noChangeAspect="1" noEditPoints="1"/>
            </p:cNvSpPr>
            <p:nvPr/>
          </p:nvSpPr>
          <p:spPr bwMode="auto">
            <a:xfrm>
              <a:off x="4870" y="192"/>
              <a:ext cx="46" cy="198"/>
            </a:xfrm>
            <a:custGeom>
              <a:avLst/>
              <a:gdLst>
                <a:gd name="T0" fmla="*/ 8 w 46"/>
                <a:gd name="T1" fmla="*/ 6 h 198"/>
                <a:gd name="T2" fmla="*/ 8 w 46"/>
                <a:gd name="T3" fmla="*/ 4 h 198"/>
                <a:gd name="T4" fmla="*/ 7 w 46"/>
                <a:gd name="T5" fmla="*/ 2 h 198"/>
                <a:gd name="T6" fmla="*/ 6 w 46"/>
                <a:gd name="T7" fmla="*/ 0 h 198"/>
                <a:gd name="T8" fmla="*/ 4 w 46"/>
                <a:gd name="T9" fmla="*/ 0 h 198"/>
                <a:gd name="T10" fmla="*/ 2 w 46"/>
                <a:gd name="T11" fmla="*/ 0 h 198"/>
                <a:gd name="T12" fmla="*/ 0 w 46"/>
                <a:gd name="T13" fmla="*/ 2 h 198"/>
                <a:gd name="T14" fmla="*/ 0 w 46"/>
                <a:gd name="T15" fmla="*/ 5 h 198"/>
                <a:gd name="T16" fmla="*/ 0 w 46"/>
                <a:gd name="T17" fmla="*/ 7 h 198"/>
                <a:gd name="T18" fmla="*/ 0 w 46"/>
                <a:gd name="T19" fmla="*/ 190 h 198"/>
                <a:gd name="T20" fmla="*/ 0 w 46"/>
                <a:gd name="T21" fmla="*/ 193 h 198"/>
                <a:gd name="T22" fmla="*/ 0 w 46"/>
                <a:gd name="T23" fmla="*/ 195 h 198"/>
                <a:gd name="T24" fmla="*/ 2 w 46"/>
                <a:gd name="T25" fmla="*/ 197 h 198"/>
                <a:gd name="T26" fmla="*/ 4 w 46"/>
                <a:gd name="T27" fmla="*/ 198 h 198"/>
                <a:gd name="T28" fmla="*/ 6 w 46"/>
                <a:gd name="T29" fmla="*/ 197 h 198"/>
                <a:gd name="T30" fmla="*/ 7 w 46"/>
                <a:gd name="T31" fmla="*/ 196 h 198"/>
                <a:gd name="T32" fmla="*/ 8 w 46"/>
                <a:gd name="T33" fmla="*/ 193 h 198"/>
                <a:gd name="T34" fmla="*/ 8 w 46"/>
                <a:gd name="T35" fmla="*/ 191 h 198"/>
                <a:gd name="T36" fmla="*/ 8 w 46"/>
                <a:gd name="T37" fmla="*/ 6 h 198"/>
                <a:gd name="T38" fmla="*/ 46 w 46"/>
                <a:gd name="T39" fmla="*/ 7 h 198"/>
                <a:gd name="T40" fmla="*/ 46 w 46"/>
                <a:gd name="T41" fmla="*/ 5 h 198"/>
                <a:gd name="T42" fmla="*/ 46 w 46"/>
                <a:gd name="T43" fmla="*/ 2 h 198"/>
                <a:gd name="T44" fmla="*/ 45 w 46"/>
                <a:gd name="T45" fmla="*/ 0 h 198"/>
                <a:gd name="T46" fmla="*/ 43 w 46"/>
                <a:gd name="T47" fmla="*/ 0 h 198"/>
                <a:gd name="T48" fmla="*/ 40 w 46"/>
                <a:gd name="T49" fmla="*/ 0 h 198"/>
                <a:gd name="T50" fmla="*/ 39 w 46"/>
                <a:gd name="T51" fmla="*/ 2 h 198"/>
                <a:gd name="T52" fmla="*/ 39 w 46"/>
                <a:gd name="T53" fmla="*/ 4 h 198"/>
                <a:gd name="T54" fmla="*/ 39 w 46"/>
                <a:gd name="T55" fmla="*/ 6 h 198"/>
                <a:gd name="T56" fmla="*/ 39 w 46"/>
                <a:gd name="T57" fmla="*/ 191 h 198"/>
                <a:gd name="T58" fmla="*/ 39 w 46"/>
                <a:gd name="T59" fmla="*/ 193 h 198"/>
                <a:gd name="T60" fmla="*/ 39 w 46"/>
                <a:gd name="T61" fmla="*/ 196 h 198"/>
                <a:gd name="T62" fmla="*/ 40 w 46"/>
                <a:gd name="T63" fmla="*/ 197 h 198"/>
                <a:gd name="T64" fmla="*/ 43 w 46"/>
                <a:gd name="T65" fmla="*/ 198 h 198"/>
                <a:gd name="T66" fmla="*/ 45 w 46"/>
                <a:gd name="T67" fmla="*/ 197 h 198"/>
                <a:gd name="T68" fmla="*/ 46 w 46"/>
                <a:gd name="T69" fmla="*/ 195 h 198"/>
                <a:gd name="T70" fmla="*/ 46 w 46"/>
                <a:gd name="T71" fmla="*/ 193 h 198"/>
                <a:gd name="T72" fmla="*/ 46 w 46"/>
                <a:gd name="T73" fmla="*/ 190 h 198"/>
                <a:gd name="T74" fmla="*/ 46 w 46"/>
                <a:gd name="T75" fmla="*/ 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198">
                  <a:moveTo>
                    <a:pt x="8" y="6"/>
                  </a:moveTo>
                  <a:lnTo>
                    <a:pt x="8" y="4"/>
                  </a:lnTo>
                  <a:lnTo>
                    <a:pt x="7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90"/>
                  </a:lnTo>
                  <a:lnTo>
                    <a:pt x="0" y="193"/>
                  </a:lnTo>
                  <a:lnTo>
                    <a:pt x="0" y="195"/>
                  </a:lnTo>
                  <a:lnTo>
                    <a:pt x="2" y="197"/>
                  </a:lnTo>
                  <a:lnTo>
                    <a:pt x="4" y="198"/>
                  </a:lnTo>
                  <a:lnTo>
                    <a:pt x="6" y="197"/>
                  </a:lnTo>
                  <a:lnTo>
                    <a:pt x="7" y="196"/>
                  </a:lnTo>
                  <a:lnTo>
                    <a:pt x="8" y="193"/>
                  </a:lnTo>
                  <a:lnTo>
                    <a:pt x="8" y="191"/>
                  </a:lnTo>
                  <a:lnTo>
                    <a:pt x="8" y="6"/>
                  </a:lnTo>
                  <a:close/>
                  <a:moveTo>
                    <a:pt x="46" y="7"/>
                  </a:moveTo>
                  <a:lnTo>
                    <a:pt x="46" y="5"/>
                  </a:lnTo>
                  <a:lnTo>
                    <a:pt x="46" y="2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191"/>
                  </a:lnTo>
                  <a:lnTo>
                    <a:pt x="39" y="193"/>
                  </a:lnTo>
                  <a:lnTo>
                    <a:pt x="39" y="196"/>
                  </a:lnTo>
                  <a:lnTo>
                    <a:pt x="40" y="197"/>
                  </a:lnTo>
                  <a:lnTo>
                    <a:pt x="43" y="198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6" y="193"/>
                  </a:lnTo>
                  <a:lnTo>
                    <a:pt x="46" y="190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92" name="Freeform 368"/>
            <p:cNvSpPr>
              <a:spLocks noChangeAspect="1"/>
            </p:cNvSpPr>
            <p:nvPr/>
          </p:nvSpPr>
          <p:spPr bwMode="auto">
            <a:xfrm>
              <a:off x="4950" y="205"/>
              <a:ext cx="120" cy="135"/>
            </a:xfrm>
            <a:custGeom>
              <a:avLst/>
              <a:gdLst>
                <a:gd name="T0" fmla="*/ 67 w 120"/>
                <a:gd name="T1" fmla="*/ 13 h 135"/>
                <a:gd name="T2" fmla="*/ 69 w 120"/>
                <a:gd name="T3" fmla="*/ 9 h 135"/>
                <a:gd name="T4" fmla="*/ 73 w 120"/>
                <a:gd name="T5" fmla="*/ 7 h 135"/>
                <a:gd name="T6" fmla="*/ 81 w 120"/>
                <a:gd name="T7" fmla="*/ 6 h 135"/>
                <a:gd name="T8" fmla="*/ 91 w 120"/>
                <a:gd name="T9" fmla="*/ 6 h 135"/>
                <a:gd name="T10" fmla="*/ 95 w 120"/>
                <a:gd name="T11" fmla="*/ 5 h 135"/>
                <a:gd name="T12" fmla="*/ 94 w 120"/>
                <a:gd name="T13" fmla="*/ 0 h 135"/>
                <a:gd name="T14" fmla="*/ 36 w 120"/>
                <a:gd name="T15" fmla="*/ 0 h 135"/>
                <a:gd name="T16" fmla="*/ 34 w 120"/>
                <a:gd name="T17" fmla="*/ 0 h 135"/>
                <a:gd name="T18" fmla="*/ 32 w 120"/>
                <a:gd name="T19" fmla="*/ 4 h 135"/>
                <a:gd name="T20" fmla="*/ 38 w 120"/>
                <a:gd name="T21" fmla="*/ 6 h 135"/>
                <a:gd name="T22" fmla="*/ 45 w 120"/>
                <a:gd name="T23" fmla="*/ 7 h 135"/>
                <a:gd name="T24" fmla="*/ 51 w 120"/>
                <a:gd name="T25" fmla="*/ 10 h 135"/>
                <a:gd name="T26" fmla="*/ 50 w 120"/>
                <a:gd name="T27" fmla="*/ 13 h 135"/>
                <a:gd name="T28" fmla="*/ 23 w 120"/>
                <a:gd name="T29" fmla="*/ 122 h 135"/>
                <a:gd name="T30" fmla="*/ 21 w 120"/>
                <a:gd name="T31" fmla="*/ 126 h 135"/>
                <a:gd name="T32" fmla="*/ 17 w 120"/>
                <a:gd name="T33" fmla="*/ 128 h 135"/>
                <a:gd name="T34" fmla="*/ 10 w 120"/>
                <a:gd name="T35" fmla="*/ 129 h 135"/>
                <a:gd name="T36" fmla="*/ 3 w 120"/>
                <a:gd name="T37" fmla="*/ 129 h 135"/>
                <a:gd name="T38" fmla="*/ 0 w 120"/>
                <a:gd name="T39" fmla="*/ 131 h 135"/>
                <a:gd name="T40" fmla="*/ 1 w 120"/>
                <a:gd name="T41" fmla="*/ 135 h 135"/>
                <a:gd name="T42" fmla="*/ 97 w 120"/>
                <a:gd name="T43" fmla="*/ 135 h 135"/>
                <a:gd name="T44" fmla="*/ 101 w 120"/>
                <a:gd name="T45" fmla="*/ 135 h 135"/>
                <a:gd name="T46" fmla="*/ 103 w 120"/>
                <a:gd name="T47" fmla="*/ 132 h 135"/>
                <a:gd name="T48" fmla="*/ 120 w 120"/>
                <a:gd name="T49" fmla="*/ 87 h 135"/>
                <a:gd name="T50" fmla="*/ 119 w 120"/>
                <a:gd name="T51" fmla="*/ 85 h 135"/>
                <a:gd name="T52" fmla="*/ 115 w 120"/>
                <a:gd name="T53" fmla="*/ 85 h 135"/>
                <a:gd name="T54" fmla="*/ 111 w 120"/>
                <a:gd name="T55" fmla="*/ 95 h 135"/>
                <a:gd name="T56" fmla="*/ 104 w 120"/>
                <a:gd name="T57" fmla="*/ 109 h 135"/>
                <a:gd name="T58" fmla="*/ 93 w 120"/>
                <a:gd name="T59" fmla="*/ 121 h 135"/>
                <a:gd name="T60" fmla="*/ 76 w 120"/>
                <a:gd name="T61" fmla="*/ 128 h 135"/>
                <a:gd name="T62" fmla="*/ 46 w 120"/>
                <a:gd name="T63" fmla="*/ 129 h 135"/>
                <a:gd name="T64" fmla="*/ 41 w 120"/>
                <a:gd name="T65" fmla="*/ 129 h 135"/>
                <a:gd name="T66" fmla="*/ 39 w 120"/>
                <a:gd name="T67" fmla="*/ 127 h 135"/>
                <a:gd name="T68" fmla="*/ 40 w 120"/>
                <a:gd name="T69" fmla="*/ 12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135">
                  <a:moveTo>
                    <a:pt x="66" y="15"/>
                  </a:moveTo>
                  <a:lnTo>
                    <a:pt x="67" y="13"/>
                  </a:lnTo>
                  <a:lnTo>
                    <a:pt x="68" y="11"/>
                  </a:lnTo>
                  <a:lnTo>
                    <a:pt x="69" y="9"/>
                  </a:lnTo>
                  <a:lnTo>
                    <a:pt x="71" y="8"/>
                  </a:lnTo>
                  <a:lnTo>
                    <a:pt x="73" y="7"/>
                  </a:lnTo>
                  <a:lnTo>
                    <a:pt x="76" y="7"/>
                  </a:lnTo>
                  <a:lnTo>
                    <a:pt x="81" y="6"/>
                  </a:lnTo>
                  <a:lnTo>
                    <a:pt x="87" y="6"/>
                  </a:lnTo>
                  <a:lnTo>
                    <a:pt x="91" y="6"/>
                  </a:lnTo>
                  <a:lnTo>
                    <a:pt x="93" y="6"/>
                  </a:lnTo>
                  <a:lnTo>
                    <a:pt x="95" y="5"/>
                  </a:lnTo>
                  <a:lnTo>
                    <a:pt x="95" y="2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3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6"/>
                  </a:lnTo>
                  <a:lnTo>
                    <a:pt x="45" y="7"/>
                  </a:lnTo>
                  <a:lnTo>
                    <a:pt x="49" y="7"/>
                  </a:lnTo>
                  <a:lnTo>
                    <a:pt x="51" y="10"/>
                  </a:lnTo>
                  <a:lnTo>
                    <a:pt x="51" y="11"/>
                  </a:lnTo>
                  <a:lnTo>
                    <a:pt x="50" y="13"/>
                  </a:lnTo>
                  <a:lnTo>
                    <a:pt x="23" y="120"/>
                  </a:lnTo>
                  <a:lnTo>
                    <a:pt x="23" y="122"/>
                  </a:lnTo>
                  <a:lnTo>
                    <a:pt x="22" y="124"/>
                  </a:lnTo>
                  <a:lnTo>
                    <a:pt x="21" y="126"/>
                  </a:lnTo>
                  <a:lnTo>
                    <a:pt x="19" y="127"/>
                  </a:lnTo>
                  <a:lnTo>
                    <a:pt x="17" y="128"/>
                  </a:lnTo>
                  <a:lnTo>
                    <a:pt x="14" y="129"/>
                  </a:lnTo>
                  <a:lnTo>
                    <a:pt x="10" y="129"/>
                  </a:lnTo>
                  <a:lnTo>
                    <a:pt x="5" y="129"/>
                  </a:lnTo>
                  <a:lnTo>
                    <a:pt x="3" y="129"/>
                  </a:lnTo>
                  <a:lnTo>
                    <a:pt x="1" y="130"/>
                  </a:lnTo>
                  <a:lnTo>
                    <a:pt x="0" y="131"/>
                  </a:lnTo>
                  <a:lnTo>
                    <a:pt x="0" y="133"/>
                  </a:lnTo>
                  <a:lnTo>
                    <a:pt x="1" y="135"/>
                  </a:lnTo>
                  <a:lnTo>
                    <a:pt x="5" y="135"/>
                  </a:lnTo>
                  <a:lnTo>
                    <a:pt x="97" y="135"/>
                  </a:lnTo>
                  <a:lnTo>
                    <a:pt x="100" y="135"/>
                  </a:lnTo>
                  <a:lnTo>
                    <a:pt x="101" y="135"/>
                  </a:lnTo>
                  <a:lnTo>
                    <a:pt x="102" y="134"/>
                  </a:lnTo>
                  <a:lnTo>
                    <a:pt x="103" y="132"/>
                  </a:lnTo>
                  <a:lnTo>
                    <a:pt x="119" y="89"/>
                  </a:lnTo>
                  <a:lnTo>
                    <a:pt x="120" y="87"/>
                  </a:lnTo>
                  <a:lnTo>
                    <a:pt x="120" y="86"/>
                  </a:lnTo>
                  <a:lnTo>
                    <a:pt x="119" y="85"/>
                  </a:lnTo>
                  <a:lnTo>
                    <a:pt x="117" y="84"/>
                  </a:lnTo>
                  <a:lnTo>
                    <a:pt x="115" y="85"/>
                  </a:lnTo>
                  <a:lnTo>
                    <a:pt x="114" y="88"/>
                  </a:lnTo>
                  <a:lnTo>
                    <a:pt x="111" y="95"/>
                  </a:lnTo>
                  <a:lnTo>
                    <a:pt x="108" y="102"/>
                  </a:lnTo>
                  <a:lnTo>
                    <a:pt x="104" y="109"/>
                  </a:lnTo>
                  <a:lnTo>
                    <a:pt x="99" y="115"/>
                  </a:lnTo>
                  <a:lnTo>
                    <a:pt x="93" y="121"/>
                  </a:lnTo>
                  <a:lnTo>
                    <a:pt x="85" y="125"/>
                  </a:lnTo>
                  <a:lnTo>
                    <a:pt x="76" y="128"/>
                  </a:lnTo>
                  <a:lnTo>
                    <a:pt x="64" y="129"/>
                  </a:lnTo>
                  <a:lnTo>
                    <a:pt x="46" y="129"/>
                  </a:lnTo>
                  <a:lnTo>
                    <a:pt x="43" y="129"/>
                  </a:lnTo>
                  <a:lnTo>
                    <a:pt x="41" y="129"/>
                  </a:lnTo>
                  <a:lnTo>
                    <a:pt x="39" y="128"/>
                  </a:lnTo>
                  <a:lnTo>
                    <a:pt x="39" y="127"/>
                  </a:lnTo>
                  <a:lnTo>
                    <a:pt x="39" y="126"/>
                  </a:lnTo>
                  <a:lnTo>
                    <a:pt x="40" y="122"/>
                  </a:lnTo>
                  <a:lnTo>
                    <a:pt x="66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93" name="Freeform 369"/>
            <p:cNvSpPr>
              <a:spLocks noChangeAspect="1" noEditPoints="1"/>
            </p:cNvSpPr>
            <p:nvPr/>
          </p:nvSpPr>
          <p:spPr bwMode="auto">
            <a:xfrm>
              <a:off x="5083" y="279"/>
              <a:ext cx="42" cy="93"/>
            </a:xfrm>
            <a:custGeom>
              <a:avLst/>
              <a:gdLst>
                <a:gd name="T0" fmla="*/ 38 w 42"/>
                <a:gd name="T1" fmla="*/ 3 h 93"/>
                <a:gd name="T2" fmla="*/ 36 w 42"/>
                <a:gd name="T3" fmla="*/ 0 h 93"/>
                <a:gd name="T4" fmla="*/ 30 w 42"/>
                <a:gd name="T5" fmla="*/ 0 h 93"/>
                <a:gd name="T6" fmla="*/ 26 w 42"/>
                <a:gd name="T7" fmla="*/ 4 h 93"/>
                <a:gd name="T8" fmla="*/ 27 w 42"/>
                <a:gd name="T9" fmla="*/ 11 h 93"/>
                <a:gd name="T10" fmla="*/ 34 w 42"/>
                <a:gd name="T11" fmla="*/ 12 h 93"/>
                <a:gd name="T12" fmla="*/ 38 w 42"/>
                <a:gd name="T13" fmla="*/ 8 h 93"/>
                <a:gd name="T14" fmla="*/ 10 w 42"/>
                <a:gd name="T15" fmla="*/ 75 h 93"/>
                <a:gd name="T16" fmla="*/ 9 w 42"/>
                <a:gd name="T17" fmla="*/ 81 h 93"/>
                <a:gd name="T18" fmla="*/ 13 w 42"/>
                <a:gd name="T19" fmla="*/ 89 h 93"/>
                <a:gd name="T20" fmla="*/ 22 w 42"/>
                <a:gd name="T21" fmla="*/ 93 h 93"/>
                <a:gd name="T22" fmla="*/ 31 w 42"/>
                <a:gd name="T23" fmla="*/ 90 h 93"/>
                <a:gd name="T24" fmla="*/ 38 w 42"/>
                <a:gd name="T25" fmla="*/ 83 h 93"/>
                <a:gd name="T26" fmla="*/ 41 w 42"/>
                <a:gd name="T27" fmla="*/ 76 h 93"/>
                <a:gd name="T28" fmla="*/ 42 w 42"/>
                <a:gd name="T29" fmla="*/ 72 h 93"/>
                <a:gd name="T30" fmla="*/ 40 w 42"/>
                <a:gd name="T31" fmla="*/ 70 h 93"/>
                <a:gd name="T32" fmla="*/ 37 w 42"/>
                <a:gd name="T33" fmla="*/ 72 h 93"/>
                <a:gd name="T34" fmla="*/ 31 w 42"/>
                <a:gd name="T35" fmla="*/ 85 h 93"/>
                <a:gd name="T36" fmla="*/ 23 w 42"/>
                <a:gd name="T37" fmla="*/ 89 h 93"/>
                <a:gd name="T38" fmla="*/ 19 w 42"/>
                <a:gd name="T39" fmla="*/ 84 h 93"/>
                <a:gd name="T40" fmla="*/ 21 w 42"/>
                <a:gd name="T41" fmla="*/ 75 h 93"/>
                <a:gd name="T42" fmla="*/ 27 w 42"/>
                <a:gd name="T43" fmla="*/ 60 h 93"/>
                <a:gd name="T44" fmla="*/ 32 w 42"/>
                <a:gd name="T45" fmla="*/ 50 h 93"/>
                <a:gd name="T46" fmla="*/ 34 w 42"/>
                <a:gd name="T47" fmla="*/ 42 h 93"/>
                <a:gd name="T48" fmla="*/ 30 w 42"/>
                <a:gd name="T49" fmla="*/ 34 h 93"/>
                <a:gd name="T50" fmla="*/ 20 w 42"/>
                <a:gd name="T51" fmla="*/ 30 h 93"/>
                <a:gd name="T52" fmla="*/ 11 w 42"/>
                <a:gd name="T53" fmla="*/ 33 h 93"/>
                <a:gd name="T54" fmla="*/ 5 w 42"/>
                <a:gd name="T55" fmla="*/ 40 h 93"/>
                <a:gd name="T56" fmla="*/ 1 w 42"/>
                <a:gd name="T57" fmla="*/ 47 h 93"/>
                <a:gd name="T58" fmla="*/ 0 w 42"/>
                <a:gd name="T59" fmla="*/ 52 h 93"/>
                <a:gd name="T60" fmla="*/ 3 w 42"/>
                <a:gd name="T61" fmla="*/ 53 h 93"/>
                <a:gd name="T62" fmla="*/ 5 w 42"/>
                <a:gd name="T63" fmla="*/ 51 h 93"/>
                <a:gd name="T64" fmla="*/ 12 w 42"/>
                <a:gd name="T65" fmla="*/ 38 h 93"/>
                <a:gd name="T66" fmla="*/ 20 w 42"/>
                <a:gd name="T67" fmla="*/ 34 h 93"/>
                <a:gd name="T68" fmla="*/ 23 w 42"/>
                <a:gd name="T69" fmla="*/ 39 h 93"/>
                <a:gd name="T70" fmla="*/ 23 w 42"/>
                <a:gd name="T71" fmla="*/ 44 h 93"/>
                <a:gd name="T72" fmla="*/ 19 w 42"/>
                <a:gd name="T73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" h="93">
                  <a:moveTo>
                    <a:pt x="39" y="5"/>
                  </a:moveTo>
                  <a:lnTo>
                    <a:pt x="38" y="3"/>
                  </a:lnTo>
                  <a:lnTo>
                    <a:pt x="37" y="1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8" y="2"/>
                  </a:lnTo>
                  <a:lnTo>
                    <a:pt x="26" y="4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1" y="13"/>
                  </a:lnTo>
                  <a:lnTo>
                    <a:pt x="34" y="12"/>
                  </a:lnTo>
                  <a:lnTo>
                    <a:pt x="36" y="10"/>
                  </a:lnTo>
                  <a:lnTo>
                    <a:pt x="38" y="8"/>
                  </a:lnTo>
                  <a:lnTo>
                    <a:pt x="39" y="5"/>
                  </a:lnTo>
                  <a:close/>
                  <a:moveTo>
                    <a:pt x="10" y="75"/>
                  </a:moveTo>
                  <a:lnTo>
                    <a:pt x="10" y="78"/>
                  </a:lnTo>
                  <a:lnTo>
                    <a:pt x="9" y="81"/>
                  </a:lnTo>
                  <a:lnTo>
                    <a:pt x="10" y="86"/>
                  </a:lnTo>
                  <a:lnTo>
                    <a:pt x="13" y="89"/>
                  </a:lnTo>
                  <a:lnTo>
                    <a:pt x="17" y="92"/>
                  </a:lnTo>
                  <a:lnTo>
                    <a:pt x="22" y="93"/>
                  </a:lnTo>
                  <a:lnTo>
                    <a:pt x="27" y="92"/>
                  </a:lnTo>
                  <a:lnTo>
                    <a:pt x="31" y="90"/>
                  </a:lnTo>
                  <a:lnTo>
                    <a:pt x="35" y="87"/>
                  </a:lnTo>
                  <a:lnTo>
                    <a:pt x="38" y="83"/>
                  </a:lnTo>
                  <a:lnTo>
                    <a:pt x="40" y="79"/>
                  </a:lnTo>
                  <a:lnTo>
                    <a:pt x="41" y="76"/>
                  </a:lnTo>
                  <a:lnTo>
                    <a:pt x="42" y="73"/>
                  </a:lnTo>
                  <a:lnTo>
                    <a:pt x="42" y="72"/>
                  </a:lnTo>
                  <a:lnTo>
                    <a:pt x="41" y="70"/>
                  </a:lnTo>
                  <a:lnTo>
                    <a:pt x="40" y="70"/>
                  </a:lnTo>
                  <a:lnTo>
                    <a:pt x="38" y="70"/>
                  </a:lnTo>
                  <a:lnTo>
                    <a:pt x="37" y="72"/>
                  </a:lnTo>
                  <a:lnTo>
                    <a:pt x="34" y="80"/>
                  </a:lnTo>
                  <a:lnTo>
                    <a:pt x="31" y="85"/>
                  </a:lnTo>
                  <a:lnTo>
                    <a:pt x="27" y="88"/>
                  </a:lnTo>
                  <a:lnTo>
                    <a:pt x="23" y="89"/>
                  </a:lnTo>
                  <a:lnTo>
                    <a:pt x="20" y="88"/>
                  </a:lnTo>
                  <a:lnTo>
                    <a:pt x="19" y="84"/>
                  </a:lnTo>
                  <a:lnTo>
                    <a:pt x="20" y="80"/>
                  </a:lnTo>
                  <a:lnTo>
                    <a:pt x="21" y="75"/>
                  </a:lnTo>
                  <a:lnTo>
                    <a:pt x="26" y="64"/>
                  </a:lnTo>
                  <a:lnTo>
                    <a:pt x="27" y="60"/>
                  </a:lnTo>
                  <a:lnTo>
                    <a:pt x="30" y="55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2"/>
                  </a:lnTo>
                  <a:lnTo>
                    <a:pt x="33" y="38"/>
                  </a:lnTo>
                  <a:lnTo>
                    <a:pt x="30" y="34"/>
                  </a:lnTo>
                  <a:lnTo>
                    <a:pt x="26" y="31"/>
                  </a:lnTo>
                  <a:lnTo>
                    <a:pt x="20" y="30"/>
                  </a:lnTo>
                  <a:lnTo>
                    <a:pt x="16" y="31"/>
                  </a:lnTo>
                  <a:lnTo>
                    <a:pt x="11" y="33"/>
                  </a:lnTo>
                  <a:lnTo>
                    <a:pt x="8" y="36"/>
                  </a:lnTo>
                  <a:lnTo>
                    <a:pt x="5" y="40"/>
                  </a:lnTo>
                  <a:lnTo>
                    <a:pt x="3" y="44"/>
                  </a:lnTo>
                  <a:lnTo>
                    <a:pt x="1" y="47"/>
                  </a:lnTo>
                  <a:lnTo>
                    <a:pt x="1" y="50"/>
                  </a:lnTo>
                  <a:lnTo>
                    <a:pt x="0" y="52"/>
                  </a:lnTo>
                  <a:lnTo>
                    <a:pt x="1" y="53"/>
                  </a:lnTo>
                  <a:lnTo>
                    <a:pt x="3" y="53"/>
                  </a:lnTo>
                  <a:lnTo>
                    <a:pt x="4" y="53"/>
                  </a:lnTo>
                  <a:lnTo>
                    <a:pt x="5" y="51"/>
                  </a:lnTo>
                  <a:lnTo>
                    <a:pt x="8" y="43"/>
                  </a:lnTo>
                  <a:lnTo>
                    <a:pt x="12" y="38"/>
                  </a:lnTo>
                  <a:lnTo>
                    <a:pt x="16" y="35"/>
                  </a:lnTo>
                  <a:lnTo>
                    <a:pt x="20" y="34"/>
                  </a:lnTo>
                  <a:lnTo>
                    <a:pt x="23" y="35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4"/>
                  </a:lnTo>
                  <a:lnTo>
                    <a:pt x="21" y="48"/>
                  </a:lnTo>
                  <a:lnTo>
                    <a:pt x="19" y="53"/>
                  </a:lnTo>
                  <a:lnTo>
                    <a:pt x="10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94" name="Freeform 370"/>
            <p:cNvSpPr>
              <a:spLocks noChangeAspect="1"/>
            </p:cNvSpPr>
            <p:nvPr/>
          </p:nvSpPr>
          <p:spPr bwMode="auto">
            <a:xfrm>
              <a:off x="5203" y="287"/>
              <a:ext cx="121" cy="8"/>
            </a:xfrm>
            <a:custGeom>
              <a:avLst/>
              <a:gdLst>
                <a:gd name="T0" fmla="*/ 114 w 121"/>
                <a:gd name="T1" fmla="*/ 8 h 8"/>
                <a:gd name="T2" fmla="*/ 117 w 121"/>
                <a:gd name="T3" fmla="*/ 8 h 8"/>
                <a:gd name="T4" fmla="*/ 119 w 121"/>
                <a:gd name="T5" fmla="*/ 7 h 8"/>
                <a:gd name="T6" fmla="*/ 120 w 121"/>
                <a:gd name="T7" fmla="*/ 6 h 8"/>
                <a:gd name="T8" fmla="*/ 121 w 121"/>
                <a:gd name="T9" fmla="*/ 4 h 8"/>
                <a:gd name="T10" fmla="*/ 120 w 121"/>
                <a:gd name="T11" fmla="*/ 1 h 8"/>
                <a:gd name="T12" fmla="*/ 119 w 121"/>
                <a:gd name="T13" fmla="*/ 0 h 8"/>
                <a:gd name="T14" fmla="*/ 117 w 121"/>
                <a:gd name="T15" fmla="*/ 0 h 8"/>
                <a:gd name="T16" fmla="*/ 114 w 121"/>
                <a:gd name="T17" fmla="*/ 0 h 8"/>
                <a:gd name="T18" fmla="*/ 7 w 121"/>
                <a:gd name="T19" fmla="*/ 0 h 8"/>
                <a:gd name="T20" fmla="*/ 4 w 121"/>
                <a:gd name="T21" fmla="*/ 0 h 8"/>
                <a:gd name="T22" fmla="*/ 2 w 121"/>
                <a:gd name="T23" fmla="*/ 0 h 8"/>
                <a:gd name="T24" fmla="*/ 1 w 121"/>
                <a:gd name="T25" fmla="*/ 1 h 8"/>
                <a:gd name="T26" fmla="*/ 0 w 121"/>
                <a:gd name="T27" fmla="*/ 4 h 8"/>
                <a:gd name="T28" fmla="*/ 1 w 121"/>
                <a:gd name="T29" fmla="*/ 6 h 8"/>
                <a:gd name="T30" fmla="*/ 2 w 121"/>
                <a:gd name="T31" fmla="*/ 7 h 8"/>
                <a:gd name="T32" fmla="*/ 4 w 121"/>
                <a:gd name="T33" fmla="*/ 8 h 8"/>
                <a:gd name="T34" fmla="*/ 7 w 121"/>
                <a:gd name="T35" fmla="*/ 8 h 8"/>
                <a:gd name="T36" fmla="*/ 114 w 121"/>
                <a:gd name="T3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1" h="8">
                  <a:moveTo>
                    <a:pt x="114" y="8"/>
                  </a:moveTo>
                  <a:lnTo>
                    <a:pt x="117" y="8"/>
                  </a:lnTo>
                  <a:lnTo>
                    <a:pt x="119" y="7"/>
                  </a:lnTo>
                  <a:lnTo>
                    <a:pt x="120" y="6"/>
                  </a:lnTo>
                  <a:lnTo>
                    <a:pt x="121" y="4"/>
                  </a:lnTo>
                  <a:lnTo>
                    <a:pt x="120" y="1"/>
                  </a:lnTo>
                  <a:lnTo>
                    <a:pt x="119" y="0"/>
                  </a:lnTo>
                  <a:lnTo>
                    <a:pt x="117" y="0"/>
                  </a:lnTo>
                  <a:lnTo>
                    <a:pt x="11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4" y="8"/>
                  </a:lnTo>
                  <a:lnTo>
                    <a:pt x="7" y="8"/>
                  </a:lnTo>
                  <a:lnTo>
                    <a:pt x="114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95" name="Freeform 371"/>
            <p:cNvSpPr>
              <a:spLocks noChangeAspect="1"/>
            </p:cNvSpPr>
            <p:nvPr/>
          </p:nvSpPr>
          <p:spPr bwMode="auto">
            <a:xfrm>
              <a:off x="5392" y="205"/>
              <a:ext cx="92" cy="135"/>
            </a:xfrm>
            <a:custGeom>
              <a:avLst/>
              <a:gdLst>
                <a:gd name="T0" fmla="*/ 68 w 92"/>
                <a:gd name="T1" fmla="*/ 15 h 135"/>
                <a:gd name="T2" fmla="*/ 68 w 92"/>
                <a:gd name="T3" fmla="*/ 13 h 135"/>
                <a:gd name="T4" fmla="*/ 69 w 92"/>
                <a:gd name="T5" fmla="*/ 11 h 135"/>
                <a:gd name="T6" fmla="*/ 70 w 92"/>
                <a:gd name="T7" fmla="*/ 9 h 135"/>
                <a:gd name="T8" fmla="*/ 71 w 92"/>
                <a:gd name="T9" fmla="*/ 8 h 135"/>
                <a:gd name="T10" fmla="*/ 74 w 92"/>
                <a:gd name="T11" fmla="*/ 7 h 135"/>
                <a:gd name="T12" fmla="*/ 76 w 92"/>
                <a:gd name="T13" fmla="*/ 7 h 135"/>
                <a:gd name="T14" fmla="*/ 80 w 92"/>
                <a:gd name="T15" fmla="*/ 6 h 135"/>
                <a:gd name="T16" fmla="*/ 86 w 92"/>
                <a:gd name="T17" fmla="*/ 6 h 135"/>
                <a:gd name="T18" fmla="*/ 89 w 92"/>
                <a:gd name="T19" fmla="*/ 6 h 135"/>
                <a:gd name="T20" fmla="*/ 91 w 92"/>
                <a:gd name="T21" fmla="*/ 6 h 135"/>
                <a:gd name="T22" fmla="*/ 92 w 92"/>
                <a:gd name="T23" fmla="*/ 5 h 135"/>
                <a:gd name="T24" fmla="*/ 92 w 92"/>
                <a:gd name="T25" fmla="*/ 2 h 135"/>
                <a:gd name="T26" fmla="*/ 91 w 92"/>
                <a:gd name="T27" fmla="*/ 0 h 135"/>
                <a:gd name="T28" fmla="*/ 89 w 92"/>
                <a:gd name="T29" fmla="*/ 0 h 135"/>
                <a:gd name="T30" fmla="*/ 36 w 92"/>
                <a:gd name="T31" fmla="*/ 0 h 135"/>
                <a:gd name="T32" fmla="*/ 35 w 92"/>
                <a:gd name="T33" fmla="*/ 0 h 135"/>
                <a:gd name="T34" fmla="*/ 34 w 92"/>
                <a:gd name="T35" fmla="*/ 0 h 135"/>
                <a:gd name="T36" fmla="*/ 33 w 92"/>
                <a:gd name="T37" fmla="*/ 2 h 135"/>
                <a:gd name="T38" fmla="*/ 33 w 92"/>
                <a:gd name="T39" fmla="*/ 4 h 135"/>
                <a:gd name="T40" fmla="*/ 34 w 92"/>
                <a:gd name="T41" fmla="*/ 6 h 135"/>
                <a:gd name="T42" fmla="*/ 38 w 92"/>
                <a:gd name="T43" fmla="*/ 6 h 135"/>
                <a:gd name="T44" fmla="*/ 44 w 92"/>
                <a:gd name="T45" fmla="*/ 6 h 135"/>
                <a:gd name="T46" fmla="*/ 48 w 92"/>
                <a:gd name="T47" fmla="*/ 7 h 135"/>
                <a:gd name="T48" fmla="*/ 51 w 92"/>
                <a:gd name="T49" fmla="*/ 8 h 135"/>
                <a:gd name="T50" fmla="*/ 52 w 92"/>
                <a:gd name="T51" fmla="*/ 10 h 135"/>
                <a:gd name="T52" fmla="*/ 52 w 92"/>
                <a:gd name="T53" fmla="*/ 11 h 135"/>
                <a:gd name="T54" fmla="*/ 51 w 92"/>
                <a:gd name="T55" fmla="*/ 13 h 135"/>
                <a:gd name="T56" fmla="*/ 25 w 92"/>
                <a:gd name="T57" fmla="*/ 120 h 135"/>
                <a:gd name="T58" fmla="*/ 24 w 92"/>
                <a:gd name="T59" fmla="*/ 122 h 135"/>
                <a:gd name="T60" fmla="*/ 23 w 92"/>
                <a:gd name="T61" fmla="*/ 124 h 135"/>
                <a:gd name="T62" fmla="*/ 22 w 92"/>
                <a:gd name="T63" fmla="*/ 126 h 135"/>
                <a:gd name="T64" fmla="*/ 21 w 92"/>
                <a:gd name="T65" fmla="*/ 127 h 135"/>
                <a:gd name="T66" fmla="*/ 19 w 92"/>
                <a:gd name="T67" fmla="*/ 128 h 135"/>
                <a:gd name="T68" fmla="*/ 16 w 92"/>
                <a:gd name="T69" fmla="*/ 129 h 135"/>
                <a:gd name="T70" fmla="*/ 12 w 92"/>
                <a:gd name="T71" fmla="*/ 129 h 135"/>
                <a:gd name="T72" fmla="*/ 7 w 92"/>
                <a:gd name="T73" fmla="*/ 129 h 135"/>
                <a:gd name="T74" fmla="*/ 4 w 92"/>
                <a:gd name="T75" fmla="*/ 129 h 135"/>
                <a:gd name="T76" fmla="*/ 2 w 92"/>
                <a:gd name="T77" fmla="*/ 130 h 135"/>
                <a:gd name="T78" fmla="*/ 0 w 92"/>
                <a:gd name="T79" fmla="*/ 131 h 135"/>
                <a:gd name="T80" fmla="*/ 0 w 92"/>
                <a:gd name="T81" fmla="*/ 133 h 135"/>
                <a:gd name="T82" fmla="*/ 1 w 92"/>
                <a:gd name="T83" fmla="*/ 135 h 135"/>
                <a:gd name="T84" fmla="*/ 3 w 92"/>
                <a:gd name="T85" fmla="*/ 135 h 135"/>
                <a:gd name="T86" fmla="*/ 56 w 92"/>
                <a:gd name="T87" fmla="*/ 135 h 135"/>
                <a:gd name="T88" fmla="*/ 57 w 92"/>
                <a:gd name="T89" fmla="*/ 135 h 135"/>
                <a:gd name="T90" fmla="*/ 58 w 92"/>
                <a:gd name="T91" fmla="*/ 135 h 135"/>
                <a:gd name="T92" fmla="*/ 59 w 92"/>
                <a:gd name="T93" fmla="*/ 134 h 135"/>
                <a:gd name="T94" fmla="*/ 60 w 92"/>
                <a:gd name="T95" fmla="*/ 131 h 135"/>
                <a:gd name="T96" fmla="*/ 59 w 92"/>
                <a:gd name="T97" fmla="*/ 130 h 135"/>
                <a:gd name="T98" fmla="*/ 58 w 92"/>
                <a:gd name="T99" fmla="*/ 129 h 135"/>
                <a:gd name="T100" fmla="*/ 56 w 92"/>
                <a:gd name="T101" fmla="*/ 129 h 135"/>
                <a:gd name="T102" fmla="*/ 54 w 92"/>
                <a:gd name="T103" fmla="*/ 129 h 135"/>
                <a:gd name="T104" fmla="*/ 50 w 92"/>
                <a:gd name="T105" fmla="*/ 129 h 135"/>
                <a:gd name="T106" fmla="*/ 45 w 92"/>
                <a:gd name="T107" fmla="*/ 129 h 135"/>
                <a:gd name="T108" fmla="*/ 41 w 92"/>
                <a:gd name="T109" fmla="*/ 128 h 135"/>
                <a:gd name="T110" fmla="*/ 40 w 92"/>
                <a:gd name="T111" fmla="*/ 125 h 135"/>
                <a:gd name="T112" fmla="*/ 41 w 92"/>
                <a:gd name="T113" fmla="*/ 121 h 135"/>
                <a:gd name="T114" fmla="*/ 68 w 92"/>
                <a:gd name="T115" fmla="*/ 1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2" h="135">
                  <a:moveTo>
                    <a:pt x="68" y="15"/>
                  </a:moveTo>
                  <a:lnTo>
                    <a:pt x="68" y="13"/>
                  </a:lnTo>
                  <a:lnTo>
                    <a:pt x="69" y="11"/>
                  </a:lnTo>
                  <a:lnTo>
                    <a:pt x="70" y="9"/>
                  </a:lnTo>
                  <a:lnTo>
                    <a:pt x="71" y="8"/>
                  </a:lnTo>
                  <a:lnTo>
                    <a:pt x="74" y="7"/>
                  </a:lnTo>
                  <a:lnTo>
                    <a:pt x="76" y="7"/>
                  </a:lnTo>
                  <a:lnTo>
                    <a:pt x="80" y="6"/>
                  </a:lnTo>
                  <a:lnTo>
                    <a:pt x="86" y="6"/>
                  </a:lnTo>
                  <a:lnTo>
                    <a:pt x="89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2"/>
                  </a:lnTo>
                  <a:lnTo>
                    <a:pt x="91" y="0"/>
                  </a:lnTo>
                  <a:lnTo>
                    <a:pt x="89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4" y="6"/>
                  </a:lnTo>
                  <a:lnTo>
                    <a:pt x="48" y="7"/>
                  </a:lnTo>
                  <a:lnTo>
                    <a:pt x="51" y="8"/>
                  </a:lnTo>
                  <a:lnTo>
                    <a:pt x="52" y="10"/>
                  </a:lnTo>
                  <a:lnTo>
                    <a:pt x="52" y="11"/>
                  </a:lnTo>
                  <a:lnTo>
                    <a:pt x="51" y="13"/>
                  </a:lnTo>
                  <a:lnTo>
                    <a:pt x="25" y="120"/>
                  </a:lnTo>
                  <a:lnTo>
                    <a:pt x="24" y="122"/>
                  </a:lnTo>
                  <a:lnTo>
                    <a:pt x="23" y="124"/>
                  </a:lnTo>
                  <a:lnTo>
                    <a:pt x="22" y="126"/>
                  </a:lnTo>
                  <a:lnTo>
                    <a:pt x="21" y="127"/>
                  </a:lnTo>
                  <a:lnTo>
                    <a:pt x="19" y="128"/>
                  </a:lnTo>
                  <a:lnTo>
                    <a:pt x="16" y="129"/>
                  </a:lnTo>
                  <a:lnTo>
                    <a:pt x="12" y="129"/>
                  </a:lnTo>
                  <a:lnTo>
                    <a:pt x="7" y="129"/>
                  </a:lnTo>
                  <a:lnTo>
                    <a:pt x="4" y="129"/>
                  </a:lnTo>
                  <a:lnTo>
                    <a:pt x="2" y="130"/>
                  </a:lnTo>
                  <a:lnTo>
                    <a:pt x="0" y="131"/>
                  </a:lnTo>
                  <a:lnTo>
                    <a:pt x="0" y="133"/>
                  </a:lnTo>
                  <a:lnTo>
                    <a:pt x="1" y="135"/>
                  </a:lnTo>
                  <a:lnTo>
                    <a:pt x="3" y="135"/>
                  </a:lnTo>
                  <a:lnTo>
                    <a:pt x="56" y="135"/>
                  </a:lnTo>
                  <a:lnTo>
                    <a:pt x="57" y="135"/>
                  </a:lnTo>
                  <a:lnTo>
                    <a:pt x="58" y="135"/>
                  </a:lnTo>
                  <a:lnTo>
                    <a:pt x="59" y="134"/>
                  </a:lnTo>
                  <a:lnTo>
                    <a:pt x="60" y="131"/>
                  </a:lnTo>
                  <a:lnTo>
                    <a:pt x="59" y="130"/>
                  </a:lnTo>
                  <a:lnTo>
                    <a:pt x="58" y="129"/>
                  </a:lnTo>
                  <a:lnTo>
                    <a:pt x="56" y="129"/>
                  </a:lnTo>
                  <a:lnTo>
                    <a:pt x="54" y="129"/>
                  </a:lnTo>
                  <a:lnTo>
                    <a:pt x="50" y="129"/>
                  </a:lnTo>
                  <a:lnTo>
                    <a:pt x="45" y="129"/>
                  </a:lnTo>
                  <a:lnTo>
                    <a:pt x="41" y="128"/>
                  </a:lnTo>
                  <a:lnTo>
                    <a:pt x="40" y="125"/>
                  </a:lnTo>
                  <a:lnTo>
                    <a:pt x="41" y="121"/>
                  </a:lnTo>
                  <a:lnTo>
                    <a:pt x="68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96" name="Freeform 372"/>
            <p:cNvSpPr>
              <a:spLocks noChangeAspect="1" noEditPoints="1"/>
            </p:cNvSpPr>
            <p:nvPr/>
          </p:nvSpPr>
          <p:spPr bwMode="auto">
            <a:xfrm>
              <a:off x="5496" y="203"/>
              <a:ext cx="94" cy="139"/>
            </a:xfrm>
            <a:custGeom>
              <a:avLst/>
              <a:gdLst>
                <a:gd name="T0" fmla="*/ 94 w 94"/>
                <a:gd name="T1" fmla="*/ 1 h 139"/>
                <a:gd name="T2" fmla="*/ 87 w 94"/>
                <a:gd name="T3" fmla="*/ 0 h 139"/>
                <a:gd name="T4" fmla="*/ 71 w 94"/>
                <a:gd name="T5" fmla="*/ 1 h 139"/>
                <a:gd name="T6" fmla="*/ 64 w 94"/>
                <a:gd name="T7" fmla="*/ 3 h 139"/>
                <a:gd name="T8" fmla="*/ 65 w 94"/>
                <a:gd name="T9" fmla="*/ 8 h 139"/>
                <a:gd name="T10" fmla="*/ 74 w 94"/>
                <a:gd name="T11" fmla="*/ 8 h 139"/>
                <a:gd name="T12" fmla="*/ 78 w 94"/>
                <a:gd name="T13" fmla="*/ 10 h 139"/>
                <a:gd name="T14" fmla="*/ 78 w 94"/>
                <a:gd name="T15" fmla="*/ 15 h 139"/>
                <a:gd name="T16" fmla="*/ 63 w 94"/>
                <a:gd name="T17" fmla="*/ 57 h 139"/>
                <a:gd name="T18" fmla="*/ 54 w 94"/>
                <a:gd name="T19" fmla="*/ 51 h 139"/>
                <a:gd name="T20" fmla="*/ 39 w 94"/>
                <a:gd name="T21" fmla="*/ 51 h 139"/>
                <a:gd name="T22" fmla="*/ 22 w 94"/>
                <a:gd name="T23" fmla="*/ 60 h 139"/>
                <a:gd name="T24" fmla="*/ 9 w 94"/>
                <a:gd name="T25" fmla="*/ 77 h 139"/>
                <a:gd name="T26" fmla="*/ 1 w 94"/>
                <a:gd name="T27" fmla="*/ 97 h 139"/>
                <a:gd name="T28" fmla="*/ 2 w 94"/>
                <a:gd name="T29" fmla="*/ 120 h 139"/>
                <a:gd name="T30" fmla="*/ 15 w 94"/>
                <a:gd name="T31" fmla="*/ 137 h 139"/>
                <a:gd name="T32" fmla="*/ 30 w 94"/>
                <a:gd name="T33" fmla="*/ 139 h 139"/>
                <a:gd name="T34" fmla="*/ 43 w 94"/>
                <a:gd name="T35" fmla="*/ 133 h 139"/>
                <a:gd name="T36" fmla="*/ 54 w 94"/>
                <a:gd name="T37" fmla="*/ 130 h 139"/>
                <a:gd name="T38" fmla="*/ 63 w 94"/>
                <a:gd name="T39" fmla="*/ 138 h 139"/>
                <a:gd name="T40" fmla="*/ 75 w 94"/>
                <a:gd name="T41" fmla="*/ 139 h 139"/>
                <a:gd name="T42" fmla="*/ 82 w 94"/>
                <a:gd name="T43" fmla="*/ 133 h 139"/>
                <a:gd name="T44" fmla="*/ 87 w 94"/>
                <a:gd name="T45" fmla="*/ 122 h 139"/>
                <a:gd name="T46" fmla="*/ 90 w 94"/>
                <a:gd name="T47" fmla="*/ 111 h 139"/>
                <a:gd name="T48" fmla="*/ 89 w 94"/>
                <a:gd name="T49" fmla="*/ 107 h 139"/>
                <a:gd name="T50" fmla="*/ 86 w 94"/>
                <a:gd name="T51" fmla="*/ 108 h 139"/>
                <a:gd name="T52" fmla="*/ 83 w 94"/>
                <a:gd name="T53" fmla="*/ 120 h 139"/>
                <a:gd name="T54" fmla="*/ 75 w 94"/>
                <a:gd name="T55" fmla="*/ 133 h 139"/>
                <a:gd name="T56" fmla="*/ 67 w 94"/>
                <a:gd name="T57" fmla="*/ 134 h 139"/>
                <a:gd name="T58" fmla="*/ 64 w 94"/>
                <a:gd name="T59" fmla="*/ 129 h 139"/>
                <a:gd name="T60" fmla="*/ 64 w 94"/>
                <a:gd name="T61" fmla="*/ 121 h 139"/>
                <a:gd name="T62" fmla="*/ 94 w 94"/>
                <a:gd name="T63" fmla="*/ 2 h 139"/>
                <a:gd name="T64" fmla="*/ 52 w 94"/>
                <a:gd name="T65" fmla="*/ 116 h 139"/>
                <a:gd name="T66" fmla="*/ 50 w 94"/>
                <a:gd name="T67" fmla="*/ 119 h 139"/>
                <a:gd name="T68" fmla="*/ 42 w 94"/>
                <a:gd name="T69" fmla="*/ 128 h 139"/>
                <a:gd name="T70" fmla="*/ 31 w 94"/>
                <a:gd name="T71" fmla="*/ 134 h 139"/>
                <a:gd name="T72" fmla="*/ 20 w 94"/>
                <a:gd name="T73" fmla="*/ 133 h 139"/>
                <a:gd name="T74" fmla="*/ 14 w 94"/>
                <a:gd name="T75" fmla="*/ 123 h 139"/>
                <a:gd name="T76" fmla="*/ 15 w 94"/>
                <a:gd name="T77" fmla="*/ 107 h 139"/>
                <a:gd name="T78" fmla="*/ 21 w 94"/>
                <a:gd name="T79" fmla="*/ 82 h 139"/>
                <a:gd name="T80" fmla="*/ 30 w 94"/>
                <a:gd name="T81" fmla="*/ 65 h 139"/>
                <a:gd name="T82" fmla="*/ 41 w 94"/>
                <a:gd name="T83" fmla="*/ 55 h 139"/>
                <a:gd name="T84" fmla="*/ 52 w 94"/>
                <a:gd name="T85" fmla="*/ 55 h 139"/>
                <a:gd name="T86" fmla="*/ 58 w 94"/>
                <a:gd name="T87" fmla="*/ 59 h 139"/>
                <a:gd name="T88" fmla="*/ 62 w 94"/>
                <a:gd name="T89" fmla="*/ 65 h 139"/>
                <a:gd name="T90" fmla="*/ 63 w 94"/>
                <a:gd name="T91" fmla="*/ 70 h 139"/>
                <a:gd name="T92" fmla="*/ 63 w 94"/>
                <a:gd name="T93" fmla="*/ 7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" h="139">
                  <a:moveTo>
                    <a:pt x="94" y="2"/>
                  </a:moveTo>
                  <a:lnTo>
                    <a:pt x="94" y="1"/>
                  </a:lnTo>
                  <a:lnTo>
                    <a:pt x="91" y="0"/>
                  </a:lnTo>
                  <a:lnTo>
                    <a:pt x="87" y="0"/>
                  </a:lnTo>
                  <a:lnTo>
                    <a:pt x="79" y="1"/>
                  </a:lnTo>
                  <a:lnTo>
                    <a:pt x="71" y="1"/>
                  </a:lnTo>
                  <a:lnTo>
                    <a:pt x="66" y="2"/>
                  </a:lnTo>
                  <a:lnTo>
                    <a:pt x="64" y="3"/>
                  </a:lnTo>
                  <a:lnTo>
                    <a:pt x="63" y="6"/>
                  </a:lnTo>
                  <a:lnTo>
                    <a:pt x="65" y="8"/>
                  </a:lnTo>
                  <a:lnTo>
                    <a:pt x="68" y="8"/>
                  </a:lnTo>
                  <a:lnTo>
                    <a:pt x="74" y="8"/>
                  </a:lnTo>
                  <a:lnTo>
                    <a:pt x="77" y="9"/>
                  </a:lnTo>
                  <a:lnTo>
                    <a:pt x="78" y="10"/>
                  </a:lnTo>
                  <a:lnTo>
                    <a:pt x="78" y="11"/>
                  </a:lnTo>
                  <a:lnTo>
                    <a:pt x="78" y="15"/>
                  </a:lnTo>
                  <a:lnTo>
                    <a:pt x="66" y="62"/>
                  </a:lnTo>
                  <a:lnTo>
                    <a:pt x="63" y="57"/>
                  </a:lnTo>
                  <a:lnTo>
                    <a:pt x="59" y="53"/>
                  </a:lnTo>
                  <a:lnTo>
                    <a:pt x="54" y="51"/>
                  </a:lnTo>
                  <a:lnTo>
                    <a:pt x="47" y="50"/>
                  </a:lnTo>
                  <a:lnTo>
                    <a:pt x="39" y="51"/>
                  </a:lnTo>
                  <a:lnTo>
                    <a:pt x="30" y="55"/>
                  </a:lnTo>
                  <a:lnTo>
                    <a:pt x="22" y="60"/>
                  </a:lnTo>
                  <a:lnTo>
                    <a:pt x="15" y="68"/>
                  </a:lnTo>
                  <a:lnTo>
                    <a:pt x="9" y="77"/>
                  </a:lnTo>
                  <a:lnTo>
                    <a:pt x="4" y="86"/>
                  </a:lnTo>
                  <a:lnTo>
                    <a:pt x="1" y="97"/>
                  </a:lnTo>
                  <a:lnTo>
                    <a:pt x="0" y="108"/>
                  </a:lnTo>
                  <a:lnTo>
                    <a:pt x="2" y="120"/>
                  </a:lnTo>
                  <a:lnTo>
                    <a:pt x="7" y="131"/>
                  </a:lnTo>
                  <a:lnTo>
                    <a:pt x="15" y="137"/>
                  </a:lnTo>
                  <a:lnTo>
                    <a:pt x="26" y="139"/>
                  </a:lnTo>
                  <a:lnTo>
                    <a:pt x="30" y="139"/>
                  </a:lnTo>
                  <a:lnTo>
                    <a:pt x="36" y="137"/>
                  </a:lnTo>
                  <a:lnTo>
                    <a:pt x="43" y="133"/>
                  </a:lnTo>
                  <a:lnTo>
                    <a:pt x="52" y="125"/>
                  </a:lnTo>
                  <a:lnTo>
                    <a:pt x="54" y="130"/>
                  </a:lnTo>
                  <a:lnTo>
                    <a:pt x="58" y="135"/>
                  </a:lnTo>
                  <a:lnTo>
                    <a:pt x="63" y="138"/>
                  </a:lnTo>
                  <a:lnTo>
                    <a:pt x="70" y="139"/>
                  </a:lnTo>
                  <a:lnTo>
                    <a:pt x="75" y="139"/>
                  </a:lnTo>
                  <a:lnTo>
                    <a:pt x="79" y="136"/>
                  </a:lnTo>
                  <a:lnTo>
                    <a:pt x="82" y="133"/>
                  </a:lnTo>
                  <a:lnTo>
                    <a:pt x="84" y="128"/>
                  </a:lnTo>
                  <a:lnTo>
                    <a:pt x="87" y="122"/>
                  </a:lnTo>
                  <a:lnTo>
                    <a:pt x="89" y="116"/>
                  </a:lnTo>
                  <a:lnTo>
                    <a:pt x="90" y="111"/>
                  </a:lnTo>
                  <a:lnTo>
                    <a:pt x="90" y="109"/>
                  </a:lnTo>
                  <a:lnTo>
                    <a:pt x="89" y="107"/>
                  </a:lnTo>
                  <a:lnTo>
                    <a:pt x="88" y="107"/>
                  </a:lnTo>
                  <a:lnTo>
                    <a:pt x="86" y="108"/>
                  </a:lnTo>
                  <a:lnTo>
                    <a:pt x="85" y="110"/>
                  </a:lnTo>
                  <a:lnTo>
                    <a:pt x="83" y="120"/>
                  </a:lnTo>
                  <a:lnTo>
                    <a:pt x="79" y="128"/>
                  </a:lnTo>
                  <a:lnTo>
                    <a:pt x="75" y="133"/>
                  </a:lnTo>
                  <a:lnTo>
                    <a:pt x="70" y="135"/>
                  </a:lnTo>
                  <a:lnTo>
                    <a:pt x="67" y="134"/>
                  </a:lnTo>
                  <a:lnTo>
                    <a:pt x="65" y="132"/>
                  </a:lnTo>
                  <a:lnTo>
                    <a:pt x="64" y="129"/>
                  </a:lnTo>
                  <a:lnTo>
                    <a:pt x="64" y="126"/>
                  </a:lnTo>
                  <a:lnTo>
                    <a:pt x="64" y="121"/>
                  </a:lnTo>
                  <a:lnTo>
                    <a:pt x="65" y="116"/>
                  </a:lnTo>
                  <a:lnTo>
                    <a:pt x="94" y="2"/>
                  </a:lnTo>
                  <a:close/>
                  <a:moveTo>
                    <a:pt x="53" y="114"/>
                  </a:moveTo>
                  <a:lnTo>
                    <a:pt x="52" y="116"/>
                  </a:lnTo>
                  <a:lnTo>
                    <a:pt x="52" y="117"/>
                  </a:lnTo>
                  <a:lnTo>
                    <a:pt x="50" y="119"/>
                  </a:lnTo>
                  <a:lnTo>
                    <a:pt x="49" y="121"/>
                  </a:lnTo>
                  <a:lnTo>
                    <a:pt x="42" y="128"/>
                  </a:lnTo>
                  <a:lnTo>
                    <a:pt x="36" y="132"/>
                  </a:lnTo>
                  <a:lnTo>
                    <a:pt x="31" y="134"/>
                  </a:lnTo>
                  <a:lnTo>
                    <a:pt x="26" y="135"/>
                  </a:lnTo>
                  <a:lnTo>
                    <a:pt x="20" y="133"/>
                  </a:lnTo>
                  <a:lnTo>
                    <a:pt x="16" y="129"/>
                  </a:lnTo>
                  <a:lnTo>
                    <a:pt x="14" y="123"/>
                  </a:lnTo>
                  <a:lnTo>
                    <a:pt x="14" y="116"/>
                  </a:lnTo>
                  <a:lnTo>
                    <a:pt x="15" y="107"/>
                  </a:lnTo>
                  <a:lnTo>
                    <a:pt x="17" y="94"/>
                  </a:lnTo>
                  <a:lnTo>
                    <a:pt x="21" y="82"/>
                  </a:lnTo>
                  <a:lnTo>
                    <a:pt x="25" y="73"/>
                  </a:lnTo>
                  <a:lnTo>
                    <a:pt x="30" y="65"/>
                  </a:lnTo>
                  <a:lnTo>
                    <a:pt x="35" y="59"/>
                  </a:lnTo>
                  <a:lnTo>
                    <a:pt x="41" y="55"/>
                  </a:lnTo>
                  <a:lnTo>
                    <a:pt x="48" y="54"/>
                  </a:lnTo>
                  <a:lnTo>
                    <a:pt x="52" y="55"/>
                  </a:lnTo>
                  <a:lnTo>
                    <a:pt x="55" y="57"/>
                  </a:lnTo>
                  <a:lnTo>
                    <a:pt x="58" y="59"/>
                  </a:lnTo>
                  <a:lnTo>
                    <a:pt x="60" y="62"/>
                  </a:lnTo>
                  <a:lnTo>
                    <a:pt x="62" y="65"/>
                  </a:lnTo>
                  <a:lnTo>
                    <a:pt x="63" y="68"/>
                  </a:lnTo>
                  <a:lnTo>
                    <a:pt x="63" y="70"/>
                  </a:lnTo>
                  <a:lnTo>
                    <a:pt x="63" y="71"/>
                  </a:lnTo>
                  <a:lnTo>
                    <a:pt x="63" y="75"/>
                  </a:lnTo>
                  <a:lnTo>
                    <a:pt x="53" y="1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97" name="Freeform 373"/>
            <p:cNvSpPr>
              <a:spLocks noChangeAspect="1" noEditPoints="1"/>
            </p:cNvSpPr>
            <p:nvPr/>
          </p:nvSpPr>
          <p:spPr bwMode="auto">
            <a:xfrm>
              <a:off x="5618" y="192"/>
              <a:ext cx="47" cy="198"/>
            </a:xfrm>
            <a:custGeom>
              <a:avLst/>
              <a:gdLst>
                <a:gd name="T0" fmla="*/ 8 w 47"/>
                <a:gd name="T1" fmla="*/ 6 h 198"/>
                <a:gd name="T2" fmla="*/ 8 w 47"/>
                <a:gd name="T3" fmla="*/ 4 h 198"/>
                <a:gd name="T4" fmla="*/ 7 w 47"/>
                <a:gd name="T5" fmla="*/ 2 h 198"/>
                <a:gd name="T6" fmla="*/ 6 w 47"/>
                <a:gd name="T7" fmla="*/ 0 h 198"/>
                <a:gd name="T8" fmla="*/ 4 w 47"/>
                <a:gd name="T9" fmla="*/ 0 h 198"/>
                <a:gd name="T10" fmla="*/ 2 w 47"/>
                <a:gd name="T11" fmla="*/ 0 h 198"/>
                <a:gd name="T12" fmla="*/ 1 w 47"/>
                <a:gd name="T13" fmla="*/ 2 h 198"/>
                <a:gd name="T14" fmla="*/ 0 w 47"/>
                <a:gd name="T15" fmla="*/ 5 h 198"/>
                <a:gd name="T16" fmla="*/ 0 w 47"/>
                <a:gd name="T17" fmla="*/ 7 h 198"/>
                <a:gd name="T18" fmla="*/ 0 w 47"/>
                <a:gd name="T19" fmla="*/ 190 h 198"/>
                <a:gd name="T20" fmla="*/ 0 w 47"/>
                <a:gd name="T21" fmla="*/ 193 h 198"/>
                <a:gd name="T22" fmla="*/ 1 w 47"/>
                <a:gd name="T23" fmla="*/ 195 h 198"/>
                <a:gd name="T24" fmla="*/ 2 w 47"/>
                <a:gd name="T25" fmla="*/ 197 h 198"/>
                <a:gd name="T26" fmla="*/ 4 w 47"/>
                <a:gd name="T27" fmla="*/ 198 h 198"/>
                <a:gd name="T28" fmla="*/ 6 w 47"/>
                <a:gd name="T29" fmla="*/ 197 h 198"/>
                <a:gd name="T30" fmla="*/ 7 w 47"/>
                <a:gd name="T31" fmla="*/ 196 h 198"/>
                <a:gd name="T32" fmla="*/ 8 w 47"/>
                <a:gd name="T33" fmla="*/ 193 h 198"/>
                <a:gd name="T34" fmla="*/ 8 w 47"/>
                <a:gd name="T35" fmla="*/ 191 h 198"/>
                <a:gd name="T36" fmla="*/ 8 w 47"/>
                <a:gd name="T37" fmla="*/ 6 h 198"/>
                <a:gd name="T38" fmla="*/ 47 w 47"/>
                <a:gd name="T39" fmla="*/ 7 h 198"/>
                <a:gd name="T40" fmla="*/ 47 w 47"/>
                <a:gd name="T41" fmla="*/ 5 h 198"/>
                <a:gd name="T42" fmla="*/ 46 w 47"/>
                <a:gd name="T43" fmla="*/ 2 h 198"/>
                <a:gd name="T44" fmla="*/ 45 w 47"/>
                <a:gd name="T45" fmla="*/ 0 h 198"/>
                <a:gd name="T46" fmla="*/ 43 w 47"/>
                <a:gd name="T47" fmla="*/ 0 h 198"/>
                <a:gd name="T48" fmla="*/ 40 w 47"/>
                <a:gd name="T49" fmla="*/ 0 h 198"/>
                <a:gd name="T50" fmla="*/ 39 w 47"/>
                <a:gd name="T51" fmla="*/ 2 h 198"/>
                <a:gd name="T52" fmla="*/ 39 w 47"/>
                <a:gd name="T53" fmla="*/ 4 h 198"/>
                <a:gd name="T54" fmla="*/ 39 w 47"/>
                <a:gd name="T55" fmla="*/ 6 h 198"/>
                <a:gd name="T56" fmla="*/ 39 w 47"/>
                <a:gd name="T57" fmla="*/ 191 h 198"/>
                <a:gd name="T58" fmla="*/ 39 w 47"/>
                <a:gd name="T59" fmla="*/ 193 h 198"/>
                <a:gd name="T60" fmla="*/ 39 w 47"/>
                <a:gd name="T61" fmla="*/ 196 h 198"/>
                <a:gd name="T62" fmla="*/ 40 w 47"/>
                <a:gd name="T63" fmla="*/ 197 h 198"/>
                <a:gd name="T64" fmla="*/ 43 w 47"/>
                <a:gd name="T65" fmla="*/ 198 h 198"/>
                <a:gd name="T66" fmla="*/ 45 w 47"/>
                <a:gd name="T67" fmla="*/ 197 h 198"/>
                <a:gd name="T68" fmla="*/ 46 w 47"/>
                <a:gd name="T69" fmla="*/ 195 h 198"/>
                <a:gd name="T70" fmla="*/ 47 w 47"/>
                <a:gd name="T71" fmla="*/ 193 h 198"/>
                <a:gd name="T72" fmla="*/ 47 w 47"/>
                <a:gd name="T73" fmla="*/ 190 h 198"/>
                <a:gd name="T74" fmla="*/ 47 w 47"/>
                <a:gd name="T75" fmla="*/ 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198">
                  <a:moveTo>
                    <a:pt x="8" y="6"/>
                  </a:moveTo>
                  <a:lnTo>
                    <a:pt x="8" y="4"/>
                  </a:lnTo>
                  <a:lnTo>
                    <a:pt x="7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90"/>
                  </a:lnTo>
                  <a:lnTo>
                    <a:pt x="0" y="193"/>
                  </a:lnTo>
                  <a:lnTo>
                    <a:pt x="1" y="195"/>
                  </a:lnTo>
                  <a:lnTo>
                    <a:pt x="2" y="197"/>
                  </a:lnTo>
                  <a:lnTo>
                    <a:pt x="4" y="198"/>
                  </a:lnTo>
                  <a:lnTo>
                    <a:pt x="6" y="197"/>
                  </a:lnTo>
                  <a:lnTo>
                    <a:pt x="7" y="196"/>
                  </a:lnTo>
                  <a:lnTo>
                    <a:pt x="8" y="193"/>
                  </a:lnTo>
                  <a:lnTo>
                    <a:pt x="8" y="191"/>
                  </a:lnTo>
                  <a:lnTo>
                    <a:pt x="8" y="6"/>
                  </a:lnTo>
                  <a:close/>
                  <a:moveTo>
                    <a:pt x="47" y="7"/>
                  </a:moveTo>
                  <a:lnTo>
                    <a:pt x="47" y="5"/>
                  </a:lnTo>
                  <a:lnTo>
                    <a:pt x="46" y="2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191"/>
                  </a:lnTo>
                  <a:lnTo>
                    <a:pt x="39" y="193"/>
                  </a:lnTo>
                  <a:lnTo>
                    <a:pt x="39" y="196"/>
                  </a:lnTo>
                  <a:lnTo>
                    <a:pt x="40" y="197"/>
                  </a:lnTo>
                  <a:lnTo>
                    <a:pt x="43" y="198"/>
                  </a:lnTo>
                  <a:lnTo>
                    <a:pt x="45" y="197"/>
                  </a:lnTo>
                  <a:lnTo>
                    <a:pt x="46" y="195"/>
                  </a:lnTo>
                  <a:lnTo>
                    <a:pt x="47" y="193"/>
                  </a:lnTo>
                  <a:lnTo>
                    <a:pt x="47" y="190"/>
                  </a:lnTo>
                  <a:lnTo>
                    <a:pt x="47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98" name="Freeform 374"/>
            <p:cNvSpPr>
              <a:spLocks noChangeAspect="1"/>
            </p:cNvSpPr>
            <p:nvPr/>
          </p:nvSpPr>
          <p:spPr bwMode="auto">
            <a:xfrm>
              <a:off x="5699" y="167"/>
              <a:ext cx="61" cy="92"/>
            </a:xfrm>
            <a:custGeom>
              <a:avLst/>
              <a:gdLst>
                <a:gd name="T0" fmla="*/ 61 w 61"/>
                <a:gd name="T1" fmla="*/ 67 h 92"/>
                <a:gd name="T2" fmla="*/ 57 w 61"/>
                <a:gd name="T3" fmla="*/ 67 h 92"/>
                <a:gd name="T4" fmla="*/ 56 w 61"/>
                <a:gd name="T5" fmla="*/ 70 h 92"/>
                <a:gd name="T6" fmla="*/ 55 w 61"/>
                <a:gd name="T7" fmla="*/ 73 h 92"/>
                <a:gd name="T8" fmla="*/ 54 w 61"/>
                <a:gd name="T9" fmla="*/ 77 h 92"/>
                <a:gd name="T10" fmla="*/ 53 w 61"/>
                <a:gd name="T11" fmla="*/ 79 h 92"/>
                <a:gd name="T12" fmla="*/ 51 w 61"/>
                <a:gd name="T13" fmla="*/ 80 h 92"/>
                <a:gd name="T14" fmla="*/ 47 w 61"/>
                <a:gd name="T15" fmla="*/ 80 h 92"/>
                <a:gd name="T16" fmla="*/ 42 w 61"/>
                <a:gd name="T17" fmla="*/ 80 h 92"/>
                <a:gd name="T18" fmla="*/ 39 w 61"/>
                <a:gd name="T19" fmla="*/ 80 h 92"/>
                <a:gd name="T20" fmla="*/ 14 w 61"/>
                <a:gd name="T21" fmla="*/ 80 h 92"/>
                <a:gd name="T22" fmla="*/ 23 w 61"/>
                <a:gd name="T23" fmla="*/ 72 h 92"/>
                <a:gd name="T24" fmla="*/ 30 w 61"/>
                <a:gd name="T25" fmla="*/ 66 h 92"/>
                <a:gd name="T26" fmla="*/ 36 w 61"/>
                <a:gd name="T27" fmla="*/ 61 h 92"/>
                <a:gd name="T28" fmla="*/ 42 w 61"/>
                <a:gd name="T29" fmla="*/ 57 h 92"/>
                <a:gd name="T30" fmla="*/ 49 w 61"/>
                <a:gd name="T31" fmla="*/ 50 h 92"/>
                <a:gd name="T32" fmla="*/ 55 w 61"/>
                <a:gd name="T33" fmla="*/ 44 h 92"/>
                <a:gd name="T34" fmla="*/ 60 w 61"/>
                <a:gd name="T35" fmla="*/ 36 h 92"/>
                <a:gd name="T36" fmla="*/ 61 w 61"/>
                <a:gd name="T37" fmla="*/ 27 h 92"/>
                <a:gd name="T38" fmla="*/ 59 w 61"/>
                <a:gd name="T39" fmla="*/ 15 h 92"/>
                <a:gd name="T40" fmla="*/ 52 w 61"/>
                <a:gd name="T41" fmla="*/ 7 h 92"/>
                <a:gd name="T42" fmla="*/ 42 w 61"/>
                <a:gd name="T43" fmla="*/ 2 h 92"/>
                <a:gd name="T44" fmla="*/ 29 w 61"/>
                <a:gd name="T45" fmla="*/ 0 h 92"/>
                <a:gd name="T46" fmla="*/ 23 w 61"/>
                <a:gd name="T47" fmla="*/ 0 h 92"/>
                <a:gd name="T48" fmla="*/ 17 w 61"/>
                <a:gd name="T49" fmla="*/ 2 h 92"/>
                <a:gd name="T50" fmla="*/ 12 w 61"/>
                <a:gd name="T51" fmla="*/ 4 h 92"/>
                <a:gd name="T52" fmla="*/ 8 w 61"/>
                <a:gd name="T53" fmla="*/ 7 h 92"/>
                <a:gd name="T54" fmla="*/ 5 w 61"/>
                <a:gd name="T55" fmla="*/ 11 h 92"/>
                <a:gd name="T56" fmla="*/ 2 w 61"/>
                <a:gd name="T57" fmla="*/ 15 h 92"/>
                <a:gd name="T58" fmla="*/ 1 w 61"/>
                <a:gd name="T59" fmla="*/ 20 h 92"/>
                <a:gd name="T60" fmla="*/ 0 w 61"/>
                <a:gd name="T61" fmla="*/ 25 h 92"/>
                <a:gd name="T62" fmla="*/ 1 w 61"/>
                <a:gd name="T63" fmla="*/ 29 h 92"/>
                <a:gd name="T64" fmla="*/ 3 w 61"/>
                <a:gd name="T65" fmla="*/ 31 h 92"/>
                <a:gd name="T66" fmla="*/ 6 w 61"/>
                <a:gd name="T67" fmla="*/ 32 h 92"/>
                <a:gd name="T68" fmla="*/ 8 w 61"/>
                <a:gd name="T69" fmla="*/ 32 h 92"/>
                <a:gd name="T70" fmla="*/ 10 w 61"/>
                <a:gd name="T71" fmla="*/ 32 h 92"/>
                <a:gd name="T72" fmla="*/ 12 w 61"/>
                <a:gd name="T73" fmla="*/ 31 h 92"/>
                <a:gd name="T74" fmla="*/ 14 w 61"/>
                <a:gd name="T75" fmla="*/ 28 h 92"/>
                <a:gd name="T76" fmla="*/ 15 w 61"/>
                <a:gd name="T77" fmla="*/ 25 h 92"/>
                <a:gd name="T78" fmla="*/ 15 w 61"/>
                <a:gd name="T79" fmla="*/ 23 h 92"/>
                <a:gd name="T80" fmla="*/ 13 w 61"/>
                <a:gd name="T81" fmla="*/ 20 h 92"/>
                <a:gd name="T82" fmla="*/ 11 w 61"/>
                <a:gd name="T83" fmla="*/ 18 h 92"/>
                <a:gd name="T84" fmla="*/ 7 w 61"/>
                <a:gd name="T85" fmla="*/ 18 h 92"/>
                <a:gd name="T86" fmla="*/ 11 w 61"/>
                <a:gd name="T87" fmla="*/ 11 h 92"/>
                <a:gd name="T88" fmla="*/ 16 w 61"/>
                <a:gd name="T89" fmla="*/ 8 h 92"/>
                <a:gd name="T90" fmla="*/ 22 w 61"/>
                <a:gd name="T91" fmla="*/ 5 h 92"/>
                <a:gd name="T92" fmla="*/ 27 w 61"/>
                <a:gd name="T93" fmla="*/ 5 h 92"/>
                <a:gd name="T94" fmla="*/ 36 w 61"/>
                <a:gd name="T95" fmla="*/ 7 h 92"/>
                <a:gd name="T96" fmla="*/ 43 w 61"/>
                <a:gd name="T97" fmla="*/ 12 h 92"/>
                <a:gd name="T98" fmla="*/ 47 w 61"/>
                <a:gd name="T99" fmla="*/ 19 h 92"/>
                <a:gd name="T100" fmla="*/ 48 w 61"/>
                <a:gd name="T101" fmla="*/ 27 h 92"/>
                <a:gd name="T102" fmla="*/ 47 w 61"/>
                <a:gd name="T103" fmla="*/ 35 h 92"/>
                <a:gd name="T104" fmla="*/ 43 w 61"/>
                <a:gd name="T105" fmla="*/ 43 h 92"/>
                <a:gd name="T106" fmla="*/ 39 w 61"/>
                <a:gd name="T107" fmla="*/ 49 h 92"/>
                <a:gd name="T108" fmla="*/ 35 w 61"/>
                <a:gd name="T109" fmla="*/ 53 h 92"/>
                <a:gd name="T110" fmla="*/ 1 w 61"/>
                <a:gd name="T111" fmla="*/ 86 h 92"/>
                <a:gd name="T112" fmla="*/ 0 w 61"/>
                <a:gd name="T113" fmla="*/ 88 h 92"/>
                <a:gd name="T114" fmla="*/ 0 w 61"/>
                <a:gd name="T115" fmla="*/ 92 h 92"/>
                <a:gd name="T116" fmla="*/ 57 w 61"/>
                <a:gd name="T117" fmla="*/ 92 h 92"/>
                <a:gd name="T118" fmla="*/ 61 w 61"/>
                <a:gd name="T119" fmla="*/ 6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1" h="92">
                  <a:moveTo>
                    <a:pt x="61" y="67"/>
                  </a:moveTo>
                  <a:lnTo>
                    <a:pt x="57" y="67"/>
                  </a:lnTo>
                  <a:lnTo>
                    <a:pt x="56" y="70"/>
                  </a:lnTo>
                  <a:lnTo>
                    <a:pt x="55" y="73"/>
                  </a:lnTo>
                  <a:lnTo>
                    <a:pt x="54" y="77"/>
                  </a:lnTo>
                  <a:lnTo>
                    <a:pt x="53" y="79"/>
                  </a:lnTo>
                  <a:lnTo>
                    <a:pt x="51" y="80"/>
                  </a:lnTo>
                  <a:lnTo>
                    <a:pt x="47" y="80"/>
                  </a:lnTo>
                  <a:lnTo>
                    <a:pt x="42" y="80"/>
                  </a:lnTo>
                  <a:lnTo>
                    <a:pt x="39" y="80"/>
                  </a:lnTo>
                  <a:lnTo>
                    <a:pt x="14" y="80"/>
                  </a:lnTo>
                  <a:lnTo>
                    <a:pt x="23" y="72"/>
                  </a:lnTo>
                  <a:lnTo>
                    <a:pt x="30" y="66"/>
                  </a:lnTo>
                  <a:lnTo>
                    <a:pt x="36" y="61"/>
                  </a:lnTo>
                  <a:lnTo>
                    <a:pt x="42" y="57"/>
                  </a:lnTo>
                  <a:lnTo>
                    <a:pt x="49" y="50"/>
                  </a:lnTo>
                  <a:lnTo>
                    <a:pt x="55" y="44"/>
                  </a:lnTo>
                  <a:lnTo>
                    <a:pt x="60" y="36"/>
                  </a:lnTo>
                  <a:lnTo>
                    <a:pt x="61" y="27"/>
                  </a:lnTo>
                  <a:lnTo>
                    <a:pt x="59" y="15"/>
                  </a:lnTo>
                  <a:lnTo>
                    <a:pt x="52" y="7"/>
                  </a:lnTo>
                  <a:lnTo>
                    <a:pt x="42" y="2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7"/>
                  </a:lnTo>
                  <a:lnTo>
                    <a:pt x="5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2" y="31"/>
                  </a:lnTo>
                  <a:lnTo>
                    <a:pt x="14" y="28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3" y="20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11" y="11"/>
                  </a:lnTo>
                  <a:lnTo>
                    <a:pt x="16" y="8"/>
                  </a:lnTo>
                  <a:lnTo>
                    <a:pt x="22" y="5"/>
                  </a:lnTo>
                  <a:lnTo>
                    <a:pt x="27" y="5"/>
                  </a:lnTo>
                  <a:lnTo>
                    <a:pt x="36" y="7"/>
                  </a:lnTo>
                  <a:lnTo>
                    <a:pt x="43" y="12"/>
                  </a:lnTo>
                  <a:lnTo>
                    <a:pt x="47" y="19"/>
                  </a:lnTo>
                  <a:lnTo>
                    <a:pt x="48" y="27"/>
                  </a:lnTo>
                  <a:lnTo>
                    <a:pt x="47" y="35"/>
                  </a:lnTo>
                  <a:lnTo>
                    <a:pt x="43" y="43"/>
                  </a:lnTo>
                  <a:lnTo>
                    <a:pt x="39" y="49"/>
                  </a:lnTo>
                  <a:lnTo>
                    <a:pt x="35" y="53"/>
                  </a:lnTo>
                  <a:lnTo>
                    <a:pt x="1" y="86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57" y="92"/>
                  </a:lnTo>
                  <a:lnTo>
                    <a:pt x="61" y="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0" name="Freeform 29"/>
          <p:cNvSpPr/>
          <p:nvPr/>
        </p:nvSpPr>
        <p:spPr>
          <a:xfrm>
            <a:off x="-109634" y="980728"/>
            <a:ext cx="9650186" cy="5544616"/>
          </a:xfrm>
          <a:custGeom>
            <a:avLst/>
            <a:gdLst>
              <a:gd name="connsiteX0" fmla="*/ 108857 w 9535886"/>
              <a:gd name="connsiteY0" fmla="*/ 0 h 6640286"/>
              <a:gd name="connsiteX1" fmla="*/ 9459686 w 9535886"/>
              <a:gd name="connsiteY1" fmla="*/ 43543 h 6640286"/>
              <a:gd name="connsiteX2" fmla="*/ 9503228 w 9535886"/>
              <a:gd name="connsiteY2" fmla="*/ 6193972 h 6640286"/>
              <a:gd name="connsiteX3" fmla="*/ 5878286 w 9535886"/>
              <a:gd name="connsiteY3" fmla="*/ 5791200 h 6640286"/>
              <a:gd name="connsiteX4" fmla="*/ 5747657 w 9535886"/>
              <a:gd name="connsiteY4" fmla="*/ 5007429 h 6640286"/>
              <a:gd name="connsiteX5" fmla="*/ 5954486 w 9535886"/>
              <a:gd name="connsiteY5" fmla="*/ 4452257 h 6640286"/>
              <a:gd name="connsiteX6" fmla="*/ 5834743 w 9535886"/>
              <a:gd name="connsiteY6" fmla="*/ 3886200 h 6640286"/>
              <a:gd name="connsiteX7" fmla="*/ 5508171 w 9535886"/>
              <a:gd name="connsiteY7" fmla="*/ 3570514 h 6640286"/>
              <a:gd name="connsiteX8" fmla="*/ 5192486 w 9535886"/>
              <a:gd name="connsiteY8" fmla="*/ 3701143 h 6640286"/>
              <a:gd name="connsiteX9" fmla="*/ 4974771 w 9535886"/>
              <a:gd name="connsiteY9" fmla="*/ 3907972 h 6640286"/>
              <a:gd name="connsiteX10" fmla="*/ 5029200 w 9535886"/>
              <a:gd name="connsiteY10" fmla="*/ 4180114 h 6640286"/>
              <a:gd name="connsiteX11" fmla="*/ 4996543 w 9535886"/>
              <a:gd name="connsiteY11" fmla="*/ 4811486 h 6640286"/>
              <a:gd name="connsiteX12" fmla="*/ 5334000 w 9535886"/>
              <a:gd name="connsiteY12" fmla="*/ 5725886 h 6640286"/>
              <a:gd name="connsiteX13" fmla="*/ 6030686 w 9535886"/>
              <a:gd name="connsiteY13" fmla="*/ 5943600 h 6640286"/>
              <a:gd name="connsiteX14" fmla="*/ 9535886 w 9535886"/>
              <a:gd name="connsiteY14" fmla="*/ 6313714 h 6640286"/>
              <a:gd name="connsiteX15" fmla="*/ 9470571 w 9535886"/>
              <a:gd name="connsiteY15" fmla="*/ 6640286 h 6640286"/>
              <a:gd name="connsiteX16" fmla="*/ 43543 w 9535886"/>
              <a:gd name="connsiteY16" fmla="*/ 6640286 h 6640286"/>
              <a:gd name="connsiteX17" fmla="*/ 0 w 9535886"/>
              <a:gd name="connsiteY17" fmla="*/ 1153886 h 6640286"/>
              <a:gd name="connsiteX18" fmla="*/ 108857 w 9535886"/>
              <a:gd name="connsiteY18" fmla="*/ 0 h 6640286"/>
              <a:gd name="connsiteX0" fmla="*/ 794657 w 9535886"/>
              <a:gd name="connsiteY0" fmla="*/ 1239157 h 6596743"/>
              <a:gd name="connsiteX1" fmla="*/ 9459686 w 9535886"/>
              <a:gd name="connsiteY1" fmla="*/ 0 h 6596743"/>
              <a:gd name="connsiteX2" fmla="*/ 9503228 w 9535886"/>
              <a:gd name="connsiteY2" fmla="*/ 6150429 h 6596743"/>
              <a:gd name="connsiteX3" fmla="*/ 5878286 w 9535886"/>
              <a:gd name="connsiteY3" fmla="*/ 5747657 h 6596743"/>
              <a:gd name="connsiteX4" fmla="*/ 5747657 w 9535886"/>
              <a:gd name="connsiteY4" fmla="*/ 4963886 h 6596743"/>
              <a:gd name="connsiteX5" fmla="*/ 5954486 w 9535886"/>
              <a:gd name="connsiteY5" fmla="*/ 4408714 h 6596743"/>
              <a:gd name="connsiteX6" fmla="*/ 5834743 w 9535886"/>
              <a:gd name="connsiteY6" fmla="*/ 3842657 h 6596743"/>
              <a:gd name="connsiteX7" fmla="*/ 5508171 w 9535886"/>
              <a:gd name="connsiteY7" fmla="*/ 3526971 h 6596743"/>
              <a:gd name="connsiteX8" fmla="*/ 5192486 w 9535886"/>
              <a:gd name="connsiteY8" fmla="*/ 3657600 h 6596743"/>
              <a:gd name="connsiteX9" fmla="*/ 4974771 w 9535886"/>
              <a:gd name="connsiteY9" fmla="*/ 3864429 h 6596743"/>
              <a:gd name="connsiteX10" fmla="*/ 5029200 w 9535886"/>
              <a:gd name="connsiteY10" fmla="*/ 4136571 h 6596743"/>
              <a:gd name="connsiteX11" fmla="*/ 4996543 w 9535886"/>
              <a:gd name="connsiteY11" fmla="*/ 4767943 h 6596743"/>
              <a:gd name="connsiteX12" fmla="*/ 5334000 w 9535886"/>
              <a:gd name="connsiteY12" fmla="*/ 5682343 h 6596743"/>
              <a:gd name="connsiteX13" fmla="*/ 6030686 w 9535886"/>
              <a:gd name="connsiteY13" fmla="*/ 5900057 h 6596743"/>
              <a:gd name="connsiteX14" fmla="*/ 9535886 w 9535886"/>
              <a:gd name="connsiteY14" fmla="*/ 6270171 h 6596743"/>
              <a:gd name="connsiteX15" fmla="*/ 9470571 w 9535886"/>
              <a:gd name="connsiteY15" fmla="*/ 6596743 h 6596743"/>
              <a:gd name="connsiteX16" fmla="*/ 43543 w 9535886"/>
              <a:gd name="connsiteY16" fmla="*/ 6596743 h 6596743"/>
              <a:gd name="connsiteX17" fmla="*/ 0 w 9535886"/>
              <a:gd name="connsiteY17" fmla="*/ 1110343 h 6596743"/>
              <a:gd name="connsiteX18" fmla="*/ 794657 w 9535886"/>
              <a:gd name="connsiteY18" fmla="*/ 1239157 h 6596743"/>
              <a:gd name="connsiteX0" fmla="*/ 769257 w 9510486"/>
              <a:gd name="connsiteY0" fmla="*/ 1239157 h 6596743"/>
              <a:gd name="connsiteX1" fmla="*/ 9434286 w 9510486"/>
              <a:gd name="connsiteY1" fmla="*/ 0 h 6596743"/>
              <a:gd name="connsiteX2" fmla="*/ 9477828 w 9510486"/>
              <a:gd name="connsiteY2" fmla="*/ 6150429 h 6596743"/>
              <a:gd name="connsiteX3" fmla="*/ 5852886 w 9510486"/>
              <a:gd name="connsiteY3" fmla="*/ 5747657 h 6596743"/>
              <a:gd name="connsiteX4" fmla="*/ 5722257 w 9510486"/>
              <a:gd name="connsiteY4" fmla="*/ 4963886 h 6596743"/>
              <a:gd name="connsiteX5" fmla="*/ 5929086 w 9510486"/>
              <a:gd name="connsiteY5" fmla="*/ 4408714 h 6596743"/>
              <a:gd name="connsiteX6" fmla="*/ 5809343 w 9510486"/>
              <a:gd name="connsiteY6" fmla="*/ 3842657 h 6596743"/>
              <a:gd name="connsiteX7" fmla="*/ 5482771 w 9510486"/>
              <a:gd name="connsiteY7" fmla="*/ 3526971 h 6596743"/>
              <a:gd name="connsiteX8" fmla="*/ 5167086 w 9510486"/>
              <a:gd name="connsiteY8" fmla="*/ 3657600 h 6596743"/>
              <a:gd name="connsiteX9" fmla="*/ 4949371 w 9510486"/>
              <a:gd name="connsiteY9" fmla="*/ 3864429 h 6596743"/>
              <a:gd name="connsiteX10" fmla="*/ 5003800 w 9510486"/>
              <a:gd name="connsiteY10" fmla="*/ 4136571 h 6596743"/>
              <a:gd name="connsiteX11" fmla="*/ 4971143 w 9510486"/>
              <a:gd name="connsiteY11" fmla="*/ 4767943 h 6596743"/>
              <a:gd name="connsiteX12" fmla="*/ 5308600 w 9510486"/>
              <a:gd name="connsiteY12" fmla="*/ 5682343 h 6596743"/>
              <a:gd name="connsiteX13" fmla="*/ 6005286 w 9510486"/>
              <a:gd name="connsiteY13" fmla="*/ 5900057 h 6596743"/>
              <a:gd name="connsiteX14" fmla="*/ 9510486 w 9510486"/>
              <a:gd name="connsiteY14" fmla="*/ 6270171 h 6596743"/>
              <a:gd name="connsiteX15" fmla="*/ 9445171 w 9510486"/>
              <a:gd name="connsiteY15" fmla="*/ 6596743 h 6596743"/>
              <a:gd name="connsiteX16" fmla="*/ 18143 w 9510486"/>
              <a:gd name="connsiteY16" fmla="*/ 6596743 h 6596743"/>
              <a:gd name="connsiteX17" fmla="*/ 0 w 9510486"/>
              <a:gd name="connsiteY17" fmla="*/ 1211943 h 6596743"/>
              <a:gd name="connsiteX18" fmla="*/ 769257 w 9510486"/>
              <a:gd name="connsiteY18" fmla="*/ 1239157 h 6596743"/>
              <a:gd name="connsiteX0" fmla="*/ 769257 w 9599386"/>
              <a:gd name="connsiteY0" fmla="*/ 375557 h 5733143"/>
              <a:gd name="connsiteX1" fmla="*/ 9599386 w 9599386"/>
              <a:gd name="connsiteY1" fmla="*/ 0 h 5733143"/>
              <a:gd name="connsiteX2" fmla="*/ 9477828 w 9599386"/>
              <a:gd name="connsiteY2" fmla="*/ 5286829 h 5733143"/>
              <a:gd name="connsiteX3" fmla="*/ 5852886 w 9599386"/>
              <a:gd name="connsiteY3" fmla="*/ 4884057 h 5733143"/>
              <a:gd name="connsiteX4" fmla="*/ 5722257 w 9599386"/>
              <a:gd name="connsiteY4" fmla="*/ 4100286 h 5733143"/>
              <a:gd name="connsiteX5" fmla="*/ 5929086 w 9599386"/>
              <a:gd name="connsiteY5" fmla="*/ 3545114 h 5733143"/>
              <a:gd name="connsiteX6" fmla="*/ 5809343 w 9599386"/>
              <a:gd name="connsiteY6" fmla="*/ 2979057 h 5733143"/>
              <a:gd name="connsiteX7" fmla="*/ 5482771 w 9599386"/>
              <a:gd name="connsiteY7" fmla="*/ 2663371 h 5733143"/>
              <a:gd name="connsiteX8" fmla="*/ 5167086 w 9599386"/>
              <a:gd name="connsiteY8" fmla="*/ 2794000 h 5733143"/>
              <a:gd name="connsiteX9" fmla="*/ 4949371 w 9599386"/>
              <a:gd name="connsiteY9" fmla="*/ 3000829 h 5733143"/>
              <a:gd name="connsiteX10" fmla="*/ 5003800 w 9599386"/>
              <a:gd name="connsiteY10" fmla="*/ 3272971 h 5733143"/>
              <a:gd name="connsiteX11" fmla="*/ 4971143 w 9599386"/>
              <a:gd name="connsiteY11" fmla="*/ 3904343 h 5733143"/>
              <a:gd name="connsiteX12" fmla="*/ 5308600 w 9599386"/>
              <a:gd name="connsiteY12" fmla="*/ 4818743 h 5733143"/>
              <a:gd name="connsiteX13" fmla="*/ 6005286 w 9599386"/>
              <a:gd name="connsiteY13" fmla="*/ 5036457 h 5733143"/>
              <a:gd name="connsiteX14" fmla="*/ 9510486 w 9599386"/>
              <a:gd name="connsiteY14" fmla="*/ 5406571 h 5733143"/>
              <a:gd name="connsiteX15" fmla="*/ 9445171 w 9599386"/>
              <a:gd name="connsiteY15" fmla="*/ 5733143 h 5733143"/>
              <a:gd name="connsiteX16" fmla="*/ 18143 w 9599386"/>
              <a:gd name="connsiteY16" fmla="*/ 5733143 h 5733143"/>
              <a:gd name="connsiteX17" fmla="*/ 0 w 9599386"/>
              <a:gd name="connsiteY17" fmla="*/ 348343 h 5733143"/>
              <a:gd name="connsiteX18" fmla="*/ 769257 w 9599386"/>
              <a:gd name="connsiteY18" fmla="*/ 375557 h 5733143"/>
              <a:gd name="connsiteX0" fmla="*/ 769257 w 9637486"/>
              <a:gd name="connsiteY0" fmla="*/ 27214 h 5384800"/>
              <a:gd name="connsiteX1" fmla="*/ 9637486 w 9637486"/>
              <a:gd name="connsiteY1" fmla="*/ 45357 h 5384800"/>
              <a:gd name="connsiteX2" fmla="*/ 9477828 w 9637486"/>
              <a:gd name="connsiteY2" fmla="*/ 4938486 h 5384800"/>
              <a:gd name="connsiteX3" fmla="*/ 5852886 w 9637486"/>
              <a:gd name="connsiteY3" fmla="*/ 4535714 h 5384800"/>
              <a:gd name="connsiteX4" fmla="*/ 5722257 w 9637486"/>
              <a:gd name="connsiteY4" fmla="*/ 3751943 h 5384800"/>
              <a:gd name="connsiteX5" fmla="*/ 5929086 w 9637486"/>
              <a:gd name="connsiteY5" fmla="*/ 3196771 h 5384800"/>
              <a:gd name="connsiteX6" fmla="*/ 5809343 w 9637486"/>
              <a:gd name="connsiteY6" fmla="*/ 2630714 h 5384800"/>
              <a:gd name="connsiteX7" fmla="*/ 5482771 w 9637486"/>
              <a:gd name="connsiteY7" fmla="*/ 2315028 h 5384800"/>
              <a:gd name="connsiteX8" fmla="*/ 5167086 w 9637486"/>
              <a:gd name="connsiteY8" fmla="*/ 2445657 h 5384800"/>
              <a:gd name="connsiteX9" fmla="*/ 4949371 w 9637486"/>
              <a:gd name="connsiteY9" fmla="*/ 2652486 h 5384800"/>
              <a:gd name="connsiteX10" fmla="*/ 5003800 w 9637486"/>
              <a:gd name="connsiteY10" fmla="*/ 2924628 h 5384800"/>
              <a:gd name="connsiteX11" fmla="*/ 4971143 w 9637486"/>
              <a:gd name="connsiteY11" fmla="*/ 3556000 h 5384800"/>
              <a:gd name="connsiteX12" fmla="*/ 5308600 w 9637486"/>
              <a:gd name="connsiteY12" fmla="*/ 4470400 h 5384800"/>
              <a:gd name="connsiteX13" fmla="*/ 6005286 w 9637486"/>
              <a:gd name="connsiteY13" fmla="*/ 4688114 h 5384800"/>
              <a:gd name="connsiteX14" fmla="*/ 9510486 w 9637486"/>
              <a:gd name="connsiteY14" fmla="*/ 5058228 h 5384800"/>
              <a:gd name="connsiteX15" fmla="*/ 9445171 w 9637486"/>
              <a:gd name="connsiteY15" fmla="*/ 5384800 h 5384800"/>
              <a:gd name="connsiteX16" fmla="*/ 18143 w 9637486"/>
              <a:gd name="connsiteY16" fmla="*/ 5384800 h 5384800"/>
              <a:gd name="connsiteX17" fmla="*/ 0 w 9637486"/>
              <a:gd name="connsiteY17" fmla="*/ 0 h 5384800"/>
              <a:gd name="connsiteX18" fmla="*/ 769257 w 9637486"/>
              <a:gd name="connsiteY18" fmla="*/ 27214 h 5384800"/>
              <a:gd name="connsiteX0" fmla="*/ 769257 w 9650186"/>
              <a:gd name="connsiteY0" fmla="*/ 27214 h 5384800"/>
              <a:gd name="connsiteX1" fmla="*/ 9650186 w 9650186"/>
              <a:gd name="connsiteY1" fmla="*/ 108857 h 5384800"/>
              <a:gd name="connsiteX2" fmla="*/ 9477828 w 9650186"/>
              <a:gd name="connsiteY2" fmla="*/ 4938486 h 5384800"/>
              <a:gd name="connsiteX3" fmla="*/ 5852886 w 9650186"/>
              <a:gd name="connsiteY3" fmla="*/ 4535714 h 5384800"/>
              <a:gd name="connsiteX4" fmla="*/ 5722257 w 9650186"/>
              <a:gd name="connsiteY4" fmla="*/ 3751943 h 5384800"/>
              <a:gd name="connsiteX5" fmla="*/ 5929086 w 9650186"/>
              <a:gd name="connsiteY5" fmla="*/ 3196771 h 5384800"/>
              <a:gd name="connsiteX6" fmla="*/ 5809343 w 9650186"/>
              <a:gd name="connsiteY6" fmla="*/ 2630714 h 5384800"/>
              <a:gd name="connsiteX7" fmla="*/ 5482771 w 9650186"/>
              <a:gd name="connsiteY7" fmla="*/ 2315028 h 5384800"/>
              <a:gd name="connsiteX8" fmla="*/ 5167086 w 9650186"/>
              <a:gd name="connsiteY8" fmla="*/ 2445657 h 5384800"/>
              <a:gd name="connsiteX9" fmla="*/ 4949371 w 9650186"/>
              <a:gd name="connsiteY9" fmla="*/ 2652486 h 5384800"/>
              <a:gd name="connsiteX10" fmla="*/ 5003800 w 9650186"/>
              <a:gd name="connsiteY10" fmla="*/ 2924628 h 5384800"/>
              <a:gd name="connsiteX11" fmla="*/ 4971143 w 9650186"/>
              <a:gd name="connsiteY11" fmla="*/ 3556000 h 5384800"/>
              <a:gd name="connsiteX12" fmla="*/ 5308600 w 9650186"/>
              <a:gd name="connsiteY12" fmla="*/ 4470400 h 5384800"/>
              <a:gd name="connsiteX13" fmla="*/ 6005286 w 9650186"/>
              <a:gd name="connsiteY13" fmla="*/ 4688114 h 5384800"/>
              <a:gd name="connsiteX14" fmla="*/ 9510486 w 9650186"/>
              <a:gd name="connsiteY14" fmla="*/ 5058228 h 5384800"/>
              <a:gd name="connsiteX15" fmla="*/ 9445171 w 9650186"/>
              <a:gd name="connsiteY15" fmla="*/ 5384800 h 5384800"/>
              <a:gd name="connsiteX16" fmla="*/ 18143 w 9650186"/>
              <a:gd name="connsiteY16" fmla="*/ 5384800 h 5384800"/>
              <a:gd name="connsiteX17" fmla="*/ 0 w 9650186"/>
              <a:gd name="connsiteY17" fmla="*/ 0 h 5384800"/>
              <a:gd name="connsiteX18" fmla="*/ 769257 w 9650186"/>
              <a:gd name="connsiteY18" fmla="*/ 27214 h 5384800"/>
              <a:gd name="connsiteX0" fmla="*/ 769257 w 9650186"/>
              <a:gd name="connsiteY0" fmla="*/ 27214 h 5384800"/>
              <a:gd name="connsiteX1" fmla="*/ 9650186 w 9650186"/>
              <a:gd name="connsiteY1" fmla="*/ 108857 h 5384800"/>
              <a:gd name="connsiteX2" fmla="*/ 9477828 w 9650186"/>
              <a:gd name="connsiteY2" fmla="*/ 4938486 h 5384800"/>
              <a:gd name="connsiteX3" fmla="*/ 5852886 w 9650186"/>
              <a:gd name="connsiteY3" fmla="*/ 4535714 h 5384800"/>
              <a:gd name="connsiteX4" fmla="*/ 5722257 w 9650186"/>
              <a:gd name="connsiteY4" fmla="*/ 3751943 h 5384800"/>
              <a:gd name="connsiteX5" fmla="*/ 5882194 w 9650186"/>
              <a:gd name="connsiteY5" fmla="*/ 3151230 h 5384800"/>
              <a:gd name="connsiteX6" fmla="*/ 5809343 w 9650186"/>
              <a:gd name="connsiteY6" fmla="*/ 2630714 h 5384800"/>
              <a:gd name="connsiteX7" fmla="*/ 5482771 w 9650186"/>
              <a:gd name="connsiteY7" fmla="*/ 2315028 h 5384800"/>
              <a:gd name="connsiteX8" fmla="*/ 5167086 w 9650186"/>
              <a:gd name="connsiteY8" fmla="*/ 2445657 h 5384800"/>
              <a:gd name="connsiteX9" fmla="*/ 4949371 w 9650186"/>
              <a:gd name="connsiteY9" fmla="*/ 2652486 h 5384800"/>
              <a:gd name="connsiteX10" fmla="*/ 5003800 w 9650186"/>
              <a:gd name="connsiteY10" fmla="*/ 2924628 h 5384800"/>
              <a:gd name="connsiteX11" fmla="*/ 4971143 w 9650186"/>
              <a:gd name="connsiteY11" fmla="*/ 3556000 h 5384800"/>
              <a:gd name="connsiteX12" fmla="*/ 5308600 w 9650186"/>
              <a:gd name="connsiteY12" fmla="*/ 4470400 h 5384800"/>
              <a:gd name="connsiteX13" fmla="*/ 6005286 w 9650186"/>
              <a:gd name="connsiteY13" fmla="*/ 4688114 h 5384800"/>
              <a:gd name="connsiteX14" fmla="*/ 9510486 w 9650186"/>
              <a:gd name="connsiteY14" fmla="*/ 5058228 h 5384800"/>
              <a:gd name="connsiteX15" fmla="*/ 9445171 w 9650186"/>
              <a:gd name="connsiteY15" fmla="*/ 5384800 h 5384800"/>
              <a:gd name="connsiteX16" fmla="*/ 18143 w 9650186"/>
              <a:gd name="connsiteY16" fmla="*/ 5384800 h 5384800"/>
              <a:gd name="connsiteX17" fmla="*/ 0 w 9650186"/>
              <a:gd name="connsiteY17" fmla="*/ 0 h 5384800"/>
              <a:gd name="connsiteX18" fmla="*/ 769257 w 9650186"/>
              <a:gd name="connsiteY18" fmla="*/ 27214 h 5384800"/>
              <a:gd name="connsiteX0" fmla="*/ 769257 w 9650186"/>
              <a:gd name="connsiteY0" fmla="*/ 27214 h 5384800"/>
              <a:gd name="connsiteX1" fmla="*/ 9650186 w 9650186"/>
              <a:gd name="connsiteY1" fmla="*/ 108857 h 5384800"/>
              <a:gd name="connsiteX2" fmla="*/ 9477828 w 9650186"/>
              <a:gd name="connsiteY2" fmla="*/ 4938486 h 5384800"/>
              <a:gd name="connsiteX3" fmla="*/ 5852886 w 9650186"/>
              <a:gd name="connsiteY3" fmla="*/ 4535714 h 5384800"/>
              <a:gd name="connsiteX4" fmla="*/ 5722257 w 9650186"/>
              <a:gd name="connsiteY4" fmla="*/ 3751943 h 5384800"/>
              <a:gd name="connsiteX5" fmla="*/ 5882194 w 9650186"/>
              <a:gd name="connsiteY5" fmla="*/ 3151230 h 5384800"/>
              <a:gd name="connsiteX6" fmla="*/ 5809343 w 9650186"/>
              <a:gd name="connsiteY6" fmla="*/ 2630714 h 5384800"/>
              <a:gd name="connsiteX7" fmla="*/ 5482771 w 9650186"/>
              <a:gd name="connsiteY7" fmla="*/ 2315028 h 5384800"/>
              <a:gd name="connsiteX8" fmla="*/ 5167086 w 9650186"/>
              <a:gd name="connsiteY8" fmla="*/ 2445657 h 5384800"/>
              <a:gd name="connsiteX9" fmla="*/ 4949371 w 9650186"/>
              <a:gd name="connsiteY9" fmla="*/ 2652486 h 5384800"/>
              <a:gd name="connsiteX10" fmla="*/ 5003800 w 9650186"/>
              <a:gd name="connsiteY10" fmla="*/ 2924628 h 5384800"/>
              <a:gd name="connsiteX11" fmla="*/ 4971143 w 9650186"/>
              <a:gd name="connsiteY11" fmla="*/ 3556000 h 5384800"/>
              <a:gd name="connsiteX12" fmla="*/ 5308600 w 9650186"/>
              <a:gd name="connsiteY12" fmla="*/ 4470400 h 5384800"/>
              <a:gd name="connsiteX13" fmla="*/ 6005286 w 9650186"/>
              <a:gd name="connsiteY13" fmla="*/ 4688114 h 5384800"/>
              <a:gd name="connsiteX14" fmla="*/ 9510486 w 9650186"/>
              <a:gd name="connsiteY14" fmla="*/ 5058228 h 5384800"/>
              <a:gd name="connsiteX15" fmla="*/ 9445171 w 9650186"/>
              <a:gd name="connsiteY15" fmla="*/ 5384800 h 5384800"/>
              <a:gd name="connsiteX16" fmla="*/ 18143 w 9650186"/>
              <a:gd name="connsiteY16" fmla="*/ 5384800 h 5384800"/>
              <a:gd name="connsiteX17" fmla="*/ 0 w 9650186"/>
              <a:gd name="connsiteY17" fmla="*/ 0 h 5384800"/>
              <a:gd name="connsiteX18" fmla="*/ 769257 w 9650186"/>
              <a:gd name="connsiteY18" fmla="*/ 27214 h 53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650186" h="5384800">
                <a:moveTo>
                  <a:pt x="769257" y="27214"/>
                </a:moveTo>
                <a:lnTo>
                  <a:pt x="9650186" y="108857"/>
                </a:lnTo>
                <a:lnTo>
                  <a:pt x="9477828" y="4938486"/>
                </a:lnTo>
                <a:lnTo>
                  <a:pt x="5852886" y="4535714"/>
                </a:lnTo>
                <a:lnTo>
                  <a:pt x="5722257" y="3751943"/>
                </a:lnTo>
                <a:cubicBezTo>
                  <a:pt x="5775569" y="3551705"/>
                  <a:pt x="5887497" y="3362854"/>
                  <a:pt x="5882194" y="3151230"/>
                </a:cubicBezTo>
                <a:lnTo>
                  <a:pt x="5809343" y="2630714"/>
                </a:lnTo>
                <a:lnTo>
                  <a:pt x="5482771" y="2315028"/>
                </a:lnTo>
                <a:lnTo>
                  <a:pt x="5167086" y="2445657"/>
                </a:lnTo>
                <a:lnTo>
                  <a:pt x="4949371" y="2652486"/>
                </a:lnTo>
                <a:lnTo>
                  <a:pt x="5003800" y="2924628"/>
                </a:lnTo>
                <a:lnTo>
                  <a:pt x="4971143" y="3556000"/>
                </a:lnTo>
                <a:lnTo>
                  <a:pt x="5308600" y="4470400"/>
                </a:lnTo>
                <a:lnTo>
                  <a:pt x="6005286" y="4688114"/>
                </a:lnTo>
                <a:lnTo>
                  <a:pt x="9510486" y="5058228"/>
                </a:lnTo>
                <a:lnTo>
                  <a:pt x="9445171" y="5384800"/>
                </a:lnTo>
                <a:lnTo>
                  <a:pt x="18143" y="5384800"/>
                </a:lnTo>
                <a:cubicBezTo>
                  <a:pt x="12095" y="3589867"/>
                  <a:pt x="6048" y="1794933"/>
                  <a:pt x="0" y="0"/>
                </a:cubicBezTo>
                <a:lnTo>
                  <a:pt x="769257" y="27214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TextBox 103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4/4 – Learning information </a:t>
            </a:r>
            <a:r>
              <a:rPr lang="fr-FR" dirty="0" err="1" smtClean="0">
                <a:latin typeface="cmss17" pitchFamily="34" charset="0"/>
              </a:rPr>
              <a:t>from</a:t>
            </a:r>
            <a:r>
              <a:rPr lang="fr-FR" dirty="0" smtClean="0">
                <a:latin typeface="cmss17" pitchFamily="34" charset="0"/>
              </a:rPr>
              <a:t> large </a:t>
            </a:r>
            <a:r>
              <a:rPr lang="fr-FR" dirty="0" err="1" smtClean="0">
                <a:latin typeface="cmss17" pitchFamily="34" charset="0"/>
              </a:rPr>
              <a:t>databases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47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38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2" grpId="0"/>
      <p:bldP spid="29" grpId="0" animBg="1"/>
      <p:bldP spid="3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/>
          <p:cNvSpPr/>
          <p:nvPr>
            <p:custDataLst>
              <p:tags r:id="rId1"/>
            </p:custDataLst>
          </p:nvPr>
        </p:nvSpPr>
        <p:spPr bwMode="auto">
          <a:xfrm>
            <a:off x="3236141" y="2060848"/>
            <a:ext cx="5328592" cy="1469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Learning </a:t>
            </a:r>
            <a:r>
              <a:rPr lang="fr-FR" dirty="0" err="1" smtClean="0"/>
              <a:t>further</a:t>
            </a:r>
            <a:r>
              <a:rPr lang="fr-FR" dirty="0" smtClean="0"/>
              <a:t> information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105" name="TextBox 104"/>
          <p:cNvSpPr txBox="1"/>
          <p:nvPr/>
        </p:nvSpPr>
        <p:spPr>
          <a:xfrm>
            <a:off x="2915816" y="2060849"/>
            <a:ext cx="5288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PCA on the </a:t>
            </a:r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residual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deformations</a:t>
            </a:r>
            <a:endParaRPr lang="fr-FR" sz="2400" dirty="0" smtClean="0">
              <a:solidFill>
                <a:srgbClr val="0B5ED7"/>
              </a:solidFill>
              <a:latin typeface="cmss17" pitchFamily="34" charset="0"/>
            </a:endParaRPr>
          </a:p>
        </p:txBody>
      </p:sp>
      <p:pic>
        <p:nvPicPr>
          <p:cNvPr id="4458" name="Picture 36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492896"/>
            <a:ext cx="2592289" cy="30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" name="TextBox 444"/>
          <p:cNvSpPr txBox="1"/>
          <p:nvPr/>
        </p:nvSpPr>
        <p:spPr>
          <a:xfrm>
            <a:off x="1156537" y="1052736"/>
            <a:ext cx="6727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cmss17" pitchFamily="34" charset="0"/>
              </a:rPr>
              <a:t>We</a:t>
            </a:r>
            <a:r>
              <a:rPr lang="fr-FR" sz="2400" dirty="0" smtClean="0">
                <a:latin typeface="cmss17" pitchFamily="34" charset="0"/>
              </a:rPr>
              <a:t> know how to </a:t>
            </a:r>
            <a:r>
              <a:rPr lang="fr-FR" sz="2400" dirty="0" err="1" smtClean="0">
                <a:latin typeface="cmss17" pitchFamily="34" charset="0"/>
              </a:rPr>
              <a:t>compute</a:t>
            </a:r>
            <a:r>
              <a:rPr lang="fr-FR" sz="2400" dirty="0" smtClean="0">
                <a:latin typeface="cmss17" pitchFamily="34" charset="0"/>
              </a:rPr>
              <a:t> a </a:t>
            </a:r>
            <a:r>
              <a:rPr lang="fr-FR" sz="2400" dirty="0" err="1" smtClean="0">
                <a:latin typeface="cmss17" pitchFamily="34" charset="0"/>
              </a:rPr>
              <a:t>mean</a:t>
            </a:r>
            <a:r>
              <a:rPr lang="fr-FR" sz="2400" dirty="0" smtClean="0">
                <a:latin typeface="cmss17" pitchFamily="34" charset="0"/>
              </a:rPr>
              <a:t>.</a:t>
            </a:r>
          </a:p>
          <a:p>
            <a:pPr algn="ctr"/>
            <a:r>
              <a:rPr lang="fr-FR" sz="2400" dirty="0" smtClean="0">
                <a:latin typeface="cmss17" pitchFamily="34" charset="0"/>
              </a:rPr>
              <a:t>But </a:t>
            </a:r>
            <a:r>
              <a:rPr lang="fr-FR" sz="2400" dirty="0" err="1" smtClean="0">
                <a:latin typeface="cmss17" pitchFamily="34" charset="0"/>
              </a:rPr>
              <a:t>what</a:t>
            </a:r>
            <a:r>
              <a:rPr lang="fr-FR" sz="2400" dirty="0" smtClean="0">
                <a:latin typeface="cmss17" pitchFamily="34" charset="0"/>
              </a:rPr>
              <a:t> about the </a:t>
            </a:r>
            <a:r>
              <a:rPr lang="fr-FR" sz="2400" dirty="0" err="1" smtClean="0">
                <a:latin typeface="cmss17" pitchFamily="34" charset="0"/>
              </a:rPr>
              <a:t>variability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around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this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mean</a:t>
            </a:r>
            <a:r>
              <a:rPr lang="fr-FR" sz="2400" dirty="0" smtClean="0">
                <a:latin typeface="cmss17" pitchFamily="34" charset="0"/>
              </a:rPr>
              <a:t> ?</a:t>
            </a:r>
          </a:p>
        </p:txBody>
      </p:sp>
      <p:grpSp>
        <p:nvGrpSpPr>
          <p:cNvPr id="8" name="Group 4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3668189" y="2574881"/>
            <a:ext cx="2513064" cy="854119"/>
            <a:chOff x="-2" y="2"/>
            <a:chExt cx="5761" cy="1958"/>
          </a:xfrm>
        </p:grpSpPr>
        <p:sp>
          <p:nvSpPr>
            <p:cNvPr id="10" name="Freeform 5"/>
            <p:cNvSpPr>
              <a:spLocks noChangeAspect="1" noEditPoints="1"/>
            </p:cNvSpPr>
            <p:nvPr/>
          </p:nvSpPr>
          <p:spPr bwMode="auto">
            <a:xfrm>
              <a:off x="-2" y="698"/>
              <a:ext cx="408" cy="448"/>
            </a:xfrm>
            <a:custGeom>
              <a:avLst/>
              <a:gdLst>
                <a:gd name="T0" fmla="*/ 162 w 408"/>
                <a:gd name="T1" fmla="*/ 41 h 448"/>
                <a:gd name="T2" fmla="*/ 177 w 408"/>
                <a:gd name="T3" fmla="*/ 24 h 448"/>
                <a:gd name="T4" fmla="*/ 203 w 408"/>
                <a:gd name="T5" fmla="*/ 23 h 448"/>
                <a:gd name="T6" fmla="*/ 214 w 408"/>
                <a:gd name="T7" fmla="*/ 19 h 448"/>
                <a:gd name="T8" fmla="*/ 214 w 408"/>
                <a:gd name="T9" fmla="*/ 5 h 448"/>
                <a:gd name="T10" fmla="*/ 202 w 408"/>
                <a:gd name="T11" fmla="*/ 0 h 448"/>
                <a:gd name="T12" fmla="*/ 22 w 408"/>
                <a:gd name="T13" fmla="*/ 0 h 448"/>
                <a:gd name="T14" fmla="*/ 7 w 408"/>
                <a:gd name="T15" fmla="*/ 2 h 448"/>
                <a:gd name="T16" fmla="*/ 0 w 408"/>
                <a:gd name="T17" fmla="*/ 12 h 448"/>
                <a:gd name="T18" fmla="*/ 7 w 408"/>
                <a:gd name="T19" fmla="*/ 22 h 448"/>
                <a:gd name="T20" fmla="*/ 18 w 408"/>
                <a:gd name="T21" fmla="*/ 23 h 448"/>
                <a:gd name="T22" fmla="*/ 52 w 408"/>
                <a:gd name="T23" fmla="*/ 30 h 448"/>
                <a:gd name="T24" fmla="*/ 58 w 408"/>
                <a:gd name="T25" fmla="*/ 60 h 448"/>
                <a:gd name="T26" fmla="*/ 57 w 408"/>
                <a:gd name="T27" fmla="*/ 406 h 448"/>
                <a:gd name="T28" fmla="*/ 41 w 408"/>
                <a:gd name="T29" fmla="*/ 423 h 448"/>
                <a:gd name="T30" fmla="*/ 14 w 408"/>
                <a:gd name="T31" fmla="*/ 425 h 448"/>
                <a:gd name="T32" fmla="*/ 2 w 408"/>
                <a:gd name="T33" fmla="*/ 429 h 448"/>
                <a:gd name="T34" fmla="*/ 2 w 408"/>
                <a:gd name="T35" fmla="*/ 443 h 448"/>
                <a:gd name="T36" fmla="*/ 14 w 408"/>
                <a:gd name="T37" fmla="*/ 447 h 448"/>
                <a:gd name="T38" fmla="*/ 369 w 408"/>
                <a:gd name="T39" fmla="*/ 448 h 448"/>
                <a:gd name="T40" fmla="*/ 389 w 408"/>
                <a:gd name="T41" fmla="*/ 439 h 448"/>
                <a:gd name="T42" fmla="*/ 393 w 408"/>
                <a:gd name="T43" fmla="*/ 419 h 448"/>
                <a:gd name="T44" fmla="*/ 399 w 408"/>
                <a:gd name="T45" fmla="*/ 376 h 448"/>
                <a:gd name="T46" fmla="*/ 405 w 408"/>
                <a:gd name="T47" fmla="*/ 333 h 448"/>
                <a:gd name="T48" fmla="*/ 408 w 408"/>
                <a:gd name="T49" fmla="*/ 313 h 448"/>
                <a:gd name="T50" fmla="*/ 397 w 408"/>
                <a:gd name="T51" fmla="*/ 301 h 448"/>
                <a:gd name="T52" fmla="*/ 385 w 408"/>
                <a:gd name="T53" fmla="*/ 310 h 448"/>
                <a:gd name="T54" fmla="*/ 372 w 408"/>
                <a:gd name="T55" fmla="*/ 347 h 448"/>
                <a:gd name="T56" fmla="*/ 320 w 408"/>
                <a:gd name="T57" fmla="*/ 395 h 448"/>
                <a:gd name="T58" fmla="*/ 264 w 408"/>
                <a:gd name="T59" fmla="*/ 420 h 448"/>
                <a:gd name="T60" fmla="*/ 223 w 408"/>
                <a:gd name="T61" fmla="*/ 425 h 448"/>
                <a:gd name="T62" fmla="*/ 178 w 408"/>
                <a:gd name="T63" fmla="*/ 424 h 448"/>
                <a:gd name="T64" fmla="*/ 163 w 408"/>
                <a:gd name="T65" fmla="*/ 406 h 448"/>
                <a:gd name="T66" fmla="*/ 162 w 408"/>
                <a:gd name="T67" fmla="*/ 60 h 448"/>
                <a:gd name="T68" fmla="*/ 80 w 408"/>
                <a:gd name="T69" fmla="*/ 43 h 448"/>
                <a:gd name="T70" fmla="*/ 144 w 408"/>
                <a:gd name="T71" fmla="*/ 23 h 448"/>
                <a:gd name="T72" fmla="*/ 138 w 408"/>
                <a:gd name="T73" fmla="*/ 59 h 448"/>
                <a:gd name="T74" fmla="*/ 141 w 408"/>
                <a:gd name="T75" fmla="*/ 410 h 448"/>
                <a:gd name="T76" fmla="*/ 75 w 408"/>
                <a:gd name="T77" fmla="*/ 425 h 448"/>
                <a:gd name="T78" fmla="*/ 80 w 408"/>
                <a:gd name="T79" fmla="*/ 389 h 448"/>
                <a:gd name="T80" fmla="*/ 369 w 408"/>
                <a:gd name="T81" fmla="*/ 425 h 448"/>
                <a:gd name="T82" fmla="*/ 318 w 408"/>
                <a:gd name="T83" fmla="*/ 424 h 448"/>
                <a:gd name="T84" fmla="*/ 353 w 408"/>
                <a:gd name="T85" fmla="*/ 400 h 448"/>
                <a:gd name="T86" fmla="*/ 375 w 408"/>
                <a:gd name="T87" fmla="*/ 38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8" h="448">
                  <a:moveTo>
                    <a:pt x="162" y="60"/>
                  </a:moveTo>
                  <a:lnTo>
                    <a:pt x="162" y="41"/>
                  </a:lnTo>
                  <a:lnTo>
                    <a:pt x="167" y="30"/>
                  </a:lnTo>
                  <a:lnTo>
                    <a:pt x="177" y="24"/>
                  </a:lnTo>
                  <a:lnTo>
                    <a:pt x="197" y="23"/>
                  </a:lnTo>
                  <a:lnTo>
                    <a:pt x="203" y="23"/>
                  </a:lnTo>
                  <a:lnTo>
                    <a:pt x="209" y="22"/>
                  </a:lnTo>
                  <a:lnTo>
                    <a:pt x="214" y="19"/>
                  </a:lnTo>
                  <a:lnTo>
                    <a:pt x="216" y="12"/>
                  </a:lnTo>
                  <a:lnTo>
                    <a:pt x="214" y="5"/>
                  </a:lnTo>
                  <a:lnTo>
                    <a:pt x="209" y="2"/>
                  </a:lnTo>
                  <a:lnTo>
                    <a:pt x="202" y="0"/>
                  </a:lnTo>
                  <a:lnTo>
                    <a:pt x="194" y="0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7" y="22"/>
                  </a:lnTo>
                  <a:lnTo>
                    <a:pt x="13" y="23"/>
                  </a:lnTo>
                  <a:lnTo>
                    <a:pt x="18" y="23"/>
                  </a:lnTo>
                  <a:lnTo>
                    <a:pt x="40" y="24"/>
                  </a:lnTo>
                  <a:lnTo>
                    <a:pt x="52" y="30"/>
                  </a:lnTo>
                  <a:lnTo>
                    <a:pt x="57" y="41"/>
                  </a:lnTo>
                  <a:lnTo>
                    <a:pt x="58" y="60"/>
                  </a:lnTo>
                  <a:lnTo>
                    <a:pt x="58" y="387"/>
                  </a:lnTo>
                  <a:lnTo>
                    <a:pt x="57" y="406"/>
                  </a:lnTo>
                  <a:lnTo>
                    <a:pt x="52" y="417"/>
                  </a:lnTo>
                  <a:lnTo>
                    <a:pt x="41" y="423"/>
                  </a:lnTo>
                  <a:lnTo>
                    <a:pt x="21" y="425"/>
                  </a:lnTo>
                  <a:lnTo>
                    <a:pt x="14" y="425"/>
                  </a:lnTo>
                  <a:lnTo>
                    <a:pt x="7" y="426"/>
                  </a:lnTo>
                  <a:lnTo>
                    <a:pt x="2" y="429"/>
                  </a:lnTo>
                  <a:lnTo>
                    <a:pt x="0" y="436"/>
                  </a:lnTo>
                  <a:lnTo>
                    <a:pt x="2" y="443"/>
                  </a:lnTo>
                  <a:lnTo>
                    <a:pt x="7" y="446"/>
                  </a:lnTo>
                  <a:lnTo>
                    <a:pt x="14" y="447"/>
                  </a:lnTo>
                  <a:lnTo>
                    <a:pt x="22" y="448"/>
                  </a:lnTo>
                  <a:lnTo>
                    <a:pt x="369" y="448"/>
                  </a:lnTo>
                  <a:lnTo>
                    <a:pt x="383" y="446"/>
                  </a:lnTo>
                  <a:lnTo>
                    <a:pt x="389" y="439"/>
                  </a:lnTo>
                  <a:lnTo>
                    <a:pt x="390" y="433"/>
                  </a:lnTo>
                  <a:lnTo>
                    <a:pt x="393" y="419"/>
                  </a:lnTo>
                  <a:lnTo>
                    <a:pt x="396" y="399"/>
                  </a:lnTo>
                  <a:lnTo>
                    <a:pt x="399" y="376"/>
                  </a:lnTo>
                  <a:lnTo>
                    <a:pt x="403" y="353"/>
                  </a:lnTo>
                  <a:lnTo>
                    <a:pt x="405" y="333"/>
                  </a:lnTo>
                  <a:lnTo>
                    <a:pt x="408" y="319"/>
                  </a:lnTo>
                  <a:lnTo>
                    <a:pt x="408" y="313"/>
                  </a:lnTo>
                  <a:lnTo>
                    <a:pt x="405" y="304"/>
                  </a:lnTo>
                  <a:lnTo>
                    <a:pt x="397" y="301"/>
                  </a:lnTo>
                  <a:lnTo>
                    <a:pt x="390" y="304"/>
                  </a:lnTo>
                  <a:lnTo>
                    <a:pt x="385" y="310"/>
                  </a:lnTo>
                  <a:lnTo>
                    <a:pt x="381" y="327"/>
                  </a:lnTo>
                  <a:lnTo>
                    <a:pt x="372" y="347"/>
                  </a:lnTo>
                  <a:lnTo>
                    <a:pt x="353" y="370"/>
                  </a:lnTo>
                  <a:lnTo>
                    <a:pt x="320" y="395"/>
                  </a:lnTo>
                  <a:lnTo>
                    <a:pt x="290" y="411"/>
                  </a:lnTo>
                  <a:lnTo>
                    <a:pt x="264" y="420"/>
                  </a:lnTo>
                  <a:lnTo>
                    <a:pt x="242" y="424"/>
                  </a:lnTo>
                  <a:lnTo>
                    <a:pt x="223" y="425"/>
                  </a:lnTo>
                  <a:lnTo>
                    <a:pt x="190" y="425"/>
                  </a:lnTo>
                  <a:lnTo>
                    <a:pt x="178" y="424"/>
                  </a:lnTo>
                  <a:lnTo>
                    <a:pt x="170" y="419"/>
                  </a:lnTo>
                  <a:lnTo>
                    <a:pt x="163" y="406"/>
                  </a:lnTo>
                  <a:lnTo>
                    <a:pt x="162" y="381"/>
                  </a:lnTo>
                  <a:lnTo>
                    <a:pt x="162" y="60"/>
                  </a:lnTo>
                  <a:close/>
                  <a:moveTo>
                    <a:pt x="80" y="59"/>
                  </a:moveTo>
                  <a:lnTo>
                    <a:pt x="80" y="43"/>
                  </a:lnTo>
                  <a:lnTo>
                    <a:pt x="75" y="23"/>
                  </a:lnTo>
                  <a:lnTo>
                    <a:pt x="144" y="23"/>
                  </a:lnTo>
                  <a:lnTo>
                    <a:pt x="139" y="42"/>
                  </a:lnTo>
                  <a:lnTo>
                    <a:pt x="138" y="59"/>
                  </a:lnTo>
                  <a:lnTo>
                    <a:pt x="138" y="382"/>
                  </a:lnTo>
                  <a:lnTo>
                    <a:pt x="141" y="410"/>
                  </a:lnTo>
                  <a:lnTo>
                    <a:pt x="146" y="425"/>
                  </a:lnTo>
                  <a:lnTo>
                    <a:pt x="75" y="425"/>
                  </a:lnTo>
                  <a:lnTo>
                    <a:pt x="80" y="405"/>
                  </a:lnTo>
                  <a:lnTo>
                    <a:pt x="80" y="389"/>
                  </a:lnTo>
                  <a:lnTo>
                    <a:pt x="80" y="59"/>
                  </a:lnTo>
                  <a:close/>
                  <a:moveTo>
                    <a:pt x="369" y="425"/>
                  </a:moveTo>
                  <a:lnTo>
                    <a:pt x="318" y="425"/>
                  </a:lnTo>
                  <a:lnTo>
                    <a:pt x="318" y="424"/>
                  </a:lnTo>
                  <a:lnTo>
                    <a:pt x="337" y="412"/>
                  </a:lnTo>
                  <a:lnTo>
                    <a:pt x="353" y="400"/>
                  </a:lnTo>
                  <a:lnTo>
                    <a:pt x="365" y="390"/>
                  </a:lnTo>
                  <a:lnTo>
                    <a:pt x="375" y="380"/>
                  </a:lnTo>
                  <a:lnTo>
                    <a:pt x="369" y="4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/>
            <p:cNvSpPr>
              <a:spLocks noChangeAspect="1" noEditPoints="1"/>
            </p:cNvSpPr>
            <p:nvPr/>
          </p:nvSpPr>
          <p:spPr bwMode="auto">
            <a:xfrm>
              <a:off x="638" y="906"/>
              <a:ext cx="434" cy="153"/>
            </a:xfrm>
            <a:custGeom>
              <a:avLst/>
              <a:gdLst>
                <a:gd name="T0" fmla="*/ 412 w 434"/>
                <a:gd name="T1" fmla="*/ 26 h 153"/>
                <a:gd name="T2" fmla="*/ 419 w 434"/>
                <a:gd name="T3" fmla="*/ 26 h 153"/>
                <a:gd name="T4" fmla="*/ 426 w 434"/>
                <a:gd name="T5" fmla="*/ 24 h 153"/>
                <a:gd name="T6" fmla="*/ 432 w 434"/>
                <a:gd name="T7" fmla="*/ 21 h 153"/>
                <a:gd name="T8" fmla="*/ 434 w 434"/>
                <a:gd name="T9" fmla="*/ 13 h 153"/>
                <a:gd name="T10" fmla="*/ 432 w 434"/>
                <a:gd name="T11" fmla="*/ 5 h 153"/>
                <a:gd name="T12" fmla="*/ 426 w 434"/>
                <a:gd name="T13" fmla="*/ 2 h 153"/>
                <a:gd name="T14" fmla="*/ 419 w 434"/>
                <a:gd name="T15" fmla="*/ 0 h 153"/>
                <a:gd name="T16" fmla="*/ 412 w 434"/>
                <a:gd name="T17" fmla="*/ 0 h 153"/>
                <a:gd name="T18" fmla="*/ 21 w 434"/>
                <a:gd name="T19" fmla="*/ 0 h 153"/>
                <a:gd name="T20" fmla="*/ 14 w 434"/>
                <a:gd name="T21" fmla="*/ 0 h 153"/>
                <a:gd name="T22" fmla="*/ 7 w 434"/>
                <a:gd name="T23" fmla="*/ 2 h 153"/>
                <a:gd name="T24" fmla="*/ 1 w 434"/>
                <a:gd name="T25" fmla="*/ 5 h 153"/>
                <a:gd name="T26" fmla="*/ 0 w 434"/>
                <a:gd name="T27" fmla="*/ 13 h 153"/>
                <a:gd name="T28" fmla="*/ 1 w 434"/>
                <a:gd name="T29" fmla="*/ 21 h 153"/>
                <a:gd name="T30" fmla="*/ 7 w 434"/>
                <a:gd name="T31" fmla="*/ 24 h 153"/>
                <a:gd name="T32" fmla="*/ 14 w 434"/>
                <a:gd name="T33" fmla="*/ 26 h 153"/>
                <a:gd name="T34" fmla="*/ 22 w 434"/>
                <a:gd name="T35" fmla="*/ 26 h 153"/>
                <a:gd name="T36" fmla="*/ 412 w 434"/>
                <a:gd name="T37" fmla="*/ 26 h 153"/>
                <a:gd name="T38" fmla="*/ 412 w 434"/>
                <a:gd name="T39" fmla="*/ 153 h 153"/>
                <a:gd name="T40" fmla="*/ 419 w 434"/>
                <a:gd name="T41" fmla="*/ 153 h 153"/>
                <a:gd name="T42" fmla="*/ 426 w 434"/>
                <a:gd name="T43" fmla="*/ 151 h 153"/>
                <a:gd name="T44" fmla="*/ 432 w 434"/>
                <a:gd name="T45" fmla="*/ 147 h 153"/>
                <a:gd name="T46" fmla="*/ 434 w 434"/>
                <a:gd name="T47" fmla="*/ 140 h 153"/>
                <a:gd name="T48" fmla="*/ 432 w 434"/>
                <a:gd name="T49" fmla="*/ 132 h 153"/>
                <a:gd name="T50" fmla="*/ 426 w 434"/>
                <a:gd name="T51" fmla="*/ 128 h 153"/>
                <a:gd name="T52" fmla="*/ 419 w 434"/>
                <a:gd name="T53" fmla="*/ 127 h 153"/>
                <a:gd name="T54" fmla="*/ 412 w 434"/>
                <a:gd name="T55" fmla="*/ 127 h 153"/>
                <a:gd name="T56" fmla="*/ 22 w 434"/>
                <a:gd name="T57" fmla="*/ 127 h 153"/>
                <a:gd name="T58" fmla="*/ 14 w 434"/>
                <a:gd name="T59" fmla="*/ 127 h 153"/>
                <a:gd name="T60" fmla="*/ 7 w 434"/>
                <a:gd name="T61" fmla="*/ 128 h 153"/>
                <a:gd name="T62" fmla="*/ 1 w 434"/>
                <a:gd name="T63" fmla="*/ 132 h 153"/>
                <a:gd name="T64" fmla="*/ 0 w 434"/>
                <a:gd name="T65" fmla="*/ 140 h 153"/>
                <a:gd name="T66" fmla="*/ 1 w 434"/>
                <a:gd name="T67" fmla="*/ 147 h 153"/>
                <a:gd name="T68" fmla="*/ 7 w 434"/>
                <a:gd name="T69" fmla="*/ 151 h 153"/>
                <a:gd name="T70" fmla="*/ 14 w 434"/>
                <a:gd name="T71" fmla="*/ 153 h 153"/>
                <a:gd name="T72" fmla="*/ 21 w 434"/>
                <a:gd name="T73" fmla="*/ 153 h 153"/>
                <a:gd name="T74" fmla="*/ 412 w 434"/>
                <a:gd name="T7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4" h="153">
                  <a:moveTo>
                    <a:pt x="412" y="26"/>
                  </a:moveTo>
                  <a:lnTo>
                    <a:pt x="419" y="26"/>
                  </a:lnTo>
                  <a:lnTo>
                    <a:pt x="426" y="24"/>
                  </a:lnTo>
                  <a:lnTo>
                    <a:pt x="432" y="21"/>
                  </a:lnTo>
                  <a:lnTo>
                    <a:pt x="434" y="13"/>
                  </a:lnTo>
                  <a:lnTo>
                    <a:pt x="432" y="5"/>
                  </a:lnTo>
                  <a:lnTo>
                    <a:pt x="426" y="2"/>
                  </a:lnTo>
                  <a:lnTo>
                    <a:pt x="419" y="0"/>
                  </a:lnTo>
                  <a:lnTo>
                    <a:pt x="412" y="0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1" y="5"/>
                  </a:lnTo>
                  <a:lnTo>
                    <a:pt x="0" y="13"/>
                  </a:lnTo>
                  <a:lnTo>
                    <a:pt x="1" y="21"/>
                  </a:lnTo>
                  <a:lnTo>
                    <a:pt x="7" y="24"/>
                  </a:lnTo>
                  <a:lnTo>
                    <a:pt x="14" y="26"/>
                  </a:lnTo>
                  <a:lnTo>
                    <a:pt x="22" y="26"/>
                  </a:lnTo>
                  <a:lnTo>
                    <a:pt x="412" y="26"/>
                  </a:lnTo>
                  <a:close/>
                  <a:moveTo>
                    <a:pt x="412" y="153"/>
                  </a:moveTo>
                  <a:lnTo>
                    <a:pt x="419" y="153"/>
                  </a:lnTo>
                  <a:lnTo>
                    <a:pt x="426" y="151"/>
                  </a:lnTo>
                  <a:lnTo>
                    <a:pt x="432" y="147"/>
                  </a:lnTo>
                  <a:lnTo>
                    <a:pt x="434" y="140"/>
                  </a:lnTo>
                  <a:lnTo>
                    <a:pt x="432" y="132"/>
                  </a:lnTo>
                  <a:lnTo>
                    <a:pt x="426" y="128"/>
                  </a:lnTo>
                  <a:lnTo>
                    <a:pt x="419" y="127"/>
                  </a:lnTo>
                  <a:lnTo>
                    <a:pt x="412" y="127"/>
                  </a:lnTo>
                  <a:lnTo>
                    <a:pt x="22" y="127"/>
                  </a:lnTo>
                  <a:lnTo>
                    <a:pt x="14" y="127"/>
                  </a:lnTo>
                  <a:lnTo>
                    <a:pt x="7" y="128"/>
                  </a:lnTo>
                  <a:lnTo>
                    <a:pt x="1" y="132"/>
                  </a:lnTo>
                  <a:lnTo>
                    <a:pt x="0" y="140"/>
                  </a:lnTo>
                  <a:lnTo>
                    <a:pt x="1" y="147"/>
                  </a:lnTo>
                  <a:lnTo>
                    <a:pt x="7" y="151"/>
                  </a:lnTo>
                  <a:lnTo>
                    <a:pt x="14" y="153"/>
                  </a:lnTo>
                  <a:lnTo>
                    <a:pt x="21" y="153"/>
                  </a:lnTo>
                  <a:lnTo>
                    <a:pt x="412" y="15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/>
            <p:cNvSpPr>
              <a:spLocks noChangeAspect="1"/>
            </p:cNvSpPr>
            <p:nvPr/>
          </p:nvSpPr>
          <p:spPr bwMode="auto">
            <a:xfrm>
              <a:off x="1388" y="2"/>
              <a:ext cx="338" cy="1958"/>
            </a:xfrm>
            <a:custGeom>
              <a:avLst/>
              <a:gdLst>
                <a:gd name="T0" fmla="*/ 191 w 338"/>
                <a:gd name="T1" fmla="*/ 1160 h 1958"/>
                <a:gd name="T2" fmla="*/ 111 w 338"/>
                <a:gd name="T3" fmla="*/ 1031 h 1958"/>
                <a:gd name="T4" fmla="*/ 91 w 338"/>
                <a:gd name="T5" fmla="*/ 944 h 1958"/>
                <a:gd name="T6" fmla="*/ 181 w 338"/>
                <a:gd name="T7" fmla="*/ 826 h 1958"/>
                <a:gd name="T8" fmla="*/ 200 w 338"/>
                <a:gd name="T9" fmla="*/ 739 h 1958"/>
                <a:gd name="T10" fmla="*/ 200 w 338"/>
                <a:gd name="T11" fmla="*/ 253 h 1958"/>
                <a:gd name="T12" fmla="*/ 203 w 338"/>
                <a:gd name="T13" fmla="*/ 213 h 1958"/>
                <a:gd name="T14" fmla="*/ 219 w 338"/>
                <a:gd name="T15" fmla="*/ 155 h 1958"/>
                <a:gd name="T16" fmla="*/ 279 w 338"/>
                <a:gd name="T17" fmla="*/ 70 h 1958"/>
                <a:gd name="T18" fmla="*/ 337 w 338"/>
                <a:gd name="T19" fmla="*/ 26 h 1958"/>
                <a:gd name="T20" fmla="*/ 337 w 338"/>
                <a:gd name="T21" fmla="*/ 7 h 1958"/>
                <a:gd name="T22" fmla="*/ 331 w 338"/>
                <a:gd name="T23" fmla="*/ 0 h 1958"/>
                <a:gd name="T24" fmla="*/ 315 w 338"/>
                <a:gd name="T25" fmla="*/ 0 h 1958"/>
                <a:gd name="T26" fmla="*/ 303 w 338"/>
                <a:gd name="T27" fmla="*/ 4 h 1958"/>
                <a:gd name="T28" fmla="*/ 243 w 338"/>
                <a:gd name="T29" fmla="*/ 43 h 1958"/>
                <a:gd name="T30" fmla="*/ 179 w 338"/>
                <a:gd name="T31" fmla="*/ 113 h 1958"/>
                <a:gd name="T32" fmla="*/ 148 w 338"/>
                <a:gd name="T33" fmla="*/ 178 h 1958"/>
                <a:gd name="T34" fmla="*/ 138 w 338"/>
                <a:gd name="T35" fmla="*/ 225 h 1958"/>
                <a:gd name="T36" fmla="*/ 137 w 338"/>
                <a:gd name="T37" fmla="*/ 702 h 1958"/>
                <a:gd name="T38" fmla="*/ 133 w 338"/>
                <a:gd name="T39" fmla="*/ 777 h 1958"/>
                <a:gd name="T40" fmla="*/ 103 w 338"/>
                <a:gd name="T41" fmla="*/ 862 h 1958"/>
                <a:gd name="T42" fmla="*/ 56 w 338"/>
                <a:gd name="T43" fmla="*/ 925 h 1958"/>
                <a:gd name="T44" fmla="*/ 10 w 338"/>
                <a:gd name="T45" fmla="*/ 961 h 1958"/>
                <a:gd name="T46" fmla="*/ 2 w 338"/>
                <a:gd name="T47" fmla="*/ 968 h 1958"/>
                <a:gd name="T48" fmla="*/ 0 w 338"/>
                <a:gd name="T49" fmla="*/ 979 h 1958"/>
                <a:gd name="T50" fmla="*/ 6 w 338"/>
                <a:gd name="T51" fmla="*/ 995 h 1958"/>
                <a:gd name="T52" fmla="*/ 86 w 338"/>
                <a:gd name="T53" fmla="*/ 1069 h 1958"/>
                <a:gd name="T54" fmla="*/ 135 w 338"/>
                <a:gd name="T55" fmla="*/ 1196 h 1958"/>
                <a:gd name="T56" fmla="*/ 137 w 338"/>
                <a:gd name="T57" fmla="*/ 1219 h 1958"/>
                <a:gd name="T58" fmla="*/ 139 w 338"/>
                <a:gd name="T59" fmla="*/ 1743 h 1958"/>
                <a:gd name="T60" fmla="*/ 154 w 338"/>
                <a:gd name="T61" fmla="*/ 1799 h 1958"/>
                <a:gd name="T62" fmla="*/ 190 w 338"/>
                <a:gd name="T63" fmla="*/ 1862 h 1958"/>
                <a:gd name="T64" fmla="*/ 253 w 338"/>
                <a:gd name="T65" fmla="*/ 1923 h 1958"/>
                <a:gd name="T66" fmla="*/ 305 w 338"/>
                <a:gd name="T67" fmla="*/ 1955 h 1958"/>
                <a:gd name="T68" fmla="*/ 316 w 338"/>
                <a:gd name="T69" fmla="*/ 1958 h 1958"/>
                <a:gd name="T70" fmla="*/ 331 w 338"/>
                <a:gd name="T71" fmla="*/ 1958 h 1958"/>
                <a:gd name="T72" fmla="*/ 337 w 338"/>
                <a:gd name="T73" fmla="*/ 1952 h 1958"/>
                <a:gd name="T74" fmla="*/ 337 w 338"/>
                <a:gd name="T75" fmla="*/ 1933 h 1958"/>
                <a:gd name="T76" fmla="*/ 304 w 338"/>
                <a:gd name="T77" fmla="*/ 1910 h 1958"/>
                <a:gd name="T78" fmla="*/ 227 w 338"/>
                <a:gd name="T79" fmla="*/ 1821 h 1958"/>
                <a:gd name="T80" fmla="*/ 202 w 338"/>
                <a:gd name="T81" fmla="*/ 1737 h 1958"/>
                <a:gd name="T82" fmla="*/ 200 w 338"/>
                <a:gd name="T83" fmla="*/ 1726 h 1958"/>
                <a:gd name="T84" fmla="*/ 200 w 338"/>
                <a:gd name="T85" fmla="*/ 1219 h 1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8" h="1958">
                  <a:moveTo>
                    <a:pt x="200" y="1219"/>
                  </a:moveTo>
                  <a:lnTo>
                    <a:pt x="191" y="1160"/>
                  </a:lnTo>
                  <a:lnTo>
                    <a:pt x="161" y="1094"/>
                  </a:lnTo>
                  <a:lnTo>
                    <a:pt x="111" y="1031"/>
                  </a:lnTo>
                  <a:lnTo>
                    <a:pt x="37" y="980"/>
                  </a:lnTo>
                  <a:lnTo>
                    <a:pt x="91" y="944"/>
                  </a:lnTo>
                  <a:lnTo>
                    <a:pt x="142" y="893"/>
                  </a:lnTo>
                  <a:lnTo>
                    <a:pt x="181" y="826"/>
                  </a:lnTo>
                  <a:lnTo>
                    <a:pt x="200" y="743"/>
                  </a:lnTo>
                  <a:lnTo>
                    <a:pt x="200" y="739"/>
                  </a:lnTo>
                  <a:lnTo>
                    <a:pt x="200" y="287"/>
                  </a:lnTo>
                  <a:lnTo>
                    <a:pt x="200" y="253"/>
                  </a:lnTo>
                  <a:lnTo>
                    <a:pt x="201" y="231"/>
                  </a:lnTo>
                  <a:lnTo>
                    <a:pt x="203" y="213"/>
                  </a:lnTo>
                  <a:lnTo>
                    <a:pt x="206" y="197"/>
                  </a:lnTo>
                  <a:lnTo>
                    <a:pt x="219" y="155"/>
                  </a:lnTo>
                  <a:lnTo>
                    <a:pt x="242" y="112"/>
                  </a:lnTo>
                  <a:lnTo>
                    <a:pt x="279" y="70"/>
                  </a:lnTo>
                  <a:lnTo>
                    <a:pt x="332" y="31"/>
                  </a:lnTo>
                  <a:lnTo>
                    <a:pt x="337" y="26"/>
                  </a:lnTo>
                  <a:lnTo>
                    <a:pt x="338" y="15"/>
                  </a:lnTo>
                  <a:lnTo>
                    <a:pt x="337" y="7"/>
                  </a:lnTo>
                  <a:lnTo>
                    <a:pt x="336" y="2"/>
                  </a:lnTo>
                  <a:lnTo>
                    <a:pt x="331" y="0"/>
                  </a:lnTo>
                  <a:lnTo>
                    <a:pt x="323" y="0"/>
                  </a:lnTo>
                  <a:lnTo>
                    <a:pt x="315" y="0"/>
                  </a:lnTo>
                  <a:lnTo>
                    <a:pt x="309" y="1"/>
                  </a:lnTo>
                  <a:lnTo>
                    <a:pt x="303" y="4"/>
                  </a:lnTo>
                  <a:lnTo>
                    <a:pt x="292" y="10"/>
                  </a:lnTo>
                  <a:lnTo>
                    <a:pt x="243" y="43"/>
                  </a:lnTo>
                  <a:lnTo>
                    <a:pt x="206" y="78"/>
                  </a:lnTo>
                  <a:lnTo>
                    <a:pt x="179" y="113"/>
                  </a:lnTo>
                  <a:lnTo>
                    <a:pt x="160" y="146"/>
                  </a:lnTo>
                  <a:lnTo>
                    <a:pt x="148" y="178"/>
                  </a:lnTo>
                  <a:lnTo>
                    <a:pt x="141" y="204"/>
                  </a:lnTo>
                  <a:lnTo>
                    <a:pt x="138" y="225"/>
                  </a:lnTo>
                  <a:lnTo>
                    <a:pt x="137" y="238"/>
                  </a:lnTo>
                  <a:lnTo>
                    <a:pt x="137" y="702"/>
                  </a:lnTo>
                  <a:lnTo>
                    <a:pt x="137" y="738"/>
                  </a:lnTo>
                  <a:lnTo>
                    <a:pt x="133" y="777"/>
                  </a:lnTo>
                  <a:lnTo>
                    <a:pt x="123" y="818"/>
                  </a:lnTo>
                  <a:lnTo>
                    <a:pt x="103" y="862"/>
                  </a:lnTo>
                  <a:lnTo>
                    <a:pt x="80" y="897"/>
                  </a:lnTo>
                  <a:lnTo>
                    <a:pt x="56" y="925"/>
                  </a:lnTo>
                  <a:lnTo>
                    <a:pt x="32" y="945"/>
                  </a:lnTo>
                  <a:lnTo>
                    <a:pt x="10" y="961"/>
                  </a:lnTo>
                  <a:lnTo>
                    <a:pt x="4" y="965"/>
                  </a:lnTo>
                  <a:lnTo>
                    <a:pt x="2" y="968"/>
                  </a:lnTo>
                  <a:lnTo>
                    <a:pt x="0" y="972"/>
                  </a:lnTo>
                  <a:lnTo>
                    <a:pt x="0" y="979"/>
                  </a:lnTo>
                  <a:lnTo>
                    <a:pt x="1" y="990"/>
                  </a:lnTo>
                  <a:lnTo>
                    <a:pt x="6" y="995"/>
                  </a:lnTo>
                  <a:lnTo>
                    <a:pt x="47" y="1026"/>
                  </a:lnTo>
                  <a:lnTo>
                    <a:pt x="86" y="1069"/>
                  </a:lnTo>
                  <a:lnTo>
                    <a:pt x="117" y="1124"/>
                  </a:lnTo>
                  <a:lnTo>
                    <a:pt x="135" y="1196"/>
                  </a:lnTo>
                  <a:lnTo>
                    <a:pt x="137" y="1210"/>
                  </a:lnTo>
                  <a:lnTo>
                    <a:pt x="137" y="1219"/>
                  </a:lnTo>
                  <a:lnTo>
                    <a:pt x="137" y="1721"/>
                  </a:lnTo>
                  <a:lnTo>
                    <a:pt x="139" y="1743"/>
                  </a:lnTo>
                  <a:lnTo>
                    <a:pt x="144" y="1770"/>
                  </a:lnTo>
                  <a:lnTo>
                    <a:pt x="154" y="1799"/>
                  </a:lnTo>
                  <a:lnTo>
                    <a:pt x="169" y="1830"/>
                  </a:lnTo>
                  <a:lnTo>
                    <a:pt x="190" y="1862"/>
                  </a:lnTo>
                  <a:lnTo>
                    <a:pt x="218" y="1894"/>
                  </a:lnTo>
                  <a:lnTo>
                    <a:pt x="253" y="1923"/>
                  </a:lnTo>
                  <a:lnTo>
                    <a:pt x="296" y="1950"/>
                  </a:lnTo>
                  <a:lnTo>
                    <a:pt x="305" y="1955"/>
                  </a:lnTo>
                  <a:lnTo>
                    <a:pt x="311" y="1958"/>
                  </a:lnTo>
                  <a:lnTo>
                    <a:pt x="316" y="1958"/>
                  </a:lnTo>
                  <a:lnTo>
                    <a:pt x="323" y="1958"/>
                  </a:lnTo>
                  <a:lnTo>
                    <a:pt x="331" y="1958"/>
                  </a:lnTo>
                  <a:lnTo>
                    <a:pt x="336" y="1956"/>
                  </a:lnTo>
                  <a:lnTo>
                    <a:pt x="337" y="1952"/>
                  </a:lnTo>
                  <a:lnTo>
                    <a:pt x="338" y="1944"/>
                  </a:lnTo>
                  <a:lnTo>
                    <a:pt x="337" y="1933"/>
                  </a:lnTo>
                  <a:lnTo>
                    <a:pt x="334" y="1930"/>
                  </a:lnTo>
                  <a:lnTo>
                    <a:pt x="304" y="1910"/>
                  </a:lnTo>
                  <a:lnTo>
                    <a:pt x="265" y="1875"/>
                  </a:lnTo>
                  <a:lnTo>
                    <a:pt x="227" y="1821"/>
                  </a:lnTo>
                  <a:lnTo>
                    <a:pt x="203" y="1747"/>
                  </a:lnTo>
                  <a:lnTo>
                    <a:pt x="202" y="1737"/>
                  </a:lnTo>
                  <a:lnTo>
                    <a:pt x="201" y="1730"/>
                  </a:lnTo>
                  <a:lnTo>
                    <a:pt x="200" y="1726"/>
                  </a:lnTo>
                  <a:lnTo>
                    <a:pt x="200" y="1720"/>
                  </a:lnTo>
                  <a:lnTo>
                    <a:pt x="200" y="121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Rectangle 8"/>
            <p:cNvSpPr>
              <a:spLocks noChangeAspect="1" noChangeArrowheads="1"/>
            </p:cNvSpPr>
            <p:nvPr/>
          </p:nvSpPr>
          <p:spPr bwMode="auto">
            <a:xfrm>
              <a:off x="1907" y="585"/>
              <a:ext cx="236" cy="21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/>
            <p:cNvSpPr>
              <a:spLocks noChangeAspect="1" noEditPoints="1"/>
            </p:cNvSpPr>
            <p:nvPr/>
          </p:nvSpPr>
          <p:spPr bwMode="auto">
            <a:xfrm>
              <a:off x="1826" y="685"/>
              <a:ext cx="252" cy="469"/>
            </a:xfrm>
            <a:custGeom>
              <a:avLst/>
              <a:gdLst>
                <a:gd name="T0" fmla="*/ 0 w 252"/>
                <a:gd name="T1" fmla="*/ 402 h 469"/>
                <a:gd name="T2" fmla="*/ 8 w 252"/>
                <a:gd name="T3" fmla="*/ 411 h 469"/>
                <a:gd name="T4" fmla="*/ 13 w 252"/>
                <a:gd name="T5" fmla="*/ 408 h 469"/>
                <a:gd name="T6" fmla="*/ 31 w 252"/>
                <a:gd name="T7" fmla="*/ 391 h 469"/>
                <a:gd name="T8" fmla="*/ 54 w 252"/>
                <a:gd name="T9" fmla="*/ 369 h 469"/>
                <a:gd name="T10" fmla="*/ 76 w 252"/>
                <a:gd name="T11" fmla="*/ 438 h 469"/>
                <a:gd name="T12" fmla="*/ 128 w 252"/>
                <a:gd name="T13" fmla="*/ 469 h 469"/>
                <a:gd name="T14" fmla="*/ 164 w 252"/>
                <a:gd name="T15" fmla="*/ 460 h 469"/>
                <a:gd name="T16" fmla="*/ 190 w 252"/>
                <a:gd name="T17" fmla="*/ 444 h 469"/>
                <a:gd name="T18" fmla="*/ 214 w 252"/>
                <a:gd name="T19" fmla="*/ 424 h 469"/>
                <a:gd name="T20" fmla="*/ 230 w 252"/>
                <a:gd name="T21" fmla="*/ 405 h 469"/>
                <a:gd name="T22" fmla="*/ 222 w 252"/>
                <a:gd name="T23" fmla="*/ 397 h 469"/>
                <a:gd name="T24" fmla="*/ 214 w 252"/>
                <a:gd name="T25" fmla="*/ 403 h 469"/>
                <a:gd name="T26" fmla="*/ 163 w 252"/>
                <a:gd name="T27" fmla="*/ 444 h 469"/>
                <a:gd name="T28" fmla="*/ 129 w 252"/>
                <a:gd name="T29" fmla="*/ 454 h 469"/>
                <a:gd name="T30" fmla="*/ 98 w 252"/>
                <a:gd name="T31" fmla="*/ 431 h 469"/>
                <a:gd name="T32" fmla="*/ 89 w 252"/>
                <a:gd name="T33" fmla="*/ 369 h 469"/>
                <a:gd name="T34" fmla="*/ 90 w 252"/>
                <a:gd name="T35" fmla="*/ 350 h 469"/>
                <a:gd name="T36" fmla="*/ 92 w 252"/>
                <a:gd name="T37" fmla="*/ 332 h 469"/>
                <a:gd name="T38" fmla="*/ 95 w 252"/>
                <a:gd name="T39" fmla="*/ 328 h 469"/>
                <a:gd name="T40" fmla="*/ 107 w 252"/>
                <a:gd name="T41" fmla="*/ 316 h 469"/>
                <a:gd name="T42" fmla="*/ 152 w 252"/>
                <a:gd name="T43" fmla="*/ 266 h 469"/>
                <a:gd name="T44" fmla="*/ 199 w 252"/>
                <a:gd name="T45" fmla="*/ 201 h 469"/>
                <a:gd name="T46" fmla="*/ 237 w 252"/>
                <a:gd name="T47" fmla="*/ 128 h 469"/>
                <a:gd name="T48" fmla="*/ 252 w 252"/>
                <a:gd name="T49" fmla="*/ 51 h 469"/>
                <a:gd name="T50" fmla="*/ 252 w 252"/>
                <a:gd name="T51" fmla="*/ 38 h 469"/>
                <a:gd name="T52" fmla="*/ 248 w 252"/>
                <a:gd name="T53" fmla="*/ 22 h 469"/>
                <a:gd name="T54" fmla="*/ 236 w 252"/>
                <a:gd name="T55" fmla="*/ 7 h 469"/>
                <a:gd name="T56" fmla="*/ 214 w 252"/>
                <a:gd name="T57" fmla="*/ 0 h 469"/>
                <a:gd name="T58" fmla="*/ 175 w 252"/>
                <a:gd name="T59" fmla="*/ 17 h 469"/>
                <a:gd name="T60" fmla="*/ 141 w 252"/>
                <a:gd name="T61" fmla="*/ 56 h 469"/>
                <a:gd name="T62" fmla="*/ 117 w 252"/>
                <a:gd name="T63" fmla="*/ 97 h 469"/>
                <a:gd name="T64" fmla="*/ 105 w 252"/>
                <a:gd name="T65" fmla="*/ 123 h 469"/>
                <a:gd name="T66" fmla="*/ 53 w 252"/>
                <a:gd name="T67" fmla="*/ 348 h 469"/>
                <a:gd name="T68" fmla="*/ 96 w 252"/>
                <a:gd name="T69" fmla="*/ 305 h 469"/>
                <a:gd name="T70" fmla="*/ 101 w 252"/>
                <a:gd name="T71" fmla="*/ 277 h 469"/>
                <a:gd name="T72" fmla="*/ 116 w 252"/>
                <a:gd name="T73" fmla="*/ 216 h 469"/>
                <a:gd name="T74" fmla="*/ 136 w 252"/>
                <a:gd name="T75" fmla="*/ 143 h 469"/>
                <a:gd name="T76" fmla="*/ 162 w 252"/>
                <a:gd name="T77" fmla="*/ 76 h 469"/>
                <a:gd name="T78" fmla="*/ 187 w 252"/>
                <a:gd name="T79" fmla="*/ 32 h 469"/>
                <a:gd name="T80" fmla="*/ 215 w 252"/>
                <a:gd name="T81" fmla="*/ 15 h 469"/>
                <a:gd name="T82" fmla="*/ 234 w 252"/>
                <a:gd name="T83" fmla="*/ 27 h 469"/>
                <a:gd name="T84" fmla="*/ 237 w 252"/>
                <a:gd name="T85" fmla="*/ 48 h 469"/>
                <a:gd name="T86" fmla="*/ 219 w 252"/>
                <a:gd name="T87" fmla="*/ 130 h 469"/>
                <a:gd name="T88" fmla="*/ 178 w 252"/>
                <a:gd name="T89" fmla="*/ 205 h 469"/>
                <a:gd name="T90" fmla="*/ 131 w 252"/>
                <a:gd name="T91" fmla="*/ 266 h 469"/>
                <a:gd name="T92" fmla="*/ 96 w 252"/>
                <a:gd name="T93" fmla="*/ 30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2" h="469">
                  <a:moveTo>
                    <a:pt x="3" y="396"/>
                  </a:moveTo>
                  <a:lnTo>
                    <a:pt x="0" y="402"/>
                  </a:lnTo>
                  <a:lnTo>
                    <a:pt x="2" y="408"/>
                  </a:lnTo>
                  <a:lnTo>
                    <a:pt x="8" y="411"/>
                  </a:lnTo>
                  <a:lnTo>
                    <a:pt x="10" y="410"/>
                  </a:lnTo>
                  <a:lnTo>
                    <a:pt x="13" y="408"/>
                  </a:lnTo>
                  <a:lnTo>
                    <a:pt x="20" y="401"/>
                  </a:lnTo>
                  <a:lnTo>
                    <a:pt x="31" y="391"/>
                  </a:lnTo>
                  <a:lnTo>
                    <a:pt x="43" y="380"/>
                  </a:lnTo>
                  <a:lnTo>
                    <a:pt x="54" y="369"/>
                  </a:lnTo>
                  <a:lnTo>
                    <a:pt x="62" y="406"/>
                  </a:lnTo>
                  <a:lnTo>
                    <a:pt x="76" y="438"/>
                  </a:lnTo>
                  <a:lnTo>
                    <a:pt x="97" y="460"/>
                  </a:lnTo>
                  <a:lnTo>
                    <a:pt x="128" y="469"/>
                  </a:lnTo>
                  <a:lnTo>
                    <a:pt x="146" y="466"/>
                  </a:lnTo>
                  <a:lnTo>
                    <a:pt x="164" y="460"/>
                  </a:lnTo>
                  <a:lnTo>
                    <a:pt x="178" y="452"/>
                  </a:lnTo>
                  <a:lnTo>
                    <a:pt x="190" y="444"/>
                  </a:lnTo>
                  <a:lnTo>
                    <a:pt x="200" y="436"/>
                  </a:lnTo>
                  <a:lnTo>
                    <a:pt x="214" y="424"/>
                  </a:lnTo>
                  <a:lnTo>
                    <a:pt x="225" y="413"/>
                  </a:lnTo>
                  <a:lnTo>
                    <a:pt x="230" y="405"/>
                  </a:lnTo>
                  <a:lnTo>
                    <a:pt x="229" y="400"/>
                  </a:lnTo>
                  <a:lnTo>
                    <a:pt x="222" y="397"/>
                  </a:lnTo>
                  <a:lnTo>
                    <a:pt x="220" y="398"/>
                  </a:lnTo>
                  <a:lnTo>
                    <a:pt x="214" y="403"/>
                  </a:lnTo>
                  <a:lnTo>
                    <a:pt x="185" y="428"/>
                  </a:lnTo>
                  <a:lnTo>
                    <a:pt x="163" y="444"/>
                  </a:lnTo>
                  <a:lnTo>
                    <a:pt x="144" y="452"/>
                  </a:lnTo>
                  <a:lnTo>
                    <a:pt x="129" y="454"/>
                  </a:lnTo>
                  <a:lnTo>
                    <a:pt x="110" y="448"/>
                  </a:lnTo>
                  <a:lnTo>
                    <a:pt x="98" y="431"/>
                  </a:lnTo>
                  <a:lnTo>
                    <a:pt x="91" y="404"/>
                  </a:lnTo>
                  <a:lnTo>
                    <a:pt x="89" y="369"/>
                  </a:lnTo>
                  <a:lnTo>
                    <a:pt x="89" y="362"/>
                  </a:lnTo>
                  <a:lnTo>
                    <a:pt x="90" y="350"/>
                  </a:lnTo>
                  <a:lnTo>
                    <a:pt x="91" y="339"/>
                  </a:lnTo>
                  <a:lnTo>
                    <a:pt x="92" y="332"/>
                  </a:lnTo>
                  <a:lnTo>
                    <a:pt x="93" y="330"/>
                  </a:lnTo>
                  <a:lnTo>
                    <a:pt x="95" y="328"/>
                  </a:lnTo>
                  <a:lnTo>
                    <a:pt x="99" y="323"/>
                  </a:lnTo>
                  <a:lnTo>
                    <a:pt x="107" y="316"/>
                  </a:lnTo>
                  <a:lnTo>
                    <a:pt x="128" y="293"/>
                  </a:lnTo>
                  <a:lnTo>
                    <a:pt x="152" y="266"/>
                  </a:lnTo>
                  <a:lnTo>
                    <a:pt x="176" y="235"/>
                  </a:lnTo>
                  <a:lnTo>
                    <a:pt x="199" y="201"/>
                  </a:lnTo>
                  <a:lnTo>
                    <a:pt x="220" y="165"/>
                  </a:lnTo>
                  <a:lnTo>
                    <a:pt x="237" y="128"/>
                  </a:lnTo>
                  <a:lnTo>
                    <a:pt x="248" y="89"/>
                  </a:lnTo>
                  <a:lnTo>
                    <a:pt x="252" y="51"/>
                  </a:lnTo>
                  <a:lnTo>
                    <a:pt x="252" y="46"/>
                  </a:lnTo>
                  <a:lnTo>
                    <a:pt x="252" y="38"/>
                  </a:lnTo>
                  <a:lnTo>
                    <a:pt x="250" y="30"/>
                  </a:lnTo>
                  <a:lnTo>
                    <a:pt x="248" y="22"/>
                  </a:lnTo>
                  <a:lnTo>
                    <a:pt x="243" y="13"/>
                  </a:lnTo>
                  <a:lnTo>
                    <a:pt x="236" y="7"/>
                  </a:lnTo>
                  <a:lnTo>
                    <a:pt x="227" y="2"/>
                  </a:lnTo>
                  <a:lnTo>
                    <a:pt x="214" y="0"/>
                  </a:lnTo>
                  <a:lnTo>
                    <a:pt x="194" y="5"/>
                  </a:lnTo>
                  <a:lnTo>
                    <a:pt x="175" y="17"/>
                  </a:lnTo>
                  <a:lnTo>
                    <a:pt x="157" y="35"/>
                  </a:lnTo>
                  <a:lnTo>
                    <a:pt x="141" y="56"/>
                  </a:lnTo>
                  <a:lnTo>
                    <a:pt x="128" y="77"/>
                  </a:lnTo>
                  <a:lnTo>
                    <a:pt x="117" y="97"/>
                  </a:lnTo>
                  <a:lnTo>
                    <a:pt x="109" y="113"/>
                  </a:lnTo>
                  <a:lnTo>
                    <a:pt x="105" y="123"/>
                  </a:lnTo>
                  <a:lnTo>
                    <a:pt x="67" y="233"/>
                  </a:lnTo>
                  <a:lnTo>
                    <a:pt x="53" y="348"/>
                  </a:lnTo>
                  <a:lnTo>
                    <a:pt x="3" y="396"/>
                  </a:lnTo>
                  <a:close/>
                  <a:moveTo>
                    <a:pt x="96" y="305"/>
                  </a:moveTo>
                  <a:lnTo>
                    <a:pt x="97" y="296"/>
                  </a:lnTo>
                  <a:lnTo>
                    <a:pt x="101" y="277"/>
                  </a:lnTo>
                  <a:lnTo>
                    <a:pt x="107" y="249"/>
                  </a:lnTo>
                  <a:lnTo>
                    <a:pt x="116" y="216"/>
                  </a:lnTo>
                  <a:lnTo>
                    <a:pt x="125" y="180"/>
                  </a:lnTo>
                  <a:lnTo>
                    <a:pt x="136" y="143"/>
                  </a:lnTo>
                  <a:lnTo>
                    <a:pt x="149" y="107"/>
                  </a:lnTo>
                  <a:lnTo>
                    <a:pt x="162" y="76"/>
                  </a:lnTo>
                  <a:lnTo>
                    <a:pt x="175" y="51"/>
                  </a:lnTo>
                  <a:lnTo>
                    <a:pt x="187" y="32"/>
                  </a:lnTo>
                  <a:lnTo>
                    <a:pt x="200" y="19"/>
                  </a:lnTo>
                  <a:lnTo>
                    <a:pt x="215" y="15"/>
                  </a:lnTo>
                  <a:lnTo>
                    <a:pt x="227" y="18"/>
                  </a:lnTo>
                  <a:lnTo>
                    <a:pt x="234" y="27"/>
                  </a:lnTo>
                  <a:lnTo>
                    <a:pt x="236" y="39"/>
                  </a:lnTo>
                  <a:lnTo>
                    <a:pt x="237" y="48"/>
                  </a:lnTo>
                  <a:lnTo>
                    <a:pt x="232" y="90"/>
                  </a:lnTo>
                  <a:lnTo>
                    <a:pt x="219" y="130"/>
                  </a:lnTo>
                  <a:lnTo>
                    <a:pt x="200" y="169"/>
                  </a:lnTo>
                  <a:lnTo>
                    <a:pt x="178" y="205"/>
                  </a:lnTo>
                  <a:lnTo>
                    <a:pt x="154" y="238"/>
                  </a:lnTo>
                  <a:lnTo>
                    <a:pt x="131" y="266"/>
                  </a:lnTo>
                  <a:lnTo>
                    <a:pt x="111" y="288"/>
                  </a:lnTo>
                  <a:lnTo>
                    <a:pt x="96" y="3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/>
            <p:cNvSpPr>
              <a:spLocks noChangeAspect="1"/>
            </p:cNvSpPr>
            <p:nvPr/>
          </p:nvSpPr>
          <p:spPr bwMode="auto">
            <a:xfrm>
              <a:off x="2273" y="765"/>
              <a:ext cx="435" cy="435"/>
            </a:xfrm>
            <a:custGeom>
              <a:avLst/>
              <a:gdLst>
                <a:gd name="T0" fmla="*/ 231 w 435"/>
                <a:gd name="T1" fmla="*/ 230 h 435"/>
                <a:gd name="T2" fmla="*/ 413 w 435"/>
                <a:gd name="T3" fmla="*/ 230 h 435"/>
                <a:gd name="T4" fmla="*/ 420 w 435"/>
                <a:gd name="T5" fmla="*/ 230 h 435"/>
                <a:gd name="T6" fmla="*/ 427 w 435"/>
                <a:gd name="T7" fmla="*/ 229 h 435"/>
                <a:gd name="T8" fmla="*/ 433 w 435"/>
                <a:gd name="T9" fmla="*/ 225 h 435"/>
                <a:gd name="T10" fmla="*/ 435 w 435"/>
                <a:gd name="T11" fmla="*/ 217 h 435"/>
                <a:gd name="T12" fmla="*/ 433 w 435"/>
                <a:gd name="T13" fmla="*/ 210 h 435"/>
                <a:gd name="T14" fmla="*/ 427 w 435"/>
                <a:gd name="T15" fmla="*/ 206 h 435"/>
                <a:gd name="T16" fmla="*/ 420 w 435"/>
                <a:gd name="T17" fmla="*/ 204 h 435"/>
                <a:gd name="T18" fmla="*/ 413 w 435"/>
                <a:gd name="T19" fmla="*/ 204 h 435"/>
                <a:gd name="T20" fmla="*/ 231 w 435"/>
                <a:gd name="T21" fmla="*/ 204 h 435"/>
                <a:gd name="T22" fmla="*/ 231 w 435"/>
                <a:gd name="T23" fmla="*/ 21 h 435"/>
                <a:gd name="T24" fmla="*/ 231 w 435"/>
                <a:gd name="T25" fmla="*/ 14 h 435"/>
                <a:gd name="T26" fmla="*/ 229 w 435"/>
                <a:gd name="T27" fmla="*/ 7 h 435"/>
                <a:gd name="T28" fmla="*/ 226 w 435"/>
                <a:gd name="T29" fmla="*/ 2 h 435"/>
                <a:gd name="T30" fmla="*/ 218 w 435"/>
                <a:gd name="T31" fmla="*/ 0 h 435"/>
                <a:gd name="T32" fmla="*/ 210 w 435"/>
                <a:gd name="T33" fmla="*/ 2 h 435"/>
                <a:gd name="T34" fmla="*/ 206 w 435"/>
                <a:gd name="T35" fmla="*/ 7 h 435"/>
                <a:gd name="T36" fmla="*/ 205 w 435"/>
                <a:gd name="T37" fmla="*/ 14 h 435"/>
                <a:gd name="T38" fmla="*/ 205 w 435"/>
                <a:gd name="T39" fmla="*/ 21 h 435"/>
                <a:gd name="T40" fmla="*/ 205 w 435"/>
                <a:gd name="T41" fmla="*/ 204 h 435"/>
                <a:gd name="T42" fmla="*/ 22 w 435"/>
                <a:gd name="T43" fmla="*/ 204 h 435"/>
                <a:gd name="T44" fmla="*/ 15 w 435"/>
                <a:gd name="T45" fmla="*/ 204 h 435"/>
                <a:gd name="T46" fmla="*/ 8 w 435"/>
                <a:gd name="T47" fmla="*/ 206 h 435"/>
                <a:gd name="T48" fmla="*/ 2 w 435"/>
                <a:gd name="T49" fmla="*/ 210 h 435"/>
                <a:gd name="T50" fmla="*/ 0 w 435"/>
                <a:gd name="T51" fmla="*/ 217 h 435"/>
                <a:gd name="T52" fmla="*/ 2 w 435"/>
                <a:gd name="T53" fmla="*/ 225 h 435"/>
                <a:gd name="T54" fmla="*/ 8 w 435"/>
                <a:gd name="T55" fmla="*/ 229 h 435"/>
                <a:gd name="T56" fmla="*/ 15 w 435"/>
                <a:gd name="T57" fmla="*/ 230 h 435"/>
                <a:gd name="T58" fmla="*/ 22 w 435"/>
                <a:gd name="T59" fmla="*/ 230 h 435"/>
                <a:gd name="T60" fmla="*/ 205 w 435"/>
                <a:gd name="T61" fmla="*/ 230 h 435"/>
                <a:gd name="T62" fmla="*/ 205 w 435"/>
                <a:gd name="T63" fmla="*/ 413 h 435"/>
                <a:gd name="T64" fmla="*/ 205 w 435"/>
                <a:gd name="T65" fmla="*/ 420 h 435"/>
                <a:gd name="T66" fmla="*/ 206 w 435"/>
                <a:gd name="T67" fmla="*/ 428 h 435"/>
                <a:gd name="T68" fmla="*/ 210 w 435"/>
                <a:gd name="T69" fmla="*/ 433 h 435"/>
                <a:gd name="T70" fmla="*/ 218 w 435"/>
                <a:gd name="T71" fmla="*/ 435 h 435"/>
                <a:gd name="T72" fmla="*/ 226 w 435"/>
                <a:gd name="T73" fmla="*/ 433 h 435"/>
                <a:gd name="T74" fmla="*/ 229 w 435"/>
                <a:gd name="T75" fmla="*/ 428 h 435"/>
                <a:gd name="T76" fmla="*/ 231 w 435"/>
                <a:gd name="T77" fmla="*/ 420 h 435"/>
                <a:gd name="T78" fmla="*/ 231 w 435"/>
                <a:gd name="T79" fmla="*/ 413 h 435"/>
                <a:gd name="T80" fmla="*/ 231 w 435"/>
                <a:gd name="T81" fmla="*/ 23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5" h="435">
                  <a:moveTo>
                    <a:pt x="231" y="230"/>
                  </a:moveTo>
                  <a:lnTo>
                    <a:pt x="413" y="230"/>
                  </a:lnTo>
                  <a:lnTo>
                    <a:pt x="420" y="230"/>
                  </a:lnTo>
                  <a:lnTo>
                    <a:pt x="427" y="229"/>
                  </a:lnTo>
                  <a:lnTo>
                    <a:pt x="433" y="225"/>
                  </a:lnTo>
                  <a:lnTo>
                    <a:pt x="435" y="217"/>
                  </a:lnTo>
                  <a:lnTo>
                    <a:pt x="433" y="210"/>
                  </a:lnTo>
                  <a:lnTo>
                    <a:pt x="427" y="206"/>
                  </a:lnTo>
                  <a:lnTo>
                    <a:pt x="420" y="204"/>
                  </a:lnTo>
                  <a:lnTo>
                    <a:pt x="413" y="204"/>
                  </a:lnTo>
                  <a:lnTo>
                    <a:pt x="231" y="204"/>
                  </a:lnTo>
                  <a:lnTo>
                    <a:pt x="231" y="21"/>
                  </a:lnTo>
                  <a:lnTo>
                    <a:pt x="231" y="14"/>
                  </a:lnTo>
                  <a:lnTo>
                    <a:pt x="229" y="7"/>
                  </a:lnTo>
                  <a:lnTo>
                    <a:pt x="226" y="2"/>
                  </a:lnTo>
                  <a:lnTo>
                    <a:pt x="218" y="0"/>
                  </a:lnTo>
                  <a:lnTo>
                    <a:pt x="210" y="2"/>
                  </a:lnTo>
                  <a:lnTo>
                    <a:pt x="206" y="7"/>
                  </a:lnTo>
                  <a:lnTo>
                    <a:pt x="205" y="14"/>
                  </a:lnTo>
                  <a:lnTo>
                    <a:pt x="205" y="21"/>
                  </a:lnTo>
                  <a:lnTo>
                    <a:pt x="205" y="204"/>
                  </a:lnTo>
                  <a:lnTo>
                    <a:pt x="22" y="204"/>
                  </a:lnTo>
                  <a:lnTo>
                    <a:pt x="15" y="204"/>
                  </a:lnTo>
                  <a:lnTo>
                    <a:pt x="8" y="206"/>
                  </a:lnTo>
                  <a:lnTo>
                    <a:pt x="2" y="210"/>
                  </a:lnTo>
                  <a:lnTo>
                    <a:pt x="0" y="217"/>
                  </a:lnTo>
                  <a:lnTo>
                    <a:pt x="2" y="225"/>
                  </a:lnTo>
                  <a:lnTo>
                    <a:pt x="8" y="229"/>
                  </a:lnTo>
                  <a:lnTo>
                    <a:pt x="15" y="230"/>
                  </a:lnTo>
                  <a:lnTo>
                    <a:pt x="22" y="230"/>
                  </a:lnTo>
                  <a:lnTo>
                    <a:pt x="205" y="230"/>
                  </a:lnTo>
                  <a:lnTo>
                    <a:pt x="205" y="413"/>
                  </a:lnTo>
                  <a:lnTo>
                    <a:pt x="205" y="420"/>
                  </a:lnTo>
                  <a:lnTo>
                    <a:pt x="206" y="428"/>
                  </a:lnTo>
                  <a:lnTo>
                    <a:pt x="210" y="433"/>
                  </a:lnTo>
                  <a:lnTo>
                    <a:pt x="218" y="435"/>
                  </a:lnTo>
                  <a:lnTo>
                    <a:pt x="226" y="433"/>
                  </a:lnTo>
                  <a:lnTo>
                    <a:pt x="229" y="428"/>
                  </a:lnTo>
                  <a:lnTo>
                    <a:pt x="231" y="420"/>
                  </a:lnTo>
                  <a:lnTo>
                    <a:pt x="231" y="413"/>
                  </a:lnTo>
                  <a:lnTo>
                    <a:pt x="231" y="2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/>
            <p:cNvSpPr>
              <a:spLocks noChangeAspect="1"/>
            </p:cNvSpPr>
            <p:nvPr/>
          </p:nvSpPr>
          <p:spPr bwMode="auto">
            <a:xfrm>
              <a:off x="3126" y="15"/>
              <a:ext cx="487" cy="313"/>
            </a:xfrm>
            <a:custGeom>
              <a:avLst/>
              <a:gdLst>
                <a:gd name="T0" fmla="*/ 436 w 487"/>
                <a:gd name="T1" fmla="*/ 27 h 313"/>
                <a:gd name="T2" fmla="*/ 452 w 487"/>
                <a:gd name="T3" fmla="*/ 18 h 313"/>
                <a:gd name="T4" fmla="*/ 483 w 487"/>
                <a:gd name="T5" fmla="*/ 16 h 313"/>
                <a:gd name="T6" fmla="*/ 484 w 487"/>
                <a:gd name="T7" fmla="*/ 1 h 313"/>
                <a:gd name="T8" fmla="*/ 412 w 487"/>
                <a:gd name="T9" fmla="*/ 0 h 313"/>
                <a:gd name="T10" fmla="*/ 399 w 487"/>
                <a:gd name="T11" fmla="*/ 2 h 313"/>
                <a:gd name="T12" fmla="*/ 392 w 487"/>
                <a:gd name="T13" fmla="*/ 10 h 313"/>
                <a:gd name="T14" fmla="*/ 170 w 487"/>
                <a:gd name="T15" fmla="*/ 13 h 313"/>
                <a:gd name="T16" fmla="*/ 166 w 487"/>
                <a:gd name="T17" fmla="*/ 2 h 313"/>
                <a:gd name="T18" fmla="*/ 154 w 487"/>
                <a:gd name="T19" fmla="*/ 0 h 313"/>
                <a:gd name="T20" fmla="*/ 78 w 487"/>
                <a:gd name="T21" fmla="*/ 2 h 313"/>
                <a:gd name="T22" fmla="*/ 78 w 487"/>
                <a:gd name="T23" fmla="*/ 16 h 313"/>
                <a:gd name="T24" fmla="*/ 97 w 487"/>
                <a:gd name="T25" fmla="*/ 17 h 313"/>
                <a:gd name="T26" fmla="*/ 115 w 487"/>
                <a:gd name="T27" fmla="*/ 20 h 313"/>
                <a:gd name="T28" fmla="*/ 116 w 487"/>
                <a:gd name="T29" fmla="*/ 27 h 313"/>
                <a:gd name="T30" fmla="*/ 57 w 487"/>
                <a:gd name="T31" fmla="*/ 264 h 313"/>
                <a:gd name="T32" fmla="*/ 46 w 487"/>
                <a:gd name="T33" fmla="*/ 285 h 313"/>
                <a:gd name="T34" fmla="*/ 10 w 487"/>
                <a:gd name="T35" fmla="*/ 296 h 313"/>
                <a:gd name="T36" fmla="*/ 0 w 487"/>
                <a:gd name="T37" fmla="*/ 306 h 313"/>
                <a:gd name="T38" fmla="*/ 7 w 487"/>
                <a:gd name="T39" fmla="*/ 313 h 313"/>
                <a:gd name="T40" fmla="*/ 105 w 487"/>
                <a:gd name="T41" fmla="*/ 313 h 313"/>
                <a:gd name="T42" fmla="*/ 111 w 487"/>
                <a:gd name="T43" fmla="*/ 308 h 313"/>
                <a:gd name="T44" fmla="*/ 109 w 487"/>
                <a:gd name="T45" fmla="*/ 297 h 313"/>
                <a:gd name="T46" fmla="*/ 85 w 487"/>
                <a:gd name="T47" fmla="*/ 294 h 313"/>
                <a:gd name="T48" fmla="*/ 73 w 487"/>
                <a:gd name="T49" fmla="*/ 283 h 313"/>
                <a:gd name="T50" fmla="*/ 73 w 487"/>
                <a:gd name="T51" fmla="*/ 273 h 313"/>
                <a:gd name="T52" fmla="*/ 135 w 487"/>
                <a:gd name="T53" fmla="*/ 23 h 313"/>
                <a:gd name="T54" fmla="*/ 185 w 487"/>
                <a:gd name="T55" fmla="*/ 300 h 313"/>
                <a:gd name="T56" fmla="*/ 194 w 487"/>
                <a:gd name="T57" fmla="*/ 313 h 313"/>
                <a:gd name="T58" fmla="*/ 207 w 487"/>
                <a:gd name="T59" fmla="*/ 303 h 313"/>
                <a:gd name="T60" fmla="*/ 400 w 487"/>
                <a:gd name="T61" fmla="*/ 18 h 313"/>
                <a:gd name="T62" fmla="*/ 332 w 487"/>
                <a:gd name="T63" fmla="*/ 287 h 313"/>
                <a:gd name="T64" fmla="*/ 316 w 487"/>
                <a:gd name="T65" fmla="*/ 295 h 313"/>
                <a:gd name="T66" fmla="*/ 285 w 487"/>
                <a:gd name="T67" fmla="*/ 298 h 313"/>
                <a:gd name="T68" fmla="*/ 282 w 487"/>
                <a:gd name="T69" fmla="*/ 310 h 313"/>
                <a:gd name="T70" fmla="*/ 317 w 487"/>
                <a:gd name="T71" fmla="*/ 311 h 313"/>
                <a:gd name="T72" fmla="*/ 358 w 487"/>
                <a:gd name="T73" fmla="*/ 311 h 313"/>
                <a:gd name="T74" fmla="*/ 391 w 487"/>
                <a:gd name="T75" fmla="*/ 313 h 313"/>
                <a:gd name="T76" fmla="*/ 407 w 487"/>
                <a:gd name="T77" fmla="*/ 313 h 313"/>
                <a:gd name="T78" fmla="*/ 412 w 487"/>
                <a:gd name="T79" fmla="*/ 308 h 313"/>
                <a:gd name="T80" fmla="*/ 409 w 487"/>
                <a:gd name="T81" fmla="*/ 297 h 313"/>
                <a:gd name="T82" fmla="*/ 393 w 487"/>
                <a:gd name="T83" fmla="*/ 296 h 313"/>
                <a:gd name="T84" fmla="*/ 372 w 487"/>
                <a:gd name="T85" fmla="*/ 293 h 313"/>
                <a:gd name="T86" fmla="*/ 373 w 487"/>
                <a:gd name="T87" fmla="*/ 279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7" h="313">
                  <a:moveTo>
                    <a:pt x="433" y="38"/>
                  </a:moveTo>
                  <a:lnTo>
                    <a:pt x="436" y="27"/>
                  </a:lnTo>
                  <a:lnTo>
                    <a:pt x="441" y="21"/>
                  </a:lnTo>
                  <a:lnTo>
                    <a:pt x="452" y="18"/>
                  </a:lnTo>
                  <a:lnTo>
                    <a:pt x="472" y="17"/>
                  </a:lnTo>
                  <a:lnTo>
                    <a:pt x="483" y="16"/>
                  </a:lnTo>
                  <a:lnTo>
                    <a:pt x="487" y="7"/>
                  </a:lnTo>
                  <a:lnTo>
                    <a:pt x="484" y="1"/>
                  </a:lnTo>
                  <a:lnTo>
                    <a:pt x="474" y="0"/>
                  </a:lnTo>
                  <a:lnTo>
                    <a:pt x="412" y="0"/>
                  </a:lnTo>
                  <a:lnTo>
                    <a:pt x="404" y="1"/>
                  </a:lnTo>
                  <a:lnTo>
                    <a:pt x="399" y="2"/>
                  </a:lnTo>
                  <a:lnTo>
                    <a:pt x="396" y="4"/>
                  </a:lnTo>
                  <a:lnTo>
                    <a:pt x="392" y="10"/>
                  </a:lnTo>
                  <a:lnTo>
                    <a:pt x="215" y="270"/>
                  </a:lnTo>
                  <a:lnTo>
                    <a:pt x="170" y="13"/>
                  </a:lnTo>
                  <a:lnTo>
                    <a:pt x="169" y="6"/>
                  </a:lnTo>
                  <a:lnTo>
                    <a:pt x="166" y="2"/>
                  </a:lnTo>
                  <a:lnTo>
                    <a:pt x="162" y="1"/>
                  </a:lnTo>
                  <a:lnTo>
                    <a:pt x="154" y="0"/>
                  </a:lnTo>
                  <a:lnTo>
                    <a:pt x="89" y="0"/>
                  </a:lnTo>
                  <a:lnTo>
                    <a:pt x="78" y="2"/>
                  </a:lnTo>
                  <a:lnTo>
                    <a:pt x="74" y="10"/>
                  </a:lnTo>
                  <a:lnTo>
                    <a:pt x="78" y="16"/>
                  </a:lnTo>
                  <a:lnTo>
                    <a:pt x="89" y="17"/>
                  </a:lnTo>
                  <a:lnTo>
                    <a:pt x="97" y="17"/>
                  </a:lnTo>
                  <a:lnTo>
                    <a:pt x="106" y="18"/>
                  </a:lnTo>
                  <a:lnTo>
                    <a:pt x="115" y="20"/>
                  </a:lnTo>
                  <a:lnTo>
                    <a:pt x="116" y="24"/>
                  </a:lnTo>
                  <a:lnTo>
                    <a:pt x="116" y="27"/>
                  </a:lnTo>
                  <a:lnTo>
                    <a:pt x="115" y="34"/>
                  </a:lnTo>
                  <a:lnTo>
                    <a:pt x="57" y="264"/>
                  </a:lnTo>
                  <a:lnTo>
                    <a:pt x="53" y="275"/>
                  </a:lnTo>
                  <a:lnTo>
                    <a:pt x="46" y="285"/>
                  </a:lnTo>
                  <a:lnTo>
                    <a:pt x="32" y="293"/>
                  </a:lnTo>
                  <a:lnTo>
                    <a:pt x="10" y="296"/>
                  </a:lnTo>
                  <a:lnTo>
                    <a:pt x="3" y="298"/>
                  </a:lnTo>
                  <a:lnTo>
                    <a:pt x="0" y="306"/>
                  </a:lnTo>
                  <a:lnTo>
                    <a:pt x="1" y="310"/>
                  </a:lnTo>
                  <a:lnTo>
                    <a:pt x="7" y="313"/>
                  </a:lnTo>
                  <a:lnTo>
                    <a:pt x="103" y="313"/>
                  </a:lnTo>
                  <a:lnTo>
                    <a:pt x="105" y="313"/>
                  </a:lnTo>
                  <a:lnTo>
                    <a:pt x="108" y="311"/>
                  </a:lnTo>
                  <a:lnTo>
                    <a:pt x="111" y="308"/>
                  </a:lnTo>
                  <a:lnTo>
                    <a:pt x="112" y="303"/>
                  </a:lnTo>
                  <a:lnTo>
                    <a:pt x="109" y="297"/>
                  </a:lnTo>
                  <a:lnTo>
                    <a:pt x="102" y="296"/>
                  </a:lnTo>
                  <a:lnTo>
                    <a:pt x="85" y="294"/>
                  </a:lnTo>
                  <a:lnTo>
                    <a:pt x="76" y="289"/>
                  </a:lnTo>
                  <a:lnTo>
                    <a:pt x="73" y="283"/>
                  </a:lnTo>
                  <a:lnTo>
                    <a:pt x="73" y="277"/>
                  </a:lnTo>
                  <a:lnTo>
                    <a:pt x="73" y="273"/>
                  </a:lnTo>
                  <a:lnTo>
                    <a:pt x="75" y="266"/>
                  </a:lnTo>
                  <a:lnTo>
                    <a:pt x="135" y="23"/>
                  </a:lnTo>
                  <a:lnTo>
                    <a:pt x="136" y="23"/>
                  </a:lnTo>
                  <a:lnTo>
                    <a:pt x="185" y="300"/>
                  </a:lnTo>
                  <a:lnTo>
                    <a:pt x="187" y="310"/>
                  </a:lnTo>
                  <a:lnTo>
                    <a:pt x="194" y="313"/>
                  </a:lnTo>
                  <a:lnTo>
                    <a:pt x="202" y="309"/>
                  </a:lnTo>
                  <a:lnTo>
                    <a:pt x="207" y="303"/>
                  </a:lnTo>
                  <a:lnTo>
                    <a:pt x="399" y="18"/>
                  </a:lnTo>
                  <a:lnTo>
                    <a:pt x="400" y="18"/>
                  </a:lnTo>
                  <a:lnTo>
                    <a:pt x="335" y="277"/>
                  </a:lnTo>
                  <a:lnTo>
                    <a:pt x="332" y="287"/>
                  </a:lnTo>
                  <a:lnTo>
                    <a:pt x="327" y="293"/>
                  </a:lnTo>
                  <a:lnTo>
                    <a:pt x="316" y="295"/>
                  </a:lnTo>
                  <a:lnTo>
                    <a:pt x="295" y="296"/>
                  </a:lnTo>
                  <a:lnTo>
                    <a:pt x="285" y="298"/>
                  </a:lnTo>
                  <a:lnTo>
                    <a:pt x="281" y="306"/>
                  </a:lnTo>
                  <a:lnTo>
                    <a:pt x="282" y="310"/>
                  </a:lnTo>
                  <a:lnTo>
                    <a:pt x="289" y="313"/>
                  </a:lnTo>
                  <a:lnTo>
                    <a:pt x="317" y="311"/>
                  </a:lnTo>
                  <a:lnTo>
                    <a:pt x="346" y="311"/>
                  </a:lnTo>
                  <a:lnTo>
                    <a:pt x="358" y="311"/>
                  </a:lnTo>
                  <a:lnTo>
                    <a:pt x="375" y="312"/>
                  </a:lnTo>
                  <a:lnTo>
                    <a:pt x="391" y="313"/>
                  </a:lnTo>
                  <a:lnTo>
                    <a:pt x="404" y="313"/>
                  </a:lnTo>
                  <a:lnTo>
                    <a:pt x="407" y="313"/>
                  </a:lnTo>
                  <a:lnTo>
                    <a:pt x="410" y="311"/>
                  </a:lnTo>
                  <a:lnTo>
                    <a:pt x="412" y="308"/>
                  </a:lnTo>
                  <a:lnTo>
                    <a:pt x="413" y="303"/>
                  </a:lnTo>
                  <a:lnTo>
                    <a:pt x="409" y="297"/>
                  </a:lnTo>
                  <a:lnTo>
                    <a:pt x="399" y="296"/>
                  </a:lnTo>
                  <a:lnTo>
                    <a:pt x="393" y="296"/>
                  </a:lnTo>
                  <a:lnTo>
                    <a:pt x="381" y="295"/>
                  </a:lnTo>
                  <a:lnTo>
                    <a:pt x="372" y="293"/>
                  </a:lnTo>
                  <a:lnTo>
                    <a:pt x="371" y="289"/>
                  </a:lnTo>
                  <a:lnTo>
                    <a:pt x="373" y="279"/>
                  </a:lnTo>
                  <a:lnTo>
                    <a:pt x="433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2"/>
            <p:cNvSpPr>
              <a:spLocks noChangeAspect="1"/>
            </p:cNvSpPr>
            <p:nvPr/>
          </p:nvSpPr>
          <p:spPr bwMode="auto">
            <a:xfrm>
              <a:off x="2929" y="521"/>
              <a:ext cx="869" cy="914"/>
            </a:xfrm>
            <a:custGeom>
              <a:avLst/>
              <a:gdLst>
                <a:gd name="T0" fmla="*/ 790 w 869"/>
                <a:gd name="T1" fmla="*/ 914 h 914"/>
                <a:gd name="T2" fmla="*/ 869 w 869"/>
                <a:gd name="T3" fmla="*/ 706 h 914"/>
                <a:gd name="T4" fmla="*/ 853 w 869"/>
                <a:gd name="T5" fmla="*/ 706 h 914"/>
                <a:gd name="T6" fmla="*/ 826 w 869"/>
                <a:gd name="T7" fmla="*/ 752 h 914"/>
                <a:gd name="T8" fmla="*/ 787 w 869"/>
                <a:gd name="T9" fmla="*/ 790 h 914"/>
                <a:gd name="T10" fmla="*/ 738 w 869"/>
                <a:gd name="T11" fmla="*/ 818 h 914"/>
                <a:gd name="T12" fmla="*/ 683 w 869"/>
                <a:gd name="T13" fmla="*/ 838 h 914"/>
                <a:gd name="T14" fmla="*/ 663 w 869"/>
                <a:gd name="T15" fmla="*/ 842 h 914"/>
                <a:gd name="T16" fmla="*/ 623 w 869"/>
                <a:gd name="T17" fmla="*/ 849 h 914"/>
                <a:gd name="T18" fmla="*/ 563 w 869"/>
                <a:gd name="T19" fmla="*/ 855 h 914"/>
                <a:gd name="T20" fmla="*/ 480 w 869"/>
                <a:gd name="T21" fmla="*/ 858 h 914"/>
                <a:gd name="T22" fmla="*/ 86 w 869"/>
                <a:gd name="T23" fmla="*/ 858 h 914"/>
                <a:gd name="T24" fmla="*/ 419 w 869"/>
                <a:gd name="T25" fmla="*/ 468 h 914"/>
                <a:gd name="T26" fmla="*/ 423 w 869"/>
                <a:gd name="T27" fmla="*/ 462 h 914"/>
                <a:gd name="T28" fmla="*/ 425 w 869"/>
                <a:gd name="T29" fmla="*/ 457 h 914"/>
                <a:gd name="T30" fmla="*/ 424 w 869"/>
                <a:gd name="T31" fmla="*/ 455 h 914"/>
                <a:gd name="T32" fmla="*/ 420 w 869"/>
                <a:gd name="T33" fmla="*/ 448 h 914"/>
                <a:gd name="T34" fmla="*/ 116 w 869"/>
                <a:gd name="T35" fmla="*/ 32 h 914"/>
                <a:gd name="T36" fmla="*/ 474 w 869"/>
                <a:gd name="T37" fmla="*/ 32 h 914"/>
                <a:gd name="T38" fmla="*/ 534 w 869"/>
                <a:gd name="T39" fmla="*/ 33 h 914"/>
                <a:gd name="T40" fmla="*/ 580 w 869"/>
                <a:gd name="T41" fmla="*/ 36 h 914"/>
                <a:gd name="T42" fmla="*/ 612 w 869"/>
                <a:gd name="T43" fmla="*/ 40 h 914"/>
                <a:gd name="T44" fmla="*/ 626 w 869"/>
                <a:gd name="T45" fmla="*/ 42 h 914"/>
                <a:gd name="T46" fmla="*/ 656 w 869"/>
                <a:gd name="T47" fmla="*/ 47 h 914"/>
                <a:gd name="T48" fmla="*/ 692 w 869"/>
                <a:gd name="T49" fmla="*/ 56 h 914"/>
                <a:gd name="T50" fmla="*/ 731 w 869"/>
                <a:gd name="T51" fmla="*/ 70 h 914"/>
                <a:gd name="T52" fmla="*/ 770 w 869"/>
                <a:gd name="T53" fmla="*/ 91 h 914"/>
                <a:gd name="T54" fmla="*/ 787 w 869"/>
                <a:gd name="T55" fmla="*/ 102 h 914"/>
                <a:gd name="T56" fmla="*/ 809 w 869"/>
                <a:gd name="T57" fmla="*/ 122 h 914"/>
                <a:gd name="T58" fmla="*/ 833 w 869"/>
                <a:gd name="T59" fmla="*/ 148 h 914"/>
                <a:gd name="T60" fmla="*/ 853 w 869"/>
                <a:gd name="T61" fmla="*/ 184 h 914"/>
                <a:gd name="T62" fmla="*/ 869 w 869"/>
                <a:gd name="T63" fmla="*/ 184 h 914"/>
                <a:gd name="T64" fmla="*/ 790 w 869"/>
                <a:gd name="T65" fmla="*/ 0 h 914"/>
                <a:gd name="T66" fmla="*/ 18 w 869"/>
                <a:gd name="T67" fmla="*/ 0 h 914"/>
                <a:gd name="T68" fmla="*/ 9 w 869"/>
                <a:gd name="T69" fmla="*/ 0 h 914"/>
                <a:gd name="T70" fmla="*/ 4 w 869"/>
                <a:gd name="T71" fmla="*/ 1 h 914"/>
                <a:gd name="T72" fmla="*/ 2 w 869"/>
                <a:gd name="T73" fmla="*/ 3 h 914"/>
                <a:gd name="T74" fmla="*/ 1 w 869"/>
                <a:gd name="T75" fmla="*/ 5 h 914"/>
                <a:gd name="T76" fmla="*/ 0 w 869"/>
                <a:gd name="T77" fmla="*/ 14 h 914"/>
                <a:gd name="T78" fmla="*/ 0 w 869"/>
                <a:gd name="T79" fmla="*/ 26 h 914"/>
                <a:gd name="T80" fmla="*/ 346 w 869"/>
                <a:gd name="T81" fmla="*/ 499 h 914"/>
                <a:gd name="T82" fmla="*/ 7 w 869"/>
                <a:gd name="T83" fmla="*/ 896 h 914"/>
                <a:gd name="T84" fmla="*/ 1 w 869"/>
                <a:gd name="T85" fmla="*/ 904 h 914"/>
                <a:gd name="T86" fmla="*/ 1 w 869"/>
                <a:gd name="T87" fmla="*/ 908 h 914"/>
                <a:gd name="T88" fmla="*/ 5 w 869"/>
                <a:gd name="T89" fmla="*/ 914 h 914"/>
                <a:gd name="T90" fmla="*/ 18 w 869"/>
                <a:gd name="T91" fmla="*/ 914 h 914"/>
                <a:gd name="T92" fmla="*/ 790 w 869"/>
                <a:gd name="T93" fmla="*/ 914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9" h="914">
                  <a:moveTo>
                    <a:pt x="790" y="914"/>
                  </a:moveTo>
                  <a:lnTo>
                    <a:pt x="869" y="706"/>
                  </a:lnTo>
                  <a:lnTo>
                    <a:pt x="853" y="706"/>
                  </a:lnTo>
                  <a:lnTo>
                    <a:pt x="826" y="752"/>
                  </a:lnTo>
                  <a:lnTo>
                    <a:pt x="787" y="790"/>
                  </a:lnTo>
                  <a:lnTo>
                    <a:pt x="738" y="818"/>
                  </a:lnTo>
                  <a:lnTo>
                    <a:pt x="683" y="838"/>
                  </a:lnTo>
                  <a:lnTo>
                    <a:pt x="663" y="842"/>
                  </a:lnTo>
                  <a:lnTo>
                    <a:pt x="623" y="849"/>
                  </a:lnTo>
                  <a:lnTo>
                    <a:pt x="563" y="855"/>
                  </a:lnTo>
                  <a:lnTo>
                    <a:pt x="480" y="858"/>
                  </a:lnTo>
                  <a:lnTo>
                    <a:pt x="86" y="858"/>
                  </a:lnTo>
                  <a:lnTo>
                    <a:pt x="419" y="468"/>
                  </a:lnTo>
                  <a:lnTo>
                    <a:pt x="423" y="462"/>
                  </a:lnTo>
                  <a:lnTo>
                    <a:pt x="425" y="457"/>
                  </a:lnTo>
                  <a:lnTo>
                    <a:pt x="424" y="455"/>
                  </a:lnTo>
                  <a:lnTo>
                    <a:pt x="420" y="448"/>
                  </a:lnTo>
                  <a:lnTo>
                    <a:pt x="116" y="32"/>
                  </a:lnTo>
                  <a:lnTo>
                    <a:pt x="474" y="32"/>
                  </a:lnTo>
                  <a:lnTo>
                    <a:pt x="534" y="33"/>
                  </a:lnTo>
                  <a:lnTo>
                    <a:pt x="580" y="36"/>
                  </a:lnTo>
                  <a:lnTo>
                    <a:pt x="612" y="40"/>
                  </a:lnTo>
                  <a:lnTo>
                    <a:pt x="626" y="42"/>
                  </a:lnTo>
                  <a:lnTo>
                    <a:pt x="656" y="47"/>
                  </a:lnTo>
                  <a:lnTo>
                    <a:pt x="692" y="56"/>
                  </a:lnTo>
                  <a:lnTo>
                    <a:pt x="731" y="70"/>
                  </a:lnTo>
                  <a:lnTo>
                    <a:pt x="770" y="91"/>
                  </a:lnTo>
                  <a:lnTo>
                    <a:pt x="787" y="102"/>
                  </a:lnTo>
                  <a:lnTo>
                    <a:pt x="809" y="122"/>
                  </a:lnTo>
                  <a:lnTo>
                    <a:pt x="833" y="148"/>
                  </a:lnTo>
                  <a:lnTo>
                    <a:pt x="853" y="184"/>
                  </a:lnTo>
                  <a:lnTo>
                    <a:pt x="869" y="184"/>
                  </a:lnTo>
                  <a:lnTo>
                    <a:pt x="790" y="0"/>
                  </a:lnTo>
                  <a:lnTo>
                    <a:pt x="18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14"/>
                  </a:lnTo>
                  <a:lnTo>
                    <a:pt x="0" y="26"/>
                  </a:lnTo>
                  <a:lnTo>
                    <a:pt x="346" y="499"/>
                  </a:lnTo>
                  <a:lnTo>
                    <a:pt x="7" y="896"/>
                  </a:lnTo>
                  <a:lnTo>
                    <a:pt x="1" y="904"/>
                  </a:lnTo>
                  <a:lnTo>
                    <a:pt x="1" y="908"/>
                  </a:lnTo>
                  <a:lnTo>
                    <a:pt x="5" y="914"/>
                  </a:lnTo>
                  <a:lnTo>
                    <a:pt x="18" y="914"/>
                  </a:lnTo>
                  <a:lnTo>
                    <a:pt x="790" y="9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3"/>
            <p:cNvSpPr>
              <a:spLocks noChangeAspect="1"/>
            </p:cNvSpPr>
            <p:nvPr/>
          </p:nvSpPr>
          <p:spPr bwMode="auto">
            <a:xfrm>
              <a:off x="2920" y="1615"/>
              <a:ext cx="225" cy="322"/>
            </a:xfrm>
            <a:custGeom>
              <a:avLst/>
              <a:gdLst>
                <a:gd name="T0" fmla="*/ 110 w 225"/>
                <a:gd name="T1" fmla="*/ 10 h 322"/>
                <a:gd name="T2" fmla="*/ 110 w 225"/>
                <a:gd name="T3" fmla="*/ 2 h 322"/>
                <a:gd name="T4" fmla="*/ 92 w 225"/>
                <a:gd name="T5" fmla="*/ 1 h 322"/>
                <a:gd name="T6" fmla="*/ 58 w 225"/>
                <a:gd name="T7" fmla="*/ 3 h 322"/>
                <a:gd name="T8" fmla="*/ 39 w 225"/>
                <a:gd name="T9" fmla="*/ 6 h 322"/>
                <a:gd name="T10" fmla="*/ 39 w 225"/>
                <a:gd name="T11" fmla="*/ 21 h 322"/>
                <a:gd name="T12" fmla="*/ 60 w 225"/>
                <a:gd name="T13" fmla="*/ 22 h 322"/>
                <a:gd name="T14" fmla="*/ 69 w 225"/>
                <a:gd name="T15" fmla="*/ 26 h 322"/>
                <a:gd name="T16" fmla="*/ 67 w 225"/>
                <a:gd name="T17" fmla="*/ 38 h 322"/>
                <a:gd name="T18" fmla="*/ 1 w 225"/>
                <a:gd name="T19" fmla="*/ 305 h 322"/>
                <a:gd name="T20" fmla="*/ 4 w 225"/>
                <a:gd name="T21" fmla="*/ 317 h 322"/>
                <a:gd name="T22" fmla="*/ 30 w 225"/>
                <a:gd name="T23" fmla="*/ 316 h 322"/>
                <a:gd name="T24" fmla="*/ 38 w 225"/>
                <a:gd name="T25" fmla="*/ 299 h 322"/>
                <a:gd name="T26" fmla="*/ 44 w 225"/>
                <a:gd name="T27" fmla="*/ 276 h 322"/>
                <a:gd name="T28" fmla="*/ 52 w 225"/>
                <a:gd name="T29" fmla="*/ 244 h 322"/>
                <a:gd name="T30" fmla="*/ 58 w 225"/>
                <a:gd name="T31" fmla="*/ 219 h 322"/>
                <a:gd name="T32" fmla="*/ 82 w 225"/>
                <a:gd name="T33" fmla="*/ 218 h 322"/>
                <a:gd name="T34" fmla="*/ 113 w 225"/>
                <a:gd name="T35" fmla="*/ 236 h 322"/>
                <a:gd name="T36" fmla="*/ 117 w 225"/>
                <a:gd name="T37" fmla="*/ 261 h 322"/>
                <a:gd name="T38" fmla="*/ 115 w 225"/>
                <a:gd name="T39" fmla="*/ 275 h 322"/>
                <a:gd name="T40" fmla="*/ 131 w 225"/>
                <a:gd name="T41" fmla="*/ 311 h 322"/>
                <a:gd name="T42" fmla="*/ 164 w 225"/>
                <a:gd name="T43" fmla="*/ 322 h 322"/>
                <a:gd name="T44" fmla="*/ 191 w 225"/>
                <a:gd name="T45" fmla="*/ 311 h 322"/>
                <a:gd name="T46" fmla="*/ 209 w 225"/>
                <a:gd name="T47" fmla="*/ 287 h 322"/>
                <a:gd name="T48" fmla="*/ 219 w 225"/>
                <a:gd name="T49" fmla="*/ 263 h 322"/>
                <a:gd name="T50" fmla="*/ 222 w 225"/>
                <a:gd name="T51" fmla="*/ 252 h 322"/>
                <a:gd name="T52" fmla="*/ 214 w 225"/>
                <a:gd name="T53" fmla="*/ 246 h 322"/>
                <a:gd name="T54" fmla="*/ 205 w 225"/>
                <a:gd name="T55" fmla="*/ 257 h 322"/>
                <a:gd name="T56" fmla="*/ 191 w 225"/>
                <a:gd name="T57" fmla="*/ 290 h 322"/>
                <a:gd name="T58" fmla="*/ 165 w 225"/>
                <a:gd name="T59" fmla="*/ 309 h 322"/>
                <a:gd name="T60" fmla="*/ 152 w 225"/>
                <a:gd name="T61" fmla="*/ 302 h 322"/>
                <a:gd name="T62" fmla="*/ 149 w 225"/>
                <a:gd name="T63" fmla="*/ 285 h 322"/>
                <a:gd name="T64" fmla="*/ 152 w 225"/>
                <a:gd name="T65" fmla="*/ 265 h 322"/>
                <a:gd name="T66" fmla="*/ 154 w 225"/>
                <a:gd name="T67" fmla="*/ 251 h 322"/>
                <a:gd name="T68" fmla="*/ 145 w 225"/>
                <a:gd name="T69" fmla="*/ 226 h 322"/>
                <a:gd name="T70" fmla="*/ 124 w 225"/>
                <a:gd name="T71" fmla="*/ 212 h 322"/>
                <a:gd name="T72" fmla="*/ 100 w 225"/>
                <a:gd name="T73" fmla="*/ 204 h 322"/>
                <a:gd name="T74" fmla="*/ 80 w 225"/>
                <a:gd name="T75" fmla="*/ 202 h 322"/>
                <a:gd name="T76" fmla="*/ 101 w 225"/>
                <a:gd name="T77" fmla="*/ 186 h 322"/>
                <a:gd name="T78" fmla="*/ 118 w 225"/>
                <a:gd name="T79" fmla="*/ 172 h 322"/>
                <a:gd name="T80" fmla="*/ 153 w 225"/>
                <a:gd name="T81" fmla="*/ 142 h 322"/>
                <a:gd name="T82" fmla="*/ 190 w 225"/>
                <a:gd name="T83" fmla="*/ 129 h 322"/>
                <a:gd name="T84" fmla="*/ 205 w 225"/>
                <a:gd name="T85" fmla="*/ 134 h 322"/>
                <a:gd name="T86" fmla="*/ 185 w 225"/>
                <a:gd name="T87" fmla="*/ 146 h 322"/>
                <a:gd name="T88" fmla="*/ 181 w 225"/>
                <a:gd name="T89" fmla="*/ 160 h 322"/>
                <a:gd name="T90" fmla="*/ 199 w 225"/>
                <a:gd name="T91" fmla="*/ 177 h 322"/>
                <a:gd name="T92" fmla="*/ 217 w 225"/>
                <a:gd name="T93" fmla="*/ 169 h 322"/>
                <a:gd name="T94" fmla="*/ 225 w 225"/>
                <a:gd name="T95" fmla="*/ 148 h 322"/>
                <a:gd name="T96" fmla="*/ 217 w 225"/>
                <a:gd name="T97" fmla="*/ 126 h 322"/>
                <a:gd name="T98" fmla="*/ 190 w 225"/>
                <a:gd name="T99" fmla="*/ 116 h 322"/>
                <a:gd name="T100" fmla="*/ 153 w 225"/>
                <a:gd name="T101" fmla="*/ 128 h 322"/>
                <a:gd name="T102" fmla="*/ 117 w 225"/>
                <a:gd name="T103" fmla="*/ 156 h 322"/>
                <a:gd name="T104" fmla="*/ 64 w 225"/>
                <a:gd name="T105" fmla="*/ 1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5" h="322">
                  <a:moveTo>
                    <a:pt x="109" y="14"/>
                  </a:moveTo>
                  <a:lnTo>
                    <a:pt x="110" y="10"/>
                  </a:lnTo>
                  <a:lnTo>
                    <a:pt x="111" y="6"/>
                  </a:lnTo>
                  <a:lnTo>
                    <a:pt x="110" y="2"/>
                  </a:lnTo>
                  <a:lnTo>
                    <a:pt x="104" y="0"/>
                  </a:lnTo>
                  <a:lnTo>
                    <a:pt x="92" y="1"/>
                  </a:lnTo>
                  <a:lnTo>
                    <a:pt x="75" y="2"/>
                  </a:lnTo>
                  <a:lnTo>
                    <a:pt x="58" y="3"/>
                  </a:lnTo>
                  <a:lnTo>
                    <a:pt x="45" y="5"/>
                  </a:lnTo>
                  <a:lnTo>
                    <a:pt x="39" y="6"/>
                  </a:lnTo>
                  <a:lnTo>
                    <a:pt x="35" y="15"/>
                  </a:lnTo>
                  <a:lnTo>
                    <a:pt x="39" y="21"/>
                  </a:lnTo>
                  <a:lnTo>
                    <a:pt x="47" y="21"/>
                  </a:lnTo>
                  <a:lnTo>
                    <a:pt x="60" y="22"/>
                  </a:lnTo>
                  <a:lnTo>
                    <a:pt x="66" y="24"/>
                  </a:lnTo>
                  <a:lnTo>
                    <a:pt x="69" y="26"/>
                  </a:lnTo>
                  <a:lnTo>
                    <a:pt x="69" y="28"/>
                  </a:lnTo>
                  <a:lnTo>
                    <a:pt x="67" y="38"/>
                  </a:lnTo>
                  <a:lnTo>
                    <a:pt x="3" y="297"/>
                  </a:lnTo>
                  <a:lnTo>
                    <a:pt x="1" y="305"/>
                  </a:lnTo>
                  <a:lnTo>
                    <a:pt x="0" y="307"/>
                  </a:lnTo>
                  <a:lnTo>
                    <a:pt x="4" y="317"/>
                  </a:lnTo>
                  <a:lnTo>
                    <a:pt x="16" y="322"/>
                  </a:lnTo>
                  <a:lnTo>
                    <a:pt x="30" y="316"/>
                  </a:lnTo>
                  <a:lnTo>
                    <a:pt x="37" y="303"/>
                  </a:lnTo>
                  <a:lnTo>
                    <a:pt x="38" y="299"/>
                  </a:lnTo>
                  <a:lnTo>
                    <a:pt x="41" y="289"/>
                  </a:lnTo>
                  <a:lnTo>
                    <a:pt x="44" y="276"/>
                  </a:lnTo>
                  <a:lnTo>
                    <a:pt x="48" y="260"/>
                  </a:lnTo>
                  <a:lnTo>
                    <a:pt x="52" y="244"/>
                  </a:lnTo>
                  <a:lnTo>
                    <a:pt x="55" y="230"/>
                  </a:lnTo>
                  <a:lnTo>
                    <a:pt x="58" y="219"/>
                  </a:lnTo>
                  <a:lnTo>
                    <a:pt x="59" y="214"/>
                  </a:lnTo>
                  <a:lnTo>
                    <a:pt x="82" y="218"/>
                  </a:lnTo>
                  <a:lnTo>
                    <a:pt x="101" y="225"/>
                  </a:lnTo>
                  <a:lnTo>
                    <a:pt x="113" y="236"/>
                  </a:lnTo>
                  <a:lnTo>
                    <a:pt x="118" y="252"/>
                  </a:lnTo>
                  <a:lnTo>
                    <a:pt x="117" y="261"/>
                  </a:lnTo>
                  <a:lnTo>
                    <a:pt x="115" y="268"/>
                  </a:lnTo>
                  <a:lnTo>
                    <a:pt x="115" y="275"/>
                  </a:lnTo>
                  <a:lnTo>
                    <a:pt x="120" y="296"/>
                  </a:lnTo>
                  <a:lnTo>
                    <a:pt x="131" y="311"/>
                  </a:lnTo>
                  <a:lnTo>
                    <a:pt x="147" y="319"/>
                  </a:lnTo>
                  <a:lnTo>
                    <a:pt x="164" y="322"/>
                  </a:lnTo>
                  <a:lnTo>
                    <a:pt x="179" y="319"/>
                  </a:lnTo>
                  <a:lnTo>
                    <a:pt x="191" y="311"/>
                  </a:lnTo>
                  <a:lnTo>
                    <a:pt x="202" y="300"/>
                  </a:lnTo>
                  <a:lnTo>
                    <a:pt x="209" y="287"/>
                  </a:lnTo>
                  <a:lnTo>
                    <a:pt x="215" y="274"/>
                  </a:lnTo>
                  <a:lnTo>
                    <a:pt x="219" y="263"/>
                  </a:lnTo>
                  <a:lnTo>
                    <a:pt x="221" y="255"/>
                  </a:lnTo>
                  <a:lnTo>
                    <a:pt x="222" y="252"/>
                  </a:lnTo>
                  <a:lnTo>
                    <a:pt x="219" y="247"/>
                  </a:lnTo>
                  <a:lnTo>
                    <a:pt x="214" y="246"/>
                  </a:lnTo>
                  <a:lnTo>
                    <a:pt x="208" y="248"/>
                  </a:lnTo>
                  <a:lnTo>
                    <a:pt x="205" y="257"/>
                  </a:lnTo>
                  <a:lnTo>
                    <a:pt x="200" y="273"/>
                  </a:lnTo>
                  <a:lnTo>
                    <a:pt x="191" y="290"/>
                  </a:lnTo>
                  <a:lnTo>
                    <a:pt x="180" y="304"/>
                  </a:lnTo>
                  <a:lnTo>
                    <a:pt x="165" y="309"/>
                  </a:lnTo>
                  <a:lnTo>
                    <a:pt x="157" y="307"/>
                  </a:lnTo>
                  <a:lnTo>
                    <a:pt x="152" y="302"/>
                  </a:lnTo>
                  <a:lnTo>
                    <a:pt x="150" y="294"/>
                  </a:lnTo>
                  <a:lnTo>
                    <a:pt x="149" y="285"/>
                  </a:lnTo>
                  <a:lnTo>
                    <a:pt x="149" y="277"/>
                  </a:lnTo>
                  <a:lnTo>
                    <a:pt x="152" y="265"/>
                  </a:lnTo>
                  <a:lnTo>
                    <a:pt x="153" y="259"/>
                  </a:lnTo>
                  <a:lnTo>
                    <a:pt x="154" y="251"/>
                  </a:lnTo>
                  <a:lnTo>
                    <a:pt x="152" y="237"/>
                  </a:lnTo>
                  <a:lnTo>
                    <a:pt x="145" y="226"/>
                  </a:lnTo>
                  <a:lnTo>
                    <a:pt x="136" y="218"/>
                  </a:lnTo>
                  <a:lnTo>
                    <a:pt x="124" y="212"/>
                  </a:lnTo>
                  <a:lnTo>
                    <a:pt x="112" y="207"/>
                  </a:lnTo>
                  <a:lnTo>
                    <a:pt x="100" y="204"/>
                  </a:lnTo>
                  <a:lnTo>
                    <a:pt x="89" y="203"/>
                  </a:lnTo>
                  <a:lnTo>
                    <a:pt x="80" y="202"/>
                  </a:lnTo>
                  <a:lnTo>
                    <a:pt x="91" y="195"/>
                  </a:lnTo>
                  <a:lnTo>
                    <a:pt x="101" y="186"/>
                  </a:lnTo>
                  <a:lnTo>
                    <a:pt x="111" y="178"/>
                  </a:lnTo>
                  <a:lnTo>
                    <a:pt x="118" y="172"/>
                  </a:lnTo>
                  <a:lnTo>
                    <a:pt x="135" y="156"/>
                  </a:lnTo>
                  <a:lnTo>
                    <a:pt x="153" y="142"/>
                  </a:lnTo>
                  <a:lnTo>
                    <a:pt x="171" y="132"/>
                  </a:lnTo>
                  <a:lnTo>
                    <a:pt x="190" y="129"/>
                  </a:lnTo>
                  <a:lnTo>
                    <a:pt x="198" y="130"/>
                  </a:lnTo>
                  <a:lnTo>
                    <a:pt x="205" y="134"/>
                  </a:lnTo>
                  <a:lnTo>
                    <a:pt x="193" y="139"/>
                  </a:lnTo>
                  <a:lnTo>
                    <a:pt x="185" y="146"/>
                  </a:lnTo>
                  <a:lnTo>
                    <a:pt x="182" y="154"/>
                  </a:lnTo>
                  <a:lnTo>
                    <a:pt x="181" y="160"/>
                  </a:lnTo>
                  <a:lnTo>
                    <a:pt x="186" y="172"/>
                  </a:lnTo>
                  <a:lnTo>
                    <a:pt x="199" y="177"/>
                  </a:lnTo>
                  <a:lnTo>
                    <a:pt x="209" y="175"/>
                  </a:lnTo>
                  <a:lnTo>
                    <a:pt x="217" y="169"/>
                  </a:lnTo>
                  <a:lnTo>
                    <a:pt x="223" y="160"/>
                  </a:lnTo>
                  <a:lnTo>
                    <a:pt x="225" y="148"/>
                  </a:lnTo>
                  <a:lnTo>
                    <a:pt x="223" y="136"/>
                  </a:lnTo>
                  <a:lnTo>
                    <a:pt x="217" y="126"/>
                  </a:lnTo>
                  <a:lnTo>
                    <a:pt x="206" y="119"/>
                  </a:lnTo>
                  <a:lnTo>
                    <a:pt x="190" y="116"/>
                  </a:lnTo>
                  <a:lnTo>
                    <a:pt x="171" y="119"/>
                  </a:lnTo>
                  <a:lnTo>
                    <a:pt x="153" y="128"/>
                  </a:lnTo>
                  <a:lnTo>
                    <a:pt x="135" y="140"/>
                  </a:lnTo>
                  <a:lnTo>
                    <a:pt x="117" y="156"/>
                  </a:lnTo>
                  <a:lnTo>
                    <a:pt x="90" y="180"/>
                  </a:lnTo>
                  <a:lnTo>
                    <a:pt x="64" y="196"/>
                  </a:lnTo>
                  <a:lnTo>
                    <a:pt x="109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4"/>
            <p:cNvSpPr>
              <a:spLocks noChangeAspect="1" noEditPoints="1"/>
            </p:cNvSpPr>
            <p:nvPr/>
          </p:nvSpPr>
          <p:spPr bwMode="auto">
            <a:xfrm>
              <a:off x="3212" y="1756"/>
              <a:ext cx="336" cy="123"/>
            </a:xfrm>
            <a:custGeom>
              <a:avLst/>
              <a:gdLst>
                <a:gd name="T0" fmla="*/ 319 w 336"/>
                <a:gd name="T1" fmla="*/ 22 h 123"/>
                <a:gd name="T2" fmla="*/ 324 w 336"/>
                <a:gd name="T3" fmla="*/ 22 h 123"/>
                <a:gd name="T4" fmla="*/ 330 w 336"/>
                <a:gd name="T5" fmla="*/ 21 h 123"/>
                <a:gd name="T6" fmla="*/ 334 w 336"/>
                <a:gd name="T7" fmla="*/ 18 h 123"/>
                <a:gd name="T8" fmla="*/ 336 w 336"/>
                <a:gd name="T9" fmla="*/ 11 h 123"/>
                <a:gd name="T10" fmla="*/ 334 w 336"/>
                <a:gd name="T11" fmla="*/ 5 h 123"/>
                <a:gd name="T12" fmla="*/ 330 w 336"/>
                <a:gd name="T13" fmla="*/ 2 h 123"/>
                <a:gd name="T14" fmla="*/ 324 w 336"/>
                <a:gd name="T15" fmla="*/ 0 h 123"/>
                <a:gd name="T16" fmla="*/ 319 w 336"/>
                <a:gd name="T17" fmla="*/ 0 h 123"/>
                <a:gd name="T18" fmla="*/ 16 w 336"/>
                <a:gd name="T19" fmla="*/ 0 h 123"/>
                <a:gd name="T20" fmla="*/ 11 w 336"/>
                <a:gd name="T21" fmla="*/ 0 h 123"/>
                <a:gd name="T22" fmla="*/ 6 w 336"/>
                <a:gd name="T23" fmla="*/ 2 h 123"/>
                <a:gd name="T24" fmla="*/ 1 w 336"/>
                <a:gd name="T25" fmla="*/ 5 h 123"/>
                <a:gd name="T26" fmla="*/ 0 w 336"/>
                <a:gd name="T27" fmla="*/ 11 h 123"/>
                <a:gd name="T28" fmla="*/ 1 w 336"/>
                <a:gd name="T29" fmla="*/ 18 h 123"/>
                <a:gd name="T30" fmla="*/ 6 w 336"/>
                <a:gd name="T31" fmla="*/ 21 h 123"/>
                <a:gd name="T32" fmla="*/ 11 w 336"/>
                <a:gd name="T33" fmla="*/ 22 h 123"/>
                <a:gd name="T34" fmla="*/ 17 w 336"/>
                <a:gd name="T35" fmla="*/ 22 h 123"/>
                <a:gd name="T36" fmla="*/ 319 w 336"/>
                <a:gd name="T37" fmla="*/ 22 h 123"/>
                <a:gd name="T38" fmla="*/ 319 w 336"/>
                <a:gd name="T39" fmla="*/ 123 h 123"/>
                <a:gd name="T40" fmla="*/ 324 w 336"/>
                <a:gd name="T41" fmla="*/ 123 h 123"/>
                <a:gd name="T42" fmla="*/ 330 w 336"/>
                <a:gd name="T43" fmla="*/ 122 h 123"/>
                <a:gd name="T44" fmla="*/ 334 w 336"/>
                <a:gd name="T45" fmla="*/ 119 h 123"/>
                <a:gd name="T46" fmla="*/ 336 w 336"/>
                <a:gd name="T47" fmla="*/ 112 h 123"/>
                <a:gd name="T48" fmla="*/ 334 w 336"/>
                <a:gd name="T49" fmla="*/ 106 h 123"/>
                <a:gd name="T50" fmla="*/ 330 w 336"/>
                <a:gd name="T51" fmla="*/ 102 h 123"/>
                <a:gd name="T52" fmla="*/ 324 w 336"/>
                <a:gd name="T53" fmla="*/ 101 h 123"/>
                <a:gd name="T54" fmla="*/ 319 w 336"/>
                <a:gd name="T55" fmla="*/ 101 h 123"/>
                <a:gd name="T56" fmla="*/ 17 w 336"/>
                <a:gd name="T57" fmla="*/ 101 h 123"/>
                <a:gd name="T58" fmla="*/ 11 w 336"/>
                <a:gd name="T59" fmla="*/ 101 h 123"/>
                <a:gd name="T60" fmla="*/ 6 w 336"/>
                <a:gd name="T61" fmla="*/ 102 h 123"/>
                <a:gd name="T62" fmla="*/ 1 w 336"/>
                <a:gd name="T63" fmla="*/ 106 h 123"/>
                <a:gd name="T64" fmla="*/ 0 w 336"/>
                <a:gd name="T65" fmla="*/ 112 h 123"/>
                <a:gd name="T66" fmla="*/ 1 w 336"/>
                <a:gd name="T67" fmla="*/ 119 h 123"/>
                <a:gd name="T68" fmla="*/ 6 w 336"/>
                <a:gd name="T69" fmla="*/ 122 h 123"/>
                <a:gd name="T70" fmla="*/ 11 w 336"/>
                <a:gd name="T71" fmla="*/ 123 h 123"/>
                <a:gd name="T72" fmla="*/ 16 w 336"/>
                <a:gd name="T73" fmla="*/ 123 h 123"/>
                <a:gd name="T74" fmla="*/ 319 w 336"/>
                <a:gd name="T7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6" h="123">
                  <a:moveTo>
                    <a:pt x="319" y="22"/>
                  </a:moveTo>
                  <a:lnTo>
                    <a:pt x="324" y="22"/>
                  </a:lnTo>
                  <a:lnTo>
                    <a:pt x="330" y="21"/>
                  </a:lnTo>
                  <a:lnTo>
                    <a:pt x="334" y="18"/>
                  </a:lnTo>
                  <a:lnTo>
                    <a:pt x="336" y="11"/>
                  </a:lnTo>
                  <a:lnTo>
                    <a:pt x="334" y="5"/>
                  </a:lnTo>
                  <a:lnTo>
                    <a:pt x="330" y="2"/>
                  </a:lnTo>
                  <a:lnTo>
                    <a:pt x="324" y="0"/>
                  </a:lnTo>
                  <a:lnTo>
                    <a:pt x="319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11"/>
                  </a:lnTo>
                  <a:lnTo>
                    <a:pt x="1" y="18"/>
                  </a:lnTo>
                  <a:lnTo>
                    <a:pt x="6" y="21"/>
                  </a:lnTo>
                  <a:lnTo>
                    <a:pt x="11" y="22"/>
                  </a:lnTo>
                  <a:lnTo>
                    <a:pt x="17" y="22"/>
                  </a:lnTo>
                  <a:lnTo>
                    <a:pt x="319" y="22"/>
                  </a:lnTo>
                  <a:close/>
                  <a:moveTo>
                    <a:pt x="319" y="123"/>
                  </a:moveTo>
                  <a:lnTo>
                    <a:pt x="324" y="123"/>
                  </a:lnTo>
                  <a:lnTo>
                    <a:pt x="330" y="122"/>
                  </a:lnTo>
                  <a:lnTo>
                    <a:pt x="334" y="119"/>
                  </a:lnTo>
                  <a:lnTo>
                    <a:pt x="336" y="112"/>
                  </a:lnTo>
                  <a:lnTo>
                    <a:pt x="334" y="106"/>
                  </a:lnTo>
                  <a:lnTo>
                    <a:pt x="330" y="102"/>
                  </a:lnTo>
                  <a:lnTo>
                    <a:pt x="324" y="101"/>
                  </a:lnTo>
                  <a:lnTo>
                    <a:pt x="319" y="101"/>
                  </a:lnTo>
                  <a:lnTo>
                    <a:pt x="17" y="101"/>
                  </a:lnTo>
                  <a:lnTo>
                    <a:pt x="11" y="101"/>
                  </a:lnTo>
                  <a:lnTo>
                    <a:pt x="6" y="102"/>
                  </a:lnTo>
                  <a:lnTo>
                    <a:pt x="1" y="106"/>
                  </a:lnTo>
                  <a:lnTo>
                    <a:pt x="0" y="112"/>
                  </a:lnTo>
                  <a:lnTo>
                    <a:pt x="1" y="119"/>
                  </a:lnTo>
                  <a:lnTo>
                    <a:pt x="6" y="122"/>
                  </a:lnTo>
                  <a:lnTo>
                    <a:pt x="11" y="123"/>
                  </a:lnTo>
                  <a:lnTo>
                    <a:pt x="16" y="123"/>
                  </a:lnTo>
                  <a:lnTo>
                    <a:pt x="319" y="12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5"/>
            <p:cNvSpPr>
              <a:spLocks noChangeAspect="1"/>
            </p:cNvSpPr>
            <p:nvPr/>
          </p:nvSpPr>
          <p:spPr bwMode="auto">
            <a:xfrm>
              <a:off x="3629" y="1629"/>
              <a:ext cx="166" cy="303"/>
            </a:xfrm>
            <a:custGeom>
              <a:avLst/>
              <a:gdLst>
                <a:gd name="T0" fmla="*/ 103 w 166"/>
                <a:gd name="T1" fmla="*/ 12 h 303"/>
                <a:gd name="T2" fmla="*/ 103 w 166"/>
                <a:gd name="T3" fmla="*/ 5 h 303"/>
                <a:gd name="T4" fmla="*/ 101 w 166"/>
                <a:gd name="T5" fmla="*/ 2 h 303"/>
                <a:gd name="T6" fmla="*/ 97 w 166"/>
                <a:gd name="T7" fmla="*/ 0 h 303"/>
                <a:gd name="T8" fmla="*/ 90 w 166"/>
                <a:gd name="T9" fmla="*/ 0 h 303"/>
                <a:gd name="T10" fmla="*/ 66 w 166"/>
                <a:gd name="T11" fmla="*/ 17 h 303"/>
                <a:gd name="T12" fmla="*/ 41 w 166"/>
                <a:gd name="T13" fmla="*/ 25 h 303"/>
                <a:gd name="T14" fmla="*/ 18 w 166"/>
                <a:gd name="T15" fmla="*/ 28 h 303"/>
                <a:gd name="T16" fmla="*/ 0 w 166"/>
                <a:gd name="T17" fmla="*/ 29 h 303"/>
                <a:gd name="T18" fmla="*/ 0 w 166"/>
                <a:gd name="T19" fmla="*/ 45 h 303"/>
                <a:gd name="T20" fmla="*/ 12 w 166"/>
                <a:gd name="T21" fmla="*/ 45 h 303"/>
                <a:gd name="T22" fmla="*/ 28 w 166"/>
                <a:gd name="T23" fmla="*/ 44 h 303"/>
                <a:gd name="T24" fmla="*/ 47 w 166"/>
                <a:gd name="T25" fmla="*/ 40 h 303"/>
                <a:gd name="T26" fmla="*/ 66 w 166"/>
                <a:gd name="T27" fmla="*/ 33 h 303"/>
                <a:gd name="T28" fmla="*/ 66 w 166"/>
                <a:gd name="T29" fmla="*/ 266 h 303"/>
                <a:gd name="T30" fmla="*/ 66 w 166"/>
                <a:gd name="T31" fmla="*/ 275 h 303"/>
                <a:gd name="T32" fmla="*/ 61 w 166"/>
                <a:gd name="T33" fmla="*/ 282 h 303"/>
                <a:gd name="T34" fmla="*/ 47 w 166"/>
                <a:gd name="T35" fmla="*/ 286 h 303"/>
                <a:gd name="T36" fmla="*/ 21 w 166"/>
                <a:gd name="T37" fmla="*/ 287 h 303"/>
                <a:gd name="T38" fmla="*/ 3 w 166"/>
                <a:gd name="T39" fmla="*/ 287 h 303"/>
                <a:gd name="T40" fmla="*/ 3 w 166"/>
                <a:gd name="T41" fmla="*/ 303 h 303"/>
                <a:gd name="T42" fmla="*/ 166 w 166"/>
                <a:gd name="T43" fmla="*/ 303 h 303"/>
                <a:gd name="T44" fmla="*/ 166 w 166"/>
                <a:gd name="T45" fmla="*/ 287 h 303"/>
                <a:gd name="T46" fmla="*/ 149 w 166"/>
                <a:gd name="T47" fmla="*/ 287 h 303"/>
                <a:gd name="T48" fmla="*/ 123 w 166"/>
                <a:gd name="T49" fmla="*/ 286 h 303"/>
                <a:gd name="T50" fmla="*/ 109 w 166"/>
                <a:gd name="T51" fmla="*/ 282 h 303"/>
                <a:gd name="T52" fmla="*/ 104 w 166"/>
                <a:gd name="T53" fmla="*/ 275 h 303"/>
                <a:gd name="T54" fmla="*/ 103 w 166"/>
                <a:gd name="T55" fmla="*/ 266 h 303"/>
                <a:gd name="T56" fmla="*/ 103 w 166"/>
                <a:gd name="T57" fmla="*/ 1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6" h="303">
                  <a:moveTo>
                    <a:pt x="103" y="12"/>
                  </a:moveTo>
                  <a:lnTo>
                    <a:pt x="103" y="5"/>
                  </a:lnTo>
                  <a:lnTo>
                    <a:pt x="101" y="2"/>
                  </a:lnTo>
                  <a:lnTo>
                    <a:pt x="97" y="0"/>
                  </a:lnTo>
                  <a:lnTo>
                    <a:pt x="90" y="0"/>
                  </a:lnTo>
                  <a:lnTo>
                    <a:pt x="66" y="17"/>
                  </a:lnTo>
                  <a:lnTo>
                    <a:pt x="41" y="25"/>
                  </a:lnTo>
                  <a:lnTo>
                    <a:pt x="18" y="28"/>
                  </a:lnTo>
                  <a:lnTo>
                    <a:pt x="0" y="29"/>
                  </a:lnTo>
                  <a:lnTo>
                    <a:pt x="0" y="45"/>
                  </a:lnTo>
                  <a:lnTo>
                    <a:pt x="12" y="45"/>
                  </a:lnTo>
                  <a:lnTo>
                    <a:pt x="28" y="44"/>
                  </a:lnTo>
                  <a:lnTo>
                    <a:pt x="47" y="40"/>
                  </a:lnTo>
                  <a:lnTo>
                    <a:pt x="66" y="33"/>
                  </a:lnTo>
                  <a:lnTo>
                    <a:pt x="66" y="266"/>
                  </a:lnTo>
                  <a:lnTo>
                    <a:pt x="66" y="275"/>
                  </a:lnTo>
                  <a:lnTo>
                    <a:pt x="61" y="282"/>
                  </a:lnTo>
                  <a:lnTo>
                    <a:pt x="47" y="286"/>
                  </a:lnTo>
                  <a:lnTo>
                    <a:pt x="21" y="287"/>
                  </a:lnTo>
                  <a:lnTo>
                    <a:pt x="3" y="287"/>
                  </a:lnTo>
                  <a:lnTo>
                    <a:pt x="3" y="303"/>
                  </a:lnTo>
                  <a:lnTo>
                    <a:pt x="166" y="303"/>
                  </a:lnTo>
                  <a:lnTo>
                    <a:pt x="166" y="287"/>
                  </a:lnTo>
                  <a:lnTo>
                    <a:pt x="149" y="287"/>
                  </a:lnTo>
                  <a:lnTo>
                    <a:pt x="123" y="286"/>
                  </a:lnTo>
                  <a:lnTo>
                    <a:pt x="109" y="282"/>
                  </a:lnTo>
                  <a:lnTo>
                    <a:pt x="104" y="275"/>
                  </a:lnTo>
                  <a:lnTo>
                    <a:pt x="103" y="266"/>
                  </a:lnTo>
                  <a:lnTo>
                    <a:pt x="10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6"/>
            <p:cNvSpPr>
              <a:spLocks noChangeAspect="1"/>
            </p:cNvSpPr>
            <p:nvPr/>
          </p:nvSpPr>
          <p:spPr bwMode="auto">
            <a:xfrm>
              <a:off x="3966" y="857"/>
              <a:ext cx="433" cy="296"/>
            </a:xfrm>
            <a:custGeom>
              <a:avLst/>
              <a:gdLst>
                <a:gd name="T0" fmla="*/ 286 w 433"/>
                <a:gd name="T1" fmla="*/ 55 h 296"/>
                <a:gd name="T2" fmla="*/ 292 w 433"/>
                <a:gd name="T3" fmla="*/ 31 h 296"/>
                <a:gd name="T4" fmla="*/ 287 w 433"/>
                <a:gd name="T5" fmla="*/ 12 h 296"/>
                <a:gd name="T6" fmla="*/ 261 w 433"/>
                <a:gd name="T7" fmla="*/ 11 h 296"/>
                <a:gd name="T8" fmla="*/ 248 w 433"/>
                <a:gd name="T9" fmla="*/ 32 h 296"/>
                <a:gd name="T10" fmla="*/ 239 w 433"/>
                <a:gd name="T11" fmla="*/ 69 h 296"/>
                <a:gd name="T12" fmla="*/ 226 w 433"/>
                <a:gd name="T13" fmla="*/ 119 h 296"/>
                <a:gd name="T14" fmla="*/ 216 w 433"/>
                <a:gd name="T15" fmla="*/ 161 h 296"/>
                <a:gd name="T16" fmla="*/ 208 w 433"/>
                <a:gd name="T17" fmla="*/ 196 h 296"/>
                <a:gd name="T18" fmla="*/ 207 w 433"/>
                <a:gd name="T19" fmla="*/ 222 h 296"/>
                <a:gd name="T20" fmla="*/ 196 w 433"/>
                <a:gd name="T21" fmla="*/ 250 h 296"/>
                <a:gd name="T22" fmla="*/ 166 w 433"/>
                <a:gd name="T23" fmla="*/ 278 h 296"/>
                <a:gd name="T24" fmla="*/ 130 w 433"/>
                <a:gd name="T25" fmla="*/ 279 h 296"/>
                <a:gd name="T26" fmla="*/ 108 w 433"/>
                <a:gd name="T27" fmla="*/ 266 h 296"/>
                <a:gd name="T28" fmla="*/ 98 w 433"/>
                <a:gd name="T29" fmla="*/ 246 h 296"/>
                <a:gd name="T30" fmla="*/ 95 w 433"/>
                <a:gd name="T31" fmla="*/ 228 h 296"/>
                <a:gd name="T32" fmla="*/ 96 w 433"/>
                <a:gd name="T33" fmla="*/ 205 h 296"/>
                <a:gd name="T34" fmla="*/ 111 w 433"/>
                <a:gd name="T35" fmla="*/ 146 h 296"/>
                <a:gd name="T36" fmla="*/ 138 w 433"/>
                <a:gd name="T37" fmla="*/ 72 h 296"/>
                <a:gd name="T38" fmla="*/ 137 w 433"/>
                <a:gd name="T39" fmla="*/ 33 h 296"/>
                <a:gd name="T40" fmla="*/ 108 w 433"/>
                <a:gd name="T41" fmla="*/ 4 h 296"/>
                <a:gd name="T42" fmla="*/ 47 w 433"/>
                <a:gd name="T43" fmla="*/ 15 h 296"/>
                <a:gd name="T44" fmla="*/ 5 w 433"/>
                <a:gd name="T45" fmla="*/ 82 h 296"/>
                <a:gd name="T46" fmla="*/ 4 w 433"/>
                <a:gd name="T47" fmla="*/ 106 h 296"/>
                <a:gd name="T48" fmla="*/ 15 w 433"/>
                <a:gd name="T49" fmla="*/ 105 h 296"/>
                <a:gd name="T50" fmla="*/ 33 w 433"/>
                <a:gd name="T51" fmla="*/ 57 h 296"/>
                <a:gd name="T52" fmla="*/ 67 w 433"/>
                <a:gd name="T53" fmla="*/ 18 h 296"/>
                <a:gd name="T54" fmla="*/ 90 w 433"/>
                <a:gd name="T55" fmla="*/ 15 h 296"/>
                <a:gd name="T56" fmla="*/ 99 w 433"/>
                <a:gd name="T57" fmla="*/ 24 h 296"/>
                <a:gd name="T58" fmla="*/ 97 w 433"/>
                <a:gd name="T59" fmla="*/ 61 h 296"/>
                <a:gd name="T60" fmla="*/ 72 w 433"/>
                <a:gd name="T61" fmla="*/ 131 h 296"/>
                <a:gd name="T62" fmla="*/ 54 w 433"/>
                <a:gd name="T63" fmla="*/ 193 h 296"/>
                <a:gd name="T64" fmla="*/ 55 w 433"/>
                <a:gd name="T65" fmla="*/ 234 h 296"/>
                <a:gd name="T66" fmla="*/ 69 w 433"/>
                <a:gd name="T67" fmla="*/ 266 h 296"/>
                <a:gd name="T68" fmla="*/ 95 w 433"/>
                <a:gd name="T69" fmla="*/ 285 h 296"/>
                <a:gd name="T70" fmla="*/ 128 w 433"/>
                <a:gd name="T71" fmla="*/ 295 h 296"/>
                <a:gd name="T72" fmla="*/ 157 w 433"/>
                <a:gd name="T73" fmla="*/ 295 h 296"/>
                <a:gd name="T74" fmla="*/ 193 w 433"/>
                <a:gd name="T75" fmla="*/ 277 h 296"/>
                <a:gd name="T76" fmla="*/ 231 w 433"/>
                <a:gd name="T77" fmla="*/ 275 h 296"/>
                <a:gd name="T78" fmla="*/ 276 w 433"/>
                <a:gd name="T79" fmla="*/ 294 h 296"/>
                <a:gd name="T80" fmla="*/ 328 w 433"/>
                <a:gd name="T81" fmla="*/ 289 h 296"/>
                <a:gd name="T82" fmla="*/ 375 w 433"/>
                <a:gd name="T83" fmla="*/ 244 h 296"/>
                <a:gd name="T84" fmla="*/ 406 w 433"/>
                <a:gd name="T85" fmla="*/ 172 h 296"/>
                <a:gd name="T86" fmla="*/ 429 w 433"/>
                <a:gd name="T87" fmla="*/ 78 h 296"/>
                <a:gd name="T88" fmla="*/ 430 w 433"/>
                <a:gd name="T89" fmla="*/ 23 h 296"/>
                <a:gd name="T90" fmla="*/ 414 w 433"/>
                <a:gd name="T91" fmla="*/ 2 h 296"/>
                <a:gd name="T92" fmla="*/ 392 w 433"/>
                <a:gd name="T93" fmla="*/ 3 h 296"/>
                <a:gd name="T94" fmla="*/ 374 w 433"/>
                <a:gd name="T95" fmla="*/ 20 h 296"/>
                <a:gd name="T96" fmla="*/ 374 w 433"/>
                <a:gd name="T97" fmla="*/ 41 h 296"/>
                <a:gd name="T98" fmla="*/ 388 w 433"/>
                <a:gd name="T99" fmla="*/ 56 h 296"/>
                <a:gd name="T100" fmla="*/ 402 w 433"/>
                <a:gd name="T101" fmla="*/ 84 h 296"/>
                <a:gd name="T102" fmla="*/ 402 w 433"/>
                <a:gd name="T103" fmla="*/ 128 h 296"/>
                <a:gd name="T104" fmla="*/ 382 w 433"/>
                <a:gd name="T105" fmla="*/ 194 h 296"/>
                <a:gd name="T106" fmla="*/ 355 w 433"/>
                <a:gd name="T107" fmla="*/ 248 h 296"/>
                <a:gd name="T108" fmla="*/ 320 w 433"/>
                <a:gd name="T109" fmla="*/ 277 h 296"/>
                <a:gd name="T110" fmla="*/ 276 w 433"/>
                <a:gd name="T111" fmla="*/ 278 h 296"/>
                <a:gd name="T112" fmla="*/ 252 w 433"/>
                <a:gd name="T113" fmla="*/ 249 h 296"/>
                <a:gd name="T114" fmla="*/ 251 w 433"/>
                <a:gd name="T115" fmla="*/ 197 h 296"/>
                <a:gd name="T116" fmla="*/ 283 w 433"/>
                <a:gd name="T117" fmla="*/ 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3" h="296">
                  <a:moveTo>
                    <a:pt x="283" y="67"/>
                  </a:moveTo>
                  <a:lnTo>
                    <a:pt x="286" y="55"/>
                  </a:lnTo>
                  <a:lnTo>
                    <a:pt x="290" y="42"/>
                  </a:lnTo>
                  <a:lnTo>
                    <a:pt x="292" y="31"/>
                  </a:lnTo>
                  <a:lnTo>
                    <a:pt x="293" y="25"/>
                  </a:lnTo>
                  <a:lnTo>
                    <a:pt x="287" y="12"/>
                  </a:lnTo>
                  <a:lnTo>
                    <a:pt x="274" y="7"/>
                  </a:lnTo>
                  <a:lnTo>
                    <a:pt x="261" y="11"/>
                  </a:lnTo>
                  <a:lnTo>
                    <a:pt x="250" y="25"/>
                  </a:lnTo>
                  <a:lnTo>
                    <a:pt x="248" y="32"/>
                  </a:lnTo>
                  <a:lnTo>
                    <a:pt x="244" y="48"/>
                  </a:lnTo>
                  <a:lnTo>
                    <a:pt x="239" y="69"/>
                  </a:lnTo>
                  <a:lnTo>
                    <a:pt x="232" y="94"/>
                  </a:lnTo>
                  <a:lnTo>
                    <a:pt x="226" y="119"/>
                  </a:lnTo>
                  <a:lnTo>
                    <a:pt x="220" y="142"/>
                  </a:lnTo>
                  <a:lnTo>
                    <a:pt x="216" y="161"/>
                  </a:lnTo>
                  <a:lnTo>
                    <a:pt x="213" y="172"/>
                  </a:lnTo>
                  <a:lnTo>
                    <a:pt x="208" y="196"/>
                  </a:lnTo>
                  <a:lnTo>
                    <a:pt x="207" y="215"/>
                  </a:lnTo>
                  <a:lnTo>
                    <a:pt x="207" y="222"/>
                  </a:lnTo>
                  <a:lnTo>
                    <a:pt x="208" y="227"/>
                  </a:lnTo>
                  <a:lnTo>
                    <a:pt x="196" y="250"/>
                  </a:lnTo>
                  <a:lnTo>
                    <a:pt x="182" y="267"/>
                  </a:lnTo>
                  <a:lnTo>
                    <a:pt x="166" y="278"/>
                  </a:lnTo>
                  <a:lnTo>
                    <a:pt x="148" y="281"/>
                  </a:lnTo>
                  <a:lnTo>
                    <a:pt x="130" y="279"/>
                  </a:lnTo>
                  <a:lnTo>
                    <a:pt x="117" y="274"/>
                  </a:lnTo>
                  <a:lnTo>
                    <a:pt x="108" y="266"/>
                  </a:lnTo>
                  <a:lnTo>
                    <a:pt x="102" y="256"/>
                  </a:lnTo>
                  <a:lnTo>
                    <a:pt x="98" y="246"/>
                  </a:lnTo>
                  <a:lnTo>
                    <a:pt x="96" y="236"/>
                  </a:lnTo>
                  <a:lnTo>
                    <a:pt x="95" y="228"/>
                  </a:lnTo>
                  <a:lnTo>
                    <a:pt x="95" y="222"/>
                  </a:lnTo>
                  <a:lnTo>
                    <a:pt x="96" y="205"/>
                  </a:lnTo>
                  <a:lnTo>
                    <a:pt x="101" y="181"/>
                  </a:lnTo>
                  <a:lnTo>
                    <a:pt x="111" y="146"/>
                  </a:lnTo>
                  <a:lnTo>
                    <a:pt x="129" y="95"/>
                  </a:lnTo>
                  <a:lnTo>
                    <a:pt x="138" y="72"/>
                  </a:lnTo>
                  <a:lnTo>
                    <a:pt x="140" y="53"/>
                  </a:lnTo>
                  <a:lnTo>
                    <a:pt x="137" y="33"/>
                  </a:lnTo>
                  <a:lnTo>
                    <a:pt x="126" y="16"/>
                  </a:lnTo>
                  <a:lnTo>
                    <a:pt x="108" y="4"/>
                  </a:lnTo>
                  <a:lnTo>
                    <a:pt x="87" y="0"/>
                  </a:lnTo>
                  <a:lnTo>
                    <a:pt x="47" y="15"/>
                  </a:lnTo>
                  <a:lnTo>
                    <a:pt x="20" y="48"/>
                  </a:lnTo>
                  <a:lnTo>
                    <a:pt x="5" y="82"/>
                  </a:lnTo>
                  <a:lnTo>
                    <a:pt x="0" y="101"/>
                  </a:lnTo>
                  <a:lnTo>
                    <a:pt x="4" y="106"/>
                  </a:lnTo>
                  <a:lnTo>
                    <a:pt x="8" y="107"/>
                  </a:lnTo>
                  <a:lnTo>
                    <a:pt x="15" y="105"/>
                  </a:lnTo>
                  <a:lnTo>
                    <a:pt x="19" y="95"/>
                  </a:lnTo>
                  <a:lnTo>
                    <a:pt x="33" y="57"/>
                  </a:lnTo>
                  <a:lnTo>
                    <a:pt x="50" y="32"/>
                  </a:lnTo>
                  <a:lnTo>
                    <a:pt x="67" y="18"/>
                  </a:lnTo>
                  <a:lnTo>
                    <a:pt x="85" y="14"/>
                  </a:lnTo>
                  <a:lnTo>
                    <a:pt x="90" y="15"/>
                  </a:lnTo>
                  <a:lnTo>
                    <a:pt x="95" y="17"/>
                  </a:lnTo>
                  <a:lnTo>
                    <a:pt x="99" y="24"/>
                  </a:lnTo>
                  <a:lnTo>
                    <a:pt x="101" y="36"/>
                  </a:lnTo>
                  <a:lnTo>
                    <a:pt x="97" y="61"/>
                  </a:lnTo>
                  <a:lnTo>
                    <a:pt x="89" y="81"/>
                  </a:lnTo>
                  <a:lnTo>
                    <a:pt x="72" y="131"/>
                  </a:lnTo>
                  <a:lnTo>
                    <a:pt x="60" y="167"/>
                  </a:lnTo>
                  <a:lnTo>
                    <a:pt x="54" y="193"/>
                  </a:lnTo>
                  <a:lnTo>
                    <a:pt x="53" y="214"/>
                  </a:lnTo>
                  <a:lnTo>
                    <a:pt x="55" y="234"/>
                  </a:lnTo>
                  <a:lnTo>
                    <a:pt x="60" y="251"/>
                  </a:lnTo>
                  <a:lnTo>
                    <a:pt x="69" y="266"/>
                  </a:lnTo>
                  <a:lnTo>
                    <a:pt x="81" y="277"/>
                  </a:lnTo>
                  <a:lnTo>
                    <a:pt x="95" y="285"/>
                  </a:lnTo>
                  <a:lnTo>
                    <a:pt x="110" y="291"/>
                  </a:lnTo>
                  <a:lnTo>
                    <a:pt x="128" y="295"/>
                  </a:lnTo>
                  <a:lnTo>
                    <a:pt x="146" y="296"/>
                  </a:lnTo>
                  <a:lnTo>
                    <a:pt x="157" y="295"/>
                  </a:lnTo>
                  <a:lnTo>
                    <a:pt x="174" y="290"/>
                  </a:lnTo>
                  <a:lnTo>
                    <a:pt x="193" y="277"/>
                  </a:lnTo>
                  <a:lnTo>
                    <a:pt x="213" y="250"/>
                  </a:lnTo>
                  <a:lnTo>
                    <a:pt x="231" y="275"/>
                  </a:lnTo>
                  <a:lnTo>
                    <a:pt x="253" y="289"/>
                  </a:lnTo>
                  <a:lnTo>
                    <a:pt x="276" y="294"/>
                  </a:lnTo>
                  <a:lnTo>
                    <a:pt x="295" y="296"/>
                  </a:lnTo>
                  <a:lnTo>
                    <a:pt x="328" y="289"/>
                  </a:lnTo>
                  <a:lnTo>
                    <a:pt x="354" y="270"/>
                  </a:lnTo>
                  <a:lnTo>
                    <a:pt x="375" y="244"/>
                  </a:lnTo>
                  <a:lnTo>
                    <a:pt x="390" y="215"/>
                  </a:lnTo>
                  <a:lnTo>
                    <a:pt x="406" y="172"/>
                  </a:lnTo>
                  <a:lnTo>
                    <a:pt x="420" y="123"/>
                  </a:lnTo>
                  <a:lnTo>
                    <a:pt x="429" y="78"/>
                  </a:lnTo>
                  <a:lnTo>
                    <a:pt x="433" y="46"/>
                  </a:lnTo>
                  <a:lnTo>
                    <a:pt x="430" y="23"/>
                  </a:lnTo>
                  <a:lnTo>
                    <a:pt x="423" y="9"/>
                  </a:lnTo>
                  <a:lnTo>
                    <a:pt x="414" y="2"/>
                  </a:lnTo>
                  <a:lnTo>
                    <a:pt x="404" y="0"/>
                  </a:lnTo>
                  <a:lnTo>
                    <a:pt x="392" y="3"/>
                  </a:lnTo>
                  <a:lnTo>
                    <a:pt x="382" y="10"/>
                  </a:lnTo>
                  <a:lnTo>
                    <a:pt x="374" y="20"/>
                  </a:lnTo>
                  <a:lnTo>
                    <a:pt x="372" y="31"/>
                  </a:lnTo>
                  <a:lnTo>
                    <a:pt x="374" y="41"/>
                  </a:lnTo>
                  <a:lnTo>
                    <a:pt x="381" y="49"/>
                  </a:lnTo>
                  <a:lnTo>
                    <a:pt x="388" y="56"/>
                  </a:lnTo>
                  <a:lnTo>
                    <a:pt x="396" y="68"/>
                  </a:lnTo>
                  <a:lnTo>
                    <a:pt x="402" y="84"/>
                  </a:lnTo>
                  <a:lnTo>
                    <a:pt x="405" y="105"/>
                  </a:lnTo>
                  <a:lnTo>
                    <a:pt x="402" y="128"/>
                  </a:lnTo>
                  <a:lnTo>
                    <a:pt x="393" y="160"/>
                  </a:lnTo>
                  <a:lnTo>
                    <a:pt x="382" y="194"/>
                  </a:lnTo>
                  <a:lnTo>
                    <a:pt x="369" y="224"/>
                  </a:lnTo>
                  <a:lnTo>
                    <a:pt x="355" y="248"/>
                  </a:lnTo>
                  <a:lnTo>
                    <a:pt x="339" y="266"/>
                  </a:lnTo>
                  <a:lnTo>
                    <a:pt x="320" y="277"/>
                  </a:lnTo>
                  <a:lnTo>
                    <a:pt x="297" y="281"/>
                  </a:lnTo>
                  <a:lnTo>
                    <a:pt x="276" y="278"/>
                  </a:lnTo>
                  <a:lnTo>
                    <a:pt x="261" y="267"/>
                  </a:lnTo>
                  <a:lnTo>
                    <a:pt x="252" y="249"/>
                  </a:lnTo>
                  <a:lnTo>
                    <a:pt x="249" y="225"/>
                  </a:lnTo>
                  <a:lnTo>
                    <a:pt x="251" y="197"/>
                  </a:lnTo>
                  <a:lnTo>
                    <a:pt x="256" y="177"/>
                  </a:lnTo>
                  <a:lnTo>
                    <a:pt x="283" y="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7"/>
            <p:cNvSpPr>
              <a:spLocks noChangeAspect="1"/>
            </p:cNvSpPr>
            <p:nvPr/>
          </p:nvSpPr>
          <p:spPr bwMode="auto">
            <a:xfrm>
              <a:off x="4450" y="922"/>
              <a:ext cx="225" cy="322"/>
            </a:xfrm>
            <a:custGeom>
              <a:avLst/>
              <a:gdLst>
                <a:gd name="T0" fmla="*/ 110 w 225"/>
                <a:gd name="T1" fmla="*/ 10 h 322"/>
                <a:gd name="T2" fmla="*/ 109 w 225"/>
                <a:gd name="T3" fmla="*/ 2 h 322"/>
                <a:gd name="T4" fmla="*/ 92 w 225"/>
                <a:gd name="T5" fmla="*/ 1 h 322"/>
                <a:gd name="T6" fmla="*/ 58 w 225"/>
                <a:gd name="T7" fmla="*/ 3 h 322"/>
                <a:gd name="T8" fmla="*/ 38 w 225"/>
                <a:gd name="T9" fmla="*/ 6 h 322"/>
                <a:gd name="T10" fmla="*/ 39 w 225"/>
                <a:gd name="T11" fmla="*/ 21 h 322"/>
                <a:gd name="T12" fmla="*/ 59 w 225"/>
                <a:gd name="T13" fmla="*/ 22 h 322"/>
                <a:gd name="T14" fmla="*/ 68 w 225"/>
                <a:gd name="T15" fmla="*/ 26 h 322"/>
                <a:gd name="T16" fmla="*/ 67 w 225"/>
                <a:gd name="T17" fmla="*/ 38 h 322"/>
                <a:gd name="T18" fmla="*/ 0 w 225"/>
                <a:gd name="T19" fmla="*/ 305 h 322"/>
                <a:gd name="T20" fmla="*/ 4 w 225"/>
                <a:gd name="T21" fmla="*/ 317 h 322"/>
                <a:gd name="T22" fmla="*/ 30 w 225"/>
                <a:gd name="T23" fmla="*/ 316 h 322"/>
                <a:gd name="T24" fmla="*/ 38 w 225"/>
                <a:gd name="T25" fmla="*/ 299 h 322"/>
                <a:gd name="T26" fmla="*/ 44 w 225"/>
                <a:gd name="T27" fmla="*/ 276 h 322"/>
                <a:gd name="T28" fmla="*/ 52 w 225"/>
                <a:gd name="T29" fmla="*/ 244 h 322"/>
                <a:gd name="T30" fmla="*/ 58 w 225"/>
                <a:gd name="T31" fmla="*/ 219 h 322"/>
                <a:gd name="T32" fmla="*/ 82 w 225"/>
                <a:gd name="T33" fmla="*/ 218 h 322"/>
                <a:gd name="T34" fmla="*/ 113 w 225"/>
                <a:gd name="T35" fmla="*/ 236 h 322"/>
                <a:gd name="T36" fmla="*/ 117 w 225"/>
                <a:gd name="T37" fmla="*/ 261 h 322"/>
                <a:gd name="T38" fmla="*/ 115 w 225"/>
                <a:gd name="T39" fmla="*/ 275 h 322"/>
                <a:gd name="T40" fmla="*/ 131 w 225"/>
                <a:gd name="T41" fmla="*/ 311 h 322"/>
                <a:gd name="T42" fmla="*/ 163 w 225"/>
                <a:gd name="T43" fmla="*/ 322 h 322"/>
                <a:gd name="T44" fmla="*/ 191 w 225"/>
                <a:gd name="T45" fmla="*/ 311 h 322"/>
                <a:gd name="T46" fmla="*/ 209 w 225"/>
                <a:gd name="T47" fmla="*/ 287 h 322"/>
                <a:gd name="T48" fmla="*/ 219 w 225"/>
                <a:gd name="T49" fmla="*/ 263 h 322"/>
                <a:gd name="T50" fmla="*/ 221 w 225"/>
                <a:gd name="T51" fmla="*/ 252 h 322"/>
                <a:gd name="T52" fmla="*/ 214 w 225"/>
                <a:gd name="T53" fmla="*/ 246 h 322"/>
                <a:gd name="T54" fmla="*/ 205 w 225"/>
                <a:gd name="T55" fmla="*/ 257 h 322"/>
                <a:gd name="T56" fmla="*/ 191 w 225"/>
                <a:gd name="T57" fmla="*/ 290 h 322"/>
                <a:gd name="T58" fmla="*/ 165 w 225"/>
                <a:gd name="T59" fmla="*/ 309 h 322"/>
                <a:gd name="T60" fmla="*/ 152 w 225"/>
                <a:gd name="T61" fmla="*/ 302 h 322"/>
                <a:gd name="T62" fmla="*/ 149 w 225"/>
                <a:gd name="T63" fmla="*/ 285 h 322"/>
                <a:gd name="T64" fmla="*/ 151 w 225"/>
                <a:gd name="T65" fmla="*/ 265 h 322"/>
                <a:gd name="T66" fmla="*/ 154 w 225"/>
                <a:gd name="T67" fmla="*/ 251 h 322"/>
                <a:gd name="T68" fmla="*/ 145 w 225"/>
                <a:gd name="T69" fmla="*/ 226 h 322"/>
                <a:gd name="T70" fmla="*/ 124 w 225"/>
                <a:gd name="T71" fmla="*/ 212 h 322"/>
                <a:gd name="T72" fmla="*/ 99 w 225"/>
                <a:gd name="T73" fmla="*/ 204 h 322"/>
                <a:gd name="T74" fmla="*/ 80 w 225"/>
                <a:gd name="T75" fmla="*/ 202 h 322"/>
                <a:gd name="T76" fmla="*/ 101 w 225"/>
                <a:gd name="T77" fmla="*/ 186 h 322"/>
                <a:gd name="T78" fmla="*/ 118 w 225"/>
                <a:gd name="T79" fmla="*/ 172 h 322"/>
                <a:gd name="T80" fmla="*/ 153 w 225"/>
                <a:gd name="T81" fmla="*/ 142 h 322"/>
                <a:gd name="T82" fmla="*/ 190 w 225"/>
                <a:gd name="T83" fmla="*/ 129 h 322"/>
                <a:gd name="T84" fmla="*/ 205 w 225"/>
                <a:gd name="T85" fmla="*/ 134 h 322"/>
                <a:gd name="T86" fmla="*/ 185 w 225"/>
                <a:gd name="T87" fmla="*/ 146 h 322"/>
                <a:gd name="T88" fmla="*/ 181 w 225"/>
                <a:gd name="T89" fmla="*/ 160 h 322"/>
                <a:gd name="T90" fmla="*/ 199 w 225"/>
                <a:gd name="T91" fmla="*/ 177 h 322"/>
                <a:gd name="T92" fmla="*/ 217 w 225"/>
                <a:gd name="T93" fmla="*/ 169 h 322"/>
                <a:gd name="T94" fmla="*/ 225 w 225"/>
                <a:gd name="T95" fmla="*/ 148 h 322"/>
                <a:gd name="T96" fmla="*/ 217 w 225"/>
                <a:gd name="T97" fmla="*/ 126 h 322"/>
                <a:gd name="T98" fmla="*/ 190 w 225"/>
                <a:gd name="T99" fmla="*/ 116 h 322"/>
                <a:gd name="T100" fmla="*/ 152 w 225"/>
                <a:gd name="T101" fmla="*/ 128 h 322"/>
                <a:gd name="T102" fmla="*/ 117 w 225"/>
                <a:gd name="T103" fmla="*/ 156 h 322"/>
                <a:gd name="T104" fmla="*/ 64 w 225"/>
                <a:gd name="T105" fmla="*/ 1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5" h="322">
                  <a:moveTo>
                    <a:pt x="109" y="14"/>
                  </a:moveTo>
                  <a:lnTo>
                    <a:pt x="110" y="10"/>
                  </a:lnTo>
                  <a:lnTo>
                    <a:pt x="111" y="6"/>
                  </a:lnTo>
                  <a:lnTo>
                    <a:pt x="109" y="2"/>
                  </a:lnTo>
                  <a:lnTo>
                    <a:pt x="103" y="0"/>
                  </a:lnTo>
                  <a:lnTo>
                    <a:pt x="92" y="1"/>
                  </a:lnTo>
                  <a:lnTo>
                    <a:pt x="75" y="2"/>
                  </a:lnTo>
                  <a:lnTo>
                    <a:pt x="58" y="3"/>
                  </a:lnTo>
                  <a:lnTo>
                    <a:pt x="45" y="5"/>
                  </a:lnTo>
                  <a:lnTo>
                    <a:pt x="38" y="6"/>
                  </a:lnTo>
                  <a:lnTo>
                    <a:pt x="35" y="15"/>
                  </a:lnTo>
                  <a:lnTo>
                    <a:pt x="39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6" y="24"/>
                  </a:lnTo>
                  <a:lnTo>
                    <a:pt x="68" y="26"/>
                  </a:lnTo>
                  <a:lnTo>
                    <a:pt x="69" y="28"/>
                  </a:lnTo>
                  <a:lnTo>
                    <a:pt x="67" y="38"/>
                  </a:lnTo>
                  <a:lnTo>
                    <a:pt x="3" y="297"/>
                  </a:lnTo>
                  <a:lnTo>
                    <a:pt x="0" y="305"/>
                  </a:lnTo>
                  <a:lnTo>
                    <a:pt x="0" y="307"/>
                  </a:lnTo>
                  <a:lnTo>
                    <a:pt x="4" y="317"/>
                  </a:lnTo>
                  <a:lnTo>
                    <a:pt x="16" y="322"/>
                  </a:lnTo>
                  <a:lnTo>
                    <a:pt x="30" y="316"/>
                  </a:lnTo>
                  <a:lnTo>
                    <a:pt x="37" y="303"/>
                  </a:lnTo>
                  <a:lnTo>
                    <a:pt x="38" y="299"/>
                  </a:lnTo>
                  <a:lnTo>
                    <a:pt x="40" y="289"/>
                  </a:lnTo>
                  <a:lnTo>
                    <a:pt x="44" y="276"/>
                  </a:lnTo>
                  <a:lnTo>
                    <a:pt x="48" y="260"/>
                  </a:lnTo>
                  <a:lnTo>
                    <a:pt x="52" y="244"/>
                  </a:lnTo>
                  <a:lnTo>
                    <a:pt x="55" y="230"/>
                  </a:lnTo>
                  <a:lnTo>
                    <a:pt x="58" y="219"/>
                  </a:lnTo>
                  <a:lnTo>
                    <a:pt x="59" y="214"/>
                  </a:lnTo>
                  <a:lnTo>
                    <a:pt x="82" y="218"/>
                  </a:lnTo>
                  <a:lnTo>
                    <a:pt x="101" y="225"/>
                  </a:lnTo>
                  <a:lnTo>
                    <a:pt x="113" y="236"/>
                  </a:lnTo>
                  <a:lnTo>
                    <a:pt x="118" y="252"/>
                  </a:lnTo>
                  <a:lnTo>
                    <a:pt x="117" y="261"/>
                  </a:lnTo>
                  <a:lnTo>
                    <a:pt x="115" y="268"/>
                  </a:lnTo>
                  <a:lnTo>
                    <a:pt x="115" y="275"/>
                  </a:lnTo>
                  <a:lnTo>
                    <a:pt x="119" y="296"/>
                  </a:lnTo>
                  <a:lnTo>
                    <a:pt x="131" y="311"/>
                  </a:lnTo>
                  <a:lnTo>
                    <a:pt x="146" y="319"/>
                  </a:lnTo>
                  <a:lnTo>
                    <a:pt x="163" y="322"/>
                  </a:lnTo>
                  <a:lnTo>
                    <a:pt x="179" y="319"/>
                  </a:lnTo>
                  <a:lnTo>
                    <a:pt x="191" y="311"/>
                  </a:lnTo>
                  <a:lnTo>
                    <a:pt x="201" y="300"/>
                  </a:lnTo>
                  <a:lnTo>
                    <a:pt x="209" y="287"/>
                  </a:lnTo>
                  <a:lnTo>
                    <a:pt x="215" y="274"/>
                  </a:lnTo>
                  <a:lnTo>
                    <a:pt x="219" y="263"/>
                  </a:lnTo>
                  <a:lnTo>
                    <a:pt x="221" y="255"/>
                  </a:lnTo>
                  <a:lnTo>
                    <a:pt x="221" y="252"/>
                  </a:lnTo>
                  <a:lnTo>
                    <a:pt x="218" y="247"/>
                  </a:lnTo>
                  <a:lnTo>
                    <a:pt x="214" y="246"/>
                  </a:lnTo>
                  <a:lnTo>
                    <a:pt x="208" y="248"/>
                  </a:lnTo>
                  <a:lnTo>
                    <a:pt x="205" y="257"/>
                  </a:lnTo>
                  <a:lnTo>
                    <a:pt x="200" y="273"/>
                  </a:lnTo>
                  <a:lnTo>
                    <a:pt x="191" y="290"/>
                  </a:lnTo>
                  <a:lnTo>
                    <a:pt x="180" y="304"/>
                  </a:lnTo>
                  <a:lnTo>
                    <a:pt x="165" y="309"/>
                  </a:lnTo>
                  <a:lnTo>
                    <a:pt x="157" y="307"/>
                  </a:lnTo>
                  <a:lnTo>
                    <a:pt x="152" y="302"/>
                  </a:lnTo>
                  <a:lnTo>
                    <a:pt x="150" y="294"/>
                  </a:lnTo>
                  <a:lnTo>
                    <a:pt x="149" y="285"/>
                  </a:lnTo>
                  <a:lnTo>
                    <a:pt x="149" y="276"/>
                  </a:lnTo>
                  <a:lnTo>
                    <a:pt x="151" y="265"/>
                  </a:lnTo>
                  <a:lnTo>
                    <a:pt x="153" y="259"/>
                  </a:lnTo>
                  <a:lnTo>
                    <a:pt x="154" y="251"/>
                  </a:lnTo>
                  <a:lnTo>
                    <a:pt x="151" y="237"/>
                  </a:lnTo>
                  <a:lnTo>
                    <a:pt x="145" y="226"/>
                  </a:lnTo>
                  <a:lnTo>
                    <a:pt x="136" y="217"/>
                  </a:lnTo>
                  <a:lnTo>
                    <a:pt x="124" y="212"/>
                  </a:lnTo>
                  <a:lnTo>
                    <a:pt x="112" y="207"/>
                  </a:lnTo>
                  <a:lnTo>
                    <a:pt x="99" y="204"/>
                  </a:lnTo>
                  <a:lnTo>
                    <a:pt x="88" y="203"/>
                  </a:lnTo>
                  <a:lnTo>
                    <a:pt x="80" y="202"/>
                  </a:lnTo>
                  <a:lnTo>
                    <a:pt x="90" y="195"/>
                  </a:lnTo>
                  <a:lnTo>
                    <a:pt x="101" y="186"/>
                  </a:lnTo>
                  <a:lnTo>
                    <a:pt x="110" y="178"/>
                  </a:lnTo>
                  <a:lnTo>
                    <a:pt x="118" y="172"/>
                  </a:lnTo>
                  <a:lnTo>
                    <a:pt x="135" y="156"/>
                  </a:lnTo>
                  <a:lnTo>
                    <a:pt x="153" y="142"/>
                  </a:lnTo>
                  <a:lnTo>
                    <a:pt x="171" y="132"/>
                  </a:lnTo>
                  <a:lnTo>
                    <a:pt x="190" y="129"/>
                  </a:lnTo>
                  <a:lnTo>
                    <a:pt x="198" y="130"/>
                  </a:lnTo>
                  <a:lnTo>
                    <a:pt x="205" y="134"/>
                  </a:lnTo>
                  <a:lnTo>
                    <a:pt x="193" y="139"/>
                  </a:lnTo>
                  <a:lnTo>
                    <a:pt x="185" y="146"/>
                  </a:lnTo>
                  <a:lnTo>
                    <a:pt x="182" y="153"/>
                  </a:lnTo>
                  <a:lnTo>
                    <a:pt x="181" y="160"/>
                  </a:lnTo>
                  <a:lnTo>
                    <a:pt x="186" y="172"/>
                  </a:lnTo>
                  <a:lnTo>
                    <a:pt x="199" y="177"/>
                  </a:lnTo>
                  <a:lnTo>
                    <a:pt x="208" y="175"/>
                  </a:lnTo>
                  <a:lnTo>
                    <a:pt x="217" y="169"/>
                  </a:lnTo>
                  <a:lnTo>
                    <a:pt x="223" y="160"/>
                  </a:lnTo>
                  <a:lnTo>
                    <a:pt x="225" y="148"/>
                  </a:lnTo>
                  <a:lnTo>
                    <a:pt x="223" y="136"/>
                  </a:lnTo>
                  <a:lnTo>
                    <a:pt x="217" y="126"/>
                  </a:lnTo>
                  <a:lnTo>
                    <a:pt x="205" y="119"/>
                  </a:lnTo>
                  <a:lnTo>
                    <a:pt x="190" y="116"/>
                  </a:lnTo>
                  <a:lnTo>
                    <a:pt x="171" y="119"/>
                  </a:lnTo>
                  <a:lnTo>
                    <a:pt x="152" y="128"/>
                  </a:lnTo>
                  <a:lnTo>
                    <a:pt x="134" y="140"/>
                  </a:lnTo>
                  <a:lnTo>
                    <a:pt x="117" y="156"/>
                  </a:lnTo>
                  <a:lnTo>
                    <a:pt x="90" y="180"/>
                  </a:lnTo>
                  <a:lnTo>
                    <a:pt x="64" y="196"/>
                  </a:lnTo>
                  <a:lnTo>
                    <a:pt x="109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8"/>
            <p:cNvSpPr>
              <a:spLocks noChangeAspect="1" noEditPoints="1"/>
            </p:cNvSpPr>
            <p:nvPr/>
          </p:nvSpPr>
          <p:spPr bwMode="auto">
            <a:xfrm>
              <a:off x="4742" y="685"/>
              <a:ext cx="252" cy="469"/>
            </a:xfrm>
            <a:custGeom>
              <a:avLst/>
              <a:gdLst>
                <a:gd name="T0" fmla="*/ 0 w 252"/>
                <a:gd name="T1" fmla="*/ 402 h 469"/>
                <a:gd name="T2" fmla="*/ 7 w 252"/>
                <a:gd name="T3" fmla="*/ 411 h 469"/>
                <a:gd name="T4" fmla="*/ 13 w 252"/>
                <a:gd name="T5" fmla="*/ 408 h 469"/>
                <a:gd name="T6" fmla="*/ 31 w 252"/>
                <a:gd name="T7" fmla="*/ 391 h 469"/>
                <a:gd name="T8" fmla="*/ 54 w 252"/>
                <a:gd name="T9" fmla="*/ 369 h 469"/>
                <a:gd name="T10" fmla="*/ 76 w 252"/>
                <a:gd name="T11" fmla="*/ 438 h 469"/>
                <a:gd name="T12" fmla="*/ 128 w 252"/>
                <a:gd name="T13" fmla="*/ 469 h 469"/>
                <a:gd name="T14" fmla="*/ 164 w 252"/>
                <a:gd name="T15" fmla="*/ 460 h 469"/>
                <a:gd name="T16" fmla="*/ 190 w 252"/>
                <a:gd name="T17" fmla="*/ 444 h 469"/>
                <a:gd name="T18" fmla="*/ 214 w 252"/>
                <a:gd name="T19" fmla="*/ 424 h 469"/>
                <a:gd name="T20" fmla="*/ 230 w 252"/>
                <a:gd name="T21" fmla="*/ 405 h 469"/>
                <a:gd name="T22" fmla="*/ 222 w 252"/>
                <a:gd name="T23" fmla="*/ 397 h 469"/>
                <a:gd name="T24" fmla="*/ 214 w 252"/>
                <a:gd name="T25" fmla="*/ 403 h 469"/>
                <a:gd name="T26" fmla="*/ 163 w 252"/>
                <a:gd name="T27" fmla="*/ 444 h 469"/>
                <a:gd name="T28" fmla="*/ 129 w 252"/>
                <a:gd name="T29" fmla="*/ 454 h 469"/>
                <a:gd name="T30" fmla="*/ 98 w 252"/>
                <a:gd name="T31" fmla="*/ 431 h 469"/>
                <a:gd name="T32" fmla="*/ 89 w 252"/>
                <a:gd name="T33" fmla="*/ 369 h 469"/>
                <a:gd name="T34" fmla="*/ 90 w 252"/>
                <a:gd name="T35" fmla="*/ 350 h 469"/>
                <a:gd name="T36" fmla="*/ 92 w 252"/>
                <a:gd name="T37" fmla="*/ 332 h 469"/>
                <a:gd name="T38" fmla="*/ 95 w 252"/>
                <a:gd name="T39" fmla="*/ 328 h 469"/>
                <a:gd name="T40" fmla="*/ 107 w 252"/>
                <a:gd name="T41" fmla="*/ 316 h 469"/>
                <a:gd name="T42" fmla="*/ 152 w 252"/>
                <a:gd name="T43" fmla="*/ 266 h 469"/>
                <a:gd name="T44" fmla="*/ 199 w 252"/>
                <a:gd name="T45" fmla="*/ 201 h 469"/>
                <a:gd name="T46" fmla="*/ 237 w 252"/>
                <a:gd name="T47" fmla="*/ 128 h 469"/>
                <a:gd name="T48" fmla="*/ 252 w 252"/>
                <a:gd name="T49" fmla="*/ 51 h 469"/>
                <a:gd name="T50" fmla="*/ 252 w 252"/>
                <a:gd name="T51" fmla="*/ 38 h 469"/>
                <a:gd name="T52" fmla="*/ 248 w 252"/>
                <a:gd name="T53" fmla="*/ 22 h 469"/>
                <a:gd name="T54" fmla="*/ 236 w 252"/>
                <a:gd name="T55" fmla="*/ 7 h 469"/>
                <a:gd name="T56" fmla="*/ 214 w 252"/>
                <a:gd name="T57" fmla="*/ 0 h 469"/>
                <a:gd name="T58" fmla="*/ 175 w 252"/>
                <a:gd name="T59" fmla="*/ 17 h 469"/>
                <a:gd name="T60" fmla="*/ 141 w 252"/>
                <a:gd name="T61" fmla="*/ 56 h 469"/>
                <a:gd name="T62" fmla="*/ 117 w 252"/>
                <a:gd name="T63" fmla="*/ 97 h 469"/>
                <a:gd name="T64" fmla="*/ 105 w 252"/>
                <a:gd name="T65" fmla="*/ 123 h 469"/>
                <a:gd name="T66" fmla="*/ 53 w 252"/>
                <a:gd name="T67" fmla="*/ 348 h 469"/>
                <a:gd name="T68" fmla="*/ 95 w 252"/>
                <a:gd name="T69" fmla="*/ 305 h 469"/>
                <a:gd name="T70" fmla="*/ 101 w 252"/>
                <a:gd name="T71" fmla="*/ 277 h 469"/>
                <a:gd name="T72" fmla="*/ 115 w 252"/>
                <a:gd name="T73" fmla="*/ 216 h 469"/>
                <a:gd name="T74" fmla="*/ 136 w 252"/>
                <a:gd name="T75" fmla="*/ 143 h 469"/>
                <a:gd name="T76" fmla="*/ 162 w 252"/>
                <a:gd name="T77" fmla="*/ 76 h 469"/>
                <a:gd name="T78" fmla="*/ 187 w 252"/>
                <a:gd name="T79" fmla="*/ 32 h 469"/>
                <a:gd name="T80" fmla="*/ 214 w 252"/>
                <a:gd name="T81" fmla="*/ 15 h 469"/>
                <a:gd name="T82" fmla="*/ 234 w 252"/>
                <a:gd name="T83" fmla="*/ 27 h 469"/>
                <a:gd name="T84" fmla="*/ 237 w 252"/>
                <a:gd name="T85" fmla="*/ 48 h 469"/>
                <a:gd name="T86" fmla="*/ 219 w 252"/>
                <a:gd name="T87" fmla="*/ 130 h 469"/>
                <a:gd name="T88" fmla="*/ 178 w 252"/>
                <a:gd name="T89" fmla="*/ 205 h 469"/>
                <a:gd name="T90" fmla="*/ 131 w 252"/>
                <a:gd name="T91" fmla="*/ 266 h 469"/>
                <a:gd name="T92" fmla="*/ 95 w 252"/>
                <a:gd name="T93" fmla="*/ 30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2" h="469">
                  <a:moveTo>
                    <a:pt x="3" y="396"/>
                  </a:moveTo>
                  <a:lnTo>
                    <a:pt x="0" y="402"/>
                  </a:lnTo>
                  <a:lnTo>
                    <a:pt x="2" y="408"/>
                  </a:lnTo>
                  <a:lnTo>
                    <a:pt x="7" y="411"/>
                  </a:lnTo>
                  <a:lnTo>
                    <a:pt x="10" y="410"/>
                  </a:lnTo>
                  <a:lnTo>
                    <a:pt x="13" y="408"/>
                  </a:lnTo>
                  <a:lnTo>
                    <a:pt x="20" y="401"/>
                  </a:lnTo>
                  <a:lnTo>
                    <a:pt x="31" y="391"/>
                  </a:lnTo>
                  <a:lnTo>
                    <a:pt x="43" y="380"/>
                  </a:lnTo>
                  <a:lnTo>
                    <a:pt x="54" y="369"/>
                  </a:lnTo>
                  <a:lnTo>
                    <a:pt x="62" y="406"/>
                  </a:lnTo>
                  <a:lnTo>
                    <a:pt x="76" y="438"/>
                  </a:lnTo>
                  <a:lnTo>
                    <a:pt x="97" y="460"/>
                  </a:lnTo>
                  <a:lnTo>
                    <a:pt x="128" y="469"/>
                  </a:lnTo>
                  <a:lnTo>
                    <a:pt x="146" y="466"/>
                  </a:lnTo>
                  <a:lnTo>
                    <a:pt x="164" y="460"/>
                  </a:lnTo>
                  <a:lnTo>
                    <a:pt x="178" y="452"/>
                  </a:lnTo>
                  <a:lnTo>
                    <a:pt x="190" y="444"/>
                  </a:lnTo>
                  <a:lnTo>
                    <a:pt x="200" y="436"/>
                  </a:lnTo>
                  <a:lnTo>
                    <a:pt x="214" y="424"/>
                  </a:lnTo>
                  <a:lnTo>
                    <a:pt x="225" y="413"/>
                  </a:lnTo>
                  <a:lnTo>
                    <a:pt x="230" y="405"/>
                  </a:lnTo>
                  <a:lnTo>
                    <a:pt x="228" y="400"/>
                  </a:lnTo>
                  <a:lnTo>
                    <a:pt x="222" y="397"/>
                  </a:lnTo>
                  <a:lnTo>
                    <a:pt x="219" y="398"/>
                  </a:lnTo>
                  <a:lnTo>
                    <a:pt x="214" y="403"/>
                  </a:lnTo>
                  <a:lnTo>
                    <a:pt x="185" y="428"/>
                  </a:lnTo>
                  <a:lnTo>
                    <a:pt x="163" y="444"/>
                  </a:lnTo>
                  <a:lnTo>
                    <a:pt x="144" y="452"/>
                  </a:lnTo>
                  <a:lnTo>
                    <a:pt x="129" y="454"/>
                  </a:lnTo>
                  <a:lnTo>
                    <a:pt x="110" y="448"/>
                  </a:lnTo>
                  <a:lnTo>
                    <a:pt x="98" y="431"/>
                  </a:lnTo>
                  <a:lnTo>
                    <a:pt x="91" y="404"/>
                  </a:lnTo>
                  <a:lnTo>
                    <a:pt x="89" y="369"/>
                  </a:lnTo>
                  <a:lnTo>
                    <a:pt x="89" y="362"/>
                  </a:lnTo>
                  <a:lnTo>
                    <a:pt x="90" y="350"/>
                  </a:lnTo>
                  <a:lnTo>
                    <a:pt x="91" y="339"/>
                  </a:lnTo>
                  <a:lnTo>
                    <a:pt x="92" y="332"/>
                  </a:lnTo>
                  <a:lnTo>
                    <a:pt x="93" y="330"/>
                  </a:lnTo>
                  <a:lnTo>
                    <a:pt x="95" y="328"/>
                  </a:lnTo>
                  <a:lnTo>
                    <a:pt x="99" y="323"/>
                  </a:lnTo>
                  <a:lnTo>
                    <a:pt x="107" y="316"/>
                  </a:lnTo>
                  <a:lnTo>
                    <a:pt x="128" y="293"/>
                  </a:lnTo>
                  <a:lnTo>
                    <a:pt x="152" y="266"/>
                  </a:lnTo>
                  <a:lnTo>
                    <a:pt x="176" y="235"/>
                  </a:lnTo>
                  <a:lnTo>
                    <a:pt x="199" y="201"/>
                  </a:lnTo>
                  <a:lnTo>
                    <a:pt x="220" y="165"/>
                  </a:lnTo>
                  <a:lnTo>
                    <a:pt x="237" y="128"/>
                  </a:lnTo>
                  <a:lnTo>
                    <a:pt x="248" y="89"/>
                  </a:lnTo>
                  <a:lnTo>
                    <a:pt x="252" y="51"/>
                  </a:lnTo>
                  <a:lnTo>
                    <a:pt x="252" y="46"/>
                  </a:lnTo>
                  <a:lnTo>
                    <a:pt x="252" y="38"/>
                  </a:lnTo>
                  <a:lnTo>
                    <a:pt x="250" y="30"/>
                  </a:lnTo>
                  <a:lnTo>
                    <a:pt x="248" y="22"/>
                  </a:lnTo>
                  <a:lnTo>
                    <a:pt x="243" y="13"/>
                  </a:lnTo>
                  <a:lnTo>
                    <a:pt x="236" y="7"/>
                  </a:lnTo>
                  <a:lnTo>
                    <a:pt x="227" y="2"/>
                  </a:lnTo>
                  <a:lnTo>
                    <a:pt x="214" y="0"/>
                  </a:lnTo>
                  <a:lnTo>
                    <a:pt x="194" y="5"/>
                  </a:lnTo>
                  <a:lnTo>
                    <a:pt x="175" y="17"/>
                  </a:lnTo>
                  <a:lnTo>
                    <a:pt x="157" y="35"/>
                  </a:lnTo>
                  <a:lnTo>
                    <a:pt x="141" y="56"/>
                  </a:lnTo>
                  <a:lnTo>
                    <a:pt x="128" y="77"/>
                  </a:lnTo>
                  <a:lnTo>
                    <a:pt x="117" y="97"/>
                  </a:lnTo>
                  <a:lnTo>
                    <a:pt x="109" y="113"/>
                  </a:lnTo>
                  <a:lnTo>
                    <a:pt x="105" y="123"/>
                  </a:lnTo>
                  <a:lnTo>
                    <a:pt x="67" y="233"/>
                  </a:lnTo>
                  <a:lnTo>
                    <a:pt x="53" y="348"/>
                  </a:lnTo>
                  <a:lnTo>
                    <a:pt x="3" y="396"/>
                  </a:lnTo>
                  <a:close/>
                  <a:moveTo>
                    <a:pt x="95" y="305"/>
                  </a:moveTo>
                  <a:lnTo>
                    <a:pt x="97" y="296"/>
                  </a:lnTo>
                  <a:lnTo>
                    <a:pt x="101" y="277"/>
                  </a:lnTo>
                  <a:lnTo>
                    <a:pt x="107" y="249"/>
                  </a:lnTo>
                  <a:lnTo>
                    <a:pt x="115" y="216"/>
                  </a:lnTo>
                  <a:lnTo>
                    <a:pt x="125" y="180"/>
                  </a:lnTo>
                  <a:lnTo>
                    <a:pt x="136" y="143"/>
                  </a:lnTo>
                  <a:lnTo>
                    <a:pt x="149" y="107"/>
                  </a:lnTo>
                  <a:lnTo>
                    <a:pt x="162" y="76"/>
                  </a:lnTo>
                  <a:lnTo>
                    <a:pt x="175" y="51"/>
                  </a:lnTo>
                  <a:lnTo>
                    <a:pt x="187" y="32"/>
                  </a:lnTo>
                  <a:lnTo>
                    <a:pt x="200" y="19"/>
                  </a:lnTo>
                  <a:lnTo>
                    <a:pt x="214" y="15"/>
                  </a:lnTo>
                  <a:lnTo>
                    <a:pt x="227" y="18"/>
                  </a:lnTo>
                  <a:lnTo>
                    <a:pt x="234" y="27"/>
                  </a:lnTo>
                  <a:lnTo>
                    <a:pt x="236" y="39"/>
                  </a:lnTo>
                  <a:lnTo>
                    <a:pt x="237" y="48"/>
                  </a:lnTo>
                  <a:lnTo>
                    <a:pt x="232" y="90"/>
                  </a:lnTo>
                  <a:lnTo>
                    <a:pt x="219" y="130"/>
                  </a:lnTo>
                  <a:lnTo>
                    <a:pt x="200" y="169"/>
                  </a:lnTo>
                  <a:lnTo>
                    <a:pt x="178" y="205"/>
                  </a:lnTo>
                  <a:lnTo>
                    <a:pt x="154" y="238"/>
                  </a:lnTo>
                  <a:lnTo>
                    <a:pt x="131" y="266"/>
                  </a:lnTo>
                  <a:lnTo>
                    <a:pt x="110" y="288"/>
                  </a:lnTo>
                  <a:lnTo>
                    <a:pt x="95" y="30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5043" y="922"/>
              <a:ext cx="225" cy="322"/>
            </a:xfrm>
            <a:custGeom>
              <a:avLst/>
              <a:gdLst>
                <a:gd name="T0" fmla="*/ 110 w 225"/>
                <a:gd name="T1" fmla="*/ 10 h 322"/>
                <a:gd name="T2" fmla="*/ 109 w 225"/>
                <a:gd name="T3" fmla="*/ 2 h 322"/>
                <a:gd name="T4" fmla="*/ 92 w 225"/>
                <a:gd name="T5" fmla="*/ 1 h 322"/>
                <a:gd name="T6" fmla="*/ 58 w 225"/>
                <a:gd name="T7" fmla="*/ 3 h 322"/>
                <a:gd name="T8" fmla="*/ 39 w 225"/>
                <a:gd name="T9" fmla="*/ 6 h 322"/>
                <a:gd name="T10" fmla="*/ 39 w 225"/>
                <a:gd name="T11" fmla="*/ 21 h 322"/>
                <a:gd name="T12" fmla="*/ 60 w 225"/>
                <a:gd name="T13" fmla="*/ 22 h 322"/>
                <a:gd name="T14" fmla="*/ 69 w 225"/>
                <a:gd name="T15" fmla="*/ 26 h 322"/>
                <a:gd name="T16" fmla="*/ 67 w 225"/>
                <a:gd name="T17" fmla="*/ 38 h 322"/>
                <a:gd name="T18" fmla="*/ 1 w 225"/>
                <a:gd name="T19" fmla="*/ 305 h 322"/>
                <a:gd name="T20" fmla="*/ 4 w 225"/>
                <a:gd name="T21" fmla="*/ 317 h 322"/>
                <a:gd name="T22" fmla="*/ 30 w 225"/>
                <a:gd name="T23" fmla="*/ 316 h 322"/>
                <a:gd name="T24" fmla="*/ 38 w 225"/>
                <a:gd name="T25" fmla="*/ 299 h 322"/>
                <a:gd name="T26" fmla="*/ 44 w 225"/>
                <a:gd name="T27" fmla="*/ 276 h 322"/>
                <a:gd name="T28" fmla="*/ 52 w 225"/>
                <a:gd name="T29" fmla="*/ 244 h 322"/>
                <a:gd name="T30" fmla="*/ 58 w 225"/>
                <a:gd name="T31" fmla="*/ 219 h 322"/>
                <a:gd name="T32" fmla="*/ 82 w 225"/>
                <a:gd name="T33" fmla="*/ 218 h 322"/>
                <a:gd name="T34" fmla="*/ 113 w 225"/>
                <a:gd name="T35" fmla="*/ 236 h 322"/>
                <a:gd name="T36" fmla="*/ 117 w 225"/>
                <a:gd name="T37" fmla="*/ 261 h 322"/>
                <a:gd name="T38" fmla="*/ 115 w 225"/>
                <a:gd name="T39" fmla="*/ 275 h 322"/>
                <a:gd name="T40" fmla="*/ 131 w 225"/>
                <a:gd name="T41" fmla="*/ 311 h 322"/>
                <a:gd name="T42" fmla="*/ 164 w 225"/>
                <a:gd name="T43" fmla="*/ 322 h 322"/>
                <a:gd name="T44" fmla="*/ 191 w 225"/>
                <a:gd name="T45" fmla="*/ 311 h 322"/>
                <a:gd name="T46" fmla="*/ 209 w 225"/>
                <a:gd name="T47" fmla="*/ 287 h 322"/>
                <a:gd name="T48" fmla="*/ 219 w 225"/>
                <a:gd name="T49" fmla="*/ 263 h 322"/>
                <a:gd name="T50" fmla="*/ 222 w 225"/>
                <a:gd name="T51" fmla="*/ 252 h 322"/>
                <a:gd name="T52" fmla="*/ 214 w 225"/>
                <a:gd name="T53" fmla="*/ 246 h 322"/>
                <a:gd name="T54" fmla="*/ 205 w 225"/>
                <a:gd name="T55" fmla="*/ 257 h 322"/>
                <a:gd name="T56" fmla="*/ 191 w 225"/>
                <a:gd name="T57" fmla="*/ 290 h 322"/>
                <a:gd name="T58" fmla="*/ 165 w 225"/>
                <a:gd name="T59" fmla="*/ 309 h 322"/>
                <a:gd name="T60" fmla="*/ 152 w 225"/>
                <a:gd name="T61" fmla="*/ 302 h 322"/>
                <a:gd name="T62" fmla="*/ 149 w 225"/>
                <a:gd name="T63" fmla="*/ 285 h 322"/>
                <a:gd name="T64" fmla="*/ 152 w 225"/>
                <a:gd name="T65" fmla="*/ 265 h 322"/>
                <a:gd name="T66" fmla="*/ 154 w 225"/>
                <a:gd name="T67" fmla="*/ 251 h 322"/>
                <a:gd name="T68" fmla="*/ 145 w 225"/>
                <a:gd name="T69" fmla="*/ 226 h 322"/>
                <a:gd name="T70" fmla="*/ 124 w 225"/>
                <a:gd name="T71" fmla="*/ 212 h 322"/>
                <a:gd name="T72" fmla="*/ 100 w 225"/>
                <a:gd name="T73" fmla="*/ 204 h 322"/>
                <a:gd name="T74" fmla="*/ 80 w 225"/>
                <a:gd name="T75" fmla="*/ 202 h 322"/>
                <a:gd name="T76" fmla="*/ 101 w 225"/>
                <a:gd name="T77" fmla="*/ 186 h 322"/>
                <a:gd name="T78" fmla="*/ 118 w 225"/>
                <a:gd name="T79" fmla="*/ 172 h 322"/>
                <a:gd name="T80" fmla="*/ 153 w 225"/>
                <a:gd name="T81" fmla="*/ 142 h 322"/>
                <a:gd name="T82" fmla="*/ 190 w 225"/>
                <a:gd name="T83" fmla="*/ 129 h 322"/>
                <a:gd name="T84" fmla="*/ 205 w 225"/>
                <a:gd name="T85" fmla="*/ 134 h 322"/>
                <a:gd name="T86" fmla="*/ 185 w 225"/>
                <a:gd name="T87" fmla="*/ 146 h 322"/>
                <a:gd name="T88" fmla="*/ 181 w 225"/>
                <a:gd name="T89" fmla="*/ 160 h 322"/>
                <a:gd name="T90" fmla="*/ 199 w 225"/>
                <a:gd name="T91" fmla="*/ 177 h 322"/>
                <a:gd name="T92" fmla="*/ 217 w 225"/>
                <a:gd name="T93" fmla="*/ 169 h 322"/>
                <a:gd name="T94" fmla="*/ 225 w 225"/>
                <a:gd name="T95" fmla="*/ 148 h 322"/>
                <a:gd name="T96" fmla="*/ 217 w 225"/>
                <a:gd name="T97" fmla="*/ 126 h 322"/>
                <a:gd name="T98" fmla="*/ 190 w 225"/>
                <a:gd name="T99" fmla="*/ 116 h 322"/>
                <a:gd name="T100" fmla="*/ 153 w 225"/>
                <a:gd name="T101" fmla="*/ 128 h 322"/>
                <a:gd name="T102" fmla="*/ 117 w 225"/>
                <a:gd name="T103" fmla="*/ 156 h 322"/>
                <a:gd name="T104" fmla="*/ 64 w 225"/>
                <a:gd name="T105" fmla="*/ 196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5" h="322">
                  <a:moveTo>
                    <a:pt x="109" y="14"/>
                  </a:moveTo>
                  <a:lnTo>
                    <a:pt x="110" y="10"/>
                  </a:lnTo>
                  <a:lnTo>
                    <a:pt x="111" y="6"/>
                  </a:lnTo>
                  <a:lnTo>
                    <a:pt x="109" y="2"/>
                  </a:lnTo>
                  <a:lnTo>
                    <a:pt x="104" y="0"/>
                  </a:lnTo>
                  <a:lnTo>
                    <a:pt x="92" y="1"/>
                  </a:lnTo>
                  <a:lnTo>
                    <a:pt x="75" y="2"/>
                  </a:lnTo>
                  <a:lnTo>
                    <a:pt x="58" y="3"/>
                  </a:lnTo>
                  <a:lnTo>
                    <a:pt x="45" y="5"/>
                  </a:lnTo>
                  <a:lnTo>
                    <a:pt x="39" y="6"/>
                  </a:lnTo>
                  <a:lnTo>
                    <a:pt x="35" y="15"/>
                  </a:lnTo>
                  <a:lnTo>
                    <a:pt x="39" y="21"/>
                  </a:lnTo>
                  <a:lnTo>
                    <a:pt x="47" y="21"/>
                  </a:lnTo>
                  <a:lnTo>
                    <a:pt x="60" y="22"/>
                  </a:lnTo>
                  <a:lnTo>
                    <a:pt x="66" y="24"/>
                  </a:lnTo>
                  <a:lnTo>
                    <a:pt x="69" y="26"/>
                  </a:lnTo>
                  <a:lnTo>
                    <a:pt x="69" y="28"/>
                  </a:lnTo>
                  <a:lnTo>
                    <a:pt x="67" y="38"/>
                  </a:lnTo>
                  <a:lnTo>
                    <a:pt x="3" y="297"/>
                  </a:lnTo>
                  <a:lnTo>
                    <a:pt x="1" y="305"/>
                  </a:lnTo>
                  <a:lnTo>
                    <a:pt x="0" y="307"/>
                  </a:lnTo>
                  <a:lnTo>
                    <a:pt x="4" y="317"/>
                  </a:lnTo>
                  <a:lnTo>
                    <a:pt x="16" y="322"/>
                  </a:lnTo>
                  <a:lnTo>
                    <a:pt x="30" y="316"/>
                  </a:lnTo>
                  <a:lnTo>
                    <a:pt x="37" y="303"/>
                  </a:lnTo>
                  <a:lnTo>
                    <a:pt x="38" y="299"/>
                  </a:lnTo>
                  <a:lnTo>
                    <a:pt x="41" y="289"/>
                  </a:lnTo>
                  <a:lnTo>
                    <a:pt x="44" y="276"/>
                  </a:lnTo>
                  <a:lnTo>
                    <a:pt x="48" y="260"/>
                  </a:lnTo>
                  <a:lnTo>
                    <a:pt x="52" y="244"/>
                  </a:lnTo>
                  <a:lnTo>
                    <a:pt x="55" y="230"/>
                  </a:lnTo>
                  <a:lnTo>
                    <a:pt x="58" y="219"/>
                  </a:lnTo>
                  <a:lnTo>
                    <a:pt x="59" y="214"/>
                  </a:lnTo>
                  <a:lnTo>
                    <a:pt x="82" y="218"/>
                  </a:lnTo>
                  <a:lnTo>
                    <a:pt x="101" y="225"/>
                  </a:lnTo>
                  <a:lnTo>
                    <a:pt x="113" y="236"/>
                  </a:lnTo>
                  <a:lnTo>
                    <a:pt x="118" y="252"/>
                  </a:lnTo>
                  <a:lnTo>
                    <a:pt x="117" y="261"/>
                  </a:lnTo>
                  <a:lnTo>
                    <a:pt x="115" y="268"/>
                  </a:lnTo>
                  <a:lnTo>
                    <a:pt x="115" y="275"/>
                  </a:lnTo>
                  <a:lnTo>
                    <a:pt x="119" y="296"/>
                  </a:lnTo>
                  <a:lnTo>
                    <a:pt x="131" y="311"/>
                  </a:lnTo>
                  <a:lnTo>
                    <a:pt x="147" y="319"/>
                  </a:lnTo>
                  <a:lnTo>
                    <a:pt x="164" y="322"/>
                  </a:lnTo>
                  <a:lnTo>
                    <a:pt x="179" y="319"/>
                  </a:lnTo>
                  <a:lnTo>
                    <a:pt x="191" y="311"/>
                  </a:lnTo>
                  <a:lnTo>
                    <a:pt x="202" y="300"/>
                  </a:lnTo>
                  <a:lnTo>
                    <a:pt x="209" y="287"/>
                  </a:lnTo>
                  <a:lnTo>
                    <a:pt x="215" y="274"/>
                  </a:lnTo>
                  <a:lnTo>
                    <a:pt x="219" y="263"/>
                  </a:lnTo>
                  <a:lnTo>
                    <a:pt x="221" y="255"/>
                  </a:lnTo>
                  <a:lnTo>
                    <a:pt x="222" y="252"/>
                  </a:lnTo>
                  <a:lnTo>
                    <a:pt x="218" y="247"/>
                  </a:lnTo>
                  <a:lnTo>
                    <a:pt x="214" y="246"/>
                  </a:lnTo>
                  <a:lnTo>
                    <a:pt x="208" y="248"/>
                  </a:lnTo>
                  <a:lnTo>
                    <a:pt x="205" y="257"/>
                  </a:lnTo>
                  <a:lnTo>
                    <a:pt x="200" y="273"/>
                  </a:lnTo>
                  <a:lnTo>
                    <a:pt x="191" y="290"/>
                  </a:lnTo>
                  <a:lnTo>
                    <a:pt x="180" y="304"/>
                  </a:lnTo>
                  <a:lnTo>
                    <a:pt x="165" y="309"/>
                  </a:lnTo>
                  <a:lnTo>
                    <a:pt x="157" y="307"/>
                  </a:lnTo>
                  <a:lnTo>
                    <a:pt x="152" y="302"/>
                  </a:lnTo>
                  <a:lnTo>
                    <a:pt x="150" y="294"/>
                  </a:lnTo>
                  <a:lnTo>
                    <a:pt x="149" y="285"/>
                  </a:lnTo>
                  <a:lnTo>
                    <a:pt x="149" y="276"/>
                  </a:lnTo>
                  <a:lnTo>
                    <a:pt x="152" y="265"/>
                  </a:lnTo>
                  <a:lnTo>
                    <a:pt x="153" y="259"/>
                  </a:lnTo>
                  <a:lnTo>
                    <a:pt x="154" y="251"/>
                  </a:lnTo>
                  <a:lnTo>
                    <a:pt x="152" y="237"/>
                  </a:lnTo>
                  <a:lnTo>
                    <a:pt x="145" y="226"/>
                  </a:lnTo>
                  <a:lnTo>
                    <a:pt x="136" y="217"/>
                  </a:lnTo>
                  <a:lnTo>
                    <a:pt x="124" y="212"/>
                  </a:lnTo>
                  <a:lnTo>
                    <a:pt x="112" y="207"/>
                  </a:lnTo>
                  <a:lnTo>
                    <a:pt x="100" y="204"/>
                  </a:lnTo>
                  <a:lnTo>
                    <a:pt x="89" y="203"/>
                  </a:lnTo>
                  <a:lnTo>
                    <a:pt x="80" y="202"/>
                  </a:lnTo>
                  <a:lnTo>
                    <a:pt x="90" y="195"/>
                  </a:lnTo>
                  <a:lnTo>
                    <a:pt x="101" y="186"/>
                  </a:lnTo>
                  <a:lnTo>
                    <a:pt x="110" y="178"/>
                  </a:lnTo>
                  <a:lnTo>
                    <a:pt x="118" y="172"/>
                  </a:lnTo>
                  <a:lnTo>
                    <a:pt x="135" y="156"/>
                  </a:lnTo>
                  <a:lnTo>
                    <a:pt x="153" y="142"/>
                  </a:lnTo>
                  <a:lnTo>
                    <a:pt x="171" y="132"/>
                  </a:lnTo>
                  <a:lnTo>
                    <a:pt x="190" y="129"/>
                  </a:lnTo>
                  <a:lnTo>
                    <a:pt x="198" y="130"/>
                  </a:lnTo>
                  <a:lnTo>
                    <a:pt x="205" y="134"/>
                  </a:lnTo>
                  <a:lnTo>
                    <a:pt x="193" y="139"/>
                  </a:lnTo>
                  <a:lnTo>
                    <a:pt x="185" y="146"/>
                  </a:lnTo>
                  <a:lnTo>
                    <a:pt x="182" y="153"/>
                  </a:lnTo>
                  <a:lnTo>
                    <a:pt x="181" y="160"/>
                  </a:lnTo>
                  <a:lnTo>
                    <a:pt x="186" y="172"/>
                  </a:lnTo>
                  <a:lnTo>
                    <a:pt x="199" y="177"/>
                  </a:lnTo>
                  <a:lnTo>
                    <a:pt x="208" y="175"/>
                  </a:lnTo>
                  <a:lnTo>
                    <a:pt x="217" y="169"/>
                  </a:lnTo>
                  <a:lnTo>
                    <a:pt x="223" y="160"/>
                  </a:lnTo>
                  <a:lnTo>
                    <a:pt x="225" y="148"/>
                  </a:lnTo>
                  <a:lnTo>
                    <a:pt x="223" y="136"/>
                  </a:lnTo>
                  <a:lnTo>
                    <a:pt x="217" y="126"/>
                  </a:lnTo>
                  <a:lnTo>
                    <a:pt x="206" y="119"/>
                  </a:lnTo>
                  <a:lnTo>
                    <a:pt x="190" y="116"/>
                  </a:lnTo>
                  <a:lnTo>
                    <a:pt x="171" y="119"/>
                  </a:lnTo>
                  <a:lnTo>
                    <a:pt x="153" y="128"/>
                  </a:lnTo>
                  <a:lnTo>
                    <a:pt x="134" y="140"/>
                  </a:lnTo>
                  <a:lnTo>
                    <a:pt x="117" y="156"/>
                  </a:lnTo>
                  <a:lnTo>
                    <a:pt x="90" y="180"/>
                  </a:lnTo>
                  <a:lnTo>
                    <a:pt x="64" y="196"/>
                  </a:lnTo>
                  <a:lnTo>
                    <a:pt x="109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5422" y="2"/>
              <a:ext cx="337" cy="1958"/>
            </a:xfrm>
            <a:custGeom>
              <a:avLst/>
              <a:gdLst>
                <a:gd name="T0" fmla="*/ 137 w 337"/>
                <a:gd name="T1" fmla="*/ 1705 h 1958"/>
                <a:gd name="T2" fmla="*/ 134 w 337"/>
                <a:gd name="T3" fmla="*/ 1745 h 1958"/>
                <a:gd name="T4" fmla="*/ 119 w 337"/>
                <a:gd name="T5" fmla="*/ 1803 h 1958"/>
                <a:gd name="T6" fmla="*/ 59 w 337"/>
                <a:gd name="T7" fmla="*/ 1888 h 1958"/>
                <a:gd name="T8" fmla="*/ 1 w 337"/>
                <a:gd name="T9" fmla="*/ 1933 h 1958"/>
                <a:gd name="T10" fmla="*/ 0 w 337"/>
                <a:gd name="T11" fmla="*/ 1952 h 1958"/>
                <a:gd name="T12" fmla="*/ 6 w 337"/>
                <a:gd name="T13" fmla="*/ 1958 h 1958"/>
                <a:gd name="T14" fmla="*/ 22 w 337"/>
                <a:gd name="T15" fmla="*/ 1958 h 1958"/>
                <a:gd name="T16" fmla="*/ 35 w 337"/>
                <a:gd name="T17" fmla="*/ 1954 h 1958"/>
                <a:gd name="T18" fmla="*/ 94 w 337"/>
                <a:gd name="T19" fmla="*/ 1915 h 1958"/>
                <a:gd name="T20" fmla="*/ 159 w 337"/>
                <a:gd name="T21" fmla="*/ 1846 h 1958"/>
                <a:gd name="T22" fmla="*/ 190 w 337"/>
                <a:gd name="T23" fmla="*/ 1781 h 1958"/>
                <a:gd name="T24" fmla="*/ 199 w 337"/>
                <a:gd name="T25" fmla="*/ 1734 h 1958"/>
                <a:gd name="T26" fmla="*/ 200 w 337"/>
                <a:gd name="T27" fmla="*/ 1256 h 1958"/>
                <a:gd name="T28" fmla="*/ 204 w 337"/>
                <a:gd name="T29" fmla="*/ 1181 h 1958"/>
                <a:gd name="T30" fmla="*/ 234 w 337"/>
                <a:gd name="T31" fmla="*/ 1096 h 1958"/>
                <a:gd name="T32" fmla="*/ 280 w 337"/>
                <a:gd name="T33" fmla="*/ 1035 h 1958"/>
                <a:gd name="T34" fmla="*/ 327 w 337"/>
                <a:gd name="T35" fmla="*/ 997 h 1958"/>
                <a:gd name="T36" fmla="*/ 336 w 337"/>
                <a:gd name="T37" fmla="*/ 990 h 1958"/>
                <a:gd name="T38" fmla="*/ 337 w 337"/>
                <a:gd name="T39" fmla="*/ 979 h 1958"/>
                <a:gd name="T40" fmla="*/ 335 w 337"/>
                <a:gd name="T41" fmla="*/ 965 h 1958"/>
                <a:gd name="T42" fmla="*/ 303 w 337"/>
                <a:gd name="T43" fmla="*/ 943 h 1958"/>
                <a:gd name="T44" fmla="*/ 263 w 337"/>
                <a:gd name="T45" fmla="*/ 905 h 1958"/>
                <a:gd name="T46" fmla="*/ 226 w 337"/>
                <a:gd name="T47" fmla="*/ 846 h 1958"/>
                <a:gd name="T48" fmla="*/ 202 w 337"/>
                <a:gd name="T49" fmla="*/ 763 h 1958"/>
                <a:gd name="T50" fmla="*/ 200 w 337"/>
                <a:gd name="T51" fmla="*/ 739 h 1958"/>
                <a:gd name="T52" fmla="*/ 198 w 337"/>
                <a:gd name="T53" fmla="*/ 215 h 1958"/>
                <a:gd name="T54" fmla="*/ 183 w 337"/>
                <a:gd name="T55" fmla="*/ 159 h 1958"/>
                <a:gd name="T56" fmla="*/ 147 w 337"/>
                <a:gd name="T57" fmla="*/ 96 h 1958"/>
                <a:gd name="T58" fmla="*/ 84 w 337"/>
                <a:gd name="T59" fmla="*/ 35 h 1958"/>
                <a:gd name="T60" fmla="*/ 32 w 337"/>
                <a:gd name="T61" fmla="*/ 3 h 1958"/>
                <a:gd name="T62" fmla="*/ 21 w 337"/>
                <a:gd name="T63" fmla="*/ 0 h 1958"/>
                <a:gd name="T64" fmla="*/ 6 w 337"/>
                <a:gd name="T65" fmla="*/ 0 h 1958"/>
                <a:gd name="T66" fmla="*/ 0 w 337"/>
                <a:gd name="T67" fmla="*/ 6 h 1958"/>
                <a:gd name="T68" fmla="*/ 0 w 337"/>
                <a:gd name="T69" fmla="*/ 25 h 1958"/>
                <a:gd name="T70" fmla="*/ 46 w 337"/>
                <a:gd name="T71" fmla="*/ 59 h 1958"/>
                <a:gd name="T72" fmla="*/ 101 w 337"/>
                <a:gd name="T73" fmla="*/ 122 h 1958"/>
                <a:gd name="T74" fmla="*/ 128 w 337"/>
                <a:gd name="T75" fmla="*/ 181 h 1958"/>
                <a:gd name="T76" fmla="*/ 136 w 337"/>
                <a:gd name="T77" fmla="*/ 225 h 1958"/>
                <a:gd name="T78" fmla="*/ 137 w 337"/>
                <a:gd name="T79" fmla="*/ 739 h 1958"/>
                <a:gd name="T80" fmla="*/ 176 w 337"/>
                <a:gd name="T81" fmla="*/ 864 h 1958"/>
                <a:gd name="T82" fmla="*/ 300 w 337"/>
                <a:gd name="T83" fmla="*/ 979 h 1958"/>
                <a:gd name="T84" fmla="*/ 195 w 337"/>
                <a:gd name="T85" fmla="*/ 1065 h 1958"/>
                <a:gd name="T86" fmla="*/ 137 w 337"/>
                <a:gd name="T87" fmla="*/ 1215 h 1958"/>
                <a:gd name="T88" fmla="*/ 137 w 337"/>
                <a:gd name="T89" fmla="*/ 1672 h 1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37" h="1958">
                  <a:moveTo>
                    <a:pt x="137" y="1672"/>
                  </a:moveTo>
                  <a:lnTo>
                    <a:pt x="137" y="1705"/>
                  </a:lnTo>
                  <a:lnTo>
                    <a:pt x="136" y="1728"/>
                  </a:lnTo>
                  <a:lnTo>
                    <a:pt x="134" y="1745"/>
                  </a:lnTo>
                  <a:lnTo>
                    <a:pt x="132" y="1762"/>
                  </a:lnTo>
                  <a:lnTo>
                    <a:pt x="119" y="1803"/>
                  </a:lnTo>
                  <a:lnTo>
                    <a:pt x="95" y="1846"/>
                  </a:lnTo>
                  <a:lnTo>
                    <a:pt x="59" y="1888"/>
                  </a:lnTo>
                  <a:lnTo>
                    <a:pt x="6" y="1928"/>
                  </a:lnTo>
                  <a:lnTo>
                    <a:pt x="1" y="1933"/>
                  </a:lnTo>
                  <a:lnTo>
                    <a:pt x="0" y="1944"/>
                  </a:lnTo>
                  <a:lnTo>
                    <a:pt x="0" y="1952"/>
                  </a:lnTo>
                  <a:lnTo>
                    <a:pt x="2" y="1957"/>
                  </a:lnTo>
                  <a:lnTo>
                    <a:pt x="6" y="1958"/>
                  </a:lnTo>
                  <a:lnTo>
                    <a:pt x="15" y="1958"/>
                  </a:lnTo>
                  <a:lnTo>
                    <a:pt x="22" y="1958"/>
                  </a:lnTo>
                  <a:lnTo>
                    <a:pt x="28" y="1957"/>
                  </a:lnTo>
                  <a:lnTo>
                    <a:pt x="35" y="1954"/>
                  </a:lnTo>
                  <a:lnTo>
                    <a:pt x="45" y="1948"/>
                  </a:lnTo>
                  <a:lnTo>
                    <a:pt x="94" y="1915"/>
                  </a:lnTo>
                  <a:lnTo>
                    <a:pt x="131" y="1881"/>
                  </a:lnTo>
                  <a:lnTo>
                    <a:pt x="159" y="1846"/>
                  </a:lnTo>
                  <a:lnTo>
                    <a:pt x="178" y="1812"/>
                  </a:lnTo>
                  <a:lnTo>
                    <a:pt x="190" y="1781"/>
                  </a:lnTo>
                  <a:lnTo>
                    <a:pt x="197" y="1754"/>
                  </a:lnTo>
                  <a:lnTo>
                    <a:pt x="199" y="1734"/>
                  </a:lnTo>
                  <a:lnTo>
                    <a:pt x="200" y="1721"/>
                  </a:lnTo>
                  <a:lnTo>
                    <a:pt x="200" y="1256"/>
                  </a:lnTo>
                  <a:lnTo>
                    <a:pt x="201" y="1220"/>
                  </a:lnTo>
                  <a:lnTo>
                    <a:pt x="204" y="1181"/>
                  </a:lnTo>
                  <a:lnTo>
                    <a:pt x="214" y="1140"/>
                  </a:lnTo>
                  <a:lnTo>
                    <a:pt x="234" y="1096"/>
                  </a:lnTo>
                  <a:lnTo>
                    <a:pt x="256" y="1062"/>
                  </a:lnTo>
                  <a:lnTo>
                    <a:pt x="280" y="1035"/>
                  </a:lnTo>
                  <a:lnTo>
                    <a:pt x="304" y="1014"/>
                  </a:lnTo>
                  <a:lnTo>
                    <a:pt x="327" y="997"/>
                  </a:lnTo>
                  <a:lnTo>
                    <a:pt x="333" y="994"/>
                  </a:lnTo>
                  <a:lnTo>
                    <a:pt x="336" y="990"/>
                  </a:lnTo>
                  <a:lnTo>
                    <a:pt x="337" y="986"/>
                  </a:lnTo>
                  <a:lnTo>
                    <a:pt x="337" y="979"/>
                  </a:lnTo>
                  <a:lnTo>
                    <a:pt x="337" y="970"/>
                  </a:lnTo>
                  <a:lnTo>
                    <a:pt x="335" y="965"/>
                  </a:lnTo>
                  <a:lnTo>
                    <a:pt x="321" y="956"/>
                  </a:lnTo>
                  <a:lnTo>
                    <a:pt x="303" y="943"/>
                  </a:lnTo>
                  <a:lnTo>
                    <a:pt x="284" y="926"/>
                  </a:lnTo>
                  <a:lnTo>
                    <a:pt x="263" y="905"/>
                  </a:lnTo>
                  <a:lnTo>
                    <a:pt x="243" y="878"/>
                  </a:lnTo>
                  <a:lnTo>
                    <a:pt x="226" y="846"/>
                  </a:lnTo>
                  <a:lnTo>
                    <a:pt x="211" y="808"/>
                  </a:lnTo>
                  <a:lnTo>
                    <a:pt x="202" y="763"/>
                  </a:lnTo>
                  <a:lnTo>
                    <a:pt x="200" y="749"/>
                  </a:lnTo>
                  <a:lnTo>
                    <a:pt x="200" y="739"/>
                  </a:lnTo>
                  <a:lnTo>
                    <a:pt x="200" y="238"/>
                  </a:lnTo>
                  <a:lnTo>
                    <a:pt x="198" y="215"/>
                  </a:lnTo>
                  <a:lnTo>
                    <a:pt x="193" y="189"/>
                  </a:lnTo>
                  <a:lnTo>
                    <a:pt x="183" y="159"/>
                  </a:lnTo>
                  <a:lnTo>
                    <a:pt x="168" y="128"/>
                  </a:lnTo>
                  <a:lnTo>
                    <a:pt x="147" y="96"/>
                  </a:lnTo>
                  <a:lnTo>
                    <a:pt x="119" y="65"/>
                  </a:lnTo>
                  <a:lnTo>
                    <a:pt x="84" y="35"/>
                  </a:lnTo>
                  <a:lnTo>
                    <a:pt x="41" y="8"/>
                  </a:lnTo>
                  <a:lnTo>
                    <a:pt x="32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0" y="25"/>
                  </a:lnTo>
                  <a:lnTo>
                    <a:pt x="4" y="30"/>
                  </a:lnTo>
                  <a:lnTo>
                    <a:pt x="46" y="59"/>
                  </a:lnTo>
                  <a:lnTo>
                    <a:pt x="77" y="90"/>
                  </a:lnTo>
                  <a:lnTo>
                    <a:pt x="101" y="122"/>
                  </a:lnTo>
                  <a:lnTo>
                    <a:pt x="117" y="152"/>
                  </a:lnTo>
                  <a:lnTo>
                    <a:pt x="128" y="181"/>
                  </a:lnTo>
                  <a:lnTo>
                    <a:pt x="134" y="205"/>
                  </a:lnTo>
                  <a:lnTo>
                    <a:pt x="136" y="225"/>
                  </a:lnTo>
                  <a:lnTo>
                    <a:pt x="137" y="238"/>
                  </a:lnTo>
                  <a:lnTo>
                    <a:pt x="137" y="739"/>
                  </a:lnTo>
                  <a:lnTo>
                    <a:pt x="146" y="799"/>
                  </a:lnTo>
                  <a:lnTo>
                    <a:pt x="176" y="864"/>
                  </a:lnTo>
                  <a:lnTo>
                    <a:pt x="227" y="927"/>
                  </a:lnTo>
                  <a:lnTo>
                    <a:pt x="300" y="979"/>
                  </a:lnTo>
                  <a:lnTo>
                    <a:pt x="246" y="1015"/>
                  </a:lnTo>
                  <a:lnTo>
                    <a:pt x="195" y="1065"/>
                  </a:lnTo>
                  <a:lnTo>
                    <a:pt x="156" y="1132"/>
                  </a:lnTo>
                  <a:lnTo>
                    <a:pt x="137" y="1215"/>
                  </a:lnTo>
                  <a:lnTo>
                    <a:pt x="137" y="1219"/>
                  </a:lnTo>
                  <a:lnTo>
                    <a:pt x="137" y="167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6" name="Group 28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7545332" y="2563920"/>
            <a:ext cx="199695" cy="348132"/>
            <a:chOff x="-1" y="0"/>
            <a:chExt cx="561" cy="978"/>
          </a:xfrm>
        </p:grpSpPr>
        <p:sp>
          <p:nvSpPr>
            <p:cNvPr id="38" name="Rectangle 29"/>
            <p:cNvSpPr>
              <a:spLocks noChangeAspect="1" noChangeArrowheads="1"/>
            </p:cNvSpPr>
            <p:nvPr/>
          </p:nvSpPr>
          <p:spPr bwMode="auto">
            <a:xfrm>
              <a:off x="151" y="0"/>
              <a:ext cx="409" cy="35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30"/>
            <p:cNvSpPr>
              <a:spLocks noChangeAspect="1" noEditPoints="1"/>
            </p:cNvSpPr>
            <p:nvPr/>
          </p:nvSpPr>
          <p:spPr bwMode="auto">
            <a:xfrm>
              <a:off x="-1" y="172"/>
              <a:ext cx="438" cy="806"/>
            </a:xfrm>
            <a:custGeom>
              <a:avLst/>
              <a:gdLst>
                <a:gd name="T0" fmla="*/ 0 w 438"/>
                <a:gd name="T1" fmla="*/ 692 h 806"/>
                <a:gd name="T2" fmla="*/ 13 w 438"/>
                <a:gd name="T3" fmla="*/ 707 h 806"/>
                <a:gd name="T4" fmla="*/ 24 w 438"/>
                <a:gd name="T5" fmla="*/ 701 h 806"/>
                <a:gd name="T6" fmla="*/ 54 w 438"/>
                <a:gd name="T7" fmla="*/ 672 h 806"/>
                <a:gd name="T8" fmla="*/ 95 w 438"/>
                <a:gd name="T9" fmla="*/ 634 h 806"/>
                <a:gd name="T10" fmla="*/ 131 w 438"/>
                <a:gd name="T11" fmla="*/ 753 h 806"/>
                <a:gd name="T12" fmla="*/ 222 w 438"/>
                <a:gd name="T13" fmla="*/ 806 h 806"/>
                <a:gd name="T14" fmla="*/ 284 w 438"/>
                <a:gd name="T15" fmla="*/ 791 h 806"/>
                <a:gd name="T16" fmla="*/ 331 w 438"/>
                <a:gd name="T17" fmla="*/ 763 h 806"/>
                <a:gd name="T18" fmla="*/ 371 w 438"/>
                <a:gd name="T19" fmla="*/ 729 h 806"/>
                <a:gd name="T20" fmla="*/ 399 w 438"/>
                <a:gd name="T21" fmla="*/ 697 h 806"/>
                <a:gd name="T22" fmla="*/ 386 w 438"/>
                <a:gd name="T23" fmla="*/ 683 h 806"/>
                <a:gd name="T24" fmla="*/ 371 w 438"/>
                <a:gd name="T25" fmla="*/ 693 h 806"/>
                <a:gd name="T26" fmla="*/ 282 w 438"/>
                <a:gd name="T27" fmla="*/ 763 h 806"/>
                <a:gd name="T28" fmla="*/ 224 w 438"/>
                <a:gd name="T29" fmla="*/ 781 h 806"/>
                <a:gd name="T30" fmla="*/ 170 w 438"/>
                <a:gd name="T31" fmla="*/ 741 h 806"/>
                <a:gd name="T32" fmla="*/ 155 w 438"/>
                <a:gd name="T33" fmla="*/ 635 h 806"/>
                <a:gd name="T34" fmla="*/ 156 w 438"/>
                <a:gd name="T35" fmla="*/ 602 h 806"/>
                <a:gd name="T36" fmla="*/ 161 w 438"/>
                <a:gd name="T37" fmla="*/ 570 h 806"/>
                <a:gd name="T38" fmla="*/ 165 w 438"/>
                <a:gd name="T39" fmla="*/ 564 h 806"/>
                <a:gd name="T40" fmla="*/ 186 w 438"/>
                <a:gd name="T41" fmla="*/ 542 h 806"/>
                <a:gd name="T42" fmla="*/ 263 w 438"/>
                <a:gd name="T43" fmla="*/ 458 h 806"/>
                <a:gd name="T44" fmla="*/ 346 w 438"/>
                <a:gd name="T45" fmla="*/ 346 h 806"/>
                <a:gd name="T46" fmla="*/ 411 w 438"/>
                <a:gd name="T47" fmla="*/ 219 h 806"/>
                <a:gd name="T48" fmla="*/ 438 w 438"/>
                <a:gd name="T49" fmla="*/ 87 h 806"/>
                <a:gd name="T50" fmla="*/ 437 w 438"/>
                <a:gd name="T51" fmla="*/ 65 h 806"/>
                <a:gd name="T52" fmla="*/ 430 w 438"/>
                <a:gd name="T53" fmla="*/ 36 h 806"/>
                <a:gd name="T54" fmla="*/ 410 w 438"/>
                <a:gd name="T55" fmla="*/ 11 h 806"/>
                <a:gd name="T56" fmla="*/ 371 w 438"/>
                <a:gd name="T57" fmla="*/ 0 h 806"/>
                <a:gd name="T58" fmla="*/ 303 w 438"/>
                <a:gd name="T59" fmla="*/ 29 h 806"/>
                <a:gd name="T60" fmla="*/ 246 w 438"/>
                <a:gd name="T61" fmla="*/ 95 h 806"/>
                <a:gd name="T62" fmla="*/ 203 w 438"/>
                <a:gd name="T63" fmla="*/ 167 h 806"/>
                <a:gd name="T64" fmla="*/ 182 w 438"/>
                <a:gd name="T65" fmla="*/ 211 h 806"/>
                <a:gd name="T66" fmla="*/ 92 w 438"/>
                <a:gd name="T67" fmla="*/ 599 h 806"/>
                <a:gd name="T68" fmla="*/ 166 w 438"/>
                <a:gd name="T69" fmla="*/ 524 h 806"/>
                <a:gd name="T70" fmla="*/ 176 w 438"/>
                <a:gd name="T71" fmla="*/ 475 h 806"/>
                <a:gd name="T72" fmla="*/ 201 w 438"/>
                <a:gd name="T73" fmla="*/ 371 h 806"/>
                <a:gd name="T74" fmla="*/ 236 w 438"/>
                <a:gd name="T75" fmla="*/ 245 h 806"/>
                <a:gd name="T76" fmla="*/ 282 w 438"/>
                <a:gd name="T77" fmla="*/ 130 h 806"/>
                <a:gd name="T78" fmla="*/ 325 w 438"/>
                <a:gd name="T79" fmla="*/ 55 h 806"/>
                <a:gd name="T80" fmla="*/ 372 w 438"/>
                <a:gd name="T81" fmla="*/ 25 h 806"/>
                <a:gd name="T82" fmla="*/ 406 w 438"/>
                <a:gd name="T83" fmla="*/ 47 h 806"/>
                <a:gd name="T84" fmla="*/ 411 w 438"/>
                <a:gd name="T85" fmla="*/ 83 h 806"/>
                <a:gd name="T86" fmla="*/ 380 w 438"/>
                <a:gd name="T87" fmla="*/ 223 h 806"/>
                <a:gd name="T88" fmla="*/ 309 w 438"/>
                <a:gd name="T89" fmla="*/ 352 h 806"/>
                <a:gd name="T90" fmla="*/ 227 w 438"/>
                <a:gd name="T91" fmla="*/ 457 h 806"/>
                <a:gd name="T92" fmla="*/ 166 w 438"/>
                <a:gd name="T93" fmla="*/ 524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8" h="806">
                  <a:moveTo>
                    <a:pt x="5" y="681"/>
                  </a:moveTo>
                  <a:lnTo>
                    <a:pt x="0" y="692"/>
                  </a:lnTo>
                  <a:lnTo>
                    <a:pt x="4" y="702"/>
                  </a:lnTo>
                  <a:lnTo>
                    <a:pt x="13" y="707"/>
                  </a:lnTo>
                  <a:lnTo>
                    <a:pt x="18" y="706"/>
                  </a:lnTo>
                  <a:lnTo>
                    <a:pt x="24" y="701"/>
                  </a:lnTo>
                  <a:lnTo>
                    <a:pt x="35" y="690"/>
                  </a:lnTo>
                  <a:lnTo>
                    <a:pt x="54" y="672"/>
                  </a:lnTo>
                  <a:lnTo>
                    <a:pt x="75" y="653"/>
                  </a:lnTo>
                  <a:lnTo>
                    <a:pt x="95" y="634"/>
                  </a:lnTo>
                  <a:lnTo>
                    <a:pt x="108" y="698"/>
                  </a:lnTo>
                  <a:lnTo>
                    <a:pt x="131" y="753"/>
                  </a:lnTo>
                  <a:lnTo>
                    <a:pt x="169" y="791"/>
                  </a:lnTo>
                  <a:lnTo>
                    <a:pt x="222" y="806"/>
                  </a:lnTo>
                  <a:lnTo>
                    <a:pt x="254" y="801"/>
                  </a:lnTo>
                  <a:lnTo>
                    <a:pt x="284" y="791"/>
                  </a:lnTo>
                  <a:lnTo>
                    <a:pt x="309" y="777"/>
                  </a:lnTo>
                  <a:lnTo>
                    <a:pt x="331" y="763"/>
                  </a:lnTo>
                  <a:lnTo>
                    <a:pt x="348" y="749"/>
                  </a:lnTo>
                  <a:lnTo>
                    <a:pt x="371" y="729"/>
                  </a:lnTo>
                  <a:lnTo>
                    <a:pt x="391" y="710"/>
                  </a:lnTo>
                  <a:lnTo>
                    <a:pt x="399" y="697"/>
                  </a:lnTo>
                  <a:lnTo>
                    <a:pt x="397" y="689"/>
                  </a:lnTo>
                  <a:lnTo>
                    <a:pt x="386" y="683"/>
                  </a:lnTo>
                  <a:lnTo>
                    <a:pt x="381" y="685"/>
                  </a:lnTo>
                  <a:lnTo>
                    <a:pt x="371" y="693"/>
                  </a:lnTo>
                  <a:lnTo>
                    <a:pt x="322" y="736"/>
                  </a:lnTo>
                  <a:lnTo>
                    <a:pt x="282" y="763"/>
                  </a:lnTo>
                  <a:lnTo>
                    <a:pt x="250" y="777"/>
                  </a:lnTo>
                  <a:lnTo>
                    <a:pt x="224" y="781"/>
                  </a:lnTo>
                  <a:lnTo>
                    <a:pt x="191" y="770"/>
                  </a:lnTo>
                  <a:lnTo>
                    <a:pt x="170" y="741"/>
                  </a:lnTo>
                  <a:lnTo>
                    <a:pt x="158" y="695"/>
                  </a:lnTo>
                  <a:lnTo>
                    <a:pt x="155" y="635"/>
                  </a:lnTo>
                  <a:lnTo>
                    <a:pt x="155" y="623"/>
                  </a:lnTo>
                  <a:lnTo>
                    <a:pt x="156" y="602"/>
                  </a:lnTo>
                  <a:lnTo>
                    <a:pt x="158" y="582"/>
                  </a:lnTo>
                  <a:lnTo>
                    <a:pt x="161" y="570"/>
                  </a:lnTo>
                  <a:lnTo>
                    <a:pt x="162" y="568"/>
                  </a:lnTo>
                  <a:lnTo>
                    <a:pt x="165" y="564"/>
                  </a:lnTo>
                  <a:lnTo>
                    <a:pt x="172" y="556"/>
                  </a:lnTo>
                  <a:lnTo>
                    <a:pt x="186" y="542"/>
                  </a:lnTo>
                  <a:lnTo>
                    <a:pt x="222" y="504"/>
                  </a:lnTo>
                  <a:lnTo>
                    <a:pt x="263" y="458"/>
                  </a:lnTo>
                  <a:lnTo>
                    <a:pt x="306" y="404"/>
                  </a:lnTo>
                  <a:lnTo>
                    <a:pt x="346" y="346"/>
                  </a:lnTo>
                  <a:lnTo>
                    <a:pt x="382" y="284"/>
                  </a:lnTo>
                  <a:lnTo>
                    <a:pt x="411" y="219"/>
                  </a:lnTo>
                  <a:lnTo>
                    <a:pt x="431" y="153"/>
                  </a:lnTo>
                  <a:lnTo>
                    <a:pt x="438" y="87"/>
                  </a:lnTo>
                  <a:lnTo>
                    <a:pt x="438" y="78"/>
                  </a:lnTo>
                  <a:lnTo>
                    <a:pt x="437" y="65"/>
                  </a:lnTo>
                  <a:lnTo>
                    <a:pt x="434" y="51"/>
                  </a:lnTo>
                  <a:lnTo>
                    <a:pt x="430" y="36"/>
                  </a:lnTo>
                  <a:lnTo>
                    <a:pt x="421" y="22"/>
                  </a:lnTo>
                  <a:lnTo>
                    <a:pt x="410" y="11"/>
                  </a:lnTo>
                  <a:lnTo>
                    <a:pt x="393" y="2"/>
                  </a:lnTo>
                  <a:lnTo>
                    <a:pt x="371" y="0"/>
                  </a:lnTo>
                  <a:lnTo>
                    <a:pt x="337" y="8"/>
                  </a:lnTo>
                  <a:lnTo>
                    <a:pt x="303" y="29"/>
                  </a:lnTo>
                  <a:lnTo>
                    <a:pt x="273" y="59"/>
                  </a:lnTo>
                  <a:lnTo>
                    <a:pt x="246" y="95"/>
                  </a:lnTo>
                  <a:lnTo>
                    <a:pt x="222" y="133"/>
                  </a:lnTo>
                  <a:lnTo>
                    <a:pt x="203" y="167"/>
                  </a:lnTo>
                  <a:lnTo>
                    <a:pt x="189" y="194"/>
                  </a:lnTo>
                  <a:lnTo>
                    <a:pt x="182" y="211"/>
                  </a:lnTo>
                  <a:lnTo>
                    <a:pt x="117" y="401"/>
                  </a:lnTo>
                  <a:lnTo>
                    <a:pt x="92" y="599"/>
                  </a:lnTo>
                  <a:lnTo>
                    <a:pt x="5" y="681"/>
                  </a:lnTo>
                  <a:close/>
                  <a:moveTo>
                    <a:pt x="166" y="524"/>
                  </a:moveTo>
                  <a:lnTo>
                    <a:pt x="169" y="508"/>
                  </a:lnTo>
                  <a:lnTo>
                    <a:pt x="176" y="475"/>
                  </a:lnTo>
                  <a:lnTo>
                    <a:pt x="187" y="428"/>
                  </a:lnTo>
                  <a:lnTo>
                    <a:pt x="201" y="371"/>
                  </a:lnTo>
                  <a:lnTo>
                    <a:pt x="217" y="309"/>
                  </a:lnTo>
                  <a:lnTo>
                    <a:pt x="236" y="245"/>
                  </a:lnTo>
                  <a:lnTo>
                    <a:pt x="258" y="184"/>
                  </a:lnTo>
                  <a:lnTo>
                    <a:pt x="282" y="130"/>
                  </a:lnTo>
                  <a:lnTo>
                    <a:pt x="303" y="88"/>
                  </a:lnTo>
                  <a:lnTo>
                    <a:pt x="325" y="55"/>
                  </a:lnTo>
                  <a:lnTo>
                    <a:pt x="347" y="32"/>
                  </a:lnTo>
                  <a:lnTo>
                    <a:pt x="372" y="25"/>
                  </a:lnTo>
                  <a:lnTo>
                    <a:pt x="394" y="31"/>
                  </a:lnTo>
                  <a:lnTo>
                    <a:pt x="406" y="47"/>
                  </a:lnTo>
                  <a:lnTo>
                    <a:pt x="410" y="66"/>
                  </a:lnTo>
                  <a:lnTo>
                    <a:pt x="411" y="83"/>
                  </a:lnTo>
                  <a:lnTo>
                    <a:pt x="403" y="153"/>
                  </a:lnTo>
                  <a:lnTo>
                    <a:pt x="380" y="223"/>
                  </a:lnTo>
                  <a:lnTo>
                    <a:pt x="348" y="290"/>
                  </a:lnTo>
                  <a:lnTo>
                    <a:pt x="309" y="352"/>
                  </a:lnTo>
                  <a:lnTo>
                    <a:pt x="267" y="409"/>
                  </a:lnTo>
                  <a:lnTo>
                    <a:pt x="227" y="457"/>
                  </a:lnTo>
                  <a:lnTo>
                    <a:pt x="192" y="496"/>
                  </a:lnTo>
                  <a:lnTo>
                    <a:pt x="166" y="52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2" name="Group 41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7556621" y="3068960"/>
            <a:ext cx="659731" cy="332382"/>
            <a:chOff x="4" y="0"/>
            <a:chExt cx="2229" cy="1123"/>
          </a:xfrm>
        </p:grpSpPr>
        <p:sp>
          <p:nvSpPr>
            <p:cNvPr id="55" name="Freeform 42"/>
            <p:cNvSpPr>
              <a:spLocks noChangeAspect="1"/>
            </p:cNvSpPr>
            <p:nvPr/>
          </p:nvSpPr>
          <p:spPr bwMode="auto">
            <a:xfrm>
              <a:off x="4" y="0"/>
              <a:ext cx="259" cy="1123"/>
            </a:xfrm>
            <a:custGeom>
              <a:avLst/>
              <a:gdLst>
                <a:gd name="T0" fmla="*/ 259 w 259"/>
                <a:gd name="T1" fmla="*/ 1112 h 1123"/>
                <a:gd name="T2" fmla="*/ 259 w 259"/>
                <a:gd name="T3" fmla="*/ 1109 h 1123"/>
                <a:gd name="T4" fmla="*/ 257 w 259"/>
                <a:gd name="T5" fmla="*/ 1106 h 1123"/>
                <a:gd name="T6" fmla="*/ 251 w 259"/>
                <a:gd name="T7" fmla="*/ 1099 h 1123"/>
                <a:gd name="T8" fmla="*/ 241 w 259"/>
                <a:gd name="T9" fmla="*/ 1087 h 1123"/>
                <a:gd name="T10" fmla="*/ 154 w 259"/>
                <a:gd name="T11" fmla="*/ 969 h 1123"/>
                <a:gd name="T12" fmla="*/ 100 w 259"/>
                <a:gd name="T13" fmla="*/ 836 h 1123"/>
                <a:gd name="T14" fmla="*/ 73 w 259"/>
                <a:gd name="T15" fmla="*/ 696 h 1123"/>
                <a:gd name="T16" fmla="*/ 65 w 259"/>
                <a:gd name="T17" fmla="*/ 561 h 1123"/>
                <a:gd name="T18" fmla="*/ 73 w 259"/>
                <a:gd name="T19" fmla="*/ 416 h 1123"/>
                <a:gd name="T20" fmla="*/ 103 w 259"/>
                <a:gd name="T21" fmla="*/ 275 h 1123"/>
                <a:gd name="T22" fmla="*/ 159 w 259"/>
                <a:gd name="T23" fmla="*/ 145 h 1123"/>
                <a:gd name="T24" fmla="*/ 245 w 259"/>
                <a:gd name="T25" fmla="*/ 31 h 1123"/>
                <a:gd name="T26" fmla="*/ 258 w 259"/>
                <a:gd name="T27" fmla="*/ 17 h 1123"/>
                <a:gd name="T28" fmla="*/ 259 w 259"/>
                <a:gd name="T29" fmla="*/ 11 h 1123"/>
                <a:gd name="T30" fmla="*/ 256 w 259"/>
                <a:gd name="T31" fmla="*/ 3 h 1123"/>
                <a:gd name="T32" fmla="*/ 248 w 259"/>
                <a:gd name="T33" fmla="*/ 0 h 1123"/>
                <a:gd name="T34" fmla="*/ 225 w 259"/>
                <a:gd name="T35" fmla="*/ 15 h 1123"/>
                <a:gd name="T36" fmla="*/ 180 w 259"/>
                <a:gd name="T37" fmla="*/ 56 h 1123"/>
                <a:gd name="T38" fmla="*/ 124 w 259"/>
                <a:gd name="T39" fmla="*/ 125 h 1123"/>
                <a:gd name="T40" fmla="*/ 70 w 259"/>
                <a:gd name="T41" fmla="*/ 219 h 1123"/>
                <a:gd name="T42" fmla="*/ 35 w 259"/>
                <a:gd name="T43" fmla="*/ 311 h 1123"/>
                <a:gd name="T44" fmla="*/ 14 w 259"/>
                <a:gd name="T45" fmla="*/ 401 h 1123"/>
                <a:gd name="T46" fmla="*/ 2 w 259"/>
                <a:gd name="T47" fmla="*/ 486 h 1123"/>
                <a:gd name="T48" fmla="*/ 0 w 259"/>
                <a:gd name="T49" fmla="*/ 561 h 1123"/>
                <a:gd name="T50" fmla="*/ 2 w 259"/>
                <a:gd name="T51" fmla="*/ 635 h 1123"/>
                <a:gd name="T52" fmla="*/ 14 w 259"/>
                <a:gd name="T53" fmla="*/ 722 h 1123"/>
                <a:gd name="T54" fmla="*/ 36 w 259"/>
                <a:gd name="T55" fmla="*/ 816 h 1123"/>
                <a:gd name="T56" fmla="*/ 74 w 259"/>
                <a:gd name="T57" fmla="*/ 912 h 1123"/>
                <a:gd name="T58" fmla="*/ 128 w 259"/>
                <a:gd name="T59" fmla="*/ 1003 h 1123"/>
                <a:gd name="T60" fmla="*/ 182 w 259"/>
                <a:gd name="T61" fmla="*/ 1069 h 1123"/>
                <a:gd name="T62" fmla="*/ 226 w 259"/>
                <a:gd name="T63" fmla="*/ 1109 h 1123"/>
                <a:gd name="T64" fmla="*/ 248 w 259"/>
                <a:gd name="T65" fmla="*/ 1123 h 1123"/>
                <a:gd name="T66" fmla="*/ 256 w 259"/>
                <a:gd name="T67" fmla="*/ 1121 h 1123"/>
                <a:gd name="T68" fmla="*/ 259 w 259"/>
                <a:gd name="T69" fmla="*/ 111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23">
                  <a:moveTo>
                    <a:pt x="259" y="1112"/>
                  </a:moveTo>
                  <a:lnTo>
                    <a:pt x="259" y="1109"/>
                  </a:lnTo>
                  <a:lnTo>
                    <a:pt x="257" y="1106"/>
                  </a:lnTo>
                  <a:lnTo>
                    <a:pt x="251" y="1099"/>
                  </a:lnTo>
                  <a:lnTo>
                    <a:pt x="241" y="1087"/>
                  </a:lnTo>
                  <a:lnTo>
                    <a:pt x="154" y="969"/>
                  </a:lnTo>
                  <a:lnTo>
                    <a:pt x="100" y="836"/>
                  </a:lnTo>
                  <a:lnTo>
                    <a:pt x="73" y="696"/>
                  </a:lnTo>
                  <a:lnTo>
                    <a:pt x="65" y="561"/>
                  </a:lnTo>
                  <a:lnTo>
                    <a:pt x="73" y="416"/>
                  </a:lnTo>
                  <a:lnTo>
                    <a:pt x="103" y="275"/>
                  </a:lnTo>
                  <a:lnTo>
                    <a:pt x="159" y="145"/>
                  </a:lnTo>
                  <a:lnTo>
                    <a:pt x="245" y="31"/>
                  </a:lnTo>
                  <a:lnTo>
                    <a:pt x="258" y="17"/>
                  </a:lnTo>
                  <a:lnTo>
                    <a:pt x="259" y="11"/>
                  </a:lnTo>
                  <a:lnTo>
                    <a:pt x="256" y="3"/>
                  </a:lnTo>
                  <a:lnTo>
                    <a:pt x="248" y="0"/>
                  </a:lnTo>
                  <a:lnTo>
                    <a:pt x="225" y="15"/>
                  </a:lnTo>
                  <a:lnTo>
                    <a:pt x="180" y="56"/>
                  </a:lnTo>
                  <a:lnTo>
                    <a:pt x="124" y="125"/>
                  </a:lnTo>
                  <a:lnTo>
                    <a:pt x="70" y="219"/>
                  </a:lnTo>
                  <a:lnTo>
                    <a:pt x="35" y="311"/>
                  </a:lnTo>
                  <a:lnTo>
                    <a:pt x="14" y="401"/>
                  </a:lnTo>
                  <a:lnTo>
                    <a:pt x="2" y="486"/>
                  </a:lnTo>
                  <a:lnTo>
                    <a:pt x="0" y="561"/>
                  </a:lnTo>
                  <a:lnTo>
                    <a:pt x="2" y="635"/>
                  </a:lnTo>
                  <a:lnTo>
                    <a:pt x="14" y="722"/>
                  </a:lnTo>
                  <a:lnTo>
                    <a:pt x="36" y="816"/>
                  </a:lnTo>
                  <a:lnTo>
                    <a:pt x="74" y="912"/>
                  </a:lnTo>
                  <a:lnTo>
                    <a:pt x="128" y="1003"/>
                  </a:lnTo>
                  <a:lnTo>
                    <a:pt x="182" y="1069"/>
                  </a:lnTo>
                  <a:lnTo>
                    <a:pt x="226" y="1109"/>
                  </a:lnTo>
                  <a:lnTo>
                    <a:pt x="248" y="1123"/>
                  </a:lnTo>
                  <a:lnTo>
                    <a:pt x="256" y="1121"/>
                  </a:lnTo>
                  <a:lnTo>
                    <a:pt x="259" y="11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43"/>
            <p:cNvSpPr>
              <a:spLocks noChangeAspect="1" noEditPoints="1"/>
            </p:cNvSpPr>
            <p:nvPr/>
          </p:nvSpPr>
          <p:spPr bwMode="auto">
            <a:xfrm>
              <a:off x="344" y="51"/>
              <a:ext cx="434" cy="805"/>
            </a:xfrm>
            <a:custGeom>
              <a:avLst/>
              <a:gdLst>
                <a:gd name="T0" fmla="*/ 0 w 434"/>
                <a:gd name="T1" fmla="*/ 691 h 805"/>
                <a:gd name="T2" fmla="*/ 14 w 434"/>
                <a:gd name="T3" fmla="*/ 706 h 805"/>
                <a:gd name="T4" fmla="*/ 24 w 434"/>
                <a:gd name="T5" fmla="*/ 700 h 805"/>
                <a:gd name="T6" fmla="*/ 54 w 434"/>
                <a:gd name="T7" fmla="*/ 671 h 805"/>
                <a:gd name="T8" fmla="*/ 94 w 434"/>
                <a:gd name="T9" fmla="*/ 633 h 805"/>
                <a:gd name="T10" fmla="*/ 130 w 434"/>
                <a:gd name="T11" fmla="*/ 752 h 805"/>
                <a:gd name="T12" fmla="*/ 220 w 434"/>
                <a:gd name="T13" fmla="*/ 805 h 805"/>
                <a:gd name="T14" fmla="*/ 281 w 434"/>
                <a:gd name="T15" fmla="*/ 790 h 805"/>
                <a:gd name="T16" fmla="*/ 328 w 434"/>
                <a:gd name="T17" fmla="*/ 762 h 805"/>
                <a:gd name="T18" fmla="*/ 367 w 434"/>
                <a:gd name="T19" fmla="*/ 729 h 805"/>
                <a:gd name="T20" fmla="*/ 396 w 434"/>
                <a:gd name="T21" fmla="*/ 696 h 805"/>
                <a:gd name="T22" fmla="*/ 382 w 434"/>
                <a:gd name="T23" fmla="*/ 683 h 805"/>
                <a:gd name="T24" fmla="*/ 368 w 434"/>
                <a:gd name="T25" fmla="*/ 692 h 805"/>
                <a:gd name="T26" fmla="*/ 280 w 434"/>
                <a:gd name="T27" fmla="*/ 763 h 805"/>
                <a:gd name="T28" fmla="*/ 222 w 434"/>
                <a:gd name="T29" fmla="*/ 780 h 805"/>
                <a:gd name="T30" fmla="*/ 169 w 434"/>
                <a:gd name="T31" fmla="*/ 740 h 805"/>
                <a:gd name="T32" fmla="*/ 153 w 434"/>
                <a:gd name="T33" fmla="*/ 634 h 805"/>
                <a:gd name="T34" fmla="*/ 155 w 434"/>
                <a:gd name="T35" fmla="*/ 602 h 805"/>
                <a:gd name="T36" fmla="*/ 159 w 434"/>
                <a:gd name="T37" fmla="*/ 570 h 805"/>
                <a:gd name="T38" fmla="*/ 164 w 434"/>
                <a:gd name="T39" fmla="*/ 564 h 805"/>
                <a:gd name="T40" fmla="*/ 184 w 434"/>
                <a:gd name="T41" fmla="*/ 542 h 805"/>
                <a:gd name="T42" fmla="*/ 261 w 434"/>
                <a:gd name="T43" fmla="*/ 457 h 805"/>
                <a:gd name="T44" fmla="*/ 343 w 434"/>
                <a:gd name="T45" fmla="*/ 346 h 805"/>
                <a:gd name="T46" fmla="*/ 407 w 434"/>
                <a:gd name="T47" fmla="*/ 219 h 805"/>
                <a:gd name="T48" fmla="*/ 434 w 434"/>
                <a:gd name="T49" fmla="*/ 87 h 805"/>
                <a:gd name="T50" fmla="*/ 432 w 434"/>
                <a:gd name="T51" fmla="*/ 65 h 805"/>
                <a:gd name="T52" fmla="*/ 426 w 434"/>
                <a:gd name="T53" fmla="*/ 37 h 805"/>
                <a:gd name="T54" fmla="*/ 406 w 434"/>
                <a:gd name="T55" fmla="*/ 11 h 805"/>
                <a:gd name="T56" fmla="*/ 368 w 434"/>
                <a:gd name="T57" fmla="*/ 0 h 805"/>
                <a:gd name="T58" fmla="*/ 301 w 434"/>
                <a:gd name="T59" fmla="*/ 29 h 805"/>
                <a:gd name="T60" fmla="*/ 243 w 434"/>
                <a:gd name="T61" fmla="*/ 96 h 805"/>
                <a:gd name="T62" fmla="*/ 201 w 434"/>
                <a:gd name="T63" fmla="*/ 167 h 805"/>
                <a:gd name="T64" fmla="*/ 180 w 434"/>
                <a:gd name="T65" fmla="*/ 211 h 805"/>
                <a:gd name="T66" fmla="*/ 92 w 434"/>
                <a:gd name="T67" fmla="*/ 598 h 805"/>
                <a:gd name="T68" fmla="*/ 165 w 434"/>
                <a:gd name="T69" fmla="*/ 523 h 805"/>
                <a:gd name="T70" fmla="*/ 174 w 434"/>
                <a:gd name="T71" fmla="*/ 475 h 805"/>
                <a:gd name="T72" fmla="*/ 199 w 434"/>
                <a:gd name="T73" fmla="*/ 371 h 805"/>
                <a:gd name="T74" fmla="*/ 234 w 434"/>
                <a:gd name="T75" fmla="*/ 245 h 805"/>
                <a:gd name="T76" fmla="*/ 279 w 434"/>
                <a:gd name="T77" fmla="*/ 130 h 805"/>
                <a:gd name="T78" fmla="*/ 322 w 434"/>
                <a:gd name="T79" fmla="*/ 55 h 805"/>
                <a:gd name="T80" fmla="*/ 369 w 434"/>
                <a:gd name="T81" fmla="*/ 25 h 805"/>
                <a:gd name="T82" fmla="*/ 402 w 434"/>
                <a:gd name="T83" fmla="*/ 47 h 805"/>
                <a:gd name="T84" fmla="*/ 407 w 434"/>
                <a:gd name="T85" fmla="*/ 83 h 805"/>
                <a:gd name="T86" fmla="*/ 377 w 434"/>
                <a:gd name="T87" fmla="*/ 223 h 805"/>
                <a:gd name="T88" fmla="*/ 306 w 434"/>
                <a:gd name="T89" fmla="*/ 352 h 805"/>
                <a:gd name="T90" fmla="*/ 225 w 434"/>
                <a:gd name="T91" fmla="*/ 457 h 805"/>
                <a:gd name="T92" fmla="*/ 165 w 434"/>
                <a:gd name="T93" fmla="*/ 523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4" h="805">
                  <a:moveTo>
                    <a:pt x="6" y="680"/>
                  </a:moveTo>
                  <a:lnTo>
                    <a:pt x="0" y="691"/>
                  </a:lnTo>
                  <a:lnTo>
                    <a:pt x="4" y="701"/>
                  </a:lnTo>
                  <a:lnTo>
                    <a:pt x="14" y="706"/>
                  </a:lnTo>
                  <a:lnTo>
                    <a:pt x="18" y="705"/>
                  </a:lnTo>
                  <a:lnTo>
                    <a:pt x="24" y="700"/>
                  </a:lnTo>
                  <a:lnTo>
                    <a:pt x="35" y="690"/>
                  </a:lnTo>
                  <a:lnTo>
                    <a:pt x="54" y="671"/>
                  </a:lnTo>
                  <a:lnTo>
                    <a:pt x="74" y="653"/>
                  </a:lnTo>
                  <a:lnTo>
                    <a:pt x="94" y="633"/>
                  </a:lnTo>
                  <a:lnTo>
                    <a:pt x="107" y="697"/>
                  </a:lnTo>
                  <a:lnTo>
                    <a:pt x="130" y="752"/>
                  </a:lnTo>
                  <a:lnTo>
                    <a:pt x="167" y="791"/>
                  </a:lnTo>
                  <a:lnTo>
                    <a:pt x="220" y="805"/>
                  </a:lnTo>
                  <a:lnTo>
                    <a:pt x="252" y="801"/>
                  </a:lnTo>
                  <a:lnTo>
                    <a:pt x="281" y="790"/>
                  </a:lnTo>
                  <a:lnTo>
                    <a:pt x="307" y="776"/>
                  </a:lnTo>
                  <a:lnTo>
                    <a:pt x="328" y="762"/>
                  </a:lnTo>
                  <a:lnTo>
                    <a:pt x="345" y="749"/>
                  </a:lnTo>
                  <a:lnTo>
                    <a:pt x="367" y="729"/>
                  </a:lnTo>
                  <a:lnTo>
                    <a:pt x="387" y="710"/>
                  </a:lnTo>
                  <a:lnTo>
                    <a:pt x="396" y="696"/>
                  </a:lnTo>
                  <a:lnTo>
                    <a:pt x="393" y="688"/>
                  </a:lnTo>
                  <a:lnTo>
                    <a:pt x="382" y="683"/>
                  </a:lnTo>
                  <a:lnTo>
                    <a:pt x="377" y="684"/>
                  </a:lnTo>
                  <a:lnTo>
                    <a:pt x="368" y="692"/>
                  </a:lnTo>
                  <a:lnTo>
                    <a:pt x="319" y="736"/>
                  </a:lnTo>
                  <a:lnTo>
                    <a:pt x="280" y="763"/>
                  </a:lnTo>
                  <a:lnTo>
                    <a:pt x="248" y="777"/>
                  </a:lnTo>
                  <a:lnTo>
                    <a:pt x="222" y="780"/>
                  </a:lnTo>
                  <a:lnTo>
                    <a:pt x="190" y="770"/>
                  </a:lnTo>
                  <a:lnTo>
                    <a:pt x="169" y="740"/>
                  </a:lnTo>
                  <a:lnTo>
                    <a:pt x="157" y="694"/>
                  </a:lnTo>
                  <a:lnTo>
                    <a:pt x="153" y="634"/>
                  </a:lnTo>
                  <a:lnTo>
                    <a:pt x="154" y="622"/>
                  </a:lnTo>
                  <a:lnTo>
                    <a:pt x="155" y="602"/>
                  </a:lnTo>
                  <a:lnTo>
                    <a:pt x="157" y="582"/>
                  </a:lnTo>
                  <a:lnTo>
                    <a:pt x="159" y="570"/>
                  </a:lnTo>
                  <a:lnTo>
                    <a:pt x="161" y="567"/>
                  </a:lnTo>
                  <a:lnTo>
                    <a:pt x="164" y="564"/>
                  </a:lnTo>
                  <a:lnTo>
                    <a:pt x="171" y="556"/>
                  </a:lnTo>
                  <a:lnTo>
                    <a:pt x="184" y="542"/>
                  </a:lnTo>
                  <a:lnTo>
                    <a:pt x="220" y="503"/>
                  </a:lnTo>
                  <a:lnTo>
                    <a:pt x="261" y="457"/>
                  </a:lnTo>
                  <a:lnTo>
                    <a:pt x="303" y="404"/>
                  </a:lnTo>
                  <a:lnTo>
                    <a:pt x="343" y="346"/>
                  </a:lnTo>
                  <a:lnTo>
                    <a:pt x="378" y="284"/>
                  </a:lnTo>
                  <a:lnTo>
                    <a:pt x="407" y="219"/>
                  </a:lnTo>
                  <a:lnTo>
                    <a:pt x="427" y="153"/>
                  </a:lnTo>
                  <a:lnTo>
                    <a:pt x="434" y="87"/>
                  </a:lnTo>
                  <a:lnTo>
                    <a:pt x="434" y="78"/>
                  </a:lnTo>
                  <a:lnTo>
                    <a:pt x="432" y="65"/>
                  </a:lnTo>
                  <a:lnTo>
                    <a:pt x="430" y="51"/>
                  </a:lnTo>
                  <a:lnTo>
                    <a:pt x="426" y="37"/>
                  </a:lnTo>
                  <a:lnTo>
                    <a:pt x="417" y="23"/>
                  </a:lnTo>
                  <a:lnTo>
                    <a:pt x="406" y="11"/>
                  </a:lnTo>
                  <a:lnTo>
                    <a:pt x="390" y="3"/>
                  </a:lnTo>
                  <a:lnTo>
                    <a:pt x="368" y="0"/>
                  </a:lnTo>
                  <a:lnTo>
                    <a:pt x="333" y="8"/>
                  </a:lnTo>
                  <a:lnTo>
                    <a:pt x="301" y="29"/>
                  </a:lnTo>
                  <a:lnTo>
                    <a:pt x="270" y="60"/>
                  </a:lnTo>
                  <a:lnTo>
                    <a:pt x="243" y="96"/>
                  </a:lnTo>
                  <a:lnTo>
                    <a:pt x="220" y="133"/>
                  </a:lnTo>
                  <a:lnTo>
                    <a:pt x="201" y="167"/>
                  </a:lnTo>
                  <a:lnTo>
                    <a:pt x="188" y="194"/>
                  </a:lnTo>
                  <a:lnTo>
                    <a:pt x="180" y="211"/>
                  </a:lnTo>
                  <a:lnTo>
                    <a:pt x="116" y="400"/>
                  </a:lnTo>
                  <a:lnTo>
                    <a:pt x="92" y="598"/>
                  </a:lnTo>
                  <a:lnTo>
                    <a:pt x="6" y="680"/>
                  </a:lnTo>
                  <a:close/>
                  <a:moveTo>
                    <a:pt x="165" y="523"/>
                  </a:moveTo>
                  <a:lnTo>
                    <a:pt x="168" y="508"/>
                  </a:lnTo>
                  <a:lnTo>
                    <a:pt x="174" y="475"/>
                  </a:lnTo>
                  <a:lnTo>
                    <a:pt x="185" y="428"/>
                  </a:lnTo>
                  <a:lnTo>
                    <a:pt x="199" y="371"/>
                  </a:lnTo>
                  <a:lnTo>
                    <a:pt x="216" y="309"/>
                  </a:lnTo>
                  <a:lnTo>
                    <a:pt x="234" y="245"/>
                  </a:lnTo>
                  <a:lnTo>
                    <a:pt x="256" y="184"/>
                  </a:lnTo>
                  <a:lnTo>
                    <a:pt x="279" y="130"/>
                  </a:lnTo>
                  <a:lnTo>
                    <a:pt x="301" y="88"/>
                  </a:lnTo>
                  <a:lnTo>
                    <a:pt x="322" y="55"/>
                  </a:lnTo>
                  <a:lnTo>
                    <a:pt x="344" y="32"/>
                  </a:lnTo>
                  <a:lnTo>
                    <a:pt x="369" y="25"/>
                  </a:lnTo>
                  <a:lnTo>
                    <a:pt x="391" y="31"/>
                  </a:lnTo>
                  <a:lnTo>
                    <a:pt x="402" y="47"/>
                  </a:lnTo>
                  <a:lnTo>
                    <a:pt x="406" y="66"/>
                  </a:lnTo>
                  <a:lnTo>
                    <a:pt x="407" y="83"/>
                  </a:lnTo>
                  <a:lnTo>
                    <a:pt x="399" y="154"/>
                  </a:lnTo>
                  <a:lnTo>
                    <a:pt x="377" y="223"/>
                  </a:lnTo>
                  <a:lnTo>
                    <a:pt x="345" y="290"/>
                  </a:lnTo>
                  <a:lnTo>
                    <a:pt x="306" y="352"/>
                  </a:lnTo>
                  <a:lnTo>
                    <a:pt x="265" y="408"/>
                  </a:lnTo>
                  <a:lnTo>
                    <a:pt x="225" y="457"/>
                  </a:lnTo>
                  <a:lnTo>
                    <a:pt x="190" y="495"/>
                  </a:lnTo>
                  <a:lnTo>
                    <a:pt x="165" y="52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44"/>
            <p:cNvSpPr>
              <a:spLocks noChangeAspect="1"/>
            </p:cNvSpPr>
            <p:nvPr/>
          </p:nvSpPr>
          <p:spPr bwMode="auto">
            <a:xfrm>
              <a:off x="851" y="458"/>
              <a:ext cx="386" cy="553"/>
            </a:xfrm>
            <a:custGeom>
              <a:avLst/>
              <a:gdLst>
                <a:gd name="T0" fmla="*/ 188 w 386"/>
                <a:gd name="T1" fmla="*/ 17 h 553"/>
                <a:gd name="T2" fmla="*/ 187 w 386"/>
                <a:gd name="T3" fmla="*/ 4 h 553"/>
                <a:gd name="T4" fmla="*/ 158 w 386"/>
                <a:gd name="T5" fmla="*/ 1 h 553"/>
                <a:gd name="T6" fmla="*/ 99 w 386"/>
                <a:gd name="T7" fmla="*/ 6 h 553"/>
                <a:gd name="T8" fmla="*/ 66 w 386"/>
                <a:gd name="T9" fmla="*/ 11 h 553"/>
                <a:gd name="T10" fmla="*/ 66 w 386"/>
                <a:gd name="T11" fmla="*/ 35 h 553"/>
                <a:gd name="T12" fmla="*/ 102 w 386"/>
                <a:gd name="T13" fmla="*/ 38 h 553"/>
                <a:gd name="T14" fmla="*/ 117 w 386"/>
                <a:gd name="T15" fmla="*/ 44 h 553"/>
                <a:gd name="T16" fmla="*/ 115 w 386"/>
                <a:gd name="T17" fmla="*/ 66 h 553"/>
                <a:gd name="T18" fmla="*/ 0 w 386"/>
                <a:gd name="T19" fmla="*/ 524 h 553"/>
                <a:gd name="T20" fmla="*/ 7 w 386"/>
                <a:gd name="T21" fmla="*/ 545 h 553"/>
                <a:gd name="T22" fmla="*/ 51 w 386"/>
                <a:gd name="T23" fmla="*/ 543 h 553"/>
                <a:gd name="T24" fmla="*/ 65 w 386"/>
                <a:gd name="T25" fmla="*/ 513 h 553"/>
                <a:gd name="T26" fmla="*/ 75 w 386"/>
                <a:gd name="T27" fmla="*/ 474 h 553"/>
                <a:gd name="T28" fmla="*/ 88 w 386"/>
                <a:gd name="T29" fmla="*/ 420 h 553"/>
                <a:gd name="T30" fmla="*/ 99 w 386"/>
                <a:gd name="T31" fmla="*/ 377 h 553"/>
                <a:gd name="T32" fmla="*/ 140 w 386"/>
                <a:gd name="T33" fmla="*/ 374 h 553"/>
                <a:gd name="T34" fmla="*/ 194 w 386"/>
                <a:gd name="T35" fmla="*/ 406 h 553"/>
                <a:gd name="T36" fmla="*/ 200 w 386"/>
                <a:gd name="T37" fmla="*/ 448 h 553"/>
                <a:gd name="T38" fmla="*/ 197 w 386"/>
                <a:gd name="T39" fmla="*/ 472 h 553"/>
                <a:gd name="T40" fmla="*/ 224 w 386"/>
                <a:gd name="T41" fmla="*/ 534 h 553"/>
                <a:gd name="T42" fmla="*/ 280 w 386"/>
                <a:gd name="T43" fmla="*/ 553 h 553"/>
                <a:gd name="T44" fmla="*/ 328 w 386"/>
                <a:gd name="T45" fmla="*/ 534 h 553"/>
                <a:gd name="T46" fmla="*/ 359 w 386"/>
                <a:gd name="T47" fmla="*/ 494 h 553"/>
                <a:gd name="T48" fmla="*/ 375 w 386"/>
                <a:gd name="T49" fmla="*/ 452 h 553"/>
                <a:gd name="T50" fmla="*/ 380 w 386"/>
                <a:gd name="T51" fmla="*/ 433 h 553"/>
                <a:gd name="T52" fmla="*/ 367 w 386"/>
                <a:gd name="T53" fmla="*/ 423 h 553"/>
                <a:gd name="T54" fmla="*/ 352 w 386"/>
                <a:gd name="T55" fmla="*/ 442 h 553"/>
                <a:gd name="T56" fmla="*/ 328 w 386"/>
                <a:gd name="T57" fmla="*/ 499 h 553"/>
                <a:gd name="T58" fmla="*/ 283 w 386"/>
                <a:gd name="T59" fmla="*/ 531 h 553"/>
                <a:gd name="T60" fmla="*/ 261 w 386"/>
                <a:gd name="T61" fmla="*/ 519 h 553"/>
                <a:gd name="T62" fmla="*/ 255 w 386"/>
                <a:gd name="T63" fmla="*/ 490 h 553"/>
                <a:gd name="T64" fmla="*/ 260 w 386"/>
                <a:gd name="T65" fmla="*/ 455 h 553"/>
                <a:gd name="T66" fmla="*/ 263 w 386"/>
                <a:gd name="T67" fmla="*/ 431 h 553"/>
                <a:gd name="T68" fmla="*/ 248 w 386"/>
                <a:gd name="T69" fmla="*/ 388 h 553"/>
                <a:gd name="T70" fmla="*/ 213 w 386"/>
                <a:gd name="T71" fmla="*/ 364 h 553"/>
                <a:gd name="T72" fmla="*/ 170 w 386"/>
                <a:gd name="T73" fmla="*/ 351 h 553"/>
                <a:gd name="T74" fmla="*/ 136 w 386"/>
                <a:gd name="T75" fmla="*/ 347 h 553"/>
                <a:gd name="T76" fmla="*/ 173 w 386"/>
                <a:gd name="T77" fmla="*/ 320 h 553"/>
                <a:gd name="T78" fmla="*/ 202 w 386"/>
                <a:gd name="T79" fmla="*/ 296 h 553"/>
                <a:gd name="T80" fmla="*/ 262 w 386"/>
                <a:gd name="T81" fmla="*/ 244 h 553"/>
                <a:gd name="T82" fmla="*/ 325 w 386"/>
                <a:gd name="T83" fmla="*/ 221 h 553"/>
                <a:gd name="T84" fmla="*/ 351 w 386"/>
                <a:gd name="T85" fmla="*/ 231 h 553"/>
                <a:gd name="T86" fmla="*/ 317 w 386"/>
                <a:gd name="T87" fmla="*/ 250 h 553"/>
                <a:gd name="T88" fmla="*/ 310 w 386"/>
                <a:gd name="T89" fmla="*/ 275 h 553"/>
                <a:gd name="T90" fmla="*/ 341 w 386"/>
                <a:gd name="T91" fmla="*/ 304 h 553"/>
                <a:gd name="T92" fmla="*/ 372 w 386"/>
                <a:gd name="T93" fmla="*/ 291 h 553"/>
                <a:gd name="T94" fmla="*/ 386 w 386"/>
                <a:gd name="T95" fmla="*/ 254 h 553"/>
                <a:gd name="T96" fmla="*/ 372 w 386"/>
                <a:gd name="T97" fmla="*/ 217 h 553"/>
                <a:gd name="T98" fmla="*/ 326 w 386"/>
                <a:gd name="T99" fmla="*/ 199 h 553"/>
                <a:gd name="T100" fmla="*/ 261 w 386"/>
                <a:gd name="T101" fmla="*/ 219 h 553"/>
                <a:gd name="T102" fmla="*/ 200 w 386"/>
                <a:gd name="T103" fmla="*/ 268 h 553"/>
                <a:gd name="T104" fmla="*/ 109 w 386"/>
                <a:gd name="T105" fmla="*/ 337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6" h="553">
                  <a:moveTo>
                    <a:pt x="187" y="23"/>
                  </a:moveTo>
                  <a:lnTo>
                    <a:pt x="188" y="17"/>
                  </a:lnTo>
                  <a:lnTo>
                    <a:pt x="190" y="11"/>
                  </a:lnTo>
                  <a:lnTo>
                    <a:pt x="187" y="4"/>
                  </a:lnTo>
                  <a:lnTo>
                    <a:pt x="177" y="0"/>
                  </a:lnTo>
                  <a:lnTo>
                    <a:pt x="158" y="1"/>
                  </a:lnTo>
                  <a:lnTo>
                    <a:pt x="128" y="3"/>
                  </a:lnTo>
                  <a:lnTo>
                    <a:pt x="99" y="6"/>
                  </a:lnTo>
                  <a:lnTo>
                    <a:pt x="77" y="8"/>
                  </a:lnTo>
                  <a:lnTo>
                    <a:pt x="66" y="11"/>
                  </a:lnTo>
                  <a:lnTo>
                    <a:pt x="60" y="26"/>
                  </a:lnTo>
                  <a:lnTo>
                    <a:pt x="66" y="35"/>
                  </a:lnTo>
                  <a:lnTo>
                    <a:pt x="80" y="37"/>
                  </a:lnTo>
                  <a:lnTo>
                    <a:pt x="102" y="38"/>
                  </a:lnTo>
                  <a:lnTo>
                    <a:pt x="113" y="41"/>
                  </a:lnTo>
                  <a:lnTo>
                    <a:pt x="117" y="44"/>
                  </a:lnTo>
                  <a:lnTo>
                    <a:pt x="118" y="49"/>
                  </a:lnTo>
                  <a:lnTo>
                    <a:pt x="115" y="66"/>
                  </a:lnTo>
                  <a:lnTo>
                    <a:pt x="4" y="511"/>
                  </a:lnTo>
                  <a:lnTo>
                    <a:pt x="0" y="524"/>
                  </a:lnTo>
                  <a:lnTo>
                    <a:pt x="0" y="528"/>
                  </a:lnTo>
                  <a:lnTo>
                    <a:pt x="7" y="545"/>
                  </a:lnTo>
                  <a:lnTo>
                    <a:pt x="27" y="553"/>
                  </a:lnTo>
                  <a:lnTo>
                    <a:pt x="51" y="543"/>
                  </a:lnTo>
                  <a:lnTo>
                    <a:pt x="63" y="520"/>
                  </a:lnTo>
                  <a:lnTo>
                    <a:pt x="65" y="513"/>
                  </a:lnTo>
                  <a:lnTo>
                    <a:pt x="69" y="497"/>
                  </a:lnTo>
                  <a:lnTo>
                    <a:pt x="75" y="474"/>
                  </a:lnTo>
                  <a:lnTo>
                    <a:pt x="81" y="447"/>
                  </a:lnTo>
                  <a:lnTo>
                    <a:pt x="88" y="420"/>
                  </a:lnTo>
                  <a:lnTo>
                    <a:pt x="94" y="396"/>
                  </a:lnTo>
                  <a:lnTo>
                    <a:pt x="99" y="377"/>
                  </a:lnTo>
                  <a:lnTo>
                    <a:pt x="101" y="367"/>
                  </a:lnTo>
                  <a:lnTo>
                    <a:pt x="140" y="374"/>
                  </a:lnTo>
                  <a:lnTo>
                    <a:pt x="172" y="387"/>
                  </a:lnTo>
                  <a:lnTo>
                    <a:pt x="194" y="406"/>
                  </a:lnTo>
                  <a:lnTo>
                    <a:pt x="202" y="432"/>
                  </a:lnTo>
                  <a:lnTo>
                    <a:pt x="200" y="448"/>
                  </a:lnTo>
                  <a:lnTo>
                    <a:pt x="198" y="461"/>
                  </a:lnTo>
                  <a:lnTo>
                    <a:pt x="197" y="472"/>
                  </a:lnTo>
                  <a:lnTo>
                    <a:pt x="204" y="509"/>
                  </a:lnTo>
                  <a:lnTo>
                    <a:pt x="224" y="534"/>
                  </a:lnTo>
                  <a:lnTo>
                    <a:pt x="251" y="548"/>
                  </a:lnTo>
                  <a:lnTo>
                    <a:pt x="280" y="553"/>
                  </a:lnTo>
                  <a:lnTo>
                    <a:pt x="306" y="548"/>
                  </a:lnTo>
                  <a:lnTo>
                    <a:pt x="328" y="534"/>
                  </a:lnTo>
                  <a:lnTo>
                    <a:pt x="345" y="516"/>
                  </a:lnTo>
                  <a:lnTo>
                    <a:pt x="359" y="494"/>
                  </a:lnTo>
                  <a:lnTo>
                    <a:pt x="368" y="472"/>
                  </a:lnTo>
                  <a:lnTo>
                    <a:pt x="375" y="452"/>
                  </a:lnTo>
                  <a:lnTo>
                    <a:pt x="379" y="438"/>
                  </a:lnTo>
                  <a:lnTo>
                    <a:pt x="380" y="433"/>
                  </a:lnTo>
                  <a:lnTo>
                    <a:pt x="374" y="424"/>
                  </a:lnTo>
                  <a:lnTo>
                    <a:pt x="367" y="423"/>
                  </a:lnTo>
                  <a:lnTo>
                    <a:pt x="357" y="427"/>
                  </a:lnTo>
                  <a:lnTo>
                    <a:pt x="352" y="442"/>
                  </a:lnTo>
                  <a:lnTo>
                    <a:pt x="342" y="470"/>
                  </a:lnTo>
                  <a:lnTo>
                    <a:pt x="328" y="499"/>
                  </a:lnTo>
                  <a:lnTo>
                    <a:pt x="308" y="522"/>
                  </a:lnTo>
                  <a:lnTo>
                    <a:pt x="283" y="531"/>
                  </a:lnTo>
                  <a:lnTo>
                    <a:pt x="269" y="528"/>
                  </a:lnTo>
                  <a:lnTo>
                    <a:pt x="261" y="519"/>
                  </a:lnTo>
                  <a:lnTo>
                    <a:pt x="256" y="506"/>
                  </a:lnTo>
                  <a:lnTo>
                    <a:pt x="255" y="490"/>
                  </a:lnTo>
                  <a:lnTo>
                    <a:pt x="255" y="475"/>
                  </a:lnTo>
                  <a:lnTo>
                    <a:pt x="260" y="455"/>
                  </a:lnTo>
                  <a:lnTo>
                    <a:pt x="262" y="445"/>
                  </a:lnTo>
                  <a:lnTo>
                    <a:pt x="263" y="431"/>
                  </a:lnTo>
                  <a:lnTo>
                    <a:pt x="260" y="407"/>
                  </a:lnTo>
                  <a:lnTo>
                    <a:pt x="248" y="388"/>
                  </a:lnTo>
                  <a:lnTo>
                    <a:pt x="232" y="374"/>
                  </a:lnTo>
                  <a:lnTo>
                    <a:pt x="213" y="364"/>
                  </a:lnTo>
                  <a:lnTo>
                    <a:pt x="191" y="356"/>
                  </a:lnTo>
                  <a:lnTo>
                    <a:pt x="170" y="351"/>
                  </a:lnTo>
                  <a:lnTo>
                    <a:pt x="151" y="349"/>
                  </a:lnTo>
                  <a:lnTo>
                    <a:pt x="136" y="347"/>
                  </a:lnTo>
                  <a:lnTo>
                    <a:pt x="155" y="335"/>
                  </a:lnTo>
                  <a:lnTo>
                    <a:pt x="173" y="320"/>
                  </a:lnTo>
                  <a:lnTo>
                    <a:pt x="189" y="306"/>
                  </a:lnTo>
                  <a:lnTo>
                    <a:pt x="202" y="296"/>
                  </a:lnTo>
                  <a:lnTo>
                    <a:pt x="232" y="268"/>
                  </a:lnTo>
                  <a:lnTo>
                    <a:pt x="262" y="244"/>
                  </a:lnTo>
                  <a:lnTo>
                    <a:pt x="293" y="227"/>
                  </a:lnTo>
                  <a:lnTo>
                    <a:pt x="325" y="221"/>
                  </a:lnTo>
                  <a:lnTo>
                    <a:pt x="339" y="223"/>
                  </a:lnTo>
                  <a:lnTo>
                    <a:pt x="351" y="231"/>
                  </a:lnTo>
                  <a:lnTo>
                    <a:pt x="330" y="239"/>
                  </a:lnTo>
                  <a:lnTo>
                    <a:pt x="317" y="250"/>
                  </a:lnTo>
                  <a:lnTo>
                    <a:pt x="312" y="264"/>
                  </a:lnTo>
                  <a:lnTo>
                    <a:pt x="310" y="275"/>
                  </a:lnTo>
                  <a:lnTo>
                    <a:pt x="319" y="296"/>
                  </a:lnTo>
                  <a:lnTo>
                    <a:pt x="341" y="304"/>
                  </a:lnTo>
                  <a:lnTo>
                    <a:pt x="357" y="301"/>
                  </a:lnTo>
                  <a:lnTo>
                    <a:pt x="372" y="291"/>
                  </a:lnTo>
                  <a:lnTo>
                    <a:pt x="382" y="276"/>
                  </a:lnTo>
                  <a:lnTo>
                    <a:pt x="386" y="254"/>
                  </a:lnTo>
                  <a:lnTo>
                    <a:pt x="382" y="234"/>
                  </a:lnTo>
                  <a:lnTo>
                    <a:pt x="372" y="217"/>
                  </a:lnTo>
                  <a:lnTo>
                    <a:pt x="352" y="204"/>
                  </a:lnTo>
                  <a:lnTo>
                    <a:pt x="326" y="199"/>
                  </a:lnTo>
                  <a:lnTo>
                    <a:pt x="293" y="204"/>
                  </a:lnTo>
                  <a:lnTo>
                    <a:pt x="261" y="219"/>
                  </a:lnTo>
                  <a:lnTo>
                    <a:pt x="230" y="241"/>
                  </a:lnTo>
                  <a:lnTo>
                    <a:pt x="200" y="268"/>
                  </a:lnTo>
                  <a:lnTo>
                    <a:pt x="154" y="310"/>
                  </a:lnTo>
                  <a:lnTo>
                    <a:pt x="109" y="337"/>
                  </a:lnTo>
                  <a:lnTo>
                    <a:pt x="187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45"/>
            <p:cNvSpPr>
              <a:spLocks noChangeAspect="1"/>
            </p:cNvSpPr>
            <p:nvPr/>
          </p:nvSpPr>
          <p:spPr bwMode="auto">
            <a:xfrm>
              <a:off x="1413" y="0"/>
              <a:ext cx="260" cy="1123"/>
            </a:xfrm>
            <a:custGeom>
              <a:avLst/>
              <a:gdLst>
                <a:gd name="T0" fmla="*/ 260 w 260"/>
                <a:gd name="T1" fmla="*/ 561 h 1123"/>
                <a:gd name="T2" fmla="*/ 257 w 260"/>
                <a:gd name="T3" fmla="*/ 488 h 1123"/>
                <a:gd name="T4" fmla="*/ 246 w 260"/>
                <a:gd name="T5" fmla="*/ 401 h 1123"/>
                <a:gd name="T6" fmla="*/ 224 w 260"/>
                <a:gd name="T7" fmla="*/ 307 h 1123"/>
                <a:gd name="T8" fmla="*/ 186 w 260"/>
                <a:gd name="T9" fmla="*/ 211 h 1123"/>
                <a:gd name="T10" fmla="*/ 132 w 260"/>
                <a:gd name="T11" fmla="*/ 120 h 1123"/>
                <a:gd name="T12" fmla="*/ 78 w 260"/>
                <a:gd name="T13" fmla="*/ 54 h 1123"/>
                <a:gd name="T14" fmla="*/ 34 w 260"/>
                <a:gd name="T15" fmla="*/ 14 h 1123"/>
                <a:gd name="T16" fmla="*/ 11 w 260"/>
                <a:gd name="T17" fmla="*/ 0 h 1123"/>
                <a:gd name="T18" fmla="*/ 3 w 260"/>
                <a:gd name="T19" fmla="*/ 3 h 1123"/>
                <a:gd name="T20" fmla="*/ 0 w 260"/>
                <a:gd name="T21" fmla="*/ 11 h 1123"/>
                <a:gd name="T22" fmla="*/ 0 w 260"/>
                <a:gd name="T23" fmla="*/ 14 h 1123"/>
                <a:gd name="T24" fmla="*/ 3 w 260"/>
                <a:gd name="T25" fmla="*/ 18 h 1123"/>
                <a:gd name="T26" fmla="*/ 9 w 260"/>
                <a:gd name="T27" fmla="*/ 25 h 1123"/>
                <a:gd name="T28" fmla="*/ 22 w 260"/>
                <a:gd name="T29" fmla="*/ 37 h 1123"/>
                <a:gd name="T30" fmla="*/ 95 w 260"/>
                <a:gd name="T31" fmla="*/ 133 h 1123"/>
                <a:gd name="T32" fmla="*/ 150 w 260"/>
                <a:gd name="T33" fmla="*/ 253 h 1123"/>
                <a:gd name="T34" fmla="*/ 183 w 260"/>
                <a:gd name="T35" fmla="*/ 396 h 1123"/>
                <a:gd name="T36" fmla="*/ 195 w 260"/>
                <a:gd name="T37" fmla="*/ 561 h 1123"/>
                <a:gd name="T38" fmla="*/ 187 w 260"/>
                <a:gd name="T39" fmla="*/ 706 h 1123"/>
                <a:gd name="T40" fmla="*/ 157 w 260"/>
                <a:gd name="T41" fmla="*/ 846 h 1123"/>
                <a:gd name="T42" fmla="*/ 101 w 260"/>
                <a:gd name="T43" fmla="*/ 977 h 1123"/>
                <a:gd name="T44" fmla="*/ 15 w 260"/>
                <a:gd name="T45" fmla="*/ 1093 h 1123"/>
                <a:gd name="T46" fmla="*/ 2 w 260"/>
                <a:gd name="T47" fmla="*/ 1106 h 1123"/>
                <a:gd name="T48" fmla="*/ 0 w 260"/>
                <a:gd name="T49" fmla="*/ 1112 h 1123"/>
                <a:gd name="T50" fmla="*/ 3 w 260"/>
                <a:gd name="T51" fmla="*/ 1120 h 1123"/>
                <a:gd name="T52" fmla="*/ 11 w 260"/>
                <a:gd name="T53" fmla="*/ 1123 h 1123"/>
                <a:gd name="T54" fmla="*/ 34 w 260"/>
                <a:gd name="T55" fmla="*/ 1109 h 1123"/>
                <a:gd name="T56" fmla="*/ 80 w 260"/>
                <a:gd name="T57" fmla="*/ 1067 h 1123"/>
                <a:gd name="T58" fmla="*/ 135 w 260"/>
                <a:gd name="T59" fmla="*/ 998 h 1123"/>
                <a:gd name="T60" fmla="*/ 189 w 260"/>
                <a:gd name="T61" fmla="*/ 904 h 1123"/>
                <a:gd name="T62" fmla="*/ 225 w 260"/>
                <a:gd name="T63" fmla="*/ 812 h 1123"/>
                <a:gd name="T64" fmla="*/ 246 w 260"/>
                <a:gd name="T65" fmla="*/ 722 h 1123"/>
                <a:gd name="T66" fmla="*/ 257 w 260"/>
                <a:gd name="T67" fmla="*/ 638 h 1123"/>
                <a:gd name="T68" fmla="*/ 260 w 260"/>
                <a:gd name="T69" fmla="*/ 561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0" h="1123">
                  <a:moveTo>
                    <a:pt x="260" y="561"/>
                  </a:moveTo>
                  <a:lnTo>
                    <a:pt x="257" y="488"/>
                  </a:lnTo>
                  <a:lnTo>
                    <a:pt x="246" y="401"/>
                  </a:lnTo>
                  <a:lnTo>
                    <a:pt x="224" y="307"/>
                  </a:lnTo>
                  <a:lnTo>
                    <a:pt x="186" y="211"/>
                  </a:lnTo>
                  <a:lnTo>
                    <a:pt x="132" y="120"/>
                  </a:lnTo>
                  <a:lnTo>
                    <a:pt x="78" y="54"/>
                  </a:lnTo>
                  <a:lnTo>
                    <a:pt x="34" y="14"/>
                  </a:lnTo>
                  <a:lnTo>
                    <a:pt x="11" y="0"/>
                  </a:lnTo>
                  <a:lnTo>
                    <a:pt x="3" y="3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8"/>
                  </a:lnTo>
                  <a:lnTo>
                    <a:pt x="9" y="25"/>
                  </a:lnTo>
                  <a:lnTo>
                    <a:pt x="22" y="37"/>
                  </a:lnTo>
                  <a:lnTo>
                    <a:pt x="95" y="133"/>
                  </a:lnTo>
                  <a:lnTo>
                    <a:pt x="150" y="253"/>
                  </a:lnTo>
                  <a:lnTo>
                    <a:pt x="183" y="396"/>
                  </a:lnTo>
                  <a:lnTo>
                    <a:pt x="195" y="561"/>
                  </a:lnTo>
                  <a:lnTo>
                    <a:pt x="187" y="706"/>
                  </a:lnTo>
                  <a:lnTo>
                    <a:pt x="157" y="846"/>
                  </a:lnTo>
                  <a:lnTo>
                    <a:pt x="101" y="977"/>
                  </a:lnTo>
                  <a:lnTo>
                    <a:pt x="15" y="1093"/>
                  </a:lnTo>
                  <a:lnTo>
                    <a:pt x="2" y="1106"/>
                  </a:lnTo>
                  <a:lnTo>
                    <a:pt x="0" y="1112"/>
                  </a:lnTo>
                  <a:lnTo>
                    <a:pt x="3" y="1120"/>
                  </a:lnTo>
                  <a:lnTo>
                    <a:pt x="11" y="1123"/>
                  </a:lnTo>
                  <a:lnTo>
                    <a:pt x="34" y="1109"/>
                  </a:lnTo>
                  <a:lnTo>
                    <a:pt x="80" y="1067"/>
                  </a:lnTo>
                  <a:lnTo>
                    <a:pt x="135" y="998"/>
                  </a:lnTo>
                  <a:lnTo>
                    <a:pt x="189" y="904"/>
                  </a:lnTo>
                  <a:lnTo>
                    <a:pt x="225" y="812"/>
                  </a:lnTo>
                  <a:lnTo>
                    <a:pt x="246" y="722"/>
                  </a:lnTo>
                  <a:lnTo>
                    <a:pt x="257" y="638"/>
                  </a:lnTo>
                  <a:lnTo>
                    <a:pt x="260" y="5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Freeform 46"/>
            <p:cNvSpPr>
              <a:spLocks noChangeAspect="1"/>
            </p:cNvSpPr>
            <p:nvPr/>
          </p:nvSpPr>
          <p:spPr bwMode="auto">
            <a:xfrm>
              <a:off x="1847" y="458"/>
              <a:ext cx="386" cy="553"/>
            </a:xfrm>
            <a:custGeom>
              <a:avLst/>
              <a:gdLst>
                <a:gd name="T0" fmla="*/ 189 w 386"/>
                <a:gd name="T1" fmla="*/ 17 h 553"/>
                <a:gd name="T2" fmla="*/ 187 w 386"/>
                <a:gd name="T3" fmla="*/ 4 h 553"/>
                <a:gd name="T4" fmla="*/ 158 w 386"/>
                <a:gd name="T5" fmla="*/ 1 h 553"/>
                <a:gd name="T6" fmla="*/ 99 w 386"/>
                <a:gd name="T7" fmla="*/ 6 h 553"/>
                <a:gd name="T8" fmla="*/ 66 w 386"/>
                <a:gd name="T9" fmla="*/ 11 h 553"/>
                <a:gd name="T10" fmla="*/ 66 w 386"/>
                <a:gd name="T11" fmla="*/ 35 h 553"/>
                <a:gd name="T12" fmla="*/ 102 w 386"/>
                <a:gd name="T13" fmla="*/ 38 h 553"/>
                <a:gd name="T14" fmla="*/ 117 w 386"/>
                <a:gd name="T15" fmla="*/ 44 h 553"/>
                <a:gd name="T16" fmla="*/ 115 w 386"/>
                <a:gd name="T17" fmla="*/ 66 h 553"/>
                <a:gd name="T18" fmla="*/ 1 w 386"/>
                <a:gd name="T19" fmla="*/ 524 h 553"/>
                <a:gd name="T20" fmla="*/ 7 w 386"/>
                <a:gd name="T21" fmla="*/ 545 h 553"/>
                <a:gd name="T22" fmla="*/ 51 w 386"/>
                <a:gd name="T23" fmla="*/ 543 h 553"/>
                <a:gd name="T24" fmla="*/ 65 w 386"/>
                <a:gd name="T25" fmla="*/ 513 h 553"/>
                <a:gd name="T26" fmla="*/ 75 w 386"/>
                <a:gd name="T27" fmla="*/ 474 h 553"/>
                <a:gd name="T28" fmla="*/ 88 w 386"/>
                <a:gd name="T29" fmla="*/ 420 h 553"/>
                <a:gd name="T30" fmla="*/ 99 w 386"/>
                <a:gd name="T31" fmla="*/ 377 h 553"/>
                <a:gd name="T32" fmla="*/ 140 w 386"/>
                <a:gd name="T33" fmla="*/ 374 h 553"/>
                <a:gd name="T34" fmla="*/ 194 w 386"/>
                <a:gd name="T35" fmla="*/ 406 h 553"/>
                <a:gd name="T36" fmla="*/ 200 w 386"/>
                <a:gd name="T37" fmla="*/ 448 h 553"/>
                <a:gd name="T38" fmla="*/ 197 w 386"/>
                <a:gd name="T39" fmla="*/ 472 h 553"/>
                <a:gd name="T40" fmla="*/ 224 w 386"/>
                <a:gd name="T41" fmla="*/ 534 h 553"/>
                <a:gd name="T42" fmla="*/ 280 w 386"/>
                <a:gd name="T43" fmla="*/ 553 h 553"/>
                <a:gd name="T44" fmla="*/ 328 w 386"/>
                <a:gd name="T45" fmla="*/ 534 h 553"/>
                <a:gd name="T46" fmla="*/ 359 w 386"/>
                <a:gd name="T47" fmla="*/ 494 h 553"/>
                <a:gd name="T48" fmla="*/ 375 w 386"/>
                <a:gd name="T49" fmla="*/ 452 h 553"/>
                <a:gd name="T50" fmla="*/ 380 w 386"/>
                <a:gd name="T51" fmla="*/ 433 h 553"/>
                <a:gd name="T52" fmla="*/ 367 w 386"/>
                <a:gd name="T53" fmla="*/ 423 h 553"/>
                <a:gd name="T54" fmla="*/ 352 w 386"/>
                <a:gd name="T55" fmla="*/ 442 h 553"/>
                <a:gd name="T56" fmla="*/ 328 w 386"/>
                <a:gd name="T57" fmla="*/ 499 h 553"/>
                <a:gd name="T58" fmla="*/ 283 w 386"/>
                <a:gd name="T59" fmla="*/ 531 h 553"/>
                <a:gd name="T60" fmla="*/ 261 w 386"/>
                <a:gd name="T61" fmla="*/ 519 h 553"/>
                <a:gd name="T62" fmla="*/ 255 w 386"/>
                <a:gd name="T63" fmla="*/ 490 h 553"/>
                <a:gd name="T64" fmla="*/ 260 w 386"/>
                <a:gd name="T65" fmla="*/ 455 h 553"/>
                <a:gd name="T66" fmla="*/ 263 w 386"/>
                <a:gd name="T67" fmla="*/ 431 h 553"/>
                <a:gd name="T68" fmla="*/ 248 w 386"/>
                <a:gd name="T69" fmla="*/ 388 h 553"/>
                <a:gd name="T70" fmla="*/ 213 w 386"/>
                <a:gd name="T71" fmla="*/ 364 h 553"/>
                <a:gd name="T72" fmla="*/ 170 w 386"/>
                <a:gd name="T73" fmla="*/ 351 h 553"/>
                <a:gd name="T74" fmla="*/ 137 w 386"/>
                <a:gd name="T75" fmla="*/ 347 h 553"/>
                <a:gd name="T76" fmla="*/ 173 w 386"/>
                <a:gd name="T77" fmla="*/ 320 h 553"/>
                <a:gd name="T78" fmla="*/ 202 w 386"/>
                <a:gd name="T79" fmla="*/ 296 h 553"/>
                <a:gd name="T80" fmla="*/ 262 w 386"/>
                <a:gd name="T81" fmla="*/ 244 h 553"/>
                <a:gd name="T82" fmla="*/ 325 w 386"/>
                <a:gd name="T83" fmla="*/ 221 h 553"/>
                <a:gd name="T84" fmla="*/ 351 w 386"/>
                <a:gd name="T85" fmla="*/ 231 h 553"/>
                <a:gd name="T86" fmla="*/ 318 w 386"/>
                <a:gd name="T87" fmla="*/ 250 h 553"/>
                <a:gd name="T88" fmla="*/ 310 w 386"/>
                <a:gd name="T89" fmla="*/ 275 h 553"/>
                <a:gd name="T90" fmla="*/ 341 w 386"/>
                <a:gd name="T91" fmla="*/ 304 h 553"/>
                <a:gd name="T92" fmla="*/ 372 w 386"/>
                <a:gd name="T93" fmla="*/ 291 h 553"/>
                <a:gd name="T94" fmla="*/ 386 w 386"/>
                <a:gd name="T95" fmla="*/ 254 h 553"/>
                <a:gd name="T96" fmla="*/ 372 w 386"/>
                <a:gd name="T97" fmla="*/ 217 h 553"/>
                <a:gd name="T98" fmla="*/ 326 w 386"/>
                <a:gd name="T99" fmla="*/ 199 h 553"/>
                <a:gd name="T100" fmla="*/ 261 w 386"/>
                <a:gd name="T101" fmla="*/ 219 h 553"/>
                <a:gd name="T102" fmla="*/ 200 w 386"/>
                <a:gd name="T103" fmla="*/ 268 h 553"/>
                <a:gd name="T104" fmla="*/ 109 w 386"/>
                <a:gd name="T105" fmla="*/ 337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6" h="553">
                  <a:moveTo>
                    <a:pt x="187" y="23"/>
                  </a:moveTo>
                  <a:lnTo>
                    <a:pt x="189" y="17"/>
                  </a:lnTo>
                  <a:lnTo>
                    <a:pt x="190" y="11"/>
                  </a:lnTo>
                  <a:lnTo>
                    <a:pt x="187" y="4"/>
                  </a:lnTo>
                  <a:lnTo>
                    <a:pt x="177" y="0"/>
                  </a:lnTo>
                  <a:lnTo>
                    <a:pt x="158" y="1"/>
                  </a:lnTo>
                  <a:lnTo>
                    <a:pt x="129" y="3"/>
                  </a:lnTo>
                  <a:lnTo>
                    <a:pt x="99" y="6"/>
                  </a:lnTo>
                  <a:lnTo>
                    <a:pt x="77" y="8"/>
                  </a:lnTo>
                  <a:lnTo>
                    <a:pt x="66" y="11"/>
                  </a:lnTo>
                  <a:lnTo>
                    <a:pt x="60" y="26"/>
                  </a:lnTo>
                  <a:lnTo>
                    <a:pt x="66" y="35"/>
                  </a:lnTo>
                  <a:lnTo>
                    <a:pt x="80" y="37"/>
                  </a:lnTo>
                  <a:lnTo>
                    <a:pt x="102" y="38"/>
                  </a:lnTo>
                  <a:lnTo>
                    <a:pt x="113" y="41"/>
                  </a:lnTo>
                  <a:lnTo>
                    <a:pt x="117" y="44"/>
                  </a:lnTo>
                  <a:lnTo>
                    <a:pt x="118" y="49"/>
                  </a:lnTo>
                  <a:lnTo>
                    <a:pt x="115" y="66"/>
                  </a:lnTo>
                  <a:lnTo>
                    <a:pt x="4" y="511"/>
                  </a:lnTo>
                  <a:lnTo>
                    <a:pt x="1" y="524"/>
                  </a:lnTo>
                  <a:lnTo>
                    <a:pt x="0" y="528"/>
                  </a:lnTo>
                  <a:lnTo>
                    <a:pt x="7" y="545"/>
                  </a:lnTo>
                  <a:lnTo>
                    <a:pt x="27" y="553"/>
                  </a:lnTo>
                  <a:lnTo>
                    <a:pt x="51" y="543"/>
                  </a:lnTo>
                  <a:lnTo>
                    <a:pt x="63" y="520"/>
                  </a:lnTo>
                  <a:lnTo>
                    <a:pt x="65" y="513"/>
                  </a:lnTo>
                  <a:lnTo>
                    <a:pt x="69" y="497"/>
                  </a:lnTo>
                  <a:lnTo>
                    <a:pt x="75" y="474"/>
                  </a:lnTo>
                  <a:lnTo>
                    <a:pt x="81" y="447"/>
                  </a:lnTo>
                  <a:lnTo>
                    <a:pt x="88" y="420"/>
                  </a:lnTo>
                  <a:lnTo>
                    <a:pt x="94" y="396"/>
                  </a:lnTo>
                  <a:lnTo>
                    <a:pt x="99" y="377"/>
                  </a:lnTo>
                  <a:lnTo>
                    <a:pt x="101" y="367"/>
                  </a:lnTo>
                  <a:lnTo>
                    <a:pt x="140" y="374"/>
                  </a:lnTo>
                  <a:lnTo>
                    <a:pt x="172" y="387"/>
                  </a:lnTo>
                  <a:lnTo>
                    <a:pt x="194" y="406"/>
                  </a:lnTo>
                  <a:lnTo>
                    <a:pt x="202" y="432"/>
                  </a:lnTo>
                  <a:lnTo>
                    <a:pt x="200" y="448"/>
                  </a:lnTo>
                  <a:lnTo>
                    <a:pt x="198" y="461"/>
                  </a:lnTo>
                  <a:lnTo>
                    <a:pt x="197" y="472"/>
                  </a:lnTo>
                  <a:lnTo>
                    <a:pt x="205" y="509"/>
                  </a:lnTo>
                  <a:lnTo>
                    <a:pt x="224" y="534"/>
                  </a:lnTo>
                  <a:lnTo>
                    <a:pt x="251" y="548"/>
                  </a:lnTo>
                  <a:lnTo>
                    <a:pt x="280" y="553"/>
                  </a:lnTo>
                  <a:lnTo>
                    <a:pt x="306" y="548"/>
                  </a:lnTo>
                  <a:lnTo>
                    <a:pt x="328" y="534"/>
                  </a:lnTo>
                  <a:lnTo>
                    <a:pt x="345" y="516"/>
                  </a:lnTo>
                  <a:lnTo>
                    <a:pt x="359" y="494"/>
                  </a:lnTo>
                  <a:lnTo>
                    <a:pt x="368" y="472"/>
                  </a:lnTo>
                  <a:lnTo>
                    <a:pt x="375" y="452"/>
                  </a:lnTo>
                  <a:lnTo>
                    <a:pt x="379" y="438"/>
                  </a:lnTo>
                  <a:lnTo>
                    <a:pt x="380" y="433"/>
                  </a:lnTo>
                  <a:lnTo>
                    <a:pt x="374" y="424"/>
                  </a:lnTo>
                  <a:lnTo>
                    <a:pt x="367" y="423"/>
                  </a:lnTo>
                  <a:lnTo>
                    <a:pt x="357" y="427"/>
                  </a:lnTo>
                  <a:lnTo>
                    <a:pt x="352" y="442"/>
                  </a:lnTo>
                  <a:lnTo>
                    <a:pt x="342" y="470"/>
                  </a:lnTo>
                  <a:lnTo>
                    <a:pt x="328" y="499"/>
                  </a:lnTo>
                  <a:lnTo>
                    <a:pt x="308" y="522"/>
                  </a:lnTo>
                  <a:lnTo>
                    <a:pt x="283" y="531"/>
                  </a:lnTo>
                  <a:lnTo>
                    <a:pt x="269" y="528"/>
                  </a:lnTo>
                  <a:lnTo>
                    <a:pt x="261" y="519"/>
                  </a:lnTo>
                  <a:lnTo>
                    <a:pt x="257" y="506"/>
                  </a:lnTo>
                  <a:lnTo>
                    <a:pt x="255" y="490"/>
                  </a:lnTo>
                  <a:lnTo>
                    <a:pt x="255" y="475"/>
                  </a:lnTo>
                  <a:lnTo>
                    <a:pt x="260" y="455"/>
                  </a:lnTo>
                  <a:lnTo>
                    <a:pt x="262" y="445"/>
                  </a:lnTo>
                  <a:lnTo>
                    <a:pt x="263" y="431"/>
                  </a:lnTo>
                  <a:lnTo>
                    <a:pt x="260" y="407"/>
                  </a:lnTo>
                  <a:lnTo>
                    <a:pt x="248" y="388"/>
                  </a:lnTo>
                  <a:lnTo>
                    <a:pt x="232" y="374"/>
                  </a:lnTo>
                  <a:lnTo>
                    <a:pt x="213" y="364"/>
                  </a:lnTo>
                  <a:lnTo>
                    <a:pt x="191" y="356"/>
                  </a:lnTo>
                  <a:lnTo>
                    <a:pt x="170" y="351"/>
                  </a:lnTo>
                  <a:lnTo>
                    <a:pt x="152" y="349"/>
                  </a:lnTo>
                  <a:lnTo>
                    <a:pt x="137" y="347"/>
                  </a:lnTo>
                  <a:lnTo>
                    <a:pt x="155" y="335"/>
                  </a:lnTo>
                  <a:lnTo>
                    <a:pt x="173" y="320"/>
                  </a:lnTo>
                  <a:lnTo>
                    <a:pt x="189" y="306"/>
                  </a:lnTo>
                  <a:lnTo>
                    <a:pt x="202" y="296"/>
                  </a:lnTo>
                  <a:lnTo>
                    <a:pt x="232" y="268"/>
                  </a:lnTo>
                  <a:lnTo>
                    <a:pt x="262" y="244"/>
                  </a:lnTo>
                  <a:lnTo>
                    <a:pt x="293" y="227"/>
                  </a:lnTo>
                  <a:lnTo>
                    <a:pt x="325" y="221"/>
                  </a:lnTo>
                  <a:lnTo>
                    <a:pt x="339" y="223"/>
                  </a:lnTo>
                  <a:lnTo>
                    <a:pt x="351" y="231"/>
                  </a:lnTo>
                  <a:lnTo>
                    <a:pt x="330" y="239"/>
                  </a:lnTo>
                  <a:lnTo>
                    <a:pt x="318" y="250"/>
                  </a:lnTo>
                  <a:lnTo>
                    <a:pt x="312" y="264"/>
                  </a:lnTo>
                  <a:lnTo>
                    <a:pt x="310" y="275"/>
                  </a:lnTo>
                  <a:lnTo>
                    <a:pt x="319" y="296"/>
                  </a:lnTo>
                  <a:lnTo>
                    <a:pt x="341" y="304"/>
                  </a:lnTo>
                  <a:lnTo>
                    <a:pt x="357" y="301"/>
                  </a:lnTo>
                  <a:lnTo>
                    <a:pt x="372" y="291"/>
                  </a:lnTo>
                  <a:lnTo>
                    <a:pt x="382" y="276"/>
                  </a:lnTo>
                  <a:lnTo>
                    <a:pt x="386" y="254"/>
                  </a:lnTo>
                  <a:lnTo>
                    <a:pt x="382" y="234"/>
                  </a:lnTo>
                  <a:lnTo>
                    <a:pt x="372" y="217"/>
                  </a:lnTo>
                  <a:lnTo>
                    <a:pt x="352" y="204"/>
                  </a:lnTo>
                  <a:lnTo>
                    <a:pt x="326" y="199"/>
                  </a:lnTo>
                  <a:lnTo>
                    <a:pt x="293" y="204"/>
                  </a:lnTo>
                  <a:lnTo>
                    <a:pt x="261" y="219"/>
                  </a:lnTo>
                  <a:lnTo>
                    <a:pt x="230" y="241"/>
                  </a:lnTo>
                  <a:lnTo>
                    <a:pt x="200" y="268"/>
                  </a:lnTo>
                  <a:lnTo>
                    <a:pt x="154" y="310"/>
                  </a:lnTo>
                  <a:lnTo>
                    <a:pt x="109" y="337"/>
                  </a:lnTo>
                  <a:lnTo>
                    <a:pt x="187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6722447" y="2607295"/>
            <a:ext cx="978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cmss17" pitchFamily="34" charset="0"/>
              </a:rPr>
              <a:t>Mean</a:t>
            </a:r>
            <a:endParaRPr lang="fr-FR" sz="2000" dirty="0">
              <a:latin typeface="cmss17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718993" y="3010396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cmss17" pitchFamily="34" charset="0"/>
              </a:rPr>
              <a:t>Modes</a:t>
            </a:r>
            <a:endParaRPr lang="fr-FR" sz="2000" dirty="0">
              <a:latin typeface="cmss17" pitchFamily="34" charset="0"/>
            </a:endParaRPr>
          </a:p>
        </p:txBody>
      </p:sp>
      <p:grpSp>
        <p:nvGrpSpPr>
          <p:cNvPr id="297" name="Group 58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7700637" y="2125490"/>
            <a:ext cx="685482" cy="332382"/>
            <a:chOff x="1" y="0"/>
            <a:chExt cx="2316" cy="1123"/>
          </a:xfrm>
        </p:grpSpPr>
        <p:sp>
          <p:nvSpPr>
            <p:cNvPr id="299" name="Freeform 59"/>
            <p:cNvSpPr>
              <a:spLocks noChangeAspect="1"/>
            </p:cNvSpPr>
            <p:nvPr/>
          </p:nvSpPr>
          <p:spPr bwMode="auto">
            <a:xfrm>
              <a:off x="1" y="0"/>
              <a:ext cx="260" cy="1123"/>
            </a:xfrm>
            <a:custGeom>
              <a:avLst/>
              <a:gdLst>
                <a:gd name="T0" fmla="*/ 260 w 260"/>
                <a:gd name="T1" fmla="*/ 1112 h 1123"/>
                <a:gd name="T2" fmla="*/ 259 w 260"/>
                <a:gd name="T3" fmla="*/ 1109 h 1123"/>
                <a:gd name="T4" fmla="*/ 258 w 260"/>
                <a:gd name="T5" fmla="*/ 1106 h 1123"/>
                <a:gd name="T6" fmla="*/ 252 w 260"/>
                <a:gd name="T7" fmla="*/ 1099 h 1123"/>
                <a:gd name="T8" fmla="*/ 241 w 260"/>
                <a:gd name="T9" fmla="*/ 1087 h 1123"/>
                <a:gd name="T10" fmla="*/ 154 w 260"/>
                <a:gd name="T11" fmla="*/ 969 h 1123"/>
                <a:gd name="T12" fmla="*/ 100 w 260"/>
                <a:gd name="T13" fmla="*/ 836 h 1123"/>
                <a:gd name="T14" fmla="*/ 73 w 260"/>
                <a:gd name="T15" fmla="*/ 696 h 1123"/>
                <a:gd name="T16" fmla="*/ 65 w 260"/>
                <a:gd name="T17" fmla="*/ 561 h 1123"/>
                <a:gd name="T18" fmla="*/ 73 w 260"/>
                <a:gd name="T19" fmla="*/ 416 h 1123"/>
                <a:gd name="T20" fmla="*/ 103 w 260"/>
                <a:gd name="T21" fmla="*/ 275 h 1123"/>
                <a:gd name="T22" fmla="*/ 159 w 260"/>
                <a:gd name="T23" fmla="*/ 145 h 1123"/>
                <a:gd name="T24" fmla="*/ 245 w 260"/>
                <a:gd name="T25" fmla="*/ 31 h 1123"/>
                <a:gd name="T26" fmla="*/ 258 w 260"/>
                <a:gd name="T27" fmla="*/ 17 h 1123"/>
                <a:gd name="T28" fmla="*/ 260 w 260"/>
                <a:gd name="T29" fmla="*/ 11 h 1123"/>
                <a:gd name="T30" fmla="*/ 257 w 260"/>
                <a:gd name="T31" fmla="*/ 3 h 1123"/>
                <a:gd name="T32" fmla="*/ 249 w 260"/>
                <a:gd name="T33" fmla="*/ 0 h 1123"/>
                <a:gd name="T34" fmla="*/ 226 w 260"/>
                <a:gd name="T35" fmla="*/ 15 h 1123"/>
                <a:gd name="T36" fmla="*/ 180 w 260"/>
                <a:gd name="T37" fmla="*/ 56 h 1123"/>
                <a:gd name="T38" fmla="*/ 125 w 260"/>
                <a:gd name="T39" fmla="*/ 125 h 1123"/>
                <a:gd name="T40" fmla="*/ 71 w 260"/>
                <a:gd name="T41" fmla="*/ 219 h 1123"/>
                <a:gd name="T42" fmla="*/ 35 w 260"/>
                <a:gd name="T43" fmla="*/ 311 h 1123"/>
                <a:gd name="T44" fmla="*/ 14 w 260"/>
                <a:gd name="T45" fmla="*/ 401 h 1123"/>
                <a:gd name="T46" fmla="*/ 3 w 260"/>
                <a:gd name="T47" fmla="*/ 486 h 1123"/>
                <a:gd name="T48" fmla="*/ 0 w 260"/>
                <a:gd name="T49" fmla="*/ 561 h 1123"/>
                <a:gd name="T50" fmla="*/ 3 w 260"/>
                <a:gd name="T51" fmla="*/ 635 h 1123"/>
                <a:gd name="T52" fmla="*/ 14 w 260"/>
                <a:gd name="T53" fmla="*/ 722 h 1123"/>
                <a:gd name="T54" fmla="*/ 37 w 260"/>
                <a:gd name="T55" fmla="*/ 816 h 1123"/>
                <a:gd name="T56" fmla="*/ 74 w 260"/>
                <a:gd name="T57" fmla="*/ 912 h 1123"/>
                <a:gd name="T58" fmla="*/ 128 w 260"/>
                <a:gd name="T59" fmla="*/ 1003 h 1123"/>
                <a:gd name="T60" fmla="*/ 182 w 260"/>
                <a:gd name="T61" fmla="*/ 1069 h 1123"/>
                <a:gd name="T62" fmla="*/ 226 w 260"/>
                <a:gd name="T63" fmla="*/ 1109 h 1123"/>
                <a:gd name="T64" fmla="*/ 249 w 260"/>
                <a:gd name="T65" fmla="*/ 1123 h 1123"/>
                <a:gd name="T66" fmla="*/ 257 w 260"/>
                <a:gd name="T67" fmla="*/ 1121 h 1123"/>
                <a:gd name="T68" fmla="*/ 260 w 260"/>
                <a:gd name="T69" fmla="*/ 111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0" h="1123">
                  <a:moveTo>
                    <a:pt x="260" y="1112"/>
                  </a:moveTo>
                  <a:lnTo>
                    <a:pt x="259" y="1109"/>
                  </a:lnTo>
                  <a:lnTo>
                    <a:pt x="258" y="1106"/>
                  </a:lnTo>
                  <a:lnTo>
                    <a:pt x="252" y="1099"/>
                  </a:lnTo>
                  <a:lnTo>
                    <a:pt x="241" y="1087"/>
                  </a:lnTo>
                  <a:lnTo>
                    <a:pt x="154" y="969"/>
                  </a:lnTo>
                  <a:lnTo>
                    <a:pt x="100" y="836"/>
                  </a:lnTo>
                  <a:lnTo>
                    <a:pt x="73" y="696"/>
                  </a:lnTo>
                  <a:lnTo>
                    <a:pt x="65" y="561"/>
                  </a:lnTo>
                  <a:lnTo>
                    <a:pt x="73" y="416"/>
                  </a:lnTo>
                  <a:lnTo>
                    <a:pt x="103" y="275"/>
                  </a:lnTo>
                  <a:lnTo>
                    <a:pt x="159" y="145"/>
                  </a:lnTo>
                  <a:lnTo>
                    <a:pt x="245" y="31"/>
                  </a:lnTo>
                  <a:lnTo>
                    <a:pt x="258" y="17"/>
                  </a:lnTo>
                  <a:lnTo>
                    <a:pt x="260" y="11"/>
                  </a:lnTo>
                  <a:lnTo>
                    <a:pt x="257" y="3"/>
                  </a:lnTo>
                  <a:lnTo>
                    <a:pt x="249" y="0"/>
                  </a:lnTo>
                  <a:lnTo>
                    <a:pt x="226" y="15"/>
                  </a:lnTo>
                  <a:lnTo>
                    <a:pt x="180" y="56"/>
                  </a:lnTo>
                  <a:lnTo>
                    <a:pt x="125" y="125"/>
                  </a:lnTo>
                  <a:lnTo>
                    <a:pt x="71" y="219"/>
                  </a:lnTo>
                  <a:lnTo>
                    <a:pt x="35" y="311"/>
                  </a:lnTo>
                  <a:lnTo>
                    <a:pt x="14" y="401"/>
                  </a:lnTo>
                  <a:lnTo>
                    <a:pt x="3" y="486"/>
                  </a:lnTo>
                  <a:lnTo>
                    <a:pt x="0" y="561"/>
                  </a:lnTo>
                  <a:lnTo>
                    <a:pt x="3" y="635"/>
                  </a:lnTo>
                  <a:lnTo>
                    <a:pt x="14" y="722"/>
                  </a:lnTo>
                  <a:lnTo>
                    <a:pt x="37" y="816"/>
                  </a:lnTo>
                  <a:lnTo>
                    <a:pt x="74" y="912"/>
                  </a:lnTo>
                  <a:lnTo>
                    <a:pt x="128" y="1003"/>
                  </a:lnTo>
                  <a:lnTo>
                    <a:pt x="182" y="1069"/>
                  </a:lnTo>
                  <a:lnTo>
                    <a:pt x="226" y="1109"/>
                  </a:lnTo>
                  <a:lnTo>
                    <a:pt x="249" y="1123"/>
                  </a:lnTo>
                  <a:lnTo>
                    <a:pt x="257" y="1121"/>
                  </a:lnTo>
                  <a:lnTo>
                    <a:pt x="260" y="1112"/>
                  </a:lnTo>
                  <a:close/>
                </a:path>
              </a:pathLst>
            </a:custGeom>
            <a:solidFill>
              <a:srgbClr val="0A5ED7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7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0" name="Freeform 60"/>
            <p:cNvSpPr>
              <a:spLocks noChangeAspect="1"/>
            </p:cNvSpPr>
            <p:nvPr/>
          </p:nvSpPr>
          <p:spPr bwMode="auto">
            <a:xfrm>
              <a:off x="373" y="76"/>
              <a:ext cx="676" cy="767"/>
            </a:xfrm>
            <a:custGeom>
              <a:avLst/>
              <a:gdLst>
                <a:gd name="T0" fmla="*/ 379 w 676"/>
                <a:gd name="T1" fmla="*/ 73 h 767"/>
                <a:gd name="T2" fmla="*/ 389 w 676"/>
                <a:gd name="T3" fmla="*/ 53 h 767"/>
                <a:gd name="T4" fmla="*/ 412 w 676"/>
                <a:gd name="T5" fmla="*/ 40 h 767"/>
                <a:gd name="T6" fmla="*/ 459 w 676"/>
                <a:gd name="T7" fmla="*/ 35 h 767"/>
                <a:gd name="T8" fmla="*/ 515 w 676"/>
                <a:gd name="T9" fmla="*/ 34 h 767"/>
                <a:gd name="T10" fmla="*/ 535 w 676"/>
                <a:gd name="T11" fmla="*/ 25 h 767"/>
                <a:gd name="T12" fmla="*/ 529 w 676"/>
                <a:gd name="T13" fmla="*/ 1 h 767"/>
                <a:gd name="T14" fmla="*/ 204 w 676"/>
                <a:gd name="T15" fmla="*/ 0 h 767"/>
                <a:gd name="T16" fmla="*/ 190 w 676"/>
                <a:gd name="T17" fmla="*/ 2 h 767"/>
                <a:gd name="T18" fmla="*/ 182 w 676"/>
                <a:gd name="T19" fmla="*/ 22 h 767"/>
                <a:gd name="T20" fmla="*/ 214 w 676"/>
                <a:gd name="T21" fmla="*/ 34 h 767"/>
                <a:gd name="T22" fmla="*/ 256 w 676"/>
                <a:gd name="T23" fmla="*/ 37 h 767"/>
                <a:gd name="T24" fmla="*/ 287 w 676"/>
                <a:gd name="T25" fmla="*/ 54 h 767"/>
                <a:gd name="T26" fmla="*/ 282 w 676"/>
                <a:gd name="T27" fmla="*/ 76 h 767"/>
                <a:gd name="T28" fmla="*/ 128 w 676"/>
                <a:gd name="T29" fmla="*/ 694 h 767"/>
                <a:gd name="T30" fmla="*/ 118 w 676"/>
                <a:gd name="T31" fmla="*/ 715 h 767"/>
                <a:gd name="T32" fmla="*/ 98 w 676"/>
                <a:gd name="T33" fmla="*/ 726 h 767"/>
                <a:gd name="T34" fmla="*/ 59 w 676"/>
                <a:gd name="T35" fmla="*/ 731 h 767"/>
                <a:gd name="T36" fmla="*/ 17 w 676"/>
                <a:gd name="T37" fmla="*/ 732 h 767"/>
                <a:gd name="T38" fmla="*/ 2 w 676"/>
                <a:gd name="T39" fmla="*/ 741 h 767"/>
                <a:gd name="T40" fmla="*/ 7 w 676"/>
                <a:gd name="T41" fmla="*/ 765 h 767"/>
                <a:gd name="T42" fmla="*/ 548 w 676"/>
                <a:gd name="T43" fmla="*/ 767 h 767"/>
                <a:gd name="T44" fmla="*/ 574 w 676"/>
                <a:gd name="T45" fmla="*/ 764 h 767"/>
                <a:gd name="T46" fmla="*/ 583 w 676"/>
                <a:gd name="T47" fmla="*/ 747 h 767"/>
                <a:gd name="T48" fmla="*/ 676 w 676"/>
                <a:gd name="T49" fmla="*/ 493 h 767"/>
                <a:gd name="T50" fmla="*/ 673 w 676"/>
                <a:gd name="T51" fmla="*/ 481 h 767"/>
                <a:gd name="T52" fmla="*/ 652 w 676"/>
                <a:gd name="T53" fmla="*/ 482 h 767"/>
                <a:gd name="T54" fmla="*/ 629 w 676"/>
                <a:gd name="T55" fmla="*/ 540 h 767"/>
                <a:gd name="T56" fmla="*/ 589 w 676"/>
                <a:gd name="T57" fmla="*/ 619 h 767"/>
                <a:gd name="T58" fmla="*/ 527 w 676"/>
                <a:gd name="T59" fmla="*/ 686 h 767"/>
                <a:gd name="T60" fmla="*/ 429 w 676"/>
                <a:gd name="T61" fmla="*/ 726 h 767"/>
                <a:gd name="T62" fmla="*/ 257 w 676"/>
                <a:gd name="T63" fmla="*/ 732 h 767"/>
                <a:gd name="T64" fmla="*/ 233 w 676"/>
                <a:gd name="T65" fmla="*/ 731 h 767"/>
                <a:gd name="T66" fmla="*/ 218 w 676"/>
                <a:gd name="T67" fmla="*/ 719 h 767"/>
                <a:gd name="T68" fmla="*/ 224 w 676"/>
                <a:gd name="T69" fmla="*/ 693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6" h="767">
                  <a:moveTo>
                    <a:pt x="375" y="87"/>
                  </a:moveTo>
                  <a:lnTo>
                    <a:pt x="379" y="73"/>
                  </a:lnTo>
                  <a:lnTo>
                    <a:pt x="383" y="62"/>
                  </a:lnTo>
                  <a:lnTo>
                    <a:pt x="389" y="53"/>
                  </a:lnTo>
                  <a:lnTo>
                    <a:pt x="399" y="45"/>
                  </a:lnTo>
                  <a:lnTo>
                    <a:pt x="412" y="40"/>
                  </a:lnTo>
                  <a:lnTo>
                    <a:pt x="432" y="37"/>
                  </a:lnTo>
                  <a:lnTo>
                    <a:pt x="459" y="35"/>
                  </a:lnTo>
                  <a:lnTo>
                    <a:pt x="494" y="34"/>
                  </a:lnTo>
                  <a:lnTo>
                    <a:pt x="515" y="34"/>
                  </a:lnTo>
                  <a:lnTo>
                    <a:pt x="528" y="31"/>
                  </a:lnTo>
                  <a:lnTo>
                    <a:pt x="535" y="25"/>
                  </a:lnTo>
                  <a:lnTo>
                    <a:pt x="536" y="13"/>
                  </a:lnTo>
                  <a:lnTo>
                    <a:pt x="529" y="1"/>
                  </a:lnTo>
                  <a:lnTo>
                    <a:pt x="518" y="0"/>
                  </a:lnTo>
                  <a:lnTo>
                    <a:pt x="204" y="0"/>
                  </a:lnTo>
                  <a:lnTo>
                    <a:pt x="197" y="0"/>
                  </a:lnTo>
                  <a:lnTo>
                    <a:pt x="190" y="2"/>
                  </a:lnTo>
                  <a:lnTo>
                    <a:pt x="184" y="9"/>
                  </a:lnTo>
                  <a:lnTo>
                    <a:pt x="182" y="22"/>
                  </a:lnTo>
                  <a:lnTo>
                    <a:pt x="190" y="33"/>
                  </a:lnTo>
                  <a:lnTo>
                    <a:pt x="214" y="34"/>
                  </a:lnTo>
                  <a:lnTo>
                    <a:pt x="229" y="35"/>
                  </a:lnTo>
                  <a:lnTo>
                    <a:pt x="256" y="37"/>
                  </a:lnTo>
                  <a:lnTo>
                    <a:pt x="279" y="41"/>
                  </a:lnTo>
                  <a:lnTo>
                    <a:pt x="287" y="54"/>
                  </a:lnTo>
                  <a:lnTo>
                    <a:pt x="286" y="62"/>
                  </a:lnTo>
                  <a:lnTo>
                    <a:pt x="282" y="76"/>
                  </a:lnTo>
                  <a:lnTo>
                    <a:pt x="132" y="679"/>
                  </a:lnTo>
                  <a:lnTo>
                    <a:pt x="128" y="694"/>
                  </a:lnTo>
                  <a:lnTo>
                    <a:pt x="124" y="705"/>
                  </a:lnTo>
                  <a:lnTo>
                    <a:pt x="118" y="715"/>
                  </a:lnTo>
                  <a:lnTo>
                    <a:pt x="110" y="722"/>
                  </a:lnTo>
                  <a:lnTo>
                    <a:pt x="98" y="726"/>
                  </a:lnTo>
                  <a:lnTo>
                    <a:pt x="82" y="730"/>
                  </a:lnTo>
                  <a:lnTo>
                    <a:pt x="59" y="731"/>
                  </a:lnTo>
                  <a:lnTo>
                    <a:pt x="30" y="732"/>
                  </a:lnTo>
                  <a:lnTo>
                    <a:pt x="17" y="732"/>
                  </a:lnTo>
                  <a:lnTo>
                    <a:pt x="8" y="734"/>
                  </a:lnTo>
                  <a:lnTo>
                    <a:pt x="2" y="741"/>
                  </a:lnTo>
                  <a:lnTo>
                    <a:pt x="0" y="754"/>
                  </a:lnTo>
                  <a:lnTo>
                    <a:pt x="7" y="765"/>
                  </a:lnTo>
                  <a:lnTo>
                    <a:pt x="30" y="767"/>
                  </a:lnTo>
                  <a:lnTo>
                    <a:pt x="548" y="767"/>
                  </a:lnTo>
                  <a:lnTo>
                    <a:pt x="565" y="766"/>
                  </a:lnTo>
                  <a:lnTo>
                    <a:pt x="574" y="764"/>
                  </a:lnTo>
                  <a:lnTo>
                    <a:pt x="579" y="759"/>
                  </a:lnTo>
                  <a:lnTo>
                    <a:pt x="583" y="747"/>
                  </a:lnTo>
                  <a:lnTo>
                    <a:pt x="672" y="505"/>
                  </a:lnTo>
                  <a:lnTo>
                    <a:pt x="676" y="493"/>
                  </a:lnTo>
                  <a:lnTo>
                    <a:pt x="676" y="489"/>
                  </a:lnTo>
                  <a:lnTo>
                    <a:pt x="673" y="481"/>
                  </a:lnTo>
                  <a:lnTo>
                    <a:pt x="663" y="477"/>
                  </a:lnTo>
                  <a:lnTo>
                    <a:pt x="652" y="482"/>
                  </a:lnTo>
                  <a:lnTo>
                    <a:pt x="644" y="500"/>
                  </a:lnTo>
                  <a:lnTo>
                    <a:pt x="629" y="540"/>
                  </a:lnTo>
                  <a:lnTo>
                    <a:pt x="611" y="580"/>
                  </a:lnTo>
                  <a:lnTo>
                    <a:pt x="589" y="619"/>
                  </a:lnTo>
                  <a:lnTo>
                    <a:pt x="562" y="654"/>
                  </a:lnTo>
                  <a:lnTo>
                    <a:pt x="527" y="686"/>
                  </a:lnTo>
                  <a:lnTo>
                    <a:pt x="483" y="710"/>
                  </a:lnTo>
                  <a:lnTo>
                    <a:pt x="429" y="726"/>
                  </a:lnTo>
                  <a:lnTo>
                    <a:pt x="363" y="732"/>
                  </a:lnTo>
                  <a:lnTo>
                    <a:pt x="257" y="732"/>
                  </a:lnTo>
                  <a:lnTo>
                    <a:pt x="242" y="731"/>
                  </a:lnTo>
                  <a:lnTo>
                    <a:pt x="233" y="731"/>
                  </a:lnTo>
                  <a:lnTo>
                    <a:pt x="221" y="728"/>
                  </a:lnTo>
                  <a:lnTo>
                    <a:pt x="218" y="719"/>
                  </a:lnTo>
                  <a:lnTo>
                    <a:pt x="219" y="712"/>
                  </a:lnTo>
                  <a:lnTo>
                    <a:pt x="224" y="693"/>
                  </a:lnTo>
                  <a:lnTo>
                    <a:pt x="375" y="87"/>
                  </a:lnTo>
                  <a:close/>
                </a:path>
              </a:pathLst>
            </a:custGeom>
            <a:solidFill>
              <a:srgbClr val="0A5ED7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7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1" name="Freeform 61"/>
            <p:cNvSpPr>
              <a:spLocks noChangeAspect="1"/>
            </p:cNvSpPr>
            <p:nvPr/>
          </p:nvSpPr>
          <p:spPr bwMode="auto">
            <a:xfrm>
              <a:off x="1159" y="4"/>
              <a:ext cx="319" cy="340"/>
            </a:xfrm>
            <a:custGeom>
              <a:avLst/>
              <a:gdLst>
                <a:gd name="T0" fmla="*/ 226 w 319"/>
                <a:gd name="T1" fmla="*/ 152 h 340"/>
                <a:gd name="T2" fmla="*/ 280 w 319"/>
                <a:gd name="T3" fmla="*/ 129 h 340"/>
                <a:gd name="T4" fmla="*/ 313 w 319"/>
                <a:gd name="T5" fmla="*/ 112 h 340"/>
                <a:gd name="T6" fmla="*/ 312 w 319"/>
                <a:gd name="T7" fmla="*/ 80 h 340"/>
                <a:gd name="T8" fmla="*/ 287 w 319"/>
                <a:gd name="T9" fmla="*/ 73 h 340"/>
                <a:gd name="T10" fmla="*/ 171 w 319"/>
                <a:gd name="T11" fmla="*/ 151 h 340"/>
                <a:gd name="T12" fmla="*/ 183 w 319"/>
                <a:gd name="T13" fmla="*/ 23 h 340"/>
                <a:gd name="T14" fmla="*/ 173 w 319"/>
                <a:gd name="T15" fmla="*/ 4 h 340"/>
                <a:gd name="T16" fmla="*/ 144 w 319"/>
                <a:gd name="T17" fmla="*/ 6 h 340"/>
                <a:gd name="T18" fmla="*/ 137 w 319"/>
                <a:gd name="T19" fmla="*/ 43 h 340"/>
                <a:gd name="T20" fmla="*/ 140 w 319"/>
                <a:gd name="T21" fmla="*/ 80 h 340"/>
                <a:gd name="T22" fmla="*/ 146 w 319"/>
                <a:gd name="T23" fmla="*/ 131 h 340"/>
                <a:gd name="T24" fmla="*/ 42 w 319"/>
                <a:gd name="T25" fmla="*/ 79 h 340"/>
                <a:gd name="T26" fmla="*/ 24 w 319"/>
                <a:gd name="T27" fmla="*/ 72 h 340"/>
                <a:gd name="T28" fmla="*/ 0 w 319"/>
                <a:gd name="T29" fmla="*/ 97 h 340"/>
                <a:gd name="T30" fmla="*/ 17 w 319"/>
                <a:gd name="T31" fmla="*/ 120 h 340"/>
                <a:gd name="T32" fmla="*/ 93 w 319"/>
                <a:gd name="T33" fmla="*/ 188 h 340"/>
                <a:gd name="T34" fmla="*/ 39 w 319"/>
                <a:gd name="T35" fmla="*/ 211 h 340"/>
                <a:gd name="T36" fmla="*/ 6 w 319"/>
                <a:gd name="T37" fmla="*/ 227 h 340"/>
                <a:gd name="T38" fmla="*/ 7 w 319"/>
                <a:gd name="T39" fmla="*/ 260 h 340"/>
                <a:gd name="T40" fmla="*/ 31 w 319"/>
                <a:gd name="T41" fmla="*/ 267 h 340"/>
                <a:gd name="T42" fmla="*/ 147 w 319"/>
                <a:gd name="T43" fmla="*/ 189 h 340"/>
                <a:gd name="T44" fmla="*/ 144 w 319"/>
                <a:gd name="T45" fmla="*/ 334 h 340"/>
                <a:gd name="T46" fmla="*/ 175 w 319"/>
                <a:gd name="T47" fmla="*/ 334 h 340"/>
                <a:gd name="T48" fmla="*/ 182 w 319"/>
                <a:gd name="T49" fmla="*/ 297 h 340"/>
                <a:gd name="T50" fmla="*/ 178 w 319"/>
                <a:gd name="T51" fmla="*/ 261 h 340"/>
                <a:gd name="T52" fmla="*/ 173 w 319"/>
                <a:gd name="T53" fmla="*/ 209 h 340"/>
                <a:gd name="T54" fmla="*/ 265 w 319"/>
                <a:gd name="T55" fmla="*/ 252 h 340"/>
                <a:gd name="T56" fmla="*/ 284 w 319"/>
                <a:gd name="T57" fmla="*/ 266 h 340"/>
                <a:gd name="T58" fmla="*/ 294 w 319"/>
                <a:gd name="T59" fmla="*/ 268 h 340"/>
                <a:gd name="T60" fmla="*/ 319 w 319"/>
                <a:gd name="T61" fmla="*/ 243 h 340"/>
                <a:gd name="T62" fmla="*/ 302 w 319"/>
                <a:gd name="T63" fmla="*/ 22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9" h="340">
                  <a:moveTo>
                    <a:pt x="184" y="170"/>
                  </a:moveTo>
                  <a:lnTo>
                    <a:pt x="226" y="152"/>
                  </a:lnTo>
                  <a:lnTo>
                    <a:pt x="257" y="139"/>
                  </a:lnTo>
                  <a:lnTo>
                    <a:pt x="280" y="129"/>
                  </a:lnTo>
                  <a:lnTo>
                    <a:pt x="297" y="122"/>
                  </a:lnTo>
                  <a:lnTo>
                    <a:pt x="313" y="112"/>
                  </a:lnTo>
                  <a:lnTo>
                    <a:pt x="319" y="97"/>
                  </a:lnTo>
                  <a:lnTo>
                    <a:pt x="312" y="80"/>
                  </a:lnTo>
                  <a:lnTo>
                    <a:pt x="294" y="72"/>
                  </a:lnTo>
                  <a:lnTo>
                    <a:pt x="287" y="73"/>
                  </a:lnTo>
                  <a:lnTo>
                    <a:pt x="278" y="79"/>
                  </a:lnTo>
                  <a:lnTo>
                    <a:pt x="171" y="151"/>
                  </a:lnTo>
                  <a:lnTo>
                    <a:pt x="183" y="34"/>
                  </a:lnTo>
                  <a:lnTo>
                    <a:pt x="183" y="23"/>
                  </a:lnTo>
                  <a:lnTo>
                    <a:pt x="181" y="12"/>
                  </a:lnTo>
                  <a:lnTo>
                    <a:pt x="173" y="4"/>
                  </a:lnTo>
                  <a:lnTo>
                    <a:pt x="159" y="0"/>
                  </a:lnTo>
                  <a:lnTo>
                    <a:pt x="144" y="6"/>
                  </a:lnTo>
                  <a:lnTo>
                    <a:pt x="135" y="24"/>
                  </a:lnTo>
                  <a:lnTo>
                    <a:pt x="137" y="43"/>
                  </a:lnTo>
                  <a:lnTo>
                    <a:pt x="139" y="63"/>
                  </a:lnTo>
                  <a:lnTo>
                    <a:pt x="140" y="80"/>
                  </a:lnTo>
                  <a:lnTo>
                    <a:pt x="143" y="105"/>
                  </a:lnTo>
                  <a:lnTo>
                    <a:pt x="146" y="131"/>
                  </a:lnTo>
                  <a:lnTo>
                    <a:pt x="147" y="151"/>
                  </a:lnTo>
                  <a:lnTo>
                    <a:pt x="42" y="79"/>
                  </a:lnTo>
                  <a:lnTo>
                    <a:pt x="33" y="74"/>
                  </a:lnTo>
                  <a:lnTo>
                    <a:pt x="24" y="72"/>
                  </a:lnTo>
                  <a:lnTo>
                    <a:pt x="7" y="80"/>
                  </a:lnTo>
                  <a:lnTo>
                    <a:pt x="0" y="97"/>
                  </a:lnTo>
                  <a:lnTo>
                    <a:pt x="6" y="114"/>
                  </a:lnTo>
                  <a:lnTo>
                    <a:pt x="17" y="120"/>
                  </a:lnTo>
                  <a:lnTo>
                    <a:pt x="135" y="169"/>
                  </a:lnTo>
                  <a:lnTo>
                    <a:pt x="93" y="188"/>
                  </a:lnTo>
                  <a:lnTo>
                    <a:pt x="62" y="201"/>
                  </a:lnTo>
                  <a:lnTo>
                    <a:pt x="39" y="211"/>
                  </a:lnTo>
                  <a:lnTo>
                    <a:pt x="22" y="218"/>
                  </a:lnTo>
                  <a:lnTo>
                    <a:pt x="6" y="227"/>
                  </a:lnTo>
                  <a:lnTo>
                    <a:pt x="0" y="243"/>
                  </a:lnTo>
                  <a:lnTo>
                    <a:pt x="7" y="260"/>
                  </a:lnTo>
                  <a:lnTo>
                    <a:pt x="24" y="268"/>
                  </a:lnTo>
                  <a:lnTo>
                    <a:pt x="31" y="267"/>
                  </a:lnTo>
                  <a:lnTo>
                    <a:pt x="41" y="261"/>
                  </a:lnTo>
                  <a:lnTo>
                    <a:pt x="147" y="189"/>
                  </a:lnTo>
                  <a:lnTo>
                    <a:pt x="135" y="316"/>
                  </a:lnTo>
                  <a:lnTo>
                    <a:pt x="144" y="334"/>
                  </a:lnTo>
                  <a:lnTo>
                    <a:pt x="159" y="340"/>
                  </a:lnTo>
                  <a:lnTo>
                    <a:pt x="175" y="334"/>
                  </a:lnTo>
                  <a:lnTo>
                    <a:pt x="184" y="316"/>
                  </a:lnTo>
                  <a:lnTo>
                    <a:pt x="182" y="297"/>
                  </a:lnTo>
                  <a:lnTo>
                    <a:pt x="180" y="277"/>
                  </a:lnTo>
                  <a:lnTo>
                    <a:pt x="178" y="261"/>
                  </a:lnTo>
                  <a:lnTo>
                    <a:pt x="175" y="235"/>
                  </a:lnTo>
                  <a:lnTo>
                    <a:pt x="173" y="209"/>
                  </a:lnTo>
                  <a:lnTo>
                    <a:pt x="171" y="189"/>
                  </a:lnTo>
                  <a:lnTo>
                    <a:pt x="265" y="252"/>
                  </a:lnTo>
                  <a:lnTo>
                    <a:pt x="278" y="261"/>
                  </a:lnTo>
                  <a:lnTo>
                    <a:pt x="284" y="266"/>
                  </a:lnTo>
                  <a:lnTo>
                    <a:pt x="289" y="268"/>
                  </a:lnTo>
                  <a:lnTo>
                    <a:pt x="294" y="268"/>
                  </a:lnTo>
                  <a:lnTo>
                    <a:pt x="312" y="260"/>
                  </a:lnTo>
                  <a:lnTo>
                    <a:pt x="319" y="243"/>
                  </a:lnTo>
                  <a:lnTo>
                    <a:pt x="313" y="227"/>
                  </a:lnTo>
                  <a:lnTo>
                    <a:pt x="302" y="220"/>
                  </a:lnTo>
                  <a:lnTo>
                    <a:pt x="184" y="170"/>
                  </a:lnTo>
                  <a:close/>
                </a:path>
              </a:pathLst>
            </a:custGeom>
            <a:solidFill>
              <a:srgbClr val="0A5ED7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7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3" name="Freeform 62"/>
            <p:cNvSpPr>
              <a:spLocks noChangeAspect="1" noEditPoints="1"/>
            </p:cNvSpPr>
            <p:nvPr/>
          </p:nvSpPr>
          <p:spPr bwMode="auto">
            <a:xfrm>
              <a:off x="1126" y="590"/>
              <a:ext cx="238" cy="529"/>
            </a:xfrm>
            <a:custGeom>
              <a:avLst/>
              <a:gdLst>
                <a:gd name="T0" fmla="*/ 216 w 238"/>
                <a:gd name="T1" fmla="*/ 20 h 529"/>
                <a:gd name="T2" fmla="*/ 200 w 238"/>
                <a:gd name="T3" fmla="*/ 3 h 529"/>
                <a:gd name="T4" fmla="*/ 170 w 238"/>
                <a:gd name="T5" fmla="*/ 3 h 529"/>
                <a:gd name="T6" fmla="*/ 146 w 238"/>
                <a:gd name="T7" fmla="*/ 27 h 529"/>
                <a:gd name="T8" fmla="*/ 150 w 238"/>
                <a:gd name="T9" fmla="*/ 63 h 529"/>
                <a:gd name="T10" fmla="*/ 190 w 238"/>
                <a:gd name="T11" fmla="*/ 69 h 529"/>
                <a:gd name="T12" fmla="*/ 214 w 238"/>
                <a:gd name="T13" fmla="*/ 45 h 529"/>
                <a:gd name="T14" fmla="*/ 57 w 238"/>
                <a:gd name="T15" fmla="*/ 429 h 529"/>
                <a:gd name="T16" fmla="*/ 50 w 238"/>
                <a:gd name="T17" fmla="*/ 462 h 529"/>
                <a:gd name="T18" fmla="*/ 71 w 238"/>
                <a:gd name="T19" fmla="*/ 509 h 529"/>
                <a:gd name="T20" fmla="*/ 125 w 238"/>
                <a:gd name="T21" fmla="*/ 529 h 529"/>
                <a:gd name="T22" fmla="*/ 176 w 238"/>
                <a:gd name="T23" fmla="*/ 511 h 529"/>
                <a:gd name="T24" fmla="*/ 211 w 238"/>
                <a:gd name="T25" fmla="*/ 473 h 529"/>
                <a:gd name="T26" fmla="*/ 231 w 238"/>
                <a:gd name="T27" fmla="*/ 432 h 529"/>
                <a:gd name="T28" fmla="*/ 238 w 238"/>
                <a:gd name="T29" fmla="*/ 408 h 529"/>
                <a:gd name="T30" fmla="*/ 225 w 238"/>
                <a:gd name="T31" fmla="*/ 398 h 529"/>
                <a:gd name="T32" fmla="*/ 210 w 238"/>
                <a:gd name="T33" fmla="*/ 412 h 529"/>
                <a:gd name="T34" fmla="*/ 173 w 238"/>
                <a:gd name="T35" fmla="*/ 482 h 529"/>
                <a:gd name="T36" fmla="*/ 127 w 238"/>
                <a:gd name="T37" fmla="*/ 507 h 529"/>
                <a:gd name="T38" fmla="*/ 108 w 238"/>
                <a:gd name="T39" fmla="*/ 479 h 529"/>
                <a:gd name="T40" fmla="*/ 120 w 238"/>
                <a:gd name="T41" fmla="*/ 429 h 529"/>
                <a:gd name="T42" fmla="*/ 154 w 238"/>
                <a:gd name="T43" fmla="*/ 344 h 529"/>
                <a:gd name="T44" fmla="*/ 177 w 238"/>
                <a:gd name="T45" fmla="*/ 283 h 529"/>
                <a:gd name="T46" fmla="*/ 188 w 238"/>
                <a:gd name="T47" fmla="*/ 241 h 529"/>
                <a:gd name="T48" fmla="*/ 168 w 238"/>
                <a:gd name="T49" fmla="*/ 194 h 529"/>
                <a:gd name="T50" fmla="*/ 114 w 238"/>
                <a:gd name="T51" fmla="*/ 174 h 529"/>
                <a:gd name="T52" fmla="*/ 63 w 238"/>
                <a:gd name="T53" fmla="*/ 191 h 529"/>
                <a:gd name="T54" fmla="*/ 28 w 238"/>
                <a:gd name="T55" fmla="*/ 229 h 529"/>
                <a:gd name="T56" fmla="*/ 7 w 238"/>
                <a:gd name="T57" fmla="*/ 270 h 529"/>
                <a:gd name="T58" fmla="*/ 0 w 238"/>
                <a:gd name="T59" fmla="*/ 295 h 529"/>
                <a:gd name="T60" fmla="*/ 13 w 238"/>
                <a:gd name="T61" fmla="*/ 305 h 529"/>
                <a:gd name="T62" fmla="*/ 28 w 238"/>
                <a:gd name="T63" fmla="*/ 292 h 529"/>
                <a:gd name="T64" fmla="*/ 66 w 238"/>
                <a:gd name="T65" fmla="*/ 219 h 529"/>
                <a:gd name="T66" fmla="*/ 111 w 238"/>
                <a:gd name="T67" fmla="*/ 196 h 529"/>
                <a:gd name="T68" fmla="*/ 131 w 238"/>
                <a:gd name="T69" fmla="*/ 224 h 529"/>
                <a:gd name="T70" fmla="*/ 126 w 238"/>
                <a:gd name="T71" fmla="*/ 252 h 529"/>
                <a:gd name="T72" fmla="*/ 107 w 238"/>
                <a:gd name="T73" fmla="*/ 302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8" h="529">
                  <a:moveTo>
                    <a:pt x="217" y="29"/>
                  </a:moveTo>
                  <a:lnTo>
                    <a:pt x="216" y="20"/>
                  </a:lnTo>
                  <a:lnTo>
                    <a:pt x="210" y="10"/>
                  </a:lnTo>
                  <a:lnTo>
                    <a:pt x="200" y="3"/>
                  </a:lnTo>
                  <a:lnTo>
                    <a:pt x="186" y="0"/>
                  </a:lnTo>
                  <a:lnTo>
                    <a:pt x="170" y="3"/>
                  </a:lnTo>
                  <a:lnTo>
                    <a:pt x="156" y="13"/>
                  </a:lnTo>
                  <a:lnTo>
                    <a:pt x="146" y="27"/>
                  </a:lnTo>
                  <a:lnTo>
                    <a:pt x="142" y="43"/>
                  </a:lnTo>
                  <a:lnTo>
                    <a:pt x="150" y="63"/>
                  </a:lnTo>
                  <a:lnTo>
                    <a:pt x="173" y="73"/>
                  </a:lnTo>
                  <a:lnTo>
                    <a:pt x="190" y="69"/>
                  </a:lnTo>
                  <a:lnTo>
                    <a:pt x="204" y="59"/>
                  </a:lnTo>
                  <a:lnTo>
                    <a:pt x="214" y="45"/>
                  </a:lnTo>
                  <a:lnTo>
                    <a:pt x="217" y="29"/>
                  </a:lnTo>
                  <a:close/>
                  <a:moveTo>
                    <a:pt x="57" y="429"/>
                  </a:moveTo>
                  <a:lnTo>
                    <a:pt x="53" y="444"/>
                  </a:lnTo>
                  <a:lnTo>
                    <a:pt x="50" y="462"/>
                  </a:lnTo>
                  <a:lnTo>
                    <a:pt x="56" y="488"/>
                  </a:lnTo>
                  <a:lnTo>
                    <a:pt x="71" y="509"/>
                  </a:lnTo>
                  <a:lnTo>
                    <a:pt x="95" y="523"/>
                  </a:lnTo>
                  <a:lnTo>
                    <a:pt x="125" y="529"/>
                  </a:lnTo>
                  <a:lnTo>
                    <a:pt x="152" y="524"/>
                  </a:lnTo>
                  <a:lnTo>
                    <a:pt x="176" y="511"/>
                  </a:lnTo>
                  <a:lnTo>
                    <a:pt x="195" y="494"/>
                  </a:lnTo>
                  <a:lnTo>
                    <a:pt x="211" y="473"/>
                  </a:lnTo>
                  <a:lnTo>
                    <a:pt x="223" y="452"/>
                  </a:lnTo>
                  <a:lnTo>
                    <a:pt x="231" y="432"/>
                  </a:lnTo>
                  <a:lnTo>
                    <a:pt x="236" y="417"/>
                  </a:lnTo>
                  <a:lnTo>
                    <a:pt x="238" y="408"/>
                  </a:lnTo>
                  <a:lnTo>
                    <a:pt x="232" y="399"/>
                  </a:lnTo>
                  <a:lnTo>
                    <a:pt x="225" y="398"/>
                  </a:lnTo>
                  <a:lnTo>
                    <a:pt x="215" y="401"/>
                  </a:lnTo>
                  <a:lnTo>
                    <a:pt x="210" y="412"/>
                  </a:lnTo>
                  <a:lnTo>
                    <a:pt x="194" y="453"/>
                  </a:lnTo>
                  <a:lnTo>
                    <a:pt x="173" y="482"/>
                  </a:lnTo>
                  <a:lnTo>
                    <a:pt x="150" y="501"/>
                  </a:lnTo>
                  <a:lnTo>
                    <a:pt x="127" y="507"/>
                  </a:lnTo>
                  <a:lnTo>
                    <a:pt x="111" y="500"/>
                  </a:lnTo>
                  <a:lnTo>
                    <a:pt x="108" y="479"/>
                  </a:lnTo>
                  <a:lnTo>
                    <a:pt x="111" y="453"/>
                  </a:lnTo>
                  <a:lnTo>
                    <a:pt x="120" y="429"/>
                  </a:lnTo>
                  <a:lnTo>
                    <a:pt x="145" y="366"/>
                  </a:lnTo>
                  <a:lnTo>
                    <a:pt x="154" y="344"/>
                  </a:lnTo>
                  <a:lnTo>
                    <a:pt x="166" y="312"/>
                  </a:lnTo>
                  <a:lnTo>
                    <a:pt x="177" y="283"/>
                  </a:lnTo>
                  <a:lnTo>
                    <a:pt x="184" y="266"/>
                  </a:lnTo>
                  <a:lnTo>
                    <a:pt x="188" y="241"/>
                  </a:lnTo>
                  <a:lnTo>
                    <a:pt x="183" y="215"/>
                  </a:lnTo>
                  <a:lnTo>
                    <a:pt x="168" y="194"/>
                  </a:lnTo>
                  <a:lnTo>
                    <a:pt x="143" y="179"/>
                  </a:lnTo>
                  <a:lnTo>
                    <a:pt x="114" y="174"/>
                  </a:lnTo>
                  <a:lnTo>
                    <a:pt x="87" y="179"/>
                  </a:lnTo>
                  <a:lnTo>
                    <a:pt x="63" y="191"/>
                  </a:lnTo>
                  <a:lnTo>
                    <a:pt x="44" y="209"/>
                  </a:lnTo>
                  <a:lnTo>
                    <a:pt x="28" y="229"/>
                  </a:lnTo>
                  <a:lnTo>
                    <a:pt x="16" y="251"/>
                  </a:lnTo>
                  <a:lnTo>
                    <a:pt x="7" y="270"/>
                  </a:lnTo>
                  <a:lnTo>
                    <a:pt x="2" y="285"/>
                  </a:lnTo>
                  <a:lnTo>
                    <a:pt x="0" y="295"/>
                  </a:lnTo>
                  <a:lnTo>
                    <a:pt x="6" y="303"/>
                  </a:lnTo>
                  <a:lnTo>
                    <a:pt x="13" y="305"/>
                  </a:lnTo>
                  <a:lnTo>
                    <a:pt x="24" y="301"/>
                  </a:lnTo>
                  <a:lnTo>
                    <a:pt x="28" y="292"/>
                  </a:lnTo>
                  <a:lnTo>
                    <a:pt x="46" y="248"/>
                  </a:lnTo>
                  <a:lnTo>
                    <a:pt x="66" y="219"/>
                  </a:lnTo>
                  <a:lnTo>
                    <a:pt x="89" y="202"/>
                  </a:lnTo>
                  <a:lnTo>
                    <a:pt x="111" y="196"/>
                  </a:lnTo>
                  <a:lnTo>
                    <a:pt x="126" y="202"/>
                  </a:lnTo>
                  <a:lnTo>
                    <a:pt x="131" y="224"/>
                  </a:lnTo>
                  <a:lnTo>
                    <a:pt x="130" y="237"/>
                  </a:lnTo>
                  <a:lnTo>
                    <a:pt x="126" y="252"/>
                  </a:lnTo>
                  <a:lnTo>
                    <a:pt x="119" y="272"/>
                  </a:lnTo>
                  <a:lnTo>
                    <a:pt x="107" y="302"/>
                  </a:lnTo>
                  <a:lnTo>
                    <a:pt x="57" y="429"/>
                  </a:lnTo>
                  <a:close/>
                </a:path>
              </a:pathLst>
            </a:custGeom>
            <a:solidFill>
              <a:srgbClr val="0A5ED7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7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5" name="Freeform 63"/>
            <p:cNvSpPr>
              <a:spLocks noChangeAspect="1"/>
            </p:cNvSpPr>
            <p:nvPr/>
          </p:nvSpPr>
          <p:spPr bwMode="auto">
            <a:xfrm>
              <a:off x="1667" y="0"/>
              <a:ext cx="260" cy="1123"/>
            </a:xfrm>
            <a:custGeom>
              <a:avLst/>
              <a:gdLst>
                <a:gd name="T0" fmla="*/ 260 w 260"/>
                <a:gd name="T1" fmla="*/ 561 h 1123"/>
                <a:gd name="T2" fmla="*/ 257 w 260"/>
                <a:gd name="T3" fmla="*/ 488 h 1123"/>
                <a:gd name="T4" fmla="*/ 246 w 260"/>
                <a:gd name="T5" fmla="*/ 401 h 1123"/>
                <a:gd name="T6" fmla="*/ 224 w 260"/>
                <a:gd name="T7" fmla="*/ 307 h 1123"/>
                <a:gd name="T8" fmla="*/ 186 w 260"/>
                <a:gd name="T9" fmla="*/ 211 h 1123"/>
                <a:gd name="T10" fmla="*/ 132 w 260"/>
                <a:gd name="T11" fmla="*/ 120 h 1123"/>
                <a:gd name="T12" fmla="*/ 78 w 260"/>
                <a:gd name="T13" fmla="*/ 54 h 1123"/>
                <a:gd name="T14" fmla="*/ 34 w 260"/>
                <a:gd name="T15" fmla="*/ 14 h 1123"/>
                <a:gd name="T16" fmla="*/ 12 w 260"/>
                <a:gd name="T17" fmla="*/ 0 h 1123"/>
                <a:gd name="T18" fmla="*/ 4 w 260"/>
                <a:gd name="T19" fmla="*/ 3 h 1123"/>
                <a:gd name="T20" fmla="*/ 0 w 260"/>
                <a:gd name="T21" fmla="*/ 11 h 1123"/>
                <a:gd name="T22" fmla="*/ 0 w 260"/>
                <a:gd name="T23" fmla="*/ 14 h 1123"/>
                <a:gd name="T24" fmla="*/ 3 w 260"/>
                <a:gd name="T25" fmla="*/ 18 h 1123"/>
                <a:gd name="T26" fmla="*/ 9 w 260"/>
                <a:gd name="T27" fmla="*/ 25 h 1123"/>
                <a:gd name="T28" fmla="*/ 22 w 260"/>
                <a:gd name="T29" fmla="*/ 37 h 1123"/>
                <a:gd name="T30" fmla="*/ 95 w 260"/>
                <a:gd name="T31" fmla="*/ 133 h 1123"/>
                <a:gd name="T32" fmla="*/ 150 w 260"/>
                <a:gd name="T33" fmla="*/ 253 h 1123"/>
                <a:gd name="T34" fmla="*/ 183 w 260"/>
                <a:gd name="T35" fmla="*/ 396 h 1123"/>
                <a:gd name="T36" fmla="*/ 195 w 260"/>
                <a:gd name="T37" fmla="*/ 561 h 1123"/>
                <a:gd name="T38" fmla="*/ 187 w 260"/>
                <a:gd name="T39" fmla="*/ 706 h 1123"/>
                <a:gd name="T40" fmla="*/ 157 w 260"/>
                <a:gd name="T41" fmla="*/ 846 h 1123"/>
                <a:gd name="T42" fmla="*/ 101 w 260"/>
                <a:gd name="T43" fmla="*/ 977 h 1123"/>
                <a:gd name="T44" fmla="*/ 15 w 260"/>
                <a:gd name="T45" fmla="*/ 1093 h 1123"/>
                <a:gd name="T46" fmla="*/ 2 w 260"/>
                <a:gd name="T47" fmla="*/ 1106 h 1123"/>
                <a:gd name="T48" fmla="*/ 0 w 260"/>
                <a:gd name="T49" fmla="*/ 1112 h 1123"/>
                <a:gd name="T50" fmla="*/ 4 w 260"/>
                <a:gd name="T51" fmla="*/ 1120 h 1123"/>
                <a:gd name="T52" fmla="*/ 12 w 260"/>
                <a:gd name="T53" fmla="*/ 1123 h 1123"/>
                <a:gd name="T54" fmla="*/ 35 w 260"/>
                <a:gd name="T55" fmla="*/ 1109 h 1123"/>
                <a:gd name="T56" fmla="*/ 80 w 260"/>
                <a:gd name="T57" fmla="*/ 1067 h 1123"/>
                <a:gd name="T58" fmla="*/ 135 w 260"/>
                <a:gd name="T59" fmla="*/ 998 h 1123"/>
                <a:gd name="T60" fmla="*/ 189 w 260"/>
                <a:gd name="T61" fmla="*/ 904 h 1123"/>
                <a:gd name="T62" fmla="*/ 225 w 260"/>
                <a:gd name="T63" fmla="*/ 812 h 1123"/>
                <a:gd name="T64" fmla="*/ 246 w 260"/>
                <a:gd name="T65" fmla="*/ 722 h 1123"/>
                <a:gd name="T66" fmla="*/ 257 w 260"/>
                <a:gd name="T67" fmla="*/ 638 h 1123"/>
                <a:gd name="T68" fmla="*/ 260 w 260"/>
                <a:gd name="T69" fmla="*/ 561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0" h="1123">
                  <a:moveTo>
                    <a:pt x="260" y="561"/>
                  </a:moveTo>
                  <a:lnTo>
                    <a:pt x="257" y="488"/>
                  </a:lnTo>
                  <a:lnTo>
                    <a:pt x="246" y="401"/>
                  </a:lnTo>
                  <a:lnTo>
                    <a:pt x="224" y="307"/>
                  </a:lnTo>
                  <a:lnTo>
                    <a:pt x="186" y="211"/>
                  </a:lnTo>
                  <a:lnTo>
                    <a:pt x="132" y="120"/>
                  </a:lnTo>
                  <a:lnTo>
                    <a:pt x="78" y="54"/>
                  </a:lnTo>
                  <a:lnTo>
                    <a:pt x="34" y="14"/>
                  </a:lnTo>
                  <a:lnTo>
                    <a:pt x="12" y="0"/>
                  </a:lnTo>
                  <a:lnTo>
                    <a:pt x="4" y="3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8"/>
                  </a:lnTo>
                  <a:lnTo>
                    <a:pt x="9" y="25"/>
                  </a:lnTo>
                  <a:lnTo>
                    <a:pt x="22" y="37"/>
                  </a:lnTo>
                  <a:lnTo>
                    <a:pt x="95" y="133"/>
                  </a:lnTo>
                  <a:lnTo>
                    <a:pt x="150" y="253"/>
                  </a:lnTo>
                  <a:lnTo>
                    <a:pt x="183" y="396"/>
                  </a:lnTo>
                  <a:lnTo>
                    <a:pt x="195" y="561"/>
                  </a:lnTo>
                  <a:lnTo>
                    <a:pt x="187" y="706"/>
                  </a:lnTo>
                  <a:lnTo>
                    <a:pt x="157" y="846"/>
                  </a:lnTo>
                  <a:lnTo>
                    <a:pt x="101" y="977"/>
                  </a:lnTo>
                  <a:lnTo>
                    <a:pt x="15" y="1093"/>
                  </a:lnTo>
                  <a:lnTo>
                    <a:pt x="2" y="1106"/>
                  </a:lnTo>
                  <a:lnTo>
                    <a:pt x="0" y="1112"/>
                  </a:lnTo>
                  <a:lnTo>
                    <a:pt x="4" y="1120"/>
                  </a:lnTo>
                  <a:lnTo>
                    <a:pt x="12" y="1123"/>
                  </a:lnTo>
                  <a:lnTo>
                    <a:pt x="35" y="1109"/>
                  </a:lnTo>
                  <a:lnTo>
                    <a:pt x="80" y="1067"/>
                  </a:lnTo>
                  <a:lnTo>
                    <a:pt x="135" y="998"/>
                  </a:lnTo>
                  <a:lnTo>
                    <a:pt x="189" y="904"/>
                  </a:lnTo>
                  <a:lnTo>
                    <a:pt x="225" y="812"/>
                  </a:lnTo>
                  <a:lnTo>
                    <a:pt x="246" y="722"/>
                  </a:lnTo>
                  <a:lnTo>
                    <a:pt x="257" y="638"/>
                  </a:lnTo>
                  <a:lnTo>
                    <a:pt x="260" y="561"/>
                  </a:lnTo>
                  <a:close/>
                </a:path>
              </a:pathLst>
            </a:custGeom>
            <a:solidFill>
              <a:srgbClr val="0A5ED7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7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7" name="Freeform 64"/>
            <p:cNvSpPr>
              <a:spLocks noChangeAspect="1" noEditPoints="1"/>
            </p:cNvSpPr>
            <p:nvPr/>
          </p:nvSpPr>
          <p:spPr bwMode="auto">
            <a:xfrm>
              <a:off x="2079" y="483"/>
              <a:ext cx="238" cy="528"/>
            </a:xfrm>
            <a:custGeom>
              <a:avLst/>
              <a:gdLst>
                <a:gd name="T0" fmla="*/ 216 w 238"/>
                <a:gd name="T1" fmla="*/ 19 h 528"/>
                <a:gd name="T2" fmla="*/ 200 w 238"/>
                <a:gd name="T3" fmla="*/ 2 h 528"/>
                <a:gd name="T4" fmla="*/ 170 w 238"/>
                <a:gd name="T5" fmla="*/ 3 h 528"/>
                <a:gd name="T6" fmla="*/ 146 w 238"/>
                <a:gd name="T7" fmla="*/ 26 h 528"/>
                <a:gd name="T8" fmla="*/ 150 w 238"/>
                <a:gd name="T9" fmla="*/ 62 h 528"/>
                <a:gd name="T10" fmla="*/ 190 w 238"/>
                <a:gd name="T11" fmla="*/ 69 h 528"/>
                <a:gd name="T12" fmla="*/ 214 w 238"/>
                <a:gd name="T13" fmla="*/ 45 h 528"/>
                <a:gd name="T14" fmla="*/ 57 w 238"/>
                <a:gd name="T15" fmla="*/ 428 h 528"/>
                <a:gd name="T16" fmla="*/ 50 w 238"/>
                <a:gd name="T17" fmla="*/ 462 h 528"/>
                <a:gd name="T18" fmla="*/ 71 w 238"/>
                <a:gd name="T19" fmla="*/ 509 h 528"/>
                <a:gd name="T20" fmla="*/ 125 w 238"/>
                <a:gd name="T21" fmla="*/ 528 h 528"/>
                <a:gd name="T22" fmla="*/ 176 w 238"/>
                <a:gd name="T23" fmla="*/ 511 h 528"/>
                <a:gd name="T24" fmla="*/ 211 w 238"/>
                <a:gd name="T25" fmla="*/ 472 h 528"/>
                <a:gd name="T26" fmla="*/ 231 w 238"/>
                <a:gd name="T27" fmla="*/ 432 h 528"/>
                <a:gd name="T28" fmla="*/ 238 w 238"/>
                <a:gd name="T29" fmla="*/ 408 h 528"/>
                <a:gd name="T30" fmla="*/ 225 w 238"/>
                <a:gd name="T31" fmla="*/ 398 h 528"/>
                <a:gd name="T32" fmla="*/ 210 w 238"/>
                <a:gd name="T33" fmla="*/ 411 h 528"/>
                <a:gd name="T34" fmla="*/ 173 w 238"/>
                <a:gd name="T35" fmla="*/ 482 h 528"/>
                <a:gd name="T36" fmla="*/ 127 w 238"/>
                <a:gd name="T37" fmla="*/ 506 h 528"/>
                <a:gd name="T38" fmla="*/ 108 w 238"/>
                <a:gd name="T39" fmla="*/ 479 h 528"/>
                <a:gd name="T40" fmla="*/ 120 w 238"/>
                <a:gd name="T41" fmla="*/ 428 h 528"/>
                <a:gd name="T42" fmla="*/ 154 w 238"/>
                <a:gd name="T43" fmla="*/ 344 h 528"/>
                <a:gd name="T44" fmla="*/ 177 w 238"/>
                <a:gd name="T45" fmla="*/ 282 h 528"/>
                <a:gd name="T46" fmla="*/ 188 w 238"/>
                <a:gd name="T47" fmla="*/ 241 h 528"/>
                <a:gd name="T48" fmla="*/ 168 w 238"/>
                <a:gd name="T49" fmla="*/ 193 h 528"/>
                <a:gd name="T50" fmla="*/ 114 w 238"/>
                <a:gd name="T51" fmla="*/ 174 h 528"/>
                <a:gd name="T52" fmla="*/ 63 w 238"/>
                <a:gd name="T53" fmla="*/ 191 h 528"/>
                <a:gd name="T54" fmla="*/ 28 w 238"/>
                <a:gd name="T55" fmla="*/ 229 h 528"/>
                <a:gd name="T56" fmla="*/ 7 w 238"/>
                <a:gd name="T57" fmla="*/ 269 h 528"/>
                <a:gd name="T58" fmla="*/ 0 w 238"/>
                <a:gd name="T59" fmla="*/ 294 h 528"/>
                <a:gd name="T60" fmla="*/ 13 w 238"/>
                <a:gd name="T61" fmla="*/ 304 h 528"/>
                <a:gd name="T62" fmla="*/ 28 w 238"/>
                <a:gd name="T63" fmla="*/ 291 h 528"/>
                <a:gd name="T64" fmla="*/ 66 w 238"/>
                <a:gd name="T65" fmla="*/ 218 h 528"/>
                <a:gd name="T66" fmla="*/ 111 w 238"/>
                <a:gd name="T67" fmla="*/ 196 h 528"/>
                <a:gd name="T68" fmla="*/ 131 w 238"/>
                <a:gd name="T69" fmla="*/ 223 h 528"/>
                <a:gd name="T70" fmla="*/ 126 w 238"/>
                <a:gd name="T71" fmla="*/ 251 h 528"/>
                <a:gd name="T72" fmla="*/ 107 w 238"/>
                <a:gd name="T73" fmla="*/ 302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8" h="528">
                  <a:moveTo>
                    <a:pt x="217" y="29"/>
                  </a:moveTo>
                  <a:lnTo>
                    <a:pt x="216" y="19"/>
                  </a:lnTo>
                  <a:lnTo>
                    <a:pt x="210" y="10"/>
                  </a:lnTo>
                  <a:lnTo>
                    <a:pt x="200" y="2"/>
                  </a:lnTo>
                  <a:lnTo>
                    <a:pt x="186" y="0"/>
                  </a:lnTo>
                  <a:lnTo>
                    <a:pt x="170" y="3"/>
                  </a:lnTo>
                  <a:lnTo>
                    <a:pt x="156" y="12"/>
                  </a:lnTo>
                  <a:lnTo>
                    <a:pt x="146" y="26"/>
                  </a:lnTo>
                  <a:lnTo>
                    <a:pt x="142" y="42"/>
                  </a:lnTo>
                  <a:lnTo>
                    <a:pt x="150" y="62"/>
                  </a:lnTo>
                  <a:lnTo>
                    <a:pt x="173" y="73"/>
                  </a:lnTo>
                  <a:lnTo>
                    <a:pt x="190" y="69"/>
                  </a:lnTo>
                  <a:lnTo>
                    <a:pt x="204" y="59"/>
                  </a:lnTo>
                  <a:lnTo>
                    <a:pt x="214" y="45"/>
                  </a:lnTo>
                  <a:lnTo>
                    <a:pt x="217" y="29"/>
                  </a:lnTo>
                  <a:close/>
                  <a:moveTo>
                    <a:pt x="57" y="428"/>
                  </a:moveTo>
                  <a:lnTo>
                    <a:pt x="53" y="444"/>
                  </a:lnTo>
                  <a:lnTo>
                    <a:pt x="50" y="462"/>
                  </a:lnTo>
                  <a:lnTo>
                    <a:pt x="56" y="487"/>
                  </a:lnTo>
                  <a:lnTo>
                    <a:pt x="71" y="509"/>
                  </a:lnTo>
                  <a:lnTo>
                    <a:pt x="95" y="523"/>
                  </a:lnTo>
                  <a:lnTo>
                    <a:pt x="125" y="528"/>
                  </a:lnTo>
                  <a:lnTo>
                    <a:pt x="152" y="523"/>
                  </a:lnTo>
                  <a:lnTo>
                    <a:pt x="176" y="511"/>
                  </a:lnTo>
                  <a:lnTo>
                    <a:pt x="195" y="493"/>
                  </a:lnTo>
                  <a:lnTo>
                    <a:pt x="211" y="472"/>
                  </a:lnTo>
                  <a:lnTo>
                    <a:pt x="223" y="451"/>
                  </a:lnTo>
                  <a:lnTo>
                    <a:pt x="231" y="432"/>
                  </a:lnTo>
                  <a:lnTo>
                    <a:pt x="236" y="417"/>
                  </a:lnTo>
                  <a:lnTo>
                    <a:pt x="238" y="408"/>
                  </a:lnTo>
                  <a:lnTo>
                    <a:pt x="232" y="399"/>
                  </a:lnTo>
                  <a:lnTo>
                    <a:pt x="225" y="398"/>
                  </a:lnTo>
                  <a:lnTo>
                    <a:pt x="215" y="401"/>
                  </a:lnTo>
                  <a:lnTo>
                    <a:pt x="210" y="411"/>
                  </a:lnTo>
                  <a:lnTo>
                    <a:pt x="194" y="453"/>
                  </a:lnTo>
                  <a:lnTo>
                    <a:pt x="173" y="482"/>
                  </a:lnTo>
                  <a:lnTo>
                    <a:pt x="150" y="500"/>
                  </a:lnTo>
                  <a:lnTo>
                    <a:pt x="127" y="506"/>
                  </a:lnTo>
                  <a:lnTo>
                    <a:pt x="111" y="499"/>
                  </a:lnTo>
                  <a:lnTo>
                    <a:pt x="108" y="479"/>
                  </a:lnTo>
                  <a:lnTo>
                    <a:pt x="111" y="453"/>
                  </a:lnTo>
                  <a:lnTo>
                    <a:pt x="120" y="428"/>
                  </a:lnTo>
                  <a:lnTo>
                    <a:pt x="145" y="366"/>
                  </a:lnTo>
                  <a:lnTo>
                    <a:pt x="154" y="344"/>
                  </a:lnTo>
                  <a:lnTo>
                    <a:pt x="166" y="312"/>
                  </a:lnTo>
                  <a:lnTo>
                    <a:pt x="177" y="282"/>
                  </a:lnTo>
                  <a:lnTo>
                    <a:pt x="184" y="266"/>
                  </a:lnTo>
                  <a:lnTo>
                    <a:pt x="188" y="241"/>
                  </a:lnTo>
                  <a:lnTo>
                    <a:pt x="183" y="215"/>
                  </a:lnTo>
                  <a:lnTo>
                    <a:pt x="168" y="193"/>
                  </a:lnTo>
                  <a:lnTo>
                    <a:pt x="144" y="179"/>
                  </a:lnTo>
                  <a:lnTo>
                    <a:pt x="114" y="174"/>
                  </a:lnTo>
                  <a:lnTo>
                    <a:pt x="87" y="178"/>
                  </a:lnTo>
                  <a:lnTo>
                    <a:pt x="63" y="191"/>
                  </a:lnTo>
                  <a:lnTo>
                    <a:pt x="44" y="208"/>
                  </a:lnTo>
                  <a:lnTo>
                    <a:pt x="28" y="229"/>
                  </a:lnTo>
                  <a:lnTo>
                    <a:pt x="16" y="250"/>
                  </a:lnTo>
                  <a:lnTo>
                    <a:pt x="7" y="269"/>
                  </a:lnTo>
                  <a:lnTo>
                    <a:pt x="2" y="285"/>
                  </a:lnTo>
                  <a:lnTo>
                    <a:pt x="0" y="294"/>
                  </a:lnTo>
                  <a:lnTo>
                    <a:pt x="6" y="303"/>
                  </a:lnTo>
                  <a:lnTo>
                    <a:pt x="13" y="304"/>
                  </a:lnTo>
                  <a:lnTo>
                    <a:pt x="24" y="301"/>
                  </a:lnTo>
                  <a:lnTo>
                    <a:pt x="28" y="291"/>
                  </a:lnTo>
                  <a:lnTo>
                    <a:pt x="46" y="248"/>
                  </a:lnTo>
                  <a:lnTo>
                    <a:pt x="66" y="218"/>
                  </a:lnTo>
                  <a:lnTo>
                    <a:pt x="89" y="201"/>
                  </a:lnTo>
                  <a:lnTo>
                    <a:pt x="111" y="196"/>
                  </a:lnTo>
                  <a:lnTo>
                    <a:pt x="126" y="201"/>
                  </a:lnTo>
                  <a:lnTo>
                    <a:pt x="131" y="223"/>
                  </a:lnTo>
                  <a:lnTo>
                    <a:pt x="130" y="236"/>
                  </a:lnTo>
                  <a:lnTo>
                    <a:pt x="126" y="251"/>
                  </a:lnTo>
                  <a:lnTo>
                    <a:pt x="119" y="272"/>
                  </a:lnTo>
                  <a:lnTo>
                    <a:pt x="107" y="302"/>
                  </a:lnTo>
                  <a:lnTo>
                    <a:pt x="57" y="428"/>
                  </a:lnTo>
                  <a:close/>
                </a:path>
              </a:pathLst>
            </a:custGeom>
            <a:solidFill>
              <a:srgbClr val="0A5ED7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7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46528" y="3664566"/>
            <a:ext cx="6195360" cy="2644754"/>
            <a:chOff x="3347864" y="2038728"/>
            <a:chExt cx="6195360" cy="2644754"/>
          </a:xfrm>
        </p:grpSpPr>
        <p:sp>
          <p:nvSpPr>
            <p:cNvPr id="53" name="TextBox 52"/>
            <p:cNvSpPr txBox="1"/>
            <p:nvPr/>
          </p:nvSpPr>
          <p:spPr>
            <a:xfrm>
              <a:off x="6877592" y="2667258"/>
              <a:ext cx="26656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err="1" smtClean="0">
                  <a:latin typeface="cmss17" pitchFamily="34" charset="0"/>
                </a:rPr>
                <a:t>Space</a:t>
              </a:r>
              <a:r>
                <a:rPr lang="fr-FR" sz="2400" dirty="0" smtClean="0">
                  <a:latin typeface="cmss17" pitchFamily="34" charset="0"/>
                </a:rPr>
                <a:t> of main </a:t>
              </a:r>
              <a:r>
                <a:rPr lang="fr-FR" sz="2400" dirty="0" err="1" smtClean="0">
                  <a:latin typeface="cmss17" pitchFamily="34" charset="0"/>
                </a:rPr>
                <a:t>deformations</a:t>
              </a:r>
              <a:r>
                <a:rPr lang="fr-FR" sz="2400" dirty="0" smtClean="0">
                  <a:latin typeface="cmss17" pitchFamily="34" charset="0"/>
                </a:rPr>
                <a:t> </a:t>
              </a:r>
              <a:br>
                <a:rPr lang="fr-FR" sz="2400" dirty="0" smtClean="0">
                  <a:latin typeface="cmss17" pitchFamily="34" charset="0"/>
                </a:rPr>
              </a:br>
              <a:r>
                <a:rPr lang="fr-FR" sz="2400" dirty="0" smtClean="0">
                  <a:solidFill>
                    <a:srgbClr val="0B5ED7"/>
                  </a:solidFill>
                  <a:latin typeface="cmss17" pitchFamily="34" charset="0"/>
                </a:rPr>
                <a:t>[</a:t>
              </a:r>
              <a:r>
                <a:rPr lang="fr-FR" sz="2400" dirty="0" err="1" smtClean="0">
                  <a:solidFill>
                    <a:srgbClr val="0B5ED7"/>
                  </a:solidFill>
                  <a:latin typeface="cmss17" pitchFamily="34" charset="0"/>
                </a:rPr>
                <a:t>Rueckert</a:t>
              </a:r>
              <a:r>
                <a:rPr lang="fr-FR" sz="2400" dirty="0" smtClean="0">
                  <a:solidFill>
                    <a:srgbClr val="0B5ED7"/>
                  </a:solidFill>
                  <a:latin typeface="cmss17" pitchFamily="34" charset="0"/>
                </a:rPr>
                <a:t> et al.,</a:t>
              </a:r>
            </a:p>
            <a:p>
              <a:r>
                <a:rPr lang="fr-FR" sz="2400" dirty="0" smtClean="0">
                  <a:solidFill>
                    <a:srgbClr val="0B5ED7"/>
                  </a:solidFill>
                  <a:latin typeface="cmss17" pitchFamily="34" charset="0"/>
                </a:rPr>
                <a:t>2001]</a:t>
              </a:r>
              <a:endParaRPr lang="fr-FR" sz="2400" dirty="0" smtClean="0">
                <a:latin typeface="cmss17" pitchFamily="34" charset="0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2038728"/>
              <a:ext cx="3429105" cy="2644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" name="TextBox 47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4/4 – Learning information </a:t>
            </a:r>
            <a:r>
              <a:rPr lang="fr-FR" dirty="0" err="1" smtClean="0">
                <a:latin typeface="cmss17" pitchFamily="34" charset="0"/>
              </a:rPr>
              <a:t>from</a:t>
            </a:r>
            <a:r>
              <a:rPr lang="fr-FR" dirty="0" smtClean="0">
                <a:latin typeface="cmss17" pitchFamily="34" charset="0"/>
              </a:rPr>
              <a:t> large </a:t>
            </a:r>
            <a:r>
              <a:rPr lang="fr-FR" dirty="0" err="1" smtClean="0">
                <a:latin typeface="cmss17" pitchFamily="34" charset="0"/>
              </a:rPr>
              <a:t>databases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48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78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05" grpId="0"/>
      <p:bldP spid="60" grpId="0"/>
      <p:bldP spid="1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62"/>
          <p:cNvSpPr/>
          <p:nvPr/>
        </p:nvSpPr>
        <p:spPr>
          <a:xfrm>
            <a:off x="3656195" y="5847655"/>
            <a:ext cx="526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  <a:latin typeface="cmss17" pitchFamily="34" charset="0"/>
              </a:rPr>
              <a:t>can </a:t>
            </a:r>
            <a:r>
              <a:rPr lang="en-US" sz="2400" dirty="0">
                <a:solidFill>
                  <a:srgbClr val="00B050"/>
                </a:solidFill>
                <a:latin typeface="cmss17" pitchFamily="34" charset="0"/>
              </a:rPr>
              <a:t>still be </a:t>
            </a:r>
            <a:r>
              <a:rPr lang="en-US" sz="2400" dirty="0" smtClean="0">
                <a:solidFill>
                  <a:srgbClr val="00B050"/>
                </a:solidFill>
                <a:latin typeface="cmss17" pitchFamily="34" charset="0"/>
              </a:rPr>
              <a:t>enforced to </a:t>
            </a:r>
            <a:r>
              <a:rPr lang="en-US" sz="2400" dirty="0">
                <a:solidFill>
                  <a:srgbClr val="00B050"/>
                </a:solidFill>
                <a:latin typeface="cmss17" pitchFamily="34" charset="0"/>
              </a:rPr>
              <a:t>be </a:t>
            </a:r>
            <a:r>
              <a:rPr lang="en-US" sz="2400" dirty="0" err="1" smtClean="0">
                <a:solidFill>
                  <a:srgbClr val="00B050"/>
                </a:solidFill>
                <a:latin typeface="cmss17" pitchFamily="34" charset="0"/>
              </a:rPr>
              <a:t>diffeomorphic</a:t>
            </a:r>
            <a:endParaRPr lang="en-US" sz="2400" dirty="0">
              <a:solidFill>
                <a:srgbClr val="00B050"/>
              </a:solidFill>
              <a:latin typeface="cmss17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Exploiting</a:t>
            </a:r>
            <a:r>
              <a:rPr lang="fr-FR" dirty="0" smtClean="0"/>
              <a:t> the </a:t>
            </a:r>
            <a:r>
              <a:rPr lang="fr-FR" dirty="0" err="1" smtClean="0"/>
              <a:t>shape</a:t>
            </a:r>
            <a:r>
              <a:rPr lang="fr-FR" dirty="0" smtClean="0"/>
              <a:t> </a:t>
            </a:r>
            <a:r>
              <a:rPr lang="fr-FR" dirty="0" err="1" smtClean="0"/>
              <a:t>variability</a:t>
            </a:r>
            <a:r>
              <a:rPr lang="fr-FR" dirty="0" smtClean="0"/>
              <a:t> via PCA modes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2915816" y="1198831"/>
            <a:ext cx="2473299" cy="668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9512" y="2710081"/>
            <a:ext cx="62283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2200" dirty="0">
                <a:solidFill>
                  <a:srgbClr val="FF0000"/>
                </a:solidFill>
                <a:latin typeface="cmss17" pitchFamily="34" charset="0"/>
              </a:rPr>
              <a:t> </a:t>
            </a:r>
            <a:r>
              <a:rPr lang="fr-FR" sz="2200" dirty="0" smtClean="0">
                <a:solidFill>
                  <a:srgbClr val="FF0000"/>
                </a:solidFill>
                <a:latin typeface="cmss17" pitchFamily="34" charset="0"/>
              </a:rPr>
              <a:t>                </a:t>
            </a:r>
            <a:r>
              <a:rPr lang="fr-FR" sz="2200" dirty="0" err="1" smtClean="0">
                <a:solidFill>
                  <a:srgbClr val="FF0000"/>
                </a:solidFill>
                <a:latin typeface="cmss17" pitchFamily="34" charset="0"/>
              </a:rPr>
              <a:t>is</a:t>
            </a:r>
            <a:r>
              <a:rPr lang="fr-FR" sz="2200" dirty="0" smtClean="0">
                <a:solidFill>
                  <a:srgbClr val="FF0000"/>
                </a:solidFill>
                <a:latin typeface="cmss17" pitchFamily="34" charset="0"/>
              </a:rPr>
              <a:t> not </a:t>
            </a:r>
            <a:r>
              <a:rPr lang="fr-FR" sz="2200" dirty="0" err="1" smtClean="0">
                <a:solidFill>
                  <a:srgbClr val="FF0000"/>
                </a:solidFill>
                <a:latin typeface="cmss17" pitchFamily="34" charset="0"/>
              </a:rPr>
              <a:t>always</a:t>
            </a:r>
            <a:r>
              <a:rPr lang="fr-FR" sz="2200" dirty="0" smtClean="0">
                <a:solidFill>
                  <a:srgbClr val="FF0000"/>
                </a:solidFill>
                <a:latin typeface="cmss17" pitchFamily="34" charset="0"/>
              </a:rPr>
              <a:t> a diffeomorphism</a:t>
            </a:r>
            <a:endParaRPr lang="fr-FR" sz="2200" dirty="0">
              <a:solidFill>
                <a:srgbClr val="FF0000"/>
              </a:solidFill>
              <a:latin typeface="cmss17" pitchFamily="34" charset="0"/>
            </a:endParaRPr>
          </a:p>
        </p:txBody>
      </p:sp>
      <p:sp>
        <p:nvSpPr>
          <p:cNvPr id="622" name="Rectangle 621"/>
          <p:cNvSpPr/>
          <p:nvPr>
            <p:custDataLst>
              <p:tags r:id="rId1"/>
            </p:custDataLst>
          </p:nvPr>
        </p:nvSpPr>
        <p:spPr bwMode="auto">
          <a:xfrm>
            <a:off x="3352880" y="3410874"/>
            <a:ext cx="5617720" cy="22344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75" name="TextBox 374"/>
          <p:cNvSpPr txBox="1"/>
          <p:nvPr>
            <p:custDataLst>
              <p:tags r:id="rId2"/>
            </p:custDataLst>
          </p:nvPr>
        </p:nvSpPr>
        <p:spPr>
          <a:xfrm>
            <a:off x="3347864" y="4911551"/>
            <a:ext cx="5622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mss17" pitchFamily="34" charset="0"/>
              </a:rPr>
              <a:t>Only the deformations that cannot be explained by the first modes are penalized</a:t>
            </a:r>
          </a:p>
        </p:txBody>
      </p:sp>
      <p:sp>
        <p:nvSpPr>
          <p:cNvPr id="621" name="TextBox 620"/>
          <p:cNvSpPr txBox="1"/>
          <p:nvPr>
            <p:custDataLst>
              <p:tags r:id="rId3"/>
            </p:custDataLst>
          </p:nvPr>
        </p:nvSpPr>
        <p:spPr>
          <a:xfrm>
            <a:off x="3352881" y="3399383"/>
            <a:ext cx="5617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Incorporate the combination of modes </a:t>
            </a:r>
          </a:p>
          <a:p>
            <a:pPr algn="ctr"/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within the regularization</a:t>
            </a:r>
            <a:endParaRPr lang="en-US" sz="22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58776" y="3796505"/>
            <a:ext cx="2491382" cy="1989202"/>
          </a:xfrm>
          <a:custGeom>
            <a:avLst/>
            <a:gdLst>
              <a:gd name="connsiteX0" fmla="*/ 0 w 1397000"/>
              <a:gd name="connsiteY0" fmla="*/ 0 h 1574802"/>
              <a:gd name="connsiteX1" fmla="*/ 596900 w 1397000"/>
              <a:gd name="connsiteY1" fmla="*/ 1574800 h 1574802"/>
              <a:gd name="connsiteX2" fmla="*/ 1397000 w 1397000"/>
              <a:gd name="connsiteY2" fmla="*/ 12700 h 1574802"/>
              <a:gd name="connsiteX3" fmla="*/ 1397000 w 1397000"/>
              <a:gd name="connsiteY3" fmla="*/ 12700 h 1574802"/>
              <a:gd name="connsiteX0" fmla="*/ 0 w 1397000"/>
              <a:gd name="connsiteY0" fmla="*/ 0 h 1348466"/>
              <a:gd name="connsiteX1" fmla="*/ 696488 w 1397000"/>
              <a:gd name="connsiteY1" fmla="*/ 1348463 h 1348466"/>
              <a:gd name="connsiteX2" fmla="*/ 1397000 w 1397000"/>
              <a:gd name="connsiteY2" fmla="*/ 12700 h 1348466"/>
              <a:gd name="connsiteX3" fmla="*/ 1397000 w 1397000"/>
              <a:gd name="connsiteY3" fmla="*/ 12700 h 1348466"/>
              <a:gd name="connsiteX0" fmla="*/ 0 w 1397000"/>
              <a:gd name="connsiteY0" fmla="*/ 0 h 1348730"/>
              <a:gd name="connsiteX1" fmla="*/ 696488 w 1397000"/>
              <a:gd name="connsiteY1" fmla="*/ 1348463 h 1348730"/>
              <a:gd name="connsiteX2" fmla="*/ 1397000 w 1397000"/>
              <a:gd name="connsiteY2" fmla="*/ 12700 h 1348730"/>
              <a:gd name="connsiteX3" fmla="*/ 1397000 w 1397000"/>
              <a:gd name="connsiteY3" fmla="*/ 12700 h 1348730"/>
              <a:gd name="connsiteX0" fmla="*/ 0 w 1397000"/>
              <a:gd name="connsiteY0" fmla="*/ 0 h 1348466"/>
              <a:gd name="connsiteX1" fmla="*/ 696488 w 1397000"/>
              <a:gd name="connsiteY1" fmla="*/ 1348463 h 1348466"/>
              <a:gd name="connsiteX2" fmla="*/ 1397000 w 1397000"/>
              <a:gd name="connsiteY2" fmla="*/ 12700 h 1348466"/>
              <a:gd name="connsiteX3" fmla="*/ 1397000 w 1397000"/>
              <a:gd name="connsiteY3" fmla="*/ 12700 h 1348466"/>
              <a:gd name="connsiteX0" fmla="*/ 0 w 1261198"/>
              <a:gd name="connsiteY0" fmla="*/ 0 h 1348466"/>
              <a:gd name="connsiteX1" fmla="*/ 560686 w 1261198"/>
              <a:gd name="connsiteY1" fmla="*/ 1348463 h 1348466"/>
              <a:gd name="connsiteX2" fmla="*/ 1261198 w 1261198"/>
              <a:gd name="connsiteY2" fmla="*/ 12700 h 1348466"/>
              <a:gd name="connsiteX3" fmla="*/ 1261198 w 1261198"/>
              <a:gd name="connsiteY3" fmla="*/ 12700 h 1348466"/>
              <a:gd name="connsiteX0" fmla="*/ 0 w 1350907"/>
              <a:gd name="connsiteY0" fmla="*/ 0 h 1350455"/>
              <a:gd name="connsiteX1" fmla="*/ 560686 w 1350907"/>
              <a:gd name="connsiteY1" fmla="*/ 1348463 h 1350455"/>
              <a:gd name="connsiteX2" fmla="*/ 1307597 w 1350907"/>
              <a:gd name="connsiteY2" fmla="*/ 295747 h 1350455"/>
              <a:gd name="connsiteX3" fmla="*/ 1261198 w 1350907"/>
              <a:gd name="connsiteY3" fmla="*/ 12700 h 1350455"/>
              <a:gd name="connsiteX4" fmla="*/ 1261198 w 1350907"/>
              <a:gd name="connsiteY4" fmla="*/ 12700 h 1350455"/>
              <a:gd name="connsiteX0" fmla="*/ 0 w 1350907"/>
              <a:gd name="connsiteY0" fmla="*/ 0 h 1350455"/>
              <a:gd name="connsiteX1" fmla="*/ 560686 w 1350907"/>
              <a:gd name="connsiteY1" fmla="*/ 1348463 h 1350455"/>
              <a:gd name="connsiteX2" fmla="*/ 1307597 w 1350907"/>
              <a:gd name="connsiteY2" fmla="*/ 295747 h 1350455"/>
              <a:gd name="connsiteX3" fmla="*/ 1261198 w 1350907"/>
              <a:gd name="connsiteY3" fmla="*/ 12700 h 1350455"/>
              <a:gd name="connsiteX0" fmla="*/ 0 w 1307597"/>
              <a:gd name="connsiteY0" fmla="*/ 0 h 1350455"/>
              <a:gd name="connsiteX1" fmla="*/ 560686 w 1307597"/>
              <a:gd name="connsiteY1" fmla="*/ 1348463 h 1350455"/>
              <a:gd name="connsiteX2" fmla="*/ 1307597 w 1307597"/>
              <a:gd name="connsiteY2" fmla="*/ 295747 h 1350455"/>
              <a:gd name="connsiteX0" fmla="*/ 0 w 1370971"/>
              <a:gd name="connsiteY0" fmla="*/ 3018 h 1351481"/>
              <a:gd name="connsiteX1" fmla="*/ 560686 w 1370971"/>
              <a:gd name="connsiteY1" fmla="*/ 1351481 h 1351481"/>
              <a:gd name="connsiteX2" fmla="*/ 1370971 w 1370971"/>
              <a:gd name="connsiteY2" fmla="*/ 0 h 1351481"/>
              <a:gd name="connsiteX0" fmla="*/ 0 w 1370971"/>
              <a:gd name="connsiteY0" fmla="*/ 105377 h 1453840"/>
              <a:gd name="connsiteX1" fmla="*/ 136753 w 1370971"/>
              <a:gd name="connsiteY1" fmla="*/ 96405 h 1453840"/>
              <a:gd name="connsiteX2" fmla="*/ 560686 w 1370971"/>
              <a:gd name="connsiteY2" fmla="*/ 1453840 h 1453840"/>
              <a:gd name="connsiteX3" fmla="*/ 1370971 w 1370971"/>
              <a:gd name="connsiteY3" fmla="*/ 102359 h 1453840"/>
              <a:gd name="connsiteX0" fmla="*/ 0 w 1234218"/>
              <a:gd name="connsiteY0" fmla="*/ 0 h 1357435"/>
              <a:gd name="connsiteX1" fmla="*/ 423933 w 1234218"/>
              <a:gd name="connsiteY1" fmla="*/ 1357435 h 1357435"/>
              <a:gd name="connsiteX2" fmla="*/ 1234218 w 1234218"/>
              <a:gd name="connsiteY2" fmla="*/ 5954 h 1357435"/>
              <a:gd name="connsiteX0" fmla="*/ 0 w 1694064"/>
              <a:gd name="connsiteY0" fmla="*/ 227207 h 1352596"/>
              <a:gd name="connsiteX1" fmla="*/ 883779 w 1694064"/>
              <a:gd name="connsiteY1" fmla="*/ 1351481 h 1352596"/>
              <a:gd name="connsiteX2" fmla="*/ 1694064 w 1694064"/>
              <a:gd name="connsiteY2" fmla="*/ 0 h 135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4064" h="1352596">
                <a:moveTo>
                  <a:pt x="0" y="227207"/>
                </a:moveTo>
                <a:cubicBezTo>
                  <a:pt x="93448" y="451951"/>
                  <a:pt x="601435" y="1389349"/>
                  <a:pt x="883779" y="1351481"/>
                </a:cubicBezTo>
                <a:cubicBezTo>
                  <a:pt x="1166123" y="1313613"/>
                  <a:pt x="1577312" y="222627"/>
                  <a:pt x="1694064" y="0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90735" y="3868514"/>
            <a:ext cx="2747455" cy="1798459"/>
          </a:xfrm>
          <a:prstGeom prst="line">
            <a:avLst/>
          </a:prstGeom>
          <a:ln w="76200">
            <a:solidFill>
              <a:srgbClr val="0B5E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7" idx="1"/>
          </p:cNvCxnSpPr>
          <p:nvPr/>
        </p:nvCxnSpPr>
        <p:spPr>
          <a:xfrm flipH="1">
            <a:off x="1658509" y="4708949"/>
            <a:ext cx="748930" cy="10751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2202086" y="4444578"/>
            <a:ext cx="216024" cy="2643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/>
          <p:cNvSpPr/>
          <p:nvPr/>
        </p:nvSpPr>
        <p:spPr>
          <a:xfrm>
            <a:off x="2129207" y="4387695"/>
            <a:ext cx="145757" cy="145757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3" name="Group 102"/>
          <p:cNvGrpSpPr/>
          <p:nvPr/>
        </p:nvGrpSpPr>
        <p:grpSpPr>
          <a:xfrm>
            <a:off x="107504" y="5004767"/>
            <a:ext cx="435301" cy="432048"/>
            <a:chOff x="173162" y="5141317"/>
            <a:chExt cx="435301" cy="432048"/>
          </a:xfrm>
        </p:grpSpPr>
        <p:sp>
          <p:nvSpPr>
            <p:cNvPr id="461" name="Freeform 5"/>
            <p:cNvSpPr>
              <a:spLocks noChangeAspect="1"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243622" y="5190041"/>
              <a:ext cx="299183" cy="327191"/>
            </a:xfrm>
            <a:custGeom>
              <a:avLst/>
              <a:gdLst>
                <a:gd name="T0" fmla="*/ 280 w 705"/>
                <a:gd name="T1" fmla="*/ 70 h 771"/>
                <a:gd name="T2" fmla="*/ 307 w 705"/>
                <a:gd name="T3" fmla="*/ 42 h 771"/>
                <a:gd name="T4" fmla="*/ 352 w 705"/>
                <a:gd name="T5" fmla="*/ 39 h 771"/>
                <a:gd name="T6" fmla="*/ 369 w 705"/>
                <a:gd name="T7" fmla="*/ 31 h 771"/>
                <a:gd name="T8" fmla="*/ 370 w 705"/>
                <a:gd name="T9" fmla="*/ 8 h 771"/>
                <a:gd name="T10" fmla="*/ 350 w 705"/>
                <a:gd name="T11" fmla="*/ 0 h 771"/>
                <a:gd name="T12" fmla="*/ 39 w 705"/>
                <a:gd name="T13" fmla="*/ 0 h 771"/>
                <a:gd name="T14" fmla="*/ 12 w 705"/>
                <a:gd name="T15" fmla="*/ 2 h 771"/>
                <a:gd name="T16" fmla="*/ 0 w 705"/>
                <a:gd name="T17" fmla="*/ 20 h 771"/>
                <a:gd name="T18" fmla="*/ 12 w 705"/>
                <a:gd name="T19" fmla="*/ 37 h 771"/>
                <a:gd name="T20" fmla="*/ 31 w 705"/>
                <a:gd name="T21" fmla="*/ 39 h 771"/>
                <a:gd name="T22" fmla="*/ 89 w 705"/>
                <a:gd name="T23" fmla="*/ 51 h 771"/>
                <a:gd name="T24" fmla="*/ 100 w 705"/>
                <a:gd name="T25" fmla="*/ 103 h 771"/>
                <a:gd name="T26" fmla="*/ 98 w 705"/>
                <a:gd name="T27" fmla="*/ 700 h 771"/>
                <a:gd name="T28" fmla="*/ 72 w 705"/>
                <a:gd name="T29" fmla="*/ 729 h 771"/>
                <a:gd name="T30" fmla="*/ 24 w 705"/>
                <a:gd name="T31" fmla="*/ 732 h 771"/>
                <a:gd name="T32" fmla="*/ 4 w 705"/>
                <a:gd name="T33" fmla="*/ 740 h 771"/>
                <a:gd name="T34" fmla="*/ 4 w 705"/>
                <a:gd name="T35" fmla="*/ 763 h 771"/>
                <a:gd name="T36" fmla="*/ 24 w 705"/>
                <a:gd name="T37" fmla="*/ 771 h 771"/>
                <a:gd name="T38" fmla="*/ 637 w 705"/>
                <a:gd name="T39" fmla="*/ 771 h 771"/>
                <a:gd name="T40" fmla="*/ 673 w 705"/>
                <a:gd name="T41" fmla="*/ 756 h 771"/>
                <a:gd name="T42" fmla="*/ 678 w 705"/>
                <a:gd name="T43" fmla="*/ 722 h 771"/>
                <a:gd name="T44" fmla="*/ 690 w 705"/>
                <a:gd name="T45" fmla="*/ 648 h 771"/>
                <a:gd name="T46" fmla="*/ 701 w 705"/>
                <a:gd name="T47" fmla="*/ 574 h 771"/>
                <a:gd name="T48" fmla="*/ 705 w 705"/>
                <a:gd name="T49" fmla="*/ 539 h 771"/>
                <a:gd name="T50" fmla="*/ 687 w 705"/>
                <a:gd name="T51" fmla="*/ 519 h 771"/>
                <a:gd name="T52" fmla="*/ 666 w 705"/>
                <a:gd name="T53" fmla="*/ 535 h 771"/>
                <a:gd name="T54" fmla="*/ 642 w 705"/>
                <a:gd name="T55" fmla="*/ 598 h 771"/>
                <a:gd name="T56" fmla="*/ 553 w 705"/>
                <a:gd name="T57" fmla="*/ 681 h 771"/>
                <a:gd name="T58" fmla="*/ 457 w 705"/>
                <a:gd name="T59" fmla="*/ 723 h 771"/>
                <a:gd name="T60" fmla="*/ 386 w 705"/>
                <a:gd name="T61" fmla="*/ 732 h 771"/>
                <a:gd name="T62" fmla="*/ 308 w 705"/>
                <a:gd name="T63" fmla="*/ 730 h 771"/>
                <a:gd name="T64" fmla="*/ 283 w 705"/>
                <a:gd name="T65" fmla="*/ 700 h 771"/>
                <a:gd name="T66" fmla="*/ 279 w 705"/>
                <a:gd name="T67" fmla="*/ 103 h 771"/>
                <a:gd name="T68" fmla="*/ 138 w 705"/>
                <a:gd name="T69" fmla="*/ 73 h 771"/>
                <a:gd name="T70" fmla="*/ 249 w 705"/>
                <a:gd name="T71" fmla="*/ 39 h 771"/>
                <a:gd name="T72" fmla="*/ 239 w 705"/>
                <a:gd name="T73" fmla="*/ 101 h 771"/>
                <a:gd name="T74" fmla="*/ 244 w 705"/>
                <a:gd name="T75" fmla="*/ 706 h 771"/>
                <a:gd name="T76" fmla="*/ 130 w 705"/>
                <a:gd name="T77" fmla="*/ 732 h 771"/>
                <a:gd name="T78" fmla="*/ 139 w 705"/>
                <a:gd name="T79" fmla="*/ 670 h 771"/>
                <a:gd name="T80" fmla="*/ 637 w 705"/>
                <a:gd name="T81" fmla="*/ 732 h 771"/>
                <a:gd name="T82" fmla="*/ 549 w 705"/>
                <a:gd name="T83" fmla="*/ 730 h 771"/>
                <a:gd name="T84" fmla="*/ 610 w 705"/>
                <a:gd name="T85" fmla="*/ 690 h 771"/>
                <a:gd name="T86" fmla="*/ 648 w 705"/>
                <a:gd name="T87" fmla="*/ 655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5" h="771">
                  <a:moveTo>
                    <a:pt x="279" y="103"/>
                  </a:moveTo>
                  <a:lnTo>
                    <a:pt x="280" y="70"/>
                  </a:lnTo>
                  <a:lnTo>
                    <a:pt x="288" y="51"/>
                  </a:lnTo>
                  <a:lnTo>
                    <a:pt x="307" y="42"/>
                  </a:lnTo>
                  <a:lnTo>
                    <a:pt x="341" y="39"/>
                  </a:lnTo>
                  <a:lnTo>
                    <a:pt x="352" y="39"/>
                  </a:lnTo>
                  <a:lnTo>
                    <a:pt x="362" y="37"/>
                  </a:lnTo>
                  <a:lnTo>
                    <a:pt x="369" y="31"/>
                  </a:lnTo>
                  <a:lnTo>
                    <a:pt x="373" y="20"/>
                  </a:lnTo>
                  <a:lnTo>
                    <a:pt x="370" y="8"/>
                  </a:lnTo>
                  <a:lnTo>
                    <a:pt x="362" y="2"/>
                  </a:lnTo>
                  <a:lnTo>
                    <a:pt x="350" y="0"/>
                  </a:lnTo>
                  <a:lnTo>
                    <a:pt x="335" y="0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12" y="2"/>
                  </a:lnTo>
                  <a:lnTo>
                    <a:pt x="4" y="8"/>
                  </a:lnTo>
                  <a:lnTo>
                    <a:pt x="0" y="20"/>
                  </a:lnTo>
                  <a:lnTo>
                    <a:pt x="4" y="31"/>
                  </a:lnTo>
                  <a:lnTo>
                    <a:pt x="12" y="37"/>
                  </a:lnTo>
                  <a:lnTo>
                    <a:pt x="22" y="39"/>
                  </a:lnTo>
                  <a:lnTo>
                    <a:pt x="31" y="39"/>
                  </a:lnTo>
                  <a:lnTo>
                    <a:pt x="69" y="42"/>
                  </a:lnTo>
                  <a:lnTo>
                    <a:pt x="89" y="51"/>
                  </a:lnTo>
                  <a:lnTo>
                    <a:pt x="98" y="70"/>
                  </a:lnTo>
                  <a:lnTo>
                    <a:pt x="100" y="103"/>
                  </a:lnTo>
                  <a:lnTo>
                    <a:pt x="100" y="667"/>
                  </a:lnTo>
                  <a:lnTo>
                    <a:pt x="98" y="700"/>
                  </a:lnTo>
                  <a:lnTo>
                    <a:pt x="90" y="719"/>
                  </a:lnTo>
                  <a:lnTo>
                    <a:pt x="72" y="729"/>
                  </a:lnTo>
                  <a:lnTo>
                    <a:pt x="37" y="732"/>
                  </a:lnTo>
                  <a:lnTo>
                    <a:pt x="24" y="732"/>
                  </a:lnTo>
                  <a:lnTo>
                    <a:pt x="12" y="734"/>
                  </a:lnTo>
                  <a:lnTo>
                    <a:pt x="4" y="740"/>
                  </a:lnTo>
                  <a:lnTo>
                    <a:pt x="0" y="751"/>
                  </a:lnTo>
                  <a:lnTo>
                    <a:pt x="4" y="763"/>
                  </a:lnTo>
                  <a:lnTo>
                    <a:pt x="12" y="769"/>
                  </a:lnTo>
                  <a:lnTo>
                    <a:pt x="24" y="771"/>
                  </a:lnTo>
                  <a:lnTo>
                    <a:pt x="39" y="771"/>
                  </a:lnTo>
                  <a:lnTo>
                    <a:pt x="637" y="771"/>
                  </a:lnTo>
                  <a:lnTo>
                    <a:pt x="661" y="769"/>
                  </a:lnTo>
                  <a:lnTo>
                    <a:pt x="673" y="756"/>
                  </a:lnTo>
                  <a:lnTo>
                    <a:pt x="675" y="746"/>
                  </a:lnTo>
                  <a:lnTo>
                    <a:pt x="678" y="722"/>
                  </a:lnTo>
                  <a:lnTo>
                    <a:pt x="684" y="687"/>
                  </a:lnTo>
                  <a:lnTo>
                    <a:pt x="690" y="648"/>
                  </a:lnTo>
                  <a:lnTo>
                    <a:pt x="696" y="609"/>
                  </a:lnTo>
                  <a:lnTo>
                    <a:pt x="701" y="574"/>
                  </a:lnTo>
                  <a:lnTo>
                    <a:pt x="704" y="550"/>
                  </a:lnTo>
                  <a:lnTo>
                    <a:pt x="705" y="539"/>
                  </a:lnTo>
                  <a:lnTo>
                    <a:pt x="699" y="524"/>
                  </a:lnTo>
                  <a:lnTo>
                    <a:pt x="687" y="519"/>
                  </a:lnTo>
                  <a:lnTo>
                    <a:pt x="674" y="523"/>
                  </a:lnTo>
                  <a:lnTo>
                    <a:pt x="666" y="535"/>
                  </a:lnTo>
                  <a:lnTo>
                    <a:pt x="659" y="563"/>
                  </a:lnTo>
                  <a:lnTo>
                    <a:pt x="642" y="598"/>
                  </a:lnTo>
                  <a:lnTo>
                    <a:pt x="609" y="638"/>
                  </a:lnTo>
                  <a:lnTo>
                    <a:pt x="553" y="681"/>
                  </a:lnTo>
                  <a:lnTo>
                    <a:pt x="502" y="708"/>
                  </a:lnTo>
                  <a:lnTo>
                    <a:pt x="457" y="723"/>
                  </a:lnTo>
                  <a:lnTo>
                    <a:pt x="418" y="730"/>
                  </a:lnTo>
                  <a:lnTo>
                    <a:pt x="386" y="732"/>
                  </a:lnTo>
                  <a:lnTo>
                    <a:pt x="328" y="732"/>
                  </a:lnTo>
                  <a:lnTo>
                    <a:pt x="308" y="730"/>
                  </a:lnTo>
                  <a:lnTo>
                    <a:pt x="293" y="722"/>
                  </a:lnTo>
                  <a:lnTo>
                    <a:pt x="283" y="700"/>
                  </a:lnTo>
                  <a:lnTo>
                    <a:pt x="279" y="656"/>
                  </a:lnTo>
                  <a:lnTo>
                    <a:pt x="279" y="103"/>
                  </a:lnTo>
                  <a:close/>
                  <a:moveTo>
                    <a:pt x="139" y="101"/>
                  </a:moveTo>
                  <a:lnTo>
                    <a:pt x="138" y="73"/>
                  </a:lnTo>
                  <a:lnTo>
                    <a:pt x="130" y="39"/>
                  </a:lnTo>
                  <a:lnTo>
                    <a:pt x="249" y="39"/>
                  </a:lnTo>
                  <a:lnTo>
                    <a:pt x="240" y="72"/>
                  </a:lnTo>
                  <a:lnTo>
                    <a:pt x="239" y="101"/>
                  </a:lnTo>
                  <a:lnTo>
                    <a:pt x="239" y="658"/>
                  </a:lnTo>
                  <a:lnTo>
                    <a:pt x="244" y="706"/>
                  </a:lnTo>
                  <a:lnTo>
                    <a:pt x="252" y="732"/>
                  </a:lnTo>
                  <a:lnTo>
                    <a:pt x="130" y="732"/>
                  </a:lnTo>
                  <a:lnTo>
                    <a:pt x="138" y="698"/>
                  </a:lnTo>
                  <a:lnTo>
                    <a:pt x="139" y="670"/>
                  </a:lnTo>
                  <a:lnTo>
                    <a:pt x="139" y="101"/>
                  </a:lnTo>
                  <a:close/>
                  <a:moveTo>
                    <a:pt x="637" y="732"/>
                  </a:moveTo>
                  <a:lnTo>
                    <a:pt x="549" y="732"/>
                  </a:lnTo>
                  <a:lnTo>
                    <a:pt x="549" y="730"/>
                  </a:lnTo>
                  <a:lnTo>
                    <a:pt x="583" y="709"/>
                  </a:lnTo>
                  <a:lnTo>
                    <a:pt x="610" y="690"/>
                  </a:lnTo>
                  <a:lnTo>
                    <a:pt x="632" y="671"/>
                  </a:lnTo>
                  <a:lnTo>
                    <a:pt x="648" y="655"/>
                  </a:lnTo>
                  <a:lnTo>
                    <a:pt x="637" y="732"/>
                  </a:lnTo>
                  <a:close/>
                </a:path>
              </a:pathLst>
            </a:custGeom>
            <a:solidFill>
              <a:srgbClr val="0A5ED7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7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173162" y="5141317"/>
              <a:ext cx="435301" cy="432048"/>
            </a:xfrm>
            <a:prstGeom prst="roundRect">
              <a:avLst/>
            </a:prstGeom>
            <a:noFill/>
            <a:ln>
              <a:solidFill>
                <a:srgbClr val="0B5E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1" name="Freeform 27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2580488" y="4695527"/>
            <a:ext cx="263320" cy="296910"/>
          </a:xfrm>
          <a:custGeom>
            <a:avLst/>
            <a:gdLst>
              <a:gd name="T0" fmla="*/ 382 w 682"/>
              <a:gd name="T1" fmla="*/ 74 h 769"/>
              <a:gd name="T2" fmla="*/ 393 w 682"/>
              <a:gd name="T3" fmla="*/ 54 h 769"/>
              <a:gd name="T4" fmla="*/ 416 w 682"/>
              <a:gd name="T5" fmla="*/ 41 h 769"/>
              <a:gd name="T6" fmla="*/ 463 w 682"/>
              <a:gd name="T7" fmla="*/ 36 h 769"/>
              <a:gd name="T8" fmla="*/ 519 w 682"/>
              <a:gd name="T9" fmla="*/ 35 h 769"/>
              <a:gd name="T10" fmla="*/ 539 w 682"/>
              <a:gd name="T11" fmla="*/ 26 h 769"/>
              <a:gd name="T12" fmla="*/ 533 w 682"/>
              <a:gd name="T13" fmla="*/ 2 h 769"/>
              <a:gd name="T14" fmla="*/ 205 w 682"/>
              <a:gd name="T15" fmla="*/ 0 h 769"/>
              <a:gd name="T16" fmla="*/ 192 w 682"/>
              <a:gd name="T17" fmla="*/ 3 h 769"/>
              <a:gd name="T18" fmla="*/ 184 w 682"/>
              <a:gd name="T19" fmla="*/ 22 h 769"/>
              <a:gd name="T20" fmla="*/ 215 w 682"/>
              <a:gd name="T21" fmla="*/ 35 h 769"/>
              <a:gd name="T22" fmla="*/ 258 w 682"/>
              <a:gd name="T23" fmla="*/ 37 h 769"/>
              <a:gd name="T24" fmla="*/ 289 w 682"/>
              <a:gd name="T25" fmla="*/ 55 h 769"/>
              <a:gd name="T26" fmla="*/ 284 w 682"/>
              <a:gd name="T27" fmla="*/ 77 h 769"/>
              <a:gd name="T28" fmla="*/ 129 w 682"/>
              <a:gd name="T29" fmla="*/ 696 h 769"/>
              <a:gd name="T30" fmla="*/ 119 w 682"/>
              <a:gd name="T31" fmla="*/ 717 h 769"/>
              <a:gd name="T32" fmla="*/ 99 w 682"/>
              <a:gd name="T33" fmla="*/ 729 h 769"/>
              <a:gd name="T34" fmla="*/ 60 w 682"/>
              <a:gd name="T35" fmla="*/ 734 h 769"/>
              <a:gd name="T36" fmla="*/ 17 w 682"/>
              <a:gd name="T37" fmla="*/ 734 h 769"/>
              <a:gd name="T38" fmla="*/ 2 w 682"/>
              <a:gd name="T39" fmla="*/ 743 h 769"/>
              <a:gd name="T40" fmla="*/ 7 w 682"/>
              <a:gd name="T41" fmla="*/ 768 h 769"/>
              <a:gd name="T42" fmla="*/ 553 w 682"/>
              <a:gd name="T43" fmla="*/ 769 h 769"/>
              <a:gd name="T44" fmla="*/ 578 w 682"/>
              <a:gd name="T45" fmla="*/ 767 h 769"/>
              <a:gd name="T46" fmla="*/ 588 w 682"/>
              <a:gd name="T47" fmla="*/ 750 h 769"/>
              <a:gd name="T48" fmla="*/ 681 w 682"/>
              <a:gd name="T49" fmla="*/ 495 h 769"/>
              <a:gd name="T50" fmla="*/ 679 w 682"/>
              <a:gd name="T51" fmla="*/ 483 h 769"/>
              <a:gd name="T52" fmla="*/ 657 w 682"/>
              <a:gd name="T53" fmla="*/ 484 h 769"/>
              <a:gd name="T54" fmla="*/ 634 w 682"/>
              <a:gd name="T55" fmla="*/ 542 h 769"/>
              <a:gd name="T56" fmla="*/ 594 w 682"/>
              <a:gd name="T57" fmla="*/ 621 h 769"/>
              <a:gd name="T58" fmla="*/ 531 w 682"/>
              <a:gd name="T59" fmla="*/ 688 h 769"/>
              <a:gd name="T60" fmla="*/ 432 w 682"/>
              <a:gd name="T61" fmla="*/ 728 h 769"/>
              <a:gd name="T62" fmla="*/ 259 w 682"/>
              <a:gd name="T63" fmla="*/ 734 h 769"/>
              <a:gd name="T64" fmla="*/ 234 w 682"/>
              <a:gd name="T65" fmla="*/ 733 h 769"/>
              <a:gd name="T66" fmla="*/ 220 w 682"/>
              <a:gd name="T67" fmla="*/ 722 h 769"/>
              <a:gd name="T68" fmla="*/ 226 w 682"/>
              <a:gd name="T69" fmla="*/ 696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82" h="769">
                <a:moveTo>
                  <a:pt x="378" y="88"/>
                </a:moveTo>
                <a:lnTo>
                  <a:pt x="382" y="74"/>
                </a:lnTo>
                <a:lnTo>
                  <a:pt x="386" y="63"/>
                </a:lnTo>
                <a:lnTo>
                  <a:pt x="393" y="54"/>
                </a:lnTo>
                <a:lnTo>
                  <a:pt x="402" y="46"/>
                </a:lnTo>
                <a:lnTo>
                  <a:pt x="416" y="41"/>
                </a:lnTo>
                <a:lnTo>
                  <a:pt x="436" y="37"/>
                </a:lnTo>
                <a:lnTo>
                  <a:pt x="463" y="36"/>
                </a:lnTo>
                <a:lnTo>
                  <a:pt x="498" y="35"/>
                </a:lnTo>
                <a:lnTo>
                  <a:pt x="519" y="35"/>
                </a:lnTo>
                <a:lnTo>
                  <a:pt x="532" y="32"/>
                </a:lnTo>
                <a:lnTo>
                  <a:pt x="539" y="26"/>
                </a:lnTo>
                <a:lnTo>
                  <a:pt x="540" y="14"/>
                </a:lnTo>
                <a:lnTo>
                  <a:pt x="533" y="2"/>
                </a:lnTo>
                <a:lnTo>
                  <a:pt x="523" y="0"/>
                </a:lnTo>
                <a:lnTo>
                  <a:pt x="205" y="0"/>
                </a:lnTo>
                <a:lnTo>
                  <a:pt x="199" y="0"/>
                </a:lnTo>
                <a:lnTo>
                  <a:pt x="192" y="3"/>
                </a:lnTo>
                <a:lnTo>
                  <a:pt x="186" y="9"/>
                </a:lnTo>
                <a:lnTo>
                  <a:pt x="184" y="22"/>
                </a:lnTo>
                <a:lnTo>
                  <a:pt x="192" y="34"/>
                </a:lnTo>
                <a:lnTo>
                  <a:pt x="215" y="35"/>
                </a:lnTo>
                <a:lnTo>
                  <a:pt x="231" y="35"/>
                </a:lnTo>
                <a:lnTo>
                  <a:pt x="258" y="37"/>
                </a:lnTo>
                <a:lnTo>
                  <a:pt x="281" y="42"/>
                </a:lnTo>
                <a:lnTo>
                  <a:pt x="289" y="55"/>
                </a:lnTo>
                <a:lnTo>
                  <a:pt x="288" y="63"/>
                </a:lnTo>
                <a:lnTo>
                  <a:pt x="284" y="77"/>
                </a:lnTo>
                <a:lnTo>
                  <a:pt x="133" y="681"/>
                </a:lnTo>
                <a:lnTo>
                  <a:pt x="129" y="696"/>
                </a:lnTo>
                <a:lnTo>
                  <a:pt x="125" y="708"/>
                </a:lnTo>
                <a:lnTo>
                  <a:pt x="119" y="717"/>
                </a:lnTo>
                <a:lnTo>
                  <a:pt x="111" y="724"/>
                </a:lnTo>
                <a:lnTo>
                  <a:pt x="99" y="729"/>
                </a:lnTo>
                <a:lnTo>
                  <a:pt x="82" y="732"/>
                </a:lnTo>
                <a:lnTo>
                  <a:pt x="60" y="734"/>
                </a:lnTo>
                <a:lnTo>
                  <a:pt x="30" y="734"/>
                </a:lnTo>
                <a:lnTo>
                  <a:pt x="17" y="734"/>
                </a:lnTo>
                <a:lnTo>
                  <a:pt x="8" y="737"/>
                </a:lnTo>
                <a:lnTo>
                  <a:pt x="2" y="743"/>
                </a:lnTo>
                <a:lnTo>
                  <a:pt x="0" y="756"/>
                </a:lnTo>
                <a:lnTo>
                  <a:pt x="7" y="768"/>
                </a:lnTo>
                <a:lnTo>
                  <a:pt x="30" y="769"/>
                </a:lnTo>
                <a:lnTo>
                  <a:pt x="553" y="769"/>
                </a:lnTo>
                <a:lnTo>
                  <a:pt x="569" y="769"/>
                </a:lnTo>
                <a:lnTo>
                  <a:pt x="578" y="767"/>
                </a:lnTo>
                <a:lnTo>
                  <a:pt x="584" y="761"/>
                </a:lnTo>
                <a:lnTo>
                  <a:pt x="588" y="750"/>
                </a:lnTo>
                <a:lnTo>
                  <a:pt x="677" y="507"/>
                </a:lnTo>
                <a:lnTo>
                  <a:pt x="681" y="495"/>
                </a:lnTo>
                <a:lnTo>
                  <a:pt x="682" y="491"/>
                </a:lnTo>
                <a:lnTo>
                  <a:pt x="679" y="483"/>
                </a:lnTo>
                <a:lnTo>
                  <a:pt x="668" y="479"/>
                </a:lnTo>
                <a:lnTo>
                  <a:pt x="657" y="484"/>
                </a:lnTo>
                <a:lnTo>
                  <a:pt x="649" y="502"/>
                </a:lnTo>
                <a:lnTo>
                  <a:pt x="634" y="542"/>
                </a:lnTo>
                <a:lnTo>
                  <a:pt x="616" y="582"/>
                </a:lnTo>
                <a:lnTo>
                  <a:pt x="594" y="621"/>
                </a:lnTo>
                <a:lnTo>
                  <a:pt x="566" y="657"/>
                </a:lnTo>
                <a:lnTo>
                  <a:pt x="531" y="688"/>
                </a:lnTo>
                <a:lnTo>
                  <a:pt x="487" y="712"/>
                </a:lnTo>
                <a:lnTo>
                  <a:pt x="432" y="728"/>
                </a:lnTo>
                <a:lnTo>
                  <a:pt x="366" y="734"/>
                </a:lnTo>
                <a:lnTo>
                  <a:pt x="259" y="734"/>
                </a:lnTo>
                <a:lnTo>
                  <a:pt x="244" y="734"/>
                </a:lnTo>
                <a:lnTo>
                  <a:pt x="234" y="733"/>
                </a:lnTo>
                <a:lnTo>
                  <a:pt x="223" y="731"/>
                </a:lnTo>
                <a:lnTo>
                  <a:pt x="220" y="722"/>
                </a:lnTo>
                <a:lnTo>
                  <a:pt x="220" y="715"/>
                </a:lnTo>
                <a:lnTo>
                  <a:pt x="226" y="696"/>
                </a:lnTo>
                <a:lnTo>
                  <a:pt x="378" y="88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96" name="Group 30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1698030" y="3940522"/>
            <a:ext cx="594576" cy="374276"/>
            <a:chOff x="2" y="0"/>
            <a:chExt cx="1784" cy="1123"/>
          </a:xfrm>
        </p:grpSpPr>
        <p:sp>
          <p:nvSpPr>
            <p:cNvPr id="98" name="Freeform 31"/>
            <p:cNvSpPr>
              <a:spLocks noChangeAspect="1" noEditPoints="1"/>
            </p:cNvSpPr>
            <p:nvPr/>
          </p:nvSpPr>
          <p:spPr bwMode="auto">
            <a:xfrm>
              <a:off x="2" y="51"/>
              <a:ext cx="433" cy="805"/>
            </a:xfrm>
            <a:custGeom>
              <a:avLst/>
              <a:gdLst>
                <a:gd name="T0" fmla="*/ 0 w 433"/>
                <a:gd name="T1" fmla="*/ 691 h 805"/>
                <a:gd name="T2" fmla="*/ 13 w 433"/>
                <a:gd name="T3" fmla="*/ 706 h 805"/>
                <a:gd name="T4" fmla="*/ 23 w 433"/>
                <a:gd name="T5" fmla="*/ 700 h 805"/>
                <a:gd name="T6" fmla="*/ 53 w 433"/>
                <a:gd name="T7" fmla="*/ 671 h 805"/>
                <a:gd name="T8" fmla="*/ 93 w 433"/>
                <a:gd name="T9" fmla="*/ 633 h 805"/>
                <a:gd name="T10" fmla="*/ 130 w 433"/>
                <a:gd name="T11" fmla="*/ 752 h 805"/>
                <a:gd name="T12" fmla="*/ 219 w 433"/>
                <a:gd name="T13" fmla="*/ 805 h 805"/>
                <a:gd name="T14" fmla="*/ 281 w 433"/>
                <a:gd name="T15" fmla="*/ 790 h 805"/>
                <a:gd name="T16" fmla="*/ 327 w 433"/>
                <a:gd name="T17" fmla="*/ 762 h 805"/>
                <a:gd name="T18" fmla="*/ 367 w 433"/>
                <a:gd name="T19" fmla="*/ 729 h 805"/>
                <a:gd name="T20" fmla="*/ 395 w 433"/>
                <a:gd name="T21" fmla="*/ 696 h 805"/>
                <a:gd name="T22" fmla="*/ 382 w 433"/>
                <a:gd name="T23" fmla="*/ 683 h 805"/>
                <a:gd name="T24" fmla="*/ 367 w 433"/>
                <a:gd name="T25" fmla="*/ 692 h 805"/>
                <a:gd name="T26" fmla="*/ 279 w 433"/>
                <a:gd name="T27" fmla="*/ 763 h 805"/>
                <a:gd name="T28" fmla="*/ 221 w 433"/>
                <a:gd name="T29" fmla="*/ 780 h 805"/>
                <a:gd name="T30" fmla="*/ 168 w 433"/>
                <a:gd name="T31" fmla="*/ 740 h 805"/>
                <a:gd name="T32" fmla="*/ 153 w 433"/>
                <a:gd name="T33" fmla="*/ 634 h 805"/>
                <a:gd name="T34" fmla="*/ 154 w 433"/>
                <a:gd name="T35" fmla="*/ 602 h 805"/>
                <a:gd name="T36" fmla="*/ 159 w 433"/>
                <a:gd name="T37" fmla="*/ 570 h 805"/>
                <a:gd name="T38" fmla="*/ 164 w 433"/>
                <a:gd name="T39" fmla="*/ 564 h 805"/>
                <a:gd name="T40" fmla="*/ 183 w 433"/>
                <a:gd name="T41" fmla="*/ 542 h 805"/>
                <a:gd name="T42" fmla="*/ 261 w 433"/>
                <a:gd name="T43" fmla="*/ 457 h 805"/>
                <a:gd name="T44" fmla="*/ 342 w 433"/>
                <a:gd name="T45" fmla="*/ 346 h 805"/>
                <a:gd name="T46" fmla="*/ 407 w 433"/>
                <a:gd name="T47" fmla="*/ 219 h 805"/>
                <a:gd name="T48" fmla="*/ 433 w 433"/>
                <a:gd name="T49" fmla="*/ 87 h 805"/>
                <a:gd name="T50" fmla="*/ 432 w 433"/>
                <a:gd name="T51" fmla="*/ 65 h 805"/>
                <a:gd name="T52" fmla="*/ 425 w 433"/>
                <a:gd name="T53" fmla="*/ 37 h 805"/>
                <a:gd name="T54" fmla="*/ 405 w 433"/>
                <a:gd name="T55" fmla="*/ 11 h 805"/>
                <a:gd name="T56" fmla="*/ 367 w 433"/>
                <a:gd name="T57" fmla="*/ 0 h 805"/>
                <a:gd name="T58" fmla="*/ 300 w 433"/>
                <a:gd name="T59" fmla="*/ 29 h 805"/>
                <a:gd name="T60" fmla="*/ 243 w 433"/>
                <a:gd name="T61" fmla="*/ 96 h 805"/>
                <a:gd name="T62" fmla="*/ 201 w 433"/>
                <a:gd name="T63" fmla="*/ 167 h 805"/>
                <a:gd name="T64" fmla="*/ 180 w 433"/>
                <a:gd name="T65" fmla="*/ 211 h 805"/>
                <a:gd name="T66" fmla="*/ 91 w 433"/>
                <a:gd name="T67" fmla="*/ 598 h 805"/>
                <a:gd name="T68" fmla="*/ 164 w 433"/>
                <a:gd name="T69" fmla="*/ 523 h 805"/>
                <a:gd name="T70" fmla="*/ 174 w 433"/>
                <a:gd name="T71" fmla="*/ 475 h 805"/>
                <a:gd name="T72" fmla="*/ 198 w 433"/>
                <a:gd name="T73" fmla="*/ 371 h 805"/>
                <a:gd name="T74" fmla="*/ 234 w 433"/>
                <a:gd name="T75" fmla="*/ 245 h 805"/>
                <a:gd name="T76" fmla="*/ 279 w 433"/>
                <a:gd name="T77" fmla="*/ 130 h 805"/>
                <a:gd name="T78" fmla="*/ 321 w 433"/>
                <a:gd name="T79" fmla="*/ 55 h 805"/>
                <a:gd name="T80" fmla="*/ 368 w 433"/>
                <a:gd name="T81" fmla="*/ 25 h 805"/>
                <a:gd name="T82" fmla="*/ 402 w 433"/>
                <a:gd name="T83" fmla="*/ 47 h 805"/>
                <a:gd name="T84" fmla="*/ 406 w 433"/>
                <a:gd name="T85" fmla="*/ 83 h 805"/>
                <a:gd name="T86" fmla="*/ 376 w 433"/>
                <a:gd name="T87" fmla="*/ 223 h 805"/>
                <a:gd name="T88" fmla="*/ 306 w 433"/>
                <a:gd name="T89" fmla="*/ 352 h 805"/>
                <a:gd name="T90" fmla="*/ 225 w 433"/>
                <a:gd name="T91" fmla="*/ 457 h 805"/>
                <a:gd name="T92" fmla="*/ 164 w 433"/>
                <a:gd name="T93" fmla="*/ 523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3" h="805">
                  <a:moveTo>
                    <a:pt x="5" y="680"/>
                  </a:moveTo>
                  <a:lnTo>
                    <a:pt x="0" y="691"/>
                  </a:lnTo>
                  <a:lnTo>
                    <a:pt x="3" y="701"/>
                  </a:lnTo>
                  <a:lnTo>
                    <a:pt x="13" y="706"/>
                  </a:lnTo>
                  <a:lnTo>
                    <a:pt x="17" y="705"/>
                  </a:lnTo>
                  <a:lnTo>
                    <a:pt x="23" y="700"/>
                  </a:lnTo>
                  <a:lnTo>
                    <a:pt x="34" y="690"/>
                  </a:lnTo>
                  <a:lnTo>
                    <a:pt x="53" y="671"/>
                  </a:lnTo>
                  <a:lnTo>
                    <a:pt x="73" y="653"/>
                  </a:lnTo>
                  <a:lnTo>
                    <a:pt x="93" y="633"/>
                  </a:lnTo>
                  <a:lnTo>
                    <a:pt x="106" y="697"/>
                  </a:lnTo>
                  <a:lnTo>
                    <a:pt x="130" y="752"/>
                  </a:lnTo>
                  <a:lnTo>
                    <a:pt x="167" y="791"/>
                  </a:lnTo>
                  <a:lnTo>
                    <a:pt x="219" y="805"/>
                  </a:lnTo>
                  <a:lnTo>
                    <a:pt x="251" y="801"/>
                  </a:lnTo>
                  <a:lnTo>
                    <a:pt x="281" y="790"/>
                  </a:lnTo>
                  <a:lnTo>
                    <a:pt x="306" y="776"/>
                  </a:lnTo>
                  <a:lnTo>
                    <a:pt x="327" y="762"/>
                  </a:lnTo>
                  <a:lnTo>
                    <a:pt x="344" y="749"/>
                  </a:lnTo>
                  <a:lnTo>
                    <a:pt x="367" y="729"/>
                  </a:lnTo>
                  <a:lnTo>
                    <a:pt x="387" y="710"/>
                  </a:lnTo>
                  <a:lnTo>
                    <a:pt x="395" y="696"/>
                  </a:lnTo>
                  <a:lnTo>
                    <a:pt x="392" y="688"/>
                  </a:lnTo>
                  <a:lnTo>
                    <a:pt x="382" y="683"/>
                  </a:lnTo>
                  <a:lnTo>
                    <a:pt x="377" y="684"/>
                  </a:lnTo>
                  <a:lnTo>
                    <a:pt x="367" y="692"/>
                  </a:lnTo>
                  <a:lnTo>
                    <a:pt x="318" y="736"/>
                  </a:lnTo>
                  <a:lnTo>
                    <a:pt x="279" y="763"/>
                  </a:lnTo>
                  <a:lnTo>
                    <a:pt x="248" y="777"/>
                  </a:lnTo>
                  <a:lnTo>
                    <a:pt x="221" y="780"/>
                  </a:lnTo>
                  <a:lnTo>
                    <a:pt x="189" y="770"/>
                  </a:lnTo>
                  <a:lnTo>
                    <a:pt x="168" y="740"/>
                  </a:lnTo>
                  <a:lnTo>
                    <a:pt x="157" y="694"/>
                  </a:lnTo>
                  <a:lnTo>
                    <a:pt x="153" y="634"/>
                  </a:lnTo>
                  <a:lnTo>
                    <a:pt x="153" y="622"/>
                  </a:lnTo>
                  <a:lnTo>
                    <a:pt x="154" y="602"/>
                  </a:lnTo>
                  <a:lnTo>
                    <a:pt x="156" y="582"/>
                  </a:lnTo>
                  <a:lnTo>
                    <a:pt x="159" y="570"/>
                  </a:lnTo>
                  <a:lnTo>
                    <a:pt x="160" y="567"/>
                  </a:lnTo>
                  <a:lnTo>
                    <a:pt x="164" y="564"/>
                  </a:lnTo>
                  <a:lnTo>
                    <a:pt x="170" y="556"/>
                  </a:lnTo>
                  <a:lnTo>
                    <a:pt x="183" y="542"/>
                  </a:lnTo>
                  <a:lnTo>
                    <a:pt x="220" y="503"/>
                  </a:lnTo>
                  <a:lnTo>
                    <a:pt x="261" y="457"/>
                  </a:lnTo>
                  <a:lnTo>
                    <a:pt x="302" y="404"/>
                  </a:lnTo>
                  <a:lnTo>
                    <a:pt x="342" y="346"/>
                  </a:lnTo>
                  <a:lnTo>
                    <a:pt x="378" y="284"/>
                  </a:lnTo>
                  <a:lnTo>
                    <a:pt x="407" y="219"/>
                  </a:lnTo>
                  <a:lnTo>
                    <a:pt x="426" y="153"/>
                  </a:lnTo>
                  <a:lnTo>
                    <a:pt x="433" y="87"/>
                  </a:lnTo>
                  <a:lnTo>
                    <a:pt x="433" y="78"/>
                  </a:lnTo>
                  <a:lnTo>
                    <a:pt x="432" y="65"/>
                  </a:lnTo>
                  <a:lnTo>
                    <a:pt x="430" y="51"/>
                  </a:lnTo>
                  <a:lnTo>
                    <a:pt x="425" y="37"/>
                  </a:lnTo>
                  <a:lnTo>
                    <a:pt x="417" y="23"/>
                  </a:lnTo>
                  <a:lnTo>
                    <a:pt x="405" y="11"/>
                  </a:lnTo>
                  <a:lnTo>
                    <a:pt x="389" y="3"/>
                  </a:lnTo>
                  <a:lnTo>
                    <a:pt x="367" y="0"/>
                  </a:lnTo>
                  <a:lnTo>
                    <a:pt x="333" y="8"/>
                  </a:lnTo>
                  <a:lnTo>
                    <a:pt x="300" y="29"/>
                  </a:lnTo>
                  <a:lnTo>
                    <a:pt x="270" y="60"/>
                  </a:lnTo>
                  <a:lnTo>
                    <a:pt x="243" y="96"/>
                  </a:lnTo>
                  <a:lnTo>
                    <a:pt x="219" y="133"/>
                  </a:lnTo>
                  <a:lnTo>
                    <a:pt x="201" y="167"/>
                  </a:lnTo>
                  <a:lnTo>
                    <a:pt x="187" y="194"/>
                  </a:lnTo>
                  <a:lnTo>
                    <a:pt x="180" y="211"/>
                  </a:lnTo>
                  <a:lnTo>
                    <a:pt x="115" y="400"/>
                  </a:lnTo>
                  <a:lnTo>
                    <a:pt x="91" y="598"/>
                  </a:lnTo>
                  <a:lnTo>
                    <a:pt x="5" y="680"/>
                  </a:lnTo>
                  <a:close/>
                  <a:moveTo>
                    <a:pt x="164" y="523"/>
                  </a:moveTo>
                  <a:lnTo>
                    <a:pt x="167" y="508"/>
                  </a:lnTo>
                  <a:lnTo>
                    <a:pt x="174" y="475"/>
                  </a:lnTo>
                  <a:lnTo>
                    <a:pt x="184" y="428"/>
                  </a:lnTo>
                  <a:lnTo>
                    <a:pt x="198" y="371"/>
                  </a:lnTo>
                  <a:lnTo>
                    <a:pt x="215" y="309"/>
                  </a:lnTo>
                  <a:lnTo>
                    <a:pt x="234" y="245"/>
                  </a:lnTo>
                  <a:lnTo>
                    <a:pt x="255" y="184"/>
                  </a:lnTo>
                  <a:lnTo>
                    <a:pt x="279" y="130"/>
                  </a:lnTo>
                  <a:lnTo>
                    <a:pt x="300" y="88"/>
                  </a:lnTo>
                  <a:lnTo>
                    <a:pt x="321" y="55"/>
                  </a:lnTo>
                  <a:lnTo>
                    <a:pt x="343" y="32"/>
                  </a:lnTo>
                  <a:lnTo>
                    <a:pt x="368" y="25"/>
                  </a:lnTo>
                  <a:lnTo>
                    <a:pt x="390" y="31"/>
                  </a:lnTo>
                  <a:lnTo>
                    <a:pt x="402" y="47"/>
                  </a:lnTo>
                  <a:lnTo>
                    <a:pt x="406" y="66"/>
                  </a:lnTo>
                  <a:lnTo>
                    <a:pt x="406" y="83"/>
                  </a:lnTo>
                  <a:lnTo>
                    <a:pt x="398" y="154"/>
                  </a:lnTo>
                  <a:lnTo>
                    <a:pt x="376" y="223"/>
                  </a:lnTo>
                  <a:lnTo>
                    <a:pt x="344" y="290"/>
                  </a:lnTo>
                  <a:lnTo>
                    <a:pt x="306" y="352"/>
                  </a:lnTo>
                  <a:lnTo>
                    <a:pt x="264" y="408"/>
                  </a:lnTo>
                  <a:lnTo>
                    <a:pt x="225" y="457"/>
                  </a:lnTo>
                  <a:lnTo>
                    <a:pt x="190" y="495"/>
                  </a:lnTo>
                  <a:lnTo>
                    <a:pt x="164" y="523"/>
                  </a:lnTo>
                  <a:close/>
                </a:path>
              </a:pathLst>
            </a:custGeom>
            <a:solidFill>
              <a:srgbClr val="0A5ED7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7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" name="Freeform 32"/>
            <p:cNvSpPr>
              <a:spLocks noChangeAspect="1"/>
            </p:cNvSpPr>
            <p:nvPr/>
          </p:nvSpPr>
          <p:spPr bwMode="auto">
            <a:xfrm>
              <a:off x="593" y="0"/>
              <a:ext cx="154" cy="1123"/>
            </a:xfrm>
            <a:custGeom>
              <a:avLst/>
              <a:gdLst>
                <a:gd name="T0" fmla="*/ 154 w 154"/>
                <a:gd name="T1" fmla="*/ 1123 h 1123"/>
                <a:gd name="T2" fmla="*/ 154 w 154"/>
                <a:gd name="T3" fmla="*/ 1078 h 1123"/>
                <a:gd name="T4" fmla="*/ 45 w 154"/>
                <a:gd name="T5" fmla="*/ 1078 h 1123"/>
                <a:gd name="T6" fmla="*/ 45 w 154"/>
                <a:gd name="T7" fmla="*/ 45 h 1123"/>
                <a:gd name="T8" fmla="*/ 154 w 154"/>
                <a:gd name="T9" fmla="*/ 45 h 1123"/>
                <a:gd name="T10" fmla="*/ 154 w 154"/>
                <a:gd name="T11" fmla="*/ 0 h 1123"/>
                <a:gd name="T12" fmla="*/ 0 w 154"/>
                <a:gd name="T13" fmla="*/ 0 h 1123"/>
                <a:gd name="T14" fmla="*/ 0 w 154"/>
                <a:gd name="T15" fmla="*/ 1123 h 1123"/>
                <a:gd name="T16" fmla="*/ 154 w 154"/>
                <a:gd name="T17" fmla="*/ 1123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1123">
                  <a:moveTo>
                    <a:pt x="154" y="1123"/>
                  </a:moveTo>
                  <a:lnTo>
                    <a:pt x="154" y="1078"/>
                  </a:lnTo>
                  <a:lnTo>
                    <a:pt x="45" y="1078"/>
                  </a:lnTo>
                  <a:lnTo>
                    <a:pt x="45" y="45"/>
                  </a:lnTo>
                  <a:lnTo>
                    <a:pt x="154" y="45"/>
                  </a:lnTo>
                  <a:lnTo>
                    <a:pt x="154" y="0"/>
                  </a:lnTo>
                  <a:lnTo>
                    <a:pt x="0" y="0"/>
                  </a:lnTo>
                  <a:lnTo>
                    <a:pt x="0" y="1123"/>
                  </a:lnTo>
                  <a:lnTo>
                    <a:pt x="154" y="1123"/>
                  </a:lnTo>
                  <a:close/>
                </a:path>
              </a:pathLst>
            </a:custGeom>
            <a:solidFill>
              <a:srgbClr val="0A5ED7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7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" name="Freeform 33"/>
            <p:cNvSpPr>
              <a:spLocks noChangeAspect="1"/>
            </p:cNvSpPr>
            <p:nvPr/>
          </p:nvSpPr>
          <p:spPr bwMode="auto">
            <a:xfrm>
              <a:off x="804" y="346"/>
              <a:ext cx="742" cy="509"/>
            </a:xfrm>
            <a:custGeom>
              <a:avLst/>
              <a:gdLst>
                <a:gd name="T0" fmla="*/ 490 w 742"/>
                <a:gd name="T1" fmla="*/ 95 h 509"/>
                <a:gd name="T2" fmla="*/ 501 w 742"/>
                <a:gd name="T3" fmla="*/ 53 h 509"/>
                <a:gd name="T4" fmla="*/ 493 w 742"/>
                <a:gd name="T5" fmla="*/ 20 h 509"/>
                <a:gd name="T6" fmla="*/ 447 w 742"/>
                <a:gd name="T7" fmla="*/ 20 h 509"/>
                <a:gd name="T8" fmla="*/ 425 w 742"/>
                <a:gd name="T9" fmla="*/ 55 h 509"/>
                <a:gd name="T10" fmla="*/ 409 w 742"/>
                <a:gd name="T11" fmla="*/ 119 h 509"/>
                <a:gd name="T12" fmla="*/ 388 w 742"/>
                <a:gd name="T13" fmla="*/ 205 h 509"/>
                <a:gd name="T14" fmla="*/ 369 w 742"/>
                <a:gd name="T15" fmla="*/ 277 h 509"/>
                <a:gd name="T16" fmla="*/ 356 w 742"/>
                <a:gd name="T17" fmla="*/ 337 h 509"/>
                <a:gd name="T18" fmla="*/ 355 w 742"/>
                <a:gd name="T19" fmla="*/ 382 h 509"/>
                <a:gd name="T20" fmla="*/ 335 w 742"/>
                <a:gd name="T21" fmla="*/ 430 h 509"/>
                <a:gd name="T22" fmla="*/ 284 w 742"/>
                <a:gd name="T23" fmla="*/ 478 h 509"/>
                <a:gd name="T24" fmla="*/ 223 w 742"/>
                <a:gd name="T25" fmla="*/ 481 h 509"/>
                <a:gd name="T26" fmla="*/ 184 w 742"/>
                <a:gd name="T27" fmla="*/ 457 h 509"/>
                <a:gd name="T28" fmla="*/ 167 w 742"/>
                <a:gd name="T29" fmla="*/ 423 h 509"/>
                <a:gd name="T30" fmla="*/ 163 w 742"/>
                <a:gd name="T31" fmla="*/ 391 h 509"/>
                <a:gd name="T32" fmla="*/ 165 w 742"/>
                <a:gd name="T33" fmla="*/ 352 h 509"/>
                <a:gd name="T34" fmla="*/ 190 w 742"/>
                <a:gd name="T35" fmla="*/ 251 h 509"/>
                <a:gd name="T36" fmla="*/ 235 w 742"/>
                <a:gd name="T37" fmla="*/ 124 h 509"/>
                <a:gd name="T38" fmla="*/ 234 w 742"/>
                <a:gd name="T39" fmla="*/ 57 h 509"/>
                <a:gd name="T40" fmla="*/ 185 w 742"/>
                <a:gd name="T41" fmla="*/ 7 h 509"/>
                <a:gd name="T42" fmla="*/ 80 w 742"/>
                <a:gd name="T43" fmla="*/ 25 h 509"/>
                <a:gd name="T44" fmla="*/ 8 w 742"/>
                <a:gd name="T45" fmla="*/ 142 h 509"/>
                <a:gd name="T46" fmla="*/ 6 w 742"/>
                <a:gd name="T47" fmla="*/ 183 h 509"/>
                <a:gd name="T48" fmla="*/ 25 w 742"/>
                <a:gd name="T49" fmla="*/ 181 h 509"/>
                <a:gd name="T50" fmla="*/ 56 w 742"/>
                <a:gd name="T51" fmla="*/ 98 h 509"/>
                <a:gd name="T52" fmla="*/ 115 w 742"/>
                <a:gd name="T53" fmla="*/ 32 h 509"/>
                <a:gd name="T54" fmla="*/ 153 w 742"/>
                <a:gd name="T55" fmla="*/ 25 h 509"/>
                <a:gd name="T56" fmla="*/ 170 w 742"/>
                <a:gd name="T57" fmla="*/ 41 h 509"/>
                <a:gd name="T58" fmla="*/ 166 w 742"/>
                <a:gd name="T59" fmla="*/ 104 h 509"/>
                <a:gd name="T60" fmla="*/ 122 w 742"/>
                <a:gd name="T61" fmla="*/ 226 h 509"/>
                <a:gd name="T62" fmla="*/ 93 w 742"/>
                <a:gd name="T63" fmla="*/ 332 h 509"/>
                <a:gd name="T64" fmla="*/ 93 w 742"/>
                <a:gd name="T65" fmla="*/ 403 h 509"/>
                <a:gd name="T66" fmla="*/ 118 w 742"/>
                <a:gd name="T67" fmla="*/ 457 h 509"/>
                <a:gd name="T68" fmla="*/ 162 w 742"/>
                <a:gd name="T69" fmla="*/ 491 h 509"/>
                <a:gd name="T70" fmla="*/ 218 w 742"/>
                <a:gd name="T71" fmla="*/ 507 h 509"/>
                <a:gd name="T72" fmla="*/ 269 w 742"/>
                <a:gd name="T73" fmla="*/ 507 h 509"/>
                <a:gd name="T74" fmla="*/ 331 w 742"/>
                <a:gd name="T75" fmla="*/ 476 h 509"/>
                <a:gd name="T76" fmla="*/ 395 w 742"/>
                <a:gd name="T77" fmla="*/ 472 h 509"/>
                <a:gd name="T78" fmla="*/ 474 w 742"/>
                <a:gd name="T79" fmla="*/ 506 h 509"/>
                <a:gd name="T80" fmla="*/ 563 w 742"/>
                <a:gd name="T81" fmla="*/ 497 h 509"/>
                <a:gd name="T82" fmla="*/ 643 w 742"/>
                <a:gd name="T83" fmla="*/ 420 h 509"/>
                <a:gd name="T84" fmla="*/ 696 w 742"/>
                <a:gd name="T85" fmla="*/ 295 h 509"/>
                <a:gd name="T86" fmla="*/ 736 w 742"/>
                <a:gd name="T87" fmla="*/ 135 h 509"/>
                <a:gd name="T88" fmla="*/ 738 w 742"/>
                <a:gd name="T89" fmla="*/ 40 h 509"/>
                <a:gd name="T90" fmla="*/ 709 w 742"/>
                <a:gd name="T91" fmla="*/ 3 h 509"/>
                <a:gd name="T92" fmla="*/ 673 w 742"/>
                <a:gd name="T93" fmla="*/ 5 h 509"/>
                <a:gd name="T94" fmla="*/ 642 w 742"/>
                <a:gd name="T95" fmla="*/ 35 h 509"/>
                <a:gd name="T96" fmla="*/ 642 w 742"/>
                <a:gd name="T97" fmla="*/ 71 h 509"/>
                <a:gd name="T98" fmla="*/ 665 w 742"/>
                <a:gd name="T99" fmla="*/ 97 h 509"/>
                <a:gd name="T100" fmla="*/ 690 w 742"/>
                <a:gd name="T101" fmla="*/ 144 h 509"/>
                <a:gd name="T102" fmla="*/ 689 w 742"/>
                <a:gd name="T103" fmla="*/ 220 h 509"/>
                <a:gd name="T104" fmla="*/ 654 w 742"/>
                <a:gd name="T105" fmla="*/ 335 h 509"/>
                <a:gd name="T106" fmla="*/ 609 w 742"/>
                <a:gd name="T107" fmla="*/ 426 h 509"/>
                <a:gd name="T108" fmla="*/ 548 w 742"/>
                <a:gd name="T109" fmla="*/ 477 h 509"/>
                <a:gd name="T110" fmla="*/ 474 w 742"/>
                <a:gd name="T111" fmla="*/ 478 h 509"/>
                <a:gd name="T112" fmla="*/ 432 w 742"/>
                <a:gd name="T113" fmla="*/ 428 h 509"/>
                <a:gd name="T114" fmla="*/ 431 w 742"/>
                <a:gd name="T115" fmla="*/ 339 h 509"/>
                <a:gd name="T116" fmla="*/ 486 w 742"/>
                <a:gd name="T117" fmla="*/ 116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2" h="509">
                  <a:moveTo>
                    <a:pt x="486" y="116"/>
                  </a:moveTo>
                  <a:lnTo>
                    <a:pt x="490" y="95"/>
                  </a:lnTo>
                  <a:lnTo>
                    <a:pt x="496" y="73"/>
                  </a:lnTo>
                  <a:lnTo>
                    <a:pt x="501" y="53"/>
                  </a:lnTo>
                  <a:lnTo>
                    <a:pt x="503" y="43"/>
                  </a:lnTo>
                  <a:lnTo>
                    <a:pt x="493" y="20"/>
                  </a:lnTo>
                  <a:lnTo>
                    <a:pt x="470" y="13"/>
                  </a:lnTo>
                  <a:lnTo>
                    <a:pt x="447" y="20"/>
                  </a:lnTo>
                  <a:lnTo>
                    <a:pt x="428" y="44"/>
                  </a:lnTo>
                  <a:lnTo>
                    <a:pt x="425" y="55"/>
                  </a:lnTo>
                  <a:lnTo>
                    <a:pt x="418" y="82"/>
                  </a:lnTo>
                  <a:lnTo>
                    <a:pt x="409" y="119"/>
                  </a:lnTo>
                  <a:lnTo>
                    <a:pt x="398" y="162"/>
                  </a:lnTo>
                  <a:lnTo>
                    <a:pt x="388" y="205"/>
                  </a:lnTo>
                  <a:lnTo>
                    <a:pt x="377" y="245"/>
                  </a:lnTo>
                  <a:lnTo>
                    <a:pt x="369" y="277"/>
                  </a:lnTo>
                  <a:lnTo>
                    <a:pt x="364" y="295"/>
                  </a:lnTo>
                  <a:lnTo>
                    <a:pt x="356" y="337"/>
                  </a:lnTo>
                  <a:lnTo>
                    <a:pt x="354" y="369"/>
                  </a:lnTo>
                  <a:lnTo>
                    <a:pt x="355" y="382"/>
                  </a:lnTo>
                  <a:lnTo>
                    <a:pt x="356" y="390"/>
                  </a:lnTo>
                  <a:lnTo>
                    <a:pt x="335" y="430"/>
                  </a:lnTo>
                  <a:lnTo>
                    <a:pt x="311" y="459"/>
                  </a:lnTo>
                  <a:lnTo>
                    <a:pt x="284" y="478"/>
                  </a:lnTo>
                  <a:lnTo>
                    <a:pt x="252" y="484"/>
                  </a:lnTo>
                  <a:lnTo>
                    <a:pt x="223" y="481"/>
                  </a:lnTo>
                  <a:lnTo>
                    <a:pt x="200" y="471"/>
                  </a:lnTo>
                  <a:lnTo>
                    <a:pt x="184" y="457"/>
                  </a:lnTo>
                  <a:lnTo>
                    <a:pt x="174" y="440"/>
                  </a:lnTo>
                  <a:lnTo>
                    <a:pt x="167" y="423"/>
                  </a:lnTo>
                  <a:lnTo>
                    <a:pt x="164" y="406"/>
                  </a:lnTo>
                  <a:lnTo>
                    <a:pt x="163" y="391"/>
                  </a:lnTo>
                  <a:lnTo>
                    <a:pt x="163" y="382"/>
                  </a:lnTo>
                  <a:lnTo>
                    <a:pt x="165" y="352"/>
                  </a:lnTo>
                  <a:lnTo>
                    <a:pt x="172" y="311"/>
                  </a:lnTo>
                  <a:lnTo>
                    <a:pt x="190" y="251"/>
                  </a:lnTo>
                  <a:lnTo>
                    <a:pt x="221" y="164"/>
                  </a:lnTo>
                  <a:lnTo>
                    <a:pt x="235" y="124"/>
                  </a:lnTo>
                  <a:lnTo>
                    <a:pt x="240" y="92"/>
                  </a:lnTo>
                  <a:lnTo>
                    <a:pt x="234" y="57"/>
                  </a:lnTo>
                  <a:lnTo>
                    <a:pt x="215" y="27"/>
                  </a:lnTo>
                  <a:lnTo>
                    <a:pt x="185" y="7"/>
                  </a:lnTo>
                  <a:lnTo>
                    <a:pt x="148" y="0"/>
                  </a:lnTo>
                  <a:lnTo>
                    <a:pt x="80" y="25"/>
                  </a:lnTo>
                  <a:lnTo>
                    <a:pt x="34" y="83"/>
                  </a:lnTo>
                  <a:lnTo>
                    <a:pt x="8" y="142"/>
                  </a:lnTo>
                  <a:lnTo>
                    <a:pt x="0" y="173"/>
                  </a:lnTo>
                  <a:lnTo>
                    <a:pt x="6" y="183"/>
                  </a:lnTo>
                  <a:lnTo>
                    <a:pt x="13" y="184"/>
                  </a:lnTo>
                  <a:lnTo>
                    <a:pt x="25" y="181"/>
                  </a:lnTo>
                  <a:lnTo>
                    <a:pt x="32" y="164"/>
                  </a:lnTo>
                  <a:lnTo>
                    <a:pt x="56" y="98"/>
                  </a:lnTo>
                  <a:lnTo>
                    <a:pt x="85" y="55"/>
                  </a:lnTo>
                  <a:lnTo>
                    <a:pt x="115" y="32"/>
                  </a:lnTo>
                  <a:lnTo>
                    <a:pt x="145" y="25"/>
                  </a:lnTo>
                  <a:lnTo>
                    <a:pt x="153" y="25"/>
                  </a:lnTo>
                  <a:lnTo>
                    <a:pt x="162" y="30"/>
                  </a:lnTo>
                  <a:lnTo>
                    <a:pt x="170" y="41"/>
                  </a:lnTo>
                  <a:lnTo>
                    <a:pt x="173" y="62"/>
                  </a:lnTo>
                  <a:lnTo>
                    <a:pt x="166" y="104"/>
                  </a:lnTo>
                  <a:lnTo>
                    <a:pt x="153" y="140"/>
                  </a:lnTo>
                  <a:lnTo>
                    <a:pt x="122" y="226"/>
                  </a:lnTo>
                  <a:lnTo>
                    <a:pt x="103" y="287"/>
                  </a:lnTo>
                  <a:lnTo>
                    <a:pt x="93" y="332"/>
                  </a:lnTo>
                  <a:lnTo>
                    <a:pt x="90" y="367"/>
                  </a:lnTo>
                  <a:lnTo>
                    <a:pt x="93" y="403"/>
                  </a:lnTo>
                  <a:lnTo>
                    <a:pt x="103" y="432"/>
                  </a:lnTo>
                  <a:lnTo>
                    <a:pt x="118" y="457"/>
                  </a:lnTo>
                  <a:lnTo>
                    <a:pt x="138" y="476"/>
                  </a:lnTo>
                  <a:lnTo>
                    <a:pt x="162" y="491"/>
                  </a:lnTo>
                  <a:lnTo>
                    <a:pt x="189" y="501"/>
                  </a:lnTo>
                  <a:lnTo>
                    <a:pt x="218" y="507"/>
                  </a:lnTo>
                  <a:lnTo>
                    <a:pt x="249" y="509"/>
                  </a:lnTo>
                  <a:lnTo>
                    <a:pt x="269" y="507"/>
                  </a:lnTo>
                  <a:lnTo>
                    <a:pt x="297" y="499"/>
                  </a:lnTo>
                  <a:lnTo>
                    <a:pt x="331" y="476"/>
                  </a:lnTo>
                  <a:lnTo>
                    <a:pt x="366" y="430"/>
                  </a:lnTo>
                  <a:lnTo>
                    <a:pt x="395" y="472"/>
                  </a:lnTo>
                  <a:lnTo>
                    <a:pt x="434" y="497"/>
                  </a:lnTo>
                  <a:lnTo>
                    <a:pt x="474" y="506"/>
                  </a:lnTo>
                  <a:lnTo>
                    <a:pt x="506" y="509"/>
                  </a:lnTo>
                  <a:lnTo>
                    <a:pt x="563" y="497"/>
                  </a:lnTo>
                  <a:lnTo>
                    <a:pt x="608" y="465"/>
                  </a:lnTo>
                  <a:lnTo>
                    <a:pt x="643" y="420"/>
                  </a:lnTo>
                  <a:lnTo>
                    <a:pt x="668" y="371"/>
                  </a:lnTo>
                  <a:lnTo>
                    <a:pt x="696" y="295"/>
                  </a:lnTo>
                  <a:lnTo>
                    <a:pt x="720" y="212"/>
                  </a:lnTo>
                  <a:lnTo>
                    <a:pt x="736" y="135"/>
                  </a:lnTo>
                  <a:lnTo>
                    <a:pt x="742" y="79"/>
                  </a:lnTo>
                  <a:lnTo>
                    <a:pt x="738" y="40"/>
                  </a:lnTo>
                  <a:lnTo>
                    <a:pt x="725" y="16"/>
                  </a:lnTo>
                  <a:lnTo>
                    <a:pt x="709" y="3"/>
                  </a:lnTo>
                  <a:lnTo>
                    <a:pt x="693" y="0"/>
                  </a:lnTo>
                  <a:lnTo>
                    <a:pt x="673" y="5"/>
                  </a:lnTo>
                  <a:lnTo>
                    <a:pt x="654" y="18"/>
                  </a:lnTo>
                  <a:lnTo>
                    <a:pt x="642" y="35"/>
                  </a:lnTo>
                  <a:lnTo>
                    <a:pt x="637" y="54"/>
                  </a:lnTo>
                  <a:lnTo>
                    <a:pt x="642" y="71"/>
                  </a:lnTo>
                  <a:lnTo>
                    <a:pt x="654" y="84"/>
                  </a:lnTo>
                  <a:lnTo>
                    <a:pt x="665" y="97"/>
                  </a:lnTo>
                  <a:lnTo>
                    <a:pt x="679" y="117"/>
                  </a:lnTo>
                  <a:lnTo>
                    <a:pt x="690" y="144"/>
                  </a:lnTo>
                  <a:lnTo>
                    <a:pt x="694" y="180"/>
                  </a:lnTo>
                  <a:lnTo>
                    <a:pt x="689" y="220"/>
                  </a:lnTo>
                  <a:lnTo>
                    <a:pt x="674" y="276"/>
                  </a:lnTo>
                  <a:lnTo>
                    <a:pt x="654" y="335"/>
                  </a:lnTo>
                  <a:lnTo>
                    <a:pt x="633" y="385"/>
                  </a:lnTo>
                  <a:lnTo>
                    <a:pt x="609" y="426"/>
                  </a:lnTo>
                  <a:lnTo>
                    <a:pt x="581" y="457"/>
                  </a:lnTo>
                  <a:lnTo>
                    <a:pt x="548" y="477"/>
                  </a:lnTo>
                  <a:lnTo>
                    <a:pt x="509" y="484"/>
                  </a:lnTo>
                  <a:lnTo>
                    <a:pt x="474" y="478"/>
                  </a:lnTo>
                  <a:lnTo>
                    <a:pt x="448" y="459"/>
                  </a:lnTo>
                  <a:lnTo>
                    <a:pt x="432" y="428"/>
                  </a:lnTo>
                  <a:lnTo>
                    <a:pt x="426" y="387"/>
                  </a:lnTo>
                  <a:lnTo>
                    <a:pt x="431" y="339"/>
                  </a:lnTo>
                  <a:lnTo>
                    <a:pt x="438" y="305"/>
                  </a:lnTo>
                  <a:lnTo>
                    <a:pt x="486" y="116"/>
                  </a:lnTo>
                  <a:close/>
                </a:path>
              </a:pathLst>
            </a:custGeom>
            <a:solidFill>
              <a:srgbClr val="0A5ED7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7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" name="Freeform 34"/>
            <p:cNvSpPr>
              <a:spLocks noChangeAspect="1"/>
            </p:cNvSpPr>
            <p:nvPr/>
          </p:nvSpPr>
          <p:spPr bwMode="auto">
            <a:xfrm>
              <a:off x="1633" y="0"/>
              <a:ext cx="153" cy="1123"/>
            </a:xfrm>
            <a:custGeom>
              <a:avLst/>
              <a:gdLst>
                <a:gd name="T0" fmla="*/ 153 w 153"/>
                <a:gd name="T1" fmla="*/ 0 h 1123"/>
                <a:gd name="T2" fmla="*/ 0 w 153"/>
                <a:gd name="T3" fmla="*/ 0 h 1123"/>
                <a:gd name="T4" fmla="*/ 0 w 153"/>
                <a:gd name="T5" fmla="*/ 45 h 1123"/>
                <a:gd name="T6" fmla="*/ 109 w 153"/>
                <a:gd name="T7" fmla="*/ 45 h 1123"/>
                <a:gd name="T8" fmla="*/ 109 w 153"/>
                <a:gd name="T9" fmla="*/ 1078 h 1123"/>
                <a:gd name="T10" fmla="*/ 0 w 153"/>
                <a:gd name="T11" fmla="*/ 1078 h 1123"/>
                <a:gd name="T12" fmla="*/ 0 w 153"/>
                <a:gd name="T13" fmla="*/ 1123 h 1123"/>
                <a:gd name="T14" fmla="*/ 153 w 153"/>
                <a:gd name="T15" fmla="*/ 1123 h 1123"/>
                <a:gd name="T16" fmla="*/ 153 w 153"/>
                <a:gd name="T17" fmla="*/ 0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123">
                  <a:moveTo>
                    <a:pt x="153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109" y="45"/>
                  </a:lnTo>
                  <a:lnTo>
                    <a:pt x="109" y="1078"/>
                  </a:lnTo>
                  <a:lnTo>
                    <a:pt x="0" y="1078"/>
                  </a:lnTo>
                  <a:lnTo>
                    <a:pt x="0" y="1123"/>
                  </a:lnTo>
                  <a:lnTo>
                    <a:pt x="153" y="1123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0A5ED7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7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183" name="Straight Connector 182"/>
          <p:cNvCxnSpPr/>
          <p:nvPr/>
        </p:nvCxnSpPr>
        <p:spPr>
          <a:xfrm flipH="1">
            <a:off x="1626022" y="4726260"/>
            <a:ext cx="748930" cy="107511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/>
          <p:cNvSpPr/>
          <p:nvPr/>
        </p:nvSpPr>
        <p:spPr>
          <a:xfrm>
            <a:off x="2345231" y="4638243"/>
            <a:ext cx="145757" cy="14575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val 10"/>
          <p:cNvSpPr/>
          <p:nvPr/>
        </p:nvSpPr>
        <p:spPr>
          <a:xfrm>
            <a:off x="1585630" y="5711188"/>
            <a:ext cx="145757" cy="145757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8" name="Group 37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3689274" y="4263479"/>
            <a:ext cx="1314774" cy="428864"/>
            <a:chOff x="1" y="4"/>
            <a:chExt cx="3872" cy="1263"/>
          </a:xfrm>
        </p:grpSpPr>
        <p:sp>
          <p:nvSpPr>
            <p:cNvPr id="110" name="Freeform 38"/>
            <p:cNvSpPr>
              <a:spLocks noChangeAspect="1" noEditPoints="1"/>
            </p:cNvSpPr>
            <p:nvPr/>
          </p:nvSpPr>
          <p:spPr bwMode="auto">
            <a:xfrm>
              <a:off x="1" y="145"/>
              <a:ext cx="262" cy="1122"/>
            </a:xfrm>
            <a:custGeom>
              <a:avLst/>
              <a:gdLst>
                <a:gd name="T0" fmla="*/ 44 w 262"/>
                <a:gd name="T1" fmla="*/ 38 h 1122"/>
                <a:gd name="T2" fmla="*/ 44 w 262"/>
                <a:gd name="T3" fmla="*/ 24 h 1122"/>
                <a:gd name="T4" fmla="*/ 41 w 262"/>
                <a:gd name="T5" fmla="*/ 12 h 1122"/>
                <a:gd name="T6" fmla="*/ 35 w 262"/>
                <a:gd name="T7" fmla="*/ 4 h 1122"/>
                <a:gd name="T8" fmla="*/ 21 w 262"/>
                <a:gd name="T9" fmla="*/ 0 h 1122"/>
                <a:gd name="T10" fmla="*/ 9 w 262"/>
                <a:gd name="T11" fmla="*/ 4 h 1122"/>
                <a:gd name="T12" fmla="*/ 2 w 262"/>
                <a:gd name="T13" fmla="*/ 14 h 1122"/>
                <a:gd name="T14" fmla="*/ 0 w 262"/>
                <a:gd name="T15" fmla="*/ 28 h 1122"/>
                <a:gd name="T16" fmla="*/ 0 w 262"/>
                <a:gd name="T17" fmla="*/ 42 h 1122"/>
                <a:gd name="T18" fmla="*/ 0 w 262"/>
                <a:gd name="T19" fmla="*/ 1080 h 1122"/>
                <a:gd name="T20" fmla="*/ 0 w 262"/>
                <a:gd name="T21" fmla="*/ 1094 h 1122"/>
                <a:gd name="T22" fmla="*/ 2 w 262"/>
                <a:gd name="T23" fmla="*/ 1108 h 1122"/>
                <a:gd name="T24" fmla="*/ 9 w 262"/>
                <a:gd name="T25" fmla="*/ 1118 h 1122"/>
                <a:gd name="T26" fmla="*/ 21 w 262"/>
                <a:gd name="T27" fmla="*/ 1122 h 1122"/>
                <a:gd name="T28" fmla="*/ 35 w 262"/>
                <a:gd name="T29" fmla="*/ 1119 h 1122"/>
                <a:gd name="T30" fmla="*/ 41 w 262"/>
                <a:gd name="T31" fmla="*/ 1110 h 1122"/>
                <a:gd name="T32" fmla="*/ 44 w 262"/>
                <a:gd name="T33" fmla="*/ 1098 h 1122"/>
                <a:gd name="T34" fmla="*/ 44 w 262"/>
                <a:gd name="T35" fmla="*/ 1084 h 1122"/>
                <a:gd name="T36" fmla="*/ 44 w 262"/>
                <a:gd name="T37" fmla="*/ 38 h 1122"/>
                <a:gd name="T38" fmla="*/ 262 w 262"/>
                <a:gd name="T39" fmla="*/ 42 h 1122"/>
                <a:gd name="T40" fmla="*/ 262 w 262"/>
                <a:gd name="T41" fmla="*/ 28 h 1122"/>
                <a:gd name="T42" fmla="*/ 259 w 262"/>
                <a:gd name="T43" fmla="*/ 14 h 1122"/>
                <a:gd name="T44" fmla="*/ 253 w 262"/>
                <a:gd name="T45" fmla="*/ 4 h 1122"/>
                <a:gd name="T46" fmla="*/ 240 w 262"/>
                <a:gd name="T47" fmla="*/ 0 h 1122"/>
                <a:gd name="T48" fmla="*/ 227 w 262"/>
                <a:gd name="T49" fmla="*/ 4 h 1122"/>
                <a:gd name="T50" fmla="*/ 220 w 262"/>
                <a:gd name="T51" fmla="*/ 12 h 1122"/>
                <a:gd name="T52" fmla="*/ 218 w 262"/>
                <a:gd name="T53" fmla="*/ 24 h 1122"/>
                <a:gd name="T54" fmla="*/ 218 w 262"/>
                <a:gd name="T55" fmla="*/ 38 h 1122"/>
                <a:gd name="T56" fmla="*/ 218 w 262"/>
                <a:gd name="T57" fmla="*/ 1084 h 1122"/>
                <a:gd name="T58" fmla="*/ 218 w 262"/>
                <a:gd name="T59" fmla="*/ 1098 h 1122"/>
                <a:gd name="T60" fmla="*/ 220 w 262"/>
                <a:gd name="T61" fmla="*/ 1110 h 1122"/>
                <a:gd name="T62" fmla="*/ 227 w 262"/>
                <a:gd name="T63" fmla="*/ 1119 h 1122"/>
                <a:gd name="T64" fmla="*/ 240 w 262"/>
                <a:gd name="T65" fmla="*/ 1122 h 1122"/>
                <a:gd name="T66" fmla="*/ 253 w 262"/>
                <a:gd name="T67" fmla="*/ 1118 h 1122"/>
                <a:gd name="T68" fmla="*/ 259 w 262"/>
                <a:gd name="T69" fmla="*/ 1108 h 1122"/>
                <a:gd name="T70" fmla="*/ 262 w 262"/>
                <a:gd name="T71" fmla="*/ 1094 h 1122"/>
                <a:gd name="T72" fmla="*/ 262 w 262"/>
                <a:gd name="T73" fmla="*/ 1080 h 1122"/>
                <a:gd name="T74" fmla="*/ 262 w 262"/>
                <a:gd name="T75" fmla="*/ 42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2" h="1122">
                  <a:moveTo>
                    <a:pt x="44" y="38"/>
                  </a:moveTo>
                  <a:lnTo>
                    <a:pt x="44" y="24"/>
                  </a:lnTo>
                  <a:lnTo>
                    <a:pt x="41" y="12"/>
                  </a:lnTo>
                  <a:lnTo>
                    <a:pt x="35" y="4"/>
                  </a:lnTo>
                  <a:lnTo>
                    <a:pt x="21" y="0"/>
                  </a:lnTo>
                  <a:lnTo>
                    <a:pt x="9" y="4"/>
                  </a:lnTo>
                  <a:lnTo>
                    <a:pt x="2" y="14"/>
                  </a:lnTo>
                  <a:lnTo>
                    <a:pt x="0" y="28"/>
                  </a:lnTo>
                  <a:lnTo>
                    <a:pt x="0" y="42"/>
                  </a:lnTo>
                  <a:lnTo>
                    <a:pt x="0" y="1080"/>
                  </a:lnTo>
                  <a:lnTo>
                    <a:pt x="0" y="1094"/>
                  </a:lnTo>
                  <a:lnTo>
                    <a:pt x="2" y="1108"/>
                  </a:lnTo>
                  <a:lnTo>
                    <a:pt x="9" y="1118"/>
                  </a:lnTo>
                  <a:lnTo>
                    <a:pt x="21" y="1122"/>
                  </a:lnTo>
                  <a:lnTo>
                    <a:pt x="35" y="1119"/>
                  </a:lnTo>
                  <a:lnTo>
                    <a:pt x="41" y="1110"/>
                  </a:lnTo>
                  <a:lnTo>
                    <a:pt x="44" y="1098"/>
                  </a:lnTo>
                  <a:lnTo>
                    <a:pt x="44" y="1084"/>
                  </a:lnTo>
                  <a:lnTo>
                    <a:pt x="44" y="38"/>
                  </a:lnTo>
                  <a:close/>
                  <a:moveTo>
                    <a:pt x="262" y="42"/>
                  </a:moveTo>
                  <a:lnTo>
                    <a:pt x="262" y="28"/>
                  </a:lnTo>
                  <a:lnTo>
                    <a:pt x="259" y="14"/>
                  </a:lnTo>
                  <a:lnTo>
                    <a:pt x="253" y="4"/>
                  </a:lnTo>
                  <a:lnTo>
                    <a:pt x="240" y="0"/>
                  </a:lnTo>
                  <a:lnTo>
                    <a:pt x="227" y="4"/>
                  </a:lnTo>
                  <a:lnTo>
                    <a:pt x="220" y="12"/>
                  </a:lnTo>
                  <a:lnTo>
                    <a:pt x="218" y="24"/>
                  </a:lnTo>
                  <a:lnTo>
                    <a:pt x="218" y="38"/>
                  </a:lnTo>
                  <a:lnTo>
                    <a:pt x="218" y="1084"/>
                  </a:lnTo>
                  <a:lnTo>
                    <a:pt x="218" y="1098"/>
                  </a:lnTo>
                  <a:lnTo>
                    <a:pt x="220" y="1110"/>
                  </a:lnTo>
                  <a:lnTo>
                    <a:pt x="227" y="1119"/>
                  </a:lnTo>
                  <a:lnTo>
                    <a:pt x="240" y="1122"/>
                  </a:lnTo>
                  <a:lnTo>
                    <a:pt x="253" y="1118"/>
                  </a:lnTo>
                  <a:lnTo>
                    <a:pt x="259" y="1108"/>
                  </a:lnTo>
                  <a:lnTo>
                    <a:pt x="262" y="1094"/>
                  </a:lnTo>
                  <a:lnTo>
                    <a:pt x="262" y="1080"/>
                  </a:lnTo>
                  <a:lnTo>
                    <a:pt x="262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Freeform 39"/>
            <p:cNvSpPr>
              <a:spLocks noChangeAspect="1"/>
            </p:cNvSpPr>
            <p:nvPr/>
          </p:nvSpPr>
          <p:spPr bwMode="auto">
            <a:xfrm>
              <a:off x="452" y="220"/>
              <a:ext cx="676" cy="767"/>
            </a:xfrm>
            <a:custGeom>
              <a:avLst/>
              <a:gdLst>
                <a:gd name="T0" fmla="*/ 379 w 676"/>
                <a:gd name="T1" fmla="*/ 74 h 767"/>
                <a:gd name="T2" fmla="*/ 390 w 676"/>
                <a:gd name="T3" fmla="*/ 53 h 767"/>
                <a:gd name="T4" fmla="*/ 413 w 676"/>
                <a:gd name="T5" fmla="*/ 41 h 767"/>
                <a:gd name="T6" fmla="*/ 459 w 676"/>
                <a:gd name="T7" fmla="*/ 36 h 767"/>
                <a:gd name="T8" fmla="*/ 515 w 676"/>
                <a:gd name="T9" fmla="*/ 35 h 767"/>
                <a:gd name="T10" fmla="*/ 535 w 676"/>
                <a:gd name="T11" fmla="*/ 26 h 767"/>
                <a:gd name="T12" fmla="*/ 529 w 676"/>
                <a:gd name="T13" fmla="*/ 2 h 767"/>
                <a:gd name="T14" fmla="*/ 204 w 676"/>
                <a:gd name="T15" fmla="*/ 0 h 767"/>
                <a:gd name="T16" fmla="*/ 190 w 676"/>
                <a:gd name="T17" fmla="*/ 3 h 767"/>
                <a:gd name="T18" fmla="*/ 183 w 676"/>
                <a:gd name="T19" fmla="*/ 22 h 767"/>
                <a:gd name="T20" fmla="*/ 214 w 676"/>
                <a:gd name="T21" fmla="*/ 35 h 767"/>
                <a:gd name="T22" fmla="*/ 256 w 676"/>
                <a:gd name="T23" fmla="*/ 37 h 767"/>
                <a:gd name="T24" fmla="*/ 287 w 676"/>
                <a:gd name="T25" fmla="*/ 55 h 767"/>
                <a:gd name="T26" fmla="*/ 282 w 676"/>
                <a:gd name="T27" fmla="*/ 77 h 767"/>
                <a:gd name="T28" fmla="*/ 129 w 676"/>
                <a:gd name="T29" fmla="*/ 694 h 767"/>
                <a:gd name="T30" fmla="*/ 119 w 676"/>
                <a:gd name="T31" fmla="*/ 715 h 767"/>
                <a:gd name="T32" fmla="*/ 99 w 676"/>
                <a:gd name="T33" fmla="*/ 727 h 767"/>
                <a:gd name="T34" fmla="*/ 60 w 676"/>
                <a:gd name="T35" fmla="*/ 731 h 767"/>
                <a:gd name="T36" fmla="*/ 18 w 676"/>
                <a:gd name="T37" fmla="*/ 732 h 767"/>
                <a:gd name="T38" fmla="*/ 2 w 676"/>
                <a:gd name="T39" fmla="*/ 741 h 767"/>
                <a:gd name="T40" fmla="*/ 8 w 676"/>
                <a:gd name="T41" fmla="*/ 765 h 767"/>
                <a:gd name="T42" fmla="*/ 548 w 676"/>
                <a:gd name="T43" fmla="*/ 767 h 767"/>
                <a:gd name="T44" fmla="*/ 574 w 676"/>
                <a:gd name="T45" fmla="*/ 764 h 767"/>
                <a:gd name="T46" fmla="*/ 583 w 676"/>
                <a:gd name="T47" fmla="*/ 748 h 767"/>
                <a:gd name="T48" fmla="*/ 676 w 676"/>
                <a:gd name="T49" fmla="*/ 493 h 767"/>
                <a:gd name="T50" fmla="*/ 673 w 676"/>
                <a:gd name="T51" fmla="*/ 481 h 767"/>
                <a:gd name="T52" fmla="*/ 652 w 676"/>
                <a:gd name="T53" fmla="*/ 482 h 767"/>
                <a:gd name="T54" fmla="*/ 629 w 676"/>
                <a:gd name="T55" fmla="*/ 540 h 767"/>
                <a:gd name="T56" fmla="*/ 589 w 676"/>
                <a:gd name="T57" fmla="*/ 619 h 767"/>
                <a:gd name="T58" fmla="*/ 526 w 676"/>
                <a:gd name="T59" fmla="*/ 686 h 767"/>
                <a:gd name="T60" fmla="*/ 429 w 676"/>
                <a:gd name="T61" fmla="*/ 726 h 767"/>
                <a:gd name="T62" fmla="*/ 258 w 676"/>
                <a:gd name="T63" fmla="*/ 732 h 767"/>
                <a:gd name="T64" fmla="*/ 233 w 676"/>
                <a:gd name="T65" fmla="*/ 731 h 767"/>
                <a:gd name="T66" fmla="*/ 218 w 676"/>
                <a:gd name="T67" fmla="*/ 720 h 767"/>
                <a:gd name="T68" fmla="*/ 224 w 676"/>
                <a:gd name="T69" fmla="*/ 693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6" h="767">
                  <a:moveTo>
                    <a:pt x="375" y="88"/>
                  </a:moveTo>
                  <a:lnTo>
                    <a:pt x="379" y="74"/>
                  </a:lnTo>
                  <a:lnTo>
                    <a:pt x="383" y="63"/>
                  </a:lnTo>
                  <a:lnTo>
                    <a:pt x="390" y="53"/>
                  </a:lnTo>
                  <a:lnTo>
                    <a:pt x="399" y="46"/>
                  </a:lnTo>
                  <a:lnTo>
                    <a:pt x="413" y="41"/>
                  </a:lnTo>
                  <a:lnTo>
                    <a:pt x="432" y="37"/>
                  </a:lnTo>
                  <a:lnTo>
                    <a:pt x="459" y="36"/>
                  </a:lnTo>
                  <a:lnTo>
                    <a:pt x="494" y="35"/>
                  </a:lnTo>
                  <a:lnTo>
                    <a:pt x="515" y="35"/>
                  </a:lnTo>
                  <a:lnTo>
                    <a:pt x="528" y="32"/>
                  </a:lnTo>
                  <a:lnTo>
                    <a:pt x="535" y="26"/>
                  </a:lnTo>
                  <a:lnTo>
                    <a:pt x="536" y="14"/>
                  </a:lnTo>
                  <a:lnTo>
                    <a:pt x="529" y="2"/>
                  </a:lnTo>
                  <a:lnTo>
                    <a:pt x="518" y="0"/>
                  </a:lnTo>
                  <a:lnTo>
                    <a:pt x="204" y="0"/>
                  </a:lnTo>
                  <a:lnTo>
                    <a:pt x="197" y="0"/>
                  </a:lnTo>
                  <a:lnTo>
                    <a:pt x="190" y="3"/>
                  </a:lnTo>
                  <a:lnTo>
                    <a:pt x="185" y="10"/>
                  </a:lnTo>
                  <a:lnTo>
                    <a:pt x="183" y="22"/>
                  </a:lnTo>
                  <a:lnTo>
                    <a:pt x="190" y="34"/>
                  </a:lnTo>
                  <a:lnTo>
                    <a:pt x="214" y="35"/>
                  </a:lnTo>
                  <a:lnTo>
                    <a:pt x="229" y="35"/>
                  </a:lnTo>
                  <a:lnTo>
                    <a:pt x="256" y="37"/>
                  </a:lnTo>
                  <a:lnTo>
                    <a:pt x="279" y="42"/>
                  </a:lnTo>
                  <a:lnTo>
                    <a:pt x="287" y="55"/>
                  </a:lnTo>
                  <a:lnTo>
                    <a:pt x="286" y="63"/>
                  </a:lnTo>
                  <a:lnTo>
                    <a:pt x="282" y="77"/>
                  </a:lnTo>
                  <a:lnTo>
                    <a:pt x="132" y="679"/>
                  </a:lnTo>
                  <a:lnTo>
                    <a:pt x="129" y="694"/>
                  </a:lnTo>
                  <a:lnTo>
                    <a:pt x="124" y="706"/>
                  </a:lnTo>
                  <a:lnTo>
                    <a:pt x="119" y="715"/>
                  </a:lnTo>
                  <a:lnTo>
                    <a:pt x="110" y="722"/>
                  </a:lnTo>
                  <a:lnTo>
                    <a:pt x="99" y="727"/>
                  </a:lnTo>
                  <a:lnTo>
                    <a:pt x="82" y="730"/>
                  </a:lnTo>
                  <a:lnTo>
                    <a:pt x="60" y="731"/>
                  </a:lnTo>
                  <a:lnTo>
                    <a:pt x="31" y="732"/>
                  </a:lnTo>
                  <a:lnTo>
                    <a:pt x="18" y="732"/>
                  </a:lnTo>
                  <a:lnTo>
                    <a:pt x="8" y="735"/>
                  </a:lnTo>
                  <a:lnTo>
                    <a:pt x="2" y="741"/>
                  </a:lnTo>
                  <a:lnTo>
                    <a:pt x="0" y="754"/>
                  </a:lnTo>
                  <a:lnTo>
                    <a:pt x="8" y="765"/>
                  </a:lnTo>
                  <a:lnTo>
                    <a:pt x="31" y="767"/>
                  </a:lnTo>
                  <a:lnTo>
                    <a:pt x="548" y="767"/>
                  </a:lnTo>
                  <a:lnTo>
                    <a:pt x="564" y="766"/>
                  </a:lnTo>
                  <a:lnTo>
                    <a:pt x="574" y="764"/>
                  </a:lnTo>
                  <a:lnTo>
                    <a:pt x="579" y="759"/>
                  </a:lnTo>
                  <a:lnTo>
                    <a:pt x="583" y="748"/>
                  </a:lnTo>
                  <a:lnTo>
                    <a:pt x="671" y="505"/>
                  </a:lnTo>
                  <a:lnTo>
                    <a:pt x="676" y="493"/>
                  </a:lnTo>
                  <a:lnTo>
                    <a:pt x="676" y="490"/>
                  </a:lnTo>
                  <a:lnTo>
                    <a:pt x="673" y="481"/>
                  </a:lnTo>
                  <a:lnTo>
                    <a:pt x="663" y="477"/>
                  </a:lnTo>
                  <a:lnTo>
                    <a:pt x="652" y="482"/>
                  </a:lnTo>
                  <a:lnTo>
                    <a:pt x="644" y="501"/>
                  </a:lnTo>
                  <a:lnTo>
                    <a:pt x="629" y="540"/>
                  </a:lnTo>
                  <a:lnTo>
                    <a:pt x="611" y="580"/>
                  </a:lnTo>
                  <a:lnTo>
                    <a:pt x="589" y="619"/>
                  </a:lnTo>
                  <a:lnTo>
                    <a:pt x="562" y="655"/>
                  </a:lnTo>
                  <a:lnTo>
                    <a:pt x="526" y="686"/>
                  </a:lnTo>
                  <a:lnTo>
                    <a:pt x="483" y="710"/>
                  </a:lnTo>
                  <a:lnTo>
                    <a:pt x="429" y="726"/>
                  </a:lnTo>
                  <a:lnTo>
                    <a:pt x="363" y="732"/>
                  </a:lnTo>
                  <a:lnTo>
                    <a:pt x="258" y="732"/>
                  </a:lnTo>
                  <a:lnTo>
                    <a:pt x="242" y="731"/>
                  </a:lnTo>
                  <a:lnTo>
                    <a:pt x="233" y="731"/>
                  </a:lnTo>
                  <a:lnTo>
                    <a:pt x="222" y="728"/>
                  </a:lnTo>
                  <a:lnTo>
                    <a:pt x="218" y="720"/>
                  </a:lnTo>
                  <a:lnTo>
                    <a:pt x="219" y="713"/>
                  </a:lnTo>
                  <a:lnTo>
                    <a:pt x="224" y="693"/>
                  </a:lnTo>
                  <a:lnTo>
                    <a:pt x="375" y="8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Rectangle 40"/>
            <p:cNvSpPr>
              <a:spLocks noChangeAspect="1" noChangeArrowheads="1"/>
            </p:cNvSpPr>
            <p:nvPr/>
          </p:nvSpPr>
          <p:spPr bwMode="auto">
            <a:xfrm>
              <a:off x="1168" y="676"/>
              <a:ext cx="559" cy="24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3" name="Freeform 41"/>
            <p:cNvSpPr>
              <a:spLocks noChangeAspect="1"/>
            </p:cNvSpPr>
            <p:nvPr/>
          </p:nvSpPr>
          <p:spPr bwMode="auto">
            <a:xfrm>
              <a:off x="1794" y="220"/>
              <a:ext cx="518" cy="767"/>
            </a:xfrm>
            <a:custGeom>
              <a:avLst/>
              <a:gdLst>
                <a:gd name="T0" fmla="*/ 381 w 518"/>
                <a:gd name="T1" fmla="*/ 87 h 767"/>
                <a:gd name="T2" fmla="*/ 384 w 518"/>
                <a:gd name="T3" fmla="*/ 73 h 767"/>
                <a:gd name="T4" fmla="*/ 388 w 518"/>
                <a:gd name="T5" fmla="*/ 62 h 767"/>
                <a:gd name="T6" fmla="*/ 394 w 518"/>
                <a:gd name="T7" fmla="*/ 52 h 767"/>
                <a:gd name="T8" fmla="*/ 402 w 518"/>
                <a:gd name="T9" fmla="*/ 45 h 767"/>
                <a:gd name="T10" fmla="*/ 414 w 518"/>
                <a:gd name="T11" fmla="*/ 41 h 767"/>
                <a:gd name="T12" fmla="*/ 431 w 518"/>
                <a:gd name="T13" fmla="*/ 37 h 767"/>
                <a:gd name="T14" fmla="*/ 453 w 518"/>
                <a:gd name="T15" fmla="*/ 35 h 767"/>
                <a:gd name="T16" fmla="*/ 482 w 518"/>
                <a:gd name="T17" fmla="*/ 35 h 767"/>
                <a:gd name="T18" fmla="*/ 499 w 518"/>
                <a:gd name="T19" fmla="*/ 35 h 767"/>
                <a:gd name="T20" fmla="*/ 511 w 518"/>
                <a:gd name="T21" fmla="*/ 32 h 767"/>
                <a:gd name="T22" fmla="*/ 516 w 518"/>
                <a:gd name="T23" fmla="*/ 26 h 767"/>
                <a:gd name="T24" fmla="*/ 518 w 518"/>
                <a:gd name="T25" fmla="*/ 14 h 767"/>
                <a:gd name="T26" fmla="*/ 512 w 518"/>
                <a:gd name="T27" fmla="*/ 2 h 767"/>
                <a:gd name="T28" fmla="*/ 501 w 518"/>
                <a:gd name="T29" fmla="*/ 0 h 767"/>
                <a:gd name="T30" fmla="*/ 205 w 518"/>
                <a:gd name="T31" fmla="*/ 0 h 767"/>
                <a:gd name="T32" fmla="*/ 198 w 518"/>
                <a:gd name="T33" fmla="*/ 0 h 767"/>
                <a:gd name="T34" fmla="*/ 191 w 518"/>
                <a:gd name="T35" fmla="*/ 3 h 767"/>
                <a:gd name="T36" fmla="*/ 185 w 518"/>
                <a:gd name="T37" fmla="*/ 10 h 767"/>
                <a:gd name="T38" fmla="*/ 183 w 518"/>
                <a:gd name="T39" fmla="*/ 22 h 767"/>
                <a:gd name="T40" fmla="*/ 190 w 518"/>
                <a:gd name="T41" fmla="*/ 34 h 767"/>
                <a:gd name="T42" fmla="*/ 214 w 518"/>
                <a:gd name="T43" fmla="*/ 35 h 767"/>
                <a:gd name="T44" fmla="*/ 246 w 518"/>
                <a:gd name="T45" fmla="*/ 35 h 767"/>
                <a:gd name="T46" fmla="*/ 270 w 518"/>
                <a:gd name="T47" fmla="*/ 37 h 767"/>
                <a:gd name="T48" fmla="*/ 285 w 518"/>
                <a:gd name="T49" fmla="*/ 44 h 767"/>
                <a:gd name="T50" fmla="*/ 291 w 518"/>
                <a:gd name="T51" fmla="*/ 56 h 767"/>
                <a:gd name="T52" fmla="*/ 291 w 518"/>
                <a:gd name="T53" fmla="*/ 64 h 767"/>
                <a:gd name="T54" fmla="*/ 289 w 518"/>
                <a:gd name="T55" fmla="*/ 74 h 767"/>
                <a:gd name="T56" fmla="*/ 138 w 518"/>
                <a:gd name="T57" fmla="*/ 679 h 767"/>
                <a:gd name="T58" fmla="*/ 134 w 518"/>
                <a:gd name="T59" fmla="*/ 693 h 767"/>
                <a:gd name="T60" fmla="*/ 130 w 518"/>
                <a:gd name="T61" fmla="*/ 705 h 767"/>
                <a:gd name="T62" fmla="*/ 125 w 518"/>
                <a:gd name="T63" fmla="*/ 714 h 767"/>
                <a:gd name="T64" fmla="*/ 116 w 518"/>
                <a:gd name="T65" fmla="*/ 721 h 767"/>
                <a:gd name="T66" fmla="*/ 105 w 518"/>
                <a:gd name="T67" fmla="*/ 726 h 767"/>
                <a:gd name="T68" fmla="*/ 88 w 518"/>
                <a:gd name="T69" fmla="*/ 729 h 767"/>
                <a:gd name="T70" fmla="*/ 65 w 518"/>
                <a:gd name="T71" fmla="*/ 731 h 767"/>
                <a:gd name="T72" fmla="*/ 36 w 518"/>
                <a:gd name="T73" fmla="*/ 732 h 767"/>
                <a:gd name="T74" fmla="*/ 20 w 518"/>
                <a:gd name="T75" fmla="*/ 732 h 767"/>
                <a:gd name="T76" fmla="*/ 8 w 518"/>
                <a:gd name="T77" fmla="*/ 735 h 767"/>
                <a:gd name="T78" fmla="*/ 2 w 518"/>
                <a:gd name="T79" fmla="*/ 741 h 767"/>
                <a:gd name="T80" fmla="*/ 0 w 518"/>
                <a:gd name="T81" fmla="*/ 754 h 767"/>
                <a:gd name="T82" fmla="*/ 7 w 518"/>
                <a:gd name="T83" fmla="*/ 765 h 767"/>
                <a:gd name="T84" fmla="*/ 17 w 518"/>
                <a:gd name="T85" fmla="*/ 767 h 767"/>
                <a:gd name="T86" fmla="*/ 314 w 518"/>
                <a:gd name="T87" fmla="*/ 767 h 767"/>
                <a:gd name="T88" fmla="*/ 321 w 518"/>
                <a:gd name="T89" fmla="*/ 766 h 767"/>
                <a:gd name="T90" fmla="*/ 328 w 518"/>
                <a:gd name="T91" fmla="*/ 764 h 767"/>
                <a:gd name="T92" fmla="*/ 334 w 518"/>
                <a:gd name="T93" fmla="*/ 758 h 767"/>
                <a:gd name="T94" fmla="*/ 336 w 518"/>
                <a:gd name="T95" fmla="*/ 745 h 767"/>
                <a:gd name="T96" fmla="*/ 334 w 518"/>
                <a:gd name="T97" fmla="*/ 737 h 767"/>
                <a:gd name="T98" fmla="*/ 328 w 518"/>
                <a:gd name="T99" fmla="*/ 734 h 767"/>
                <a:gd name="T100" fmla="*/ 318 w 518"/>
                <a:gd name="T101" fmla="*/ 732 h 767"/>
                <a:gd name="T102" fmla="*/ 303 w 518"/>
                <a:gd name="T103" fmla="*/ 732 h 767"/>
                <a:gd name="T104" fmla="*/ 279 w 518"/>
                <a:gd name="T105" fmla="*/ 731 h 767"/>
                <a:gd name="T106" fmla="*/ 254 w 518"/>
                <a:gd name="T107" fmla="*/ 729 h 767"/>
                <a:gd name="T108" fmla="*/ 231 w 518"/>
                <a:gd name="T109" fmla="*/ 724 h 767"/>
                <a:gd name="T110" fmla="*/ 226 w 518"/>
                <a:gd name="T111" fmla="*/ 711 h 767"/>
                <a:gd name="T112" fmla="*/ 231 w 518"/>
                <a:gd name="T113" fmla="*/ 685 h 767"/>
                <a:gd name="T114" fmla="*/ 381 w 518"/>
                <a:gd name="T115" fmla="*/ 87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8" h="767">
                  <a:moveTo>
                    <a:pt x="381" y="87"/>
                  </a:moveTo>
                  <a:lnTo>
                    <a:pt x="384" y="73"/>
                  </a:lnTo>
                  <a:lnTo>
                    <a:pt x="388" y="62"/>
                  </a:lnTo>
                  <a:lnTo>
                    <a:pt x="394" y="52"/>
                  </a:lnTo>
                  <a:lnTo>
                    <a:pt x="402" y="45"/>
                  </a:lnTo>
                  <a:lnTo>
                    <a:pt x="414" y="41"/>
                  </a:lnTo>
                  <a:lnTo>
                    <a:pt x="431" y="37"/>
                  </a:lnTo>
                  <a:lnTo>
                    <a:pt x="453" y="35"/>
                  </a:lnTo>
                  <a:lnTo>
                    <a:pt x="482" y="35"/>
                  </a:lnTo>
                  <a:lnTo>
                    <a:pt x="499" y="35"/>
                  </a:lnTo>
                  <a:lnTo>
                    <a:pt x="511" y="32"/>
                  </a:lnTo>
                  <a:lnTo>
                    <a:pt x="516" y="26"/>
                  </a:lnTo>
                  <a:lnTo>
                    <a:pt x="518" y="14"/>
                  </a:lnTo>
                  <a:lnTo>
                    <a:pt x="512" y="2"/>
                  </a:lnTo>
                  <a:lnTo>
                    <a:pt x="501" y="0"/>
                  </a:lnTo>
                  <a:lnTo>
                    <a:pt x="205" y="0"/>
                  </a:lnTo>
                  <a:lnTo>
                    <a:pt x="198" y="0"/>
                  </a:lnTo>
                  <a:lnTo>
                    <a:pt x="191" y="3"/>
                  </a:lnTo>
                  <a:lnTo>
                    <a:pt x="185" y="10"/>
                  </a:lnTo>
                  <a:lnTo>
                    <a:pt x="183" y="22"/>
                  </a:lnTo>
                  <a:lnTo>
                    <a:pt x="190" y="34"/>
                  </a:lnTo>
                  <a:lnTo>
                    <a:pt x="214" y="35"/>
                  </a:lnTo>
                  <a:lnTo>
                    <a:pt x="246" y="35"/>
                  </a:lnTo>
                  <a:lnTo>
                    <a:pt x="270" y="37"/>
                  </a:lnTo>
                  <a:lnTo>
                    <a:pt x="285" y="44"/>
                  </a:lnTo>
                  <a:lnTo>
                    <a:pt x="291" y="56"/>
                  </a:lnTo>
                  <a:lnTo>
                    <a:pt x="291" y="64"/>
                  </a:lnTo>
                  <a:lnTo>
                    <a:pt x="289" y="74"/>
                  </a:lnTo>
                  <a:lnTo>
                    <a:pt x="138" y="679"/>
                  </a:lnTo>
                  <a:lnTo>
                    <a:pt x="134" y="693"/>
                  </a:lnTo>
                  <a:lnTo>
                    <a:pt x="130" y="705"/>
                  </a:lnTo>
                  <a:lnTo>
                    <a:pt x="125" y="714"/>
                  </a:lnTo>
                  <a:lnTo>
                    <a:pt x="116" y="721"/>
                  </a:lnTo>
                  <a:lnTo>
                    <a:pt x="105" y="726"/>
                  </a:lnTo>
                  <a:lnTo>
                    <a:pt x="88" y="729"/>
                  </a:lnTo>
                  <a:lnTo>
                    <a:pt x="65" y="731"/>
                  </a:lnTo>
                  <a:lnTo>
                    <a:pt x="36" y="732"/>
                  </a:lnTo>
                  <a:lnTo>
                    <a:pt x="20" y="732"/>
                  </a:lnTo>
                  <a:lnTo>
                    <a:pt x="8" y="735"/>
                  </a:lnTo>
                  <a:lnTo>
                    <a:pt x="2" y="741"/>
                  </a:lnTo>
                  <a:lnTo>
                    <a:pt x="0" y="754"/>
                  </a:lnTo>
                  <a:lnTo>
                    <a:pt x="7" y="765"/>
                  </a:lnTo>
                  <a:lnTo>
                    <a:pt x="17" y="767"/>
                  </a:lnTo>
                  <a:lnTo>
                    <a:pt x="314" y="767"/>
                  </a:lnTo>
                  <a:lnTo>
                    <a:pt x="321" y="766"/>
                  </a:lnTo>
                  <a:lnTo>
                    <a:pt x="328" y="764"/>
                  </a:lnTo>
                  <a:lnTo>
                    <a:pt x="334" y="758"/>
                  </a:lnTo>
                  <a:lnTo>
                    <a:pt x="336" y="745"/>
                  </a:lnTo>
                  <a:lnTo>
                    <a:pt x="334" y="737"/>
                  </a:lnTo>
                  <a:lnTo>
                    <a:pt x="328" y="734"/>
                  </a:lnTo>
                  <a:lnTo>
                    <a:pt x="318" y="732"/>
                  </a:lnTo>
                  <a:lnTo>
                    <a:pt x="303" y="732"/>
                  </a:lnTo>
                  <a:lnTo>
                    <a:pt x="279" y="731"/>
                  </a:lnTo>
                  <a:lnTo>
                    <a:pt x="254" y="729"/>
                  </a:lnTo>
                  <a:lnTo>
                    <a:pt x="231" y="724"/>
                  </a:lnTo>
                  <a:lnTo>
                    <a:pt x="226" y="711"/>
                  </a:lnTo>
                  <a:lnTo>
                    <a:pt x="231" y="685"/>
                  </a:lnTo>
                  <a:lnTo>
                    <a:pt x="381" y="8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4" name="Freeform 42"/>
            <p:cNvSpPr>
              <a:spLocks noChangeAspect="1" noEditPoints="1"/>
            </p:cNvSpPr>
            <p:nvPr/>
          </p:nvSpPr>
          <p:spPr bwMode="auto">
            <a:xfrm>
              <a:off x="2378" y="208"/>
              <a:ext cx="533" cy="791"/>
            </a:xfrm>
            <a:custGeom>
              <a:avLst/>
              <a:gdLst>
                <a:gd name="T0" fmla="*/ 531 w 533"/>
                <a:gd name="T1" fmla="*/ 5 h 791"/>
                <a:gd name="T2" fmla="*/ 492 w 533"/>
                <a:gd name="T3" fmla="*/ 2 h 791"/>
                <a:gd name="T4" fmla="*/ 404 w 533"/>
                <a:gd name="T5" fmla="*/ 9 h 791"/>
                <a:gd name="T6" fmla="*/ 365 w 533"/>
                <a:gd name="T7" fmla="*/ 18 h 791"/>
                <a:gd name="T8" fmla="*/ 368 w 533"/>
                <a:gd name="T9" fmla="*/ 45 h 791"/>
                <a:gd name="T10" fmla="*/ 419 w 533"/>
                <a:gd name="T11" fmla="*/ 48 h 791"/>
                <a:gd name="T12" fmla="*/ 443 w 533"/>
                <a:gd name="T13" fmla="*/ 59 h 791"/>
                <a:gd name="T14" fmla="*/ 440 w 533"/>
                <a:gd name="T15" fmla="*/ 89 h 791"/>
                <a:gd name="T16" fmla="*/ 355 w 533"/>
                <a:gd name="T17" fmla="*/ 326 h 791"/>
                <a:gd name="T18" fmla="*/ 305 w 533"/>
                <a:gd name="T19" fmla="*/ 288 h 791"/>
                <a:gd name="T20" fmla="*/ 221 w 533"/>
                <a:gd name="T21" fmla="*/ 290 h 791"/>
                <a:gd name="T22" fmla="*/ 127 w 533"/>
                <a:gd name="T23" fmla="*/ 343 h 791"/>
                <a:gd name="T24" fmla="*/ 51 w 533"/>
                <a:gd name="T25" fmla="*/ 436 h 791"/>
                <a:gd name="T26" fmla="*/ 7 w 533"/>
                <a:gd name="T27" fmla="*/ 550 h 791"/>
                <a:gd name="T28" fmla="*/ 12 w 533"/>
                <a:gd name="T29" fmla="*/ 684 h 791"/>
                <a:gd name="T30" fmla="*/ 89 w 533"/>
                <a:gd name="T31" fmla="*/ 778 h 791"/>
                <a:gd name="T32" fmla="*/ 172 w 533"/>
                <a:gd name="T33" fmla="*/ 789 h 791"/>
                <a:gd name="T34" fmla="*/ 247 w 533"/>
                <a:gd name="T35" fmla="*/ 754 h 791"/>
                <a:gd name="T36" fmla="*/ 307 w 533"/>
                <a:gd name="T37" fmla="*/ 740 h 791"/>
                <a:gd name="T38" fmla="*/ 359 w 533"/>
                <a:gd name="T39" fmla="*/ 784 h 791"/>
                <a:gd name="T40" fmla="*/ 423 w 533"/>
                <a:gd name="T41" fmla="*/ 786 h 791"/>
                <a:gd name="T42" fmla="*/ 464 w 533"/>
                <a:gd name="T43" fmla="*/ 754 h 791"/>
                <a:gd name="T44" fmla="*/ 493 w 533"/>
                <a:gd name="T45" fmla="*/ 695 h 791"/>
                <a:gd name="T46" fmla="*/ 510 w 533"/>
                <a:gd name="T47" fmla="*/ 631 h 791"/>
                <a:gd name="T48" fmla="*/ 507 w 533"/>
                <a:gd name="T49" fmla="*/ 608 h 791"/>
                <a:gd name="T50" fmla="*/ 489 w 533"/>
                <a:gd name="T51" fmla="*/ 611 h 791"/>
                <a:gd name="T52" fmla="*/ 469 w 533"/>
                <a:gd name="T53" fmla="*/ 680 h 791"/>
                <a:gd name="T54" fmla="*/ 429 w 533"/>
                <a:gd name="T55" fmla="*/ 755 h 791"/>
                <a:gd name="T56" fmla="*/ 381 w 533"/>
                <a:gd name="T57" fmla="*/ 761 h 791"/>
                <a:gd name="T58" fmla="*/ 366 w 533"/>
                <a:gd name="T59" fmla="*/ 732 h 791"/>
                <a:gd name="T60" fmla="*/ 367 w 533"/>
                <a:gd name="T61" fmla="*/ 685 h 791"/>
                <a:gd name="T62" fmla="*/ 533 w 533"/>
                <a:gd name="T63" fmla="*/ 12 h 791"/>
                <a:gd name="T64" fmla="*/ 297 w 533"/>
                <a:gd name="T65" fmla="*/ 657 h 791"/>
                <a:gd name="T66" fmla="*/ 287 w 533"/>
                <a:gd name="T67" fmla="*/ 675 h 791"/>
                <a:gd name="T68" fmla="*/ 242 w 533"/>
                <a:gd name="T69" fmla="*/ 725 h 791"/>
                <a:gd name="T70" fmla="*/ 177 w 533"/>
                <a:gd name="T71" fmla="*/ 762 h 791"/>
                <a:gd name="T72" fmla="*/ 117 w 533"/>
                <a:gd name="T73" fmla="*/ 756 h 791"/>
                <a:gd name="T74" fmla="*/ 83 w 533"/>
                <a:gd name="T75" fmla="*/ 696 h 791"/>
                <a:gd name="T76" fmla="*/ 86 w 533"/>
                <a:gd name="T77" fmla="*/ 606 h 791"/>
                <a:gd name="T78" fmla="*/ 121 w 533"/>
                <a:gd name="T79" fmla="*/ 467 h 791"/>
                <a:gd name="T80" fmla="*/ 170 w 533"/>
                <a:gd name="T81" fmla="*/ 370 h 791"/>
                <a:gd name="T82" fmla="*/ 237 w 533"/>
                <a:gd name="T83" fmla="*/ 315 h 791"/>
                <a:gd name="T84" fmla="*/ 296 w 533"/>
                <a:gd name="T85" fmla="*/ 311 h 791"/>
                <a:gd name="T86" fmla="*/ 331 w 533"/>
                <a:gd name="T87" fmla="*/ 337 h 791"/>
                <a:gd name="T88" fmla="*/ 351 w 533"/>
                <a:gd name="T89" fmla="*/ 372 h 791"/>
                <a:gd name="T90" fmla="*/ 359 w 533"/>
                <a:gd name="T91" fmla="*/ 400 h 791"/>
                <a:gd name="T92" fmla="*/ 356 w 533"/>
                <a:gd name="T93" fmla="*/ 425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3" h="791">
                  <a:moveTo>
                    <a:pt x="533" y="12"/>
                  </a:moveTo>
                  <a:lnTo>
                    <a:pt x="531" y="5"/>
                  </a:lnTo>
                  <a:lnTo>
                    <a:pt x="518" y="0"/>
                  </a:lnTo>
                  <a:lnTo>
                    <a:pt x="492" y="2"/>
                  </a:lnTo>
                  <a:lnTo>
                    <a:pt x="448" y="5"/>
                  </a:lnTo>
                  <a:lnTo>
                    <a:pt x="404" y="9"/>
                  </a:lnTo>
                  <a:lnTo>
                    <a:pt x="376" y="12"/>
                  </a:lnTo>
                  <a:lnTo>
                    <a:pt x="365" y="18"/>
                  </a:lnTo>
                  <a:lnTo>
                    <a:pt x="361" y="33"/>
                  </a:lnTo>
                  <a:lnTo>
                    <a:pt x="368" y="45"/>
                  </a:lnTo>
                  <a:lnTo>
                    <a:pt x="387" y="47"/>
                  </a:lnTo>
                  <a:lnTo>
                    <a:pt x="419" y="48"/>
                  </a:lnTo>
                  <a:lnTo>
                    <a:pt x="436" y="52"/>
                  </a:lnTo>
                  <a:lnTo>
                    <a:pt x="443" y="59"/>
                  </a:lnTo>
                  <a:lnTo>
                    <a:pt x="444" y="66"/>
                  </a:lnTo>
                  <a:lnTo>
                    <a:pt x="440" y="89"/>
                  </a:lnTo>
                  <a:lnTo>
                    <a:pt x="373" y="355"/>
                  </a:lnTo>
                  <a:lnTo>
                    <a:pt x="355" y="326"/>
                  </a:lnTo>
                  <a:lnTo>
                    <a:pt x="333" y="303"/>
                  </a:lnTo>
                  <a:lnTo>
                    <a:pt x="305" y="288"/>
                  </a:lnTo>
                  <a:lnTo>
                    <a:pt x="270" y="283"/>
                  </a:lnTo>
                  <a:lnTo>
                    <a:pt x="221" y="290"/>
                  </a:lnTo>
                  <a:lnTo>
                    <a:pt x="173" y="311"/>
                  </a:lnTo>
                  <a:lnTo>
                    <a:pt x="127" y="343"/>
                  </a:lnTo>
                  <a:lnTo>
                    <a:pt x="86" y="386"/>
                  </a:lnTo>
                  <a:lnTo>
                    <a:pt x="51" y="436"/>
                  </a:lnTo>
                  <a:lnTo>
                    <a:pt x="24" y="491"/>
                  </a:lnTo>
                  <a:lnTo>
                    <a:pt x="7" y="550"/>
                  </a:lnTo>
                  <a:lnTo>
                    <a:pt x="0" y="611"/>
                  </a:lnTo>
                  <a:lnTo>
                    <a:pt x="12" y="684"/>
                  </a:lnTo>
                  <a:lnTo>
                    <a:pt x="42" y="741"/>
                  </a:lnTo>
                  <a:lnTo>
                    <a:pt x="89" y="778"/>
                  </a:lnTo>
                  <a:lnTo>
                    <a:pt x="150" y="791"/>
                  </a:lnTo>
                  <a:lnTo>
                    <a:pt x="172" y="789"/>
                  </a:lnTo>
                  <a:lnTo>
                    <a:pt x="205" y="779"/>
                  </a:lnTo>
                  <a:lnTo>
                    <a:pt x="247" y="754"/>
                  </a:lnTo>
                  <a:lnTo>
                    <a:pt x="295" y="707"/>
                  </a:lnTo>
                  <a:lnTo>
                    <a:pt x="307" y="740"/>
                  </a:lnTo>
                  <a:lnTo>
                    <a:pt x="329" y="766"/>
                  </a:lnTo>
                  <a:lnTo>
                    <a:pt x="359" y="784"/>
                  </a:lnTo>
                  <a:lnTo>
                    <a:pt x="397" y="791"/>
                  </a:lnTo>
                  <a:lnTo>
                    <a:pt x="423" y="786"/>
                  </a:lnTo>
                  <a:lnTo>
                    <a:pt x="446" y="773"/>
                  </a:lnTo>
                  <a:lnTo>
                    <a:pt x="464" y="754"/>
                  </a:lnTo>
                  <a:lnTo>
                    <a:pt x="479" y="729"/>
                  </a:lnTo>
                  <a:lnTo>
                    <a:pt x="493" y="695"/>
                  </a:lnTo>
                  <a:lnTo>
                    <a:pt x="503" y="659"/>
                  </a:lnTo>
                  <a:lnTo>
                    <a:pt x="510" y="631"/>
                  </a:lnTo>
                  <a:lnTo>
                    <a:pt x="513" y="618"/>
                  </a:lnTo>
                  <a:lnTo>
                    <a:pt x="507" y="608"/>
                  </a:lnTo>
                  <a:lnTo>
                    <a:pt x="499" y="607"/>
                  </a:lnTo>
                  <a:lnTo>
                    <a:pt x="489" y="611"/>
                  </a:lnTo>
                  <a:lnTo>
                    <a:pt x="484" y="627"/>
                  </a:lnTo>
                  <a:lnTo>
                    <a:pt x="469" y="680"/>
                  </a:lnTo>
                  <a:lnTo>
                    <a:pt x="451" y="724"/>
                  </a:lnTo>
                  <a:lnTo>
                    <a:pt x="429" y="755"/>
                  </a:lnTo>
                  <a:lnTo>
                    <a:pt x="399" y="766"/>
                  </a:lnTo>
                  <a:lnTo>
                    <a:pt x="381" y="761"/>
                  </a:lnTo>
                  <a:lnTo>
                    <a:pt x="370" y="749"/>
                  </a:lnTo>
                  <a:lnTo>
                    <a:pt x="366" y="732"/>
                  </a:lnTo>
                  <a:lnTo>
                    <a:pt x="365" y="714"/>
                  </a:lnTo>
                  <a:lnTo>
                    <a:pt x="367" y="685"/>
                  </a:lnTo>
                  <a:lnTo>
                    <a:pt x="372" y="661"/>
                  </a:lnTo>
                  <a:lnTo>
                    <a:pt x="533" y="12"/>
                  </a:lnTo>
                  <a:close/>
                  <a:moveTo>
                    <a:pt x="300" y="645"/>
                  </a:moveTo>
                  <a:lnTo>
                    <a:pt x="297" y="657"/>
                  </a:lnTo>
                  <a:lnTo>
                    <a:pt x="293" y="666"/>
                  </a:lnTo>
                  <a:lnTo>
                    <a:pt x="287" y="675"/>
                  </a:lnTo>
                  <a:lnTo>
                    <a:pt x="278" y="687"/>
                  </a:lnTo>
                  <a:lnTo>
                    <a:pt x="242" y="725"/>
                  </a:lnTo>
                  <a:lnTo>
                    <a:pt x="208" y="749"/>
                  </a:lnTo>
                  <a:lnTo>
                    <a:pt x="177" y="762"/>
                  </a:lnTo>
                  <a:lnTo>
                    <a:pt x="152" y="766"/>
                  </a:lnTo>
                  <a:lnTo>
                    <a:pt x="117" y="756"/>
                  </a:lnTo>
                  <a:lnTo>
                    <a:pt x="95" y="730"/>
                  </a:lnTo>
                  <a:lnTo>
                    <a:pt x="83" y="696"/>
                  </a:lnTo>
                  <a:lnTo>
                    <a:pt x="80" y="661"/>
                  </a:lnTo>
                  <a:lnTo>
                    <a:pt x="86" y="606"/>
                  </a:lnTo>
                  <a:lnTo>
                    <a:pt x="101" y="536"/>
                  </a:lnTo>
                  <a:lnTo>
                    <a:pt x="121" y="467"/>
                  </a:lnTo>
                  <a:lnTo>
                    <a:pt x="142" y="415"/>
                  </a:lnTo>
                  <a:lnTo>
                    <a:pt x="170" y="370"/>
                  </a:lnTo>
                  <a:lnTo>
                    <a:pt x="202" y="336"/>
                  </a:lnTo>
                  <a:lnTo>
                    <a:pt x="237" y="315"/>
                  </a:lnTo>
                  <a:lnTo>
                    <a:pt x="271" y="307"/>
                  </a:lnTo>
                  <a:lnTo>
                    <a:pt x="296" y="311"/>
                  </a:lnTo>
                  <a:lnTo>
                    <a:pt x="316" y="322"/>
                  </a:lnTo>
                  <a:lnTo>
                    <a:pt x="331" y="337"/>
                  </a:lnTo>
                  <a:lnTo>
                    <a:pt x="343" y="354"/>
                  </a:lnTo>
                  <a:lnTo>
                    <a:pt x="351" y="372"/>
                  </a:lnTo>
                  <a:lnTo>
                    <a:pt x="356" y="388"/>
                  </a:lnTo>
                  <a:lnTo>
                    <a:pt x="359" y="400"/>
                  </a:lnTo>
                  <a:lnTo>
                    <a:pt x="360" y="406"/>
                  </a:lnTo>
                  <a:lnTo>
                    <a:pt x="356" y="425"/>
                  </a:lnTo>
                  <a:lnTo>
                    <a:pt x="300" y="64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Freeform 43"/>
            <p:cNvSpPr>
              <a:spLocks noChangeAspect="1" noEditPoints="1"/>
            </p:cNvSpPr>
            <p:nvPr/>
          </p:nvSpPr>
          <p:spPr bwMode="auto">
            <a:xfrm>
              <a:off x="3070" y="145"/>
              <a:ext cx="262" cy="1122"/>
            </a:xfrm>
            <a:custGeom>
              <a:avLst/>
              <a:gdLst>
                <a:gd name="T0" fmla="*/ 44 w 262"/>
                <a:gd name="T1" fmla="*/ 38 h 1122"/>
                <a:gd name="T2" fmla="*/ 44 w 262"/>
                <a:gd name="T3" fmla="*/ 24 h 1122"/>
                <a:gd name="T4" fmla="*/ 41 w 262"/>
                <a:gd name="T5" fmla="*/ 12 h 1122"/>
                <a:gd name="T6" fmla="*/ 35 w 262"/>
                <a:gd name="T7" fmla="*/ 4 h 1122"/>
                <a:gd name="T8" fmla="*/ 22 w 262"/>
                <a:gd name="T9" fmla="*/ 0 h 1122"/>
                <a:gd name="T10" fmla="*/ 9 w 262"/>
                <a:gd name="T11" fmla="*/ 4 h 1122"/>
                <a:gd name="T12" fmla="*/ 2 w 262"/>
                <a:gd name="T13" fmla="*/ 14 h 1122"/>
                <a:gd name="T14" fmla="*/ 0 w 262"/>
                <a:gd name="T15" fmla="*/ 28 h 1122"/>
                <a:gd name="T16" fmla="*/ 0 w 262"/>
                <a:gd name="T17" fmla="*/ 42 h 1122"/>
                <a:gd name="T18" fmla="*/ 0 w 262"/>
                <a:gd name="T19" fmla="*/ 1080 h 1122"/>
                <a:gd name="T20" fmla="*/ 0 w 262"/>
                <a:gd name="T21" fmla="*/ 1094 h 1122"/>
                <a:gd name="T22" fmla="*/ 2 w 262"/>
                <a:gd name="T23" fmla="*/ 1108 h 1122"/>
                <a:gd name="T24" fmla="*/ 9 w 262"/>
                <a:gd name="T25" fmla="*/ 1118 h 1122"/>
                <a:gd name="T26" fmla="*/ 22 w 262"/>
                <a:gd name="T27" fmla="*/ 1122 h 1122"/>
                <a:gd name="T28" fmla="*/ 35 w 262"/>
                <a:gd name="T29" fmla="*/ 1119 h 1122"/>
                <a:gd name="T30" fmla="*/ 41 w 262"/>
                <a:gd name="T31" fmla="*/ 1110 h 1122"/>
                <a:gd name="T32" fmla="*/ 44 w 262"/>
                <a:gd name="T33" fmla="*/ 1098 h 1122"/>
                <a:gd name="T34" fmla="*/ 44 w 262"/>
                <a:gd name="T35" fmla="*/ 1084 h 1122"/>
                <a:gd name="T36" fmla="*/ 44 w 262"/>
                <a:gd name="T37" fmla="*/ 38 h 1122"/>
                <a:gd name="T38" fmla="*/ 262 w 262"/>
                <a:gd name="T39" fmla="*/ 42 h 1122"/>
                <a:gd name="T40" fmla="*/ 262 w 262"/>
                <a:gd name="T41" fmla="*/ 28 h 1122"/>
                <a:gd name="T42" fmla="*/ 260 w 262"/>
                <a:gd name="T43" fmla="*/ 14 h 1122"/>
                <a:gd name="T44" fmla="*/ 253 w 262"/>
                <a:gd name="T45" fmla="*/ 4 h 1122"/>
                <a:gd name="T46" fmla="*/ 240 w 262"/>
                <a:gd name="T47" fmla="*/ 0 h 1122"/>
                <a:gd name="T48" fmla="*/ 227 w 262"/>
                <a:gd name="T49" fmla="*/ 4 h 1122"/>
                <a:gd name="T50" fmla="*/ 221 w 262"/>
                <a:gd name="T51" fmla="*/ 12 h 1122"/>
                <a:gd name="T52" fmla="*/ 218 w 262"/>
                <a:gd name="T53" fmla="*/ 24 h 1122"/>
                <a:gd name="T54" fmla="*/ 218 w 262"/>
                <a:gd name="T55" fmla="*/ 38 h 1122"/>
                <a:gd name="T56" fmla="*/ 218 w 262"/>
                <a:gd name="T57" fmla="*/ 1084 h 1122"/>
                <a:gd name="T58" fmla="*/ 218 w 262"/>
                <a:gd name="T59" fmla="*/ 1098 h 1122"/>
                <a:gd name="T60" fmla="*/ 221 w 262"/>
                <a:gd name="T61" fmla="*/ 1110 h 1122"/>
                <a:gd name="T62" fmla="*/ 227 w 262"/>
                <a:gd name="T63" fmla="*/ 1119 h 1122"/>
                <a:gd name="T64" fmla="*/ 240 w 262"/>
                <a:gd name="T65" fmla="*/ 1122 h 1122"/>
                <a:gd name="T66" fmla="*/ 253 w 262"/>
                <a:gd name="T67" fmla="*/ 1118 h 1122"/>
                <a:gd name="T68" fmla="*/ 260 w 262"/>
                <a:gd name="T69" fmla="*/ 1108 h 1122"/>
                <a:gd name="T70" fmla="*/ 262 w 262"/>
                <a:gd name="T71" fmla="*/ 1094 h 1122"/>
                <a:gd name="T72" fmla="*/ 262 w 262"/>
                <a:gd name="T73" fmla="*/ 1080 h 1122"/>
                <a:gd name="T74" fmla="*/ 262 w 262"/>
                <a:gd name="T75" fmla="*/ 42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2" h="1122">
                  <a:moveTo>
                    <a:pt x="44" y="38"/>
                  </a:moveTo>
                  <a:lnTo>
                    <a:pt x="44" y="24"/>
                  </a:lnTo>
                  <a:lnTo>
                    <a:pt x="41" y="12"/>
                  </a:lnTo>
                  <a:lnTo>
                    <a:pt x="35" y="4"/>
                  </a:lnTo>
                  <a:lnTo>
                    <a:pt x="22" y="0"/>
                  </a:lnTo>
                  <a:lnTo>
                    <a:pt x="9" y="4"/>
                  </a:lnTo>
                  <a:lnTo>
                    <a:pt x="2" y="14"/>
                  </a:lnTo>
                  <a:lnTo>
                    <a:pt x="0" y="28"/>
                  </a:lnTo>
                  <a:lnTo>
                    <a:pt x="0" y="42"/>
                  </a:lnTo>
                  <a:lnTo>
                    <a:pt x="0" y="1080"/>
                  </a:lnTo>
                  <a:lnTo>
                    <a:pt x="0" y="1094"/>
                  </a:lnTo>
                  <a:lnTo>
                    <a:pt x="2" y="1108"/>
                  </a:lnTo>
                  <a:lnTo>
                    <a:pt x="9" y="1118"/>
                  </a:lnTo>
                  <a:lnTo>
                    <a:pt x="22" y="1122"/>
                  </a:lnTo>
                  <a:lnTo>
                    <a:pt x="35" y="1119"/>
                  </a:lnTo>
                  <a:lnTo>
                    <a:pt x="41" y="1110"/>
                  </a:lnTo>
                  <a:lnTo>
                    <a:pt x="44" y="1098"/>
                  </a:lnTo>
                  <a:lnTo>
                    <a:pt x="44" y="1084"/>
                  </a:lnTo>
                  <a:lnTo>
                    <a:pt x="44" y="38"/>
                  </a:lnTo>
                  <a:close/>
                  <a:moveTo>
                    <a:pt x="262" y="42"/>
                  </a:moveTo>
                  <a:lnTo>
                    <a:pt x="262" y="28"/>
                  </a:lnTo>
                  <a:lnTo>
                    <a:pt x="260" y="14"/>
                  </a:lnTo>
                  <a:lnTo>
                    <a:pt x="253" y="4"/>
                  </a:lnTo>
                  <a:lnTo>
                    <a:pt x="240" y="0"/>
                  </a:lnTo>
                  <a:lnTo>
                    <a:pt x="227" y="4"/>
                  </a:lnTo>
                  <a:lnTo>
                    <a:pt x="221" y="12"/>
                  </a:lnTo>
                  <a:lnTo>
                    <a:pt x="218" y="24"/>
                  </a:lnTo>
                  <a:lnTo>
                    <a:pt x="218" y="38"/>
                  </a:lnTo>
                  <a:lnTo>
                    <a:pt x="218" y="1084"/>
                  </a:lnTo>
                  <a:lnTo>
                    <a:pt x="218" y="1098"/>
                  </a:lnTo>
                  <a:lnTo>
                    <a:pt x="221" y="1110"/>
                  </a:lnTo>
                  <a:lnTo>
                    <a:pt x="227" y="1119"/>
                  </a:lnTo>
                  <a:lnTo>
                    <a:pt x="240" y="1122"/>
                  </a:lnTo>
                  <a:lnTo>
                    <a:pt x="253" y="1118"/>
                  </a:lnTo>
                  <a:lnTo>
                    <a:pt x="260" y="1108"/>
                  </a:lnTo>
                  <a:lnTo>
                    <a:pt x="262" y="1094"/>
                  </a:lnTo>
                  <a:lnTo>
                    <a:pt x="262" y="1080"/>
                  </a:lnTo>
                  <a:lnTo>
                    <a:pt x="262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7" name="Freeform 44"/>
            <p:cNvSpPr>
              <a:spLocks noChangeAspect="1"/>
            </p:cNvSpPr>
            <p:nvPr/>
          </p:nvSpPr>
          <p:spPr bwMode="auto">
            <a:xfrm>
              <a:off x="3527" y="4"/>
              <a:ext cx="346" cy="522"/>
            </a:xfrm>
            <a:custGeom>
              <a:avLst/>
              <a:gdLst>
                <a:gd name="T0" fmla="*/ 346 w 346"/>
                <a:gd name="T1" fmla="*/ 378 h 522"/>
                <a:gd name="T2" fmla="*/ 320 w 346"/>
                <a:gd name="T3" fmla="*/ 378 h 522"/>
                <a:gd name="T4" fmla="*/ 317 w 346"/>
                <a:gd name="T5" fmla="*/ 396 h 522"/>
                <a:gd name="T6" fmla="*/ 313 w 346"/>
                <a:gd name="T7" fmla="*/ 418 h 522"/>
                <a:gd name="T8" fmla="*/ 307 w 346"/>
                <a:gd name="T9" fmla="*/ 438 h 522"/>
                <a:gd name="T10" fmla="*/ 299 w 346"/>
                <a:gd name="T11" fmla="*/ 450 h 522"/>
                <a:gd name="T12" fmla="*/ 286 w 346"/>
                <a:gd name="T13" fmla="*/ 452 h 522"/>
                <a:gd name="T14" fmla="*/ 262 w 346"/>
                <a:gd name="T15" fmla="*/ 454 h 522"/>
                <a:gd name="T16" fmla="*/ 238 w 346"/>
                <a:gd name="T17" fmla="*/ 455 h 522"/>
                <a:gd name="T18" fmla="*/ 222 w 346"/>
                <a:gd name="T19" fmla="*/ 455 h 522"/>
                <a:gd name="T20" fmla="*/ 78 w 346"/>
                <a:gd name="T21" fmla="*/ 455 h 522"/>
                <a:gd name="T22" fmla="*/ 130 w 346"/>
                <a:gd name="T23" fmla="*/ 408 h 522"/>
                <a:gd name="T24" fmla="*/ 169 w 346"/>
                <a:gd name="T25" fmla="*/ 375 h 522"/>
                <a:gd name="T26" fmla="*/ 202 w 346"/>
                <a:gd name="T27" fmla="*/ 348 h 522"/>
                <a:gd name="T28" fmla="*/ 235 w 346"/>
                <a:gd name="T29" fmla="*/ 323 h 522"/>
                <a:gd name="T30" fmla="*/ 276 w 346"/>
                <a:gd name="T31" fmla="*/ 287 h 522"/>
                <a:gd name="T32" fmla="*/ 312 w 346"/>
                <a:gd name="T33" fmla="*/ 249 h 522"/>
                <a:gd name="T34" fmla="*/ 337 w 346"/>
                <a:gd name="T35" fmla="*/ 205 h 522"/>
                <a:gd name="T36" fmla="*/ 346 w 346"/>
                <a:gd name="T37" fmla="*/ 153 h 522"/>
                <a:gd name="T38" fmla="*/ 332 w 346"/>
                <a:gd name="T39" fmla="*/ 89 h 522"/>
                <a:gd name="T40" fmla="*/ 292 w 346"/>
                <a:gd name="T41" fmla="*/ 40 h 522"/>
                <a:gd name="T42" fmla="*/ 234 w 346"/>
                <a:gd name="T43" fmla="*/ 10 h 522"/>
                <a:gd name="T44" fmla="*/ 163 w 346"/>
                <a:gd name="T45" fmla="*/ 0 h 522"/>
                <a:gd name="T46" fmla="*/ 128 w 346"/>
                <a:gd name="T47" fmla="*/ 3 h 522"/>
                <a:gd name="T48" fmla="*/ 97 w 346"/>
                <a:gd name="T49" fmla="*/ 12 h 522"/>
                <a:gd name="T50" fmla="*/ 69 w 346"/>
                <a:gd name="T51" fmla="*/ 25 h 522"/>
                <a:gd name="T52" fmla="*/ 45 w 346"/>
                <a:gd name="T53" fmla="*/ 43 h 522"/>
                <a:gd name="T54" fmla="*/ 26 w 346"/>
                <a:gd name="T55" fmla="*/ 64 h 522"/>
                <a:gd name="T56" fmla="*/ 12 w 346"/>
                <a:gd name="T57" fmla="*/ 88 h 522"/>
                <a:gd name="T58" fmla="*/ 3 w 346"/>
                <a:gd name="T59" fmla="*/ 113 h 522"/>
                <a:gd name="T60" fmla="*/ 0 w 346"/>
                <a:gd name="T61" fmla="*/ 140 h 522"/>
                <a:gd name="T62" fmla="*/ 6 w 346"/>
                <a:gd name="T63" fmla="*/ 164 h 522"/>
                <a:gd name="T64" fmla="*/ 18 w 346"/>
                <a:gd name="T65" fmla="*/ 177 h 522"/>
                <a:gd name="T66" fmla="*/ 32 w 346"/>
                <a:gd name="T67" fmla="*/ 183 h 522"/>
                <a:gd name="T68" fmla="*/ 42 w 346"/>
                <a:gd name="T69" fmla="*/ 184 h 522"/>
                <a:gd name="T70" fmla="*/ 56 w 346"/>
                <a:gd name="T71" fmla="*/ 182 h 522"/>
                <a:gd name="T72" fmla="*/ 69 w 346"/>
                <a:gd name="T73" fmla="*/ 174 h 522"/>
                <a:gd name="T74" fmla="*/ 80 w 346"/>
                <a:gd name="T75" fmla="*/ 161 h 522"/>
                <a:gd name="T76" fmla="*/ 83 w 346"/>
                <a:gd name="T77" fmla="*/ 143 h 522"/>
                <a:gd name="T78" fmla="*/ 82 w 346"/>
                <a:gd name="T79" fmla="*/ 130 h 522"/>
                <a:gd name="T80" fmla="*/ 75 w 346"/>
                <a:gd name="T81" fmla="*/ 117 h 522"/>
                <a:gd name="T82" fmla="*/ 61 w 346"/>
                <a:gd name="T83" fmla="*/ 105 h 522"/>
                <a:gd name="T84" fmla="*/ 37 w 346"/>
                <a:gd name="T85" fmla="*/ 101 h 522"/>
                <a:gd name="T86" fmla="*/ 60 w 346"/>
                <a:gd name="T87" fmla="*/ 66 h 522"/>
                <a:gd name="T88" fmla="*/ 90 w 346"/>
                <a:gd name="T89" fmla="*/ 44 h 522"/>
                <a:gd name="T90" fmla="*/ 121 w 346"/>
                <a:gd name="T91" fmla="*/ 31 h 522"/>
                <a:gd name="T92" fmla="*/ 152 w 346"/>
                <a:gd name="T93" fmla="*/ 28 h 522"/>
                <a:gd name="T94" fmla="*/ 203 w 346"/>
                <a:gd name="T95" fmla="*/ 39 h 522"/>
                <a:gd name="T96" fmla="*/ 241 w 346"/>
                <a:gd name="T97" fmla="*/ 67 h 522"/>
                <a:gd name="T98" fmla="*/ 263 w 346"/>
                <a:gd name="T99" fmla="*/ 106 h 522"/>
                <a:gd name="T100" fmla="*/ 270 w 346"/>
                <a:gd name="T101" fmla="*/ 153 h 522"/>
                <a:gd name="T102" fmla="*/ 262 w 346"/>
                <a:gd name="T103" fmla="*/ 201 h 522"/>
                <a:gd name="T104" fmla="*/ 243 w 346"/>
                <a:gd name="T105" fmla="*/ 243 h 522"/>
                <a:gd name="T106" fmla="*/ 219 w 346"/>
                <a:gd name="T107" fmla="*/ 278 h 522"/>
                <a:gd name="T108" fmla="*/ 197 w 346"/>
                <a:gd name="T109" fmla="*/ 304 h 522"/>
                <a:gd name="T110" fmla="*/ 8 w 346"/>
                <a:gd name="T111" fmla="*/ 490 h 522"/>
                <a:gd name="T112" fmla="*/ 2 w 346"/>
                <a:gd name="T113" fmla="*/ 501 h 522"/>
                <a:gd name="T114" fmla="*/ 0 w 346"/>
                <a:gd name="T115" fmla="*/ 522 h 522"/>
                <a:gd name="T116" fmla="*/ 323 w 346"/>
                <a:gd name="T117" fmla="*/ 522 h 522"/>
                <a:gd name="T118" fmla="*/ 346 w 346"/>
                <a:gd name="T119" fmla="*/ 378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6" h="522">
                  <a:moveTo>
                    <a:pt x="346" y="378"/>
                  </a:moveTo>
                  <a:lnTo>
                    <a:pt x="320" y="378"/>
                  </a:lnTo>
                  <a:lnTo>
                    <a:pt x="317" y="396"/>
                  </a:lnTo>
                  <a:lnTo>
                    <a:pt x="313" y="418"/>
                  </a:lnTo>
                  <a:lnTo>
                    <a:pt x="307" y="438"/>
                  </a:lnTo>
                  <a:lnTo>
                    <a:pt x="299" y="450"/>
                  </a:lnTo>
                  <a:lnTo>
                    <a:pt x="286" y="452"/>
                  </a:lnTo>
                  <a:lnTo>
                    <a:pt x="262" y="454"/>
                  </a:lnTo>
                  <a:lnTo>
                    <a:pt x="238" y="455"/>
                  </a:lnTo>
                  <a:lnTo>
                    <a:pt x="222" y="455"/>
                  </a:lnTo>
                  <a:lnTo>
                    <a:pt x="78" y="455"/>
                  </a:lnTo>
                  <a:lnTo>
                    <a:pt x="130" y="408"/>
                  </a:lnTo>
                  <a:lnTo>
                    <a:pt x="169" y="375"/>
                  </a:lnTo>
                  <a:lnTo>
                    <a:pt x="202" y="348"/>
                  </a:lnTo>
                  <a:lnTo>
                    <a:pt x="235" y="323"/>
                  </a:lnTo>
                  <a:lnTo>
                    <a:pt x="276" y="287"/>
                  </a:lnTo>
                  <a:lnTo>
                    <a:pt x="312" y="249"/>
                  </a:lnTo>
                  <a:lnTo>
                    <a:pt x="337" y="205"/>
                  </a:lnTo>
                  <a:lnTo>
                    <a:pt x="346" y="153"/>
                  </a:lnTo>
                  <a:lnTo>
                    <a:pt x="332" y="89"/>
                  </a:lnTo>
                  <a:lnTo>
                    <a:pt x="292" y="40"/>
                  </a:lnTo>
                  <a:lnTo>
                    <a:pt x="234" y="10"/>
                  </a:lnTo>
                  <a:lnTo>
                    <a:pt x="163" y="0"/>
                  </a:lnTo>
                  <a:lnTo>
                    <a:pt x="128" y="3"/>
                  </a:lnTo>
                  <a:lnTo>
                    <a:pt x="97" y="12"/>
                  </a:lnTo>
                  <a:lnTo>
                    <a:pt x="69" y="25"/>
                  </a:lnTo>
                  <a:lnTo>
                    <a:pt x="45" y="43"/>
                  </a:lnTo>
                  <a:lnTo>
                    <a:pt x="26" y="64"/>
                  </a:lnTo>
                  <a:lnTo>
                    <a:pt x="12" y="88"/>
                  </a:lnTo>
                  <a:lnTo>
                    <a:pt x="3" y="113"/>
                  </a:lnTo>
                  <a:lnTo>
                    <a:pt x="0" y="140"/>
                  </a:lnTo>
                  <a:lnTo>
                    <a:pt x="6" y="164"/>
                  </a:lnTo>
                  <a:lnTo>
                    <a:pt x="18" y="177"/>
                  </a:lnTo>
                  <a:lnTo>
                    <a:pt x="32" y="183"/>
                  </a:lnTo>
                  <a:lnTo>
                    <a:pt x="42" y="184"/>
                  </a:lnTo>
                  <a:lnTo>
                    <a:pt x="56" y="182"/>
                  </a:lnTo>
                  <a:lnTo>
                    <a:pt x="69" y="174"/>
                  </a:lnTo>
                  <a:lnTo>
                    <a:pt x="80" y="161"/>
                  </a:lnTo>
                  <a:lnTo>
                    <a:pt x="83" y="143"/>
                  </a:lnTo>
                  <a:lnTo>
                    <a:pt x="82" y="130"/>
                  </a:lnTo>
                  <a:lnTo>
                    <a:pt x="75" y="117"/>
                  </a:lnTo>
                  <a:lnTo>
                    <a:pt x="61" y="105"/>
                  </a:lnTo>
                  <a:lnTo>
                    <a:pt x="37" y="101"/>
                  </a:lnTo>
                  <a:lnTo>
                    <a:pt x="60" y="66"/>
                  </a:lnTo>
                  <a:lnTo>
                    <a:pt x="90" y="44"/>
                  </a:lnTo>
                  <a:lnTo>
                    <a:pt x="121" y="31"/>
                  </a:lnTo>
                  <a:lnTo>
                    <a:pt x="152" y="28"/>
                  </a:lnTo>
                  <a:lnTo>
                    <a:pt x="203" y="39"/>
                  </a:lnTo>
                  <a:lnTo>
                    <a:pt x="241" y="67"/>
                  </a:lnTo>
                  <a:lnTo>
                    <a:pt x="263" y="106"/>
                  </a:lnTo>
                  <a:lnTo>
                    <a:pt x="270" y="153"/>
                  </a:lnTo>
                  <a:lnTo>
                    <a:pt x="262" y="201"/>
                  </a:lnTo>
                  <a:lnTo>
                    <a:pt x="243" y="243"/>
                  </a:lnTo>
                  <a:lnTo>
                    <a:pt x="219" y="278"/>
                  </a:lnTo>
                  <a:lnTo>
                    <a:pt x="197" y="304"/>
                  </a:lnTo>
                  <a:lnTo>
                    <a:pt x="8" y="490"/>
                  </a:lnTo>
                  <a:lnTo>
                    <a:pt x="2" y="501"/>
                  </a:lnTo>
                  <a:lnTo>
                    <a:pt x="0" y="522"/>
                  </a:lnTo>
                  <a:lnTo>
                    <a:pt x="323" y="522"/>
                  </a:lnTo>
                  <a:lnTo>
                    <a:pt x="346" y="3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254" name="Straight Arrow Connector 253"/>
          <p:cNvCxnSpPr/>
          <p:nvPr/>
        </p:nvCxnSpPr>
        <p:spPr>
          <a:xfrm>
            <a:off x="5291572" y="4448999"/>
            <a:ext cx="7205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Group 71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6257018" y="4264612"/>
            <a:ext cx="2347430" cy="574931"/>
            <a:chOff x="0" y="3"/>
            <a:chExt cx="5757" cy="1410"/>
          </a:xfrm>
        </p:grpSpPr>
        <p:sp>
          <p:nvSpPr>
            <p:cNvPr id="148" name="Freeform 72"/>
            <p:cNvSpPr>
              <a:spLocks noChangeAspect="1"/>
            </p:cNvSpPr>
            <p:nvPr/>
          </p:nvSpPr>
          <p:spPr bwMode="auto">
            <a:xfrm>
              <a:off x="0" y="415"/>
              <a:ext cx="740" cy="420"/>
            </a:xfrm>
            <a:custGeom>
              <a:avLst/>
              <a:gdLst>
                <a:gd name="T0" fmla="*/ 75 w 740"/>
                <a:gd name="T1" fmla="*/ 348 h 420"/>
                <a:gd name="T2" fmla="*/ 62 w 740"/>
                <a:gd name="T3" fmla="*/ 385 h 420"/>
                <a:gd name="T4" fmla="*/ 0 w 740"/>
                <a:gd name="T5" fmla="*/ 391 h 420"/>
                <a:gd name="T6" fmla="*/ 214 w 740"/>
                <a:gd name="T7" fmla="*/ 420 h 420"/>
                <a:gd name="T8" fmla="*/ 175 w 740"/>
                <a:gd name="T9" fmla="*/ 390 h 420"/>
                <a:gd name="T10" fmla="*/ 143 w 740"/>
                <a:gd name="T11" fmla="*/ 372 h 420"/>
                <a:gd name="T12" fmla="*/ 140 w 740"/>
                <a:gd name="T13" fmla="*/ 173 h 420"/>
                <a:gd name="T14" fmla="*/ 181 w 740"/>
                <a:gd name="T15" fmla="*/ 60 h 420"/>
                <a:gd name="T16" fmla="*/ 268 w 740"/>
                <a:gd name="T17" fmla="*/ 21 h 420"/>
                <a:gd name="T18" fmla="*/ 304 w 740"/>
                <a:gd name="T19" fmla="*/ 30 h 420"/>
                <a:gd name="T20" fmla="*/ 325 w 740"/>
                <a:gd name="T21" fmla="*/ 53 h 420"/>
                <a:gd name="T22" fmla="*/ 335 w 740"/>
                <a:gd name="T23" fmla="*/ 87 h 420"/>
                <a:gd name="T24" fmla="*/ 338 w 740"/>
                <a:gd name="T25" fmla="*/ 126 h 420"/>
                <a:gd name="T26" fmla="*/ 335 w 740"/>
                <a:gd name="T27" fmla="*/ 372 h 420"/>
                <a:gd name="T28" fmla="*/ 302 w 740"/>
                <a:gd name="T29" fmla="*/ 390 h 420"/>
                <a:gd name="T30" fmla="*/ 264 w 740"/>
                <a:gd name="T31" fmla="*/ 420 h 420"/>
                <a:gd name="T32" fmla="*/ 477 w 740"/>
                <a:gd name="T33" fmla="*/ 391 h 420"/>
                <a:gd name="T34" fmla="*/ 417 w 740"/>
                <a:gd name="T35" fmla="*/ 385 h 420"/>
                <a:gd name="T36" fmla="*/ 403 w 740"/>
                <a:gd name="T37" fmla="*/ 348 h 420"/>
                <a:gd name="T38" fmla="*/ 415 w 740"/>
                <a:gd name="T39" fmla="*/ 107 h 420"/>
                <a:gd name="T40" fmla="*/ 485 w 740"/>
                <a:gd name="T41" fmla="*/ 31 h 420"/>
                <a:gd name="T42" fmla="*/ 551 w 740"/>
                <a:gd name="T43" fmla="*/ 23 h 420"/>
                <a:gd name="T44" fmla="*/ 580 w 740"/>
                <a:gd name="T45" fmla="*/ 40 h 420"/>
                <a:gd name="T46" fmla="*/ 595 w 740"/>
                <a:gd name="T47" fmla="*/ 69 h 420"/>
                <a:gd name="T48" fmla="*/ 601 w 740"/>
                <a:gd name="T49" fmla="*/ 106 h 420"/>
                <a:gd name="T50" fmla="*/ 601 w 740"/>
                <a:gd name="T51" fmla="*/ 348 h 420"/>
                <a:gd name="T52" fmla="*/ 588 w 740"/>
                <a:gd name="T53" fmla="*/ 385 h 420"/>
                <a:gd name="T54" fmla="*/ 527 w 740"/>
                <a:gd name="T55" fmla="*/ 391 h 420"/>
                <a:gd name="T56" fmla="*/ 740 w 740"/>
                <a:gd name="T57" fmla="*/ 420 h 420"/>
                <a:gd name="T58" fmla="*/ 708 w 740"/>
                <a:gd name="T59" fmla="*/ 390 h 420"/>
                <a:gd name="T60" fmla="*/ 671 w 740"/>
                <a:gd name="T61" fmla="*/ 378 h 420"/>
                <a:gd name="T62" fmla="*/ 666 w 740"/>
                <a:gd name="T63" fmla="*/ 180 h 420"/>
                <a:gd name="T64" fmla="*/ 663 w 740"/>
                <a:gd name="T65" fmla="*/ 90 h 420"/>
                <a:gd name="T66" fmla="*/ 637 w 740"/>
                <a:gd name="T67" fmla="*/ 35 h 420"/>
                <a:gd name="T68" fmla="*/ 603 w 740"/>
                <a:gd name="T69" fmla="*/ 12 h 420"/>
                <a:gd name="T70" fmla="*/ 538 w 740"/>
                <a:gd name="T71" fmla="*/ 0 h 420"/>
                <a:gd name="T72" fmla="*/ 445 w 740"/>
                <a:gd name="T73" fmla="*/ 33 h 420"/>
                <a:gd name="T74" fmla="*/ 400 w 740"/>
                <a:gd name="T75" fmla="*/ 93 h 420"/>
                <a:gd name="T76" fmla="*/ 381 w 740"/>
                <a:gd name="T77" fmla="*/ 44 h 420"/>
                <a:gd name="T78" fmla="*/ 349 w 740"/>
                <a:gd name="T79" fmla="*/ 16 h 420"/>
                <a:gd name="T80" fmla="*/ 310 w 740"/>
                <a:gd name="T81" fmla="*/ 3 h 420"/>
                <a:gd name="T82" fmla="*/ 274 w 740"/>
                <a:gd name="T83" fmla="*/ 0 h 420"/>
                <a:gd name="T84" fmla="*/ 188 w 740"/>
                <a:gd name="T85" fmla="*/ 28 h 420"/>
                <a:gd name="T86" fmla="*/ 134 w 740"/>
                <a:gd name="T87" fmla="*/ 100 h 420"/>
                <a:gd name="T88" fmla="*/ 0 w 740"/>
                <a:gd name="T89" fmla="*/ 11 h 420"/>
                <a:gd name="T90" fmla="*/ 23 w 740"/>
                <a:gd name="T91" fmla="*/ 40 h 420"/>
                <a:gd name="T92" fmla="*/ 53 w 740"/>
                <a:gd name="T93" fmla="*/ 45 h 420"/>
                <a:gd name="T94" fmla="*/ 69 w 740"/>
                <a:gd name="T95" fmla="*/ 56 h 420"/>
                <a:gd name="T96" fmla="*/ 74 w 740"/>
                <a:gd name="T97" fmla="*/ 77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0" h="420">
                  <a:moveTo>
                    <a:pt x="75" y="93"/>
                  </a:moveTo>
                  <a:lnTo>
                    <a:pt x="75" y="348"/>
                  </a:lnTo>
                  <a:lnTo>
                    <a:pt x="72" y="372"/>
                  </a:lnTo>
                  <a:lnTo>
                    <a:pt x="62" y="385"/>
                  </a:lnTo>
                  <a:lnTo>
                    <a:pt x="39" y="390"/>
                  </a:lnTo>
                  <a:lnTo>
                    <a:pt x="0" y="391"/>
                  </a:lnTo>
                  <a:lnTo>
                    <a:pt x="0" y="420"/>
                  </a:lnTo>
                  <a:lnTo>
                    <a:pt x="214" y="420"/>
                  </a:lnTo>
                  <a:lnTo>
                    <a:pt x="214" y="391"/>
                  </a:lnTo>
                  <a:lnTo>
                    <a:pt x="175" y="390"/>
                  </a:lnTo>
                  <a:lnTo>
                    <a:pt x="153" y="385"/>
                  </a:lnTo>
                  <a:lnTo>
                    <a:pt x="143" y="372"/>
                  </a:lnTo>
                  <a:lnTo>
                    <a:pt x="140" y="348"/>
                  </a:lnTo>
                  <a:lnTo>
                    <a:pt x="140" y="173"/>
                  </a:lnTo>
                  <a:lnTo>
                    <a:pt x="151" y="107"/>
                  </a:lnTo>
                  <a:lnTo>
                    <a:pt x="181" y="60"/>
                  </a:lnTo>
                  <a:lnTo>
                    <a:pt x="222" y="31"/>
                  </a:lnTo>
                  <a:lnTo>
                    <a:pt x="268" y="21"/>
                  </a:lnTo>
                  <a:lnTo>
                    <a:pt x="288" y="23"/>
                  </a:lnTo>
                  <a:lnTo>
                    <a:pt x="304" y="30"/>
                  </a:lnTo>
                  <a:lnTo>
                    <a:pt x="316" y="40"/>
                  </a:lnTo>
                  <a:lnTo>
                    <a:pt x="325" y="53"/>
                  </a:lnTo>
                  <a:lnTo>
                    <a:pt x="331" y="69"/>
                  </a:lnTo>
                  <a:lnTo>
                    <a:pt x="335" y="87"/>
                  </a:lnTo>
                  <a:lnTo>
                    <a:pt x="337" y="106"/>
                  </a:lnTo>
                  <a:lnTo>
                    <a:pt x="338" y="126"/>
                  </a:lnTo>
                  <a:lnTo>
                    <a:pt x="338" y="348"/>
                  </a:lnTo>
                  <a:lnTo>
                    <a:pt x="335" y="372"/>
                  </a:lnTo>
                  <a:lnTo>
                    <a:pt x="325" y="385"/>
                  </a:lnTo>
                  <a:lnTo>
                    <a:pt x="302" y="390"/>
                  </a:lnTo>
                  <a:lnTo>
                    <a:pt x="264" y="391"/>
                  </a:lnTo>
                  <a:lnTo>
                    <a:pt x="264" y="420"/>
                  </a:lnTo>
                  <a:lnTo>
                    <a:pt x="477" y="420"/>
                  </a:lnTo>
                  <a:lnTo>
                    <a:pt x="477" y="391"/>
                  </a:lnTo>
                  <a:lnTo>
                    <a:pt x="439" y="390"/>
                  </a:lnTo>
                  <a:lnTo>
                    <a:pt x="417" y="385"/>
                  </a:lnTo>
                  <a:lnTo>
                    <a:pt x="406" y="372"/>
                  </a:lnTo>
                  <a:lnTo>
                    <a:pt x="403" y="348"/>
                  </a:lnTo>
                  <a:lnTo>
                    <a:pt x="403" y="173"/>
                  </a:lnTo>
                  <a:lnTo>
                    <a:pt x="415" y="107"/>
                  </a:lnTo>
                  <a:lnTo>
                    <a:pt x="445" y="60"/>
                  </a:lnTo>
                  <a:lnTo>
                    <a:pt x="485" y="31"/>
                  </a:lnTo>
                  <a:lnTo>
                    <a:pt x="531" y="21"/>
                  </a:lnTo>
                  <a:lnTo>
                    <a:pt x="551" y="23"/>
                  </a:lnTo>
                  <a:lnTo>
                    <a:pt x="567" y="30"/>
                  </a:lnTo>
                  <a:lnTo>
                    <a:pt x="580" y="40"/>
                  </a:lnTo>
                  <a:lnTo>
                    <a:pt x="589" y="53"/>
                  </a:lnTo>
                  <a:lnTo>
                    <a:pt x="595" y="69"/>
                  </a:lnTo>
                  <a:lnTo>
                    <a:pt x="599" y="87"/>
                  </a:lnTo>
                  <a:lnTo>
                    <a:pt x="601" y="106"/>
                  </a:lnTo>
                  <a:lnTo>
                    <a:pt x="601" y="126"/>
                  </a:lnTo>
                  <a:lnTo>
                    <a:pt x="601" y="348"/>
                  </a:lnTo>
                  <a:lnTo>
                    <a:pt x="599" y="372"/>
                  </a:lnTo>
                  <a:lnTo>
                    <a:pt x="588" y="385"/>
                  </a:lnTo>
                  <a:lnTo>
                    <a:pt x="566" y="390"/>
                  </a:lnTo>
                  <a:lnTo>
                    <a:pt x="527" y="391"/>
                  </a:lnTo>
                  <a:lnTo>
                    <a:pt x="527" y="420"/>
                  </a:lnTo>
                  <a:lnTo>
                    <a:pt x="740" y="420"/>
                  </a:lnTo>
                  <a:lnTo>
                    <a:pt x="740" y="391"/>
                  </a:lnTo>
                  <a:lnTo>
                    <a:pt x="708" y="390"/>
                  </a:lnTo>
                  <a:lnTo>
                    <a:pt x="686" y="387"/>
                  </a:lnTo>
                  <a:lnTo>
                    <a:pt x="671" y="378"/>
                  </a:lnTo>
                  <a:lnTo>
                    <a:pt x="666" y="362"/>
                  </a:lnTo>
                  <a:lnTo>
                    <a:pt x="666" y="180"/>
                  </a:lnTo>
                  <a:lnTo>
                    <a:pt x="666" y="128"/>
                  </a:lnTo>
                  <a:lnTo>
                    <a:pt x="663" y="90"/>
                  </a:lnTo>
                  <a:lnTo>
                    <a:pt x="654" y="61"/>
                  </a:lnTo>
                  <a:lnTo>
                    <a:pt x="637" y="35"/>
                  </a:lnTo>
                  <a:lnTo>
                    <a:pt x="624" y="23"/>
                  </a:lnTo>
                  <a:lnTo>
                    <a:pt x="603" y="12"/>
                  </a:lnTo>
                  <a:lnTo>
                    <a:pt x="575" y="3"/>
                  </a:lnTo>
                  <a:lnTo>
                    <a:pt x="538" y="0"/>
                  </a:lnTo>
                  <a:lnTo>
                    <a:pt x="485" y="10"/>
                  </a:lnTo>
                  <a:lnTo>
                    <a:pt x="445" y="33"/>
                  </a:lnTo>
                  <a:lnTo>
                    <a:pt x="417" y="63"/>
                  </a:lnTo>
                  <a:lnTo>
                    <a:pt x="400" y="93"/>
                  </a:lnTo>
                  <a:lnTo>
                    <a:pt x="393" y="66"/>
                  </a:lnTo>
                  <a:lnTo>
                    <a:pt x="381" y="44"/>
                  </a:lnTo>
                  <a:lnTo>
                    <a:pt x="366" y="27"/>
                  </a:lnTo>
                  <a:lnTo>
                    <a:pt x="349" y="16"/>
                  </a:lnTo>
                  <a:lnTo>
                    <a:pt x="330" y="8"/>
                  </a:lnTo>
                  <a:lnTo>
                    <a:pt x="310" y="3"/>
                  </a:lnTo>
                  <a:lnTo>
                    <a:pt x="292" y="1"/>
                  </a:lnTo>
                  <a:lnTo>
                    <a:pt x="274" y="0"/>
                  </a:lnTo>
                  <a:lnTo>
                    <a:pt x="227" y="8"/>
                  </a:lnTo>
                  <a:lnTo>
                    <a:pt x="188" y="28"/>
                  </a:lnTo>
                  <a:lnTo>
                    <a:pt x="158" y="59"/>
                  </a:lnTo>
                  <a:lnTo>
                    <a:pt x="134" y="100"/>
                  </a:lnTo>
                  <a:lnTo>
                    <a:pt x="134" y="0"/>
                  </a:lnTo>
                  <a:lnTo>
                    <a:pt x="0" y="11"/>
                  </a:lnTo>
                  <a:lnTo>
                    <a:pt x="0" y="40"/>
                  </a:lnTo>
                  <a:lnTo>
                    <a:pt x="23" y="40"/>
                  </a:lnTo>
                  <a:lnTo>
                    <a:pt x="40" y="42"/>
                  </a:lnTo>
                  <a:lnTo>
                    <a:pt x="53" y="45"/>
                  </a:lnTo>
                  <a:lnTo>
                    <a:pt x="62" y="49"/>
                  </a:lnTo>
                  <a:lnTo>
                    <a:pt x="69" y="56"/>
                  </a:lnTo>
                  <a:lnTo>
                    <a:pt x="72" y="65"/>
                  </a:lnTo>
                  <a:lnTo>
                    <a:pt x="74" y="77"/>
                  </a:lnTo>
                  <a:lnTo>
                    <a:pt x="75" y="9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9" name="Freeform 73"/>
            <p:cNvSpPr>
              <a:spLocks noChangeAspect="1" noEditPoints="1"/>
            </p:cNvSpPr>
            <p:nvPr/>
          </p:nvSpPr>
          <p:spPr bwMode="auto">
            <a:xfrm>
              <a:off x="790" y="200"/>
              <a:ext cx="202" cy="635"/>
            </a:xfrm>
            <a:custGeom>
              <a:avLst/>
              <a:gdLst>
                <a:gd name="T0" fmla="*/ 136 w 202"/>
                <a:gd name="T1" fmla="*/ 215 h 635"/>
                <a:gd name="T2" fmla="*/ 3 w 202"/>
                <a:gd name="T3" fmla="*/ 226 h 635"/>
                <a:gd name="T4" fmla="*/ 3 w 202"/>
                <a:gd name="T5" fmla="*/ 255 h 635"/>
                <a:gd name="T6" fmla="*/ 40 w 202"/>
                <a:gd name="T7" fmla="*/ 257 h 635"/>
                <a:gd name="T8" fmla="*/ 61 w 202"/>
                <a:gd name="T9" fmla="*/ 264 h 635"/>
                <a:gd name="T10" fmla="*/ 71 w 202"/>
                <a:gd name="T11" fmla="*/ 279 h 635"/>
                <a:gd name="T12" fmla="*/ 73 w 202"/>
                <a:gd name="T13" fmla="*/ 307 h 635"/>
                <a:gd name="T14" fmla="*/ 73 w 202"/>
                <a:gd name="T15" fmla="*/ 563 h 635"/>
                <a:gd name="T16" fmla="*/ 71 w 202"/>
                <a:gd name="T17" fmla="*/ 587 h 635"/>
                <a:gd name="T18" fmla="*/ 60 w 202"/>
                <a:gd name="T19" fmla="*/ 600 h 635"/>
                <a:gd name="T20" fmla="*/ 38 w 202"/>
                <a:gd name="T21" fmla="*/ 605 h 635"/>
                <a:gd name="T22" fmla="*/ 0 w 202"/>
                <a:gd name="T23" fmla="*/ 606 h 635"/>
                <a:gd name="T24" fmla="*/ 0 w 202"/>
                <a:gd name="T25" fmla="*/ 635 h 635"/>
                <a:gd name="T26" fmla="*/ 202 w 202"/>
                <a:gd name="T27" fmla="*/ 635 h 635"/>
                <a:gd name="T28" fmla="*/ 202 w 202"/>
                <a:gd name="T29" fmla="*/ 606 h 635"/>
                <a:gd name="T30" fmla="*/ 165 w 202"/>
                <a:gd name="T31" fmla="*/ 604 h 635"/>
                <a:gd name="T32" fmla="*/ 145 w 202"/>
                <a:gd name="T33" fmla="*/ 598 h 635"/>
                <a:gd name="T34" fmla="*/ 137 w 202"/>
                <a:gd name="T35" fmla="*/ 586 h 635"/>
                <a:gd name="T36" fmla="*/ 136 w 202"/>
                <a:gd name="T37" fmla="*/ 564 h 635"/>
                <a:gd name="T38" fmla="*/ 136 w 202"/>
                <a:gd name="T39" fmla="*/ 215 h 635"/>
                <a:gd name="T40" fmla="*/ 140 w 202"/>
                <a:gd name="T41" fmla="*/ 50 h 635"/>
                <a:gd name="T42" fmla="*/ 136 w 202"/>
                <a:gd name="T43" fmla="*/ 29 h 635"/>
                <a:gd name="T44" fmla="*/ 125 w 202"/>
                <a:gd name="T45" fmla="*/ 13 h 635"/>
                <a:gd name="T46" fmla="*/ 108 w 202"/>
                <a:gd name="T47" fmla="*/ 3 h 635"/>
                <a:gd name="T48" fmla="*/ 89 w 202"/>
                <a:gd name="T49" fmla="*/ 0 h 635"/>
                <a:gd name="T50" fmla="*/ 69 w 202"/>
                <a:gd name="T51" fmla="*/ 4 h 635"/>
                <a:gd name="T52" fmla="*/ 53 w 202"/>
                <a:gd name="T53" fmla="*/ 16 h 635"/>
                <a:gd name="T54" fmla="*/ 43 w 202"/>
                <a:gd name="T55" fmla="*/ 31 h 635"/>
                <a:gd name="T56" fmla="*/ 39 w 202"/>
                <a:gd name="T57" fmla="*/ 50 h 635"/>
                <a:gd name="T58" fmla="*/ 43 w 202"/>
                <a:gd name="T59" fmla="*/ 69 h 635"/>
                <a:gd name="T60" fmla="*/ 53 w 202"/>
                <a:gd name="T61" fmla="*/ 85 h 635"/>
                <a:gd name="T62" fmla="*/ 69 w 202"/>
                <a:gd name="T63" fmla="*/ 96 h 635"/>
                <a:gd name="T64" fmla="*/ 89 w 202"/>
                <a:gd name="T65" fmla="*/ 100 h 635"/>
                <a:gd name="T66" fmla="*/ 108 w 202"/>
                <a:gd name="T67" fmla="*/ 97 h 635"/>
                <a:gd name="T68" fmla="*/ 125 w 202"/>
                <a:gd name="T69" fmla="*/ 86 h 635"/>
                <a:gd name="T70" fmla="*/ 136 w 202"/>
                <a:gd name="T71" fmla="*/ 70 h 635"/>
                <a:gd name="T72" fmla="*/ 140 w 202"/>
                <a:gd name="T73" fmla="*/ 5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2" h="635">
                  <a:moveTo>
                    <a:pt x="136" y="215"/>
                  </a:moveTo>
                  <a:lnTo>
                    <a:pt x="3" y="226"/>
                  </a:lnTo>
                  <a:lnTo>
                    <a:pt x="3" y="255"/>
                  </a:lnTo>
                  <a:lnTo>
                    <a:pt x="40" y="257"/>
                  </a:lnTo>
                  <a:lnTo>
                    <a:pt x="61" y="264"/>
                  </a:lnTo>
                  <a:lnTo>
                    <a:pt x="71" y="279"/>
                  </a:lnTo>
                  <a:lnTo>
                    <a:pt x="73" y="307"/>
                  </a:lnTo>
                  <a:lnTo>
                    <a:pt x="73" y="563"/>
                  </a:lnTo>
                  <a:lnTo>
                    <a:pt x="71" y="587"/>
                  </a:lnTo>
                  <a:lnTo>
                    <a:pt x="60" y="600"/>
                  </a:lnTo>
                  <a:lnTo>
                    <a:pt x="38" y="605"/>
                  </a:lnTo>
                  <a:lnTo>
                    <a:pt x="0" y="606"/>
                  </a:lnTo>
                  <a:lnTo>
                    <a:pt x="0" y="635"/>
                  </a:lnTo>
                  <a:lnTo>
                    <a:pt x="202" y="635"/>
                  </a:lnTo>
                  <a:lnTo>
                    <a:pt x="202" y="606"/>
                  </a:lnTo>
                  <a:lnTo>
                    <a:pt x="165" y="604"/>
                  </a:lnTo>
                  <a:lnTo>
                    <a:pt x="145" y="598"/>
                  </a:lnTo>
                  <a:lnTo>
                    <a:pt x="137" y="586"/>
                  </a:lnTo>
                  <a:lnTo>
                    <a:pt x="136" y="564"/>
                  </a:lnTo>
                  <a:lnTo>
                    <a:pt x="136" y="215"/>
                  </a:lnTo>
                  <a:close/>
                  <a:moveTo>
                    <a:pt x="140" y="50"/>
                  </a:moveTo>
                  <a:lnTo>
                    <a:pt x="136" y="29"/>
                  </a:lnTo>
                  <a:lnTo>
                    <a:pt x="125" y="13"/>
                  </a:lnTo>
                  <a:lnTo>
                    <a:pt x="108" y="3"/>
                  </a:lnTo>
                  <a:lnTo>
                    <a:pt x="89" y="0"/>
                  </a:lnTo>
                  <a:lnTo>
                    <a:pt x="69" y="4"/>
                  </a:lnTo>
                  <a:lnTo>
                    <a:pt x="53" y="16"/>
                  </a:lnTo>
                  <a:lnTo>
                    <a:pt x="43" y="31"/>
                  </a:lnTo>
                  <a:lnTo>
                    <a:pt x="39" y="50"/>
                  </a:lnTo>
                  <a:lnTo>
                    <a:pt x="43" y="69"/>
                  </a:lnTo>
                  <a:lnTo>
                    <a:pt x="53" y="85"/>
                  </a:lnTo>
                  <a:lnTo>
                    <a:pt x="69" y="96"/>
                  </a:lnTo>
                  <a:lnTo>
                    <a:pt x="89" y="100"/>
                  </a:lnTo>
                  <a:lnTo>
                    <a:pt x="108" y="97"/>
                  </a:lnTo>
                  <a:lnTo>
                    <a:pt x="125" y="86"/>
                  </a:lnTo>
                  <a:lnTo>
                    <a:pt x="136" y="70"/>
                  </a:lnTo>
                  <a:lnTo>
                    <a:pt x="140" y="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0" name="Freeform 74"/>
            <p:cNvSpPr>
              <a:spLocks noChangeAspect="1"/>
            </p:cNvSpPr>
            <p:nvPr/>
          </p:nvSpPr>
          <p:spPr bwMode="auto">
            <a:xfrm>
              <a:off x="1051" y="415"/>
              <a:ext cx="477" cy="420"/>
            </a:xfrm>
            <a:custGeom>
              <a:avLst/>
              <a:gdLst>
                <a:gd name="T0" fmla="*/ 74 w 477"/>
                <a:gd name="T1" fmla="*/ 93 h 420"/>
                <a:gd name="T2" fmla="*/ 74 w 477"/>
                <a:gd name="T3" fmla="*/ 348 h 420"/>
                <a:gd name="T4" fmla="*/ 72 w 477"/>
                <a:gd name="T5" fmla="*/ 372 h 420"/>
                <a:gd name="T6" fmla="*/ 61 w 477"/>
                <a:gd name="T7" fmla="*/ 385 h 420"/>
                <a:gd name="T8" fmla="*/ 38 w 477"/>
                <a:gd name="T9" fmla="*/ 390 h 420"/>
                <a:gd name="T10" fmla="*/ 0 w 477"/>
                <a:gd name="T11" fmla="*/ 391 h 420"/>
                <a:gd name="T12" fmla="*/ 0 w 477"/>
                <a:gd name="T13" fmla="*/ 420 h 420"/>
                <a:gd name="T14" fmla="*/ 213 w 477"/>
                <a:gd name="T15" fmla="*/ 420 h 420"/>
                <a:gd name="T16" fmla="*/ 213 w 477"/>
                <a:gd name="T17" fmla="*/ 391 h 420"/>
                <a:gd name="T18" fmla="*/ 175 w 477"/>
                <a:gd name="T19" fmla="*/ 390 h 420"/>
                <a:gd name="T20" fmla="*/ 153 w 477"/>
                <a:gd name="T21" fmla="*/ 385 h 420"/>
                <a:gd name="T22" fmla="*/ 142 w 477"/>
                <a:gd name="T23" fmla="*/ 372 h 420"/>
                <a:gd name="T24" fmla="*/ 139 w 477"/>
                <a:gd name="T25" fmla="*/ 348 h 420"/>
                <a:gd name="T26" fmla="*/ 139 w 477"/>
                <a:gd name="T27" fmla="*/ 173 h 420"/>
                <a:gd name="T28" fmla="*/ 151 w 477"/>
                <a:gd name="T29" fmla="*/ 107 h 420"/>
                <a:gd name="T30" fmla="*/ 181 w 477"/>
                <a:gd name="T31" fmla="*/ 60 h 420"/>
                <a:gd name="T32" fmla="*/ 222 w 477"/>
                <a:gd name="T33" fmla="*/ 31 h 420"/>
                <a:gd name="T34" fmla="*/ 268 w 477"/>
                <a:gd name="T35" fmla="*/ 21 h 420"/>
                <a:gd name="T36" fmla="*/ 288 w 477"/>
                <a:gd name="T37" fmla="*/ 23 h 420"/>
                <a:gd name="T38" fmla="*/ 303 w 477"/>
                <a:gd name="T39" fmla="*/ 30 h 420"/>
                <a:gd name="T40" fmla="*/ 316 w 477"/>
                <a:gd name="T41" fmla="*/ 40 h 420"/>
                <a:gd name="T42" fmla="*/ 325 w 477"/>
                <a:gd name="T43" fmla="*/ 53 h 420"/>
                <a:gd name="T44" fmla="*/ 331 w 477"/>
                <a:gd name="T45" fmla="*/ 69 h 420"/>
                <a:gd name="T46" fmla="*/ 335 w 477"/>
                <a:gd name="T47" fmla="*/ 87 h 420"/>
                <a:gd name="T48" fmla="*/ 337 w 477"/>
                <a:gd name="T49" fmla="*/ 106 h 420"/>
                <a:gd name="T50" fmla="*/ 337 w 477"/>
                <a:gd name="T51" fmla="*/ 126 h 420"/>
                <a:gd name="T52" fmla="*/ 337 w 477"/>
                <a:gd name="T53" fmla="*/ 348 h 420"/>
                <a:gd name="T54" fmla="*/ 335 w 477"/>
                <a:gd name="T55" fmla="*/ 372 h 420"/>
                <a:gd name="T56" fmla="*/ 324 w 477"/>
                <a:gd name="T57" fmla="*/ 385 h 420"/>
                <a:gd name="T58" fmla="*/ 302 w 477"/>
                <a:gd name="T59" fmla="*/ 390 h 420"/>
                <a:gd name="T60" fmla="*/ 264 w 477"/>
                <a:gd name="T61" fmla="*/ 391 h 420"/>
                <a:gd name="T62" fmla="*/ 264 w 477"/>
                <a:gd name="T63" fmla="*/ 420 h 420"/>
                <a:gd name="T64" fmla="*/ 477 w 477"/>
                <a:gd name="T65" fmla="*/ 420 h 420"/>
                <a:gd name="T66" fmla="*/ 477 w 477"/>
                <a:gd name="T67" fmla="*/ 391 h 420"/>
                <a:gd name="T68" fmla="*/ 445 w 477"/>
                <a:gd name="T69" fmla="*/ 390 h 420"/>
                <a:gd name="T70" fmla="*/ 422 w 477"/>
                <a:gd name="T71" fmla="*/ 387 h 420"/>
                <a:gd name="T72" fmla="*/ 408 w 477"/>
                <a:gd name="T73" fmla="*/ 378 h 420"/>
                <a:gd name="T74" fmla="*/ 403 w 477"/>
                <a:gd name="T75" fmla="*/ 362 h 420"/>
                <a:gd name="T76" fmla="*/ 403 w 477"/>
                <a:gd name="T77" fmla="*/ 180 h 420"/>
                <a:gd name="T78" fmla="*/ 403 w 477"/>
                <a:gd name="T79" fmla="*/ 128 h 420"/>
                <a:gd name="T80" fmla="*/ 399 w 477"/>
                <a:gd name="T81" fmla="*/ 90 h 420"/>
                <a:gd name="T82" fmla="*/ 390 w 477"/>
                <a:gd name="T83" fmla="*/ 61 h 420"/>
                <a:gd name="T84" fmla="*/ 374 w 477"/>
                <a:gd name="T85" fmla="*/ 35 h 420"/>
                <a:gd name="T86" fmla="*/ 360 w 477"/>
                <a:gd name="T87" fmla="*/ 23 h 420"/>
                <a:gd name="T88" fmla="*/ 339 w 477"/>
                <a:gd name="T89" fmla="*/ 12 h 420"/>
                <a:gd name="T90" fmla="*/ 311 w 477"/>
                <a:gd name="T91" fmla="*/ 3 h 420"/>
                <a:gd name="T92" fmla="*/ 274 w 477"/>
                <a:gd name="T93" fmla="*/ 0 h 420"/>
                <a:gd name="T94" fmla="*/ 227 w 477"/>
                <a:gd name="T95" fmla="*/ 8 h 420"/>
                <a:gd name="T96" fmla="*/ 188 w 477"/>
                <a:gd name="T97" fmla="*/ 28 h 420"/>
                <a:gd name="T98" fmla="*/ 157 w 477"/>
                <a:gd name="T99" fmla="*/ 59 h 420"/>
                <a:gd name="T100" fmla="*/ 134 w 477"/>
                <a:gd name="T101" fmla="*/ 100 h 420"/>
                <a:gd name="T102" fmla="*/ 134 w 477"/>
                <a:gd name="T103" fmla="*/ 0 h 420"/>
                <a:gd name="T104" fmla="*/ 0 w 477"/>
                <a:gd name="T105" fmla="*/ 11 h 420"/>
                <a:gd name="T106" fmla="*/ 0 w 477"/>
                <a:gd name="T107" fmla="*/ 40 h 420"/>
                <a:gd name="T108" fmla="*/ 23 w 477"/>
                <a:gd name="T109" fmla="*/ 40 h 420"/>
                <a:gd name="T110" fmla="*/ 40 w 477"/>
                <a:gd name="T111" fmla="*/ 42 h 420"/>
                <a:gd name="T112" fmla="*/ 52 w 477"/>
                <a:gd name="T113" fmla="*/ 45 h 420"/>
                <a:gd name="T114" fmla="*/ 62 w 477"/>
                <a:gd name="T115" fmla="*/ 49 h 420"/>
                <a:gd name="T116" fmla="*/ 68 w 477"/>
                <a:gd name="T117" fmla="*/ 56 h 420"/>
                <a:gd name="T118" fmla="*/ 72 w 477"/>
                <a:gd name="T119" fmla="*/ 65 h 420"/>
                <a:gd name="T120" fmla="*/ 74 w 477"/>
                <a:gd name="T121" fmla="*/ 77 h 420"/>
                <a:gd name="T122" fmla="*/ 74 w 477"/>
                <a:gd name="T123" fmla="*/ 93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7" h="420">
                  <a:moveTo>
                    <a:pt x="74" y="93"/>
                  </a:moveTo>
                  <a:lnTo>
                    <a:pt x="74" y="348"/>
                  </a:lnTo>
                  <a:lnTo>
                    <a:pt x="72" y="372"/>
                  </a:lnTo>
                  <a:lnTo>
                    <a:pt x="61" y="385"/>
                  </a:lnTo>
                  <a:lnTo>
                    <a:pt x="38" y="390"/>
                  </a:lnTo>
                  <a:lnTo>
                    <a:pt x="0" y="391"/>
                  </a:lnTo>
                  <a:lnTo>
                    <a:pt x="0" y="420"/>
                  </a:lnTo>
                  <a:lnTo>
                    <a:pt x="213" y="420"/>
                  </a:lnTo>
                  <a:lnTo>
                    <a:pt x="213" y="391"/>
                  </a:lnTo>
                  <a:lnTo>
                    <a:pt x="175" y="390"/>
                  </a:lnTo>
                  <a:lnTo>
                    <a:pt x="153" y="385"/>
                  </a:lnTo>
                  <a:lnTo>
                    <a:pt x="142" y="372"/>
                  </a:lnTo>
                  <a:lnTo>
                    <a:pt x="139" y="348"/>
                  </a:lnTo>
                  <a:lnTo>
                    <a:pt x="139" y="173"/>
                  </a:lnTo>
                  <a:lnTo>
                    <a:pt x="151" y="107"/>
                  </a:lnTo>
                  <a:lnTo>
                    <a:pt x="181" y="60"/>
                  </a:lnTo>
                  <a:lnTo>
                    <a:pt x="222" y="31"/>
                  </a:lnTo>
                  <a:lnTo>
                    <a:pt x="268" y="21"/>
                  </a:lnTo>
                  <a:lnTo>
                    <a:pt x="288" y="23"/>
                  </a:lnTo>
                  <a:lnTo>
                    <a:pt x="303" y="30"/>
                  </a:lnTo>
                  <a:lnTo>
                    <a:pt x="316" y="40"/>
                  </a:lnTo>
                  <a:lnTo>
                    <a:pt x="325" y="53"/>
                  </a:lnTo>
                  <a:lnTo>
                    <a:pt x="331" y="69"/>
                  </a:lnTo>
                  <a:lnTo>
                    <a:pt x="335" y="87"/>
                  </a:lnTo>
                  <a:lnTo>
                    <a:pt x="337" y="106"/>
                  </a:lnTo>
                  <a:lnTo>
                    <a:pt x="337" y="126"/>
                  </a:lnTo>
                  <a:lnTo>
                    <a:pt x="337" y="348"/>
                  </a:lnTo>
                  <a:lnTo>
                    <a:pt x="335" y="372"/>
                  </a:lnTo>
                  <a:lnTo>
                    <a:pt x="324" y="385"/>
                  </a:lnTo>
                  <a:lnTo>
                    <a:pt x="302" y="390"/>
                  </a:lnTo>
                  <a:lnTo>
                    <a:pt x="264" y="391"/>
                  </a:lnTo>
                  <a:lnTo>
                    <a:pt x="264" y="420"/>
                  </a:lnTo>
                  <a:lnTo>
                    <a:pt x="477" y="420"/>
                  </a:lnTo>
                  <a:lnTo>
                    <a:pt x="477" y="391"/>
                  </a:lnTo>
                  <a:lnTo>
                    <a:pt x="445" y="390"/>
                  </a:lnTo>
                  <a:lnTo>
                    <a:pt x="422" y="387"/>
                  </a:lnTo>
                  <a:lnTo>
                    <a:pt x="408" y="378"/>
                  </a:lnTo>
                  <a:lnTo>
                    <a:pt x="403" y="362"/>
                  </a:lnTo>
                  <a:lnTo>
                    <a:pt x="403" y="180"/>
                  </a:lnTo>
                  <a:lnTo>
                    <a:pt x="403" y="128"/>
                  </a:lnTo>
                  <a:lnTo>
                    <a:pt x="399" y="90"/>
                  </a:lnTo>
                  <a:lnTo>
                    <a:pt x="390" y="61"/>
                  </a:lnTo>
                  <a:lnTo>
                    <a:pt x="374" y="35"/>
                  </a:lnTo>
                  <a:lnTo>
                    <a:pt x="360" y="23"/>
                  </a:lnTo>
                  <a:lnTo>
                    <a:pt x="339" y="12"/>
                  </a:lnTo>
                  <a:lnTo>
                    <a:pt x="311" y="3"/>
                  </a:lnTo>
                  <a:lnTo>
                    <a:pt x="274" y="0"/>
                  </a:lnTo>
                  <a:lnTo>
                    <a:pt x="227" y="8"/>
                  </a:lnTo>
                  <a:lnTo>
                    <a:pt x="188" y="28"/>
                  </a:lnTo>
                  <a:lnTo>
                    <a:pt x="157" y="59"/>
                  </a:lnTo>
                  <a:lnTo>
                    <a:pt x="134" y="100"/>
                  </a:lnTo>
                  <a:lnTo>
                    <a:pt x="134" y="0"/>
                  </a:lnTo>
                  <a:lnTo>
                    <a:pt x="0" y="11"/>
                  </a:lnTo>
                  <a:lnTo>
                    <a:pt x="0" y="40"/>
                  </a:lnTo>
                  <a:lnTo>
                    <a:pt x="23" y="40"/>
                  </a:lnTo>
                  <a:lnTo>
                    <a:pt x="40" y="42"/>
                  </a:lnTo>
                  <a:lnTo>
                    <a:pt x="52" y="45"/>
                  </a:lnTo>
                  <a:lnTo>
                    <a:pt x="62" y="49"/>
                  </a:lnTo>
                  <a:lnTo>
                    <a:pt x="68" y="56"/>
                  </a:lnTo>
                  <a:lnTo>
                    <a:pt x="72" y="65"/>
                  </a:lnTo>
                  <a:lnTo>
                    <a:pt x="74" y="77"/>
                  </a:lnTo>
                  <a:lnTo>
                    <a:pt x="74" y="9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Freeform 75"/>
            <p:cNvSpPr>
              <a:spLocks noChangeAspect="1"/>
            </p:cNvSpPr>
            <p:nvPr/>
          </p:nvSpPr>
          <p:spPr bwMode="auto">
            <a:xfrm>
              <a:off x="499" y="1113"/>
              <a:ext cx="487" cy="300"/>
            </a:xfrm>
            <a:custGeom>
              <a:avLst/>
              <a:gdLst>
                <a:gd name="T0" fmla="*/ 322 w 487"/>
                <a:gd name="T1" fmla="*/ 66 h 300"/>
                <a:gd name="T2" fmla="*/ 330 w 487"/>
                <a:gd name="T3" fmla="*/ 36 h 300"/>
                <a:gd name="T4" fmla="*/ 324 w 487"/>
                <a:gd name="T5" fmla="*/ 13 h 300"/>
                <a:gd name="T6" fmla="*/ 292 w 487"/>
                <a:gd name="T7" fmla="*/ 13 h 300"/>
                <a:gd name="T8" fmla="*/ 278 w 487"/>
                <a:gd name="T9" fmla="*/ 34 h 300"/>
                <a:gd name="T10" fmla="*/ 271 w 487"/>
                <a:gd name="T11" fmla="*/ 62 h 300"/>
                <a:gd name="T12" fmla="*/ 262 w 487"/>
                <a:gd name="T13" fmla="*/ 99 h 300"/>
                <a:gd name="T14" fmla="*/ 254 w 487"/>
                <a:gd name="T15" fmla="*/ 131 h 300"/>
                <a:gd name="T16" fmla="*/ 243 w 487"/>
                <a:gd name="T17" fmla="*/ 175 h 300"/>
                <a:gd name="T18" fmla="*/ 238 w 487"/>
                <a:gd name="T19" fmla="*/ 201 h 300"/>
                <a:gd name="T20" fmla="*/ 235 w 487"/>
                <a:gd name="T21" fmla="*/ 235 h 300"/>
                <a:gd name="T22" fmla="*/ 202 w 487"/>
                <a:gd name="T23" fmla="*/ 275 h 300"/>
                <a:gd name="T24" fmla="*/ 154 w 487"/>
                <a:gd name="T25" fmla="*/ 279 h 300"/>
                <a:gd name="T26" fmla="*/ 120 w 487"/>
                <a:gd name="T27" fmla="*/ 252 h 300"/>
                <a:gd name="T28" fmla="*/ 118 w 487"/>
                <a:gd name="T29" fmla="*/ 193 h 300"/>
                <a:gd name="T30" fmla="*/ 136 w 487"/>
                <a:gd name="T31" fmla="*/ 131 h 300"/>
                <a:gd name="T32" fmla="*/ 153 w 487"/>
                <a:gd name="T33" fmla="*/ 86 h 300"/>
                <a:gd name="T34" fmla="*/ 160 w 487"/>
                <a:gd name="T35" fmla="*/ 65 h 300"/>
                <a:gd name="T36" fmla="*/ 156 w 487"/>
                <a:gd name="T37" fmla="*/ 35 h 300"/>
                <a:gd name="T38" fmla="*/ 122 w 487"/>
                <a:gd name="T39" fmla="*/ 5 h 300"/>
                <a:gd name="T40" fmla="*/ 74 w 487"/>
                <a:gd name="T41" fmla="*/ 4 h 300"/>
                <a:gd name="T42" fmla="*/ 38 w 487"/>
                <a:gd name="T43" fmla="*/ 30 h 300"/>
                <a:gd name="T44" fmla="*/ 14 w 487"/>
                <a:gd name="T45" fmla="*/ 65 h 300"/>
                <a:gd name="T46" fmla="*/ 2 w 487"/>
                <a:gd name="T47" fmla="*/ 95 h 300"/>
                <a:gd name="T48" fmla="*/ 5 w 487"/>
                <a:gd name="T49" fmla="*/ 110 h 300"/>
                <a:gd name="T50" fmla="*/ 20 w 487"/>
                <a:gd name="T51" fmla="*/ 108 h 300"/>
                <a:gd name="T52" fmla="*/ 38 w 487"/>
                <a:gd name="T53" fmla="*/ 64 h 300"/>
                <a:gd name="T54" fmla="*/ 75 w 487"/>
                <a:gd name="T55" fmla="*/ 24 h 300"/>
                <a:gd name="T56" fmla="*/ 108 w 487"/>
                <a:gd name="T57" fmla="*/ 25 h 300"/>
                <a:gd name="T58" fmla="*/ 109 w 487"/>
                <a:gd name="T59" fmla="*/ 64 h 300"/>
                <a:gd name="T60" fmla="*/ 90 w 487"/>
                <a:gd name="T61" fmla="*/ 114 h 300"/>
                <a:gd name="T62" fmla="*/ 74 w 487"/>
                <a:gd name="T63" fmla="*/ 160 h 300"/>
                <a:gd name="T64" fmla="*/ 67 w 487"/>
                <a:gd name="T65" fmla="*/ 187 h 300"/>
                <a:gd name="T66" fmla="*/ 65 w 487"/>
                <a:gd name="T67" fmla="*/ 205 h 300"/>
                <a:gd name="T68" fmla="*/ 68 w 487"/>
                <a:gd name="T69" fmla="*/ 238 h 300"/>
                <a:gd name="T70" fmla="*/ 89 w 487"/>
                <a:gd name="T71" fmla="*/ 274 h 300"/>
                <a:gd name="T72" fmla="*/ 122 w 487"/>
                <a:gd name="T73" fmla="*/ 293 h 300"/>
                <a:gd name="T74" fmla="*/ 157 w 487"/>
                <a:gd name="T75" fmla="*/ 300 h 300"/>
                <a:gd name="T76" fmla="*/ 185 w 487"/>
                <a:gd name="T77" fmla="*/ 300 h 300"/>
                <a:gd name="T78" fmla="*/ 224 w 487"/>
                <a:gd name="T79" fmla="*/ 282 h 300"/>
                <a:gd name="T80" fmla="*/ 262 w 487"/>
                <a:gd name="T81" fmla="*/ 275 h 300"/>
                <a:gd name="T82" fmla="*/ 309 w 487"/>
                <a:gd name="T83" fmla="*/ 298 h 300"/>
                <a:gd name="T84" fmla="*/ 378 w 487"/>
                <a:gd name="T85" fmla="*/ 292 h 300"/>
                <a:gd name="T86" fmla="*/ 427 w 487"/>
                <a:gd name="T87" fmla="*/ 246 h 300"/>
                <a:gd name="T88" fmla="*/ 460 w 487"/>
                <a:gd name="T89" fmla="*/ 176 h 300"/>
                <a:gd name="T90" fmla="*/ 484 w 487"/>
                <a:gd name="T91" fmla="*/ 84 h 300"/>
                <a:gd name="T92" fmla="*/ 482 w 487"/>
                <a:gd name="T93" fmla="*/ 23 h 300"/>
                <a:gd name="T94" fmla="*/ 460 w 487"/>
                <a:gd name="T95" fmla="*/ 1 h 300"/>
                <a:gd name="T96" fmla="*/ 441 w 487"/>
                <a:gd name="T97" fmla="*/ 3 h 300"/>
                <a:gd name="T98" fmla="*/ 421 w 487"/>
                <a:gd name="T99" fmla="*/ 23 h 300"/>
                <a:gd name="T100" fmla="*/ 422 w 487"/>
                <a:gd name="T101" fmla="*/ 48 h 300"/>
                <a:gd name="T102" fmla="*/ 447 w 487"/>
                <a:gd name="T103" fmla="*/ 79 h 300"/>
                <a:gd name="T104" fmla="*/ 452 w 487"/>
                <a:gd name="T105" fmla="*/ 119 h 300"/>
                <a:gd name="T106" fmla="*/ 440 w 487"/>
                <a:gd name="T107" fmla="*/ 167 h 300"/>
                <a:gd name="T108" fmla="*/ 414 w 487"/>
                <a:gd name="T109" fmla="*/ 230 h 300"/>
                <a:gd name="T110" fmla="*/ 370 w 487"/>
                <a:gd name="T111" fmla="*/ 275 h 300"/>
                <a:gd name="T112" fmla="*/ 324 w 487"/>
                <a:gd name="T113" fmla="*/ 280 h 300"/>
                <a:gd name="T114" fmla="*/ 301 w 487"/>
                <a:gd name="T115" fmla="*/ 266 h 300"/>
                <a:gd name="T116" fmla="*/ 291 w 487"/>
                <a:gd name="T117" fmla="*/ 246 h 300"/>
                <a:gd name="T118" fmla="*/ 288 w 487"/>
                <a:gd name="T119" fmla="*/ 229 h 300"/>
                <a:gd name="T120" fmla="*/ 288 w 487"/>
                <a:gd name="T121" fmla="*/ 210 h 300"/>
                <a:gd name="T122" fmla="*/ 294 w 487"/>
                <a:gd name="T123" fmla="*/ 180 h 300"/>
                <a:gd name="T124" fmla="*/ 318 w 487"/>
                <a:gd name="T125" fmla="*/ 8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7" h="300">
                  <a:moveTo>
                    <a:pt x="318" y="82"/>
                  </a:moveTo>
                  <a:lnTo>
                    <a:pt x="322" y="66"/>
                  </a:lnTo>
                  <a:lnTo>
                    <a:pt x="326" y="50"/>
                  </a:lnTo>
                  <a:lnTo>
                    <a:pt x="330" y="36"/>
                  </a:lnTo>
                  <a:lnTo>
                    <a:pt x="331" y="28"/>
                  </a:lnTo>
                  <a:lnTo>
                    <a:pt x="324" y="13"/>
                  </a:lnTo>
                  <a:lnTo>
                    <a:pt x="309" y="7"/>
                  </a:lnTo>
                  <a:lnTo>
                    <a:pt x="292" y="13"/>
                  </a:lnTo>
                  <a:lnTo>
                    <a:pt x="280" y="27"/>
                  </a:lnTo>
                  <a:lnTo>
                    <a:pt x="278" y="34"/>
                  </a:lnTo>
                  <a:lnTo>
                    <a:pt x="275" y="47"/>
                  </a:lnTo>
                  <a:lnTo>
                    <a:pt x="271" y="62"/>
                  </a:lnTo>
                  <a:lnTo>
                    <a:pt x="267" y="77"/>
                  </a:lnTo>
                  <a:lnTo>
                    <a:pt x="262" y="99"/>
                  </a:lnTo>
                  <a:lnTo>
                    <a:pt x="258" y="115"/>
                  </a:lnTo>
                  <a:lnTo>
                    <a:pt x="254" y="131"/>
                  </a:lnTo>
                  <a:lnTo>
                    <a:pt x="248" y="153"/>
                  </a:lnTo>
                  <a:lnTo>
                    <a:pt x="243" y="175"/>
                  </a:lnTo>
                  <a:lnTo>
                    <a:pt x="239" y="190"/>
                  </a:lnTo>
                  <a:lnTo>
                    <a:pt x="238" y="201"/>
                  </a:lnTo>
                  <a:lnTo>
                    <a:pt x="237" y="214"/>
                  </a:lnTo>
                  <a:lnTo>
                    <a:pt x="235" y="235"/>
                  </a:lnTo>
                  <a:lnTo>
                    <a:pt x="219" y="260"/>
                  </a:lnTo>
                  <a:lnTo>
                    <a:pt x="202" y="275"/>
                  </a:lnTo>
                  <a:lnTo>
                    <a:pt x="174" y="282"/>
                  </a:lnTo>
                  <a:lnTo>
                    <a:pt x="154" y="279"/>
                  </a:lnTo>
                  <a:lnTo>
                    <a:pt x="135" y="271"/>
                  </a:lnTo>
                  <a:lnTo>
                    <a:pt x="120" y="252"/>
                  </a:lnTo>
                  <a:lnTo>
                    <a:pt x="115" y="220"/>
                  </a:lnTo>
                  <a:lnTo>
                    <a:pt x="118" y="193"/>
                  </a:lnTo>
                  <a:lnTo>
                    <a:pt x="125" y="162"/>
                  </a:lnTo>
                  <a:lnTo>
                    <a:pt x="136" y="131"/>
                  </a:lnTo>
                  <a:lnTo>
                    <a:pt x="147" y="104"/>
                  </a:lnTo>
                  <a:lnTo>
                    <a:pt x="153" y="86"/>
                  </a:lnTo>
                  <a:lnTo>
                    <a:pt x="158" y="74"/>
                  </a:lnTo>
                  <a:lnTo>
                    <a:pt x="160" y="65"/>
                  </a:lnTo>
                  <a:lnTo>
                    <a:pt x="160" y="57"/>
                  </a:lnTo>
                  <a:lnTo>
                    <a:pt x="156" y="35"/>
                  </a:lnTo>
                  <a:lnTo>
                    <a:pt x="142" y="17"/>
                  </a:lnTo>
                  <a:lnTo>
                    <a:pt x="122" y="5"/>
                  </a:lnTo>
                  <a:lnTo>
                    <a:pt x="97" y="1"/>
                  </a:lnTo>
                  <a:lnTo>
                    <a:pt x="74" y="4"/>
                  </a:lnTo>
                  <a:lnTo>
                    <a:pt x="54" y="15"/>
                  </a:lnTo>
                  <a:lnTo>
                    <a:pt x="38" y="30"/>
                  </a:lnTo>
                  <a:lnTo>
                    <a:pt x="24" y="47"/>
                  </a:lnTo>
                  <a:lnTo>
                    <a:pt x="14" y="65"/>
                  </a:lnTo>
                  <a:lnTo>
                    <a:pt x="6" y="82"/>
                  </a:lnTo>
                  <a:lnTo>
                    <a:pt x="2" y="95"/>
                  </a:lnTo>
                  <a:lnTo>
                    <a:pt x="0" y="102"/>
                  </a:lnTo>
                  <a:lnTo>
                    <a:pt x="5" y="110"/>
                  </a:lnTo>
                  <a:lnTo>
                    <a:pt x="12" y="111"/>
                  </a:lnTo>
                  <a:lnTo>
                    <a:pt x="20" y="108"/>
                  </a:lnTo>
                  <a:lnTo>
                    <a:pt x="24" y="100"/>
                  </a:lnTo>
                  <a:lnTo>
                    <a:pt x="38" y="64"/>
                  </a:lnTo>
                  <a:lnTo>
                    <a:pt x="56" y="39"/>
                  </a:lnTo>
                  <a:lnTo>
                    <a:pt x="75" y="24"/>
                  </a:lnTo>
                  <a:lnTo>
                    <a:pt x="95" y="19"/>
                  </a:lnTo>
                  <a:lnTo>
                    <a:pt x="108" y="25"/>
                  </a:lnTo>
                  <a:lnTo>
                    <a:pt x="112" y="43"/>
                  </a:lnTo>
                  <a:lnTo>
                    <a:pt x="109" y="64"/>
                  </a:lnTo>
                  <a:lnTo>
                    <a:pt x="103" y="81"/>
                  </a:lnTo>
                  <a:lnTo>
                    <a:pt x="90" y="114"/>
                  </a:lnTo>
                  <a:lnTo>
                    <a:pt x="81" y="140"/>
                  </a:lnTo>
                  <a:lnTo>
                    <a:pt x="74" y="160"/>
                  </a:lnTo>
                  <a:lnTo>
                    <a:pt x="70" y="175"/>
                  </a:lnTo>
                  <a:lnTo>
                    <a:pt x="67" y="187"/>
                  </a:lnTo>
                  <a:lnTo>
                    <a:pt x="66" y="196"/>
                  </a:lnTo>
                  <a:lnTo>
                    <a:pt x="65" y="205"/>
                  </a:lnTo>
                  <a:lnTo>
                    <a:pt x="65" y="212"/>
                  </a:lnTo>
                  <a:lnTo>
                    <a:pt x="68" y="238"/>
                  </a:lnTo>
                  <a:lnTo>
                    <a:pt x="76" y="259"/>
                  </a:lnTo>
                  <a:lnTo>
                    <a:pt x="89" y="274"/>
                  </a:lnTo>
                  <a:lnTo>
                    <a:pt x="105" y="286"/>
                  </a:lnTo>
                  <a:lnTo>
                    <a:pt x="122" y="293"/>
                  </a:lnTo>
                  <a:lnTo>
                    <a:pt x="140" y="298"/>
                  </a:lnTo>
                  <a:lnTo>
                    <a:pt x="157" y="300"/>
                  </a:lnTo>
                  <a:lnTo>
                    <a:pt x="172" y="300"/>
                  </a:lnTo>
                  <a:lnTo>
                    <a:pt x="185" y="300"/>
                  </a:lnTo>
                  <a:lnTo>
                    <a:pt x="203" y="295"/>
                  </a:lnTo>
                  <a:lnTo>
                    <a:pt x="224" y="282"/>
                  </a:lnTo>
                  <a:lnTo>
                    <a:pt x="247" y="256"/>
                  </a:lnTo>
                  <a:lnTo>
                    <a:pt x="262" y="275"/>
                  </a:lnTo>
                  <a:lnTo>
                    <a:pt x="283" y="289"/>
                  </a:lnTo>
                  <a:lnTo>
                    <a:pt x="309" y="298"/>
                  </a:lnTo>
                  <a:lnTo>
                    <a:pt x="339" y="300"/>
                  </a:lnTo>
                  <a:lnTo>
                    <a:pt x="378" y="292"/>
                  </a:lnTo>
                  <a:lnTo>
                    <a:pt x="407" y="271"/>
                  </a:lnTo>
                  <a:lnTo>
                    <a:pt x="427" y="246"/>
                  </a:lnTo>
                  <a:lnTo>
                    <a:pt x="440" y="222"/>
                  </a:lnTo>
                  <a:lnTo>
                    <a:pt x="460" y="176"/>
                  </a:lnTo>
                  <a:lnTo>
                    <a:pt x="474" y="128"/>
                  </a:lnTo>
                  <a:lnTo>
                    <a:pt x="484" y="84"/>
                  </a:lnTo>
                  <a:lnTo>
                    <a:pt x="487" y="53"/>
                  </a:lnTo>
                  <a:lnTo>
                    <a:pt x="482" y="23"/>
                  </a:lnTo>
                  <a:lnTo>
                    <a:pt x="472" y="8"/>
                  </a:lnTo>
                  <a:lnTo>
                    <a:pt x="460" y="1"/>
                  </a:lnTo>
                  <a:lnTo>
                    <a:pt x="454" y="0"/>
                  </a:lnTo>
                  <a:lnTo>
                    <a:pt x="441" y="3"/>
                  </a:lnTo>
                  <a:lnTo>
                    <a:pt x="429" y="11"/>
                  </a:lnTo>
                  <a:lnTo>
                    <a:pt x="421" y="23"/>
                  </a:lnTo>
                  <a:lnTo>
                    <a:pt x="418" y="35"/>
                  </a:lnTo>
                  <a:lnTo>
                    <a:pt x="422" y="48"/>
                  </a:lnTo>
                  <a:lnTo>
                    <a:pt x="429" y="56"/>
                  </a:lnTo>
                  <a:lnTo>
                    <a:pt x="447" y="79"/>
                  </a:lnTo>
                  <a:lnTo>
                    <a:pt x="454" y="109"/>
                  </a:lnTo>
                  <a:lnTo>
                    <a:pt x="452" y="119"/>
                  </a:lnTo>
                  <a:lnTo>
                    <a:pt x="448" y="140"/>
                  </a:lnTo>
                  <a:lnTo>
                    <a:pt x="440" y="167"/>
                  </a:lnTo>
                  <a:lnTo>
                    <a:pt x="429" y="199"/>
                  </a:lnTo>
                  <a:lnTo>
                    <a:pt x="414" y="230"/>
                  </a:lnTo>
                  <a:lnTo>
                    <a:pt x="394" y="256"/>
                  </a:lnTo>
                  <a:lnTo>
                    <a:pt x="370" y="275"/>
                  </a:lnTo>
                  <a:lnTo>
                    <a:pt x="341" y="282"/>
                  </a:lnTo>
                  <a:lnTo>
                    <a:pt x="324" y="280"/>
                  </a:lnTo>
                  <a:lnTo>
                    <a:pt x="310" y="274"/>
                  </a:lnTo>
                  <a:lnTo>
                    <a:pt x="301" y="266"/>
                  </a:lnTo>
                  <a:lnTo>
                    <a:pt x="294" y="256"/>
                  </a:lnTo>
                  <a:lnTo>
                    <a:pt x="291" y="246"/>
                  </a:lnTo>
                  <a:lnTo>
                    <a:pt x="288" y="237"/>
                  </a:lnTo>
                  <a:lnTo>
                    <a:pt x="288" y="229"/>
                  </a:lnTo>
                  <a:lnTo>
                    <a:pt x="287" y="223"/>
                  </a:lnTo>
                  <a:lnTo>
                    <a:pt x="288" y="210"/>
                  </a:lnTo>
                  <a:lnTo>
                    <a:pt x="290" y="197"/>
                  </a:lnTo>
                  <a:lnTo>
                    <a:pt x="294" y="180"/>
                  </a:lnTo>
                  <a:lnTo>
                    <a:pt x="300" y="156"/>
                  </a:lnTo>
                  <a:lnTo>
                    <a:pt x="318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Freeform 76"/>
            <p:cNvSpPr>
              <a:spLocks noChangeAspect="1" noEditPoints="1"/>
            </p:cNvSpPr>
            <p:nvPr/>
          </p:nvSpPr>
          <p:spPr bwMode="auto">
            <a:xfrm>
              <a:off x="1825" y="122"/>
              <a:ext cx="223" cy="950"/>
            </a:xfrm>
            <a:custGeom>
              <a:avLst/>
              <a:gdLst>
                <a:gd name="T0" fmla="*/ 38 w 223"/>
                <a:gd name="T1" fmla="*/ 33 h 950"/>
                <a:gd name="T2" fmla="*/ 38 w 223"/>
                <a:gd name="T3" fmla="*/ 21 h 950"/>
                <a:gd name="T4" fmla="*/ 36 w 223"/>
                <a:gd name="T5" fmla="*/ 11 h 950"/>
                <a:gd name="T6" fmla="*/ 30 w 223"/>
                <a:gd name="T7" fmla="*/ 4 h 950"/>
                <a:gd name="T8" fmla="*/ 19 w 223"/>
                <a:gd name="T9" fmla="*/ 0 h 950"/>
                <a:gd name="T10" fmla="*/ 8 w 223"/>
                <a:gd name="T11" fmla="*/ 4 h 950"/>
                <a:gd name="T12" fmla="*/ 3 w 223"/>
                <a:gd name="T13" fmla="*/ 13 h 950"/>
                <a:gd name="T14" fmla="*/ 0 w 223"/>
                <a:gd name="T15" fmla="*/ 24 h 950"/>
                <a:gd name="T16" fmla="*/ 0 w 223"/>
                <a:gd name="T17" fmla="*/ 36 h 950"/>
                <a:gd name="T18" fmla="*/ 0 w 223"/>
                <a:gd name="T19" fmla="*/ 915 h 950"/>
                <a:gd name="T20" fmla="*/ 0 w 223"/>
                <a:gd name="T21" fmla="*/ 927 h 950"/>
                <a:gd name="T22" fmla="*/ 3 w 223"/>
                <a:gd name="T23" fmla="*/ 938 h 950"/>
                <a:gd name="T24" fmla="*/ 8 w 223"/>
                <a:gd name="T25" fmla="*/ 947 h 950"/>
                <a:gd name="T26" fmla="*/ 19 w 223"/>
                <a:gd name="T27" fmla="*/ 950 h 950"/>
                <a:gd name="T28" fmla="*/ 30 w 223"/>
                <a:gd name="T29" fmla="*/ 947 h 950"/>
                <a:gd name="T30" fmla="*/ 36 w 223"/>
                <a:gd name="T31" fmla="*/ 940 h 950"/>
                <a:gd name="T32" fmla="*/ 38 w 223"/>
                <a:gd name="T33" fmla="*/ 930 h 950"/>
                <a:gd name="T34" fmla="*/ 38 w 223"/>
                <a:gd name="T35" fmla="*/ 918 h 950"/>
                <a:gd name="T36" fmla="*/ 38 w 223"/>
                <a:gd name="T37" fmla="*/ 33 h 950"/>
                <a:gd name="T38" fmla="*/ 223 w 223"/>
                <a:gd name="T39" fmla="*/ 36 h 950"/>
                <a:gd name="T40" fmla="*/ 223 w 223"/>
                <a:gd name="T41" fmla="*/ 24 h 950"/>
                <a:gd name="T42" fmla="*/ 220 w 223"/>
                <a:gd name="T43" fmla="*/ 13 h 950"/>
                <a:gd name="T44" fmla="*/ 215 w 223"/>
                <a:gd name="T45" fmla="*/ 4 h 950"/>
                <a:gd name="T46" fmla="*/ 204 w 223"/>
                <a:gd name="T47" fmla="*/ 0 h 950"/>
                <a:gd name="T48" fmla="*/ 193 w 223"/>
                <a:gd name="T49" fmla="*/ 4 h 950"/>
                <a:gd name="T50" fmla="*/ 187 w 223"/>
                <a:gd name="T51" fmla="*/ 11 h 950"/>
                <a:gd name="T52" fmla="*/ 185 w 223"/>
                <a:gd name="T53" fmla="*/ 21 h 950"/>
                <a:gd name="T54" fmla="*/ 185 w 223"/>
                <a:gd name="T55" fmla="*/ 33 h 950"/>
                <a:gd name="T56" fmla="*/ 185 w 223"/>
                <a:gd name="T57" fmla="*/ 918 h 950"/>
                <a:gd name="T58" fmla="*/ 185 w 223"/>
                <a:gd name="T59" fmla="*/ 930 h 950"/>
                <a:gd name="T60" fmla="*/ 187 w 223"/>
                <a:gd name="T61" fmla="*/ 940 h 950"/>
                <a:gd name="T62" fmla="*/ 193 w 223"/>
                <a:gd name="T63" fmla="*/ 947 h 950"/>
                <a:gd name="T64" fmla="*/ 204 w 223"/>
                <a:gd name="T65" fmla="*/ 950 h 950"/>
                <a:gd name="T66" fmla="*/ 215 w 223"/>
                <a:gd name="T67" fmla="*/ 947 h 950"/>
                <a:gd name="T68" fmla="*/ 220 w 223"/>
                <a:gd name="T69" fmla="*/ 938 h 950"/>
                <a:gd name="T70" fmla="*/ 223 w 223"/>
                <a:gd name="T71" fmla="*/ 926 h 950"/>
                <a:gd name="T72" fmla="*/ 223 w 223"/>
                <a:gd name="T73" fmla="*/ 915 h 950"/>
                <a:gd name="T74" fmla="*/ 223 w 223"/>
                <a:gd name="T75" fmla="*/ 3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3" h="950">
                  <a:moveTo>
                    <a:pt x="38" y="33"/>
                  </a:moveTo>
                  <a:lnTo>
                    <a:pt x="38" y="21"/>
                  </a:lnTo>
                  <a:lnTo>
                    <a:pt x="36" y="11"/>
                  </a:lnTo>
                  <a:lnTo>
                    <a:pt x="30" y="4"/>
                  </a:lnTo>
                  <a:lnTo>
                    <a:pt x="19" y="0"/>
                  </a:lnTo>
                  <a:lnTo>
                    <a:pt x="8" y="4"/>
                  </a:lnTo>
                  <a:lnTo>
                    <a:pt x="3" y="13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0" y="915"/>
                  </a:lnTo>
                  <a:lnTo>
                    <a:pt x="0" y="927"/>
                  </a:lnTo>
                  <a:lnTo>
                    <a:pt x="3" y="938"/>
                  </a:lnTo>
                  <a:lnTo>
                    <a:pt x="8" y="947"/>
                  </a:lnTo>
                  <a:lnTo>
                    <a:pt x="19" y="950"/>
                  </a:lnTo>
                  <a:lnTo>
                    <a:pt x="30" y="947"/>
                  </a:lnTo>
                  <a:lnTo>
                    <a:pt x="36" y="940"/>
                  </a:lnTo>
                  <a:lnTo>
                    <a:pt x="38" y="930"/>
                  </a:lnTo>
                  <a:lnTo>
                    <a:pt x="38" y="918"/>
                  </a:lnTo>
                  <a:lnTo>
                    <a:pt x="38" y="33"/>
                  </a:lnTo>
                  <a:close/>
                  <a:moveTo>
                    <a:pt x="223" y="36"/>
                  </a:moveTo>
                  <a:lnTo>
                    <a:pt x="223" y="24"/>
                  </a:lnTo>
                  <a:lnTo>
                    <a:pt x="220" y="13"/>
                  </a:lnTo>
                  <a:lnTo>
                    <a:pt x="215" y="4"/>
                  </a:lnTo>
                  <a:lnTo>
                    <a:pt x="204" y="0"/>
                  </a:lnTo>
                  <a:lnTo>
                    <a:pt x="193" y="4"/>
                  </a:lnTo>
                  <a:lnTo>
                    <a:pt x="187" y="11"/>
                  </a:lnTo>
                  <a:lnTo>
                    <a:pt x="185" y="21"/>
                  </a:lnTo>
                  <a:lnTo>
                    <a:pt x="185" y="33"/>
                  </a:lnTo>
                  <a:lnTo>
                    <a:pt x="185" y="918"/>
                  </a:lnTo>
                  <a:lnTo>
                    <a:pt x="185" y="930"/>
                  </a:lnTo>
                  <a:lnTo>
                    <a:pt x="187" y="940"/>
                  </a:lnTo>
                  <a:lnTo>
                    <a:pt x="193" y="947"/>
                  </a:lnTo>
                  <a:lnTo>
                    <a:pt x="204" y="950"/>
                  </a:lnTo>
                  <a:lnTo>
                    <a:pt x="215" y="947"/>
                  </a:lnTo>
                  <a:lnTo>
                    <a:pt x="220" y="938"/>
                  </a:lnTo>
                  <a:lnTo>
                    <a:pt x="223" y="926"/>
                  </a:lnTo>
                  <a:lnTo>
                    <a:pt x="223" y="915"/>
                  </a:lnTo>
                  <a:lnTo>
                    <a:pt x="223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Freeform 77"/>
            <p:cNvSpPr>
              <a:spLocks noChangeAspect="1"/>
            </p:cNvSpPr>
            <p:nvPr/>
          </p:nvSpPr>
          <p:spPr bwMode="auto">
            <a:xfrm>
              <a:off x="2217" y="186"/>
              <a:ext cx="572" cy="649"/>
            </a:xfrm>
            <a:custGeom>
              <a:avLst/>
              <a:gdLst>
                <a:gd name="T0" fmla="*/ 321 w 572"/>
                <a:gd name="T1" fmla="*/ 63 h 649"/>
                <a:gd name="T2" fmla="*/ 330 w 572"/>
                <a:gd name="T3" fmla="*/ 45 h 649"/>
                <a:gd name="T4" fmla="*/ 349 w 572"/>
                <a:gd name="T5" fmla="*/ 35 h 649"/>
                <a:gd name="T6" fmla="*/ 389 w 572"/>
                <a:gd name="T7" fmla="*/ 30 h 649"/>
                <a:gd name="T8" fmla="*/ 436 w 572"/>
                <a:gd name="T9" fmla="*/ 30 h 649"/>
                <a:gd name="T10" fmla="*/ 452 w 572"/>
                <a:gd name="T11" fmla="*/ 22 h 649"/>
                <a:gd name="T12" fmla="*/ 448 w 572"/>
                <a:gd name="T13" fmla="*/ 2 h 649"/>
                <a:gd name="T14" fmla="*/ 173 w 572"/>
                <a:gd name="T15" fmla="*/ 0 h 649"/>
                <a:gd name="T16" fmla="*/ 161 w 572"/>
                <a:gd name="T17" fmla="*/ 3 h 649"/>
                <a:gd name="T18" fmla="*/ 154 w 572"/>
                <a:gd name="T19" fmla="*/ 19 h 649"/>
                <a:gd name="T20" fmla="*/ 181 w 572"/>
                <a:gd name="T21" fmla="*/ 30 h 649"/>
                <a:gd name="T22" fmla="*/ 217 w 572"/>
                <a:gd name="T23" fmla="*/ 32 h 649"/>
                <a:gd name="T24" fmla="*/ 243 w 572"/>
                <a:gd name="T25" fmla="*/ 47 h 649"/>
                <a:gd name="T26" fmla="*/ 239 w 572"/>
                <a:gd name="T27" fmla="*/ 65 h 649"/>
                <a:gd name="T28" fmla="*/ 109 w 572"/>
                <a:gd name="T29" fmla="*/ 587 h 649"/>
                <a:gd name="T30" fmla="*/ 100 w 572"/>
                <a:gd name="T31" fmla="*/ 605 h 649"/>
                <a:gd name="T32" fmla="*/ 83 w 572"/>
                <a:gd name="T33" fmla="*/ 615 h 649"/>
                <a:gd name="T34" fmla="*/ 50 w 572"/>
                <a:gd name="T35" fmla="*/ 619 h 649"/>
                <a:gd name="T36" fmla="*/ 15 w 572"/>
                <a:gd name="T37" fmla="*/ 620 h 649"/>
                <a:gd name="T38" fmla="*/ 2 w 572"/>
                <a:gd name="T39" fmla="*/ 627 h 649"/>
                <a:gd name="T40" fmla="*/ 6 w 572"/>
                <a:gd name="T41" fmla="*/ 648 h 649"/>
                <a:gd name="T42" fmla="*/ 464 w 572"/>
                <a:gd name="T43" fmla="*/ 649 h 649"/>
                <a:gd name="T44" fmla="*/ 485 w 572"/>
                <a:gd name="T45" fmla="*/ 647 h 649"/>
                <a:gd name="T46" fmla="*/ 494 w 572"/>
                <a:gd name="T47" fmla="*/ 633 h 649"/>
                <a:gd name="T48" fmla="*/ 572 w 572"/>
                <a:gd name="T49" fmla="*/ 418 h 649"/>
                <a:gd name="T50" fmla="*/ 570 w 572"/>
                <a:gd name="T51" fmla="*/ 408 h 649"/>
                <a:gd name="T52" fmla="*/ 552 w 572"/>
                <a:gd name="T53" fmla="*/ 408 h 649"/>
                <a:gd name="T54" fmla="*/ 532 w 572"/>
                <a:gd name="T55" fmla="*/ 457 h 649"/>
                <a:gd name="T56" fmla="*/ 499 w 572"/>
                <a:gd name="T57" fmla="*/ 524 h 649"/>
                <a:gd name="T58" fmla="*/ 446 w 572"/>
                <a:gd name="T59" fmla="*/ 581 h 649"/>
                <a:gd name="T60" fmla="*/ 363 w 572"/>
                <a:gd name="T61" fmla="*/ 615 h 649"/>
                <a:gd name="T62" fmla="*/ 218 w 572"/>
                <a:gd name="T63" fmla="*/ 620 h 649"/>
                <a:gd name="T64" fmla="*/ 197 w 572"/>
                <a:gd name="T65" fmla="*/ 619 h 649"/>
                <a:gd name="T66" fmla="*/ 185 w 572"/>
                <a:gd name="T67" fmla="*/ 609 h 649"/>
                <a:gd name="T68" fmla="*/ 190 w 572"/>
                <a:gd name="T69" fmla="*/ 587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2" h="649">
                  <a:moveTo>
                    <a:pt x="317" y="74"/>
                  </a:moveTo>
                  <a:lnTo>
                    <a:pt x="321" y="63"/>
                  </a:lnTo>
                  <a:lnTo>
                    <a:pt x="324" y="53"/>
                  </a:lnTo>
                  <a:lnTo>
                    <a:pt x="330" y="45"/>
                  </a:lnTo>
                  <a:lnTo>
                    <a:pt x="337" y="39"/>
                  </a:lnTo>
                  <a:lnTo>
                    <a:pt x="349" y="35"/>
                  </a:lnTo>
                  <a:lnTo>
                    <a:pt x="366" y="32"/>
                  </a:lnTo>
                  <a:lnTo>
                    <a:pt x="389" y="30"/>
                  </a:lnTo>
                  <a:lnTo>
                    <a:pt x="418" y="30"/>
                  </a:lnTo>
                  <a:lnTo>
                    <a:pt x="436" y="30"/>
                  </a:lnTo>
                  <a:lnTo>
                    <a:pt x="447" y="27"/>
                  </a:lnTo>
                  <a:lnTo>
                    <a:pt x="452" y="22"/>
                  </a:lnTo>
                  <a:lnTo>
                    <a:pt x="454" y="12"/>
                  </a:lnTo>
                  <a:lnTo>
                    <a:pt x="448" y="2"/>
                  </a:lnTo>
                  <a:lnTo>
                    <a:pt x="439" y="0"/>
                  </a:lnTo>
                  <a:lnTo>
                    <a:pt x="173" y="0"/>
                  </a:lnTo>
                  <a:lnTo>
                    <a:pt x="167" y="0"/>
                  </a:lnTo>
                  <a:lnTo>
                    <a:pt x="161" y="3"/>
                  </a:lnTo>
                  <a:lnTo>
                    <a:pt x="156" y="8"/>
                  </a:lnTo>
                  <a:lnTo>
                    <a:pt x="154" y="19"/>
                  </a:lnTo>
                  <a:lnTo>
                    <a:pt x="161" y="29"/>
                  </a:lnTo>
                  <a:lnTo>
                    <a:pt x="181" y="30"/>
                  </a:lnTo>
                  <a:lnTo>
                    <a:pt x="194" y="30"/>
                  </a:lnTo>
                  <a:lnTo>
                    <a:pt x="217" y="32"/>
                  </a:lnTo>
                  <a:lnTo>
                    <a:pt x="236" y="35"/>
                  </a:lnTo>
                  <a:lnTo>
                    <a:pt x="243" y="47"/>
                  </a:lnTo>
                  <a:lnTo>
                    <a:pt x="242" y="53"/>
                  </a:lnTo>
                  <a:lnTo>
                    <a:pt x="239" y="65"/>
                  </a:lnTo>
                  <a:lnTo>
                    <a:pt x="112" y="575"/>
                  </a:lnTo>
                  <a:lnTo>
                    <a:pt x="109" y="587"/>
                  </a:lnTo>
                  <a:lnTo>
                    <a:pt x="105" y="597"/>
                  </a:lnTo>
                  <a:lnTo>
                    <a:pt x="100" y="605"/>
                  </a:lnTo>
                  <a:lnTo>
                    <a:pt x="93" y="611"/>
                  </a:lnTo>
                  <a:lnTo>
                    <a:pt x="83" y="615"/>
                  </a:lnTo>
                  <a:lnTo>
                    <a:pt x="69" y="618"/>
                  </a:lnTo>
                  <a:lnTo>
                    <a:pt x="50" y="619"/>
                  </a:lnTo>
                  <a:lnTo>
                    <a:pt x="26" y="620"/>
                  </a:lnTo>
                  <a:lnTo>
                    <a:pt x="15" y="620"/>
                  </a:lnTo>
                  <a:lnTo>
                    <a:pt x="7" y="622"/>
                  </a:lnTo>
                  <a:lnTo>
                    <a:pt x="2" y="627"/>
                  </a:lnTo>
                  <a:lnTo>
                    <a:pt x="0" y="638"/>
                  </a:lnTo>
                  <a:lnTo>
                    <a:pt x="6" y="648"/>
                  </a:lnTo>
                  <a:lnTo>
                    <a:pt x="26" y="649"/>
                  </a:lnTo>
                  <a:lnTo>
                    <a:pt x="464" y="649"/>
                  </a:lnTo>
                  <a:lnTo>
                    <a:pt x="478" y="649"/>
                  </a:lnTo>
                  <a:lnTo>
                    <a:pt x="485" y="647"/>
                  </a:lnTo>
                  <a:lnTo>
                    <a:pt x="490" y="642"/>
                  </a:lnTo>
                  <a:lnTo>
                    <a:pt x="494" y="633"/>
                  </a:lnTo>
                  <a:lnTo>
                    <a:pt x="568" y="428"/>
                  </a:lnTo>
                  <a:lnTo>
                    <a:pt x="572" y="418"/>
                  </a:lnTo>
                  <a:lnTo>
                    <a:pt x="572" y="414"/>
                  </a:lnTo>
                  <a:lnTo>
                    <a:pt x="570" y="408"/>
                  </a:lnTo>
                  <a:lnTo>
                    <a:pt x="561" y="404"/>
                  </a:lnTo>
                  <a:lnTo>
                    <a:pt x="552" y="408"/>
                  </a:lnTo>
                  <a:lnTo>
                    <a:pt x="545" y="424"/>
                  </a:lnTo>
                  <a:lnTo>
                    <a:pt x="532" y="457"/>
                  </a:lnTo>
                  <a:lnTo>
                    <a:pt x="517" y="491"/>
                  </a:lnTo>
                  <a:lnTo>
                    <a:pt x="499" y="524"/>
                  </a:lnTo>
                  <a:lnTo>
                    <a:pt x="475" y="554"/>
                  </a:lnTo>
                  <a:lnTo>
                    <a:pt x="446" y="581"/>
                  </a:lnTo>
                  <a:lnTo>
                    <a:pt x="409" y="601"/>
                  </a:lnTo>
                  <a:lnTo>
                    <a:pt x="363" y="615"/>
                  </a:lnTo>
                  <a:lnTo>
                    <a:pt x="307" y="620"/>
                  </a:lnTo>
                  <a:lnTo>
                    <a:pt x="218" y="620"/>
                  </a:lnTo>
                  <a:lnTo>
                    <a:pt x="205" y="619"/>
                  </a:lnTo>
                  <a:lnTo>
                    <a:pt x="197" y="619"/>
                  </a:lnTo>
                  <a:lnTo>
                    <a:pt x="187" y="616"/>
                  </a:lnTo>
                  <a:lnTo>
                    <a:pt x="185" y="609"/>
                  </a:lnTo>
                  <a:lnTo>
                    <a:pt x="185" y="603"/>
                  </a:lnTo>
                  <a:lnTo>
                    <a:pt x="190" y="587"/>
                  </a:lnTo>
                  <a:lnTo>
                    <a:pt x="317" y="7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8" name="Rectangle 78"/>
            <p:cNvSpPr>
              <a:spLocks noChangeAspect="1" noChangeArrowheads="1"/>
            </p:cNvSpPr>
            <p:nvPr/>
          </p:nvSpPr>
          <p:spPr bwMode="auto">
            <a:xfrm>
              <a:off x="2823" y="572"/>
              <a:ext cx="473" cy="21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Freeform 79"/>
            <p:cNvSpPr>
              <a:spLocks noChangeAspect="1" noEditPoints="1"/>
            </p:cNvSpPr>
            <p:nvPr/>
          </p:nvSpPr>
          <p:spPr bwMode="auto">
            <a:xfrm>
              <a:off x="3332" y="166"/>
              <a:ext cx="366" cy="680"/>
            </a:xfrm>
            <a:custGeom>
              <a:avLst/>
              <a:gdLst>
                <a:gd name="T0" fmla="*/ 0 w 366"/>
                <a:gd name="T1" fmla="*/ 584 h 680"/>
                <a:gd name="T2" fmla="*/ 11 w 366"/>
                <a:gd name="T3" fmla="*/ 597 h 680"/>
                <a:gd name="T4" fmla="*/ 20 w 366"/>
                <a:gd name="T5" fmla="*/ 592 h 680"/>
                <a:gd name="T6" fmla="*/ 45 w 366"/>
                <a:gd name="T7" fmla="*/ 567 h 680"/>
                <a:gd name="T8" fmla="*/ 79 w 366"/>
                <a:gd name="T9" fmla="*/ 535 h 680"/>
                <a:gd name="T10" fmla="*/ 110 w 366"/>
                <a:gd name="T11" fmla="*/ 636 h 680"/>
                <a:gd name="T12" fmla="*/ 186 w 366"/>
                <a:gd name="T13" fmla="*/ 680 h 680"/>
                <a:gd name="T14" fmla="*/ 238 w 366"/>
                <a:gd name="T15" fmla="*/ 668 h 680"/>
                <a:gd name="T16" fmla="*/ 277 w 366"/>
                <a:gd name="T17" fmla="*/ 644 h 680"/>
                <a:gd name="T18" fmla="*/ 310 w 366"/>
                <a:gd name="T19" fmla="*/ 616 h 680"/>
                <a:gd name="T20" fmla="*/ 334 w 366"/>
                <a:gd name="T21" fmla="*/ 588 h 680"/>
                <a:gd name="T22" fmla="*/ 323 w 366"/>
                <a:gd name="T23" fmla="*/ 577 h 680"/>
                <a:gd name="T24" fmla="*/ 311 w 366"/>
                <a:gd name="T25" fmla="*/ 585 h 680"/>
                <a:gd name="T26" fmla="*/ 236 w 366"/>
                <a:gd name="T27" fmla="*/ 645 h 680"/>
                <a:gd name="T28" fmla="*/ 187 w 366"/>
                <a:gd name="T29" fmla="*/ 660 h 680"/>
                <a:gd name="T30" fmla="*/ 143 w 366"/>
                <a:gd name="T31" fmla="*/ 626 h 680"/>
                <a:gd name="T32" fmla="*/ 129 w 366"/>
                <a:gd name="T33" fmla="*/ 536 h 680"/>
                <a:gd name="T34" fmla="*/ 131 w 366"/>
                <a:gd name="T35" fmla="*/ 508 h 680"/>
                <a:gd name="T36" fmla="*/ 134 w 366"/>
                <a:gd name="T37" fmla="*/ 482 h 680"/>
                <a:gd name="T38" fmla="*/ 138 w 366"/>
                <a:gd name="T39" fmla="*/ 476 h 680"/>
                <a:gd name="T40" fmla="*/ 155 w 366"/>
                <a:gd name="T41" fmla="*/ 458 h 680"/>
                <a:gd name="T42" fmla="*/ 220 w 366"/>
                <a:gd name="T43" fmla="*/ 386 h 680"/>
                <a:gd name="T44" fmla="*/ 289 w 366"/>
                <a:gd name="T45" fmla="*/ 292 h 680"/>
                <a:gd name="T46" fmla="*/ 344 w 366"/>
                <a:gd name="T47" fmla="*/ 185 h 680"/>
                <a:gd name="T48" fmla="*/ 366 w 366"/>
                <a:gd name="T49" fmla="*/ 74 h 680"/>
                <a:gd name="T50" fmla="*/ 365 w 366"/>
                <a:gd name="T51" fmla="*/ 55 h 680"/>
                <a:gd name="T52" fmla="*/ 359 w 366"/>
                <a:gd name="T53" fmla="*/ 30 h 680"/>
                <a:gd name="T54" fmla="*/ 343 w 366"/>
                <a:gd name="T55" fmla="*/ 9 h 680"/>
                <a:gd name="T56" fmla="*/ 311 w 366"/>
                <a:gd name="T57" fmla="*/ 0 h 680"/>
                <a:gd name="T58" fmla="*/ 254 w 366"/>
                <a:gd name="T59" fmla="*/ 24 h 680"/>
                <a:gd name="T60" fmla="*/ 205 w 366"/>
                <a:gd name="T61" fmla="*/ 80 h 680"/>
                <a:gd name="T62" fmla="*/ 170 w 366"/>
                <a:gd name="T63" fmla="*/ 141 h 680"/>
                <a:gd name="T64" fmla="*/ 152 w 366"/>
                <a:gd name="T65" fmla="*/ 178 h 680"/>
                <a:gd name="T66" fmla="*/ 77 w 366"/>
                <a:gd name="T67" fmla="*/ 506 h 680"/>
                <a:gd name="T68" fmla="*/ 139 w 366"/>
                <a:gd name="T69" fmla="*/ 442 h 680"/>
                <a:gd name="T70" fmla="*/ 147 w 366"/>
                <a:gd name="T71" fmla="*/ 401 h 680"/>
                <a:gd name="T72" fmla="*/ 168 w 366"/>
                <a:gd name="T73" fmla="*/ 313 h 680"/>
                <a:gd name="T74" fmla="*/ 198 w 366"/>
                <a:gd name="T75" fmla="*/ 207 h 680"/>
                <a:gd name="T76" fmla="*/ 236 w 366"/>
                <a:gd name="T77" fmla="*/ 109 h 680"/>
                <a:gd name="T78" fmla="*/ 272 w 366"/>
                <a:gd name="T79" fmla="*/ 46 h 680"/>
                <a:gd name="T80" fmla="*/ 311 w 366"/>
                <a:gd name="T81" fmla="*/ 20 h 680"/>
                <a:gd name="T82" fmla="*/ 340 w 366"/>
                <a:gd name="T83" fmla="*/ 39 h 680"/>
                <a:gd name="T84" fmla="*/ 344 w 366"/>
                <a:gd name="T85" fmla="*/ 70 h 680"/>
                <a:gd name="T86" fmla="*/ 318 w 366"/>
                <a:gd name="T87" fmla="*/ 188 h 680"/>
                <a:gd name="T88" fmla="*/ 258 w 366"/>
                <a:gd name="T89" fmla="*/ 297 h 680"/>
                <a:gd name="T90" fmla="*/ 190 w 366"/>
                <a:gd name="T91" fmla="*/ 386 h 680"/>
                <a:gd name="T92" fmla="*/ 139 w 366"/>
                <a:gd name="T93" fmla="*/ 442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680">
                  <a:moveTo>
                    <a:pt x="4" y="575"/>
                  </a:moveTo>
                  <a:lnTo>
                    <a:pt x="0" y="584"/>
                  </a:lnTo>
                  <a:lnTo>
                    <a:pt x="3" y="592"/>
                  </a:lnTo>
                  <a:lnTo>
                    <a:pt x="11" y="597"/>
                  </a:lnTo>
                  <a:lnTo>
                    <a:pt x="15" y="596"/>
                  </a:lnTo>
                  <a:lnTo>
                    <a:pt x="20" y="592"/>
                  </a:lnTo>
                  <a:lnTo>
                    <a:pt x="29" y="583"/>
                  </a:lnTo>
                  <a:lnTo>
                    <a:pt x="45" y="567"/>
                  </a:lnTo>
                  <a:lnTo>
                    <a:pt x="62" y="552"/>
                  </a:lnTo>
                  <a:lnTo>
                    <a:pt x="79" y="535"/>
                  </a:lnTo>
                  <a:lnTo>
                    <a:pt x="90" y="589"/>
                  </a:lnTo>
                  <a:lnTo>
                    <a:pt x="110" y="636"/>
                  </a:lnTo>
                  <a:lnTo>
                    <a:pt x="141" y="668"/>
                  </a:lnTo>
                  <a:lnTo>
                    <a:pt x="186" y="680"/>
                  </a:lnTo>
                  <a:lnTo>
                    <a:pt x="213" y="677"/>
                  </a:lnTo>
                  <a:lnTo>
                    <a:pt x="238" y="668"/>
                  </a:lnTo>
                  <a:lnTo>
                    <a:pt x="259" y="656"/>
                  </a:lnTo>
                  <a:lnTo>
                    <a:pt x="277" y="644"/>
                  </a:lnTo>
                  <a:lnTo>
                    <a:pt x="291" y="633"/>
                  </a:lnTo>
                  <a:lnTo>
                    <a:pt x="310" y="616"/>
                  </a:lnTo>
                  <a:lnTo>
                    <a:pt x="327" y="600"/>
                  </a:lnTo>
                  <a:lnTo>
                    <a:pt x="334" y="588"/>
                  </a:lnTo>
                  <a:lnTo>
                    <a:pt x="332" y="581"/>
                  </a:lnTo>
                  <a:lnTo>
                    <a:pt x="323" y="577"/>
                  </a:lnTo>
                  <a:lnTo>
                    <a:pt x="319" y="578"/>
                  </a:lnTo>
                  <a:lnTo>
                    <a:pt x="311" y="585"/>
                  </a:lnTo>
                  <a:lnTo>
                    <a:pt x="269" y="622"/>
                  </a:lnTo>
                  <a:lnTo>
                    <a:pt x="236" y="645"/>
                  </a:lnTo>
                  <a:lnTo>
                    <a:pt x="210" y="656"/>
                  </a:lnTo>
                  <a:lnTo>
                    <a:pt x="187" y="660"/>
                  </a:lnTo>
                  <a:lnTo>
                    <a:pt x="160" y="650"/>
                  </a:lnTo>
                  <a:lnTo>
                    <a:pt x="143" y="626"/>
                  </a:lnTo>
                  <a:lnTo>
                    <a:pt x="133" y="586"/>
                  </a:lnTo>
                  <a:lnTo>
                    <a:pt x="129" y="536"/>
                  </a:lnTo>
                  <a:lnTo>
                    <a:pt x="130" y="526"/>
                  </a:lnTo>
                  <a:lnTo>
                    <a:pt x="131" y="508"/>
                  </a:lnTo>
                  <a:lnTo>
                    <a:pt x="132" y="492"/>
                  </a:lnTo>
                  <a:lnTo>
                    <a:pt x="134" y="482"/>
                  </a:lnTo>
                  <a:lnTo>
                    <a:pt x="136" y="479"/>
                  </a:lnTo>
                  <a:lnTo>
                    <a:pt x="138" y="476"/>
                  </a:lnTo>
                  <a:lnTo>
                    <a:pt x="144" y="469"/>
                  </a:lnTo>
                  <a:lnTo>
                    <a:pt x="155" y="458"/>
                  </a:lnTo>
                  <a:lnTo>
                    <a:pt x="186" y="425"/>
                  </a:lnTo>
                  <a:lnTo>
                    <a:pt x="220" y="386"/>
                  </a:lnTo>
                  <a:lnTo>
                    <a:pt x="256" y="341"/>
                  </a:lnTo>
                  <a:lnTo>
                    <a:pt x="289" y="292"/>
                  </a:lnTo>
                  <a:lnTo>
                    <a:pt x="320" y="240"/>
                  </a:lnTo>
                  <a:lnTo>
                    <a:pt x="344" y="185"/>
                  </a:lnTo>
                  <a:lnTo>
                    <a:pt x="360" y="129"/>
                  </a:lnTo>
                  <a:lnTo>
                    <a:pt x="366" y="74"/>
                  </a:lnTo>
                  <a:lnTo>
                    <a:pt x="366" y="65"/>
                  </a:lnTo>
                  <a:lnTo>
                    <a:pt x="365" y="55"/>
                  </a:lnTo>
                  <a:lnTo>
                    <a:pt x="364" y="43"/>
                  </a:lnTo>
                  <a:lnTo>
                    <a:pt x="359" y="30"/>
                  </a:lnTo>
                  <a:lnTo>
                    <a:pt x="353" y="19"/>
                  </a:lnTo>
                  <a:lnTo>
                    <a:pt x="343" y="9"/>
                  </a:lnTo>
                  <a:lnTo>
                    <a:pt x="329" y="2"/>
                  </a:lnTo>
                  <a:lnTo>
                    <a:pt x="311" y="0"/>
                  </a:lnTo>
                  <a:lnTo>
                    <a:pt x="282" y="6"/>
                  </a:lnTo>
                  <a:lnTo>
                    <a:pt x="254" y="24"/>
                  </a:lnTo>
                  <a:lnTo>
                    <a:pt x="228" y="50"/>
                  </a:lnTo>
                  <a:lnTo>
                    <a:pt x="205" y="80"/>
                  </a:lnTo>
                  <a:lnTo>
                    <a:pt x="186" y="112"/>
                  </a:lnTo>
                  <a:lnTo>
                    <a:pt x="170" y="141"/>
                  </a:lnTo>
                  <a:lnTo>
                    <a:pt x="158" y="164"/>
                  </a:lnTo>
                  <a:lnTo>
                    <a:pt x="152" y="178"/>
                  </a:lnTo>
                  <a:lnTo>
                    <a:pt x="98" y="338"/>
                  </a:lnTo>
                  <a:lnTo>
                    <a:pt x="77" y="506"/>
                  </a:lnTo>
                  <a:lnTo>
                    <a:pt x="4" y="575"/>
                  </a:lnTo>
                  <a:close/>
                  <a:moveTo>
                    <a:pt x="139" y="442"/>
                  </a:moveTo>
                  <a:lnTo>
                    <a:pt x="142" y="429"/>
                  </a:lnTo>
                  <a:lnTo>
                    <a:pt x="147" y="401"/>
                  </a:lnTo>
                  <a:lnTo>
                    <a:pt x="156" y="361"/>
                  </a:lnTo>
                  <a:lnTo>
                    <a:pt x="168" y="313"/>
                  </a:lnTo>
                  <a:lnTo>
                    <a:pt x="182" y="261"/>
                  </a:lnTo>
                  <a:lnTo>
                    <a:pt x="198" y="207"/>
                  </a:lnTo>
                  <a:lnTo>
                    <a:pt x="216" y="155"/>
                  </a:lnTo>
                  <a:lnTo>
                    <a:pt x="236" y="109"/>
                  </a:lnTo>
                  <a:lnTo>
                    <a:pt x="254" y="74"/>
                  </a:lnTo>
                  <a:lnTo>
                    <a:pt x="272" y="46"/>
                  </a:lnTo>
                  <a:lnTo>
                    <a:pt x="290" y="27"/>
                  </a:lnTo>
                  <a:lnTo>
                    <a:pt x="311" y="20"/>
                  </a:lnTo>
                  <a:lnTo>
                    <a:pt x="330" y="26"/>
                  </a:lnTo>
                  <a:lnTo>
                    <a:pt x="340" y="39"/>
                  </a:lnTo>
                  <a:lnTo>
                    <a:pt x="343" y="55"/>
                  </a:lnTo>
                  <a:lnTo>
                    <a:pt x="344" y="70"/>
                  </a:lnTo>
                  <a:lnTo>
                    <a:pt x="337" y="129"/>
                  </a:lnTo>
                  <a:lnTo>
                    <a:pt x="318" y="188"/>
                  </a:lnTo>
                  <a:lnTo>
                    <a:pt x="291" y="245"/>
                  </a:lnTo>
                  <a:lnTo>
                    <a:pt x="258" y="297"/>
                  </a:lnTo>
                  <a:lnTo>
                    <a:pt x="224" y="345"/>
                  </a:lnTo>
                  <a:lnTo>
                    <a:pt x="190" y="386"/>
                  </a:lnTo>
                  <a:lnTo>
                    <a:pt x="161" y="419"/>
                  </a:lnTo>
                  <a:lnTo>
                    <a:pt x="139" y="4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0" name="Freeform 80"/>
            <p:cNvSpPr>
              <a:spLocks noChangeAspect="1"/>
            </p:cNvSpPr>
            <p:nvPr/>
          </p:nvSpPr>
          <p:spPr bwMode="auto">
            <a:xfrm>
              <a:off x="3831" y="122"/>
              <a:ext cx="130" cy="950"/>
            </a:xfrm>
            <a:custGeom>
              <a:avLst/>
              <a:gdLst>
                <a:gd name="T0" fmla="*/ 130 w 130"/>
                <a:gd name="T1" fmla="*/ 950 h 950"/>
                <a:gd name="T2" fmla="*/ 130 w 130"/>
                <a:gd name="T3" fmla="*/ 912 h 950"/>
                <a:gd name="T4" fmla="*/ 38 w 130"/>
                <a:gd name="T5" fmla="*/ 912 h 950"/>
                <a:gd name="T6" fmla="*/ 38 w 130"/>
                <a:gd name="T7" fmla="*/ 39 h 950"/>
                <a:gd name="T8" fmla="*/ 130 w 130"/>
                <a:gd name="T9" fmla="*/ 39 h 950"/>
                <a:gd name="T10" fmla="*/ 130 w 130"/>
                <a:gd name="T11" fmla="*/ 0 h 950"/>
                <a:gd name="T12" fmla="*/ 0 w 130"/>
                <a:gd name="T13" fmla="*/ 0 h 950"/>
                <a:gd name="T14" fmla="*/ 0 w 130"/>
                <a:gd name="T15" fmla="*/ 950 h 950"/>
                <a:gd name="T16" fmla="*/ 130 w 130"/>
                <a:gd name="T17" fmla="*/ 95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50">
                  <a:moveTo>
                    <a:pt x="130" y="950"/>
                  </a:moveTo>
                  <a:lnTo>
                    <a:pt x="130" y="912"/>
                  </a:lnTo>
                  <a:lnTo>
                    <a:pt x="38" y="912"/>
                  </a:lnTo>
                  <a:lnTo>
                    <a:pt x="38" y="39"/>
                  </a:lnTo>
                  <a:lnTo>
                    <a:pt x="130" y="39"/>
                  </a:lnTo>
                  <a:lnTo>
                    <a:pt x="130" y="0"/>
                  </a:lnTo>
                  <a:lnTo>
                    <a:pt x="0" y="0"/>
                  </a:lnTo>
                  <a:lnTo>
                    <a:pt x="0" y="950"/>
                  </a:lnTo>
                  <a:lnTo>
                    <a:pt x="130" y="9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1" name="Freeform 81"/>
            <p:cNvSpPr>
              <a:spLocks noChangeAspect="1"/>
            </p:cNvSpPr>
            <p:nvPr/>
          </p:nvSpPr>
          <p:spPr bwMode="auto">
            <a:xfrm>
              <a:off x="4010" y="415"/>
              <a:ext cx="627" cy="431"/>
            </a:xfrm>
            <a:custGeom>
              <a:avLst/>
              <a:gdLst>
                <a:gd name="T0" fmla="*/ 414 w 627"/>
                <a:gd name="T1" fmla="*/ 80 h 431"/>
                <a:gd name="T2" fmla="*/ 423 w 627"/>
                <a:gd name="T3" fmla="*/ 45 h 431"/>
                <a:gd name="T4" fmla="*/ 416 w 627"/>
                <a:gd name="T5" fmla="*/ 17 h 431"/>
                <a:gd name="T6" fmla="*/ 377 w 627"/>
                <a:gd name="T7" fmla="*/ 17 h 431"/>
                <a:gd name="T8" fmla="*/ 359 w 627"/>
                <a:gd name="T9" fmla="*/ 47 h 431"/>
                <a:gd name="T10" fmla="*/ 345 w 627"/>
                <a:gd name="T11" fmla="*/ 101 h 431"/>
                <a:gd name="T12" fmla="*/ 327 w 627"/>
                <a:gd name="T13" fmla="*/ 174 h 431"/>
                <a:gd name="T14" fmla="*/ 312 w 627"/>
                <a:gd name="T15" fmla="*/ 234 h 431"/>
                <a:gd name="T16" fmla="*/ 301 w 627"/>
                <a:gd name="T17" fmla="*/ 285 h 431"/>
                <a:gd name="T18" fmla="*/ 300 w 627"/>
                <a:gd name="T19" fmla="*/ 323 h 431"/>
                <a:gd name="T20" fmla="*/ 283 w 627"/>
                <a:gd name="T21" fmla="*/ 363 h 431"/>
                <a:gd name="T22" fmla="*/ 239 w 627"/>
                <a:gd name="T23" fmla="*/ 404 h 431"/>
                <a:gd name="T24" fmla="*/ 188 w 627"/>
                <a:gd name="T25" fmla="*/ 406 h 431"/>
                <a:gd name="T26" fmla="*/ 156 w 627"/>
                <a:gd name="T27" fmla="*/ 386 h 431"/>
                <a:gd name="T28" fmla="*/ 141 w 627"/>
                <a:gd name="T29" fmla="*/ 357 h 431"/>
                <a:gd name="T30" fmla="*/ 137 w 627"/>
                <a:gd name="T31" fmla="*/ 331 h 431"/>
                <a:gd name="T32" fmla="*/ 139 w 627"/>
                <a:gd name="T33" fmla="*/ 298 h 431"/>
                <a:gd name="T34" fmla="*/ 160 w 627"/>
                <a:gd name="T35" fmla="*/ 213 h 431"/>
                <a:gd name="T36" fmla="*/ 199 w 627"/>
                <a:gd name="T37" fmla="*/ 105 h 431"/>
                <a:gd name="T38" fmla="*/ 197 w 627"/>
                <a:gd name="T39" fmla="*/ 48 h 431"/>
                <a:gd name="T40" fmla="*/ 156 w 627"/>
                <a:gd name="T41" fmla="*/ 6 h 431"/>
                <a:gd name="T42" fmla="*/ 67 w 627"/>
                <a:gd name="T43" fmla="*/ 22 h 431"/>
                <a:gd name="T44" fmla="*/ 7 w 627"/>
                <a:gd name="T45" fmla="*/ 120 h 431"/>
                <a:gd name="T46" fmla="*/ 5 w 627"/>
                <a:gd name="T47" fmla="*/ 155 h 431"/>
                <a:gd name="T48" fmla="*/ 21 w 627"/>
                <a:gd name="T49" fmla="*/ 153 h 431"/>
                <a:gd name="T50" fmla="*/ 47 w 627"/>
                <a:gd name="T51" fmla="*/ 83 h 431"/>
                <a:gd name="T52" fmla="*/ 97 w 627"/>
                <a:gd name="T53" fmla="*/ 27 h 431"/>
                <a:gd name="T54" fmla="*/ 129 w 627"/>
                <a:gd name="T55" fmla="*/ 22 h 431"/>
                <a:gd name="T56" fmla="*/ 143 w 627"/>
                <a:gd name="T57" fmla="*/ 35 h 431"/>
                <a:gd name="T58" fmla="*/ 140 w 627"/>
                <a:gd name="T59" fmla="*/ 88 h 431"/>
                <a:gd name="T60" fmla="*/ 103 w 627"/>
                <a:gd name="T61" fmla="*/ 191 h 431"/>
                <a:gd name="T62" fmla="*/ 78 w 627"/>
                <a:gd name="T63" fmla="*/ 281 h 431"/>
                <a:gd name="T64" fmla="*/ 79 w 627"/>
                <a:gd name="T65" fmla="*/ 341 h 431"/>
                <a:gd name="T66" fmla="*/ 99 w 627"/>
                <a:gd name="T67" fmla="*/ 386 h 431"/>
                <a:gd name="T68" fmla="*/ 137 w 627"/>
                <a:gd name="T69" fmla="*/ 415 h 431"/>
                <a:gd name="T70" fmla="*/ 184 w 627"/>
                <a:gd name="T71" fmla="*/ 429 h 431"/>
                <a:gd name="T72" fmla="*/ 227 w 627"/>
                <a:gd name="T73" fmla="*/ 429 h 431"/>
                <a:gd name="T74" fmla="*/ 280 w 627"/>
                <a:gd name="T75" fmla="*/ 402 h 431"/>
                <a:gd name="T76" fmla="*/ 334 w 627"/>
                <a:gd name="T77" fmla="*/ 400 h 431"/>
                <a:gd name="T78" fmla="*/ 400 w 627"/>
                <a:gd name="T79" fmla="*/ 428 h 431"/>
                <a:gd name="T80" fmla="*/ 475 w 627"/>
                <a:gd name="T81" fmla="*/ 420 h 431"/>
                <a:gd name="T82" fmla="*/ 543 w 627"/>
                <a:gd name="T83" fmla="*/ 356 h 431"/>
                <a:gd name="T84" fmla="*/ 588 w 627"/>
                <a:gd name="T85" fmla="*/ 250 h 431"/>
                <a:gd name="T86" fmla="*/ 622 w 627"/>
                <a:gd name="T87" fmla="*/ 114 h 431"/>
                <a:gd name="T88" fmla="*/ 623 w 627"/>
                <a:gd name="T89" fmla="*/ 34 h 431"/>
                <a:gd name="T90" fmla="*/ 599 w 627"/>
                <a:gd name="T91" fmla="*/ 3 h 431"/>
                <a:gd name="T92" fmla="*/ 568 w 627"/>
                <a:gd name="T93" fmla="*/ 4 h 431"/>
                <a:gd name="T94" fmla="*/ 542 w 627"/>
                <a:gd name="T95" fmla="*/ 30 h 431"/>
                <a:gd name="T96" fmla="*/ 542 w 627"/>
                <a:gd name="T97" fmla="*/ 60 h 431"/>
                <a:gd name="T98" fmla="*/ 562 w 627"/>
                <a:gd name="T99" fmla="*/ 82 h 431"/>
                <a:gd name="T100" fmla="*/ 583 w 627"/>
                <a:gd name="T101" fmla="*/ 122 h 431"/>
                <a:gd name="T102" fmla="*/ 582 w 627"/>
                <a:gd name="T103" fmla="*/ 186 h 431"/>
                <a:gd name="T104" fmla="*/ 553 w 627"/>
                <a:gd name="T105" fmla="*/ 283 h 431"/>
                <a:gd name="T106" fmla="*/ 514 w 627"/>
                <a:gd name="T107" fmla="*/ 360 h 431"/>
                <a:gd name="T108" fmla="*/ 463 w 627"/>
                <a:gd name="T109" fmla="*/ 403 h 431"/>
                <a:gd name="T110" fmla="*/ 400 w 627"/>
                <a:gd name="T111" fmla="*/ 404 h 431"/>
                <a:gd name="T112" fmla="*/ 365 w 627"/>
                <a:gd name="T113" fmla="*/ 362 h 431"/>
                <a:gd name="T114" fmla="*/ 364 w 627"/>
                <a:gd name="T115" fmla="*/ 287 h 431"/>
                <a:gd name="T116" fmla="*/ 410 w 627"/>
                <a:gd name="T117" fmla="*/ 98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7" h="431">
                  <a:moveTo>
                    <a:pt x="410" y="98"/>
                  </a:moveTo>
                  <a:lnTo>
                    <a:pt x="414" y="80"/>
                  </a:lnTo>
                  <a:lnTo>
                    <a:pt x="419" y="62"/>
                  </a:lnTo>
                  <a:lnTo>
                    <a:pt x="423" y="45"/>
                  </a:lnTo>
                  <a:lnTo>
                    <a:pt x="425" y="36"/>
                  </a:lnTo>
                  <a:lnTo>
                    <a:pt x="416" y="17"/>
                  </a:lnTo>
                  <a:lnTo>
                    <a:pt x="397" y="11"/>
                  </a:lnTo>
                  <a:lnTo>
                    <a:pt x="377" y="17"/>
                  </a:lnTo>
                  <a:lnTo>
                    <a:pt x="362" y="37"/>
                  </a:lnTo>
                  <a:lnTo>
                    <a:pt x="359" y="47"/>
                  </a:lnTo>
                  <a:lnTo>
                    <a:pt x="353" y="70"/>
                  </a:lnTo>
                  <a:lnTo>
                    <a:pt x="345" y="101"/>
                  </a:lnTo>
                  <a:lnTo>
                    <a:pt x="336" y="137"/>
                  </a:lnTo>
                  <a:lnTo>
                    <a:pt x="327" y="174"/>
                  </a:lnTo>
                  <a:lnTo>
                    <a:pt x="319" y="207"/>
                  </a:lnTo>
                  <a:lnTo>
                    <a:pt x="312" y="234"/>
                  </a:lnTo>
                  <a:lnTo>
                    <a:pt x="308" y="250"/>
                  </a:lnTo>
                  <a:lnTo>
                    <a:pt x="301" y="285"/>
                  </a:lnTo>
                  <a:lnTo>
                    <a:pt x="299" y="313"/>
                  </a:lnTo>
                  <a:lnTo>
                    <a:pt x="300" y="323"/>
                  </a:lnTo>
                  <a:lnTo>
                    <a:pt x="300" y="330"/>
                  </a:lnTo>
                  <a:lnTo>
                    <a:pt x="283" y="363"/>
                  </a:lnTo>
                  <a:lnTo>
                    <a:pt x="262" y="388"/>
                  </a:lnTo>
                  <a:lnTo>
                    <a:pt x="239" y="404"/>
                  </a:lnTo>
                  <a:lnTo>
                    <a:pt x="213" y="409"/>
                  </a:lnTo>
                  <a:lnTo>
                    <a:pt x="188" y="406"/>
                  </a:lnTo>
                  <a:lnTo>
                    <a:pt x="169" y="398"/>
                  </a:lnTo>
                  <a:lnTo>
                    <a:pt x="156" y="386"/>
                  </a:lnTo>
                  <a:lnTo>
                    <a:pt x="147" y="372"/>
                  </a:lnTo>
                  <a:lnTo>
                    <a:pt x="141" y="357"/>
                  </a:lnTo>
                  <a:lnTo>
                    <a:pt x="138" y="343"/>
                  </a:lnTo>
                  <a:lnTo>
                    <a:pt x="137" y="331"/>
                  </a:lnTo>
                  <a:lnTo>
                    <a:pt x="137" y="323"/>
                  </a:lnTo>
                  <a:lnTo>
                    <a:pt x="139" y="298"/>
                  </a:lnTo>
                  <a:lnTo>
                    <a:pt x="145" y="263"/>
                  </a:lnTo>
                  <a:lnTo>
                    <a:pt x="160" y="213"/>
                  </a:lnTo>
                  <a:lnTo>
                    <a:pt x="186" y="139"/>
                  </a:lnTo>
                  <a:lnTo>
                    <a:pt x="199" y="105"/>
                  </a:lnTo>
                  <a:lnTo>
                    <a:pt x="203" y="78"/>
                  </a:lnTo>
                  <a:lnTo>
                    <a:pt x="197" y="48"/>
                  </a:lnTo>
                  <a:lnTo>
                    <a:pt x="181" y="23"/>
                  </a:lnTo>
                  <a:lnTo>
                    <a:pt x="156" y="6"/>
                  </a:lnTo>
                  <a:lnTo>
                    <a:pt x="125" y="0"/>
                  </a:lnTo>
                  <a:lnTo>
                    <a:pt x="67" y="22"/>
                  </a:lnTo>
                  <a:lnTo>
                    <a:pt x="29" y="70"/>
                  </a:lnTo>
                  <a:lnTo>
                    <a:pt x="7" y="120"/>
                  </a:lnTo>
                  <a:lnTo>
                    <a:pt x="0" y="146"/>
                  </a:lnTo>
                  <a:lnTo>
                    <a:pt x="5" y="155"/>
                  </a:lnTo>
                  <a:lnTo>
                    <a:pt x="11" y="156"/>
                  </a:lnTo>
                  <a:lnTo>
                    <a:pt x="21" y="153"/>
                  </a:lnTo>
                  <a:lnTo>
                    <a:pt x="27" y="139"/>
                  </a:lnTo>
                  <a:lnTo>
                    <a:pt x="47" y="83"/>
                  </a:lnTo>
                  <a:lnTo>
                    <a:pt x="71" y="47"/>
                  </a:lnTo>
                  <a:lnTo>
                    <a:pt x="97" y="27"/>
                  </a:lnTo>
                  <a:lnTo>
                    <a:pt x="122" y="21"/>
                  </a:lnTo>
                  <a:lnTo>
                    <a:pt x="129" y="22"/>
                  </a:lnTo>
                  <a:lnTo>
                    <a:pt x="137" y="25"/>
                  </a:lnTo>
                  <a:lnTo>
                    <a:pt x="143" y="35"/>
                  </a:lnTo>
                  <a:lnTo>
                    <a:pt x="146" y="52"/>
                  </a:lnTo>
                  <a:lnTo>
                    <a:pt x="140" y="88"/>
                  </a:lnTo>
                  <a:lnTo>
                    <a:pt x="129" y="119"/>
                  </a:lnTo>
                  <a:lnTo>
                    <a:pt x="103" y="191"/>
                  </a:lnTo>
                  <a:lnTo>
                    <a:pt x="87" y="243"/>
                  </a:lnTo>
                  <a:lnTo>
                    <a:pt x="78" y="281"/>
                  </a:lnTo>
                  <a:lnTo>
                    <a:pt x="76" y="311"/>
                  </a:lnTo>
                  <a:lnTo>
                    <a:pt x="79" y="341"/>
                  </a:lnTo>
                  <a:lnTo>
                    <a:pt x="87" y="366"/>
                  </a:lnTo>
                  <a:lnTo>
                    <a:pt x="99" y="386"/>
                  </a:lnTo>
                  <a:lnTo>
                    <a:pt x="116" y="403"/>
                  </a:lnTo>
                  <a:lnTo>
                    <a:pt x="137" y="415"/>
                  </a:lnTo>
                  <a:lnTo>
                    <a:pt x="159" y="424"/>
                  </a:lnTo>
                  <a:lnTo>
                    <a:pt x="184" y="429"/>
                  </a:lnTo>
                  <a:lnTo>
                    <a:pt x="210" y="431"/>
                  </a:lnTo>
                  <a:lnTo>
                    <a:pt x="227" y="429"/>
                  </a:lnTo>
                  <a:lnTo>
                    <a:pt x="251" y="422"/>
                  </a:lnTo>
                  <a:lnTo>
                    <a:pt x="280" y="402"/>
                  </a:lnTo>
                  <a:lnTo>
                    <a:pt x="309" y="364"/>
                  </a:lnTo>
                  <a:lnTo>
                    <a:pt x="334" y="400"/>
                  </a:lnTo>
                  <a:lnTo>
                    <a:pt x="367" y="420"/>
                  </a:lnTo>
                  <a:lnTo>
                    <a:pt x="400" y="428"/>
                  </a:lnTo>
                  <a:lnTo>
                    <a:pt x="427" y="431"/>
                  </a:lnTo>
                  <a:lnTo>
                    <a:pt x="475" y="420"/>
                  </a:lnTo>
                  <a:lnTo>
                    <a:pt x="513" y="393"/>
                  </a:lnTo>
                  <a:lnTo>
                    <a:pt x="543" y="356"/>
                  </a:lnTo>
                  <a:lnTo>
                    <a:pt x="564" y="313"/>
                  </a:lnTo>
                  <a:lnTo>
                    <a:pt x="588" y="250"/>
                  </a:lnTo>
                  <a:lnTo>
                    <a:pt x="608" y="180"/>
                  </a:lnTo>
                  <a:lnTo>
                    <a:pt x="622" y="114"/>
                  </a:lnTo>
                  <a:lnTo>
                    <a:pt x="627" y="67"/>
                  </a:lnTo>
                  <a:lnTo>
                    <a:pt x="623" y="34"/>
                  </a:lnTo>
                  <a:lnTo>
                    <a:pt x="612" y="14"/>
                  </a:lnTo>
                  <a:lnTo>
                    <a:pt x="599" y="3"/>
                  </a:lnTo>
                  <a:lnTo>
                    <a:pt x="585" y="0"/>
                  </a:lnTo>
                  <a:lnTo>
                    <a:pt x="568" y="4"/>
                  </a:lnTo>
                  <a:lnTo>
                    <a:pt x="553" y="15"/>
                  </a:lnTo>
                  <a:lnTo>
                    <a:pt x="542" y="30"/>
                  </a:lnTo>
                  <a:lnTo>
                    <a:pt x="538" y="46"/>
                  </a:lnTo>
                  <a:lnTo>
                    <a:pt x="542" y="60"/>
                  </a:lnTo>
                  <a:lnTo>
                    <a:pt x="552" y="72"/>
                  </a:lnTo>
                  <a:lnTo>
                    <a:pt x="562" y="82"/>
                  </a:lnTo>
                  <a:lnTo>
                    <a:pt x="573" y="99"/>
                  </a:lnTo>
                  <a:lnTo>
                    <a:pt x="583" y="122"/>
                  </a:lnTo>
                  <a:lnTo>
                    <a:pt x="586" y="152"/>
                  </a:lnTo>
                  <a:lnTo>
                    <a:pt x="582" y="186"/>
                  </a:lnTo>
                  <a:lnTo>
                    <a:pt x="569" y="233"/>
                  </a:lnTo>
                  <a:lnTo>
                    <a:pt x="553" y="283"/>
                  </a:lnTo>
                  <a:lnTo>
                    <a:pt x="534" y="326"/>
                  </a:lnTo>
                  <a:lnTo>
                    <a:pt x="514" y="360"/>
                  </a:lnTo>
                  <a:lnTo>
                    <a:pt x="490" y="386"/>
                  </a:lnTo>
                  <a:lnTo>
                    <a:pt x="463" y="403"/>
                  </a:lnTo>
                  <a:lnTo>
                    <a:pt x="430" y="409"/>
                  </a:lnTo>
                  <a:lnTo>
                    <a:pt x="400" y="404"/>
                  </a:lnTo>
                  <a:lnTo>
                    <a:pt x="378" y="388"/>
                  </a:lnTo>
                  <a:lnTo>
                    <a:pt x="365" y="362"/>
                  </a:lnTo>
                  <a:lnTo>
                    <a:pt x="360" y="327"/>
                  </a:lnTo>
                  <a:lnTo>
                    <a:pt x="364" y="287"/>
                  </a:lnTo>
                  <a:lnTo>
                    <a:pt x="370" y="258"/>
                  </a:lnTo>
                  <a:lnTo>
                    <a:pt x="410" y="9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2" name="Freeform 82"/>
            <p:cNvSpPr>
              <a:spLocks noChangeAspect="1"/>
            </p:cNvSpPr>
            <p:nvPr/>
          </p:nvSpPr>
          <p:spPr bwMode="auto">
            <a:xfrm>
              <a:off x="4701" y="122"/>
              <a:ext cx="129" cy="950"/>
            </a:xfrm>
            <a:custGeom>
              <a:avLst/>
              <a:gdLst>
                <a:gd name="T0" fmla="*/ 129 w 129"/>
                <a:gd name="T1" fmla="*/ 0 h 950"/>
                <a:gd name="T2" fmla="*/ 0 w 129"/>
                <a:gd name="T3" fmla="*/ 0 h 950"/>
                <a:gd name="T4" fmla="*/ 0 w 129"/>
                <a:gd name="T5" fmla="*/ 39 h 950"/>
                <a:gd name="T6" fmla="*/ 92 w 129"/>
                <a:gd name="T7" fmla="*/ 39 h 950"/>
                <a:gd name="T8" fmla="*/ 92 w 129"/>
                <a:gd name="T9" fmla="*/ 912 h 950"/>
                <a:gd name="T10" fmla="*/ 0 w 129"/>
                <a:gd name="T11" fmla="*/ 912 h 950"/>
                <a:gd name="T12" fmla="*/ 0 w 129"/>
                <a:gd name="T13" fmla="*/ 950 h 950"/>
                <a:gd name="T14" fmla="*/ 129 w 129"/>
                <a:gd name="T15" fmla="*/ 950 h 950"/>
                <a:gd name="T16" fmla="*/ 129 w 129"/>
                <a:gd name="T17" fmla="*/ 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950">
                  <a:moveTo>
                    <a:pt x="12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92" y="39"/>
                  </a:lnTo>
                  <a:lnTo>
                    <a:pt x="92" y="912"/>
                  </a:lnTo>
                  <a:lnTo>
                    <a:pt x="0" y="912"/>
                  </a:lnTo>
                  <a:lnTo>
                    <a:pt x="0" y="950"/>
                  </a:lnTo>
                  <a:lnTo>
                    <a:pt x="129" y="95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3" name="Freeform 83"/>
            <p:cNvSpPr>
              <a:spLocks noChangeAspect="1" noEditPoints="1"/>
            </p:cNvSpPr>
            <p:nvPr/>
          </p:nvSpPr>
          <p:spPr bwMode="auto">
            <a:xfrm>
              <a:off x="5068" y="122"/>
              <a:ext cx="222" cy="950"/>
            </a:xfrm>
            <a:custGeom>
              <a:avLst/>
              <a:gdLst>
                <a:gd name="T0" fmla="*/ 37 w 222"/>
                <a:gd name="T1" fmla="*/ 33 h 950"/>
                <a:gd name="T2" fmla="*/ 37 w 222"/>
                <a:gd name="T3" fmla="*/ 21 h 950"/>
                <a:gd name="T4" fmla="*/ 35 w 222"/>
                <a:gd name="T5" fmla="*/ 11 h 950"/>
                <a:gd name="T6" fmla="*/ 29 w 222"/>
                <a:gd name="T7" fmla="*/ 4 h 950"/>
                <a:gd name="T8" fmla="*/ 19 w 222"/>
                <a:gd name="T9" fmla="*/ 0 h 950"/>
                <a:gd name="T10" fmla="*/ 7 w 222"/>
                <a:gd name="T11" fmla="*/ 4 h 950"/>
                <a:gd name="T12" fmla="*/ 2 w 222"/>
                <a:gd name="T13" fmla="*/ 13 h 950"/>
                <a:gd name="T14" fmla="*/ 0 w 222"/>
                <a:gd name="T15" fmla="*/ 24 h 950"/>
                <a:gd name="T16" fmla="*/ 0 w 222"/>
                <a:gd name="T17" fmla="*/ 36 h 950"/>
                <a:gd name="T18" fmla="*/ 0 w 222"/>
                <a:gd name="T19" fmla="*/ 915 h 950"/>
                <a:gd name="T20" fmla="*/ 0 w 222"/>
                <a:gd name="T21" fmla="*/ 927 h 950"/>
                <a:gd name="T22" fmla="*/ 2 w 222"/>
                <a:gd name="T23" fmla="*/ 938 h 950"/>
                <a:gd name="T24" fmla="*/ 7 w 222"/>
                <a:gd name="T25" fmla="*/ 947 h 950"/>
                <a:gd name="T26" fmla="*/ 19 w 222"/>
                <a:gd name="T27" fmla="*/ 950 h 950"/>
                <a:gd name="T28" fmla="*/ 29 w 222"/>
                <a:gd name="T29" fmla="*/ 947 h 950"/>
                <a:gd name="T30" fmla="*/ 35 w 222"/>
                <a:gd name="T31" fmla="*/ 940 h 950"/>
                <a:gd name="T32" fmla="*/ 37 w 222"/>
                <a:gd name="T33" fmla="*/ 930 h 950"/>
                <a:gd name="T34" fmla="*/ 37 w 222"/>
                <a:gd name="T35" fmla="*/ 918 h 950"/>
                <a:gd name="T36" fmla="*/ 37 w 222"/>
                <a:gd name="T37" fmla="*/ 33 h 950"/>
                <a:gd name="T38" fmla="*/ 222 w 222"/>
                <a:gd name="T39" fmla="*/ 36 h 950"/>
                <a:gd name="T40" fmla="*/ 222 w 222"/>
                <a:gd name="T41" fmla="*/ 24 h 950"/>
                <a:gd name="T42" fmla="*/ 220 w 222"/>
                <a:gd name="T43" fmla="*/ 13 h 950"/>
                <a:gd name="T44" fmla="*/ 214 w 222"/>
                <a:gd name="T45" fmla="*/ 4 h 950"/>
                <a:gd name="T46" fmla="*/ 203 w 222"/>
                <a:gd name="T47" fmla="*/ 0 h 950"/>
                <a:gd name="T48" fmla="*/ 192 w 222"/>
                <a:gd name="T49" fmla="*/ 4 h 950"/>
                <a:gd name="T50" fmla="*/ 187 w 222"/>
                <a:gd name="T51" fmla="*/ 11 h 950"/>
                <a:gd name="T52" fmla="*/ 184 w 222"/>
                <a:gd name="T53" fmla="*/ 21 h 950"/>
                <a:gd name="T54" fmla="*/ 184 w 222"/>
                <a:gd name="T55" fmla="*/ 33 h 950"/>
                <a:gd name="T56" fmla="*/ 184 w 222"/>
                <a:gd name="T57" fmla="*/ 918 h 950"/>
                <a:gd name="T58" fmla="*/ 184 w 222"/>
                <a:gd name="T59" fmla="*/ 930 h 950"/>
                <a:gd name="T60" fmla="*/ 187 w 222"/>
                <a:gd name="T61" fmla="*/ 940 h 950"/>
                <a:gd name="T62" fmla="*/ 192 w 222"/>
                <a:gd name="T63" fmla="*/ 947 h 950"/>
                <a:gd name="T64" fmla="*/ 203 w 222"/>
                <a:gd name="T65" fmla="*/ 950 h 950"/>
                <a:gd name="T66" fmla="*/ 214 w 222"/>
                <a:gd name="T67" fmla="*/ 947 h 950"/>
                <a:gd name="T68" fmla="*/ 220 w 222"/>
                <a:gd name="T69" fmla="*/ 938 h 950"/>
                <a:gd name="T70" fmla="*/ 222 w 222"/>
                <a:gd name="T71" fmla="*/ 926 h 950"/>
                <a:gd name="T72" fmla="*/ 222 w 222"/>
                <a:gd name="T73" fmla="*/ 915 h 950"/>
                <a:gd name="T74" fmla="*/ 222 w 222"/>
                <a:gd name="T75" fmla="*/ 3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2" h="950">
                  <a:moveTo>
                    <a:pt x="37" y="33"/>
                  </a:moveTo>
                  <a:lnTo>
                    <a:pt x="37" y="21"/>
                  </a:lnTo>
                  <a:lnTo>
                    <a:pt x="35" y="11"/>
                  </a:lnTo>
                  <a:lnTo>
                    <a:pt x="29" y="4"/>
                  </a:lnTo>
                  <a:lnTo>
                    <a:pt x="19" y="0"/>
                  </a:lnTo>
                  <a:lnTo>
                    <a:pt x="7" y="4"/>
                  </a:lnTo>
                  <a:lnTo>
                    <a:pt x="2" y="13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0" y="915"/>
                  </a:lnTo>
                  <a:lnTo>
                    <a:pt x="0" y="927"/>
                  </a:lnTo>
                  <a:lnTo>
                    <a:pt x="2" y="938"/>
                  </a:lnTo>
                  <a:lnTo>
                    <a:pt x="7" y="947"/>
                  </a:lnTo>
                  <a:lnTo>
                    <a:pt x="19" y="950"/>
                  </a:lnTo>
                  <a:lnTo>
                    <a:pt x="29" y="947"/>
                  </a:lnTo>
                  <a:lnTo>
                    <a:pt x="35" y="940"/>
                  </a:lnTo>
                  <a:lnTo>
                    <a:pt x="37" y="930"/>
                  </a:lnTo>
                  <a:lnTo>
                    <a:pt x="37" y="918"/>
                  </a:lnTo>
                  <a:lnTo>
                    <a:pt x="37" y="33"/>
                  </a:lnTo>
                  <a:close/>
                  <a:moveTo>
                    <a:pt x="222" y="36"/>
                  </a:moveTo>
                  <a:lnTo>
                    <a:pt x="222" y="24"/>
                  </a:lnTo>
                  <a:lnTo>
                    <a:pt x="220" y="13"/>
                  </a:lnTo>
                  <a:lnTo>
                    <a:pt x="214" y="4"/>
                  </a:lnTo>
                  <a:lnTo>
                    <a:pt x="203" y="0"/>
                  </a:lnTo>
                  <a:lnTo>
                    <a:pt x="192" y="4"/>
                  </a:lnTo>
                  <a:lnTo>
                    <a:pt x="187" y="11"/>
                  </a:lnTo>
                  <a:lnTo>
                    <a:pt x="184" y="21"/>
                  </a:lnTo>
                  <a:lnTo>
                    <a:pt x="184" y="33"/>
                  </a:lnTo>
                  <a:lnTo>
                    <a:pt x="184" y="918"/>
                  </a:lnTo>
                  <a:lnTo>
                    <a:pt x="184" y="930"/>
                  </a:lnTo>
                  <a:lnTo>
                    <a:pt x="187" y="940"/>
                  </a:lnTo>
                  <a:lnTo>
                    <a:pt x="192" y="947"/>
                  </a:lnTo>
                  <a:lnTo>
                    <a:pt x="203" y="950"/>
                  </a:lnTo>
                  <a:lnTo>
                    <a:pt x="214" y="947"/>
                  </a:lnTo>
                  <a:lnTo>
                    <a:pt x="220" y="938"/>
                  </a:lnTo>
                  <a:lnTo>
                    <a:pt x="222" y="926"/>
                  </a:lnTo>
                  <a:lnTo>
                    <a:pt x="222" y="915"/>
                  </a:lnTo>
                  <a:lnTo>
                    <a:pt x="222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4" name="Freeform 84"/>
            <p:cNvSpPr>
              <a:spLocks noChangeAspect="1"/>
            </p:cNvSpPr>
            <p:nvPr/>
          </p:nvSpPr>
          <p:spPr bwMode="auto">
            <a:xfrm>
              <a:off x="5464" y="3"/>
              <a:ext cx="293" cy="442"/>
            </a:xfrm>
            <a:custGeom>
              <a:avLst/>
              <a:gdLst>
                <a:gd name="T0" fmla="*/ 293 w 293"/>
                <a:gd name="T1" fmla="*/ 321 h 442"/>
                <a:gd name="T2" fmla="*/ 271 w 293"/>
                <a:gd name="T3" fmla="*/ 321 h 442"/>
                <a:gd name="T4" fmla="*/ 268 w 293"/>
                <a:gd name="T5" fmla="*/ 335 h 442"/>
                <a:gd name="T6" fmla="*/ 265 w 293"/>
                <a:gd name="T7" fmla="*/ 354 h 442"/>
                <a:gd name="T8" fmla="*/ 260 w 293"/>
                <a:gd name="T9" fmla="*/ 371 h 442"/>
                <a:gd name="T10" fmla="*/ 253 w 293"/>
                <a:gd name="T11" fmla="*/ 381 h 442"/>
                <a:gd name="T12" fmla="*/ 243 w 293"/>
                <a:gd name="T13" fmla="*/ 383 h 442"/>
                <a:gd name="T14" fmla="*/ 222 w 293"/>
                <a:gd name="T15" fmla="*/ 385 h 442"/>
                <a:gd name="T16" fmla="*/ 201 w 293"/>
                <a:gd name="T17" fmla="*/ 385 h 442"/>
                <a:gd name="T18" fmla="*/ 188 w 293"/>
                <a:gd name="T19" fmla="*/ 385 h 442"/>
                <a:gd name="T20" fmla="*/ 66 w 293"/>
                <a:gd name="T21" fmla="*/ 385 h 442"/>
                <a:gd name="T22" fmla="*/ 110 w 293"/>
                <a:gd name="T23" fmla="*/ 346 h 442"/>
                <a:gd name="T24" fmla="*/ 143 w 293"/>
                <a:gd name="T25" fmla="*/ 318 h 442"/>
                <a:gd name="T26" fmla="*/ 171 w 293"/>
                <a:gd name="T27" fmla="*/ 295 h 442"/>
                <a:gd name="T28" fmla="*/ 199 w 293"/>
                <a:gd name="T29" fmla="*/ 273 h 442"/>
                <a:gd name="T30" fmla="*/ 234 w 293"/>
                <a:gd name="T31" fmla="*/ 243 h 442"/>
                <a:gd name="T32" fmla="*/ 264 w 293"/>
                <a:gd name="T33" fmla="*/ 211 h 442"/>
                <a:gd name="T34" fmla="*/ 286 w 293"/>
                <a:gd name="T35" fmla="*/ 174 h 442"/>
                <a:gd name="T36" fmla="*/ 293 w 293"/>
                <a:gd name="T37" fmla="*/ 130 h 442"/>
                <a:gd name="T38" fmla="*/ 281 w 293"/>
                <a:gd name="T39" fmla="*/ 75 h 442"/>
                <a:gd name="T40" fmla="*/ 248 w 293"/>
                <a:gd name="T41" fmla="*/ 35 h 442"/>
                <a:gd name="T42" fmla="*/ 198 w 293"/>
                <a:gd name="T43" fmla="*/ 9 h 442"/>
                <a:gd name="T44" fmla="*/ 138 w 293"/>
                <a:gd name="T45" fmla="*/ 0 h 442"/>
                <a:gd name="T46" fmla="*/ 109 w 293"/>
                <a:gd name="T47" fmla="*/ 3 h 442"/>
                <a:gd name="T48" fmla="*/ 82 w 293"/>
                <a:gd name="T49" fmla="*/ 10 h 442"/>
                <a:gd name="T50" fmla="*/ 58 w 293"/>
                <a:gd name="T51" fmla="*/ 21 h 442"/>
                <a:gd name="T52" fmla="*/ 38 w 293"/>
                <a:gd name="T53" fmla="*/ 37 h 442"/>
                <a:gd name="T54" fmla="*/ 22 w 293"/>
                <a:gd name="T55" fmla="*/ 55 h 442"/>
                <a:gd name="T56" fmla="*/ 10 w 293"/>
                <a:gd name="T57" fmla="*/ 75 h 442"/>
                <a:gd name="T58" fmla="*/ 3 w 293"/>
                <a:gd name="T59" fmla="*/ 96 h 442"/>
                <a:gd name="T60" fmla="*/ 0 w 293"/>
                <a:gd name="T61" fmla="*/ 119 h 442"/>
                <a:gd name="T62" fmla="*/ 5 w 293"/>
                <a:gd name="T63" fmla="*/ 139 h 442"/>
                <a:gd name="T64" fmla="*/ 15 w 293"/>
                <a:gd name="T65" fmla="*/ 150 h 442"/>
                <a:gd name="T66" fmla="*/ 27 w 293"/>
                <a:gd name="T67" fmla="*/ 155 h 442"/>
                <a:gd name="T68" fmla="*/ 36 w 293"/>
                <a:gd name="T69" fmla="*/ 156 h 442"/>
                <a:gd name="T70" fmla="*/ 47 w 293"/>
                <a:gd name="T71" fmla="*/ 154 h 442"/>
                <a:gd name="T72" fmla="*/ 59 w 293"/>
                <a:gd name="T73" fmla="*/ 148 h 442"/>
                <a:gd name="T74" fmla="*/ 67 w 293"/>
                <a:gd name="T75" fmla="*/ 137 h 442"/>
                <a:gd name="T76" fmla="*/ 70 w 293"/>
                <a:gd name="T77" fmla="*/ 121 h 442"/>
                <a:gd name="T78" fmla="*/ 69 w 293"/>
                <a:gd name="T79" fmla="*/ 110 h 442"/>
                <a:gd name="T80" fmla="*/ 64 w 293"/>
                <a:gd name="T81" fmla="*/ 99 h 442"/>
                <a:gd name="T82" fmla="*/ 52 w 293"/>
                <a:gd name="T83" fmla="*/ 90 h 442"/>
                <a:gd name="T84" fmla="*/ 32 w 293"/>
                <a:gd name="T85" fmla="*/ 86 h 442"/>
                <a:gd name="T86" fmla="*/ 51 w 293"/>
                <a:gd name="T87" fmla="*/ 56 h 442"/>
                <a:gd name="T88" fmla="*/ 76 w 293"/>
                <a:gd name="T89" fmla="*/ 37 h 442"/>
                <a:gd name="T90" fmla="*/ 103 w 293"/>
                <a:gd name="T91" fmla="*/ 27 h 442"/>
                <a:gd name="T92" fmla="*/ 128 w 293"/>
                <a:gd name="T93" fmla="*/ 24 h 442"/>
                <a:gd name="T94" fmla="*/ 172 w 293"/>
                <a:gd name="T95" fmla="*/ 33 h 442"/>
                <a:gd name="T96" fmla="*/ 204 w 293"/>
                <a:gd name="T97" fmla="*/ 57 h 442"/>
                <a:gd name="T98" fmla="*/ 223 w 293"/>
                <a:gd name="T99" fmla="*/ 90 h 442"/>
                <a:gd name="T100" fmla="*/ 229 w 293"/>
                <a:gd name="T101" fmla="*/ 130 h 442"/>
                <a:gd name="T102" fmla="*/ 222 w 293"/>
                <a:gd name="T103" fmla="*/ 171 h 442"/>
                <a:gd name="T104" fmla="*/ 206 w 293"/>
                <a:gd name="T105" fmla="*/ 206 h 442"/>
                <a:gd name="T106" fmla="*/ 186 w 293"/>
                <a:gd name="T107" fmla="*/ 236 h 442"/>
                <a:gd name="T108" fmla="*/ 166 w 293"/>
                <a:gd name="T109" fmla="*/ 257 h 442"/>
                <a:gd name="T110" fmla="*/ 7 w 293"/>
                <a:gd name="T111" fmla="*/ 415 h 442"/>
                <a:gd name="T112" fmla="*/ 1 w 293"/>
                <a:gd name="T113" fmla="*/ 424 h 442"/>
                <a:gd name="T114" fmla="*/ 0 w 293"/>
                <a:gd name="T115" fmla="*/ 442 h 442"/>
                <a:gd name="T116" fmla="*/ 273 w 293"/>
                <a:gd name="T117" fmla="*/ 442 h 442"/>
                <a:gd name="T118" fmla="*/ 293 w 293"/>
                <a:gd name="T119" fmla="*/ 32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3" h="442">
                  <a:moveTo>
                    <a:pt x="293" y="321"/>
                  </a:moveTo>
                  <a:lnTo>
                    <a:pt x="271" y="321"/>
                  </a:lnTo>
                  <a:lnTo>
                    <a:pt x="268" y="335"/>
                  </a:lnTo>
                  <a:lnTo>
                    <a:pt x="265" y="354"/>
                  </a:lnTo>
                  <a:lnTo>
                    <a:pt x="260" y="371"/>
                  </a:lnTo>
                  <a:lnTo>
                    <a:pt x="253" y="381"/>
                  </a:lnTo>
                  <a:lnTo>
                    <a:pt x="243" y="383"/>
                  </a:lnTo>
                  <a:lnTo>
                    <a:pt x="222" y="385"/>
                  </a:lnTo>
                  <a:lnTo>
                    <a:pt x="201" y="385"/>
                  </a:lnTo>
                  <a:lnTo>
                    <a:pt x="188" y="385"/>
                  </a:lnTo>
                  <a:lnTo>
                    <a:pt x="66" y="385"/>
                  </a:lnTo>
                  <a:lnTo>
                    <a:pt x="110" y="346"/>
                  </a:lnTo>
                  <a:lnTo>
                    <a:pt x="143" y="318"/>
                  </a:lnTo>
                  <a:lnTo>
                    <a:pt x="171" y="295"/>
                  </a:lnTo>
                  <a:lnTo>
                    <a:pt x="199" y="273"/>
                  </a:lnTo>
                  <a:lnTo>
                    <a:pt x="234" y="243"/>
                  </a:lnTo>
                  <a:lnTo>
                    <a:pt x="264" y="211"/>
                  </a:lnTo>
                  <a:lnTo>
                    <a:pt x="286" y="174"/>
                  </a:lnTo>
                  <a:lnTo>
                    <a:pt x="293" y="130"/>
                  </a:lnTo>
                  <a:lnTo>
                    <a:pt x="281" y="75"/>
                  </a:lnTo>
                  <a:lnTo>
                    <a:pt x="248" y="35"/>
                  </a:lnTo>
                  <a:lnTo>
                    <a:pt x="198" y="9"/>
                  </a:lnTo>
                  <a:lnTo>
                    <a:pt x="138" y="0"/>
                  </a:lnTo>
                  <a:lnTo>
                    <a:pt x="109" y="3"/>
                  </a:lnTo>
                  <a:lnTo>
                    <a:pt x="82" y="10"/>
                  </a:lnTo>
                  <a:lnTo>
                    <a:pt x="58" y="21"/>
                  </a:lnTo>
                  <a:lnTo>
                    <a:pt x="38" y="37"/>
                  </a:lnTo>
                  <a:lnTo>
                    <a:pt x="22" y="55"/>
                  </a:lnTo>
                  <a:lnTo>
                    <a:pt x="10" y="75"/>
                  </a:lnTo>
                  <a:lnTo>
                    <a:pt x="3" y="96"/>
                  </a:lnTo>
                  <a:lnTo>
                    <a:pt x="0" y="119"/>
                  </a:lnTo>
                  <a:lnTo>
                    <a:pt x="5" y="139"/>
                  </a:lnTo>
                  <a:lnTo>
                    <a:pt x="15" y="150"/>
                  </a:lnTo>
                  <a:lnTo>
                    <a:pt x="27" y="155"/>
                  </a:lnTo>
                  <a:lnTo>
                    <a:pt x="36" y="156"/>
                  </a:lnTo>
                  <a:lnTo>
                    <a:pt x="47" y="154"/>
                  </a:lnTo>
                  <a:lnTo>
                    <a:pt x="59" y="148"/>
                  </a:lnTo>
                  <a:lnTo>
                    <a:pt x="67" y="137"/>
                  </a:lnTo>
                  <a:lnTo>
                    <a:pt x="70" y="121"/>
                  </a:lnTo>
                  <a:lnTo>
                    <a:pt x="69" y="110"/>
                  </a:lnTo>
                  <a:lnTo>
                    <a:pt x="64" y="99"/>
                  </a:lnTo>
                  <a:lnTo>
                    <a:pt x="52" y="90"/>
                  </a:lnTo>
                  <a:lnTo>
                    <a:pt x="32" y="86"/>
                  </a:lnTo>
                  <a:lnTo>
                    <a:pt x="51" y="56"/>
                  </a:lnTo>
                  <a:lnTo>
                    <a:pt x="76" y="37"/>
                  </a:lnTo>
                  <a:lnTo>
                    <a:pt x="103" y="27"/>
                  </a:lnTo>
                  <a:lnTo>
                    <a:pt x="128" y="24"/>
                  </a:lnTo>
                  <a:lnTo>
                    <a:pt x="172" y="33"/>
                  </a:lnTo>
                  <a:lnTo>
                    <a:pt x="204" y="57"/>
                  </a:lnTo>
                  <a:lnTo>
                    <a:pt x="223" y="90"/>
                  </a:lnTo>
                  <a:lnTo>
                    <a:pt x="229" y="130"/>
                  </a:lnTo>
                  <a:lnTo>
                    <a:pt x="222" y="171"/>
                  </a:lnTo>
                  <a:lnTo>
                    <a:pt x="206" y="206"/>
                  </a:lnTo>
                  <a:lnTo>
                    <a:pt x="186" y="236"/>
                  </a:lnTo>
                  <a:lnTo>
                    <a:pt x="166" y="257"/>
                  </a:lnTo>
                  <a:lnTo>
                    <a:pt x="7" y="415"/>
                  </a:lnTo>
                  <a:lnTo>
                    <a:pt x="1" y="424"/>
                  </a:lnTo>
                  <a:lnTo>
                    <a:pt x="0" y="442"/>
                  </a:lnTo>
                  <a:lnTo>
                    <a:pt x="273" y="442"/>
                  </a:lnTo>
                  <a:lnTo>
                    <a:pt x="293" y="3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352" name="Straight Arrow Connector 351"/>
          <p:cNvCxnSpPr/>
          <p:nvPr/>
        </p:nvCxnSpPr>
        <p:spPr>
          <a:xfrm>
            <a:off x="2051720" y="1501166"/>
            <a:ext cx="64807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Freeform 5"/>
          <p:cNvSpPr>
            <a:spLocks noChangeAspect="1"/>
          </p:cNvSpPr>
          <p:nvPr>
            <p:custDataLst>
              <p:tags r:id="rId8"/>
            </p:custDataLst>
          </p:nvPr>
        </p:nvSpPr>
        <p:spPr bwMode="auto">
          <a:xfrm>
            <a:off x="3563888" y="5919663"/>
            <a:ext cx="218566" cy="246448"/>
          </a:xfrm>
          <a:custGeom>
            <a:avLst/>
            <a:gdLst>
              <a:gd name="T0" fmla="*/ 382 w 682"/>
              <a:gd name="T1" fmla="*/ 74 h 769"/>
              <a:gd name="T2" fmla="*/ 393 w 682"/>
              <a:gd name="T3" fmla="*/ 54 h 769"/>
              <a:gd name="T4" fmla="*/ 416 w 682"/>
              <a:gd name="T5" fmla="*/ 41 h 769"/>
              <a:gd name="T6" fmla="*/ 463 w 682"/>
              <a:gd name="T7" fmla="*/ 36 h 769"/>
              <a:gd name="T8" fmla="*/ 519 w 682"/>
              <a:gd name="T9" fmla="*/ 35 h 769"/>
              <a:gd name="T10" fmla="*/ 539 w 682"/>
              <a:gd name="T11" fmla="*/ 26 h 769"/>
              <a:gd name="T12" fmla="*/ 533 w 682"/>
              <a:gd name="T13" fmla="*/ 2 h 769"/>
              <a:gd name="T14" fmla="*/ 205 w 682"/>
              <a:gd name="T15" fmla="*/ 0 h 769"/>
              <a:gd name="T16" fmla="*/ 192 w 682"/>
              <a:gd name="T17" fmla="*/ 3 h 769"/>
              <a:gd name="T18" fmla="*/ 184 w 682"/>
              <a:gd name="T19" fmla="*/ 22 h 769"/>
              <a:gd name="T20" fmla="*/ 215 w 682"/>
              <a:gd name="T21" fmla="*/ 35 h 769"/>
              <a:gd name="T22" fmla="*/ 258 w 682"/>
              <a:gd name="T23" fmla="*/ 37 h 769"/>
              <a:gd name="T24" fmla="*/ 289 w 682"/>
              <a:gd name="T25" fmla="*/ 55 h 769"/>
              <a:gd name="T26" fmla="*/ 284 w 682"/>
              <a:gd name="T27" fmla="*/ 77 h 769"/>
              <a:gd name="T28" fmla="*/ 129 w 682"/>
              <a:gd name="T29" fmla="*/ 696 h 769"/>
              <a:gd name="T30" fmla="*/ 119 w 682"/>
              <a:gd name="T31" fmla="*/ 717 h 769"/>
              <a:gd name="T32" fmla="*/ 99 w 682"/>
              <a:gd name="T33" fmla="*/ 729 h 769"/>
              <a:gd name="T34" fmla="*/ 60 w 682"/>
              <a:gd name="T35" fmla="*/ 734 h 769"/>
              <a:gd name="T36" fmla="*/ 17 w 682"/>
              <a:gd name="T37" fmla="*/ 734 h 769"/>
              <a:gd name="T38" fmla="*/ 2 w 682"/>
              <a:gd name="T39" fmla="*/ 743 h 769"/>
              <a:gd name="T40" fmla="*/ 7 w 682"/>
              <a:gd name="T41" fmla="*/ 768 h 769"/>
              <a:gd name="T42" fmla="*/ 553 w 682"/>
              <a:gd name="T43" fmla="*/ 769 h 769"/>
              <a:gd name="T44" fmla="*/ 578 w 682"/>
              <a:gd name="T45" fmla="*/ 767 h 769"/>
              <a:gd name="T46" fmla="*/ 588 w 682"/>
              <a:gd name="T47" fmla="*/ 750 h 769"/>
              <a:gd name="T48" fmla="*/ 681 w 682"/>
              <a:gd name="T49" fmla="*/ 495 h 769"/>
              <a:gd name="T50" fmla="*/ 679 w 682"/>
              <a:gd name="T51" fmla="*/ 483 h 769"/>
              <a:gd name="T52" fmla="*/ 657 w 682"/>
              <a:gd name="T53" fmla="*/ 484 h 769"/>
              <a:gd name="T54" fmla="*/ 634 w 682"/>
              <a:gd name="T55" fmla="*/ 542 h 769"/>
              <a:gd name="T56" fmla="*/ 594 w 682"/>
              <a:gd name="T57" fmla="*/ 621 h 769"/>
              <a:gd name="T58" fmla="*/ 531 w 682"/>
              <a:gd name="T59" fmla="*/ 688 h 769"/>
              <a:gd name="T60" fmla="*/ 432 w 682"/>
              <a:gd name="T61" fmla="*/ 728 h 769"/>
              <a:gd name="T62" fmla="*/ 259 w 682"/>
              <a:gd name="T63" fmla="*/ 734 h 769"/>
              <a:gd name="T64" fmla="*/ 234 w 682"/>
              <a:gd name="T65" fmla="*/ 733 h 769"/>
              <a:gd name="T66" fmla="*/ 220 w 682"/>
              <a:gd name="T67" fmla="*/ 722 h 769"/>
              <a:gd name="T68" fmla="*/ 226 w 682"/>
              <a:gd name="T69" fmla="*/ 696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82" h="769">
                <a:moveTo>
                  <a:pt x="378" y="88"/>
                </a:moveTo>
                <a:lnTo>
                  <a:pt x="382" y="74"/>
                </a:lnTo>
                <a:lnTo>
                  <a:pt x="386" y="63"/>
                </a:lnTo>
                <a:lnTo>
                  <a:pt x="393" y="54"/>
                </a:lnTo>
                <a:lnTo>
                  <a:pt x="402" y="46"/>
                </a:lnTo>
                <a:lnTo>
                  <a:pt x="416" y="41"/>
                </a:lnTo>
                <a:lnTo>
                  <a:pt x="436" y="37"/>
                </a:lnTo>
                <a:lnTo>
                  <a:pt x="463" y="36"/>
                </a:lnTo>
                <a:lnTo>
                  <a:pt x="498" y="35"/>
                </a:lnTo>
                <a:lnTo>
                  <a:pt x="519" y="35"/>
                </a:lnTo>
                <a:lnTo>
                  <a:pt x="532" y="32"/>
                </a:lnTo>
                <a:lnTo>
                  <a:pt x="539" y="26"/>
                </a:lnTo>
                <a:lnTo>
                  <a:pt x="540" y="14"/>
                </a:lnTo>
                <a:lnTo>
                  <a:pt x="533" y="2"/>
                </a:lnTo>
                <a:lnTo>
                  <a:pt x="523" y="0"/>
                </a:lnTo>
                <a:lnTo>
                  <a:pt x="205" y="0"/>
                </a:lnTo>
                <a:lnTo>
                  <a:pt x="199" y="0"/>
                </a:lnTo>
                <a:lnTo>
                  <a:pt x="192" y="3"/>
                </a:lnTo>
                <a:lnTo>
                  <a:pt x="186" y="9"/>
                </a:lnTo>
                <a:lnTo>
                  <a:pt x="184" y="22"/>
                </a:lnTo>
                <a:lnTo>
                  <a:pt x="192" y="34"/>
                </a:lnTo>
                <a:lnTo>
                  <a:pt x="215" y="35"/>
                </a:lnTo>
                <a:lnTo>
                  <a:pt x="231" y="35"/>
                </a:lnTo>
                <a:lnTo>
                  <a:pt x="258" y="37"/>
                </a:lnTo>
                <a:lnTo>
                  <a:pt x="281" y="42"/>
                </a:lnTo>
                <a:lnTo>
                  <a:pt x="289" y="55"/>
                </a:lnTo>
                <a:lnTo>
                  <a:pt x="288" y="63"/>
                </a:lnTo>
                <a:lnTo>
                  <a:pt x="284" y="77"/>
                </a:lnTo>
                <a:lnTo>
                  <a:pt x="133" y="681"/>
                </a:lnTo>
                <a:lnTo>
                  <a:pt x="129" y="696"/>
                </a:lnTo>
                <a:lnTo>
                  <a:pt x="125" y="708"/>
                </a:lnTo>
                <a:lnTo>
                  <a:pt x="119" y="717"/>
                </a:lnTo>
                <a:lnTo>
                  <a:pt x="111" y="724"/>
                </a:lnTo>
                <a:lnTo>
                  <a:pt x="99" y="729"/>
                </a:lnTo>
                <a:lnTo>
                  <a:pt x="82" y="732"/>
                </a:lnTo>
                <a:lnTo>
                  <a:pt x="60" y="734"/>
                </a:lnTo>
                <a:lnTo>
                  <a:pt x="30" y="734"/>
                </a:lnTo>
                <a:lnTo>
                  <a:pt x="17" y="734"/>
                </a:lnTo>
                <a:lnTo>
                  <a:pt x="8" y="737"/>
                </a:lnTo>
                <a:lnTo>
                  <a:pt x="2" y="743"/>
                </a:lnTo>
                <a:lnTo>
                  <a:pt x="0" y="756"/>
                </a:lnTo>
                <a:lnTo>
                  <a:pt x="7" y="768"/>
                </a:lnTo>
                <a:lnTo>
                  <a:pt x="30" y="769"/>
                </a:lnTo>
                <a:lnTo>
                  <a:pt x="553" y="769"/>
                </a:lnTo>
                <a:lnTo>
                  <a:pt x="569" y="769"/>
                </a:lnTo>
                <a:lnTo>
                  <a:pt x="578" y="767"/>
                </a:lnTo>
                <a:lnTo>
                  <a:pt x="584" y="761"/>
                </a:lnTo>
                <a:lnTo>
                  <a:pt x="588" y="750"/>
                </a:lnTo>
                <a:lnTo>
                  <a:pt x="677" y="507"/>
                </a:lnTo>
                <a:lnTo>
                  <a:pt x="681" y="495"/>
                </a:lnTo>
                <a:lnTo>
                  <a:pt x="682" y="491"/>
                </a:lnTo>
                <a:lnTo>
                  <a:pt x="679" y="483"/>
                </a:lnTo>
                <a:lnTo>
                  <a:pt x="668" y="479"/>
                </a:lnTo>
                <a:lnTo>
                  <a:pt x="657" y="484"/>
                </a:lnTo>
                <a:lnTo>
                  <a:pt x="649" y="502"/>
                </a:lnTo>
                <a:lnTo>
                  <a:pt x="634" y="542"/>
                </a:lnTo>
                <a:lnTo>
                  <a:pt x="616" y="582"/>
                </a:lnTo>
                <a:lnTo>
                  <a:pt x="594" y="621"/>
                </a:lnTo>
                <a:lnTo>
                  <a:pt x="566" y="657"/>
                </a:lnTo>
                <a:lnTo>
                  <a:pt x="531" y="688"/>
                </a:lnTo>
                <a:lnTo>
                  <a:pt x="487" y="712"/>
                </a:lnTo>
                <a:lnTo>
                  <a:pt x="432" y="728"/>
                </a:lnTo>
                <a:lnTo>
                  <a:pt x="366" y="734"/>
                </a:lnTo>
                <a:lnTo>
                  <a:pt x="259" y="734"/>
                </a:lnTo>
                <a:lnTo>
                  <a:pt x="244" y="734"/>
                </a:lnTo>
                <a:lnTo>
                  <a:pt x="234" y="733"/>
                </a:lnTo>
                <a:lnTo>
                  <a:pt x="223" y="731"/>
                </a:lnTo>
                <a:lnTo>
                  <a:pt x="220" y="722"/>
                </a:lnTo>
                <a:lnTo>
                  <a:pt x="220" y="715"/>
                </a:lnTo>
                <a:lnTo>
                  <a:pt x="226" y="696"/>
                </a:lnTo>
                <a:lnTo>
                  <a:pt x="378" y="88"/>
                </a:lnTo>
                <a:close/>
              </a:path>
            </a:pathLst>
          </a:custGeom>
          <a:solidFill>
            <a:srgbClr val="00B04F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B04F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459" name="Group 8"/>
          <p:cNvGrpSpPr>
            <a:grpSpLocks noChangeAspect="1"/>
          </p:cNvGrpSpPr>
          <p:nvPr>
            <p:custDataLst>
              <p:tags r:id="rId9"/>
            </p:custDataLst>
          </p:nvPr>
        </p:nvGrpSpPr>
        <p:grpSpPr bwMode="auto">
          <a:xfrm>
            <a:off x="1265982" y="5956747"/>
            <a:ext cx="378158" cy="267371"/>
            <a:chOff x="3" y="-1"/>
            <a:chExt cx="1123" cy="794"/>
          </a:xfrm>
        </p:grpSpPr>
        <p:sp>
          <p:nvSpPr>
            <p:cNvPr id="462" name="Freeform 9"/>
            <p:cNvSpPr>
              <a:spLocks noChangeAspect="1"/>
            </p:cNvSpPr>
            <p:nvPr/>
          </p:nvSpPr>
          <p:spPr bwMode="auto">
            <a:xfrm>
              <a:off x="3" y="11"/>
              <a:ext cx="521" cy="769"/>
            </a:xfrm>
            <a:custGeom>
              <a:avLst/>
              <a:gdLst>
                <a:gd name="T0" fmla="*/ 382 w 521"/>
                <a:gd name="T1" fmla="*/ 87 h 769"/>
                <a:gd name="T2" fmla="*/ 386 w 521"/>
                <a:gd name="T3" fmla="*/ 73 h 769"/>
                <a:gd name="T4" fmla="*/ 390 w 521"/>
                <a:gd name="T5" fmla="*/ 62 h 769"/>
                <a:gd name="T6" fmla="*/ 396 w 521"/>
                <a:gd name="T7" fmla="*/ 53 h 769"/>
                <a:gd name="T8" fmla="*/ 404 w 521"/>
                <a:gd name="T9" fmla="*/ 46 h 769"/>
                <a:gd name="T10" fmla="*/ 416 w 521"/>
                <a:gd name="T11" fmla="*/ 41 h 769"/>
                <a:gd name="T12" fmla="*/ 433 w 521"/>
                <a:gd name="T13" fmla="*/ 37 h 769"/>
                <a:gd name="T14" fmla="*/ 455 w 521"/>
                <a:gd name="T15" fmla="*/ 35 h 769"/>
                <a:gd name="T16" fmla="*/ 485 w 521"/>
                <a:gd name="T17" fmla="*/ 35 h 769"/>
                <a:gd name="T18" fmla="*/ 502 w 521"/>
                <a:gd name="T19" fmla="*/ 35 h 769"/>
                <a:gd name="T20" fmla="*/ 513 w 521"/>
                <a:gd name="T21" fmla="*/ 32 h 769"/>
                <a:gd name="T22" fmla="*/ 519 w 521"/>
                <a:gd name="T23" fmla="*/ 26 h 769"/>
                <a:gd name="T24" fmla="*/ 521 w 521"/>
                <a:gd name="T25" fmla="*/ 14 h 769"/>
                <a:gd name="T26" fmla="*/ 514 w 521"/>
                <a:gd name="T27" fmla="*/ 2 h 769"/>
                <a:gd name="T28" fmla="*/ 504 w 521"/>
                <a:gd name="T29" fmla="*/ 0 h 769"/>
                <a:gd name="T30" fmla="*/ 206 w 521"/>
                <a:gd name="T31" fmla="*/ 0 h 769"/>
                <a:gd name="T32" fmla="*/ 199 w 521"/>
                <a:gd name="T33" fmla="*/ 0 h 769"/>
                <a:gd name="T34" fmla="*/ 192 w 521"/>
                <a:gd name="T35" fmla="*/ 3 h 769"/>
                <a:gd name="T36" fmla="*/ 186 w 521"/>
                <a:gd name="T37" fmla="*/ 9 h 769"/>
                <a:gd name="T38" fmla="*/ 184 w 521"/>
                <a:gd name="T39" fmla="*/ 22 h 769"/>
                <a:gd name="T40" fmla="*/ 191 w 521"/>
                <a:gd name="T41" fmla="*/ 34 h 769"/>
                <a:gd name="T42" fmla="*/ 215 w 521"/>
                <a:gd name="T43" fmla="*/ 35 h 769"/>
                <a:gd name="T44" fmla="*/ 247 w 521"/>
                <a:gd name="T45" fmla="*/ 35 h 769"/>
                <a:gd name="T46" fmla="*/ 271 w 521"/>
                <a:gd name="T47" fmla="*/ 37 h 769"/>
                <a:gd name="T48" fmla="*/ 287 w 521"/>
                <a:gd name="T49" fmla="*/ 44 h 769"/>
                <a:gd name="T50" fmla="*/ 293 w 521"/>
                <a:gd name="T51" fmla="*/ 56 h 769"/>
                <a:gd name="T52" fmla="*/ 292 w 521"/>
                <a:gd name="T53" fmla="*/ 64 h 769"/>
                <a:gd name="T54" fmla="*/ 290 w 521"/>
                <a:gd name="T55" fmla="*/ 75 h 769"/>
                <a:gd name="T56" fmla="*/ 138 w 521"/>
                <a:gd name="T57" fmla="*/ 681 h 769"/>
                <a:gd name="T58" fmla="*/ 135 w 521"/>
                <a:gd name="T59" fmla="*/ 696 h 769"/>
                <a:gd name="T60" fmla="*/ 131 w 521"/>
                <a:gd name="T61" fmla="*/ 707 h 769"/>
                <a:gd name="T62" fmla="*/ 125 w 521"/>
                <a:gd name="T63" fmla="*/ 716 h 769"/>
                <a:gd name="T64" fmla="*/ 117 w 521"/>
                <a:gd name="T65" fmla="*/ 724 h 769"/>
                <a:gd name="T66" fmla="*/ 105 w 521"/>
                <a:gd name="T67" fmla="*/ 728 h 769"/>
                <a:gd name="T68" fmla="*/ 88 w 521"/>
                <a:gd name="T69" fmla="*/ 732 h 769"/>
                <a:gd name="T70" fmla="*/ 65 w 521"/>
                <a:gd name="T71" fmla="*/ 734 h 769"/>
                <a:gd name="T72" fmla="*/ 36 w 521"/>
                <a:gd name="T73" fmla="*/ 734 h 769"/>
                <a:gd name="T74" fmla="*/ 20 w 521"/>
                <a:gd name="T75" fmla="*/ 734 h 769"/>
                <a:gd name="T76" fmla="*/ 8 w 521"/>
                <a:gd name="T77" fmla="*/ 737 h 769"/>
                <a:gd name="T78" fmla="*/ 2 w 521"/>
                <a:gd name="T79" fmla="*/ 744 h 769"/>
                <a:gd name="T80" fmla="*/ 0 w 521"/>
                <a:gd name="T81" fmla="*/ 756 h 769"/>
                <a:gd name="T82" fmla="*/ 7 w 521"/>
                <a:gd name="T83" fmla="*/ 768 h 769"/>
                <a:gd name="T84" fmla="*/ 17 w 521"/>
                <a:gd name="T85" fmla="*/ 769 h 769"/>
                <a:gd name="T86" fmla="*/ 315 w 521"/>
                <a:gd name="T87" fmla="*/ 769 h 769"/>
                <a:gd name="T88" fmla="*/ 322 w 521"/>
                <a:gd name="T89" fmla="*/ 769 h 769"/>
                <a:gd name="T90" fmla="*/ 330 w 521"/>
                <a:gd name="T91" fmla="*/ 767 h 769"/>
                <a:gd name="T92" fmla="*/ 335 w 521"/>
                <a:gd name="T93" fmla="*/ 760 h 769"/>
                <a:gd name="T94" fmla="*/ 337 w 521"/>
                <a:gd name="T95" fmla="*/ 748 h 769"/>
                <a:gd name="T96" fmla="*/ 336 w 521"/>
                <a:gd name="T97" fmla="*/ 740 h 769"/>
                <a:gd name="T98" fmla="*/ 330 w 521"/>
                <a:gd name="T99" fmla="*/ 736 h 769"/>
                <a:gd name="T100" fmla="*/ 320 w 521"/>
                <a:gd name="T101" fmla="*/ 734 h 769"/>
                <a:gd name="T102" fmla="*/ 304 w 521"/>
                <a:gd name="T103" fmla="*/ 734 h 769"/>
                <a:gd name="T104" fmla="*/ 280 w 521"/>
                <a:gd name="T105" fmla="*/ 734 h 769"/>
                <a:gd name="T106" fmla="*/ 256 w 521"/>
                <a:gd name="T107" fmla="*/ 732 h 769"/>
                <a:gd name="T108" fmla="*/ 232 w 521"/>
                <a:gd name="T109" fmla="*/ 726 h 769"/>
                <a:gd name="T110" fmla="*/ 227 w 521"/>
                <a:gd name="T111" fmla="*/ 713 h 769"/>
                <a:gd name="T112" fmla="*/ 232 w 521"/>
                <a:gd name="T113" fmla="*/ 687 h 769"/>
                <a:gd name="T114" fmla="*/ 382 w 521"/>
                <a:gd name="T115" fmla="*/ 87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1" h="769">
                  <a:moveTo>
                    <a:pt x="382" y="87"/>
                  </a:moveTo>
                  <a:lnTo>
                    <a:pt x="386" y="73"/>
                  </a:lnTo>
                  <a:lnTo>
                    <a:pt x="390" y="62"/>
                  </a:lnTo>
                  <a:lnTo>
                    <a:pt x="396" y="53"/>
                  </a:lnTo>
                  <a:lnTo>
                    <a:pt x="404" y="46"/>
                  </a:lnTo>
                  <a:lnTo>
                    <a:pt x="416" y="41"/>
                  </a:lnTo>
                  <a:lnTo>
                    <a:pt x="433" y="37"/>
                  </a:lnTo>
                  <a:lnTo>
                    <a:pt x="455" y="35"/>
                  </a:lnTo>
                  <a:lnTo>
                    <a:pt x="485" y="35"/>
                  </a:lnTo>
                  <a:lnTo>
                    <a:pt x="502" y="35"/>
                  </a:lnTo>
                  <a:lnTo>
                    <a:pt x="513" y="32"/>
                  </a:lnTo>
                  <a:lnTo>
                    <a:pt x="519" y="26"/>
                  </a:lnTo>
                  <a:lnTo>
                    <a:pt x="521" y="14"/>
                  </a:lnTo>
                  <a:lnTo>
                    <a:pt x="514" y="2"/>
                  </a:lnTo>
                  <a:lnTo>
                    <a:pt x="504" y="0"/>
                  </a:lnTo>
                  <a:lnTo>
                    <a:pt x="206" y="0"/>
                  </a:lnTo>
                  <a:lnTo>
                    <a:pt x="199" y="0"/>
                  </a:lnTo>
                  <a:lnTo>
                    <a:pt x="192" y="3"/>
                  </a:lnTo>
                  <a:lnTo>
                    <a:pt x="186" y="9"/>
                  </a:lnTo>
                  <a:lnTo>
                    <a:pt x="184" y="22"/>
                  </a:lnTo>
                  <a:lnTo>
                    <a:pt x="191" y="34"/>
                  </a:lnTo>
                  <a:lnTo>
                    <a:pt x="215" y="35"/>
                  </a:lnTo>
                  <a:lnTo>
                    <a:pt x="247" y="35"/>
                  </a:lnTo>
                  <a:lnTo>
                    <a:pt x="271" y="37"/>
                  </a:lnTo>
                  <a:lnTo>
                    <a:pt x="287" y="44"/>
                  </a:lnTo>
                  <a:lnTo>
                    <a:pt x="293" y="56"/>
                  </a:lnTo>
                  <a:lnTo>
                    <a:pt x="292" y="64"/>
                  </a:lnTo>
                  <a:lnTo>
                    <a:pt x="290" y="75"/>
                  </a:lnTo>
                  <a:lnTo>
                    <a:pt x="138" y="681"/>
                  </a:lnTo>
                  <a:lnTo>
                    <a:pt x="135" y="696"/>
                  </a:lnTo>
                  <a:lnTo>
                    <a:pt x="131" y="707"/>
                  </a:lnTo>
                  <a:lnTo>
                    <a:pt x="125" y="716"/>
                  </a:lnTo>
                  <a:lnTo>
                    <a:pt x="117" y="724"/>
                  </a:lnTo>
                  <a:lnTo>
                    <a:pt x="105" y="728"/>
                  </a:lnTo>
                  <a:lnTo>
                    <a:pt x="88" y="732"/>
                  </a:lnTo>
                  <a:lnTo>
                    <a:pt x="65" y="734"/>
                  </a:lnTo>
                  <a:lnTo>
                    <a:pt x="36" y="734"/>
                  </a:lnTo>
                  <a:lnTo>
                    <a:pt x="20" y="734"/>
                  </a:lnTo>
                  <a:lnTo>
                    <a:pt x="8" y="737"/>
                  </a:lnTo>
                  <a:lnTo>
                    <a:pt x="2" y="744"/>
                  </a:lnTo>
                  <a:lnTo>
                    <a:pt x="0" y="756"/>
                  </a:lnTo>
                  <a:lnTo>
                    <a:pt x="7" y="768"/>
                  </a:lnTo>
                  <a:lnTo>
                    <a:pt x="17" y="769"/>
                  </a:lnTo>
                  <a:lnTo>
                    <a:pt x="315" y="769"/>
                  </a:lnTo>
                  <a:lnTo>
                    <a:pt x="322" y="769"/>
                  </a:lnTo>
                  <a:lnTo>
                    <a:pt x="330" y="767"/>
                  </a:lnTo>
                  <a:lnTo>
                    <a:pt x="335" y="760"/>
                  </a:lnTo>
                  <a:lnTo>
                    <a:pt x="337" y="748"/>
                  </a:lnTo>
                  <a:lnTo>
                    <a:pt x="336" y="740"/>
                  </a:lnTo>
                  <a:lnTo>
                    <a:pt x="330" y="736"/>
                  </a:lnTo>
                  <a:lnTo>
                    <a:pt x="320" y="734"/>
                  </a:lnTo>
                  <a:lnTo>
                    <a:pt x="304" y="734"/>
                  </a:lnTo>
                  <a:lnTo>
                    <a:pt x="280" y="734"/>
                  </a:lnTo>
                  <a:lnTo>
                    <a:pt x="256" y="732"/>
                  </a:lnTo>
                  <a:lnTo>
                    <a:pt x="232" y="726"/>
                  </a:lnTo>
                  <a:lnTo>
                    <a:pt x="227" y="713"/>
                  </a:lnTo>
                  <a:lnTo>
                    <a:pt x="232" y="687"/>
                  </a:lnTo>
                  <a:lnTo>
                    <a:pt x="382" y="87"/>
                  </a:lnTo>
                  <a:close/>
                </a:path>
              </a:pathLst>
            </a:custGeom>
            <a:solidFill>
              <a:srgbClr val="E36B0A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E36B0A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3" name="Freeform 10"/>
            <p:cNvSpPr>
              <a:spLocks noChangeAspect="1" noEditPoints="1"/>
            </p:cNvSpPr>
            <p:nvPr/>
          </p:nvSpPr>
          <p:spPr bwMode="auto">
            <a:xfrm>
              <a:off x="590" y="-1"/>
              <a:ext cx="536" cy="794"/>
            </a:xfrm>
            <a:custGeom>
              <a:avLst/>
              <a:gdLst>
                <a:gd name="T0" fmla="*/ 534 w 536"/>
                <a:gd name="T1" fmla="*/ 5 h 794"/>
                <a:gd name="T2" fmla="*/ 494 w 536"/>
                <a:gd name="T3" fmla="*/ 2 h 794"/>
                <a:gd name="T4" fmla="*/ 406 w 536"/>
                <a:gd name="T5" fmla="*/ 9 h 794"/>
                <a:gd name="T6" fmla="*/ 367 w 536"/>
                <a:gd name="T7" fmla="*/ 18 h 794"/>
                <a:gd name="T8" fmla="*/ 370 w 536"/>
                <a:gd name="T9" fmla="*/ 45 h 794"/>
                <a:gd name="T10" fmla="*/ 421 w 536"/>
                <a:gd name="T11" fmla="*/ 48 h 794"/>
                <a:gd name="T12" fmla="*/ 445 w 536"/>
                <a:gd name="T13" fmla="*/ 59 h 794"/>
                <a:gd name="T14" fmla="*/ 443 w 536"/>
                <a:gd name="T15" fmla="*/ 89 h 794"/>
                <a:gd name="T16" fmla="*/ 357 w 536"/>
                <a:gd name="T17" fmla="*/ 327 h 794"/>
                <a:gd name="T18" fmla="*/ 306 w 536"/>
                <a:gd name="T19" fmla="*/ 289 h 794"/>
                <a:gd name="T20" fmla="*/ 222 w 536"/>
                <a:gd name="T21" fmla="*/ 291 h 794"/>
                <a:gd name="T22" fmla="*/ 128 w 536"/>
                <a:gd name="T23" fmla="*/ 344 h 794"/>
                <a:gd name="T24" fmla="*/ 51 w 536"/>
                <a:gd name="T25" fmla="*/ 437 h 794"/>
                <a:gd name="T26" fmla="*/ 7 w 536"/>
                <a:gd name="T27" fmla="*/ 552 h 794"/>
                <a:gd name="T28" fmla="*/ 12 w 536"/>
                <a:gd name="T29" fmla="*/ 686 h 794"/>
                <a:gd name="T30" fmla="*/ 89 w 536"/>
                <a:gd name="T31" fmla="*/ 780 h 794"/>
                <a:gd name="T32" fmla="*/ 173 w 536"/>
                <a:gd name="T33" fmla="*/ 792 h 794"/>
                <a:gd name="T34" fmla="*/ 248 w 536"/>
                <a:gd name="T35" fmla="*/ 756 h 794"/>
                <a:gd name="T36" fmla="*/ 308 w 536"/>
                <a:gd name="T37" fmla="*/ 742 h 794"/>
                <a:gd name="T38" fmla="*/ 361 w 536"/>
                <a:gd name="T39" fmla="*/ 787 h 794"/>
                <a:gd name="T40" fmla="*/ 425 w 536"/>
                <a:gd name="T41" fmla="*/ 789 h 794"/>
                <a:gd name="T42" fmla="*/ 467 w 536"/>
                <a:gd name="T43" fmla="*/ 757 h 794"/>
                <a:gd name="T44" fmla="*/ 495 w 536"/>
                <a:gd name="T45" fmla="*/ 697 h 794"/>
                <a:gd name="T46" fmla="*/ 513 w 536"/>
                <a:gd name="T47" fmla="*/ 633 h 794"/>
                <a:gd name="T48" fmla="*/ 510 w 536"/>
                <a:gd name="T49" fmla="*/ 610 h 794"/>
                <a:gd name="T50" fmla="*/ 491 w 536"/>
                <a:gd name="T51" fmla="*/ 613 h 794"/>
                <a:gd name="T52" fmla="*/ 471 w 536"/>
                <a:gd name="T53" fmla="*/ 682 h 794"/>
                <a:gd name="T54" fmla="*/ 431 w 536"/>
                <a:gd name="T55" fmla="*/ 757 h 794"/>
                <a:gd name="T56" fmla="*/ 382 w 536"/>
                <a:gd name="T57" fmla="*/ 764 h 794"/>
                <a:gd name="T58" fmla="*/ 368 w 536"/>
                <a:gd name="T59" fmla="*/ 735 h 794"/>
                <a:gd name="T60" fmla="*/ 368 w 536"/>
                <a:gd name="T61" fmla="*/ 687 h 794"/>
                <a:gd name="T62" fmla="*/ 536 w 536"/>
                <a:gd name="T63" fmla="*/ 12 h 794"/>
                <a:gd name="T64" fmla="*/ 298 w 536"/>
                <a:gd name="T65" fmla="*/ 659 h 794"/>
                <a:gd name="T66" fmla="*/ 289 w 536"/>
                <a:gd name="T67" fmla="*/ 677 h 794"/>
                <a:gd name="T68" fmla="*/ 243 w 536"/>
                <a:gd name="T69" fmla="*/ 728 h 794"/>
                <a:gd name="T70" fmla="*/ 178 w 536"/>
                <a:gd name="T71" fmla="*/ 765 h 794"/>
                <a:gd name="T72" fmla="*/ 117 w 536"/>
                <a:gd name="T73" fmla="*/ 758 h 794"/>
                <a:gd name="T74" fmla="*/ 84 w 536"/>
                <a:gd name="T75" fmla="*/ 698 h 794"/>
                <a:gd name="T76" fmla="*/ 86 w 536"/>
                <a:gd name="T77" fmla="*/ 608 h 794"/>
                <a:gd name="T78" fmla="*/ 122 w 536"/>
                <a:gd name="T79" fmla="*/ 469 h 794"/>
                <a:gd name="T80" fmla="*/ 171 w 536"/>
                <a:gd name="T81" fmla="*/ 371 h 794"/>
                <a:gd name="T82" fmla="*/ 238 w 536"/>
                <a:gd name="T83" fmla="*/ 316 h 794"/>
                <a:gd name="T84" fmla="*/ 298 w 536"/>
                <a:gd name="T85" fmla="*/ 312 h 794"/>
                <a:gd name="T86" fmla="*/ 333 w 536"/>
                <a:gd name="T87" fmla="*/ 338 h 794"/>
                <a:gd name="T88" fmla="*/ 352 w 536"/>
                <a:gd name="T89" fmla="*/ 373 h 794"/>
                <a:gd name="T90" fmla="*/ 360 w 536"/>
                <a:gd name="T91" fmla="*/ 401 h 794"/>
                <a:gd name="T92" fmla="*/ 358 w 536"/>
                <a:gd name="T93" fmla="*/ 426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6" h="794">
                  <a:moveTo>
                    <a:pt x="536" y="12"/>
                  </a:moveTo>
                  <a:lnTo>
                    <a:pt x="534" y="5"/>
                  </a:lnTo>
                  <a:lnTo>
                    <a:pt x="521" y="0"/>
                  </a:lnTo>
                  <a:lnTo>
                    <a:pt x="494" y="2"/>
                  </a:lnTo>
                  <a:lnTo>
                    <a:pt x="451" y="5"/>
                  </a:lnTo>
                  <a:lnTo>
                    <a:pt x="406" y="9"/>
                  </a:lnTo>
                  <a:lnTo>
                    <a:pt x="378" y="12"/>
                  </a:lnTo>
                  <a:lnTo>
                    <a:pt x="367" y="18"/>
                  </a:lnTo>
                  <a:lnTo>
                    <a:pt x="363" y="33"/>
                  </a:lnTo>
                  <a:lnTo>
                    <a:pt x="370" y="45"/>
                  </a:lnTo>
                  <a:lnTo>
                    <a:pt x="389" y="47"/>
                  </a:lnTo>
                  <a:lnTo>
                    <a:pt x="421" y="48"/>
                  </a:lnTo>
                  <a:lnTo>
                    <a:pt x="438" y="52"/>
                  </a:lnTo>
                  <a:lnTo>
                    <a:pt x="445" y="59"/>
                  </a:lnTo>
                  <a:lnTo>
                    <a:pt x="446" y="66"/>
                  </a:lnTo>
                  <a:lnTo>
                    <a:pt x="443" y="89"/>
                  </a:lnTo>
                  <a:lnTo>
                    <a:pt x="375" y="356"/>
                  </a:lnTo>
                  <a:lnTo>
                    <a:pt x="357" y="327"/>
                  </a:lnTo>
                  <a:lnTo>
                    <a:pt x="335" y="304"/>
                  </a:lnTo>
                  <a:lnTo>
                    <a:pt x="306" y="289"/>
                  </a:lnTo>
                  <a:lnTo>
                    <a:pt x="271" y="284"/>
                  </a:lnTo>
                  <a:lnTo>
                    <a:pt x="222" y="291"/>
                  </a:lnTo>
                  <a:lnTo>
                    <a:pt x="173" y="312"/>
                  </a:lnTo>
                  <a:lnTo>
                    <a:pt x="128" y="344"/>
                  </a:lnTo>
                  <a:lnTo>
                    <a:pt x="87" y="387"/>
                  </a:lnTo>
                  <a:lnTo>
                    <a:pt x="51" y="437"/>
                  </a:lnTo>
                  <a:lnTo>
                    <a:pt x="24" y="492"/>
                  </a:lnTo>
                  <a:lnTo>
                    <a:pt x="7" y="552"/>
                  </a:lnTo>
                  <a:lnTo>
                    <a:pt x="0" y="613"/>
                  </a:lnTo>
                  <a:lnTo>
                    <a:pt x="12" y="686"/>
                  </a:lnTo>
                  <a:lnTo>
                    <a:pt x="42" y="743"/>
                  </a:lnTo>
                  <a:lnTo>
                    <a:pt x="89" y="780"/>
                  </a:lnTo>
                  <a:lnTo>
                    <a:pt x="150" y="794"/>
                  </a:lnTo>
                  <a:lnTo>
                    <a:pt x="173" y="792"/>
                  </a:lnTo>
                  <a:lnTo>
                    <a:pt x="206" y="781"/>
                  </a:lnTo>
                  <a:lnTo>
                    <a:pt x="248" y="756"/>
                  </a:lnTo>
                  <a:lnTo>
                    <a:pt x="296" y="709"/>
                  </a:lnTo>
                  <a:lnTo>
                    <a:pt x="308" y="742"/>
                  </a:lnTo>
                  <a:lnTo>
                    <a:pt x="330" y="769"/>
                  </a:lnTo>
                  <a:lnTo>
                    <a:pt x="361" y="787"/>
                  </a:lnTo>
                  <a:lnTo>
                    <a:pt x="399" y="794"/>
                  </a:lnTo>
                  <a:lnTo>
                    <a:pt x="425" y="789"/>
                  </a:lnTo>
                  <a:lnTo>
                    <a:pt x="448" y="776"/>
                  </a:lnTo>
                  <a:lnTo>
                    <a:pt x="467" y="757"/>
                  </a:lnTo>
                  <a:lnTo>
                    <a:pt x="482" y="731"/>
                  </a:lnTo>
                  <a:lnTo>
                    <a:pt x="495" y="697"/>
                  </a:lnTo>
                  <a:lnTo>
                    <a:pt x="506" y="661"/>
                  </a:lnTo>
                  <a:lnTo>
                    <a:pt x="513" y="633"/>
                  </a:lnTo>
                  <a:lnTo>
                    <a:pt x="515" y="620"/>
                  </a:lnTo>
                  <a:lnTo>
                    <a:pt x="510" y="610"/>
                  </a:lnTo>
                  <a:lnTo>
                    <a:pt x="502" y="609"/>
                  </a:lnTo>
                  <a:lnTo>
                    <a:pt x="491" y="613"/>
                  </a:lnTo>
                  <a:lnTo>
                    <a:pt x="486" y="629"/>
                  </a:lnTo>
                  <a:lnTo>
                    <a:pt x="471" y="682"/>
                  </a:lnTo>
                  <a:lnTo>
                    <a:pt x="453" y="726"/>
                  </a:lnTo>
                  <a:lnTo>
                    <a:pt x="431" y="757"/>
                  </a:lnTo>
                  <a:lnTo>
                    <a:pt x="401" y="768"/>
                  </a:lnTo>
                  <a:lnTo>
                    <a:pt x="382" y="764"/>
                  </a:lnTo>
                  <a:lnTo>
                    <a:pt x="372" y="751"/>
                  </a:lnTo>
                  <a:lnTo>
                    <a:pt x="368" y="735"/>
                  </a:lnTo>
                  <a:lnTo>
                    <a:pt x="367" y="717"/>
                  </a:lnTo>
                  <a:lnTo>
                    <a:pt x="368" y="687"/>
                  </a:lnTo>
                  <a:lnTo>
                    <a:pt x="374" y="663"/>
                  </a:lnTo>
                  <a:lnTo>
                    <a:pt x="536" y="12"/>
                  </a:lnTo>
                  <a:close/>
                  <a:moveTo>
                    <a:pt x="302" y="647"/>
                  </a:moveTo>
                  <a:lnTo>
                    <a:pt x="298" y="659"/>
                  </a:lnTo>
                  <a:lnTo>
                    <a:pt x="295" y="668"/>
                  </a:lnTo>
                  <a:lnTo>
                    <a:pt x="289" y="677"/>
                  </a:lnTo>
                  <a:lnTo>
                    <a:pt x="279" y="689"/>
                  </a:lnTo>
                  <a:lnTo>
                    <a:pt x="243" y="728"/>
                  </a:lnTo>
                  <a:lnTo>
                    <a:pt x="209" y="752"/>
                  </a:lnTo>
                  <a:lnTo>
                    <a:pt x="178" y="765"/>
                  </a:lnTo>
                  <a:lnTo>
                    <a:pt x="152" y="768"/>
                  </a:lnTo>
                  <a:lnTo>
                    <a:pt x="117" y="758"/>
                  </a:lnTo>
                  <a:lnTo>
                    <a:pt x="95" y="732"/>
                  </a:lnTo>
                  <a:lnTo>
                    <a:pt x="84" y="698"/>
                  </a:lnTo>
                  <a:lnTo>
                    <a:pt x="80" y="663"/>
                  </a:lnTo>
                  <a:lnTo>
                    <a:pt x="86" y="608"/>
                  </a:lnTo>
                  <a:lnTo>
                    <a:pt x="101" y="538"/>
                  </a:lnTo>
                  <a:lnTo>
                    <a:pt x="122" y="469"/>
                  </a:lnTo>
                  <a:lnTo>
                    <a:pt x="142" y="416"/>
                  </a:lnTo>
                  <a:lnTo>
                    <a:pt x="171" y="371"/>
                  </a:lnTo>
                  <a:lnTo>
                    <a:pt x="203" y="337"/>
                  </a:lnTo>
                  <a:lnTo>
                    <a:pt x="238" y="316"/>
                  </a:lnTo>
                  <a:lnTo>
                    <a:pt x="273" y="308"/>
                  </a:lnTo>
                  <a:lnTo>
                    <a:pt x="298" y="312"/>
                  </a:lnTo>
                  <a:lnTo>
                    <a:pt x="317" y="323"/>
                  </a:lnTo>
                  <a:lnTo>
                    <a:pt x="333" y="338"/>
                  </a:lnTo>
                  <a:lnTo>
                    <a:pt x="344" y="355"/>
                  </a:lnTo>
                  <a:lnTo>
                    <a:pt x="352" y="373"/>
                  </a:lnTo>
                  <a:lnTo>
                    <a:pt x="358" y="389"/>
                  </a:lnTo>
                  <a:lnTo>
                    <a:pt x="360" y="401"/>
                  </a:lnTo>
                  <a:lnTo>
                    <a:pt x="361" y="407"/>
                  </a:lnTo>
                  <a:lnTo>
                    <a:pt x="358" y="426"/>
                  </a:lnTo>
                  <a:lnTo>
                    <a:pt x="302" y="647"/>
                  </a:lnTo>
                  <a:close/>
                </a:path>
              </a:pathLst>
            </a:custGeom>
            <a:solidFill>
              <a:srgbClr val="E36B0A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E36B0A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71" name="Group 470"/>
          <p:cNvGrpSpPr/>
          <p:nvPr/>
        </p:nvGrpSpPr>
        <p:grpSpPr>
          <a:xfrm>
            <a:off x="473895" y="3543399"/>
            <a:ext cx="792088" cy="504056"/>
            <a:chOff x="473895" y="3356992"/>
            <a:chExt cx="792088" cy="504056"/>
          </a:xfrm>
        </p:grpSpPr>
        <p:sp>
          <p:nvSpPr>
            <p:cNvPr id="53" name="Rounded Rectangle 52"/>
            <p:cNvSpPr/>
            <p:nvPr/>
          </p:nvSpPr>
          <p:spPr>
            <a:xfrm>
              <a:off x="473895" y="3356992"/>
              <a:ext cx="792088" cy="504056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66" name="Group 13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auto">
            <a:xfrm>
              <a:off x="545904" y="3473619"/>
              <a:ext cx="648359" cy="280496"/>
              <a:chOff x="2" y="3"/>
              <a:chExt cx="1833" cy="793"/>
            </a:xfrm>
          </p:grpSpPr>
          <p:sp>
            <p:nvSpPr>
              <p:cNvPr id="468" name="Freeform 14"/>
              <p:cNvSpPr>
                <a:spLocks noChangeAspect="1" noEditPoints="1"/>
              </p:cNvSpPr>
              <p:nvPr/>
            </p:nvSpPr>
            <p:spPr bwMode="auto">
              <a:xfrm>
                <a:off x="2" y="27"/>
                <a:ext cx="753" cy="769"/>
              </a:xfrm>
              <a:custGeom>
                <a:avLst/>
                <a:gdLst>
                  <a:gd name="T0" fmla="*/ 0 w 753"/>
                  <a:gd name="T1" fmla="*/ 0 h 769"/>
                  <a:gd name="T2" fmla="*/ 0 w 753"/>
                  <a:gd name="T3" fmla="*/ 35 h 769"/>
                  <a:gd name="T4" fmla="*/ 26 w 753"/>
                  <a:gd name="T5" fmla="*/ 35 h 769"/>
                  <a:gd name="T6" fmla="*/ 77 w 753"/>
                  <a:gd name="T7" fmla="*/ 37 h 769"/>
                  <a:gd name="T8" fmla="*/ 103 w 753"/>
                  <a:gd name="T9" fmla="*/ 46 h 769"/>
                  <a:gd name="T10" fmla="*/ 113 w 753"/>
                  <a:gd name="T11" fmla="*/ 63 h 769"/>
                  <a:gd name="T12" fmla="*/ 115 w 753"/>
                  <a:gd name="T13" fmla="*/ 88 h 769"/>
                  <a:gd name="T14" fmla="*/ 115 w 753"/>
                  <a:gd name="T15" fmla="*/ 681 h 769"/>
                  <a:gd name="T16" fmla="*/ 113 w 753"/>
                  <a:gd name="T17" fmla="*/ 706 h 769"/>
                  <a:gd name="T18" fmla="*/ 103 w 753"/>
                  <a:gd name="T19" fmla="*/ 723 h 769"/>
                  <a:gd name="T20" fmla="*/ 77 w 753"/>
                  <a:gd name="T21" fmla="*/ 732 h 769"/>
                  <a:gd name="T22" fmla="*/ 26 w 753"/>
                  <a:gd name="T23" fmla="*/ 734 h 769"/>
                  <a:gd name="T24" fmla="*/ 0 w 753"/>
                  <a:gd name="T25" fmla="*/ 734 h 769"/>
                  <a:gd name="T26" fmla="*/ 0 w 753"/>
                  <a:gd name="T27" fmla="*/ 769 h 769"/>
                  <a:gd name="T28" fmla="*/ 410 w 753"/>
                  <a:gd name="T29" fmla="*/ 769 h 769"/>
                  <a:gd name="T30" fmla="*/ 479 w 753"/>
                  <a:gd name="T31" fmla="*/ 761 h 769"/>
                  <a:gd name="T32" fmla="*/ 543 w 753"/>
                  <a:gd name="T33" fmla="*/ 740 h 769"/>
                  <a:gd name="T34" fmla="*/ 601 w 753"/>
                  <a:gd name="T35" fmla="*/ 705 h 769"/>
                  <a:gd name="T36" fmla="*/ 652 w 753"/>
                  <a:gd name="T37" fmla="*/ 660 h 769"/>
                  <a:gd name="T38" fmla="*/ 694 w 753"/>
                  <a:gd name="T39" fmla="*/ 604 h 769"/>
                  <a:gd name="T40" fmla="*/ 726 w 753"/>
                  <a:gd name="T41" fmla="*/ 539 h 769"/>
                  <a:gd name="T42" fmla="*/ 746 w 753"/>
                  <a:gd name="T43" fmla="*/ 468 h 769"/>
                  <a:gd name="T44" fmla="*/ 753 w 753"/>
                  <a:gd name="T45" fmla="*/ 391 h 769"/>
                  <a:gd name="T46" fmla="*/ 746 w 753"/>
                  <a:gd name="T47" fmla="*/ 312 h 769"/>
                  <a:gd name="T48" fmla="*/ 726 w 753"/>
                  <a:gd name="T49" fmla="*/ 239 h 769"/>
                  <a:gd name="T50" fmla="*/ 695 w 753"/>
                  <a:gd name="T51" fmla="*/ 173 h 769"/>
                  <a:gd name="T52" fmla="*/ 653 w 753"/>
                  <a:gd name="T53" fmla="*/ 115 h 769"/>
                  <a:gd name="T54" fmla="*/ 602 w 753"/>
                  <a:gd name="T55" fmla="*/ 67 h 769"/>
                  <a:gd name="T56" fmla="*/ 545 w 753"/>
                  <a:gd name="T57" fmla="*/ 31 h 769"/>
                  <a:gd name="T58" fmla="*/ 480 w 753"/>
                  <a:gd name="T59" fmla="*/ 8 h 769"/>
                  <a:gd name="T60" fmla="*/ 410 w 753"/>
                  <a:gd name="T61" fmla="*/ 0 h 769"/>
                  <a:gd name="T62" fmla="*/ 0 w 753"/>
                  <a:gd name="T63" fmla="*/ 0 h 769"/>
                  <a:gd name="T64" fmla="*/ 266 w 753"/>
                  <a:gd name="T65" fmla="*/ 734 h 769"/>
                  <a:gd name="T66" fmla="*/ 235 w 753"/>
                  <a:gd name="T67" fmla="*/ 732 h 769"/>
                  <a:gd name="T68" fmla="*/ 219 w 753"/>
                  <a:gd name="T69" fmla="*/ 726 h 769"/>
                  <a:gd name="T70" fmla="*/ 212 w 753"/>
                  <a:gd name="T71" fmla="*/ 712 h 769"/>
                  <a:gd name="T72" fmla="*/ 211 w 753"/>
                  <a:gd name="T73" fmla="*/ 689 h 769"/>
                  <a:gd name="T74" fmla="*/ 211 w 753"/>
                  <a:gd name="T75" fmla="*/ 80 h 769"/>
                  <a:gd name="T76" fmla="*/ 212 w 753"/>
                  <a:gd name="T77" fmla="*/ 57 h 769"/>
                  <a:gd name="T78" fmla="*/ 219 w 753"/>
                  <a:gd name="T79" fmla="*/ 43 h 769"/>
                  <a:gd name="T80" fmla="*/ 235 w 753"/>
                  <a:gd name="T81" fmla="*/ 37 h 769"/>
                  <a:gd name="T82" fmla="*/ 266 w 753"/>
                  <a:gd name="T83" fmla="*/ 35 h 769"/>
                  <a:gd name="T84" fmla="*/ 378 w 753"/>
                  <a:gd name="T85" fmla="*/ 35 h 769"/>
                  <a:gd name="T86" fmla="*/ 431 w 753"/>
                  <a:gd name="T87" fmla="*/ 40 h 769"/>
                  <a:gd name="T88" fmla="*/ 485 w 753"/>
                  <a:gd name="T89" fmla="*/ 57 h 769"/>
                  <a:gd name="T90" fmla="*/ 536 w 753"/>
                  <a:gd name="T91" fmla="*/ 90 h 769"/>
                  <a:gd name="T92" fmla="*/ 583 w 753"/>
                  <a:gd name="T93" fmla="*/ 140 h 769"/>
                  <a:gd name="T94" fmla="*/ 612 w 753"/>
                  <a:gd name="T95" fmla="*/ 195 h 769"/>
                  <a:gd name="T96" fmla="*/ 630 w 753"/>
                  <a:gd name="T97" fmla="*/ 257 h 769"/>
                  <a:gd name="T98" fmla="*/ 638 w 753"/>
                  <a:gd name="T99" fmla="*/ 324 h 769"/>
                  <a:gd name="T100" fmla="*/ 641 w 753"/>
                  <a:gd name="T101" fmla="*/ 391 h 769"/>
                  <a:gd name="T102" fmla="*/ 637 w 753"/>
                  <a:gd name="T103" fmla="*/ 474 h 769"/>
                  <a:gd name="T104" fmla="*/ 625 w 753"/>
                  <a:gd name="T105" fmla="*/ 541 h 769"/>
                  <a:gd name="T106" fmla="*/ 606 w 753"/>
                  <a:gd name="T107" fmla="*/ 594 h 769"/>
                  <a:gd name="T108" fmla="*/ 579 w 753"/>
                  <a:gd name="T109" fmla="*/ 639 h 769"/>
                  <a:gd name="T110" fmla="*/ 554 w 753"/>
                  <a:gd name="T111" fmla="*/ 666 h 769"/>
                  <a:gd name="T112" fmla="*/ 513 w 753"/>
                  <a:gd name="T113" fmla="*/ 698 h 769"/>
                  <a:gd name="T114" fmla="*/ 456 w 753"/>
                  <a:gd name="T115" fmla="*/ 724 h 769"/>
                  <a:gd name="T116" fmla="*/ 379 w 753"/>
                  <a:gd name="T117" fmla="*/ 734 h 769"/>
                  <a:gd name="T118" fmla="*/ 266 w 753"/>
                  <a:gd name="T119" fmla="*/ 734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53" h="769">
                    <a:moveTo>
                      <a:pt x="0" y="0"/>
                    </a:moveTo>
                    <a:lnTo>
                      <a:pt x="0" y="35"/>
                    </a:lnTo>
                    <a:lnTo>
                      <a:pt x="26" y="35"/>
                    </a:lnTo>
                    <a:lnTo>
                      <a:pt x="77" y="37"/>
                    </a:lnTo>
                    <a:lnTo>
                      <a:pt x="103" y="46"/>
                    </a:lnTo>
                    <a:lnTo>
                      <a:pt x="113" y="63"/>
                    </a:lnTo>
                    <a:lnTo>
                      <a:pt x="115" y="88"/>
                    </a:lnTo>
                    <a:lnTo>
                      <a:pt x="115" y="681"/>
                    </a:lnTo>
                    <a:lnTo>
                      <a:pt x="113" y="706"/>
                    </a:lnTo>
                    <a:lnTo>
                      <a:pt x="103" y="723"/>
                    </a:lnTo>
                    <a:lnTo>
                      <a:pt x="77" y="732"/>
                    </a:lnTo>
                    <a:lnTo>
                      <a:pt x="26" y="734"/>
                    </a:lnTo>
                    <a:lnTo>
                      <a:pt x="0" y="734"/>
                    </a:lnTo>
                    <a:lnTo>
                      <a:pt x="0" y="769"/>
                    </a:lnTo>
                    <a:lnTo>
                      <a:pt x="410" y="769"/>
                    </a:lnTo>
                    <a:lnTo>
                      <a:pt x="479" y="761"/>
                    </a:lnTo>
                    <a:lnTo>
                      <a:pt x="543" y="740"/>
                    </a:lnTo>
                    <a:lnTo>
                      <a:pt x="601" y="705"/>
                    </a:lnTo>
                    <a:lnTo>
                      <a:pt x="652" y="660"/>
                    </a:lnTo>
                    <a:lnTo>
                      <a:pt x="694" y="604"/>
                    </a:lnTo>
                    <a:lnTo>
                      <a:pt x="726" y="539"/>
                    </a:lnTo>
                    <a:lnTo>
                      <a:pt x="746" y="468"/>
                    </a:lnTo>
                    <a:lnTo>
                      <a:pt x="753" y="391"/>
                    </a:lnTo>
                    <a:lnTo>
                      <a:pt x="746" y="312"/>
                    </a:lnTo>
                    <a:lnTo>
                      <a:pt x="726" y="239"/>
                    </a:lnTo>
                    <a:lnTo>
                      <a:pt x="695" y="173"/>
                    </a:lnTo>
                    <a:lnTo>
                      <a:pt x="653" y="115"/>
                    </a:lnTo>
                    <a:lnTo>
                      <a:pt x="602" y="67"/>
                    </a:lnTo>
                    <a:lnTo>
                      <a:pt x="545" y="31"/>
                    </a:lnTo>
                    <a:lnTo>
                      <a:pt x="480" y="8"/>
                    </a:lnTo>
                    <a:lnTo>
                      <a:pt x="410" y="0"/>
                    </a:lnTo>
                    <a:lnTo>
                      <a:pt x="0" y="0"/>
                    </a:lnTo>
                    <a:close/>
                    <a:moveTo>
                      <a:pt x="266" y="734"/>
                    </a:moveTo>
                    <a:lnTo>
                      <a:pt x="235" y="732"/>
                    </a:lnTo>
                    <a:lnTo>
                      <a:pt x="219" y="726"/>
                    </a:lnTo>
                    <a:lnTo>
                      <a:pt x="212" y="712"/>
                    </a:lnTo>
                    <a:lnTo>
                      <a:pt x="211" y="689"/>
                    </a:lnTo>
                    <a:lnTo>
                      <a:pt x="211" y="80"/>
                    </a:lnTo>
                    <a:lnTo>
                      <a:pt x="212" y="57"/>
                    </a:lnTo>
                    <a:lnTo>
                      <a:pt x="219" y="43"/>
                    </a:lnTo>
                    <a:lnTo>
                      <a:pt x="235" y="37"/>
                    </a:lnTo>
                    <a:lnTo>
                      <a:pt x="266" y="35"/>
                    </a:lnTo>
                    <a:lnTo>
                      <a:pt x="378" y="35"/>
                    </a:lnTo>
                    <a:lnTo>
                      <a:pt x="431" y="40"/>
                    </a:lnTo>
                    <a:lnTo>
                      <a:pt x="485" y="57"/>
                    </a:lnTo>
                    <a:lnTo>
                      <a:pt x="536" y="90"/>
                    </a:lnTo>
                    <a:lnTo>
                      <a:pt x="583" y="140"/>
                    </a:lnTo>
                    <a:lnTo>
                      <a:pt x="612" y="195"/>
                    </a:lnTo>
                    <a:lnTo>
                      <a:pt x="630" y="257"/>
                    </a:lnTo>
                    <a:lnTo>
                      <a:pt x="638" y="324"/>
                    </a:lnTo>
                    <a:lnTo>
                      <a:pt x="641" y="391"/>
                    </a:lnTo>
                    <a:lnTo>
                      <a:pt x="637" y="474"/>
                    </a:lnTo>
                    <a:lnTo>
                      <a:pt x="625" y="541"/>
                    </a:lnTo>
                    <a:lnTo>
                      <a:pt x="606" y="594"/>
                    </a:lnTo>
                    <a:lnTo>
                      <a:pt x="579" y="639"/>
                    </a:lnTo>
                    <a:lnTo>
                      <a:pt x="554" y="666"/>
                    </a:lnTo>
                    <a:lnTo>
                      <a:pt x="513" y="698"/>
                    </a:lnTo>
                    <a:lnTo>
                      <a:pt x="456" y="724"/>
                    </a:lnTo>
                    <a:lnTo>
                      <a:pt x="379" y="734"/>
                    </a:lnTo>
                    <a:lnTo>
                      <a:pt x="266" y="734"/>
                    </a:lnTo>
                    <a:close/>
                  </a:path>
                </a:pathLst>
              </a:custGeom>
              <a:solidFill>
                <a:srgbClr val="E36B0A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E36B0A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9" name="Freeform 15"/>
              <p:cNvSpPr>
                <a:spLocks noChangeAspect="1" noEditPoints="1"/>
              </p:cNvSpPr>
              <p:nvPr/>
            </p:nvSpPr>
            <p:spPr bwMode="auto">
              <a:xfrm>
                <a:off x="857" y="43"/>
                <a:ext cx="239" cy="753"/>
              </a:xfrm>
              <a:custGeom>
                <a:avLst/>
                <a:gdLst>
                  <a:gd name="T0" fmla="*/ 161 w 239"/>
                  <a:gd name="T1" fmla="*/ 256 h 753"/>
                  <a:gd name="T2" fmla="*/ 4 w 239"/>
                  <a:gd name="T3" fmla="*/ 268 h 753"/>
                  <a:gd name="T4" fmla="*/ 4 w 239"/>
                  <a:gd name="T5" fmla="*/ 303 h 753"/>
                  <a:gd name="T6" fmla="*/ 48 w 239"/>
                  <a:gd name="T7" fmla="*/ 305 h 753"/>
                  <a:gd name="T8" fmla="*/ 73 w 239"/>
                  <a:gd name="T9" fmla="*/ 313 h 753"/>
                  <a:gd name="T10" fmla="*/ 85 w 239"/>
                  <a:gd name="T11" fmla="*/ 331 h 753"/>
                  <a:gd name="T12" fmla="*/ 87 w 239"/>
                  <a:gd name="T13" fmla="*/ 365 h 753"/>
                  <a:gd name="T14" fmla="*/ 87 w 239"/>
                  <a:gd name="T15" fmla="*/ 668 h 753"/>
                  <a:gd name="T16" fmla="*/ 84 w 239"/>
                  <a:gd name="T17" fmla="*/ 697 h 753"/>
                  <a:gd name="T18" fmla="*/ 72 w 239"/>
                  <a:gd name="T19" fmla="*/ 712 h 753"/>
                  <a:gd name="T20" fmla="*/ 45 w 239"/>
                  <a:gd name="T21" fmla="*/ 717 h 753"/>
                  <a:gd name="T22" fmla="*/ 0 w 239"/>
                  <a:gd name="T23" fmla="*/ 718 h 753"/>
                  <a:gd name="T24" fmla="*/ 0 w 239"/>
                  <a:gd name="T25" fmla="*/ 753 h 753"/>
                  <a:gd name="T26" fmla="*/ 239 w 239"/>
                  <a:gd name="T27" fmla="*/ 753 h 753"/>
                  <a:gd name="T28" fmla="*/ 239 w 239"/>
                  <a:gd name="T29" fmla="*/ 718 h 753"/>
                  <a:gd name="T30" fmla="*/ 196 w 239"/>
                  <a:gd name="T31" fmla="*/ 717 h 753"/>
                  <a:gd name="T32" fmla="*/ 172 w 239"/>
                  <a:gd name="T33" fmla="*/ 710 h 753"/>
                  <a:gd name="T34" fmla="*/ 163 w 239"/>
                  <a:gd name="T35" fmla="*/ 695 h 753"/>
                  <a:gd name="T36" fmla="*/ 161 w 239"/>
                  <a:gd name="T37" fmla="*/ 669 h 753"/>
                  <a:gd name="T38" fmla="*/ 161 w 239"/>
                  <a:gd name="T39" fmla="*/ 256 h 753"/>
                  <a:gd name="T40" fmla="*/ 165 w 239"/>
                  <a:gd name="T41" fmla="*/ 60 h 753"/>
                  <a:gd name="T42" fmla="*/ 161 w 239"/>
                  <a:gd name="T43" fmla="*/ 35 h 753"/>
                  <a:gd name="T44" fmla="*/ 148 w 239"/>
                  <a:gd name="T45" fmla="*/ 16 h 753"/>
                  <a:gd name="T46" fmla="*/ 129 w 239"/>
                  <a:gd name="T47" fmla="*/ 4 h 753"/>
                  <a:gd name="T48" fmla="*/ 106 w 239"/>
                  <a:gd name="T49" fmla="*/ 0 h 753"/>
                  <a:gd name="T50" fmla="*/ 82 w 239"/>
                  <a:gd name="T51" fmla="*/ 5 h 753"/>
                  <a:gd name="T52" fmla="*/ 64 w 239"/>
                  <a:gd name="T53" fmla="*/ 19 h 753"/>
                  <a:gd name="T54" fmla="*/ 51 w 239"/>
                  <a:gd name="T55" fmla="*/ 38 h 753"/>
                  <a:gd name="T56" fmla="*/ 47 w 239"/>
                  <a:gd name="T57" fmla="*/ 60 h 753"/>
                  <a:gd name="T58" fmla="*/ 51 w 239"/>
                  <a:gd name="T59" fmla="*/ 82 h 753"/>
                  <a:gd name="T60" fmla="*/ 64 w 239"/>
                  <a:gd name="T61" fmla="*/ 101 h 753"/>
                  <a:gd name="T62" fmla="*/ 82 w 239"/>
                  <a:gd name="T63" fmla="*/ 114 h 753"/>
                  <a:gd name="T64" fmla="*/ 106 w 239"/>
                  <a:gd name="T65" fmla="*/ 119 h 753"/>
                  <a:gd name="T66" fmla="*/ 129 w 239"/>
                  <a:gd name="T67" fmla="*/ 115 h 753"/>
                  <a:gd name="T68" fmla="*/ 148 w 239"/>
                  <a:gd name="T69" fmla="*/ 103 h 753"/>
                  <a:gd name="T70" fmla="*/ 161 w 239"/>
                  <a:gd name="T71" fmla="*/ 84 h 753"/>
                  <a:gd name="T72" fmla="*/ 165 w 239"/>
                  <a:gd name="T73" fmla="*/ 60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9" h="753">
                    <a:moveTo>
                      <a:pt x="161" y="256"/>
                    </a:moveTo>
                    <a:lnTo>
                      <a:pt x="4" y="268"/>
                    </a:lnTo>
                    <a:lnTo>
                      <a:pt x="4" y="303"/>
                    </a:lnTo>
                    <a:lnTo>
                      <a:pt x="48" y="305"/>
                    </a:lnTo>
                    <a:lnTo>
                      <a:pt x="73" y="313"/>
                    </a:lnTo>
                    <a:lnTo>
                      <a:pt x="85" y="331"/>
                    </a:lnTo>
                    <a:lnTo>
                      <a:pt x="87" y="365"/>
                    </a:lnTo>
                    <a:lnTo>
                      <a:pt x="87" y="668"/>
                    </a:lnTo>
                    <a:lnTo>
                      <a:pt x="84" y="697"/>
                    </a:lnTo>
                    <a:lnTo>
                      <a:pt x="72" y="712"/>
                    </a:lnTo>
                    <a:lnTo>
                      <a:pt x="45" y="717"/>
                    </a:lnTo>
                    <a:lnTo>
                      <a:pt x="0" y="718"/>
                    </a:lnTo>
                    <a:lnTo>
                      <a:pt x="0" y="753"/>
                    </a:lnTo>
                    <a:lnTo>
                      <a:pt x="239" y="753"/>
                    </a:lnTo>
                    <a:lnTo>
                      <a:pt x="239" y="718"/>
                    </a:lnTo>
                    <a:lnTo>
                      <a:pt x="196" y="717"/>
                    </a:lnTo>
                    <a:lnTo>
                      <a:pt x="172" y="710"/>
                    </a:lnTo>
                    <a:lnTo>
                      <a:pt x="163" y="695"/>
                    </a:lnTo>
                    <a:lnTo>
                      <a:pt x="161" y="669"/>
                    </a:lnTo>
                    <a:lnTo>
                      <a:pt x="161" y="256"/>
                    </a:lnTo>
                    <a:close/>
                    <a:moveTo>
                      <a:pt x="165" y="60"/>
                    </a:moveTo>
                    <a:lnTo>
                      <a:pt x="161" y="35"/>
                    </a:lnTo>
                    <a:lnTo>
                      <a:pt x="148" y="16"/>
                    </a:lnTo>
                    <a:lnTo>
                      <a:pt x="129" y="4"/>
                    </a:lnTo>
                    <a:lnTo>
                      <a:pt x="106" y="0"/>
                    </a:lnTo>
                    <a:lnTo>
                      <a:pt x="82" y="5"/>
                    </a:lnTo>
                    <a:lnTo>
                      <a:pt x="64" y="19"/>
                    </a:lnTo>
                    <a:lnTo>
                      <a:pt x="51" y="38"/>
                    </a:lnTo>
                    <a:lnTo>
                      <a:pt x="47" y="60"/>
                    </a:lnTo>
                    <a:lnTo>
                      <a:pt x="51" y="82"/>
                    </a:lnTo>
                    <a:lnTo>
                      <a:pt x="64" y="101"/>
                    </a:lnTo>
                    <a:lnTo>
                      <a:pt x="82" y="114"/>
                    </a:lnTo>
                    <a:lnTo>
                      <a:pt x="106" y="119"/>
                    </a:lnTo>
                    <a:lnTo>
                      <a:pt x="129" y="115"/>
                    </a:lnTo>
                    <a:lnTo>
                      <a:pt x="148" y="103"/>
                    </a:lnTo>
                    <a:lnTo>
                      <a:pt x="161" y="84"/>
                    </a:lnTo>
                    <a:lnTo>
                      <a:pt x="165" y="60"/>
                    </a:lnTo>
                    <a:close/>
                  </a:path>
                </a:pathLst>
              </a:custGeom>
              <a:solidFill>
                <a:srgbClr val="E36B0A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E36B0A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0" name="Freeform 16"/>
              <p:cNvSpPr>
                <a:spLocks noChangeAspect="1" noEditPoints="1"/>
              </p:cNvSpPr>
              <p:nvPr/>
            </p:nvSpPr>
            <p:spPr bwMode="auto">
              <a:xfrm>
                <a:off x="1161" y="3"/>
                <a:ext cx="674" cy="793"/>
              </a:xfrm>
              <a:custGeom>
                <a:avLst/>
                <a:gdLst>
                  <a:gd name="T0" fmla="*/ 601 w 674"/>
                  <a:gd name="T1" fmla="*/ 343 h 793"/>
                  <a:gd name="T2" fmla="*/ 469 w 674"/>
                  <a:gd name="T3" fmla="*/ 308 h 793"/>
                  <a:gd name="T4" fmla="*/ 478 w 674"/>
                  <a:gd name="T5" fmla="*/ 111 h 793"/>
                  <a:gd name="T6" fmla="*/ 535 w 674"/>
                  <a:gd name="T7" fmla="*/ 34 h 793"/>
                  <a:gd name="T8" fmla="*/ 586 w 674"/>
                  <a:gd name="T9" fmla="*/ 25 h 793"/>
                  <a:gd name="T10" fmla="*/ 599 w 674"/>
                  <a:gd name="T11" fmla="*/ 37 h 793"/>
                  <a:gd name="T12" fmla="*/ 580 w 674"/>
                  <a:gd name="T13" fmla="*/ 60 h 793"/>
                  <a:gd name="T14" fmla="*/ 580 w 674"/>
                  <a:gd name="T15" fmla="*/ 98 h 793"/>
                  <a:gd name="T16" fmla="*/ 604 w 674"/>
                  <a:gd name="T17" fmla="*/ 124 h 793"/>
                  <a:gd name="T18" fmla="*/ 646 w 674"/>
                  <a:gd name="T19" fmla="*/ 124 h 793"/>
                  <a:gd name="T20" fmla="*/ 671 w 674"/>
                  <a:gd name="T21" fmla="*/ 98 h 793"/>
                  <a:gd name="T22" fmla="*/ 667 w 674"/>
                  <a:gd name="T23" fmla="*/ 49 h 793"/>
                  <a:gd name="T24" fmla="*/ 614 w 674"/>
                  <a:gd name="T25" fmla="*/ 6 h 793"/>
                  <a:gd name="T26" fmla="*/ 526 w 674"/>
                  <a:gd name="T27" fmla="*/ 6 h 793"/>
                  <a:gd name="T28" fmla="*/ 462 w 674"/>
                  <a:gd name="T29" fmla="*/ 37 h 793"/>
                  <a:gd name="T30" fmla="*/ 422 w 674"/>
                  <a:gd name="T31" fmla="*/ 22 h 793"/>
                  <a:gd name="T32" fmla="*/ 353 w 674"/>
                  <a:gd name="T33" fmla="*/ 1 h 793"/>
                  <a:gd name="T34" fmla="*/ 243 w 674"/>
                  <a:gd name="T35" fmla="*/ 10 h 793"/>
                  <a:gd name="T36" fmla="*/ 110 w 674"/>
                  <a:gd name="T37" fmla="*/ 100 h 793"/>
                  <a:gd name="T38" fmla="*/ 88 w 674"/>
                  <a:gd name="T39" fmla="*/ 308 h 793"/>
                  <a:gd name="T40" fmla="*/ 0 w 674"/>
                  <a:gd name="T41" fmla="*/ 343 h 793"/>
                  <a:gd name="T42" fmla="*/ 88 w 674"/>
                  <a:gd name="T43" fmla="*/ 708 h 793"/>
                  <a:gd name="T44" fmla="*/ 73 w 674"/>
                  <a:gd name="T45" fmla="*/ 752 h 793"/>
                  <a:gd name="T46" fmla="*/ 1 w 674"/>
                  <a:gd name="T47" fmla="*/ 758 h 793"/>
                  <a:gd name="T48" fmla="*/ 250 w 674"/>
                  <a:gd name="T49" fmla="*/ 793 h 793"/>
                  <a:gd name="T50" fmla="*/ 205 w 674"/>
                  <a:gd name="T51" fmla="*/ 757 h 793"/>
                  <a:gd name="T52" fmla="*/ 165 w 674"/>
                  <a:gd name="T53" fmla="*/ 737 h 793"/>
                  <a:gd name="T54" fmla="*/ 162 w 674"/>
                  <a:gd name="T55" fmla="*/ 343 h 793"/>
                  <a:gd name="T56" fmla="*/ 398 w 674"/>
                  <a:gd name="T57" fmla="*/ 708 h 793"/>
                  <a:gd name="T58" fmla="*/ 382 w 674"/>
                  <a:gd name="T59" fmla="*/ 752 h 793"/>
                  <a:gd name="T60" fmla="*/ 311 w 674"/>
                  <a:gd name="T61" fmla="*/ 758 h 793"/>
                  <a:gd name="T62" fmla="*/ 581 w 674"/>
                  <a:gd name="T63" fmla="*/ 793 h 793"/>
                  <a:gd name="T64" fmla="*/ 557 w 674"/>
                  <a:gd name="T65" fmla="*/ 758 h 793"/>
                  <a:gd name="T66" fmla="*/ 483 w 674"/>
                  <a:gd name="T67" fmla="*/ 747 h 793"/>
                  <a:gd name="T68" fmla="*/ 472 w 674"/>
                  <a:gd name="T69" fmla="*/ 705 h 793"/>
                  <a:gd name="T70" fmla="*/ 159 w 674"/>
                  <a:gd name="T71" fmla="*/ 308 h 793"/>
                  <a:gd name="T72" fmla="*/ 163 w 674"/>
                  <a:gd name="T73" fmla="*/ 143 h 793"/>
                  <a:gd name="T74" fmla="*/ 192 w 674"/>
                  <a:gd name="T75" fmla="*/ 83 h 793"/>
                  <a:gd name="T76" fmla="*/ 240 w 674"/>
                  <a:gd name="T77" fmla="*/ 45 h 793"/>
                  <a:gd name="T78" fmla="*/ 296 w 674"/>
                  <a:gd name="T79" fmla="*/ 26 h 793"/>
                  <a:gd name="T80" fmla="*/ 360 w 674"/>
                  <a:gd name="T81" fmla="*/ 28 h 793"/>
                  <a:gd name="T82" fmla="*/ 405 w 674"/>
                  <a:gd name="T83" fmla="*/ 42 h 793"/>
                  <a:gd name="T84" fmla="*/ 411 w 674"/>
                  <a:gd name="T85" fmla="*/ 46 h 793"/>
                  <a:gd name="T86" fmla="*/ 384 w 674"/>
                  <a:gd name="T87" fmla="*/ 60 h 793"/>
                  <a:gd name="T88" fmla="*/ 370 w 674"/>
                  <a:gd name="T89" fmla="*/ 95 h 793"/>
                  <a:gd name="T90" fmla="*/ 374 w 674"/>
                  <a:gd name="T91" fmla="*/ 116 h 793"/>
                  <a:gd name="T92" fmla="*/ 401 w 674"/>
                  <a:gd name="T93" fmla="*/ 140 h 793"/>
                  <a:gd name="T94" fmla="*/ 398 w 674"/>
                  <a:gd name="T95" fmla="*/ 178 h 793"/>
                  <a:gd name="T96" fmla="*/ 159 w 674"/>
                  <a:gd name="T97" fmla="*/ 308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74" h="793">
                    <a:moveTo>
                      <a:pt x="472" y="343"/>
                    </a:moveTo>
                    <a:lnTo>
                      <a:pt x="601" y="343"/>
                    </a:lnTo>
                    <a:lnTo>
                      <a:pt x="601" y="308"/>
                    </a:lnTo>
                    <a:lnTo>
                      <a:pt x="469" y="308"/>
                    </a:lnTo>
                    <a:lnTo>
                      <a:pt x="469" y="177"/>
                    </a:lnTo>
                    <a:lnTo>
                      <a:pt x="478" y="111"/>
                    </a:lnTo>
                    <a:lnTo>
                      <a:pt x="502" y="63"/>
                    </a:lnTo>
                    <a:lnTo>
                      <a:pt x="535" y="34"/>
                    </a:lnTo>
                    <a:lnTo>
                      <a:pt x="573" y="24"/>
                    </a:lnTo>
                    <a:lnTo>
                      <a:pt x="586" y="25"/>
                    </a:lnTo>
                    <a:lnTo>
                      <a:pt x="610" y="32"/>
                    </a:lnTo>
                    <a:lnTo>
                      <a:pt x="599" y="37"/>
                    </a:lnTo>
                    <a:lnTo>
                      <a:pt x="588" y="47"/>
                    </a:lnTo>
                    <a:lnTo>
                      <a:pt x="580" y="60"/>
                    </a:lnTo>
                    <a:lnTo>
                      <a:pt x="576" y="79"/>
                    </a:lnTo>
                    <a:lnTo>
                      <a:pt x="580" y="98"/>
                    </a:lnTo>
                    <a:lnTo>
                      <a:pt x="589" y="113"/>
                    </a:lnTo>
                    <a:lnTo>
                      <a:pt x="604" y="124"/>
                    </a:lnTo>
                    <a:lnTo>
                      <a:pt x="624" y="128"/>
                    </a:lnTo>
                    <a:lnTo>
                      <a:pt x="646" y="124"/>
                    </a:lnTo>
                    <a:lnTo>
                      <a:pt x="661" y="113"/>
                    </a:lnTo>
                    <a:lnTo>
                      <a:pt x="671" y="98"/>
                    </a:lnTo>
                    <a:lnTo>
                      <a:pt x="674" y="78"/>
                    </a:lnTo>
                    <a:lnTo>
                      <a:pt x="667" y="49"/>
                    </a:lnTo>
                    <a:lnTo>
                      <a:pt x="646" y="24"/>
                    </a:lnTo>
                    <a:lnTo>
                      <a:pt x="614" y="6"/>
                    </a:lnTo>
                    <a:lnTo>
                      <a:pt x="572" y="0"/>
                    </a:lnTo>
                    <a:lnTo>
                      <a:pt x="526" y="6"/>
                    </a:lnTo>
                    <a:lnTo>
                      <a:pt x="489" y="21"/>
                    </a:lnTo>
                    <a:lnTo>
                      <a:pt x="462" y="37"/>
                    </a:lnTo>
                    <a:lnTo>
                      <a:pt x="451" y="46"/>
                    </a:lnTo>
                    <a:lnTo>
                      <a:pt x="422" y="22"/>
                    </a:lnTo>
                    <a:lnTo>
                      <a:pt x="387" y="7"/>
                    </a:lnTo>
                    <a:lnTo>
                      <a:pt x="353" y="1"/>
                    </a:lnTo>
                    <a:lnTo>
                      <a:pt x="325" y="0"/>
                    </a:lnTo>
                    <a:lnTo>
                      <a:pt x="243" y="10"/>
                    </a:lnTo>
                    <a:lnTo>
                      <a:pt x="167" y="44"/>
                    </a:lnTo>
                    <a:lnTo>
                      <a:pt x="110" y="100"/>
                    </a:lnTo>
                    <a:lnTo>
                      <a:pt x="88" y="179"/>
                    </a:lnTo>
                    <a:lnTo>
                      <a:pt x="88" y="308"/>
                    </a:lnTo>
                    <a:lnTo>
                      <a:pt x="0" y="308"/>
                    </a:lnTo>
                    <a:lnTo>
                      <a:pt x="0" y="343"/>
                    </a:lnTo>
                    <a:lnTo>
                      <a:pt x="88" y="343"/>
                    </a:lnTo>
                    <a:lnTo>
                      <a:pt x="88" y="708"/>
                    </a:lnTo>
                    <a:lnTo>
                      <a:pt x="86" y="737"/>
                    </a:lnTo>
                    <a:lnTo>
                      <a:pt x="73" y="752"/>
                    </a:lnTo>
                    <a:lnTo>
                      <a:pt x="46" y="757"/>
                    </a:lnTo>
                    <a:lnTo>
                      <a:pt x="1" y="758"/>
                    </a:lnTo>
                    <a:lnTo>
                      <a:pt x="1" y="793"/>
                    </a:lnTo>
                    <a:lnTo>
                      <a:pt x="250" y="793"/>
                    </a:lnTo>
                    <a:lnTo>
                      <a:pt x="250" y="758"/>
                    </a:lnTo>
                    <a:lnTo>
                      <a:pt x="205" y="757"/>
                    </a:lnTo>
                    <a:lnTo>
                      <a:pt x="178" y="752"/>
                    </a:lnTo>
                    <a:lnTo>
                      <a:pt x="165" y="737"/>
                    </a:lnTo>
                    <a:lnTo>
                      <a:pt x="162" y="708"/>
                    </a:lnTo>
                    <a:lnTo>
                      <a:pt x="162" y="343"/>
                    </a:lnTo>
                    <a:lnTo>
                      <a:pt x="398" y="343"/>
                    </a:lnTo>
                    <a:lnTo>
                      <a:pt x="398" y="708"/>
                    </a:lnTo>
                    <a:lnTo>
                      <a:pt x="395" y="737"/>
                    </a:lnTo>
                    <a:lnTo>
                      <a:pt x="382" y="752"/>
                    </a:lnTo>
                    <a:lnTo>
                      <a:pt x="356" y="757"/>
                    </a:lnTo>
                    <a:lnTo>
                      <a:pt x="311" y="758"/>
                    </a:lnTo>
                    <a:lnTo>
                      <a:pt x="311" y="793"/>
                    </a:lnTo>
                    <a:lnTo>
                      <a:pt x="581" y="793"/>
                    </a:lnTo>
                    <a:lnTo>
                      <a:pt x="581" y="758"/>
                    </a:lnTo>
                    <a:lnTo>
                      <a:pt x="557" y="758"/>
                    </a:lnTo>
                    <a:lnTo>
                      <a:pt x="509" y="756"/>
                    </a:lnTo>
                    <a:lnTo>
                      <a:pt x="483" y="747"/>
                    </a:lnTo>
                    <a:lnTo>
                      <a:pt x="474" y="730"/>
                    </a:lnTo>
                    <a:lnTo>
                      <a:pt x="472" y="705"/>
                    </a:lnTo>
                    <a:lnTo>
                      <a:pt x="472" y="343"/>
                    </a:lnTo>
                    <a:close/>
                    <a:moveTo>
                      <a:pt x="159" y="308"/>
                    </a:moveTo>
                    <a:lnTo>
                      <a:pt x="159" y="180"/>
                    </a:lnTo>
                    <a:lnTo>
                      <a:pt x="163" y="143"/>
                    </a:lnTo>
                    <a:lnTo>
                      <a:pt x="174" y="110"/>
                    </a:lnTo>
                    <a:lnTo>
                      <a:pt x="192" y="83"/>
                    </a:lnTo>
                    <a:lnTo>
                      <a:pt x="214" y="61"/>
                    </a:lnTo>
                    <a:lnTo>
                      <a:pt x="240" y="45"/>
                    </a:lnTo>
                    <a:lnTo>
                      <a:pt x="267" y="33"/>
                    </a:lnTo>
                    <a:lnTo>
                      <a:pt x="296" y="26"/>
                    </a:lnTo>
                    <a:lnTo>
                      <a:pt x="324" y="24"/>
                    </a:lnTo>
                    <a:lnTo>
                      <a:pt x="360" y="28"/>
                    </a:lnTo>
                    <a:lnTo>
                      <a:pt x="388" y="35"/>
                    </a:lnTo>
                    <a:lnTo>
                      <a:pt x="405" y="42"/>
                    </a:lnTo>
                    <a:lnTo>
                      <a:pt x="411" y="45"/>
                    </a:lnTo>
                    <a:lnTo>
                      <a:pt x="411" y="46"/>
                    </a:lnTo>
                    <a:lnTo>
                      <a:pt x="397" y="51"/>
                    </a:lnTo>
                    <a:lnTo>
                      <a:pt x="384" y="60"/>
                    </a:lnTo>
                    <a:lnTo>
                      <a:pt x="374" y="74"/>
                    </a:lnTo>
                    <a:lnTo>
                      <a:pt x="370" y="95"/>
                    </a:lnTo>
                    <a:lnTo>
                      <a:pt x="371" y="103"/>
                    </a:lnTo>
                    <a:lnTo>
                      <a:pt x="374" y="116"/>
                    </a:lnTo>
                    <a:lnTo>
                      <a:pt x="384" y="130"/>
                    </a:lnTo>
                    <a:lnTo>
                      <a:pt x="401" y="140"/>
                    </a:lnTo>
                    <a:lnTo>
                      <a:pt x="399" y="159"/>
                    </a:lnTo>
                    <a:lnTo>
                      <a:pt x="398" y="178"/>
                    </a:lnTo>
                    <a:lnTo>
                      <a:pt x="398" y="308"/>
                    </a:lnTo>
                    <a:lnTo>
                      <a:pt x="159" y="308"/>
                    </a:lnTo>
                    <a:close/>
                  </a:path>
                </a:pathLst>
              </a:custGeom>
              <a:solidFill>
                <a:srgbClr val="E36B0A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E36B0A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474" name="Group 19"/>
          <p:cNvGrpSpPr>
            <a:grpSpLocks noChangeAspect="1"/>
          </p:cNvGrpSpPr>
          <p:nvPr>
            <p:custDataLst>
              <p:tags r:id="rId10"/>
            </p:custDataLst>
          </p:nvPr>
        </p:nvGrpSpPr>
        <p:grpSpPr bwMode="auto">
          <a:xfrm>
            <a:off x="664307" y="1352757"/>
            <a:ext cx="1171389" cy="412528"/>
            <a:chOff x="-1" y="0"/>
            <a:chExt cx="4424" cy="1558"/>
          </a:xfrm>
        </p:grpSpPr>
        <p:sp>
          <p:nvSpPr>
            <p:cNvPr id="476" name="Freeform 20"/>
            <p:cNvSpPr>
              <a:spLocks noChangeAspect="1"/>
            </p:cNvSpPr>
            <p:nvPr/>
          </p:nvSpPr>
          <p:spPr bwMode="auto">
            <a:xfrm>
              <a:off x="-1" y="345"/>
              <a:ext cx="873" cy="496"/>
            </a:xfrm>
            <a:custGeom>
              <a:avLst/>
              <a:gdLst>
                <a:gd name="T0" fmla="*/ 87 w 873"/>
                <a:gd name="T1" fmla="*/ 410 h 496"/>
                <a:gd name="T2" fmla="*/ 71 w 873"/>
                <a:gd name="T3" fmla="*/ 454 h 496"/>
                <a:gd name="T4" fmla="*/ 0 w 873"/>
                <a:gd name="T5" fmla="*/ 461 h 496"/>
                <a:gd name="T6" fmla="*/ 251 w 873"/>
                <a:gd name="T7" fmla="*/ 496 h 496"/>
                <a:gd name="T8" fmla="*/ 206 w 873"/>
                <a:gd name="T9" fmla="*/ 460 h 496"/>
                <a:gd name="T10" fmla="*/ 167 w 873"/>
                <a:gd name="T11" fmla="*/ 439 h 496"/>
                <a:gd name="T12" fmla="*/ 164 w 873"/>
                <a:gd name="T13" fmla="*/ 204 h 496"/>
                <a:gd name="T14" fmla="*/ 212 w 873"/>
                <a:gd name="T15" fmla="*/ 71 h 496"/>
                <a:gd name="T16" fmla="*/ 315 w 873"/>
                <a:gd name="T17" fmla="*/ 25 h 496"/>
                <a:gd name="T18" fmla="*/ 357 w 873"/>
                <a:gd name="T19" fmla="*/ 35 h 496"/>
                <a:gd name="T20" fmla="*/ 382 w 873"/>
                <a:gd name="T21" fmla="*/ 63 h 496"/>
                <a:gd name="T22" fmla="*/ 395 w 873"/>
                <a:gd name="T23" fmla="*/ 103 h 496"/>
                <a:gd name="T24" fmla="*/ 397 w 873"/>
                <a:gd name="T25" fmla="*/ 149 h 496"/>
                <a:gd name="T26" fmla="*/ 395 w 873"/>
                <a:gd name="T27" fmla="*/ 439 h 496"/>
                <a:gd name="T28" fmla="*/ 356 w 873"/>
                <a:gd name="T29" fmla="*/ 460 h 496"/>
                <a:gd name="T30" fmla="*/ 310 w 873"/>
                <a:gd name="T31" fmla="*/ 496 h 496"/>
                <a:gd name="T32" fmla="*/ 562 w 873"/>
                <a:gd name="T33" fmla="*/ 461 h 496"/>
                <a:gd name="T34" fmla="*/ 490 w 873"/>
                <a:gd name="T35" fmla="*/ 454 h 496"/>
                <a:gd name="T36" fmla="*/ 475 w 873"/>
                <a:gd name="T37" fmla="*/ 410 h 496"/>
                <a:gd name="T38" fmla="*/ 488 w 873"/>
                <a:gd name="T39" fmla="*/ 127 h 496"/>
                <a:gd name="T40" fmla="*/ 571 w 873"/>
                <a:gd name="T41" fmla="*/ 36 h 496"/>
                <a:gd name="T42" fmla="*/ 650 w 873"/>
                <a:gd name="T43" fmla="*/ 28 h 496"/>
                <a:gd name="T44" fmla="*/ 683 w 873"/>
                <a:gd name="T45" fmla="*/ 47 h 496"/>
                <a:gd name="T46" fmla="*/ 701 w 873"/>
                <a:gd name="T47" fmla="*/ 82 h 496"/>
                <a:gd name="T48" fmla="*/ 708 w 873"/>
                <a:gd name="T49" fmla="*/ 126 h 496"/>
                <a:gd name="T50" fmla="*/ 708 w 873"/>
                <a:gd name="T51" fmla="*/ 410 h 496"/>
                <a:gd name="T52" fmla="*/ 693 w 873"/>
                <a:gd name="T53" fmla="*/ 454 h 496"/>
                <a:gd name="T54" fmla="*/ 621 w 873"/>
                <a:gd name="T55" fmla="*/ 461 h 496"/>
                <a:gd name="T56" fmla="*/ 873 w 873"/>
                <a:gd name="T57" fmla="*/ 496 h 496"/>
                <a:gd name="T58" fmla="*/ 834 w 873"/>
                <a:gd name="T59" fmla="*/ 460 h 496"/>
                <a:gd name="T60" fmla="*/ 791 w 873"/>
                <a:gd name="T61" fmla="*/ 446 h 496"/>
                <a:gd name="T62" fmla="*/ 785 w 873"/>
                <a:gd name="T63" fmla="*/ 213 h 496"/>
                <a:gd name="T64" fmla="*/ 781 w 873"/>
                <a:gd name="T65" fmla="*/ 106 h 496"/>
                <a:gd name="T66" fmla="*/ 751 w 873"/>
                <a:gd name="T67" fmla="*/ 42 h 496"/>
                <a:gd name="T68" fmla="*/ 710 w 873"/>
                <a:gd name="T69" fmla="*/ 14 h 496"/>
                <a:gd name="T70" fmla="*/ 633 w 873"/>
                <a:gd name="T71" fmla="*/ 0 h 496"/>
                <a:gd name="T72" fmla="*/ 524 w 873"/>
                <a:gd name="T73" fmla="*/ 39 h 496"/>
                <a:gd name="T74" fmla="*/ 471 w 873"/>
                <a:gd name="T75" fmla="*/ 110 h 496"/>
                <a:gd name="T76" fmla="*/ 449 w 873"/>
                <a:gd name="T77" fmla="*/ 52 h 496"/>
                <a:gd name="T78" fmla="*/ 410 w 873"/>
                <a:gd name="T79" fmla="*/ 19 h 496"/>
                <a:gd name="T80" fmla="*/ 365 w 873"/>
                <a:gd name="T81" fmla="*/ 4 h 496"/>
                <a:gd name="T82" fmla="*/ 322 w 873"/>
                <a:gd name="T83" fmla="*/ 0 h 496"/>
                <a:gd name="T84" fmla="*/ 221 w 873"/>
                <a:gd name="T85" fmla="*/ 33 h 496"/>
                <a:gd name="T86" fmla="*/ 157 w 873"/>
                <a:gd name="T87" fmla="*/ 118 h 496"/>
                <a:gd name="T88" fmla="*/ 0 w 873"/>
                <a:gd name="T89" fmla="*/ 13 h 496"/>
                <a:gd name="T90" fmla="*/ 26 w 873"/>
                <a:gd name="T91" fmla="*/ 47 h 496"/>
                <a:gd name="T92" fmla="*/ 61 w 873"/>
                <a:gd name="T93" fmla="*/ 53 h 496"/>
                <a:gd name="T94" fmla="*/ 80 w 873"/>
                <a:gd name="T95" fmla="*/ 66 h 496"/>
                <a:gd name="T96" fmla="*/ 86 w 873"/>
                <a:gd name="T97" fmla="*/ 9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73" h="496">
                  <a:moveTo>
                    <a:pt x="87" y="110"/>
                  </a:moveTo>
                  <a:lnTo>
                    <a:pt x="87" y="410"/>
                  </a:lnTo>
                  <a:lnTo>
                    <a:pt x="83" y="439"/>
                  </a:lnTo>
                  <a:lnTo>
                    <a:pt x="71" y="454"/>
                  </a:lnTo>
                  <a:lnTo>
                    <a:pt x="44" y="460"/>
                  </a:lnTo>
                  <a:lnTo>
                    <a:pt x="0" y="461"/>
                  </a:lnTo>
                  <a:lnTo>
                    <a:pt x="0" y="496"/>
                  </a:lnTo>
                  <a:lnTo>
                    <a:pt x="251" y="496"/>
                  </a:lnTo>
                  <a:lnTo>
                    <a:pt x="251" y="461"/>
                  </a:lnTo>
                  <a:lnTo>
                    <a:pt x="206" y="460"/>
                  </a:lnTo>
                  <a:lnTo>
                    <a:pt x="179" y="454"/>
                  </a:lnTo>
                  <a:lnTo>
                    <a:pt x="167" y="439"/>
                  </a:lnTo>
                  <a:lnTo>
                    <a:pt x="164" y="410"/>
                  </a:lnTo>
                  <a:lnTo>
                    <a:pt x="164" y="204"/>
                  </a:lnTo>
                  <a:lnTo>
                    <a:pt x="177" y="127"/>
                  </a:lnTo>
                  <a:lnTo>
                    <a:pt x="212" y="71"/>
                  </a:lnTo>
                  <a:lnTo>
                    <a:pt x="261" y="36"/>
                  </a:lnTo>
                  <a:lnTo>
                    <a:pt x="315" y="25"/>
                  </a:lnTo>
                  <a:lnTo>
                    <a:pt x="338" y="28"/>
                  </a:lnTo>
                  <a:lnTo>
                    <a:pt x="357" y="35"/>
                  </a:lnTo>
                  <a:lnTo>
                    <a:pt x="372" y="47"/>
                  </a:lnTo>
                  <a:lnTo>
                    <a:pt x="382" y="63"/>
                  </a:lnTo>
                  <a:lnTo>
                    <a:pt x="390" y="82"/>
                  </a:lnTo>
                  <a:lnTo>
                    <a:pt x="395" y="103"/>
                  </a:lnTo>
                  <a:lnTo>
                    <a:pt x="397" y="126"/>
                  </a:lnTo>
                  <a:lnTo>
                    <a:pt x="397" y="149"/>
                  </a:lnTo>
                  <a:lnTo>
                    <a:pt x="397" y="410"/>
                  </a:lnTo>
                  <a:lnTo>
                    <a:pt x="395" y="439"/>
                  </a:lnTo>
                  <a:lnTo>
                    <a:pt x="382" y="454"/>
                  </a:lnTo>
                  <a:lnTo>
                    <a:pt x="356" y="460"/>
                  </a:lnTo>
                  <a:lnTo>
                    <a:pt x="310" y="461"/>
                  </a:lnTo>
                  <a:lnTo>
                    <a:pt x="310" y="496"/>
                  </a:lnTo>
                  <a:lnTo>
                    <a:pt x="562" y="496"/>
                  </a:lnTo>
                  <a:lnTo>
                    <a:pt x="562" y="461"/>
                  </a:lnTo>
                  <a:lnTo>
                    <a:pt x="516" y="460"/>
                  </a:lnTo>
                  <a:lnTo>
                    <a:pt x="490" y="454"/>
                  </a:lnTo>
                  <a:lnTo>
                    <a:pt x="477" y="439"/>
                  </a:lnTo>
                  <a:lnTo>
                    <a:pt x="475" y="410"/>
                  </a:lnTo>
                  <a:lnTo>
                    <a:pt x="475" y="204"/>
                  </a:lnTo>
                  <a:lnTo>
                    <a:pt x="488" y="127"/>
                  </a:lnTo>
                  <a:lnTo>
                    <a:pt x="523" y="71"/>
                  </a:lnTo>
                  <a:lnTo>
                    <a:pt x="571" y="36"/>
                  </a:lnTo>
                  <a:lnTo>
                    <a:pt x="625" y="25"/>
                  </a:lnTo>
                  <a:lnTo>
                    <a:pt x="650" y="28"/>
                  </a:lnTo>
                  <a:lnTo>
                    <a:pt x="668" y="35"/>
                  </a:lnTo>
                  <a:lnTo>
                    <a:pt x="683" y="47"/>
                  </a:lnTo>
                  <a:lnTo>
                    <a:pt x="693" y="63"/>
                  </a:lnTo>
                  <a:lnTo>
                    <a:pt x="701" y="82"/>
                  </a:lnTo>
                  <a:lnTo>
                    <a:pt x="705" y="103"/>
                  </a:lnTo>
                  <a:lnTo>
                    <a:pt x="708" y="126"/>
                  </a:lnTo>
                  <a:lnTo>
                    <a:pt x="708" y="149"/>
                  </a:lnTo>
                  <a:lnTo>
                    <a:pt x="708" y="410"/>
                  </a:lnTo>
                  <a:lnTo>
                    <a:pt x="705" y="439"/>
                  </a:lnTo>
                  <a:lnTo>
                    <a:pt x="693" y="454"/>
                  </a:lnTo>
                  <a:lnTo>
                    <a:pt x="666" y="460"/>
                  </a:lnTo>
                  <a:lnTo>
                    <a:pt x="621" y="461"/>
                  </a:lnTo>
                  <a:lnTo>
                    <a:pt x="621" y="496"/>
                  </a:lnTo>
                  <a:lnTo>
                    <a:pt x="873" y="496"/>
                  </a:lnTo>
                  <a:lnTo>
                    <a:pt x="873" y="461"/>
                  </a:lnTo>
                  <a:lnTo>
                    <a:pt x="834" y="460"/>
                  </a:lnTo>
                  <a:lnTo>
                    <a:pt x="808" y="457"/>
                  </a:lnTo>
                  <a:lnTo>
                    <a:pt x="791" y="446"/>
                  </a:lnTo>
                  <a:lnTo>
                    <a:pt x="785" y="427"/>
                  </a:lnTo>
                  <a:lnTo>
                    <a:pt x="785" y="213"/>
                  </a:lnTo>
                  <a:lnTo>
                    <a:pt x="785" y="151"/>
                  </a:lnTo>
                  <a:lnTo>
                    <a:pt x="781" y="106"/>
                  </a:lnTo>
                  <a:lnTo>
                    <a:pt x="771" y="72"/>
                  </a:lnTo>
                  <a:lnTo>
                    <a:pt x="751" y="42"/>
                  </a:lnTo>
                  <a:lnTo>
                    <a:pt x="735" y="27"/>
                  </a:lnTo>
                  <a:lnTo>
                    <a:pt x="710" y="14"/>
                  </a:lnTo>
                  <a:lnTo>
                    <a:pt x="677" y="4"/>
                  </a:lnTo>
                  <a:lnTo>
                    <a:pt x="633" y="0"/>
                  </a:lnTo>
                  <a:lnTo>
                    <a:pt x="571" y="12"/>
                  </a:lnTo>
                  <a:lnTo>
                    <a:pt x="524" y="39"/>
                  </a:lnTo>
                  <a:lnTo>
                    <a:pt x="491" y="75"/>
                  </a:lnTo>
                  <a:lnTo>
                    <a:pt x="471" y="110"/>
                  </a:lnTo>
                  <a:lnTo>
                    <a:pt x="462" y="77"/>
                  </a:lnTo>
                  <a:lnTo>
                    <a:pt x="449" y="52"/>
                  </a:lnTo>
                  <a:lnTo>
                    <a:pt x="430" y="32"/>
                  </a:lnTo>
                  <a:lnTo>
                    <a:pt x="410" y="19"/>
                  </a:lnTo>
                  <a:lnTo>
                    <a:pt x="388" y="9"/>
                  </a:lnTo>
                  <a:lnTo>
                    <a:pt x="365" y="4"/>
                  </a:lnTo>
                  <a:lnTo>
                    <a:pt x="343" y="1"/>
                  </a:lnTo>
                  <a:lnTo>
                    <a:pt x="322" y="0"/>
                  </a:lnTo>
                  <a:lnTo>
                    <a:pt x="267" y="9"/>
                  </a:lnTo>
                  <a:lnTo>
                    <a:pt x="221" y="33"/>
                  </a:lnTo>
                  <a:lnTo>
                    <a:pt x="184" y="70"/>
                  </a:lnTo>
                  <a:lnTo>
                    <a:pt x="157" y="118"/>
                  </a:lnTo>
                  <a:lnTo>
                    <a:pt x="157" y="0"/>
                  </a:lnTo>
                  <a:lnTo>
                    <a:pt x="0" y="13"/>
                  </a:lnTo>
                  <a:lnTo>
                    <a:pt x="0" y="47"/>
                  </a:lnTo>
                  <a:lnTo>
                    <a:pt x="26" y="47"/>
                  </a:lnTo>
                  <a:lnTo>
                    <a:pt x="46" y="49"/>
                  </a:lnTo>
                  <a:lnTo>
                    <a:pt x="61" y="53"/>
                  </a:lnTo>
                  <a:lnTo>
                    <a:pt x="72" y="58"/>
                  </a:lnTo>
                  <a:lnTo>
                    <a:pt x="80" y="66"/>
                  </a:lnTo>
                  <a:lnTo>
                    <a:pt x="84" y="77"/>
                  </a:lnTo>
                  <a:lnTo>
                    <a:pt x="86" y="91"/>
                  </a:lnTo>
                  <a:lnTo>
                    <a:pt x="87" y="1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7" name="Freeform 21"/>
            <p:cNvSpPr>
              <a:spLocks noChangeAspect="1" noEditPoints="1"/>
            </p:cNvSpPr>
            <p:nvPr/>
          </p:nvSpPr>
          <p:spPr bwMode="auto">
            <a:xfrm>
              <a:off x="930" y="91"/>
              <a:ext cx="239" cy="750"/>
            </a:xfrm>
            <a:custGeom>
              <a:avLst/>
              <a:gdLst>
                <a:gd name="T0" fmla="*/ 161 w 239"/>
                <a:gd name="T1" fmla="*/ 254 h 750"/>
                <a:gd name="T2" fmla="*/ 4 w 239"/>
                <a:gd name="T3" fmla="*/ 267 h 750"/>
                <a:gd name="T4" fmla="*/ 4 w 239"/>
                <a:gd name="T5" fmla="*/ 301 h 750"/>
                <a:gd name="T6" fmla="*/ 48 w 239"/>
                <a:gd name="T7" fmla="*/ 303 h 750"/>
                <a:gd name="T8" fmla="*/ 72 w 239"/>
                <a:gd name="T9" fmla="*/ 312 h 750"/>
                <a:gd name="T10" fmla="*/ 84 w 239"/>
                <a:gd name="T11" fmla="*/ 330 h 750"/>
                <a:gd name="T12" fmla="*/ 87 w 239"/>
                <a:gd name="T13" fmla="*/ 363 h 750"/>
                <a:gd name="T14" fmla="*/ 87 w 239"/>
                <a:gd name="T15" fmla="*/ 664 h 750"/>
                <a:gd name="T16" fmla="*/ 84 w 239"/>
                <a:gd name="T17" fmla="*/ 693 h 750"/>
                <a:gd name="T18" fmla="*/ 71 w 239"/>
                <a:gd name="T19" fmla="*/ 708 h 750"/>
                <a:gd name="T20" fmla="*/ 45 w 239"/>
                <a:gd name="T21" fmla="*/ 714 h 750"/>
                <a:gd name="T22" fmla="*/ 0 w 239"/>
                <a:gd name="T23" fmla="*/ 715 h 750"/>
                <a:gd name="T24" fmla="*/ 0 w 239"/>
                <a:gd name="T25" fmla="*/ 750 h 750"/>
                <a:gd name="T26" fmla="*/ 239 w 239"/>
                <a:gd name="T27" fmla="*/ 750 h 750"/>
                <a:gd name="T28" fmla="*/ 239 w 239"/>
                <a:gd name="T29" fmla="*/ 715 h 750"/>
                <a:gd name="T30" fmla="*/ 195 w 239"/>
                <a:gd name="T31" fmla="*/ 713 h 750"/>
                <a:gd name="T32" fmla="*/ 172 w 239"/>
                <a:gd name="T33" fmla="*/ 706 h 750"/>
                <a:gd name="T34" fmla="*/ 162 w 239"/>
                <a:gd name="T35" fmla="*/ 691 h 750"/>
                <a:gd name="T36" fmla="*/ 161 w 239"/>
                <a:gd name="T37" fmla="*/ 666 h 750"/>
                <a:gd name="T38" fmla="*/ 161 w 239"/>
                <a:gd name="T39" fmla="*/ 254 h 750"/>
                <a:gd name="T40" fmla="*/ 165 w 239"/>
                <a:gd name="T41" fmla="*/ 59 h 750"/>
                <a:gd name="T42" fmla="*/ 160 w 239"/>
                <a:gd name="T43" fmla="*/ 35 h 750"/>
                <a:gd name="T44" fmla="*/ 147 w 239"/>
                <a:gd name="T45" fmla="*/ 16 h 750"/>
                <a:gd name="T46" fmla="*/ 128 w 239"/>
                <a:gd name="T47" fmla="*/ 4 h 750"/>
                <a:gd name="T48" fmla="*/ 105 w 239"/>
                <a:gd name="T49" fmla="*/ 0 h 750"/>
                <a:gd name="T50" fmla="*/ 82 w 239"/>
                <a:gd name="T51" fmla="*/ 5 h 750"/>
                <a:gd name="T52" fmla="*/ 63 w 239"/>
                <a:gd name="T53" fmla="*/ 19 h 750"/>
                <a:gd name="T54" fmla="*/ 51 w 239"/>
                <a:gd name="T55" fmla="*/ 38 h 750"/>
                <a:gd name="T56" fmla="*/ 46 w 239"/>
                <a:gd name="T57" fmla="*/ 59 h 750"/>
                <a:gd name="T58" fmla="*/ 51 w 239"/>
                <a:gd name="T59" fmla="*/ 81 h 750"/>
                <a:gd name="T60" fmla="*/ 63 w 239"/>
                <a:gd name="T61" fmla="*/ 100 h 750"/>
                <a:gd name="T62" fmla="*/ 82 w 239"/>
                <a:gd name="T63" fmla="*/ 114 h 750"/>
                <a:gd name="T64" fmla="*/ 105 w 239"/>
                <a:gd name="T65" fmla="*/ 119 h 750"/>
                <a:gd name="T66" fmla="*/ 128 w 239"/>
                <a:gd name="T67" fmla="*/ 115 h 750"/>
                <a:gd name="T68" fmla="*/ 147 w 239"/>
                <a:gd name="T69" fmla="*/ 102 h 750"/>
                <a:gd name="T70" fmla="*/ 160 w 239"/>
                <a:gd name="T71" fmla="*/ 84 h 750"/>
                <a:gd name="T72" fmla="*/ 165 w 239"/>
                <a:gd name="T73" fmla="*/ 59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9" h="750">
                  <a:moveTo>
                    <a:pt x="161" y="254"/>
                  </a:moveTo>
                  <a:lnTo>
                    <a:pt x="4" y="267"/>
                  </a:lnTo>
                  <a:lnTo>
                    <a:pt x="4" y="301"/>
                  </a:lnTo>
                  <a:lnTo>
                    <a:pt x="48" y="303"/>
                  </a:lnTo>
                  <a:lnTo>
                    <a:pt x="72" y="312"/>
                  </a:lnTo>
                  <a:lnTo>
                    <a:pt x="84" y="330"/>
                  </a:lnTo>
                  <a:lnTo>
                    <a:pt x="87" y="363"/>
                  </a:lnTo>
                  <a:lnTo>
                    <a:pt x="87" y="664"/>
                  </a:lnTo>
                  <a:lnTo>
                    <a:pt x="84" y="693"/>
                  </a:lnTo>
                  <a:lnTo>
                    <a:pt x="71" y="708"/>
                  </a:lnTo>
                  <a:lnTo>
                    <a:pt x="45" y="714"/>
                  </a:lnTo>
                  <a:lnTo>
                    <a:pt x="0" y="715"/>
                  </a:lnTo>
                  <a:lnTo>
                    <a:pt x="0" y="750"/>
                  </a:lnTo>
                  <a:lnTo>
                    <a:pt x="239" y="750"/>
                  </a:lnTo>
                  <a:lnTo>
                    <a:pt x="239" y="715"/>
                  </a:lnTo>
                  <a:lnTo>
                    <a:pt x="195" y="713"/>
                  </a:lnTo>
                  <a:lnTo>
                    <a:pt x="172" y="706"/>
                  </a:lnTo>
                  <a:lnTo>
                    <a:pt x="162" y="691"/>
                  </a:lnTo>
                  <a:lnTo>
                    <a:pt x="161" y="666"/>
                  </a:lnTo>
                  <a:lnTo>
                    <a:pt x="161" y="254"/>
                  </a:lnTo>
                  <a:close/>
                  <a:moveTo>
                    <a:pt x="165" y="59"/>
                  </a:moveTo>
                  <a:lnTo>
                    <a:pt x="160" y="35"/>
                  </a:lnTo>
                  <a:lnTo>
                    <a:pt x="147" y="16"/>
                  </a:lnTo>
                  <a:lnTo>
                    <a:pt x="128" y="4"/>
                  </a:lnTo>
                  <a:lnTo>
                    <a:pt x="105" y="0"/>
                  </a:lnTo>
                  <a:lnTo>
                    <a:pt x="82" y="5"/>
                  </a:lnTo>
                  <a:lnTo>
                    <a:pt x="63" y="19"/>
                  </a:lnTo>
                  <a:lnTo>
                    <a:pt x="51" y="38"/>
                  </a:lnTo>
                  <a:lnTo>
                    <a:pt x="46" y="59"/>
                  </a:lnTo>
                  <a:lnTo>
                    <a:pt x="51" y="81"/>
                  </a:lnTo>
                  <a:lnTo>
                    <a:pt x="63" y="100"/>
                  </a:lnTo>
                  <a:lnTo>
                    <a:pt x="82" y="114"/>
                  </a:lnTo>
                  <a:lnTo>
                    <a:pt x="105" y="119"/>
                  </a:lnTo>
                  <a:lnTo>
                    <a:pt x="128" y="115"/>
                  </a:lnTo>
                  <a:lnTo>
                    <a:pt x="147" y="102"/>
                  </a:lnTo>
                  <a:lnTo>
                    <a:pt x="160" y="84"/>
                  </a:lnTo>
                  <a:lnTo>
                    <a:pt x="16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8" name="Freeform 22"/>
            <p:cNvSpPr>
              <a:spLocks noChangeAspect="1"/>
            </p:cNvSpPr>
            <p:nvPr/>
          </p:nvSpPr>
          <p:spPr bwMode="auto">
            <a:xfrm>
              <a:off x="1239" y="345"/>
              <a:ext cx="562" cy="496"/>
            </a:xfrm>
            <a:custGeom>
              <a:avLst/>
              <a:gdLst>
                <a:gd name="T0" fmla="*/ 87 w 562"/>
                <a:gd name="T1" fmla="*/ 110 h 496"/>
                <a:gd name="T2" fmla="*/ 87 w 562"/>
                <a:gd name="T3" fmla="*/ 410 h 496"/>
                <a:gd name="T4" fmla="*/ 84 w 562"/>
                <a:gd name="T5" fmla="*/ 439 h 496"/>
                <a:gd name="T6" fmla="*/ 71 w 562"/>
                <a:gd name="T7" fmla="*/ 454 h 496"/>
                <a:gd name="T8" fmla="*/ 45 w 562"/>
                <a:gd name="T9" fmla="*/ 460 h 496"/>
                <a:gd name="T10" fmla="*/ 0 w 562"/>
                <a:gd name="T11" fmla="*/ 461 h 496"/>
                <a:gd name="T12" fmla="*/ 0 w 562"/>
                <a:gd name="T13" fmla="*/ 496 h 496"/>
                <a:gd name="T14" fmla="*/ 251 w 562"/>
                <a:gd name="T15" fmla="*/ 496 h 496"/>
                <a:gd name="T16" fmla="*/ 251 w 562"/>
                <a:gd name="T17" fmla="*/ 461 h 496"/>
                <a:gd name="T18" fmla="*/ 206 w 562"/>
                <a:gd name="T19" fmla="*/ 460 h 496"/>
                <a:gd name="T20" fmla="*/ 179 w 562"/>
                <a:gd name="T21" fmla="*/ 454 h 496"/>
                <a:gd name="T22" fmla="*/ 167 w 562"/>
                <a:gd name="T23" fmla="*/ 439 h 496"/>
                <a:gd name="T24" fmla="*/ 164 w 562"/>
                <a:gd name="T25" fmla="*/ 410 h 496"/>
                <a:gd name="T26" fmla="*/ 164 w 562"/>
                <a:gd name="T27" fmla="*/ 204 h 496"/>
                <a:gd name="T28" fmla="*/ 177 w 562"/>
                <a:gd name="T29" fmla="*/ 127 h 496"/>
                <a:gd name="T30" fmla="*/ 212 w 562"/>
                <a:gd name="T31" fmla="*/ 71 h 496"/>
                <a:gd name="T32" fmla="*/ 261 w 562"/>
                <a:gd name="T33" fmla="*/ 36 h 496"/>
                <a:gd name="T34" fmla="*/ 315 w 562"/>
                <a:gd name="T35" fmla="*/ 25 h 496"/>
                <a:gd name="T36" fmla="*/ 339 w 562"/>
                <a:gd name="T37" fmla="*/ 28 h 496"/>
                <a:gd name="T38" fmla="*/ 357 w 562"/>
                <a:gd name="T39" fmla="*/ 35 h 496"/>
                <a:gd name="T40" fmla="*/ 372 w 562"/>
                <a:gd name="T41" fmla="*/ 47 h 496"/>
                <a:gd name="T42" fmla="*/ 382 w 562"/>
                <a:gd name="T43" fmla="*/ 63 h 496"/>
                <a:gd name="T44" fmla="*/ 390 w 562"/>
                <a:gd name="T45" fmla="*/ 82 h 496"/>
                <a:gd name="T46" fmla="*/ 395 w 562"/>
                <a:gd name="T47" fmla="*/ 103 h 496"/>
                <a:gd name="T48" fmla="*/ 397 w 562"/>
                <a:gd name="T49" fmla="*/ 126 h 496"/>
                <a:gd name="T50" fmla="*/ 397 w 562"/>
                <a:gd name="T51" fmla="*/ 149 h 496"/>
                <a:gd name="T52" fmla="*/ 397 w 562"/>
                <a:gd name="T53" fmla="*/ 410 h 496"/>
                <a:gd name="T54" fmla="*/ 395 w 562"/>
                <a:gd name="T55" fmla="*/ 439 h 496"/>
                <a:gd name="T56" fmla="*/ 382 w 562"/>
                <a:gd name="T57" fmla="*/ 454 h 496"/>
                <a:gd name="T58" fmla="*/ 356 w 562"/>
                <a:gd name="T59" fmla="*/ 460 h 496"/>
                <a:gd name="T60" fmla="*/ 310 w 562"/>
                <a:gd name="T61" fmla="*/ 461 h 496"/>
                <a:gd name="T62" fmla="*/ 310 w 562"/>
                <a:gd name="T63" fmla="*/ 496 h 496"/>
                <a:gd name="T64" fmla="*/ 562 w 562"/>
                <a:gd name="T65" fmla="*/ 496 h 496"/>
                <a:gd name="T66" fmla="*/ 562 w 562"/>
                <a:gd name="T67" fmla="*/ 461 h 496"/>
                <a:gd name="T68" fmla="*/ 524 w 562"/>
                <a:gd name="T69" fmla="*/ 460 h 496"/>
                <a:gd name="T70" fmla="*/ 497 w 562"/>
                <a:gd name="T71" fmla="*/ 457 h 496"/>
                <a:gd name="T72" fmla="*/ 481 w 562"/>
                <a:gd name="T73" fmla="*/ 446 h 496"/>
                <a:gd name="T74" fmla="*/ 475 w 562"/>
                <a:gd name="T75" fmla="*/ 427 h 496"/>
                <a:gd name="T76" fmla="*/ 475 w 562"/>
                <a:gd name="T77" fmla="*/ 213 h 496"/>
                <a:gd name="T78" fmla="*/ 474 w 562"/>
                <a:gd name="T79" fmla="*/ 151 h 496"/>
                <a:gd name="T80" fmla="*/ 471 w 562"/>
                <a:gd name="T81" fmla="*/ 106 h 496"/>
                <a:gd name="T82" fmla="*/ 460 w 562"/>
                <a:gd name="T83" fmla="*/ 72 h 496"/>
                <a:gd name="T84" fmla="*/ 440 w 562"/>
                <a:gd name="T85" fmla="*/ 42 h 496"/>
                <a:gd name="T86" fmla="*/ 424 w 562"/>
                <a:gd name="T87" fmla="*/ 27 h 496"/>
                <a:gd name="T88" fmla="*/ 399 w 562"/>
                <a:gd name="T89" fmla="*/ 14 h 496"/>
                <a:gd name="T90" fmla="*/ 366 w 562"/>
                <a:gd name="T91" fmla="*/ 4 h 496"/>
                <a:gd name="T92" fmla="*/ 322 w 562"/>
                <a:gd name="T93" fmla="*/ 0 h 496"/>
                <a:gd name="T94" fmla="*/ 267 w 562"/>
                <a:gd name="T95" fmla="*/ 9 h 496"/>
                <a:gd name="T96" fmla="*/ 221 w 562"/>
                <a:gd name="T97" fmla="*/ 33 h 496"/>
                <a:gd name="T98" fmla="*/ 185 w 562"/>
                <a:gd name="T99" fmla="*/ 70 h 496"/>
                <a:gd name="T100" fmla="*/ 157 w 562"/>
                <a:gd name="T101" fmla="*/ 118 h 496"/>
                <a:gd name="T102" fmla="*/ 157 w 562"/>
                <a:gd name="T103" fmla="*/ 0 h 496"/>
                <a:gd name="T104" fmla="*/ 0 w 562"/>
                <a:gd name="T105" fmla="*/ 13 h 496"/>
                <a:gd name="T106" fmla="*/ 0 w 562"/>
                <a:gd name="T107" fmla="*/ 47 h 496"/>
                <a:gd name="T108" fmla="*/ 26 w 562"/>
                <a:gd name="T109" fmla="*/ 47 h 496"/>
                <a:gd name="T110" fmla="*/ 46 w 562"/>
                <a:gd name="T111" fmla="*/ 49 h 496"/>
                <a:gd name="T112" fmla="*/ 61 w 562"/>
                <a:gd name="T113" fmla="*/ 53 h 496"/>
                <a:gd name="T114" fmla="*/ 72 w 562"/>
                <a:gd name="T115" fmla="*/ 58 h 496"/>
                <a:gd name="T116" fmla="*/ 80 w 562"/>
                <a:gd name="T117" fmla="*/ 66 h 496"/>
                <a:gd name="T118" fmla="*/ 84 w 562"/>
                <a:gd name="T119" fmla="*/ 77 h 496"/>
                <a:gd name="T120" fmla="*/ 86 w 562"/>
                <a:gd name="T121" fmla="*/ 91 h 496"/>
                <a:gd name="T122" fmla="*/ 87 w 562"/>
                <a:gd name="T123" fmla="*/ 11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62" h="496">
                  <a:moveTo>
                    <a:pt x="87" y="110"/>
                  </a:moveTo>
                  <a:lnTo>
                    <a:pt x="87" y="410"/>
                  </a:lnTo>
                  <a:lnTo>
                    <a:pt x="84" y="439"/>
                  </a:lnTo>
                  <a:lnTo>
                    <a:pt x="71" y="454"/>
                  </a:lnTo>
                  <a:lnTo>
                    <a:pt x="45" y="460"/>
                  </a:lnTo>
                  <a:lnTo>
                    <a:pt x="0" y="461"/>
                  </a:lnTo>
                  <a:lnTo>
                    <a:pt x="0" y="496"/>
                  </a:lnTo>
                  <a:lnTo>
                    <a:pt x="251" y="496"/>
                  </a:lnTo>
                  <a:lnTo>
                    <a:pt x="251" y="461"/>
                  </a:lnTo>
                  <a:lnTo>
                    <a:pt x="206" y="460"/>
                  </a:lnTo>
                  <a:lnTo>
                    <a:pt x="179" y="454"/>
                  </a:lnTo>
                  <a:lnTo>
                    <a:pt x="167" y="439"/>
                  </a:lnTo>
                  <a:lnTo>
                    <a:pt x="164" y="410"/>
                  </a:lnTo>
                  <a:lnTo>
                    <a:pt x="164" y="204"/>
                  </a:lnTo>
                  <a:lnTo>
                    <a:pt x="177" y="127"/>
                  </a:lnTo>
                  <a:lnTo>
                    <a:pt x="212" y="71"/>
                  </a:lnTo>
                  <a:lnTo>
                    <a:pt x="261" y="36"/>
                  </a:lnTo>
                  <a:lnTo>
                    <a:pt x="315" y="25"/>
                  </a:lnTo>
                  <a:lnTo>
                    <a:pt x="339" y="28"/>
                  </a:lnTo>
                  <a:lnTo>
                    <a:pt x="357" y="35"/>
                  </a:lnTo>
                  <a:lnTo>
                    <a:pt x="372" y="47"/>
                  </a:lnTo>
                  <a:lnTo>
                    <a:pt x="382" y="63"/>
                  </a:lnTo>
                  <a:lnTo>
                    <a:pt x="390" y="82"/>
                  </a:lnTo>
                  <a:lnTo>
                    <a:pt x="395" y="103"/>
                  </a:lnTo>
                  <a:lnTo>
                    <a:pt x="397" y="126"/>
                  </a:lnTo>
                  <a:lnTo>
                    <a:pt x="397" y="149"/>
                  </a:lnTo>
                  <a:lnTo>
                    <a:pt x="397" y="410"/>
                  </a:lnTo>
                  <a:lnTo>
                    <a:pt x="395" y="439"/>
                  </a:lnTo>
                  <a:lnTo>
                    <a:pt x="382" y="454"/>
                  </a:lnTo>
                  <a:lnTo>
                    <a:pt x="356" y="460"/>
                  </a:lnTo>
                  <a:lnTo>
                    <a:pt x="310" y="461"/>
                  </a:lnTo>
                  <a:lnTo>
                    <a:pt x="310" y="496"/>
                  </a:lnTo>
                  <a:lnTo>
                    <a:pt x="562" y="496"/>
                  </a:lnTo>
                  <a:lnTo>
                    <a:pt x="562" y="461"/>
                  </a:lnTo>
                  <a:lnTo>
                    <a:pt x="524" y="460"/>
                  </a:lnTo>
                  <a:lnTo>
                    <a:pt x="497" y="457"/>
                  </a:lnTo>
                  <a:lnTo>
                    <a:pt x="481" y="446"/>
                  </a:lnTo>
                  <a:lnTo>
                    <a:pt x="475" y="427"/>
                  </a:lnTo>
                  <a:lnTo>
                    <a:pt x="475" y="213"/>
                  </a:lnTo>
                  <a:lnTo>
                    <a:pt x="474" y="151"/>
                  </a:lnTo>
                  <a:lnTo>
                    <a:pt x="471" y="106"/>
                  </a:lnTo>
                  <a:lnTo>
                    <a:pt x="460" y="72"/>
                  </a:lnTo>
                  <a:lnTo>
                    <a:pt x="440" y="42"/>
                  </a:lnTo>
                  <a:lnTo>
                    <a:pt x="424" y="27"/>
                  </a:lnTo>
                  <a:lnTo>
                    <a:pt x="399" y="14"/>
                  </a:lnTo>
                  <a:lnTo>
                    <a:pt x="366" y="4"/>
                  </a:lnTo>
                  <a:lnTo>
                    <a:pt x="322" y="0"/>
                  </a:lnTo>
                  <a:lnTo>
                    <a:pt x="267" y="9"/>
                  </a:lnTo>
                  <a:lnTo>
                    <a:pt x="221" y="33"/>
                  </a:lnTo>
                  <a:lnTo>
                    <a:pt x="185" y="70"/>
                  </a:lnTo>
                  <a:lnTo>
                    <a:pt x="157" y="118"/>
                  </a:lnTo>
                  <a:lnTo>
                    <a:pt x="157" y="0"/>
                  </a:lnTo>
                  <a:lnTo>
                    <a:pt x="0" y="13"/>
                  </a:lnTo>
                  <a:lnTo>
                    <a:pt x="0" y="47"/>
                  </a:lnTo>
                  <a:lnTo>
                    <a:pt x="26" y="47"/>
                  </a:lnTo>
                  <a:lnTo>
                    <a:pt x="46" y="49"/>
                  </a:lnTo>
                  <a:lnTo>
                    <a:pt x="61" y="53"/>
                  </a:lnTo>
                  <a:lnTo>
                    <a:pt x="72" y="58"/>
                  </a:lnTo>
                  <a:lnTo>
                    <a:pt x="80" y="66"/>
                  </a:lnTo>
                  <a:lnTo>
                    <a:pt x="84" y="77"/>
                  </a:lnTo>
                  <a:lnTo>
                    <a:pt x="86" y="91"/>
                  </a:lnTo>
                  <a:lnTo>
                    <a:pt x="87" y="1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9" name="Freeform 23"/>
            <p:cNvSpPr>
              <a:spLocks noChangeAspect="1"/>
            </p:cNvSpPr>
            <p:nvPr/>
          </p:nvSpPr>
          <p:spPr bwMode="auto">
            <a:xfrm>
              <a:off x="647" y="1022"/>
              <a:ext cx="511" cy="536"/>
            </a:xfrm>
            <a:custGeom>
              <a:avLst/>
              <a:gdLst>
                <a:gd name="T0" fmla="*/ 269 w 511"/>
                <a:gd name="T1" fmla="*/ 64 h 536"/>
                <a:gd name="T2" fmla="*/ 274 w 511"/>
                <a:gd name="T3" fmla="*/ 47 h 536"/>
                <a:gd name="T4" fmla="*/ 285 w 511"/>
                <a:gd name="T5" fmla="*/ 36 h 536"/>
                <a:gd name="T6" fmla="*/ 308 w 511"/>
                <a:gd name="T7" fmla="*/ 30 h 536"/>
                <a:gd name="T8" fmla="*/ 350 w 511"/>
                <a:gd name="T9" fmla="*/ 28 h 536"/>
                <a:gd name="T10" fmla="*/ 366 w 511"/>
                <a:gd name="T11" fmla="*/ 28 h 536"/>
                <a:gd name="T12" fmla="*/ 375 w 511"/>
                <a:gd name="T13" fmla="*/ 26 h 536"/>
                <a:gd name="T14" fmla="*/ 380 w 511"/>
                <a:gd name="T15" fmla="*/ 21 h 536"/>
                <a:gd name="T16" fmla="*/ 382 w 511"/>
                <a:gd name="T17" fmla="*/ 11 h 536"/>
                <a:gd name="T18" fmla="*/ 380 w 511"/>
                <a:gd name="T19" fmla="*/ 5 h 536"/>
                <a:gd name="T20" fmla="*/ 369 w 511"/>
                <a:gd name="T21" fmla="*/ 0 h 536"/>
                <a:gd name="T22" fmla="*/ 144 w 511"/>
                <a:gd name="T23" fmla="*/ 0 h 536"/>
                <a:gd name="T24" fmla="*/ 139 w 511"/>
                <a:gd name="T25" fmla="*/ 1 h 536"/>
                <a:gd name="T26" fmla="*/ 134 w 511"/>
                <a:gd name="T27" fmla="*/ 2 h 536"/>
                <a:gd name="T28" fmla="*/ 129 w 511"/>
                <a:gd name="T29" fmla="*/ 8 h 536"/>
                <a:gd name="T30" fmla="*/ 127 w 511"/>
                <a:gd name="T31" fmla="*/ 17 h 536"/>
                <a:gd name="T32" fmla="*/ 134 w 511"/>
                <a:gd name="T33" fmla="*/ 27 h 536"/>
                <a:gd name="T34" fmla="*/ 152 w 511"/>
                <a:gd name="T35" fmla="*/ 28 h 536"/>
                <a:gd name="T36" fmla="*/ 162 w 511"/>
                <a:gd name="T37" fmla="*/ 28 h 536"/>
                <a:gd name="T38" fmla="*/ 182 w 511"/>
                <a:gd name="T39" fmla="*/ 30 h 536"/>
                <a:gd name="T40" fmla="*/ 197 w 511"/>
                <a:gd name="T41" fmla="*/ 33 h 536"/>
                <a:gd name="T42" fmla="*/ 200 w 511"/>
                <a:gd name="T43" fmla="*/ 41 h 536"/>
                <a:gd name="T44" fmla="*/ 199 w 511"/>
                <a:gd name="T45" fmla="*/ 46 h 536"/>
                <a:gd name="T46" fmla="*/ 197 w 511"/>
                <a:gd name="T47" fmla="*/ 58 h 536"/>
                <a:gd name="T48" fmla="*/ 92 w 511"/>
                <a:gd name="T49" fmla="*/ 474 h 536"/>
                <a:gd name="T50" fmla="*/ 88 w 511"/>
                <a:gd name="T51" fmla="*/ 491 h 536"/>
                <a:gd name="T52" fmla="*/ 78 w 511"/>
                <a:gd name="T53" fmla="*/ 501 h 536"/>
                <a:gd name="T54" fmla="*/ 59 w 511"/>
                <a:gd name="T55" fmla="*/ 506 h 536"/>
                <a:gd name="T56" fmla="*/ 24 w 511"/>
                <a:gd name="T57" fmla="*/ 508 h 536"/>
                <a:gd name="T58" fmla="*/ 7 w 511"/>
                <a:gd name="T59" fmla="*/ 510 h 536"/>
                <a:gd name="T60" fmla="*/ 0 w 511"/>
                <a:gd name="T61" fmla="*/ 524 h 536"/>
                <a:gd name="T62" fmla="*/ 7 w 511"/>
                <a:gd name="T63" fmla="*/ 534 h 536"/>
                <a:gd name="T64" fmla="*/ 24 w 511"/>
                <a:gd name="T65" fmla="*/ 536 h 536"/>
                <a:gd name="T66" fmla="*/ 417 w 511"/>
                <a:gd name="T67" fmla="*/ 536 h 536"/>
                <a:gd name="T68" fmla="*/ 429 w 511"/>
                <a:gd name="T69" fmla="*/ 536 h 536"/>
                <a:gd name="T70" fmla="*/ 436 w 511"/>
                <a:gd name="T71" fmla="*/ 533 h 536"/>
                <a:gd name="T72" fmla="*/ 440 w 511"/>
                <a:gd name="T73" fmla="*/ 529 h 536"/>
                <a:gd name="T74" fmla="*/ 444 w 511"/>
                <a:gd name="T75" fmla="*/ 520 h 536"/>
                <a:gd name="T76" fmla="*/ 458 w 511"/>
                <a:gd name="T77" fmla="*/ 484 h 536"/>
                <a:gd name="T78" fmla="*/ 480 w 511"/>
                <a:gd name="T79" fmla="*/ 425 h 536"/>
                <a:gd name="T80" fmla="*/ 501 w 511"/>
                <a:gd name="T81" fmla="*/ 368 h 536"/>
                <a:gd name="T82" fmla="*/ 511 w 511"/>
                <a:gd name="T83" fmla="*/ 341 h 536"/>
                <a:gd name="T84" fmla="*/ 508 w 511"/>
                <a:gd name="T85" fmla="*/ 334 h 536"/>
                <a:gd name="T86" fmla="*/ 498 w 511"/>
                <a:gd name="T87" fmla="*/ 329 h 536"/>
                <a:gd name="T88" fmla="*/ 488 w 511"/>
                <a:gd name="T89" fmla="*/ 333 h 536"/>
                <a:gd name="T90" fmla="*/ 482 w 511"/>
                <a:gd name="T91" fmla="*/ 346 h 536"/>
                <a:gd name="T92" fmla="*/ 457 w 511"/>
                <a:gd name="T93" fmla="*/ 403 h 536"/>
                <a:gd name="T94" fmla="*/ 421 w 511"/>
                <a:gd name="T95" fmla="*/ 455 h 536"/>
                <a:gd name="T96" fmla="*/ 363 w 511"/>
                <a:gd name="T97" fmla="*/ 493 h 536"/>
                <a:gd name="T98" fmla="*/ 274 w 511"/>
                <a:gd name="T99" fmla="*/ 508 h 536"/>
                <a:gd name="T100" fmla="*/ 186 w 511"/>
                <a:gd name="T101" fmla="*/ 508 h 536"/>
                <a:gd name="T102" fmla="*/ 171 w 511"/>
                <a:gd name="T103" fmla="*/ 507 h 536"/>
                <a:gd name="T104" fmla="*/ 164 w 511"/>
                <a:gd name="T105" fmla="*/ 506 h 536"/>
                <a:gd name="T106" fmla="*/ 161 w 511"/>
                <a:gd name="T107" fmla="*/ 504 h 536"/>
                <a:gd name="T108" fmla="*/ 161 w 511"/>
                <a:gd name="T109" fmla="*/ 500 h 536"/>
                <a:gd name="T110" fmla="*/ 161 w 511"/>
                <a:gd name="T111" fmla="*/ 495 h 536"/>
                <a:gd name="T112" fmla="*/ 164 w 511"/>
                <a:gd name="T113" fmla="*/ 483 h 536"/>
                <a:gd name="T114" fmla="*/ 269 w 511"/>
                <a:gd name="T115" fmla="*/ 64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536">
                  <a:moveTo>
                    <a:pt x="269" y="64"/>
                  </a:moveTo>
                  <a:lnTo>
                    <a:pt x="274" y="47"/>
                  </a:lnTo>
                  <a:lnTo>
                    <a:pt x="285" y="36"/>
                  </a:lnTo>
                  <a:lnTo>
                    <a:pt x="308" y="30"/>
                  </a:lnTo>
                  <a:lnTo>
                    <a:pt x="350" y="28"/>
                  </a:lnTo>
                  <a:lnTo>
                    <a:pt x="366" y="28"/>
                  </a:lnTo>
                  <a:lnTo>
                    <a:pt x="375" y="26"/>
                  </a:lnTo>
                  <a:lnTo>
                    <a:pt x="380" y="21"/>
                  </a:lnTo>
                  <a:lnTo>
                    <a:pt x="382" y="11"/>
                  </a:lnTo>
                  <a:lnTo>
                    <a:pt x="380" y="5"/>
                  </a:lnTo>
                  <a:lnTo>
                    <a:pt x="369" y="0"/>
                  </a:lnTo>
                  <a:lnTo>
                    <a:pt x="144" y="0"/>
                  </a:lnTo>
                  <a:lnTo>
                    <a:pt x="139" y="1"/>
                  </a:lnTo>
                  <a:lnTo>
                    <a:pt x="134" y="2"/>
                  </a:lnTo>
                  <a:lnTo>
                    <a:pt x="129" y="8"/>
                  </a:lnTo>
                  <a:lnTo>
                    <a:pt x="127" y="17"/>
                  </a:lnTo>
                  <a:lnTo>
                    <a:pt x="134" y="27"/>
                  </a:lnTo>
                  <a:lnTo>
                    <a:pt x="152" y="28"/>
                  </a:lnTo>
                  <a:lnTo>
                    <a:pt x="162" y="28"/>
                  </a:lnTo>
                  <a:lnTo>
                    <a:pt x="182" y="30"/>
                  </a:lnTo>
                  <a:lnTo>
                    <a:pt x="197" y="33"/>
                  </a:lnTo>
                  <a:lnTo>
                    <a:pt x="200" y="41"/>
                  </a:lnTo>
                  <a:lnTo>
                    <a:pt x="199" y="46"/>
                  </a:lnTo>
                  <a:lnTo>
                    <a:pt x="197" y="58"/>
                  </a:lnTo>
                  <a:lnTo>
                    <a:pt x="92" y="474"/>
                  </a:lnTo>
                  <a:lnTo>
                    <a:pt x="88" y="491"/>
                  </a:lnTo>
                  <a:lnTo>
                    <a:pt x="78" y="501"/>
                  </a:lnTo>
                  <a:lnTo>
                    <a:pt x="59" y="506"/>
                  </a:lnTo>
                  <a:lnTo>
                    <a:pt x="24" y="508"/>
                  </a:lnTo>
                  <a:lnTo>
                    <a:pt x="7" y="510"/>
                  </a:lnTo>
                  <a:lnTo>
                    <a:pt x="0" y="524"/>
                  </a:lnTo>
                  <a:lnTo>
                    <a:pt x="7" y="534"/>
                  </a:lnTo>
                  <a:lnTo>
                    <a:pt x="24" y="536"/>
                  </a:lnTo>
                  <a:lnTo>
                    <a:pt x="417" y="536"/>
                  </a:lnTo>
                  <a:lnTo>
                    <a:pt x="429" y="536"/>
                  </a:lnTo>
                  <a:lnTo>
                    <a:pt x="436" y="533"/>
                  </a:lnTo>
                  <a:lnTo>
                    <a:pt x="440" y="529"/>
                  </a:lnTo>
                  <a:lnTo>
                    <a:pt x="444" y="520"/>
                  </a:lnTo>
                  <a:lnTo>
                    <a:pt x="458" y="484"/>
                  </a:lnTo>
                  <a:lnTo>
                    <a:pt x="480" y="425"/>
                  </a:lnTo>
                  <a:lnTo>
                    <a:pt x="501" y="368"/>
                  </a:lnTo>
                  <a:lnTo>
                    <a:pt x="511" y="341"/>
                  </a:lnTo>
                  <a:lnTo>
                    <a:pt x="508" y="334"/>
                  </a:lnTo>
                  <a:lnTo>
                    <a:pt x="498" y="329"/>
                  </a:lnTo>
                  <a:lnTo>
                    <a:pt x="488" y="333"/>
                  </a:lnTo>
                  <a:lnTo>
                    <a:pt x="482" y="346"/>
                  </a:lnTo>
                  <a:lnTo>
                    <a:pt x="457" y="403"/>
                  </a:lnTo>
                  <a:lnTo>
                    <a:pt x="421" y="455"/>
                  </a:lnTo>
                  <a:lnTo>
                    <a:pt x="363" y="493"/>
                  </a:lnTo>
                  <a:lnTo>
                    <a:pt x="274" y="508"/>
                  </a:lnTo>
                  <a:lnTo>
                    <a:pt x="186" y="508"/>
                  </a:lnTo>
                  <a:lnTo>
                    <a:pt x="171" y="507"/>
                  </a:lnTo>
                  <a:lnTo>
                    <a:pt x="164" y="506"/>
                  </a:lnTo>
                  <a:lnTo>
                    <a:pt x="161" y="504"/>
                  </a:lnTo>
                  <a:lnTo>
                    <a:pt x="161" y="500"/>
                  </a:lnTo>
                  <a:lnTo>
                    <a:pt x="161" y="495"/>
                  </a:lnTo>
                  <a:lnTo>
                    <a:pt x="164" y="483"/>
                  </a:lnTo>
                  <a:lnTo>
                    <a:pt x="269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2" name="Freeform 24"/>
            <p:cNvSpPr>
              <a:spLocks noChangeAspect="1"/>
            </p:cNvSpPr>
            <p:nvPr/>
          </p:nvSpPr>
          <p:spPr bwMode="auto">
            <a:xfrm>
              <a:off x="2058" y="79"/>
              <a:ext cx="811" cy="762"/>
            </a:xfrm>
            <a:custGeom>
              <a:avLst/>
              <a:gdLst>
                <a:gd name="T0" fmla="*/ 753 w 811"/>
                <a:gd name="T1" fmla="*/ 491 h 762"/>
                <a:gd name="T2" fmla="*/ 753 w 811"/>
                <a:gd name="T3" fmla="*/ 478 h 762"/>
                <a:gd name="T4" fmla="*/ 731 w 811"/>
                <a:gd name="T5" fmla="*/ 477 h 762"/>
                <a:gd name="T6" fmla="*/ 700 w 811"/>
                <a:gd name="T7" fmla="*/ 544 h 762"/>
                <a:gd name="T8" fmla="*/ 648 w 811"/>
                <a:gd name="T9" fmla="*/ 635 h 762"/>
                <a:gd name="T10" fmla="*/ 583 w 811"/>
                <a:gd name="T11" fmla="*/ 694 h 762"/>
                <a:gd name="T12" fmla="*/ 486 w 811"/>
                <a:gd name="T13" fmla="*/ 723 h 762"/>
                <a:gd name="T14" fmla="*/ 258 w 811"/>
                <a:gd name="T15" fmla="*/ 727 h 762"/>
                <a:gd name="T16" fmla="*/ 233 w 811"/>
                <a:gd name="T17" fmla="*/ 726 h 762"/>
                <a:gd name="T18" fmla="*/ 219 w 811"/>
                <a:gd name="T19" fmla="*/ 715 h 762"/>
                <a:gd name="T20" fmla="*/ 225 w 811"/>
                <a:gd name="T21" fmla="*/ 688 h 762"/>
                <a:gd name="T22" fmla="*/ 411 w 811"/>
                <a:gd name="T23" fmla="*/ 383 h 762"/>
                <a:gd name="T24" fmla="*/ 466 w 811"/>
                <a:gd name="T25" fmla="*/ 387 h 762"/>
                <a:gd name="T26" fmla="*/ 494 w 811"/>
                <a:gd name="T27" fmla="*/ 398 h 762"/>
                <a:gd name="T28" fmla="*/ 505 w 811"/>
                <a:gd name="T29" fmla="*/ 414 h 762"/>
                <a:gd name="T30" fmla="*/ 506 w 811"/>
                <a:gd name="T31" fmla="*/ 434 h 762"/>
                <a:gd name="T32" fmla="*/ 498 w 811"/>
                <a:gd name="T33" fmla="*/ 489 h 762"/>
                <a:gd name="T34" fmla="*/ 498 w 811"/>
                <a:gd name="T35" fmla="*/ 510 h 762"/>
                <a:gd name="T36" fmla="*/ 520 w 811"/>
                <a:gd name="T37" fmla="*/ 509 h 762"/>
                <a:gd name="T38" fmla="*/ 590 w 811"/>
                <a:gd name="T39" fmla="*/ 229 h 762"/>
                <a:gd name="T40" fmla="*/ 577 w 811"/>
                <a:gd name="T41" fmla="*/ 217 h 762"/>
                <a:gd name="T42" fmla="*/ 561 w 811"/>
                <a:gd name="T43" fmla="*/ 237 h 762"/>
                <a:gd name="T44" fmla="*/ 543 w 811"/>
                <a:gd name="T45" fmla="*/ 290 h 762"/>
                <a:gd name="T46" fmla="*/ 517 w 811"/>
                <a:gd name="T47" fmla="*/ 324 h 762"/>
                <a:gd name="T48" fmla="*/ 477 w 811"/>
                <a:gd name="T49" fmla="*/ 342 h 762"/>
                <a:gd name="T50" fmla="*/ 414 w 811"/>
                <a:gd name="T51" fmla="*/ 348 h 762"/>
                <a:gd name="T52" fmla="*/ 376 w 811"/>
                <a:gd name="T53" fmla="*/ 78 h 762"/>
                <a:gd name="T54" fmla="*/ 392 w 811"/>
                <a:gd name="T55" fmla="*/ 41 h 762"/>
                <a:gd name="T56" fmla="*/ 437 w 811"/>
                <a:gd name="T57" fmla="*/ 35 h 762"/>
                <a:gd name="T58" fmla="*/ 641 w 811"/>
                <a:gd name="T59" fmla="*/ 36 h 762"/>
                <a:gd name="T60" fmla="*/ 708 w 811"/>
                <a:gd name="T61" fmla="*/ 50 h 762"/>
                <a:gd name="T62" fmla="*/ 747 w 811"/>
                <a:gd name="T63" fmla="*/ 79 h 762"/>
                <a:gd name="T64" fmla="*/ 763 w 811"/>
                <a:gd name="T65" fmla="*/ 127 h 762"/>
                <a:gd name="T66" fmla="*/ 764 w 811"/>
                <a:gd name="T67" fmla="*/ 175 h 762"/>
                <a:gd name="T68" fmla="*/ 763 w 811"/>
                <a:gd name="T69" fmla="*/ 200 h 762"/>
                <a:gd name="T70" fmla="*/ 759 w 811"/>
                <a:gd name="T71" fmla="*/ 238 h 762"/>
                <a:gd name="T72" fmla="*/ 772 w 811"/>
                <a:gd name="T73" fmla="*/ 252 h 762"/>
                <a:gd name="T74" fmla="*/ 788 w 811"/>
                <a:gd name="T75" fmla="*/ 224 h 762"/>
                <a:gd name="T76" fmla="*/ 811 w 811"/>
                <a:gd name="T77" fmla="*/ 13 h 762"/>
                <a:gd name="T78" fmla="*/ 797 w 811"/>
                <a:gd name="T79" fmla="*/ 0 h 762"/>
                <a:gd name="T80" fmla="*/ 215 w 811"/>
                <a:gd name="T81" fmla="*/ 0 h 762"/>
                <a:gd name="T82" fmla="*/ 190 w 811"/>
                <a:gd name="T83" fmla="*/ 2 h 762"/>
                <a:gd name="T84" fmla="*/ 182 w 811"/>
                <a:gd name="T85" fmla="*/ 22 h 762"/>
                <a:gd name="T86" fmla="*/ 213 w 811"/>
                <a:gd name="T87" fmla="*/ 35 h 762"/>
                <a:gd name="T88" fmla="*/ 265 w 811"/>
                <a:gd name="T89" fmla="*/ 37 h 762"/>
                <a:gd name="T90" fmla="*/ 286 w 811"/>
                <a:gd name="T91" fmla="*/ 54 h 762"/>
                <a:gd name="T92" fmla="*/ 280 w 811"/>
                <a:gd name="T93" fmla="*/ 82 h 762"/>
                <a:gd name="T94" fmla="*/ 129 w 811"/>
                <a:gd name="T95" fmla="*/ 689 h 762"/>
                <a:gd name="T96" fmla="*/ 119 w 811"/>
                <a:gd name="T97" fmla="*/ 710 h 762"/>
                <a:gd name="T98" fmla="*/ 99 w 811"/>
                <a:gd name="T99" fmla="*/ 721 h 762"/>
                <a:gd name="T100" fmla="*/ 60 w 811"/>
                <a:gd name="T101" fmla="*/ 726 h 762"/>
                <a:gd name="T102" fmla="*/ 18 w 811"/>
                <a:gd name="T103" fmla="*/ 727 h 762"/>
                <a:gd name="T104" fmla="*/ 2 w 811"/>
                <a:gd name="T105" fmla="*/ 735 h 762"/>
                <a:gd name="T106" fmla="*/ 8 w 811"/>
                <a:gd name="T107" fmla="*/ 759 h 762"/>
                <a:gd name="T108" fmla="*/ 612 w 811"/>
                <a:gd name="T109" fmla="*/ 762 h 762"/>
                <a:gd name="T110" fmla="*/ 635 w 811"/>
                <a:gd name="T111" fmla="*/ 758 h 762"/>
                <a:gd name="T112" fmla="*/ 646 w 811"/>
                <a:gd name="T113" fmla="*/ 742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1" h="762">
                  <a:moveTo>
                    <a:pt x="749" y="500"/>
                  </a:moveTo>
                  <a:lnTo>
                    <a:pt x="753" y="491"/>
                  </a:lnTo>
                  <a:lnTo>
                    <a:pt x="754" y="485"/>
                  </a:lnTo>
                  <a:lnTo>
                    <a:pt x="753" y="478"/>
                  </a:lnTo>
                  <a:lnTo>
                    <a:pt x="741" y="472"/>
                  </a:lnTo>
                  <a:lnTo>
                    <a:pt x="731" y="477"/>
                  </a:lnTo>
                  <a:lnTo>
                    <a:pt x="726" y="486"/>
                  </a:lnTo>
                  <a:lnTo>
                    <a:pt x="700" y="544"/>
                  </a:lnTo>
                  <a:lnTo>
                    <a:pt x="675" y="593"/>
                  </a:lnTo>
                  <a:lnTo>
                    <a:pt x="648" y="635"/>
                  </a:lnTo>
                  <a:lnTo>
                    <a:pt x="618" y="668"/>
                  </a:lnTo>
                  <a:lnTo>
                    <a:pt x="583" y="694"/>
                  </a:lnTo>
                  <a:lnTo>
                    <a:pt x="539" y="712"/>
                  </a:lnTo>
                  <a:lnTo>
                    <a:pt x="486" y="723"/>
                  </a:lnTo>
                  <a:lnTo>
                    <a:pt x="421" y="727"/>
                  </a:lnTo>
                  <a:lnTo>
                    <a:pt x="258" y="727"/>
                  </a:lnTo>
                  <a:lnTo>
                    <a:pt x="242" y="726"/>
                  </a:lnTo>
                  <a:lnTo>
                    <a:pt x="233" y="726"/>
                  </a:lnTo>
                  <a:lnTo>
                    <a:pt x="222" y="723"/>
                  </a:lnTo>
                  <a:lnTo>
                    <a:pt x="219" y="715"/>
                  </a:lnTo>
                  <a:lnTo>
                    <a:pt x="219" y="708"/>
                  </a:lnTo>
                  <a:lnTo>
                    <a:pt x="225" y="688"/>
                  </a:lnTo>
                  <a:lnTo>
                    <a:pt x="300" y="383"/>
                  </a:lnTo>
                  <a:lnTo>
                    <a:pt x="411" y="383"/>
                  </a:lnTo>
                  <a:lnTo>
                    <a:pt x="443" y="384"/>
                  </a:lnTo>
                  <a:lnTo>
                    <a:pt x="466" y="387"/>
                  </a:lnTo>
                  <a:lnTo>
                    <a:pt x="483" y="392"/>
                  </a:lnTo>
                  <a:lnTo>
                    <a:pt x="494" y="398"/>
                  </a:lnTo>
                  <a:lnTo>
                    <a:pt x="501" y="406"/>
                  </a:lnTo>
                  <a:lnTo>
                    <a:pt x="505" y="414"/>
                  </a:lnTo>
                  <a:lnTo>
                    <a:pt x="506" y="424"/>
                  </a:lnTo>
                  <a:lnTo>
                    <a:pt x="506" y="434"/>
                  </a:lnTo>
                  <a:lnTo>
                    <a:pt x="505" y="452"/>
                  </a:lnTo>
                  <a:lnTo>
                    <a:pt x="498" y="489"/>
                  </a:lnTo>
                  <a:lnTo>
                    <a:pt x="495" y="501"/>
                  </a:lnTo>
                  <a:lnTo>
                    <a:pt x="498" y="510"/>
                  </a:lnTo>
                  <a:lnTo>
                    <a:pt x="509" y="514"/>
                  </a:lnTo>
                  <a:lnTo>
                    <a:pt x="520" y="509"/>
                  </a:lnTo>
                  <a:lnTo>
                    <a:pt x="527" y="491"/>
                  </a:lnTo>
                  <a:lnTo>
                    <a:pt x="590" y="229"/>
                  </a:lnTo>
                  <a:lnTo>
                    <a:pt x="586" y="221"/>
                  </a:lnTo>
                  <a:lnTo>
                    <a:pt x="577" y="217"/>
                  </a:lnTo>
                  <a:lnTo>
                    <a:pt x="566" y="222"/>
                  </a:lnTo>
                  <a:lnTo>
                    <a:pt x="561" y="237"/>
                  </a:lnTo>
                  <a:lnTo>
                    <a:pt x="552" y="266"/>
                  </a:lnTo>
                  <a:lnTo>
                    <a:pt x="543" y="290"/>
                  </a:lnTo>
                  <a:lnTo>
                    <a:pt x="531" y="310"/>
                  </a:lnTo>
                  <a:lnTo>
                    <a:pt x="517" y="324"/>
                  </a:lnTo>
                  <a:lnTo>
                    <a:pt x="500" y="335"/>
                  </a:lnTo>
                  <a:lnTo>
                    <a:pt x="477" y="342"/>
                  </a:lnTo>
                  <a:lnTo>
                    <a:pt x="450" y="347"/>
                  </a:lnTo>
                  <a:lnTo>
                    <a:pt x="414" y="348"/>
                  </a:lnTo>
                  <a:lnTo>
                    <a:pt x="310" y="348"/>
                  </a:lnTo>
                  <a:lnTo>
                    <a:pt x="376" y="78"/>
                  </a:lnTo>
                  <a:lnTo>
                    <a:pt x="383" y="55"/>
                  </a:lnTo>
                  <a:lnTo>
                    <a:pt x="392" y="41"/>
                  </a:lnTo>
                  <a:lnTo>
                    <a:pt x="408" y="36"/>
                  </a:lnTo>
                  <a:lnTo>
                    <a:pt x="437" y="35"/>
                  </a:lnTo>
                  <a:lnTo>
                    <a:pt x="594" y="35"/>
                  </a:lnTo>
                  <a:lnTo>
                    <a:pt x="641" y="36"/>
                  </a:lnTo>
                  <a:lnTo>
                    <a:pt x="678" y="41"/>
                  </a:lnTo>
                  <a:lnTo>
                    <a:pt x="708" y="50"/>
                  </a:lnTo>
                  <a:lnTo>
                    <a:pt x="731" y="62"/>
                  </a:lnTo>
                  <a:lnTo>
                    <a:pt x="747" y="79"/>
                  </a:lnTo>
                  <a:lnTo>
                    <a:pt x="757" y="100"/>
                  </a:lnTo>
                  <a:lnTo>
                    <a:pt x="763" y="127"/>
                  </a:lnTo>
                  <a:lnTo>
                    <a:pt x="764" y="159"/>
                  </a:lnTo>
                  <a:lnTo>
                    <a:pt x="764" y="175"/>
                  </a:lnTo>
                  <a:lnTo>
                    <a:pt x="764" y="187"/>
                  </a:lnTo>
                  <a:lnTo>
                    <a:pt x="763" y="200"/>
                  </a:lnTo>
                  <a:lnTo>
                    <a:pt x="760" y="218"/>
                  </a:lnTo>
                  <a:lnTo>
                    <a:pt x="759" y="238"/>
                  </a:lnTo>
                  <a:lnTo>
                    <a:pt x="762" y="247"/>
                  </a:lnTo>
                  <a:lnTo>
                    <a:pt x="772" y="252"/>
                  </a:lnTo>
                  <a:lnTo>
                    <a:pt x="784" y="245"/>
                  </a:lnTo>
                  <a:lnTo>
                    <a:pt x="788" y="224"/>
                  </a:lnTo>
                  <a:lnTo>
                    <a:pt x="810" y="30"/>
                  </a:lnTo>
                  <a:lnTo>
                    <a:pt x="811" y="13"/>
                  </a:lnTo>
                  <a:lnTo>
                    <a:pt x="807" y="3"/>
                  </a:lnTo>
                  <a:lnTo>
                    <a:pt x="797" y="0"/>
                  </a:lnTo>
                  <a:lnTo>
                    <a:pt x="780" y="0"/>
                  </a:lnTo>
                  <a:lnTo>
                    <a:pt x="215" y="0"/>
                  </a:lnTo>
                  <a:lnTo>
                    <a:pt x="200" y="0"/>
                  </a:lnTo>
                  <a:lnTo>
                    <a:pt x="190" y="2"/>
                  </a:lnTo>
                  <a:lnTo>
                    <a:pt x="184" y="9"/>
                  </a:lnTo>
                  <a:lnTo>
                    <a:pt x="182" y="22"/>
                  </a:lnTo>
                  <a:lnTo>
                    <a:pt x="190" y="33"/>
                  </a:lnTo>
                  <a:lnTo>
                    <a:pt x="213" y="35"/>
                  </a:lnTo>
                  <a:lnTo>
                    <a:pt x="242" y="35"/>
                  </a:lnTo>
                  <a:lnTo>
                    <a:pt x="265" y="37"/>
                  </a:lnTo>
                  <a:lnTo>
                    <a:pt x="280" y="43"/>
                  </a:lnTo>
                  <a:lnTo>
                    <a:pt x="286" y="54"/>
                  </a:lnTo>
                  <a:lnTo>
                    <a:pt x="285" y="62"/>
                  </a:lnTo>
                  <a:lnTo>
                    <a:pt x="280" y="82"/>
                  </a:lnTo>
                  <a:lnTo>
                    <a:pt x="133" y="674"/>
                  </a:lnTo>
                  <a:lnTo>
                    <a:pt x="129" y="689"/>
                  </a:lnTo>
                  <a:lnTo>
                    <a:pt x="125" y="701"/>
                  </a:lnTo>
                  <a:lnTo>
                    <a:pt x="119" y="710"/>
                  </a:lnTo>
                  <a:lnTo>
                    <a:pt x="111" y="717"/>
                  </a:lnTo>
                  <a:lnTo>
                    <a:pt x="99" y="721"/>
                  </a:lnTo>
                  <a:lnTo>
                    <a:pt x="82" y="725"/>
                  </a:lnTo>
                  <a:lnTo>
                    <a:pt x="60" y="726"/>
                  </a:lnTo>
                  <a:lnTo>
                    <a:pt x="31" y="727"/>
                  </a:lnTo>
                  <a:lnTo>
                    <a:pt x="18" y="727"/>
                  </a:lnTo>
                  <a:lnTo>
                    <a:pt x="8" y="729"/>
                  </a:lnTo>
                  <a:lnTo>
                    <a:pt x="2" y="735"/>
                  </a:lnTo>
                  <a:lnTo>
                    <a:pt x="0" y="748"/>
                  </a:lnTo>
                  <a:lnTo>
                    <a:pt x="8" y="759"/>
                  </a:lnTo>
                  <a:lnTo>
                    <a:pt x="31" y="762"/>
                  </a:lnTo>
                  <a:lnTo>
                    <a:pt x="612" y="762"/>
                  </a:lnTo>
                  <a:lnTo>
                    <a:pt x="626" y="761"/>
                  </a:lnTo>
                  <a:lnTo>
                    <a:pt x="635" y="758"/>
                  </a:lnTo>
                  <a:lnTo>
                    <a:pt x="641" y="753"/>
                  </a:lnTo>
                  <a:lnTo>
                    <a:pt x="646" y="742"/>
                  </a:lnTo>
                  <a:lnTo>
                    <a:pt x="749" y="50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3" name="Freeform 25"/>
            <p:cNvSpPr>
              <a:spLocks noChangeAspect="1"/>
            </p:cNvSpPr>
            <p:nvPr/>
          </p:nvSpPr>
          <p:spPr bwMode="auto">
            <a:xfrm>
              <a:off x="3013" y="0"/>
              <a:ext cx="259" cy="1121"/>
            </a:xfrm>
            <a:custGeom>
              <a:avLst/>
              <a:gdLst>
                <a:gd name="T0" fmla="*/ 259 w 259"/>
                <a:gd name="T1" fmla="*/ 1109 h 1121"/>
                <a:gd name="T2" fmla="*/ 259 w 259"/>
                <a:gd name="T3" fmla="*/ 1107 h 1121"/>
                <a:gd name="T4" fmla="*/ 257 w 259"/>
                <a:gd name="T5" fmla="*/ 1103 h 1121"/>
                <a:gd name="T6" fmla="*/ 251 w 259"/>
                <a:gd name="T7" fmla="*/ 1096 h 1121"/>
                <a:gd name="T8" fmla="*/ 241 w 259"/>
                <a:gd name="T9" fmla="*/ 1085 h 1121"/>
                <a:gd name="T10" fmla="*/ 154 w 259"/>
                <a:gd name="T11" fmla="*/ 967 h 1121"/>
                <a:gd name="T12" fmla="*/ 100 w 259"/>
                <a:gd name="T13" fmla="*/ 834 h 1121"/>
                <a:gd name="T14" fmla="*/ 73 w 259"/>
                <a:gd name="T15" fmla="*/ 694 h 1121"/>
                <a:gd name="T16" fmla="*/ 65 w 259"/>
                <a:gd name="T17" fmla="*/ 560 h 1121"/>
                <a:gd name="T18" fmla="*/ 73 w 259"/>
                <a:gd name="T19" fmla="*/ 415 h 1121"/>
                <a:gd name="T20" fmla="*/ 103 w 259"/>
                <a:gd name="T21" fmla="*/ 275 h 1121"/>
                <a:gd name="T22" fmla="*/ 159 w 259"/>
                <a:gd name="T23" fmla="*/ 145 h 1121"/>
                <a:gd name="T24" fmla="*/ 245 w 259"/>
                <a:gd name="T25" fmla="*/ 31 h 1121"/>
                <a:gd name="T26" fmla="*/ 258 w 259"/>
                <a:gd name="T27" fmla="*/ 17 h 1121"/>
                <a:gd name="T28" fmla="*/ 259 w 259"/>
                <a:gd name="T29" fmla="*/ 11 h 1121"/>
                <a:gd name="T30" fmla="*/ 256 w 259"/>
                <a:gd name="T31" fmla="*/ 3 h 1121"/>
                <a:gd name="T32" fmla="*/ 248 w 259"/>
                <a:gd name="T33" fmla="*/ 0 h 1121"/>
                <a:gd name="T34" fmla="*/ 225 w 259"/>
                <a:gd name="T35" fmla="*/ 14 h 1121"/>
                <a:gd name="T36" fmla="*/ 180 w 259"/>
                <a:gd name="T37" fmla="*/ 56 h 1121"/>
                <a:gd name="T38" fmla="*/ 125 w 259"/>
                <a:gd name="T39" fmla="*/ 124 h 1121"/>
                <a:gd name="T40" fmla="*/ 71 w 259"/>
                <a:gd name="T41" fmla="*/ 218 h 1121"/>
                <a:gd name="T42" fmla="*/ 36 w 259"/>
                <a:gd name="T43" fmla="*/ 311 h 1121"/>
                <a:gd name="T44" fmla="*/ 14 w 259"/>
                <a:gd name="T45" fmla="*/ 401 h 1121"/>
                <a:gd name="T46" fmla="*/ 3 w 259"/>
                <a:gd name="T47" fmla="*/ 485 h 1121"/>
                <a:gd name="T48" fmla="*/ 0 w 259"/>
                <a:gd name="T49" fmla="*/ 560 h 1121"/>
                <a:gd name="T50" fmla="*/ 3 w 259"/>
                <a:gd name="T51" fmla="*/ 634 h 1121"/>
                <a:gd name="T52" fmla="*/ 14 w 259"/>
                <a:gd name="T53" fmla="*/ 720 h 1121"/>
                <a:gd name="T54" fmla="*/ 37 w 259"/>
                <a:gd name="T55" fmla="*/ 814 h 1121"/>
                <a:gd name="T56" fmla="*/ 74 w 259"/>
                <a:gd name="T57" fmla="*/ 910 h 1121"/>
                <a:gd name="T58" fmla="*/ 128 w 259"/>
                <a:gd name="T59" fmla="*/ 1001 h 1121"/>
                <a:gd name="T60" fmla="*/ 182 w 259"/>
                <a:gd name="T61" fmla="*/ 1067 h 1121"/>
                <a:gd name="T62" fmla="*/ 226 w 259"/>
                <a:gd name="T63" fmla="*/ 1107 h 1121"/>
                <a:gd name="T64" fmla="*/ 248 w 259"/>
                <a:gd name="T65" fmla="*/ 1121 h 1121"/>
                <a:gd name="T66" fmla="*/ 256 w 259"/>
                <a:gd name="T67" fmla="*/ 1118 h 1121"/>
                <a:gd name="T68" fmla="*/ 259 w 259"/>
                <a:gd name="T69" fmla="*/ 1109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21">
                  <a:moveTo>
                    <a:pt x="259" y="1109"/>
                  </a:moveTo>
                  <a:lnTo>
                    <a:pt x="259" y="1107"/>
                  </a:lnTo>
                  <a:lnTo>
                    <a:pt x="257" y="1103"/>
                  </a:lnTo>
                  <a:lnTo>
                    <a:pt x="251" y="1096"/>
                  </a:lnTo>
                  <a:lnTo>
                    <a:pt x="241" y="1085"/>
                  </a:lnTo>
                  <a:lnTo>
                    <a:pt x="154" y="967"/>
                  </a:lnTo>
                  <a:lnTo>
                    <a:pt x="100" y="834"/>
                  </a:lnTo>
                  <a:lnTo>
                    <a:pt x="73" y="694"/>
                  </a:lnTo>
                  <a:lnTo>
                    <a:pt x="65" y="560"/>
                  </a:lnTo>
                  <a:lnTo>
                    <a:pt x="73" y="415"/>
                  </a:lnTo>
                  <a:lnTo>
                    <a:pt x="103" y="275"/>
                  </a:lnTo>
                  <a:lnTo>
                    <a:pt x="159" y="145"/>
                  </a:lnTo>
                  <a:lnTo>
                    <a:pt x="245" y="31"/>
                  </a:lnTo>
                  <a:lnTo>
                    <a:pt x="258" y="17"/>
                  </a:lnTo>
                  <a:lnTo>
                    <a:pt x="259" y="11"/>
                  </a:lnTo>
                  <a:lnTo>
                    <a:pt x="256" y="3"/>
                  </a:lnTo>
                  <a:lnTo>
                    <a:pt x="248" y="0"/>
                  </a:lnTo>
                  <a:lnTo>
                    <a:pt x="225" y="14"/>
                  </a:lnTo>
                  <a:lnTo>
                    <a:pt x="180" y="56"/>
                  </a:lnTo>
                  <a:lnTo>
                    <a:pt x="125" y="124"/>
                  </a:lnTo>
                  <a:lnTo>
                    <a:pt x="71" y="218"/>
                  </a:lnTo>
                  <a:lnTo>
                    <a:pt x="36" y="311"/>
                  </a:lnTo>
                  <a:lnTo>
                    <a:pt x="14" y="401"/>
                  </a:lnTo>
                  <a:lnTo>
                    <a:pt x="3" y="485"/>
                  </a:lnTo>
                  <a:lnTo>
                    <a:pt x="0" y="560"/>
                  </a:lnTo>
                  <a:lnTo>
                    <a:pt x="3" y="634"/>
                  </a:lnTo>
                  <a:lnTo>
                    <a:pt x="14" y="720"/>
                  </a:lnTo>
                  <a:lnTo>
                    <a:pt x="37" y="814"/>
                  </a:lnTo>
                  <a:lnTo>
                    <a:pt x="74" y="910"/>
                  </a:lnTo>
                  <a:lnTo>
                    <a:pt x="128" y="1001"/>
                  </a:lnTo>
                  <a:lnTo>
                    <a:pt x="182" y="1067"/>
                  </a:lnTo>
                  <a:lnTo>
                    <a:pt x="226" y="1107"/>
                  </a:lnTo>
                  <a:lnTo>
                    <a:pt x="248" y="1121"/>
                  </a:lnTo>
                  <a:lnTo>
                    <a:pt x="256" y="1118"/>
                  </a:lnTo>
                  <a:lnTo>
                    <a:pt x="259" y="110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4" name="Freeform 26"/>
            <p:cNvSpPr>
              <a:spLocks noChangeAspect="1"/>
            </p:cNvSpPr>
            <p:nvPr/>
          </p:nvSpPr>
          <p:spPr bwMode="auto">
            <a:xfrm>
              <a:off x="3384" y="76"/>
              <a:ext cx="676" cy="765"/>
            </a:xfrm>
            <a:custGeom>
              <a:avLst/>
              <a:gdLst>
                <a:gd name="T0" fmla="*/ 379 w 676"/>
                <a:gd name="T1" fmla="*/ 73 h 765"/>
                <a:gd name="T2" fmla="*/ 389 w 676"/>
                <a:gd name="T3" fmla="*/ 53 h 765"/>
                <a:gd name="T4" fmla="*/ 412 w 676"/>
                <a:gd name="T5" fmla="*/ 40 h 765"/>
                <a:gd name="T6" fmla="*/ 459 w 676"/>
                <a:gd name="T7" fmla="*/ 35 h 765"/>
                <a:gd name="T8" fmla="*/ 514 w 676"/>
                <a:gd name="T9" fmla="*/ 34 h 765"/>
                <a:gd name="T10" fmla="*/ 534 w 676"/>
                <a:gd name="T11" fmla="*/ 25 h 765"/>
                <a:gd name="T12" fmla="*/ 529 w 676"/>
                <a:gd name="T13" fmla="*/ 1 h 765"/>
                <a:gd name="T14" fmla="*/ 204 w 676"/>
                <a:gd name="T15" fmla="*/ 0 h 765"/>
                <a:gd name="T16" fmla="*/ 190 w 676"/>
                <a:gd name="T17" fmla="*/ 2 h 765"/>
                <a:gd name="T18" fmla="*/ 182 w 676"/>
                <a:gd name="T19" fmla="*/ 21 h 765"/>
                <a:gd name="T20" fmla="*/ 214 w 676"/>
                <a:gd name="T21" fmla="*/ 34 h 765"/>
                <a:gd name="T22" fmla="*/ 256 w 676"/>
                <a:gd name="T23" fmla="*/ 36 h 765"/>
                <a:gd name="T24" fmla="*/ 287 w 676"/>
                <a:gd name="T25" fmla="*/ 54 h 765"/>
                <a:gd name="T26" fmla="*/ 282 w 676"/>
                <a:gd name="T27" fmla="*/ 76 h 765"/>
                <a:gd name="T28" fmla="*/ 128 w 676"/>
                <a:gd name="T29" fmla="*/ 692 h 765"/>
                <a:gd name="T30" fmla="*/ 118 w 676"/>
                <a:gd name="T31" fmla="*/ 713 h 765"/>
                <a:gd name="T32" fmla="*/ 99 w 676"/>
                <a:gd name="T33" fmla="*/ 724 h 765"/>
                <a:gd name="T34" fmla="*/ 60 w 676"/>
                <a:gd name="T35" fmla="*/ 729 h 765"/>
                <a:gd name="T36" fmla="*/ 18 w 676"/>
                <a:gd name="T37" fmla="*/ 730 h 765"/>
                <a:gd name="T38" fmla="*/ 2 w 676"/>
                <a:gd name="T39" fmla="*/ 739 h 765"/>
                <a:gd name="T40" fmla="*/ 8 w 676"/>
                <a:gd name="T41" fmla="*/ 763 h 765"/>
                <a:gd name="T42" fmla="*/ 548 w 676"/>
                <a:gd name="T43" fmla="*/ 765 h 765"/>
                <a:gd name="T44" fmla="*/ 573 w 676"/>
                <a:gd name="T45" fmla="*/ 762 h 765"/>
                <a:gd name="T46" fmla="*/ 583 w 676"/>
                <a:gd name="T47" fmla="*/ 745 h 765"/>
                <a:gd name="T48" fmla="*/ 675 w 676"/>
                <a:gd name="T49" fmla="*/ 492 h 765"/>
                <a:gd name="T50" fmla="*/ 673 w 676"/>
                <a:gd name="T51" fmla="*/ 480 h 765"/>
                <a:gd name="T52" fmla="*/ 652 w 676"/>
                <a:gd name="T53" fmla="*/ 480 h 765"/>
                <a:gd name="T54" fmla="*/ 628 w 676"/>
                <a:gd name="T55" fmla="*/ 538 h 765"/>
                <a:gd name="T56" fmla="*/ 589 w 676"/>
                <a:gd name="T57" fmla="*/ 617 h 765"/>
                <a:gd name="T58" fmla="*/ 526 w 676"/>
                <a:gd name="T59" fmla="*/ 684 h 765"/>
                <a:gd name="T60" fmla="*/ 429 w 676"/>
                <a:gd name="T61" fmla="*/ 724 h 765"/>
                <a:gd name="T62" fmla="*/ 257 w 676"/>
                <a:gd name="T63" fmla="*/ 730 h 765"/>
                <a:gd name="T64" fmla="*/ 233 w 676"/>
                <a:gd name="T65" fmla="*/ 729 h 765"/>
                <a:gd name="T66" fmla="*/ 218 w 676"/>
                <a:gd name="T67" fmla="*/ 718 h 765"/>
                <a:gd name="T68" fmla="*/ 224 w 676"/>
                <a:gd name="T69" fmla="*/ 691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6" h="765">
                  <a:moveTo>
                    <a:pt x="375" y="87"/>
                  </a:moveTo>
                  <a:lnTo>
                    <a:pt x="379" y="73"/>
                  </a:lnTo>
                  <a:lnTo>
                    <a:pt x="383" y="62"/>
                  </a:lnTo>
                  <a:lnTo>
                    <a:pt x="389" y="53"/>
                  </a:lnTo>
                  <a:lnTo>
                    <a:pt x="398" y="45"/>
                  </a:lnTo>
                  <a:lnTo>
                    <a:pt x="412" y="40"/>
                  </a:lnTo>
                  <a:lnTo>
                    <a:pt x="432" y="36"/>
                  </a:lnTo>
                  <a:lnTo>
                    <a:pt x="459" y="35"/>
                  </a:lnTo>
                  <a:lnTo>
                    <a:pt x="494" y="34"/>
                  </a:lnTo>
                  <a:lnTo>
                    <a:pt x="514" y="34"/>
                  </a:lnTo>
                  <a:lnTo>
                    <a:pt x="527" y="31"/>
                  </a:lnTo>
                  <a:lnTo>
                    <a:pt x="534" y="25"/>
                  </a:lnTo>
                  <a:lnTo>
                    <a:pt x="536" y="13"/>
                  </a:lnTo>
                  <a:lnTo>
                    <a:pt x="529" y="1"/>
                  </a:lnTo>
                  <a:lnTo>
                    <a:pt x="518" y="0"/>
                  </a:lnTo>
                  <a:lnTo>
                    <a:pt x="204" y="0"/>
                  </a:lnTo>
                  <a:lnTo>
                    <a:pt x="197" y="0"/>
                  </a:lnTo>
                  <a:lnTo>
                    <a:pt x="190" y="2"/>
                  </a:lnTo>
                  <a:lnTo>
                    <a:pt x="185" y="9"/>
                  </a:lnTo>
                  <a:lnTo>
                    <a:pt x="182" y="21"/>
                  </a:lnTo>
                  <a:lnTo>
                    <a:pt x="190" y="33"/>
                  </a:lnTo>
                  <a:lnTo>
                    <a:pt x="214" y="34"/>
                  </a:lnTo>
                  <a:lnTo>
                    <a:pt x="229" y="34"/>
                  </a:lnTo>
                  <a:lnTo>
                    <a:pt x="256" y="36"/>
                  </a:lnTo>
                  <a:lnTo>
                    <a:pt x="279" y="41"/>
                  </a:lnTo>
                  <a:lnTo>
                    <a:pt x="287" y="54"/>
                  </a:lnTo>
                  <a:lnTo>
                    <a:pt x="286" y="62"/>
                  </a:lnTo>
                  <a:lnTo>
                    <a:pt x="282" y="76"/>
                  </a:lnTo>
                  <a:lnTo>
                    <a:pt x="132" y="677"/>
                  </a:lnTo>
                  <a:lnTo>
                    <a:pt x="128" y="692"/>
                  </a:lnTo>
                  <a:lnTo>
                    <a:pt x="124" y="704"/>
                  </a:lnTo>
                  <a:lnTo>
                    <a:pt x="118" y="713"/>
                  </a:lnTo>
                  <a:lnTo>
                    <a:pt x="110" y="720"/>
                  </a:lnTo>
                  <a:lnTo>
                    <a:pt x="99" y="724"/>
                  </a:lnTo>
                  <a:lnTo>
                    <a:pt x="82" y="728"/>
                  </a:lnTo>
                  <a:lnTo>
                    <a:pt x="60" y="729"/>
                  </a:lnTo>
                  <a:lnTo>
                    <a:pt x="31" y="730"/>
                  </a:lnTo>
                  <a:lnTo>
                    <a:pt x="18" y="730"/>
                  </a:lnTo>
                  <a:lnTo>
                    <a:pt x="8" y="732"/>
                  </a:lnTo>
                  <a:lnTo>
                    <a:pt x="2" y="739"/>
                  </a:lnTo>
                  <a:lnTo>
                    <a:pt x="0" y="752"/>
                  </a:lnTo>
                  <a:lnTo>
                    <a:pt x="8" y="763"/>
                  </a:lnTo>
                  <a:lnTo>
                    <a:pt x="31" y="765"/>
                  </a:lnTo>
                  <a:lnTo>
                    <a:pt x="548" y="765"/>
                  </a:lnTo>
                  <a:lnTo>
                    <a:pt x="564" y="764"/>
                  </a:lnTo>
                  <a:lnTo>
                    <a:pt x="573" y="762"/>
                  </a:lnTo>
                  <a:lnTo>
                    <a:pt x="579" y="757"/>
                  </a:lnTo>
                  <a:lnTo>
                    <a:pt x="583" y="745"/>
                  </a:lnTo>
                  <a:lnTo>
                    <a:pt x="671" y="503"/>
                  </a:lnTo>
                  <a:lnTo>
                    <a:pt x="675" y="492"/>
                  </a:lnTo>
                  <a:lnTo>
                    <a:pt x="676" y="488"/>
                  </a:lnTo>
                  <a:lnTo>
                    <a:pt x="673" y="480"/>
                  </a:lnTo>
                  <a:lnTo>
                    <a:pt x="662" y="475"/>
                  </a:lnTo>
                  <a:lnTo>
                    <a:pt x="652" y="480"/>
                  </a:lnTo>
                  <a:lnTo>
                    <a:pt x="643" y="499"/>
                  </a:lnTo>
                  <a:lnTo>
                    <a:pt x="628" y="538"/>
                  </a:lnTo>
                  <a:lnTo>
                    <a:pt x="611" y="578"/>
                  </a:lnTo>
                  <a:lnTo>
                    <a:pt x="589" y="617"/>
                  </a:lnTo>
                  <a:lnTo>
                    <a:pt x="561" y="653"/>
                  </a:lnTo>
                  <a:lnTo>
                    <a:pt x="526" y="684"/>
                  </a:lnTo>
                  <a:lnTo>
                    <a:pt x="483" y="708"/>
                  </a:lnTo>
                  <a:lnTo>
                    <a:pt x="429" y="724"/>
                  </a:lnTo>
                  <a:lnTo>
                    <a:pt x="363" y="730"/>
                  </a:lnTo>
                  <a:lnTo>
                    <a:pt x="257" y="730"/>
                  </a:lnTo>
                  <a:lnTo>
                    <a:pt x="242" y="729"/>
                  </a:lnTo>
                  <a:lnTo>
                    <a:pt x="233" y="729"/>
                  </a:lnTo>
                  <a:lnTo>
                    <a:pt x="221" y="726"/>
                  </a:lnTo>
                  <a:lnTo>
                    <a:pt x="218" y="718"/>
                  </a:lnTo>
                  <a:lnTo>
                    <a:pt x="219" y="711"/>
                  </a:lnTo>
                  <a:lnTo>
                    <a:pt x="224" y="691"/>
                  </a:lnTo>
                  <a:lnTo>
                    <a:pt x="375" y="8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5" name="Freeform 27"/>
            <p:cNvSpPr>
              <a:spLocks noChangeAspect="1"/>
            </p:cNvSpPr>
            <p:nvPr/>
          </p:nvSpPr>
          <p:spPr bwMode="auto">
            <a:xfrm>
              <a:off x="4164" y="0"/>
              <a:ext cx="259" cy="1121"/>
            </a:xfrm>
            <a:custGeom>
              <a:avLst/>
              <a:gdLst>
                <a:gd name="T0" fmla="*/ 259 w 259"/>
                <a:gd name="T1" fmla="*/ 560 h 1121"/>
                <a:gd name="T2" fmla="*/ 256 w 259"/>
                <a:gd name="T3" fmla="*/ 487 h 1121"/>
                <a:gd name="T4" fmla="*/ 245 w 259"/>
                <a:gd name="T5" fmla="*/ 400 h 1121"/>
                <a:gd name="T6" fmla="*/ 222 w 259"/>
                <a:gd name="T7" fmla="*/ 306 h 1121"/>
                <a:gd name="T8" fmla="*/ 185 w 259"/>
                <a:gd name="T9" fmla="*/ 211 h 1121"/>
                <a:gd name="T10" fmla="*/ 131 w 259"/>
                <a:gd name="T11" fmla="*/ 120 h 1121"/>
                <a:gd name="T12" fmla="*/ 77 w 259"/>
                <a:gd name="T13" fmla="*/ 54 h 1121"/>
                <a:gd name="T14" fmla="*/ 33 w 259"/>
                <a:gd name="T15" fmla="*/ 14 h 1121"/>
                <a:gd name="T16" fmla="*/ 11 w 259"/>
                <a:gd name="T17" fmla="*/ 0 h 1121"/>
                <a:gd name="T18" fmla="*/ 3 w 259"/>
                <a:gd name="T19" fmla="*/ 3 h 1121"/>
                <a:gd name="T20" fmla="*/ 0 w 259"/>
                <a:gd name="T21" fmla="*/ 11 h 1121"/>
                <a:gd name="T22" fmla="*/ 0 w 259"/>
                <a:gd name="T23" fmla="*/ 14 h 1121"/>
                <a:gd name="T24" fmla="*/ 2 w 259"/>
                <a:gd name="T25" fmla="*/ 18 h 1121"/>
                <a:gd name="T26" fmla="*/ 9 w 259"/>
                <a:gd name="T27" fmla="*/ 25 h 1121"/>
                <a:gd name="T28" fmla="*/ 21 w 259"/>
                <a:gd name="T29" fmla="*/ 37 h 1121"/>
                <a:gd name="T30" fmla="*/ 94 w 259"/>
                <a:gd name="T31" fmla="*/ 133 h 1121"/>
                <a:gd name="T32" fmla="*/ 149 w 259"/>
                <a:gd name="T33" fmla="*/ 253 h 1121"/>
                <a:gd name="T34" fmla="*/ 182 w 259"/>
                <a:gd name="T35" fmla="*/ 395 h 1121"/>
                <a:gd name="T36" fmla="*/ 194 w 259"/>
                <a:gd name="T37" fmla="*/ 560 h 1121"/>
                <a:gd name="T38" fmla="*/ 186 w 259"/>
                <a:gd name="T39" fmla="*/ 704 h 1121"/>
                <a:gd name="T40" fmla="*/ 156 w 259"/>
                <a:gd name="T41" fmla="*/ 844 h 1121"/>
                <a:gd name="T42" fmla="*/ 101 w 259"/>
                <a:gd name="T43" fmla="*/ 975 h 1121"/>
                <a:gd name="T44" fmla="*/ 14 w 259"/>
                <a:gd name="T45" fmla="*/ 1090 h 1121"/>
                <a:gd name="T46" fmla="*/ 1 w 259"/>
                <a:gd name="T47" fmla="*/ 1104 h 1121"/>
                <a:gd name="T48" fmla="*/ 0 w 259"/>
                <a:gd name="T49" fmla="*/ 1109 h 1121"/>
                <a:gd name="T50" fmla="*/ 3 w 259"/>
                <a:gd name="T51" fmla="*/ 1117 h 1121"/>
                <a:gd name="T52" fmla="*/ 11 w 259"/>
                <a:gd name="T53" fmla="*/ 1121 h 1121"/>
                <a:gd name="T54" fmla="*/ 34 w 259"/>
                <a:gd name="T55" fmla="*/ 1106 h 1121"/>
                <a:gd name="T56" fmla="*/ 79 w 259"/>
                <a:gd name="T57" fmla="*/ 1064 h 1121"/>
                <a:gd name="T58" fmla="*/ 134 w 259"/>
                <a:gd name="T59" fmla="*/ 996 h 1121"/>
                <a:gd name="T60" fmla="*/ 188 w 259"/>
                <a:gd name="T61" fmla="*/ 902 h 1121"/>
                <a:gd name="T62" fmla="*/ 223 w 259"/>
                <a:gd name="T63" fmla="*/ 810 h 1121"/>
                <a:gd name="T64" fmla="*/ 245 w 259"/>
                <a:gd name="T65" fmla="*/ 720 h 1121"/>
                <a:gd name="T66" fmla="*/ 256 w 259"/>
                <a:gd name="T67" fmla="*/ 636 h 1121"/>
                <a:gd name="T68" fmla="*/ 259 w 259"/>
                <a:gd name="T69" fmla="*/ 56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21">
                  <a:moveTo>
                    <a:pt x="259" y="560"/>
                  </a:moveTo>
                  <a:lnTo>
                    <a:pt x="256" y="487"/>
                  </a:lnTo>
                  <a:lnTo>
                    <a:pt x="245" y="400"/>
                  </a:lnTo>
                  <a:lnTo>
                    <a:pt x="222" y="306"/>
                  </a:lnTo>
                  <a:lnTo>
                    <a:pt x="185" y="211"/>
                  </a:lnTo>
                  <a:lnTo>
                    <a:pt x="131" y="120"/>
                  </a:lnTo>
                  <a:lnTo>
                    <a:pt x="77" y="54"/>
                  </a:lnTo>
                  <a:lnTo>
                    <a:pt x="33" y="14"/>
                  </a:lnTo>
                  <a:lnTo>
                    <a:pt x="11" y="0"/>
                  </a:lnTo>
                  <a:lnTo>
                    <a:pt x="3" y="3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9" y="25"/>
                  </a:lnTo>
                  <a:lnTo>
                    <a:pt x="21" y="37"/>
                  </a:lnTo>
                  <a:lnTo>
                    <a:pt x="94" y="133"/>
                  </a:lnTo>
                  <a:lnTo>
                    <a:pt x="149" y="253"/>
                  </a:lnTo>
                  <a:lnTo>
                    <a:pt x="182" y="395"/>
                  </a:lnTo>
                  <a:lnTo>
                    <a:pt x="194" y="560"/>
                  </a:lnTo>
                  <a:lnTo>
                    <a:pt x="186" y="704"/>
                  </a:lnTo>
                  <a:lnTo>
                    <a:pt x="156" y="844"/>
                  </a:lnTo>
                  <a:lnTo>
                    <a:pt x="101" y="975"/>
                  </a:lnTo>
                  <a:lnTo>
                    <a:pt x="14" y="1090"/>
                  </a:lnTo>
                  <a:lnTo>
                    <a:pt x="1" y="1104"/>
                  </a:lnTo>
                  <a:lnTo>
                    <a:pt x="0" y="1109"/>
                  </a:lnTo>
                  <a:lnTo>
                    <a:pt x="3" y="1117"/>
                  </a:lnTo>
                  <a:lnTo>
                    <a:pt x="11" y="1121"/>
                  </a:lnTo>
                  <a:lnTo>
                    <a:pt x="34" y="1106"/>
                  </a:lnTo>
                  <a:lnTo>
                    <a:pt x="79" y="1064"/>
                  </a:lnTo>
                  <a:lnTo>
                    <a:pt x="134" y="996"/>
                  </a:lnTo>
                  <a:lnTo>
                    <a:pt x="188" y="902"/>
                  </a:lnTo>
                  <a:lnTo>
                    <a:pt x="223" y="810"/>
                  </a:lnTo>
                  <a:lnTo>
                    <a:pt x="245" y="720"/>
                  </a:lnTo>
                  <a:lnTo>
                    <a:pt x="256" y="636"/>
                  </a:lnTo>
                  <a:lnTo>
                    <a:pt x="259" y="5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49" name="Group 30"/>
          <p:cNvGrpSpPr>
            <a:grpSpLocks noChangeAspect="1"/>
          </p:cNvGrpSpPr>
          <p:nvPr>
            <p:custDataLst>
              <p:tags r:id="rId11"/>
            </p:custDataLst>
          </p:nvPr>
        </p:nvGrpSpPr>
        <p:grpSpPr bwMode="auto">
          <a:xfrm>
            <a:off x="2863233" y="1052736"/>
            <a:ext cx="2644871" cy="899541"/>
            <a:chOff x="1" y="-2"/>
            <a:chExt cx="5757" cy="1958"/>
          </a:xfrm>
        </p:grpSpPr>
        <p:sp>
          <p:nvSpPr>
            <p:cNvPr id="265" name="Freeform 31"/>
            <p:cNvSpPr>
              <a:spLocks noChangeAspect="1"/>
            </p:cNvSpPr>
            <p:nvPr/>
          </p:nvSpPr>
          <p:spPr bwMode="auto">
            <a:xfrm>
              <a:off x="1" y="856"/>
              <a:ext cx="520" cy="294"/>
            </a:xfrm>
            <a:custGeom>
              <a:avLst/>
              <a:gdLst>
                <a:gd name="T0" fmla="*/ 52 w 520"/>
                <a:gd name="T1" fmla="*/ 243 h 294"/>
                <a:gd name="T2" fmla="*/ 42 w 520"/>
                <a:gd name="T3" fmla="*/ 269 h 294"/>
                <a:gd name="T4" fmla="*/ 0 w 520"/>
                <a:gd name="T5" fmla="*/ 273 h 294"/>
                <a:gd name="T6" fmla="*/ 149 w 520"/>
                <a:gd name="T7" fmla="*/ 294 h 294"/>
                <a:gd name="T8" fmla="*/ 122 w 520"/>
                <a:gd name="T9" fmla="*/ 272 h 294"/>
                <a:gd name="T10" fmla="*/ 99 w 520"/>
                <a:gd name="T11" fmla="*/ 260 h 294"/>
                <a:gd name="T12" fmla="*/ 97 w 520"/>
                <a:gd name="T13" fmla="*/ 121 h 294"/>
                <a:gd name="T14" fmla="*/ 126 w 520"/>
                <a:gd name="T15" fmla="*/ 42 h 294"/>
                <a:gd name="T16" fmla="*/ 187 w 520"/>
                <a:gd name="T17" fmla="*/ 14 h 294"/>
                <a:gd name="T18" fmla="*/ 213 w 520"/>
                <a:gd name="T19" fmla="*/ 20 h 294"/>
                <a:gd name="T20" fmla="*/ 227 w 520"/>
                <a:gd name="T21" fmla="*/ 37 h 294"/>
                <a:gd name="T22" fmla="*/ 235 w 520"/>
                <a:gd name="T23" fmla="*/ 60 h 294"/>
                <a:gd name="T24" fmla="*/ 236 w 520"/>
                <a:gd name="T25" fmla="*/ 88 h 294"/>
                <a:gd name="T26" fmla="*/ 235 w 520"/>
                <a:gd name="T27" fmla="*/ 260 h 294"/>
                <a:gd name="T28" fmla="*/ 212 w 520"/>
                <a:gd name="T29" fmla="*/ 272 h 294"/>
                <a:gd name="T30" fmla="*/ 185 w 520"/>
                <a:gd name="T31" fmla="*/ 294 h 294"/>
                <a:gd name="T32" fmla="*/ 334 w 520"/>
                <a:gd name="T33" fmla="*/ 273 h 294"/>
                <a:gd name="T34" fmla="*/ 292 w 520"/>
                <a:gd name="T35" fmla="*/ 269 h 294"/>
                <a:gd name="T36" fmla="*/ 282 w 520"/>
                <a:gd name="T37" fmla="*/ 243 h 294"/>
                <a:gd name="T38" fmla="*/ 290 w 520"/>
                <a:gd name="T39" fmla="*/ 75 h 294"/>
                <a:gd name="T40" fmla="*/ 340 w 520"/>
                <a:gd name="T41" fmla="*/ 21 h 294"/>
                <a:gd name="T42" fmla="*/ 387 w 520"/>
                <a:gd name="T43" fmla="*/ 16 h 294"/>
                <a:gd name="T44" fmla="*/ 406 w 520"/>
                <a:gd name="T45" fmla="*/ 28 h 294"/>
                <a:gd name="T46" fmla="*/ 417 w 520"/>
                <a:gd name="T47" fmla="*/ 48 h 294"/>
                <a:gd name="T48" fmla="*/ 421 w 520"/>
                <a:gd name="T49" fmla="*/ 74 h 294"/>
                <a:gd name="T50" fmla="*/ 422 w 520"/>
                <a:gd name="T51" fmla="*/ 243 h 294"/>
                <a:gd name="T52" fmla="*/ 412 w 520"/>
                <a:gd name="T53" fmla="*/ 269 h 294"/>
                <a:gd name="T54" fmla="*/ 370 w 520"/>
                <a:gd name="T55" fmla="*/ 273 h 294"/>
                <a:gd name="T56" fmla="*/ 520 w 520"/>
                <a:gd name="T57" fmla="*/ 294 h 294"/>
                <a:gd name="T58" fmla="*/ 497 w 520"/>
                <a:gd name="T59" fmla="*/ 273 h 294"/>
                <a:gd name="T60" fmla="*/ 471 w 520"/>
                <a:gd name="T61" fmla="*/ 265 h 294"/>
                <a:gd name="T62" fmla="*/ 467 w 520"/>
                <a:gd name="T63" fmla="*/ 126 h 294"/>
                <a:gd name="T64" fmla="*/ 465 w 520"/>
                <a:gd name="T65" fmla="*/ 63 h 294"/>
                <a:gd name="T66" fmla="*/ 447 w 520"/>
                <a:gd name="T67" fmla="*/ 24 h 294"/>
                <a:gd name="T68" fmla="*/ 423 w 520"/>
                <a:gd name="T69" fmla="*/ 8 h 294"/>
                <a:gd name="T70" fmla="*/ 377 w 520"/>
                <a:gd name="T71" fmla="*/ 0 h 294"/>
                <a:gd name="T72" fmla="*/ 312 w 520"/>
                <a:gd name="T73" fmla="*/ 22 h 294"/>
                <a:gd name="T74" fmla="*/ 280 w 520"/>
                <a:gd name="T75" fmla="*/ 65 h 294"/>
                <a:gd name="T76" fmla="*/ 267 w 520"/>
                <a:gd name="T77" fmla="*/ 30 h 294"/>
                <a:gd name="T78" fmla="*/ 244 w 520"/>
                <a:gd name="T79" fmla="*/ 10 h 294"/>
                <a:gd name="T80" fmla="*/ 217 w 520"/>
                <a:gd name="T81" fmla="*/ 1 h 294"/>
                <a:gd name="T82" fmla="*/ 192 w 520"/>
                <a:gd name="T83" fmla="*/ 0 h 294"/>
                <a:gd name="T84" fmla="*/ 131 w 520"/>
                <a:gd name="T85" fmla="*/ 19 h 294"/>
                <a:gd name="T86" fmla="*/ 94 w 520"/>
                <a:gd name="T87" fmla="*/ 69 h 294"/>
                <a:gd name="T88" fmla="*/ 0 w 520"/>
                <a:gd name="T89" fmla="*/ 7 h 294"/>
                <a:gd name="T90" fmla="*/ 15 w 520"/>
                <a:gd name="T91" fmla="*/ 28 h 294"/>
                <a:gd name="T92" fmla="*/ 36 w 520"/>
                <a:gd name="T93" fmla="*/ 31 h 294"/>
                <a:gd name="T94" fmla="*/ 47 w 520"/>
                <a:gd name="T95" fmla="*/ 39 h 294"/>
                <a:gd name="T96" fmla="*/ 51 w 520"/>
                <a:gd name="T97" fmla="*/ 5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0" h="294">
                  <a:moveTo>
                    <a:pt x="52" y="65"/>
                  </a:moveTo>
                  <a:lnTo>
                    <a:pt x="52" y="243"/>
                  </a:lnTo>
                  <a:lnTo>
                    <a:pt x="50" y="260"/>
                  </a:lnTo>
                  <a:lnTo>
                    <a:pt x="42" y="269"/>
                  </a:lnTo>
                  <a:lnTo>
                    <a:pt x="26" y="272"/>
                  </a:lnTo>
                  <a:lnTo>
                    <a:pt x="0" y="273"/>
                  </a:lnTo>
                  <a:lnTo>
                    <a:pt x="0" y="294"/>
                  </a:lnTo>
                  <a:lnTo>
                    <a:pt x="149" y="294"/>
                  </a:lnTo>
                  <a:lnTo>
                    <a:pt x="149" y="273"/>
                  </a:lnTo>
                  <a:lnTo>
                    <a:pt x="122" y="272"/>
                  </a:lnTo>
                  <a:lnTo>
                    <a:pt x="107" y="269"/>
                  </a:lnTo>
                  <a:lnTo>
                    <a:pt x="99" y="260"/>
                  </a:lnTo>
                  <a:lnTo>
                    <a:pt x="97" y="243"/>
                  </a:lnTo>
                  <a:lnTo>
                    <a:pt x="97" y="121"/>
                  </a:lnTo>
                  <a:lnTo>
                    <a:pt x="105" y="75"/>
                  </a:lnTo>
                  <a:lnTo>
                    <a:pt x="126" y="42"/>
                  </a:lnTo>
                  <a:lnTo>
                    <a:pt x="155" y="21"/>
                  </a:lnTo>
                  <a:lnTo>
                    <a:pt x="187" y="14"/>
                  </a:lnTo>
                  <a:lnTo>
                    <a:pt x="201" y="16"/>
                  </a:lnTo>
                  <a:lnTo>
                    <a:pt x="213" y="20"/>
                  </a:lnTo>
                  <a:lnTo>
                    <a:pt x="221" y="28"/>
                  </a:lnTo>
                  <a:lnTo>
                    <a:pt x="227" y="37"/>
                  </a:lnTo>
                  <a:lnTo>
                    <a:pt x="232" y="48"/>
                  </a:lnTo>
                  <a:lnTo>
                    <a:pt x="235" y="60"/>
                  </a:lnTo>
                  <a:lnTo>
                    <a:pt x="236" y="74"/>
                  </a:lnTo>
                  <a:lnTo>
                    <a:pt x="236" y="88"/>
                  </a:lnTo>
                  <a:lnTo>
                    <a:pt x="236" y="243"/>
                  </a:lnTo>
                  <a:lnTo>
                    <a:pt x="235" y="260"/>
                  </a:lnTo>
                  <a:lnTo>
                    <a:pt x="227" y="269"/>
                  </a:lnTo>
                  <a:lnTo>
                    <a:pt x="212" y="272"/>
                  </a:lnTo>
                  <a:lnTo>
                    <a:pt x="185" y="273"/>
                  </a:lnTo>
                  <a:lnTo>
                    <a:pt x="185" y="294"/>
                  </a:lnTo>
                  <a:lnTo>
                    <a:pt x="334" y="294"/>
                  </a:lnTo>
                  <a:lnTo>
                    <a:pt x="334" y="273"/>
                  </a:lnTo>
                  <a:lnTo>
                    <a:pt x="307" y="272"/>
                  </a:lnTo>
                  <a:lnTo>
                    <a:pt x="292" y="269"/>
                  </a:lnTo>
                  <a:lnTo>
                    <a:pt x="284" y="260"/>
                  </a:lnTo>
                  <a:lnTo>
                    <a:pt x="282" y="243"/>
                  </a:lnTo>
                  <a:lnTo>
                    <a:pt x="282" y="121"/>
                  </a:lnTo>
                  <a:lnTo>
                    <a:pt x="290" y="75"/>
                  </a:lnTo>
                  <a:lnTo>
                    <a:pt x="311" y="42"/>
                  </a:lnTo>
                  <a:lnTo>
                    <a:pt x="340" y="21"/>
                  </a:lnTo>
                  <a:lnTo>
                    <a:pt x="372" y="14"/>
                  </a:lnTo>
                  <a:lnTo>
                    <a:pt x="387" y="16"/>
                  </a:lnTo>
                  <a:lnTo>
                    <a:pt x="398" y="20"/>
                  </a:lnTo>
                  <a:lnTo>
                    <a:pt x="406" y="28"/>
                  </a:lnTo>
                  <a:lnTo>
                    <a:pt x="413" y="37"/>
                  </a:lnTo>
                  <a:lnTo>
                    <a:pt x="417" y="48"/>
                  </a:lnTo>
                  <a:lnTo>
                    <a:pt x="420" y="60"/>
                  </a:lnTo>
                  <a:lnTo>
                    <a:pt x="421" y="74"/>
                  </a:lnTo>
                  <a:lnTo>
                    <a:pt x="422" y="88"/>
                  </a:lnTo>
                  <a:lnTo>
                    <a:pt x="422" y="243"/>
                  </a:lnTo>
                  <a:lnTo>
                    <a:pt x="420" y="260"/>
                  </a:lnTo>
                  <a:lnTo>
                    <a:pt x="412" y="269"/>
                  </a:lnTo>
                  <a:lnTo>
                    <a:pt x="396" y="272"/>
                  </a:lnTo>
                  <a:lnTo>
                    <a:pt x="370" y="273"/>
                  </a:lnTo>
                  <a:lnTo>
                    <a:pt x="370" y="294"/>
                  </a:lnTo>
                  <a:lnTo>
                    <a:pt x="520" y="294"/>
                  </a:lnTo>
                  <a:lnTo>
                    <a:pt x="520" y="273"/>
                  </a:lnTo>
                  <a:lnTo>
                    <a:pt x="497" y="273"/>
                  </a:lnTo>
                  <a:lnTo>
                    <a:pt x="481" y="271"/>
                  </a:lnTo>
                  <a:lnTo>
                    <a:pt x="471" y="265"/>
                  </a:lnTo>
                  <a:lnTo>
                    <a:pt x="467" y="253"/>
                  </a:lnTo>
                  <a:lnTo>
                    <a:pt x="467" y="126"/>
                  </a:lnTo>
                  <a:lnTo>
                    <a:pt x="467" y="89"/>
                  </a:lnTo>
                  <a:lnTo>
                    <a:pt x="465" y="63"/>
                  </a:lnTo>
                  <a:lnTo>
                    <a:pt x="459" y="42"/>
                  </a:lnTo>
                  <a:lnTo>
                    <a:pt x="447" y="24"/>
                  </a:lnTo>
                  <a:lnTo>
                    <a:pt x="437" y="15"/>
                  </a:lnTo>
                  <a:lnTo>
                    <a:pt x="423" y="8"/>
                  </a:lnTo>
                  <a:lnTo>
                    <a:pt x="403" y="2"/>
                  </a:lnTo>
                  <a:lnTo>
                    <a:pt x="377" y="0"/>
                  </a:lnTo>
                  <a:lnTo>
                    <a:pt x="340" y="6"/>
                  </a:lnTo>
                  <a:lnTo>
                    <a:pt x="312" y="22"/>
                  </a:lnTo>
                  <a:lnTo>
                    <a:pt x="292" y="44"/>
                  </a:lnTo>
                  <a:lnTo>
                    <a:pt x="280" y="65"/>
                  </a:lnTo>
                  <a:lnTo>
                    <a:pt x="275" y="45"/>
                  </a:lnTo>
                  <a:lnTo>
                    <a:pt x="267" y="30"/>
                  </a:lnTo>
                  <a:lnTo>
                    <a:pt x="256" y="19"/>
                  </a:lnTo>
                  <a:lnTo>
                    <a:pt x="244" y="10"/>
                  </a:lnTo>
                  <a:lnTo>
                    <a:pt x="231" y="5"/>
                  </a:lnTo>
                  <a:lnTo>
                    <a:pt x="217" y="1"/>
                  </a:lnTo>
                  <a:lnTo>
                    <a:pt x="204" y="0"/>
                  </a:lnTo>
                  <a:lnTo>
                    <a:pt x="192" y="0"/>
                  </a:lnTo>
                  <a:lnTo>
                    <a:pt x="159" y="5"/>
                  </a:lnTo>
                  <a:lnTo>
                    <a:pt x="131" y="19"/>
                  </a:lnTo>
                  <a:lnTo>
                    <a:pt x="110" y="41"/>
                  </a:lnTo>
                  <a:lnTo>
                    <a:pt x="94" y="69"/>
                  </a:lnTo>
                  <a:lnTo>
                    <a:pt x="94" y="0"/>
                  </a:lnTo>
                  <a:lnTo>
                    <a:pt x="0" y="7"/>
                  </a:lnTo>
                  <a:lnTo>
                    <a:pt x="0" y="28"/>
                  </a:lnTo>
                  <a:lnTo>
                    <a:pt x="15" y="28"/>
                  </a:lnTo>
                  <a:lnTo>
                    <a:pt x="27" y="29"/>
                  </a:lnTo>
                  <a:lnTo>
                    <a:pt x="36" y="31"/>
                  </a:lnTo>
                  <a:lnTo>
                    <a:pt x="43" y="34"/>
                  </a:lnTo>
                  <a:lnTo>
                    <a:pt x="47" y="39"/>
                  </a:lnTo>
                  <a:lnTo>
                    <a:pt x="50" y="45"/>
                  </a:lnTo>
                  <a:lnTo>
                    <a:pt x="51" y="54"/>
                  </a:lnTo>
                  <a:lnTo>
                    <a:pt x="52" y="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6" name="Freeform 32"/>
            <p:cNvSpPr>
              <a:spLocks noChangeAspect="1" noEditPoints="1"/>
            </p:cNvSpPr>
            <p:nvPr/>
          </p:nvSpPr>
          <p:spPr bwMode="auto">
            <a:xfrm>
              <a:off x="555" y="705"/>
              <a:ext cx="142" cy="445"/>
            </a:xfrm>
            <a:custGeom>
              <a:avLst/>
              <a:gdLst>
                <a:gd name="T0" fmla="*/ 96 w 142"/>
                <a:gd name="T1" fmla="*/ 151 h 445"/>
                <a:gd name="T2" fmla="*/ 2 w 142"/>
                <a:gd name="T3" fmla="*/ 158 h 445"/>
                <a:gd name="T4" fmla="*/ 2 w 142"/>
                <a:gd name="T5" fmla="*/ 179 h 445"/>
                <a:gd name="T6" fmla="*/ 29 w 142"/>
                <a:gd name="T7" fmla="*/ 180 h 445"/>
                <a:gd name="T8" fmla="*/ 43 w 142"/>
                <a:gd name="T9" fmla="*/ 185 h 445"/>
                <a:gd name="T10" fmla="*/ 50 w 142"/>
                <a:gd name="T11" fmla="*/ 195 h 445"/>
                <a:gd name="T12" fmla="*/ 52 w 142"/>
                <a:gd name="T13" fmla="*/ 215 h 445"/>
                <a:gd name="T14" fmla="*/ 52 w 142"/>
                <a:gd name="T15" fmla="*/ 394 h 445"/>
                <a:gd name="T16" fmla="*/ 50 w 142"/>
                <a:gd name="T17" fmla="*/ 411 h 445"/>
                <a:gd name="T18" fmla="*/ 43 w 142"/>
                <a:gd name="T19" fmla="*/ 420 h 445"/>
                <a:gd name="T20" fmla="*/ 27 w 142"/>
                <a:gd name="T21" fmla="*/ 423 h 445"/>
                <a:gd name="T22" fmla="*/ 0 w 142"/>
                <a:gd name="T23" fmla="*/ 424 h 445"/>
                <a:gd name="T24" fmla="*/ 0 w 142"/>
                <a:gd name="T25" fmla="*/ 445 h 445"/>
                <a:gd name="T26" fmla="*/ 142 w 142"/>
                <a:gd name="T27" fmla="*/ 445 h 445"/>
                <a:gd name="T28" fmla="*/ 142 w 142"/>
                <a:gd name="T29" fmla="*/ 424 h 445"/>
                <a:gd name="T30" fmla="*/ 116 w 142"/>
                <a:gd name="T31" fmla="*/ 423 h 445"/>
                <a:gd name="T32" fmla="*/ 102 w 142"/>
                <a:gd name="T33" fmla="*/ 419 h 445"/>
                <a:gd name="T34" fmla="*/ 97 w 142"/>
                <a:gd name="T35" fmla="*/ 410 h 445"/>
                <a:gd name="T36" fmla="*/ 96 w 142"/>
                <a:gd name="T37" fmla="*/ 395 h 445"/>
                <a:gd name="T38" fmla="*/ 96 w 142"/>
                <a:gd name="T39" fmla="*/ 151 h 445"/>
                <a:gd name="T40" fmla="*/ 98 w 142"/>
                <a:gd name="T41" fmla="*/ 35 h 445"/>
                <a:gd name="T42" fmla="*/ 95 w 142"/>
                <a:gd name="T43" fmla="*/ 20 h 445"/>
                <a:gd name="T44" fmla="*/ 88 w 142"/>
                <a:gd name="T45" fmla="*/ 9 h 445"/>
                <a:gd name="T46" fmla="*/ 76 w 142"/>
                <a:gd name="T47" fmla="*/ 2 h 445"/>
                <a:gd name="T48" fmla="*/ 63 w 142"/>
                <a:gd name="T49" fmla="*/ 0 h 445"/>
                <a:gd name="T50" fmla="*/ 49 w 142"/>
                <a:gd name="T51" fmla="*/ 3 h 445"/>
                <a:gd name="T52" fmla="*/ 38 w 142"/>
                <a:gd name="T53" fmla="*/ 11 h 445"/>
                <a:gd name="T54" fmla="*/ 30 w 142"/>
                <a:gd name="T55" fmla="*/ 22 h 445"/>
                <a:gd name="T56" fmla="*/ 28 w 142"/>
                <a:gd name="T57" fmla="*/ 35 h 445"/>
                <a:gd name="T58" fmla="*/ 30 w 142"/>
                <a:gd name="T59" fmla="*/ 48 h 445"/>
                <a:gd name="T60" fmla="*/ 38 w 142"/>
                <a:gd name="T61" fmla="*/ 59 h 445"/>
                <a:gd name="T62" fmla="*/ 49 w 142"/>
                <a:gd name="T63" fmla="*/ 67 h 445"/>
                <a:gd name="T64" fmla="*/ 63 w 142"/>
                <a:gd name="T65" fmla="*/ 70 h 445"/>
                <a:gd name="T66" fmla="*/ 76 w 142"/>
                <a:gd name="T67" fmla="*/ 68 h 445"/>
                <a:gd name="T68" fmla="*/ 88 w 142"/>
                <a:gd name="T69" fmla="*/ 60 h 445"/>
                <a:gd name="T70" fmla="*/ 95 w 142"/>
                <a:gd name="T71" fmla="*/ 49 h 445"/>
                <a:gd name="T72" fmla="*/ 98 w 142"/>
                <a:gd name="T73" fmla="*/ 3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2" h="445">
                  <a:moveTo>
                    <a:pt x="96" y="151"/>
                  </a:moveTo>
                  <a:lnTo>
                    <a:pt x="2" y="158"/>
                  </a:lnTo>
                  <a:lnTo>
                    <a:pt x="2" y="179"/>
                  </a:lnTo>
                  <a:lnTo>
                    <a:pt x="29" y="180"/>
                  </a:lnTo>
                  <a:lnTo>
                    <a:pt x="43" y="185"/>
                  </a:lnTo>
                  <a:lnTo>
                    <a:pt x="50" y="195"/>
                  </a:lnTo>
                  <a:lnTo>
                    <a:pt x="52" y="215"/>
                  </a:lnTo>
                  <a:lnTo>
                    <a:pt x="52" y="394"/>
                  </a:lnTo>
                  <a:lnTo>
                    <a:pt x="50" y="411"/>
                  </a:lnTo>
                  <a:lnTo>
                    <a:pt x="43" y="420"/>
                  </a:lnTo>
                  <a:lnTo>
                    <a:pt x="27" y="423"/>
                  </a:lnTo>
                  <a:lnTo>
                    <a:pt x="0" y="424"/>
                  </a:lnTo>
                  <a:lnTo>
                    <a:pt x="0" y="445"/>
                  </a:lnTo>
                  <a:lnTo>
                    <a:pt x="142" y="445"/>
                  </a:lnTo>
                  <a:lnTo>
                    <a:pt x="142" y="424"/>
                  </a:lnTo>
                  <a:lnTo>
                    <a:pt x="116" y="423"/>
                  </a:lnTo>
                  <a:lnTo>
                    <a:pt x="102" y="419"/>
                  </a:lnTo>
                  <a:lnTo>
                    <a:pt x="97" y="410"/>
                  </a:lnTo>
                  <a:lnTo>
                    <a:pt x="96" y="395"/>
                  </a:lnTo>
                  <a:lnTo>
                    <a:pt x="96" y="151"/>
                  </a:lnTo>
                  <a:close/>
                  <a:moveTo>
                    <a:pt x="98" y="35"/>
                  </a:moveTo>
                  <a:lnTo>
                    <a:pt x="95" y="20"/>
                  </a:lnTo>
                  <a:lnTo>
                    <a:pt x="88" y="9"/>
                  </a:lnTo>
                  <a:lnTo>
                    <a:pt x="76" y="2"/>
                  </a:lnTo>
                  <a:lnTo>
                    <a:pt x="63" y="0"/>
                  </a:lnTo>
                  <a:lnTo>
                    <a:pt x="49" y="3"/>
                  </a:lnTo>
                  <a:lnTo>
                    <a:pt x="38" y="11"/>
                  </a:lnTo>
                  <a:lnTo>
                    <a:pt x="30" y="22"/>
                  </a:lnTo>
                  <a:lnTo>
                    <a:pt x="28" y="35"/>
                  </a:lnTo>
                  <a:lnTo>
                    <a:pt x="30" y="48"/>
                  </a:lnTo>
                  <a:lnTo>
                    <a:pt x="38" y="59"/>
                  </a:lnTo>
                  <a:lnTo>
                    <a:pt x="49" y="67"/>
                  </a:lnTo>
                  <a:lnTo>
                    <a:pt x="63" y="70"/>
                  </a:lnTo>
                  <a:lnTo>
                    <a:pt x="76" y="68"/>
                  </a:lnTo>
                  <a:lnTo>
                    <a:pt x="88" y="60"/>
                  </a:lnTo>
                  <a:lnTo>
                    <a:pt x="95" y="49"/>
                  </a:lnTo>
                  <a:lnTo>
                    <a:pt x="98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7" name="Freeform 33"/>
            <p:cNvSpPr>
              <a:spLocks noChangeAspect="1"/>
            </p:cNvSpPr>
            <p:nvPr/>
          </p:nvSpPr>
          <p:spPr bwMode="auto">
            <a:xfrm>
              <a:off x="739" y="856"/>
              <a:ext cx="334" cy="294"/>
            </a:xfrm>
            <a:custGeom>
              <a:avLst/>
              <a:gdLst>
                <a:gd name="T0" fmla="*/ 52 w 334"/>
                <a:gd name="T1" fmla="*/ 65 h 294"/>
                <a:gd name="T2" fmla="*/ 52 w 334"/>
                <a:gd name="T3" fmla="*/ 243 h 294"/>
                <a:gd name="T4" fmla="*/ 50 w 334"/>
                <a:gd name="T5" fmla="*/ 260 h 294"/>
                <a:gd name="T6" fmla="*/ 42 w 334"/>
                <a:gd name="T7" fmla="*/ 269 h 294"/>
                <a:gd name="T8" fmla="*/ 26 w 334"/>
                <a:gd name="T9" fmla="*/ 272 h 294"/>
                <a:gd name="T10" fmla="*/ 0 w 334"/>
                <a:gd name="T11" fmla="*/ 273 h 294"/>
                <a:gd name="T12" fmla="*/ 0 w 334"/>
                <a:gd name="T13" fmla="*/ 294 h 294"/>
                <a:gd name="T14" fmla="*/ 149 w 334"/>
                <a:gd name="T15" fmla="*/ 294 h 294"/>
                <a:gd name="T16" fmla="*/ 149 w 334"/>
                <a:gd name="T17" fmla="*/ 273 h 294"/>
                <a:gd name="T18" fmla="*/ 123 w 334"/>
                <a:gd name="T19" fmla="*/ 272 h 294"/>
                <a:gd name="T20" fmla="*/ 107 w 334"/>
                <a:gd name="T21" fmla="*/ 269 h 294"/>
                <a:gd name="T22" fmla="*/ 99 w 334"/>
                <a:gd name="T23" fmla="*/ 260 h 294"/>
                <a:gd name="T24" fmla="*/ 97 w 334"/>
                <a:gd name="T25" fmla="*/ 243 h 294"/>
                <a:gd name="T26" fmla="*/ 97 w 334"/>
                <a:gd name="T27" fmla="*/ 121 h 294"/>
                <a:gd name="T28" fmla="*/ 105 w 334"/>
                <a:gd name="T29" fmla="*/ 75 h 294"/>
                <a:gd name="T30" fmla="*/ 126 w 334"/>
                <a:gd name="T31" fmla="*/ 42 h 294"/>
                <a:gd name="T32" fmla="*/ 155 w 334"/>
                <a:gd name="T33" fmla="*/ 21 h 294"/>
                <a:gd name="T34" fmla="*/ 187 w 334"/>
                <a:gd name="T35" fmla="*/ 14 h 294"/>
                <a:gd name="T36" fmla="*/ 201 w 334"/>
                <a:gd name="T37" fmla="*/ 16 h 294"/>
                <a:gd name="T38" fmla="*/ 213 w 334"/>
                <a:gd name="T39" fmla="*/ 20 h 294"/>
                <a:gd name="T40" fmla="*/ 221 w 334"/>
                <a:gd name="T41" fmla="*/ 28 h 294"/>
                <a:gd name="T42" fmla="*/ 228 w 334"/>
                <a:gd name="T43" fmla="*/ 37 h 294"/>
                <a:gd name="T44" fmla="*/ 232 w 334"/>
                <a:gd name="T45" fmla="*/ 48 h 294"/>
                <a:gd name="T46" fmla="*/ 235 w 334"/>
                <a:gd name="T47" fmla="*/ 60 h 294"/>
                <a:gd name="T48" fmla="*/ 236 w 334"/>
                <a:gd name="T49" fmla="*/ 74 h 294"/>
                <a:gd name="T50" fmla="*/ 236 w 334"/>
                <a:gd name="T51" fmla="*/ 88 h 294"/>
                <a:gd name="T52" fmla="*/ 236 w 334"/>
                <a:gd name="T53" fmla="*/ 243 h 294"/>
                <a:gd name="T54" fmla="*/ 235 w 334"/>
                <a:gd name="T55" fmla="*/ 260 h 294"/>
                <a:gd name="T56" fmla="*/ 227 w 334"/>
                <a:gd name="T57" fmla="*/ 269 h 294"/>
                <a:gd name="T58" fmla="*/ 212 w 334"/>
                <a:gd name="T59" fmla="*/ 272 h 294"/>
                <a:gd name="T60" fmla="*/ 185 w 334"/>
                <a:gd name="T61" fmla="*/ 273 h 294"/>
                <a:gd name="T62" fmla="*/ 185 w 334"/>
                <a:gd name="T63" fmla="*/ 294 h 294"/>
                <a:gd name="T64" fmla="*/ 334 w 334"/>
                <a:gd name="T65" fmla="*/ 294 h 294"/>
                <a:gd name="T66" fmla="*/ 334 w 334"/>
                <a:gd name="T67" fmla="*/ 273 h 294"/>
                <a:gd name="T68" fmla="*/ 312 w 334"/>
                <a:gd name="T69" fmla="*/ 273 h 294"/>
                <a:gd name="T70" fmla="*/ 296 w 334"/>
                <a:gd name="T71" fmla="*/ 271 h 294"/>
                <a:gd name="T72" fmla="*/ 286 w 334"/>
                <a:gd name="T73" fmla="*/ 265 h 294"/>
                <a:gd name="T74" fmla="*/ 283 w 334"/>
                <a:gd name="T75" fmla="*/ 253 h 294"/>
                <a:gd name="T76" fmla="*/ 283 w 334"/>
                <a:gd name="T77" fmla="*/ 126 h 294"/>
                <a:gd name="T78" fmla="*/ 282 w 334"/>
                <a:gd name="T79" fmla="*/ 89 h 294"/>
                <a:gd name="T80" fmla="*/ 280 w 334"/>
                <a:gd name="T81" fmla="*/ 63 h 294"/>
                <a:gd name="T82" fmla="*/ 274 w 334"/>
                <a:gd name="T83" fmla="*/ 42 h 294"/>
                <a:gd name="T84" fmla="*/ 262 w 334"/>
                <a:gd name="T85" fmla="*/ 24 h 294"/>
                <a:gd name="T86" fmla="*/ 252 w 334"/>
                <a:gd name="T87" fmla="*/ 15 h 294"/>
                <a:gd name="T88" fmla="*/ 238 w 334"/>
                <a:gd name="T89" fmla="*/ 8 h 294"/>
                <a:gd name="T90" fmla="*/ 218 w 334"/>
                <a:gd name="T91" fmla="*/ 2 h 294"/>
                <a:gd name="T92" fmla="*/ 192 w 334"/>
                <a:gd name="T93" fmla="*/ 0 h 294"/>
                <a:gd name="T94" fmla="*/ 159 w 334"/>
                <a:gd name="T95" fmla="*/ 5 h 294"/>
                <a:gd name="T96" fmla="*/ 131 w 334"/>
                <a:gd name="T97" fmla="*/ 19 h 294"/>
                <a:gd name="T98" fmla="*/ 110 w 334"/>
                <a:gd name="T99" fmla="*/ 41 h 294"/>
                <a:gd name="T100" fmla="*/ 94 w 334"/>
                <a:gd name="T101" fmla="*/ 69 h 294"/>
                <a:gd name="T102" fmla="*/ 94 w 334"/>
                <a:gd name="T103" fmla="*/ 0 h 294"/>
                <a:gd name="T104" fmla="*/ 0 w 334"/>
                <a:gd name="T105" fmla="*/ 7 h 294"/>
                <a:gd name="T106" fmla="*/ 0 w 334"/>
                <a:gd name="T107" fmla="*/ 28 h 294"/>
                <a:gd name="T108" fmla="*/ 15 w 334"/>
                <a:gd name="T109" fmla="*/ 28 h 294"/>
                <a:gd name="T110" fmla="*/ 27 w 334"/>
                <a:gd name="T111" fmla="*/ 29 h 294"/>
                <a:gd name="T112" fmla="*/ 36 w 334"/>
                <a:gd name="T113" fmla="*/ 31 h 294"/>
                <a:gd name="T114" fmla="*/ 43 w 334"/>
                <a:gd name="T115" fmla="*/ 34 h 294"/>
                <a:gd name="T116" fmla="*/ 47 w 334"/>
                <a:gd name="T117" fmla="*/ 39 h 294"/>
                <a:gd name="T118" fmla="*/ 50 w 334"/>
                <a:gd name="T119" fmla="*/ 45 h 294"/>
                <a:gd name="T120" fmla="*/ 51 w 334"/>
                <a:gd name="T121" fmla="*/ 54 h 294"/>
                <a:gd name="T122" fmla="*/ 52 w 334"/>
                <a:gd name="T123" fmla="*/ 6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4" h="294">
                  <a:moveTo>
                    <a:pt x="52" y="65"/>
                  </a:moveTo>
                  <a:lnTo>
                    <a:pt x="52" y="243"/>
                  </a:lnTo>
                  <a:lnTo>
                    <a:pt x="50" y="260"/>
                  </a:lnTo>
                  <a:lnTo>
                    <a:pt x="42" y="269"/>
                  </a:lnTo>
                  <a:lnTo>
                    <a:pt x="26" y="272"/>
                  </a:lnTo>
                  <a:lnTo>
                    <a:pt x="0" y="273"/>
                  </a:lnTo>
                  <a:lnTo>
                    <a:pt x="0" y="294"/>
                  </a:lnTo>
                  <a:lnTo>
                    <a:pt x="149" y="294"/>
                  </a:lnTo>
                  <a:lnTo>
                    <a:pt x="149" y="273"/>
                  </a:lnTo>
                  <a:lnTo>
                    <a:pt x="123" y="272"/>
                  </a:lnTo>
                  <a:lnTo>
                    <a:pt x="107" y="269"/>
                  </a:lnTo>
                  <a:lnTo>
                    <a:pt x="99" y="260"/>
                  </a:lnTo>
                  <a:lnTo>
                    <a:pt x="97" y="243"/>
                  </a:lnTo>
                  <a:lnTo>
                    <a:pt x="97" y="121"/>
                  </a:lnTo>
                  <a:lnTo>
                    <a:pt x="105" y="75"/>
                  </a:lnTo>
                  <a:lnTo>
                    <a:pt x="126" y="42"/>
                  </a:lnTo>
                  <a:lnTo>
                    <a:pt x="155" y="21"/>
                  </a:lnTo>
                  <a:lnTo>
                    <a:pt x="187" y="14"/>
                  </a:lnTo>
                  <a:lnTo>
                    <a:pt x="201" y="16"/>
                  </a:lnTo>
                  <a:lnTo>
                    <a:pt x="213" y="20"/>
                  </a:lnTo>
                  <a:lnTo>
                    <a:pt x="221" y="28"/>
                  </a:lnTo>
                  <a:lnTo>
                    <a:pt x="228" y="37"/>
                  </a:lnTo>
                  <a:lnTo>
                    <a:pt x="232" y="48"/>
                  </a:lnTo>
                  <a:lnTo>
                    <a:pt x="235" y="60"/>
                  </a:lnTo>
                  <a:lnTo>
                    <a:pt x="236" y="74"/>
                  </a:lnTo>
                  <a:lnTo>
                    <a:pt x="236" y="88"/>
                  </a:lnTo>
                  <a:lnTo>
                    <a:pt x="236" y="243"/>
                  </a:lnTo>
                  <a:lnTo>
                    <a:pt x="235" y="260"/>
                  </a:lnTo>
                  <a:lnTo>
                    <a:pt x="227" y="269"/>
                  </a:lnTo>
                  <a:lnTo>
                    <a:pt x="212" y="272"/>
                  </a:lnTo>
                  <a:lnTo>
                    <a:pt x="185" y="273"/>
                  </a:lnTo>
                  <a:lnTo>
                    <a:pt x="185" y="294"/>
                  </a:lnTo>
                  <a:lnTo>
                    <a:pt x="334" y="294"/>
                  </a:lnTo>
                  <a:lnTo>
                    <a:pt x="334" y="273"/>
                  </a:lnTo>
                  <a:lnTo>
                    <a:pt x="312" y="273"/>
                  </a:lnTo>
                  <a:lnTo>
                    <a:pt x="296" y="271"/>
                  </a:lnTo>
                  <a:lnTo>
                    <a:pt x="286" y="265"/>
                  </a:lnTo>
                  <a:lnTo>
                    <a:pt x="283" y="253"/>
                  </a:lnTo>
                  <a:lnTo>
                    <a:pt x="283" y="126"/>
                  </a:lnTo>
                  <a:lnTo>
                    <a:pt x="282" y="89"/>
                  </a:lnTo>
                  <a:lnTo>
                    <a:pt x="280" y="63"/>
                  </a:lnTo>
                  <a:lnTo>
                    <a:pt x="274" y="42"/>
                  </a:lnTo>
                  <a:lnTo>
                    <a:pt x="262" y="24"/>
                  </a:lnTo>
                  <a:lnTo>
                    <a:pt x="252" y="15"/>
                  </a:lnTo>
                  <a:lnTo>
                    <a:pt x="238" y="8"/>
                  </a:lnTo>
                  <a:lnTo>
                    <a:pt x="218" y="2"/>
                  </a:lnTo>
                  <a:lnTo>
                    <a:pt x="192" y="0"/>
                  </a:lnTo>
                  <a:lnTo>
                    <a:pt x="159" y="5"/>
                  </a:lnTo>
                  <a:lnTo>
                    <a:pt x="131" y="19"/>
                  </a:lnTo>
                  <a:lnTo>
                    <a:pt x="110" y="41"/>
                  </a:lnTo>
                  <a:lnTo>
                    <a:pt x="94" y="69"/>
                  </a:lnTo>
                  <a:lnTo>
                    <a:pt x="94" y="0"/>
                  </a:lnTo>
                  <a:lnTo>
                    <a:pt x="0" y="7"/>
                  </a:lnTo>
                  <a:lnTo>
                    <a:pt x="0" y="28"/>
                  </a:lnTo>
                  <a:lnTo>
                    <a:pt x="15" y="28"/>
                  </a:lnTo>
                  <a:lnTo>
                    <a:pt x="27" y="29"/>
                  </a:lnTo>
                  <a:lnTo>
                    <a:pt x="36" y="31"/>
                  </a:lnTo>
                  <a:lnTo>
                    <a:pt x="43" y="34"/>
                  </a:lnTo>
                  <a:lnTo>
                    <a:pt x="47" y="39"/>
                  </a:lnTo>
                  <a:lnTo>
                    <a:pt x="50" y="45"/>
                  </a:lnTo>
                  <a:lnTo>
                    <a:pt x="51" y="54"/>
                  </a:lnTo>
                  <a:lnTo>
                    <a:pt x="52" y="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8" name="Freeform 34"/>
            <p:cNvSpPr>
              <a:spLocks noChangeAspect="1"/>
            </p:cNvSpPr>
            <p:nvPr/>
          </p:nvSpPr>
          <p:spPr bwMode="auto">
            <a:xfrm>
              <a:off x="357" y="1338"/>
              <a:ext cx="342" cy="211"/>
            </a:xfrm>
            <a:custGeom>
              <a:avLst/>
              <a:gdLst>
                <a:gd name="T0" fmla="*/ 227 w 342"/>
                <a:gd name="T1" fmla="*/ 47 h 211"/>
                <a:gd name="T2" fmla="*/ 232 w 342"/>
                <a:gd name="T3" fmla="*/ 25 h 211"/>
                <a:gd name="T4" fmla="*/ 228 w 342"/>
                <a:gd name="T5" fmla="*/ 9 h 211"/>
                <a:gd name="T6" fmla="*/ 205 w 342"/>
                <a:gd name="T7" fmla="*/ 9 h 211"/>
                <a:gd name="T8" fmla="*/ 195 w 342"/>
                <a:gd name="T9" fmla="*/ 24 h 211"/>
                <a:gd name="T10" fmla="*/ 190 w 342"/>
                <a:gd name="T11" fmla="*/ 44 h 211"/>
                <a:gd name="T12" fmla="*/ 184 w 342"/>
                <a:gd name="T13" fmla="*/ 70 h 211"/>
                <a:gd name="T14" fmla="*/ 178 w 342"/>
                <a:gd name="T15" fmla="*/ 92 h 211"/>
                <a:gd name="T16" fmla="*/ 171 w 342"/>
                <a:gd name="T17" fmla="*/ 123 h 211"/>
                <a:gd name="T18" fmla="*/ 167 w 342"/>
                <a:gd name="T19" fmla="*/ 141 h 211"/>
                <a:gd name="T20" fmla="*/ 165 w 342"/>
                <a:gd name="T21" fmla="*/ 165 h 211"/>
                <a:gd name="T22" fmla="*/ 142 w 342"/>
                <a:gd name="T23" fmla="*/ 193 h 211"/>
                <a:gd name="T24" fmla="*/ 108 w 342"/>
                <a:gd name="T25" fmla="*/ 196 h 211"/>
                <a:gd name="T26" fmla="*/ 85 w 342"/>
                <a:gd name="T27" fmla="*/ 177 h 211"/>
                <a:gd name="T28" fmla="*/ 83 w 342"/>
                <a:gd name="T29" fmla="*/ 135 h 211"/>
                <a:gd name="T30" fmla="*/ 95 w 342"/>
                <a:gd name="T31" fmla="*/ 92 h 211"/>
                <a:gd name="T32" fmla="*/ 108 w 342"/>
                <a:gd name="T33" fmla="*/ 60 h 211"/>
                <a:gd name="T34" fmla="*/ 112 w 342"/>
                <a:gd name="T35" fmla="*/ 46 h 211"/>
                <a:gd name="T36" fmla="*/ 109 w 342"/>
                <a:gd name="T37" fmla="*/ 25 h 211"/>
                <a:gd name="T38" fmla="*/ 86 w 342"/>
                <a:gd name="T39" fmla="*/ 4 h 211"/>
                <a:gd name="T40" fmla="*/ 52 w 342"/>
                <a:gd name="T41" fmla="*/ 3 h 211"/>
                <a:gd name="T42" fmla="*/ 26 w 342"/>
                <a:gd name="T43" fmla="*/ 21 h 211"/>
                <a:gd name="T44" fmla="*/ 10 w 342"/>
                <a:gd name="T45" fmla="*/ 46 h 211"/>
                <a:gd name="T46" fmla="*/ 1 w 342"/>
                <a:gd name="T47" fmla="*/ 67 h 211"/>
                <a:gd name="T48" fmla="*/ 4 w 342"/>
                <a:gd name="T49" fmla="*/ 77 h 211"/>
                <a:gd name="T50" fmla="*/ 14 w 342"/>
                <a:gd name="T51" fmla="*/ 76 h 211"/>
                <a:gd name="T52" fmla="*/ 27 w 342"/>
                <a:gd name="T53" fmla="*/ 45 h 211"/>
                <a:gd name="T54" fmla="*/ 53 w 342"/>
                <a:gd name="T55" fmla="*/ 17 h 211"/>
                <a:gd name="T56" fmla="*/ 76 w 342"/>
                <a:gd name="T57" fmla="*/ 18 h 211"/>
                <a:gd name="T58" fmla="*/ 76 w 342"/>
                <a:gd name="T59" fmla="*/ 45 h 211"/>
                <a:gd name="T60" fmla="*/ 63 w 342"/>
                <a:gd name="T61" fmla="*/ 80 h 211"/>
                <a:gd name="T62" fmla="*/ 52 w 342"/>
                <a:gd name="T63" fmla="*/ 112 h 211"/>
                <a:gd name="T64" fmla="*/ 47 w 342"/>
                <a:gd name="T65" fmla="*/ 131 h 211"/>
                <a:gd name="T66" fmla="*/ 46 w 342"/>
                <a:gd name="T67" fmla="*/ 144 h 211"/>
                <a:gd name="T68" fmla="*/ 48 w 342"/>
                <a:gd name="T69" fmla="*/ 167 h 211"/>
                <a:gd name="T70" fmla="*/ 63 w 342"/>
                <a:gd name="T71" fmla="*/ 193 h 211"/>
                <a:gd name="T72" fmla="*/ 86 w 342"/>
                <a:gd name="T73" fmla="*/ 206 h 211"/>
                <a:gd name="T74" fmla="*/ 110 w 342"/>
                <a:gd name="T75" fmla="*/ 210 h 211"/>
                <a:gd name="T76" fmla="*/ 130 w 342"/>
                <a:gd name="T77" fmla="*/ 210 h 211"/>
                <a:gd name="T78" fmla="*/ 157 w 342"/>
                <a:gd name="T79" fmla="*/ 198 h 211"/>
                <a:gd name="T80" fmla="*/ 184 w 342"/>
                <a:gd name="T81" fmla="*/ 193 h 211"/>
                <a:gd name="T82" fmla="*/ 218 w 342"/>
                <a:gd name="T83" fmla="*/ 209 h 211"/>
                <a:gd name="T84" fmla="*/ 265 w 342"/>
                <a:gd name="T85" fmla="*/ 205 h 211"/>
                <a:gd name="T86" fmla="*/ 300 w 342"/>
                <a:gd name="T87" fmla="*/ 172 h 211"/>
                <a:gd name="T88" fmla="*/ 323 w 342"/>
                <a:gd name="T89" fmla="*/ 124 h 211"/>
                <a:gd name="T90" fmla="*/ 340 w 342"/>
                <a:gd name="T91" fmla="*/ 59 h 211"/>
                <a:gd name="T92" fmla="*/ 339 w 342"/>
                <a:gd name="T93" fmla="*/ 16 h 211"/>
                <a:gd name="T94" fmla="*/ 324 w 342"/>
                <a:gd name="T95" fmla="*/ 1 h 211"/>
                <a:gd name="T96" fmla="*/ 310 w 342"/>
                <a:gd name="T97" fmla="*/ 2 h 211"/>
                <a:gd name="T98" fmla="*/ 296 w 342"/>
                <a:gd name="T99" fmla="*/ 16 h 211"/>
                <a:gd name="T100" fmla="*/ 296 w 342"/>
                <a:gd name="T101" fmla="*/ 34 h 211"/>
                <a:gd name="T102" fmla="*/ 314 w 342"/>
                <a:gd name="T103" fmla="*/ 56 h 211"/>
                <a:gd name="T104" fmla="*/ 318 w 342"/>
                <a:gd name="T105" fmla="*/ 83 h 211"/>
                <a:gd name="T106" fmla="*/ 309 w 342"/>
                <a:gd name="T107" fmla="*/ 117 h 211"/>
                <a:gd name="T108" fmla="*/ 291 w 342"/>
                <a:gd name="T109" fmla="*/ 161 h 211"/>
                <a:gd name="T110" fmla="*/ 260 w 342"/>
                <a:gd name="T111" fmla="*/ 193 h 211"/>
                <a:gd name="T112" fmla="*/ 227 w 342"/>
                <a:gd name="T113" fmla="*/ 196 h 211"/>
                <a:gd name="T114" fmla="*/ 211 w 342"/>
                <a:gd name="T115" fmla="*/ 186 h 211"/>
                <a:gd name="T116" fmla="*/ 204 w 342"/>
                <a:gd name="T117" fmla="*/ 173 h 211"/>
                <a:gd name="T118" fmla="*/ 202 w 342"/>
                <a:gd name="T119" fmla="*/ 160 h 211"/>
                <a:gd name="T120" fmla="*/ 203 w 342"/>
                <a:gd name="T121" fmla="*/ 147 h 211"/>
                <a:gd name="T122" fmla="*/ 206 w 342"/>
                <a:gd name="T123" fmla="*/ 126 h 211"/>
                <a:gd name="T124" fmla="*/ 224 w 342"/>
                <a:gd name="T125" fmla="*/ 5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2" h="211">
                  <a:moveTo>
                    <a:pt x="224" y="57"/>
                  </a:moveTo>
                  <a:lnTo>
                    <a:pt x="227" y="47"/>
                  </a:lnTo>
                  <a:lnTo>
                    <a:pt x="229" y="35"/>
                  </a:lnTo>
                  <a:lnTo>
                    <a:pt x="232" y="25"/>
                  </a:lnTo>
                  <a:lnTo>
                    <a:pt x="233" y="20"/>
                  </a:lnTo>
                  <a:lnTo>
                    <a:pt x="228" y="9"/>
                  </a:lnTo>
                  <a:lnTo>
                    <a:pt x="217" y="5"/>
                  </a:lnTo>
                  <a:lnTo>
                    <a:pt x="205" y="9"/>
                  </a:lnTo>
                  <a:lnTo>
                    <a:pt x="197" y="19"/>
                  </a:lnTo>
                  <a:lnTo>
                    <a:pt x="195" y="24"/>
                  </a:lnTo>
                  <a:lnTo>
                    <a:pt x="193" y="33"/>
                  </a:lnTo>
                  <a:lnTo>
                    <a:pt x="190" y="44"/>
                  </a:lnTo>
                  <a:lnTo>
                    <a:pt x="188" y="54"/>
                  </a:lnTo>
                  <a:lnTo>
                    <a:pt x="184" y="70"/>
                  </a:lnTo>
                  <a:lnTo>
                    <a:pt x="181" y="81"/>
                  </a:lnTo>
                  <a:lnTo>
                    <a:pt x="178" y="92"/>
                  </a:lnTo>
                  <a:lnTo>
                    <a:pt x="174" y="107"/>
                  </a:lnTo>
                  <a:lnTo>
                    <a:pt x="171" y="123"/>
                  </a:lnTo>
                  <a:lnTo>
                    <a:pt x="168" y="133"/>
                  </a:lnTo>
                  <a:lnTo>
                    <a:pt x="167" y="141"/>
                  </a:lnTo>
                  <a:lnTo>
                    <a:pt x="167" y="150"/>
                  </a:lnTo>
                  <a:lnTo>
                    <a:pt x="165" y="165"/>
                  </a:lnTo>
                  <a:lnTo>
                    <a:pt x="154" y="182"/>
                  </a:lnTo>
                  <a:lnTo>
                    <a:pt x="142" y="193"/>
                  </a:lnTo>
                  <a:lnTo>
                    <a:pt x="122" y="198"/>
                  </a:lnTo>
                  <a:lnTo>
                    <a:pt x="108" y="196"/>
                  </a:lnTo>
                  <a:lnTo>
                    <a:pt x="95" y="190"/>
                  </a:lnTo>
                  <a:lnTo>
                    <a:pt x="85" y="177"/>
                  </a:lnTo>
                  <a:lnTo>
                    <a:pt x="80" y="155"/>
                  </a:lnTo>
                  <a:lnTo>
                    <a:pt x="83" y="135"/>
                  </a:lnTo>
                  <a:lnTo>
                    <a:pt x="88" y="114"/>
                  </a:lnTo>
                  <a:lnTo>
                    <a:pt x="95" y="92"/>
                  </a:lnTo>
                  <a:lnTo>
                    <a:pt x="103" y="73"/>
                  </a:lnTo>
                  <a:lnTo>
                    <a:pt x="108" y="60"/>
                  </a:lnTo>
                  <a:lnTo>
                    <a:pt x="111" y="52"/>
                  </a:lnTo>
                  <a:lnTo>
                    <a:pt x="112" y="46"/>
                  </a:lnTo>
                  <a:lnTo>
                    <a:pt x="113" y="40"/>
                  </a:lnTo>
                  <a:lnTo>
                    <a:pt x="109" y="25"/>
                  </a:lnTo>
                  <a:lnTo>
                    <a:pt x="100" y="12"/>
                  </a:lnTo>
                  <a:lnTo>
                    <a:pt x="86" y="4"/>
                  </a:lnTo>
                  <a:lnTo>
                    <a:pt x="68" y="1"/>
                  </a:lnTo>
                  <a:lnTo>
                    <a:pt x="52" y="3"/>
                  </a:lnTo>
                  <a:lnTo>
                    <a:pt x="38" y="11"/>
                  </a:lnTo>
                  <a:lnTo>
                    <a:pt x="26" y="21"/>
                  </a:lnTo>
                  <a:lnTo>
                    <a:pt x="17" y="33"/>
                  </a:lnTo>
                  <a:lnTo>
                    <a:pt x="10" y="46"/>
                  </a:lnTo>
                  <a:lnTo>
                    <a:pt x="4" y="57"/>
                  </a:lnTo>
                  <a:lnTo>
                    <a:pt x="1" y="67"/>
                  </a:lnTo>
                  <a:lnTo>
                    <a:pt x="0" y="72"/>
                  </a:lnTo>
                  <a:lnTo>
                    <a:pt x="4" y="77"/>
                  </a:lnTo>
                  <a:lnTo>
                    <a:pt x="8" y="78"/>
                  </a:lnTo>
                  <a:lnTo>
                    <a:pt x="14" y="76"/>
                  </a:lnTo>
                  <a:lnTo>
                    <a:pt x="17" y="70"/>
                  </a:lnTo>
                  <a:lnTo>
                    <a:pt x="27" y="45"/>
                  </a:lnTo>
                  <a:lnTo>
                    <a:pt x="39" y="27"/>
                  </a:lnTo>
                  <a:lnTo>
                    <a:pt x="53" y="17"/>
                  </a:lnTo>
                  <a:lnTo>
                    <a:pt x="67" y="14"/>
                  </a:lnTo>
                  <a:lnTo>
                    <a:pt x="76" y="18"/>
                  </a:lnTo>
                  <a:lnTo>
                    <a:pt x="79" y="30"/>
                  </a:lnTo>
                  <a:lnTo>
                    <a:pt x="76" y="45"/>
                  </a:lnTo>
                  <a:lnTo>
                    <a:pt x="72" y="57"/>
                  </a:lnTo>
                  <a:lnTo>
                    <a:pt x="63" y="80"/>
                  </a:lnTo>
                  <a:lnTo>
                    <a:pt x="57" y="98"/>
                  </a:lnTo>
                  <a:lnTo>
                    <a:pt x="52" y="112"/>
                  </a:lnTo>
                  <a:lnTo>
                    <a:pt x="49" y="123"/>
                  </a:lnTo>
                  <a:lnTo>
                    <a:pt x="47" y="131"/>
                  </a:lnTo>
                  <a:lnTo>
                    <a:pt x="46" y="138"/>
                  </a:lnTo>
                  <a:lnTo>
                    <a:pt x="46" y="144"/>
                  </a:lnTo>
                  <a:lnTo>
                    <a:pt x="45" y="149"/>
                  </a:lnTo>
                  <a:lnTo>
                    <a:pt x="48" y="167"/>
                  </a:lnTo>
                  <a:lnTo>
                    <a:pt x="54" y="182"/>
                  </a:lnTo>
                  <a:lnTo>
                    <a:pt x="63" y="193"/>
                  </a:lnTo>
                  <a:lnTo>
                    <a:pt x="74" y="200"/>
                  </a:lnTo>
                  <a:lnTo>
                    <a:pt x="86" y="206"/>
                  </a:lnTo>
                  <a:lnTo>
                    <a:pt x="98" y="209"/>
                  </a:lnTo>
                  <a:lnTo>
                    <a:pt x="110" y="210"/>
                  </a:lnTo>
                  <a:lnTo>
                    <a:pt x="121" y="211"/>
                  </a:lnTo>
                  <a:lnTo>
                    <a:pt x="130" y="210"/>
                  </a:lnTo>
                  <a:lnTo>
                    <a:pt x="143" y="207"/>
                  </a:lnTo>
                  <a:lnTo>
                    <a:pt x="157" y="198"/>
                  </a:lnTo>
                  <a:lnTo>
                    <a:pt x="173" y="179"/>
                  </a:lnTo>
                  <a:lnTo>
                    <a:pt x="184" y="193"/>
                  </a:lnTo>
                  <a:lnTo>
                    <a:pt x="199" y="203"/>
                  </a:lnTo>
                  <a:lnTo>
                    <a:pt x="218" y="209"/>
                  </a:lnTo>
                  <a:lnTo>
                    <a:pt x="238" y="211"/>
                  </a:lnTo>
                  <a:lnTo>
                    <a:pt x="265" y="205"/>
                  </a:lnTo>
                  <a:lnTo>
                    <a:pt x="286" y="190"/>
                  </a:lnTo>
                  <a:lnTo>
                    <a:pt x="300" y="172"/>
                  </a:lnTo>
                  <a:lnTo>
                    <a:pt x="309" y="156"/>
                  </a:lnTo>
                  <a:lnTo>
                    <a:pt x="323" y="124"/>
                  </a:lnTo>
                  <a:lnTo>
                    <a:pt x="333" y="90"/>
                  </a:lnTo>
                  <a:lnTo>
                    <a:pt x="340" y="59"/>
                  </a:lnTo>
                  <a:lnTo>
                    <a:pt x="342" y="37"/>
                  </a:lnTo>
                  <a:lnTo>
                    <a:pt x="339" y="16"/>
                  </a:lnTo>
                  <a:lnTo>
                    <a:pt x="331" y="5"/>
                  </a:lnTo>
                  <a:lnTo>
                    <a:pt x="324" y="1"/>
                  </a:lnTo>
                  <a:lnTo>
                    <a:pt x="319" y="0"/>
                  </a:lnTo>
                  <a:lnTo>
                    <a:pt x="310" y="2"/>
                  </a:lnTo>
                  <a:lnTo>
                    <a:pt x="302" y="8"/>
                  </a:lnTo>
                  <a:lnTo>
                    <a:pt x="296" y="16"/>
                  </a:lnTo>
                  <a:lnTo>
                    <a:pt x="294" y="25"/>
                  </a:lnTo>
                  <a:lnTo>
                    <a:pt x="296" y="34"/>
                  </a:lnTo>
                  <a:lnTo>
                    <a:pt x="302" y="39"/>
                  </a:lnTo>
                  <a:lnTo>
                    <a:pt x="314" y="56"/>
                  </a:lnTo>
                  <a:lnTo>
                    <a:pt x="319" y="76"/>
                  </a:lnTo>
                  <a:lnTo>
                    <a:pt x="318" y="83"/>
                  </a:lnTo>
                  <a:lnTo>
                    <a:pt x="315" y="98"/>
                  </a:lnTo>
                  <a:lnTo>
                    <a:pt x="309" y="117"/>
                  </a:lnTo>
                  <a:lnTo>
                    <a:pt x="302" y="139"/>
                  </a:lnTo>
                  <a:lnTo>
                    <a:pt x="291" y="161"/>
                  </a:lnTo>
                  <a:lnTo>
                    <a:pt x="277" y="179"/>
                  </a:lnTo>
                  <a:lnTo>
                    <a:pt x="260" y="193"/>
                  </a:lnTo>
                  <a:lnTo>
                    <a:pt x="240" y="198"/>
                  </a:lnTo>
                  <a:lnTo>
                    <a:pt x="227" y="196"/>
                  </a:lnTo>
                  <a:lnTo>
                    <a:pt x="218" y="192"/>
                  </a:lnTo>
                  <a:lnTo>
                    <a:pt x="211" y="186"/>
                  </a:lnTo>
                  <a:lnTo>
                    <a:pt x="207" y="180"/>
                  </a:lnTo>
                  <a:lnTo>
                    <a:pt x="204" y="173"/>
                  </a:lnTo>
                  <a:lnTo>
                    <a:pt x="203" y="166"/>
                  </a:lnTo>
                  <a:lnTo>
                    <a:pt x="202" y="160"/>
                  </a:lnTo>
                  <a:lnTo>
                    <a:pt x="202" y="156"/>
                  </a:lnTo>
                  <a:lnTo>
                    <a:pt x="203" y="147"/>
                  </a:lnTo>
                  <a:lnTo>
                    <a:pt x="204" y="138"/>
                  </a:lnTo>
                  <a:lnTo>
                    <a:pt x="206" y="126"/>
                  </a:lnTo>
                  <a:lnTo>
                    <a:pt x="211" y="110"/>
                  </a:lnTo>
                  <a:lnTo>
                    <a:pt x="224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9" name="Freeform 35"/>
            <p:cNvSpPr>
              <a:spLocks noChangeAspect="1"/>
            </p:cNvSpPr>
            <p:nvPr/>
          </p:nvSpPr>
          <p:spPr bwMode="auto">
            <a:xfrm>
              <a:off x="1220" y="697"/>
              <a:ext cx="483" cy="453"/>
            </a:xfrm>
            <a:custGeom>
              <a:avLst/>
              <a:gdLst>
                <a:gd name="T0" fmla="*/ 448 w 483"/>
                <a:gd name="T1" fmla="*/ 292 h 453"/>
                <a:gd name="T2" fmla="*/ 448 w 483"/>
                <a:gd name="T3" fmla="*/ 284 h 453"/>
                <a:gd name="T4" fmla="*/ 435 w 483"/>
                <a:gd name="T5" fmla="*/ 284 h 453"/>
                <a:gd name="T6" fmla="*/ 417 w 483"/>
                <a:gd name="T7" fmla="*/ 323 h 453"/>
                <a:gd name="T8" fmla="*/ 386 w 483"/>
                <a:gd name="T9" fmla="*/ 377 h 453"/>
                <a:gd name="T10" fmla="*/ 347 w 483"/>
                <a:gd name="T11" fmla="*/ 413 h 453"/>
                <a:gd name="T12" fmla="*/ 289 w 483"/>
                <a:gd name="T13" fmla="*/ 430 h 453"/>
                <a:gd name="T14" fmla="*/ 153 w 483"/>
                <a:gd name="T15" fmla="*/ 432 h 453"/>
                <a:gd name="T16" fmla="*/ 139 w 483"/>
                <a:gd name="T17" fmla="*/ 431 h 453"/>
                <a:gd name="T18" fmla="*/ 130 w 483"/>
                <a:gd name="T19" fmla="*/ 425 h 453"/>
                <a:gd name="T20" fmla="*/ 134 w 483"/>
                <a:gd name="T21" fmla="*/ 409 h 453"/>
                <a:gd name="T22" fmla="*/ 245 w 483"/>
                <a:gd name="T23" fmla="*/ 228 h 453"/>
                <a:gd name="T24" fmla="*/ 278 w 483"/>
                <a:gd name="T25" fmla="*/ 230 h 453"/>
                <a:gd name="T26" fmla="*/ 294 w 483"/>
                <a:gd name="T27" fmla="*/ 237 h 453"/>
                <a:gd name="T28" fmla="*/ 300 w 483"/>
                <a:gd name="T29" fmla="*/ 246 h 453"/>
                <a:gd name="T30" fmla="*/ 301 w 483"/>
                <a:gd name="T31" fmla="*/ 258 h 453"/>
                <a:gd name="T32" fmla="*/ 297 w 483"/>
                <a:gd name="T33" fmla="*/ 291 h 453"/>
                <a:gd name="T34" fmla="*/ 297 w 483"/>
                <a:gd name="T35" fmla="*/ 303 h 453"/>
                <a:gd name="T36" fmla="*/ 309 w 483"/>
                <a:gd name="T37" fmla="*/ 303 h 453"/>
                <a:gd name="T38" fmla="*/ 351 w 483"/>
                <a:gd name="T39" fmla="*/ 137 h 453"/>
                <a:gd name="T40" fmla="*/ 343 w 483"/>
                <a:gd name="T41" fmla="*/ 129 h 453"/>
                <a:gd name="T42" fmla="*/ 334 w 483"/>
                <a:gd name="T43" fmla="*/ 141 h 453"/>
                <a:gd name="T44" fmla="*/ 323 w 483"/>
                <a:gd name="T45" fmla="*/ 173 h 453"/>
                <a:gd name="T46" fmla="*/ 308 w 483"/>
                <a:gd name="T47" fmla="*/ 193 h 453"/>
                <a:gd name="T48" fmla="*/ 284 w 483"/>
                <a:gd name="T49" fmla="*/ 204 h 453"/>
                <a:gd name="T50" fmla="*/ 247 w 483"/>
                <a:gd name="T51" fmla="*/ 207 h 453"/>
                <a:gd name="T52" fmla="*/ 224 w 483"/>
                <a:gd name="T53" fmla="*/ 47 h 453"/>
                <a:gd name="T54" fmla="*/ 233 w 483"/>
                <a:gd name="T55" fmla="*/ 25 h 453"/>
                <a:gd name="T56" fmla="*/ 260 w 483"/>
                <a:gd name="T57" fmla="*/ 21 h 453"/>
                <a:gd name="T58" fmla="*/ 382 w 483"/>
                <a:gd name="T59" fmla="*/ 22 h 453"/>
                <a:gd name="T60" fmla="*/ 422 w 483"/>
                <a:gd name="T61" fmla="*/ 30 h 453"/>
                <a:gd name="T62" fmla="*/ 445 w 483"/>
                <a:gd name="T63" fmla="*/ 47 h 453"/>
                <a:gd name="T64" fmla="*/ 454 w 483"/>
                <a:gd name="T65" fmla="*/ 76 h 453"/>
                <a:gd name="T66" fmla="*/ 455 w 483"/>
                <a:gd name="T67" fmla="*/ 104 h 453"/>
                <a:gd name="T68" fmla="*/ 454 w 483"/>
                <a:gd name="T69" fmla="*/ 119 h 453"/>
                <a:gd name="T70" fmla="*/ 452 w 483"/>
                <a:gd name="T71" fmla="*/ 142 h 453"/>
                <a:gd name="T72" fmla="*/ 460 w 483"/>
                <a:gd name="T73" fmla="*/ 150 h 453"/>
                <a:gd name="T74" fmla="*/ 469 w 483"/>
                <a:gd name="T75" fmla="*/ 133 h 453"/>
                <a:gd name="T76" fmla="*/ 483 w 483"/>
                <a:gd name="T77" fmla="*/ 8 h 453"/>
                <a:gd name="T78" fmla="*/ 474 w 483"/>
                <a:gd name="T79" fmla="*/ 1 h 453"/>
                <a:gd name="T80" fmla="*/ 128 w 483"/>
                <a:gd name="T81" fmla="*/ 0 h 453"/>
                <a:gd name="T82" fmla="*/ 113 w 483"/>
                <a:gd name="T83" fmla="*/ 2 h 453"/>
                <a:gd name="T84" fmla="*/ 108 w 483"/>
                <a:gd name="T85" fmla="*/ 14 h 453"/>
                <a:gd name="T86" fmla="*/ 127 w 483"/>
                <a:gd name="T87" fmla="*/ 21 h 453"/>
                <a:gd name="T88" fmla="*/ 158 w 483"/>
                <a:gd name="T89" fmla="*/ 22 h 453"/>
                <a:gd name="T90" fmla="*/ 170 w 483"/>
                <a:gd name="T91" fmla="*/ 33 h 453"/>
                <a:gd name="T92" fmla="*/ 167 w 483"/>
                <a:gd name="T93" fmla="*/ 49 h 453"/>
                <a:gd name="T94" fmla="*/ 77 w 483"/>
                <a:gd name="T95" fmla="*/ 410 h 453"/>
                <a:gd name="T96" fmla="*/ 71 w 483"/>
                <a:gd name="T97" fmla="*/ 422 h 453"/>
                <a:gd name="T98" fmla="*/ 59 w 483"/>
                <a:gd name="T99" fmla="*/ 429 h 453"/>
                <a:gd name="T100" fmla="*/ 36 w 483"/>
                <a:gd name="T101" fmla="*/ 432 h 453"/>
                <a:gd name="T102" fmla="*/ 11 w 483"/>
                <a:gd name="T103" fmla="*/ 432 h 453"/>
                <a:gd name="T104" fmla="*/ 1 w 483"/>
                <a:gd name="T105" fmla="*/ 437 h 453"/>
                <a:gd name="T106" fmla="*/ 5 w 483"/>
                <a:gd name="T107" fmla="*/ 452 h 453"/>
                <a:gd name="T108" fmla="*/ 364 w 483"/>
                <a:gd name="T109" fmla="*/ 453 h 453"/>
                <a:gd name="T110" fmla="*/ 378 w 483"/>
                <a:gd name="T111" fmla="*/ 451 h 453"/>
                <a:gd name="T112" fmla="*/ 384 w 483"/>
                <a:gd name="T113" fmla="*/ 441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3" h="453">
                  <a:moveTo>
                    <a:pt x="446" y="298"/>
                  </a:moveTo>
                  <a:lnTo>
                    <a:pt x="448" y="292"/>
                  </a:lnTo>
                  <a:lnTo>
                    <a:pt x="449" y="288"/>
                  </a:lnTo>
                  <a:lnTo>
                    <a:pt x="448" y="284"/>
                  </a:lnTo>
                  <a:lnTo>
                    <a:pt x="441" y="281"/>
                  </a:lnTo>
                  <a:lnTo>
                    <a:pt x="435" y="284"/>
                  </a:lnTo>
                  <a:lnTo>
                    <a:pt x="432" y="289"/>
                  </a:lnTo>
                  <a:lnTo>
                    <a:pt x="417" y="323"/>
                  </a:lnTo>
                  <a:lnTo>
                    <a:pt x="402" y="353"/>
                  </a:lnTo>
                  <a:lnTo>
                    <a:pt x="386" y="377"/>
                  </a:lnTo>
                  <a:lnTo>
                    <a:pt x="368" y="397"/>
                  </a:lnTo>
                  <a:lnTo>
                    <a:pt x="347" y="413"/>
                  </a:lnTo>
                  <a:lnTo>
                    <a:pt x="321" y="424"/>
                  </a:lnTo>
                  <a:lnTo>
                    <a:pt x="289" y="430"/>
                  </a:lnTo>
                  <a:lnTo>
                    <a:pt x="251" y="432"/>
                  </a:lnTo>
                  <a:lnTo>
                    <a:pt x="153" y="432"/>
                  </a:lnTo>
                  <a:lnTo>
                    <a:pt x="144" y="432"/>
                  </a:lnTo>
                  <a:lnTo>
                    <a:pt x="139" y="431"/>
                  </a:lnTo>
                  <a:lnTo>
                    <a:pt x="132" y="430"/>
                  </a:lnTo>
                  <a:lnTo>
                    <a:pt x="130" y="425"/>
                  </a:lnTo>
                  <a:lnTo>
                    <a:pt x="131" y="421"/>
                  </a:lnTo>
                  <a:lnTo>
                    <a:pt x="134" y="409"/>
                  </a:lnTo>
                  <a:lnTo>
                    <a:pt x="179" y="228"/>
                  </a:lnTo>
                  <a:lnTo>
                    <a:pt x="245" y="228"/>
                  </a:lnTo>
                  <a:lnTo>
                    <a:pt x="264" y="228"/>
                  </a:lnTo>
                  <a:lnTo>
                    <a:pt x="278" y="230"/>
                  </a:lnTo>
                  <a:lnTo>
                    <a:pt x="287" y="233"/>
                  </a:lnTo>
                  <a:lnTo>
                    <a:pt x="294" y="237"/>
                  </a:lnTo>
                  <a:lnTo>
                    <a:pt x="298" y="241"/>
                  </a:lnTo>
                  <a:lnTo>
                    <a:pt x="300" y="246"/>
                  </a:lnTo>
                  <a:lnTo>
                    <a:pt x="301" y="252"/>
                  </a:lnTo>
                  <a:lnTo>
                    <a:pt x="301" y="258"/>
                  </a:lnTo>
                  <a:lnTo>
                    <a:pt x="301" y="269"/>
                  </a:lnTo>
                  <a:lnTo>
                    <a:pt x="297" y="291"/>
                  </a:lnTo>
                  <a:lnTo>
                    <a:pt x="295" y="298"/>
                  </a:lnTo>
                  <a:lnTo>
                    <a:pt x="297" y="303"/>
                  </a:lnTo>
                  <a:lnTo>
                    <a:pt x="303" y="306"/>
                  </a:lnTo>
                  <a:lnTo>
                    <a:pt x="309" y="303"/>
                  </a:lnTo>
                  <a:lnTo>
                    <a:pt x="313" y="292"/>
                  </a:lnTo>
                  <a:lnTo>
                    <a:pt x="351" y="137"/>
                  </a:lnTo>
                  <a:lnTo>
                    <a:pt x="349" y="132"/>
                  </a:lnTo>
                  <a:lnTo>
                    <a:pt x="343" y="129"/>
                  </a:lnTo>
                  <a:lnTo>
                    <a:pt x="337" y="132"/>
                  </a:lnTo>
                  <a:lnTo>
                    <a:pt x="334" y="141"/>
                  </a:lnTo>
                  <a:lnTo>
                    <a:pt x="329" y="159"/>
                  </a:lnTo>
                  <a:lnTo>
                    <a:pt x="323" y="173"/>
                  </a:lnTo>
                  <a:lnTo>
                    <a:pt x="316" y="184"/>
                  </a:lnTo>
                  <a:lnTo>
                    <a:pt x="308" y="193"/>
                  </a:lnTo>
                  <a:lnTo>
                    <a:pt x="298" y="200"/>
                  </a:lnTo>
                  <a:lnTo>
                    <a:pt x="284" y="204"/>
                  </a:lnTo>
                  <a:lnTo>
                    <a:pt x="268" y="206"/>
                  </a:lnTo>
                  <a:lnTo>
                    <a:pt x="247" y="207"/>
                  </a:lnTo>
                  <a:lnTo>
                    <a:pt x="184" y="207"/>
                  </a:lnTo>
                  <a:lnTo>
                    <a:pt x="224" y="47"/>
                  </a:lnTo>
                  <a:lnTo>
                    <a:pt x="228" y="33"/>
                  </a:lnTo>
                  <a:lnTo>
                    <a:pt x="233" y="25"/>
                  </a:lnTo>
                  <a:lnTo>
                    <a:pt x="243" y="22"/>
                  </a:lnTo>
                  <a:lnTo>
                    <a:pt x="260" y="21"/>
                  </a:lnTo>
                  <a:lnTo>
                    <a:pt x="354" y="21"/>
                  </a:lnTo>
                  <a:lnTo>
                    <a:pt x="382" y="22"/>
                  </a:lnTo>
                  <a:lnTo>
                    <a:pt x="404" y="25"/>
                  </a:lnTo>
                  <a:lnTo>
                    <a:pt x="422" y="30"/>
                  </a:lnTo>
                  <a:lnTo>
                    <a:pt x="435" y="37"/>
                  </a:lnTo>
                  <a:lnTo>
                    <a:pt x="445" y="47"/>
                  </a:lnTo>
                  <a:lnTo>
                    <a:pt x="451" y="60"/>
                  </a:lnTo>
                  <a:lnTo>
                    <a:pt x="454" y="76"/>
                  </a:lnTo>
                  <a:lnTo>
                    <a:pt x="455" y="95"/>
                  </a:lnTo>
                  <a:lnTo>
                    <a:pt x="455" y="104"/>
                  </a:lnTo>
                  <a:lnTo>
                    <a:pt x="455" y="112"/>
                  </a:lnTo>
                  <a:lnTo>
                    <a:pt x="454" y="119"/>
                  </a:lnTo>
                  <a:lnTo>
                    <a:pt x="453" y="130"/>
                  </a:lnTo>
                  <a:lnTo>
                    <a:pt x="452" y="142"/>
                  </a:lnTo>
                  <a:lnTo>
                    <a:pt x="453" y="147"/>
                  </a:lnTo>
                  <a:lnTo>
                    <a:pt x="460" y="150"/>
                  </a:lnTo>
                  <a:lnTo>
                    <a:pt x="467" y="146"/>
                  </a:lnTo>
                  <a:lnTo>
                    <a:pt x="469" y="133"/>
                  </a:lnTo>
                  <a:lnTo>
                    <a:pt x="482" y="18"/>
                  </a:lnTo>
                  <a:lnTo>
                    <a:pt x="483" y="8"/>
                  </a:lnTo>
                  <a:lnTo>
                    <a:pt x="481" y="2"/>
                  </a:lnTo>
                  <a:lnTo>
                    <a:pt x="474" y="1"/>
                  </a:lnTo>
                  <a:lnTo>
                    <a:pt x="464" y="0"/>
                  </a:lnTo>
                  <a:lnTo>
                    <a:pt x="128" y="0"/>
                  </a:lnTo>
                  <a:lnTo>
                    <a:pt x="119" y="0"/>
                  </a:lnTo>
                  <a:lnTo>
                    <a:pt x="113" y="2"/>
                  </a:lnTo>
                  <a:lnTo>
                    <a:pt x="110" y="6"/>
                  </a:lnTo>
                  <a:lnTo>
                    <a:pt x="108" y="14"/>
                  </a:lnTo>
                  <a:lnTo>
                    <a:pt x="113" y="20"/>
                  </a:lnTo>
                  <a:lnTo>
                    <a:pt x="127" y="21"/>
                  </a:lnTo>
                  <a:lnTo>
                    <a:pt x="144" y="21"/>
                  </a:lnTo>
                  <a:lnTo>
                    <a:pt x="158" y="22"/>
                  </a:lnTo>
                  <a:lnTo>
                    <a:pt x="167" y="26"/>
                  </a:lnTo>
                  <a:lnTo>
                    <a:pt x="170" y="33"/>
                  </a:lnTo>
                  <a:lnTo>
                    <a:pt x="170" y="37"/>
                  </a:lnTo>
                  <a:lnTo>
                    <a:pt x="167" y="49"/>
                  </a:lnTo>
                  <a:lnTo>
                    <a:pt x="79" y="401"/>
                  </a:lnTo>
                  <a:lnTo>
                    <a:pt x="77" y="410"/>
                  </a:lnTo>
                  <a:lnTo>
                    <a:pt x="74" y="417"/>
                  </a:lnTo>
                  <a:lnTo>
                    <a:pt x="71" y="422"/>
                  </a:lnTo>
                  <a:lnTo>
                    <a:pt x="66" y="426"/>
                  </a:lnTo>
                  <a:lnTo>
                    <a:pt x="59" y="429"/>
                  </a:lnTo>
                  <a:lnTo>
                    <a:pt x="49" y="431"/>
                  </a:lnTo>
                  <a:lnTo>
                    <a:pt x="36" y="432"/>
                  </a:lnTo>
                  <a:lnTo>
                    <a:pt x="19" y="432"/>
                  </a:lnTo>
                  <a:lnTo>
                    <a:pt x="11" y="432"/>
                  </a:lnTo>
                  <a:lnTo>
                    <a:pt x="5" y="434"/>
                  </a:lnTo>
                  <a:lnTo>
                    <a:pt x="1" y="437"/>
                  </a:lnTo>
                  <a:lnTo>
                    <a:pt x="0" y="445"/>
                  </a:lnTo>
                  <a:lnTo>
                    <a:pt x="5" y="452"/>
                  </a:lnTo>
                  <a:lnTo>
                    <a:pt x="19" y="453"/>
                  </a:lnTo>
                  <a:lnTo>
                    <a:pt x="364" y="453"/>
                  </a:lnTo>
                  <a:lnTo>
                    <a:pt x="373" y="452"/>
                  </a:lnTo>
                  <a:lnTo>
                    <a:pt x="378" y="451"/>
                  </a:lnTo>
                  <a:lnTo>
                    <a:pt x="382" y="448"/>
                  </a:lnTo>
                  <a:lnTo>
                    <a:pt x="384" y="441"/>
                  </a:lnTo>
                  <a:lnTo>
                    <a:pt x="446" y="29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0" name="Freeform 36"/>
            <p:cNvSpPr>
              <a:spLocks noChangeAspect="1"/>
            </p:cNvSpPr>
            <p:nvPr/>
          </p:nvSpPr>
          <p:spPr bwMode="auto">
            <a:xfrm>
              <a:off x="1795" y="650"/>
              <a:ext cx="154" cy="666"/>
            </a:xfrm>
            <a:custGeom>
              <a:avLst/>
              <a:gdLst>
                <a:gd name="T0" fmla="*/ 154 w 154"/>
                <a:gd name="T1" fmla="*/ 659 h 666"/>
                <a:gd name="T2" fmla="*/ 154 w 154"/>
                <a:gd name="T3" fmla="*/ 658 h 666"/>
                <a:gd name="T4" fmla="*/ 153 w 154"/>
                <a:gd name="T5" fmla="*/ 656 h 666"/>
                <a:gd name="T6" fmla="*/ 150 w 154"/>
                <a:gd name="T7" fmla="*/ 652 h 666"/>
                <a:gd name="T8" fmla="*/ 143 w 154"/>
                <a:gd name="T9" fmla="*/ 645 h 666"/>
                <a:gd name="T10" fmla="*/ 92 w 154"/>
                <a:gd name="T11" fmla="*/ 575 h 666"/>
                <a:gd name="T12" fmla="*/ 60 w 154"/>
                <a:gd name="T13" fmla="*/ 496 h 666"/>
                <a:gd name="T14" fmla="*/ 43 w 154"/>
                <a:gd name="T15" fmla="*/ 413 h 666"/>
                <a:gd name="T16" fmla="*/ 39 w 154"/>
                <a:gd name="T17" fmla="*/ 333 h 666"/>
                <a:gd name="T18" fmla="*/ 44 w 154"/>
                <a:gd name="T19" fmla="*/ 247 h 666"/>
                <a:gd name="T20" fmla="*/ 61 w 154"/>
                <a:gd name="T21" fmla="*/ 164 h 666"/>
                <a:gd name="T22" fmla="*/ 94 w 154"/>
                <a:gd name="T23" fmla="*/ 87 h 666"/>
                <a:gd name="T24" fmla="*/ 146 w 154"/>
                <a:gd name="T25" fmla="*/ 19 h 666"/>
                <a:gd name="T26" fmla="*/ 153 w 154"/>
                <a:gd name="T27" fmla="*/ 11 h 666"/>
                <a:gd name="T28" fmla="*/ 154 w 154"/>
                <a:gd name="T29" fmla="*/ 7 h 666"/>
                <a:gd name="T30" fmla="*/ 152 w 154"/>
                <a:gd name="T31" fmla="*/ 2 h 666"/>
                <a:gd name="T32" fmla="*/ 148 w 154"/>
                <a:gd name="T33" fmla="*/ 0 h 666"/>
                <a:gd name="T34" fmla="*/ 134 w 154"/>
                <a:gd name="T35" fmla="*/ 9 h 666"/>
                <a:gd name="T36" fmla="*/ 107 w 154"/>
                <a:gd name="T37" fmla="*/ 34 h 666"/>
                <a:gd name="T38" fmla="*/ 74 w 154"/>
                <a:gd name="T39" fmla="*/ 74 h 666"/>
                <a:gd name="T40" fmla="*/ 42 w 154"/>
                <a:gd name="T41" fmla="*/ 130 h 666"/>
                <a:gd name="T42" fmla="*/ 21 w 154"/>
                <a:gd name="T43" fmla="*/ 185 h 666"/>
                <a:gd name="T44" fmla="*/ 8 w 154"/>
                <a:gd name="T45" fmla="*/ 238 h 666"/>
                <a:gd name="T46" fmla="*/ 2 w 154"/>
                <a:gd name="T47" fmla="*/ 288 h 666"/>
                <a:gd name="T48" fmla="*/ 0 w 154"/>
                <a:gd name="T49" fmla="*/ 333 h 666"/>
                <a:gd name="T50" fmla="*/ 2 w 154"/>
                <a:gd name="T51" fmla="*/ 377 h 666"/>
                <a:gd name="T52" fmla="*/ 8 w 154"/>
                <a:gd name="T53" fmla="*/ 428 h 666"/>
                <a:gd name="T54" fmla="*/ 22 w 154"/>
                <a:gd name="T55" fmla="*/ 484 h 666"/>
                <a:gd name="T56" fmla="*/ 44 w 154"/>
                <a:gd name="T57" fmla="*/ 541 h 666"/>
                <a:gd name="T58" fmla="*/ 76 w 154"/>
                <a:gd name="T59" fmla="*/ 595 h 666"/>
                <a:gd name="T60" fmla="*/ 108 w 154"/>
                <a:gd name="T61" fmla="*/ 634 h 666"/>
                <a:gd name="T62" fmla="*/ 134 w 154"/>
                <a:gd name="T63" fmla="*/ 658 h 666"/>
                <a:gd name="T64" fmla="*/ 148 w 154"/>
                <a:gd name="T65" fmla="*/ 666 h 666"/>
                <a:gd name="T66" fmla="*/ 152 w 154"/>
                <a:gd name="T67" fmla="*/ 665 h 666"/>
                <a:gd name="T68" fmla="*/ 154 w 154"/>
                <a:gd name="T69" fmla="*/ 65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666">
                  <a:moveTo>
                    <a:pt x="154" y="659"/>
                  </a:moveTo>
                  <a:lnTo>
                    <a:pt x="154" y="658"/>
                  </a:lnTo>
                  <a:lnTo>
                    <a:pt x="153" y="656"/>
                  </a:lnTo>
                  <a:lnTo>
                    <a:pt x="150" y="652"/>
                  </a:lnTo>
                  <a:lnTo>
                    <a:pt x="143" y="645"/>
                  </a:lnTo>
                  <a:lnTo>
                    <a:pt x="92" y="575"/>
                  </a:lnTo>
                  <a:lnTo>
                    <a:pt x="60" y="496"/>
                  </a:lnTo>
                  <a:lnTo>
                    <a:pt x="43" y="413"/>
                  </a:lnTo>
                  <a:lnTo>
                    <a:pt x="39" y="333"/>
                  </a:lnTo>
                  <a:lnTo>
                    <a:pt x="44" y="247"/>
                  </a:lnTo>
                  <a:lnTo>
                    <a:pt x="61" y="164"/>
                  </a:lnTo>
                  <a:lnTo>
                    <a:pt x="94" y="87"/>
                  </a:lnTo>
                  <a:lnTo>
                    <a:pt x="146" y="19"/>
                  </a:lnTo>
                  <a:lnTo>
                    <a:pt x="153" y="11"/>
                  </a:lnTo>
                  <a:lnTo>
                    <a:pt x="154" y="7"/>
                  </a:lnTo>
                  <a:lnTo>
                    <a:pt x="152" y="2"/>
                  </a:lnTo>
                  <a:lnTo>
                    <a:pt x="148" y="0"/>
                  </a:lnTo>
                  <a:lnTo>
                    <a:pt x="134" y="9"/>
                  </a:lnTo>
                  <a:lnTo>
                    <a:pt x="107" y="34"/>
                  </a:lnTo>
                  <a:lnTo>
                    <a:pt x="74" y="74"/>
                  </a:lnTo>
                  <a:lnTo>
                    <a:pt x="42" y="130"/>
                  </a:lnTo>
                  <a:lnTo>
                    <a:pt x="21" y="185"/>
                  </a:lnTo>
                  <a:lnTo>
                    <a:pt x="8" y="238"/>
                  </a:lnTo>
                  <a:lnTo>
                    <a:pt x="2" y="288"/>
                  </a:lnTo>
                  <a:lnTo>
                    <a:pt x="0" y="333"/>
                  </a:lnTo>
                  <a:lnTo>
                    <a:pt x="2" y="377"/>
                  </a:lnTo>
                  <a:lnTo>
                    <a:pt x="8" y="428"/>
                  </a:lnTo>
                  <a:lnTo>
                    <a:pt x="22" y="484"/>
                  </a:lnTo>
                  <a:lnTo>
                    <a:pt x="44" y="541"/>
                  </a:lnTo>
                  <a:lnTo>
                    <a:pt x="76" y="595"/>
                  </a:lnTo>
                  <a:lnTo>
                    <a:pt x="108" y="634"/>
                  </a:lnTo>
                  <a:lnTo>
                    <a:pt x="134" y="658"/>
                  </a:lnTo>
                  <a:lnTo>
                    <a:pt x="148" y="666"/>
                  </a:lnTo>
                  <a:lnTo>
                    <a:pt x="152" y="665"/>
                  </a:lnTo>
                  <a:lnTo>
                    <a:pt x="154" y="6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1" name="Rectangle 37"/>
            <p:cNvSpPr>
              <a:spLocks noChangeAspect="1" noChangeArrowheads="1"/>
            </p:cNvSpPr>
            <p:nvPr/>
          </p:nvSpPr>
          <p:spPr bwMode="auto">
            <a:xfrm>
              <a:off x="2080" y="579"/>
              <a:ext cx="241" cy="21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2" name="Freeform 38"/>
            <p:cNvSpPr>
              <a:spLocks noChangeAspect="1" noEditPoints="1"/>
            </p:cNvSpPr>
            <p:nvPr/>
          </p:nvSpPr>
          <p:spPr bwMode="auto">
            <a:xfrm>
              <a:off x="1991" y="681"/>
              <a:ext cx="257" cy="477"/>
            </a:xfrm>
            <a:custGeom>
              <a:avLst/>
              <a:gdLst>
                <a:gd name="T0" fmla="*/ 0 w 257"/>
                <a:gd name="T1" fmla="*/ 409 h 477"/>
                <a:gd name="T2" fmla="*/ 8 w 257"/>
                <a:gd name="T3" fmla="*/ 418 h 477"/>
                <a:gd name="T4" fmla="*/ 14 w 257"/>
                <a:gd name="T5" fmla="*/ 415 h 477"/>
                <a:gd name="T6" fmla="*/ 32 w 257"/>
                <a:gd name="T7" fmla="*/ 398 h 477"/>
                <a:gd name="T8" fmla="*/ 56 w 257"/>
                <a:gd name="T9" fmla="*/ 375 h 477"/>
                <a:gd name="T10" fmla="*/ 77 w 257"/>
                <a:gd name="T11" fmla="*/ 446 h 477"/>
                <a:gd name="T12" fmla="*/ 130 w 257"/>
                <a:gd name="T13" fmla="*/ 477 h 477"/>
                <a:gd name="T14" fmla="*/ 167 w 257"/>
                <a:gd name="T15" fmla="*/ 468 h 477"/>
                <a:gd name="T16" fmla="*/ 194 w 257"/>
                <a:gd name="T17" fmla="*/ 451 h 477"/>
                <a:gd name="T18" fmla="*/ 218 w 257"/>
                <a:gd name="T19" fmla="*/ 432 h 477"/>
                <a:gd name="T20" fmla="*/ 235 w 257"/>
                <a:gd name="T21" fmla="*/ 412 h 477"/>
                <a:gd name="T22" fmla="*/ 227 w 257"/>
                <a:gd name="T23" fmla="*/ 404 h 477"/>
                <a:gd name="T24" fmla="*/ 218 w 257"/>
                <a:gd name="T25" fmla="*/ 410 h 477"/>
                <a:gd name="T26" fmla="*/ 166 w 257"/>
                <a:gd name="T27" fmla="*/ 452 h 477"/>
                <a:gd name="T28" fmla="*/ 132 w 257"/>
                <a:gd name="T29" fmla="*/ 462 h 477"/>
                <a:gd name="T30" fmla="*/ 100 w 257"/>
                <a:gd name="T31" fmla="*/ 438 h 477"/>
                <a:gd name="T32" fmla="*/ 91 w 257"/>
                <a:gd name="T33" fmla="*/ 376 h 477"/>
                <a:gd name="T34" fmla="*/ 92 w 257"/>
                <a:gd name="T35" fmla="*/ 356 h 477"/>
                <a:gd name="T36" fmla="*/ 94 w 257"/>
                <a:gd name="T37" fmla="*/ 337 h 477"/>
                <a:gd name="T38" fmla="*/ 97 w 257"/>
                <a:gd name="T39" fmla="*/ 334 h 477"/>
                <a:gd name="T40" fmla="*/ 109 w 257"/>
                <a:gd name="T41" fmla="*/ 321 h 477"/>
                <a:gd name="T42" fmla="*/ 155 w 257"/>
                <a:gd name="T43" fmla="*/ 271 h 477"/>
                <a:gd name="T44" fmla="*/ 203 w 257"/>
                <a:gd name="T45" fmla="*/ 204 h 477"/>
                <a:gd name="T46" fmla="*/ 242 w 257"/>
                <a:gd name="T47" fmla="*/ 129 h 477"/>
                <a:gd name="T48" fmla="*/ 257 w 257"/>
                <a:gd name="T49" fmla="*/ 51 h 477"/>
                <a:gd name="T50" fmla="*/ 257 w 257"/>
                <a:gd name="T51" fmla="*/ 38 h 477"/>
                <a:gd name="T52" fmla="*/ 253 w 257"/>
                <a:gd name="T53" fmla="*/ 21 h 477"/>
                <a:gd name="T54" fmla="*/ 241 w 257"/>
                <a:gd name="T55" fmla="*/ 6 h 477"/>
                <a:gd name="T56" fmla="*/ 218 w 257"/>
                <a:gd name="T57" fmla="*/ 0 h 477"/>
                <a:gd name="T58" fmla="*/ 178 w 257"/>
                <a:gd name="T59" fmla="*/ 17 h 477"/>
                <a:gd name="T60" fmla="*/ 144 w 257"/>
                <a:gd name="T61" fmla="*/ 56 h 477"/>
                <a:gd name="T62" fmla="*/ 119 w 257"/>
                <a:gd name="T63" fmla="*/ 99 h 477"/>
                <a:gd name="T64" fmla="*/ 107 w 257"/>
                <a:gd name="T65" fmla="*/ 125 h 477"/>
                <a:gd name="T66" fmla="*/ 54 w 257"/>
                <a:gd name="T67" fmla="*/ 354 h 477"/>
                <a:gd name="T68" fmla="*/ 98 w 257"/>
                <a:gd name="T69" fmla="*/ 310 h 477"/>
                <a:gd name="T70" fmla="*/ 103 w 257"/>
                <a:gd name="T71" fmla="*/ 281 h 477"/>
                <a:gd name="T72" fmla="*/ 118 w 257"/>
                <a:gd name="T73" fmla="*/ 219 h 477"/>
                <a:gd name="T74" fmla="*/ 139 w 257"/>
                <a:gd name="T75" fmla="*/ 145 h 477"/>
                <a:gd name="T76" fmla="*/ 166 w 257"/>
                <a:gd name="T77" fmla="*/ 77 h 477"/>
                <a:gd name="T78" fmla="*/ 191 w 257"/>
                <a:gd name="T79" fmla="*/ 32 h 477"/>
                <a:gd name="T80" fmla="*/ 219 w 257"/>
                <a:gd name="T81" fmla="*/ 14 h 477"/>
                <a:gd name="T82" fmla="*/ 239 w 257"/>
                <a:gd name="T83" fmla="*/ 27 h 477"/>
                <a:gd name="T84" fmla="*/ 241 w 257"/>
                <a:gd name="T85" fmla="*/ 49 h 477"/>
                <a:gd name="T86" fmla="*/ 224 w 257"/>
                <a:gd name="T87" fmla="*/ 132 h 477"/>
                <a:gd name="T88" fmla="*/ 182 w 257"/>
                <a:gd name="T89" fmla="*/ 208 h 477"/>
                <a:gd name="T90" fmla="*/ 134 w 257"/>
                <a:gd name="T91" fmla="*/ 270 h 477"/>
                <a:gd name="T92" fmla="*/ 98 w 257"/>
                <a:gd name="T93" fmla="*/ 31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7" h="477">
                  <a:moveTo>
                    <a:pt x="3" y="403"/>
                  </a:moveTo>
                  <a:lnTo>
                    <a:pt x="0" y="409"/>
                  </a:lnTo>
                  <a:lnTo>
                    <a:pt x="2" y="415"/>
                  </a:lnTo>
                  <a:lnTo>
                    <a:pt x="8" y="418"/>
                  </a:lnTo>
                  <a:lnTo>
                    <a:pt x="10" y="418"/>
                  </a:lnTo>
                  <a:lnTo>
                    <a:pt x="14" y="415"/>
                  </a:lnTo>
                  <a:lnTo>
                    <a:pt x="21" y="408"/>
                  </a:lnTo>
                  <a:lnTo>
                    <a:pt x="32" y="398"/>
                  </a:lnTo>
                  <a:lnTo>
                    <a:pt x="44" y="386"/>
                  </a:lnTo>
                  <a:lnTo>
                    <a:pt x="56" y="375"/>
                  </a:lnTo>
                  <a:lnTo>
                    <a:pt x="63" y="413"/>
                  </a:lnTo>
                  <a:lnTo>
                    <a:pt x="77" y="446"/>
                  </a:lnTo>
                  <a:lnTo>
                    <a:pt x="99" y="468"/>
                  </a:lnTo>
                  <a:lnTo>
                    <a:pt x="130" y="477"/>
                  </a:lnTo>
                  <a:lnTo>
                    <a:pt x="150" y="474"/>
                  </a:lnTo>
                  <a:lnTo>
                    <a:pt x="167" y="468"/>
                  </a:lnTo>
                  <a:lnTo>
                    <a:pt x="182" y="460"/>
                  </a:lnTo>
                  <a:lnTo>
                    <a:pt x="194" y="451"/>
                  </a:lnTo>
                  <a:lnTo>
                    <a:pt x="205" y="443"/>
                  </a:lnTo>
                  <a:lnTo>
                    <a:pt x="218" y="432"/>
                  </a:lnTo>
                  <a:lnTo>
                    <a:pt x="230" y="420"/>
                  </a:lnTo>
                  <a:lnTo>
                    <a:pt x="235" y="412"/>
                  </a:lnTo>
                  <a:lnTo>
                    <a:pt x="233" y="407"/>
                  </a:lnTo>
                  <a:lnTo>
                    <a:pt x="227" y="404"/>
                  </a:lnTo>
                  <a:lnTo>
                    <a:pt x="224" y="405"/>
                  </a:lnTo>
                  <a:lnTo>
                    <a:pt x="218" y="410"/>
                  </a:lnTo>
                  <a:lnTo>
                    <a:pt x="189" y="436"/>
                  </a:lnTo>
                  <a:lnTo>
                    <a:pt x="166" y="452"/>
                  </a:lnTo>
                  <a:lnTo>
                    <a:pt x="147" y="460"/>
                  </a:lnTo>
                  <a:lnTo>
                    <a:pt x="132" y="462"/>
                  </a:lnTo>
                  <a:lnTo>
                    <a:pt x="113" y="456"/>
                  </a:lnTo>
                  <a:lnTo>
                    <a:pt x="100" y="438"/>
                  </a:lnTo>
                  <a:lnTo>
                    <a:pt x="93" y="411"/>
                  </a:lnTo>
                  <a:lnTo>
                    <a:pt x="91" y="376"/>
                  </a:lnTo>
                  <a:lnTo>
                    <a:pt x="91" y="368"/>
                  </a:lnTo>
                  <a:lnTo>
                    <a:pt x="92" y="356"/>
                  </a:lnTo>
                  <a:lnTo>
                    <a:pt x="93" y="344"/>
                  </a:lnTo>
                  <a:lnTo>
                    <a:pt x="94" y="337"/>
                  </a:lnTo>
                  <a:lnTo>
                    <a:pt x="95" y="336"/>
                  </a:lnTo>
                  <a:lnTo>
                    <a:pt x="97" y="334"/>
                  </a:lnTo>
                  <a:lnTo>
                    <a:pt x="101" y="329"/>
                  </a:lnTo>
                  <a:lnTo>
                    <a:pt x="109" y="321"/>
                  </a:lnTo>
                  <a:lnTo>
                    <a:pt x="131" y="298"/>
                  </a:lnTo>
                  <a:lnTo>
                    <a:pt x="155" y="271"/>
                  </a:lnTo>
                  <a:lnTo>
                    <a:pt x="180" y="239"/>
                  </a:lnTo>
                  <a:lnTo>
                    <a:pt x="203" y="204"/>
                  </a:lnTo>
                  <a:lnTo>
                    <a:pt x="225" y="168"/>
                  </a:lnTo>
                  <a:lnTo>
                    <a:pt x="242" y="129"/>
                  </a:lnTo>
                  <a:lnTo>
                    <a:pt x="253" y="90"/>
                  </a:lnTo>
                  <a:lnTo>
                    <a:pt x="257" y="51"/>
                  </a:lnTo>
                  <a:lnTo>
                    <a:pt x="257" y="46"/>
                  </a:lnTo>
                  <a:lnTo>
                    <a:pt x="257" y="38"/>
                  </a:lnTo>
                  <a:lnTo>
                    <a:pt x="255" y="30"/>
                  </a:lnTo>
                  <a:lnTo>
                    <a:pt x="253" y="21"/>
                  </a:lnTo>
                  <a:lnTo>
                    <a:pt x="248" y="13"/>
                  </a:lnTo>
                  <a:lnTo>
                    <a:pt x="241" y="6"/>
                  </a:lnTo>
                  <a:lnTo>
                    <a:pt x="231" y="1"/>
                  </a:lnTo>
                  <a:lnTo>
                    <a:pt x="218" y="0"/>
                  </a:lnTo>
                  <a:lnTo>
                    <a:pt x="198" y="4"/>
                  </a:lnTo>
                  <a:lnTo>
                    <a:pt x="178" y="17"/>
                  </a:lnTo>
                  <a:lnTo>
                    <a:pt x="160" y="35"/>
                  </a:lnTo>
                  <a:lnTo>
                    <a:pt x="144" y="56"/>
                  </a:lnTo>
                  <a:lnTo>
                    <a:pt x="130" y="78"/>
                  </a:lnTo>
                  <a:lnTo>
                    <a:pt x="119" y="99"/>
                  </a:lnTo>
                  <a:lnTo>
                    <a:pt x="111" y="115"/>
                  </a:lnTo>
                  <a:lnTo>
                    <a:pt x="107" y="125"/>
                  </a:lnTo>
                  <a:lnTo>
                    <a:pt x="69" y="237"/>
                  </a:lnTo>
                  <a:lnTo>
                    <a:pt x="54" y="354"/>
                  </a:lnTo>
                  <a:lnTo>
                    <a:pt x="3" y="403"/>
                  </a:lnTo>
                  <a:close/>
                  <a:moveTo>
                    <a:pt x="98" y="310"/>
                  </a:moveTo>
                  <a:lnTo>
                    <a:pt x="100" y="301"/>
                  </a:lnTo>
                  <a:lnTo>
                    <a:pt x="103" y="281"/>
                  </a:lnTo>
                  <a:lnTo>
                    <a:pt x="110" y="253"/>
                  </a:lnTo>
                  <a:lnTo>
                    <a:pt x="118" y="219"/>
                  </a:lnTo>
                  <a:lnTo>
                    <a:pt x="128" y="183"/>
                  </a:lnTo>
                  <a:lnTo>
                    <a:pt x="139" y="145"/>
                  </a:lnTo>
                  <a:lnTo>
                    <a:pt x="152" y="109"/>
                  </a:lnTo>
                  <a:lnTo>
                    <a:pt x="166" y="77"/>
                  </a:lnTo>
                  <a:lnTo>
                    <a:pt x="178" y="52"/>
                  </a:lnTo>
                  <a:lnTo>
                    <a:pt x="191" y="32"/>
                  </a:lnTo>
                  <a:lnTo>
                    <a:pt x="204" y="19"/>
                  </a:lnTo>
                  <a:lnTo>
                    <a:pt x="219" y="14"/>
                  </a:lnTo>
                  <a:lnTo>
                    <a:pt x="232" y="18"/>
                  </a:lnTo>
                  <a:lnTo>
                    <a:pt x="239" y="27"/>
                  </a:lnTo>
                  <a:lnTo>
                    <a:pt x="241" y="39"/>
                  </a:lnTo>
                  <a:lnTo>
                    <a:pt x="241" y="49"/>
                  </a:lnTo>
                  <a:lnTo>
                    <a:pt x="237" y="91"/>
                  </a:lnTo>
                  <a:lnTo>
                    <a:pt x="224" y="132"/>
                  </a:lnTo>
                  <a:lnTo>
                    <a:pt x="205" y="171"/>
                  </a:lnTo>
                  <a:lnTo>
                    <a:pt x="182" y="208"/>
                  </a:lnTo>
                  <a:lnTo>
                    <a:pt x="157" y="242"/>
                  </a:lnTo>
                  <a:lnTo>
                    <a:pt x="134" y="270"/>
                  </a:lnTo>
                  <a:lnTo>
                    <a:pt x="113" y="293"/>
                  </a:lnTo>
                  <a:lnTo>
                    <a:pt x="98" y="3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3" name="Freeform 39"/>
            <p:cNvSpPr>
              <a:spLocks noChangeAspect="1"/>
            </p:cNvSpPr>
            <p:nvPr/>
          </p:nvSpPr>
          <p:spPr bwMode="auto">
            <a:xfrm>
              <a:off x="2447" y="762"/>
              <a:ext cx="443" cy="443"/>
            </a:xfrm>
            <a:custGeom>
              <a:avLst/>
              <a:gdLst>
                <a:gd name="T0" fmla="*/ 235 w 443"/>
                <a:gd name="T1" fmla="*/ 234 h 443"/>
                <a:gd name="T2" fmla="*/ 421 w 443"/>
                <a:gd name="T3" fmla="*/ 234 h 443"/>
                <a:gd name="T4" fmla="*/ 428 w 443"/>
                <a:gd name="T5" fmla="*/ 234 h 443"/>
                <a:gd name="T6" fmla="*/ 435 w 443"/>
                <a:gd name="T7" fmla="*/ 233 h 443"/>
                <a:gd name="T8" fmla="*/ 441 w 443"/>
                <a:gd name="T9" fmla="*/ 229 h 443"/>
                <a:gd name="T10" fmla="*/ 443 w 443"/>
                <a:gd name="T11" fmla="*/ 221 h 443"/>
                <a:gd name="T12" fmla="*/ 441 w 443"/>
                <a:gd name="T13" fmla="*/ 213 h 443"/>
                <a:gd name="T14" fmla="*/ 435 w 443"/>
                <a:gd name="T15" fmla="*/ 210 h 443"/>
                <a:gd name="T16" fmla="*/ 428 w 443"/>
                <a:gd name="T17" fmla="*/ 208 h 443"/>
                <a:gd name="T18" fmla="*/ 421 w 443"/>
                <a:gd name="T19" fmla="*/ 208 h 443"/>
                <a:gd name="T20" fmla="*/ 235 w 443"/>
                <a:gd name="T21" fmla="*/ 208 h 443"/>
                <a:gd name="T22" fmla="*/ 235 w 443"/>
                <a:gd name="T23" fmla="*/ 22 h 443"/>
                <a:gd name="T24" fmla="*/ 235 w 443"/>
                <a:gd name="T25" fmla="*/ 14 h 443"/>
                <a:gd name="T26" fmla="*/ 233 w 443"/>
                <a:gd name="T27" fmla="*/ 7 h 443"/>
                <a:gd name="T28" fmla="*/ 230 w 443"/>
                <a:gd name="T29" fmla="*/ 2 h 443"/>
                <a:gd name="T30" fmla="*/ 222 w 443"/>
                <a:gd name="T31" fmla="*/ 0 h 443"/>
                <a:gd name="T32" fmla="*/ 214 w 443"/>
                <a:gd name="T33" fmla="*/ 2 h 443"/>
                <a:gd name="T34" fmla="*/ 210 w 443"/>
                <a:gd name="T35" fmla="*/ 7 h 443"/>
                <a:gd name="T36" fmla="*/ 209 w 443"/>
                <a:gd name="T37" fmla="*/ 14 h 443"/>
                <a:gd name="T38" fmla="*/ 209 w 443"/>
                <a:gd name="T39" fmla="*/ 22 h 443"/>
                <a:gd name="T40" fmla="*/ 209 w 443"/>
                <a:gd name="T41" fmla="*/ 208 h 443"/>
                <a:gd name="T42" fmla="*/ 22 w 443"/>
                <a:gd name="T43" fmla="*/ 208 h 443"/>
                <a:gd name="T44" fmla="*/ 15 w 443"/>
                <a:gd name="T45" fmla="*/ 208 h 443"/>
                <a:gd name="T46" fmla="*/ 8 w 443"/>
                <a:gd name="T47" fmla="*/ 210 h 443"/>
                <a:gd name="T48" fmla="*/ 2 w 443"/>
                <a:gd name="T49" fmla="*/ 213 h 443"/>
                <a:gd name="T50" fmla="*/ 0 w 443"/>
                <a:gd name="T51" fmla="*/ 221 h 443"/>
                <a:gd name="T52" fmla="*/ 2 w 443"/>
                <a:gd name="T53" fmla="*/ 229 h 443"/>
                <a:gd name="T54" fmla="*/ 8 w 443"/>
                <a:gd name="T55" fmla="*/ 233 h 443"/>
                <a:gd name="T56" fmla="*/ 15 w 443"/>
                <a:gd name="T57" fmla="*/ 234 h 443"/>
                <a:gd name="T58" fmla="*/ 22 w 443"/>
                <a:gd name="T59" fmla="*/ 234 h 443"/>
                <a:gd name="T60" fmla="*/ 209 w 443"/>
                <a:gd name="T61" fmla="*/ 234 h 443"/>
                <a:gd name="T62" fmla="*/ 209 w 443"/>
                <a:gd name="T63" fmla="*/ 421 h 443"/>
                <a:gd name="T64" fmla="*/ 209 w 443"/>
                <a:gd name="T65" fmla="*/ 428 h 443"/>
                <a:gd name="T66" fmla="*/ 210 w 443"/>
                <a:gd name="T67" fmla="*/ 436 h 443"/>
                <a:gd name="T68" fmla="*/ 214 w 443"/>
                <a:gd name="T69" fmla="*/ 441 h 443"/>
                <a:gd name="T70" fmla="*/ 222 w 443"/>
                <a:gd name="T71" fmla="*/ 443 h 443"/>
                <a:gd name="T72" fmla="*/ 230 w 443"/>
                <a:gd name="T73" fmla="*/ 441 h 443"/>
                <a:gd name="T74" fmla="*/ 233 w 443"/>
                <a:gd name="T75" fmla="*/ 436 h 443"/>
                <a:gd name="T76" fmla="*/ 235 w 443"/>
                <a:gd name="T77" fmla="*/ 428 h 443"/>
                <a:gd name="T78" fmla="*/ 235 w 443"/>
                <a:gd name="T79" fmla="*/ 421 h 443"/>
                <a:gd name="T80" fmla="*/ 235 w 443"/>
                <a:gd name="T81" fmla="*/ 234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3" h="443">
                  <a:moveTo>
                    <a:pt x="235" y="234"/>
                  </a:moveTo>
                  <a:lnTo>
                    <a:pt x="421" y="234"/>
                  </a:lnTo>
                  <a:lnTo>
                    <a:pt x="428" y="234"/>
                  </a:lnTo>
                  <a:lnTo>
                    <a:pt x="435" y="233"/>
                  </a:lnTo>
                  <a:lnTo>
                    <a:pt x="441" y="229"/>
                  </a:lnTo>
                  <a:lnTo>
                    <a:pt x="443" y="221"/>
                  </a:lnTo>
                  <a:lnTo>
                    <a:pt x="441" y="213"/>
                  </a:lnTo>
                  <a:lnTo>
                    <a:pt x="435" y="210"/>
                  </a:lnTo>
                  <a:lnTo>
                    <a:pt x="428" y="208"/>
                  </a:lnTo>
                  <a:lnTo>
                    <a:pt x="421" y="208"/>
                  </a:lnTo>
                  <a:lnTo>
                    <a:pt x="235" y="208"/>
                  </a:lnTo>
                  <a:lnTo>
                    <a:pt x="235" y="22"/>
                  </a:lnTo>
                  <a:lnTo>
                    <a:pt x="235" y="14"/>
                  </a:lnTo>
                  <a:lnTo>
                    <a:pt x="233" y="7"/>
                  </a:lnTo>
                  <a:lnTo>
                    <a:pt x="230" y="2"/>
                  </a:lnTo>
                  <a:lnTo>
                    <a:pt x="222" y="0"/>
                  </a:lnTo>
                  <a:lnTo>
                    <a:pt x="214" y="2"/>
                  </a:lnTo>
                  <a:lnTo>
                    <a:pt x="210" y="7"/>
                  </a:lnTo>
                  <a:lnTo>
                    <a:pt x="209" y="14"/>
                  </a:lnTo>
                  <a:lnTo>
                    <a:pt x="209" y="22"/>
                  </a:lnTo>
                  <a:lnTo>
                    <a:pt x="209" y="208"/>
                  </a:lnTo>
                  <a:lnTo>
                    <a:pt x="22" y="208"/>
                  </a:lnTo>
                  <a:lnTo>
                    <a:pt x="15" y="208"/>
                  </a:lnTo>
                  <a:lnTo>
                    <a:pt x="8" y="210"/>
                  </a:lnTo>
                  <a:lnTo>
                    <a:pt x="2" y="213"/>
                  </a:lnTo>
                  <a:lnTo>
                    <a:pt x="0" y="221"/>
                  </a:lnTo>
                  <a:lnTo>
                    <a:pt x="2" y="229"/>
                  </a:lnTo>
                  <a:lnTo>
                    <a:pt x="8" y="233"/>
                  </a:lnTo>
                  <a:lnTo>
                    <a:pt x="15" y="234"/>
                  </a:lnTo>
                  <a:lnTo>
                    <a:pt x="22" y="234"/>
                  </a:lnTo>
                  <a:lnTo>
                    <a:pt x="209" y="234"/>
                  </a:lnTo>
                  <a:lnTo>
                    <a:pt x="209" y="421"/>
                  </a:lnTo>
                  <a:lnTo>
                    <a:pt x="209" y="428"/>
                  </a:lnTo>
                  <a:lnTo>
                    <a:pt x="210" y="436"/>
                  </a:lnTo>
                  <a:lnTo>
                    <a:pt x="214" y="441"/>
                  </a:lnTo>
                  <a:lnTo>
                    <a:pt x="222" y="443"/>
                  </a:lnTo>
                  <a:lnTo>
                    <a:pt x="230" y="441"/>
                  </a:lnTo>
                  <a:lnTo>
                    <a:pt x="233" y="436"/>
                  </a:lnTo>
                  <a:lnTo>
                    <a:pt x="235" y="428"/>
                  </a:lnTo>
                  <a:lnTo>
                    <a:pt x="235" y="421"/>
                  </a:lnTo>
                  <a:lnTo>
                    <a:pt x="235" y="23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4" name="Freeform 40"/>
            <p:cNvSpPr>
              <a:spLocks noChangeAspect="1"/>
            </p:cNvSpPr>
            <p:nvPr/>
          </p:nvSpPr>
          <p:spPr bwMode="auto">
            <a:xfrm>
              <a:off x="3316" y="-2"/>
              <a:ext cx="497" cy="318"/>
            </a:xfrm>
            <a:custGeom>
              <a:avLst/>
              <a:gdLst>
                <a:gd name="T0" fmla="*/ 445 w 497"/>
                <a:gd name="T1" fmla="*/ 27 h 318"/>
                <a:gd name="T2" fmla="*/ 461 w 497"/>
                <a:gd name="T3" fmla="*/ 18 h 318"/>
                <a:gd name="T4" fmla="*/ 493 w 497"/>
                <a:gd name="T5" fmla="*/ 16 h 318"/>
                <a:gd name="T6" fmla="*/ 493 w 497"/>
                <a:gd name="T7" fmla="*/ 1 h 318"/>
                <a:gd name="T8" fmla="*/ 419 w 497"/>
                <a:gd name="T9" fmla="*/ 0 h 318"/>
                <a:gd name="T10" fmla="*/ 407 w 497"/>
                <a:gd name="T11" fmla="*/ 1 h 318"/>
                <a:gd name="T12" fmla="*/ 399 w 497"/>
                <a:gd name="T13" fmla="*/ 10 h 318"/>
                <a:gd name="T14" fmla="*/ 173 w 497"/>
                <a:gd name="T15" fmla="*/ 13 h 318"/>
                <a:gd name="T16" fmla="*/ 170 w 497"/>
                <a:gd name="T17" fmla="*/ 2 h 318"/>
                <a:gd name="T18" fmla="*/ 157 w 497"/>
                <a:gd name="T19" fmla="*/ 0 h 318"/>
                <a:gd name="T20" fmla="*/ 79 w 497"/>
                <a:gd name="T21" fmla="*/ 1 h 318"/>
                <a:gd name="T22" fmla="*/ 79 w 497"/>
                <a:gd name="T23" fmla="*/ 16 h 318"/>
                <a:gd name="T24" fmla="*/ 99 w 497"/>
                <a:gd name="T25" fmla="*/ 17 h 318"/>
                <a:gd name="T26" fmla="*/ 117 w 497"/>
                <a:gd name="T27" fmla="*/ 20 h 318"/>
                <a:gd name="T28" fmla="*/ 119 w 497"/>
                <a:gd name="T29" fmla="*/ 27 h 318"/>
                <a:gd name="T30" fmla="*/ 58 w 497"/>
                <a:gd name="T31" fmla="*/ 269 h 318"/>
                <a:gd name="T32" fmla="*/ 47 w 497"/>
                <a:gd name="T33" fmla="*/ 290 h 318"/>
                <a:gd name="T34" fmla="*/ 10 w 497"/>
                <a:gd name="T35" fmla="*/ 302 h 318"/>
                <a:gd name="T36" fmla="*/ 0 w 497"/>
                <a:gd name="T37" fmla="*/ 312 h 318"/>
                <a:gd name="T38" fmla="*/ 7 w 497"/>
                <a:gd name="T39" fmla="*/ 318 h 318"/>
                <a:gd name="T40" fmla="*/ 107 w 497"/>
                <a:gd name="T41" fmla="*/ 318 h 318"/>
                <a:gd name="T42" fmla="*/ 113 w 497"/>
                <a:gd name="T43" fmla="*/ 314 h 318"/>
                <a:gd name="T44" fmla="*/ 111 w 497"/>
                <a:gd name="T45" fmla="*/ 303 h 318"/>
                <a:gd name="T46" fmla="*/ 87 w 497"/>
                <a:gd name="T47" fmla="*/ 299 h 318"/>
                <a:gd name="T48" fmla="*/ 75 w 497"/>
                <a:gd name="T49" fmla="*/ 288 h 318"/>
                <a:gd name="T50" fmla="*/ 75 w 497"/>
                <a:gd name="T51" fmla="*/ 278 h 318"/>
                <a:gd name="T52" fmla="*/ 138 w 497"/>
                <a:gd name="T53" fmla="*/ 23 h 318"/>
                <a:gd name="T54" fmla="*/ 188 w 497"/>
                <a:gd name="T55" fmla="*/ 306 h 318"/>
                <a:gd name="T56" fmla="*/ 198 w 497"/>
                <a:gd name="T57" fmla="*/ 318 h 318"/>
                <a:gd name="T58" fmla="*/ 211 w 497"/>
                <a:gd name="T59" fmla="*/ 308 h 318"/>
                <a:gd name="T60" fmla="*/ 407 w 497"/>
                <a:gd name="T61" fmla="*/ 18 h 318"/>
                <a:gd name="T62" fmla="*/ 339 w 497"/>
                <a:gd name="T63" fmla="*/ 292 h 318"/>
                <a:gd name="T64" fmla="*/ 322 w 497"/>
                <a:gd name="T65" fmla="*/ 301 h 318"/>
                <a:gd name="T66" fmla="*/ 291 w 497"/>
                <a:gd name="T67" fmla="*/ 303 h 318"/>
                <a:gd name="T68" fmla="*/ 288 w 497"/>
                <a:gd name="T69" fmla="*/ 315 h 318"/>
                <a:gd name="T70" fmla="*/ 323 w 497"/>
                <a:gd name="T71" fmla="*/ 317 h 318"/>
                <a:gd name="T72" fmla="*/ 365 w 497"/>
                <a:gd name="T73" fmla="*/ 317 h 318"/>
                <a:gd name="T74" fmla="*/ 399 w 497"/>
                <a:gd name="T75" fmla="*/ 318 h 318"/>
                <a:gd name="T76" fmla="*/ 414 w 497"/>
                <a:gd name="T77" fmla="*/ 318 h 318"/>
                <a:gd name="T78" fmla="*/ 420 w 497"/>
                <a:gd name="T79" fmla="*/ 314 h 318"/>
                <a:gd name="T80" fmla="*/ 417 w 497"/>
                <a:gd name="T81" fmla="*/ 302 h 318"/>
                <a:gd name="T82" fmla="*/ 401 w 497"/>
                <a:gd name="T83" fmla="*/ 301 h 318"/>
                <a:gd name="T84" fmla="*/ 379 w 497"/>
                <a:gd name="T85" fmla="*/ 298 h 318"/>
                <a:gd name="T86" fmla="*/ 380 w 497"/>
                <a:gd name="T87" fmla="*/ 28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7" h="318">
                  <a:moveTo>
                    <a:pt x="441" y="38"/>
                  </a:moveTo>
                  <a:lnTo>
                    <a:pt x="445" y="27"/>
                  </a:lnTo>
                  <a:lnTo>
                    <a:pt x="450" y="21"/>
                  </a:lnTo>
                  <a:lnTo>
                    <a:pt x="461" y="18"/>
                  </a:lnTo>
                  <a:lnTo>
                    <a:pt x="481" y="17"/>
                  </a:lnTo>
                  <a:lnTo>
                    <a:pt x="493" y="16"/>
                  </a:lnTo>
                  <a:lnTo>
                    <a:pt x="497" y="7"/>
                  </a:lnTo>
                  <a:lnTo>
                    <a:pt x="493" y="1"/>
                  </a:lnTo>
                  <a:lnTo>
                    <a:pt x="483" y="0"/>
                  </a:lnTo>
                  <a:lnTo>
                    <a:pt x="419" y="0"/>
                  </a:lnTo>
                  <a:lnTo>
                    <a:pt x="411" y="0"/>
                  </a:lnTo>
                  <a:lnTo>
                    <a:pt x="407" y="1"/>
                  </a:lnTo>
                  <a:lnTo>
                    <a:pt x="403" y="4"/>
                  </a:lnTo>
                  <a:lnTo>
                    <a:pt x="399" y="10"/>
                  </a:lnTo>
                  <a:lnTo>
                    <a:pt x="220" y="275"/>
                  </a:lnTo>
                  <a:lnTo>
                    <a:pt x="173" y="13"/>
                  </a:lnTo>
                  <a:lnTo>
                    <a:pt x="172" y="6"/>
                  </a:lnTo>
                  <a:lnTo>
                    <a:pt x="170" y="2"/>
                  </a:lnTo>
                  <a:lnTo>
                    <a:pt x="165" y="0"/>
                  </a:lnTo>
                  <a:lnTo>
                    <a:pt x="157" y="0"/>
                  </a:lnTo>
                  <a:lnTo>
                    <a:pt x="90" y="0"/>
                  </a:lnTo>
                  <a:lnTo>
                    <a:pt x="79" y="1"/>
                  </a:lnTo>
                  <a:lnTo>
                    <a:pt x="75" y="10"/>
                  </a:lnTo>
                  <a:lnTo>
                    <a:pt x="79" y="16"/>
                  </a:lnTo>
                  <a:lnTo>
                    <a:pt x="91" y="17"/>
                  </a:lnTo>
                  <a:lnTo>
                    <a:pt x="99" y="17"/>
                  </a:lnTo>
                  <a:lnTo>
                    <a:pt x="109" y="18"/>
                  </a:lnTo>
                  <a:lnTo>
                    <a:pt x="117" y="20"/>
                  </a:lnTo>
                  <a:lnTo>
                    <a:pt x="119" y="24"/>
                  </a:lnTo>
                  <a:lnTo>
                    <a:pt x="119" y="27"/>
                  </a:lnTo>
                  <a:lnTo>
                    <a:pt x="117" y="35"/>
                  </a:lnTo>
                  <a:lnTo>
                    <a:pt x="58" y="269"/>
                  </a:lnTo>
                  <a:lnTo>
                    <a:pt x="54" y="280"/>
                  </a:lnTo>
                  <a:lnTo>
                    <a:pt x="47" y="290"/>
                  </a:lnTo>
                  <a:lnTo>
                    <a:pt x="33" y="298"/>
                  </a:lnTo>
                  <a:lnTo>
                    <a:pt x="10" y="302"/>
                  </a:lnTo>
                  <a:lnTo>
                    <a:pt x="4" y="303"/>
                  </a:lnTo>
                  <a:lnTo>
                    <a:pt x="0" y="312"/>
                  </a:lnTo>
                  <a:lnTo>
                    <a:pt x="1" y="315"/>
                  </a:lnTo>
                  <a:lnTo>
                    <a:pt x="7" y="318"/>
                  </a:lnTo>
                  <a:lnTo>
                    <a:pt x="105" y="318"/>
                  </a:lnTo>
                  <a:lnTo>
                    <a:pt x="107" y="318"/>
                  </a:lnTo>
                  <a:lnTo>
                    <a:pt x="110" y="317"/>
                  </a:lnTo>
                  <a:lnTo>
                    <a:pt x="113" y="314"/>
                  </a:lnTo>
                  <a:lnTo>
                    <a:pt x="114" y="308"/>
                  </a:lnTo>
                  <a:lnTo>
                    <a:pt x="111" y="303"/>
                  </a:lnTo>
                  <a:lnTo>
                    <a:pt x="104" y="302"/>
                  </a:lnTo>
                  <a:lnTo>
                    <a:pt x="87" y="299"/>
                  </a:lnTo>
                  <a:lnTo>
                    <a:pt x="78" y="294"/>
                  </a:lnTo>
                  <a:lnTo>
                    <a:pt x="75" y="288"/>
                  </a:lnTo>
                  <a:lnTo>
                    <a:pt x="74" y="282"/>
                  </a:lnTo>
                  <a:lnTo>
                    <a:pt x="75" y="278"/>
                  </a:lnTo>
                  <a:lnTo>
                    <a:pt x="76" y="270"/>
                  </a:lnTo>
                  <a:lnTo>
                    <a:pt x="138" y="23"/>
                  </a:lnTo>
                  <a:lnTo>
                    <a:pt x="138" y="23"/>
                  </a:lnTo>
                  <a:lnTo>
                    <a:pt x="188" y="306"/>
                  </a:lnTo>
                  <a:lnTo>
                    <a:pt x="191" y="315"/>
                  </a:lnTo>
                  <a:lnTo>
                    <a:pt x="198" y="318"/>
                  </a:lnTo>
                  <a:lnTo>
                    <a:pt x="206" y="315"/>
                  </a:lnTo>
                  <a:lnTo>
                    <a:pt x="211" y="308"/>
                  </a:lnTo>
                  <a:lnTo>
                    <a:pt x="407" y="18"/>
                  </a:lnTo>
                  <a:lnTo>
                    <a:pt x="407" y="18"/>
                  </a:lnTo>
                  <a:lnTo>
                    <a:pt x="341" y="282"/>
                  </a:lnTo>
                  <a:lnTo>
                    <a:pt x="339" y="292"/>
                  </a:lnTo>
                  <a:lnTo>
                    <a:pt x="333" y="298"/>
                  </a:lnTo>
                  <a:lnTo>
                    <a:pt x="322" y="301"/>
                  </a:lnTo>
                  <a:lnTo>
                    <a:pt x="301" y="302"/>
                  </a:lnTo>
                  <a:lnTo>
                    <a:pt x="291" y="303"/>
                  </a:lnTo>
                  <a:lnTo>
                    <a:pt x="287" y="312"/>
                  </a:lnTo>
                  <a:lnTo>
                    <a:pt x="288" y="315"/>
                  </a:lnTo>
                  <a:lnTo>
                    <a:pt x="294" y="318"/>
                  </a:lnTo>
                  <a:lnTo>
                    <a:pt x="323" y="317"/>
                  </a:lnTo>
                  <a:lnTo>
                    <a:pt x="352" y="317"/>
                  </a:lnTo>
                  <a:lnTo>
                    <a:pt x="365" y="317"/>
                  </a:lnTo>
                  <a:lnTo>
                    <a:pt x="382" y="318"/>
                  </a:lnTo>
                  <a:lnTo>
                    <a:pt x="399" y="318"/>
                  </a:lnTo>
                  <a:lnTo>
                    <a:pt x="411" y="318"/>
                  </a:lnTo>
                  <a:lnTo>
                    <a:pt x="414" y="318"/>
                  </a:lnTo>
                  <a:lnTo>
                    <a:pt x="417" y="317"/>
                  </a:lnTo>
                  <a:lnTo>
                    <a:pt x="420" y="314"/>
                  </a:lnTo>
                  <a:lnTo>
                    <a:pt x="421" y="308"/>
                  </a:lnTo>
                  <a:lnTo>
                    <a:pt x="417" y="302"/>
                  </a:lnTo>
                  <a:lnTo>
                    <a:pt x="406" y="302"/>
                  </a:lnTo>
                  <a:lnTo>
                    <a:pt x="401" y="301"/>
                  </a:lnTo>
                  <a:lnTo>
                    <a:pt x="389" y="301"/>
                  </a:lnTo>
                  <a:lnTo>
                    <a:pt x="379" y="298"/>
                  </a:lnTo>
                  <a:lnTo>
                    <a:pt x="378" y="294"/>
                  </a:lnTo>
                  <a:lnTo>
                    <a:pt x="380" y="283"/>
                  </a:lnTo>
                  <a:lnTo>
                    <a:pt x="441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6" name="Freeform 41"/>
            <p:cNvSpPr>
              <a:spLocks noChangeAspect="1"/>
            </p:cNvSpPr>
            <p:nvPr/>
          </p:nvSpPr>
          <p:spPr bwMode="auto">
            <a:xfrm>
              <a:off x="3115" y="514"/>
              <a:ext cx="886" cy="931"/>
            </a:xfrm>
            <a:custGeom>
              <a:avLst/>
              <a:gdLst>
                <a:gd name="T0" fmla="*/ 806 w 886"/>
                <a:gd name="T1" fmla="*/ 931 h 931"/>
                <a:gd name="T2" fmla="*/ 886 w 886"/>
                <a:gd name="T3" fmla="*/ 718 h 931"/>
                <a:gd name="T4" fmla="*/ 869 w 886"/>
                <a:gd name="T5" fmla="*/ 718 h 931"/>
                <a:gd name="T6" fmla="*/ 842 w 886"/>
                <a:gd name="T7" fmla="*/ 766 h 931"/>
                <a:gd name="T8" fmla="*/ 802 w 886"/>
                <a:gd name="T9" fmla="*/ 804 h 931"/>
                <a:gd name="T10" fmla="*/ 752 w 886"/>
                <a:gd name="T11" fmla="*/ 833 h 931"/>
                <a:gd name="T12" fmla="*/ 696 w 886"/>
                <a:gd name="T13" fmla="*/ 853 h 931"/>
                <a:gd name="T14" fmla="*/ 676 w 886"/>
                <a:gd name="T15" fmla="*/ 857 h 931"/>
                <a:gd name="T16" fmla="*/ 636 w 886"/>
                <a:gd name="T17" fmla="*/ 864 h 931"/>
                <a:gd name="T18" fmla="*/ 574 w 886"/>
                <a:gd name="T19" fmla="*/ 871 h 931"/>
                <a:gd name="T20" fmla="*/ 490 w 886"/>
                <a:gd name="T21" fmla="*/ 873 h 931"/>
                <a:gd name="T22" fmla="*/ 88 w 886"/>
                <a:gd name="T23" fmla="*/ 873 h 931"/>
                <a:gd name="T24" fmla="*/ 427 w 886"/>
                <a:gd name="T25" fmla="*/ 476 h 931"/>
                <a:gd name="T26" fmla="*/ 432 w 886"/>
                <a:gd name="T27" fmla="*/ 470 h 931"/>
                <a:gd name="T28" fmla="*/ 433 w 886"/>
                <a:gd name="T29" fmla="*/ 465 h 931"/>
                <a:gd name="T30" fmla="*/ 432 w 886"/>
                <a:gd name="T31" fmla="*/ 462 h 931"/>
                <a:gd name="T32" fmla="*/ 428 w 886"/>
                <a:gd name="T33" fmla="*/ 455 h 931"/>
                <a:gd name="T34" fmla="*/ 118 w 886"/>
                <a:gd name="T35" fmla="*/ 31 h 931"/>
                <a:gd name="T36" fmla="*/ 483 w 886"/>
                <a:gd name="T37" fmla="*/ 31 h 931"/>
                <a:gd name="T38" fmla="*/ 544 w 886"/>
                <a:gd name="T39" fmla="*/ 33 h 931"/>
                <a:gd name="T40" fmla="*/ 592 w 886"/>
                <a:gd name="T41" fmla="*/ 36 h 931"/>
                <a:gd name="T42" fmla="*/ 624 w 886"/>
                <a:gd name="T43" fmla="*/ 40 h 931"/>
                <a:gd name="T44" fmla="*/ 639 w 886"/>
                <a:gd name="T45" fmla="*/ 42 h 931"/>
                <a:gd name="T46" fmla="*/ 669 w 886"/>
                <a:gd name="T47" fmla="*/ 47 h 931"/>
                <a:gd name="T48" fmla="*/ 706 w 886"/>
                <a:gd name="T49" fmla="*/ 57 h 931"/>
                <a:gd name="T50" fmla="*/ 745 w 886"/>
                <a:gd name="T51" fmla="*/ 71 h 931"/>
                <a:gd name="T52" fmla="*/ 785 w 886"/>
                <a:gd name="T53" fmla="*/ 92 h 931"/>
                <a:gd name="T54" fmla="*/ 802 w 886"/>
                <a:gd name="T55" fmla="*/ 104 h 931"/>
                <a:gd name="T56" fmla="*/ 825 w 886"/>
                <a:gd name="T57" fmla="*/ 123 h 931"/>
                <a:gd name="T58" fmla="*/ 849 w 886"/>
                <a:gd name="T59" fmla="*/ 150 h 931"/>
                <a:gd name="T60" fmla="*/ 869 w 886"/>
                <a:gd name="T61" fmla="*/ 186 h 931"/>
                <a:gd name="T62" fmla="*/ 886 w 886"/>
                <a:gd name="T63" fmla="*/ 186 h 931"/>
                <a:gd name="T64" fmla="*/ 806 w 886"/>
                <a:gd name="T65" fmla="*/ 0 h 931"/>
                <a:gd name="T66" fmla="*/ 19 w 886"/>
                <a:gd name="T67" fmla="*/ 0 h 931"/>
                <a:gd name="T68" fmla="*/ 10 w 886"/>
                <a:gd name="T69" fmla="*/ 0 h 931"/>
                <a:gd name="T70" fmla="*/ 5 w 886"/>
                <a:gd name="T71" fmla="*/ 0 h 931"/>
                <a:gd name="T72" fmla="*/ 3 w 886"/>
                <a:gd name="T73" fmla="*/ 2 h 931"/>
                <a:gd name="T74" fmla="*/ 1 w 886"/>
                <a:gd name="T75" fmla="*/ 4 h 931"/>
                <a:gd name="T76" fmla="*/ 0 w 886"/>
                <a:gd name="T77" fmla="*/ 13 h 931"/>
                <a:gd name="T78" fmla="*/ 0 w 886"/>
                <a:gd name="T79" fmla="*/ 26 h 931"/>
                <a:gd name="T80" fmla="*/ 353 w 886"/>
                <a:gd name="T81" fmla="*/ 508 h 931"/>
                <a:gd name="T82" fmla="*/ 8 w 886"/>
                <a:gd name="T83" fmla="*/ 912 h 931"/>
                <a:gd name="T84" fmla="*/ 2 w 886"/>
                <a:gd name="T85" fmla="*/ 920 h 931"/>
                <a:gd name="T86" fmla="*/ 1 w 886"/>
                <a:gd name="T87" fmla="*/ 924 h 931"/>
                <a:gd name="T88" fmla="*/ 5 w 886"/>
                <a:gd name="T89" fmla="*/ 930 h 931"/>
                <a:gd name="T90" fmla="*/ 19 w 886"/>
                <a:gd name="T91" fmla="*/ 931 h 931"/>
                <a:gd name="T92" fmla="*/ 806 w 886"/>
                <a:gd name="T93" fmla="*/ 931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86" h="931">
                  <a:moveTo>
                    <a:pt x="806" y="931"/>
                  </a:moveTo>
                  <a:lnTo>
                    <a:pt x="886" y="718"/>
                  </a:lnTo>
                  <a:lnTo>
                    <a:pt x="869" y="718"/>
                  </a:lnTo>
                  <a:lnTo>
                    <a:pt x="842" y="766"/>
                  </a:lnTo>
                  <a:lnTo>
                    <a:pt x="802" y="804"/>
                  </a:lnTo>
                  <a:lnTo>
                    <a:pt x="752" y="833"/>
                  </a:lnTo>
                  <a:lnTo>
                    <a:pt x="696" y="853"/>
                  </a:lnTo>
                  <a:lnTo>
                    <a:pt x="676" y="857"/>
                  </a:lnTo>
                  <a:lnTo>
                    <a:pt x="636" y="864"/>
                  </a:lnTo>
                  <a:lnTo>
                    <a:pt x="574" y="871"/>
                  </a:lnTo>
                  <a:lnTo>
                    <a:pt x="490" y="873"/>
                  </a:lnTo>
                  <a:lnTo>
                    <a:pt x="88" y="873"/>
                  </a:lnTo>
                  <a:lnTo>
                    <a:pt x="427" y="476"/>
                  </a:lnTo>
                  <a:lnTo>
                    <a:pt x="432" y="470"/>
                  </a:lnTo>
                  <a:lnTo>
                    <a:pt x="433" y="465"/>
                  </a:lnTo>
                  <a:lnTo>
                    <a:pt x="432" y="462"/>
                  </a:lnTo>
                  <a:lnTo>
                    <a:pt x="428" y="455"/>
                  </a:lnTo>
                  <a:lnTo>
                    <a:pt x="118" y="31"/>
                  </a:lnTo>
                  <a:lnTo>
                    <a:pt x="483" y="31"/>
                  </a:lnTo>
                  <a:lnTo>
                    <a:pt x="544" y="33"/>
                  </a:lnTo>
                  <a:lnTo>
                    <a:pt x="592" y="36"/>
                  </a:lnTo>
                  <a:lnTo>
                    <a:pt x="624" y="40"/>
                  </a:lnTo>
                  <a:lnTo>
                    <a:pt x="639" y="42"/>
                  </a:lnTo>
                  <a:lnTo>
                    <a:pt x="669" y="47"/>
                  </a:lnTo>
                  <a:lnTo>
                    <a:pt x="706" y="57"/>
                  </a:lnTo>
                  <a:lnTo>
                    <a:pt x="745" y="71"/>
                  </a:lnTo>
                  <a:lnTo>
                    <a:pt x="785" y="92"/>
                  </a:lnTo>
                  <a:lnTo>
                    <a:pt x="802" y="104"/>
                  </a:lnTo>
                  <a:lnTo>
                    <a:pt x="825" y="123"/>
                  </a:lnTo>
                  <a:lnTo>
                    <a:pt x="849" y="150"/>
                  </a:lnTo>
                  <a:lnTo>
                    <a:pt x="869" y="186"/>
                  </a:lnTo>
                  <a:lnTo>
                    <a:pt x="886" y="186"/>
                  </a:lnTo>
                  <a:lnTo>
                    <a:pt x="806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353" y="508"/>
                  </a:lnTo>
                  <a:lnTo>
                    <a:pt x="8" y="912"/>
                  </a:lnTo>
                  <a:lnTo>
                    <a:pt x="2" y="920"/>
                  </a:lnTo>
                  <a:lnTo>
                    <a:pt x="1" y="924"/>
                  </a:lnTo>
                  <a:lnTo>
                    <a:pt x="5" y="930"/>
                  </a:lnTo>
                  <a:lnTo>
                    <a:pt x="19" y="931"/>
                  </a:lnTo>
                  <a:lnTo>
                    <a:pt x="806" y="93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7" name="Freeform 42"/>
            <p:cNvSpPr>
              <a:spLocks noChangeAspect="1"/>
            </p:cNvSpPr>
            <p:nvPr/>
          </p:nvSpPr>
          <p:spPr bwMode="auto">
            <a:xfrm>
              <a:off x="3113" y="1628"/>
              <a:ext cx="229" cy="328"/>
            </a:xfrm>
            <a:custGeom>
              <a:avLst/>
              <a:gdLst>
                <a:gd name="T0" fmla="*/ 112 w 229"/>
                <a:gd name="T1" fmla="*/ 10 h 328"/>
                <a:gd name="T2" fmla="*/ 111 w 229"/>
                <a:gd name="T3" fmla="*/ 2 h 328"/>
                <a:gd name="T4" fmla="*/ 94 w 229"/>
                <a:gd name="T5" fmla="*/ 0 h 328"/>
                <a:gd name="T6" fmla="*/ 59 w 229"/>
                <a:gd name="T7" fmla="*/ 3 h 328"/>
                <a:gd name="T8" fmla="*/ 39 w 229"/>
                <a:gd name="T9" fmla="*/ 7 h 328"/>
                <a:gd name="T10" fmla="*/ 39 w 229"/>
                <a:gd name="T11" fmla="*/ 21 h 328"/>
                <a:gd name="T12" fmla="*/ 60 w 229"/>
                <a:gd name="T13" fmla="*/ 22 h 328"/>
                <a:gd name="T14" fmla="*/ 69 w 229"/>
                <a:gd name="T15" fmla="*/ 26 h 328"/>
                <a:gd name="T16" fmla="*/ 68 w 229"/>
                <a:gd name="T17" fmla="*/ 39 h 328"/>
                <a:gd name="T18" fmla="*/ 0 w 229"/>
                <a:gd name="T19" fmla="*/ 311 h 328"/>
                <a:gd name="T20" fmla="*/ 4 w 229"/>
                <a:gd name="T21" fmla="*/ 323 h 328"/>
                <a:gd name="T22" fmla="*/ 30 w 229"/>
                <a:gd name="T23" fmla="*/ 322 h 328"/>
                <a:gd name="T24" fmla="*/ 38 w 229"/>
                <a:gd name="T25" fmla="*/ 304 h 328"/>
                <a:gd name="T26" fmla="*/ 44 w 229"/>
                <a:gd name="T27" fmla="*/ 281 h 328"/>
                <a:gd name="T28" fmla="*/ 52 w 229"/>
                <a:gd name="T29" fmla="*/ 249 h 328"/>
                <a:gd name="T30" fmla="*/ 59 w 229"/>
                <a:gd name="T31" fmla="*/ 223 h 328"/>
                <a:gd name="T32" fmla="*/ 83 w 229"/>
                <a:gd name="T33" fmla="*/ 222 h 328"/>
                <a:gd name="T34" fmla="*/ 115 w 229"/>
                <a:gd name="T35" fmla="*/ 240 h 328"/>
                <a:gd name="T36" fmla="*/ 119 w 229"/>
                <a:gd name="T37" fmla="*/ 265 h 328"/>
                <a:gd name="T38" fmla="*/ 117 w 229"/>
                <a:gd name="T39" fmla="*/ 280 h 328"/>
                <a:gd name="T40" fmla="*/ 133 w 229"/>
                <a:gd name="T41" fmla="*/ 316 h 328"/>
                <a:gd name="T42" fmla="*/ 166 w 229"/>
                <a:gd name="T43" fmla="*/ 328 h 328"/>
                <a:gd name="T44" fmla="*/ 194 w 229"/>
                <a:gd name="T45" fmla="*/ 317 h 328"/>
                <a:gd name="T46" fmla="*/ 213 w 229"/>
                <a:gd name="T47" fmla="*/ 292 h 328"/>
                <a:gd name="T48" fmla="*/ 222 w 229"/>
                <a:gd name="T49" fmla="*/ 268 h 328"/>
                <a:gd name="T50" fmla="*/ 225 w 229"/>
                <a:gd name="T51" fmla="*/ 257 h 328"/>
                <a:gd name="T52" fmla="*/ 218 w 229"/>
                <a:gd name="T53" fmla="*/ 250 h 328"/>
                <a:gd name="T54" fmla="*/ 209 w 229"/>
                <a:gd name="T55" fmla="*/ 262 h 328"/>
                <a:gd name="T56" fmla="*/ 194 w 229"/>
                <a:gd name="T57" fmla="*/ 296 h 328"/>
                <a:gd name="T58" fmla="*/ 168 w 229"/>
                <a:gd name="T59" fmla="*/ 315 h 328"/>
                <a:gd name="T60" fmla="*/ 155 w 229"/>
                <a:gd name="T61" fmla="*/ 307 h 328"/>
                <a:gd name="T62" fmla="*/ 151 w 229"/>
                <a:gd name="T63" fmla="*/ 291 h 328"/>
                <a:gd name="T64" fmla="*/ 154 w 229"/>
                <a:gd name="T65" fmla="*/ 270 h 328"/>
                <a:gd name="T66" fmla="*/ 156 w 229"/>
                <a:gd name="T67" fmla="*/ 255 h 328"/>
                <a:gd name="T68" fmla="*/ 147 w 229"/>
                <a:gd name="T69" fmla="*/ 230 h 328"/>
                <a:gd name="T70" fmla="*/ 126 w 229"/>
                <a:gd name="T71" fmla="*/ 215 h 328"/>
                <a:gd name="T72" fmla="*/ 101 w 229"/>
                <a:gd name="T73" fmla="*/ 208 h 328"/>
                <a:gd name="T74" fmla="*/ 81 w 229"/>
                <a:gd name="T75" fmla="*/ 206 h 328"/>
                <a:gd name="T76" fmla="*/ 103 w 229"/>
                <a:gd name="T77" fmla="*/ 190 h 328"/>
                <a:gd name="T78" fmla="*/ 120 w 229"/>
                <a:gd name="T79" fmla="*/ 175 h 328"/>
                <a:gd name="T80" fmla="*/ 155 w 229"/>
                <a:gd name="T81" fmla="*/ 145 h 328"/>
                <a:gd name="T82" fmla="*/ 193 w 229"/>
                <a:gd name="T83" fmla="*/ 131 h 328"/>
                <a:gd name="T84" fmla="*/ 208 w 229"/>
                <a:gd name="T85" fmla="*/ 137 h 328"/>
                <a:gd name="T86" fmla="*/ 188 w 229"/>
                <a:gd name="T87" fmla="*/ 148 h 328"/>
                <a:gd name="T88" fmla="*/ 184 w 229"/>
                <a:gd name="T89" fmla="*/ 163 h 328"/>
                <a:gd name="T90" fmla="*/ 202 w 229"/>
                <a:gd name="T91" fmla="*/ 180 h 328"/>
                <a:gd name="T92" fmla="*/ 221 w 229"/>
                <a:gd name="T93" fmla="*/ 173 h 328"/>
                <a:gd name="T94" fmla="*/ 229 w 229"/>
                <a:gd name="T95" fmla="*/ 150 h 328"/>
                <a:gd name="T96" fmla="*/ 221 w 229"/>
                <a:gd name="T97" fmla="*/ 128 h 328"/>
                <a:gd name="T98" fmla="*/ 193 w 229"/>
                <a:gd name="T99" fmla="*/ 118 h 328"/>
                <a:gd name="T100" fmla="*/ 155 w 229"/>
                <a:gd name="T101" fmla="*/ 130 h 328"/>
                <a:gd name="T102" fmla="*/ 119 w 229"/>
                <a:gd name="T103" fmla="*/ 159 h 328"/>
                <a:gd name="T104" fmla="*/ 65 w 229"/>
                <a:gd name="T105" fmla="*/ 20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9" h="328">
                  <a:moveTo>
                    <a:pt x="111" y="14"/>
                  </a:moveTo>
                  <a:lnTo>
                    <a:pt x="112" y="10"/>
                  </a:lnTo>
                  <a:lnTo>
                    <a:pt x="113" y="7"/>
                  </a:lnTo>
                  <a:lnTo>
                    <a:pt x="111" y="2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6" y="2"/>
                  </a:lnTo>
                  <a:lnTo>
                    <a:pt x="59" y="3"/>
                  </a:lnTo>
                  <a:lnTo>
                    <a:pt x="46" y="5"/>
                  </a:lnTo>
                  <a:lnTo>
                    <a:pt x="39" y="7"/>
                  </a:lnTo>
                  <a:lnTo>
                    <a:pt x="35" y="15"/>
                  </a:lnTo>
                  <a:lnTo>
                    <a:pt x="39" y="21"/>
                  </a:lnTo>
                  <a:lnTo>
                    <a:pt x="47" y="22"/>
                  </a:lnTo>
                  <a:lnTo>
                    <a:pt x="60" y="22"/>
                  </a:lnTo>
                  <a:lnTo>
                    <a:pt x="67" y="24"/>
                  </a:lnTo>
                  <a:lnTo>
                    <a:pt x="69" y="26"/>
                  </a:lnTo>
                  <a:lnTo>
                    <a:pt x="70" y="29"/>
                  </a:lnTo>
                  <a:lnTo>
                    <a:pt x="68" y="39"/>
                  </a:lnTo>
                  <a:lnTo>
                    <a:pt x="2" y="303"/>
                  </a:lnTo>
                  <a:lnTo>
                    <a:pt x="0" y="311"/>
                  </a:lnTo>
                  <a:lnTo>
                    <a:pt x="0" y="313"/>
                  </a:lnTo>
                  <a:lnTo>
                    <a:pt x="4" y="323"/>
                  </a:lnTo>
                  <a:lnTo>
                    <a:pt x="16" y="328"/>
                  </a:lnTo>
                  <a:lnTo>
                    <a:pt x="30" y="322"/>
                  </a:lnTo>
                  <a:lnTo>
                    <a:pt x="37" y="308"/>
                  </a:lnTo>
                  <a:lnTo>
                    <a:pt x="38" y="304"/>
                  </a:lnTo>
                  <a:lnTo>
                    <a:pt x="41" y="294"/>
                  </a:lnTo>
                  <a:lnTo>
                    <a:pt x="44" y="281"/>
                  </a:lnTo>
                  <a:lnTo>
                    <a:pt x="48" y="265"/>
                  </a:lnTo>
                  <a:lnTo>
                    <a:pt x="52" y="249"/>
                  </a:lnTo>
                  <a:lnTo>
                    <a:pt x="56" y="235"/>
                  </a:lnTo>
                  <a:lnTo>
                    <a:pt x="59" y="223"/>
                  </a:lnTo>
                  <a:lnTo>
                    <a:pt x="60" y="218"/>
                  </a:lnTo>
                  <a:lnTo>
                    <a:pt x="83" y="222"/>
                  </a:lnTo>
                  <a:lnTo>
                    <a:pt x="102" y="229"/>
                  </a:lnTo>
                  <a:lnTo>
                    <a:pt x="115" y="240"/>
                  </a:lnTo>
                  <a:lnTo>
                    <a:pt x="120" y="256"/>
                  </a:lnTo>
                  <a:lnTo>
                    <a:pt x="119" y="265"/>
                  </a:lnTo>
                  <a:lnTo>
                    <a:pt x="117" y="273"/>
                  </a:lnTo>
                  <a:lnTo>
                    <a:pt x="117" y="280"/>
                  </a:lnTo>
                  <a:lnTo>
                    <a:pt x="121" y="301"/>
                  </a:lnTo>
                  <a:lnTo>
                    <a:pt x="133" y="316"/>
                  </a:lnTo>
                  <a:lnTo>
                    <a:pt x="149" y="325"/>
                  </a:lnTo>
                  <a:lnTo>
                    <a:pt x="166" y="328"/>
                  </a:lnTo>
                  <a:lnTo>
                    <a:pt x="182" y="325"/>
                  </a:lnTo>
                  <a:lnTo>
                    <a:pt x="194" y="317"/>
                  </a:lnTo>
                  <a:lnTo>
                    <a:pt x="205" y="306"/>
                  </a:lnTo>
                  <a:lnTo>
                    <a:pt x="213" y="292"/>
                  </a:lnTo>
                  <a:lnTo>
                    <a:pt x="219" y="279"/>
                  </a:lnTo>
                  <a:lnTo>
                    <a:pt x="222" y="268"/>
                  </a:lnTo>
                  <a:lnTo>
                    <a:pt x="225" y="260"/>
                  </a:lnTo>
                  <a:lnTo>
                    <a:pt x="225" y="257"/>
                  </a:lnTo>
                  <a:lnTo>
                    <a:pt x="222" y="251"/>
                  </a:lnTo>
                  <a:lnTo>
                    <a:pt x="218" y="250"/>
                  </a:lnTo>
                  <a:lnTo>
                    <a:pt x="212" y="253"/>
                  </a:lnTo>
                  <a:lnTo>
                    <a:pt x="209" y="262"/>
                  </a:lnTo>
                  <a:lnTo>
                    <a:pt x="203" y="278"/>
                  </a:lnTo>
                  <a:lnTo>
                    <a:pt x="194" y="296"/>
                  </a:lnTo>
                  <a:lnTo>
                    <a:pt x="183" y="309"/>
                  </a:lnTo>
                  <a:lnTo>
                    <a:pt x="168" y="315"/>
                  </a:lnTo>
                  <a:lnTo>
                    <a:pt x="160" y="313"/>
                  </a:lnTo>
                  <a:lnTo>
                    <a:pt x="155" y="307"/>
                  </a:lnTo>
                  <a:lnTo>
                    <a:pt x="152" y="300"/>
                  </a:lnTo>
                  <a:lnTo>
                    <a:pt x="151" y="291"/>
                  </a:lnTo>
                  <a:lnTo>
                    <a:pt x="152" y="282"/>
                  </a:lnTo>
                  <a:lnTo>
                    <a:pt x="154" y="270"/>
                  </a:lnTo>
                  <a:lnTo>
                    <a:pt x="155" y="264"/>
                  </a:lnTo>
                  <a:lnTo>
                    <a:pt x="156" y="255"/>
                  </a:lnTo>
                  <a:lnTo>
                    <a:pt x="154" y="241"/>
                  </a:lnTo>
                  <a:lnTo>
                    <a:pt x="147" y="230"/>
                  </a:lnTo>
                  <a:lnTo>
                    <a:pt x="138" y="222"/>
                  </a:lnTo>
                  <a:lnTo>
                    <a:pt x="126" y="215"/>
                  </a:lnTo>
                  <a:lnTo>
                    <a:pt x="113" y="211"/>
                  </a:lnTo>
                  <a:lnTo>
                    <a:pt x="101" y="208"/>
                  </a:lnTo>
                  <a:lnTo>
                    <a:pt x="90" y="207"/>
                  </a:lnTo>
                  <a:lnTo>
                    <a:pt x="81" y="206"/>
                  </a:lnTo>
                  <a:lnTo>
                    <a:pt x="92" y="198"/>
                  </a:lnTo>
                  <a:lnTo>
                    <a:pt x="103" y="190"/>
                  </a:lnTo>
                  <a:lnTo>
                    <a:pt x="112" y="181"/>
                  </a:lnTo>
                  <a:lnTo>
                    <a:pt x="120" y="175"/>
                  </a:lnTo>
                  <a:lnTo>
                    <a:pt x="138" y="159"/>
                  </a:lnTo>
                  <a:lnTo>
                    <a:pt x="155" y="145"/>
                  </a:lnTo>
                  <a:lnTo>
                    <a:pt x="174" y="134"/>
                  </a:lnTo>
                  <a:lnTo>
                    <a:pt x="193" y="131"/>
                  </a:lnTo>
                  <a:lnTo>
                    <a:pt x="201" y="132"/>
                  </a:lnTo>
                  <a:lnTo>
                    <a:pt x="208" y="137"/>
                  </a:lnTo>
                  <a:lnTo>
                    <a:pt x="196" y="141"/>
                  </a:lnTo>
                  <a:lnTo>
                    <a:pt x="188" y="148"/>
                  </a:lnTo>
                  <a:lnTo>
                    <a:pt x="185" y="156"/>
                  </a:lnTo>
                  <a:lnTo>
                    <a:pt x="184" y="163"/>
                  </a:lnTo>
                  <a:lnTo>
                    <a:pt x="189" y="175"/>
                  </a:lnTo>
                  <a:lnTo>
                    <a:pt x="202" y="180"/>
                  </a:lnTo>
                  <a:lnTo>
                    <a:pt x="212" y="178"/>
                  </a:lnTo>
                  <a:lnTo>
                    <a:pt x="221" y="173"/>
                  </a:lnTo>
                  <a:lnTo>
                    <a:pt x="227" y="163"/>
                  </a:lnTo>
                  <a:lnTo>
                    <a:pt x="229" y="150"/>
                  </a:lnTo>
                  <a:lnTo>
                    <a:pt x="227" y="139"/>
                  </a:lnTo>
                  <a:lnTo>
                    <a:pt x="221" y="128"/>
                  </a:lnTo>
                  <a:lnTo>
                    <a:pt x="209" y="121"/>
                  </a:lnTo>
                  <a:lnTo>
                    <a:pt x="193" y="118"/>
                  </a:lnTo>
                  <a:lnTo>
                    <a:pt x="174" y="121"/>
                  </a:lnTo>
                  <a:lnTo>
                    <a:pt x="155" y="130"/>
                  </a:lnTo>
                  <a:lnTo>
                    <a:pt x="137" y="143"/>
                  </a:lnTo>
                  <a:lnTo>
                    <a:pt x="119" y="159"/>
                  </a:lnTo>
                  <a:lnTo>
                    <a:pt x="91" y="183"/>
                  </a:lnTo>
                  <a:lnTo>
                    <a:pt x="65" y="200"/>
                  </a:lnTo>
                  <a:lnTo>
                    <a:pt x="111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8" name="Freeform 43"/>
            <p:cNvSpPr>
              <a:spLocks noChangeAspect="1" noEditPoints="1"/>
            </p:cNvSpPr>
            <p:nvPr/>
          </p:nvSpPr>
          <p:spPr bwMode="auto">
            <a:xfrm>
              <a:off x="3403" y="1772"/>
              <a:ext cx="343" cy="125"/>
            </a:xfrm>
            <a:custGeom>
              <a:avLst/>
              <a:gdLst>
                <a:gd name="T0" fmla="*/ 325 w 343"/>
                <a:gd name="T1" fmla="*/ 23 h 125"/>
                <a:gd name="T2" fmla="*/ 331 w 343"/>
                <a:gd name="T3" fmla="*/ 23 h 125"/>
                <a:gd name="T4" fmla="*/ 337 w 343"/>
                <a:gd name="T5" fmla="*/ 21 h 125"/>
                <a:gd name="T6" fmla="*/ 341 w 343"/>
                <a:gd name="T7" fmla="*/ 18 h 125"/>
                <a:gd name="T8" fmla="*/ 343 w 343"/>
                <a:gd name="T9" fmla="*/ 11 h 125"/>
                <a:gd name="T10" fmla="*/ 341 w 343"/>
                <a:gd name="T11" fmla="*/ 4 h 125"/>
                <a:gd name="T12" fmla="*/ 337 w 343"/>
                <a:gd name="T13" fmla="*/ 1 h 125"/>
                <a:gd name="T14" fmla="*/ 331 w 343"/>
                <a:gd name="T15" fmla="*/ 0 h 125"/>
                <a:gd name="T16" fmla="*/ 326 w 343"/>
                <a:gd name="T17" fmla="*/ 0 h 125"/>
                <a:gd name="T18" fmla="*/ 17 w 343"/>
                <a:gd name="T19" fmla="*/ 0 h 125"/>
                <a:gd name="T20" fmla="*/ 12 w 343"/>
                <a:gd name="T21" fmla="*/ 0 h 125"/>
                <a:gd name="T22" fmla="*/ 7 w 343"/>
                <a:gd name="T23" fmla="*/ 1 h 125"/>
                <a:gd name="T24" fmla="*/ 2 w 343"/>
                <a:gd name="T25" fmla="*/ 4 h 125"/>
                <a:gd name="T26" fmla="*/ 0 w 343"/>
                <a:gd name="T27" fmla="*/ 11 h 125"/>
                <a:gd name="T28" fmla="*/ 2 w 343"/>
                <a:gd name="T29" fmla="*/ 18 h 125"/>
                <a:gd name="T30" fmla="*/ 7 w 343"/>
                <a:gd name="T31" fmla="*/ 21 h 125"/>
                <a:gd name="T32" fmla="*/ 12 w 343"/>
                <a:gd name="T33" fmla="*/ 23 h 125"/>
                <a:gd name="T34" fmla="*/ 18 w 343"/>
                <a:gd name="T35" fmla="*/ 23 h 125"/>
                <a:gd name="T36" fmla="*/ 325 w 343"/>
                <a:gd name="T37" fmla="*/ 23 h 125"/>
                <a:gd name="T38" fmla="*/ 326 w 343"/>
                <a:gd name="T39" fmla="*/ 125 h 125"/>
                <a:gd name="T40" fmla="*/ 331 w 343"/>
                <a:gd name="T41" fmla="*/ 125 h 125"/>
                <a:gd name="T42" fmla="*/ 337 w 343"/>
                <a:gd name="T43" fmla="*/ 124 h 125"/>
                <a:gd name="T44" fmla="*/ 341 w 343"/>
                <a:gd name="T45" fmla="*/ 120 h 125"/>
                <a:gd name="T46" fmla="*/ 343 w 343"/>
                <a:gd name="T47" fmla="*/ 114 h 125"/>
                <a:gd name="T48" fmla="*/ 341 w 343"/>
                <a:gd name="T49" fmla="*/ 107 h 125"/>
                <a:gd name="T50" fmla="*/ 337 w 343"/>
                <a:gd name="T51" fmla="*/ 104 h 125"/>
                <a:gd name="T52" fmla="*/ 331 w 343"/>
                <a:gd name="T53" fmla="*/ 102 h 125"/>
                <a:gd name="T54" fmla="*/ 325 w 343"/>
                <a:gd name="T55" fmla="*/ 102 h 125"/>
                <a:gd name="T56" fmla="*/ 18 w 343"/>
                <a:gd name="T57" fmla="*/ 102 h 125"/>
                <a:gd name="T58" fmla="*/ 12 w 343"/>
                <a:gd name="T59" fmla="*/ 102 h 125"/>
                <a:gd name="T60" fmla="*/ 7 w 343"/>
                <a:gd name="T61" fmla="*/ 104 h 125"/>
                <a:gd name="T62" fmla="*/ 2 w 343"/>
                <a:gd name="T63" fmla="*/ 107 h 125"/>
                <a:gd name="T64" fmla="*/ 0 w 343"/>
                <a:gd name="T65" fmla="*/ 114 h 125"/>
                <a:gd name="T66" fmla="*/ 2 w 343"/>
                <a:gd name="T67" fmla="*/ 120 h 125"/>
                <a:gd name="T68" fmla="*/ 7 w 343"/>
                <a:gd name="T69" fmla="*/ 124 h 125"/>
                <a:gd name="T70" fmla="*/ 12 w 343"/>
                <a:gd name="T71" fmla="*/ 125 h 125"/>
                <a:gd name="T72" fmla="*/ 17 w 343"/>
                <a:gd name="T73" fmla="*/ 125 h 125"/>
                <a:gd name="T74" fmla="*/ 326 w 343"/>
                <a:gd name="T7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3" h="125">
                  <a:moveTo>
                    <a:pt x="325" y="23"/>
                  </a:moveTo>
                  <a:lnTo>
                    <a:pt x="331" y="23"/>
                  </a:lnTo>
                  <a:lnTo>
                    <a:pt x="337" y="21"/>
                  </a:lnTo>
                  <a:lnTo>
                    <a:pt x="341" y="18"/>
                  </a:lnTo>
                  <a:lnTo>
                    <a:pt x="343" y="11"/>
                  </a:lnTo>
                  <a:lnTo>
                    <a:pt x="341" y="4"/>
                  </a:lnTo>
                  <a:lnTo>
                    <a:pt x="337" y="1"/>
                  </a:lnTo>
                  <a:lnTo>
                    <a:pt x="331" y="0"/>
                  </a:lnTo>
                  <a:lnTo>
                    <a:pt x="326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11"/>
                  </a:lnTo>
                  <a:lnTo>
                    <a:pt x="2" y="18"/>
                  </a:lnTo>
                  <a:lnTo>
                    <a:pt x="7" y="21"/>
                  </a:lnTo>
                  <a:lnTo>
                    <a:pt x="12" y="23"/>
                  </a:lnTo>
                  <a:lnTo>
                    <a:pt x="18" y="23"/>
                  </a:lnTo>
                  <a:lnTo>
                    <a:pt x="325" y="23"/>
                  </a:lnTo>
                  <a:close/>
                  <a:moveTo>
                    <a:pt x="326" y="125"/>
                  </a:moveTo>
                  <a:lnTo>
                    <a:pt x="331" y="125"/>
                  </a:lnTo>
                  <a:lnTo>
                    <a:pt x="337" y="124"/>
                  </a:lnTo>
                  <a:lnTo>
                    <a:pt x="341" y="120"/>
                  </a:lnTo>
                  <a:lnTo>
                    <a:pt x="343" y="114"/>
                  </a:lnTo>
                  <a:lnTo>
                    <a:pt x="341" y="107"/>
                  </a:lnTo>
                  <a:lnTo>
                    <a:pt x="337" y="104"/>
                  </a:lnTo>
                  <a:lnTo>
                    <a:pt x="331" y="102"/>
                  </a:lnTo>
                  <a:lnTo>
                    <a:pt x="325" y="102"/>
                  </a:lnTo>
                  <a:lnTo>
                    <a:pt x="18" y="102"/>
                  </a:lnTo>
                  <a:lnTo>
                    <a:pt x="12" y="102"/>
                  </a:lnTo>
                  <a:lnTo>
                    <a:pt x="7" y="104"/>
                  </a:lnTo>
                  <a:lnTo>
                    <a:pt x="2" y="107"/>
                  </a:lnTo>
                  <a:lnTo>
                    <a:pt x="0" y="114"/>
                  </a:lnTo>
                  <a:lnTo>
                    <a:pt x="2" y="120"/>
                  </a:lnTo>
                  <a:lnTo>
                    <a:pt x="7" y="124"/>
                  </a:lnTo>
                  <a:lnTo>
                    <a:pt x="12" y="125"/>
                  </a:lnTo>
                  <a:lnTo>
                    <a:pt x="17" y="125"/>
                  </a:lnTo>
                  <a:lnTo>
                    <a:pt x="326" y="1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9" name="Freeform 44"/>
            <p:cNvSpPr>
              <a:spLocks noChangeAspect="1"/>
            </p:cNvSpPr>
            <p:nvPr/>
          </p:nvSpPr>
          <p:spPr bwMode="auto">
            <a:xfrm>
              <a:off x="3829" y="1642"/>
              <a:ext cx="169" cy="309"/>
            </a:xfrm>
            <a:custGeom>
              <a:avLst/>
              <a:gdLst>
                <a:gd name="T0" fmla="*/ 105 w 169"/>
                <a:gd name="T1" fmla="*/ 13 h 309"/>
                <a:gd name="T2" fmla="*/ 105 w 169"/>
                <a:gd name="T3" fmla="*/ 6 h 309"/>
                <a:gd name="T4" fmla="*/ 103 w 169"/>
                <a:gd name="T5" fmla="*/ 2 h 309"/>
                <a:gd name="T6" fmla="*/ 99 w 169"/>
                <a:gd name="T7" fmla="*/ 0 h 309"/>
                <a:gd name="T8" fmla="*/ 91 w 169"/>
                <a:gd name="T9" fmla="*/ 0 h 309"/>
                <a:gd name="T10" fmla="*/ 67 w 169"/>
                <a:gd name="T11" fmla="*/ 17 h 309"/>
                <a:gd name="T12" fmla="*/ 41 w 169"/>
                <a:gd name="T13" fmla="*/ 26 h 309"/>
                <a:gd name="T14" fmla="*/ 18 w 169"/>
                <a:gd name="T15" fmla="*/ 29 h 309"/>
                <a:gd name="T16" fmla="*/ 0 w 169"/>
                <a:gd name="T17" fmla="*/ 30 h 309"/>
                <a:gd name="T18" fmla="*/ 0 w 169"/>
                <a:gd name="T19" fmla="*/ 46 h 309"/>
                <a:gd name="T20" fmla="*/ 11 w 169"/>
                <a:gd name="T21" fmla="*/ 46 h 309"/>
                <a:gd name="T22" fmla="*/ 28 w 169"/>
                <a:gd name="T23" fmla="*/ 45 h 309"/>
                <a:gd name="T24" fmla="*/ 47 w 169"/>
                <a:gd name="T25" fmla="*/ 41 h 309"/>
                <a:gd name="T26" fmla="*/ 67 w 169"/>
                <a:gd name="T27" fmla="*/ 34 h 309"/>
                <a:gd name="T28" fmla="*/ 67 w 169"/>
                <a:gd name="T29" fmla="*/ 271 h 309"/>
                <a:gd name="T30" fmla="*/ 66 w 169"/>
                <a:gd name="T31" fmla="*/ 281 h 309"/>
                <a:gd name="T32" fmla="*/ 61 w 169"/>
                <a:gd name="T33" fmla="*/ 287 h 309"/>
                <a:gd name="T34" fmla="*/ 48 w 169"/>
                <a:gd name="T35" fmla="*/ 291 h 309"/>
                <a:gd name="T36" fmla="*/ 21 w 169"/>
                <a:gd name="T37" fmla="*/ 292 h 309"/>
                <a:gd name="T38" fmla="*/ 3 w 169"/>
                <a:gd name="T39" fmla="*/ 292 h 309"/>
                <a:gd name="T40" fmla="*/ 3 w 169"/>
                <a:gd name="T41" fmla="*/ 309 h 309"/>
                <a:gd name="T42" fmla="*/ 169 w 169"/>
                <a:gd name="T43" fmla="*/ 309 h 309"/>
                <a:gd name="T44" fmla="*/ 169 w 169"/>
                <a:gd name="T45" fmla="*/ 292 h 309"/>
                <a:gd name="T46" fmla="*/ 152 w 169"/>
                <a:gd name="T47" fmla="*/ 292 h 309"/>
                <a:gd name="T48" fmla="*/ 125 w 169"/>
                <a:gd name="T49" fmla="*/ 291 h 309"/>
                <a:gd name="T50" fmla="*/ 111 w 169"/>
                <a:gd name="T51" fmla="*/ 287 h 309"/>
                <a:gd name="T52" fmla="*/ 106 w 169"/>
                <a:gd name="T53" fmla="*/ 281 h 309"/>
                <a:gd name="T54" fmla="*/ 105 w 169"/>
                <a:gd name="T55" fmla="*/ 271 h 309"/>
                <a:gd name="T56" fmla="*/ 105 w 169"/>
                <a:gd name="T57" fmla="*/ 13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9" h="309">
                  <a:moveTo>
                    <a:pt x="105" y="13"/>
                  </a:moveTo>
                  <a:lnTo>
                    <a:pt x="105" y="6"/>
                  </a:lnTo>
                  <a:lnTo>
                    <a:pt x="103" y="2"/>
                  </a:lnTo>
                  <a:lnTo>
                    <a:pt x="99" y="0"/>
                  </a:lnTo>
                  <a:lnTo>
                    <a:pt x="91" y="0"/>
                  </a:lnTo>
                  <a:lnTo>
                    <a:pt x="67" y="17"/>
                  </a:lnTo>
                  <a:lnTo>
                    <a:pt x="41" y="26"/>
                  </a:lnTo>
                  <a:lnTo>
                    <a:pt x="18" y="29"/>
                  </a:lnTo>
                  <a:lnTo>
                    <a:pt x="0" y="30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8" y="45"/>
                  </a:lnTo>
                  <a:lnTo>
                    <a:pt x="47" y="41"/>
                  </a:lnTo>
                  <a:lnTo>
                    <a:pt x="67" y="34"/>
                  </a:lnTo>
                  <a:lnTo>
                    <a:pt x="67" y="271"/>
                  </a:lnTo>
                  <a:lnTo>
                    <a:pt x="66" y="281"/>
                  </a:lnTo>
                  <a:lnTo>
                    <a:pt x="61" y="287"/>
                  </a:lnTo>
                  <a:lnTo>
                    <a:pt x="48" y="291"/>
                  </a:lnTo>
                  <a:lnTo>
                    <a:pt x="21" y="292"/>
                  </a:lnTo>
                  <a:lnTo>
                    <a:pt x="3" y="292"/>
                  </a:lnTo>
                  <a:lnTo>
                    <a:pt x="3" y="309"/>
                  </a:lnTo>
                  <a:lnTo>
                    <a:pt x="169" y="309"/>
                  </a:lnTo>
                  <a:lnTo>
                    <a:pt x="169" y="292"/>
                  </a:lnTo>
                  <a:lnTo>
                    <a:pt x="152" y="292"/>
                  </a:lnTo>
                  <a:lnTo>
                    <a:pt x="125" y="291"/>
                  </a:lnTo>
                  <a:lnTo>
                    <a:pt x="111" y="287"/>
                  </a:lnTo>
                  <a:lnTo>
                    <a:pt x="106" y="281"/>
                  </a:lnTo>
                  <a:lnTo>
                    <a:pt x="105" y="271"/>
                  </a:lnTo>
                  <a:lnTo>
                    <a:pt x="105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0" name="Freeform 45"/>
            <p:cNvSpPr>
              <a:spLocks noChangeAspect="1"/>
            </p:cNvSpPr>
            <p:nvPr/>
          </p:nvSpPr>
          <p:spPr bwMode="auto">
            <a:xfrm>
              <a:off x="4173" y="856"/>
              <a:ext cx="440" cy="301"/>
            </a:xfrm>
            <a:custGeom>
              <a:avLst/>
              <a:gdLst>
                <a:gd name="T0" fmla="*/ 291 w 440"/>
                <a:gd name="T1" fmla="*/ 56 h 301"/>
                <a:gd name="T2" fmla="*/ 297 w 440"/>
                <a:gd name="T3" fmla="*/ 31 h 301"/>
                <a:gd name="T4" fmla="*/ 292 w 440"/>
                <a:gd name="T5" fmla="*/ 11 h 301"/>
                <a:gd name="T6" fmla="*/ 265 w 440"/>
                <a:gd name="T7" fmla="*/ 11 h 301"/>
                <a:gd name="T8" fmla="*/ 252 w 440"/>
                <a:gd name="T9" fmla="*/ 32 h 301"/>
                <a:gd name="T10" fmla="*/ 242 w 440"/>
                <a:gd name="T11" fmla="*/ 70 h 301"/>
                <a:gd name="T12" fmla="*/ 230 w 440"/>
                <a:gd name="T13" fmla="*/ 121 h 301"/>
                <a:gd name="T14" fmla="*/ 219 w 440"/>
                <a:gd name="T15" fmla="*/ 163 h 301"/>
                <a:gd name="T16" fmla="*/ 211 w 440"/>
                <a:gd name="T17" fmla="*/ 199 h 301"/>
                <a:gd name="T18" fmla="*/ 210 w 440"/>
                <a:gd name="T19" fmla="*/ 226 h 301"/>
                <a:gd name="T20" fmla="*/ 198 w 440"/>
                <a:gd name="T21" fmla="*/ 254 h 301"/>
                <a:gd name="T22" fmla="*/ 168 w 440"/>
                <a:gd name="T23" fmla="*/ 283 h 301"/>
                <a:gd name="T24" fmla="*/ 132 w 440"/>
                <a:gd name="T25" fmla="*/ 284 h 301"/>
                <a:gd name="T26" fmla="*/ 109 w 440"/>
                <a:gd name="T27" fmla="*/ 270 h 301"/>
                <a:gd name="T28" fmla="*/ 99 w 440"/>
                <a:gd name="T29" fmla="*/ 250 h 301"/>
                <a:gd name="T30" fmla="*/ 96 w 440"/>
                <a:gd name="T31" fmla="*/ 231 h 301"/>
                <a:gd name="T32" fmla="*/ 97 w 440"/>
                <a:gd name="T33" fmla="*/ 208 h 301"/>
                <a:gd name="T34" fmla="*/ 112 w 440"/>
                <a:gd name="T35" fmla="*/ 148 h 301"/>
                <a:gd name="T36" fmla="*/ 139 w 440"/>
                <a:gd name="T37" fmla="*/ 73 h 301"/>
                <a:gd name="T38" fmla="*/ 138 w 440"/>
                <a:gd name="T39" fmla="*/ 33 h 301"/>
                <a:gd name="T40" fmla="*/ 110 w 440"/>
                <a:gd name="T41" fmla="*/ 4 h 301"/>
                <a:gd name="T42" fmla="*/ 47 w 440"/>
                <a:gd name="T43" fmla="*/ 15 h 301"/>
                <a:gd name="T44" fmla="*/ 4 w 440"/>
                <a:gd name="T45" fmla="*/ 84 h 301"/>
                <a:gd name="T46" fmla="*/ 3 w 440"/>
                <a:gd name="T47" fmla="*/ 108 h 301"/>
                <a:gd name="T48" fmla="*/ 14 w 440"/>
                <a:gd name="T49" fmla="*/ 107 h 301"/>
                <a:gd name="T50" fmla="*/ 33 w 440"/>
                <a:gd name="T51" fmla="*/ 58 h 301"/>
                <a:gd name="T52" fmla="*/ 68 w 440"/>
                <a:gd name="T53" fmla="*/ 18 h 301"/>
                <a:gd name="T54" fmla="*/ 91 w 440"/>
                <a:gd name="T55" fmla="*/ 15 h 301"/>
                <a:gd name="T56" fmla="*/ 100 w 440"/>
                <a:gd name="T57" fmla="*/ 24 h 301"/>
                <a:gd name="T58" fmla="*/ 98 w 440"/>
                <a:gd name="T59" fmla="*/ 61 h 301"/>
                <a:gd name="T60" fmla="*/ 72 w 440"/>
                <a:gd name="T61" fmla="*/ 133 h 301"/>
                <a:gd name="T62" fmla="*/ 55 w 440"/>
                <a:gd name="T63" fmla="*/ 196 h 301"/>
                <a:gd name="T64" fmla="*/ 55 w 440"/>
                <a:gd name="T65" fmla="*/ 238 h 301"/>
                <a:gd name="T66" fmla="*/ 70 w 440"/>
                <a:gd name="T67" fmla="*/ 270 h 301"/>
                <a:gd name="T68" fmla="*/ 96 w 440"/>
                <a:gd name="T69" fmla="*/ 290 h 301"/>
                <a:gd name="T70" fmla="*/ 129 w 440"/>
                <a:gd name="T71" fmla="*/ 300 h 301"/>
                <a:gd name="T72" fmla="*/ 159 w 440"/>
                <a:gd name="T73" fmla="*/ 300 h 301"/>
                <a:gd name="T74" fmla="*/ 196 w 440"/>
                <a:gd name="T75" fmla="*/ 281 h 301"/>
                <a:gd name="T76" fmla="*/ 234 w 440"/>
                <a:gd name="T77" fmla="*/ 279 h 301"/>
                <a:gd name="T78" fmla="*/ 281 w 440"/>
                <a:gd name="T79" fmla="*/ 300 h 301"/>
                <a:gd name="T80" fmla="*/ 334 w 440"/>
                <a:gd name="T81" fmla="*/ 294 h 301"/>
                <a:gd name="T82" fmla="*/ 381 w 440"/>
                <a:gd name="T83" fmla="*/ 249 h 301"/>
                <a:gd name="T84" fmla="*/ 413 w 440"/>
                <a:gd name="T85" fmla="*/ 175 h 301"/>
                <a:gd name="T86" fmla="*/ 437 w 440"/>
                <a:gd name="T87" fmla="*/ 79 h 301"/>
                <a:gd name="T88" fmla="*/ 437 w 440"/>
                <a:gd name="T89" fmla="*/ 23 h 301"/>
                <a:gd name="T90" fmla="*/ 420 w 440"/>
                <a:gd name="T91" fmla="*/ 1 h 301"/>
                <a:gd name="T92" fmla="*/ 399 w 440"/>
                <a:gd name="T93" fmla="*/ 2 h 301"/>
                <a:gd name="T94" fmla="*/ 381 w 440"/>
                <a:gd name="T95" fmla="*/ 20 h 301"/>
                <a:gd name="T96" fmla="*/ 380 w 440"/>
                <a:gd name="T97" fmla="*/ 42 h 301"/>
                <a:gd name="T98" fmla="*/ 394 w 440"/>
                <a:gd name="T99" fmla="*/ 57 h 301"/>
                <a:gd name="T100" fmla="*/ 409 w 440"/>
                <a:gd name="T101" fmla="*/ 85 h 301"/>
                <a:gd name="T102" fmla="*/ 408 w 440"/>
                <a:gd name="T103" fmla="*/ 130 h 301"/>
                <a:gd name="T104" fmla="*/ 388 w 440"/>
                <a:gd name="T105" fmla="*/ 198 h 301"/>
                <a:gd name="T106" fmla="*/ 361 w 440"/>
                <a:gd name="T107" fmla="*/ 252 h 301"/>
                <a:gd name="T108" fmla="*/ 325 w 440"/>
                <a:gd name="T109" fmla="*/ 282 h 301"/>
                <a:gd name="T110" fmla="*/ 281 w 440"/>
                <a:gd name="T111" fmla="*/ 283 h 301"/>
                <a:gd name="T112" fmla="*/ 256 w 440"/>
                <a:gd name="T113" fmla="*/ 253 h 301"/>
                <a:gd name="T114" fmla="*/ 255 w 440"/>
                <a:gd name="T115" fmla="*/ 201 h 301"/>
                <a:gd name="T116" fmla="*/ 288 w 440"/>
                <a:gd name="T117" fmla="*/ 6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0" h="301">
                  <a:moveTo>
                    <a:pt x="288" y="68"/>
                  </a:moveTo>
                  <a:lnTo>
                    <a:pt x="291" y="56"/>
                  </a:lnTo>
                  <a:lnTo>
                    <a:pt x="294" y="43"/>
                  </a:lnTo>
                  <a:lnTo>
                    <a:pt x="297" y="31"/>
                  </a:lnTo>
                  <a:lnTo>
                    <a:pt x="298" y="25"/>
                  </a:lnTo>
                  <a:lnTo>
                    <a:pt x="292" y="11"/>
                  </a:lnTo>
                  <a:lnTo>
                    <a:pt x="279" y="7"/>
                  </a:lnTo>
                  <a:lnTo>
                    <a:pt x="265" y="11"/>
                  </a:lnTo>
                  <a:lnTo>
                    <a:pt x="254" y="25"/>
                  </a:lnTo>
                  <a:lnTo>
                    <a:pt x="252" y="32"/>
                  </a:lnTo>
                  <a:lnTo>
                    <a:pt x="248" y="48"/>
                  </a:lnTo>
                  <a:lnTo>
                    <a:pt x="242" y="70"/>
                  </a:lnTo>
                  <a:lnTo>
                    <a:pt x="236" y="95"/>
                  </a:lnTo>
                  <a:lnTo>
                    <a:pt x="230" y="121"/>
                  </a:lnTo>
                  <a:lnTo>
                    <a:pt x="223" y="145"/>
                  </a:lnTo>
                  <a:lnTo>
                    <a:pt x="219" y="163"/>
                  </a:lnTo>
                  <a:lnTo>
                    <a:pt x="216" y="175"/>
                  </a:lnTo>
                  <a:lnTo>
                    <a:pt x="211" y="199"/>
                  </a:lnTo>
                  <a:lnTo>
                    <a:pt x="210" y="218"/>
                  </a:lnTo>
                  <a:lnTo>
                    <a:pt x="210" y="226"/>
                  </a:lnTo>
                  <a:lnTo>
                    <a:pt x="211" y="231"/>
                  </a:lnTo>
                  <a:lnTo>
                    <a:pt x="198" y="254"/>
                  </a:lnTo>
                  <a:lnTo>
                    <a:pt x="184" y="272"/>
                  </a:lnTo>
                  <a:lnTo>
                    <a:pt x="168" y="283"/>
                  </a:lnTo>
                  <a:lnTo>
                    <a:pt x="149" y="286"/>
                  </a:lnTo>
                  <a:lnTo>
                    <a:pt x="132" y="284"/>
                  </a:lnTo>
                  <a:lnTo>
                    <a:pt x="119" y="279"/>
                  </a:lnTo>
                  <a:lnTo>
                    <a:pt x="109" y="270"/>
                  </a:lnTo>
                  <a:lnTo>
                    <a:pt x="103" y="260"/>
                  </a:lnTo>
                  <a:lnTo>
                    <a:pt x="99" y="250"/>
                  </a:lnTo>
                  <a:lnTo>
                    <a:pt x="97" y="240"/>
                  </a:lnTo>
                  <a:lnTo>
                    <a:pt x="96" y="231"/>
                  </a:lnTo>
                  <a:lnTo>
                    <a:pt x="96" y="226"/>
                  </a:lnTo>
                  <a:lnTo>
                    <a:pt x="97" y="208"/>
                  </a:lnTo>
                  <a:lnTo>
                    <a:pt x="102" y="184"/>
                  </a:lnTo>
                  <a:lnTo>
                    <a:pt x="112" y="148"/>
                  </a:lnTo>
                  <a:lnTo>
                    <a:pt x="131" y="97"/>
                  </a:lnTo>
                  <a:lnTo>
                    <a:pt x="139" y="73"/>
                  </a:lnTo>
                  <a:lnTo>
                    <a:pt x="142" y="54"/>
                  </a:lnTo>
                  <a:lnTo>
                    <a:pt x="138" y="33"/>
                  </a:lnTo>
                  <a:lnTo>
                    <a:pt x="127" y="15"/>
                  </a:lnTo>
                  <a:lnTo>
                    <a:pt x="110" y="4"/>
                  </a:lnTo>
                  <a:lnTo>
                    <a:pt x="87" y="0"/>
                  </a:lnTo>
                  <a:lnTo>
                    <a:pt x="47" y="15"/>
                  </a:lnTo>
                  <a:lnTo>
                    <a:pt x="20" y="49"/>
                  </a:lnTo>
                  <a:lnTo>
                    <a:pt x="4" y="84"/>
                  </a:lnTo>
                  <a:lnTo>
                    <a:pt x="0" y="102"/>
                  </a:lnTo>
                  <a:lnTo>
                    <a:pt x="3" y="108"/>
                  </a:lnTo>
                  <a:lnTo>
                    <a:pt x="7" y="109"/>
                  </a:lnTo>
                  <a:lnTo>
                    <a:pt x="14" y="107"/>
                  </a:lnTo>
                  <a:lnTo>
                    <a:pt x="18" y="97"/>
                  </a:lnTo>
                  <a:lnTo>
                    <a:pt x="33" y="58"/>
                  </a:lnTo>
                  <a:lnTo>
                    <a:pt x="50" y="32"/>
                  </a:lnTo>
                  <a:lnTo>
                    <a:pt x="68" y="18"/>
                  </a:lnTo>
                  <a:lnTo>
                    <a:pt x="85" y="14"/>
                  </a:lnTo>
                  <a:lnTo>
                    <a:pt x="91" y="15"/>
                  </a:lnTo>
                  <a:lnTo>
                    <a:pt x="96" y="17"/>
                  </a:lnTo>
                  <a:lnTo>
                    <a:pt x="100" y="24"/>
                  </a:lnTo>
                  <a:lnTo>
                    <a:pt x="102" y="36"/>
                  </a:lnTo>
                  <a:lnTo>
                    <a:pt x="98" y="61"/>
                  </a:lnTo>
                  <a:lnTo>
                    <a:pt x="90" y="83"/>
                  </a:lnTo>
                  <a:lnTo>
                    <a:pt x="72" y="133"/>
                  </a:lnTo>
                  <a:lnTo>
                    <a:pt x="61" y="170"/>
                  </a:lnTo>
                  <a:lnTo>
                    <a:pt x="55" y="196"/>
                  </a:lnTo>
                  <a:lnTo>
                    <a:pt x="53" y="217"/>
                  </a:lnTo>
                  <a:lnTo>
                    <a:pt x="55" y="238"/>
                  </a:lnTo>
                  <a:lnTo>
                    <a:pt x="61" y="256"/>
                  </a:lnTo>
                  <a:lnTo>
                    <a:pt x="70" y="270"/>
                  </a:lnTo>
                  <a:lnTo>
                    <a:pt x="81" y="282"/>
                  </a:lnTo>
                  <a:lnTo>
                    <a:pt x="96" y="290"/>
                  </a:lnTo>
                  <a:lnTo>
                    <a:pt x="112" y="296"/>
                  </a:lnTo>
                  <a:lnTo>
                    <a:pt x="129" y="300"/>
                  </a:lnTo>
                  <a:lnTo>
                    <a:pt x="147" y="301"/>
                  </a:lnTo>
                  <a:lnTo>
                    <a:pt x="159" y="300"/>
                  </a:lnTo>
                  <a:lnTo>
                    <a:pt x="176" y="295"/>
                  </a:lnTo>
                  <a:lnTo>
                    <a:pt x="196" y="281"/>
                  </a:lnTo>
                  <a:lnTo>
                    <a:pt x="216" y="254"/>
                  </a:lnTo>
                  <a:lnTo>
                    <a:pt x="234" y="279"/>
                  </a:lnTo>
                  <a:lnTo>
                    <a:pt x="257" y="294"/>
                  </a:lnTo>
                  <a:lnTo>
                    <a:pt x="281" y="300"/>
                  </a:lnTo>
                  <a:lnTo>
                    <a:pt x="300" y="301"/>
                  </a:lnTo>
                  <a:lnTo>
                    <a:pt x="334" y="294"/>
                  </a:lnTo>
                  <a:lnTo>
                    <a:pt x="360" y="275"/>
                  </a:lnTo>
                  <a:lnTo>
                    <a:pt x="381" y="249"/>
                  </a:lnTo>
                  <a:lnTo>
                    <a:pt x="396" y="219"/>
                  </a:lnTo>
                  <a:lnTo>
                    <a:pt x="413" y="175"/>
                  </a:lnTo>
                  <a:lnTo>
                    <a:pt x="427" y="125"/>
                  </a:lnTo>
                  <a:lnTo>
                    <a:pt x="437" y="79"/>
                  </a:lnTo>
                  <a:lnTo>
                    <a:pt x="440" y="46"/>
                  </a:lnTo>
                  <a:lnTo>
                    <a:pt x="437" y="23"/>
                  </a:lnTo>
                  <a:lnTo>
                    <a:pt x="430" y="9"/>
                  </a:lnTo>
                  <a:lnTo>
                    <a:pt x="420" y="1"/>
                  </a:lnTo>
                  <a:lnTo>
                    <a:pt x="411" y="0"/>
                  </a:lnTo>
                  <a:lnTo>
                    <a:pt x="399" y="2"/>
                  </a:lnTo>
                  <a:lnTo>
                    <a:pt x="388" y="10"/>
                  </a:lnTo>
                  <a:lnTo>
                    <a:pt x="381" y="20"/>
                  </a:lnTo>
                  <a:lnTo>
                    <a:pt x="378" y="31"/>
                  </a:lnTo>
                  <a:lnTo>
                    <a:pt x="380" y="42"/>
                  </a:lnTo>
                  <a:lnTo>
                    <a:pt x="388" y="50"/>
                  </a:lnTo>
                  <a:lnTo>
                    <a:pt x="394" y="57"/>
                  </a:lnTo>
                  <a:lnTo>
                    <a:pt x="402" y="69"/>
                  </a:lnTo>
                  <a:lnTo>
                    <a:pt x="409" y="85"/>
                  </a:lnTo>
                  <a:lnTo>
                    <a:pt x="412" y="106"/>
                  </a:lnTo>
                  <a:lnTo>
                    <a:pt x="408" y="130"/>
                  </a:lnTo>
                  <a:lnTo>
                    <a:pt x="400" y="163"/>
                  </a:lnTo>
                  <a:lnTo>
                    <a:pt x="388" y="198"/>
                  </a:lnTo>
                  <a:lnTo>
                    <a:pt x="375" y="228"/>
                  </a:lnTo>
                  <a:lnTo>
                    <a:pt x="361" y="252"/>
                  </a:lnTo>
                  <a:lnTo>
                    <a:pt x="344" y="270"/>
                  </a:lnTo>
                  <a:lnTo>
                    <a:pt x="325" y="282"/>
                  </a:lnTo>
                  <a:lnTo>
                    <a:pt x="302" y="286"/>
                  </a:lnTo>
                  <a:lnTo>
                    <a:pt x="281" y="283"/>
                  </a:lnTo>
                  <a:lnTo>
                    <a:pt x="265" y="272"/>
                  </a:lnTo>
                  <a:lnTo>
                    <a:pt x="256" y="253"/>
                  </a:lnTo>
                  <a:lnTo>
                    <a:pt x="252" y="229"/>
                  </a:lnTo>
                  <a:lnTo>
                    <a:pt x="255" y="201"/>
                  </a:lnTo>
                  <a:lnTo>
                    <a:pt x="260" y="180"/>
                  </a:lnTo>
                  <a:lnTo>
                    <a:pt x="288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1" name="Freeform 46"/>
            <p:cNvSpPr>
              <a:spLocks noChangeAspect="1"/>
            </p:cNvSpPr>
            <p:nvPr/>
          </p:nvSpPr>
          <p:spPr bwMode="auto">
            <a:xfrm>
              <a:off x="4665" y="922"/>
              <a:ext cx="230" cy="328"/>
            </a:xfrm>
            <a:custGeom>
              <a:avLst/>
              <a:gdLst>
                <a:gd name="T0" fmla="*/ 112 w 230"/>
                <a:gd name="T1" fmla="*/ 10 h 328"/>
                <a:gd name="T2" fmla="*/ 112 w 230"/>
                <a:gd name="T3" fmla="*/ 2 h 328"/>
                <a:gd name="T4" fmla="*/ 94 w 230"/>
                <a:gd name="T5" fmla="*/ 0 h 328"/>
                <a:gd name="T6" fmla="*/ 59 w 230"/>
                <a:gd name="T7" fmla="*/ 3 h 328"/>
                <a:gd name="T8" fmla="*/ 39 w 230"/>
                <a:gd name="T9" fmla="*/ 6 h 328"/>
                <a:gd name="T10" fmla="*/ 40 w 230"/>
                <a:gd name="T11" fmla="*/ 21 h 328"/>
                <a:gd name="T12" fmla="*/ 61 w 230"/>
                <a:gd name="T13" fmla="*/ 22 h 328"/>
                <a:gd name="T14" fmla="*/ 70 w 230"/>
                <a:gd name="T15" fmla="*/ 26 h 328"/>
                <a:gd name="T16" fmla="*/ 68 w 230"/>
                <a:gd name="T17" fmla="*/ 39 h 328"/>
                <a:gd name="T18" fmla="*/ 1 w 230"/>
                <a:gd name="T19" fmla="*/ 310 h 328"/>
                <a:gd name="T20" fmla="*/ 4 w 230"/>
                <a:gd name="T21" fmla="*/ 323 h 328"/>
                <a:gd name="T22" fmla="*/ 31 w 230"/>
                <a:gd name="T23" fmla="*/ 322 h 328"/>
                <a:gd name="T24" fmla="*/ 39 w 230"/>
                <a:gd name="T25" fmla="*/ 304 h 328"/>
                <a:gd name="T26" fmla="*/ 45 w 230"/>
                <a:gd name="T27" fmla="*/ 281 h 328"/>
                <a:gd name="T28" fmla="*/ 53 w 230"/>
                <a:gd name="T29" fmla="*/ 249 h 328"/>
                <a:gd name="T30" fmla="*/ 59 w 230"/>
                <a:gd name="T31" fmla="*/ 223 h 328"/>
                <a:gd name="T32" fmla="*/ 84 w 230"/>
                <a:gd name="T33" fmla="*/ 222 h 328"/>
                <a:gd name="T34" fmla="*/ 115 w 230"/>
                <a:gd name="T35" fmla="*/ 240 h 328"/>
                <a:gd name="T36" fmla="*/ 119 w 230"/>
                <a:gd name="T37" fmla="*/ 265 h 328"/>
                <a:gd name="T38" fmla="*/ 117 w 230"/>
                <a:gd name="T39" fmla="*/ 280 h 328"/>
                <a:gd name="T40" fmla="*/ 134 w 230"/>
                <a:gd name="T41" fmla="*/ 316 h 328"/>
                <a:gd name="T42" fmla="*/ 167 w 230"/>
                <a:gd name="T43" fmla="*/ 328 h 328"/>
                <a:gd name="T44" fmla="*/ 195 w 230"/>
                <a:gd name="T45" fmla="*/ 317 h 328"/>
                <a:gd name="T46" fmla="*/ 213 w 230"/>
                <a:gd name="T47" fmla="*/ 292 h 328"/>
                <a:gd name="T48" fmla="*/ 223 w 230"/>
                <a:gd name="T49" fmla="*/ 268 h 328"/>
                <a:gd name="T50" fmla="*/ 226 w 230"/>
                <a:gd name="T51" fmla="*/ 256 h 328"/>
                <a:gd name="T52" fmla="*/ 219 w 230"/>
                <a:gd name="T53" fmla="*/ 250 h 328"/>
                <a:gd name="T54" fmla="*/ 209 w 230"/>
                <a:gd name="T55" fmla="*/ 262 h 328"/>
                <a:gd name="T56" fmla="*/ 195 w 230"/>
                <a:gd name="T57" fmla="*/ 296 h 328"/>
                <a:gd name="T58" fmla="*/ 168 w 230"/>
                <a:gd name="T59" fmla="*/ 315 h 328"/>
                <a:gd name="T60" fmla="*/ 155 w 230"/>
                <a:gd name="T61" fmla="*/ 307 h 328"/>
                <a:gd name="T62" fmla="*/ 152 w 230"/>
                <a:gd name="T63" fmla="*/ 290 h 328"/>
                <a:gd name="T64" fmla="*/ 155 w 230"/>
                <a:gd name="T65" fmla="*/ 269 h 328"/>
                <a:gd name="T66" fmla="*/ 157 w 230"/>
                <a:gd name="T67" fmla="*/ 255 h 328"/>
                <a:gd name="T68" fmla="*/ 148 w 230"/>
                <a:gd name="T69" fmla="*/ 230 h 328"/>
                <a:gd name="T70" fmla="*/ 127 w 230"/>
                <a:gd name="T71" fmla="*/ 215 h 328"/>
                <a:gd name="T72" fmla="*/ 101 w 230"/>
                <a:gd name="T73" fmla="*/ 208 h 328"/>
                <a:gd name="T74" fmla="*/ 81 w 230"/>
                <a:gd name="T75" fmla="*/ 206 h 328"/>
                <a:gd name="T76" fmla="*/ 103 w 230"/>
                <a:gd name="T77" fmla="*/ 190 h 328"/>
                <a:gd name="T78" fmla="*/ 120 w 230"/>
                <a:gd name="T79" fmla="*/ 175 h 328"/>
                <a:gd name="T80" fmla="*/ 156 w 230"/>
                <a:gd name="T81" fmla="*/ 144 h 328"/>
                <a:gd name="T82" fmla="*/ 193 w 230"/>
                <a:gd name="T83" fmla="*/ 131 h 328"/>
                <a:gd name="T84" fmla="*/ 209 w 230"/>
                <a:gd name="T85" fmla="*/ 137 h 328"/>
                <a:gd name="T86" fmla="*/ 189 w 230"/>
                <a:gd name="T87" fmla="*/ 148 h 328"/>
                <a:gd name="T88" fmla="*/ 185 w 230"/>
                <a:gd name="T89" fmla="*/ 163 h 328"/>
                <a:gd name="T90" fmla="*/ 203 w 230"/>
                <a:gd name="T91" fmla="*/ 180 h 328"/>
                <a:gd name="T92" fmla="*/ 221 w 230"/>
                <a:gd name="T93" fmla="*/ 172 h 328"/>
                <a:gd name="T94" fmla="*/ 230 w 230"/>
                <a:gd name="T95" fmla="*/ 150 h 328"/>
                <a:gd name="T96" fmla="*/ 221 w 230"/>
                <a:gd name="T97" fmla="*/ 128 h 328"/>
                <a:gd name="T98" fmla="*/ 194 w 230"/>
                <a:gd name="T99" fmla="*/ 118 h 328"/>
                <a:gd name="T100" fmla="*/ 156 w 230"/>
                <a:gd name="T101" fmla="*/ 130 h 328"/>
                <a:gd name="T102" fmla="*/ 119 w 230"/>
                <a:gd name="T103" fmla="*/ 159 h 328"/>
                <a:gd name="T104" fmla="*/ 65 w 230"/>
                <a:gd name="T105" fmla="*/ 199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0" h="328">
                  <a:moveTo>
                    <a:pt x="111" y="14"/>
                  </a:moveTo>
                  <a:lnTo>
                    <a:pt x="112" y="10"/>
                  </a:lnTo>
                  <a:lnTo>
                    <a:pt x="113" y="6"/>
                  </a:lnTo>
                  <a:lnTo>
                    <a:pt x="112" y="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77" y="2"/>
                  </a:lnTo>
                  <a:lnTo>
                    <a:pt x="59" y="3"/>
                  </a:lnTo>
                  <a:lnTo>
                    <a:pt x="46" y="5"/>
                  </a:lnTo>
                  <a:lnTo>
                    <a:pt x="39" y="6"/>
                  </a:lnTo>
                  <a:lnTo>
                    <a:pt x="36" y="15"/>
                  </a:lnTo>
                  <a:lnTo>
                    <a:pt x="40" y="21"/>
                  </a:lnTo>
                  <a:lnTo>
                    <a:pt x="48" y="22"/>
                  </a:lnTo>
                  <a:lnTo>
                    <a:pt x="61" y="22"/>
                  </a:lnTo>
                  <a:lnTo>
                    <a:pt x="67" y="24"/>
                  </a:lnTo>
                  <a:lnTo>
                    <a:pt x="70" y="26"/>
                  </a:lnTo>
                  <a:lnTo>
                    <a:pt x="70" y="29"/>
                  </a:lnTo>
                  <a:lnTo>
                    <a:pt x="68" y="39"/>
                  </a:lnTo>
                  <a:lnTo>
                    <a:pt x="3" y="303"/>
                  </a:lnTo>
                  <a:lnTo>
                    <a:pt x="1" y="310"/>
                  </a:lnTo>
                  <a:lnTo>
                    <a:pt x="0" y="313"/>
                  </a:lnTo>
                  <a:lnTo>
                    <a:pt x="4" y="323"/>
                  </a:lnTo>
                  <a:lnTo>
                    <a:pt x="16" y="328"/>
                  </a:lnTo>
                  <a:lnTo>
                    <a:pt x="31" y="322"/>
                  </a:lnTo>
                  <a:lnTo>
                    <a:pt x="38" y="308"/>
                  </a:lnTo>
                  <a:lnTo>
                    <a:pt x="39" y="304"/>
                  </a:lnTo>
                  <a:lnTo>
                    <a:pt x="41" y="294"/>
                  </a:lnTo>
                  <a:lnTo>
                    <a:pt x="45" y="281"/>
                  </a:lnTo>
                  <a:lnTo>
                    <a:pt x="49" y="265"/>
                  </a:lnTo>
                  <a:lnTo>
                    <a:pt x="53" y="249"/>
                  </a:lnTo>
                  <a:lnTo>
                    <a:pt x="56" y="234"/>
                  </a:lnTo>
                  <a:lnTo>
                    <a:pt x="59" y="223"/>
                  </a:lnTo>
                  <a:lnTo>
                    <a:pt x="60" y="218"/>
                  </a:lnTo>
                  <a:lnTo>
                    <a:pt x="84" y="222"/>
                  </a:lnTo>
                  <a:lnTo>
                    <a:pt x="103" y="229"/>
                  </a:lnTo>
                  <a:lnTo>
                    <a:pt x="115" y="240"/>
                  </a:lnTo>
                  <a:lnTo>
                    <a:pt x="120" y="256"/>
                  </a:lnTo>
                  <a:lnTo>
                    <a:pt x="119" y="265"/>
                  </a:lnTo>
                  <a:lnTo>
                    <a:pt x="118" y="273"/>
                  </a:lnTo>
                  <a:lnTo>
                    <a:pt x="117" y="280"/>
                  </a:lnTo>
                  <a:lnTo>
                    <a:pt x="122" y="301"/>
                  </a:lnTo>
                  <a:lnTo>
                    <a:pt x="134" y="316"/>
                  </a:lnTo>
                  <a:lnTo>
                    <a:pt x="150" y="325"/>
                  </a:lnTo>
                  <a:lnTo>
                    <a:pt x="167" y="328"/>
                  </a:lnTo>
                  <a:lnTo>
                    <a:pt x="182" y="325"/>
                  </a:lnTo>
                  <a:lnTo>
                    <a:pt x="195" y="317"/>
                  </a:lnTo>
                  <a:lnTo>
                    <a:pt x="206" y="305"/>
                  </a:lnTo>
                  <a:lnTo>
                    <a:pt x="213" y="292"/>
                  </a:lnTo>
                  <a:lnTo>
                    <a:pt x="219" y="279"/>
                  </a:lnTo>
                  <a:lnTo>
                    <a:pt x="223" y="268"/>
                  </a:lnTo>
                  <a:lnTo>
                    <a:pt x="225" y="260"/>
                  </a:lnTo>
                  <a:lnTo>
                    <a:pt x="226" y="256"/>
                  </a:lnTo>
                  <a:lnTo>
                    <a:pt x="223" y="251"/>
                  </a:lnTo>
                  <a:lnTo>
                    <a:pt x="219" y="250"/>
                  </a:lnTo>
                  <a:lnTo>
                    <a:pt x="212" y="253"/>
                  </a:lnTo>
                  <a:lnTo>
                    <a:pt x="209" y="262"/>
                  </a:lnTo>
                  <a:lnTo>
                    <a:pt x="204" y="278"/>
                  </a:lnTo>
                  <a:lnTo>
                    <a:pt x="195" y="296"/>
                  </a:lnTo>
                  <a:lnTo>
                    <a:pt x="184" y="309"/>
                  </a:lnTo>
                  <a:lnTo>
                    <a:pt x="168" y="315"/>
                  </a:lnTo>
                  <a:lnTo>
                    <a:pt x="160" y="313"/>
                  </a:lnTo>
                  <a:lnTo>
                    <a:pt x="155" y="307"/>
                  </a:lnTo>
                  <a:lnTo>
                    <a:pt x="153" y="300"/>
                  </a:lnTo>
                  <a:lnTo>
                    <a:pt x="152" y="290"/>
                  </a:lnTo>
                  <a:lnTo>
                    <a:pt x="152" y="282"/>
                  </a:lnTo>
                  <a:lnTo>
                    <a:pt x="155" y="269"/>
                  </a:lnTo>
                  <a:lnTo>
                    <a:pt x="156" y="264"/>
                  </a:lnTo>
                  <a:lnTo>
                    <a:pt x="157" y="255"/>
                  </a:lnTo>
                  <a:lnTo>
                    <a:pt x="155" y="241"/>
                  </a:lnTo>
                  <a:lnTo>
                    <a:pt x="148" y="230"/>
                  </a:lnTo>
                  <a:lnTo>
                    <a:pt x="138" y="221"/>
                  </a:lnTo>
                  <a:lnTo>
                    <a:pt x="127" y="215"/>
                  </a:lnTo>
                  <a:lnTo>
                    <a:pt x="114" y="211"/>
                  </a:lnTo>
                  <a:lnTo>
                    <a:pt x="101" y="208"/>
                  </a:lnTo>
                  <a:lnTo>
                    <a:pt x="90" y="206"/>
                  </a:lnTo>
                  <a:lnTo>
                    <a:pt x="81" y="206"/>
                  </a:lnTo>
                  <a:lnTo>
                    <a:pt x="92" y="198"/>
                  </a:lnTo>
                  <a:lnTo>
                    <a:pt x="103" y="190"/>
                  </a:lnTo>
                  <a:lnTo>
                    <a:pt x="113" y="181"/>
                  </a:lnTo>
                  <a:lnTo>
                    <a:pt x="120" y="175"/>
                  </a:lnTo>
                  <a:lnTo>
                    <a:pt x="138" y="158"/>
                  </a:lnTo>
                  <a:lnTo>
                    <a:pt x="156" y="144"/>
                  </a:lnTo>
                  <a:lnTo>
                    <a:pt x="174" y="134"/>
                  </a:lnTo>
                  <a:lnTo>
                    <a:pt x="193" y="131"/>
                  </a:lnTo>
                  <a:lnTo>
                    <a:pt x="202" y="132"/>
                  </a:lnTo>
                  <a:lnTo>
                    <a:pt x="209" y="137"/>
                  </a:lnTo>
                  <a:lnTo>
                    <a:pt x="197" y="141"/>
                  </a:lnTo>
                  <a:lnTo>
                    <a:pt x="189" y="148"/>
                  </a:lnTo>
                  <a:lnTo>
                    <a:pt x="185" y="156"/>
                  </a:lnTo>
                  <a:lnTo>
                    <a:pt x="185" y="163"/>
                  </a:lnTo>
                  <a:lnTo>
                    <a:pt x="190" y="175"/>
                  </a:lnTo>
                  <a:lnTo>
                    <a:pt x="203" y="180"/>
                  </a:lnTo>
                  <a:lnTo>
                    <a:pt x="213" y="178"/>
                  </a:lnTo>
                  <a:lnTo>
                    <a:pt x="221" y="172"/>
                  </a:lnTo>
                  <a:lnTo>
                    <a:pt x="227" y="163"/>
                  </a:lnTo>
                  <a:lnTo>
                    <a:pt x="230" y="150"/>
                  </a:lnTo>
                  <a:lnTo>
                    <a:pt x="227" y="139"/>
                  </a:lnTo>
                  <a:lnTo>
                    <a:pt x="221" y="128"/>
                  </a:lnTo>
                  <a:lnTo>
                    <a:pt x="210" y="121"/>
                  </a:lnTo>
                  <a:lnTo>
                    <a:pt x="194" y="118"/>
                  </a:lnTo>
                  <a:lnTo>
                    <a:pt x="174" y="121"/>
                  </a:lnTo>
                  <a:lnTo>
                    <a:pt x="156" y="130"/>
                  </a:lnTo>
                  <a:lnTo>
                    <a:pt x="137" y="143"/>
                  </a:lnTo>
                  <a:lnTo>
                    <a:pt x="119" y="159"/>
                  </a:lnTo>
                  <a:lnTo>
                    <a:pt x="92" y="183"/>
                  </a:lnTo>
                  <a:lnTo>
                    <a:pt x="65" y="199"/>
                  </a:lnTo>
                  <a:lnTo>
                    <a:pt x="111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2" name="Freeform 47"/>
            <p:cNvSpPr>
              <a:spLocks noChangeAspect="1" noEditPoints="1"/>
            </p:cNvSpPr>
            <p:nvPr/>
          </p:nvSpPr>
          <p:spPr bwMode="auto">
            <a:xfrm>
              <a:off x="4969" y="681"/>
              <a:ext cx="257" cy="477"/>
            </a:xfrm>
            <a:custGeom>
              <a:avLst/>
              <a:gdLst>
                <a:gd name="T0" fmla="*/ 0 w 257"/>
                <a:gd name="T1" fmla="*/ 409 h 477"/>
                <a:gd name="T2" fmla="*/ 8 w 257"/>
                <a:gd name="T3" fmla="*/ 418 h 477"/>
                <a:gd name="T4" fmla="*/ 14 w 257"/>
                <a:gd name="T5" fmla="*/ 415 h 477"/>
                <a:gd name="T6" fmla="*/ 32 w 257"/>
                <a:gd name="T7" fmla="*/ 398 h 477"/>
                <a:gd name="T8" fmla="*/ 56 w 257"/>
                <a:gd name="T9" fmla="*/ 375 h 477"/>
                <a:gd name="T10" fmla="*/ 77 w 257"/>
                <a:gd name="T11" fmla="*/ 446 h 477"/>
                <a:gd name="T12" fmla="*/ 130 w 257"/>
                <a:gd name="T13" fmla="*/ 477 h 477"/>
                <a:gd name="T14" fmla="*/ 167 w 257"/>
                <a:gd name="T15" fmla="*/ 468 h 477"/>
                <a:gd name="T16" fmla="*/ 194 w 257"/>
                <a:gd name="T17" fmla="*/ 451 h 477"/>
                <a:gd name="T18" fmla="*/ 218 w 257"/>
                <a:gd name="T19" fmla="*/ 432 h 477"/>
                <a:gd name="T20" fmla="*/ 235 w 257"/>
                <a:gd name="T21" fmla="*/ 412 h 477"/>
                <a:gd name="T22" fmla="*/ 227 w 257"/>
                <a:gd name="T23" fmla="*/ 404 h 477"/>
                <a:gd name="T24" fmla="*/ 218 w 257"/>
                <a:gd name="T25" fmla="*/ 410 h 477"/>
                <a:gd name="T26" fmla="*/ 166 w 257"/>
                <a:gd name="T27" fmla="*/ 452 h 477"/>
                <a:gd name="T28" fmla="*/ 132 w 257"/>
                <a:gd name="T29" fmla="*/ 462 h 477"/>
                <a:gd name="T30" fmla="*/ 100 w 257"/>
                <a:gd name="T31" fmla="*/ 438 h 477"/>
                <a:gd name="T32" fmla="*/ 91 w 257"/>
                <a:gd name="T33" fmla="*/ 376 h 477"/>
                <a:gd name="T34" fmla="*/ 92 w 257"/>
                <a:gd name="T35" fmla="*/ 356 h 477"/>
                <a:gd name="T36" fmla="*/ 94 w 257"/>
                <a:gd name="T37" fmla="*/ 337 h 477"/>
                <a:gd name="T38" fmla="*/ 97 w 257"/>
                <a:gd name="T39" fmla="*/ 334 h 477"/>
                <a:gd name="T40" fmla="*/ 109 w 257"/>
                <a:gd name="T41" fmla="*/ 321 h 477"/>
                <a:gd name="T42" fmla="*/ 155 w 257"/>
                <a:gd name="T43" fmla="*/ 271 h 477"/>
                <a:gd name="T44" fmla="*/ 203 w 257"/>
                <a:gd name="T45" fmla="*/ 204 h 477"/>
                <a:gd name="T46" fmla="*/ 242 w 257"/>
                <a:gd name="T47" fmla="*/ 129 h 477"/>
                <a:gd name="T48" fmla="*/ 257 w 257"/>
                <a:gd name="T49" fmla="*/ 51 h 477"/>
                <a:gd name="T50" fmla="*/ 257 w 257"/>
                <a:gd name="T51" fmla="*/ 38 h 477"/>
                <a:gd name="T52" fmla="*/ 252 w 257"/>
                <a:gd name="T53" fmla="*/ 21 h 477"/>
                <a:gd name="T54" fmla="*/ 241 w 257"/>
                <a:gd name="T55" fmla="*/ 6 h 477"/>
                <a:gd name="T56" fmla="*/ 218 w 257"/>
                <a:gd name="T57" fmla="*/ 0 h 477"/>
                <a:gd name="T58" fmla="*/ 178 w 257"/>
                <a:gd name="T59" fmla="*/ 17 h 477"/>
                <a:gd name="T60" fmla="*/ 144 w 257"/>
                <a:gd name="T61" fmla="*/ 56 h 477"/>
                <a:gd name="T62" fmla="*/ 119 w 257"/>
                <a:gd name="T63" fmla="*/ 99 h 477"/>
                <a:gd name="T64" fmla="*/ 107 w 257"/>
                <a:gd name="T65" fmla="*/ 125 h 477"/>
                <a:gd name="T66" fmla="*/ 54 w 257"/>
                <a:gd name="T67" fmla="*/ 354 h 477"/>
                <a:gd name="T68" fmla="*/ 98 w 257"/>
                <a:gd name="T69" fmla="*/ 310 h 477"/>
                <a:gd name="T70" fmla="*/ 103 w 257"/>
                <a:gd name="T71" fmla="*/ 281 h 477"/>
                <a:gd name="T72" fmla="*/ 118 w 257"/>
                <a:gd name="T73" fmla="*/ 219 h 477"/>
                <a:gd name="T74" fmla="*/ 139 w 257"/>
                <a:gd name="T75" fmla="*/ 145 h 477"/>
                <a:gd name="T76" fmla="*/ 166 w 257"/>
                <a:gd name="T77" fmla="*/ 77 h 477"/>
                <a:gd name="T78" fmla="*/ 191 w 257"/>
                <a:gd name="T79" fmla="*/ 32 h 477"/>
                <a:gd name="T80" fmla="*/ 219 w 257"/>
                <a:gd name="T81" fmla="*/ 14 h 477"/>
                <a:gd name="T82" fmla="*/ 238 w 257"/>
                <a:gd name="T83" fmla="*/ 27 h 477"/>
                <a:gd name="T84" fmla="*/ 241 w 257"/>
                <a:gd name="T85" fmla="*/ 49 h 477"/>
                <a:gd name="T86" fmla="*/ 223 w 257"/>
                <a:gd name="T87" fmla="*/ 132 h 477"/>
                <a:gd name="T88" fmla="*/ 181 w 257"/>
                <a:gd name="T89" fmla="*/ 208 h 477"/>
                <a:gd name="T90" fmla="*/ 133 w 257"/>
                <a:gd name="T91" fmla="*/ 270 h 477"/>
                <a:gd name="T92" fmla="*/ 98 w 257"/>
                <a:gd name="T93" fmla="*/ 31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7" h="477">
                  <a:moveTo>
                    <a:pt x="3" y="403"/>
                  </a:moveTo>
                  <a:lnTo>
                    <a:pt x="0" y="409"/>
                  </a:lnTo>
                  <a:lnTo>
                    <a:pt x="2" y="415"/>
                  </a:lnTo>
                  <a:lnTo>
                    <a:pt x="8" y="418"/>
                  </a:lnTo>
                  <a:lnTo>
                    <a:pt x="10" y="418"/>
                  </a:lnTo>
                  <a:lnTo>
                    <a:pt x="14" y="415"/>
                  </a:lnTo>
                  <a:lnTo>
                    <a:pt x="21" y="408"/>
                  </a:lnTo>
                  <a:lnTo>
                    <a:pt x="32" y="398"/>
                  </a:lnTo>
                  <a:lnTo>
                    <a:pt x="44" y="386"/>
                  </a:lnTo>
                  <a:lnTo>
                    <a:pt x="56" y="375"/>
                  </a:lnTo>
                  <a:lnTo>
                    <a:pt x="63" y="413"/>
                  </a:lnTo>
                  <a:lnTo>
                    <a:pt x="77" y="446"/>
                  </a:lnTo>
                  <a:lnTo>
                    <a:pt x="99" y="468"/>
                  </a:lnTo>
                  <a:lnTo>
                    <a:pt x="130" y="477"/>
                  </a:lnTo>
                  <a:lnTo>
                    <a:pt x="149" y="474"/>
                  </a:lnTo>
                  <a:lnTo>
                    <a:pt x="167" y="468"/>
                  </a:lnTo>
                  <a:lnTo>
                    <a:pt x="182" y="460"/>
                  </a:lnTo>
                  <a:lnTo>
                    <a:pt x="194" y="451"/>
                  </a:lnTo>
                  <a:lnTo>
                    <a:pt x="204" y="443"/>
                  </a:lnTo>
                  <a:lnTo>
                    <a:pt x="218" y="432"/>
                  </a:lnTo>
                  <a:lnTo>
                    <a:pt x="230" y="420"/>
                  </a:lnTo>
                  <a:lnTo>
                    <a:pt x="235" y="412"/>
                  </a:lnTo>
                  <a:lnTo>
                    <a:pt x="233" y="407"/>
                  </a:lnTo>
                  <a:lnTo>
                    <a:pt x="227" y="404"/>
                  </a:lnTo>
                  <a:lnTo>
                    <a:pt x="224" y="405"/>
                  </a:lnTo>
                  <a:lnTo>
                    <a:pt x="218" y="410"/>
                  </a:lnTo>
                  <a:lnTo>
                    <a:pt x="189" y="436"/>
                  </a:lnTo>
                  <a:lnTo>
                    <a:pt x="166" y="452"/>
                  </a:lnTo>
                  <a:lnTo>
                    <a:pt x="147" y="460"/>
                  </a:lnTo>
                  <a:lnTo>
                    <a:pt x="132" y="462"/>
                  </a:lnTo>
                  <a:lnTo>
                    <a:pt x="112" y="456"/>
                  </a:lnTo>
                  <a:lnTo>
                    <a:pt x="100" y="438"/>
                  </a:lnTo>
                  <a:lnTo>
                    <a:pt x="93" y="411"/>
                  </a:lnTo>
                  <a:lnTo>
                    <a:pt x="91" y="376"/>
                  </a:lnTo>
                  <a:lnTo>
                    <a:pt x="91" y="368"/>
                  </a:lnTo>
                  <a:lnTo>
                    <a:pt x="92" y="356"/>
                  </a:lnTo>
                  <a:lnTo>
                    <a:pt x="93" y="344"/>
                  </a:lnTo>
                  <a:lnTo>
                    <a:pt x="94" y="337"/>
                  </a:lnTo>
                  <a:lnTo>
                    <a:pt x="95" y="336"/>
                  </a:lnTo>
                  <a:lnTo>
                    <a:pt x="97" y="334"/>
                  </a:lnTo>
                  <a:lnTo>
                    <a:pt x="101" y="329"/>
                  </a:lnTo>
                  <a:lnTo>
                    <a:pt x="109" y="321"/>
                  </a:lnTo>
                  <a:lnTo>
                    <a:pt x="131" y="298"/>
                  </a:lnTo>
                  <a:lnTo>
                    <a:pt x="155" y="271"/>
                  </a:lnTo>
                  <a:lnTo>
                    <a:pt x="180" y="239"/>
                  </a:lnTo>
                  <a:lnTo>
                    <a:pt x="203" y="204"/>
                  </a:lnTo>
                  <a:lnTo>
                    <a:pt x="224" y="168"/>
                  </a:lnTo>
                  <a:lnTo>
                    <a:pt x="242" y="129"/>
                  </a:lnTo>
                  <a:lnTo>
                    <a:pt x="253" y="90"/>
                  </a:lnTo>
                  <a:lnTo>
                    <a:pt x="257" y="51"/>
                  </a:lnTo>
                  <a:lnTo>
                    <a:pt x="257" y="46"/>
                  </a:lnTo>
                  <a:lnTo>
                    <a:pt x="257" y="38"/>
                  </a:lnTo>
                  <a:lnTo>
                    <a:pt x="255" y="30"/>
                  </a:lnTo>
                  <a:lnTo>
                    <a:pt x="252" y="21"/>
                  </a:lnTo>
                  <a:lnTo>
                    <a:pt x="248" y="13"/>
                  </a:lnTo>
                  <a:lnTo>
                    <a:pt x="241" y="6"/>
                  </a:lnTo>
                  <a:lnTo>
                    <a:pt x="231" y="1"/>
                  </a:lnTo>
                  <a:lnTo>
                    <a:pt x="218" y="0"/>
                  </a:lnTo>
                  <a:lnTo>
                    <a:pt x="198" y="4"/>
                  </a:lnTo>
                  <a:lnTo>
                    <a:pt x="178" y="17"/>
                  </a:lnTo>
                  <a:lnTo>
                    <a:pt x="160" y="35"/>
                  </a:lnTo>
                  <a:lnTo>
                    <a:pt x="144" y="56"/>
                  </a:lnTo>
                  <a:lnTo>
                    <a:pt x="130" y="78"/>
                  </a:lnTo>
                  <a:lnTo>
                    <a:pt x="119" y="99"/>
                  </a:lnTo>
                  <a:lnTo>
                    <a:pt x="111" y="115"/>
                  </a:lnTo>
                  <a:lnTo>
                    <a:pt x="107" y="125"/>
                  </a:lnTo>
                  <a:lnTo>
                    <a:pt x="69" y="237"/>
                  </a:lnTo>
                  <a:lnTo>
                    <a:pt x="54" y="354"/>
                  </a:lnTo>
                  <a:lnTo>
                    <a:pt x="3" y="403"/>
                  </a:lnTo>
                  <a:close/>
                  <a:moveTo>
                    <a:pt x="98" y="310"/>
                  </a:moveTo>
                  <a:lnTo>
                    <a:pt x="99" y="301"/>
                  </a:lnTo>
                  <a:lnTo>
                    <a:pt x="103" y="281"/>
                  </a:lnTo>
                  <a:lnTo>
                    <a:pt x="110" y="253"/>
                  </a:lnTo>
                  <a:lnTo>
                    <a:pt x="118" y="219"/>
                  </a:lnTo>
                  <a:lnTo>
                    <a:pt x="128" y="183"/>
                  </a:lnTo>
                  <a:lnTo>
                    <a:pt x="139" y="145"/>
                  </a:lnTo>
                  <a:lnTo>
                    <a:pt x="152" y="109"/>
                  </a:lnTo>
                  <a:lnTo>
                    <a:pt x="166" y="77"/>
                  </a:lnTo>
                  <a:lnTo>
                    <a:pt x="178" y="52"/>
                  </a:lnTo>
                  <a:lnTo>
                    <a:pt x="191" y="32"/>
                  </a:lnTo>
                  <a:lnTo>
                    <a:pt x="204" y="19"/>
                  </a:lnTo>
                  <a:lnTo>
                    <a:pt x="219" y="14"/>
                  </a:lnTo>
                  <a:lnTo>
                    <a:pt x="232" y="18"/>
                  </a:lnTo>
                  <a:lnTo>
                    <a:pt x="238" y="27"/>
                  </a:lnTo>
                  <a:lnTo>
                    <a:pt x="241" y="39"/>
                  </a:lnTo>
                  <a:lnTo>
                    <a:pt x="241" y="49"/>
                  </a:lnTo>
                  <a:lnTo>
                    <a:pt x="237" y="91"/>
                  </a:lnTo>
                  <a:lnTo>
                    <a:pt x="223" y="132"/>
                  </a:lnTo>
                  <a:lnTo>
                    <a:pt x="204" y="171"/>
                  </a:lnTo>
                  <a:lnTo>
                    <a:pt x="181" y="208"/>
                  </a:lnTo>
                  <a:lnTo>
                    <a:pt x="157" y="242"/>
                  </a:lnTo>
                  <a:lnTo>
                    <a:pt x="133" y="270"/>
                  </a:lnTo>
                  <a:lnTo>
                    <a:pt x="113" y="293"/>
                  </a:lnTo>
                  <a:lnTo>
                    <a:pt x="98" y="3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3" name="Freeform 48"/>
            <p:cNvSpPr>
              <a:spLocks noChangeAspect="1"/>
            </p:cNvSpPr>
            <p:nvPr/>
          </p:nvSpPr>
          <p:spPr bwMode="auto">
            <a:xfrm>
              <a:off x="5270" y="922"/>
              <a:ext cx="229" cy="328"/>
            </a:xfrm>
            <a:custGeom>
              <a:avLst/>
              <a:gdLst>
                <a:gd name="T0" fmla="*/ 112 w 229"/>
                <a:gd name="T1" fmla="*/ 10 h 328"/>
                <a:gd name="T2" fmla="*/ 111 w 229"/>
                <a:gd name="T3" fmla="*/ 2 h 328"/>
                <a:gd name="T4" fmla="*/ 94 w 229"/>
                <a:gd name="T5" fmla="*/ 0 h 328"/>
                <a:gd name="T6" fmla="*/ 59 w 229"/>
                <a:gd name="T7" fmla="*/ 3 h 328"/>
                <a:gd name="T8" fmla="*/ 39 w 229"/>
                <a:gd name="T9" fmla="*/ 6 h 328"/>
                <a:gd name="T10" fmla="*/ 39 w 229"/>
                <a:gd name="T11" fmla="*/ 21 h 328"/>
                <a:gd name="T12" fmla="*/ 60 w 229"/>
                <a:gd name="T13" fmla="*/ 22 h 328"/>
                <a:gd name="T14" fmla="*/ 69 w 229"/>
                <a:gd name="T15" fmla="*/ 26 h 328"/>
                <a:gd name="T16" fmla="*/ 68 w 229"/>
                <a:gd name="T17" fmla="*/ 39 h 328"/>
                <a:gd name="T18" fmla="*/ 0 w 229"/>
                <a:gd name="T19" fmla="*/ 310 h 328"/>
                <a:gd name="T20" fmla="*/ 4 w 229"/>
                <a:gd name="T21" fmla="*/ 323 h 328"/>
                <a:gd name="T22" fmla="*/ 30 w 229"/>
                <a:gd name="T23" fmla="*/ 322 h 328"/>
                <a:gd name="T24" fmla="*/ 38 w 229"/>
                <a:gd name="T25" fmla="*/ 304 h 328"/>
                <a:gd name="T26" fmla="*/ 44 w 229"/>
                <a:gd name="T27" fmla="*/ 281 h 328"/>
                <a:gd name="T28" fmla="*/ 52 w 229"/>
                <a:gd name="T29" fmla="*/ 249 h 328"/>
                <a:gd name="T30" fmla="*/ 59 w 229"/>
                <a:gd name="T31" fmla="*/ 223 h 328"/>
                <a:gd name="T32" fmla="*/ 83 w 229"/>
                <a:gd name="T33" fmla="*/ 222 h 328"/>
                <a:gd name="T34" fmla="*/ 115 w 229"/>
                <a:gd name="T35" fmla="*/ 240 h 328"/>
                <a:gd name="T36" fmla="*/ 119 w 229"/>
                <a:gd name="T37" fmla="*/ 265 h 328"/>
                <a:gd name="T38" fmla="*/ 117 w 229"/>
                <a:gd name="T39" fmla="*/ 280 h 328"/>
                <a:gd name="T40" fmla="*/ 133 w 229"/>
                <a:gd name="T41" fmla="*/ 316 h 328"/>
                <a:gd name="T42" fmla="*/ 166 w 229"/>
                <a:gd name="T43" fmla="*/ 328 h 328"/>
                <a:gd name="T44" fmla="*/ 195 w 229"/>
                <a:gd name="T45" fmla="*/ 317 h 328"/>
                <a:gd name="T46" fmla="*/ 213 w 229"/>
                <a:gd name="T47" fmla="*/ 292 h 328"/>
                <a:gd name="T48" fmla="*/ 223 w 229"/>
                <a:gd name="T49" fmla="*/ 268 h 328"/>
                <a:gd name="T50" fmla="*/ 225 w 229"/>
                <a:gd name="T51" fmla="*/ 256 h 328"/>
                <a:gd name="T52" fmla="*/ 218 w 229"/>
                <a:gd name="T53" fmla="*/ 250 h 328"/>
                <a:gd name="T54" fmla="*/ 209 w 229"/>
                <a:gd name="T55" fmla="*/ 262 h 328"/>
                <a:gd name="T56" fmla="*/ 195 w 229"/>
                <a:gd name="T57" fmla="*/ 296 h 328"/>
                <a:gd name="T58" fmla="*/ 168 w 229"/>
                <a:gd name="T59" fmla="*/ 315 h 328"/>
                <a:gd name="T60" fmla="*/ 155 w 229"/>
                <a:gd name="T61" fmla="*/ 307 h 328"/>
                <a:gd name="T62" fmla="*/ 151 w 229"/>
                <a:gd name="T63" fmla="*/ 290 h 328"/>
                <a:gd name="T64" fmla="*/ 154 w 229"/>
                <a:gd name="T65" fmla="*/ 269 h 328"/>
                <a:gd name="T66" fmla="*/ 156 w 229"/>
                <a:gd name="T67" fmla="*/ 255 h 328"/>
                <a:gd name="T68" fmla="*/ 147 w 229"/>
                <a:gd name="T69" fmla="*/ 230 h 328"/>
                <a:gd name="T70" fmla="*/ 126 w 229"/>
                <a:gd name="T71" fmla="*/ 215 h 328"/>
                <a:gd name="T72" fmla="*/ 101 w 229"/>
                <a:gd name="T73" fmla="*/ 208 h 328"/>
                <a:gd name="T74" fmla="*/ 81 w 229"/>
                <a:gd name="T75" fmla="*/ 206 h 328"/>
                <a:gd name="T76" fmla="*/ 103 w 229"/>
                <a:gd name="T77" fmla="*/ 190 h 328"/>
                <a:gd name="T78" fmla="*/ 120 w 229"/>
                <a:gd name="T79" fmla="*/ 175 h 328"/>
                <a:gd name="T80" fmla="*/ 155 w 229"/>
                <a:gd name="T81" fmla="*/ 144 h 328"/>
                <a:gd name="T82" fmla="*/ 193 w 229"/>
                <a:gd name="T83" fmla="*/ 131 h 328"/>
                <a:gd name="T84" fmla="*/ 208 w 229"/>
                <a:gd name="T85" fmla="*/ 137 h 328"/>
                <a:gd name="T86" fmla="*/ 188 w 229"/>
                <a:gd name="T87" fmla="*/ 148 h 328"/>
                <a:gd name="T88" fmla="*/ 184 w 229"/>
                <a:gd name="T89" fmla="*/ 163 h 328"/>
                <a:gd name="T90" fmla="*/ 202 w 229"/>
                <a:gd name="T91" fmla="*/ 180 h 328"/>
                <a:gd name="T92" fmla="*/ 221 w 229"/>
                <a:gd name="T93" fmla="*/ 172 h 328"/>
                <a:gd name="T94" fmla="*/ 229 w 229"/>
                <a:gd name="T95" fmla="*/ 150 h 328"/>
                <a:gd name="T96" fmla="*/ 221 w 229"/>
                <a:gd name="T97" fmla="*/ 128 h 328"/>
                <a:gd name="T98" fmla="*/ 193 w 229"/>
                <a:gd name="T99" fmla="*/ 118 h 328"/>
                <a:gd name="T100" fmla="*/ 155 w 229"/>
                <a:gd name="T101" fmla="*/ 130 h 328"/>
                <a:gd name="T102" fmla="*/ 119 w 229"/>
                <a:gd name="T103" fmla="*/ 159 h 328"/>
                <a:gd name="T104" fmla="*/ 65 w 229"/>
                <a:gd name="T105" fmla="*/ 199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9" h="328">
                  <a:moveTo>
                    <a:pt x="111" y="14"/>
                  </a:moveTo>
                  <a:lnTo>
                    <a:pt x="112" y="10"/>
                  </a:lnTo>
                  <a:lnTo>
                    <a:pt x="113" y="6"/>
                  </a:lnTo>
                  <a:lnTo>
                    <a:pt x="111" y="2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6" y="2"/>
                  </a:lnTo>
                  <a:lnTo>
                    <a:pt x="59" y="3"/>
                  </a:lnTo>
                  <a:lnTo>
                    <a:pt x="46" y="5"/>
                  </a:lnTo>
                  <a:lnTo>
                    <a:pt x="39" y="6"/>
                  </a:lnTo>
                  <a:lnTo>
                    <a:pt x="35" y="15"/>
                  </a:lnTo>
                  <a:lnTo>
                    <a:pt x="39" y="21"/>
                  </a:lnTo>
                  <a:lnTo>
                    <a:pt x="48" y="22"/>
                  </a:lnTo>
                  <a:lnTo>
                    <a:pt x="60" y="22"/>
                  </a:lnTo>
                  <a:lnTo>
                    <a:pt x="67" y="24"/>
                  </a:lnTo>
                  <a:lnTo>
                    <a:pt x="69" y="26"/>
                  </a:lnTo>
                  <a:lnTo>
                    <a:pt x="70" y="29"/>
                  </a:lnTo>
                  <a:lnTo>
                    <a:pt x="68" y="39"/>
                  </a:lnTo>
                  <a:lnTo>
                    <a:pt x="2" y="303"/>
                  </a:lnTo>
                  <a:lnTo>
                    <a:pt x="0" y="310"/>
                  </a:lnTo>
                  <a:lnTo>
                    <a:pt x="0" y="313"/>
                  </a:lnTo>
                  <a:lnTo>
                    <a:pt x="4" y="323"/>
                  </a:lnTo>
                  <a:lnTo>
                    <a:pt x="16" y="328"/>
                  </a:lnTo>
                  <a:lnTo>
                    <a:pt x="30" y="322"/>
                  </a:lnTo>
                  <a:lnTo>
                    <a:pt x="37" y="308"/>
                  </a:lnTo>
                  <a:lnTo>
                    <a:pt x="38" y="304"/>
                  </a:lnTo>
                  <a:lnTo>
                    <a:pt x="41" y="294"/>
                  </a:lnTo>
                  <a:lnTo>
                    <a:pt x="44" y="281"/>
                  </a:lnTo>
                  <a:lnTo>
                    <a:pt x="48" y="265"/>
                  </a:lnTo>
                  <a:lnTo>
                    <a:pt x="52" y="249"/>
                  </a:lnTo>
                  <a:lnTo>
                    <a:pt x="56" y="234"/>
                  </a:lnTo>
                  <a:lnTo>
                    <a:pt x="59" y="223"/>
                  </a:lnTo>
                  <a:lnTo>
                    <a:pt x="60" y="218"/>
                  </a:lnTo>
                  <a:lnTo>
                    <a:pt x="83" y="222"/>
                  </a:lnTo>
                  <a:lnTo>
                    <a:pt x="102" y="229"/>
                  </a:lnTo>
                  <a:lnTo>
                    <a:pt x="115" y="240"/>
                  </a:lnTo>
                  <a:lnTo>
                    <a:pt x="120" y="256"/>
                  </a:lnTo>
                  <a:lnTo>
                    <a:pt x="119" y="265"/>
                  </a:lnTo>
                  <a:lnTo>
                    <a:pt x="117" y="273"/>
                  </a:lnTo>
                  <a:lnTo>
                    <a:pt x="117" y="280"/>
                  </a:lnTo>
                  <a:lnTo>
                    <a:pt x="121" y="301"/>
                  </a:lnTo>
                  <a:lnTo>
                    <a:pt x="133" y="316"/>
                  </a:lnTo>
                  <a:lnTo>
                    <a:pt x="149" y="325"/>
                  </a:lnTo>
                  <a:lnTo>
                    <a:pt x="166" y="328"/>
                  </a:lnTo>
                  <a:lnTo>
                    <a:pt x="182" y="325"/>
                  </a:lnTo>
                  <a:lnTo>
                    <a:pt x="195" y="317"/>
                  </a:lnTo>
                  <a:lnTo>
                    <a:pt x="205" y="305"/>
                  </a:lnTo>
                  <a:lnTo>
                    <a:pt x="213" y="292"/>
                  </a:lnTo>
                  <a:lnTo>
                    <a:pt x="219" y="279"/>
                  </a:lnTo>
                  <a:lnTo>
                    <a:pt x="223" y="268"/>
                  </a:lnTo>
                  <a:lnTo>
                    <a:pt x="225" y="260"/>
                  </a:lnTo>
                  <a:lnTo>
                    <a:pt x="225" y="256"/>
                  </a:lnTo>
                  <a:lnTo>
                    <a:pt x="222" y="251"/>
                  </a:lnTo>
                  <a:lnTo>
                    <a:pt x="218" y="250"/>
                  </a:lnTo>
                  <a:lnTo>
                    <a:pt x="212" y="253"/>
                  </a:lnTo>
                  <a:lnTo>
                    <a:pt x="209" y="262"/>
                  </a:lnTo>
                  <a:lnTo>
                    <a:pt x="203" y="278"/>
                  </a:lnTo>
                  <a:lnTo>
                    <a:pt x="195" y="296"/>
                  </a:lnTo>
                  <a:lnTo>
                    <a:pt x="183" y="309"/>
                  </a:lnTo>
                  <a:lnTo>
                    <a:pt x="168" y="315"/>
                  </a:lnTo>
                  <a:lnTo>
                    <a:pt x="160" y="313"/>
                  </a:lnTo>
                  <a:lnTo>
                    <a:pt x="155" y="307"/>
                  </a:lnTo>
                  <a:lnTo>
                    <a:pt x="152" y="300"/>
                  </a:lnTo>
                  <a:lnTo>
                    <a:pt x="151" y="290"/>
                  </a:lnTo>
                  <a:lnTo>
                    <a:pt x="152" y="282"/>
                  </a:lnTo>
                  <a:lnTo>
                    <a:pt x="154" y="269"/>
                  </a:lnTo>
                  <a:lnTo>
                    <a:pt x="155" y="264"/>
                  </a:lnTo>
                  <a:lnTo>
                    <a:pt x="156" y="255"/>
                  </a:lnTo>
                  <a:lnTo>
                    <a:pt x="154" y="241"/>
                  </a:lnTo>
                  <a:lnTo>
                    <a:pt x="147" y="230"/>
                  </a:lnTo>
                  <a:lnTo>
                    <a:pt x="138" y="221"/>
                  </a:lnTo>
                  <a:lnTo>
                    <a:pt x="126" y="215"/>
                  </a:lnTo>
                  <a:lnTo>
                    <a:pt x="113" y="211"/>
                  </a:lnTo>
                  <a:lnTo>
                    <a:pt x="101" y="208"/>
                  </a:lnTo>
                  <a:lnTo>
                    <a:pt x="90" y="206"/>
                  </a:lnTo>
                  <a:lnTo>
                    <a:pt x="81" y="206"/>
                  </a:lnTo>
                  <a:lnTo>
                    <a:pt x="92" y="198"/>
                  </a:lnTo>
                  <a:lnTo>
                    <a:pt x="103" y="190"/>
                  </a:lnTo>
                  <a:lnTo>
                    <a:pt x="112" y="181"/>
                  </a:lnTo>
                  <a:lnTo>
                    <a:pt x="120" y="175"/>
                  </a:lnTo>
                  <a:lnTo>
                    <a:pt x="138" y="158"/>
                  </a:lnTo>
                  <a:lnTo>
                    <a:pt x="155" y="144"/>
                  </a:lnTo>
                  <a:lnTo>
                    <a:pt x="174" y="134"/>
                  </a:lnTo>
                  <a:lnTo>
                    <a:pt x="193" y="131"/>
                  </a:lnTo>
                  <a:lnTo>
                    <a:pt x="201" y="132"/>
                  </a:lnTo>
                  <a:lnTo>
                    <a:pt x="208" y="137"/>
                  </a:lnTo>
                  <a:lnTo>
                    <a:pt x="196" y="141"/>
                  </a:lnTo>
                  <a:lnTo>
                    <a:pt x="188" y="148"/>
                  </a:lnTo>
                  <a:lnTo>
                    <a:pt x="185" y="156"/>
                  </a:lnTo>
                  <a:lnTo>
                    <a:pt x="184" y="163"/>
                  </a:lnTo>
                  <a:lnTo>
                    <a:pt x="189" y="175"/>
                  </a:lnTo>
                  <a:lnTo>
                    <a:pt x="202" y="180"/>
                  </a:lnTo>
                  <a:lnTo>
                    <a:pt x="212" y="178"/>
                  </a:lnTo>
                  <a:lnTo>
                    <a:pt x="221" y="172"/>
                  </a:lnTo>
                  <a:lnTo>
                    <a:pt x="227" y="163"/>
                  </a:lnTo>
                  <a:lnTo>
                    <a:pt x="229" y="150"/>
                  </a:lnTo>
                  <a:lnTo>
                    <a:pt x="227" y="139"/>
                  </a:lnTo>
                  <a:lnTo>
                    <a:pt x="221" y="128"/>
                  </a:lnTo>
                  <a:lnTo>
                    <a:pt x="209" y="121"/>
                  </a:lnTo>
                  <a:lnTo>
                    <a:pt x="193" y="118"/>
                  </a:lnTo>
                  <a:lnTo>
                    <a:pt x="174" y="121"/>
                  </a:lnTo>
                  <a:lnTo>
                    <a:pt x="155" y="130"/>
                  </a:lnTo>
                  <a:lnTo>
                    <a:pt x="137" y="143"/>
                  </a:lnTo>
                  <a:lnTo>
                    <a:pt x="119" y="159"/>
                  </a:lnTo>
                  <a:lnTo>
                    <a:pt x="91" y="183"/>
                  </a:lnTo>
                  <a:lnTo>
                    <a:pt x="65" y="199"/>
                  </a:lnTo>
                  <a:lnTo>
                    <a:pt x="111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4" name="Freeform 49"/>
            <p:cNvSpPr>
              <a:spLocks noChangeAspect="1"/>
            </p:cNvSpPr>
            <p:nvPr/>
          </p:nvSpPr>
          <p:spPr bwMode="auto">
            <a:xfrm>
              <a:off x="5604" y="650"/>
              <a:ext cx="154" cy="666"/>
            </a:xfrm>
            <a:custGeom>
              <a:avLst/>
              <a:gdLst>
                <a:gd name="T0" fmla="*/ 154 w 154"/>
                <a:gd name="T1" fmla="*/ 333 h 666"/>
                <a:gd name="T2" fmla="*/ 153 w 154"/>
                <a:gd name="T3" fmla="*/ 290 h 666"/>
                <a:gd name="T4" fmla="*/ 146 w 154"/>
                <a:gd name="T5" fmla="*/ 238 h 666"/>
                <a:gd name="T6" fmla="*/ 133 w 154"/>
                <a:gd name="T7" fmla="*/ 182 h 666"/>
                <a:gd name="T8" fmla="*/ 110 w 154"/>
                <a:gd name="T9" fmla="*/ 126 h 666"/>
                <a:gd name="T10" fmla="*/ 78 w 154"/>
                <a:gd name="T11" fmla="*/ 72 h 666"/>
                <a:gd name="T12" fmla="*/ 46 w 154"/>
                <a:gd name="T13" fmla="*/ 33 h 666"/>
                <a:gd name="T14" fmla="*/ 20 w 154"/>
                <a:gd name="T15" fmla="*/ 9 h 666"/>
                <a:gd name="T16" fmla="*/ 7 w 154"/>
                <a:gd name="T17" fmla="*/ 0 h 666"/>
                <a:gd name="T18" fmla="*/ 2 w 154"/>
                <a:gd name="T19" fmla="*/ 2 h 666"/>
                <a:gd name="T20" fmla="*/ 0 w 154"/>
                <a:gd name="T21" fmla="*/ 7 h 666"/>
                <a:gd name="T22" fmla="*/ 0 w 154"/>
                <a:gd name="T23" fmla="*/ 9 h 666"/>
                <a:gd name="T24" fmla="*/ 1 w 154"/>
                <a:gd name="T25" fmla="*/ 11 h 666"/>
                <a:gd name="T26" fmla="*/ 5 w 154"/>
                <a:gd name="T27" fmla="*/ 15 h 666"/>
                <a:gd name="T28" fmla="*/ 13 w 154"/>
                <a:gd name="T29" fmla="*/ 22 h 666"/>
                <a:gd name="T30" fmla="*/ 56 w 154"/>
                <a:gd name="T31" fmla="*/ 79 h 666"/>
                <a:gd name="T32" fmla="*/ 89 w 154"/>
                <a:gd name="T33" fmla="*/ 151 h 666"/>
                <a:gd name="T34" fmla="*/ 109 w 154"/>
                <a:gd name="T35" fmla="*/ 235 h 666"/>
                <a:gd name="T36" fmla="*/ 116 w 154"/>
                <a:gd name="T37" fmla="*/ 333 h 666"/>
                <a:gd name="T38" fmla="*/ 111 w 154"/>
                <a:gd name="T39" fmla="*/ 419 h 666"/>
                <a:gd name="T40" fmla="*/ 93 w 154"/>
                <a:gd name="T41" fmla="*/ 502 h 666"/>
                <a:gd name="T42" fmla="*/ 60 w 154"/>
                <a:gd name="T43" fmla="*/ 580 h 666"/>
                <a:gd name="T44" fmla="*/ 8 w 154"/>
                <a:gd name="T45" fmla="*/ 648 h 666"/>
                <a:gd name="T46" fmla="*/ 1 w 154"/>
                <a:gd name="T47" fmla="*/ 656 h 666"/>
                <a:gd name="T48" fmla="*/ 0 w 154"/>
                <a:gd name="T49" fmla="*/ 659 h 666"/>
                <a:gd name="T50" fmla="*/ 2 w 154"/>
                <a:gd name="T51" fmla="*/ 664 h 666"/>
                <a:gd name="T52" fmla="*/ 7 w 154"/>
                <a:gd name="T53" fmla="*/ 666 h 666"/>
                <a:gd name="T54" fmla="*/ 20 w 154"/>
                <a:gd name="T55" fmla="*/ 658 h 666"/>
                <a:gd name="T56" fmla="*/ 47 w 154"/>
                <a:gd name="T57" fmla="*/ 633 h 666"/>
                <a:gd name="T58" fmla="*/ 80 w 154"/>
                <a:gd name="T59" fmla="*/ 592 h 666"/>
                <a:gd name="T60" fmla="*/ 112 w 154"/>
                <a:gd name="T61" fmla="*/ 536 h 666"/>
                <a:gd name="T62" fmla="*/ 133 w 154"/>
                <a:gd name="T63" fmla="*/ 481 h 666"/>
                <a:gd name="T64" fmla="*/ 146 w 154"/>
                <a:gd name="T65" fmla="*/ 428 h 666"/>
                <a:gd name="T66" fmla="*/ 153 w 154"/>
                <a:gd name="T67" fmla="*/ 378 h 666"/>
                <a:gd name="T68" fmla="*/ 154 w 154"/>
                <a:gd name="T69" fmla="*/ 333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666">
                  <a:moveTo>
                    <a:pt x="154" y="333"/>
                  </a:moveTo>
                  <a:lnTo>
                    <a:pt x="153" y="290"/>
                  </a:lnTo>
                  <a:lnTo>
                    <a:pt x="146" y="238"/>
                  </a:lnTo>
                  <a:lnTo>
                    <a:pt x="133" y="182"/>
                  </a:lnTo>
                  <a:lnTo>
                    <a:pt x="110" y="126"/>
                  </a:lnTo>
                  <a:lnTo>
                    <a:pt x="78" y="72"/>
                  </a:lnTo>
                  <a:lnTo>
                    <a:pt x="46" y="33"/>
                  </a:lnTo>
                  <a:lnTo>
                    <a:pt x="20" y="9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5" y="15"/>
                  </a:lnTo>
                  <a:lnTo>
                    <a:pt x="13" y="22"/>
                  </a:lnTo>
                  <a:lnTo>
                    <a:pt x="56" y="79"/>
                  </a:lnTo>
                  <a:lnTo>
                    <a:pt x="89" y="151"/>
                  </a:lnTo>
                  <a:lnTo>
                    <a:pt x="109" y="235"/>
                  </a:lnTo>
                  <a:lnTo>
                    <a:pt x="116" y="333"/>
                  </a:lnTo>
                  <a:lnTo>
                    <a:pt x="111" y="419"/>
                  </a:lnTo>
                  <a:lnTo>
                    <a:pt x="93" y="502"/>
                  </a:lnTo>
                  <a:lnTo>
                    <a:pt x="60" y="580"/>
                  </a:lnTo>
                  <a:lnTo>
                    <a:pt x="8" y="648"/>
                  </a:lnTo>
                  <a:lnTo>
                    <a:pt x="1" y="656"/>
                  </a:lnTo>
                  <a:lnTo>
                    <a:pt x="0" y="659"/>
                  </a:lnTo>
                  <a:lnTo>
                    <a:pt x="2" y="664"/>
                  </a:lnTo>
                  <a:lnTo>
                    <a:pt x="7" y="666"/>
                  </a:lnTo>
                  <a:lnTo>
                    <a:pt x="20" y="658"/>
                  </a:lnTo>
                  <a:lnTo>
                    <a:pt x="47" y="633"/>
                  </a:lnTo>
                  <a:lnTo>
                    <a:pt x="80" y="592"/>
                  </a:lnTo>
                  <a:lnTo>
                    <a:pt x="112" y="536"/>
                  </a:lnTo>
                  <a:lnTo>
                    <a:pt x="133" y="481"/>
                  </a:lnTo>
                  <a:lnTo>
                    <a:pt x="146" y="428"/>
                  </a:lnTo>
                  <a:lnTo>
                    <a:pt x="153" y="378"/>
                  </a:lnTo>
                  <a:lnTo>
                    <a:pt x="154" y="3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85" y="1208639"/>
            <a:ext cx="2225307" cy="171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916832"/>
            <a:ext cx="5861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2200" dirty="0" smtClean="0">
                <a:solidFill>
                  <a:srgbClr val="FF0000"/>
                </a:solidFill>
                <a:latin typeface="cmss17" pitchFamily="34" charset="0"/>
              </a:rPr>
              <a:t>High </a:t>
            </a:r>
            <a:r>
              <a:rPr lang="fr-FR" sz="2200" dirty="0" err="1" smtClean="0">
                <a:solidFill>
                  <a:srgbClr val="FF0000"/>
                </a:solidFill>
                <a:latin typeface="cmss17" pitchFamily="34" charset="0"/>
              </a:rPr>
              <a:t>number</a:t>
            </a:r>
            <a:r>
              <a:rPr lang="fr-FR" sz="2200" dirty="0" smtClean="0">
                <a:solidFill>
                  <a:srgbClr val="FF0000"/>
                </a:solidFill>
                <a:latin typeface="cmss17" pitchFamily="34" charset="0"/>
              </a:rPr>
              <a:t> of modes </a:t>
            </a:r>
            <a:r>
              <a:rPr lang="fr-FR" sz="2200" dirty="0" err="1" smtClean="0">
                <a:solidFill>
                  <a:srgbClr val="FF0000"/>
                </a:solidFill>
                <a:latin typeface="cmss17" pitchFamily="34" charset="0"/>
              </a:rPr>
              <a:t>needed</a:t>
            </a:r>
            <a:r>
              <a:rPr lang="fr-FR" sz="2200" dirty="0" smtClean="0">
                <a:solidFill>
                  <a:srgbClr val="FF0000"/>
                </a:solidFill>
                <a:latin typeface="cmss17" pitchFamily="34" charset="0"/>
              </a:rPr>
              <a:t> to </a:t>
            </a:r>
            <a:r>
              <a:rPr lang="fr-FR" sz="2200" dirty="0" err="1" smtClean="0">
                <a:solidFill>
                  <a:srgbClr val="FF0000"/>
                </a:solidFill>
                <a:latin typeface="cmss17" pitchFamily="34" charset="0"/>
              </a:rPr>
              <a:t>be</a:t>
            </a:r>
            <a:r>
              <a:rPr lang="fr-FR" sz="2200" dirty="0" smtClean="0">
                <a:solidFill>
                  <a:srgbClr val="FF0000"/>
                </a:solidFill>
                <a:latin typeface="cmss17" pitchFamily="34" charset="0"/>
              </a:rPr>
              <a:t> </a:t>
            </a:r>
            <a:r>
              <a:rPr lang="fr-FR" sz="2200" dirty="0" err="1" smtClean="0">
                <a:solidFill>
                  <a:srgbClr val="FF0000"/>
                </a:solidFill>
                <a:latin typeface="cmss17" pitchFamily="34" charset="0"/>
              </a:rPr>
              <a:t>precise</a:t>
            </a:r>
            <a:endParaRPr lang="fr-FR" sz="2200" dirty="0">
              <a:solidFill>
                <a:srgbClr val="FF0000"/>
              </a:solidFill>
              <a:latin typeface="cmss17" pitchFamily="34" charset="0"/>
            </a:endParaRPr>
          </a:p>
        </p:txBody>
      </p:sp>
      <p:grpSp>
        <p:nvGrpSpPr>
          <p:cNvPr id="12" name="Group 4"/>
          <p:cNvGrpSpPr>
            <a:grpSpLocks noChangeAspect="1"/>
          </p:cNvGrpSpPr>
          <p:nvPr>
            <p:custDataLst>
              <p:tags r:id="rId12"/>
            </p:custDataLst>
          </p:nvPr>
        </p:nvGrpSpPr>
        <p:grpSpPr bwMode="auto">
          <a:xfrm>
            <a:off x="650425" y="2738010"/>
            <a:ext cx="1329287" cy="546974"/>
            <a:chOff x="-4" y="3"/>
            <a:chExt cx="5767" cy="2373"/>
          </a:xfrm>
        </p:grpSpPr>
        <p:sp>
          <p:nvSpPr>
            <p:cNvPr id="16" name="Rectangle 5"/>
            <p:cNvSpPr>
              <a:spLocks noChangeAspect="1" noChangeArrowheads="1"/>
            </p:cNvSpPr>
            <p:nvPr/>
          </p:nvSpPr>
          <p:spPr bwMode="auto">
            <a:xfrm>
              <a:off x="144" y="111"/>
              <a:ext cx="395" cy="34"/>
            </a:xfrm>
            <a:prstGeom prst="rect">
              <a:avLst/>
            </a:prstGeom>
            <a:solidFill>
              <a:srgbClr val="FF0000"/>
            </a:solidFill>
            <a:ln w="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6"/>
            <p:cNvSpPr>
              <a:spLocks noChangeAspect="1" noEditPoints="1"/>
            </p:cNvSpPr>
            <p:nvPr/>
          </p:nvSpPr>
          <p:spPr bwMode="auto">
            <a:xfrm>
              <a:off x="-4" y="279"/>
              <a:ext cx="424" cy="788"/>
            </a:xfrm>
            <a:custGeom>
              <a:avLst/>
              <a:gdLst>
                <a:gd name="T0" fmla="*/ 0 w 424"/>
                <a:gd name="T1" fmla="*/ 677 h 788"/>
                <a:gd name="T2" fmla="*/ 13 w 424"/>
                <a:gd name="T3" fmla="*/ 692 h 788"/>
                <a:gd name="T4" fmla="*/ 23 w 424"/>
                <a:gd name="T5" fmla="*/ 686 h 788"/>
                <a:gd name="T6" fmla="*/ 53 w 424"/>
                <a:gd name="T7" fmla="*/ 657 h 788"/>
                <a:gd name="T8" fmla="*/ 92 w 424"/>
                <a:gd name="T9" fmla="*/ 620 h 788"/>
                <a:gd name="T10" fmla="*/ 128 w 424"/>
                <a:gd name="T11" fmla="*/ 737 h 788"/>
                <a:gd name="T12" fmla="*/ 215 w 424"/>
                <a:gd name="T13" fmla="*/ 788 h 788"/>
                <a:gd name="T14" fmla="*/ 275 w 424"/>
                <a:gd name="T15" fmla="*/ 774 h 788"/>
                <a:gd name="T16" fmla="*/ 320 w 424"/>
                <a:gd name="T17" fmla="*/ 746 h 788"/>
                <a:gd name="T18" fmla="*/ 359 w 424"/>
                <a:gd name="T19" fmla="*/ 714 h 788"/>
                <a:gd name="T20" fmla="*/ 387 w 424"/>
                <a:gd name="T21" fmla="*/ 682 h 788"/>
                <a:gd name="T22" fmla="*/ 374 w 424"/>
                <a:gd name="T23" fmla="*/ 669 h 788"/>
                <a:gd name="T24" fmla="*/ 360 w 424"/>
                <a:gd name="T25" fmla="*/ 678 h 788"/>
                <a:gd name="T26" fmla="*/ 274 w 424"/>
                <a:gd name="T27" fmla="*/ 747 h 788"/>
                <a:gd name="T28" fmla="*/ 217 w 424"/>
                <a:gd name="T29" fmla="*/ 764 h 788"/>
                <a:gd name="T30" fmla="*/ 165 w 424"/>
                <a:gd name="T31" fmla="*/ 725 h 788"/>
                <a:gd name="T32" fmla="*/ 150 w 424"/>
                <a:gd name="T33" fmla="*/ 621 h 788"/>
                <a:gd name="T34" fmla="*/ 152 w 424"/>
                <a:gd name="T35" fmla="*/ 589 h 788"/>
                <a:gd name="T36" fmla="*/ 156 w 424"/>
                <a:gd name="T37" fmla="*/ 558 h 788"/>
                <a:gd name="T38" fmla="*/ 161 w 424"/>
                <a:gd name="T39" fmla="*/ 552 h 788"/>
                <a:gd name="T40" fmla="*/ 180 w 424"/>
                <a:gd name="T41" fmla="*/ 531 h 788"/>
                <a:gd name="T42" fmla="*/ 255 w 424"/>
                <a:gd name="T43" fmla="*/ 448 h 788"/>
                <a:gd name="T44" fmla="*/ 335 w 424"/>
                <a:gd name="T45" fmla="*/ 338 h 788"/>
                <a:gd name="T46" fmla="*/ 398 w 424"/>
                <a:gd name="T47" fmla="*/ 214 h 788"/>
                <a:gd name="T48" fmla="*/ 424 w 424"/>
                <a:gd name="T49" fmla="*/ 85 h 788"/>
                <a:gd name="T50" fmla="*/ 423 w 424"/>
                <a:gd name="T51" fmla="*/ 64 h 788"/>
                <a:gd name="T52" fmla="*/ 416 w 424"/>
                <a:gd name="T53" fmla="*/ 36 h 788"/>
                <a:gd name="T54" fmla="*/ 397 w 424"/>
                <a:gd name="T55" fmla="*/ 10 h 788"/>
                <a:gd name="T56" fmla="*/ 360 w 424"/>
                <a:gd name="T57" fmla="*/ 0 h 788"/>
                <a:gd name="T58" fmla="*/ 294 w 424"/>
                <a:gd name="T59" fmla="*/ 28 h 788"/>
                <a:gd name="T60" fmla="*/ 238 w 424"/>
                <a:gd name="T61" fmla="*/ 93 h 788"/>
                <a:gd name="T62" fmla="*/ 197 w 424"/>
                <a:gd name="T63" fmla="*/ 163 h 788"/>
                <a:gd name="T64" fmla="*/ 176 w 424"/>
                <a:gd name="T65" fmla="*/ 206 h 788"/>
                <a:gd name="T66" fmla="*/ 90 w 424"/>
                <a:gd name="T67" fmla="*/ 586 h 788"/>
                <a:gd name="T68" fmla="*/ 161 w 424"/>
                <a:gd name="T69" fmla="*/ 512 h 788"/>
                <a:gd name="T70" fmla="*/ 171 w 424"/>
                <a:gd name="T71" fmla="*/ 465 h 788"/>
                <a:gd name="T72" fmla="*/ 195 w 424"/>
                <a:gd name="T73" fmla="*/ 363 h 788"/>
                <a:gd name="T74" fmla="*/ 229 w 424"/>
                <a:gd name="T75" fmla="*/ 240 h 788"/>
                <a:gd name="T76" fmla="*/ 273 w 424"/>
                <a:gd name="T77" fmla="*/ 127 h 788"/>
                <a:gd name="T78" fmla="*/ 315 w 424"/>
                <a:gd name="T79" fmla="*/ 53 h 788"/>
                <a:gd name="T80" fmla="*/ 361 w 424"/>
                <a:gd name="T81" fmla="*/ 24 h 788"/>
                <a:gd name="T82" fmla="*/ 393 w 424"/>
                <a:gd name="T83" fmla="*/ 45 h 788"/>
                <a:gd name="T84" fmla="*/ 398 w 424"/>
                <a:gd name="T85" fmla="*/ 81 h 788"/>
                <a:gd name="T86" fmla="*/ 369 w 424"/>
                <a:gd name="T87" fmla="*/ 218 h 788"/>
                <a:gd name="T88" fmla="*/ 299 w 424"/>
                <a:gd name="T89" fmla="*/ 345 h 788"/>
                <a:gd name="T90" fmla="*/ 220 w 424"/>
                <a:gd name="T91" fmla="*/ 447 h 788"/>
                <a:gd name="T92" fmla="*/ 161 w 424"/>
                <a:gd name="T93" fmla="*/ 512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4" h="788">
                  <a:moveTo>
                    <a:pt x="6" y="666"/>
                  </a:moveTo>
                  <a:lnTo>
                    <a:pt x="0" y="677"/>
                  </a:lnTo>
                  <a:lnTo>
                    <a:pt x="4" y="686"/>
                  </a:lnTo>
                  <a:lnTo>
                    <a:pt x="13" y="692"/>
                  </a:lnTo>
                  <a:lnTo>
                    <a:pt x="18" y="691"/>
                  </a:lnTo>
                  <a:lnTo>
                    <a:pt x="23" y="686"/>
                  </a:lnTo>
                  <a:lnTo>
                    <a:pt x="34" y="675"/>
                  </a:lnTo>
                  <a:lnTo>
                    <a:pt x="53" y="657"/>
                  </a:lnTo>
                  <a:lnTo>
                    <a:pt x="73" y="639"/>
                  </a:lnTo>
                  <a:lnTo>
                    <a:pt x="92" y="620"/>
                  </a:lnTo>
                  <a:lnTo>
                    <a:pt x="105" y="683"/>
                  </a:lnTo>
                  <a:lnTo>
                    <a:pt x="128" y="737"/>
                  </a:lnTo>
                  <a:lnTo>
                    <a:pt x="164" y="774"/>
                  </a:lnTo>
                  <a:lnTo>
                    <a:pt x="215" y="788"/>
                  </a:lnTo>
                  <a:lnTo>
                    <a:pt x="247" y="784"/>
                  </a:lnTo>
                  <a:lnTo>
                    <a:pt x="275" y="774"/>
                  </a:lnTo>
                  <a:lnTo>
                    <a:pt x="300" y="760"/>
                  </a:lnTo>
                  <a:lnTo>
                    <a:pt x="320" y="746"/>
                  </a:lnTo>
                  <a:lnTo>
                    <a:pt x="337" y="733"/>
                  </a:lnTo>
                  <a:lnTo>
                    <a:pt x="359" y="714"/>
                  </a:lnTo>
                  <a:lnTo>
                    <a:pt x="379" y="695"/>
                  </a:lnTo>
                  <a:lnTo>
                    <a:pt x="387" y="682"/>
                  </a:lnTo>
                  <a:lnTo>
                    <a:pt x="384" y="674"/>
                  </a:lnTo>
                  <a:lnTo>
                    <a:pt x="374" y="669"/>
                  </a:lnTo>
                  <a:lnTo>
                    <a:pt x="369" y="670"/>
                  </a:lnTo>
                  <a:lnTo>
                    <a:pt x="360" y="678"/>
                  </a:lnTo>
                  <a:lnTo>
                    <a:pt x="312" y="721"/>
                  </a:lnTo>
                  <a:lnTo>
                    <a:pt x="274" y="747"/>
                  </a:lnTo>
                  <a:lnTo>
                    <a:pt x="243" y="761"/>
                  </a:lnTo>
                  <a:lnTo>
                    <a:pt x="217" y="764"/>
                  </a:lnTo>
                  <a:lnTo>
                    <a:pt x="186" y="754"/>
                  </a:lnTo>
                  <a:lnTo>
                    <a:pt x="165" y="725"/>
                  </a:lnTo>
                  <a:lnTo>
                    <a:pt x="154" y="680"/>
                  </a:lnTo>
                  <a:lnTo>
                    <a:pt x="150" y="621"/>
                  </a:lnTo>
                  <a:lnTo>
                    <a:pt x="151" y="609"/>
                  </a:lnTo>
                  <a:lnTo>
                    <a:pt x="152" y="589"/>
                  </a:lnTo>
                  <a:lnTo>
                    <a:pt x="153" y="570"/>
                  </a:lnTo>
                  <a:lnTo>
                    <a:pt x="156" y="558"/>
                  </a:lnTo>
                  <a:lnTo>
                    <a:pt x="157" y="555"/>
                  </a:lnTo>
                  <a:lnTo>
                    <a:pt x="161" y="552"/>
                  </a:lnTo>
                  <a:lnTo>
                    <a:pt x="167" y="544"/>
                  </a:lnTo>
                  <a:lnTo>
                    <a:pt x="180" y="531"/>
                  </a:lnTo>
                  <a:lnTo>
                    <a:pt x="216" y="493"/>
                  </a:lnTo>
                  <a:lnTo>
                    <a:pt x="255" y="448"/>
                  </a:lnTo>
                  <a:lnTo>
                    <a:pt x="296" y="396"/>
                  </a:lnTo>
                  <a:lnTo>
                    <a:pt x="335" y="338"/>
                  </a:lnTo>
                  <a:lnTo>
                    <a:pt x="370" y="278"/>
                  </a:lnTo>
                  <a:lnTo>
                    <a:pt x="398" y="214"/>
                  </a:lnTo>
                  <a:lnTo>
                    <a:pt x="417" y="150"/>
                  </a:lnTo>
                  <a:lnTo>
                    <a:pt x="424" y="85"/>
                  </a:lnTo>
                  <a:lnTo>
                    <a:pt x="424" y="76"/>
                  </a:lnTo>
                  <a:lnTo>
                    <a:pt x="423" y="64"/>
                  </a:lnTo>
                  <a:lnTo>
                    <a:pt x="421" y="50"/>
                  </a:lnTo>
                  <a:lnTo>
                    <a:pt x="416" y="36"/>
                  </a:lnTo>
                  <a:lnTo>
                    <a:pt x="408" y="22"/>
                  </a:lnTo>
                  <a:lnTo>
                    <a:pt x="397" y="10"/>
                  </a:lnTo>
                  <a:lnTo>
                    <a:pt x="381" y="2"/>
                  </a:lnTo>
                  <a:lnTo>
                    <a:pt x="360" y="0"/>
                  </a:lnTo>
                  <a:lnTo>
                    <a:pt x="326" y="8"/>
                  </a:lnTo>
                  <a:lnTo>
                    <a:pt x="294" y="28"/>
                  </a:lnTo>
                  <a:lnTo>
                    <a:pt x="264" y="58"/>
                  </a:lnTo>
                  <a:lnTo>
                    <a:pt x="238" y="93"/>
                  </a:lnTo>
                  <a:lnTo>
                    <a:pt x="215" y="130"/>
                  </a:lnTo>
                  <a:lnTo>
                    <a:pt x="197" y="163"/>
                  </a:lnTo>
                  <a:lnTo>
                    <a:pt x="184" y="190"/>
                  </a:lnTo>
                  <a:lnTo>
                    <a:pt x="176" y="206"/>
                  </a:lnTo>
                  <a:lnTo>
                    <a:pt x="113" y="392"/>
                  </a:lnTo>
                  <a:lnTo>
                    <a:pt x="90" y="586"/>
                  </a:lnTo>
                  <a:lnTo>
                    <a:pt x="6" y="666"/>
                  </a:lnTo>
                  <a:close/>
                  <a:moveTo>
                    <a:pt x="161" y="512"/>
                  </a:moveTo>
                  <a:lnTo>
                    <a:pt x="164" y="497"/>
                  </a:lnTo>
                  <a:lnTo>
                    <a:pt x="171" y="465"/>
                  </a:lnTo>
                  <a:lnTo>
                    <a:pt x="181" y="419"/>
                  </a:lnTo>
                  <a:lnTo>
                    <a:pt x="195" y="363"/>
                  </a:lnTo>
                  <a:lnTo>
                    <a:pt x="211" y="302"/>
                  </a:lnTo>
                  <a:lnTo>
                    <a:pt x="229" y="240"/>
                  </a:lnTo>
                  <a:lnTo>
                    <a:pt x="250" y="180"/>
                  </a:lnTo>
                  <a:lnTo>
                    <a:pt x="273" y="127"/>
                  </a:lnTo>
                  <a:lnTo>
                    <a:pt x="294" y="86"/>
                  </a:lnTo>
                  <a:lnTo>
                    <a:pt x="315" y="53"/>
                  </a:lnTo>
                  <a:lnTo>
                    <a:pt x="336" y="31"/>
                  </a:lnTo>
                  <a:lnTo>
                    <a:pt x="361" y="24"/>
                  </a:lnTo>
                  <a:lnTo>
                    <a:pt x="382" y="30"/>
                  </a:lnTo>
                  <a:lnTo>
                    <a:pt x="393" y="45"/>
                  </a:lnTo>
                  <a:lnTo>
                    <a:pt x="397" y="64"/>
                  </a:lnTo>
                  <a:lnTo>
                    <a:pt x="398" y="81"/>
                  </a:lnTo>
                  <a:lnTo>
                    <a:pt x="390" y="150"/>
                  </a:lnTo>
                  <a:lnTo>
                    <a:pt x="369" y="218"/>
                  </a:lnTo>
                  <a:lnTo>
                    <a:pt x="337" y="284"/>
                  </a:lnTo>
                  <a:lnTo>
                    <a:pt x="299" y="345"/>
                  </a:lnTo>
                  <a:lnTo>
                    <a:pt x="259" y="400"/>
                  </a:lnTo>
                  <a:lnTo>
                    <a:pt x="220" y="447"/>
                  </a:lnTo>
                  <a:lnTo>
                    <a:pt x="186" y="485"/>
                  </a:lnTo>
                  <a:lnTo>
                    <a:pt x="161" y="512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7"/>
            <p:cNvSpPr>
              <a:spLocks noChangeAspect="1"/>
            </p:cNvSpPr>
            <p:nvPr/>
          </p:nvSpPr>
          <p:spPr bwMode="auto">
            <a:xfrm>
              <a:off x="748" y="413"/>
              <a:ext cx="728" cy="732"/>
            </a:xfrm>
            <a:custGeom>
              <a:avLst/>
              <a:gdLst>
                <a:gd name="T0" fmla="*/ 386 w 728"/>
                <a:gd name="T1" fmla="*/ 388 h 732"/>
                <a:gd name="T2" fmla="*/ 692 w 728"/>
                <a:gd name="T3" fmla="*/ 388 h 732"/>
                <a:gd name="T4" fmla="*/ 704 w 728"/>
                <a:gd name="T5" fmla="*/ 388 h 732"/>
                <a:gd name="T6" fmla="*/ 716 w 728"/>
                <a:gd name="T7" fmla="*/ 385 h 732"/>
                <a:gd name="T8" fmla="*/ 725 w 728"/>
                <a:gd name="T9" fmla="*/ 379 h 732"/>
                <a:gd name="T10" fmla="*/ 728 w 728"/>
                <a:gd name="T11" fmla="*/ 366 h 732"/>
                <a:gd name="T12" fmla="*/ 725 w 728"/>
                <a:gd name="T13" fmla="*/ 353 h 732"/>
                <a:gd name="T14" fmla="*/ 716 w 728"/>
                <a:gd name="T15" fmla="*/ 347 h 732"/>
                <a:gd name="T16" fmla="*/ 704 w 728"/>
                <a:gd name="T17" fmla="*/ 344 h 732"/>
                <a:gd name="T18" fmla="*/ 692 w 728"/>
                <a:gd name="T19" fmla="*/ 344 h 732"/>
                <a:gd name="T20" fmla="*/ 386 w 728"/>
                <a:gd name="T21" fmla="*/ 344 h 732"/>
                <a:gd name="T22" fmla="*/ 386 w 728"/>
                <a:gd name="T23" fmla="*/ 36 h 732"/>
                <a:gd name="T24" fmla="*/ 386 w 728"/>
                <a:gd name="T25" fmla="*/ 24 h 732"/>
                <a:gd name="T26" fmla="*/ 384 w 728"/>
                <a:gd name="T27" fmla="*/ 12 h 732"/>
                <a:gd name="T28" fmla="*/ 377 w 728"/>
                <a:gd name="T29" fmla="*/ 3 h 732"/>
                <a:gd name="T30" fmla="*/ 364 w 728"/>
                <a:gd name="T31" fmla="*/ 0 h 732"/>
                <a:gd name="T32" fmla="*/ 352 w 728"/>
                <a:gd name="T33" fmla="*/ 3 h 732"/>
                <a:gd name="T34" fmla="*/ 345 w 728"/>
                <a:gd name="T35" fmla="*/ 12 h 732"/>
                <a:gd name="T36" fmla="*/ 343 w 728"/>
                <a:gd name="T37" fmla="*/ 24 h 732"/>
                <a:gd name="T38" fmla="*/ 343 w 728"/>
                <a:gd name="T39" fmla="*/ 36 h 732"/>
                <a:gd name="T40" fmla="*/ 343 w 728"/>
                <a:gd name="T41" fmla="*/ 344 h 732"/>
                <a:gd name="T42" fmla="*/ 36 w 728"/>
                <a:gd name="T43" fmla="*/ 344 h 732"/>
                <a:gd name="T44" fmla="*/ 24 w 728"/>
                <a:gd name="T45" fmla="*/ 344 h 732"/>
                <a:gd name="T46" fmla="*/ 12 w 728"/>
                <a:gd name="T47" fmla="*/ 347 h 732"/>
                <a:gd name="T48" fmla="*/ 3 w 728"/>
                <a:gd name="T49" fmla="*/ 353 h 732"/>
                <a:gd name="T50" fmla="*/ 0 w 728"/>
                <a:gd name="T51" fmla="*/ 366 h 732"/>
                <a:gd name="T52" fmla="*/ 3 w 728"/>
                <a:gd name="T53" fmla="*/ 379 h 732"/>
                <a:gd name="T54" fmla="*/ 12 w 728"/>
                <a:gd name="T55" fmla="*/ 385 h 732"/>
                <a:gd name="T56" fmla="*/ 24 w 728"/>
                <a:gd name="T57" fmla="*/ 388 h 732"/>
                <a:gd name="T58" fmla="*/ 36 w 728"/>
                <a:gd name="T59" fmla="*/ 388 h 732"/>
                <a:gd name="T60" fmla="*/ 343 w 728"/>
                <a:gd name="T61" fmla="*/ 388 h 732"/>
                <a:gd name="T62" fmla="*/ 343 w 728"/>
                <a:gd name="T63" fmla="*/ 696 h 732"/>
                <a:gd name="T64" fmla="*/ 343 w 728"/>
                <a:gd name="T65" fmla="*/ 708 h 732"/>
                <a:gd name="T66" fmla="*/ 345 w 728"/>
                <a:gd name="T67" fmla="*/ 720 h 732"/>
                <a:gd name="T68" fmla="*/ 352 w 728"/>
                <a:gd name="T69" fmla="*/ 729 h 732"/>
                <a:gd name="T70" fmla="*/ 364 w 728"/>
                <a:gd name="T71" fmla="*/ 732 h 732"/>
                <a:gd name="T72" fmla="*/ 377 w 728"/>
                <a:gd name="T73" fmla="*/ 729 h 732"/>
                <a:gd name="T74" fmla="*/ 384 w 728"/>
                <a:gd name="T75" fmla="*/ 720 h 732"/>
                <a:gd name="T76" fmla="*/ 386 w 728"/>
                <a:gd name="T77" fmla="*/ 708 h 732"/>
                <a:gd name="T78" fmla="*/ 386 w 728"/>
                <a:gd name="T79" fmla="*/ 696 h 732"/>
                <a:gd name="T80" fmla="*/ 386 w 728"/>
                <a:gd name="T81" fmla="*/ 388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28" h="732">
                  <a:moveTo>
                    <a:pt x="386" y="388"/>
                  </a:moveTo>
                  <a:lnTo>
                    <a:pt x="692" y="388"/>
                  </a:lnTo>
                  <a:lnTo>
                    <a:pt x="704" y="388"/>
                  </a:lnTo>
                  <a:lnTo>
                    <a:pt x="716" y="385"/>
                  </a:lnTo>
                  <a:lnTo>
                    <a:pt x="725" y="379"/>
                  </a:lnTo>
                  <a:lnTo>
                    <a:pt x="728" y="366"/>
                  </a:lnTo>
                  <a:lnTo>
                    <a:pt x="725" y="353"/>
                  </a:lnTo>
                  <a:lnTo>
                    <a:pt x="716" y="347"/>
                  </a:lnTo>
                  <a:lnTo>
                    <a:pt x="704" y="344"/>
                  </a:lnTo>
                  <a:lnTo>
                    <a:pt x="692" y="344"/>
                  </a:lnTo>
                  <a:lnTo>
                    <a:pt x="386" y="344"/>
                  </a:lnTo>
                  <a:lnTo>
                    <a:pt x="386" y="36"/>
                  </a:lnTo>
                  <a:lnTo>
                    <a:pt x="386" y="24"/>
                  </a:lnTo>
                  <a:lnTo>
                    <a:pt x="384" y="12"/>
                  </a:lnTo>
                  <a:lnTo>
                    <a:pt x="377" y="3"/>
                  </a:lnTo>
                  <a:lnTo>
                    <a:pt x="364" y="0"/>
                  </a:lnTo>
                  <a:lnTo>
                    <a:pt x="352" y="3"/>
                  </a:lnTo>
                  <a:lnTo>
                    <a:pt x="345" y="12"/>
                  </a:lnTo>
                  <a:lnTo>
                    <a:pt x="343" y="24"/>
                  </a:lnTo>
                  <a:lnTo>
                    <a:pt x="343" y="36"/>
                  </a:lnTo>
                  <a:lnTo>
                    <a:pt x="343" y="344"/>
                  </a:lnTo>
                  <a:lnTo>
                    <a:pt x="36" y="344"/>
                  </a:lnTo>
                  <a:lnTo>
                    <a:pt x="24" y="344"/>
                  </a:lnTo>
                  <a:lnTo>
                    <a:pt x="12" y="347"/>
                  </a:lnTo>
                  <a:lnTo>
                    <a:pt x="3" y="353"/>
                  </a:lnTo>
                  <a:lnTo>
                    <a:pt x="0" y="366"/>
                  </a:lnTo>
                  <a:lnTo>
                    <a:pt x="3" y="379"/>
                  </a:lnTo>
                  <a:lnTo>
                    <a:pt x="12" y="385"/>
                  </a:lnTo>
                  <a:lnTo>
                    <a:pt x="24" y="388"/>
                  </a:lnTo>
                  <a:lnTo>
                    <a:pt x="36" y="388"/>
                  </a:lnTo>
                  <a:lnTo>
                    <a:pt x="343" y="388"/>
                  </a:lnTo>
                  <a:lnTo>
                    <a:pt x="343" y="696"/>
                  </a:lnTo>
                  <a:lnTo>
                    <a:pt x="343" y="708"/>
                  </a:lnTo>
                  <a:lnTo>
                    <a:pt x="345" y="720"/>
                  </a:lnTo>
                  <a:lnTo>
                    <a:pt x="352" y="729"/>
                  </a:lnTo>
                  <a:lnTo>
                    <a:pt x="364" y="732"/>
                  </a:lnTo>
                  <a:lnTo>
                    <a:pt x="377" y="729"/>
                  </a:lnTo>
                  <a:lnTo>
                    <a:pt x="384" y="720"/>
                  </a:lnTo>
                  <a:lnTo>
                    <a:pt x="386" y="708"/>
                  </a:lnTo>
                  <a:lnTo>
                    <a:pt x="386" y="696"/>
                  </a:lnTo>
                  <a:lnTo>
                    <a:pt x="386" y="388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8"/>
            <p:cNvSpPr>
              <a:spLocks noChangeAspect="1"/>
            </p:cNvSpPr>
            <p:nvPr/>
          </p:nvSpPr>
          <p:spPr bwMode="auto">
            <a:xfrm>
              <a:off x="1848" y="3"/>
              <a:ext cx="1458" cy="1539"/>
            </a:xfrm>
            <a:custGeom>
              <a:avLst/>
              <a:gdLst>
                <a:gd name="T0" fmla="*/ 1326 w 1458"/>
                <a:gd name="T1" fmla="*/ 1539 h 1539"/>
                <a:gd name="T2" fmla="*/ 1458 w 1458"/>
                <a:gd name="T3" fmla="*/ 1187 h 1539"/>
                <a:gd name="T4" fmla="*/ 1431 w 1458"/>
                <a:gd name="T5" fmla="*/ 1187 h 1539"/>
                <a:gd name="T6" fmla="*/ 1386 w 1458"/>
                <a:gd name="T7" fmla="*/ 1266 h 1539"/>
                <a:gd name="T8" fmla="*/ 1320 w 1458"/>
                <a:gd name="T9" fmla="*/ 1329 h 1539"/>
                <a:gd name="T10" fmla="*/ 1238 w 1458"/>
                <a:gd name="T11" fmla="*/ 1377 h 1539"/>
                <a:gd name="T12" fmla="*/ 1146 w 1458"/>
                <a:gd name="T13" fmla="*/ 1410 h 1539"/>
                <a:gd name="T14" fmla="*/ 1112 w 1458"/>
                <a:gd name="T15" fmla="*/ 1417 h 1539"/>
                <a:gd name="T16" fmla="*/ 1046 w 1458"/>
                <a:gd name="T17" fmla="*/ 1429 h 1539"/>
                <a:gd name="T18" fmla="*/ 944 w 1458"/>
                <a:gd name="T19" fmla="*/ 1439 h 1539"/>
                <a:gd name="T20" fmla="*/ 805 w 1458"/>
                <a:gd name="T21" fmla="*/ 1443 h 1539"/>
                <a:gd name="T22" fmla="*/ 144 w 1458"/>
                <a:gd name="T23" fmla="*/ 1443 h 1539"/>
                <a:gd name="T24" fmla="*/ 702 w 1458"/>
                <a:gd name="T25" fmla="*/ 787 h 1539"/>
                <a:gd name="T26" fmla="*/ 710 w 1458"/>
                <a:gd name="T27" fmla="*/ 777 h 1539"/>
                <a:gd name="T28" fmla="*/ 712 w 1458"/>
                <a:gd name="T29" fmla="*/ 769 h 1539"/>
                <a:gd name="T30" fmla="*/ 711 w 1458"/>
                <a:gd name="T31" fmla="*/ 765 h 1539"/>
                <a:gd name="T32" fmla="*/ 704 w 1458"/>
                <a:gd name="T33" fmla="*/ 753 h 1539"/>
                <a:gd name="T34" fmla="*/ 194 w 1458"/>
                <a:gd name="T35" fmla="*/ 52 h 1539"/>
                <a:gd name="T36" fmla="*/ 794 w 1458"/>
                <a:gd name="T37" fmla="*/ 52 h 1539"/>
                <a:gd name="T38" fmla="*/ 895 w 1458"/>
                <a:gd name="T39" fmla="*/ 55 h 1539"/>
                <a:gd name="T40" fmla="*/ 974 w 1458"/>
                <a:gd name="T41" fmla="*/ 60 h 1539"/>
                <a:gd name="T42" fmla="*/ 1027 w 1458"/>
                <a:gd name="T43" fmla="*/ 66 h 1539"/>
                <a:gd name="T44" fmla="*/ 1051 w 1458"/>
                <a:gd name="T45" fmla="*/ 70 h 1539"/>
                <a:gd name="T46" fmla="*/ 1101 w 1458"/>
                <a:gd name="T47" fmla="*/ 79 h 1539"/>
                <a:gd name="T48" fmla="*/ 1161 w 1458"/>
                <a:gd name="T49" fmla="*/ 94 h 1539"/>
                <a:gd name="T50" fmla="*/ 1226 w 1458"/>
                <a:gd name="T51" fmla="*/ 117 h 1539"/>
                <a:gd name="T52" fmla="*/ 1292 w 1458"/>
                <a:gd name="T53" fmla="*/ 152 h 1539"/>
                <a:gd name="T54" fmla="*/ 1320 w 1458"/>
                <a:gd name="T55" fmla="*/ 172 h 1539"/>
                <a:gd name="T56" fmla="*/ 1358 w 1458"/>
                <a:gd name="T57" fmla="*/ 204 h 1539"/>
                <a:gd name="T58" fmla="*/ 1397 w 1458"/>
                <a:gd name="T59" fmla="*/ 249 h 1539"/>
                <a:gd name="T60" fmla="*/ 1431 w 1458"/>
                <a:gd name="T61" fmla="*/ 308 h 1539"/>
                <a:gd name="T62" fmla="*/ 1458 w 1458"/>
                <a:gd name="T63" fmla="*/ 308 h 1539"/>
                <a:gd name="T64" fmla="*/ 1326 w 1458"/>
                <a:gd name="T65" fmla="*/ 0 h 1539"/>
                <a:gd name="T66" fmla="*/ 30 w 1458"/>
                <a:gd name="T67" fmla="*/ 0 h 1539"/>
                <a:gd name="T68" fmla="*/ 15 w 1458"/>
                <a:gd name="T69" fmla="*/ 0 h 1539"/>
                <a:gd name="T70" fmla="*/ 7 w 1458"/>
                <a:gd name="T71" fmla="*/ 1 h 1539"/>
                <a:gd name="T72" fmla="*/ 3 w 1458"/>
                <a:gd name="T73" fmla="*/ 3 h 1539"/>
                <a:gd name="T74" fmla="*/ 1 w 1458"/>
                <a:gd name="T75" fmla="*/ 7 h 1539"/>
                <a:gd name="T76" fmla="*/ 0 w 1458"/>
                <a:gd name="T77" fmla="*/ 22 h 1539"/>
                <a:gd name="T78" fmla="*/ 0 w 1458"/>
                <a:gd name="T79" fmla="*/ 43 h 1539"/>
                <a:gd name="T80" fmla="*/ 580 w 1458"/>
                <a:gd name="T81" fmla="*/ 840 h 1539"/>
                <a:gd name="T82" fmla="*/ 12 w 1458"/>
                <a:gd name="T83" fmla="*/ 1508 h 1539"/>
                <a:gd name="T84" fmla="*/ 2 w 1458"/>
                <a:gd name="T85" fmla="*/ 1522 h 1539"/>
                <a:gd name="T86" fmla="*/ 1 w 1458"/>
                <a:gd name="T87" fmla="*/ 1528 h 1539"/>
                <a:gd name="T88" fmla="*/ 8 w 1458"/>
                <a:gd name="T89" fmla="*/ 1538 h 1539"/>
                <a:gd name="T90" fmla="*/ 30 w 1458"/>
                <a:gd name="T91" fmla="*/ 1539 h 1539"/>
                <a:gd name="T92" fmla="*/ 1326 w 1458"/>
                <a:gd name="T93" fmla="*/ 1539 h 1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58" h="1539">
                  <a:moveTo>
                    <a:pt x="1326" y="1539"/>
                  </a:moveTo>
                  <a:lnTo>
                    <a:pt x="1458" y="1187"/>
                  </a:lnTo>
                  <a:lnTo>
                    <a:pt x="1431" y="1187"/>
                  </a:lnTo>
                  <a:lnTo>
                    <a:pt x="1386" y="1266"/>
                  </a:lnTo>
                  <a:lnTo>
                    <a:pt x="1320" y="1329"/>
                  </a:lnTo>
                  <a:lnTo>
                    <a:pt x="1238" y="1377"/>
                  </a:lnTo>
                  <a:lnTo>
                    <a:pt x="1146" y="1410"/>
                  </a:lnTo>
                  <a:lnTo>
                    <a:pt x="1112" y="1417"/>
                  </a:lnTo>
                  <a:lnTo>
                    <a:pt x="1046" y="1429"/>
                  </a:lnTo>
                  <a:lnTo>
                    <a:pt x="944" y="1439"/>
                  </a:lnTo>
                  <a:lnTo>
                    <a:pt x="805" y="1443"/>
                  </a:lnTo>
                  <a:lnTo>
                    <a:pt x="144" y="1443"/>
                  </a:lnTo>
                  <a:lnTo>
                    <a:pt x="702" y="787"/>
                  </a:lnTo>
                  <a:lnTo>
                    <a:pt x="710" y="777"/>
                  </a:lnTo>
                  <a:lnTo>
                    <a:pt x="712" y="769"/>
                  </a:lnTo>
                  <a:lnTo>
                    <a:pt x="711" y="765"/>
                  </a:lnTo>
                  <a:lnTo>
                    <a:pt x="704" y="753"/>
                  </a:lnTo>
                  <a:lnTo>
                    <a:pt x="194" y="52"/>
                  </a:lnTo>
                  <a:lnTo>
                    <a:pt x="794" y="52"/>
                  </a:lnTo>
                  <a:lnTo>
                    <a:pt x="895" y="55"/>
                  </a:lnTo>
                  <a:lnTo>
                    <a:pt x="974" y="60"/>
                  </a:lnTo>
                  <a:lnTo>
                    <a:pt x="1027" y="66"/>
                  </a:lnTo>
                  <a:lnTo>
                    <a:pt x="1051" y="70"/>
                  </a:lnTo>
                  <a:lnTo>
                    <a:pt x="1101" y="79"/>
                  </a:lnTo>
                  <a:lnTo>
                    <a:pt x="1161" y="94"/>
                  </a:lnTo>
                  <a:lnTo>
                    <a:pt x="1226" y="117"/>
                  </a:lnTo>
                  <a:lnTo>
                    <a:pt x="1292" y="152"/>
                  </a:lnTo>
                  <a:lnTo>
                    <a:pt x="1320" y="172"/>
                  </a:lnTo>
                  <a:lnTo>
                    <a:pt x="1358" y="204"/>
                  </a:lnTo>
                  <a:lnTo>
                    <a:pt x="1397" y="249"/>
                  </a:lnTo>
                  <a:lnTo>
                    <a:pt x="1431" y="308"/>
                  </a:lnTo>
                  <a:lnTo>
                    <a:pt x="1458" y="308"/>
                  </a:lnTo>
                  <a:lnTo>
                    <a:pt x="1326" y="0"/>
                  </a:lnTo>
                  <a:lnTo>
                    <a:pt x="30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22"/>
                  </a:lnTo>
                  <a:lnTo>
                    <a:pt x="0" y="43"/>
                  </a:lnTo>
                  <a:lnTo>
                    <a:pt x="580" y="840"/>
                  </a:lnTo>
                  <a:lnTo>
                    <a:pt x="12" y="1508"/>
                  </a:lnTo>
                  <a:lnTo>
                    <a:pt x="2" y="1522"/>
                  </a:lnTo>
                  <a:lnTo>
                    <a:pt x="1" y="1528"/>
                  </a:lnTo>
                  <a:lnTo>
                    <a:pt x="8" y="1538"/>
                  </a:lnTo>
                  <a:lnTo>
                    <a:pt x="30" y="1539"/>
                  </a:lnTo>
                  <a:lnTo>
                    <a:pt x="1326" y="1539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/>
            <p:cNvSpPr>
              <a:spLocks noChangeAspect="1"/>
            </p:cNvSpPr>
            <p:nvPr/>
          </p:nvSpPr>
          <p:spPr bwMode="auto">
            <a:xfrm>
              <a:off x="2388" y="1834"/>
              <a:ext cx="378" cy="542"/>
            </a:xfrm>
            <a:custGeom>
              <a:avLst/>
              <a:gdLst>
                <a:gd name="T0" fmla="*/ 185 w 378"/>
                <a:gd name="T1" fmla="*/ 17 h 542"/>
                <a:gd name="T2" fmla="*/ 184 w 378"/>
                <a:gd name="T3" fmla="*/ 4 h 542"/>
                <a:gd name="T4" fmla="*/ 155 w 378"/>
                <a:gd name="T5" fmla="*/ 1 h 542"/>
                <a:gd name="T6" fmla="*/ 97 w 378"/>
                <a:gd name="T7" fmla="*/ 6 h 542"/>
                <a:gd name="T8" fmla="*/ 65 w 378"/>
                <a:gd name="T9" fmla="*/ 11 h 542"/>
                <a:gd name="T10" fmla="*/ 65 w 378"/>
                <a:gd name="T11" fmla="*/ 35 h 542"/>
                <a:gd name="T12" fmla="*/ 100 w 378"/>
                <a:gd name="T13" fmla="*/ 37 h 542"/>
                <a:gd name="T14" fmla="*/ 115 w 378"/>
                <a:gd name="T15" fmla="*/ 44 h 542"/>
                <a:gd name="T16" fmla="*/ 112 w 378"/>
                <a:gd name="T17" fmla="*/ 65 h 542"/>
                <a:gd name="T18" fmla="*/ 1 w 378"/>
                <a:gd name="T19" fmla="*/ 514 h 542"/>
                <a:gd name="T20" fmla="*/ 7 w 378"/>
                <a:gd name="T21" fmla="*/ 534 h 542"/>
                <a:gd name="T22" fmla="*/ 50 w 378"/>
                <a:gd name="T23" fmla="*/ 532 h 542"/>
                <a:gd name="T24" fmla="*/ 64 w 378"/>
                <a:gd name="T25" fmla="*/ 503 h 542"/>
                <a:gd name="T26" fmla="*/ 74 w 378"/>
                <a:gd name="T27" fmla="*/ 464 h 542"/>
                <a:gd name="T28" fmla="*/ 87 w 378"/>
                <a:gd name="T29" fmla="*/ 412 h 542"/>
                <a:gd name="T30" fmla="*/ 97 w 378"/>
                <a:gd name="T31" fmla="*/ 370 h 542"/>
                <a:gd name="T32" fmla="*/ 138 w 378"/>
                <a:gd name="T33" fmla="*/ 367 h 542"/>
                <a:gd name="T34" fmla="*/ 190 w 378"/>
                <a:gd name="T35" fmla="*/ 397 h 542"/>
                <a:gd name="T36" fmla="*/ 196 w 378"/>
                <a:gd name="T37" fmla="*/ 439 h 542"/>
                <a:gd name="T38" fmla="*/ 193 w 378"/>
                <a:gd name="T39" fmla="*/ 463 h 542"/>
                <a:gd name="T40" fmla="*/ 220 w 378"/>
                <a:gd name="T41" fmla="*/ 523 h 542"/>
                <a:gd name="T42" fmla="*/ 274 w 378"/>
                <a:gd name="T43" fmla="*/ 542 h 542"/>
                <a:gd name="T44" fmla="*/ 321 w 378"/>
                <a:gd name="T45" fmla="*/ 524 h 542"/>
                <a:gd name="T46" fmla="*/ 351 w 378"/>
                <a:gd name="T47" fmla="*/ 484 h 542"/>
                <a:gd name="T48" fmla="*/ 367 w 378"/>
                <a:gd name="T49" fmla="*/ 443 h 542"/>
                <a:gd name="T50" fmla="*/ 372 w 378"/>
                <a:gd name="T51" fmla="*/ 424 h 542"/>
                <a:gd name="T52" fmla="*/ 360 w 378"/>
                <a:gd name="T53" fmla="*/ 414 h 542"/>
                <a:gd name="T54" fmla="*/ 345 w 378"/>
                <a:gd name="T55" fmla="*/ 433 h 542"/>
                <a:gd name="T56" fmla="*/ 321 w 378"/>
                <a:gd name="T57" fmla="*/ 489 h 542"/>
                <a:gd name="T58" fmla="*/ 277 w 378"/>
                <a:gd name="T59" fmla="*/ 520 h 542"/>
                <a:gd name="T60" fmla="*/ 255 w 378"/>
                <a:gd name="T61" fmla="*/ 508 h 542"/>
                <a:gd name="T62" fmla="*/ 250 w 378"/>
                <a:gd name="T63" fmla="*/ 481 h 542"/>
                <a:gd name="T64" fmla="*/ 254 w 378"/>
                <a:gd name="T65" fmla="*/ 446 h 542"/>
                <a:gd name="T66" fmla="*/ 258 w 378"/>
                <a:gd name="T67" fmla="*/ 422 h 542"/>
                <a:gd name="T68" fmla="*/ 243 w 378"/>
                <a:gd name="T69" fmla="*/ 381 h 542"/>
                <a:gd name="T70" fmla="*/ 208 w 378"/>
                <a:gd name="T71" fmla="*/ 356 h 542"/>
                <a:gd name="T72" fmla="*/ 167 w 378"/>
                <a:gd name="T73" fmla="*/ 344 h 542"/>
                <a:gd name="T74" fmla="*/ 134 w 378"/>
                <a:gd name="T75" fmla="*/ 340 h 542"/>
                <a:gd name="T76" fmla="*/ 170 w 378"/>
                <a:gd name="T77" fmla="*/ 314 h 542"/>
                <a:gd name="T78" fmla="*/ 198 w 378"/>
                <a:gd name="T79" fmla="*/ 290 h 542"/>
                <a:gd name="T80" fmla="*/ 257 w 378"/>
                <a:gd name="T81" fmla="*/ 239 h 542"/>
                <a:gd name="T82" fmla="*/ 318 w 378"/>
                <a:gd name="T83" fmla="*/ 217 h 542"/>
                <a:gd name="T84" fmla="*/ 343 w 378"/>
                <a:gd name="T85" fmla="*/ 227 h 542"/>
                <a:gd name="T86" fmla="*/ 311 w 378"/>
                <a:gd name="T87" fmla="*/ 246 h 542"/>
                <a:gd name="T88" fmla="*/ 304 w 378"/>
                <a:gd name="T89" fmla="*/ 270 h 542"/>
                <a:gd name="T90" fmla="*/ 334 w 378"/>
                <a:gd name="T91" fmla="*/ 298 h 542"/>
                <a:gd name="T92" fmla="*/ 364 w 378"/>
                <a:gd name="T93" fmla="*/ 285 h 542"/>
                <a:gd name="T94" fmla="*/ 378 w 378"/>
                <a:gd name="T95" fmla="*/ 249 h 542"/>
                <a:gd name="T96" fmla="*/ 364 w 378"/>
                <a:gd name="T97" fmla="*/ 212 h 542"/>
                <a:gd name="T98" fmla="*/ 319 w 378"/>
                <a:gd name="T99" fmla="*/ 195 h 542"/>
                <a:gd name="T100" fmla="*/ 256 w 378"/>
                <a:gd name="T101" fmla="*/ 215 h 542"/>
                <a:gd name="T102" fmla="*/ 196 w 378"/>
                <a:gd name="T103" fmla="*/ 263 h 542"/>
                <a:gd name="T104" fmla="*/ 107 w 378"/>
                <a:gd name="T105" fmla="*/ 33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8" h="542">
                  <a:moveTo>
                    <a:pt x="183" y="23"/>
                  </a:moveTo>
                  <a:lnTo>
                    <a:pt x="185" y="17"/>
                  </a:lnTo>
                  <a:lnTo>
                    <a:pt x="186" y="11"/>
                  </a:lnTo>
                  <a:lnTo>
                    <a:pt x="184" y="4"/>
                  </a:lnTo>
                  <a:lnTo>
                    <a:pt x="174" y="0"/>
                  </a:lnTo>
                  <a:lnTo>
                    <a:pt x="155" y="1"/>
                  </a:lnTo>
                  <a:lnTo>
                    <a:pt x="126" y="3"/>
                  </a:lnTo>
                  <a:lnTo>
                    <a:pt x="97" y="6"/>
                  </a:lnTo>
                  <a:lnTo>
                    <a:pt x="76" y="8"/>
                  </a:lnTo>
                  <a:lnTo>
                    <a:pt x="65" y="11"/>
                  </a:lnTo>
                  <a:lnTo>
                    <a:pt x="59" y="25"/>
                  </a:lnTo>
                  <a:lnTo>
                    <a:pt x="65" y="35"/>
                  </a:lnTo>
                  <a:lnTo>
                    <a:pt x="79" y="36"/>
                  </a:lnTo>
                  <a:lnTo>
                    <a:pt x="100" y="37"/>
                  </a:lnTo>
                  <a:lnTo>
                    <a:pt x="111" y="40"/>
                  </a:lnTo>
                  <a:lnTo>
                    <a:pt x="115" y="44"/>
                  </a:lnTo>
                  <a:lnTo>
                    <a:pt x="116" y="48"/>
                  </a:lnTo>
                  <a:lnTo>
                    <a:pt x="112" y="65"/>
                  </a:lnTo>
                  <a:lnTo>
                    <a:pt x="5" y="501"/>
                  </a:lnTo>
                  <a:lnTo>
                    <a:pt x="1" y="514"/>
                  </a:lnTo>
                  <a:lnTo>
                    <a:pt x="0" y="517"/>
                  </a:lnTo>
                  <a:lnTo>
                    <a:pt x="7" y="534"/>
                  </a:lnTo>
                  <a:lnTo>
                    <a:pt x="27" y="542"/>
                  </a:lnTo>
                  <a:lnTo>
                    <a:pt x="50" y="532"/>
                  </a:lnTo>
                  <a:lnTo>
                    <a:pt x="62" y="510"/>
                  </a:lnTo>
                  <a:lnTo>
                    <a:pt x="64" y="503"/>
                  </a:lnTo>
                  <a:lnTo>
                    <a:pt x="68" y="487"/>
                  </a:lnTo>
                  <a:lnTo>
                    <a:pt x="74" y="464"/>
                  </a:lnTo>
                  <a:lnTo>
                    <a:pt x="80" y="438"/>
                  </a:lnTo>
                  <a:lnTo>
                    <a:pt x="87" y="412"/>
                  </a:lnTo>
                  <a:lnTo>
                    <a:pt x="93" y="388"/>
                  </a:lnTo>
                  <a:lnTo>
                    <a:pt x="97" y="370"/>
                  </a:lnTo>
                  <a:lnTo>
                    <a:pt x="99" y="360"/>
                  </a:lnTo>
                  <a:lnTo>
                    <a:pt x="138" y="367"/>
                  </a:lnTo>
                  <a:lnTo>
                    <a:pt x="169" y="379"/>
                  </a:lnTo>
                  <a:lnTo>
                    <a:pt x="190" y="397"/>
                  </a:lnTo>
                  <a:lnTo>
                    <a:pt x="198" y="424"/>
                  </a:lnTo>
                  <a:lnTo>
                    <a:pt x="196" y="439"/>
                  </a:lnTo>
                  <a:lnTo>
                    <a:pt x="194" y="452"/>
                  </a:lnTo>
                  <a:lnTo>
                    <a:pt x="193" y="463"/>
                  </a:lnTo>
                  <a:lnTo>
                    <a:pt x="200" y="498"/>
                  </a:lnTo>
                  <a:lnTo>
                    <a:pt x="220" y="523"/>
                  </a:lnTo>
                  <a:lnTo>
                    <a:pt x="246" y="537"/>
                  </a:lnTo>
                  <a:lnTo>
                    <a:pt x="274" y="542"/>
                  </a:lnTo>
                  <a:lnTo>
                    <a:pt x="300" y="537"/>
                  </a:lnTo>
                  <a:lnTo>
                    <a:pt x="321" y="524"/>
                  </a:lnTo>
                  <a:lnTo>
                    <a:pt x="338" y="505"/>
                  </a:lnTo>
                  <a:lnTo>
                    <a:pt x="351" y="484"/>
                  </a:lnTo>
                  <a:lnTo>
                    <a:pt x="361" y="462"/>
                  </a:lnTo>
                  <a:lnTo>
                    <a:pt x="367" y="443"/>
                  </a:lnTo>
                  <a:lnTo>
                    <a:pt x="371" y="430"/>
                  </a:lnTo>
                  <a:lnTo>
                    <a:pt x="372" y="424"/>
                  </a:lnTo>
                  <a:lnTo>
                    <a:pt x="367" y="415"/>
                  </a:lnTo>
                  <a:lnTo>
                    <a:pt x="360" y="414"/>
                  </a:lnTo>
                  <a:lnTo>
                    <a:pt x="349" y="418"/>
                  </a:lnTo>
                  <a:lnTo>
                    <a:pt x="345" y="433"/>
                  </a:lnTo>
                  <a:lnTo>
                    <a:pt x="335" y="461"/>
                  </a:lnTo>
                  <a:lnTo>
                    <a:pt x="321" y="489"/>
                  </a:lnTo>
                  <a:lnTo>
                    <a:pt x="302" y="512"/>
                  </a:lnTo>
                  <a:lnTo>
                    <a:pt x="277" y="520"/>
                  </a:lnTo>
                  <a:lnTo>
                    <a:pt x="264" y="517"/>
                  </a:lnTo>
                  <a:lnTo>
                    <a:pt x="255" y="508"/>
                  </a:lnTo>
                  <a:lnTo>
                    <a:pt x="251" y="496"/>
                  </a:lnTo>
                  <a:lnTo>
                    <a:pt x="250" y="481"/>
                  </a:lnTo>
                  <a:lnTo>
                    <a:pt x="250" y="466"/>
                  </a:lnTo>
                  <a:lnTo>
                    <a:pt x="254" y="446"/>
                  </a:lnTo>
                  <a:lnTo>
                    <a:pt x="257" y="436"/>
                  </a:lnTo>
                  <a:lnTo>
                    <a:pt x="258" y="422"/>
                  </a:lnTo>
                  <a:lnTo>
                    <a:pt x="254" y="399"/>
                  </a:lnTo>
                  <a:lnTo>
                    <a:pt x="243" y="381"/>
                  </a:lnTo>
                  <a:lnTo>
                    <a:pt x="228" y="366"/>
                  </a:lnTo>
                  <a:lnTo>
                    <a:pt x="208" y="356"/>
                  </a:lnTo>
                  <a:lnTo>
                    <a:pt x="187" y="349"/>
                  </a:lnTo>
                  <a:lnTo>
                    <a:pt x="167" y="344"/>
                  </a:lnTo>
                  <a:lnTo>
                    <a:pt x="149" y="342"/>
                  </a:lnTo>
                  <a:lnTo>
                    <a:pt x="134" y="340"/>
                  </a:lnTo>
                  <a:lnTo>
                    <a:pt x="152" y="328"/>
                  </a:lnTo>
                  <a:lnTo>
                    <a:pt x="170" y="314"/>
                  </a:lnTo>
                  <a:lnTo>
                    <a:pt x="185" y="300"/>
                  </a:lnTo>
                  <a:lnTo>
                    <a:pt x="198" y="290"/>
                  </a:lnTo>
                  <a:lnTo>
                    <a:pt x="227" y="262"/>
                  </a:lnTo>
                  <a:lnTo>
                    <a:pt x="257" y="239"/>
                  </a:lnTo>
                  <a:lnTo>
                    <a:pt x="287" y="222"/>
                  </a:lnTo>
                  <a:lnTo>
                    <a:pt x="318" y="217"/>
                  </a:lnTo>
                  <a:lnTo>
                    <a:pt x="332" y="219"/>
                  </a:lnTo>
                  <a:lnTo>
                    <a:pt x="343" y="227"/>
                  </a:lnTo>
                  <a:lnTo>
                    <a:pt x="324" y="234"/>
                  </a:lnTo>
                  <a:lnTo>
                    <a:pt x="311" y="246"/>
                  </a:lnTo>
                  <a:lnTo>
                    <a:pt x="305" y="259"/>
                  </a:lnTo>
                  <a:lnTo>
                    <a:pt x="304" y="270"/>
                  </a:lnTo>
                  <a:lnTo>
                    <a:pt x="313" y="290"/>
                  </a:lnTo>
                  <a:lnTo>
                    <a:pt x="334" y="298"/>
                  </a:lnTo>
                  <a:lnTo>
                    <a:pt x="350" y="295"/>
                  </a:lnTo>
                  <a:lnTo>
                    <a:pt x="364" y="285"/>
                  </a:lnTo>
                  <a:lnTo>
                    <a:pt x="374" y="270"/>
                  </a:lnTo>
                  <a:lnTo>
                    <a:pt x="378" y="249"/>
                  </a:lnTo>
                  <a:lnTo>
                    <a:pt x="374" y="230"/>
                  </a:lnTo>
                  <a:lnTo>
                    <a:pt x="364" y="212"/>
                  </a:lnTo>
                  <a:lnTo>
                    <a:pt x="345" y="200"/>
                  </a:lnTo>
                  <a:lnTo>
                    <a:pt x="319" y="195"/>
                  </a:lnTo>
                  <a:lnTo>
                    <a:pt x="287" y="200"/>
                  </a:lnTo>
                  <a:lnTo>
                    <a:pt x="256" y="215"/>
                  </a:lnTo>
                  <a:lnTo>
                    <a:pt x="226" y="237"/>
                  </a:lnTo>
                  <a:lnTo>
                    <a:pt x="196" y="263"/>
                  </a:lnTo>
                  <a:lnTo>
                    <a:pt x="151" y="303"/>
                  </a:lnTo>
                  <a:lnTo>
                    <a:pt x="107" y="330"/>
                  </a:lnTo>
                  <a:lnTo>
                    <a:pt x="183" y="23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/>
            <p:cNvSpPr>
              <a:spLocks noChangeAspect="1"/>
            </p:cNvSpPr>
            <p:nvPr/>
          </p:nvSpPr>
          <p:spPr bwMode="auto">
            <a:xfrm>
              <a:off x="3578" y="568"/>
              <a:ext cx="726" cy="498"/>
            </a:xfrm>
            <a:custGeom>
              <a:avLst/>
              <a:gdLst>
                <a:gd name="T0" fmla="*/ 479 w 726"/>
                <a:gd name="T1" fmla="*/ 92 h 498"/>
                <a:gd name="T2" fmla="*/ 489 w 726"/>
                <a:gd name="T3" fmla="*/ 52 h 498"/>
                <a:gd name="T4" fmla="*/ 482 w 726"/>
                <a:gd name="T5" fmla="*/ 19 h 498"/>
                <a:gd name="T6" fmla="*/ 437 w 726"/>
                <a:gd name="T7" fmla="*/ 19 h 498"/>
                <a:gd name="T8" fmla="*/ 416 w 726"/>
                <a:gd name="T9" fmla="*/ 54 h 498"/>
                <a:gd name="T10" fmla="*/ 400 w 726"/>
                <a:gd name="T11" fmla="*/ 117 h 498"/>
                <a:gd name="T12" fmla="*/ 379 w 726"/>
                <a:gd name="T13" fmla="*/ 201 h 498"/>
                <a:gd name="T14" fmla="*/ 361 w 726"/>
                <a:gd name="T15" fmla="*/ 271 h 498"/>
                <a:gd name="T16" fmla="*/ 348 w 726"/>
                <a:gd name="T17" fmla="*/ 330 h 498"/>
                <a:gd name="T18" fmla="*/ 347 w 726"/>
                <a:gd name="T19" fmla="*/ 374 h 498"/>
                <a:gd name="T20" fmla="*/ 328 w 726"/>
                <a:gd name="T21" fmla="*/ 421 h 498"/>
                <a:gd name="T22" fmla="*/ 277 w 726"/>
                <a:gd name="T23" fmla="*/ 468 h 498"/>
                <a:gd name="T24" fmla="*/ 218 w 726"/>
                <a:gd name="T25" fmla="*/ 470 h 498"/>
                <a:gd name="T26" fmla="*/ 180 w 726"/>
                <a:gd name="T27" fmla="*/ 447 h 498"/>
                <a:gd name="T28" fmla="*/ 164 w 726"/>
                <a:gd name="T29" fmla="*/ 414 h 498"/>
                <a:gd name="T30" fmla="*/ 159 w 726"/>
                <a:gd name="T31" fmla="*/ 383 h 498"/>
                <a:gd name="T32" fmla="*/ 161 w 726"/>
                <a:gd name="T33" fmla="*/ 345 h 498"/>
                <a:gd name="T34" fmla="*/ 186 w 726"/>
                <a:gd name="T35" fmla="*/ 246 h 498"/>
                <a:gd name="T36" fmla="*/ 230 w 726"/>
                <a:gd name="T37" fmla="*/ 121 h 498"/>
                <a:gd name="T38" fmla="*/ 229 w 726"/>
                <a:gd name="T39" fmla="*/ 55 h 498"/>
                <a:gd name="T40" fmla="*/ 181 w 726"/>
                <a:gd name="T41" fmla="*/ 7 h 498"/>
                <a:gd name="T42" fmla="*/ 78 w 726"/>
                <a:gd name="T43" fmla="*/ 25 h 498"/>
                <a:gd name="T44" fmla="*/ 8 w 726"/>
                <a:gd name="T45" fmla="*/ 139 h 498"/>
                <a:gd name="T46" fmla="*/ 6 w 726"/>
                <a:gd name="T47" fmla="*/ 179 h 498"/>
                <a:gd name="T48" fmla="*/ 24 w 726"/>
                <a:gd name="T49" fmla="*/ 177 h 498"/>
                <a:gd name="T50" fmla="*/ 55 w 726"/>
                <a:gd name="T51" fmla="*/ 96 h 498"/>
                <a:gd name="T52" fmla="*/ 112 w 726"/>
                <a:gd name="T53" fmla="*/ 31 h 498"/>
                <a:gd name="T54" fmla="*/ 150 w 726"/>
                <a:gd name="T55" fmla="*/ 25 h 498"/>
                <a:gd name="T56" fmla="*/ 166 w 726"/>
                <a:gd name="T57" fmla="*/ 40 h 498"/>
                <a:gd name="T58" fmla="*/ 162 w 726"/>
                <a:gd name="T59" fmla="*/ 102 h 498"/>
                <a:gd name="T60" fmla="*/ 120 w 726"/>
                <a:gd name="T61" fmla="*/ 221 h 498"/>
                <a:gd name="T62" fmla="*/ 91 w 726"/>
                <a:gd name="T63" fmla="*/ 325 h 498"/>
                <a:gd name="T64" fmla="*/ 91 w 726"/>
                <a:gd name="T65" fmla="*/ 394 h 498"/>
                <a:gd name="T66" fmla="*/ 115 w 726"/>
                <a:gd name="T67" fmla="*/ 447 h 498"/>
                <a:gd name="T68" fmla="*/ 158 w 726"/>
                <a:gd name="T69" fmla="*/ 480 h 498"/>
                <a:gd name="T70" fmla="*/ 213 w 726"/>
                <a:gd name="T71" fmla="*/ 496 h 498"/>
                <a:gd name="T72" fmla="*/ 263 w 726"/>
                <a:gd name="T73" fmla="*/ 497 h 498"/>
                <a:gd name="T74" fmla="*/ 324 w 726"/>
                <a:gd name="T75" fmla="*/ 466 h 498"/>
                <a:gd name="T76" fmla="*/ 386 w 726"/>
                <a:gd name="T77" fmla="*/ 463 h 498"/>
                <a:gd name="T78" fmla="*/ 463 w 726"/>
                <a:gd name="T79" fmla="*/ 496 h 498"/>
                <a:gd name="T80" fmla="*/ 550 w 726"/>
                <a:gd name="T81" fmla="*/ 486 h 498"/>
                <a:gd name="T82" fmla="*/ 628 w 726"/>
                <a:gd name="T83" fmla="*/ 412 h 498"/>
                <a:gd name="T84" fmla="*/ 681 w 726"/>
                <a:gd name="T85" fmla="*/ 289 h 498"/>
                <a:gd name="T86" fmla="*/ 720 w 726"/>
                <a:gd name="T87" fmla="*/ 132 h 498"/>
                <a:gd name="T88" fmla="*/ 721 w 726"/>
                <a:gd name="T89" fmla="*/ 39 h 498"/>
                <a:gd name="T90" fmla="*/ 693 w 726"/>
                <a:gd name="T91" fmla="*/ 3 h 498"/>
                <a:gd name="T92" fmla="*/ 658 w 726"/>
                <a:gd name="T93" fmla="*/ 5 h 498"/>
                <a:gd name="T94" fmla="*/ 628 w 726"/>
                <a:gd name="T95" fmla="*/ 34 h 498"/>
                <a:gd name="T96" fmla="*/ 627 w 726"/>
                <a:gd name="T97" fmla="*/ 69 h 498"/>
                <a:gd name="T98" fmla="*/ 650 w 726"/>
                <a:gd name="T99" fmla="*/ 95 h 498"/>
                <a:gd name="T100" fmla="*/ 674 w 726"/>
                <a:gd name="T101" fmla="*/ 141 h 498"/>
                <a:gd name="T102" fmla="*/ 673 w 726"/>
                <a:gd name="T103" fmla="*/ 215 h 498"/>
                <a:gd name="T104" fmla="*/ 640 w 726"/>
                <a:gd name="T105" fmla="*/ 327 h 498"/>
                <a:gd name="T106" fmla="*/ 595 w 726"/>
                <a:gd name="T107" fmla="*/ 417 h 498"/>
                <a:gd name="T108" fmla="*/ 536 w 726"/>
                <a:gd name="T109" fmla="*/ 467 h 498"/>
                <a:gd name="T110" fmla="*/ 463 w 726"/>
                <a:gd name="T111" fmla="*/ 468 h 498"/>
                <a:gd name="T112" fmla="*/ 422 w 726"/>
                <a:gd name="T113" fmla="*/ 419 h 498"/>
                <a:gd name="T114" fmla="*/ 421 w 726"/>
                <a:gd name="T115" fmla="*/ 332 h 498"/>
                <a:gd name="T116" fmla="*/ 475 w 726"/>
                <a:gd name="T117" fmla="*/ 1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26" h="498">
                  <a:moveTo>
                    <a:pt x="475" y="113"/>
                  </a:moveTo>
                  <a:lnTo>
                    <a:pt x="479" y="92"/>
                  </a:lnTo>
                  <a:lnTo>
                    <a:pt x="485" y="71"/>
                  </a:lnTo>
                  <a:lnTo>
                    <a:pt x="489" y="52"/>
                  </a:lnTo>
                  <a:lnTo>
                    <a:pt x="492" y="41"/>
                  </a:lnTo>
                  <a:lnTo>
                    <a:pt x="482" y="19"/>
                  </a:lnTo>
                  <a:lnTo>
                    <a:pt x="460" y="12"/>
                  </a:lnTo>
                  <a:lnTo>
                    <a:pt x="437" y="19"/>
                  </a:lnTo>
                  <a:lnTo>
                    <a:pt x="419" y="43"/>
                  </a:lnTo>
                  <a:lnTo>
                    <a:pt x="416" y="54"/>
                  </a:lnTo>
                  <a:lnTo>
                    <a:pt x="409" y="80"/>
                  </a:lnTo>
                  <a:lnTo>
                    <a:pt x="400" y="117"/>
                  </a:lnTo>
                  <a:lnTo>
                    <a:pt x="389" y="158"/>
                  </a:lnTo>
                  <a:lnTo>
                    <a:pt x="379" y="201"/>
                  </a:lnTo>
                  <a:lnTo>
                    <a:pt x="369" y="240"/>
                  </a:lnTo>
                  <a:lnTo>
                    <a:pt x="361" y="271"/>
                  </a:lnTo>
                  <a:lnTo>
                    <a:pt x="356" y="289"/>
                  </a:lnTo>
                  <a:lnTo>
                    <a:pt x="348" y="330"/>
                  </a:lnTo>
                  <a:lnTo>
                    <a:pt x="346" y="362"/>
                  </a:lnTo>
                  <a:lnTo>
                    <a:pt x="347" y="374"/>
                  </a:lnTo>
                  <a:lnTo>
                    <a:pt x="348" y="382"/>
                  </a:lnTo>
                  <a:lnTo>
                    <a:pt x="328" y="421"/>
                  </a:lnTo>
                  <a:lnTo>
                    <a:pt x="304" y="449"/>
                  </a:lnTo>
                  <a:lnTo>
                    <a:pt x="277" y="468"/>
                  </a:lnTo>
                  <a:lnTo>
                    <a:pt x="247" y="474"/>
                  </a:lnTo>
                  <a:lnTo>
                    <a:pt x="218" y="470"/>
                  </a:lnTo>
                  <a:lnTo>
                    <a:pt x="196" y="461"/>
                  </a:lnTo>
                  <a:lnTo>
                    <a:pt x="180" y="447"/>
                  </a:lnTo>
                  <a:lnTo>
                    <a:pt x="170" y="431"/>
                  </a:lnTo>
                  <a:lnTo>
                    <a:pt x="164" y="414"/>
                  </a:lnTo>
                  <a:lnTo>
                    <a:pt x="160" y="397"/>
                  </a:lnTo>
                  <a:lnTo>
                    <a:pt x="159" y="383"/>
                  </a:lnTo>
                  <a:lnTo>
                    <a:pt x="159" y="374"/>
                  </a:lnTo>
                  <a:lnTo>
                    <a:pt x="161" y="345"/>
                  </a:lnTo>
                  <a:lnTo>
                    <a:pt x="168" y="305"/>
                  </a:lnTo>
                  <a:lnTo>
                    <a:pt x="186" y="246"/>
                  </a:lnTo>
                  <a:lnTo>
                    <a:pt x="216" y="160"/>
                  </a:lnTo>
                  <a:lnTo>
                    <a:pt x="230" y="121"/>
                  </a:lnTo>
                  <a:lnTo>
                    <a:pt x="235" y="90"/>
                  </a:lnTo>
                  <a:lnTo>
                    <a:pt x="229" y="55"/>
                  </a:lnTo>
                  <a:lnTo>
                    <a:pt x="210" y="26"/>
                  </a:lnTo>
                  <a:lnTo>
                    <a:pt x="181" y="7"/>
                  </a:lnTo>
                  <a:lnTo>
                    <a:pt x="145" y="0"/>
                  </a:lnTo>
                  <a:lnTo>
                    <a:pt x="78" y="25"/>
                  </a:lnTo>
                  <a:lnTo>
                    <a:pt x="34" y="81"/>
                  </a:lnTo>
                  <a:lnTo>
                    <a:pt x="8" y="139"/>
                  </a:lnTo>
                  <a:lnTo>
                    <a:pt x="0" y="169"/>
                  </a:lnTo>
                  <a:lnTo>
                    <a:pt x="6" y="179"/>
                  </a:lnTo>
                  <a:lnTo>
                    <a:pt x="13" y="180"/>
                  </a:lnTo>
                  <a:lnTo>
                    <a:pt x="24" y="177"/>
                  </a:lnTo>
                  <a:lnTo>
                    <a:pt x="31" y="160"/>
                  </a:lnTo>
                  <a:lnTo>
                    <a:pt x="55" y="96"/>
                  </a:lnTo>
                  <a:lnTo>
                    <a:pt x="83" y="54"/>
                  </a:lnTo>
                  <a:lnTo>
                    <a:pt x="112" y="31"/>
                  </a:lnTo>
                  <a:lnTo>
                    <a:pt x="142" y="24"/>
                  </a:lnTo>
                  <a:lnTo>
                    <a:pt x="150" y="25"/>
                  </a:lnTo>
                  <a:lnTo>
                    <a:pt x="159" y="29"/>
                  </a:lnTo>
                  <a:lnTo>
                    <a:pt x="166" y="40"/>
                  </a:lnTo>
                  <a:lnTo>
                    <a:pt x="169" y="60"/>
                  </a:lnTo>
                  <a:lnTo>
                    <a:pt x="162" y="102"/>
                  </a:lnTo>
                  <a:lnTo>
                    <a:pt x="149" y="137"/>
                  </a:lnTo>
                  <a:lnTo>
                    <a:pt x="120" y="221"/>
                  </a:lnTo>
                  <a:lnTo>
                    <a:pt x="101" y="281"/>
                  </a:lnTo>
                  <a:lnTo>
                    <a:pt x="91" y="325"/>
                  </a:lnTo>
                  <a:lnTo>
                    <a:pt x="88" y="360"/>
                  </a:lnTo>
                  <a:lnTo>
                    <a:pt x="91" y="394"/>
                  </a:lnTo>
                  <a:lnTo>
                    <a:pt x="101" y="423"/>
                  </a:lnTo>
                  <a:lnTo>
                    <a:pt x="115" y="447"/>
                  </a:lnTo>
                  <a:lnTo>
                    <a:pt x="135" y="466"/>
                  </a:lnTo>
                  <a:lnTo>
                    <a:pt x="158" y="480"/>
                  </a:lnTo>
                  <a:lnTo>
                    <a:pt x="185" y="490"/>
                  </a:lnTo>
                  <a:lnTo>
                    <a:pt x="213" y="496"/>
                  </a:lnTo>
                  <a:lnTo>
                    <a:pt x="244" y="498"/>
                  </a:lnTo>
                  <a:lnTo>
                    <a:pt x="263" y="497"/>
                  </a:lnTo>
                  <a:lnTo>
                    <a:pt x="291" y="488"/>
                  </a:lnTo>
                  <a:lnTo>
                    <a:pt x="324" y="466"/>
                  </a:lnTo>
                  <a:lnTo>
                    <a:pt x="357" y="421"/>
                  </a:lnTo>
                  <a:lnTo>
                    <a:pt x="386" y="463"/>
                  </a:lnTo>
                  <a:lnTo>
                    <a:pt x="424" y="486"/>
                  </a:lnTo>
                  <a:lnTo>
                    <a:pt x="463" y="496"/>
                  </a:lnTo>
                  <a:lnTo>
                    <a:pt x="495" y="498"/>
                  </a:lnTo>
                  <a:lnTo>
                    <a:pt x="550" y="486"/>
                  </a:lnTo>
                  <a:lnTo>
                    <a:pt x="594" y="455"/>
                  </a:lnTo>
                  <a:lnTo>
                    <a:pt x="628" y="412"/>
                  </a:lnTo>
                  <a:lnTo>
                    <a:pt x="653" y="363"/>
                  </a:lnTo>
                  <a:lnTo>
                    <a:pt x="681" y="289"/>
                  </a:lnTo>
                  <a:lnTo>
                    <a:pt x="704" y="208"/>
                  </a:lnTo>
                  <a:lnTo>
                    <a:pt x="720" y="132"/>
                  </a:lnTo>
                  <a:lnTo>
                    <a:pt x="726" y="77"/>
                  </a:lnTo>
                  <a:lnTo>
                    <a:pt x="721" y="39"/>
                  </a:lnTo>
                  <a:lnTo>
                    <a:pt x="709" y="16"/>
                  </a:lnTo>
                  <a:lnTo>
                    <a:pt x="693" y="3"/>
                  </a:lnTo>
                  <a:lnTo>
                    <a:pt x="677" y="0"/>
                  </a:lnTo>
                  <a:lnTo>
                    <a:pt x="658" y="5"/>
                  </a:lnTo>
                  <a:lnTo>
                    <a:pt x="640" y="17"/>
                  </a:lnTo>
                  <a:lnTo>
                    <a:pt x="628" y="34"/>
                  </a:lnTo>
                  <a:lnTo>
                    <a:pt x="623" y="52"/>
                  </a:lnTo>
                  <a:lnTo>
                    <a:pt x="627" y="69"/>
                  </a:lnTo>
                  <a:lnTo>
                    <a:pt x="639" y="82"/>
                  </a:lnTo>
                  <a:lnTo>
                    <a:pt x="650" y="95"/>
                  </a:lnTo>
                  <a:lnTo>
                    <a:pt x="663" y="114"/>
                  </a:lnTo>
                  <a:lnTo>
                    <a:pt x="674" y="141"/>
                  </a:lnTo>
                  <a:lnTo>
                    <a:pt x="679" y="176"/>
                  </a:lnTo>
                  <a:lnTo>
                    <a:pt x="673" y="215"/>
                  </a:lnTo>
                  <a:lnTo>
                    <a:pt x="659" y="270"/>
                  </a:lnTo>
                  <a:lnTo>
                    <a:pt x="640" y="327"/>
                  </a:lnTo>
                  <a:lnTo>
                    <a:pt x="618" y="377"/>
                  </a:lnTo>
                  <a:lnTo>
                    <a:pt x="595" y="417"/>
                  </a:lnTo>
                  <a:lnTo>
                    <a:pt x="567" y="447"/>
                  </a:lnTo>
                  <a:lnTo>
                    <a:pt x="536" y="467"/>
                  </a:lnTo>
                  <a:lnTo>
                    <a:pt x="498" y="474"/>
                  </a:lnTo>
                  <a:lnTo>
                    <a:pt x="463" y="468"/>
                  </a:lnTo>
                  <a:lnTo>
                    <a:pt x="438" y="449"/>
                  </a:lnTo>
                  <a:lnTo>
                    <a:pt x="422" y="419"/>
                  </a:lnTo>
                  <a:lnTo>
                    <a:pt x="417" y="378"/>
                  </a:lnTo>
                  <a:lnTo>
                    <a:pt x="421" y="332"/>
                  </a:lnTo>
                  <a:lnTo>
                    <a:pt x="429" y="298"/>
                  </a:lnTo>
                  <a:lnTo>
                    <a:pt x="475" y="113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/>
            <p:cNvSpPr>
              <a:spLocks noChangeAspect="1"/>
            </p:cNvSpPr>
            <p:nvPr/>
          </p:nvSpPr>
          <p:spPr bwMode="auto">
            <a:xfrm>
              <a:off x="4390" y="677"/>
              <a:ext cx="377" cy="542"/>
            </a:xfrm>
            <a:custGeom>
              <a:avLst/>
              <a:gdLst>
                <a:gd name="T0" fmla="*/ 184 w 377"/>
                <a:gd name="T1" fmla="*/ 17 h 542"/>
                <a:gd name="T2" fmla="*/ 183 w 377"/>
                <a:gd name="T3" fmla="*/ 4 h 542"/>
                <a:gd name="T4" fmla="*/ 154 w 377"/>
                <a:gd name="T5" fmla="*/ 1 h 542"/>
                <a:gd name="T6" fmla="*/ 97 w 377"/>
                <a:gd name="T7" fmla="*/ 6 h 542"/>
                <a:gd name="T8" fmla="*/ 64 w 377"/>
                <a:gd name="T9" fmla="*/ 11 h 542"/>
                <a:gd name="T10" fmla="*/ 65 w 377"/>
                <a:gd name="T11" fmla="*/ 35 h 542"/>
                <a:gd name="T12" fmla="*/ 99 w 377"/>
                <a:gd name="T13" fmla="*/ 38 h 542"/>
                <a:gd name="T14" fmla="*/ 114 w 377"/>
                <a:gd name="T15" fmla="*/ 44 h 542"/>
                <a:gd name="T16" fmla="*/ 112 w 377"/>
                <a:gd name="T17" fmla="*/ 65 h 542"/>
                <a:gd name="T18" fmla="*/ 0 w 377"/>
                <a:gd name="T19" fmla="*/ 514 h 542"/>
                <a:gd name="T20" fmla="*/ 6 w 377"/>
                <a:gd name="T21" fmla="*/ 534 h 542"/>
                <a:gd name="T22" fmla="*/ 49 w 377"/>
                <a:gd name="T23" fmla="*/ 532 h 542"/>
                <a:gd name="T24" fmla="*/ 63 w 377"/>
                <a:gd name="T25" fmla="*/ 503 h 542"/>
                <a:gd name="T26" fmla="*/ 73 w 377"/>
                <a:gd name="T27" fmla="*/ 465 h 542"/>
                <a:gd name="T28" fmla="*/ 86 w 377"/>
                <a:gd name="T29" fmla="*/ 412 h 542"/>
                <a:gd name="T30" fmla="*/ 97 w 377"/>
                <a:gd name="T31" fmla="*/ 370 h 542"/>
                <a:gd name="T32" fmla="*/ 137 w 377"/>
                <a:gd name="T33" fmla="*/ 367 h 542"/>
                <a:gd name="T34" fmla="*/ 189 w 377"/>
                <a:gd name="T35" fmla="*/ 398 h 542"/>
                <a:gd name="T36" fmla="*/ 196 w 377"/>
                <a:gd name="T37" fmla="*/ 439 h 542"/>
                <a:gd name="T38" fmla="*/ 192 w 377"/>
                <a:gd name="T39" fmla="*/ 463 h 542"/>
                <a:gd name="T40" fmla="*/ 219 w 377"/>
                <a:gd name="T41" fmla="*/ 523 h 542"/>
                <a:gd name="T42" fmla="*/ 274 w 377"/>
                <a:gd name="T43" fmla="*/ 542 h 542"/>
                <a:gd name="T44" fmla="*/ 320 w 377"/>
                <a:gd name="T45" fmla="*/ 524 h 542"/>
                <a:gd name="T46" fmla="*/ 351 w 377"/>
                <a:gd name="T47" fmla="*/ 484 h 542"/>
                <a:gd name="T48" fmla="*/ 366 w 377"/>
                <a:gd name="T49" fmla="*/ 444 h 542"/>
                <a:gd name="T50" fmla="*/ 371 w 377"/>
                <a:gd name="T51" fmla="*/ 425 h 542"/>
                <a:gd name="T52" fmla="*/ 359 w 377"/>
                <a:gd name="T53" fmla="*/ 415 h 542"/>
                <a:gd name="T54" fmla="*/ 344 w 377"/>
                <a:gd name="T55" fmla="*/ 433 h 542"/>
                <a:gd name="T56" fmla="*/ 320 w 377"/>
                <a:gd name="T57" fmla="*/ 489 h 542"/>
                <a:gd name="T58" fmla="*/ 276 w 377"/>
                <a:gd name="T59" fmla="*/ 521 h 542"/>
                <a:gd name="T60" fmla="*/ 255 w 377"/>
                <a:gd name="T61" fmla="*/ 509 h 542"/>
                <a:gd name="T62" fmla="*/ 249 w 377"/>
                <a:gd name="T63" fmla="*/ 481 h 542"/>
                <a:gd name="T64" fmla="*/ 254 w 377"/>
                <a:gd name="T65" fmla="*/ 446 h 542"/>
                <a:gd name="T66" fmla="*/ 257 w 377"/>
                <a:gd name="T67" fmla="*/ 422 h 542"/>
                <a:gd name="T68" fmla="*/ 243 w 377"/>
                <a:gd name="T69" fmla="*/ 381 h 542"/>
                <a:gd name="T70" fmla="*/ 208 w 377"/>
                <a:gd name="T71" fmla="*/ 357 h 542"/>
                <a:gd name="T72" fmla="*/ 166 w 377"/>
                <a:gd name="T73" fmla="*/ 345 h 542"/>
                <a:gd name="T74" fmla="*/ 133 w 377"/>
                <a:gd name="T75" fmla="*/ 340 h 542"/>
                <a:gd name="T76" fmla="*/ 169 w 377"/>
                <a:gd name="T77" fmla="*/ 314 h 542"/>
                <a:gd name="T78" fmla="*/ 197 w 377"/>
                <a:gd name="T79" fmla="*/ 290 h 542"/>
                <a:gd name="T80" fmla="*/ 256 w 377"/>
                <a:gd name="T81" fmla="*/ 240 h 542"/>
                <a:gd name="T82" fmla="*/ 318 w 377"/>
                <a:gd name="T83" fmla="*/ 217 h 542"/>
                <a:gd name="T84" fmla="*/ 343 w 377"/>
                <a:gd name="T85" fmla="*/ 227 h 542"/>
                <a:gd name="T86" fmla="*/ 310 w 377"/>
                <a:gd name="T87" fmla="*/ 246 h 542"/>
                <a:gd name="T88" fmla="*/ 303 w 377"/>
                <a:gd name="T89" fmla="*/ 270 h 542"/>
                <a:gd name="T90" fmla="*/ 333 w 377"/>
                <a:gd name="T91" fmla="*/ 298 h 542"/>
                <a:gd name="T92" fmla="*/ 363 w 377"/>
                <a:gd name="T93" fmla="*/ 286 h 542"/>
                <a:gd name="T94" fmla="*/ 377 w 377"/>
                <a:gd name="T95" fmla="*/ 249 h 542"/>
                <a:gd name="T96" fmla="*/ 363 w 377"/>
                <a:gd name="T97" fmla="*/ 213 h 542"/>
                <a:gd name="T98" fmla="*/ 318 w 377"/>
                <a:gd name="T99" fmla="*/ 195 h 542"/>
                <a:gd name="T100" fmla="*/ 255 w 377"/>
                <a:gd name="T101" fmla="*/ 215 h 542"/>
                <a:gd name="T102" fmla="*/ 196 w 377"/>
                <a:gd name="T103" fmla="*/ 263 h 542"/>
                <a:gd name="T104" fmla="*/ 106 w 377"/>
                <a:gd name="T105" fmla="*/ 33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7" h="542">
                  <a:moveTo>
                    <a:pt x="182" y="23"/>
                  </a:moveTo>
                  <a:lnTo>
                    <a:pt x="184" y="17"/>
                  </a:lnTo>
                  <a:lnTo>
                    <a:pt x="186" y="11"/>
                  </a:lnTo>
                  <a:lnTo>
                    <a:pt x="183" y="4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25" y="3"/>
                  </a:lnTo>
                  <a:lnTo>
                    <a:pt x="97" y="6"/>
                  </a:lnTo>
                  <a:lnTo>
                    <a:pt x="75" y="8"/>
                  </a:lnTo>
                  <a:lnTo>
                    <a:pt x="64" y="11"/>
                  </a:lnTo>
                  <a:lnTo>
                    <a:pt x="58" y="26"/>
                  </a:lnTo>
                  <a:lnTo>
                    <a:pt x="65" y="35"/>
                  </a:lnTo>
                  <a:lnTo>
                    <a:pt x="78" y="37"/>
                  </a:lnTo>
                  <a:lnTo>
                    <a:pt x="99" y="38"/>
                  </a:lnTo>
                  <a:lnTo>
                    <a:pt x="110" y="40"/>
                  </a:lnTo>
                  <a:lnTo>
                    <a:pt x="114" y="44"/>
                  </a:lnTo>
                  <a:lnTo>
                    <a:pt x="115" y="48"/>
                  </a:lnTo>
                  <a:lnTo>
                    <a:pt x="112" y="65"/>
                  </a:lnTo>
                  <a:lnTo>
                    <a:pt x="4" y="501"/>
                  </a:lnTo>
                  <a:lnTo>
                    <a:pt x="0" y="514"/>
                  </a:lnTo>
                  <a:lnTo>
                    <a:pt x="0" y="518"/>
                  </a:lnTo>
                  <a:lnTo>
                    <a:pt x="6" y="534"/>
                  </a:lnTo>
                  <a:lnTo>
                    <a:pt x="26" y="542"/>
                  </a:lnTo>
                  <a:lnTo>
                    <a:pt x="49" y="532"/>
                  </a:lnTo>
                  <a:lnTo>
                    <a:pt x="61" y="510"/>
                  </a:lnTo>
                  <a:lnTo>
                    <a:pt x="63" y="503"/>
                  </a:lnTo>
                  <a:lnTo>
                    <a:pt x="67" y="487"/>
                  </a:lnTo>
                  <a:lnTo>
                    <a:pt x="73" y="465"/>
                  </a:lnTo>
                  <a:lnTo>
                    <a:pt x="79" y="438"/>
                  </a:lnTo>
                  <a:lnTo>
                    <a:pt x="86" y="412"/>
                  </a:lnTo>
                  <a:lnTo>
                    <a:pt x="92" y="388"/>
                  </a:lnTo>
                  <a:lnTo>
                    <a:pt x="97" y="370"/>
                  </a:lnTo>
                  <a:lnTo>
                    <a:pt x="99" y="360"/>
                  </a:lnTo>
                  <a:lnTo>
                    <a:pt x="137" y="367"/>
                  </a:lnTo>
                  <a:lnTo>
                    <a:pt x="168" y="379"/>
                  </a:lnTo>
                  <a:lnTo>
                    <a:pt x="189" y="398"/>
                  </a:lnTo>
                  <a:lnTo>
                    <a:pt x="197" y="424"/>
                  </a:lnTo>
                  <a:lnTo>
                    <a:pt x="196" y="439"/>
                  </a:lnTo>
                  <a:lnTo>
                    <a:pt x="193" y="452"/>
                  </a:lnTo>
                  <a:lnTo>
                    <a:pt x="192" y="463"/>
                  </a:lnTo>
                  <a:lnTo>
                    <a:pt x="200" y="499"/>
                  </a:lnTo>
                  <a:lnTo>
                    <a:pt x="219" y="523"/>
                  </a:lnTo>
                  <a:lnTo>
                    <a:pt x="245" y="538"/>
                  </a:lnTo>
                  <a:lnTo>
                    <a:pt x="274" y="542"/>
                  </a:lnTo>
                  <a:lnTo>
                    <a:pt x="299" y="538"/>
                  </a:lnTo>
                  <a:lnTo>
                    <a:pt x="320" y="524"/>
                  </a:lnTo>
                  <a:lnTo>
                    <a:pt x="338" y="506"/>
                  </a:lnTo>
                  <a:lnTo>
                    <a:pt x="351" y="484"/>
                  </a:lnTo>
                  <a:lnTo>
                    <a:pt x="360" y="462"/>
                  </a:lnTo>
                  <a:lnTo>
                    <a:pt x="366" y="444"/>
                  </a:lnTo>
                  <a:lnTo>
                    <a:pt x="370" y="430"/>
                  </a:lnTo>
                  <a:lnTo>
                    <a:pt x="371" y="425"/>
                  </a:lnTo>
                  <a:lnTo>
                    <a:pt x="366" y="416"/>
                  </a:lnTo>
                  <a:lnTo>
                    <a:pt x="359" y="415"/>
                  </a:lnTo>
                  <a:lnTo>
                    <a:pt x="349" y="418"/>
                  </a:lnTo>
                  <a:lnTo>
                    <a:pt x="344" y="433"/>
                  </a:lnTo>
                  <a:lnTo>
                    <a:pt x="334" y="461"/>
                  </a:lnTo>
                  <a:lnTo>
                    <a:pt x="320" y="489"/>
                  </a:lnTo>
                  <a:lnTo>
                    <a:pt x="301" y="512"/>
                  </a:lnTo>
                  <a:lnTo>
                    <a:pt x="276" y="521"/>
                  </a:lnTo>
                  <a:lnTo>
                    <a:pt x="263" y="518"/>
                  </a:lnTo>
                  <a:lnTo>
                    <a:pt x="255" y="509"/>
                  </a:lnTo>
                  <a:lnTo>
                    <a:pt x="251" y="496"/>
                  </a:lnTo>
                  <a:lnTo>
                    <a:pt x="249" y="481"/>
                  </a:lnTo>
                  <a:lnTo>
                    <a:pt x="249" y="466"/>
                  </a:lnTo>
                  <a:lnTo>
                    <a:pt x="254" y="446"/>
                  </a:lnTo>
                  <a:lnTo>
                    <a:pt x="256" y="437"/>
                  </a:lnTo>
                  <a:lnTo>
                    <a:pt x="257" y="422"/>
                  </a:lnTo>
                  <a:lnTo>
                    <a:pt x="254" y="399"/>
                  </a:lnTo>
                  <a:lnTo>
                    <a:pt x="243" y="381"/>
                  </a:lnTo>
                  <a:lnTo>
                    <a:pt x="227" y="367"/>
                  </a:lnTo>
                  <a:lnTo>
                    <a:pt x="208" y="357"/>
                  </a:lnTo>
                  <a:lnTo>
                    <a:pt x="187" y="349"/>
                  </a:lnTo>
                  <a:lnTo>
                    <a:pt x="166" y="345"/>
                  </a:lnTo>
                  <a:lnTo>
                    <a:pt x="148" y="342"/>
                  </a:lnTo>
                  <a:lnTo>
                    <a:pt x="133" y="340"/>
                  </a:lnTo>
                  <a:lnTo>
                    <a:pt x="151" y="328"/>
                  </a:lnTo>
                  <a:lnTo>
                    <a:pt x="169" y="314"/>
                  </a:lnTo>
                  <a:lnTo>
                    <a:pt x="185" y="300"/>
                  </a:lnTo>
                  <a:lnTo>
                    <a:pt x="197" y="290"/>
                  </a:lnTo>
                  <a:lnTo>
                    <a:pt x="226" y="263"/>
                  </a:lnTo>
                  <a:lnTo>
                    <a:pt x="256" y="240"/>
                  </a:lnTo>
                  <a:lnTo>
                    <a:pt x="286" y="223"/>
                  </a:lnTo>
                  <a:lnTo>
                    <a:pt x="318" y="217"/>
                  </a:lnTo>
                  <a:lnTo>
                    <a:pt x="331" y="219"/>
                  </a:lnTo>
                  <a:lnTo>
                    <a:pt x="343" y="227"/>
                  </a:lnTo>
                  <a:lnTo>
                    <a:pt x="323" y="234"/>
                  </a:lnTo>
                  <a:lnTo>
                    <a:pt x="310" y="246"/>
                  </a:lnTo>
                  <a:lnTo>
                    <a:pt x="305" y="259"/>
                  </a:lnTo>
                  <a:lnTo>
                    <a:pt x="303" y="270"/>
                  </a:lnTo>
                  <a:lnTo>
                    <a:pt x="312" y="291"/>
                  </a:lnTo>
                  <a:lnTo>
                    <a:pt x="333" y="298"/>
                  </a:lnTo>
                  <a:lnTo>
                    <a:pt x="349" y="295"/>
                  </a:lnTo>
                  <a:lnTo>
                    <a:pt x="363" y="286"/>
                  </a:lnTo>
                  <a:lnTo>
                    <a:pt x="373" y="271"/>
                  </a:lnTo>
                  <a:lnTo>
                    <a:pt x="377" y="249"/>
                  </a:lnTo>
                  <a:lnTo>
                    <a:pt x="374" y="230"/>
                  </a:lnTo>
                  <a:lnTo>
                    <a:pt x="363" y="213"/>
                  </a:lnTo>
                  <a:lnTo>
                    <a:pt x="344" y="200"/>
                  </a:lnTo>
                  <a:lnTo>
                    <a:pt x="318" y="195"/>
                  </a:lnTo>
                  <a:lnTo>
                    <a:pt x="286" y="201"/>
                  </a:lnTo>
                  <a:lnTo>
                    <a:pt x="255" y="215"/>
                  </a:lnTo>
                  <a:lnTo>
                    <a:pt x="225" y="237"/>
                  </a:lnTo>
                  <a:lnTo>
                    <a:pt x="196" y="263"/>
                  </a:lnTo>
                  <a:lnTo>
                    <a:pt x="150" y="304"/>
                  </a:lnTo>
                  <a:lnTo>
                    <a:pt x="106" y="330"/>
                  </a:lnTo>
                  <a:lnTo>
                    <a:pt x="182" y="23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2"/>
            <p:cNvSpPr>
              <a:spLocks noChangeAspect="1" noEditPoints="1"/>
            </p:cNvSpPr>
            <p:nvPr/>
          </p:nvSpPr>
          <p:spPr bwMode="auto">
            <a:xfrm>
              <a:off x="4889" y="279"/>
              <a:ext cx="424" cy="788"/>
            </a:xfrm>
            <a:custGeom>
              <a:avLst/>
              <a:gdLst>
                <a:gd name="T0" fmla="*/ 0 w 424"/>
                <a:gd name="T1" fmla="*/ 677 h 788"/>
                <a:gd name="T2" fmla="*/ 13 w 424"/>
                <a:gd name="T3" fmla="*/ 692 h 788"/>
                <a:gd name="T4" fmla="*/ 23 w 424"/>
                <a:gd name="T5" fmla="*/ 686 h 788"/>
                <a:gd name="T6" fmla="*/ 53 w 424"/>
                <a:gd name="T7" fmla="*/ 657 h 788"/>
                <a:gd name="T8" fmla="*/ 92 w 424"/>
                <a:gd name="T9" fmla="*/ 620 h 788"/>
                <a:gd name="T10" fmla="*/ 128 w 424"/>
                <a:gd name="T11" fmla="*/ 737 h 788"/>
                <a:gd name="T12" fmla="*/ 215 w 424"/>
                <a:gd name="T13" fmla="*/ 788 h 788"/>
                <a:gd name="T14" fmla="*/ 275 w 424"/>
                <a:gd name="T15" fmla="*/ 774 h 788"/>
                <a:gd name="T16" fmla="*/ 320 w 424"/>
                <a:gd name="T17" fmla="*/ 746 h 788"/>
                <a:gd name="T18" fmla="*/ 359 w 424"/>
                <a:gd name="T19" fmla="*/ 714 h 788"/>
                <a:gd name="T20" fmla="*/ 387 w 424"/>
                <a:gd name="T21" fmla="*/ 682 h 788"/>
                <a:gd name="T22" fmla="*/ 374 w 424"/>
                <a:gd name="T23" fmla="*/ 669 h 788"/>
                <a:gd name="T24" fmla="*/ 360 w 424"/>
                <a:gd name="T25" fmla="*/ 678 h 788"/>
                <a:gd name="T26" fmla="*/ 274 w 424"/>
                <a:gd name="T27" fmla="*/ 747 h 788"/>
                <a:gd name="T28" fmla="*/ 217 w 424"/>
                <a:gd name="T29" fmla="*/ 764 h 788"/>
                <a:gd name="T30" fmla="*/ 165 w 424"/>
                <a:gd name="T31" fmla="*/ 725 h 788"/>
                <a:gd name="T32" fmla="*/ 150 w 424"/>
                <a:gd name="T33" fmla="*/ 621 h 788"/>
                <a:gd name="T34" fmla="*/ 152 w 424"/>
                <a:gd name="T35" fmla="*/ 589 h 788"/>
                <a:gd name="T36" fmla="*/ 156 w 424"/>
                <a:gd name="T37" fmla="*/ 558 h 788"/>
                <a:gd name="T38" fmla="*/ 161 w 424"/>
                <a:gd name="T39" fmla="*/ 552 h 788"/>
                <a:gd name="T40" fmla="*/ 180 w 424"/>
                <a:gd name="T41" fmla="*/ 531 h 788"/>
                <a:gd name="T42" fmla="*/ 256 w 424"/>
                <a:gd name="T43" fmla="*/ 448 h 788"/>
                <a:gd name="T44" fmla="*/ 335 w 424"/>
                <a:gd name="T45" fmla="*/ 338 h 788"/>
                <a:gd name="T46" fmla="*/ 399 w 424"/>
                <a:gd name="T47" fmla="*/ 214 h 788"/>
                <a:gd name="T48" fmla="*/ 424 w 424"/>
                <a:gd name="T49" fmla="*/ 85 h 788"/>
                <a:gd name="T50" fmla="*/ 423 w 424"/>
                <a:gd name="T51" fmla="*/ 64 h 788"/>
                <a:gd name="T52" fmla="*/ 416 w 424"/>
                <a:gd name="T53" fmla="*/ 36 h 788"/>
                <a:gd name="T54" fmla="*/ 397 w 424"/>
                <a:gd name="T55" fmla="*/ 10 h 788"/>
                <a:gd name="T56" fmla="*/ 360 w 424"/>
                <a:gd name="T57" fmla="*/ 0 h 788"/>
                <a:gd name="T58" fmla="*/ 294 w 424"/>
                <a:gd name="T59" fmla="*/ 28 h 788"/>
                <a:gd name="T60" fmla="*/ 238 w 424"/>
                <a:gd name="T61" fmla="*/ 93 h 788"/>
                <a:gd name="T62" fmla="*/ 197 w 424"/>
                <a:gd name="T63" fmla="*/ 163 h 788"/>
                <a:gd name="T64" fmla="*/ 176 w 424"/>
                <a:gd name="T65" fmla="*/ 206 h 788"/>
                <a:gd name="T66" fmla="*/ 90 w 424"/>
                <a:gd name="T67" fmla="*/ 586 h 788"/>
                <a:gd name="T68" fmla="*/ 161 w 424"/>
                <a:gd name="T69" fmla="*/ 512 h 788"/>
                <a:gd name="T70" fmla="*/ 171 w 424"/>
                <a:gd name="T71" fmla="*/ 465 h 788"/>
                <a:gd name="T72" fmla="*/ 195 w 424"/>
                <a:gd name="T73" fmla="*/ 363 h 788"/>
                <a:gd name="T74" fmla="*/ 229 w 424"/>
                <a:gd name="T75" fmla="*/ 240 h 788"/>
                <a:gd name="T76" fmla="*/ 273 w 424"/>
                <a:gd name="T77" fmla="*/ 127 h 788"/>
                <a:gd name="T78" fmla="*/ 315 w 424"/>
                <a:gd name="T79" fmla="*/ 53 h 788"/>
                <a:gd name="T80" fmla="*/ 361 w 424"/>
                <a:gd name="T81" fmla="*/ 24 h 788"/>
                <a:gd name="T82" fmla="*/ 393 w 424"/>
                <a:gd name="T83" fmla="*/ 45 h 788"/>
                <a:gd name="T84" fmla="*/ 398 w 424"/>
                <a:gd name="T85" fmla="*/ 81 h 788"/>
                <a:gd name="T86" fmla="*/ 369 w 424"/>
                <a:gd name="T87" fmla="*/ 218 h 788"/>
                <a:gd name="T88" fmla="*/ 300 w 424"/>
                <a:gd name="T89" fmla="*/ 345 h 788"/>
                <a:gd name="T90" fmla="*/ 220 w 424"/>
                <a:gd name="T91" fmla="*/ 447 h 788"/>
                <a:gd name="T92" fmla="*/ 161 w 424"/>
                <a:gd name="T93" fmla="*/ 512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4" h="788">
                  <a:moveTo>
                    <a:pt x="6" y="666"/>
                  </a:moveTo>
                  <a:lnTo>
                    <a:pt x="0" y="677"/>
                  </a:lnTo>
                  <a:lnTo>
                    <a:pt x="4" y="686"/>
                  </a:lnTo>
                  <a:lnTo>
                    <a:pt x="13" y="692"/>
                  </a:lnTo>
                  <a:lnTo>
                    <a:pt x="18" y="691"/>
                  </a:lnTo>
                  <a:lnTo>
                    <a:pt x="23" y="686"/>
                  </a:lnTo>
                  <a:lnTo>
                    <a:pt x="34" y="675"/>
                  </a:lnTo>
                  <a:lnTo>
                    <a:pt x="53" y="657"/>
                  </a:lnTo>
                  <a:lnTo>
                    <a:pt x="73" y="639"/>
                  </a:lnTo>
                  <a:lnTo>
                    <a:pt x="92" y="620"/>
                  </a:lnTo>
                  <a:lnTo>
                    <a:pt x="105" y="683"/>
                  </a:lnTo>
                  <a:lnTo>
                    <a:pt x="128" y="737"/>
                  </a:lnTo>
                  <a:lnTo>
                    <a:pt x="164" y="774"/>
                  </a:lnTo>
                  <a:lnTo>
                    <a:pt x="215" y="788"/>
                  </a:lnTo>
                  <a:lnTo>
                    <a:pt x="247" y="784"/>
                  </a:lnTo>
                  <a:lnTo>
                    <a:pt x="275" y="774"/>
                  </a:lnTo>
                  <a:lnTo>
                    <a:pt x="300" y="760"/>
                  </a:lnTo>
                  <a:lnTo>
                    <a:pt x="320" y="746"/>
                  </a:lnTo>
                  <a:lnTo>
                    <a:pt x="337" y="733"/>
                  </a:lnTo>
                  <a:lnTo>
                    <a:pt x="359" y="714"/>
                  </a:lnTo>
                  <a:lnTo>
                    <a:pt x="379" y="695"/>
                  </a:lnTo>
                  <a:lnTo>
                    <a:pt x="387" y="682"/>
                  </a:lnTo>
                  <a:lnTo>
                    <a:pt x="384" y="674"/>
                  </a:lnTo>
                  <a:lnTo>
                    <a:pt x="374" y="669"/>
                  </a:lnTo>
                  <a:lnTo>
                    <a:pt x="369" y="670"/>
                  </a:lnTo>
                  <a:lnTo>
                    <a:pt x="360" y="678"/>
                  </a:lnTo>
                  <a:lnTo>
                    <a:pt x="312" y="721"/>
                  </a:lnTo>
                  <a:lnTo>
                    <a:pt x="274" y="747"/>
                  </a:lnTo>
                  <a:lnTo>
                    <a:pt x="243" y="761"/>
                  </a:lnTo>
                  <a:lnTo>
                    <a:pt x="217" y="764"/>
                  </a:lnTo>
                  <a:lnTo>
                    <a:pt x="186" y="754"/>
                  </a:lnTo>
                  <a:lnTo>
                    <a:pt x="165" y="725"/>
                  </a:lnTo>
                  <a:lnTo>
                    <a:pt x="154" y="680"/>
                  </a:lnTo>
                  <a:lnTo>
                    <a:pt x="150" y="621"/>
                  </a:lnTo>
                  <a:lnTo>
                    <a:pt x="151" y="609"/>
                  </a:lnTo>
                  <a:lnTo>
                    <a:pt x="152" y="589"/>
                  </a:lnTo>
                  <a:lnTo>
                    <a:pt x="153" y="570"/>
                  </a:lnTo>
                  <a:lnTo>
                    <a:pt x="156" y="558"/>
                  </a:lnTo>
                  <a:lnTo>
                    <a:pt x="158" y="555"/>
                  </a:lnTo>
                  <a:lnTo>
                    <a:pt x="161" y="552"/>
                  </a:lnTo>
                  <a:lnTo>
                    <a:pt x="167" y="544"/>
                  </a:lnTo>
                  <a:lnTo>
                    <a:pt x="180" y="531"/>
                  </a:lnTo>
                  <a:lnTo>
                    <a:pt x="216" y="493"/>
                  </a:lnTo>
                  <a:lnTo>
                    <a:pt x="256" y="448"/>
                  </a:lnTo>
                  <a:lnTo>
                    <a:pt x="296" y="396"/>
                  </a:lnTo>
                  <a:lnTo>
                    <a:pt x="335" y="338"/>
                  </a:lnTo>
                  <a:lnTo>
                    <a:pt x="370" y="278"/>
                  </a:lnTo>
                  <a:lnTo>
                    <a:pt x="399" y="214"/>
                  </a:lnTo>
                  <a:lnTo>
                    <a:pt x="417" y="150"/>
                  </a:lnTo>
                  <a:lnTo>
                    <a:pt x="424" y="85"/>
                  </a:lnTo>
                  <a:lnTo>
                    <a:pt x="424" y="76"/>
                  </a:lnTo>
                  <a:lnTo>
                    <a:pt x="423" y="64"/>
                  </a:lnTo>
                  <a:lnTo>
                    <a:pt x="421" y="50"/>
                  </a:lnTo>
                  <a:lnTo>
                    <a:pt x="416" y="36"/>
                  </a:lnTo>
                  <a:lnTo>
                    <a:pt x="408" y="22"/>
                  </a:lnTo>
                  <a:lnTo>
                    <a:pt x="397" y="10"/>
                  </a:lnTo>
                  <a:lnTo>
                    <a:pt x="381" y="2"/>
                  </a:lnTo>
                  <a:lnTo>
                    <a:pt x="360" y="0"/>
                  </a:lnTo>
                  <a:lnTo>
                    <a:pt x="326" y="8"/>
                  </a:lnTo>
                  <a:lnTo>
                    <a:pt x="294" y="28"/>
                  </a:lnTo>
                  <a:lnTo>
                    <a:pt x="264" y="58"/>
                  </a:lnTo>
                  <a:lnTo>
                    <a:pt x="238" y="93"/>
                  </a:lnTo>
                  <a:lnTo>
                    <a:pt x="215" y="130"/>
                  </a:lnTo>
                  <a:lnTo>
                    <a:pt x="197" y="163"/>
                  </a:lnTo>
                  <a:lnTo>
                    <a:pt x="184" y="190"/>
                  </a:lnTo>
                  <a:lnTo>
                    <a:pt x="176" y="206"/>
                  </a:lnTo>
                  <a:lnTo>
                    <a:pt x="114" y="392"/>
                  </a:lnTo>
                  <a:lnTo>
                    <a:pt x="90" y="586"/>
                  </a:lnTo>
                  <a:lnTo>
                    <a:pt x="6" y="666"/>
                  </a:lnTo>
                  <a:close/>
                  <a:moveTo>
                    <a:pt x="161" y="512"/>
                  </a:moveTo>
                  <a:lnTo>
                    <a:pt x="164" y="497"/>
                  </a:lnTo>
                  <a:lnTo>
                    <a:pt x="171" y="465"/>
                  </a:lnTo>
                  <a:lnTo>
                    <a:pt x="181" y="419"/>
                  </a:lnTo>
                  <a:lnTo>
                    <a:pt x="195" y="363"/>
                  </a:lnTo>
                  <a:lnTo>
                    <a:pt x="211" y="302"/>
                  </a:lnTo>
                  <a:lnTo>
                    <a:pt x="229" y="240"/>
                  </a:lnTo>
                  <a:lnTo>
                    <a:pt x="250" y="180"/>
                  </a:lnTo>
                  <a:lnTo>
                    <a:pt x="273" y="127"/>
                  </a:lnTo>
                  <a:lnTo>
                    <a:pt x="294" y="86"/>
                  </a:lnTo>
                  <a:lnTo>
                    <a:pt x="315" y="53"/>
                  </a:lnTo>
                  <a:lnTo>
                    <a:pt x="336" y="31"/>
                  </a:lnTo>
                  <a:lnTo>
                    <a:pt x="361" y="24"/>
                  </a:lnTo>
                  <a:lnTo>
                    <a:pt x="382" y="30"/>
                  </a:lnTo>
                  <a:lnTo>
                    <a:pt x="393" y="45"/>
                  </a:lnTo>
                  <a:lnTo>
                    <a:pt x="397" y="64"/>
                  </a:lnTo>
                  <a:lnTo>
                    <a:pt x="398" y="81"/>
                  </a:lnTo>
                  <a:lnTo>
                    <a:pt x="390" y="150"/>
                  </a:lnTo>
                  <a:lnTo>
                    <a:pt x="369" y="218"/>
                  </a:lnTo>
                  <a:lnTo>
                    <a:pt x="337" y="284"/>
                  </a:lnTo>
                  <a:lnTo>
                    <a:pt x="300" y="345"/>
                  </a:lnTo>
                  <a:lnTo>
                    <a:pt x="259" y="400"/>
                  </a:lnTo>
                  <a:lnTo>
                    <a:pt x="220" y="447"/>
                  </a:lnTo>
                  <a:lnTo>
                    <a:pt x="186" y="485"/>
                  </a:lnTo>
                  <a:lnTo>
                    <a:pt x="161" y="512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3"/>
            <p:cNvSpPr>
              <a:spLocks noChangeAspect="1"/>
            </p:cNvSpPr>
            <p:nvPr/>
          </p:nvSpPr>
          <p:spPr bwMode="auto">
            <a:xfrm>
              <a:off x="5385" y="677"/>
              <a:ext cx="378" cy="542"/>
            </a:xfrm>
            <a:custGeom>
              <a:avLst/>
              <a:gdLst>
                <a:gd name="T0" fmla="*/ 184 w 378"/>
                <a:gd name="T1" fmla="*/ 17 h 542"/>
                <a:gd name="T2" fmla="*/ 183 w 378"/>
                <a:gd name="T3" fmla="*/ 4 h 542"/>
                <a:gd name="T4" fmla="*/ 155 w 378"/>
                <a:gd name="T5" fmla="*/ 1 h 542"/>
                <a:gd name="T6" fmla="*/ 97 w 378"/>
                <a:gd name="T7" fmla="*/ 6 h 542"/>
                <a:gd name="T8" fmla="*/ 64 w 378"/>
                <a:gd name="T9" fmla="*/ 11 h 542"/>
                <a:gd name="T10" fmla="*/ 65 w 378"/>
                <a:gd name="T11" fmla="*/ 35 h 542"/>
                <a:gd name="T12" fmla="*/ 100 w 378"/>
                <a:gd name="T13" fmla="*/ 38 h 542"/>
                <a:gd name="T14" fmla="*/ 115 w 378"/>
                <a:gd name="T15" fmla="*/ 44 h 542"/>
                <a:gd name="T16" fmla="*/ 112 w 378"/>
                <a:gd name="T17" fmla="*/ 65 h 542"/>
                <a:gd name="T18" fmla="*/ 1 w 378"/>
                <a:gd name="T19" fmla="*/ 514 h 542"/>
                <a:gd name="T20" fmla="*/ 7 w 378"/>
                <a:gd name="T21" fmla="*/ 534 h 542"/>
                <a:gd name="T22" fmla="*/ 50 w 378"/>
                <a:gd name="T23" fmla="*/ 532 h 542"/>
                <a:gd name="T24" fmla="*/ 63 w 378"/>
                <a:gd name="T25" fmla="*/ 503 h 542"/>
                <a:gd name="T26" fmla="*/ 73 w 378"/>
                <a:gd name="T27" fmla="*/ 465 h 542"/>
                <a:gd name="T28" fmla="*/ 86 w 378"/>
                <a:gd name="T29" fmla="*/ 412 h 542"/>
                <a:gd name="T30" fmla="*/ 97 w 378"/>
                <a:gd name="T31" fmla="*/ 370 h 542"/>
                <a:gd name="T32" fmla="*/ 137 w 378"/>
                <a:gd name="T33" fmla="*/ 367 h 542"/>
                <a:gd name="T34" fmla="*/ 190 w 378"/>
                <a:gd name="T35" fmla="*/ 398 h 542"/>
                <a:gd name="T36" fmla="*/ 196 w 378"/>
                <a:gd name="T37" fmla="*/ 439 h 542"/>
                <a:gd name="T38" fmla="*/ 193 w 378"/>
                <a:gd name="T39" fmla="*/ 463 h 542"/>
                <a:gd name="T40" fmla="*/ 219 w 378"/>
                <a:gd name="T41" fmla="*/ 523 h 542"/>
                <a:gd name="T42" fmla="*/ 274 w 378"/>
                <a:gd name="T43" fmla="*/ 542 h 542"/>
                <a:gd name="T44" fmla="*/ 321 w 378"/>
                <a:gd name="T45" fmla="*/ 524 h 542"/>
                <a:gd name="T46" fmla="*/ 351 w 378"/>
                <a:gd name="T47" fmla="*/ 484 h 542"/>
                <a:gd name="T48" fmla="*/ 367 w 378"/>
                <a:gd name="T49" fmla="*/ 444 h 542"/>
                <a:gd name="T50" fmla="*/ 371 w 378"/>
                <a:gd name="T51" fmla="*/ 425 h 542"/>
                <a:gd name="T52" fmla="*/ 359 w 378"/>
                <a:gd name="T53" fmla="*/ 415 h 542"/>
                <a:gd name="T54" fmla="*/ 344 w 378"/>
                <a:gd name="T55" fmla="*/ 433 h 542"/>
                <a:gd name="T56" fmla="*/ 321 w 378"/>
                <a:gd name="T57" fmla="*/ 489 h 542"/>
                <a:gd name="T58" fmla="*/ 277 w 378"/>
                <a:gd name="T59" fmla="*/ 521 h 542"/>
                <a:gd name="T60" fmla="*/ 255 w 378"/>
                <a:gd name="T61" fmla="*/ 509 h 542"/>
                <a:gd name="T62" fmla="*/ 249 w 378"/>
                <a:gd name="T63" fmla="*/ 481 h 542"/>
                <a:gd name="T64" fmla="*/ 254 w 378"/>
                <a:gd name="T65" fmla="*/ 446 h 542"/>
                <a:gd name="T66" fmla="*/ 258 w 378"/>
                <a:gd name="T67" fmla="*/ 422 h 542"/>
                <a:gd name="T68" fmla="*/ 243 w 378"/>
                <a:gd name="T69" fmla="*/ 381 h 542"/>
                <a:gd name="T70" fmla="*/ 208 w 378"/>
                <a:gd name="T71" fmla="*/ 357 h 542"/>
                <a:gd name="T72" fmla="*/ 167 w 378"/>
                <a:gd name="T73" fmla="*/ 345 h 542"/>
                <a:gd name="T74" fmla="*/ 134 w 378"/>
                <a:gd name="T75" fmla="*/ 340 h 542"/>
                <a:gd name="T76" fmla="*/ 169 w 378"/>
                <a:gd name="T77" fmla="*/ 314 h 542"/>
                <a:gd name="T78" fmla="*/ 197 w 378"/>
                <a:gd name="T79" fmla="*/ 290 h 542"/>
                <a:gd name="T80" fmla="*/ 256 w 378"/>
                <a:gd name="T81" fmla="*/ 240 h 542"/>
                <a:gd name="T82" fmla="*/ 318 w 378"/>
                <a:gd name="T83" fmla="*/ 217 h 542"/>
                <a:gd name="T84" fmla="*/ 343 w 378"/>
                <a:gd name="T85" fmla="*/ 227 h 542"/>
                <a:gd name="T86" fmla="*/ 311 w 378"/>
                <a:gd name="T87" fmla="*/ 246 h 542"/>
                <a:gd name="T88" fmla="*/ 303 w 378"/>
                <a:gd name="T89" fmla="*/ 270 h 542"/>
                <a:gd name="T90" fmla="*/ 334 w 378"/>
                <a:gd name="T91" fmla="*/ 298 h 542"/>
                <a:gd name="T92" fmla="*/ 364 w 378"/>
                <a:gd name="T93" fmla="*/ 286 h 542"/>
                <a:gd name="T94" fmla="*/ 378 w 378"/>
                <a:gd name="T95" fmla="*/ 249 h 542"/>
                <a:gd name="T96" fmla="*/ 364 w 378"/>
                <a:gd name="T97" fmla="*/ 213 h 542"/>
                <a:gd name="T98" fmla="*/ 319 w 378"/>
                <a:gd name="T99" fmla="*/ 195 h 542"/>
                <a:gd name="T100" fmla="*/ 256 w 378"/>
                <a:gd name="T101" fmla="*/ 215 h 542"/>
                <a:gd name="T102" fmla="*/ 196 w 378"/>
                <a:gd name="T103" fmla="*/ 263 h 542"/>
                <a:gd name="T104" fmla="*/ 107 w 378"/>
                <a:gd name="T105" fmla="*/ 33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8" h="542">
                  <a:moveTo>
                    <a:pt x="183" y="23"/>
                  </a:moveTo>
                  <a:lnTo>
                    <a:pt x="184" y="17"/>
                  </a:lnTo>
                  <a:lnTo>
                    <a:pt x="186" y="11"/>
                  </a:lnTo>
                  <a:lnTo>
                    <a:pt x="183" y="4"/>
                  </a:lnTo>
                  <a:lnTo>
                    <a:pt x="173" y="0"/>
                  </a:lnTo>
                  <a:lnTo>
                    <a:pt x="155" y="1"/>
                  </a:lnTo>
                  <a:lnTo>
                    <a:pt x="126" y="3"/>
                  </a:lnTo>
                  <a:lnTo>
                    <a:pt x="97" y="6"/>
                  </a:lnTo>
                  <a:lnTo>
                    <a:pt x="75" y="8"/>
                  </a:lnTo>
                  <a:lnTo>
                    <a:pt x="64" y="11"/>
                  </a:lnTo>
                  <a:lnTo>
                    <a:pt x="59" y="26"/>
                  </a:lnTo>
                  <a:lnTo>
                    <a:pt x="65" y="35"/>
                  </a:lnTo>
                  <a:lnTo>
                    <a:pt x="79" y="37"/>
                  </a:lnTo>
                  <a:lnTo>
                    <a:pt x="100" y="38"/>
                  </a:lnTo>
                  <a:lnTo>
                    <a:pt x="111" y="40"/>
                  </a:lnTo>
                  <a:lnTo>
                    <a:pt x="115" y="44"/>
                  </a:lnTo>
                  <a:lnTo>
                    <a:pt x="115" y="48"/>
                  </a:lnTo>
                  <a:lnTo>
                    <a:pt x="112" y="65"/>
                  </a:lnTo>
                  <a:lnTo>
                    <a:pt x="4" y="501"/>
                  </a:lnTo>
                  <a:lnTo>
                    <a:pt x="1" y="514"/>
                  </a:lnTo>
                  <a:lnTo>
                    <a:pt x="0" y="518"/>
                  </a:lnTo>
                  <a:lnTo>
                    <a:pt x="7" y="534"/>
                  </a:lnTo>
                  <a:lnTo>
                    <a:pt x="26" y="542"/>
                  </a:lnTo>
                  <a:lnTo>
                    <a:pt x="50" y="532"/>
                  </a:lnTo>
                  <a:lnTo>
                    <a:pt x="62" y="510"/>
                  </a:lnTo>
                  <a:lnTo>
                    <a:pt x="63" y="503"/>
                  </a:lnTo>
                  <a:lnTo>
                    <a:pt x="68" y="487"/>
                  </a:lnTo>
                  <a:lnTo>
                    <a:pt x="73" y="465"/>
                  </a:lnTo>
                  <a:lnTo>
                    <a:pt x="80" y="438"/>
                  </a:lnTo>
                  <a:lnTo>
                    <a:pt x="86" y="412"/>
                  </a:lnTo>
                  <a:lnTo>
                    <a:pt x="92" y="388"/>
                  </a:lnTo>
                  <a:lnTo>
                    <a:pt x="97" y="370"/>
                  </a:lnTo>
                  <a:lnTo>
                    <a:pt x="99" y="360"/>
                  </a:lnTo>
                  <a:lnTo>
                    <a:pt x="137" y="367"/>
                  </a:lnTo>
                  <a:lnTo>
                    <a:pt x="169" y="379"/>
                  </a:lnTo>
                  <a:lnTo>
                    <a:pt x="190" y="398"/>
                  </a:lnTo>
                  <a:lnTo>
                    <a:pt x="197" y="424"/>
                  </a:lnTo>
                  <a:lnTo>
                    <a:pt x="196" y="439"/>
                  </a:lnTo>
                  <a:lnTo>
                    <a:pt x="193" y="452"/>
                  </a:lnTo>
                  <a:lnTo>
                    <a:pt x="193" y="463"/>
                  </a:lnTo>
                  <a:lnTo>
                    <a:pt x="200" y="499"/>
                  </a:lnTo>
                  <a:lnTo>
                    <a:pt x="219" y="523"/>
                  </a:lnTo>
                  <a:lnTo>
                    <a:pt x="246" y="538"/>
                  </a:lnTo>
                  <a:lnTo>
                    <a:pt x="274" y="542"/>
                  </a:lnTo>
                  <a:lnTo>
                    <a:pt x="300" y="538"/>
                  </a:lnTo>
                  <a:lnTo>
                    <a:pt x="321" y="524"/>
                  </a:lnTo>
                  <a:lnTo>
                    <a:pt x="338" y="506"/>
                  </a:lnTo>
                  <a:lnTo>
                    <a:pt x="351" y="484"/>
                  </a:lnTo>
                  <a:lnTo>
                    <a:pt x="360" y="462"/>
                  </a:lnTo>
                  <a:lnTo>
                    <a:pt x="367" y="444"/>
                  </a:lnTo>
                  <a:lnTo>
                    <a:pt x="370" y="430"/>
                  </a:lnTo>
                  <a:lnTo>
                    <a:pt x="371" y="425"/>
                  </a:lnTo>
                  <a:lnTo>
                    <a:pt x="366" y="416"/>
                  </a:lnTo>
                  <a:lnTo>
                    <a:pt x="359" y="415"/>
                  </a:lnTo>
                  <a:lnTo>
                    <a:pt x="349" y="418"/>
                  </a:lnTo>
                  <a:lnTo>
                    <a:pt x="344" y="433"/>
                  </a:lnTo>
                  <a:lnTo>
                    <a:pt x="335" y="461"/>
                  </a:lnTo>
                  <a:lnTo>
                    <a:pt x="321" y="489"/>
                  </a:lnTo>
                  <a:lnTo>
                    <a:pt x="302" y="512"/>
                  </a:lnTo>
                  <a:lnTo>
                    <a:pt x="277" y="521"/>
                  </a:lnTo>
                  <a:lnTo>
                    <a:pt x="263" y="518"/>
                  </a:lnTo>
                  <a:lnTo>
                    <a:pt x="255" y="509"/>
                  </a:lnTo>
                  <a:lnTo>
                    <a:pt x="251" y="496"/>
                  </a:lnTo>
                  <a:lnTo>
                    <a:pt x="249" y="481"/>
                  </a:lnTo>
                  <a:lnTo>
                    <a:pt x="250" y="466"/>
                  </a:lnTo>
                  <a:lnTo>
                    <a:pt x="254" y="446"/>
                  </a:lnTo>
                  <a:lnTo>
                    <a:pt x="256" y="437"/>
                  </a:lnTo>
                  <a:lnTo>
                    <a:pt x="258" y="422"/>
                  </a:lnTo>
                  <a:lnTo>
                    <a:pt x="254" y="399"/>
                  </a:lnTo>
                  <a:lnTo>
                    <a:pt x="243" y="381"/>
                  </a:lnTo>
                  <a:lnTo>
                    <a:pt x="227" y="367"/>
                  </a:lnTo>
                  <a:lnTo>
                    <a:pt x="208" y="357"/>
                  </a:lnTo>
                  <a:lnTo>
                    <a:pt x="187" y="349"/>
                  </a:lnTo>
                  <a:lnTo>
                    <a:pt x="167" y="345"/>
                  </a:lnTo>
                  <a:lnTo>
                    <a:pt x="148" y="342"/>
                  </a:lnTo>
                  <a:lnTo>
                    <a:pt x="134" y="340"/>
                  </a:lnTo>
                  <a:lnTo>
                    <a:pt x="151" y="328"/>
                  </a:lnTo>
                  <a:lnTo>
                    <a:pt x="169" y="314"/>
                  </a:lnTo>
                  <a:lnTo>
                    <a:pt x="185" y="300"/>
                  </a:lnTo>
                  <a:lnTo>
                    <a:pt x="197" y="290"/>
                  </a:lnTo>
                  <a:lnTo>
                    <a:pt x="227" y="263"/>
                  </a:lnTo>
                  <a:lnTo>
                    <a:pt x="256" y="240"/>
                  </a:lnTo>
                  <a:lnTo>
                    <a:pt x="287" y="223"/>
                  </a:lnTo>
                  <a:lnTo>
                    <a:pt x="318" y="217"/>
                  </a:lnTo>
                  <a:lnTo>
                    <a:pt x="332" y="219"/>
                  </a:lnTo>
                  <a:lnTo>
                    <a:pt x="343" y="227"/>
                  </a:lnTo>
                  <a:lnTo>
                    <a:pt x="323" y="234"/>
                  </a:lnTo>
                  <a:lnTo>
                    <a:pt x="311" y="246"/>
                  </a:lnTo>
                  <a:lnTo>
                    <a:pt x="305" y="259"/>
                  </a:lnTo>
                  <a:lnTo>
                    <a:pt x="303" y="270"/>
                  </a:lnTo>
                  <a:lnTo>
                    <a:pt x="312" y="291"/>
                  </a:lnTo>
                  <a:lnTo>
                    <a:pt x="334" y="298"/>
                  </a:lnTo>
                  <a:lnTo>
                    <a:pt x="349" y="295"/>
                  </a:lnTo>
                  <a:lnTo>
                    <a:pt x="364" y="286"/>
                  </a:lnTo>
                  <a:lnTo>
                    <a:pt x="374" y="271"/>
                  </a:lnTo>
                  <a:lnTo>
                    <a:pt x="378" y="249"/>
                  </a:lnTo>
                  <a:lnTo>
                    <a:pt x="374" y="230"/>
                  </a:lnTo>
                  <a:lnTo>
                    <a:pt x="364" y="213"/>
                  </a:lnTo>
                  <a:lnTo>
                    <a:pt x="345" y="200"/>
                  </a:lnTo>
                  <a:lnTo>
                    <a:pt x="319" y="195"/>
                  </a:lnTo>
                  <a:lnTo>
                    <a:pt x="287" y="201"/>
                  </a:lnTo>
                  <a:lnTo>
                    <a:pt x="256" y="215"/>
                  </a:lnTo>
                  <a:lnTo>
                    <a:pt x="225" y="237"/>
                  </a:lnTo>
                  <a:lnTo>
                    <a:pt x="196" y="263"/>
                  </a:lnTo>
                  <a:lnTo>
                    <a:pt x="151" y="304"/>
                  </a:lnTo>
                  <a:lnTo>
                    <a:pt x="107" y="330"/>
                  </a:lnTo>
                  <a:lnTo>
                    <a:pt x="183" y="23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179512" y="2278033"/>
            <a:ext cx="5861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2200" dirty="0" smtClean="0">
                <a:solidFill>
                  <a:srgbClr val="FF0000"/>
                </a:solidFill>
                <a:latin typeface="cmss17" pitchFamily="34" charset="0"/>
              </a:rPr>
              <a:t>User interactions more </a:t>
            </a:r>
            <a:r>
              <a:rPr lang="fr-FR" sz="2200" dirty="0" err="1" smtClean="0">
                <a:solidFill>
                  <a:srgbClr val="FF0000"/>
                </a:solidFill>
                <a:latin typeface="cmss17" pitchFamily="34" charset="0"/>
              </a:rPr>
              <a:t>difficult</a:t>
            </a:r>
            <a:endParaRPr lang="fr-FR" sz="2200" dirty="0">
              <a:solidFill>
                <a:srgbClr val="FF0000"/>
              </a:solidFill>
              <a:latin typeface="cmss17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57150" y="1052736"/>
            <a:ext cx="9577064" cy="223224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TextBox 106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4/4 – Learning information </a:t>
            </a:r>
            <a:r>
              <a:rPr lang="fr-FR" dirty="0" err="1" smtClean="0">
                <a:latin typeface="cmss17" pitchFamily="34" charset="0"/>
              </a:rPr>
              <a:t>from</a:t>
            </a:r>
            <a:r>
              <a:rPr lang="fr-FR" dirty="0" smtClean="0">
                <a:latin typeface="cmss17" pitchFamily="34" charset="0"/>
              </a:rPr>
              <a:t> large </a:t>
            </a:r>
            <a:r>
              <a:rPr lang="fr-FR" dirty="0" err="1" smtClean="0">
                <a:latin typeface="cmss17" pitchFamily="34" charset="0"/>
              </a:rPr>
              <a:t>databases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49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115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15" grpId="0"/>
      <p:bldP spid="622" grpId="0" animBg="1"/>
      <p:bldP spid="375" grpId="0"/>
      <p:bldP spid="621" grpId="0"/>
      <p:bldP spid="7" grpId="0" animBg="1"/>
      <p:bldP spid="104" grpId="0" animBg="1"/>
      <p:bldP spid="61" grpId="0" animBg="1"/>
      <p:bldP spid="105" grpId="0" animBg="1"/>
      <p:bldP spid="11" grpId="0" animBg="1"/>
      <p:bldP spid="456" grpId="0" animBg="1"/>
      <p:bldP spid="2" grpId="0"/>
      <p:bldP spid="106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4427984" y="3677769"/>
            <a:ext cx="4176464" cy="2775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467544" y="3677770"/>
            <a:ext cx="3528392" cy="27755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4788024" y="1196752"/>
            <a:ext cx="3528392" cy="23775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39552" y="1196752"/>
            <a:ext cx="3528392" cy="23775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smtClean="0"/>
              <a:t>Use of segmentations in </a:t>
            </a:r>
            <a:r>
              <a:rPr lang="fr-FR" sz="3000" dirty="0" err="1" smtClean="0"/>
              <a:t>medical</a:t>
            </a:r>
            <a:r>
              <a:rPr lang="fr-FR" sz="3000" dirty="0" smtClean="0"/>
              <a:t> applications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grpSp>
        <p:nvGrpSpPr>
          <p:cNvPr id="21" name="Group 20"/>
          <p:cNvGrpSpPr/>
          <p:nvPr/>
        </p:nvGrpSpPr>
        <p:grpSpPr>
          <a:xfrm>
            <a:off x="368822" y="3852100"/>
            <a:ext cx="3672408" cy="2558844"/>
            <a:chOff x="368822" y="3852100"/>
            <a:chExt cx="3672408" cy="2558844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283" y="3852100"/>
              <a:ext cx="2752216" cy="2028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68822" y="5949279"/>
              <a:ext cx="3672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>
                  <a:latin typeface="cmss17" pitchFamily="34" charset="0"/>
                </a:rPr>
                <a:t>Patient-</a:t>
              </a:r>
              <a:r>
                <a:rPr lang="fr-FR" sz="2400" dirty="0" err="1" smtClean="0">
                  <a:latin typeface="cmss17" pitchFamily="34" charset="0"/>
                </a:rPr>
                <a:t>based</a:t>
              </a:r>
              <a:r>
                <a:rPr lang="fr-FR" sz="2400" dirty="0" smtClean="0">
                  <a:latin typeface="cmss17" pitchFamily="34" charset="0"/>
                </a:rPr>
                <a:t> simulations</a:t>
              </a:r>
              <a:endParaRPr lang="fr-FR" sz="2400" dirty="0">
                <a:latin typeface="cmss17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71920" y="3852100"/>
            <a:ext cx="4032528" cy="2558845"/>
            <a:chOff x="4571920" y="3852100"/>
            <a:chExt cx="4032528" cy="2558845"/>
          </a:xfrm>
        </p:grpSpPr>
        <p:pic>
          <p:nvPicPr>
            <p:cNvPr id="5124" name="Picture 4" descr="http://s2.lemde.fr/image/2012/11/22/534x0/1794843_5_3dcf_en-juillet-2012-l-equipe-de-jacques-marescaux_87fa3c0cf65d18d4098d695652333e9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885" y="3852100"/>
              <a:ext cx="3611490" cy="2028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571920" y="5949280"/>
              <a:ext cx="40325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 smtClean="0">
                  <a:latin typeface="cmss17" pitchFamily="34" charset="0"/>
                </a:rPr>
                <a:t>Augmented</a:t>
              </a:r>
              <a:r>
                <a:rPr lang="fr-FR" sz="2400" dirty="0" smtClean="0">
                  <a:latin typeface="cmss17" pitchFamily="34" charset="0"/>
                </a:rPr>
                <a:t> reality for </a:t>
              </a:r>
              <a:r>
                <a:rPr lang="fr-FR" sz="2400" dirty="0" err="1" smtClean="0">
                  <a:latin typeface="cmss17" pitchFamily="34" charset="0"/>
                </a:rPr>
                <a:t>surgery</a:t>
              </a:r>
              <a:endParaRPr lang="fr-FR" sz="2400" dirty="0">
                <a:latin typeface="cmss17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75914" y="3028194"/>
            <a:ext cx="3512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cmss17" pitchFamily="34" charset="0"/>
              </a:rPr>
              <a:t>Statistical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analysis</a:t>
            </a:r>
            <a:endParaRPr lang="fr-FR" sz="2400" dirty="0">
              <a:latin typeface="cmss17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27584" y="1340768"/>
            <a:ext cx="2880320" cy="2093672"/>
            <a:chOff x="539552" y="1196752"/>
            <a:chExt cx="3240360" cy="2355381"/>
          </a:xfrm>
        </p:grpSpPr>
        <p:sp>
          <p:nvSpPr>
            <p:cNvPr id="14" name="TextBox 13"/>
            <p:cNvSpPr txBox="1"/>
            <p:nvPr/>
          </p:nvSpPr>
          <p:spPr>
            <a:xfrm>
              <a:off x="539552" y="3090468"/>
              <a:ext cx="3240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 smtClean="0">
                  <a:latin typeface="cmss17" pitchFamily="34" charset="0"/>
                </a:rPr>
                <a:t>Diagnosis</a:t>
              </a:r>
              <a:endParaRPr lang="fr-FR" sz="2400" dirty="0">
                <a:latin typeface="cmss17" pitchFamily="34" charset="0"/>
              </a:endParaRPr>
            </a:p>
          </p:txBody>
        </p:sp>
        <p:pic>
          <p:nvPicPr>
            <p:cNvPr id="15" name="Picture 2" descr="C:\Users\frq09368\Work\res\ScreenShots\2012-3-26_141918_Main3D.pn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988" r="27701" b="5983"/>
            <a:stretch>
              <a:fillRect/>
            </a:stretch>
          </p:blipFill>
          <p:spPr bwMode="auto">
            <a:xfrm>
              <a:off x="683568" y="1196752"/>
              <a:ext cx="1201399" cy="1838881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2555776" y="1816248"/>
              <a:ext cx="1059429" cy="8206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B5E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 smtClean="0">
                  <a:solidFill>
                    <a:srgbClr val="0B5ED7"/>
                  </a:solidFill>
                  <a:latin typeface="cmss17" pitchFamily="34" charset="0"/>
                </a:rPr>
                <a:t>Volume</a:t>
              </a:r>
              <a:br>
                <a:rPr lang="fr-FR" sz="2000" dirty="0" smtClean="0">
                  <a:solidFill>
                    <a:srgbClr val="0B5ED7"/>
                  </a:solidFill>
                  <a:latin typeface="cmss17" pitchFamily="34" charset="0"/>
                </a:rPr>
              </a:br>
              <a:r>
                <a:rPr lang="fr-FR" sz="2000" dirty="0" smtClean="0">
                  <a:solidFill>
                    <a:srgbClr val="0B5ED7"/>
                  </a:solidFill>
                  <a:latin typeface="cmss17" pitchFamily="34" charset="0"/>
                </a:rPr>
                <a:t>150 </a:t>
              </a:r>
              <a:r>
                <a:rPr lang="fr-FR" sz="2000" dirty="0" err="1" smtClean="0">
                  <a:solidFill>
                    <a:srgbClr val="0B5ED7"/>
                  </a:solidFill>
                  <a:latin typeface="cmss17" pitchFamily="34" charset="0"/>
                </a:rPr>
                <a:t>mL</a:t>
              </a:r>
              <a:endParaRPr lang="fr-FR" sz="2000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1907704" y="2204864"/>
              <a:ext cx="576064" cy="0"/>
            </a:xfrm>
            <a:prstGeom prst="straightConnector1">
              <a:avLst/>
            </a:prstGeom>
            <a:ln w="28575">
              <a:solidFill>
                <a:srgbClr val="0B5ED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http://www.bioeng.nus.edu.sg/cfa/subcortical/figure3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8"/>
          <a:stretch/>
        </p:blipFill>
        <p:spPr bwMode="auto">
          <a:xfrm>
            <a:off x="7812360" y="1196753"/>
            <a:ext cx="38715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7"/>
            <a:ext cx="2524957" cy="168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Introduction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5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9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0" grpId="0" animBg="1"/>
      <p:bldP spid="30" grpId="1" animBg="1"/>
      <p:bldP spid="29" grpId="0" animBg="1"/>
      <p:bldP spid="29" grpId="1" animBg="1"/>
      <p:bldP spid="23" grpId="0" animBg="1"/>
      <p:bldP spid="23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generalized</a:t>
            </a:r>
            <a:r>
              <a:rPr lang="fr-FR" dirty="0" smtClean="0"/>
              <a:t> segmentation </a:t>
            </a:r>
            <a:r>
              <a:rPr lang="fr-FR" dirty="0" err="1" smtClean="0"/>
              <a:t>algorithm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208" name="Rectangle 207"/>
          <p:cNvSpPr/>
          <p:nvPr>
            <p:custDataLst>
              <p:tags r:id="rId1"/>
            </p:custDataLst>
          </p:nvPr>
        </p:nvSpPr>
        <p:spPr bwMode="auto">
          <a:xfrm>
            <a:off x="899592" y="2433662"/>
            <a:ext cx="7526671" cy="24354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09" name="TextBox 208"/>
          <p:cNvSpPr txBox="1"/>
          <p:nvPr>
            <p:custDataLst>
              <p:tags r:id="rId2"/>
            </p:custDataLst>
          </p:nvPr>
        </p:nvSpPr>
        <p:spPr>
          <a:xfrm>
            <a:off x="1094094" y="2433662"/>
            <a:ext cx="75103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0B5ED7"/>
                </a:solidFill>
                <a:latin typeface="cmss17" pitchFamily="34" charset="0"/>
              </a:rPr>
              <a:t>Alternate minimization</a:t>
            </a:r>
            <a:endParaRPr lang="en-US" sz="26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241" name="TextBox 240"/>
          <p:cNvSpPr txBox="1"/>
          <p:nvPr>
            <p:custDataLst>
              <p:tags r:id="rId3"/>
            </p:custDataLst>
          </p:nvPr>
        </p:nvSpPr>
        <p:spPr>
          <a:xfrm>
            <a:off x="5282811" y="4438273"/>
            <a:ext cx="2914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Negligible overhead</a:t>
            </a:r>
            <a:endParaRPr lang="en-US" sz="22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242" name="TextBox 241"/>
          <p:cNvSpPr txBox="1"/>
          <p:nvPr>
            <p:custDataLst>
              <p:tags r:id="rId4"/>
            </p:custDataLst>
          </p:nvPr>
        </p:nvSpPr>
        <p:spPr>
          <a:xfrm>
            <a:off x="5292081" y="3503330"/>
            <a:ext cx="2914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Closed-form solution</a:t>
            </a:r>
            <a:endParaRPr lang="en-US" sz="2200" dirty="0"/>
          </a:p>
        </p:txBody>
      </p:sp>
      <p:cxnSp>
        <p:nvCxnSpPr>
          <p:cNvPr id="243" name="Straight Connector 242"/>
          <p:cNvCxnSpPr/>
          <p:nvPr>
            <p:custDataLst>
              <p:tags r:id="rId5"/>
            </p:custDataLst>
          </p:nvPr>
        </p:nvCxnSpPr>
        <p:spPr bwMode="auto">
          <a:xfrm>
            <a:off x="4788024" y="2937850"/>
            <a:ext cx="0" cy="1860463"/>
          </a:xfrm>
          <a:prstGeom prst="line">
            <a:avLst/>
          </a:prstGeom>
          <a:ln w="19050">
            <a:solidFill>
              <a:srgbClr val="0B5ED7"/>
            </a:solidFill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2" name="TextBox 251"/>
          <p:cNvSpPr txBox="1"/>
          <p:nvPr>
            <p:custDataLst>
              <p:tags r:id="rId6"/>
            </p:custDataLst>
          </p:nvPr>
        </p:nvSpPr>
        <p:spPr>
          <a:xfrm>
            <a:off x="971601" y="3646185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mss17" pitchFamily="34" charset="0"/>
              </a:rPr>
              <a:t>Same as</a:t>
            </a:r>
            <a:r>
              <a:rPr lang="en-US" sz="2200" dirty="0">
                <a:latin typeface="cmss17" pitchFamily="34" charset="0"/>
              </a:rPr>
              <a:t> </a:t>
            </a:r>
            <a:r>
              <a:rPr lang="en-US" sz="2200" dirty="0" smtClean="0">
                <a:latin typeface="cmss17" pitchFamily="34" charset="0"/>
              </a:rPr>
              <a:t>standard algorithm</a:t>
            </a:r>
            <a:br>
              <a:rPr lang="en-US" sz="2200" dirty="0" smtClean="0">
                <a:latin typeface="cmss17" pitchFamily="34" charset="0"/>
              </a:rPr>
            </a:br>
            <a:r>
              <a:rPr lang="en-US" sz="2200" dirty="0" smtClean="0">
                <a:latin typeface="cmss17" pitchFamily="34" charset="0"/>
              </a:rPr>
              <a:t>(via gradient descent)</a:t>
            </a:r>
            <a:endParaRPr lang="en-US" sz="2200" dirty="0">
              <a:latin typeface="cmss17" pitchFamily="34" charset="0"/>
            </a:endParaRPr>
          </a:p>
        </p:txBody>
      </p:sp>
      <p:sp>
        <p:nvSpPr>
          <p:cNvPr id="253" name="TextBox 252"/>
          <p:cNvSpPr txBox="1"/>
          <p:nvPr>
            <p:custDataLst>
              <p:tags r:id="rId7"/>
            </p:custDataLst>
          </p:nvPr>
        </p:nvSpPr>
        <p:spPr>
          <a:xfrm>
            <a:off x="1225924" y="4438273"/>
            <a:ext cx="2914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No additional cost</a:t>
            </a:r>
            <a:endParaRPr lang="en-US" sz="2200" dirty="0">
              <a:solidFill>
                <a:srgbClr val="0B5ED7"/>
              </a:solidFill>
              <a:latin typeface="cmss17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1560" y="5229200"/>
            <a:ext cx="8069432" cy="948541"/>
            <a:chOff x="611560" y="5374377"/>
            <a:chExt cx="8069432" cy="948541"/>
          </a:xfrm>
        </p:grpSpPr>
        <p:sp>
          <p:nvSpPr>
            <p:cNvPr id="207" name="Rectangle 206"/>
            <p:cNvSpPr/>
            <p:nvPr>
              <p:custDataLst>
                <p:tags r:id="rId12"/>
              </p:custDataLst>
            </p:nvPr>
          </p:nvSpPr>
          <p:spPr bwMode="auto">
            <a:xfrm>
              <a:off x="4762019" y="5816150"/>
              <a:ext cx="3918973" cy="50676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  <p:sp>
          <p:nvSpPr>
            <p:cNvPr id="266" name="TextBox 265"/>
            <p:cNvSpPr txBox="1"/>
            <p:nvPr>
              <p:custDataLst>
                <p:tags r:id="rId13"/>
              </p:custDataLst>
            </p:nvPr>
          </p:nvSpPr>
          <p:spPr>
            <a:xfrm>
              <a:off x="783654" y="5374377"/>
              <a:ext cx="78207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latin typeface="cmss17" pitchFamily="34" charset="0"/>
                </a:rPr>
                <a:t>Composition </a:t>
              </a:r>
              <a:r>
                <a:rPr lang="en-US" sz="2200" dirty="0">
                  <a:latin typeface="cmss17" pitchFamily="34" charset="0"/>
                </a:rPr>
                <a:t>update </a:t>
              </a:r>
              <a:r>
                <a:rPr lang="en-US" sz="2200" dirty="0" smtClean="0">
                  <a:latin typeface="cmss17" pitchFamily="34" charset="0"/>
                </a:rPr>
                <a:t>to guarantee diffeomorphism </a:t>
              </a:r>
              <a:r>
                <a:rPr lang="en-US" sz="2200" dirty="0">
                  <a:solidFill>
                    <a:srgbClr val="0B5ED7"/>
                  </a:solidFill>
                  <a:latin typeface="cmss17" pitchFamily="34" charset="0"/>
                </a:rPr>
                <a:t>[</a:t>
              </a:r>
              <a:r>
                <a:rPr lang="en-US" sz="2200" dirty="0" err="1">
                  <a:solidFill>
                    <a:srgbClr val="0B5ED7"/>
                  </a:solidFill>
                  <a:latin typeface="cmss17" pitchFamily="34" charset="0"/>
                </a:rPr>
                <a:t>Saddi</a:t>
              </a:r>
              <a:r>
                <a:rPr lang="en-US" sz="2200" dirty="0">
                  <a:solidFill>
                    <a:srgbClr val="0B5ED7"/>
                  </a:solidFill>
                  <a:latin typeface="cmss17" pitchFamily="34" charset="0"/>
                </a:rPr>
                <a:t> et al., 2007]</a:t>
              </a:r>
            </a:p>
          </p:txBody>
        </p:sp>
        <p:cxnSp>
          <p:nvCxnSpPr>
            <p:cNvPr id="269" name="Straight Arrow Connector 268"/>
            <p:cNvCxnSpPr/>
            <p:nvPr>
              <p:custDataLst>
                <p:tags r:id="rId14"/>
              </p:custDataLst>
            </p:nvPr>
          </p:nvCxnSpPr>
          <p:spPr bwMode="auto">
            <a:xfrm>
              <a:off x="3995936" y="6104345"/>
              <a:ext cx="594934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B5ED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359" name="Group 199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auto">
            <a:xfrm>
              <a:off x="611560" y="5939456"/>
              <a:ext cx="3178231" cy="297856"/>
              <a:chOff x="0" y="-1"/>
              <a:chExt cx="5762" cy="540"/>
            </a:xfrm>
          </p:grpSpPr>
          <p:sp>
            <p:nvSpPr>
              <p:cNvPr id="361" name="Freeform 200"/>
              <p:cNvSpPr>
                <a:spLocks noChangeAspect="1"/>
              </p:cNvSpPr>
              <p:nvPr/>
            </p:nvSpPr>
            <p:spPr bwMode="auto">
              <a:xfrm>
                <a:off x="0" y="106"/>
                <a:ext cx="312" cy="354"/>
              </a:xfrm>
              <a:custGeom>
                <a:avLst/>
                <a:gdLst>
                  <a:gd name="T0" fmla="*/ 175 w 312"/>
                  <a:gd name="T1" fmla="*/ 33 h 354"/>
                  <a:gd name="T2" fmla="*/ 180 w 312"/>
                  <a:gd name="T3" fmla="*/ 24 h 354"/>
                  <a:gd name="T4" fmla="*/ 190 w 312"/>
                  <a:gd name="T5" fmla="*/ 18 h 354"/>
                  <a:gd name="T6" fmla="*/ 211 w 312"/>
                  <a:gd name="T7" fmla="*/ 16 h 354"/>
                  <a:gd name="T8" fmla="*/ 237 w 312"/>
                  <a:gd name="T9" fmla="*/ 15 h 354"/>
                  <a:gd name="T10" fmla="*/ 246 w 312"/>
                  <a:gd name="T11" fmla="*/ 11 h 354"/>
                  <a:gd name="T12" fmla="*/ 244 w 312"/>
                  <a:gd name="T13" fmla="*/ 0 h 354"/>
                  <a:gd name="T14" fmla="*/ 94 w 312"/>
                  <a:gd name="T15" fmla="*/ 0 h 354"/>
                  <a:gd name="T16" fmla="*/ 88 w 312"/>
                  <a:gd name="T17" fmla="*/ 1 h 354"/>
                  <a:gd name="T18" fmla="*/ 84 w 312"/>
                  <a:gd name="T19" fmla="*/ 10 h 354"/>
                  <a:gd name="T20" fmla="*/ 99 w 312"/>
                  <a:gd name="T21" fmla="*/ 15 h 354"/>
                  <a:gd name="T22" fmla="*/ 118 w 312"/>
                  <a:gd name="T23" fmla="*/ 17 h 354"/>
                  <a:gd name="T24" fmla="*/ 132 w 312"/>
                  <a:gd name="T25" fmla="*/ 25 h 354"/>
                  <a:gd name="T26" fmla="*/ 130 w 312"/>
                  <a:gd name="T27" fmla="*/ 35 h 354"/>
                  <a:gd name="T28" fmla="*/ 59 w 312"/>
                  <a:gd name="T29" fmla="*/ 320 h 354"/>
                  <a:gd name="T30" fmla="*/ 55 w 312"/>
                  <a:gd name="T31" fmla="*/ 330 h 354"/>
                  <a:gd name="T32" fmla="*/ 46 w 312"/>
                  <a:gd name="T33" fmla="*/ 335 h 354"/>
                  <a:gd name="T34" fmla="*/ 28 w 312"/>
                  <a:gd name="T35" fmla="*/ 337 h 354"/>
                  <a:gd name="T36" fmla="*/ 8 w 312"/>
                  <a:gd name="T37" fmla="*/ 338 h 354"/>
                  <a:gd name="T38" fmla="*/ 1 w 312"/>
                  <a:gd name="T39" fmla="*/ 342 h 354"/>
                  <a:gd name="T40" fmla="*/ 4 w 312"/>
                  <a:gd name="T41" fmla="*/ 353 h 354"/>
                  <a:gd name="T42" fmla="*/ 253 w 312"/>
                  <a:gd name="T43" fmla="*/ 354 h 354"/>
                  <a:gd name="T44" fmla="*/ 264 w 312"/>
                  <a:gd name="T45" fmla="*/ 352 h 354"/>
                  <a:gd name="T46" fmla="*/ 269 w 312"/>
                  <a:gd name="T47" fmla="*/ 345 h 354"/>
                  <a:gd name="T48" fmla="*/ 312 w 312"/>
                  <a:gd name="T49" fmla="*/ 227 h 354"/>
                  <a:gd name="T50" fmla="*/ 310 w 312"/>
                  <a:gd name="T51" fmla="*/ 222 h 354"/>
                  <a:gd name="T52" fmla="*/ 301 w 312"/>
                  <a:gd name="T53" fmla="*/ 222 h 354"/>
                  <a:gd name="T54" fmla="*/ 290 w 312"/>
                  <a:gd name="T55" fmla="*/ 249 h 354"/>
                  <a:gd name="T56" fmla="*/ 272 w 312"/>
                  <a:gd name="T57" fmla="*/ 286 h 354"/>
                  <a:gd name="T58" fmla="*/ 243 w 312"/>
                  <a:gd name="T59" fmla="*/ 316 h 354"/>
                  <a:gd name="T60" fmla="*/ 198 w 312"/>
                  <a:gd name="T61" fmla="*/ 335 h 354"/>
                  <a:gd name="T62" fmla="*/ 119 w 312"/>
                  <a:gd name="T63" fmla="*/ 338 h 354"/>
                  <a:gd name="T64" fmla="*/ 107 w 312"/>
                  <a:gd name="T65" fmla="*/ 337 h 354"/>
                  <a:gd name="T66" fmla="*/ 101 w 312"/>
                  <a:gd name="T67" fmla="*/ 332 h 354"/>
                  <a:gd name="T68" fmla="*/ 104 w 312"/>
                  <a:gd name="T69" fmla="*/ 32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12" h="354">
                    <a:moveTo>
                      <a:pt x="173" y="40"/>
                    </a:moveTo>
                    <a:lnTo>
                      <a:pt x="175" y="33"/>
                    </a:lnTo>
                    <a:lnTo>
                      <a:pt x="177" y="28"/>
                    </a:lnTo>
                    <a:lnTo>
                      <a:pt x="180" y="24"/>
                    </a:lnTo>
                    <a:lnTo>
                      <a:pt x="184" y="21"/>
                    </a:lnTo>
                    <a:lnTo>
                      <a:pt x="190" y="18"/>
                    </a:lnTo>
                    <a:lnTo>
                      <a:pt x="199" y="17"/>
                    </a:lnTo>
                    <a:lnTo>
                      <a:pt x="211" y="16"/>
                    </a:lnTo>
                    <a:lnTo>
                      <a:pt x="228" y="15"/>
                    </a:lnTo>
                    <a:lnTo>
                      <a:pt x="237" y="15"/>
                    </a:lnTo>
                    <a:lnTo>
                      <a:pt x="243" y="14"/>
                    </a:lnTo>
                    <a:lnTo>
                      <a:pt x="246" y="11"/>
                    </a:lnTo>
                    <a:lnTo>
                      <a:pt x="247" y="6"/>
                    </a:lnTo>
                    <a:lnTo>
                      <a:pt x="244" y="0"/>
                    </a:lnTo>
                    <a:lnTo>
                      <a:pt x="239" y="0"/>
                    </a:lnTo>
                    <a:lnTo>
                      <a:pt x="94" y="0"/>
                    </a:lnTo>
                    <a:lnTo>
                      <a:pt x="91" y="0"/>
                    </a:lnTo>
                    <a:lnTo>
                      <a:pt x="88" y="1"/>
                    </a:lnTo>
                    <a:lnTo>
                      <a:pt x="85" y="4"/>
                    </a:lnTo>
                    <a:lnTo>
                      <a:pt x="84" y="10"/>
                    </a:lnTo>
                    <a:lnTo>
                      <a:pt x="88" y="15"/>
                    </a:lnTo>
                    <a:lnTo>
                      <a:pt x="99" y="15"/>
                    </a:lnTo>
                    <a:lnTo>
                      <a:pt x="106" y="16"/>
                    </a:lnTo>
                    <a:lnTo>
                      <a:pt x="118" y="17"/>
                    </a:lnTo>
                    <a:lnTo>
                      <a:pt x="129" y="19"/>
                    </a:lnTo>
                    <a:lnTo>
                      <a:pt x="132" y="25"/>
                    </a:lnTo>
                    <a:lnTo>
                      <a:pt x="132" y="28"/>
                    </a:lnTo>
                    <a:lnTo>
                      <a:pt x="130" y="35"/>
                    </a:lnTo>
                    <a:lnTo>
                      <a:pt x="61" y="313"/>
                    </a:lnTo>
                    <a:lnTo>
                      <a:pt x="59" y="320"/>
                    </a:lnTo>
                    <a:lnTo>
                      <a:pt x="57" y="325"/>
                    </a:lnTo>
                    <a:lnTo>
                      <a:pt x="55" y="330"/>
                    </a:lnTo>
                    <a:lnTo>
                      <a:pt x="51" y="333"/>
                    </a:lnTo>
                    <a:lnTo>
                      <a:pt x="46" y="335"/>
                    </a:lnTo>
                    <a:lnTo>
                      <a:pt x="38" y="337"/>
                    </a:lnTo>
                    <a:lnTo>
                      <a:pt x="28" y="337"/>
                    </a:lnTo>
                    <a:lnTo>
                      <a:pt x="14" y="338"/>
                    </a:lnTo>
                    <a:lnTo>
                      <a:pt x="8" y="338"/>
                    </a:lnTo>
                    <a:lnTo>
                      <a:pt x="4" y="339"/>
                    </a:lnTo>
                    <a:lnTo>
                      <a:pt x="1" y="342"/>
                    </a:lnTo>
                    <a:lnTo>
                      <a:pt x="0" y="348"/>
                    </a:lnTo>
                    <a:lnTo>
                      <a:pt x="4" y="353"/>
                    </a:lnTo>
                    <a:lnTo>
                      <a:pt x="14" y="354"/>
                    </a:lnTo>
                    <a:lnTo>
                      <a:pt x="253" y="354"/>
                    </a:lnTo>
                    <a:lnTo>
                      <a:pt x="260" y="353"/>
                    </a:lnTo>
                    <a:lnTo>
                      <a:pt x="264" y="352"/>
                    </a:lnTo>
                    <a:lnTo>
                      <a:pt x="267" y="350"/>
                    </a:lnTo>
                    <a:lnTo>
                      <a:pt x="269" y="345"/>
                    </a:lnTo>
                    <a:lnTo>
                      <a:pt x="310" y="233"/>
                    </a:lnTo>
                    <a:lnTo>
                      <a:pt x="312" y="227"/>
                    </a:lnTo>
                    <a:lnTo>
                      <a:pt x="312" y="226"/>
                    </a:lnTo>
                    <a:lnTo>
                      <a:pt x="310" y="222"/>
                    </a:lnTo>
                    <a:lnTo>
                      <a:pt x="306" y="220"/>
                    </a:lnTo>
                    <a:lnTo>
                      <a:pt x="301" y="222"/>
                    </a:lnTo>
                    <a:lnTo>
                      <a:pt x="297" y="231"/>
                    </a:lnTo>
                    <a:lnTo>
                      <a:pt x="290" y="249"/>
                    </a:lnTo>
                    <a:lnTo>
                      <a:pt x="282" y="267"/>
                    </a:lnTo>
                    <a:lnTo>
                      <a:pt x="272" y="286"/>
                    </a:lnTo>
                    <a:lnTo>
                      <a:pt x="259" y="302"/>
                    </a:lnTo>
                    <a:lnTo>
                      <a:pt x="243" y="316"/>
                    </a:lnTo>
                    <a:lnTo>
                      <a:pt x="223" y="327"/>
                    </a:lnTo>
                    <a:lnTo>
                      <a:pt x="198" y="335"/>
                    </a:lnTo>
                    <a:lnTo>
                      <a:pt x="167" y="338"/>
                    </a:lnTo>
                    <a:lnTo>
                      <a:pt x="119" y="338"/>
                    </a:lnTo>
                    <a:lnTo>
                      <a:pt x="112" y="337"/>
                    </a:lnTo>
                    <a:lnTo>
                      <a:pt x="107" y="337"/>
                    </a:lnTo>
                    <a:lnTo>
                      <a:pt x="102" y="336"/>
                    </a:lnTo>
                    <a:lnTo>
                      <a:pt x="101" y="332"/>
                    </a:lnTo>
                    <a:lnTo>
                      <a:pt x="101" y="329"/>
                    </a:lnTo>
                    <a:lnTo>
                      <a:pt x="104" y="320"/>
                    </a:lnTo>
                    <a:lnTo>
                      <a:pt x="173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2" name="Freeform 201"/>
              <p:cNvSpPr>
                <a:spLocks noChangeAspect="1"/>
              </p:cNvSpPr>
              <p:nvPr/>
            </p:nvSpPr>
            <p:spPr bwMode="auto">
              <a:xfrm>
                <a:off x="372" y="-1"/>
                <a:ext cx="94" cy="363"/>
              </a:xfrm>
              <a:custGeom>
                <a:avLst/>
                <a:gdLst>
                  <a:gd name="T0" fmla="*/ 86 w 94"/>
                  <a:gd name="T1" fmla="*/ 0 h 363"/>
                  <a:gd name="T2" fmla="*/ 44 w 94"/>
                  <a:gd name="T3" fmla="*/ 41 h 363"/>
                  <a:gd name="T4" fmla="*/ 17 w 94"/>
                  <a:gd name="T5" fmla="*/ 88 h 363"/>
                  <a:gd name="T6" fmla="*/ 4 w 94"/>
                  <a:gd name="T7" fmla="*/ 136 h 363"/>
                  <a:gd name="T8" fmla="*/ 0 w 94"/>
                  <a:gd name="T9" fmla="*/ 181 h 363"/>
                  <a:gd name="T10" fmla="*/ 3 w 94"/>
                  <a:gd name="T11" fmla="*/ 224 h 363"/>
                  <a:gd name="T12" fmla="*/ 16 w 94"/>
                  <a:gd name="T13" fmla="*/ 272 h 363"/>
                  <a:gd name="T14" fmla="*/ 43 w 94"/>
                  <a:gd name="T15" fmla="*/ 320 h 363"/>
                  <a:gd name="T16" fmla="*/ 86 w 94"/>
                  <a:gd name="T17" fmla="*/ 363 h 363"/>
                  <a:gd name="T18" fmla="*/ 91 w 94"/>
                  <a:gd name="T19" fmla="*/ 362 h 363"/>
                  <a:gd name="T20" fmla="*/ 94 w 94"/>
                  <a:gd name="T21" fmla="*/ 358 h 363"/>
                  <a:gd name="T22" fmla="*/ 90 w 94"/>
                  <a:gd name="T23" fmla="*/ 353 h 363"/>
                  <a:gd name="T24" fmla="*/ 59 w 94"/>
                  <a:gd name="T25" fmla="*/ 317 h 363"/>
                  <a:gd name="T26" fmla="*/ 39 w 94"/>
                  <a:gd name="T27" fmla="*/ 276 h 363"/>
                  <a:gd name="T28" fmla="*/ 28 w 94"/>
                  <a:gd name="T29" fmla="*/ 230 h 363"/>
                  <a:gd name="T30" fmla="*/ 24 w 94"/>
                  <a:gd name="T31" fmla="*/ 181 h 363"/>
                  <a:gd name="T32" fmla="*/ 30 w 94"/>
                  <a:gd name="T33" fmla="*/ 117 h 363"/>
                  <a:gd name="T34" fmla="*/ 47 w 94"/>
                  <a:gd name="T35" fmla="*/ 68 h 363"/>
                  <a:gd name="T36" fmla="*/ 68 w 94"/>
                  <a:gd name="T37" fmla="*/ 33 h 363"/>
                  <a:gd name="T38" fmla="*/ 91 w 94"/>
                  <a:gd name="T39" fmla="*/ 9 h 363"/>
                  <a:gd name="T40" fmla="*/ 94 w 94"/>
                  <a:gd name="T41" fmla="*/ 4 h 363"/>
                  <a:gd name="T42" fmla="*/ 91 w 94"/>
                  <a:gd name="T43" fmla="*/ 0 h 363"/>
                  <a:gd name="T44" fmla="*/ 86 w 94"/>
                  <a:gd name="T45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363">
                    <a:moveTo>
                      <a:pt x="86" y="0"/>
                    </a:moveTo>
                    <a:lnTo>
                      <a:pt x="44" y="41"/>
                    </a:lnTo>
                    <a:lnTo>
                      <a:pt x="17" y="88"/>
                    </a:lnTo>
                    <a:lnTo>
                      <a:pt x="4" y="136"/>
                    </a:lnTo>
                    <a:lnTo>
                      <a:pt x="0" y="181"/>
                    </a:lnTo>
                    <a:lnTo>
                      <a:pt x="3" y="224"/>
                    </a:lnTo>
                    <a:lnTo>
                      <a:pt x="16" y="272"/>
                    </a:lnTo>
                    <a:lnTo>
                      <a:pt x="43" y="320"/>
                    </a:lnTo>
                    <a:lnTo>
                      <a:pt x="86" y="363"/>
                    </a:lnTo>
                    <a:lnTo>
                      <a:pt x="91" y="362"/>
                    </a:lnTo>
                    <a:lnTo>
                      <a:pt x="94" y="358"/>
                    </a:lnTo>
                    <a:lnTo>
                      <a:pt x="90" y="353"/>
                    </a:lnTo>
                    <a:lnTo>
                      <a:pt x="59" y="317"/>
                    </a:lnTo>
                    <a:lnTo>
                      <a:pt x="39" y="276"/>
                    </a:lnTo>
                    <a:lnTo>
                      <a:pt x="28" y="230"/>
                    </a:lnTo>
                    <a:lnTo>
                      <a:pt x="24" y="181"/>
                    </a:lnTo>
                    <a:lnTo>
                      <a:pt x="30" y="117"/>
                    </a:lnTo>
                    <a:lnTo>
                      <a:pt x="47" y="68"/>
                    </a:lnTo>
                    <a:lnTo>
                      <a:pt x="68" y="33"/>
                    </a:lnTo>
                    <a:lnTo>
                      <a:pt x="91" y="9"/>
                    </a:lnTo>
                    <a:lnTo>
                      <a:pt x="94" y="4"/>
                    </a:lnTo>
                    <a:lnTo>
                      <a:pt x="91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3" name="Freeform 202"/>
              <p:cNvSpPr>
                <a:spLocks noChangeAspect="1"/>
              </p:cNvSpPr>
              <p:nvPr/>
            </p:nvSpPr>
            <p:spPr bwMode="auto">
              <a:xfrm>
                <a:off x="505" y="111"/>
                <a:ext cx="220" cy="164"/>
              </a:xfrm>
              <a:custGeom>
                <a:avLst/>
                <a:gdLst>
                  <a:gd name="T0" fmla="*/ 25 w 220"/>
                  <a:gd name="T1" fmla="*/ 146 h 164"/>
                  <a:gd name="T2" fmla="*/ 27 w 220"/>
                  <a:gd name="T3" fmla="*/ 161 h 164"/>
                  <a:gd name="T4" fmla="*/ 44 w 220"/>
                  <a:gd name="T5" fmla="*/ 161 h 164"/>
                  <a:gd name="T6" fmla="*/ 53 w 220"/>
                  <a:gd name="T7" fmla="*/ 146 h 164"/>
                  <a:gd name="T8" fmla="*/ 60 w 220"/>
                  <a:gd name="T9" fmla="*/ 118 h 164"/>
                  <a:gd name="T10" fmla="*/ 70 w 220"/>
                  <a:gd name="T11" fmla="*/ 76 h 164"/>
                  <a:gd name="T12" fmla="*/ 75 w 220"/>
                  <a:gd name="T13" fmla="*/ 60 h 164"/>
                  <a:gd name="T14" fmla="*/ 86 w 220"/>
                  <a:gd name="T15" fmla="*/ 44 h 164"/>
                  <a:gd name="T16" fmla="*/ 106 w 220"/>
                  <a:gd name="T17" fmla="*/ 22 h 164"/>
                  <a:gd name="T18" fmla="*/ 140 w 220"/>
                  <a:gd name="T19" fmla="*/ 10 h 164"/>
                  <a:gd name="T20" fmla="*/ 158 w 220"/>
                  <a:gd name="T21" fmla="*/ 20 h 164"/>
                  <a:gd name="T22" fmla="*/ 161 w 220"/>
                  <a:gd name="T23" fmla="*/ 36 h 164"/>
                  <a:gd name="T24" fmla="*/ 152 w 220"/>
                  <a:gd name="T25" fmla="*/ 77 h 164"/>
                  <a:gd name="T26" fmla="*/ 140 w 220"/>
                  <a:gd name="T27" fmla="*/ 113 h 164"/>
                  <a:gd name="T28" fmla="*/ 134 w 220"/>
                  <a:gd name="T29" fmla="*/ 133 h 164"/>
                  <a:gd name="T30" fmla="*/ 144 w 220"/>
                  <a:gd name="T31" fmla="*/ 155 h 164"/>
                  <a:gd name="T32" fmla="*/ 168 w 220"/>
                  <a:gd name="T33" fmla="*/ 164 h 164"/>
                  <a:gd name="T34" fmla="*/ 192 w 220"/>
                  <a:gd name="T35" fmla="*/ 156 h 164"/>
                  <a:gd name="T36" fmla="*/ 208 w 220"/>
                  <a:gd name="T37" fmla="*/ 138 h 164"/>
                  <a:gd name="T38" fmla="*/ 217 w 220"/>
                  <a:gd name="T39" fmla="*/ 119 h 164"/>
                  <a:gd name="T40" fmla="*/ 220 w 220"/>
                  <a:gd name="T41" fmla="*/ 108 h 164"/>
                  <a:gd name="T42" fmla="*/ 215 w 220"/>
                  <a:gd name="T43" fmla="*/ 104 h 164"/>
                  <a:gd name="T44" fmla="*/ 208 w 220"/>
                  <a:gd name="T45" fmla="*/ 110 h 164"/>
                  <a:gd name="T46" fmla="*/ 191 w 220"/>
                  <a:gd name="T47" fmla="*/ 142 h 164"/>
                  <a:gd name="T48" fmla="*/ 170 w 220"/>
                  <a:gd name="T49" fmla="*/ 154 h 164"/>
                  <a:gd name="T50" fmla="*/ 160 w 220"/>
                  <a:gd name="T51" fmla="*/ 141 h 164"/>
                  <a:gd name="T52" fmla="*/ 162 w 220"/>
                  <a:gd name="T53" fmla="*/ 129 h 164"/>
                  <a:gd name="T54" fmla="*/ 169 w 220"/>
                  <a:gd name="T55" fmla="*/ 112 h 164"/>
                  <a:gd name="T56" fmla="*/ 180 w 220"/>
                  <a:gd name="T57" fmla="*/ 80 h 164"/>
                  <a:gd name="T58" fmla="*/ 188 w 220"/>
                  <a:gd name="T59" fmla="*/ 42 h 164"/>
                  <a:gd name="T60" fmla="*/ 183 w 220"/>
                  <a:gd name="T61" fmla="*/ 20 h 164"/>
                  <a:gd name="T62" fmla="*/ 172 w 220"/>
                  <a:gd name="T63" fmla="*/ 8 h 164"/>
                  <a:gd name="T64" fmla="*/ 157 w 220"/>
                  <a:gd name="T65" fmla="*/ 2 h 164"/>
                  <a:gd name="T66" fmla="*/ 141 w 220"/>
                  <a:gd name="T67" fmla="*/ 0 h 164"/>
                  <a:gd name="T68" fmla="*/ 103 w 220"/>
                  <a:gd name="T69" fmla="*/ 11 h 164"/>
                  <a:gd name="T70" fmla="*/ 80 w 220"/>
                  <a:gd name="T71" fmla="*/ 33 h 164"/>
                  <a:gd name="T72" fmla="*/ 65 w 220"/>
                  <a:gd name="T73" fmla="*/ 7 h 164"/>
                  <a:gd name="T74" fmla="*/ 41 w 220"/>
                  <a:gd name="T75" fmla="*/ 0 h 164"/>
                  <a:gd name="T76" fmla="*/ 23 w 220"/>
                  <a:gd name="T77" fmla="*/ 7 h 164"/>
                  <a:gd name="T78" fmla="*/ 13 w 220"/>
                  <a:gd name="T79" fmla="*/ 20 h 164"/>
                  <a:gd name="T80" fmla="*/ 3 w 220"/>
                  <a:gd name="T81" fmla="*/ 42 h 164"/>
                  <a:gd name="T82" fmla="*/ 0 w 220"/>
                  <a:gd name="T83" fmla="*/ 56 h 164"/>
                  <a:gd name="T84" fmla="*/ 6 w 220"/>
                  <a:gd name="T85" fmla="*/ 60 h 164"/>
                  <a:gd name="T86" fmla="*/ 11 w 220"/>
                  <a:gd name="T87" fmla="*/ 59 h 164"/>
                  <a:gd name="T88" fmla="*/ 14 w 220"/>
                  <a:gd name="T89" fmla="*/ 50 h 164"/>
                  <a:gd name="T90" fmla="*/ 24 w 220"/>
                  <a:gd name="T91" fmla="*/ 22 h 164"/>
                  <a:gd name="T92" fmla="*/ 40 w 220"/>
                  <a:gd name="T93" fmla="*/ 10 h 164"/>
                  <a:gd name="T94" fmla="*/ 50 w 220"/>
                  <a:gd name="T95" fmla="*/ 16 h 164"/>
                  <a:gd name="T96" fmla="*/ 52 w 220"/>
                  <a:gd name="T97" fmla="*/ 28 h 164"/>
                  <a:gd name="T98" fmla="*/ 46 w 220"/>
                  <a:gd name="T99" fmla="*/ 58 h 164"/>
                  <a:gd name="T100" fmla="*/ 38 w 220"/>
                  <a:gd name="T101" fmla="*/ 91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20" h="164">
                    <a:moveTo>
                      <a:pt x="27" y="137"/>
                    </a:moveTo>
                    <a:lnTo>
                      <a:pt x="25" y="146"/>
                    </a:lnTo>
                    <a:lnTo>
                      <a:pt x="23" y="152"/>
                    </a:lnTo>
                    <a:lnTo>
                      <a:pt x="27" y="161"/>
                    </a:lnTo>
                    <a:lnTo>
                      <a:pt x="36" y="164"/>
                    </a:lnTo>
                    <a:lnTo>
                      <a:pt x="44" y="161"/>
                    </a:lnTo>
                    <a:lnTo>
                      <a:pt x="50" y="156"/>
                    </a:lnTo>
                    <a:lnTo>
                      <a:pt x="53" y="146"/>
                    </a:lnTo>
                    <a:lnTo>
                      <a:pt x="56" y="133"/>
                    </a:lnTo>
                    <a:lnTo>
                      <a:pt x="60" y="118"/>
                    </a:lnTo>
                    <a:lnTo>
                      <a:pt x="64" y="101"/>
                    </a:lnTo>
                    <a:lnTo>
                      <a:pt x="70" y="76"/>
                    </a:lnTo>
                    <a:lnTo>
                      <a:pt x="73" y="67"/>
                    </a:lnTo>
                    <a:lnTo>
                      <a:pt x="75" y="60"/>
                    </a:lnTo>
                    <a:lnTo>
                      <a:pt x="79" y="53"/>
                    </a:lnTo>
                    <a:lnTo>
                      <a:pt x="86" y="44"/>
                    </a:lnTo>
                    <a:lnTo>
                      <a:pt x="94" y="32"/>
                    </a:lnTo>
                    <a:lnTo>
                      <a:pt x="106" y="22"/>
                    </a:lnTo>
                    <a:lnTo>
                      <a:pt x="121" y="13"/>
                    </a:lnTo>
                    <a:lnTo>
                      <a:pt x="140" y="10"/>
                    </a:lnTo>
                    <a:lnTo>
                      <a:pt x="152" y="13"/>
                    </a:lnTo>
                    <a:lnTo>
                      <a:pt x="158" y="20"/>
                    </a:lnTo>
                    <a:lnTo>
                      <a:pt x="160" y="29"/>
                    </a:lnTo>
                    <a:lnTo>
                      <a:pt x="161" y="36"/>
                    </a:lnTo>
                    <a:lnTo>
                      <a:pt x="158" y="55"/>
                    </a:lnTo>
                    <a:lnTo>
                      <a:pt x="152" y="77"/>
                    </a:lnTo>
                    <a:lnTo>
                      <a:pt x="145" y="98"/>
                    </a:lnTo>
                    <a:lnTo>
                      <a:pt x="140" y="113"/>
                    </a:lnTo>
                    <a:lnTo>
                      <a:pt x="135" y="124"/>
                    </a:lnTo>
                    <a:lnTo>
                      <a:pt x="134" y="133"/>
                    </a:lnTo>
                    <a:lnTo>
                      <a:pt x="137" y="146"/>
                    </a:lnTo>
                    <a:lnTo>
                      <a:pt x="144" y="155"/>
                    </a:lnTo>
                    <a:lnTo>
                      <a:pt x="155" y="162"/>
                    </a:lnTo>
                    <a:lnTo>
                      <a:pt x="168" y="164"/>
                    </a:lnTo>
                    <a:lnTo>
                      <a:pt x="181" y="162"/>
                    </a:lnTo>
                    <a:lnTo>
                      <a:pt x="192" y="156"/>
                    </a:lnTo>
                    <a:lnTo>
                      <a:pt x="201" y="148"/>
                    </a:lnTo>
                    <a:lnTo>
                      <a:pt x="208" y="138"/>
                    </a:lnTo>
                    <a:lnTo>
                      <a:pt x="213" y="128"/>
                    </a:lnTo>
                    <a:lnTo>
                      <a:pt x="217" y="119"/>
                    </a:lnTo>
                    <a:lnTo>
                      <a:pt x="220" y="112"/>
                    </a:lnTo>
                    <a:lnTo>
                      <a:pt x="220" y="108"/>
                    </a:lnTo>
                    <a:lnTo>
                      <a:pt x="218" y="104"/>
                    </a:lnTo>
                    <a:lnTo>
                      <a:pt x="215" y="104"/>
                    </a:lnTo>
                    <a:lnTo>
                      <a:pt x="210" y="105"/>
                    </a:lnTo>
                    <a:lnTo>
                      <a:pt x="208" y="110"/>
                    </a:lnTo>
                    <a:lnTo>
                      <a:pt x="200" y="129"/>
                    </a:lnTo>
                    <a:lnTo>
                      <a:pt x="191" y="142"/>
                    </a:lnTo>
                    <a:lnTo>
                      <a:pt x="180" y="151"/>
                    </a:lnTo>
                    <a:lnTo>
                      <a:pt x="170" y="154"/>
                    </a:lnTo>
                    <a:lnTo>
                      <a:pt x="162" y="150"/>
                    </a:lnTo>
                    <a:lnTo>
                      <a:pt x="160" y="141"/>
                    </a:lnTo>
                    <a:lnTo>
                      <a:pt x="161" y="135"/>
                    </a:lnTo>
                    <a:lnTo>
                      <a:pt x="162" y="129"/>
                    </a:lnTo>
                    <a:lnTo>
                      <a:pt x="165" y="122"/>
                    </a:lnTo>
                    <a:lnTo>
                      <a:pt x="169" y="112"/>
                    </a:lnTo>
                    <a:lnTo>
                      <a:pt x="174" y="99"/>
                    </a:lnTo>
                    <a:lnTo>
                      <a:pt x="180" y="80"/>
                    </a:lnTo>
                    <a:lnTo>
                      <a:pt x="186" y="59"/>
                    </a:lnTo>
                    <a:lnTo>
                      <a:pt x="188" y="42"/>
                    </a:lnTo>
                    <a:lnTo>
                      <a:pt x="187" y="30"/>
                    </a:lnTo>
                    <a:lnTo>
                      <a:pt x="183" y="20"/>
                    </a:lnTo>
                    <a:lnTo>
                      <a:pt x="178" y="13"/>
                    </a:lnTo>
                    <a:lnTo>
                      <a:pt x="172" y="8"/>
                    </a:lnTo>
                    <a:lnTo>
                      <a:pt x="164" y="4"/>
                    </a:lnTo>
                    <a:lnTo>
                      <a:pt x="157" y="2"/>
                    </a:lnTo>
                    <a:lnTo>
                      <a:pt x="148" y="0"/>
                    </a:lnTo>
                    <a:lnTo>
                      <a:pt x="141" y="0"/>
                    </a:lnTo>
                    <a:lnTo>
                      <a:pt x="120" y="3"/>
                    </a:lnTo>
                    <a:lnTo>
                      <a:pt x="103" y="11"/>
                    </a:lnTo>
                    <a:lnTo>
                      <a:pt x="90" y="22"/>
                    </a:lnTo>
                    <a:lnTo>
                      <a:pt x="80" y="33"/>
                    </a:lnTo>
                    <a:lnTo>
                      <a:pt x="75" y="17"/>
                    </a:lnTo>
                    <a:lnTo>
                      <a:pt x="65" y="7"/>
                    </a:lnTo>
                    <a:lnTo>
                      <a:pt x="53" y="2"/>
                    </a:lnTo>
                    <a:lnTo>
                      <a:pt x="41" y="0"/>
                    </a:lnTo>
                    <a:lnTo>
                      <a:pt x="31" y="2"/>
                    </a:lnTo>
                    <a:lnTo>
                      <a:pt x="23" y="7"/>
                    </a:lnTo>
                    <a:lnTo>
                      <a:pt x="17" y="13"/>
                    </a:lnTo>
                    <a:lnTo>
                      <a:pt x="13" y="20"/>
                    </a:lnTo>
                    <a:lnTo>
                      <a:pt x="7" y="31"/>
                    </a:lnTo>
                    <a:lnTo>
                      <a:pt x="3" y="42"/>
                    </a:lnTo>
                    <a:lnTo>
                      <a:pt x="1" y="51"/>
                    </a:lnTo>
                    <a:lnTo>
                      <a:pt x="0" y="56"/>
                    </a:lnTo>
                    <a:lnTo>
                      <a:pt x="2" y="60"/>
                    </a:lnTo>
                    <a:lnTo>
                      <a:pt x="6" y="60"/>
                    </a:lnTo>
                    <a:lnTo>
                      <a:pt x="9" y="60"/>
                    </a:lnTo>
                    <a:lnTo>
                      <a:pt x="11" y="59"/>
                    </a:lnTo>
                    <a:lnTo>
                      <a:pt x="12" y="55"/>
                    </a:lnTo>
                    <a:lnTo>
                      <a:pt x="14" y="50"/>
                    </a:lnTo>
                    <a:lnTo>
                      <a:pt x="18" y="34"/>
                    </a:lnTo>
                    <a:lnTo>
                      <a:pt x="24" y="22"/>
                    </a:lnTo>
                    <a:lnTo>
                      <a:pt x="31" y="13"/>
                    </a:lnTo>
                    <a:lnTo>
                      <a:pt x="40" y="10"/>
                    </a:lnTo>
                    <a:lnTo>
                      <a:pt x="46" y="12"/>
                    </a:lnTo>
                    <a:lnTo>
                      <a:pt x="50" y="16"/>
                    </a:lnTo>
                    <a:lnTo>
                      <a:pt x="52" y="21"/>
                    </a:lnTo>
                    <a:lnTo>
                      <a:pt x="52" y="28"/>
                    </a:lnTo>
                    <a:lnTo>
                      <a:pt x="50" y="42"/>
                    </a:lnTo>
                    <a:lnTo>
                      <a:pt x="46" y="58"/>
                    </a:lnTo>
                    <a:lnTo>
                      <a:pt x="42" y="75"/>
                    </a:lnTo>
                    <a:lnTo>
                      <a:pt x="38" y="91"/>
                    </a:lnTo>
                    <a:lnTo>
                      <a:pt x="27" y="1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4" name="Freeform 203"/>
              <p:cNvSpPr>
                <a:spLocks noChangeAspect="1"/>
              </p:cNvSpPr>
              <p:nvPr/>
            </p:nvSpPr>
            <p:spPr bwMode="auto">
              <a:xfrm>
                <a:off x="769" y="47"/>
                <a:ext cx="266" cy="267"/>
              </a:xfrm>
              <a:custGeom>
                <a:avLst/>
                <a:gdLst>
                  <a:gd name="T0" fmla="*/ 142 w 266"/>
                  <a:gd name="T1" fmla="*/ 142 h 267"/>
                  <a:gd name="T2" fmla="*/ 253 w 266"/>
                  <a:gd name="T3" fmla="*/ 142 h 267"/>
                  <a:gd name="T4" fmla="*/ 257 w 266"/>
                  <a:gd name="T5" fmla="*/ 142 h 267"/>
                  <a:gd name="T6" fmla="*/ 261 w 266"/>
                  <a:gd name="T7" fmla="*/ 141 h 267"/>
                  <a:gd name="T8" fmla="*/ 265 w 266"/>
                  <a:gd name="T9" fmla="*/ 139 h 267"/>
                  <a:gd name="T10" fmla="*/ 266 w 266"/>
                  <a:gd name="T11" fmla="*/ 133 h 267"/>
                  <a:gd name="T12" fmla="*/ 265 w 266"/>
                  <a:gd name="T13" fmla="*/ 128 h 267"/>
                  <a:gd name="T14" fmla="*/ 262 w 266"/>
                  <a:gd name="T15" fmla="*/ 125 h 267"/>
                  <a:gd name="T16" fmla="*/ 257 w 266"/>
                  <a:gd name="T17" fmla="*/ 124 h 267"/>
                  <a:gd name="T18" fmla="*/ 253 w 266"/>
                  <a:gd name="T19" fmla="*/ 124 h 267"/>
                  <a:gd name="T20" fmla="*/ 142 w 266"/>
                  <a:gd name="T21" fmla="*/ 124 h 267"/>
                  <a:gd name="T22" fmla="*/ 142 w 266"/>
                  <a:gd name="T23" fmla="*/ 13 h 267"/>
                  <a:gd name="T24" fmla="*/ 142 w 266"/>
                  <a:gd name="T25" fmla="*/ 9 h 267"/>
                  <a:gd name="T26" fmla="*/ 141 w 266"/>
                  <a:gd name="T27" fmla="*/ 4 h 267"/>
                  <a:gd name="T28" fmla="*/ 139 w 266"/>
                  <a:gd name="T29" fmla="*/ 1 h 267"/>
                  <a:gd name="T30" fmla="*/ 134 w 266"/>
                  <a:gd name="T31" fmla="*/ 0 h 267"/>
                  <a:gd name="T32" fmla="*/ 128 w 266"/>
                  <a:gd name="T33" fmla="*/ 1 h 267"/>
                  <a:gd name="T34" fmla="*/ 126 w 266"/>
                  <a:gd name="T35" fmla="*/ 4 h 267"/>
                  <a:gd name="T36" fmla="*/ 125 w 266"/>
                  <a:gd name="T37" fmla="*/ 9 h 267"/>
                  <a:gd name="T38" fmla="*/ 125 w 266"/>
                  <a:gd name="T39" fmla="*/ 13 h 267"/>
                  <a:gd name="T40" fmla="*/ 125 w 266"/>
                  <a:gd name="T41" fmla="*/ 124 h 267"/>
                  <a:gd name="T42" fmla="*/ 14 w 266"/>
                  <a:gd name="T43" fmla="*/ 124 h 267"/>
                  <a:gd name="T44" fmla="*/ 10 w 266"/>
                  <a:gd name="T45" fmla="*/ 124 h 267"/>
                  <a:gd name="T46" fmla="*/ 5 w 266"/>
                  <a:gd name="T47" fmla="*/ 125 h 267"/>
                  <a:gd name="T48" fmla="*/ 2 w 266"/>
                  <a:gd name="T49" fmla="*/ 128 h 267"/>
                  <a:gd name="T50" fmla="*/ 0 w 266"/>
                  <a:gd name="T51" fmla="*/ 133 h 267"/>
                  <a:gd name="T52" fmla="*/ 2 w 266"/>
                  <a:gd name="T53" fmla="*/ 138 h 267"/>
                  <a:gd name="T54" fmla="*/ 5 w 266"/>
                  <a:gd name="T55" fmla="*/ 141 h 267"/>
                  <a:gd name="T56" fmla="*/ 10 w 266"/>
                  <a:gd name="T57" fmla="*/ 142 h 267"/>
                  <a:gd name="T58" fmla="*/ 14 w 266"/>
                  <a:gd name="T59" fmla="*/ 142 h 267"/>
                  <a:gd name="T60" fmla="*/ 125 w 266"/>
                  <a:gd name="T61" fmla="*/ 142 h 267"/>
                  <a:gd name="T62" fmla="*/ 125 w 266"/>
                  <a:gd name="T63" fmla="*/ 254 h 267"/>
                  <a:gd name="T64" fmla="*/ 125 w 266"/>
                  <a:gd name="T65" fmla="*/ 258 h 267"/>
                  <a:gd name="T66" fmla="*/ 126 w 266"/>
                  <a:gd name="T67" fmla="*/ 262 h 267"/>
                  <a:gd name="T68" fmla="*/ 128 w 266"/>
                  <a:gd name="T69" fmla="*/ 265 h 267"/>
                  <a:gd name="T70" fmla="*/ 133 w 266"/>
                  <a:gd name="T71" fmla="*/ 267 h 267"/>
                  <a:gd name="T72" fmla="*/ 139 w 266"/>
                  <a:gd name="T73" fmla="*/ 266 h 267"/>
                  <a:gd name="T74" fmla="*/ 141 w 266"/>
                  <a:gd name="T75" fmla="*/ 262 h 267"/>
                  <a:gd name="T76" fmla="*/ 142 w 266"/>
                  <a:gd name="T77" fmla="*/ 258 h 267"/>
                  <a:gd name="T78" fmla="*/ 142 w 266"/>
                  <a:gd name="T79" fmla="*/ 254 h 267"/>
                  <a:gd name="T80" fmla="*/ 142 w 266"/>
                  <a:gd name="T81" fmla="*/ 142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6" h="267">
                    <a:moveTo>
                      <a:pt x="142" y="142"/>
                    </a:moveTo>
                    <a:lnTo>
                      <a:pt x="253" y="142"/>
                    </a:lnTo>
                    <a:lnTo>
                      <a:pt x="257" y="142"/>
                    </a:lnTo>
                    <a:lnTo>
                      <a:pt x="261" y="141"/>
                    </a:lnTo>
                    <a:lnTo>
                      <a:pt x="265" y="139"/>
                    </a:lnTo>
                    <a:lnTo>
                      <a:pt x="266" y="133"/>
                    </a:lnTo>
                    <a:lnTo>
                      <a:pt x="265" y="128"/>
                    </a:lnTo>
                    <a:lnTo>
                      <a:pt x="262" y="125"/>
                    </a:lnTo>
                    <a:lnTo>
                      <a:pt x="257" y="124"/>
                    </a:lnTo>
                    <a:lnTo>
                      <a:pt x="253" y="124"/>
                    </a:lnTo>
                    <a:lnTo>
                      <a:pt x="142" y="124"/>
                    </a:lnTo>
                    <a:lnTo>
                      <a:pt x="142" y="13"/>
                    </a:lnTo>
                    <a:lnTo>
                      <a:pt x="142" y="9"/>
                    </a:lnTo>
                    <a:lnTo>
                      <a:pt x="141" y="4"/>
                    </a:lnTo>
                    <a:lnTo>
                      <a:pt x="139" y="1"/>
                    </a:lnTo>
                    <a:lnTo>
                      <a:pt x="134" y="0"/>
                    </a:lnTo>
                    <a:lnTo>
                      <a:pt x="128" y="1"/>
                    </a:lnTo>
                    <a:lnTo>
                      <a:pt x="126" y="4"/>
                    </a:lnTo>
                    <a:lnTo>
                      <a:pt x="125" y="9"/>
                    </a:lnTo>
                    <a:lnTo>
                      <a:pt x="125" y="13"/>
                    </a:lnTo>
                    <a:lnTo>
                      <a:pt x="125" y="124"/>
                    </a:lnTo>
                    <a:lnTo>
                      <a:pt x="14" y="124"/>
                    </a:lnTo>
                    <a:lnTo>
                      <a:pt x="10" y="124"/>
                    </a:lnTo>
                    <a:lnTo>
                      <a:pt x="5" y="125"/>
                    </a:lnTo>
                    <a:lnTo>
                      <a:pt x="2" y="128"/>
                    </a:lnTo>
                    <a:lnTo>
                      <a:pt x="0" y="133"/>
                    </a:lnTo>
                    <a:lnTo>
                      <a:pt x="2" y="138"/>
                    </a:lnTo>
                    <a:lnTo>
                      <a:pt x="5" y="141"/>
                    </a:lnTo>
                    <a:lnTo>
                      <a:pt x="10" y="142"/>
                    </a:lnTo>
                    <a:lnTo>
                      <a:pt x="14" y="142"/>
                    </a:lnTo>
                    <a:lnTo>
                      <a:pt x="125" y="142"/>
                    </a:lnTo>
                    <a:lnTo>
                      <a:pt x="125" y="254"/>
                    </a:lnTo>
                    <a:lnTo>
                      <a:pt x="125" y="258"/>
                    </a:lnTo>
                    <a:lnTo>
                      <a:pt x="126" y="262"/>
                    </a:lnTo>
                    <a:lnTo>
                      <a:pt x="128" y="265"/>
                    </a:lnTo>
                    <a:lnTo>
                      <a:pt x="133" y="267"/>
                    </a:lnTo>
                    <a:lnTo>
                      <a:pt x="139" y="266"/>
                    </a:lnTo>
                    <a:lnTo>
                      <a:pt x="141" y="262"/>
                    </a:lnTo>
                    <a:lnTo>
                      <a:pt x="142" y="258"/>
                    </a:lnTo>
                    <a:lnTo>
                      <a:pt x="142" y="254"/>
                    </a:lnTo>
                    <a:lnTo>
                      <a:pt x="142" y="1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5" name="Freeform 204"/>
              <p:cNvSpPr>
                <a:spLocks noChangeAspect="1"/>
              </p:cNvSpPr>
              <p:nvPr/>
            </p:nvSpPr>
            <p:spPr bwMode="auto">
              <a:xfrm>
                <a:off x="1099" y="30"/>
                <a:ext cx="131" cy="241"/>
              </a:xfrm>
              <a:custGeom>
                <a:avLst/>
                <a:gdLst>
                  <a:gd name="T0" fmla="*/ 82 w 131"/>
                  <a:gd name="T1" fmla="*/ 10 h 241"/>
                  <a:gd name="T2" fmla="*/ 81 w 131"/>
                  <a:gd name="T3" fmla="*/ 5 h 241"/>
                  <a:gd name="T4" fmla="*/ 80 w 131"/>
                  <a:gd name="T5" fmla="*/ 2 h 241"/>
                  <a:gd name="T6" fmla="*/ 77 w 131"/>
                  <a:gd name="T7" fmla="*/ 0 h 241"/>
                  <a:gd name="T8" fmla="*/ 71 w 131"/>
                  <a:gd name="T9" fmla="*/ 0 h 241"/>
                  <a:gd name="T10" fmla="*/ 52 w 131"/>
                  <a:gd name="T11" fmla="*/ 14 h 241"/>
                  <a:gd name="T12" fmla="*/ 32 w 131"/>
                  <a:gd name="T13" fmla="*/ 20 h 241"/>
                  <a:gd name="T14" fmla="*/ 14 w 131"/>
                  <a:gd name="T15" fmla="*/ 23 h 241"/>
                  <a:gd name="T16" fmla="*/ 0 w 131"/>
                  <a:gd name="T17" fmla="*/ 23 h 241"/>
                  <a:gd name="T18" fmla="*/ 0 w 131"/>
                  <a:gd name="T19" fmla="*/ 36 h 241"/>
                  <a:gd name="T20" fmla="*/ 9 w 131"/>
                  <a:gd name="T21" fmla="*/ 36 h 241"/>
                  <a:gd name="T22" fmla="*/ 22 w 131"/>
                  <a:gd name="T23" fmla="*/ 35 h 241"/>
                  <a:gd name="T24" fmla="*/ 37 w 131"/>
                  <a:gd name="T25" fmla="*/ 32 h 241"/>
                  <a:gd name="T26" fmla="*/ 53 w 131"/>
                  <a:gd name="T27" fmla="*/ 26 h 241"/>
                  <a:gd name="T28" fmla="*/ 53 w 131"/>
                  <a:gd name="T29" fmla="*/ 211 h 241"/>
                  <a:gd name="T30" fmla="*/ 52 w 131"/>
                  <a:gd name="T31" fmla="*/ 219 h 241"/>
                  <a:gd name="T32" fmla="*/ 48 w 131"/>
                  <a:gd name="T33" fmla="*/ 224 h 241"/>
                  <a:gd name="T34" fmla="*/ 37 w 131"/>
                  <a:gd name="T35" fmla="*/ 227 h 241"/>
                  <a:gd name="T36" fmla="*/ 16 w 131"/>
                  <a:gd name="T37" fmla="*/ 228 h 241"/>
                  <a:gd name="T38" fmla="*/ 3 w 131"/>
                  <a:gd name="T39" fmla="*/ 228 h 241"/>
                  <a:gd name="T40" fmla="*/ 3 w 131"/>
                  <a:gd name="T41" fmla="*/ 241 h 241"/>
                  <a:gd name="T42" fmla="*/ 131 w 131"/>
                  <a:gd name="T43" fmla="*/ 241 h 241"/>
                  <a:gd name="T44" fmla="*/ 131 w 131"/>
                  <a:gd name="T45" fmla="*/ 228 h 241"/>
                  <a:gd name="T46" fmla="*/ 118 w 131"/>
                  <a:gd name="T47" fmla="*/ 228 h 241"/>
                  <a:gd name="T48" fmla="*/ 97 w 131"/>
                  <a:gd name="T49" fmla="*/ 227 h 241"/>
                  <a:gd name="T50" fmla="*/ 86 w 131"/>
                  <a:gd name="T51" fmla="*/ 224 h 241"/>
                  <a:gd name="T52" fmla="*/ 82 w 131"/>
                  <a:gd name="T53" fmla="*/ 219 h 241"/>
                  <a:gd name="T54" fmla="*/ 82 w 131"/>
                  <a:gd name="T55" fmla="*/ 211 h 241"/>
                  <a:gd name="T56" fmla="*/ 82 w 131"/>
                  <a:gd name="T57" fmla="*/ 1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241">
                    <a:moveTo>
                      <a:pt x="82" y="10"/>
                    </a:moveTo>
                    <a:lnTo>
                      <a:pt x="81" y="5"/>
                    </a:lnTo>
                    <a:lnTo>
                      <a:pt x="80" y="2"/>
                    </a:lnTo>
                    <a:lnTo>
                      <a:pt x="77" y="0"/>
                    </a:lnTo>
                    <a:lnTo>
                      <a:pt x="71" y="0"/>
                    </a:lnTo>
                    <a:lnTo>
                      <a:pt x="52" y="14"/>
                    </a:lnTo>
                    <a:lnTo>
                      <a:pt x="32" y="20"/>
                    </a:lnTo>
                    <a:lnTo>
                      <a:pt x="14" y="23"/>
                    </a:lnTo>
                    <a:lnTo>
                      <a:pt x="0" y="23"/>
                    </a:lnTo>
                    <a:lnTo>
                      <a:pt x="0" y="36"/>
                    </a:lnTo>
                    <a:lnTo>
                      <a:pt x="9" y="36"/>
                    </a:lnTo>
                    <a:lnTo>
                      <a:pt x="22" y="35"/>
                    </a:lnTo>
                    <a:lnTo>
                      <a:pt x="37" y="32"/>
                    </a:lnTo>
                    <a:lnTo>
                      <a:pt x="53" y="26"/>
                    </a:lnTo>
                    <a:lnTo>
                      <a:pt x="53" y="211"/>
                    </a:lnTo>
                    <a:lnTo>
                      <a:pt x="52" y="219"/>
                    </a:lnTo>
                    <a:lnTo>
                      <a:pt x="48" y="224"/>
                    </a:lnTo>
                    <a:lnTo>
                      <a:pt x="37" y="227"/>
                    </a:lnTo>
                    <a:lnTo>
                      <a:pt x="16" y="228"/>
                    </a:lnTo>
                    <a:lnTo>
                      <a:pt x="3" y="228"/>
                    </a:lnTo>
                    <a:lnTo>
                      <a:pt x="3" y="241"/>
                    </a:lnTo>
                    <a:lnTo>
                      <a:pt x="131" y="241"/>
                    </a:lnTo>
                    <a:lnTo>
                      <a:pt x="131" y="228"/>
                    </a:lnTo>
                    <a:lnTo>
                      <a:pt x="118" y="228"/>
                    </a:lnTo>
                    <a:lnTo>
                      <a:pt x="97" y="227"/>
                    </a:lnTo>
                    <a:lnTo>
                      <a:pt x="86" y="224"/>
                    </a:lnTo>
                    <a:lnTo>
                      <a:pt x="82" y="219"/>
                    </a:lnTo>
                    <a:lnTo>
                      <a:pt x="82" y="211"/>
                    </a:lnTo>
                    <a:lnTo>
                      <a:pt x="82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6" name="Freeform 205"/>
              <p:cNvSpPr>
                <a:spLocks noChangeAspect="1"/>
              </p:cNvSpPr>
              <p:nvPr/>
            </p:nvSpPr>
            <p:spPr bwMode="auto">
              <a:xfrm>
                <a:off x="1292" y="-1"/>
                <a:ext cx="94" cy="363"/>
              </a:xfrm>
              <a:custGeom>
                <a:avLst/>
                <a:gdLst>
                  <a:gd name="T0" fmla="*/ 7 w 94"/>
                  <a:gd name="T1" fmla="*/ 0 h 363"/>
                  <a:gd name="T2" fmla="*/ 3 w 94"/>
                  <a:gd name="T3" fmla="*/ 0 h 363"/>
                  <a:gd name="T4" fmla="*/ 0 w 94"/>
                  <a:gd name="T5" fmla="*/ 4 h 363"/>
                  <a:gd name="T6" fmla="*/ 4 w 94"/>
                  <a:gd name="T7" fmla="*/ 10 h 363"/>
                  <a:gd name="T8" fmla="*/ 27 w 94"/>
                  <a:gd name="T9" fmla="*/ 35 h 363"/>
                  <a:gd name="T10" fmla="*/ 48 w 94"/>
                  <a:gd name="T11" fmla="*/ 71 h 363"/>
                  <a:gd name="T12" fmla="*/ 63 w 94"/>
                  <a:gd name="T13" fmla="*/ 119 h 363"/>
                  <a:gd name="T14" fmla="*/ 69 w 94"/>
                  <a:gd name="T15" fmla="*/ 181 h 363"/>
                  <a:gd name="T16" fmla="*/ 65 w 94"/>
                  <a:gd name="T17" fmla="*/ 234 h 363"/>
                  <a:gd name="T18" fmla="*/ 53 w 94"/>
                  <a:gd name="T19" fmla="*/ 281 h 363"/>
                  <a:gd name="T20" fmla="*/ 33 w 94"/>
                  <a:gd name="T21" fmla="*/ 319 h 363"/>
                  <a:gd name="T22" fmla="*/ 7 w 94"/>
                  <a:gd name="T23" fmla="*/ 350 h 363"/>
                  <a:gd name="T24" fmla="*/ 1 w 94"/>
                  <a:gd name="T25" fmla="*/ 356 h 363"/>
                  <a:gd name="T26" fmla="*/ 0 w 94"/>
                  <a:gd name="T27" fmla="*/ 358 h 363"/>
                  <a:gd name="T28" fmla="*/ 1 w 94"/>
                  <a:gd name="T29" fmla="*/ 361 h 363"/>
                  <a:gd name="T30" fmla="*/ 5 w 94"/>
                  <a:gd name="T31" fmla="*/ 363 h 363"/>
                  <a:gd name="T32" fmla="*/ 8 w 94"/>
                  <a:gd name="T33" fmla="*/ 362 h 363"/>
                  <a:gd name="T34" fmla="*/ 13 w 94"/>
                  <a:gd name="T35" fmla="*/ 358 h 363"/>
                  <a:gd name="T36" fmla="*/ 20 w 94"/>
                  <a:gd name="T37" fmla="*/ 353 h 363"/>
                  <a:gd name="T38" fmla="*/ 29 w 94"/>
                  <a:gd name="T39" fmla="*/ 345 h 363"/>
                  <a:gd name="T40" fmla="*/ 38 w 94"/>
                  <a:gd name="T41" fmla="*/ 335 h 363"/>
                  <a:gd name="T42" fmla="*/ 48 w 94"/>
                  <a:gd name="T43" fmla="*/ 323 h 363"/>
                  <a:gd name="T44" fmla="*/ 58 w 94"/>
                  <a:gd name="T45" fmla="*/ 309 h 363"/>
                  <a:gd name="T46" fmla="*/ 68 w 94"/>
                  <a:gd name="T47" fmla="*/ 293 h 363"/>
                  <a:gd name="T48" fmla="*/ 87 w 94"/>
                  <a:gd name="T49" fmla="*/ 242 h 363"/>
                  <a:gd name="T50" fmla="*/ 94 w 94"/>
                  <a:gd name="T51" fmla="*/ 181 h 363"/>
                  <a:gd name="T52" fmla="*/ 90 w 94"/>
                  <a:gd name="T53" fmla="*/ 139 h 363"/>
                  <a:gd name="T54" fmla="*/ 77 w 94"/>
                  <a:gd name="T55" fmla="*/ 91 h 363"/>
                  <a:gd name="T56" fmla="*/ 51 w 94"/>
                  <a:gd name="T57" fmla="*/ 43 h 363"/>
                  <a:gd name="T58" fmla="*/ 7 w 94"/>
                  <a:gd name="T59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4" h="363">
                    <a:moveTo>
                      <a:pt x="7" y="0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4" y="10"/>
                    </a:lnTo>
                    <a:lnTo>
                      <a:pt x="27" y="35"/>
                    </a:lnTo>
                    <a:lnTo>
                      <a:pt x="48" y="71"/>
                    </a:lnTo>
                    <a:lnTo>
                      <a:pt x="63" y="119"/>
                    </a:lnTo>
                    <a:lnTo>
                      <a:pt x="69" y="181"/>
                    </a:lnTo>
                    <a:lnTo>
                      <a:pt x="65" y="234"/>
                    </a:lnTo>
                    <a:lnTo>
                      <a:pt x="53" y="281"/>
                    </a:lnTo>
                    <a:lnTo>
                      <a:pt x="33" y="319"/>
                    </a:lnTo>
                    <a:lnTo>
                      <a:pt x="7" y="350"/>
                    </a:lnTo>
                    <a:lnTo>
                      <a:pt x="1" y="356"/>
                    </a:lnTo>
                    <a:lnTo>
                      <a:pt x="0" y="358"/>
                    </a:lnTo>
                    <a:lnTo>
                      <a:pt x="1" y="361"/>
                    </a:lnTo>
                    <a:lnTo>
                      <a:pt x="5" y="363"/>
                    </a:lnTo>
                    <a:lnTo>
                      <a:pt x="8" y="362"/>
                    </a:lnTo>
                    <a:lnTo>
                      <a:pt x="13" y="358"/>
                    </a:lnTo>
                    <a:lnTo>
                      <a:pt x="20" y="353"/>
                    </a:lnTo>
                    <a:lnTo>
                      <a:pt x="29" y="345"/>
                    </a:lnTo>
                    <a:lnTo>
                      <a:pt x="38" y="335"/>
                    </a:lnTo>
                    <a:lnTo>
                      <a:pt x="48" y="323"/>
                    </a:lnTo>
                    <a:lnTo>
                      <a:pt x="58" y="309"/>
                    </a:lnTo>
                    <a:lnTo>
                      <a:pt x="68" y="293"/>
                    </a:lnTo>
                    <a:lnTo>
                      <a:pt x="87" y="242"/>
                    </a:lnTo>
                    <a:lnTo>
                      <a:pt x="94" y="181"/>
                    </a:lnTo>
                    <a:lnTo>
                      <a:pt x="90" y="139"/>
                    </a:lnTo>
                    <a:lnTo>
                      <a:pt x="77" y="91"/>
                    </a:lnTo>
                    <a:lnTo>
                      <a:pt x="51" y="4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7" name="Freeform 206"/>
              <p:cNvSpPr>
                <a:spLocks noChangeAspect="1"/>
              </p:cNvSpPr>
              <p:nvPr/>
            </p:nvSpPr>
            <p:spPr bwMode="auto">
              <a:xfrm>
                <a:off x="1626" y="195"/>
                <a:ext cx="458" cy="270"/>
              </a:xfrm>
              <a:custGeom>
                <a:avLst/>
                <a:gdLst>
                  <a:gd name="T0" fmla="*/ 439 w 458"/>
                  <a:gd name="T1" fmla="*/ 145 h 270"/>
                  <a:gd name="T2" fmla="*/ 446 w 458"/>
                  <a:gd name="T3" fmla="*/ 145 h 270"/>
                  <a:gd name="T4" fmla="*/ 452 w 458"/>
                  <a:gd name="T5" fmla="*/ 144 h 270"/>
                  <a:gd name="T6" fmla="*/ 456 w 458"/>
                  <a:gd name="T7" fmla="*/ 141 h 270"/>
                  <a:gd name="T8" fmla="*/ 458 w 458"/>
                  <a:gd name="T9" fmla="*/ 135 h 270"/>
                  <a:gd name="T10" fmla="*/ 456 w 458"/>
                  <a:gd name="T11" fmla="*/ 129 h 270"/>
                  <a:gd name="T12" fmla="*/ 452 w 458"/>
                  <a:gd name="T13" fmla="*/ 126 h 270"/>
                  <a:gd name="T14" fmla="*/ 446 w 458"/>
                  <a:gd name="T15" fmla="*/ 125 h 270"/>
                  <a:gd name="T16" fmla="*/ 439 w 458"/>
                  <a:gd name="T17" fmla="*/ 125 h 270"/>
                  <a:gd name="T18" fmla="*/ 56 w 458"/>
                  <a:gd name="T19" fmla="*/ 125 h 270"/>
                  <a:gd name="T20" fmla="*/ 75 w 458"/>
                  <a:gd name="T21" fmla="*/ 109 h 270"/>
                  <a:gd name="T22" fmla="*/ 88 w 458"/>
                  <a:gd name="T23" fmla="*/ 94 h 270"/>
                  <a:gd name="T24" fmla="*/ 98 w 458"/>
                  <a:gd name="T25" fmla="*/ 82 h 270"/>
                  <a:gd name="T26" fmla="*/ 102 w 458"/>
                  <a:gd name="T27" fmla="*/ 75 h 270"/>
                  <a:gd name="T28" fmla="*/ 117 w 458"/>
                  <a:gd name="T29" fmla="*/ 49 h 270"/>
                  <a:gd name="T30" fmla="*/ 125 w 458"/>
                  <a:gd name="T31" fmla="*/ 27 h 270"/>
                  <a:gd name="T32" fmla="*/ 129 w 458"/>
                  <a:gd name="T33" fmla="*/ 12 h 270"/>
                  <a:gd name="T34" fmla="*/ 130 w 458"/>
                  <a:gd name="T35" fmla="*/ 6 h 270"/>
                  <a:gd name="T36" fmla="*/ 126 w 458"/>
                  <a:gd name="T37" fmla="*/ 0 h 270"/>
                  <a:gd name="T38" fmla="*/ 120 w 458"/>
                  <a:gd name="T39" fmla="*/ 0 h 270"/>
                  <a:gd name="T40" fmla="*/ 114 w 458"/>
                  <a:gd name="T41" fmla="*/ 0 h 270"/>
                  <a:gd name="T42" fmla="*/ 111 w 458"/>
                  <a:gd name="T43" fmla="*/ 1 h 270"/>
                  <a:gd name="T44" fmla="*/ 110 w 458"/>
                  <a:gd name="T45" fmla="*/ 4 h 270"/>
                  <a:gd name="T46" fmla="*/ 108 w 458"/>
                  <a:gd name="T47" fmla="*/ 10 h 270"/>
                  <a:gd name="T48" fmla="*/ 96 w 458"/>
                  <a:gd name="T49" fmla="*/ 46 h 270"/>
                  <a:gd name="T50" fmla="*/ 75 w 458"/>
                  <a:gd name="T51" fmla="*/ 79 h 270"/>
                  <a:gd name="T52" fmla="*/ 46 w 458"/>
                  <a:gd name="T53" fmla="*/ 107 h 270"/>
                  <a:gd name="T54" fmla="*/ 8 w 458"/>
                  <a:gd name="T55" fmla="*/ 128 h 270"/>
                  <a:gd name="T56" fmla="*/ 2 w 458"/>
                  <a:gd name="T57" fmla="*/ 131 h 270"/>
                  <a:gd name="T58" fmla="*/ 0 w 458"/>
                  <a:gd name="T59" fmla="*/ 135 h 270"/>
                  <a:gd name="T60" fmla="*/ 2 w 458"/>
                  <a:gd name="T61" fmla="*/ 139 h 270"/>
                  <a:gd name="T62" fmla="*/ 8 w 458"/>
                  <a:gd name="T63" fmla="*/ 142 h 270"/>
                  <a:gd name="T64" fmla="*/ 44 w 458"/>
                  <a:gd name="T65" fmla="*/ 162 h 270"/>
                  <a:gd name="T66" fmla="*/ 73 w 458"/>
                  <a:gd name="T67" fmla="*/ 189 h 270"/>
                  <a:gd name="T68" fmla="*/ 95 w 458"/>
                  <a:gd name="T69" fmla="*/ 222 h 270"/>
                  <a:gd name="T70" fmla="*/ 109 w 458"/>
                  <a:gd name="T71" fmla="*/ 262 h 270"/>
                  <a:gd name="T72" fmla="*/ 111 w 458"/>
                  <a:gd name="T73" fmla="*/ 269 h 270"/>
                  <a:gd name="T74" fmla="*/ 120 w 458"/>
                  <a:gd name="T75" fmla="*/ 270 h 270"/>
                  <a:gd name="T76" fmla="*/ 126 w 458"/>
                  <a:gd name="T77" fmla="*/ 269 h 270"/>
                  <a:gd name="T78" fmla="*/ 130 w 458"/>
                  <a:gd name="T79" fmla="*/ 264 h 270"/>
                  <a:gd name="T80" fmla="*/ 129 w 458"/>
                  <a:gd name="T81" fmla="*/ 258 h 270"/>
                  <a:gd name="T82" fmla="*/ 125 w 458"/>
                  <a:gd name="T83" fmla="*/ 242 h 270"/>
                  <a:gd name="T84" fmla="*/ 117 w 458"/>
                  <a:gd name="T85" fmla="*/ 221 h 270"/>
                  <a:gd name="T86" fmla="*/ 103 w 458"/>
                  <a:gd name="T87" fmla="*/ 196 h 270"/>
                  <a:gd name="T88" fmla="*/ 84 w 458"/>
                  <a:gd name="T89" fmla="*/ 171 h 270"/>
                  <a:gd name="T90" fmla="*/ 56 w 458"/>
                  <a:gd name="T91" fmla="*/ 145 h 270"/>
                  <a:gd name="T92" fmla="*/ 439 w 458"/>
                  <a:gd name="T93" fmla="*/ 14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58" h="270">
                    <a:moveTo>
                      <a:pt x="439" y="145"/>
                    </a:moveTo>
                    <a:lnTo>
                      <a:pt x="446" y="145"/>
                    </a:lnTo>
                    <a:lnTo>
                      <a:pt x="452" y="144"/>
                    </a:lnTo>
                    <a:lnTo>
                      <a:pt x="456" y="141"/>
                    </a:lnTo>
                    <a:lnTo>
                      <a:pt x="458" y="135"/>
                    </a:lnTo>
                    <a:lnTo>
                      <a:pt x="456" y="129"/>
                    </a:lnTo>
                    <a:lnTo>
                      <a:pt x="452" y="126"/>
                    </a:lnTo>
                    <a:lnTo>
                      <a:pt x="446" y="125"/>
                    </a:lnTo>
                    <a:lnTo>
                      <a:pt x="439" y="125"/>
                    </a:lnTo>
                    <a:lnTo>
                      <a:pt x="56" y="125"/>
                    </a:lnTo>
                    <a:lnTo>
                      <a:pt x="75" y="109"/>
                    </a:lnTo>
                    <a:lnTo>
                      <a:pt x="88" y="94"/>
                    </a:lnTo>
                    <a:lnTo>
                      <a:pt x="98" y="82"/>
                    </a:lnTo>
                    <a:lnTo>
                      <a:pt x="102" y="75"/>
                    </a:lnTo>
                    <a:lnTo>
                      <a:pt x="117" y="49"/>
                    </a:lnTo>
                    <a:lnTo>
                      <a:pt x="125" y="27"/>
                    </a:lnTo>
                    <a:lnTo>
                      <a:pt x="129" y="12"/>
                    </a:lnTo>
                    <a:lnTo>
                      <a:pt x="130" y="6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114" y="0"/>
                    </a:lnTo>
                    <a:lnTo>
                      <a:pt x="111" y="1"/>
                    </a:lnTo>
                    <a:lnTo>
                      <a:pt x="110" y="4"/>
                    </a:lnTo>
                    <a:lnTo>
                      <a:pt x="108" y="10"/>
                    </a:lnTo>
                    <a:lnTo>
                      <a:pt x="96" y="46"/>
                    </a:lnTo>
                    <a:lnTo>
                      <a:pt x="75" y="79"/>
                    </a:lnTo>
                    <a:lnTo>
                      <a:pt x="46" y="107"/>
                    </a:lnTo>
                    <a:lnTo>
                      <a:pt x="8" y="128"/>
                    </a:lnTo>
                    <a:lnTo>
                      <a:pt x="2" y="131"/>
                    </a:lnTo>
                    <a:lnTo>
                      <a:pt x="0" y="135"/>
                    </a:lnTo>
                    <a:lnTo>
                      <a:pt x="2" y="139"/>
                    </a:lnTo>
                    <a:lnTo>
                      <a:pt x="8" y="142"/>
                    </a:lnTo>
                    <a:lnTo>
                      <a:pt x="44" y="162"/>
                    </a:lnTo>
                    <a:lnTo>
                      <a:pt x="73" y="189"/>
                    </a:lnTo>
                    <a:lnTo>
                      <a:pt x="95" y="222"/>
                    </a:lnTo>
                    <a:lnTo>
                      <a:pt x="109" y="262"/>
                    </a:lnTo>
                    <a:lnTo>
                      <a:pt x="111" y="269"/>
                    </a:lnTo>
                    <a:lnTo>
                      <a:pt x="120" y="270"/>
                    </a:lnTo>
                    <a:lnTo>
                      <a:pt x="126" y="269"/>
                    </a:lnTo>
                    <a:lnTo>
                      <a:pt x="130" y="264"/>
                    </a:lnTo>
                    <a:lnTo>
                      <a:pt x="129" y="258"/>
                    </a:lnTo>
                    <a:lnTo>
                      <a:pt x="125" y="242"/>
                    </a:lnTo>
                    <a:lnTo>
                      <a:pt x="117" y="221"/>
                    </a:lnTo>
                    <a:lnTo>
                      <a:pt x="103" y="196"/>
                    </a:lnTo>
                    <a:lnTo>
                      <a:pt x="84" y="171"/>
                    </a:lnTo>
                    <a:lnTo>
                      <a:pt x="56" y="145"/>
                    </a:lnTo>
                    <a:lnTo>
                      <a:pt x="439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8" name="Freeform 207"/>
              <p:cNvSpPr>
                <a:spLocks noChangeAspect="1"/>
              </p:cNvSpPr>
              <p:nvPr/>
            </p:nvSpPr>
            <p:spPr bwMode="auto">
              <a:xfrm>
                <a:off x="2278" y="106"/>
                <a:ext cx="311" cy="354"/>
              </a:xfrm>
              <a:custGeom>
                <a:avLst/>
                <a:gdLst>
                  <a:gd name="T0" fmla="*/ 174 w 311"/>
                  <a:gd name="T1" fmla="*/ 33 h 354"/>
                  <a:gd name="T2" fmla="*/ 179 w 311"/>
                  <a:gd name="T3" fmla="*/ 24 h 354"/>
                  <a:gd name="T4" fmla="*/ 190 w 311"/>
                  <a:gd name="T5" fmla="*/ 18 h 354"/>
                  <a:gd name="T6" fmla="*/ 211 w 311"/>
                  <a:gd name="T7" fmla="*/ 16 h 354"/>
                  <a:gd name="T8" fmla="*/ 237 w 311"/>
                  <a:gd name="T9" fmla="*/ 15 h 354"/>
                  <a:gd name="T10" fmla="*/ 246 w 311"/>
                  <a:gd name="T11" fmla="*/ 11 h 354"/>
                  <a:gd name="T12" fmla="*/ 243 w 311"/>
                  <a:gd name="T13" fmla="*/ 0 h 354"/>
                  <a:gd name="T14" fmla="*/ 94 w 311"/>
                  <a:gd name="T15" fmla="*/ 0 h 354"/>
                  <a:gd name="T16" fmla="*/ 87 w 311"/>
                  <a:gd name="T17" fmla="*/ 1 h 354"/>
                  <a:gd name="T18" fmla="*/ 84 w 311"/>
                  <a:gd name="T19" fmla="*/ 10 h 354"/>
                  <a:gd name="T20" fmla="*/ 98 w 311"/>
                  <a:gd name="T21" fmla="*/ 15 h 354"/>
                  <a:gd name="T22" fmla="*/ 118 w 311"/>
                  <a:gd name="T23" fmla="*/ 17 h 354"/>
                  <a:gd name="T24" fmla="*/ 132 w 311"/>
                  <a:gd name="T25" fmla="*/ 25 h 354"/>
                  <a:gd name="T26" fmla="*/ 130 w 311"/>
                  <a:gd name="T27" fmla="*/ 35 h 354"/>
                  <a:gd name="T28" fmla="*/ 59 w 311"/>
                  <a:gd name="T29" fmla="*/ 320 h 354"/>
                  <a:gd name="T30" fmla="*/ 54 w 311"/>
                  <a:gd name="T31" fmla="*/ 330 h 354"/>
                  <a:gd name="T32" fmla="*/ 45 w 311"/>
                  <a:gd name="T33" fmla="*/ 335 h 354"/>
                  <a:gd name="T34" fmla="*/ 27 w 311"/>
                  <a:gd name="T35" fmla="*/ 337 h 354"/>
                  <a:gd name="T36" fmla="*/ 8 w 311"/>
                  <a:gd name="T37" fmla="*/ 338 h 354"/>
                  <a:gd name="T38" fmla="*/ 1 w 311"/>
                  <a:gd name="T39" fmla="*/ 342 h 354"/>
                  <a:gd name="T40" fmla="*/ 3 w 311"/>
                  <a:gd name="T41" fmla="*/ 353 h 354"/>
                  <a:gd name="T42" fmla="*/ 252 w 311"/>
                  <a:gd name="T43" fmla="*/ 354 h 354"/>
                  <a:gd name="T44" fmla="*/ 264 w 311"/>
                  <a:gd name="T45" fmla="*/ 352 h 354"/>
                  <a:gd name="T46" fmla="*/ 268 w 311"/>
                  <a:gd name="T47" fmla="*/ 345 h 354"/>
                  <a:gd name="T48" fmla="*/ 311 w 311"/>
                  <a:gd name="T49" fmla="*/ 227 h 354"/>
                  <a:gd name="T50" fmla="*/ 310 w 311"/>
                  <a:gd name="T51" fmla="*/ 222 h 354"/>
                  <a:gd name="T52" fmla="*/ 300 w 311"/>
                  <a:gd name="T53" fmla="*/ 222 h 354"/>
                  <a:gd name="T54" fmla="*/ 289 w 311"/>
                  <a:gd name="T55" fmla="*/ 249 h 354"/>
                  <a:gd name="T56" fmla="*/ 271 w 311"/>
                  <a:gd name="T57" fmla="*/ 286 h 354"/>
                  <a:gd name="T58" fmla="*/ 242 w 311"/>
                  <a:gd name="T59" fmla="*/ 316 h 354"/>
                  <a:gd name="T60" fmla="*/ 197 w 311"/>
                  <a:gd name="T61" fmla="*/ 335 h 354"/>
                  <a:gd name="T62" fmla="*/ 118 w 311"/>
                  <a:gd name="T63" fmla="*/ 338 h 354"/>
                  <a:gd name="T64" fmla="*/ 107 w 311"/>
                  <a:gd name="T65" fmla="*/ 337 h 354"/>
                  <a:gd name="T66" fmla="*/ 100 w 311"/>
                  <a:gd name="T67" fmla="*/ 332 h 354"/>
                  <a:gd name="T68" fmla="*/ 103 w 311"/>
                  <a:gd name="T69" fmla="*/ 32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11" h="354">
                    <a:moveTo>
                      <a:pt x="172" y="40"/>
                    </a:moveTo>
                    <a:lnTo>
                      <a:pt x="174" y="33"/>
                    </a:lnTo>
                    <a:lnTo>
                      <a:pt x="176" y="28"/>
                    </a:lnTo>
                    <a:lnTo>
                      <a:pt x="179" y="24"/>
                    </a:lnTo>
                    <a:lnTo>
                      <a:pt x="183" y="21"/>
                    </a:lnTo>
                    <a:lnTo>
                      <a:pt x="190" y="18"/>
                    </a:lnTo>
                    <a:lnTo>
                      <a:pt x="199" y="17"/>
                    </a:lnTo>
                    <a:lnTo>
                      <a:pt x="211" y="16"/>
                    </a:lnTo>
                    <a:lnTo>
                      <a:pt x="227" y="15"/>
                    </a:lnTo>
                    <a:lnTo>
                      <a:pt x="237" y="15"/>
                    </a:lnTo>
                    <a:lnTo>
                      <a:pt x="243" y="14"/>
                    </a:lnTo>
                    <a:lnTo>
                      <a:pt x="246" y="11"/>
                    </a:lnTo>
                    <a:lnTo>
                      <a:pt x="247" y="6"/>
                    </a:lnTo>
                    <a:lnTo>
                      <a:pt x="243" y="0"/>
                    </a:lnTo>
                    <a:lnTo>
                      <a:pt x="238" y="0"/>
                    </a:lnTo>
                    <a:lnTo>
                      <a:pt x="94" y="0"/>
                    </a:lnTo>
                    <a:lnTo>
                      <a:pt x="91" y="0"/>
                    </a:lnTo>
                    <a:lnTo>
                      <a:pt x="87" y="1"/>
                    </a:lnTo>
                    <a:lnTo>
                      <a:pt x="85" y="4"/>
                    </a:lnTo>
                    <a:lnTo>
                      <a:pt x="84" y="10"/>
                    </a:lnTo>
                    <a:lnTo>
                      <a:pt x="87" y="15"/>
                    </a:lnTo>
                    <a:lnTo>
                      <a:pt x="98" y="15"/>
                    </a:lnTo>
                    <a:lnTo>
                      <a:pt x="105" y="16"/>
                    </a:lnTo>
                    <a:lnTo>
                      <a:pt x="118" y="17"/>
                    </a:lnTo>
                    <a:lnTo>
                      <a:pt x="128" y="19"/>
                    </a:lnTo>
                    <a:lnTo>
                      <a:pt x="132" y="25"/>
                    </a:lnTo>
                    <a:lnTo>
                      <a:pt x="131" y="28"/>
                    </a:lnTo>
                    <a:lnTo>
                      <a:pt x="130" y="35"/>
                    </a:lnTo>
                    <a:lnTo>
                      <a:pt x="61" y="313"/>
                    </a:lnTo>
                    <a:lnTo>
                      <a:pt x="59" y="320"/>
                    </a:lnTo>
                    <a:lnTo>
                      <a:pt x="57" y="325"/>
                    </a:lnTo>
                    <a:lnTo>
                      <a:pt x="54" y="330"/>
                    </a:lnTo>
                    <a:lnTo>
                      <a:pt x="50" y="333"/>
                    </a:lnTo>
                    <a:lnTo>
                      <a:pt x="45" y="335"/>
                    </a:lnTo>
                    <a:lnTo>
                      <a:pt x="37" y="337"/>
                    </a:lnTo>
                    <a:lnTo>
                      <a:pt x="27" y="337"/>
                    </a:lnTo>
                    <a:lnTo>
                      <a:pt x="14" y="338"/>
                    </a:lnTo>
                    <a:lnTo>
                      <a:pt x="8" y="338"/>
                    </a:lnTo>
                    <a:lnTo>
                      <a:pt x="3" y="339"/>
                    </a:lnTo>
                    <a:lnTo>
                      <a:pt x="1" y="342"/>
                    </a:lnTo>
                    <a:lnTo>
                      <a:pt x="0" y="348"/>
                    </a:lnTo>
                    <a:lnTo>
                      <a:pt x="3" y="353"/>
                    </a:lnTo>
                    <a:lnTo>
                      <a:pt x="14" y="354"/>
                    </a:lnTo>
                    <a:lnTo>
                      <a:pt x="252" y="354"/>
                    </a:lnTo>
                    <a:lnTo>
                      <a:pt x="260" y="353"/>
                    </a:lnTo>
                    <a:lnTo>
                      <a:pt x="264" y="352"/>
                    </a:lnTo>
                    <a:lnTo>
                      <a:pt x="266" y="350"/>
                    </a:lnTo>
                    <a:lnTo>
                      <a:pt x="268" y="345"/>
                    </a:lnTo>
                    <a:lnTo>
                      <a:pt x="309" y="233"/>
                    </a:lnTo>
                    <a:lnTo>
                      <a:pt x="311" y="227"/>
                    </a:lnTo>
                    <a:lnTo>
                      <a:pt x="311" y="226"/>
                    </a:lnTo>
                    <a:lnTo>
                      <a:pt x="310" y="222"/>
                    </a:lnTo>
                    <a:lnTo>
                      <a:pt x="305" y="220"/>
                    </a:lnTo>
                    <a:lnTo>
                      <a:pt x="300" y="222"/>
                    </a:lnTo>
                    <a:lnTo>
                      <a:pt x="296" y="231"/>
                    </a:lnTo>
                    <a:lnTo>
                      <a:pt x="289" y="249"/>
                    </a:lnTo>
                    <a:lnTo>
                      <a:pt x="281" y="267"/>
                    </a:lnTo>
                    <a:lnTo>
                      <a:pt x="271" y="286"/>
                    </a:lnTo>
                    <a:lnTo>
                      <a:pt x="258" y="302"/>
                    </a:lnTo>
                    <a:lnTo>
                      <a:pt x="242" y="316"/>
                    </a:lnTo>
                    <a:lnTo>
                      <a:pt x="222" y="327"/>
                    </a:lnTo>
                    <a:lnTo>
                      <a:pt x="197" y="335"/>
                    </a:lnTo>
                    <a:lnTo>
                      <a:pt x="167" y="338"/>
                    </a:lnTo>
                    <a:lnTo>
                      <a:pt x="118" y="338"/>
                    </a:lnTo>
                    <a:lnTo>
                      <a:pt x="111" y="337"/>
                    </a:lnTo>
                    <a:lnTo>
                      <a:pt x="107" y="337"/>
                    </a:lnTo>
                    <a:lnTo>
                      <a:pt x="102" y="336"/>
                    </a:lnTo>
                    <a:lnTo>
                      <a:pt x="100" y="332"/>
                    </a:lnTo>
                    <a:lnTo>
                      <a:pt x="100" y="329"/>
                    </a:lnTo>
                    <a:lnTo>
                      <a:pt x="103" y="320"/>
                    </a:lnTo>
                    <a:lnTo>
                      <a:pt x="172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9" name="Freeform 208"/>
              <p:cNvSpPr>
                <a:spLocks noChangeAspect="1"/>
              </p:cNvSpPr>
              <p:nvPr/>
            </p:nvSpPr>
            <p:spPr bwMode="auto">
              <a:xfrm>
                <a:off x="2649" y="-1"/>
                <a:ext cx="94" cy="363"/>
              </a:xfrm>
              <a:custGeom>
                <a:avLst/>
                <a:gdLst>
                  <a:gd name="T0" fmla="*/ 87 w 94"/>
                  <a:gd name="T1" fmla="*/ 0 h 363"/>
                  <a:gd name="T2" fmla="*/ 44 w 94"/>
                  <a:gd name="T3" fmla="*/ 41 h 363"/>
                  <a:gd name="T4" fmla="*/ 18 w 94"/>
                  <a:gd name="T5" fmla="*/ 88 h 363"/>
                  <a:gd name="T6" fmla="*/ 4 w 94"/>
                  <a:gd name="T7" fmla="*/ 136 h 363"/>
                  <a:gd name="T8" fmla="*/ 0 w 94"/>
                  <a:gd name="T9" fmla="*/ 181 h 363"/>
                  <a:gd name="T10" fmla="*/ 4 w 94"/>
                  <a:gd name="T11" fmla="*/ 224 h 363"/>
                  <a:gd name="T12" fmla="*/ 17 w 94"/>
                  <a:gd name="T13" fmla="*/ 272 h 363"/>
                  <a:gd name="T14" fmla="*/ 43 w 94"/>
                  <a:gd name="T15" fmla="*/ 320 h 363"/>
                  <a:gd name="T16" fmla="*/ 87 w 94"/>
                  <a:gd name="T17" fmla="*/ 363 h 363"/>
                  <a:gd name="T18" fmla="*/ 91 w 94"/>
                  <a:gd name="T19" fmla="*/ 362 h 363"/>
                  <a:gd name="T20" fmla="*/ 94 w 94"/>
                  <a:gd name="T21" fmla="*/ 358 h 363"/>
                  <a:gd name="T22" fmla="*/ 90 w 94"/>
                  <a:gd name="T23" fmla="*/ 353 h 363"/>
                  <a:gd name="T24" fmla="*/ 60 w 94"/>
                  <a:gd name="T25" fmla="*/ 317 h 363"/>
                  <a:gd name="T26" fmla="*/ 39 w 94"/>
                  <a:gd name="T27" fmla="*/ 276 h 363"/>
                  <a:gd name="T28" fmla="*/ 28 w 94"/>
                  <a:gd name="T29" fmla="*/ 230 h 363"/>
                  <a:gd name="T30" fmla="*/ 25 w 94"/>
                  <a:gd name="T31" fmla="*/ 181 h 363"/>
                  <a:gd name="T32" fmla="*/ 31 w 94"/>
                  <a:gd name="T33" fmla="*/ 117 h 363"/>
                  <a:gd name="T34" fmla="*/ 47 w 94"/>
                  <a:gd name="T35" fmla="*/ 68 h 363"/>
                  <a:gd name="T36" fmla="*/ 68 w 94"/>
                  <a:gd name="T37" fmla="*/ 33 h 363"/>
                  <a:gd name="T38" fmla="*/ 91 w 94"/>
                  <a:gd name="T39" fmla="*/ 9 h 363"/>
                  <a:gd name="T40" fmla="*/ 94 w 94"/>
                  <a:gd name="T41" fmla="*/ 4 h 363"/>
                  <a:gd name="T42" fmla="*/ 91 w 94"/>
                  <a:gd name="T43" fmla="*/ 0 h 363"/>
                  <a:gd name="T44" fmla="*/ 87 w 94"/>
                  <a:gd name="T45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363">
                    <a:moveTo>
                      <a:pt x="87" y="0"/>
                    </a:moveTo>
                    <a:lnTo>
                      <a:pt x="44" y="41"/>
                    </a:lnTo>
                    <a:lnTo>
                      <a:pt x="18" y="88"/>
                    </a:lnTo>
                    <a:lnTo>
                      <a:pt x="4" y="136"/>
                    </a:lnTo>
                    <a:lnTo>
                      <a:pt x="0" y="181"/>
                    </a:lnTo>
                    <a:lnTo>
                      <a:pt x="4" y="224"/>
                    </a:lnTo>
                    <a:lnTo>
                      <a:pt x="17" y="272"/>
                    </a:lnTo>
                    <a:lnTo>
                      <a:pt x="43" y="320"/>
                    </a:lnTo>
                    <a:lnTo>
                      <a:pt x="87" y="363"/>
                    </a:lnTo>
                    <a:lnTo>
                      <a:pt x="91" y="362"/>
                    </a:lnTo>
                    <a:lnTo>
                      <a:pt x="94" y="358"/>
                    </a:lnTo>
                    <a:lnTo>
                      <a:pt x="90" y="353"/>
                    </a:lnTo>
                    <a:lnTo>
                      <a:pt x="60" y="317"/>
                    </a:lnTo>
                    <a:lnTo>
                      <a:pt x="39" y="276"/>
                    </a:lnTo>
                    <a:lnTo>
                      <a:pt x="28" y="230"/>
                    </a:lnTo>
                    <a:lnTo>
                      <a:pt x="25" y="181"/>
                    </a:lnTo>
                    <a:lnTo>
                      <a:pt x="31" y="117"/>
                    </a:lnTo>
                    <a:lnTo>
                      <a:pt x="47" y="68"/>
                    </a:lnTo>
                    <a:lnTo>
                      <a:pt x="68" y="33"/>
                    </a:lnTo>
                    <a:lnTo>
                      <a:pt x="91" y="9"/>
                    </a:lnTo>
                    <a:lnTo>
                      <a:pt x="94" y="4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0" name="Freeform 209"/>
              <p:cNvSpPr>
                <a:spLocks noChangeAspect="1"/>
              </p:cNvSpPr>
              <p:nvPr/>
            </p:nvSpPr>
            <p:spPr bwMode="auto">
              <a:xfrm>
                <a:off x="2787" y="111"/>
                <a:ext cx="221" cy="164"/>
              </a:xfrm>
              <a:custGeom>
                <a:avLst/>
                <a:gdLst>
                  <a:gd name="T0" fmla="*/ 25 w 221"/>
                  <a:gd name="T1" fmla="*/ 146 h 164"/>
                  <a:gd name="T2" fmla="*/ 28 w 221"/>
                  <a:gd name="T3" fmla="*/ 161 h 164"/>
                  <a:gd name="T4" fmla="*/ 45 w 221"/>
                  <a:gd name="T5" fmla="*/ 161 h 164"/>
                  <a:gd name="T6" fmla="*/ 53 w 221"/>
                  <a:gd name="T7" fmla="*/ 146 h 164"/>
                  <a:gd name="T8" fmla="*/ 60 w 221"/>
                  <a:gd name="T9" fmla="*/ 118 h 164"/>
                  <a:gd name="T10" fmla="*/ 71 w 221"/>
                  <a:gd name="T11" fmla="*/ 76 h 164"/>
                  <a:gd name="T12" fmla="*/ 76 w 221"/>
                  <a:gd name="T13" fmla="*/ 60 h 164"/>
                  <a:gd name="T14" fmla="*/ 86 w 221"/>
                  <a:gd name="T15" fmla="*/ 44 h 164"/>
                  <a:gd name="T16" fmla="*/ 107 w 221"/>
                  <a:gd name="T17" fmla="*/ 22 h 164"/>
                  <a:gd name="T18" fmla="*/ 140 w 221"/>
                  <a:gd name="T19" fmla="*/ 10 h 164"/>
                  <a:gd name="T20" fmla="*/ 158 w 221"/>
                  <a:gd name="T21" fmla="*/ 20 h 164"/>
                  <a:gd name="T22" fmla="*/ 161 w 221"/>
                  <a:gd name="T23" fmla="*/ 36 h 164"/>
                  <a:gd name="T24" fmla="*/ 153 w 221"/>
                  <a:gd name="T25" fmla="*/ 77 h 164"/>
                  <a:gd name="T26" fmla="*/ 140 w 221"/>
                  <a:gd name="T27" fmla="*/ 113 h 164"/>
                  <a:gd name="T28" fmla="*/ 134 w 221"/>
                  <a:gd name="T29" fmla="*/ 133 h 164"/>
                  <a:gd name="T30" fmla="*/ 145 w 221"/>
                  <a:gd name="T31" fmla="*/ 155 h 164"/>
                  <a:gd name="T32" fmla="*/ 169 w 221"/>
                  <a:gd name="T33" fmla="*/ 164 h 164"/>
                  <a:gd name="T34" fmla="*/ 192 w 221"/>
                  <a:gd name="T35" fmla="*/ 156 h 164"/>
                  <a:gd name="T36" fmla="*/ 208 w 221"/>
                  <a:gd name="T37" fmla="*/ 138 h 164"/>
                  <a:gd name="T38" fmla="*/ 218 w 221"/>
                  <a:gd name="T39" fmla="*/ 119 h 164"/>
                  <a:gd name="T40" fmla="*/ 221 w 221"/>
                  <a:gd name="T41" fmla="*/ 108 h 164"/>
                  <a:gd name="T42" fmla="*/ 215 w 221"/>
                  <a:gd name="T43" fmla="*/ 104 h 164"/>
                  <a:gd name="T44" fmla="*/ 208 w 221"/>
                  <a:gd name="T45" fmla="*/ 110 h 164"/>
                  <a:gd name="T46" fmla="*/ 191 w 221"/>
                  <a:gd name="T47" fmla="*/ 142 h 164"/>
                  <a:gd name="T48" fmla="*/ 170 w 221"/>
                  <a:gd name="T49" fmla="*/ 154 h 164"/>
                  <a:gd name="T50" fmla="*/ 161 w 221"/>
                  <a:gd name="T51" fmla="*/ 141 h 164"/>
                  <a:gd name="T52" fmla="*/ 163 w 221"/>
                  <a:gd name="T53" fmla="*/ 129 h 164"/>
                  <a:gd name="T54" fmla="*/ 169 w 221"/>
                  <a:gd name="T55" fmla="*/ 112 h 164"/>
                  <a:gd name="T56" fmla="*/ 180 w 221"/>
                  <a:gd name="T57" fmla="*/ 80 h 164"/>
                  <a:gd name="T58" fmla="*/ 188 w 221"/>
                  <a:gd name="T59" fmla="*/ 42 h 164"/>
                  <a:gd name="T60" fmla="*/ 184 w 221"/>
                  <a:gd name="T61" fmla="*/ 20 h 164"/>
                  <a:gd name="T62" fmla="*/ 172 w 221"/>
                  <a:gd name="T63" fmla="*/ 8 h 164"/>
                  <a:gd name="T64" fmla="*/ 157 w 221"/>
                  <a:gd name="T65" fmla="*/ 2 h 164"/>
                  <a:gd name="T66" fmla="*/ 141 w 221"/>
                  <a:gd name="T67" fmla="*/ 0 h 164"/>
                  <a:gd name="T68" fmla="*/ 104 w 221"/>
                  <a:gd name="T69" fmla="*/ 11 h 164"/>
                  <a:gd name="T70" fmla="*/ 80 w 221"/>
                  <a:gd name="T71" fmla="*/ 33 h 164"/>
                  <a:gd name="T72" fmla="*/ 66 w 221"/>
                  <a:gd name="T73" fmla="*/ 7 h 164"/>
                  <a:gd name="T74" fmla="*/ 42 w 221"/>
                  <a:gd name="T75" fmla="*/ 0 h 164"/>
                  <a:gd name="T76" fmla="*/ 23 w 221"/>
                  <a:gd name="T77" fmla="*/ 7 h 164"/>
                  <a:gd name="T78" fmla="*/ 13 w 221"/>
                  <a:gd name="T79" fmla="*/ 20 h 164"/>
                  <a:gd name="T80" fmla="*/ 4 w 221"/>
                  <a:gd name="T81" fmla="*/ 42 h 164"/>
                  <a:gd name="T82" fmla="*/ 0 w 221"/>
                  <a:gd name="T83" fmla="*/ 56 h 164"/>
                  <a:gd name="T84" fmla="*/ 6 w 221"/>
                  <a:gd name="T85" fmla="*/ 60 h 164"/>
                  <a:gd name="T86" fmla="*/ 11 w 221"/>
                  <a:gd name="T87" fmla="*/ 59 h 164"/>
                  <a:gd name="T88" fmla="*/ 14 w 221"/>
                  <a:gd name="T89" fmla="*/ 50 h 164"/>
                  <a:gd name="T90" fmla="*/ 24 w 221"/>
                  <a:gd name="T91" fmla="*/ 22 h 164"/>
                  <a:gd name="T92" fmla="*/ 41 w 221"/>
                  <a:gd name="T93" fmla="*/ 10 h 164"/>
                  <a:gd name="T94" fmla="*/ 50 w 221"/>
                  <a:gd name="T95" fmla="*/ 16 h 164"/>
                  <a:gd name="T96" fmla="*/ 53 w 221"/>
                  <a:gd name="T97" fmla="*/ 28 h 164"/>
                  <a:gd name="T98" fmla="*/ 47 w 221"/>
                  <a:gd name="T99" fmla="*/ 58 h 164"/>
                  <a:gd name="T100" fmla="*/ 39 w 221"/>
                  <a:gd name="T101" fmla="*/ 91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21" h="164">
                    <a:moveTo>
                      <a:pt x="27" y="137"/>
                    </a:moveTo>
                    <a:lnTo>
                      <a:pt x="25" y="146"/>
                    </a:lnTo>
                    <a:lnTo>
                      <a:pt x="24" y="152"/>
                    </a:lnTo>
                    <a:lnTo>
                      <a:pt x="28" y="161"/>
                    </a:lnTo>
                    <a:lnTo>
                      <a:pt x="36" y="164"/>
                    </a:lnTo>
                    <a:lnTo>
                      <a:pt x="45" y="161"/>
                    </a:lnTo>
                    <a:lnTo>
                      <a:pt x="50" y="156"/>
                    </a:lnTo>
                    <a:lnTo>
                      <a:pt x="53" y="146"/>
                    </a:lnTo>
                    <a:lnTo>
                      <a:pt x="57" y="133"/>
                    </a:lnTo>
                    <a:lnTo>
                      <a:pt x="60" y="118"/>
                    </a:lnTo>
                    <a:lnTo>
                      <a:pt x="64" y="101"/>
                    </a:lnTo>
                    <a:lnTo>
                      <a:pt x="71" y="76"/>
                    </a:lnTo>
                    <a:lnTo>
                      <a:pt x="73" y="67"/>
                    </a:lnTo>
                    <a:lnTo>
                      <a:pt x="76" y="60"/>
                    </a:lnTo>
                    <a:lnTo>
                      <a:pt x="79" y="53"/>
                    </a:lnTo>
                    <a:lnTo>
                      <a:pt x="86" y="44"/>
                    </a:lnTo>
                    <a:lnTo>
                      <a:pt x="95" y="32"/>
                    </a:lnTo>
                    <a:lnTo>
                      <a:pt x="107" y="22"/>
                    </a:lnTo>
                    <a:lnTo>
                      <a:pt x="121" y="13"/>
                    </a:lnTo>
                    <a:lnTo>
                      <a:pt x="140" y="10"/>
                    </a:lnTo>
                    <a:lnTo>
                      <a:pt x="152" y="13"/>
                    </a:lnTo>
                    <a:lnTo>
                      <a:pt x="158" y="20"/>
                    </a:lnTo>
                    <a:lnTo>
                      <a:pt x="161" y="29"/>
                    </a:lnTo>
                    <a:lnTo>
                      <a:pt x="161" y="36"/>
                    </a:lnTo>
                    <a:lnTo>
                      <a:pt x="159" y="55"/>
                    </a:lnTo>
                    <a:lnTo>
                      <a:pt x="153" y="77"/>
                    </a:lnTo>
                    <a:lnTo>
                      <a:pt x="146" y="98"/>
                    </a:lnTo>
                    <a:lnTo>
                      <a:pt x="140" y="113"/>
                    </a:lnTo>
                    <a:lnTo>
                      <a:pt x="136" y="124"/>
                    </a:lnTo>
                    <a:lnTo>
                      <a:pt x="134" y="133"/>
                    </a:lnTo>
                    <a:lnTo>
                      <a:pt x="137" y="146"/>
                    </a:lnTo>
                    <a:lnTo>
                      <a:pt x="145" y="155"/>
                    </a:lnTo>
                    <a:lnTo>
                      <a:pt x="156" y="162"/>
                    </a:lnTo>
                    <a:lnTo>
                      <a:pt x="169" y="164"/>
                    </a:lnTo>
                    <a:lnTo>
                      <a:pt x="181" y="162"/>
                    </a:lnTo>
                    <a:lnTo>
                      <a:pt x="192" y="156"/>
                    </a:lnTo>
                    <a:lnTo>
                      <a:pt x="201" y="148"/>
                    </a:lnTo>
                    <a:lnTo>
                      <a:pt x="208" y="138"/>
                    </a:lnTo>
                    <a:lnTo>
                      <a:pt x="214" y="128"/>
                    </a:lnTo>
                    <a:lnTo>
                      <a:pt x="218" y="119"/>
                    </a:lnTo>
                    <a:lnTo>
                      <a:pt x="220" y="112"/>
                    </a:lnTo>
                    <a:lnTo>
                      <a:pt x="221" y="108"/>
                    </a:lnTo>
                    <a:lnTo>
                      <a:pt x="218" y="104"/>
                    </a:lnTo>
                    <a:lnTo>
                      <a:pt x="215" y="104"/>
                    </a:lnTo>
                    <a:lnTo>
                      <a:pt x="210" y="105"/>
                    </a:lnTo>
                    <a:lnTo>
                      <a:pt x="208" y="110"/>
                    </a:lnTo>
                    <a:lnTo>
                      <a:pt x="201" y="129"/>
                    </a:lnTo>
                    <a:lnTo>
                      <a:pt x="191" y="142"/>
                    </a:lnTo>
                    <a:lnTo>
                      <a:pt x="181" y="151"/>
                    </a:lnTo>
                    <a:lnTo>
                      <a:pt x="170" y="154"/>
                    </a:lnTo>
                    <a:lnTo>
                      <a:pt x="163" y="150"/>
                    </a:lnTo>
                    <a:lnTo>
                      <a:pt x="161" y="141"/>
                    </a:lnTo>
                    <a:lnTo>
                      <a:pt x="161" y="135"/>
                    </a:lnTo>
                    <a:lnTo>
                      <a:pt x="163" y="129"/>
                    </a:lnTo>
                    <a:lnTo>
                      <a:pt x="165" y="122"/>
                    </a:lnTo>
                    <a:lnTo>
                      <a:pt x="169" y="112"/>
                    </a:lnTo>
                    <a:lnTo>
                      <a:pt x="174" y="99"/>
                    </a:lnTo>
                    <a:lnTo>
                      <a:pt x="180" y="80"/>
                    </a:lnTo>
                    <a:lnTo>
                      <a:pt x="186" y="59"/>
                    </a:lnTo>
                    <a:lnTo>
                      <a:pt x="188" y="42"/>
                    </a:lnTo>
                    <a:lnTo>
                      <a:pt x="187" y="30"/>
                    </a:lnTo>
                    <a:lnTo>
                      <a:pt x="184" y="20"/>
                    </a:lnTo>
                    <a:lnTo>
                      <a:pt x="179" y="13"/>
                    </a:lnTo>
                    <a:lnTo>
                      <a:pt x="172" y="8"/>
                    </a:lnTo>
                    <a:lnTo>
                      <a:pt x="164" y="4"/>
                    </a:lnTo>
                    <a:lnTo>
                      <a:pt x="157" y="2"/>
                    </a:lnTo>
                    <a:lnTo>
                      <a:pt x="149" y="0"/>
                    </a:lnTo>
                    <a:lnTo>
                      <a:pt x="141" y="0"/>
                    </a:lnTo>
                    <a:lnTo>
                      <a:pt x="121" y="3"/>
                    </a:lnTo>
                    <a:lnTo>
                      <a:pt x="104" y="11"/>
                    </a:lnTo>
                    <a:lnTo>
                      <a:pt x="90" y="22"/>
                    </a:lnTo>
                    <a:lnTo>
                      <a:pt x="80" y="33"/>
                    </a:lnTo>
                    <a:lnTo>
                      <a:pt x="75" y="17"/>
                    </a:lnTo>
                    <a:lnTo>
                      <a:pt x="66" y="7"/>
                    </a:lnTo>
                    <a:lnTo>
                      <a:pt x="54" y="2"/>
                    </a:lnTo>
                    <a:lnTo>
                      <a:pt x="42" y="0"/>
                    </a:lnTo>
                    <a:lnTo>
                      <a:pt x="31" y="2"/>
                    </a:lnTo>
                    <a:lnTo>
                      <a:pt x="23" y="7"/>
                    </a:lnTo>
                    <a:lnTo>
                      <a:pt x="17" y="13"/>
                    </a:lnTo>
                    <a:lnTo>
                      <a:pt x="13" y="20"/>
                    </a:lnTo>
                    <a:lnTo>
                      <a:pt x="8" y="31"/>
                    </a:lnTo>
                    <a:lnTo>
                      <a:pt x="4" y="42"/>
                    </a:lnTo>
                    <a:lnTo>
                      <a:pt x="1" y="51"/>
                    </a:lnTo>
                    <a:lnTo>
                      <a:pt x="0" y="56"/>
                    </a:lnTo>
                    <a:lnTo>
                      <a:pt x="3" y="60"/>
                    </a:lnTo>
                    <a:lnTo>
                      <a:pt x="6" y="60"/>
                    </a:lnTo>
                    <a:lnTo>
                      <a:pt x="9" y="60"/>
                    </a:lnTo>
                    <a:lnTo>
                      <a:pt x="11" y="59"/>
                    </a:lnTo>
                    <a:lnTo>
                      <a:pt x="13" y="55"/>
                    </a:lnTo>
                    <a:lnTo>
                      <a:pt x="14" y="50"/>
                    </a:lnTo>
                    <a:lnTo>
                      <a:pt x="19" y="34"/>
                    </a:lnTo>
                    <a:lnTo>
                      <a:pt x="24" y="22"/>
                    </a:lnTo>
                    <a:lnTo>
                      <a:pt x="31" y="13"/>
                    </a:lnTo>
                    <a:lnTo>
                      <a:pt x="41" y="10"/>
                    </a:lnTo>
                    <a:lnTo>
                      <a:pt x="46" y="12"/>
                    </a:lnTo>
                    <a:lnTo>
                      <a:pt x="50" y="16"/>
                    </a:lnTo>
                    <a:lnTo>
                      <a:pt x="52" y="21"/>
                    </a:lnTo>
                    <a:lnTo>
                      <a:pt x="53" y="28"/>
                    </a:lnTo>
                    <a:lnTo>
                      <a:pt x="51" y="42"/>
                    </a:lnTo>
                    <a:lnTo>
                      <a:pt x="47" y="58"/>
                    </a:lnTo>
                    <a:lnTo>
                      <a:pt x="42" y="75"/>
                    </a:lnTo>
                    <a:lnTo>
                      <a:pt x="39" y="91"/>
                    </a:lnTo>
                    <a:lnTo>
                      <a:pt x="27" y="1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1" name="Freeform 210"/>
              <p:cNvSpPr>
                <a:spLocks noChangeAspect="1"/>
              </p:cNvSpPr>
              <p:nvPr/>
            </p:nvSpPr>
            <p:spPr bwMode="auto">
              <a:xfrm>
                <a:off x="3047" y="-1"/>
                <a:ext cx="94" cy="363"/>
              </a:xfrm>
              <a:custGeom>
                <a:avLst/>
                <a:gdLst>
                  <a:gd name="T0" fmla="*/ 7 w 94"/>
                  <a:gd name="T1" fmla="*/ 0 h 363"/>
                  <a:gd name="T2" fmla="*/ 3 w 94"/>
                  <a:gd name="T3" fmla="*/ 0 h 363"/>
                  <a:gd name="T4" fmla="*/ 0 w 94"/>
                  <a:gd name="T5" fmla="*/ 4 h 363"/>
                  <a:gd name="T6" fmla="*/ 4 w 94"/>
                  <a:gd name="T7" fmla="*/ 10 h 363"/>
                  <a:gd name="T8" fmla="*/ 27 w 94"/>
                  <a:gd name="T9" fmla="*/ 35 h 363"/>
                  <a:gd name="T10" fmla="*/ 48 w 94"/>
                  <a:gd name="T11" fmla="*/ 71 h 363"/>
                  <a:gd name="T12" fmla="*/ 63 w 94"/>
                  <a:gd name="T13" fmla="*/ 119 h 363"/>
                  <a:gd name="T14" fmla="*/ 69 w 94"/>
                  <a:gd name="T15" fmla="*/ 181 h 363"/>
                  <a:gd name="T16" fmla="*/ 65 w 94"/>
                  <a:gd name="T17" fmla="*/ 234 h 363"/>
                  <a:gd name="T18" fmla="*/ 53 w 94"/>
                  <a:gd name="T19" fmla="*/ 281 h 363"/>
                  <a:gd name="T20" fmla="*/ 33 w 94"/>
                  <a:gd name="T21" fmla="*/ 319 h 363"/>
                  <a:gd name="T22" fmla="*/ 7 w 94"/>
                  <a:gd name="T23" fmla="*/ 350 h 363"/>
                  <a:gd name="T24" fmla="*/ 1 w 94"/>
                  <a:gd name="T25" fmla="*/ 356 h 363"/>
                  <a:gd name="T26" fmla="*/ 0 w 94"/>
                  <a:gd name="T27" fmla="*/ 358 h 363"/>
                  <a:gd name="T28" fmla="*/ 1 w 94"/>
                  <a:gd name="T29" fmla="*/ 361 h 363"/>
                  <a:gd name="T30" fmla="*/ 5 w 94"/>
                  <a:gd name="T31" fmla="*/ 363 h 363"/>
                  <a:gd name="T32" fmla="*/ 8 w 94"/>
                  <a:gd name="T33" fmla="*/ 362 h 363"/>
                  <a:gd name="T34" fmla="*/ 13 w 94"/>
                  <a:gd name="T35" fmla="*/ 358 h 363"/>
                  <a:gd name="T36" fmla="*/ 20 w 94"/>
                  <a:gd name="T37" fmla="*/ 353 h 363"/>
                  <a:gd name="T38" fmla="*/ 29 w 94"/>
                  <a:gd name="T39" fmla="*/ 345 h 363"/>
                  <a:gd name="T40" fmla="*/ 38 w 94"/>
                  <a:gd name="T41" fmla="*/ 335 h 363"/>
                  <a:gd name="T42" fmla="*/ 48 w 94"/>
                  <a:gd name="T43" fmla="*/ 323 h 363"/>
                  <a:gd name="T44" fmla="*/ 58 w 94"/>
                  <a:gd name="T45" fmla="*/ 309 h 363"/>
                  <a:gd name="T46" fmla="*/ 67 w 94"/>
                  <a:gd name="T47" fmla="*/ 293 h 363"/>
                  <a:gd name="T48" fmla="*/ 87 w 94"/>
                  <a:gd name="T49" fmla="*/ 242 h 363"/>
                  <a:gd name="T50" fmla="*/ 94 w 94"/>
                  <a:gd name="T51" fmla="*/ 181 h 363"/>
                  <a:gd name="T52" fmla="*/ 90 w 94"/>
                  <a:gd name="T53" fmla="*/ 139 h 363"/>
                  <a:gd name="T54" fmla="*/ 77 w 94"/>
                  <a:gd name="T55" fmla="*/ 91 h 363"/>
                  <a:gd name="T56" fmla="*/ 51 w 94"/>
                  <a:gd name="T57" fmla="*/ 43 h 363"/>
                  <a:gd name="T58" fmla="*/ 7 w 94"/>
                  <a:gd name="T59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4" h="363">
                    <a:moveTo>
                      <a:pt x="7" y="0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4" y="10"/>
                    </a:lnTo>
                    <a:lnTo>
                      <a:pt x="27" y="35"/>
                    </a:lnTo>
                    <a:lnTo>
                      <a:pt x="48" y="71"/>
                    </a:lnTo>
                    <a:lnTo>
                      <a:pt x="63" y="119"/>
                    </a:lnTo>
                    <a:lnTo>
                      <a:pt x="69" y="181"/>
                    </a:lnTo>
                    <a:lnTo>
                      <a:pt x="65" y="234"/>
                    </a:lnTo>
                    <a:lnTo>
                      <a:pt x="53" y="281"/>
                    </a:lnTo>
                    <a:lnTo>
                      <a:pt x="33" y="319"/>
                    </a:lnTo>
                    <a:lnTo>
                      <a:pt x="7" y="350"/>
                    </a:lnTo>
                    <a:lnTo>
                      <a:pt x="1" y="356"/>
                    </a:lnTo>
                    <a:lnTo>
                      <a:pt x="0" y="358"/>
                    </a:lnTo>
                    <a:lnTo>
                      <a:pt x="1" y="361"/>
                    </a:lnTo>
                    <a:lnTo>
                      <a:pt x="5" y="363"/>
                    </a:lnTo>
                    <a:lnTo>
                      <a:pt x="8" y="362"/>
                    </a:lnTo>
                    <a:lnTo>
                      <a:pt x="13" y="358"/>
                    </a:lnTo>
                    <a:lnTo>
                      <a:pt x="20" y="353"/>
                    </a:lnTo>
                    <a:lnTo>
                      <a:pt x="29" y="345"/>
                    </a:lnTo>
                    <a:lnTo>
                      <a:pt x="38" y="335"/>
                    </a:lnTo>
                    <a:lnTo>
                      <a:pt x="48" y="323"/>
                    </a:lnTo>
                    <a:lnTo>
                      <a:pt x="58" y="309"/>
                    </a:lnTo>
                    <a:lnTo>
                      <a:pt x="67" y="293"/>
                    </a:lnTo>
                    <a:lnTo>
                      <a:pt x="87" y="242"/>
                    </a:lnTo>
                    <a:lnTo>
                      <a:pt x="94" y="181"/>
                    </a:lnTo>
                    <a:lnTo>
                      <a:pt x="90" y="139"/>
                    </a:lnTo>
                    <a:lnTo>
                      <a:pt x="77" y="91"/>
                    </a:lnTo>
                    <a:lnTo>
                      <a:pt x="51" y="4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2" name="Freeform 211"/>
              <p:cNvSpPr>
                <a:spLocks noChangeAspect="1"/>
              </p:cNvSpPr>
              <p:nvPr/>
            </p:nvSpPr>
            <p:spPr bwMode="auto">
              <a:xfrm>
                <a:off x="3365" y="320"/>
                <a:ext cx="315" cy="20"/>
              </a:xfrm>
              <a:custGeom>
                <a:avLst/>
                <a:gdLst>
                  <a:gd name="T0" fmla="*/ 297 w 315"/>
                  <a:gd name="T1" fmla="*/ 20 h 20"/>
                  <a:gd name="T2" fmla="*/ 304 w 315"/>
                  <a:gd name="T3" fmla="*/ 20 h 20"/>
                  <a:gd name="T4" fmla="*/ 309 w 315"/>
                  <a:gd name="T5" fmla="*/ 19 h 20"/>
                  <a:gd name="T6" fmla="*/ 314 w 315"/>
                  <a:gd name="T7" fmla="*/ 16 h 20"/>
                  <a:gd name="T8" fmla="*/ 315 w 315"/>
                  <a:gd name="T9" fmla="*/ 10 h 20"/>
                  <a:gd name="T10" fmla="*/ 314 w 315"/>
                  <a:gd name="T11" fmla="*/ 4 h 20"/>
                  <a:gd name="T12" fmla="*/ 309 w 315"/>
                  <a:gd name="T13" fmla="*/ 1 h 20"/>
                  <a:gd name="T14" fmla="*/ 304 w 315"/>
                  <a:gd name="T15" fmla="*/ 0 h 20"/>
                  <a:gd name="T16" fmla="*/ 297 w 315"/>
                  <a:gd name="T17" fmla="*/ 0 h 20"/>
                  <a:gd name="T18" fmla="*/ 18 w 315"/>
                  <a:gd name="T19" fmla="*/ 0 h 20"/>
                  <a:gd name="T20" fmla="*/ 12 w 315"/>
                  <a:gd name="T21" fmla="*/ 0 h 20"/>
                  <a:gd name="T22" fmla="*/ 6 w 315"/>
                  <a:gd name="T23" fmla="*/ 1 h 20"/>
                  <a:gd name="T24" fmla="*/ 2 w 315"/>
                  <a:gd name="T25" fmla="*/ 4 h 20"/>
                  <a:gd name="T26" fmla="*/ 0 w 315"/>
                  <a:gd name="T27" fmla="*/ 10 h 20"/>
                  <a:gd name="T28" fmla="*/ 2 w 315"/>
                  <a:gd name="T29" fmla="*/ 16 h 20"/>
                  <a:gd name="T30" fmla="*/ 6 w 315"/>
                  <a:gd name="T31" fmla="*/ 19 h 20"/>
                  <a:gd name="T32" fmla="*/ 12 w 315"/>
                  <a:gd name="T33" fmla="*/ 20 h 20"/>
                  <a:gd name="T34" fmla="*/ 18 w 315"/>
                  <a:gd name="T35" fmla="*/ 20 h 20"/>
                  <a:gd name="T36" fmla="*/ 297 w 315"/>
                  <a:gd name="T3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20">
                    <a:moveTo>
                      <a:pt x="297" y="20"/>
                    </a:moveTo>
                    <a:lnTo>
                      <a:pt x="304" y="20"/>
                    </a:lnTo>
                    <a:lnTo>
                      <a:pt x="309" y="19"/>
                    </a:lnTo>
                    <a:lnTo>
                      <a:pt x="314" y="16"/>
                    </a:lnTo>
                    <a:lnTo>
                      <a:pt x="315" y="10"/>
                    </a:lnTo>
                    <a:lnTo>
                      <a:pt x="314" y="4"/>
                    </a:lnTo>
                    <a:lnTo>
                      <a:pt x="309" y="1"/>
                    </a:lnTo>
                    <a:lnTo>
                      <a:pt x="304" y="0"/>
                    </a:lnTo>
                    <a:lnTo>
                      <a:pt x="297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1"/>
                    </a:lnTo>
                    <a:lnTo>
                      <a:pt x="2" y="4"/>
                    </a:lnTo>
                    <a:lnTo>
                      <a:pt x="0" y="10"/>
                    </a:lnTo>
                    <a:lnTo>
                      <a:pt x="2" y="16"/>
                    </a:lnTo>
                    <a:lnTo>
                      <a:pt x="6" y="19"/>
                    </a:lnTo>
                    <a:lnTo>
                      <a:pt x="12" y="20"/>
                    </a:lnTo>
                    <a:lnTo>
                      <a:pt x="18" y="20"/>
                    </a:lnTo>
                    <a:lnTo>
                      <a:pt x="297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3" name="Freeform 212"/>
              <p:cNvSpPr>
                <a:spLocks noChangeAspect="1" noEditPoints="1"/>
              </p:cNvSpPr>
              <p:nvPr/>
            </p:nvSpPr>
            <p:spPr bwMode="auto">
              <a:xfrm>
                <a:off x="3864" y="88"/>
                <a:ext cx="381" cy="372"/>
              </a:xfrm>
              <a:custGeom>
                <a:avLst/>
                <a:gdLst>
                  <a:gd name="T0" fmla="*/ 204 w 381"/>
                  <a:gd name="T1" fmla="*/ 10 h 372"/>
                  <a:gd name="T2" fmla="*/ 199 w 381"/>
                  <a:gd name="T3" fmla="*/ 2 h 372"/>
                  <a:gd name="T4" fmla="*/ 190 w 381"/>
                  <a:gd name="T5" fmla="*/ 0 h 372"/>
                  <a:gd name="T6" fmla="*/ 182 w 381"/>
                  <a:gd name="T7" fmla="*/ 2 h 372"/>
                  <a:gd name="T8" fmla="*/ 177 w 381"/>
                  <a:gd name="T9" fmla="*/ 10 h 372"/>
                  <a:gd name="T10" fmla="*/ 3 w 381"/>
                  <a:gd name="T11" fmla="*/ 361 h 372"/>
                  <a:gd name="T12" fmla="*/ 0 w 381"/>
                  <a:gd name="T13" fmla="*/ 366 h 372"/>
                  <a:gd name="T14" fmla="*/ 0 w 381"/>
                  <a:gd name="T15" fmla="*/ 367 h 372"/>
                  <a:gd name="T16" fmla="*/ 3 w 381"/>
                  <a:gd name="T17" fmla="*/ 371 h 372"/>
                  <a:gd name="T18" fmla="*/ 11 w 381"/>
                  <a:gd name="T19" fmla="*/ 372 h 372"/>
                  <a:gd name="T20" fmla="*/ 369 w 381"/>
                  <a:gd name="T21" fmla="*/ 372 h 372"/>
                  <a:gd name="T22" fmla="*/ 378 w 381"/>
                  <a:gd name="T23" fmla="*/ 371 h 372"/>
                  <a:gd name="T24" fmla="*/ 381 w 381"/>
                  <a:gd name="T25" fmla="*/ 367 h 372"/>
                  <a:gd name="T26" fmla="*/ 380 w 381"/>
                  <a:gd name="T27" fmla="*/ 366 h 372"/>
                  <a:gd name="T28" fmla="*/ 378 w 381"/>
                  <a:gd name="T29" fmla="*/ 361 h 372"/>
                  <a:gd name="T30" fmla="*/ 204 w 381"/>
                  <a:gd name="T31" fmla="*/ 10 h 372"/>
                  <a:gd name="T32" fmla="*/ 174 w 381"/>
                  <a:gd name="T33" fmla="*/ 52 h 372"/>
                  <a:gd name="T34" fmla="*/ 313 w 381"/>
                  <a:gd name="T35" fmla="*/ 332 h 372"/>
                  <a:gd name="T36" fmla="*/ 35 w 381"/>
                  <a:gd name="T37" fmla="*/ 332 h 372"/>
                  <a:gd name="T38" fmla="*/ 174 w 381"/>
                  <a:gd name="T39" fmla="*/ 5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1" h="372">
                    <a:moveTo>
                      <a:pt x="204" y="10"/>
                    </a:moveTo>
                    <a:lnTo>
                      <a:pt x="199" y="2"/>
                    </a:lnTo>
                    <a:lnTo>
                      <a:pt x="190" y="0"/>
                    </a:lnTo>
                    <a:lnTo>
                      <a:pt x="182" y="2"/>
                    </a:lnTo>
                    <a:lnTo>
                      <a:pt x="177" y="10"/>
                    </a:lnTo>
                    <a:lnTo>
                      <a:pt x="3" y="361"/>
                    </a:lnTo>
                    <a:lnTo>
                      <a:pt x="0" y="366"/>
                    </a:lnTo>
                    <a:lnTo>
                      <a:pt x="0" y="367"/>
                    </a:lnTo>
                    <a:lnTo>
                      <a:pt x="3" y="371"/>
                    </a:lnTo>
                    <a:lnTo>
                      <a:pt x="11" y="372"/>
                    </a:lnTo>
                    <a:lnTo>
                      <a:pt x="369" y="372"/>
                    </a:lnTo>
                    <a:lnTo>
                      <a:pt x="378" y="371"/>
                    </a:lnTo>
                    <a:lnTo>
                      <a:pt x="381" y="367"/>
                    </a:lnTo>
                    <a:lnTo>
                      <a:pt x="380" y="366"/>
                    </a:lnTo>
                    <a:lnTo>
                      <a:pt x="378" y="361"/>
                    </a:lnTo>
                    <a:lnTo>
                      <a:pt x="204" y="10"/>
                    </a:lnTo>
                    <a:close/>
                    <a:moveTo>
                      <a:pt x="174" y="52"/>
                    </a:moveTo>
                    <a:lnTo>
                      <a:pt x="313" y="332"/>
                    </a:lnTo>
                    <a:lnTo>
                      <a:pt x="35" y="332"/>
                    </a:lnTo>
                    <a:lnTo>
                      <a:pt x="17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4" name="Freeform 213"/>
              <p:cNvSpPr>
                <a:spLocks noChangeAspect="1"/>
              </p:cNvSpPr>
              <p:nvPr/>
            </p:nvSpPr>
            <p:spPr bwMode="auto">
              <a:xfrm>
                <a:off x="4281" y="135"/>
                <a:ext cx="158" cy="330"/>
              </a:xfrm>
              <a:custGeom>
                <a:avLst/>
                <a:gdLst>
                  <a:gd name="T0" fmla="*/ 94 w 158"/>
                  <a:gd name="T1" fmla="*/ 117 h 330"/>
                  <a:gd name="T2" fmla="*/ 142 w 158"/>
                  <a:gd name="T3" fmla="*/ 117 h 330"/>
                  <a:gd name="T4" fmla="*/ 149 w 158"/>
                  <a:gd name="T5" fmla="*/ 117 h 330"/>
                  <a:gd name="T6" fmla="*/ 154 w 158"/>
                  <a:gd name="T7" fmla="*/ 116 h 330"/>
                  <a:gd name="T8" fmla="*/ 157 w 158"/>
                  <a:gd name="T9" fmla="*/ 113 h 330"/>
                  <a:gd name="T10" fmla="*/ 158 w 158"/>
                  <a:gd name="T11" fmla="*/ 107 h 330"/>
                  <a:gd name="T12" fmla="*/ 154 w 158"/>
                  <a:gd name="T13" fmla="*/ 102 h 330"/>
                  <a:gd name="T14" fmla="*/ 143 w 158"/>
                  <a:gd name="T15" fmla="*/ 101 h 330"/>
                  <a:gd name="T16" fmla="*/ 98 w 158"/>
                  <a:gd name="T17" fmla="*/ 101 h 330"/>
                  <a:gd name="T18" fmla="*/ 109 w 158"/>
                  <a:gd name="T19" fmla="*/ 57 h 330"/>
                  <a:gd name="T20" fmla="*/ 116 w 158"/>
                  <a:gd name="T21" fmla="*/ 31 h 330"/>
                  <a:gd name="T22" fmla="*/ 118 w 158"/>
                  <a:gd name="T23" fmla="*/ 19 h 330"/>
                  <a:gd name="T24" fmla="*/ 119 w 158"/>
                  <a:gd name="T25" fmla="*/ 14 h 330"/>
                  <a:gd name="T26" fmla="*/ 115 w 158"/>
                  <a:gd name="T27" fmla="*/ 4 h 330"/>
                  <a:gd name="T28" fmla="*/ 104 w 158"/>
                  <a:gd name="T29" fmla="*/ 0 h 330"/>
                  <a:gd name="T30" fmla="*/ 101 w 158"/>
                  <a:gd name="T31" fmla="*/ 0 h 330"/>
                  <a:gd name="T32" fmla="*/ 95 w 158"/>
                  <a:gd name="T33" fmla="*/ 2 h 330"/>
                  <a:gd name="T34" fmla="*/ 89 w 158"/>
                  <a:gd name="T35" fmla="*/ 8 h 330"/>
                  <a:gd name="T36" fmla="*/ 84 w 158"/>
                  <a:gd name="T37" fmla="*/ 19 h 330"/>
                  <a:gd name="T38" fmla="*/ 64 w 158"/>
                  <a:gd name="T39" fmla="*/ 101 h 330"/>
                  <a:gd name="T40" fmla="*/ 15 w 158"/>
                  <a:gd name="T41" fmla="*/ 101 h 330"/>
                  <a:gd name="T42" fmla="*/ 8 w 158"/>
                  <a:gd name="T43" fmla="*/ 101 h 330"/>
                  <a:gd name="T44" fmla="*/ 3 w 158"/>
                  <a:gd name="T45" fmla="*/ 102 h 330"/>
                  <a:gd name="T46" fmla="*/ 1 w 158"/>
                  <a:gd name="T47" fmla="*/ 105 h 330"/>
                  <a:gd name="T48" fmla="*/ 0 w 158"/>
                  <a:gd name="T49" fmla="*/ 111 h 330"/>
                  <a:gd name="T50" fmla="*/ 3 w 158"/>
                  <a:gd name="T51" fmla="*/ 116 h 330"/>
                  <a:gd name="T52" fmla="*/ 14 w 158"/>
                  <a:gd name="T53" fmla="*/ 117 h 330"/>
                  <a:gd name="T54" fmla="*/ 59 w 158"/>
                  <a:gd name="T55" fmla="*/ 117 h 330"/>
                  <a:gd name="T56" fmla="*/ 47 w 158"/>
                  <a:gd name="T57" fmla="*/ 166 h 330"/>
                  <a:gd name="T58" fmla="*/ 38 w 158"/>
                  <a:gd name="T59" fmla="*/ 204 h 330"/>
                  <a:gd name="T60" fmla="*/ 31 w 158"/>
                  <a:gd name="T61" fmla="*/ 232 h 330"/>
                  <a:gd name="T62" fmla="*/ 26 w 158"/>
                  <a:gd name="T63" fmla="*/ 252 h 330"/>
                  <a:gd name="T64" fmla="*/ 23 w 158"/>
                  <a:gd name="T65" fmla="*/ 265 h 330"/>
                  <a:gd name="T66" fmla="*/ 21 w 158"/>
                  <a:gd name="T67" fmla="*/ 273 h 330"/>
                  <a:gd name="T68" fmla="*/ 20 w 158"/>
                  <a:gd name="T69" fmla="*/ 279 h 330"/>
                  <a:gd name="T70" fmla="*/ 20 w 158"/>
                  <a:gd name="T71" fmla="*/ 283 h 330"/>
                  <a:gd name="T72" fmla="*/ 24 w 158"/>
                  <a:gd name="T73" fmla="*/ 302 h 330"/>
                  <a:gd name="T74" fmla="*/ 33 w 158"/>
                  <a:gd name="T75" fmla="*/ 317 h 330"/>
                  <a:gd name="T76" fmla="*/ 48 w 158"/>
                  <a:gd name="T77" fmla="*/ 327 h 330"/>
                  <a:gd name="T78" fmla="*/ 68 w 158"/>
                  <a:gd name="T79" fmla="*/ 330 h 330"/>
                  <a:gd name="T80" fmla="*/ 103 w 158"/>
                  <a:gd name="T81" fmla="*/ 318 h 330"/>
                  <a:gd name="T82" fmla="*/ 128 w 158"/>
                  <a:gd name="T83" fmla="*/ 292 h 330"/>
                  <a:gd name="T84" fmla="*/ 144 w 158"/>
                  <a:gd name="T85" fmla="*/ 265 h 330"/>
                  <a:gd name="T86" fmla="*/ 150 w 158"/>
                  <a:gd name="T87" fmla="*/ 250 h 330"/>
                  <a:gd name="T88" fmla="*/ 147 w 158"/>
                  <a:gd name="T89" fmla="*/ 246 h 330"/>
                  <a:gd name="T90" fmla="*/ 143 w 158"/>
                  <a:gd name="T91" fmla="*/ 245 h 330"/>
                  <a:gd name="T92" fmla="*/ 139 w 158"/>
                  <a:gd name="T93" fmla="*/ 247 h 330"/>
                  <a:gd name="T94" fmla="*/ 136 w 158"/>
                  <a:gd name="T95" fmla="*/ 253 h 330"/>
                  <a:gd name="T96" fmla="*/ 118 w 158"/>
                  <a:gd name="T97" fmla="*/ 286 h 330"/>
                  <a:gd name="T98" fmla="*/ 100 w 158"/>
                  <a:gd name="T99" fmla="*/ 306 h 330"/>
                  <a:gd name="T100" fmla="*/ 83 w 158"/>
                  <a:gd name="T101" fmla="*/ 316 h 330"/>
                  <a:gd name="T102" fmla="*/ 69 w 158"/>
                  <a:gd name="T103" fmla="*/ 319 h 330"/>
                  <a:gd name="T104" fmla="*/ 62 w 158"/>
                  <a:gd name="T105" fmla="*/ 318 h 330"/>
                  <a:gd name="T106" fmla="*/ 57 w 158"/>
                  <a:gd name="T107" fmla="*/ 313 h 330"/>
                  <a:gd name="T108" fmla="*/ 54 w 158"/>
                  <a:gd name="T109" fmla="*/ 306 h 330"/>
                  <a:gd name="T110" fmla="*/ 53 w 158"/>
                  <a:gd name="T111" fmla="*/ 295 h 330"/>
                  <a:gd name="T112" fmla="*/ 53 w 158"/>
                  <a:gd name="T113" fmla="*/ 281 h 330"/>
                  <a:gd name="T114" fmla="*/ 56 w 158"/>
                  <a:gd name="T115" fmla="*/ 270 h 330"/>
                  <a:gd name="T116" fmla="*/ 94 w 158"/>
                  <a:gd name="T117" fmla="*/ 117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8" h="330">
                    <a:moveTo>
                      <a:pt x="94" y="117"/>
                    </a:moveTo>
                    <a:lnTo>
                      <a:pt x="142" y="117"/>
                    </a:lnTo>
                    <a:lnTo>
                      <a:pt x="149" y="117"/>
                    </a:lnTo>
                    <a:lnTo>
                      <a:pt x="154" y="116"/>
                    </a:lnTo>
                    <a:lnTo>
                      <a:pt x="157" y="113"/>
                    </a:lnTo>
                    <a:lnTo>
                      <a:pt x="158" y="107"/>
                    </a:lnTo>
                    <a:lnTo>
                      <a:pt x="154" y="102"/>
                    </a:lnTo>
                    <a:lnTo>
                      <a:pt x="143" y="101"/>
                    </a:lnTo>
                    <a:lnTo>
                      <a:pt x="98" y="101"/>
                    </a:lnTo>
                    <a:lnTo>
                      <a:pt x="109" y="57"/>
                    </a:lnTo>
                    <a:lnTo>
                      <a:pt x="116" y="31"/>
                    </a:lnTo>
                    <a:lnTo>
                      <a:pt x="118" y="19"/>
                    </a:lnTo>
                    <a:lnTo>
                      <a:pt x="119" y="14"/>
                    </a:lnTo>
                    <a:lnTo>
                      <a:pt x="115" y="4"/>
                    </a:lnTo>
                    <a:lnTo>
                      <a:pt x="104" y="0"/>
                    </a:lnTo>
                    <a:lnTo>
                      <a:pt x="101" y="0"/>
                    </a:lnTo>
                    <a:lnTo>
                      <a:pt x="95" y="2"/>
                    </a:lnTo>
                    <a:lnTo>
                      <a:pt x="89" y="8"/>
                    </a:lnTo>
                    <a:lnTo>
                      <a:pt x="84" y="19"/>
                    </a:lnTo>
                    <a:lnTo>
                      <a:pt x="64" y="101"/>
                    </a:lnTo>
                    <a:lnTo>
                      <a:pt x="15" y="101"/>
                    </a:lnTo>
                    <a:lnTo>
                      <a:pt x="8" y="101"/>
                    </a:lnTo>
                    <a:lnTo>
                      <a:pt x="3" y="102"/>
                    </a:lnTo>
                    <a:lnTo>
                      <a:pt x="1" y="105"/>
                    </a:lnTo>
                    <a:lnTo>
                      <a:pt x="0" y="111"/>
                    </a:lnTo>
                    <a:lnTo>
                      <a:pt x="3" y="116"/>
                    </a:lnTo>
                    <a:lnTo>
                      <a:pt x="14" y="117"/>
                    </a:lnTo>
                    <a:lnTo>
                      <a:pt x="59" y="117"/>
                    </a:lnTo>
                    <a:lnTo>
                      <a:pt x="47" y="166"/>
                    </a:lnTo>
                    <a:lnTo>
                      <a:pt x="38" y="204"/>
                    </a:lnTo>
                    <a:lnTo>
                      <a:pt x="31" y="232"/>
                    </a:lnTo>
                    <a:lnTo>
                      <a:pt x="26" y="252"/>
                    </a:lnTo>
                    <a:lnTo>
                      <a:pt x="23" y="265"/>
                    </a:lnTo>
                    <a:lnTo>
                      <a:pt x="21" y="273"/>
                    </a:lnTo>
                    <a:lnTo>
                      <a:pt x="20" y="279"/>
                    </a:lnTo>
                    <a:lnTo>
                      <a:pt x="20" y="283"/>
                    </a:lnTo>
                    <a:lnTo>
                      <a:pt x="24" y="302"/>
                    </a:lnTo>
                    <a:lnTo>
                      <a:pt x="33" y="317"/>
                    </a:lnTo>
                    <a:lnTo>
                      <a:pt x="48" y="327"/>
                    </a:lnTo>
                    <a:lnTo>
                      <a:pt x="68" y="330"/>
                    </a:lnTo>
                    <a:lnTo>
                      <a:pt x="103" y="318"/>
                    </a:lnTo>
                    <a:lnTo>
                      <a:pt x="128" y="292"/>
                    </a:lnTo>
                    <a:lnTo>
                      <a:pt x="144" y="265"/>
                    </a:lnTo>
                    <a:lnTo>
                      <a:pt x="150" y="250"/>
                    </a:lnTo>
                    <a:lnTo>
                      <a:pt x="147" y="246"/>
                    </a:lnTo>
                    <a:lnTo>
                      <a:pt x="143" y="245"/>
                    </a:lnTo>
                    <a:lnTo>
                      <a:pt x="139" y="247"/>
                    </a:lnTo>
                    <a:lnTo>
                      <a:pt x="136" y="253"/>
                    </a:lnTo>
                    <a:lnTo>
                      <a:pt x="118" y="286"/>
                    </a:lnTo>
                    <a:lnTo>
                      <a:pt x="100" y="306"/>
                    </a:lnTo>
                    <a:lnTo>
                      <a:pt x="83" y="316"/>
                    </a:lnTo>
                    <a:lnTo>
                      <a:pt x="69" y="319"/>
                    </a:lnTo>
                    <a:lnTo>
                      <a:pt x="62" y="318"/>
                    </a:lnTo>
                    <a:lnTo>
                      <a:pt x="57" y="313"/>
                    </a:lnTo>
                    <a:lnTo>
                      <a:pt x="54" y="306"/>
                    </a:lnTo>
                    <a:lnTo>
                      <a:pt x="53" y="295"/>
                    </a:lnTo>
                    <a:lnTo>
                      <a:pt x="53" y="281"/>
                    </a:lnTo>
                    <a:lnTo>
                      <a:pt x="56" y="270"/>
                    </a:lnTo>
                    <a:lnTo>
                      <a:pt x="94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5" name="Freeform 214"/>
              <p:cNvSpPr>
                <a:spLocks noChangeAspect="1" noEditPoints="1"/>
              </p:cNvSpPr>
              <p:nvPr/>
            </p:nvSpPr>
            <p:spPr bwMode="auto">
              <a:xfrm>
                <a:off x="4653" y="106"/>
                <a:ext cx="380" cy="371"/>
              </a:xfrm>
              <a:custGeom>
                <a:avLst/>
                <a:gdLst>
                  <a:gd name="T0" fmla="*/ 378 w 380"/>
                  <a:gd name="T1" fmla="*/ 11 h 371"/>
                  <a:gd name="T2" fmla="*/ 379 w 380"/>
                  <a:gd name="T3" fmla="*/ 7 h 371"/>
                  <a:gd name="T4" fmla="*/ 380 w 380"/>
                  <a:gd name="T5" fmla="*/ 3 h 371"/>
                  <a:gd name="T6" fmla="*/ 380 w 380"/>
                  <a:gd name="T7" fmla="*/ 1 h 371"/>
                  <a:gd name="T8" fmla="*/ 379 w 380"/>
                  <a:gd name="T9" fmla="*/ 0 h 371"/>
                  <a:gd name="T10" fmla="*/ 375 w 380"/>
                  <a:gd name="T11" fmla="*/ 0 h 371"/>
                  <a:gd name="T12" fmla="*/ 368 w 380"/>
                  <a:gd name="T13" fmla="*/ 0 h 371"/>
                  <a:gd name="T14" fmla="*/ 12 w 380"/>
                  <a:gd name="T15" fmla="*/ 0 h 371"/>
                  <a:gd name="T16" fmla="*/ 5 w 380"/>
                  <a:gd name="T17" fmla="*/ 0 h 371"/>
                  <a:gd name="T18" fmla="*/ 2 w 380"/>
                  <a:gd name="T19" fmla="*/ 0 h 371"/>
                  <a:gd name="T20" fmla="*/ 0 w 380"/>
                  <a:gd name="T21" fmla="*/ 1 h 371"/>
                  <a:gd name="T22" fmla="*/ 0 w 380"/>
                  <a:gd name="T23" fmla="*/ 3 h 371"/>
                  <a:gd name="T24" fmla="*/ 1 w 380"/>
                  <a:gd name="T25" fmla="*/ 7 h 371"/>
                  <a:gd name="T26" fmla="*/ 2 w 380"/>
                  <a:gd name="T27" fmla="*/ 11 h 371"/>
                  <a:gd name="T28" fmla="*/ 176 w 380"/>
                  <a:gd name="T29" fmla="*/ 361 h 371"/>
                  <a:gd name="T30" fmla="*/ 181 w 380"/>
                  <a:gd name="T31" fmla="*/ 368 h 371"/>
                  <a:gd name="T32" fmla="*/ 190 w 380"/>
                  <a:gd name="T33" fmla="*/ 371 h 371"/>
                  <a:gd name="T34" fmla="*/ 199 w 380"/>
                  <a:gd name="T35" fmla="*/ 368 h 371"/>
                  <a:gd name="T36" fmla="*/ 204 w 380"/>
                  <a:gd name="T37" fmla="*/ 361 h 371"/>
                  <a:gd name="T38" fmla="*/ 378 w 380"/>
                  <a:gd name="T39" fmla="*/ 11 h 371"/>
                  <a:gd name="T40" fmla="*/ 64 w 380"/>
                  <a:gd name="T41" fmla="*/ 37 h 371"/>
                  <a:gd name="T42" fmla="*/ 347 w 380"/>
                  <a:gd name="T43" fmla="*/ 37 h 371"/>
                  <a:gd name="T44" fmla="*/ 206 w 380"/>
                  <a:gd name="T45" fmla="*/ 322 h 371"/>
                  <a:gd name="T46" fmla="*/ 64 w 380"/>
                  <a:gd name="T47" fmla="*/ 37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0" h="371">
                    <a:moveTo>
                      <a:pt x="378" y="11"/>
                    </a:moveTo>
                    <a:lnTo>
                      <a:pt x="379" y="7"/>
                    </a:lnTo>
                    <a:lnTo>
                      <a:pt x="380" y="3"/>
                    </a:lnTo>
                    <a:lnTo>
                      <a:pt x="380" y="1"/>
                    </a:lnTo>
                    <a:lnTo>
                      <a:pt x="379" y="0"/>
                    </a:lnTo>
                    <a:lnTo>
                      <a:pt x="375" y="0"/>
                    </a:lnTo>
                    <a:lnTo>
                      <a:pt x="368" y="0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7"/>
                    </a:lnTo>
                    <a:lnTo>
                      <a:pt x="2" y="11"/>
                    </a:lnTo>
                    <a:lnTo>
                      <a:pt x="176" y="361"/>
                    </a:lnTo>
                    <a:lnTo>
                      <a:pt x="181" y="368"/>
                    </a:lnTo>
                    <a:lnTo>
                      <a:pt x="190" y="371"/>
                    </a:lnTo>
                    <a:lnTo>
                      <a:pt x="199" y="368"/>
                    </a:lnTo>
                    <a:lnTo>
                      <a:pt x="204" y="361"/>
                    </a:lnTo>
                    <a:lnTo>
                      <a:pt x="378" y="11"/>
                    </a:lnTo>
                    <a:close/>
                    <a:moveTo>
                      <a:pt x="64" y="37"/>
                    </a:moveTo>
                    <a:lnTo>
                      <a:pt x="347" y="37"/>
                    </a:lnTo>
                    <a:lnTo>
                      <a:pt x="206" y="322"/>
                    </a:lnTo>
                    <a:lnTo>
                      <a:pt x="64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6" name="Freeform 215"/>
              <p:cNvSpPr>
                <a:spLocks noChangeAspect="1"/>
              </p:cNvSpPr>
              <p:nvPr/>
            </p:nvSpPr>
            <p:spPr bwMode="auto">
              <a:xfrm>
                <a:off x="5082" y="291"/>
                <a:ext cx="236" cy="248"/>
              </a:xfrm>
              <a:custGeom>
                <a:avLst/>
                <a:gdLst>
                  <a:gd name="T0" fmla="*/ 124 w 236"/>
                  <a:gd name="T1" fmla="*/ 30 h 248"/>
                  <a:gd name="T2" fmla="*/ 127 w 236"/>
                  <a:gd name="T3" fmla="*/ 22 h 248"/>
                  <a:gd name="T4" fmla="*/ 132 w 236"/>
                  <a:gd name="T5" fmla="*/ 17 h 248"/>
                  <a:gd name="T6" fmla="*/ 142 w 236"/>
                  <a:gd name="T7" fmla="*/ 14 h 248"/>
                  <a:gd name="T8" fmla="*/ 162 w 236"/>
                  <a:gd name="T9" fmla="*/ 13 h 248"/>
                  <a:gd name="T10" fmla="*/ 169 w 236"/>
                  <a:gd name="T11" fmla="*/ 13 h 248"/>
                  <a:gd name="T12" fmla="*/ 173 w 236"/>
                  <a:gd name="T13" fmla="*/ 12 h 248"/>
                  <a:gd name="T14" fmla="*/ 176 w 236"/>
                  <a:gd name="T15" fmla="*/ 10 h 248"/>
                  <a:gd name="T16" fmla="*/ 176 w 236"/>
                  <a:gd name="T17" fmla="*/ 5 h 248"/>
                  <a:gd name="T18" fmla="*/ 176 w 236"/>
                  <a:gd name="T19" fmla="*/ 2 h 248"/>
                  <a:gd name="T20" fmla="*/ 170 w 236"/>
                  <a:gd name="T21" fmla="*/ 0 h 248"/>
                  <a:gd name="T22" fmla="*/ 66 w 236"/>
                  <a:gd name="T23" fmla="*/ 0 h 248"/>
                  <a:gd name="T24" fmla="*/ 64 w 236"/>
                  <a:gd name="T25" fmla="*/ 0 h 248"/>
                  <a:gd name="T26" fmla="*/ 62 w 236"/>
                  <a:gd name="T27" fmla="*/ 1 h 248"/>
                  <a:gd name="T28" fmla="*/ 60 w 236"/>
                  <a:gd name="T29" fmla="*/ 3 h 248"/>
                  <a:gd name="T30" fmla="*/ 59 w 236"/>
                  <a:gd name="T31" fmla="*/ 8 h 248"/>
                  <a:gd name="T32" fmla="*/ 62 w 236"/>
                  <a:gd name="T33" fmla="*/ 12 h 248"/>
                  <a:gd name="T34" fmla="*/ 70 w 236"/>
                  <a:gd name="T35" fmla="*/ 13 h 248"/>
                  <a:gd name="T36" fmla="*/ 75 w 236"/>
                  <a:gd name="T37" fmla="*/ 13 h 248"/>
                  <a:gd name="T38" fmla="*/ 84 w 236"/>
                  <a:gd name="T39" fmla="*/ 14 h 248"/>
                  <a:gd name="T40" fmla="*/ 91 w 236"/>
                  <a:gd name="T41" fmla="*/ 15 h 248"/>
                  <a:gd name="T42" fmla="*/ 92 w 236"/>
                  <a:gd name="T43" fmla="*/ 19 h 248"/>
                  <a:gd name="T44" fmla="*/ 92 w 236"/>
                  <a:gd name="T45" fmla="*/ 21 h 248"/>
                  <a:gd name="T46" fmla="*/ 91 w 236"/>
                  <a:gd name="T47" fmla="*/ 27 h 248"/>
                  <a:gd name="T48" fmla="*/ 43 w 236"/>
                  <a:gd name="T49" fmla="*/ 220 h 248"/>
                  <a:gd name="T50" fmla="*/ 41 w 236"/>
                  <a:gd name="T51" fmla="*/ 227 h 248"/>
                  <a:gd name="T52" fmla="*/ 36 w 236"/>
                  <a:gd name="T53" fmla="*/ 232 h 248"/>
                  <a:gd name="T54" fmla="*/ 27 w 236"/>
                  <a:gd name="T55" fmla="*/ 234 h 248"/>
                  <a:gd name="T56" fmla="*/ 11 w 236"/>
                  <a:gd name="T57" fmla="*/ 235 h 248"/>
                  <a:gd name="T58" fmla="*/ 3 w 236"/>
                  <a:gd name="T59" fmla="*/ 236 h 248"/>
                  <a:gd name="T60" fmla="*/ 0 w 236"/>
                  <a:gd name="T61" fmla="*/ 243 h 248"/>
                  <a:gd name="T62" fmla="*/ 3 w 236"/>
                  <a:gd name="T63" fmla="*/ 247 h 248"/>
                  <a:gd name="T64" fmla="*/ 11 w 236"/>
                  <a:gd name="T65" fmla="*/ 248 h 248"/>
                  <a:gd name="T66" fmla="*/ 193 w 236"/>
                  <a:gd name="T67" fmla="*/ 248 h 248"/>
                  <a:gd name="T68" fmla="*/ 198 w 236"/>
                  <a:gd name="T69" fmla="*/ 248 h 248"/>
                  <a:gd name="T70" fmla="*/ 201 w 236"/>
                  <a:gd name="T71" fmla="*/ 247 h 248"/>
                  <a:gd name="T72" fmla="*/ 203 w 236"/>
                  <a:gd name="T73" fmla="*/ 245 h 248"/>
                  <a:gd name="T74" fmla="*/ 205 w 236"/>
                  <a:gd name="T75" fmla="*/ 241 h 248"/>
                  <a:gd name="T76" fmla="*/ 211 w 236"/>
                  <a:gd name="T77" fmla="*/ 224 h 248"/>
                  <a:gd name="T78" fmla="*/ 222 w 236"/>
                  <a:gd name="T79" fmla="*/ 196 h 248"/>
                  <a:gd name="T80" fmla="*/ 231 w 236"/>
                  <a:gd name="T81" fmla="*/ 170 h 248"/>
                  <a:gd name="T82" fmla="*/ 236 w 236"/>
                  <a:gd name="T83" fmla="*/ 158 h 248"/>
                  <a:gd name="T84" fmla="*/ 235 w 236"/>
                  <a:gd name="T85" fmla="*/ 155 h 248"/>
                  <a:gd name="T86" fmla="*/ 230 w 236"/>
                  <a:gd name="T87" fmla="*/ 152 h 248"/>
                  <a:gd name="T88" fmla="*/ 225 w 236"/>
                  <a:gd name="T89" fmla="*/ 154 h 248"/>
                  <a:gd name="T90" fmla="*/ 222 w 236"/>
                  <a:gd name="T91" fmla="*/ 160 h 248"/>
                  <a:gd name="T92" fmla="*/ 211 w 236"/>
                  <a:gd name="T93" fmla="*/ 186 h 248"/>
                  <a:gd name="T94" fmla="*/ 194 w 236"/>
                  <a:gd name="T95" fmla="*/ 210 h 248"/>
                  <a:gd name="T96" fmla="*/ 168 w 236"/>
                  <a:gd name="T97" fmla="*/ 228 h 248"/>
                  <a:gd name="T98" fmla="*/ 127 w 236"/>
                  <a:gd name="T99" fmla="*/ 235 h 248"/>
                  <a:gd name="T100" fmla="*/ 86 w 236"/>
                  <a:gd name="T101" fmla="*/ 235 h 248"/>
                  <a:gd name="T102" fmla="*/ 79 w 236"/>
                  <a:gd name="T103" fmla="*/ 235 h 248"/>
                  <a:gd name="T104" fmla="*/ 76 w 236"/>
                  <a:gd name="T105" fmla="*/ 234 h 248"/>
                  <a:gd name="T106" fmla="*/ 75 w 236"/>
                  <a:gd name="T107" fmla="*/ 233 h 248"/>
                  <a:gd name="T108" fmla="*/ 74 w 236"/>
                  <a:gd name="T109" fmla="*/ 231 h 248"/>
                  <a:gd name="T110" fmla="*/ 75 w 236"/>
                  <a:gd name="T111" fmla="*/ 229 h 248"/>
                  <a:gd name="T112" fmla="*/ 76 w 236"/>
                  <a:gd name="T113" fmla="*/ 223 h 248"/>
                  <a:gd name="T114" fmla="*/ 124 w 236"/>
                  <a:gd name="T115" fmla="*/ 3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6" h="248">
                    <a:moveTo>
                      <a:pt x="124" y="30"/>
                    </a:moveTo>
                    <a:lnTo>
                      <a:pt x="127" y="22"/>
                    </a:lnTo>
                    <a:lnTo>
                      <a:pt x="132" y="17"/>
                    </a:lnTo>
                    <a:lnTo>
                      <a:pt x="142" y="14"/>
                    </a:lnTo>
                    <a:lnTo>
                      <a:pt x="162" y="13"/>
                    </a:lnTo>
                    <a:lnTo>
                      <a:pt x="169" y="13"/>
                    </a:lnTo>
                    <a:lnTo>
                      <a:pt x="173" y="12"/>
                    </a:lnTo>
                    <a:lnTo>
                      <a:pt x="176" y="10"/>
                    </a:lnTo>
                    <a:lnTo>
                      <a:pt x="176" y="5"/>
                    </a:lnTo>
                    <a:lnTo>
                      <a:pt x="176" y="2"/>
                    </a:lnTo>
                    <a:lnTo>
                      <a:pt x="1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2" y="1"/>
                    </a:lnTo>
                    <a:lnTo>
                      <a:pt x="60" y="3"/>
                    </a:lnTo>
                    <a:lnTo>
                      <a:pt x="59" y="8"/>
                    </a:lnTo>
                    <a:lnTo>
                      <a:pt x="62" y="12"/>
                    </a:lnTo>
                    <a:lnTo>
                      <a:pt x="70" y="13"/>
                    </a:lnTo>
                    <a:lnTo>
                      <a:pt x="75" y="13"/>
                    </a:lnTo>
                    <a:lnTo>
                      <a:pt x="84" y="14"/>
                    </a:lnTo>
                    <a:lnTo>
                      <a:pt x="91" y="15"/>
                    </a:lnTo>
                    <a:lnTo>
                      <a:pt x="92" y="19"/>
                    </a:lnTo>
                    <a:lnTo>
                      <a:pt x="92" y="21"/>
                    </a:lnTo>
                    <a:lnTo>
                      <a:pt x="91" y="27"/>
                    </a:lnTo>
                    <a:lnTo>
                      <a:pt x="43" y="220"/>
                    </a:lnTo>
                    <a:lnTo>
                      <a:pt x="41" y="227"/>
                    </a:lnTo>
                    <a:lnTo>
                      <a:pt x="36" y="232"/>
                    </a:lnTo>
                    <a:lnTo>
                      <a:pt x="27" y="234"/>
                    </a:lnTo>
                    <a:lnTo>
                      <a:pt x="11" y="235"/>
                    </a:lnTo>
                    <a:lnTo>
                      <a:pt x="3" y="236"/>
                    </a:lnTo>
                    <a:lnTo>
                      <a:pt x="0" y="243"/>
                    </a:lnTo>
                    <a:lnTo>
                      <a:pt x="3" y="247"/>
                    </a:lnTo>
                    <a:lnTo>
                      <a:pt x="11" y="248"/>
                    </a:lnTo>
                    <a:lnTo>
                      <a:pt x="193" y="248"/>
                    </a:lnTo>
                    <a:lnTo>
                      <a:pt x="198" y="248"/>
                    </a:lnTo>
                    <a:lnTo>
                      <a:pt x="201" y="247"/>
                    </a:lnTo>
                    <a:lnTo>
                      <a:pt x="203" y="245"/>
                    </a:lnTo>
                    <a:lnTo>
                      <a:pt x="205" y="241"/>
                    </a:lnTo>
                    <a:lnTo>
                      <a:pt x="211" y="224"/>
                    </a:lnTo>
                    <a:lnTo>
                      <a:pt x="222" y="196"/>
                    </a:lnTo>
                    <a:lnTo>
                      <a:pt x="231" y="170"/>
                    </a:lnTo>
                    <a:lnTo>
                      <a:pt x="236" y="158"/>
                    </a:lnTo>
                    <a:lnTo>
                      <a:pt x="235" y="155"/>
                    </a:lnTo>
                    <a:lnTo>
                      <a:pt x="230" y="152"/>
                    </a:lnTo>
                    <a:lnTo>
                      <a:pt x="225" y="154"/>
                    </a:lnTo>
                    <a:lnTo>
                      <a:pt x="222" y="160"/>
                    </a:lnTo>
                    <a:lnTo>
                      <a:pt x="211" y="186"/>
                    </a:lnTo>
                    <a:lnTo>
                      <a:pt x="194" y="210"/>
                    </a:lnTo>
                    <a:lnTo>
                      <a:pt x="168" y="228"/>
                    </a:lnTo>
                    <a:lnTo>
                      <a:pt x="127" y="235"/>
                    </a:lnTo>
                    <a:lnTo>
                      <a:pt x="86" y="235"/>
                    </a:lnTo>
                    <a:lnTo>
                      <a:pt x="79" y="235"/>
                    </a:lnTo>
                    <a:lnTo>
                      <a:pt x="76" y="234"/>
                    </a:lnTo>
                    <a:lnTo>
                      <a:pt x="75" y="233"/>
                    </a:lnTo>
                    <a:lnTo>
                      <a:pt x="74" y="231"/>
                    </a:lnTo>
                    <a:lnTo>
                      <a:pt x="75" y="229"/>
                    </a:lnTo>
                    <a:lnTo>
                      <a:pt x="76" y="223"/>
                    </a:lnTo>
                    <a:lnTo>
                      <a:pt x="124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7" name="Freeform 216"/>
              <p:cNvSpPr>
                <a:spLocks noChangeAspect="1"/>
              </p:cNvSpPr>
              <p:nvPr/>
            </p:nvSpPr>
            <p:spPr bwMode="auto">
              <a:xfrm>
                <a:off x="5388" y="107"/>
                <a:ext cx="374" cy="353"/>
              </a:xfrm>
              <a:custGeom>
                <a:avLst/>
                <a:gdLst>
                  <a:gd name="T0" fmla="*/ 347 w 374"/>
                  <a:gd name="T1" fmla="*/ 228 h 353"/>
                  <a:gd name="T2" fmla="*/ 347 w 374"/>
                  <a:gd name="T3" fmla="*/ 221 h 353"/>
                  <a:gd name="T4" fmla="*/ 337 w 374"/>
                  <a:gd name="T5" fmla="*/ 221 h 353"/>
                  <a:gd name="T6" fmla="*/ 323 w 374"/>
                  <a:gd name="T7" fmla="*/ 252 h 353"/>
                  <a:gd name="T8" fmla="*/ 299 w 374"/>
                  <a:gd name="T9" fmla="*/ 294 h 353"/>
                  <a:gd name="T10" fmla="*/ 268 w 374"/>
                  <a:gd name="T11" fmla="*/ 321 h 353"/>
                  <a:gd name="T12" fmla="*/ 224 w 374"/>
                  <a:gd name="T13" fmla="*/ 335 h 353"/>
                  <a:gd name="T14" fmla="*/ 119 w 374"/>
                  <a:gd name="T15" fmla="*/ 337 h 353"/>
                  <a:gd name="T16" fmla="*/ 107 w 374"/>
                  <a:gd name="T17" fmla="*/ 336 h 353"/>
                  <a:gd name="T18" fmla="*/ 101 w 374"/>
                  <a:gd name="T19" fmla="*/ 331 h 353"/>
                  <a:gd name="T20" fmla="*/ 103 w 374"/>
                  <a:gd name="T21" fmla="*/ 319 h 353"/>
                  <a:gd name="T22" fmla="*/ 189 w 374"/>
                  <a:gd name="T23" fmla="*/ 177 h 353"/>
                  <a:gd name="T24" fmla="*/ 215 w 374"/>
                  <a:gd name="T25" fmla="*/ 179 h 353"/>
                  <a:gd name="T26" fmla="*/ 228 w 374"/>
                  <a:gd name="T27" fmla="*/ 184 h 353"/>
                  <a:gd name="T28" fmla="*/ 232 w 374"/>
                  <a:gd name="T29" fmla="*/ 192 h 353"/>
                  <a:gd name="T30" fmla="*/ 233 w 374"/>
                  <a:gd name="T31" fmla="*/ 201 h 353"/>
                  <a:gd name="T32" fmla="*/ 230 w 374"/>
                  <a:gd name="T33" fmla="*/ 227 h 353"/>
                  <a:gd name="T34" fmla="*/ 230 w 374"/>
                  <a:gd name="T35" fmla="*/ 236 h 353"/>
                  <a:gd name="T36" fmla="*/ 239 w 374"/>
                  <a:gd name="T37" fmla="*/ 236 h 353"/>
                  <a:gd name="T38" fmla="*/ 272 w 374"/>
                  <a:gd name="T39" fmla="*/ 106 h 353"/>
                  <a:gd name="T40" fmla="*/ 266 w 374"/>
                  <a:gd name="T41" fmla="*/ 101 h 353"/>
                  <a:gd name="T42" fmla="*/ 258 w 374"/>
                  <a:gd name="T43" fmla="*/ 110 h 353"/>
                  <a:gd name="T44" fmla="*/ 250 w 374"/>
                  <a:gd name="T45" fmla="*/ 135 h 353"/>
                  <a:gd name="T46" fmla="*/ 238 w 374"/>
                  <a:gd name="T47" fmla="*/ 150 h 353"/>
                  <a:gd name="T48" fmla="*/ 220 w 374"/>
                  <a:gd name="T49" fmla="*/ 159 h 353"/>
                  <a:gd name="T50" fmla="*/ 191 w 374"/>
                  <a:gd name="T51" fmla="*/ 161 h 353"/>
                  <a:gd name="T52" fmla="*/ 173 w 374"/>
                  <a:gd name="T53" fmla="*/ 36 h 353"/>
                  <a:gd name="T54" fmla="*/ 180 w 374"/>
                  <a:gd name="T55" fmla="*/ 19 h 353"/>
                  <a:gd name="T56" fmla="*/ 201 w 374"/>
                  <a:gd name="T57" fmla="*/ 16 h 353"/>
                  <a:gd name="T58" fmla="*/ 295 w 374"/>
                  <a:gd name="T59" fmla="*/ 17 h 353"/>
                  <a:gd name="T60" fmla="*/ 326 w 374"/>
                  <a:gd name="T61" fmla="*/ 23 h 353"/>
                  <a:gd name="T62" fmla="*/ 344 w 374"/>
                  <a:gd name="T63" fmla="*/ 37 h 353"/>
                  <a:gd name="T64" fmla="*/ 352 w 374"/>
                  <a:gd name="T65" fmla="*/ 59 h 353"/>
                  <a:gd name="T66" fmla="*/ 352 w 374"/>
                  <a:gd name="T67" fmla="*/ 81 h 353"/>
                  <a:gd name="T68" fmla="*/ 352 w 374"/>
                  <a:gd name="T69" fmla="*/ 93 h 353"/>
                  <a:gd name="T70" fmla="*/ 350 w 374"/>
                  <a:gd name="T71" fmla="*/ 110 h 353"/>
                  <a:gd name="T72" fmla="*/ 356 w 374"/>
                  <a:gd name="T73" fmla="*/ 117 h 353"/>
                  <a:gd name="T74" fmla="*/ 363 w 374"/>
                  <a:gd name="T75" fmla="*/ 104 h 353"/>
                  <a:gd name="T76" fmla="*/ 374 w 374"/>
                  <a:gd name="T77" fmla="*/ 6 h 353"/>
                  <a:gd name="T78" fmla="*/ 367 w 374"/>
                  <a:gd name="T79" fmla="*/ 0 h 353"/>
                  <a:gd name="T80" fmla="*/ 99 w 374"/>
                  <a:gd name="T81" fmla="*/ 0 h 353"/>
                  <a:gd name="T82" fmla="*/ 88 w 374"/>
                  <a:gd name="T83" fmla="*/ 1 h 353"/>
                  <a:gd name="T84" fmla="*/ 84 w 374"/>
                  <a:gd name="T85" fmla="*/ 10 h 353"/>
                  <a:gd name="T86" fmla="*/ 98 w 374"/>
                  <a:gd name="T87" fmla="*/ 16 h 353"/>
                  <a:gd name="T88" fmla="*/ 122 w 374"/>
                  <a:gd name="T89" fmla="*/ 17 h 353"/>
                  <a:gd name="T90" fmla="*/ 132 w 374"/>
                  <a:gd name="T91" fmla="*/ 25 h 353"/>
                  <a:gd name="T92" fmla="*/ 129 w 374"/>
                  <a:gd name="T93" fmla="*/ 38 h 353"/>
                  <a:gd name="T94" fmla="*/ 59 w 374"/>
                  <a:gd name="T95" fmla="*/ 319 h 353"/>
                  <a:gd name="T96" fmla="*/ 55 w 374"/>
                  <a:gd name="T97" fmla="*/ 329 h 353"/>
                  <a:gd name="T98" fmla="*/ 45 w 374"/>
                  <a:gd name="T99" fmla="*/ 334 h 353"/>
                  <a:gd name="T100" fmla="*/ 27 w 374"/>
                  <a:gd name="T101" fmla="*/ 336 h 353"/>
                  <a:gd name="T102" fmla="*/ 8 w 374"/>
                  <a:gd name="T103" fmla="*/ 337 h 353"/>
                  <a:gd name="T104" fmla="*/ 1 w 374"/>
                  <a:gd name="T105" fmla="*/ 341 h 353"/>
                  <a:gd name="T106" fmla="*/ 3 w 374"/>
                  <a:gd name="T107" fmla="*/ 352 h 353"/>
                  <a:gd name="T108" fmla="*/ 282 w 374"/>
                  <a:gd name="T109" fmla="*/ 353 h 353"/>
                  <a:gd name="T110" fmla="*/ 293 w 374"/>
                  <a:gd name="T111" fmla="*/ 351 h 353"/>
                  <a:gd name="T112" fmla="*/ 298 w 374"/>
                  <a:gd name="T113" fmla="*/ 344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4" h="353">
                    <a:moveTo>
                      <a:pt x="345" y="232"/>
                    </a:moveTo>
                    <a:lnTo>
                      <a:pt x="347" y="228"/>
                    </a:lnTo>
                    <a:lnTo>
                      <a:pt x="348" y="225"/>
                    </a:lnTo>
                    <a:lnTo>
                      <a:pt x="347" y="221"/>
                    </a:lnTo>
                    <a:lnTo>
                      <a:pt x="341" y="219"/>
                    </a:lnTo>
                    <a:lnTo>
                      <a:pt x="337" y="221"/>
                    </a:lnTo>
                    <a:lnTo>
                      <a:pt x="335" y="225"/>
                    </a:lnTo>
                    <a:lnTo>
                      <a:pt x="323" y="252"/>
                    </a:lnTo>
                    <a:lnTo>
                      <a:pt x="311" y="275"/>
                    </a:lnTo>
                    <a:lnTo>
                      <a:pt x="299" y="294"/>
                    </a:lnTo>
                    <a:lnTo>
                      <a:pt x="285" y="310"/>
                    </a:lnTo>
                    <a:lnTo>
                      <a:pt x="268" y="321"/>
                    </a:lnTo>
                    <a:lnTo>
                      <a:pt x="249" y="330"/>
                    </a:lnTo>
                    <a:lnTo>
                      <a:pt x="224" y="335"/>
                    </a:lnTo>
                    <a:lnTo>
                      <a:pt x="194" y="337"/>
                    </a:lnTo>
                    <a:lnTo>
                      <a:pt x="119" y="337"/>
                    </a:lnTo>
                    <a:lnTo>
                      <a:pt x="111" y="336"/>
                    </a:lnTo>
                    <a:lnTo>
                      <a:pt x="107" y="336"/>
                    </a:lnTo>
                    <a:lnTo>
                      <a:pt x="102" y="335"/>
                    </a:lnTo>
                    <a:lnTo>
                      <a:pt x="101" y="331"/>
                    </a:lnTo>
                    <a:lnTo>
                      <a:pt x="101" y="328"/>
                    </a:lnTo>
                    <a:lnTo>
                      <a:pt x="103" y="319"/>
                    </a:lnTo>
                    <a:lnTo>
                      <a:pt x="138" y="177"/>
                    </a:lnTo>
                    <a:lnTo>
                      <a:pt x="189" y="177"/>
                    </a:lnTo>
                    <a:lnTo>
                      <a:pt x="204" y="178"/>
                    </a:lnTo>
                    <a:lnTo>
                      <a:pt x="215" y="179"/>
                    </a:lnTo>
                    <a:lnTo>
                      <a:pt x="222" y="181"/>
                    </a:lnTo>
                    <a:lnTo>
                      <a:pt x="228" y="184"/>
                    </a:lnTo>
                    <a:lnTo>
                      <a:pt x="231" y="188"/>
                    </a:lnTo>
                    <a:lnTo>
                      <a:pt x="232" y="192"/>
                    </a:lnTo>
                    <a:lnTo>
                      <a:pt x="233" y="196"/>
                    </a:lnTo>
                    <a:lnTo>
                      <a:pt x="233" y="201"/>
                    </a:lnTo>
                    <a:lnTo>
                      <a:pt x="233" y="209"/>
                    </a:lnTo>
                    <a:lnTo>
                      <a:pt x="230" y="227"/>
                    </a:lnTo>
                    <a:lnTo>
                      <a:pt x="228" y="232"/>
                    </a:lnTo>
                    <a:lnTo>
                      <a:pt x="230" y="236"/>
                    </a:lnTo>
                    <a:lnTo>
                      <a:pt x="235" y="238"/>
                    </a:lnTo>
                    <a:lnTo>
                      <a:pt x="239" y="236"/>
                    </a:lnTo>
                    <a:lnTo>
                      <a:pt x="243" y="228"/>
                    </a:lnTo>
                    <a:lnTo>
                      <a:pt x="272" y="106"/>
                    </a:lnTo>
                    <a:lnTo>
                      <a:pt x="270" y="102"/>
                    </a:lnTo>
                    <a:lnTo>
                      <a:pt x="266" y="101"/>
                    </a:lnTo>
                    <a:lnTo>
                      <a:pt x="261" y="103"/>
                    </a:lnTo>
                    <a:lnTo>
                      <a:pt x="258" y="110"/>
                    </a:lnTo>
                    <a:lnTo>
                      <a:pt x="254" y="123"/>
                    </a:lnTo>
                    <a:lnTo>
                      <a:pt x="250" y="135"/>
                    </a:lnTo>
                    <a:lnTo>
                      <a:pt x="245" y="144"/>
                    </a:lnTo>
                    <a:lnTo>
                      <a:pt x="238" y="150"/>
                    </a:lnTo>
                    <a:lnTo>
                      <a:pt x="230" y="155"/>
                    </a:lnTo>
                    <a:lnTo>
                      <a:pt x="220" y="159"/>
                    </a:lnTo>
                    <a:lnTo>
                      <a:pt x="207" y="161"/>
                    </a:lnTo>
                    <a:lnTo>
                      <a:pt x="191" y="161"/>
                    </a:lnTo>
                    <a:lnTo>
                      <a:pt x="143" y="161"/>
                    </a:lnTo>
                    <a:lnTo>
                      <a:pt x="173" y="36"/>
                    </a:lnTo>
                    <a:lnTo>
                      <a:pt x="177" y="26"/>
                    </a:lnTo>
                    <a:lnTo>
                      <a:pt x="180" y="19"/>
                    </a:lnTo>
                    <a:lnTo>
                      <a:pt x="188" y="17"/>
                    </a:lnTo>
                    <a:lnTo>
                      <a:pt x="201" y="16"/>
                    </a:lnTo>
                    <a:lnTo>
                      <a:pt x="274" y="16"/>
                    </a:lnTo>
                    <a:lnTo>
                      <a:pt x="295" y="17"/>
                    </a:lnTo>
                    <a:lnTo>
                      <a:pt x="313" y="19"/>
                    </a:lnTo>
                    <a:lnTo>
                      <a:pt x="326" y="23"/>
                    </a:lnTo>
                    <a:lnTo>
                      <a:pt x="337" y="29"/>
                    </a:lnTo>
                    <a:lnTo>
                      <a:pt x="344" y="37"/>
                    </a:lnTo>
                    <a:lnTo>
                      <a:pt x="349" y="47"/>
                    </a:lnTo>
                    <a:lnTo>
                      <a:pt x="352" y="59"/>
                    </a:lnTo>
                    <a:lnTo>
                      <a:pt x="352" y="74"/>
                    </a:lnTo>
                    <a:lnTo>
                      <a:pt x="352" y="81"/>
                    </a:lnTo>
                    <a:lnTo>
                      <a:pt x="352" y="87"/>
                    </a:lnTo>
                    <a:lnTo>
                      <a:pt x="352" y="93"/>
                    </a:lnTo>
                    <a:lnTo>
                      <a:pt x="350" y="101"/>
                    </a:lnTo>
                    <a:lnTo>
                      <a:pt x="350" y="110"/>
                    </a:lnTo>
                    <a:lnTo>
                      <a:pt x="351" y="115"/>
                    </a:lnTo>
                    <a:lnTo>
                      <a:pt x="356" y="117"/>
                    </a:lnTo>
                    <a:lnTo>
                      <a:pt x="361" y="114"/>
                    </a:lnTo>
                    <a:lnTo>
                      <a:pt x="363" y="104"/>
                    </a:lnTo>
                    <a:lnTo>
                      <a:pt x="373" y="14"/>
                    </a:lnTo>
                    <a:lnTo>
                      <a:pt x="374" y="6"/>
                    </a:lnTo>
                    <a:lnTo>
                      <a:pt x="372" y="2"/>
                    </a:lnTo>
                    <a:lnTo>
                      <a:pt x="367" y="0"/>
                    </a:lnTo>
                    <a:lnTo>
                      <a:pt x="359" y="0"/>
                    </a:lnTo>
                    <a:lnTo>
                      <a:pt x="99" y="0"/>
                    </a:lnTo>
                    <a:lnTo>
                      <a:pt x="92" y="0"/>
                    </a:lnTo>
                    <a:lnTo>
                      <a:pt x="88" y="1"/>
                    </a:lnTo>
                    <a:lnTo>
                      <a:pt x="85" y="4"/>
                    </a:lnTo>
                    <a:lnTo>
                      <a:pt x="84" y="10"/>
                    </a:lnTo>
                    <a:lnTo>
                      <a:pt x="87" y="15"/>
                    </a:lnTo>
                    <a:lnTo>
                      <a:pt x="98" y="16"/>
                    </a:lnTo>
                    <a:lnTo>
                      <a:pt x="111" y="16"/>
                    </a:lnTo>
                    <a:lnTo>
                      <a:pt x="122" y="17"/>
                    </a:lnTo>
                    <a:lnTo>
                      <a:pt x="129" y="20"/>
                    </a:lnTo>
                    <a:lnTo>
                      <a:pt x="132" y="25"/>
                    </a:lnTo>
                    <a:lnTo>
                      <a:pt x="131" y="29"/>
                    </a:lnTo>
                    <a:lnTo>
                      <a:pt x="129" y="38"/>
                    </a:lnTo>
                    <a:lnTo>
                      <a:pt x="61" y="312"/>
                    </a:lnTo>
                    <a:lnTo>
                      <a:pt x="59" y="319"/>
                    </a:lnTo>
                    <a:lnTo>
                      <a:pt x="57" y="324"/>
                    </a:lnTo>
                    <a:lnTo>
                      <a:pt x="55" y="329"/>
                    </a:lnTo>
                    <a:lnTo>
                      <a:pt x="51" y="332"/>
                    </a:lnTo>
                    <a:lnTo>
                      <a:pt x="45" y="334"/>
                    </a:lnTo>
                    <a:lnTo>
                      <a:pt x="38" y="336"/>
                    </a:lnTo>
                    <a:lnTo>
                      <a:pt x="27" y="336"/>
                    </a:lnTo>
                    <a:lnTo>
                      <a:pt x="14" y="337"/>
                    </a:lnTo>
                    <a:lnTo>
                      <a:pt x="8" y="337"/>
                    </a:lnTo>
                    <a:lnTo>
                      <a:pt x="4" y="338"/>
                    </a:lnTo>
                    <a:lnTo>
                      <a:pt x="1" y="341"/>
                    </a:lnTo>
                    <a:lnTo>
                      <a:pt x="0" y="346"/>
                    </a:lnTo>
                    <a:lnTo>
                      <a:pt x="3" y="352"/>
                    </a:lnTo>
                    <a:lnTo>
                      <a:pt x="14" y="353"/>
                    </a:lnTo>
                    <a:lnTo>
                      <a:pt x="282" y="353"/>
                    </a:lnTo>
                    <a:lnTo>
                      <a:pt x="289" y="352"/>
                    </a:lnTo>
                    <a:lnTo>
                      <a:pt x="293" y="351"/>
                    </a:lnTo>
                    <a:lnTo>
                      <a:pt x="295" y="349"/>
                    </a:lnTo>
                    <a:lnTo>
                      <a:pt x="298" y="344"/>
                    </a:lnTo>
                    <a:lnTo>
                      <a:pt x="345" y="2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80" name="Group 219"/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 bwMode="auto">
            <a:xfrm>
              <a:off x="4932039" y="5941116"/>
              <a:ext cx="3603683" cy="297856"/>
              <a:chOff x="0" y="-1"/>
              <a:chExt cx="5759" cy="476"/>
            </a:xfrm>
          </p:grpSpPr>
          <p:sp>
            <p:nvSpPr>
              <p:cNvPr id="382" name="Freeform 220"/>
              <p:cNvSpPr>
                <a:spLocks noChangeAspect="1"/>
              </p:cNvSpPr>
              <p:nvPr/>
            </p:nvSpPr>
            <p:spPr bwMode="auto">
              <a:xfrm>
                <a:off x="0" y="85"/>
                <a:ext cx="252" cy="285"/>
              </a:xfrm>
              <a:custGeom>
                <a:avLst/>
                <a:gdLst>
                  <a:gd name="T0" fmla="*/ 141 w 252"/>
                  <a:gd name="T1" fmla="*/ 27 h 285"/>
                  <a:gd name="T2" fmla="*/ 145 w 252"/>
                  <a:gd name="T3" fmla="*/ 20 h 285"/>
                  <a:gd name="T4" fmla="*/ 154 w 252"/>
                  <a:gd name="T5" fmla="*/ 15 h 285"/>
                  <a:gd name="T6" fmla="*/ 171 w 252"/>
                  <a:gd name="T7" fmla="*/ 13 h 285"/>
                  <a:gd name="T8" fmla="*/ 192 w 252"/>
                  <a:gd name="T9" fmla="*/ 13 h 285"/>
                  <a:gd name="T10" fmla="*/ 199 w 252"/>
                  <a:gd name="T11" fmla="*/ 10 h 285"/>
                  <a:gd name="T12" fmla="*/ 197 w 252"/>
                  <a:gd name="T13" fmla="*/ 1 h 285"/>
                  <a:gd name="T14" fmla="*/ 76 w 252"/>
                  <a:gd name="T15" fmla="*/ 0 h 285"/>
                  <a:gd name="T16" fmla="*/ 71 w 252"/>
                  <a:gd name="T17" fmla="*/ 1 h 285"/>
                  <a:gd name="T18" fmla="*/ 68 w 252"/>
                  <a:gd name="T19" fmla="*/ 8 h 285"/>
                  <a:gd name="T20" fmla="*/ 80 w 252"/>
                  <a:gd name="T21" fmla="*/ 13 h 285"/>
                  <a:gd name="T22" fmla="*/ 95 w 252"/>
                  <a:gd name="T23" fmla="*/ 14 h 285"/>
                  <a:gd name="T24" fmla="*/ 107 w 252"/>
                  <a:gd name="T25" fmla="*/ 20 h 285"/>
                  <a:gd name="T26" fmla="*/ 105 w 252"/>
                  <a:gd name="T27" fmla="*/ 28 h 285"/>
                  <a:gd name="T28" fmla="*/ 48 w 252"/>
                  <a:gd name="T29" fmla="*/ 258 h 285"/>
                  <a:gd name="T30" fmla="*/ 44 w 252"/>
                  <a:gd name="T31" fmla="*/ 266 h 285"/>
                  <a:gd name="T32" fmla="*/ 37 w 252"/>
                  <a:gd name="T33" fmla="*/ 270 h 285"/>
                  <a:gd name="T34" fmla="*/ 22 w 252"/>
                  <a:gd name="T35" fmla="*/ 272 h 285"/>
                  <a:gd name="T36" fmla="*/ 7 w 252"/>
                  <a:gd name="T37" fmla="*/ 272 h 285"/>
                  <a:gd name="T38" fmla="*/ 1 w 252"/>
                  <a:gd name="T39" fmla="*/ 276 h 285"/>
                  <a:gd name="T40" fmla="*/ 3 w 252"/>
                  <a:gd name="T41" fmla="*/ 285 h 285"/>
                  <a:gd name="T42" fmla="*/ 204 w 252"/>
                  <a:gd name="T43" fmla="*/ 285 h 285"/>
                  <a:gd name="T44" fmla="*/ 213 w 252"/>
                  <a:gd name="T45" fmla="*/ 284 h 285"/>
                  <a:gd name="T46" fmla="*/ 217 w 252"/>
                  <a:gd name="T47" fmla="*/ 278 h 285"/>
                  <a:gd name="T48" fmla="*/ 251 w 252"/>
                  <a:gd name="T49" fmla="*/ 183 h 285"/>
                  <a:gd name="T50" fmla="*/ 250 w 252"/>
                  <a:gd name="T51" fmla="*/ 179 h 285"/>
                  <a:gd name="T52" fmla="*/ 243 w 252"/>
                  <a:gd name="T53" fmla="*/ 179 h 285"/>
                  <a:gd name="T54" fmla="*/ 234 w 252"/>
                  <a:gd name="T55" fmla="*/ 201 h 285"/>
                  <a:gd name="T56" fmla="*/ 219 w 252"/>
                  <a:gd name="T57" fmla="*/ 230 h 285"/>
                  <a:gd name="T58" fmla="*/ 196 w 252"/>
                  <a:gd name="T59" fmla="*/ 255 h 285"/>
                  <a:gd name="T60" fmla="*/ 160 w 252"/>
                  <a:gd name="T61" fmla="*/ 270 h 285"/>
                  <a:gd name="T62" fmla="*/ 96 w 252"/>
                  <a:gd name="T63" fmla="*/ 272 h 285"/>
                  <a:gd name="T64" fmla="*/ 87 w 252"/>
                  <a:gd name="T65" fmla="*/ 272 h 285"/>
                  <a:gd name="T66" fmla="*/ 81 w 252"/>
                  <a:gd name="T67" fmla="*/ 268 h 285"/>
                  <a:gd name="T68" fmla="*/ 84 w 252"/>
                  <a:gd name="T69" fmla="*/ 258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" h="285">
                    <a:moveTo>
                      <a:pt x="140" y="33"/>
                    </a:moveTo>
                    <a:lnTo>
                      <a:pt x="141" y="27"/>
                    </a:lnTo>
                    <a:lnTo>
                      <a:pt x="143" y="23"/>
                    </a:lnTo>
                    <a:lnTo>
                      <a:pt x="145" y="20"/>
                    </a:lnTo>
                    <a:lnTo>
                      <a:pt x="148" y="17"/>
                    </a:lnTo>
                    <a:lnTo>
                      <a:pt x="154" y="15"/>
                    </a:lnTo>
                    <a:lnTo>
                      <a:pt x="161" y="14"/>
                    </a:lnTo>
                    <a:lnTo>
                      <a:pt x="171" y="13"/>
                    </a:lnTo>
                    <a:lnTo>
                      <a:pt x="184" y="13"/>
                    </a:lnTo>
                    <a:lnTo>
                      <a:pt x="192" y="13"/>
                    </a:lnTo>
                    <a:lnTo>
                      <a:pt x="196" y="12"/>
                    </a:lnTo>
                    <a:lnTo>
                      <a:pt x="199" y="10"/>
                    </a:lnTo>
                    <a:lnTo>
                      <a:pt x="200" y="5"/>
                    </a:lnTo>
                    <a:lnTo>
                      <a:pt x="197" y="1"/>
                    </a:lnTo>
                    <a:lnTo>
                      <a:pt x="193" y="0"/>
                    </a:lnTo>
                    <a:lnTo>
                      <a:pt x="76" y="0"/>
                    </a:lnTo>
                    <a:lnTo>
                      <a:pt x="73" y="0"/>
                    </a:lnTo>
                    <a:lnTo>
                      <a:pt x="71" y="1"/>
                    </a:lnTo>
                    <a:lnTo>
                      <a:pt x="69" y="3"/>
                    </a:lnTo>
                    <a:lnTo>
                      <a:pt x="68" y="8"/>
                    </a:lnTo>
                    <a:lnTo>
                      <a:pt x="71" y="12"/>
                    </a:lnTo>
                    <a:lnTo>
                      <a:pt x="80" y="13"/>
                    </a:lnTo>
                    <a:lnTo>
                      <a:pt x="85" y="13"/>
                    </a:lnTo>
                    <a:lnTo>
                      <a:pt x="95" y="14"/>
                    </a:lnTo>
                    <a:lnTo>
                      <a:pt x="104" y="15"/>
                    </a:lnTo>
                    <a:lnTo>
                      <a:pt x="107" y="20"/>
                    </a:lnTo>
                    <a:lnTo>
                      <a:pt x="106" y="23"/>
                    </a:lnTo>
                    <a:lnTo>
                      <a:pt x="105" y="28"/>
                    </a:lnTo>
                    <a:lnTo>
                      <a:pt x="49" y="253"/>
                    </a:lnTo>
                    <a:lnTo>
                      <a:pt x="48" y="258"/>
                    </a:lnTo>
                    <a:lnTo>
                      <a:pt x="46" y="262"/>
                    </a:lnTo>
                    <a:lnTo>
                      <a:pt x="44" y="266"/>
                    </a:lnTo>
                    <a:lnTo>
                      <a:pt x="41" y="268"/>
                    </a:lnTo>
                    <a:lnTo>
                      <a:pt x="37" y="270"/>
                    </a:lnTo>
                    <a:lnTo>
                      <a:pt x="31" y="271"/>
                    </a:lnTo>
                    <a:lnTo>
                      <a:pt x="22" y="272"/>
                    </a:lnTo>
                    <a:lnTo>
                      <a:pt x="12" y="272"/>
                    </a:lnTo>
                    <a:lnTo>
                      <a:pt x="7" y="272"/>
                    </a:lnTo>
                    <a:lnTo>
                      <a:pt x="3" y="273"/>
                    </a:lnTo>
                    <a:lnTo>
                      <a:pt x="1" y="276"/>
                    </a:lnTo>
                    <a:lnTo>
                      <a:pt x="0" y="280"/>
                    </a:lnTo>
                    <a:lnTo>
                      <a:pt x="3" y="285"/>
                    </a:lnTo>
                    <a:lnTo>
                      <a:pt x="12" y="285"/>
                    </a:lnTo>
                    <a:lnTo>
                      <a:pt x="204" y="285"/>
                    </a:lnTo>
                    <a:lnTo>
                      <a:pt x="210" y="285"/>
                    </a:lnTo>
                    <a:lnTo>
                      <a:pt x="213" y="284"/>
                    </a:lnTo>
                    <a:lnTo>
                      <a:pt x="215" y="282"/>
                    </a:lnTo>
                    <a:lnTo>
                      <a:pt x="217" y="278"/>
                    </a:lnTo>
                    <a:lnTo>
                      <a:pt x="250" y="188"/>
                    </a:lnTo>
                    <a:lnTo>
                      <a:pt x="251" y="183"/>
                    </a:lnTo>
                    <a:lnTo>
                      <a:pt x="252" y="182"/>
                    </a:lnTo>
                    <a:lnTo>
                      <a:pt x="250" y="179"/>
                    </a:lnTo>
                    <a:lnTo>
                      <a:pt x="247" y="177"/>
                    </a:lnTo>
                    <a:lnTo>
                      <a:pt x="243" y="179"/>
                    </a:lnTo>
                    <a:lnTo>
                      <a:pt x="240" y="186"/>
                    </a:lnTo>
                    <a:lnTo>
                      <a:pt x="234" y="201"/>
                    </a:lnTo>
                    <a:lnTo>
                      <a:pt x="227" y="216"/>
                    </a:lnTo>
                    <a:lnTo>
                      <a:pt x="219" y="230"/>
                    </a:lnTo>
                    <a:lnTo>
                      <a:pt x="209" y="244"/>
                    </a:lnTo>
                    <a:lnTo>
                      <a:pt x="196" y="255"/>
                    </a:lnTo>
                    <a:lnTo>
                      <a:pt x="180" y="264"/>
                    </a:lnTo>
                    <a:lnTo>
                      <a:pt x="160" y="270"/>
                    </a:lnTo>
                    <a:lnTo>
                      <a:pt x="135" y="272"/>
                    </a:lnTo>
                    <a:lnTo>
                      <a:pt x="96" y="272"/>
                    </a:lnTo>
                    <a:lnTo>
                      <a:pt x="90" y="272"/>
                    </a:lnTo>
                    <a:lnTo>
                      <a:pt x="87" y="272"/>
                    </a:lnTo>
                    <a:lnTo>
                      <a:pt x="83" y="271"/>
                    </a:lnTo>
                    <a:lnTo>
                      <a:pt x="81" y="268"/>
                    </a:lnTo>
                    <a:lnTo>
                      <a:pt x="82" y="265"/>
                    </a:lnTo>
                    <a:lnTo>
                      <a:pt x="84" y="258"/>
                    </a:lnTo>
                    <a:lnTo>
                      <a:pt x="14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3" name="Freeform 221"/>
              <p:cNvSpPr>
                <a:spLocks noChangeAspect="1"/>
              </p:cNvSpPr>
              <p:nvPr/>
            </p:nvSpPr>
            <p:spPr bwMode="auto">
              <a:xfrm>
                <a:off x="300" y="-1"/>
                <a:ext cx="76" cy="292"/>
              </a:xfrm>
              <a:custGeom>
                <a:avLst/>
                <a:gdLst>
                  <a:gd name="T0" fmla="*/ 70 w 76"/>
                  <a:gd name="T1" fmla="*/ 0 h 292"/>
                  <a:gd name="T2" fmla="*/ 36 w 76"/>
                  <a:gd name="T3" fmla="*/ 33 h 292"/>
                  <a:gd name="T4" fmla="*/ 14 w 76"/>
                  <a:gd name="T5" fmla="*/ 71 h 292"/>
                  <a:gd name="T6" fmla="*/ 3 w 76"/>
                  <a:gd name="T7" fmla="*/ 110 h 292"/>
                  <a:gd name="T8" fmla="*/ 0 w 76"/>
                  <a:gd name="T9" fmla="*/ 146 h 292"/>
                  <a:gd name="T10" fmla="*/ 3 w 76"/>
                  <a:gd name="T11" fmla="*/ 181 h 292"/>
                  <a:gd name="T12" fmla="*/ 13 w 76"/>
                  <a:gd name="T13" fmla="*/ 219 h 292"/>
                  <a:gd name="T14" fmla="*/ 35 w 76"/>
                  <a:gd name="T15" fmla="*/ 258 h 292"/>
                  <a:gd name="T16" fmla="*/ 70 w 76"/>
                  <a:gd name="T17" fmla="*/ 292 h 292"/>
                  <a:gd name="T18" fmla="*/ 74 w 76"/>
                  <a:gd name="T19" fmla="*/ 292 h 292"/>
                  <a:gd name="T20" fmla="*/ 76 w 76"/>
                  <a:gd name="T21" fmla="*/ 289 h 292"/>
                  <a:gd name="T22" fmla="*/ 73 w 76"/>
                  <a:gd name="T23" fmla="*/ 284 h 292"/>
                  <a:gd name="T24" fmla="*/ 48 w 76"/>
                  <a:gd name="T25" fmla="*/ 255 h 292"/>
                  <a:gd name="T26" fmla="*/ 32 w 76"/>
                  <a:gd name="T27" fmla="*/ 222 h 292"/>
                  <a:gd name="T28" fmla="*/ 23 w 76"/>
                  <a:gd name="T29" fmla="*/ 185 h 292"/>
                  <a:gd name="T30" fmla="*/ 20 w 76"/>
                  <a:gd name="T31" fmla="*/ 146 h 292"/>
                  <a:gd name="T32" fmla="*/ 25 w 76"/>
                  <a:gd name="T33" fmla="*/ 94 h 292"/>
                  <a:gd name="T34" fmla="*/ 38 w 76"/>
                  <a:gd name="T35" fmla="*/ 55 h 292"/>
                  <a:gd name="T36" fmla="*/ 55 w 76"/>
                  <a:gd name="T37" fmla="*/ 27 h 292"/>
                  <a:gd name="T38" fmla="*/ 74 w 76"/>
                  <a:gd name="T39" fmla="*/ 7 h 292"/>
                  <a:gd name="T40" fmla="*/ 76 w 76"/>
                  <a:gd name="T41" fmla="*/ 4 h 292"/>
                  <a:gd name="T42" fmla="*/ 74 w 76"/>
                  <a:gd name="T43" fmla="*/ 1 h 292"/>
                  <a:gd name="T44" fmla="*/ 70 w 76"/>
                  <a:gd name="T45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6" h="292">
                    <a:moveTo>
                      <a:pt x="70" y="0"/>
                    </a:moveTo>
                    <a:lnTo>
                      <a:pt x="36" y="33"/>
                    </a:lnTo>
                    <a:lnTo>
                      <a:pt x="14" y="71"/>
                    </a:lnTo>
                    <a:lnTo>
                      <a:pt x="3" y="110"/>
                    </a:lnTo>
                    <a:lnTo>
                      <a:pt x="0" y="146"/>
                    </a:lnTo>
                    <a:lnTo>
                      <a:pt x="3" y="181"/>
                    </a:lnTo>
                    <a:lnTo>
                      <a:pt x="13" y="219"/>
                    </a:lnTo>
                    <a:lnTo>
                      <a:pt x="35" y="258"/>
                    </a:lnTo>
                    <a:lnTo>
                      <a:pt x="70" y="292"/>
                    </a:lnTo>
                    <a:lnTo>
                      <a:pt x="74" y="292"/>
                    </a:lnTo>
                    <a:lnTo>
                      <a:pt x="76" y="289"/>
                    </a:lnTo>
                    <a:lnTo>
                      <a:pt x="73" y="284"/>
                    </a:lnTo>
                    <a:lnTo>
                      <a:pt x="48" y="255"/>
                    </a:lnTo>
                    <a:lnTo>
                      <a:pt x="32" y="222"/>
                    </a:lnTo>
                    <a:lnTo>
                      <a:pt x="23" y="185"/>
                    </a:lnTo>
                    <a:lnTo>
                      <a:pt x="20" y="146"/>
                    </a:lnTo>
                    <a:lnTo>
                      <a:pt x="25" y="94"/>
                    </a:lnTo>
                    <a:lnTo>
                      <a:pt x="38" y="55"/>
                    </a:lnTo>
                    <a:lnTo>
                      <a:pt x="55" y="27"/>
                    </a:lnTo>
                    <a:lnTo>
                      <a:pt x="74" y="7"/>
                    </a:lnTo>
                    <a:lnTo>
                      <a:pt x="76" y="4"/>
                    </a:lnTo>
                    <a:lnTo>
                      <a:pt x="74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4" name="Freeform 222"/>
              <p:cNvSpPr>
                <a:spLocks noChangeAspect="1"/>
              </p:cNvSpPr>
              <p:nvPr/>
            </p:nvSpPr>
            <p:spPr bwMode="auto">
              <a:xfrm>
                <a:off x="407" y="90"/>
                <a:ext cx="179" cy="131"/>
              </a:xfrm>
              <a:custGeom>
                <a:avLst/>
                <a:gdLst>
                  <a:gd name="T0" fmla="*/ 21 w 179"/>
                  <a:gd name="T1" fmla="*/ 117 h 131"/>
                  <a:gd name="T2" fmla="*/ 23 w 179"/>
                  <a:gd name="T3" fmla="*/ 129 h 131"/>
                  <a:gd name="T4" fmla="*/ 36 w 179"/>
                  <a:gd name="T5" fmla="*/ 129 h 131"/>
                  <a:gd name="T6" fmla="*/ 43 w 179"/>
                  <a:gd name="T7" fmla="*/ 117 h 131"/>
                  <a:gd name="T8" fmla="*/ 49 w 179"/>
                  <a:gd name="T9" fmla="*/ 94 h 131"/>
                  <a:gd name="T10" fmla="*/ 57 w 179"/>
                  <a:gd name="T11" fmla="*/ 61 h 131"/>
                  <a:gd name="T12" fmla="*/ 62 w 179"/>
                  <a:gd name="T13" fmla="*/ 48 h 131"/>
                  <a:gd name="T14" fmla="*/ 70 w 179"/>
                  <a:gd name="T15" fmla="*/ 35 h 131"/>
                  <a:gd name="T16" fmla="*/ 86 w 179"/>
                  <a:gd name="T17" fmla="*/ 17 h 131"/>
                  <a:gd name="T18" fmla="*/ 113 w 179"/>
                  <a:gd name="T19" fmla="*/ 8 h 131"/>
                  <a:gd name="T20" fmla="*/ 128 w 179"/>
                  <a:gd name="T21" fmla="*/ 16 h 131"/>
                  <a:gd name="T22" fmla="*/ 131 w 179"/>
                  <a:gd name="T23" fmla="*/ 28 h 131"/>
                  <a:gd name="T24" fmla="*/ 124 w 179"/>
                  <a:gd name="T25" fmla="*/ 61 h 131"/>
                  <a:gd name="T26" fmla="*/ 113 w 179"/>
                  <a:gd name="T27" fmla="*/ 90 h 131"/>
                  <a:gd name="T28" fmla="*/ 109 w 179"/>
                  <a:gd name="T29" fmla="*/ 106 h 131"/>
                  <a:gd name="T30" fmla="*/ 117 w 179"/>
                  <a:gd name="T31" fmla="*/ 125 h 131"/>
                  <a:gd name="T32" fmla="*/ 137 w 179"/>
                  <a:gd name="T33" fmla="*/ 131 h 131"/>
                  <a:gd name="T34" fmla="*/ 155 w 179"/>
                  <a:gd name="T35" fmla="*/ 125 h 131"/>
                  <a:gd name="T36" fmla="*/ 169 w 179"/>
                  <a:gd name="T37" fmla="*/ 111 h 131"/>
                  <a:gd name="T38" fmla="*/ 176 w 179"/>
                  <a:gd name="T39" fmla="*/ 95 h 131"/>
                  <a:gd name="T40" fmla="*/ 179 w 179"/>
                  <a:gd name="T41" fmla="*/ 87 h 131"/>
                  <a:gd name="T42" fmla="*/ 174 w 179"/>
                  <a:gd name="T43" fmla="*/ 83 h 131"/>
                  <a:gd name="T44" fmla="*/ 168 w 179"/>
                  <a:gd name="T45" fmla="*/ 88 h 131"/>
                  <a:gd name="T46" fmla="*/ 155 w 179"/>
                  <a:gd name="T47" fmla="*/ 114 h 131"/>
                  <a:gd name="T48" fmla="*/ 138 w 179"/>
                  <a:gd name="T49" fmla="*/ 123 h 131"/>
                  <a:gd name="T50" fmla="*/ 130 w 179"/>
                  <a:gd name="T51" fmla="*/ 113 h 131"/>
                  <a:gd name="T52" fmla="*/ 132 w 179"/>
                  <a:gd name="T53" fmla="*/ 104 h 131"/>
                  <a:gd name="T54" fmla="*/ 137 w 179"/>
                  <a:gd name="T55" fmla="*/ 89 h 131"/>
                  <a:gd name="T56" fmla="*/ 146 w 179"/>
                  <a:gd name="T57" fmla="*/ 64 h 131"/>
                  <a:gd name="T58" fmla="*/ 152 w 179"/>
                  <a:gd name="T59" fmla="*/ 33 h 131"/>
                  <a:gd name="T60" fmla="*/ 149 w 179"/>
                  <a:gd name="T61" fmla="*/ 16 h 131"/>
                  <a:gd name="T62" fmla="*/ 139 w 179"/>
                  <a:gd name="T63" fmla="*/ 6 h 131"/>
                  <a:gd name="T64" fmla="*/ 127 w 179"/>
                  <a:gd name="T65" fmla="*/ 1 h 131"/>
                  <a:gd name="T66" fmla="*/ 114 w 179"/>
                  <a:gd name="T67" fmla="*/ 0 h 131"/>
                  <a:gd name="T68" fmla="*/ 84 w 179"/>
                  <a:gd name="T69" fmla="*/ 8 h 131"/>
                  <a:gd name="T70" fmla="*/ 65 w 179"/>
                  <a:gd name="T71" fmla="*/ 26 h 131"/>
                  <a:gd name="T72" fmla="*/ 53 w 179"/>
                  <a:gd name="T73" fmla="*/ 5 h 131"/>
                  <a:gd name="T74" fmla="*/ 34 w 179"/>
                  <a:gd name="T75" fmla="*/ 0 h 131"/>
                  <a:gd name="T76" fmla="*/ 19 w 179"/>
                  <a:gd name="T77" fmla="*/ 5 h 131"/>
                  <a:gd name="T78" fmla="*/ 11 w 179"/>
                  <a:gd name="T79" fmla="*/ 15 h 131"/>
                  <a:gd name="T80" fmla="*/ 3 w 179"/>
                  <a:gd name="T81" fmla="*/ 33 h 131"/>
                  <a:gd name="T82" fmla="*/ 0 w 179"/>
                  <a:gd name="T83" fmla="*/ 44 h 131"/>
                  <a:gd name="T84" fmla="*/ 5 w 179"/>
                  <a:gd name="T85" fmla="*/ 48 h 131"/>
                  <a:gd name="T86" fmla="*/ 9 w 179"/>
                  <a:gd name="T87" fmla="*/ 47 h 131"/>
                  <a:gd name="T88" fmla="*/ 12 w 179"/>
                  <a:gd name="T89" fmla="*/ 39 h 131"/>
                  <a:gd name="T90" fmla="*/ 20 w 179"/>
                  <a:gd name="T91" fmla="*/ 17 h 131"/>
                  <a:gd name="T92" fmla="*/ 33 w 179"/>
                  <a:gd name="T93" fmla="*/ 8 h 131"/>
                  <a:gd name="T94" fmla="*/ 41 w 179"/>
                  <a:gd name="T95" fmla="*/ 12 h 131"/>
                  <a:gd name="T96" fmla="*/ 43 w 179"/>
                  <a:gd name="T97" fmla="*/ 22 h 131"/>
                  <a:gd name="T98" fmla="*/ 38 w 179"/>
                  <a:gd name="T99" fmla="*/ 46 h 131"/>
                  <a:gd name="T100" fmla="*/ 32 w 179"/>
                  <a:gd name="T101" fmla="*/ 7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9" h="131">
                    <a:moveTo>
                      <a:pt x="22" y="110"/>
                    </a:moveTo>
                    <a:lnTo>
                      <a:pt x="21" y="117"/>
                    </a:lnTo>
                    <a:lnTo>
                      <a:pt x="20" y="122"/>
                    </a:lnTo>
                    <a:lnTo>
                      <a:pt x="23" y="129"/>
                    </a:lnTo>
                    <a:lnTo>
                      <a:pt x="29" y="131"/>
                    </a:lnTo>
                    <a:lnTo>
                      <a:pt x="36" y="129"/>
                    </a:lnTo>
                    <a:lnTo>
                      <a:pt x="41" y="125"/>
                    </a:lnTo>
                    <a:lnTo>
                      <a:pt x="43" y="117"/>
                    </a:lnTo>
                    <a:lnTo>
                      <a:pt x="46" y="107"/>
                    </a:lnTo>
                    <a:lnTo>
                      <a:pt x="49" y="94"/>
                    </a:lnTo>
                    <a:lnTo>
                      <a:pt x="52" y="80"/>
                    </a:lnTo>
                    <a:lnTo>
                      <a:pt x="57" y="61"/>
                    </a:lnTo>
                    <a:lnTo>
                      <a:pt x="59" y="53"/>
                    </a:lnTo>
                    <a:lnTo>
                      <a:pt x="62" y="48"/>
                    </a:lnTo>
                    <a:lnTo>
                      <a:pt x="65" y="42"/>
                    </a:lnTo>
                    <a:lnTo>
                      <a:pt x="70" y="35"/>
                    </a:lnTo>
                    <a:lnTo>
                      <a:pt x="77" y="26"/>
                    </a:lnTo>
                    <a:lnTo>
                      <a:pt x="86" y="17"/>
                    </a:lnTo>
                    <a:lnTo>
                      <a:pt x="98" y="10"/>
                    </a:lnTo>
                    <a:lnTo>
                      <a:pt x="113" y="8"/>
                    </a:lnTo>
                    <a:lnTo>
                      <a:pt x="123" y="10"/>
                    </a:lnTo>
                    <a:lnTo>
                      <a:pt x="128" y="16"/>
                    </a:lnTo>
                    <a:lnTo>
                      <a:pt x="130" y="23"/>
                    </a:lnTo>
                    <a:lnTo>
                      <a:pt x="131" y="28"/>
                    </a:lnTo>
                    <a:lnTo>
                      <a:pt x="128" y="44"/>
                    </a:lnTo>
                    <a:lnTo>
                      <a:pt x="124" y="61"/>
                    </a:lnTo>
                    <a:lnTo>
                      <a:pt x="118" y="78"/>
                    </a:lnTo>
                    <a:lnTo>
                      <a:pt x="113" y="90"/>
                    </a:lnTo>
                    <a:lnTo>
                      <a:pt x="110" y="100"/>
                    </a:lnTo>
                    <a:lnTo>
                      <a:pt x="109" y="106"/>
                    </a:lnTo>
                    <a:lnTo>
                      <a:pt x="111" y="117"/>
                    </a:lnTo>
                    <a:lnTo>
                      <a:pt x="117" y="125"/>
                    </a:lnTo>
                    <a:lnTo>
                      <a:pt x="126" y="130"/>
                    </a:lnTo>
                    <a:lnTo>
                      <a:pt x="137" y="131"/>
                    </a:lnTo>
                    <a:lnTo>
                      <a:pt x="147" y="130"/>
                    </a:lnTo>
                    <a:lnTo>
                      <a:pt x="155" y="125"/>
                    </a:lnTo>
                    <a:lnTo>
                      <a:pt x="163" y="118"/>
                    </a:lnTo>
                    <a:lnTo>
                      <a:pt x="169" y="111"/>
                    </a:lnTo>
                    <a:lnTo>
                      <a:pt x="173" y="103"/>
                    </a:lnTo>
                    <a:lnTo>
                      <a:pt x="176" y="95"/>
                    </a:lnTo>
                    <a:lnTo>
                      <a:pt x="178" y="90"/>
                    </a:lnTo>
                    <a:lnTo>
                      <a:pt x="179" y="87"/>
                    </a:lnTo>
                    <a:lnTo>
                      <a:pt x="177" y="83"/>
                    </a:lnTo>
                    <a:lnTo>
                      <a:pt x="174" y="83"/>
                    </a:lnTo>
                    <a:lnTo>
                      <a:pt x="170" y="84"/>
                    </a:lnTo>
                    <a:lnTo>
                      <a:pt x="168" y="88"/>
                    </a:lnTo>
                    <a:lnTo>
                      <a:pt x="162" y="103"/>
                    </a:lnTo>
                    <a:lnTo>
                      <a:pt x="155" y="114"/>
                    </a:lnTo>
                    <a:lnTo>
                      <a:pt x="146" y="121"/>
                    </a:lnTo>
                    <a:lnTo>
                      <a:pt x="138" y="123"/>
                    </a:lnTo>
                    <a:lnTo>
                      <a:pt x="132" y="120"/>
                    </a:lnTo>
                    <a:lnTo>
                      <a:pt x="130" y="113"/>
                    </a:lnTo>
                    <a:lnTo>
                      <a:pt x="131" y="108"/>
                    </a:lnTo>
                    <a:lnTo>
                      <a:pt x="132" y="104"/>
                    </a:lnTo>
                    <a:lnTo>
                      <a:pt x="134" y="98"/>
                    </a:lnTo>
                    <a:lnTo>
                      <a:pt x="137" y="89"/>
                    </a:lnTo>
                    <a:lnTo>
                      <a:pt x="141" y="79"/>
                    </a:lnTo>
                    <a:lnTo>
                      <a:pt x="146" y="64"/>
                    </a:lnTo>
                    <a:lnTo>
                      <a:pt x="150" y="47"/>
                    </a:lnTo>
                    <a:lnTo>
                      <a:pt x="152" y="33"/>
                    </a:lnTo>
                    <a:lnTo>
                      <a:pt x="151" y="23"/>
                    </a:lnTo>
                    <a:lnTo>
                      <a:pt x="149" y="16"/>
                    </a:lnTo>
                    <a:lnTo>
                      <a:pt x="145" y="10"/>
                    </a:lnTo>
                    <a:lnTo>
                      <a:pt x="139" y="6"/>
                    </a:lnTo>
                    <a:lnTo>
                      <a:pt x="133" y="3"/>
                    </a:lnTo>
                    <a:lnTo>
                      <a:pt x="127" y="1"/>
                    </a:lnTo>
                    <a:lnTo>
                      <a:pt x="120" y="0"/>
                    </a:lnTo>
                    <a:lnTo>
                      <a:pt x="114" y="0"/>
                    </a:lnTo>
                    <a:lnTo>
                      <a:pt x="98" y="2"/>
                    </a:lnTo>
                    <a:lnTo>
                      <a:pt x="84" y="8"/>
                    </a:lnTo>
                    <a:lnTo>
                      <a:pt x="73" y="17"/>
                    </a:lnTo>
                    <a:lnTo>
                      <a:pt x="65" y="26"/>
                    </a:lnTo>
                    <a:lnTo>
                      <a:pt x="61" y="13"/>
                    </a:lnTo>
                    <a:lnTo>
                      <a:pt x="53" y="5"/>
                    </a:lnTo>
                    <a:lnTo>
                      <a:pt x="44" y="1"/>
                    </a:lnTo>
                    <a:lnTo>
                      <a:pt x="34" y="0"/>
                    </a:lnTo>
                    <a:lnTo>
                      <a:pt x="26" y="1"/>
                    </a:lnTo>
                    <a:lnTo>
                      <a:pt x="19" y="5"/>
                    </a:lnTo>
                    <a:lnTo>
                      <a:pt x="14" y="10"/>
                    </a:lnTo>
                    <a:lnTo>
                      <a:pt x="11" y="15"/>
                    </a:lnTo>
                    <a:lnTo>
                      <a:pt x="7" y="24"/>
                    </a:lnTo>
                    <a:lnTo>
                      <a:pt x="3" y="33"/>
                    </a:lnTo>
                    <a:lnTo>
                      <a:pt x="1" y="41"/>
                    </a:lnTo>
                    <a:lnTo>
                      <a:pt x="0" y="44"/>
                    </a:lnTo>
                    <a:lnTo>
                      <a:pt x="3" y="48"/>
                    </a:lnTo>
                    <a:lnTo>
                      <a:pt x="5" y="48"/>
                    </a:lnTo>
                    <a:lnTo>
                      <a:pt x="8" y="48"/>
                    </a:lnTo>
                    <a:lnTo>
                      <a:pt x="9" y="47"/>
                    </a:lnTo>
                    <a:lnTo>
                      <a:pt x="11" y="44"/>
                    </a:lnTo>
                    <a:lnTo>
                      <a:pt x="12" y="39"/>
                    </a:lnTo>
                    <a:lnTo>
                      <a:pt x="15" y="27"/>
                    </a:lnTo>
                    <a:lnTo>
                      <a:pt x="20" y="17"/>
                    </a:lnTo>
                    <a:lnTo>
                      <a:pt x="26" y="10"/>
                    </a:lnTo>
                    <a:lnTo>
                      <a:pt x="33" y="8"/>
                    </a:lnTo>
                    <a:lnTo>
                      <a:pt x="38" y="9"/>
                    </a:lnTo>
                    <a:lnTo>
                      <a:pt x="41" y="12"/>
                    </a:lnTo>
                    <a:lnTo>
                      <a:pt x="42" y="16"/>
                    </a:lnTo>
                    <a:lnTo>
                      <a:pt x="43" y="22"/>
                    </a:lnTo>
                    <a:lnTo>
                      <a:pt x="41" y="33"/>
                    </a:lnTo>
                    <a:lnTo>
                      <a:pt x="38" y="46"/>
                    </a:lnTo>
                    <a:lnTo>
                      <a:pt x="35" y="60"/>
                    </a:lnTo>
                    <a:lnTo>
                      <a:pt x="32" y="73"/>
                    </a:lnTo>
                    <a:lnTo>
                      <a:pt x="22" y="1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5" name="Freeform 223"/>
              <p:cNvSpPr>
                <a:spLocks noChangeAspect="1"/>
              </p:cNvSpPr>
              <p:nvPr/>
            </p:nvSpPr>
            <p:spPr bwMode="auto">
              <a:xfrm>
                <a:off x="621" y="38"/>
                <a:ext cx="215" cy="215"/>
              </a:xfrm>
              <a:custGeom>
                <a:avLst/>
                <a:gdLst>
                  <a:gd name="T0" fmla="*/ 115 w 215"/>
                  <a:gd name="T1" fmla="*/ 114 h 215"/>
                  <a:gd name="T2" fmla="*/ 204 w 215"/>
                  <a:gd name="T3" fmla="*/ 114 h 215"/>
                  <a:gd name="T4" fmla="*/ 207 w 215"/>
                  <a:gd name="T5" fmla="*/ 114 h 215"/>
                  <a:gd name="T6" fmla="*/ 211 w 215"/>
                  <a:gd name="T7" fmla="*/ 113 h 215"/>
                  <a:gd name="T8" fmla="*/ 213 w 215"/>
                  <a:gd name="T9" fmla="*/ 111 h 215"/>
                  <a:gd name="T10" fmla="*/ 215 w 215"/>
                  <a:gd name="T11" fmla="*/ 107 h 215"/>
                  <a:gd name="T12" fmla="*/ 213 w 215"/>
                  <a:gd name="T13" fmla="*/ 103 h 215"/>
                  <a:gd name="T14" fmla="*/ 211 w 215"/>
                  <a:gd name="T15" fmla="*/ 101 h 215"/>
                  <a:gd name="T16" fmla="*/ 207 w 215"/>
                  <a:gd name="T17" fmla="*/ 100 h 215"/>
                  <a:gd name="T18" fmla="*/ 204 w 215"/>
                  <a:gd name="T19" fmla="*/ 100 h 215"/>
                  <a:gd name="T20" fmla="*/ 115 w 215"/>
                  <a:gd name="T21" fmla="*/ 100 h 215"/>
                  <a:gd name="T22" fmla="*/ 115 w 215"/>
                  <a:gd name="T23" fmla="*/ 10 h 215"/>
                  <a:gd name="T24" fmla="*/ 115 w 215"/>
                  <a:gd name="T25" fmla="*/ 7 h 215"/>
                  <a:gd name="T26" fmla="*/ 114 w 215"/>
                  <a:gd name="T27" fmla="*/ 3 h 215"/>
                  <a:gd name="T28" fmla="*/ 112 w 215"/>
                  <a:gd name="T29" fmla="*/ 1 h 215"/>
                  <a:gd name="T30" fmla="*/ 108 w 215"/>
                  <a:gd name="T31" fmla="*/ 0 h 215"/>
                  <a:gd name="T32" fmla="*/ 103 w 215"/>
                  <a:gd name="T33" fmla="*/ 1 h 215"/>
                  <a:gd name="T34" fmla="*/ 101 w 215"/>
                  <a:gd name="T35" fmla="*/ 3 h 215"/>
                  <a:gd name="T36" fmla="*/ 100 w 215"/>
                  <a:gd name="T37" fmla="*/ 7 h 215"/>
                  <a:gd name="T38" fmla="*/ 100 w 215"/>
                  <a:gd name="T39" fmla="*/ 10 h 215"/>
                  <a:gd name="T40" fmla="*/ 100 w 215"/>
                  <a:gd name="T41" fmla="*/ 100 h 215"/>
                  <a:gd name="T42" fmla="*/ 11 w 215"/>
                  <a:gd name="T43" fmla="*/ 100 h 215"/>
                  <a:gd name="T44" fmla="*/ 8 w 215"/>
                  <a:gd name="T45" fmla="*/ 100 h 215"/>
                  <a:gd name="T46" fmla="*/ 4 w 215"/>
                  <a:gd name="T47" fmla="*/ 101 h 215"/>
                  <a:gd name="T48" fmla="*/ 1 w 215"/>
                  <a:gd name="T49" fmla="*/ 103 h 215"/>
                  <a:gd name="T50" fmla="*/ 0 w 215"/>
                  <a:gd name="T51" fmla="*/ 107 h 215"/>
                  <a:gd name="T52" fmla="*/ 1 w 215"/>
                  <a:gd name="T53" fmla="*/ 111 h 215"/>
                  <a:gd name="T54" fmla="*/ 4 w 215"/>
                  <a:gd name="T55" fmla="*/ 113 h 215"/>
                  <a:gd name="T56" fmla="*/ 8 w 215"/>
                  <a:gd name="T57" fmla="*/ 114 h 215"/>
                  <a:gd name="T58" fmla="*/ 11 w 215"/>
                  <a:gd name="T59" fmla="*/ 114 h 215"/>
                  <a:gd name="T60" fmla="*/ 100 w 215"/>
                  <a:gd name="T61" fmla="*/ 114 h 215"/>
                  <a:gd name="T62" fmla="*/ 100 w 215"/>
                  <a:gd name="T63" fmla="*/ 204 h 215"/>
                  <a:gd name="T64" fmla="*/ 100 w 215"/>
                  <a:gd name="T65" fmla="*/ 207 h 215"/>
                  <a:gd name="T66" fmla="*/ 101 w 215"/>
                  <a:gd name="T67" fmla="*/ 211 h 215"/>
                  <a:gd name="T68" fmla="*/ 103 w 215"/>
                  <a:gd name="T69" fmla="*/ 214 h 215"/>
                  <a:gd name="T70" fmla="*/ 107 w 215"/>
                  <a:gd name="T71" fmla="*/ 215 h 215"/>
                  <a:gd name="T72" fmla="*/ 112 w 215"/>
                  <a:gd name="T73" fmla="*/ 214 h 215"/>
                  <a:gd name="T74" fmla="*/ 114 w 215"/>
                  <a:gd name="T75" fmla="*/ 211 h 215"/>
                  <a:gd name="T76" fmla="*/ 115 w 215"/>
                  <a:gd name="T77" fmla="*/ 207 h 215"/>
                  <a:gd name="T78" fmla="*/ 115 w 215"/>
                  <a:gd name="T79" fmla="*/ 204 h 215"/>
                  <a:gd name="T80" fmla="*/ 115 w 215"/>
                  <a:gd name="T81" fmla="*/ 114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5" h="215">
                    <a:moveTo>
                      <a:pt x="115" y="114"/>
                    </a:moveTo>
                    <a:lnTo>
                      <a:pt x="204" y="114"/>
                    </a:lnTo>
                    <a:lnTo>
                      <a:pt x="207" y="114"/>
                    </a:lnTo>
                    <a:lnTo>
                      <a:pt x="211" y="113"/>
                    </a:lnTo>
                    <a:lnTo>
                      <a:pt x="213" y="111"/>
                    </a:lnTo>
                    <a:lnTo>
                      <a:pt x="215" y="107"/>
                    </a:lnTo>
                    <a:lnTo>
                      <a:pt x="213" y="103"/>
                    </a:lnTo>
                    <a:lnTo>
                      <a:pt x="211" y="101"/>
                    </a:lnTo>
                    <a:lnTo>
                      <a:pt x="207" y="100"/>
                    </a:lnTo>
                    <a:lnTo>
                      <a:pt x="204" y="100"/>
                    </a:lnTo>
                    <a:lnTo>
                      <a:pt x="115" y="100"/>
                    </a:lnTo>
                    <a:lnTo>
                      <a:pt x="115" y="10"/>
                    </a:lnTo>
                    <a:lnTo>
                      <a:pt x="115" y="7"/>
                    </a:lnTo>
                    <a:lnTo>
                      <a:pt x="114" y="3"/>
                    </a:lnTo>
                    <a:lnTo>
                      <a:pt x="112" y="1"/>
                    </a:lnTo>
                    <a:lnTo>
                      <a:pt x="108" y="0"/>
                    </a:lnTo>
                    <a:lnTo>
                      <a:pt x="103" y="1"/>
                    </a:lnTo>
                    <a:lnTo>
                      <a:pt x="101" y="3"/>
                    </a:lnTo>
                    <a:lnTo>
                      <a:pt x="100" y="7"/>
                    </a:lnTo>
                    <a:lnTo>
                      <a:pt x="100" y="10"/>
                    </a:lnTo>
                    <a:lnTo>
                      <a:pt x="100" y="100"/>
                    </a:lnTo>
                    <a:lnTo>
                      <a:pt x="11" y="100"/>
                    </a:lnTo>
                    <a:lnTo>
                      <a:pt x="8" y="100"/>
                    </a:lnTo>
                    <a:lnTo>
                      <a:pt x="4" y="101"/>
                    </a:lnTo>
                    <a:lnTo>
                      <a:pt x="1" y="103"/>
                    </a:lnTo>
                    <a:lnTo>
                      <a:pt x="0" y="107"/>
                    </a:lnTo>
                    <a:lnTo>
                      <a:pt x="1" y="111"/>
                    </a:lnTo>
                    <a:lnTo>
                      <a:pt x="4" y="113"/>
                    </a:lnTo>
                    <a:lnTo>
                      <a:pt x="8" y="114"/>
                    </a:lnTo>
                    <a:lnTo>
                      <a:pt x="11" y="114"/>
                    </a:lnTo>
                    <a:lnTo>
                      <a:pt x="100" y="114"/>
                    </a:lnTo>
                    <a:lnTo>
                      <a:pt x="100" y="204"/>
                    </a:lnTo>
                    <a:lnTo>
                      <a:pt x="100" y="207"/>
                    </a:lnTo>
                    <a:lnTo>
                      <a:pt x="101" y="211"/>
                    </a:lnTo>
                    <a:lnTo>
                      <a:pt x="103" y="214"/>
                    </a:lnTo>
                    <a:lnTo>
                      <a:pt x="107" y="215"/>
                    </a:lnTo>
                    <a:lnTo>
                      <a:pt x="112" y="214"/>
                    </a:lnTo>
                    <a:lnTo>
                      <a:pt x="114" y="211"/>
                    </a:lnTo>
                    <a:lnTo>
                      <a:pt x="115" y="207"/>
                    </a:lnTo>
                    <a:lnTo>
                      <a:pt x="115" y="204"/>
                    </a:lnTo>
                    <a:lnTo>
                      <a:pt x="115" y="1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6" name="Freeform 224"/>
              <p:cNvSpPr>
                <a:spLocks noChangeAspect="1"/>
              </p:cNvSpPr>
              <p:nvPr/>
            </p:nvSpPr>
            <p:spPr bwMode="auto">
              <a:xfrm>
                <a:off x="887" y="24"/>
                <a:ext cx="106" cy="195"/>
              </a:xfrm>
              <a:custGeom>
                <a:avLst/>
                <a:gdLst>
                  <a:gd name="T0" fmla="*/ 66 w 106"/>
                  <a:gd name="T1" fmla="*/ 9 h 195"/>
                  <a:gd name="T2" fmla="*/ 66 w 106"/>
                  <a:gd name="T3" fmla="*/ 4 h 195"/>
                  <a:gd name="T4" fmla="*/ 65 w 106"/>
                  <a:gd name="T5" fmla="*/ 2 h 195"/>
                  <a:gd name="T6" fmla="*/ 62 w 106"/>
                  <a:gd name="T7" fmla="*/ 1 h 195"/>
                  <a:gd name="T8" fmla="*/ 57 w 106"/>
                  <a:gd name="T9" fmla="*/ 0 h 195"/>
                  <a:gd name="T10" fmla="*/ 42 w 106"/>
                  <a:gd name="T11" fmla="*/ 11 h 195"/>
                  <a:gd name="T12" fmla="*/ 26 w 106"/>
                  <a:gd name="T13" fmla="*/ 16 h 195"/>
                  <a:gd name="T14" fmla="*/ 12 w 106"/>
                  <a:gd name="T15" fmla="*/ 19 h 195"/>
                  <a:gd name="T16" fmla="*/ 0 w 106"/>
                  <a:gd name="T17" fmla="*/ 19 h 195"/>
                  <a:gd name="T18" fmla="*/ 0 w 106"/>
                  <a:gd name="T19" fmla="*/ 29 h 195"/>
                  <a:gd name="T20" fmla="*/ 8 w 106"/>
                  <a:gd name="T21" fmla="*/ 29 h 195"/>
                  <a:gd name="T22" fmla="*/ 18 w 106"/>
                  <a:gd name="T23" fmla="*/ 28 h 195"/>
                  <a:gd name="T24" fmla="*/ 30 w 106"/>
                  <a:gd name="T25" fmla="*/ 26 h 195"/>
                  <a:gd name="T26" fmla="*/ 43 w 106"/>
                  <a:gd name="T27" fmla="*/ 21 h 195"/>
                  <a:gd name="T28" fmla="*/ 43 w 106"/>
                  <a:gd name="T29" fmla="*/ 170 h 195"/>
                  <a:gd name="T30" fmla="*/ 42 w 106"/>
                  <a:gd name="T31" fmla="*/ 177 h 195"/>
                  <a:gd name="T32" fmla="*/ 39 w 106"/>
                  <a:gd name="T33" fmla="*/ 181 h 195"/>
                  <a:gd name="T34" fmla="*/ 30 w 106"/>
                  <a:gd name="T35" fmla="*/ 183 h 195"/>
                  <a:gd name="T36" fmla="*/ 13 w 106"/>
                  <a:gd name="T37" fmla="*/ 184 h 195"/>
                  <a:gd name="T38" fmla="*/ 2 w 106"/>
                  <a:gd name="T39" fmla="*/ 184 h 195"/>
                  <a:gd name="T40" fmla="*/ 2 w 106"/>
                  <a:gd name="T41" fmla="*/ 195 h 195"/>
                  <a:gd name="T42" fmla="*/ 106 w 106"/>
                  <a:gd name="T43" fmla="*/ 195 h 195"/>
                  <a:gd name="T44" fmla="*/ 106 w 106"/>
                  <a:gd name="T45" fmla="*/ 184 h 195"/>
                  <a:gd name="T46" fmla="*/ 95 w 106"/>
                  <a:gd name="T47" fmla="*/ 184 h 195"/>
                  <a:gd name="T48" fmla="*/ 78 w 106"/>
                  <a:gd name="T49" fmla="*/ 183 h 195"/>
                  <a:gd name="T50" fmla="*/ 70 w 106"/>
                  <a:gd name="T51" fmla="*/ 181 h 195"/>
                  <a:gd name="T52" fmla="*/ 66 w 106"/>
                  <a:gd name="T53" fmla="*/ 177 h 195"/>
                  <a:gd name="T54" fmla="*/ 66 w 106"/>
                  <a:gd name="T55" fmla="*/ 170 h 195"/>
                  <a:gd name="T56" fmla="*/ 66 w 106"/>
                  <a:gd name="T57" fmla="*/ 9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6" h="195">
                    <a:moveTo>
                      <a:pt x="66" y="9"/>
                    </a:moveTo>
                    <a:lnTo>
                      <a:pt x="66" y="4"/>
                    </a:lnTo>
                    <a:lnTo>
                      <a:pt x="65" y="2"/>
                    </a:lnTo>
                    <a:lnTo>
                      <a:pt x="62" y="1"/>
                    </a:lnTo>
                    <a:lnTo>
                      <a:pt x="57" y="0"/>
                    </a:lnTo>
                    <a:lnTo>
                      <a:pt x="42" y="11"/>
                    </a:lnTo>
                    <a:lnTo>
                      <a:pt x="26" y="16"/>
                    </a:lnTo>
                    <a:lnTo>
                      <a:pt x="12" y="19"/>
                    </a:lnTo>
                    <a:lnTo>
                      <a:pt x="0" y="19"/>
                    </a:lnTo>
                    <a:lnTo>
                      <a:pt x="0" y="29"/>
                    </a:lnTo>
                    <a:lnTo>
                      <a:pt x="8" y="29"/>
                    </a:lnTo>
                    <a:lnTo>
                      <a:pt x="18" y="28"/>
                    </a:lnTo>
                    <a:lnTo>
                      <a:pt x="30" y="26"/>
                    </a:lnTo>
                    <a:lnTo>
                      <a:pt x="43" y="21"/>
                    </a:lnTo>
                    <a:lnTo>
                      <a:pt x="43" y="170"/>
                    </a:lnTo>
                    <a:lnTo>
                      <a:pt x="42" y="177"/>
                    </a:lnTo>
                    <a:lnTo>
                      <a:pt x="39" y="181"/>
                    </a:lnTo>
                    <a:lnTo>
                      <a:pt x="30" y="183"/>
                    </a:lnTo>
                    <a:lnTo>
                      <a:pt x="13" y="184"/>
                    </a:lnTo>
                    <a:lnTo>
                      <a:pt x="2" y="184"/>
                    </a:lnTo>
                    <a:lnTo>
                      <a:pt x="2" y="195"/>
                    </a:lnTo>
                    <a:lnTo>
                      <a:pt x="106" y="195"/>
                    </a:lnTo>
                    <a:lnTo>
                      <a:pt x="106" y="184"/>
                    </a:lnTo>
                    <a:lnTo>
                      <a:pt x="95" y="184"/>
                    </a:lnTo>
                    <a:lnTo>
                      <a:pt x="78" y="183"/>
                    </a:lnTo>
                    <a:lnTo>
                      <a:pt x="70" y="181"/>
                    </a:lnTo>
                    <a:lnTo>
                      <a:pt x="66" y="177"/>
                    </a:lnTo>
                    <a:lnTo>
                      <a:pt x="66" y="170"/>
                    </a:lnTo>
                    <a:lnTo>
                      <a:pt x="66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7" name="Freeform 225"/>
              <p:cNvSpPr>
                <a:spLocks noChangeAspect="1"/>
              </p:cNvSpPr>
              <p:nvPr/>
            </p:nvSpPr>
            <p:spPr bwMode="auto">
              <a:xfrm>
                <a:off x="1043" y="-1"/>
                <a:ext cx="76" cy="292"/>
              </a:xfrm>
              <a:custGeom>
                <a:avLst/>
                <a:gdLst>
                  <a:gd name="T0" fmla="*/ 6 w 76"/>
                  <a:gd name="T1" fmla="*/ 0 h 292"/>
                  <a:gd name="T2" fmla="*/ 2 w 76"/>
                  <a:gd name="T3" fmla="*/ 1 h 292"/>
                  <a:gd name="T4" fmla="*/ 0 w 76"/>
                  <a:gd name="T5" fmla="*/ 4 h 292"/>
                  <a:gd name="T6" fmla="*/ 3 w 76"/>
                  <a:gd name="T7" fmla="*/ 8 h 292"/>
                  <a:gd name="T8" fmla="*/ 22 w 76"/>
                  <a:gd name="T9" fmla="*/ 29 h 292"/>
                  <a:gd name="T10" fmla="*/ 39 w 76"/>
                  <a:gd name="T11" fmla="*/ 57 h 292"/>
                  <a:gd name="T12" fmla="*/ 51 w 76"/>
                  <a:gd name="T13" fmla="*/ 96 h 292"/>
                  <a:gd name="T14" fmla="*/ 56 w 76"/>
                  <a:gd name="T15" fmla="*/ 146 h 292"/>
                  <a:gd name="T16" fmla="*/ 52 w 76"/>
                  <a:gd name="T17" fmla="*/ 189 h 292"/>
                  <a:gd name="T18" fmla="*/ 43 w 76"/>
                  <a:gd name="T19" fmla="*/ 226 h 292"/>
                  <a:gd name="T20" fmla="*/ 27 w 76"/>
                  <a:gd name="T21" fmla="*/ 257 h 292"/>
                  <a:gd name="T22" fmla="*/ 6 w 76"/>
                  <a:gd name="T23" fmla="*/ 282 h 292"/>
                  <a:gd name="T24" fmla="*/ 1 w 76"/>
                  <a:gd name="T25" fmla="*/ 287 h 292"/>
                  <a:gd name="T26" fmla="*/ 0 w 76"/>
                  <a:gd name="T27" fmla="*/ 289 h 292"/>
                  <a:gd name="T28" fmla="*/ 1 w 76"/>
                  <a:gd name="T29" fmla="*/ 291 h 292"/>
                  <a:gd name="T30" fmla="*/ 4 w 76"/>
                  <a:gd name="T31" fmla="*/ 292 h 292"/>
                  <a:gd name="T32" fmla="*/ 7 w 76"/>
                  <a:gd name="T33" fmla="*/ 291 h 292"/>
                  <a:gd name="T34" fmla="*/ 11 w 76"/>
                  <a:gd name="T35" fmla="*/ 289 h 292"/>
                  <a:gd name="T36" fmla="*/ 16 w 76"/>
                  <a:gd name="T37" fmla="*/ 284 h 292"/>
                  <a:gd name="T38" fmla="*/ 23 w 76"/>
                  <a:gd name="T39" fmla="*/ 278 h 292"/>
                  <a:gd name="T40" fmla="*/ 31 w 76"/>
                  <a:gd name="T41" fmla="*/ 270 h 292"/>
                  <a:gd name="T42" fmla="*/ 39 w 76"/>
                  <a:gd name="T43" fmla="*/ 260 h 292"/>
                  <a:gd name="T44" fmla="*/ 47 w 76"/>
                  <a:gd name="T45" fmla="*/ 249 h 292"/>
                  <a:gd name="T46" fmla="*/ 54 w 76"/>
                  <a:gd name="T47" fmla="*/ 236 h 292"/>
                  <a:gd name="T48" fmla="*/ 70 w 76"/>
                  <a:gd name="T49" fmla="*/ 195 h 292"/>
                  <a:gd name="T50" fmla="*/ 76 w 76"/>
                  <a:gd name="T51" fmla="*/ 146 h 292"/>
                  <a:gd name="T52" fmla="*/ 73 w 76"/>
                  <a:gd name="T53" fmla="*/ 112 h 292"/>
                  <a:gd name="T54" fmla="*/ 62 w 76"/>
                  <a:gd name="T55" fmla="*/ 73 h 292"/>
                  <a:gd name="T56" fmla="*/ 41 w 76"/>
                  <a:gd name="T57" fmla="*/ 35 h 292"/>
                  <a:gd name="T58" fmla="*/ 6 w 76"/>
                  <a:gd name="T59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6" h="292">
                    <a:moveTo>
                      <a:pt x="6" y="0"/>
                    </a:moveTo>
                    <a:lnTo>
                      <a:pt x="2" y="1"/>
                    </a:lnTo>
                    <a:lnTo>
                      <a:pt x="0" y="4"/>
                    </a:lnTo>
                    <a:lnTo>
                      <a:pt x="3" y="8"/>
                    </a:lnTo>
                    <a:lnTo>
                      <a:pt x="22" y="29"/>
                    </a:lnTo>
                    <a:lnTo>
                      <a:pt x="39" y="57"/>
                    </a:lnTo>
                    <a:lnTo>
                      <a:pt x="51" y="96"/>
                    </a:lnTo>
                    <a:lnTo>
                      <a:pt x="56" y="146"/>
                    </a:lnTo>
                    <a:lnTo>
                      <a:pt x="52" y="189"/>
                    </a:lnTo>
                    <a:lnTo>
                      <a:pt x="43" y="226"/>
                    </a:lnTo>
                    <a:lnTo>
                      <a:pt x="27" y="257"/>
                    </a:lnTo>
                    <a:lnTo>
                      <a:pt x="6" y="282"/>
                    </a:lnTo>
                    <a:lnTo>
                      <a:pt x="1" y="287"/>
                    </a:lnTo>
                    <a:lnTo>
                      <a:pt x="0" y="289"/>
                    </a:lnTo>
                    <a:lnTo>
                      <a:pt x="1" y="291"/>
                    </a:lnTo>
                    <a:lnTo>
                      <a:pt x="4" y="292"/>
                    </a:lnTo>
                    <a:lnTo>
                      <a:pt x="7" y="291"/>
                    </a:lnTo>
                    <a:lnTo>
                      <a:pt x="11" y="289"/>
                    </a:lnTo>
                    <a:lnTo>
                      <a:pt x="16" y="284"/>
                    </a:lnTo>
                    <a:lnTo>
                      <a:pt x="23" y="278"/>
                    </a:lnTo>
                    <a:lnTo>
                      <a:pt x="31" y="270"/>
                    </a:lnTo>
                    <a:lnTo>
                      <a:pt x="39" y="260"/>
                    </a:lnTo>
                    <a:lnTo>
                      <a:pt x="47" y="249"/>
                    </a:lnTo>
                    <a:lnTo>
                      <a:pt x="54" y="236"/>
                    </a:lnTo>
                    <a:lnTo>
                      <a:pt x="70" y="195"/>
                    </a:lnTo>
                    <a:lnTo>
                      <a:pt x="76" y="146"/>
                    </a:lnTo>
                    <a:lnTo>
                      <a:pt x="73" y="112"/>
                    </a:lnTo>
                    <a:lnTo>
                      <a:pt x="62" y="73"/>
                    </a:lnTo>
                    <a:lnTo>
                      <a:pt x="41" y="3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8" name="Freeform 226"/>
              <p:cNvSpPr>
                <a:spLocks noChangeAspect="1"/>
              </p:cNvSpPr>
              <p:nvPr/>
            </p:nvSpPr>
            <p:spPr bwMode="auto">
              <a:xfrm>
                <a:off x="1313" y="157"/>
                <a:ext cx="369" cy="218"/>
              </a:xfrm>
              <a:custGeom>
                <a:avLst/>
                <a:gdLst>
                  <a:gd name="T0" fmla="*/ 354 w 369"/>
                  <a:gd name="T1" fmla="*/ 117 h 218"/>
                  <a:gd name="T2" fmla="*/ 360 w 369"/>
                  <a:gd name="T3" fmla="*/ 117 h 218"/>
                  <a:gd name="T4" fmla="*/ 364 w 369"/>
                  <a:gd name="T5" fmla="*/ 116 h 218"/>
                  <a:gd name="T6" fmla="*/ 368 w 369"/>
                  <a:gd name="T7" fmla="*/ 114 h 218"/>
                  <a:gd name="T8" fmla="*/ 369 w 369"/>
                  <a:gd name="T9" fmla="*/ 109 h 218"/>
                  <a:gd name="T10" fmla="*/ 368 w 369"/>
                  <a:gd name="T11" fmla="*/ 104 h 218"/>
                  <a:gd name="T12" fmla="*/ 364 w 369"/>
                  <a:gd name="T13" fmla="*/ 101 h 218"/>
                  <a:gd name="T14" fmla="*/ 360 w 369"/>
                  <a:gd name="T15" fmla="*/ 100 h 218"/>
                  <a:gd name="T16" fmla="*/ 354 w 369"/>
                  <a:gd name="T17" fmla="*/ 100 h 218"/>
                  <a:gd name="T18" fmla="*/ 45 w 369"/>
                  <a:gd name="T19" fmla="*/ 100 h 218"/>
                  <a:gd name="T20" fmla="*/ 60 w 369"/>
                  <a:gd name="T21" fmla="*/ 87 h 218"/>
                  <a:gd name="T22" fmla="*/ 71 w 369"/>
                  <a:gd name="T23" fmla="*/ 76 h 218"/>
                  <a:gd name="T24" fmla="*/ 78 w 369"/>
                  <a:gd name="T25" fmla="*/ 66 h 218"/>
                  <a:gd name="T26" fmla="*/ 82 w 369"/>
                  <a:gd name="T27" fmla="*/ 60 h 218"/>
                  <a:gd name="T28" fmla="*/ 94 w 369"/>
                  <a:gd name="T29" fmla="*/ 40 h 218"/>
                  <a:gd name="T30" fmla="*/ 100 w 369"/>
                  <a:gd name="T31" fmla="*/ 22 h 218"/>
                  <a:gd name="T32" fmla="*/ 104 w 369"/>
                  <a:gd name="T33" fmla="*/ 10 h 218"/>
                  <a:gd name="T34" fmla="*/ 104 w 369"/>
                  <a:gd name="T35" fmla="*/ 5 h 218"/>
                  <a:gd name="T36" fmla="*/ 101 w 369"/>
                  <a:gd name="T37" fmla="*/ 0 h 218"/>
                  <a:gd name="T38" fmla="*/ 96 w 369"/>
                  <a:gd name="T39" fmla="*/ 0 h 218"/>
                  <a:gd name="T40" fmla="*/ 92 w 369"/>
                  <a:gd name="T41" fmla="*/ 0 h 218"/>
                  <a:gd name="T42" fmla="*/ 89 w 369"/>
                  <a:gd name="T43" fmla="*/ 1 h 218"/>
                  <a:gd name="T44" fmla="*/ 88 w 369"/>
                  <a:gd name="T45" fmla="*/ 4 h 218"/>
                  <a:gd name="T46" fmla="*/ 87 w 369"/>
                  <a:gd name="T47" fmla="*/ 8 h 218"/>
                  <a:gd name="T48" fmla="*/ 77 w 369"/>
                  <a:gd name="T49" fmla="*/ 37 h 218"/>
                  <a:gd name="T50" fmla="*/ 60 w 369"/>
                  <a:gd name="T51" fmla="*/ 64 h 218"/>
                  <a:gd name="T52" fmla="*/ 37 w 369"/>
                  <a:gd name="T53" fmla="*/ 86 h 218"/>
                  <a:gd name="T54" fmla="*/ 6 w 369"/>
                  <a:gd name="T55" fmla="*/ 103 h 218"/>
                  <a:gd name="T56" fmla="*/ 1 w 369"/>
                  <a:gd name="T57" fmla="*/ 106 h 218"/>
                  <a:gd name="T58" fmla="*/ 0 w 369"/>
                  <a:gd name="T59" fmla="*/ 109 h 218"/>
                  <a:gd name="T60" fmla="*/ 1 w 369"/>
                  <a:gd name="T61" fmla="*/ 112 h 218"/>
                  <a:gd name="T62" fmla="*/ 6 w 369"/>
                  <a:gd name="T63" fmla="*/ 114 h 218"/>
                  <a:gd name="T64" fmla="*/ 35 w 369"/>
                  <a:gd name="T65" fmla="*/ 130 h 218"/>
                  <a:gd name="T66" fmla="*/ 59 w 369"/>
                  <a:gd name="T67" fmla="*/ 152 h 218"/>
                  <a:gd name="T68" fmla="*/ 76 w 369"/>
                  <a:gd name="T69" fmla="*/ 179 h 218"/>
                  <a:gd name="T70" fmla="*/ 87 w 369"/>
                  <a:gd name="T71" fmla="*/ 211 h 218"/>
                  <a:gd name="T72" fmla="*/ 89 w 369"/>
                  <a:gd name="T73" fmla="*/ 216 h 218"/>
                  <a:gd name="T74" fmla="*/ 96 w 369"/>
                  <a:gd name="T75" fmla="*/ 218 h 218"/>
                  <a:gd name="T76" fmla="*/ 101 w 369"/>
                  <a:gd name="T77" fmla="*/ 217 h 218"/>
                  <a:gd name="T78" fmla="*/ 104 w 369"/>
                  <a:gd name="T79" fmla="*/ 213 h 218"/>
                  <a:gd name="T80" fmla="*/ 104 w 369"/>
                  <a:gd name="T81" fmla="*/ 208 h 218"/>
                  <a:gd name="T82" fmla="*/ 100 w 369"/>
                  <a:gd name="T83" fmla="*/ 195 h 218"/>
                  <a:gd name="T84" fmla="*/ 94 w 369"/>
                  <a:gd name="T85" fmla="*/ 178 h 218"/>
                  <a:gd name="T86" fmla="*/ 83 w 369"/>
                  <a:gd name="T87" fmla="*/ 158 h 218"/>
                  <a:gd name="T88" fmla="*/ 68 w 369"/>
                  <a:gd name="T89" fmla="*/ 138 h 218"/>
                  <a:gd name="T90" fmla="*/ 45 w 369"/>
                  <a:gd name="T91" fmla="*/ 117 h 218"/>
                  <a:gd name="T92" fmla="*/ 354 w 369"/>
                  <a:gd name="T93" fmla="*/ 1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69" h="218">
                    <a:moveTo>
                      <a:pt x="354" y="117"/>
                    </a:moveTo>
                    <a:lnTo>
                      <a:pt x="360" y="117"/>
                    </a:lnTo>
                    <a:lnTo>
                      <a:pt x="364" y="116"/>
                    </a:lnTo>
                    <a:lnTo>
                      <a:pt x="368" y="114"/>
                    </a:lnTo>
                    <a:lnTo>
                      <a:pt x="369" y="109"/>
                    </a:lnTo>
                    <a:lnTo>
                      <a:pt x="368" y="104"/>
                    </a:lnTo>
                    <a:lnTo>
                      <a:pt x="364" y="101"/>
                    </a:lnTo>
                    <a:lnTo>
                      <a:pt x="360" y="100"/>
                    </a:lnTo>
                    <a:lnTo>
                      <a:pt x="354" y="100"/>
                    </a:lnTo>
                    <a:lnTo>
                      <a:pt x="45" y="100"/>
                    </a:lnTo>
                    <a:lnTo>
                      <a:pt x="60" y="87"/>
                    </a:lnTo>
                    <a:lnTo>
                      <a:pt x="71" y="76"/>
                    </a:lnTo>
                    <a:lnTo>
                      <a:pt x="78" y="66"/>
                    </a:lnTo>
                    <a:lnTo>
                      <a:pt x="82" y="60"/>
                    </a:lnTo>
                    <a:lnTo>
                      <a:pt x="94" y="40"/>
                    </a:lnTo>
                    <a:lnTo>
                      <a:pt x="100" y="22"/>
                    </a:lnTo>
                    <a:lnTo>
                      <a:pt x="104" y="10"/>
                    </a:lnTo>
                    <a:lnTo>
                      <a:pt x="104" y="5"/>
                    </a:lnTo>
                    <a:lnTo>
                      <a:pt x="101" y="0"/>
                    </a:lnTo>
                    <a:lnTo>
                      <a:pt x="96" y="0"/>
                    </a:lnTo>
                    <a:lnTo>
                      <a:pt x="92" y="0"/>
                    </a:lnTo>
                    <a:lnTo>
                      <a:pt x="89" y="1"/>
                    </a:lnTo>
                    <a:lnTo>
                      <a:pt x="88" y="4"/>
                    </a:lnTo>
                    <a:lnTo>
                      <a:pt x="87" y="8"/>
                    </a:lnTo>
                    <a:lnTo>
                      <a:pt x="77" y="37"/>
                    </a:lnTo>
                    <a:lnTo>
                      <a:pt x="60" y="64"/>
                    </a:lnTo>
                    <a:lnTo>
                      <a:pt x="37" y="86"/>
                    </a:lnTo>
                    <a:lnTo>
                      <a:pt x="6" y="103"/>
                    </a:lnTo>
                    <a:lnTo>
                      <a:pt x="1" y="106"/>
                    </a:lnTo>
                    <a:lnTo>
                      <a:pt x="0" y="109"/>
                    </a:lnTo>
                    <a:lnTo>
                      <a:pt x="1" y="112"/>
                    </a:lnTo>
                    <a:lnTo>
                      <a:pt x="6" y="114"/>
                    </a:lnTo>
                    <a:lnTo>
                      <a:pt x="35" y="130"/>
                    </a:lnTo>
                    <a:lnTo>
                      <a:pt x="59" y="152"/>
                    </a:lnTo>
                    <a:lnTo>
                      <a:pt x="76" y="179"/>
                    </a:lnTo>
                    <a:lnTo>
                      <a:pt x="87" y="211"/>
                    </a:lnTo>
                    <a:lnTo>
                      <a:pt x="89" y="216"/>
                    </a:lnTo>
                    <a:lnTo>
                      <a:pt x="96" y="218"/>
                    </a:lnTo>
                    <a:lnTo>
                      <a:pt x="101" y="217"/>
                    </a:lnTo>
                    <a:lnTo>
                      <a:pt x="104" y="213"/>
                    </a:lnTo>
                    <a:lnTo>
                      <a:pt x="104" y="208"/>
                    </a:lnTo>
                    <a:lnTo>
                      <a:pt x="100" y="195"/>
                    </a:lnTo>
                    <a:lnTo>
                      <a:pt x="94" y="178"/>
                    </a:lnTo>
                    <a:lnTo>
                      <a:pt x="83" y="158"/>
                    </a:lnTo>
                    <a:lnTo>
                      <a:pt x="68" y="138"/>
                    </a:lnTo>
                    <a:lnTo>
                      <a:pt x="45" y="117"/>
                    </a:lnTo>
                    <a:lnTo>
                      <a:pt x="354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9" name="Freeform 227"/>
              <p:cNvSpPr>
                <a:spLocks noChangeAspect="1"/>
              </p:cNvSpPr>
              <p:nvPr/>
            </p:nvSpPr>
            <p:spPr bwMode="auto">
              <a:xfrm>
                <a:off x="1864" y="57"/>
                <a:ext cx="96" cy="418"/>
              </a:xfrm>
              <a:custGeom>
                <a:avLst/>
                <a:gdLst>
                  <a:gd name="T0" fmla="*/ 96 w 96"/>
                  <a:gd name="T1" fmla="*/ 413 h 418"/>
                  <a:gd name="T2" fmla="*/ 96 w 96"/>
                  <a:gd name="T3" fmla="*/ 412 h 418"/>
                  <a:gd name="T4" fmla="*/ 95 w 96"/>
                  <a:gd name="T5" fmla="*/ 411 h 418"/>
                  <a:gd name="T6" fmla="*/ 93 w 96"/>
                  <a:gd name="T7" fmla="*/ 408 h 418"/>
                  <a:gd name="T8" fmla="*/ 89 w 96"/>
                  <a:gd name="T9" fmla="*/ 404 h 418"/>
                  <a:gd name="T10" fmla="*/ 57 w 96"/>
                  <a:gd name="T11" fmla="*/ 360 h 418"/>
                  <a:gd name="T12" fmla="*/ 37 w 96"/>
                  <a:gd name="T13" fmla="*/ 311 h 418"/>
                  <a:gd name="T14" fmla="*/ 27 w 96"/>
                  <a:gd name="T15" fmla="*/ 259 h 418"/>
                  <a:gd name="T16" fmla="*/ 24 w 96"/>
                  <a:gd name="T17" fmla="*/ 209 h 418"/>
                  <a:gd name="T18" fmla="*/ 27 w 96"/>
                  <a:gd name="T19" fmla="*/ 155 h 418"/>
                  <a:gd name="T20" fmla="*/ 38 w 96"/>
                  <a:gd name="T21" fmla="*/ 102 h 418"/>
                  <a:gd name="T22" fmla="*/ 59 w 96"/>
                  <a:gd name="T23" fmla="*/ 54 h 418"/>
                  <a:gd name="T24" fmla="*/ 91 w 96"/>
                  <a:gd name="T25" fmla="*/ 11 h 418"/>
                  <a:gd name="T26" fmla="*/ 96 w 96"/>
                  <a:gd name="T27" fmla="*/ 6 h 418"/>
                  <a:gd name="T28" fmla="*/ 96 w 96"/>
                  <a:gd name="T29" fmla="*/ 4 h 418"/>
                  <a:gd name="T30" fmla="*/ 95 w 96"/>
                  <a:gd name="T31" fmla="*/ 1 h 418"/>
                  <a:gd name="T32" fmla="*/ 92 w 96"/>
                  <a:gd name="T33" fmla="*/ 0 h 418"/>
                  <a:gd name="T34" fmla="*/ 83 w 96"/>
                  <a:gd name="T35" fmla="*/ 5 h 418"/>
                  <a:gd name="T36" fmla="*/ 67 w 96"/>
                  <a:gd name="T37" fmla="*/ 21 h 418"/>
                  <a:gd name="T38" fmla="*/ 46 w 96"/>
                  <a:gd name="T39" fmla="*/ 46 h 418"/>
                  <a:gd name="T40" fmla="*/ 26 w 96"/>
                  <a:gd name="T41" fmla="*/ 81 h 418"/>
                  <a:gd name="T42" fmla="*/ 13 w 96"/>
                  <a:gd name="T43" fmla="*/ 116 h 418"/>
                  <a:gd name="T44" fmla="*/ 5 w 96"/>
                  <a:gd name="T45" fmla="*/ 149 h 418"/>
                  <a:gd name="T46" fmla="*/ 1 w 96"/>
                  <a:gd name="T47" fmla="*/ 181 h 418"/>
                  <a:gd name="T48" fmla="*/ 0 w 96"/>
                  <a:gd name="T49" fmla="*/ 209 h 418"/>
                  <a:gd name="T50" fmla="*/ 1 w 96"/>
                  <a:gd name="T51" fmla="*/ 236 h 418"/>
                  <a:gd name="T52" fmla="*/ 5 w 96"/>
                  <a:gd name="T53" fmla="*/ 268 h 418"/>
                  <a:gd name="T54" fmla="*/ 13 w 96"/>
                  <a:gd name="T55" fmla="*/ 303 h 418"/>
                  <a:gd name="T56" fmla="*/ 27 w 96"/>
                  <a:gd name="T57" fmla="*/ 339 h 418"/>
                  <a:gd name="T58" fmla="*/ 47 w 96"/>
                  <a:gd name="T59" fmla="*/ 373 h 418"/>
                  <a:gd name="T60" fmla="*/ 67 w 96"/>
                  <a:gd name="T61" fmla="*/ 397 h 418"/>
                  <a:gd name="T62" fmla="*/ 84 w 96"/>
                  <a:gd name="T63" fmla="*/ 412 h 418"/>
                  <a:gd name="T64" fmla="*/ 92 w 96"/>
                  <a:gd name="T65" fmla="*/ 418 h 418"/>
                  <a:gd name="T66" fmla="*/ 95 w 96"/>
                  <a:gd name="T67" fmla="*/ 417 h 418"/>
                  <a:gd name="T68" fmla="*/ 96 w 96"/>
                  <a:gd name="T69" fmla="*/ 413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6" h="418">
                    <a:moveTo>
                      <a:pt x="96" y="413"/>
                    </a:moveTo>
                    <a:lnTo>
                      <a:pt x="96" y="412"/>
                    </a:lnTo>
                    <a:lnTo>
                      <a:pt x="95" y="411"/>
                    </a:lnTo>
                    <a:lnTo>
                      <a:pt x="93" y="408"/>
                    </a:lnTo>
                    <a:lnTo>
                      <a:pt x="89" y="404"/>
                    </a:lnTo>
                    <a:lnTo>
                      <a:pt x="57" y="360"/>
                    </a:lnTo>
                    <a:lnTo>
                      <a:pt x="37" y="311"/>
                    </a:lnTo>
                    <a:lnTo>
                      <a:pt x="27" y="259"/>
                    </a:lnTo>
                    <a:lnTo>
                      <a:pt x="24" y="209"/>
                    </a:lnTo>
                    <a:lnTo>
                      <a:pt x="27" y="155"/>
                    </a:lnTo>
                    <a:lnTo>
                      <a:pt x="38" y="102"/>
                    </a:lnTo>
                    <a:lnTo>
                      <a:pt x="59" y="54"/>
                    </a:lnTo>
                    <a:lnTo>
                      <a:pt x="91" y="11"/>
                    </a:lnTo>
                    <a:lnTo>
                      <a:pt x="96" y="6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2" y="0"/>
                    </a:lnTo>
                    <a:lnTo>
                      <a:pt x="83" y="5"/>
                    </a:lnTo>
                    <a:lnTo>
                      <a:pt x="67" y="21"/>
                    </a:lnTo>
                    <a:lnTo>
                      <a:pt x="46" y="46"/>
                    </a:lnTo>
                    <a:lnTo>
                      <a:pt x="26" y="81"/>
                    </a:lnTo>
                    <a:lnTo>
                      <a:pt x="13" y="116"/>
                    </a:lnTo>
                    <a:lnTo>
                      <a:pt x="5" y="149"/>
                    </a:lnTo>
                    <a:lnTo>
                      <a:pt x="1" y="181"/>
                    </a:lnTo>
                    <a:lnTo>
                      <a:pt x="0" y="209"/>
                    </a:lnTo>
                    <a:lnTo>
                      <a:pt x="1" y="236"/>
                    </a:lnTo>
                    <a:lnTo>
                      <a:pt x="5" y="268"/>
                    </a:lnTo>
                    <a:lnTo>
                      <a:pt x="13" y="303"/>
                    </a:lnTo>
                    <a:lnTo>
                      <a:pt x="27" y="339"/>
                    </a:lnTo>
                    <a:lnTo>
                      <a:pt x="47" y="373"/>
                    </a:lnTo>
                    <a:lnTo>
                      <a:pt x="67" y="397"/>
                    </a:lnTo>
                    <a:lnTo>
                      <a:pt x="84" y="412"/>
                    </a:lnTo>
                    <a:lnTo>
                      <a:pt x="92" y="418"/>
                    </a:lnTo>
                    <a:lnTo>
                      <a:pt x="95" y="417"/>
                    </a:lnTo>
                    <a:lnTo>
                      <a:pt x="96" y="4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0" name="Freeform 228"/>
              <p:cNvSpPr>
                <a:spLocks noChangeAspect="1"/>
              </p:cNvSpPr>
              <p:nvPr/>
            </p:nvSpPr>
            <p:spPr bwMode="auto">
              <a:xfrm>
                <a:off x="1996" y="85"/>
                <a:ext cx="192" cy="285"/>
              </a:xfrm>
              <a:custGeom>
                <a:avLst/>
                <a:gdLst>
                  <a:gd name="T0" fmla="*/ 141 w 192"/>
                  <a:gd name="T1" fmla="*/ 32 h 285"/>
                  <a:gd name="T2" fmla="*/ 143 w 192"/>
                  <a:gd name="T3" fmla="*/ 27 h 285"/>
                  <a:gd name="T4" fmla="*/ 144 w 192"/>
                  <a:gd name="T5" fmla="*/ 23 h 285"/>
                  <a:gd name="T6" fmla="*/ 146 w 192"/>
                  <a:gd name="T7" fmla="*/ 19 h 285"/>
                  <a:gd name="T8" fmla="*/ 149 w 192"/>
                  <a:gd name="T9" fmla="*/ 17 h 285"/>
                  <a:gd name="T10" fmla="*/ 154 w 192"/>
                  <a:gd name="T11" fmla="*/ 15 h 285"/>
                  <a:gd name="T12" fmla="*/ 160 w 192"/>
                  <a:gd name="T13" fmla="*/ 14 h 285"/>
                  <a:gd name="T14" fmla="*/ 168 w 192"/>
                  <a:gd name="T15" fmla="*/ 13 h 285"/>
                  <a:gd name="T16" fmla="*/ 179 w 192"/>
                  <a:gd name="T17" fmla="*/ 13 h 285"/>
                  <a:gd name="T18" fmla="*/ 185 w 192"/>
                  <a:gd name="T19" fmla="*/ 13 h 285"/>
                  <a:gd name="T20" fmla="*/ 190 w 192"/>
                  <a:gd name="T21" fmla="*/ 12 h 285"/>
                  <a:gd name="T22" fmla="*/ 192 w 192"/>
                  <a:gd name="T23" fmla="*/ 10 h 285"/>
                  <a:gd name="T24" fmla="*/ 192 w 192"/>
                  <a:gd name="T25" fmla="*/ 5 h 285"/>
                  <a:gd name="T26" fmla="*/ 190 w 192"/>
                  <a:gd name="T27" fmla="*/ 1 h 285"/>
                  <a:gd name="T28" fmla="*/ 186 w 192"/>
                  <a:gd name="T29" fmla="*/ 0 h 285"/>
                  <a:gd name="T30" fmla="*/ 76 w 192"/>
                  <a:gd name="T31" fmla="*/ 0 h 285"/>
                  <a:gd name="T32" fmla="*/ 73 w 192"/>
                  <a:gd name="T33" fmla="*/ 0 h 285"/>
                  <a:gd name="T34" fmla="*/ 71 w 192"/>
                  <a:gd name="T35" fmla="*/ 1 h 285"/>
                  <a:gd name="T36" fmla="*/ 68 w 192"/>
                  <a:gd name="T37" fmla="*/ 3 h 285"/>
                  <a:gd name="T38" fmla="*/ 68 w 192"/>
                  <a:gd name="T39" fmla="*/ 8 h 285"/>
                  <a:gd name="T40" fmla="*/ 70 w 192"/>
                  <a:gd name="T41" fmla="*/ 12 h 285"/>
                  <a:gd name="T42" fmla="*/ 79 w 192"/>
                  <a:gd name="T43" fmla="*/ 13 h 285"/>
                  <a:gd name="T44" fmla="*/ 91 w 192"/>
                  <a:gd name="T45" fmla="*/ 13 h 285"/>
                  <a:gd name="T46" fmla="*/ 100 w 192"/>
                  <a:gd name="T47" fmla="*/ 14 h 285"/>
                  <a:gd name="T48" fmla="*/ 106 w 192"/>
                  <a:gd name="T49" fmla="*/ 16 h 285"/>
                  <a:gd name="T50" fmla="*/ 108 w 192"/>
                  <a:gd name="T51" fmla="*/ 21 h 285"/>
                  <a:gd name="T52" fmla="*/ 108 w 192"/>
                  <a:gd name="T53" fmla="*/ 24 h 285"/>
                  <a:gd name="T54" fmla="*/ 107 w 192"/>
                  <a:gd name="T55" fmla="*/ 28 h 285"/>
                  <a:gd name="T56" fmla="*/ 51 w 192"/>
                  <a:gd name="T57" fmla="*/ 253 h 285"/>
                  <a:gd name="T58" fmla="*/ 50 w 192"/>
                  <a:gd name="T59" fmla="*/ 258 h 285"/>
                  <a:gd name="T60" fmla="*/ 48 w 192"/>
                  <a:gd name="T61" fmla="*/ 262 h 285"/>
                  <a:gd name="T62" fmla="*/ 46 w 192"/>
                  <a:gd name="T63" fmla="*/ 265 h 285"/>
                  <a:gd name="T64" fmla="*/ 43 w 192"/>
                  <a:gd name="T65" fmla="*/ 268 h 285"/>
                  <a:gd name="T66" fmla="*/ 39 w 192"/>
                  <a:gd name="T67" fmla="*/ 270 h 285"/>
                  <a:gd name="T68" fmla="*/ 32 w 192"/>
                  <a:gd name="T69" fmla="*/ 271 h 285"/>
                  <a:gd name="T70" fmla="*/ 24 w 192"/>
                  <a:gd name="T71" fmla="*/ 272 h 285"/>
                  <a:gd name="T72" fmla="*/ 13 w 192"/>
                  <a:gd name="T73" fmla="*/ 272 h 285"/>
                  <a:gd name="T74" fmla="*/ 7 w 192"/>
                  <a:gd name="T75" fmla="*/ 272 h 285"/>
                  <a:gd name="T76" fmla="*/ 3 w 192"/>
                  <a:gd name="T77" fmla="*/ 273 h 285"/>
                  <a:gd name="T78" fmla="*/ 0 w 192"/>
                  <a:gd name="T79" fmla="*/ 276 h 285"/>
                  <a:gd name="T80" fmla="*/ 0 w 192"/>
                  <a:gd name="T81" fmla="*/ 280 h 285"/>
                  <a:gd name="T82" fmla="*/ 2 w 192"/>
                  <a:gd name="T83" fmla="*/ 285 h 285"/>
                  <a:gd name="T84" fmla="*/ 6 w 192"/>
                  <a:gd name="T85" fmla="*/ 285 h 285"/>
                  <a:gd name="T86" fmla="*/ 116 w 192"/>
                  <a:gd name="T87" fmla="*/ 285 h 285"/>
                  <a:gd name="T88" fmla="*/ 119 w 192"/>
                  <a:gd name="T89" fmla="*/ 285 h 285"/>
                  <a:gd name="T90" fmla="*/ 122 w 192"/>
                  <a:gd name="T91" fmla="*/ 284 h 285"/>
                  <a:gd name="T92" fmla="*/ 124 w 192"/>
                  <a:gd name="T93" fmla="*/ 282 h 285"/>
                  <a:gd name="T94" fmla="*/ 125 w 192"/>
                  <a:gd name="T95" fmla="*/ 277 h 285"/>
                  <a:gd name="T96" fmla="*/ 124 w 192"/>
                  <a:gd name="T97" fmla="*/ 274 h 285"/>
                  <a:gd name="T98" fmla="*/ 122 w 192"/>
                  <a:gd name="T99" fmla="*/ 273 h 285"/>
                  <a:gd name="T100" fmla="*/ 118 w 192"/>
                  <a:gd name="T101" fmla="*/ 272 h 285"/>
                  <a:gd name="T102" fmla="*/ 112 w 192"/>
                  <a:gd name="T103" fmla="*/ 272 h 285"/>
                  <a:gd name="T104" fmla="*/ 103 w 192"/>
                  <a:gd name="T105" fmla="*/ 272 h 285"/>
                  <a:gd name="T106" fmla="*/ 94 w 192"/>
                  <a:gd name="T107" fmla="*/ 271 h 285"/>
                  <a:gd name="T108" fmla="*/ 86 w 192"/>
                  <a:gd name="T109" fmla="*/ 269 h 285"/>
                  <a:gd name="T110" fmla="*/ 84 w 192"/>
                  <a:gd name="T111" fmla="*/ 264 h 285"/>
                  <a:gd name="T112" fmla="*/ 86 w 192"/>
                  <a:gd name="T113" fmla="*/ 255 h 285"/>
                  <a:gd name="T114" fmla="*/ 141 w 192"/>
                  <a:gd name="T115" fmla="*/ 32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2" h="285">
                    <a:moveTo>
                      <a:pt x="141" y="32"/>
                    </a:moveTo>
                    <a:lnTo>
                      <a:pt x="143" y="27"/>
                    </a:lnTo>
                    <a:lnTo>
                      <a:pt x="144" y="23"/>
                    </a:lnTo>
                    <a:lnTo>
                      <a:pt x="146" y="19"/>
                    </a:lnTo>
                    <a:lnTo>
                      <a:pt x="149" y="17"/>
                    </a:lnTo>
                    <a:lnTo>
                      <a:pt x="154" y="15"/>
                    </a:lnTo>
                    <a:lnTo>
                      <a:pt x="160" y="14"/>
                    </a:lnTo>
                    <a:lnTo>
                      <a:pt x="168" y="13"/>
                    </a:lnTo>
                    <a:lnTo>
                      <a:pt x="179" y="13"/>
                    </a:lnTo>
                    <a:lnTo>
                      <a:pt x="185" y="13"/>
                    </a:lnTo>
                    <a:lnTo>
                      <a:pt x="190" y="12"/>
                    </a:lnTo>
                    <a:lnTo>
                      <a:pt x="192" y="10"/>
                    </a:lnTo>
                    <a:lnTo>
                      <a:pt x="192" y="5"/>
                    </a:lnTo>
                    <a:lnTo>
                      <a:pt x="190" y="1"/>
                    </a:lnTo>
                    <a:lnTo>
                      <a:pt x="186" y="0"/>
                    </a:lnTo>
                    <a:lnTo>
                      <a:pt x="76" y="0"/>
                    </a:lnTo>
                    <a:lnTo>
                      <a:pt x="73" y="0"/>
                    </a:lnTo>
                    <a:lnTo>
                      <a:pt x="71" y="1"/>
                    </a:lnTo>
                    <a:lnTo>
                      <a:pt x="68" y="3"/>
                    </a:lnTo>
                    <a:lnTo>
                      <a:pt x="68" y="8"/>
                    </a:lnTo>
                    <a:lnTo>
                      <a:pt x="70" y="12"/>
                    </a:lnTo>
                    <a:lnTo>
                      <a:pt x="79" y="13"/>
                    </a:lnTo>
                    <a:lnTo>
                      <a:pt x="91" y="13"/>
                    </a:lnTo>
                    <a:lnTo>
                      <a:pt x="100" y="14"/>
                    </a:lnTo>
                    <a:lnTo>
                      <a:pt x="106" y="16"/>
                    </a:lnTo>
                    <a:lnTo>
                      <a:pt x="108" y="21"/>
                    </a:lnTo>
                    <a:lnTo>
                      <a:pt x="108" y="24"/>
                    </a:lnTo>
                    <a:lnTo>
                      <a:pt x="107" y="28"/>
                    </a:lnTo>
                    <a:lnTo>
                      <a:pt x="51" y="253"/>
                    </a:lnTo>
                    <a:lnTo>
                      <a:pt x="50" y="258"/>
                    </a:lnTo>
                    <a:lnTo>
                      <a:pt x="48" y="262"/>
                    </a:lnTo>
                    <a:lnTo>
                      <a:pt x="46" y="265"/>
                    </a:lnTo>
                    <a:lnTo>
                      <a:pt x="43" y="268"/>
                    </a:lnTo>
                    <a:lnTo>
                      <a:pt x="39" y="270"/>
                    </a:lnTo>
                    <a:lnTo>
                      <a:pt x="32" y="271"/>
                    </a:lnTo>
                    <a:lnTo>
                      <a:pt x="24" y="272"/>
                    </a:lnTo>
                    <a:lnTo>
                      <a:pt x="13" y="272"/>
                    </a:lnTo>
                    <a:lnTo>
                      <a:pt x="7" y="272"/>
                    </a:lnTo>
                    <a:lnTo>
                      <a:pt x="3" y="273"/>
                    </a:lnTo>
                    <a:lnTo>
                      <a:pt x="0" y="276"/>
                    </a:lnTo>
                    <a:lnTo>
                      <a:pt x="0" y="280"/>
                    </a:lnTo>
                    <a:lnTo>
                      <a:pt x="2" y="285"/>
                    </a:lnTo>
                    <a:lnTo>
                      <a:pt x="6" y="285"/>
                    </a:lnTo>
                    <a:lnTo>
                      <a:pt x="116" y="285"/>
                    </a:lnTo>
                    <a:lnTo>
                      <a:pt x="119" y="285"/>
                    </a:lnTo>
                    <a:lnTo>
                      <a:pt x="122" y="284"/>
                    </a:lnTo>
                    <a:lnTo>
                      <a:pt x="124" y="282"/>
                    </a:lnTo>
                    <a:lnTo>
                      <a:pt x="125" y="277"/>
                    </a:lnTo>
                    <a:lnTo>
                      <a:pt x="124" y="274"/>
                    </a:lnTo>
                    <a:lnTo>
                      <a:pt x="122" y="273"/>
                    </a:lnTo>
                    <a:lnTo>
                      <a:pt x="118" y="272"/>
                    </a:lnTo>
                    <a:lnTo>
                      <a:pt x="112" y="272"/>
                    </a:lnTo>
                    <a:lnTo>
                      <a:pt x="103" y="272"/>
                    </a:lnTo>
                    <a:lnTo>
                      <a:pt x="94" y="271"/>
                    </a:lnTo>
                    <a:lnTo>
                      <a:pt x="86" y="269"/>
                    </a:lnTo>
                    <a:lnTo>
                      <a:pt x="84" y="264"/>
                    </a:lnTo>
                    <a:lnTo>
                      <a:pt x="86" y="255"/>
                    </a:lnTo>
                    <a:lnTo>
                      <a:pt x="141" y="3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1" name="Freeform 229"/>
              <p:cNvSpPr>
                <a:spLocks noChangeAspect="1" noEditPoints="1"/>
              </p:cNvSpPr>
              <p:nvPr/>
            </p:nvSpPr>
            <p:spPr bwMode="auto">
              <a:xfrm>
                <a:off x="2217" y="80"/>
                <a:ext cx="198" cy="295"/>
              </a:xfrm>
              <a:custGeom>
                <a:avLst/>
                <a:gdLst>
                  <a:gd name="T0" fmla="*/ 198 w 198"/>
                  <a:gd name="T1" fmla="*/ 2 h 295"/>
                  <a:gd name="T2" fmla="*/ 183 w 198"/>
                  <a:gd name="T3" fmla="*/ 1 h 295"/>
                  <a:gd name="T4" fmla="*/ 150 w 198"/>
                  <a:gd name="T5" fmla="*/ 4 h 295"/>
                  <a:gd name="T6" fmla="*/ 136 w 198"/>
                  <a:gd name="T7" fmla="*/ 7 h 295"/>
                  <a:gd name="T8" fmla="*/ 137 w 198"/>
                  <a:gd name="T9" fmla="*/ 17 h 295"/>
                  <a:gd name="T10" fmla="*/ 156 w 198"/>
                  <a:gd name="T11" fmla="*/ 18 h 295"/>
                  <a:gd name="T12" fmla="*/ 165 w 198"/>
                  <a:gd name="T13" fmla="*/ 22 h 295"/>
                  <a:gd name="T14" fmla="*/ 164 w 198"/>
                  <a:gd name="T15" fmla="*/ 33 h 295"/>
                  <a:gd name="T16" fmla="*/ 132 w 198"/>
                  <a:gd name="T17" fmla="*/ 122 h 295"/>
                  <a:gd name="T18" fmla="*/ 113 w 198"/>
                  <a:gd name="T19" fmla="*/ 108 h 295"/>
                  <a:gd name="T20" fmla="*/ 82 w 198"/>
                  <a:gd name="T21" fmla="*/ 108 h 295"/>
                  <a:gd name="T22" fmla="*/ 47 w 198"/>
                  <a:gd name="T23" fmla="*/ 128 h 295"/>
                  <a:gd name="T24" fmla="*/ 19 w 198"/>
                  <a:gd name="T25" fmla="*/ 163 h 295"/>
                  <a:gd name="T26" fmla="*/ 2 w 198"/>
                  <a:gd name="T27" fmla="*/ 205 h 295"/>
                  <a:gd name="T28" fmla="*/ 4 w 198"/>
                  <a:gd name="T29" fmla="*/ 255 h 295"/>
                  <a:gd name="T30" fmla="*/ 33 w 198"/>
                  <a:gd name="T31" fmla="*/ 290 h 295"/>
                  <a:gd name="T32" fmla="*/ 64 w 198"/>
                  <a:gd name="T33" fmla="*/ 294 h 295"/>
                  <a:gd name="T34" fmla="*/ 92 w 198"/>
                  <a:gd name="T35" fmla="*/ 281 h 295"/>
                  <a:gd name="T36" fmla="*/ 114 w 198"/>
                  <a:gd name="T37" fmla="*/ 276 h 295"/>
                  <a:gd name="T38" fmla="*/ 134 w 198"/>
                  <a:gd name="T39" fmla="*/ 292 h 295"/>
                  <a:gd name="T40" fmla="*/ 157 w 198"/>
                  <a:gd name="T41" fmla="*/ 293 h 295"/>
                  <a:gd name="T42" fmla="*/ 173 w 198"/>
                  <a:gd name="T43" fmla="*/ 281 h 295"/>
                  <a:gd name="T44" fmla="*/ 183 w 198"/>
                  <a:gd name="T45" fmla="*/ 259 h 295"/>
                  <a:gd name="T46" fmla="*/ 190 w 198"/>
                  <a:gd name="T47" fmla="*/ 235 h 295"/>
                  <a:gd name="T48" fmla="*/ 189 w 198"/>
                  <a:gd name="T49" fmla="*/ 227 h 295"/>
                  <a:gd name="T50" fmla="*/ 182 w 198"/>
                  <a:gd name="T51" fmla="*/ 228 h 295"/>
                  <a:gd name="T52" fmla="*/ 174 w 198"/>
                  <a:gd name="T53" fmla="*/ 253 h 295"/>
                  <a:gd name="T54" fmla="*/ 159 w 198"/>
                  <a:gd name="T55" fmla="*/ 281 h 295"/>
                  <a:gd name="T56" fmla="*/ 142 w 198"/>
                  <a:gd name="T57" fmla="*/ 284 h 295"/>
                  <a:gd name="T58" fmla="*/ 136 w 198"/>
                  <a:gd name="T59" fmla="*/ 273 h 295"/>
                  <a:gd name="T60" fmla="*/ 136 w 198"/>
                  <a:gd name="T61" fmla="*/ 255 h 295"/>
                  <a:gd name="T62" fmla="*/ 198 w 198"/>
                  <a:gd name="T63" fmla="*/ 5 h 295"/>
                  <a:gd name="T64" fmla="*/ 110 w 198"/>
                  <a:gd name="T65" fmla="*/ 245 h 295"/>
                  <a:gd name="T66" fmla="*/ 107 w 198"/>
                  <a:gd name="T67" fmla="*/ 252 h 295"/>
                  <a:gd name="T68" fmla="*/ 90 w 198"/>
                  <a:gd name="T69" fmla="*/ 270 h 295"/>
                  <a:gd name="T70" fmla="*/ 66 w 198"/>
                  <a:gd name="T71" fmla="*/ 284 h 295"/>
                  <a:gd name="T72" fmla="*/ 43 w 198"/>
                  <a:gd name="T73" fmla="*/ 282 h 295"/>
                  <a:gd name="T74" fmla="*/ 31 w 198"/>
                  <a:gd name="T75" fmla="*/ 259 h 295"/>
                  <a:gd name="T76" fmla="*/ 32 w 198"/>
                  <a:gd name="T77" fmla="*/ 226 h 295"/>
                  <a:gd name="T78" fmla="*/ 45 w 198"/>
                  <a:gd name="T79" fmla="*/ 174 h 295"/>
                  <a:gd name="T80" fmla="*/ 63 w 198"/>
                  <a:gd name="T81" fmla="*/ 138 h 295"/>
                  <a:gd name="T82" fmla="*/ 88 w 198"/>
                  <a:gd name="T83" fmla="*/ 118 h 295"/>
                  <a:gd name="T84" fmla="*/ 110 w 198"/>
                  <a:gd name="T85" fmla="*/ 116 h 295"/>
                  <a:gd name="T86" fmla="*/ 123 w 198"/>
                  <a:gd name="T87" fmla="*/ 126 h 295"/>
                  <a:gd name="T88" fmla="*/ 130 w 198"/>
                  <a:gd name="T89" fmla="*/ 139 h 295"/>
                  <a:gd name="T90" fmla="*/ 133 w 198"/>
                  <a:gd name="T91" fmla="*/ 149 h 295"/>
                  <a:gd name="T92" fmla="*/ 133 w 198"/>
                  <a:gd name="T93" fmla="*/ 159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8" h="295">
                    <a:moveTo>
                      <a:pt x="198" y="5"/>
                    </a:moveTo>
                    <a:lnTo>
                      <a:pt x="198" y="2"/>
                    </a:lnTo>
                    <a:lnTo>
                      <a:pt x="193" y="0"/>
                    </a:lnTo>
                    <a:lnTo>
                      <a:pt x="183" y="1"/>
                    </a:lnTo>
                    <a:lnTo>
                      <a:pt x="167" y="2"/>
                    </a:lnTo>
                    <a:lnTo>
                      <a:pt x="150" y="4"/>
                    </a:lnTo>
                    <a:lnTo>
                      <a:pt x="140" y="5"/>
                    </a:lnTo>
                    <a:lnTo>
                      <a:pt x="136" y="7"/>
                    </a:lnTo>
                    <a:lnTo>
                      <a:pt x="134" y="13"/>
                    </a:lnTo>
                    <a:lnTo>
                      <a:pt x="137" y="17"/>
                    </a:lnTo>
                    <a:lnTo>
                      <a:pt x="144" y="18"/>
                    </a:lnTo>
                    <a:lnTo>
                      <a:pt x="156" y="18"/>
                    </a:lnTo>
                    <a:lnTo>
                      <a:pt x="162" y="20"/>
                    </a:lnTo>
                    <a:lnTo>
                      <a:pt x="165" y="22"/>
                    </a:lnTo>
                    <a:lnTo>
                      <a:pt x="165" y="25"/>
                    </a:lnTo>
                    <a:lnTo>
                      <a:pt x="164" y="33"/>
                    </a:lnTo>
                    <a:lnTo>
                      <a:pt x="139" y="132"/>
                    </a:lnTo>
                    <a:lnTo>
                      <a:pt x="132" y="122"/>
                    </a:lnTo>
                    <a:lnTo>
                      <a:pt x="124" y="113"/>
                    </a:lnTo>
                    <a:lnTo>
                      <a:pt x="113" y="108"/>
                    </a:lnTo>
                    <a:lnTo>
                      <a:pt x="100" y="106"/>
                    </a:lnTo>
                    <a:lnTo>
                      <a:pt x="82" y="108"/>
                    </a:lnTo>
                    <a:lnTo>
                      <a:pt x="64" y="116"/>
                    </a:lnTo>
                    <a:lnTo>
                      <a:pt x="47" y="128"/>
                    </a:lnTo>
                    <a:lnTo>
                      <a:pt x="32" y="144"/>
                    </a:lnTo>
                    <a:lnTo>
                      <a:pt x="19" y="163"/>
                    </a:lnTo>
                    <a:lnTo>
                      <a:pt x="9" y="183"/>
                    </a:lnTo>
                    <a:lnTo>
                      <a:pt x="2" y="205"/>
                    </a:lnTo>
                    <a:lnTo>
                      <a:pt x="0" y="228"/>
                    </a:lnTo>
                    <a:lnTo>
                      <a:pt x="4" y="255"/>
                    </a:lnTo>
                    <a:lnTo>
                      <a:pt x="16" y="276"/>
                    </a:lnTo>
                    <a:lnTo>
                      <a:pt x="33" y="290"/>
                    </a:lnTo>
                    <a:lnTo>
                      <a:pt x="56" y="295"/>
                    </a:lnTo>
                    <a:lnTo>
                      <a:pt x="64" y="294"/>
                    </a:lnTo>
                    <a:lnTo>
                      <a:pt x="76" y="290"/>
                    </a:lnTo>
                    <a:lnTo>
                      <a:pt x="92" y="281"/>
                    </a:lnTo>
                    <a:lnTo>
                      <a:pt x="110" y="264"/>
                    </a:lnTo>
                    <a:lnTo>
                      <a:pt x="114" y="276"/>
                    </a:lnTo>
                    <a:lnTo>
                      <a:pt x="122" y="286"/>
                    </a:lnTo>
                    <a:lnTo>
                      <a:pt x="134" y="292"/>
                    </a:lnTo>
                    <a:lnTo>
                      <a:pt x="147" y="295"/>
                    </a:lnTo>
                    <a:lnTo>
                      <a:pt x="157" y="293"/>
                    </a:lnTo>
                    <a:lnTo>
                      <a:pt x="166" y="288"/>
                    </a:lnTo>
                    <a:lnTo>
                      <a:pt x="173" y="281"/>
                    </a:lnTo>
                    <a:lnTo>
                      <a:pt x="178" y="272"/>
                    </a:lnTo>
                    <a:lnTo>
                      <a:pt x="183" y="259"/>
                    </a:lnTo>
                    <a:lnTo>
                      <a:pt x="187" y="246"/>
                    </a:lnTo>
                    <a:lnTo>
                      <a:pt x="190" y="235"/>
                    </a:lnTo>
                    <a:lnTo>
                      <a:pt x="191" y="230"/>
                    </a:lnTo>
                    <a:lnTo>
                      <a:pt x="189" y="227"/>
                    </a:lnTo>
                    <a:lnTo>
                      <a:pt x="186" y="226"/>
                    </a:lnTo>
                    <a:lnTo>
                      <a:pt x="182" y="228"/>
                    </a:lnTo>
                    <a:lnTo>
                      <a:pt x="180" y="234"/>
                    </a:lnTo>
                    <a:lnTo>
                      <a:pt x="174" y="253"/>
                    </a:lnTo>
                    <a:lnTo>
                      <a:pt x="168" y="270"/>
                    </a:lnTo>
                    <a:lnTo>
                      <a:pt x="159" y="281"/>
                    </a:lnTo>
                    <a:lnTo>
                      <a:pt x="148" y="285"/>
                    </a:lnTo>
                    <a:lnTo>
                      <a:pt x="142" y="284"/>
                    </a:lnTo>
                    <a:lnTo>
                      <a:pt x="138" y="279"/>
                    </a:lnTo>
                    <a:lnTo>
                      <a:pt x="136" y="273"/>
                    </a:lnTo>
                    <a:lnTo>
                      <a:pt x="136" y="266"/>
                    </a:lnTo>
                    <a:lnTo>
                      <a:pt x="136" y="255"/>
                    </a:lnTo>
                    <a:lnTo>
                      <a:pt x="138" y="246"/>
                    </a:lnTo>
                    <a:lnTo>
                      <a:pt x="198" y="5"/>
                    </a:lnTo>
                    <a:close/>
                    <a:moveTo>
                      <a:pt x="112" y="241"/>
                    </a:moveTo>
                    <a:lnTo>
                      <a:pt x="110" y="245"/>
                    </a:lnTo>
                    <a:lnTo>
                      <a:pt x="109" y="248"/>
                    </a:lnTo>
                    <a:lnTo>
                      <a:pt x="107" y="252"/>
                    </a:lnTo>
                    <a:lnTo>
                      <a:pt x="103" y="256"/>
                    </a:lnTo>
                    <a:lnTo>
                      <a:pt x="90" y="270"/>
                    </a:lnTo>
                    <a:lnTo>
                      <a:pt x="77" y="279"/>
                    </a:lnTo>
                    <a:lnTo>
                      <a:pt x="66" y="284"/>
                    </a:lnTo>
                    <a:lnTo>
                      <a:pt x="56" y="285"/>
                    </a:lnTo>
                    <a:lnTo>
                      <a:pt x="43" y="282"/>
                    </a:lnTo>
                    <a:lnTo>
                      <a:pt x="35" y="272"/>
                    </a:lnTo>
                    <a:lnTo>
                      <a:pt x="31" y="259"/>
                    </a:lnTo>
                    <a:lnTo>
                      <a:pt x="30" y="246"/>
                    </a:lnTo>
                    <a:lnTo>
                      <a:pt x="32" y="226"/>
                    </a:lnTo>
                    <a:lnTo>
                      <a:pt x="37" y="200"/>
                    </a:lnTo>
                    <a:lnTo>
                      <a:pt x="45" y="174"/>
                    </a:lnTo>
                    <a:lnTo>
                      <a:pt x="53" y="155"/>
                    </a:lnTo>
                    <a:lnTo>
                      <a:pt x="63" y="138"/>
                    </a:lnTo>
                    <a:lnTo>
                      <a:pt x="75" y="126"/>
                    </a:lnTo>
                    <a:lnTo>
                      <a:pt x="88" y="118"/>
                    </a:lnTo>
                    <a:lnTo>
                      <a:pt x="101" y="115"/>
                    </a:lnTo>
                    <a:lnTo>
                      <a:pt x="110" y="116"/>
                    </a:lnTo>
                    <a:lnTo>
                      <a:pt x="117" y="120"/>
                    </a:lnTo>
                    <a:lnTo>
                      <a:pt x="123" y="126"/>
                    </a:lnTo>
                    <a:lnTo>
                      <a:pt x="127" y="132"/>
                    </a:lnTo>
                    <a:lnTo>
                      <a:pt x="130" y="139"/>
                    </a:lnTo>
                    <a:lnTo>
                      <a:pt x="132" y="145"/>
                    </a:lnTo>
                    <a:lnTo>
                      <a:pt x="133" y="149"/>
                    </a:lnTo>
                    <a:lnTo>
                      <a:pt x="134" y="152"/>
                    </a:lnTo>
                    <a:lnTo>
                      <a:pt x="133" y="159"/>
                    </a:lnTo>
                    <a:lnTo>
                      <a:pt x="112" y="2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2" name="Freeform 230"/>
              <p:cNvSpPr>
                <a:spLocks noChangeAspect="1"/>
              </p:cNvSpPr>
              <p:nvPr/>
            </p:nvSpPr>
            <p:spPr bwMode="auto">
              <a:xfrm>
                <a:off x="2541" y="257"/>
                <a:ext cx="255" cy="17"/>
              </a:xfrm>
              <a:custGeom>
                <a:avLst/>
                <a:gdLst>
                  <a:gd name="T0" fmla="*/ 240 w 255"/>
                  <a:gd name="T1" fmla="*/ 17 h 17"/>
                  <a:gd name="T2" fmla="*/ 245 w 255"/>
                  <a:gd name="T3" fmla="*/ 17 h 17"/>
                  <a:gd name="T4" fmla="*/ 250 w 255"/>
                  <a:gd name="T5" fmla="*/ 16 h 17"/>
                  <a:gd name="T6" fmla="*/ 253 w 255"/>
                  <a:gd name="T7" fmla="*/ 14 h 17"/>
                  <a:gd name="T8" fmla="*/ 255 w 255"/>
                  <a:gd name="T9" fmla="*/ 9 h 17"/>
                  <a:gd name="T10" fmla="*/ 253 w 255"/>
                  <a:gd name="T11" fmla="*/ 4 h 17"/>
                  <a:gd name="T12" fmla="*/ 250 w 255"/>
                  <a:gd name="T13" fmla="*/ 1 h 17"/>
                  <a:gd name="T14" fmla="*/ 245 w 255"/>
                  <a:gd name="T15" fmla="*/ 0 h 17"/>
                  <a:gd name="T16" fmla="*/ 240 w 255"/>
                  <a:gd name="T17" fmla="*/ 0 h 17"/>
                  <a:gd name="T18" fmla="*/ 15 w 255"/>
                  <a:gd name="T19" fmla="*/ 0 h 17"/>
                  <a:gd name="T20" fmla="*/ 10 w 255"/>
                  <a:gd name="T21" fmla="*/ 0 h 17"/>
                  <a:gd name="T22" fmla="*/ 5 w 255"/>
                  <a:gd name="T23" fmla="*/ 1 h 17"/>
                  <a:gd name="T24" fmla="*/ 2 w 255"/>
                  <a:gd name="T25" fmla="*/ 4 h 17"/>
                  <a:gd name="T26" fmla="*/ 0 w 255"/>
                  <a:gd name="T27" fmla="*/ 9 h 17"/>
                  <a:gd name="T28" fmla="*/ 2 w 255"/>
                  <a:gd name="T29" fmla="*/ 14 h 17"/>
                  <a:gd name="T30" fmla="*/ 5 w 255"/>
                  <a:gd name="T31" fmla="*/ 16 h 17"/>
                  <a:gd name="T32" fmla="*/ 10 w 255"/>
                  <a:gd name="T33" fmla="*/ 17 h 17"/>
                  <a:gd name="T34" fmla="*/ 15 w 255"/>
                  <a:gd name="T35" fmla="*/ 17 h 17"/>
                  <a:gd name="T36" fmla="*/ 240 w 255"/>
                  <a:gd name="T3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5" h="17">
                    <a:moveTo>
                      <a:pt x="240" y="17"/>
                    </a:moveTo>
                    <a:lnTo>
                      <a:pt x="245" y="17"/>
                    </a:lnTo>
                    <a:lnTo>
                      <a:pt x="250" y="16"/>
                    </a:lnTo>
                    <a:lnTo>
                      <a:pt x="253" y="14"/>
                    </a:lnTo>
                    <a:lnTo>
                      <a:pt x="255" y="9"/>
                    </a:lnTo>
                    <a:lnTo>
                      <a:pt x="253" y="4"/>
                    </a:lnTo>
                    <a:lnTo>
                      <a:pt x="250" y="1"/>
                    </a:lnTo>
                    <a:lnTo>
                      <a:pt x="245" y="0"/>
                    </a:lnTo>
                    <a:lnTo>
                      <a:pt x="240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2" y="14"/>
                    </a:lnTo>
                    <a:lnTo>
                      <a:pt x="5" y="16"/>
                    </a:lnTo>
                    <a:lnTo>
                      <a:pt x="10" y="17"/>
                    </a:lnTo>
                    <a:lnTo>
                      <a:pt x="15" y="17"/>
                    </a:lnTo>
                    <a:lnTo>
                      <a:pt x="24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3" name="Freeform 231"/>
              <p:cNvSpPr>
                <a:spLocks noChangeAspect="1" noEditPoints="1"/>
              </p:cNvSpPr>
              <p:nvPr/>
            </p:nvSpPr>
            <p:spPr bwMode="auto">
              <a:xfrm>
                <a:off x="2944" y="71"/>
                <a:ext cx="307" cy="299"/>
              </a:xfrm>
              <a:custGeom>
                <a:avLst/>
                <a:gdLst>
                  <a:gd name="T0" fmla="*/ 165 w 307"/>
                  <a:gd name="T1" fmla="*/ 8 h 299"/>
                  <a:gd name="T2" fmla="*/ 161 w 307"/>
                  <a:gd name="T3" fmla="*/ 2 h 299"/>
                  <a:gd name="T4" fmla="*/ 154 w 307"/>
                  <a:gd name="T5" fmla="*/ 0 h 299"/>
                  <a:gd name="T6" fmla="*/ 147 w 307"/>
                  <a:gd name="T7" fmla="*/ 2 h 299"/>
                  <a:gd name="T8" fmla="*/ 143 w 307"/>
                  <a:gd name="T9" fmla="*/ 8 h 299"/>
                  <a:gd name="T10" fmla="*/ 2 w 307"/>
                  <a:gd name="T11" fmla="*/ 291 h 299"/>
                  <a:gd name="T12" fmla="*/ 0 w 307"/>
                  <a:gd name="T13" fmla="*/ 294 h 299"/>
                  <a:gd name="T14" fmla="*/ 0 w 307"/>
                  <a:gd name="T15" fmla="*/ 296 h 299"/>
                  <a:gd name="T16" fmla="*/ 2 w 307"/>
                  <a:gd name="T17" fmla="*/ 299 h 299"/>
                  <a:gd name="T18" fmla="*/ 9 w 307"/>
                  <a:gd name="T19" fmla="*/ 299 h 299"/>
                  <a:gd name="T20" fmla="*/ 298 w 307"/>
                  <a:gd name="T21" fmla="*/ 299 h 299"/>
                  <a:gd name="T22" fmla="*/ 305 w 307"/>
                  <a:gd name="T23" fmla="*/ 299 h 299"/>
                  <a:gd name="T24" fmla="*/ 307 w 307"/>
                  <a:gd name="T25" fmla="*/ 296 h 299"/>
                  <a:gd name="T26" fmla="*/ 307 w 307"/>
                  <a:gd name="T27" fmla="*/ 294 h 299"/>
                  <a:gd name="T28" fmla="*/ 305 w 307"/>
                  <a:gd name="T29" fmla="*/ 291 h 299"/>
                  <a:gd name="T30" fmla="*/ 165 w 307"/>
                  <a:gd name="T31" fmla="*/ 8 h 299"/>
                  <a:gd name="T32" fmla="*/ 141 w 307"/>
                  <a:gd name="T33" fmla="*/ 42 h 299"/>
                  <a:gd name="T34" fmla="*/ 253 w 307"/>
                  <a:gd name="T35" fmla="*/ 268 h 299"/>
                  <a:gd name="T36" fmla="*/ 28 w 307"/>
                  <a:gd name="T37" fmla="*/ 268 h 299"/>
                  <a:gd name="T38" fmla="*/ 141 w 307"/>
                  <a:gd name="T39" fmla="*/ 42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7" h="299">
                    <a:moveTo>
                      <a:pt x="165" y="8"/>
                    </a:moveTo>
                    <a:lnTo>
                      <a:pt x="161" y="2"/>
                    </a:lnTo>
                    <a:lnTo>
                      <a:pt x="154" y="0"/>
                    </a:lnTo>
                    <a:lnTo>
                      <a:pt x="147" y="2"/>
                    </a:lnTo>
                    <a:lnTo>
                      <a:pt x="143" y="8"/>
                    </a:lnTo>
                    <a:lnTo>
                      <a:pt x="2" y="291"/>
                    </a:lnTo>
                    <a:lnTo>
                      <a:pt x="0" y="294"/>
                    </a:lnTo>
                    <a:lnTo>
                      <a:pt x="0" y="296"/>
                    </a:lnTo>
                    <a:lnTo>
                      <a:pt x="2" y="299"/>
                    </a:lnTo>
                    <a:lnTo>
                      <a:pt x="9" y="299"/>
                    </a:lnTo>
                    <a:lnTo>
                      <a:pt x="298" y="299"/>
                    </a:lnTo>
                    <a:lnTo>
                      <a:pt x="305" y="299"/>
                    </a:lnTo>
                    <a:lnTo>
                      <a:pt x="307" y="296"/>
                    </a:lnTo>
                    <a:lnTo>
                      <a:pt x="307" y="294"/>
                    </a:lnTo>
                    <a:lnTo>
                      <a:pt x="305" y="291"/>
                    </a:lnTo>
                    <a:lnTo>
                      <a:pt x="165" y="8"/>
                    </a:lnTo>
                    <a:close/>
                    <a:moveTo>
                      <a:pt x="141" y="42"/>
                    </a:moveTo>
                    <a:lnTo>
                      <a:pt x="253" y="268"/>
                    </a:lnTo>
                    <a:lnTo>
                      <a:pt x="28" y="268"/>
                    </a:lnTo>
                    <a:lnTo>
                      <a:pt x="141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4" name="Freeform 232"/>
              <p:cNvSpPr>
                <a:spLocks noChangeAspect="1"/>
              </p:cNvSpPr>
              <p:nvPr/>
            </p:nvSpPr>
            <p:spPr bwMode="auto">
              <a:xfrm>
                <a:off x="3281" y="109"/>
                <a:ext cx="127" cy="266"/>
              </a:xfrm>
              <a:custGeom>
                <a:avLst/>
                <a:gdLst>
                  <a:gd name="T0" fmla="*/ 76 w 127"/>
                  <a:gd name="T1" fmla="*/ 94 h 266"/>
                  <a:gd name="T2" fmla="*/ 115 w 127"/>
                  <a:gd name="T3" fmla="*/ 94 h 266"/>
                  <a:gd name="T4" fmla="*/ 120 w 127"/>
                  <a:gd name="T5" fmla="*/ 94 h 266"/>
                  <a:gd name="T6" fmla="*/ 124 w 127"/>
                  <a:gd name="T7" fmla="*/ 93 h 266"/>
                  <a:gd name="T8" fmla="*/ 126 w 127"/>
                  <a:gd name="T9" fmla="*/ 91 h 266"/>
                  <a:gd name="T10" fmla="*/ 127 w 127"/>
                  <a:gd name="T11" fmla="*/ 86 h 266"/>
                  <a:gd name="T12" fmla="*/ 124 w 127"/>
                  <a:gd name="T13" fmla="*/ 82 h 266"/>
                  <a:gd name="T14" fmla="*/ 116 w 127"/>
                  <a:gd name="T15" fmla="*/ 81 h 266"/>
                  <a:gd name="T16" fmla="*/ 79 w 127"/>
                  <a:gd name="T17" fmla="*/ 81 h 266"/>
                  <a:gd name="T18" fmla="*/ 88 w 127"/>
                  <a:gd name="T19" fmla="*/ 45 h 266"/>
                  <a:gd name="T20" fmla="*/ 93 w 127"/>
                  <a:gd name="T21" fmla="*/ 25 h 266"/>
                  <a:gd name="T22" fmla="*/ 95 w 127"/>
                  <a:gd name="T23" fmla="*/ 15 h 266"/>
                  <a:gd name="T24" fmla="*/ 96 w 127"/>
                  <a:gd name="T25" fmla="*/ 11 h 266"/>
                  <a:gd name="T26" fmla="*/ 93 w 127"/>
                  <a:gd name="T27" fmla="*/ 3 h 266"/>
                  <a:gd name="T28" fmla="*/ 84 w 127"/>
                  <a:gd name="T29" fmla="*/ 0 h 266"/>
                  <a:gd name="T30" fmla="*/ 81 w 127"/>
                  <a:gd name="T31" fmla="*/ 0 h 266"/>
                  <a:gd name="T32" fmla="*/ 77 w 127"/>
                  <a:gd name="T33" fmla="*/ 2 h 266"/>
                  <a:gd name="T34" fmla="*/ 71 w 127"/>
                  <a:gd name="T35" fmla="*/ 6 h 266"/>
                  <a:gd name="T36" fmla="*/ 67 w 127"/>
                  <a:gd name="T37" fmla="*/ 15 h 266"/>
                  <a:gd name="T38" fmla="*/ 51 w 127"/>
                  <a:gd name="T39" fmla="*/ 81 h 266"/>
                  <a:gd name="T40" fmla="*/ 12 w 127"/>
                  <a:gd name="T41" fmla="*/ 81 h 266"/>
                  <a:gd name="T42" fmla="*/ 6 w 127"/>
                  <a:gd name="T43" fmla="*/ 81 h 266"/>
                  <a:gd name="T44" fmla="*/ 3 w 127"/>
                  <a:gd name="T45" fmla="*/ 82 h 266"/>
                  <a:gd name="T46" fmla="*/ 0 w 127"/>
                  <a:gd name="T47" fmla="*/ 85 h 266"/>
                  <a:gd name="T48" fmla="*/ 0 w 127"/>
                  <a:gd name="T49" fmla="*/ 89 h 266"/>
                  <a:gd name="T50" fmla="*/ 2 w 127"/>
                  <a:gd name="T51" fmla="*/ 93 h 266"/>
                  <a:gd name="T52" fmla="*/ 11 w 127"/>
                  <a:gd name="T53" fmla="*/ 94 h 266"/>
                  <a:gd name="T54" fmla="*/ 48 w 127"/>
                  <a:gd name="T55" fmla="*/ 94 h 266"/>
                  <a:gd name="T56" fmla="*/ 38 w 127"/>
                  <a:gd name="T57" fmla="*/ 134 h 266"/>
                  <a:gd name="T58" fmla="*/ 30 w 127"/>
                  <a:gd name="T59" fmla="*/ 164 h 266"/>
                  <a:gd name="T60" fmla="*/ 25 w 127"/>
                  <a:gd name="T61" fmla="*/ 186 h 266"/>
                  <a:gd name="T62" fmla="*/ 21 w 127"/>
                  <a:gd name="T63" fmla="*/ 202 h 266"/>
                  <a:gd name="T64" fmla="*/ 18 w 127"/>
                  <a:gd name="T65" fmla="*/ 213 h 266"/>
                  <a:gd name="T66" fmla="*/ 17 w 127"/>
                  <a:gd name="T67" fmla="*/ 220 h 266"/>
                  <a:gd name="T68" fmla="*/ 16 w 127"/>
                  <a:gd name="T69" fmla="*/ 224 h 266"/>
                  <a:gd name="T70" fmla="*/ 16 w 127"/>
                  <a:gd name="T71" fmla="*/ 227 h 266"/>
                  <a:gd name="T72" fmla="*/ 19 w 127"/>
                  <a:gd name="T73" fmla="*/ 243 h 266"/>
                  <a:gd name="T74" fmla="*/ 27 w 127"/>
                  <a:gd name="T75" fmla="*/ 255 h 266"/>
                  <a:gd name="T76" fmla="*/ 39 w 127"/>
                  <a:gd name="T77" fmla="*/ 263 h 266"/>
                  <a:gd name="T78" fmla="*/ 54 w 127"/>
                  <a:gd name="T79" fmla="*/ 266 h 266"/>
                  <a:gd name="T80" fmla="*/ 83 w 127"/>
                  <a:gd name="T81" fmla="*/ 256 h 266"/>
                  <a:gd name="T82" fmla="*/ 103 w 127"/>
                  <a:gd name="T83" fmla="*/ 235 h 266"/>
                  <a:gd name="T84" fmla="*/ 116 w 127"/>
                  <a:gd name="T85" fmla="*/ 213 h 266"/>
                  <a:gd name="T86" fmla="*/ 121 w 127"/>
                  <a:gd name="T87" fmla="*/ 201 h 266"/>
                  <a:gd name="T88" fmla="*/ 119 w 127"/>
                  <a:gd name="T89" fmla="*/ 198 h 266"/>
                  <a:gd name="T90" fmla="*/ 116 w 127"/>
                  <a:gd name="T91" fmla="*/ 197 h 266"/>
                  <a:gd name="T92" fmla="*/ 112 w 127"/>
                  <a:gd name="T93" fmla="*/ 198 h 266"/>
                  <a:gd name="T94" fmla="*/ 109 w 127"/>
                  <a:gd name="T95" fmla="*/ 203 h 266"/>
                  <a:gd name="T96" fmla="*/ 95 w 127"/>
                  <a:gd name="T97" fmla="*/ 230 h 266"/>
                  <a:gd name="T98" fmla="*/ 81 w 127"/>
                  <a:gd name="T99" fmla="*/ 246 h 266"/>
                  <a:gd name="T100" fmla="*/ 67 w 127"/>
                  <a:gd name="T101" fmla="*/ 254 h 266"/>
                  <a:gd name="T102" fmla="*/ 55 w 127"/>
                  <a:gd name="T103" fmla="*/ 256 h 266"/>
                  <a:gd name="T104" fmla="*/ 49 w 127"/>
                  <a:gd name="T105" fmla="*/ 255 h 266"/>
                  <a:gd name="T106" fmla="*/ 45 w 127"/>
                  <a:gd name="T107" fmla="*/ 252 h 266"/>
                  <a:gd name="T108" fmla="*/ 43 w 127"/>
                  <a:gd name="T109" fmla="*/ 246 h 266"/>
                  <a:gd name="T110" fmla="*/ 42 w 127"/>
                  <a:gd name="T111" fmla="*/ 237 h 266"/>
                  <a:gd name="T112" fmla="*/ 43 w 127"/>
                  <a:gd name="T113" fmla="*/ 226 h 266"/>
                  <a:gd name="T114" fmla="*/ 45 w 127"/>
                  <a:gd name="T115" fmla="*/ 217 h 266"/>
                  <a:gd name="T116" fmla="*/ 76 w 127"/>
                  <a:gd name="T117" fmla="*/ 94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7" h="266">
                    <a:moveTo>
                      <a:pt x="76" y="94"/>
                    </a:moveTo>
                    <a:lnTo>
                      <a:pt x="115" y="94"/>
                    </a:lnTo>
                    <a:lnTo>
                      <a:pt x="120" y="94"/>
                    </a:lnTo>
                    <a:lnTo>
                      <a:pt x="124" y="93"/>
                    </a:lnTo>
                    <a:lnTo>
                      <a:pt x="126" y="91"/>
                    </a:lnTo>
                    <a:lnTo>
                      <a:pt x="127" y="86"/>
                    </a:lnTo>
                    <a:lnTo>
                      <a:pt x="124" y="82"/>
                    </a:lnTo>
                    <a:lnTo>
                      <a:pt x="116" y="81"/>
                    </a:lnTo>
                    <a:lnTo>
                      <a:pt x="79" y="81"/>
                    </a:lnTo>
                    <a:lnTo>
                      <a:pt x="88" y="45"/>
                    </a:lnTo>
                    <a:lnTo>
                      <a:pt x="93" y="25"/>
                    </a:lnTo>
                    <a:lnTo>
                      <a:pt x="95" y="15"/>
                    </a:lnTo>
                    <a:lnTo>
                      <a:pt x="96" y="11"/>
                    </a:lnTo>
                    <a:lnTo>
                      <a:pt x="93" y="3"/>
                    </a:lnTo>
                    <a:lnTo>
                      <a:pt x="84" y="0"/>
                    </a:lnTo>
                    <a:lnTo>
                      <a:pt x="81" y="0"/>
                    </a:lnTo>
                    <a:lnTo>
                      <a:pt x="77" y="2"/>
                    </a:lnTo>
                    <a:lnTo>
                      <a:pt x="71" y="6"/>
                    </a:lnTo>
                    <a:lnTo>
                      <a:pt x="67" y="15"/>
                    </a:lnTo>
                    <a:lnTo>
                      <a:pt x="51" y="81"/>
                    </a:lnTo>
                    <a:lnTo>
                      <a:pt x="12" y="81"/>
                    </a:lnTo>
                    <a:lnTo>
                      <a:pt x="6" y="81"/>
                    </a:lnTo>
                    <a:lnTo>
                      <a:pt x="3" y="82"/>
                    </a:lnTo>
                    <a:lnTo>
                      <a:pt x="0" y="85"/>
                    </a:lnTo>
                    <a:lnTo>
                      <a:pt x="0" y="89"/>
                    </a:lnTo>
                    <a:lnTo>
                      <a:pt x="2" y="93"/>
                    </a:lnTo>
                    <a:lnTo>
                      <a:pt x="11" y="94"/>
                    </a:lnTo>
                    <a:lnTo>
                      <a:pt x="48" y="94"/>
                    </a:lnTo>
                    <a:lnTo>
                      <a:pt x="38" y="134"/>
                    </a:lnTo>
                    <a:lnTo>
                      <a:pt x="30" y="164"/>
                    </a:lnTo>
                    <a:lnTo>
                      <a:pt x="25" y="186"/>
                    </a:lnTo>
                    <a:lnTo>
                      <a:pt x="21" y="202"/>
                    </a:lnTo>
                    <a:lnTo>
                      <a:pt x="18" y="213"/>
                    </a:lnTo>
                    <a:lnTo>
                      <a:pt x="17" y="220"/>
                    </a:lnTo>
                    <a:lnTo>
                      <a:pt x="16" y="224"/>
                    </a:lnTo>
                    <a:lnTo>
                      <a:pt x="16" y="227"/>
                    </a:lnTo>
                    <a:lnTo>
                      <a:pt x="19" y="243"/>
                    </a:lnTo>
                    <a:lnTo>
                      <a:pt x="27" y="255"/>
                    </a:lnTo>
                    <a:lnTo>
                      <a:pt x="39" y="263"/>
                    </a:lnTo>
                    <a:lnTo>
                      <a:pt x="54" y="266"/>
                    </a:lnTo>
                    <a:lnTo>
                      <a:pt x="83" y="256"/>
                    </a:lnTo>
                    <a:lnTo>
                      <a:pt x="103" y="235"/>
                    </a:lnTo>
                    <a:lnTo>
                      <a:pt x="116" y="213"/>
                    </a:lnTo>
                    <a:lnTo>
                      <a:pt x="121" y="201"/>
                    </a:lnTo>
                    <a:lnTo>
                      <a:pt x="119" y="198"/>
                    </a:lnTo>
                    <a:lnTo>
                      <a:pt x="116" y="197"/>
                    </a:lnTo>
                    <a:lnTo>
                      <a:pt x="112" y="198"/>
                    </a:lnTo>
                    <a:lnTo>
                      <a:pt x="109" y="203"/>
                    </a:lnTo>
                    <a:lnTo>
                      <a:pt x="95" y="230"/>
                    </a:lnTo>
                    <a:lnTo>
                      <a:pt x="81" y="246"/>
                    </a:lnTo>
                    <a:lnTo>
                      <a:pt x="67" y="254"/>
                    </a:lnTo>
                    <a:lnTo>
                      <a:pt x="55" y="256"/>
                    </a:lnTo>
                    <a:lnTo>
                      <a:pt x="49" y="255"/>
                    </a:lnTo>
                    <a:lnTo>
                      <a:pt x="45" y="252"/>
                    </a:lnTo>
                    <a:lnTo>
                      <a:pt x="43" y="246"/>
                    </a:lnTo>
                    <a:lnTo>
                      <a:pt x="42" y="237"/>
                    </a:lnTo>
                    <a:lnTo>
                      <a:pt x="43" y="226"/>
                    </a:lnTo>
                    <a:lnTo>
                      <a:pt x="45" y="217"/>
                    </a:lnTo>
                    <a:lnTo>
                      <a:pt x="76" y="9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5" name="Freeform 233"/>
              <p:cNvSpPr>
                <a:spLocks noChangeAspect="1" noEditPoints="1"/>
              </p:cNvSpPr>
              <p:nvPr/>
            </p:nvSpPr>
            <p:spPr bwMode="auto">
              <a:xfrm>
                <a:off x="3581" y="85"/>
                <a:ext cx="307" cy="299"/>
              </a:xfrm>
              <a:custGeom>
                <a:avLst/>
                <a:gdLst>
                  <a:gd name="T0" fmla="*/ 305 w 307"/>
                  <a:gd name="T1" fmla="*/ 9 h 299"/>
                  <a:gd name="T2" fmla="*/ 306 w 307"/>
                  <a:gd name="T3" fmla="*/ 6 h 299"/>
                  <a:gd name="T4" fmla="*/ 307 w 307"/>
                  <a:gd name="T5" fmla="*/ 3 h 299"/>
                  <a:gd name="T6" fmla="*/ 307 w 307"/>
                  <a:gd name="T7" fmla="*/ 1 h 299"/>
                  <a:gd name="T8" fmla="*/ 306 w 307"/>
                  <a:gd name="T9" fmla="*/ 0 h 299"/>
                  <a:gd name="T10" fmla="*/ 303 w 307"/>
                  <a:gd name="T11" fmla="*/ 0 h 299"/>
                  <a:gd name="T12" fmla="*/ 297 w 307"/>
                  <a:gd name="T13" fmla="*/ 0 h 299"/>
                  <a:gd name="T14" fmla="*/ 10 w 307"/>
                  <a:gd name="T15" fmla="*/ 0 h 299"/>
                  <a:gd name="T16" fmla="*/ 4 w 307"/>
                  <a:gd name="T17" fmla="*/ 0 h 299"/>
                  <a:gd name="T18" fmla="*/ 1 w 307"/>
                  <a:gd name="T19" fmla="*/ 0 h 299"/>
                  <a:gd name="T20" fmla="*/ 0 w 307"/>
                  <a:gd name="T21" fmla="*/ 1 h 299"/>
                  <a:gd name="T22" fmla="*/ 0 w 307"/>
                  <a:gd name="T23" fmla="*/ 3 h 299"/>
                  <a:gd name="T24" fmla="*/ 1 w 307"/>
                  <a:gd name="T25" fmla="*/ 6 h 299"/>
                  <a:gd name="T26" fmla="*/ 2 w 307"/>
                  <a:gd name="T27" fmla="*/ 9 h 299"/>
                  <a:gd name="T28" fmla="*/ 142 w 307"/>
                  <a:gd name="T29" fmla="*/ 291 h 299"/>
                  <a:gd name="T30" fmla="*/ 146 w 307"/>
                  <a:gd name="T31" fmla="*/ 297 h 299"/>
                  <a:gd name="T32" fmla="*/ 154 w 307"/>
                  <a:gd name="T33" fmla="*/ 299 h 299"/>
                  <a:gd name="T34" fmla="*/ 161 w 307"/>
                  <a:gd name="T35" fmla="*/ 297 h 299"/>
                  <a:gd name="T36" fmla="*/ 165 w 307"/>
                  <a:gd name="T37" fmla="*/ 291 h 299"/>
                  <a:gd name="T38" fmla="*/ 305 w 307"/>
                  <a:gd name="T39" fmla="*/ 9 h 299"/>
                  <a:gd name="T40" fmla="*/ 51 w 307"/>
                  <a:gd name="T41" fmla="*/ 30 h 299"/>
                  <a:gd name="T42" fmla="*/ 280 w 307"/>
                  <a:gd name="T43" fmla="*/ 30 h 299"/>
                  <a:gd name="T44" fmla="*/ 166 w 307"/>
                  <a:gd name="T45" fmla="*/ 260 h 299"/>
                  <a:gd name="T46" fmla="*/ 51 w 307"/>
                  <a:gd name="T47" fmla="*/ 3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7" h="299">
                    <a:moveTo>
                      <a:pt x="305" y="9"/>
                    </a:moveTo>
                    <a:lnTo>
                      <a:pt x="306" y="6"/>
                    </a:lnTo>
                    <a:lnTo>
                      <a:pt x="307" y="3"/>
                    </a:lnTo>
                    <a:lnTo>
                      <a:pt x="307" y="1"/>
                    </a:lnTo>
                    <a:lnTo>
                      <a:pt x="306" y="0"/>
                    </a:lnTo>
                    <a:lnTo>
                      <a:pt x="303" y="0"/>
                    </a:lnTo>
                    <a:lnTo>
                      <a:pt x="297" y="0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2" y="9"/>
                    </a:lnTo>
                    <a:lnTo>
                      <a:pt x="142" y="291"/>
                    </a:lnTo>
                    <a:lnTo>
                      <a:pt x="146" y="297"/>
                    </a:lnTo>
                    <a:lnTo>
                      <a:pt x="154" y="299"/>
                    </a:lnTo>
                    <a:lnTo>
                      <a:pt x="161" y="297"/>
                    </a:lnTo>
                    <a:lnTo>
                      <a:pt x="165" y="291"/>
                    </a:lnTo>
                    <a:lnTo>
                      <a:pt x="305" y="9"/>
                    </a:lnTo>
                    <a:close/>
                    <a:moveTo>
                      <a:pt x="51" y="30"/>
                    </a:moveTo>
                    <a:lnTo>
                      <a:pt x="280" y="30"/>
                    </a:lnTo>
                    <a:lnTo>
                      <a:pt x="166" y="260"/>
                    </a:lnTo>
                    <a:lnTo>
                      <a:pt x="5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6" name="Freeform 234"/>
              <p:cNvSpPr>
                <a:spLocks noChangeAspect="1"/>
              </p:cNvSpPr>
              <p:nvPr/>
            </p:nvSpPr>
            <p:spPr bwMode="auto">
              <a:xfrm>
                <a:off x="3928" y="234"/>
                <a:ext cx="190" cy="200"/>
              </a:xfrm>
              <a:custGeom>
                <a:avLst/>
                <a:gdLst>
                  <a:gd name="T0" fmla="*/ 100 w 190"/>
                  <a:gd name="T1" fmla="*/ 24 h 200"/>
                  <a:gd name="T2" fmla="*/ 102 w 190"/>
                  <a:gd name="T3" fmla="*/ 18 h 200"/>
                  <a:gd name="T4" fmla="*/ 106 w 190"/>
                  <a:gd name="T5" fmla="*/ 14 h 200"/>
                  <a:gd name="T6" fmla="*/ 114 w 190"/>
                  <a:gd name="T7" fmla="*/ 11 h 200"/>
                  <a:gd name="T8" fmla="*/ 130 w 190"/>
                  <a:gd name="T9" fmla="*/ 11 h 200"/>
                  <a:gd name="T10" fmla="*/ 136 w 190"/>
                  <a:gd name="T11" fmla="*/ 11 h 200"/>
                  <a:gd name="T12" fmla="*/ 139 w 190"/>
                  <a:gd name="T13" fmla="*/ 10 h 200"/>
                  <a:gd name="T14" fmla="*/ 141 w 190"/>
                  <a:gd name="T15" fmla="*/ 8 h 200"/>
                  <a:gd name="T16" fmla="*/ 142 w 190"/>
                  <a:gd name="T17" fmla="*/ 5 h 200"/>
                  <a:gd name="T18" fmla="*/ 141 w 190"/>
                  <a:gd name="T19" fmla="*/ 2 h 200"/>
                  <a:gd name="T20" fmla="*/ 137 w 190"/>
                  <a:gd name="T21" fmla="*/ 0 h 200"/>
                  <a:gd name="T22" fmla="*/ 53 w 190"/>
                  <a:gd name="T23" fmla="*/ 0 h 200"/>
                  <a:gd name="T24" fmla="*/ 51 w 190"/>
                  <a:gd name="T25" fmla="*/ 1 h 200"/>
                  <a:gd name="T26" fmla="*/ 49 w 190"/>
                  <a:gd name="T27" fmla="*/ 1 h 200"/>
                  <a:gd name="T28" fmla="*/ 48 w 190"/>
                  <a:gd name="T29" fmla="*/ 3 h 200"/>
                  <a:gd name="T30" fmla="*/ 47 w 190"/>
                  <a:gd name="T31" fmla="*/ 7 h 200"/>
                  <a:gd name="T32" fmla="*/ 49 w 190"/>
                  <a:gd name="T33" fmla="*/ 10 h 200"/>
                  <a:gd name="T34" fmla="*/ 56 w 190"/>
                  <a:gd name="T35" fmla="*/ 11 h 200"/>
                  <a:gd name="T36" fmla="*/ 60 w 190"/>
                  <a:gd name="T37" fmla="*/ 11 h 200"/>
                  <a:gd name="T38" fmla="*/ 67 w 190"/>
                  <a:gd name="T39" fmla="*/ 11 h 200"/>
                  <a:gd name="T40" fmla="*/ 73 w 190"/>
                  <a:gd name="T41" fmla="*/ 13 h 200"/>
                  <a:gd name="T42" fmla="*/ 74 w 190"/>
                  <a:gd name="T43" fmla="*/ 15 h 200"/>
                  <a:gd name="T44" fmla="*/ 74 w 190"/>
                  <a:gd name="T45" fmla="*/ 17 h 200"/>
                  <a:gd name="T46" fmla="*/ 73 w 190"/>
                  <a:gd name="T47" fmla="*/ 22 h 200"/>
                  <a:gd name="T48" fmla="*/ 34 w 190"/>
                  <a:gd name="T49" fmla="*/ 177 h 200"/>
                  <a:gd name="T50" fmla="*/ 32 w 190"/>
                  <a:gd name="T51" fmla="*/ 183 h 200"/>
                  <a:gd name="T52" fmla="*/ 29 w 190"/>
                  <a:gd name="T53" fmla="*/ 187 h 200"/>
                  <a:gd name="T54" fmla="*/ 21 w 190"/>
                  <a:gd name="T55" fmla="*/ 189 h 200"/>
                  <a:gd name="T56" fmla="*/ 9 w 190"/>
                  <a:gd name="T57" fmla="*/ 190 h 200"/>
                  <a:gd name="T58" fmla="*/ 2 w 190"/>
                  <a:gd name="T59" fmla="*/ 190 h 200"/>
                  <a:gd name="T60" fmla="*/ 0 w 190"/>
                  <a:gd name="T61" fmla="*/ 196 h 200"/>
                  <a:gd name="T62" fmla="*/ 2 w 190"/>
                  <a:gd name="T63" fmla="*/ 200 h 200"/>
                  <a:gd name="T64" fmla="*/ 9 w 190"/>
                  <a:gd name="T65" fmla="*/ 200 h 200"/>
                  <a:gd name="T66" fmla="*/ 155 w 190"/>
                  <a:gd name="T67" fmla="*/ 200 h 200"/>
                  <a:gd name="T68" fmla="*/ 159 w 190"/>
                  <a:gd name="T69" fmla="*/ 200 h 200"/>
                  <a:gd name="T70" fmla="*/ 162 w 190"/>
                  <a:gd name="T71" fmla="*/ 199 h 200"/>
                  <a:gd name="T72" fmla="*/ 163 w 190"/>
                  <a:gd name="T73" fmla="*/ 197 h 200"/>
                  <a:gd name="T74" fmla="*/ 165 w 190"/>
                  <a:gd name="T75" fmla="*/ 194 h 200"/>
                  <a:gd name="T76" fmla="*/ 170 w 190"/>
                  <a:gd name="T77" fmla="*/ 181 h 200"/>
                  <a:gd name="T78" fmla="*/ 178 w 190"/>
                  <a:gd name="T79" fmla="*/ 159 h 200"/>
                  <a:gd name="T80" fmla="*/ 186 w 190"/>
                  <a:gd name="T81" fmla="*/ 138 h 200"/>
                  <a:gd name="T82" fmla="*/ 190 w 190"/>
                  <a:gd name="T83" fmla="*/ 127 h 200"/>
                  <a:gd name="T84" fmla="*/ 189 w 190"/>
                  <a:gd name="T85" fmla="*/ 125 h 200"/>
                  <a:gd name="T86" fmla="*/ 185 w 190"/>
                  <a:gd name="T87" fmla="*/ 123 h 200"/>
                  <a:gd name="T88" fmla="*/ 181 w 190"/>
                  <a:gd name="T89" fmla="*/ 124 h 200"/>
                  <a:gd name="T90" fmla="*/ 179 w 190"/>
                  <a:gd name="T91" fmla="*/ 129 h 200"/>
                  <a:gd name="T92" fmla="*/ 170 w 190"/>
                  <a:gd name="T93" fmla="*/ 150 h 200"/>
                  <a:gd name="T94" fmla="*/ 156 w 190"/>
                  <a:gd name="T95" fmla="*/ 170 h 200"/>
                  <a:gd name="T96" fmla="*/ 135 w 190"/>
                  <a:gd name="T97" fmla="*/ 184 h 200"/>
                  <a:gd name="T98" fmla="*/ 102 w 190"/>
                  <a:gd name="T99" fmla="*/ 190 h 200"/>
                  <a:gd name="T100" fmla="*/ 69 w 190"/>
                  <a:gd name="T101" fmla="*/ 190 h 200"/>
                  <a:gd name="T102" fmla="*/ 63 w 190"/>
                  <a:gd name="T103" fmla="*/ 189 h 200"/>
                  <a:gd name="T104" fmla="*/ 61 w 190"/>
                  <a:gd name="T105" fmla="*/ 189 h 200"/>
                  <a:gd name="T106" fmla="*/ 60 w 190"/>
                  <a:gd name="T107" fmla="*/ 188 h 200"/>
                  <a:gd name="T108" fmla="*/ 59 w 190"/>
                  <a:gd name="T109" fmla="*/ 187 h 200"/>
                  <a:gd name="T110" fmla="*/ 60 w 190"/>
                  <a:gd name="T111" fmla="*/ 185 h 200"/>
                  <a:gd name="T112" fmla="*/ 61 w 190"/>
                  <a:gd name="T113" fmla="*/ 180 h 200"/>
                  <a:gd name="T114" fmla="*/ 100 w 190"/>
                  <a:gd name="T115" fmla="*/ 2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0" h="200">
                    <a:moveTo>
                      <a:pt x="100" y="24"/>
                    </a:moveTo>
                    <a:lnTo>
                      <a:pt x="102" y="18"/>
                    </a:lnTo>
                    <a:lnTo>
                      <a:pt x="106" y="14"/>
                    </a:lnTo>
                    <a:lnTo>
                      <a:pt x="114" y="11"/>
                    </a:lnTo>
                    <a:lnTo>
                      <a:pt x="130" y="11"/>
                    </a:lnTo>
                    <a:lnTo>
                      <a:pt x="136" y="11"/>
                    </a:lnTo>
                    <a:lnTo>
                      <a:pt x="139" y="10"/>
                    </a:lnTo>
                    <a:lnTo>
                      <a:pt x="141" y="8"/>
                    </a:lnTo>
                    <a:lnTo>
                      <a:pt x="142" y="5"/>
                    </a:lnTo>
                    <a:lnTo>
                      <a:pt x="141" y="2"/>
                    </a:lnTo>
                    <a:lnTo>
                      <a:pt x="137" y="0"/>
                    </a:lnTo>
                    <a:lnTo>
                      <a:pt x="53" y="0"/>
                    </a:lnTo>
                    <a:lnTo>
                      <a:pt x="51" y="1"/>
                    </a:lnTo>
                    <a:lnTo>
                      <a:pt x="49" y="1"/>
                    </a:lnTo>
                    <a:lnTo>
                      <a:pt x="48" y="3"/>
                    </a:lnTo>
                    <a:lnTo>
                      <a:pt x="47" y="7"/>
                    </a:lnTo>
                    <a:lnTo>
                      <a:pt x="49" y="10"/>
                    </a:lnTo>
                    <a:lnTo>
                      <a:pt x="56" y="11"/>
                    </a:lnTo>
                    <a:lnTo>
                      <a:pt x="60" y="11"/>
                    </a:lnTo>
                    <a:lnTo>
                      <a:pt x="67" y="11"/>
                    </a:lnTo>
                    <a:lnTo>
                      <a:pt x="73" y="13"/>
                    </a:lnTo>
                    <a:lnTo>
                      <a:pt x="74" y="15"/>
                    </a:lnTo>
                    <a:lnTo>
                      <a:pt x="74" y="17"/>
                    </a:lnTo>
                    <a:lnTo>
                      <a:pt x="73" y="22"/>
                    </a:lnTo>
                    <a:lnTo>
                      <a:pt x="34" y="177"/>
                    </a:lnTo>
                    <a:lnTo>
                      <a:pt x="32" y="183"/>
                    </a:lnTo>
                    <a:lnTo>
                      <a:pt x="29" y="187"/>
                    </a:lnTo>
                    <a:lnTo>
                      <a:pt x="21" y="189"/>
                    </a:lnTo>
                    <a:lnTo>
                      <a:pt x="9" y="190"/>
                    </a:lnTo>
                    <a:lnTo>
                      <a:pt x="2" y="190"/>
                    </a:lnTo>
                    <a:lnTo>
                      <a:pt x="0" y="196"/>
                    </a:lnTo>
                    <a:lnTo>
                      <a:pt x="2" y="200"/>
                    </a:lnTo>
                    <a:lnTo>
                      <a:pt x="9" y="200"/>
                    </a:lnTo>
                    <a:lnTo>
                      <a:pt x="155" y="200"/>
                    </a:lnTo>
                    <a:lnTo>
                      <a:pt x="159" y="200"/>
                    </a:lnTo>
                    <a:lnTo>
                      <a:pt x="162" y="199"/>
                    </a:lnTo>
                    <a:lnTo>
                      <a:pt x="163" y="197"/>
                    </a:lnTo>
                    <a:lnTo>
                      <a:pt x="165" y="194"/>
                    </a:lnTo>
                    <a:lnTo>
                      <a:pt x="170" y="181"/>
                    </a:lnTo>
                    <a:lnTo>
                      <a:pt x="178" y="159"/>
                    </a:lnTo>
                    <a:lnTo>
                      <a:pt x="186" y="138"/>
                    </a:lnTo>
                    <a:lnTo>
                      <a:pt x="190" y="127"/>
                    </a:lnTo>
                    <a:lnTo>
                      <a:pt x="189" y="125"/>
                    </a:lnTo>
                    <a:lnTo>
                      <a:pt x="185" y="123"/>
                    </a:lnTo>
                    <a:lnTo>
                      <a:pt x="181" y="124"/>
                    </a:lnTo>
                    <a:lnTo>
                      <a:pt x="179" y="129"/>
                    </a:lnTo>
                    <a:lnTo>
                      <a:pt x="170" y="150"/>
                    </a:lnTo>
                    <a:lnTo>
                      <a:pt x="156" y="170"/>
                    </a:lnTo>
                    <a:lnTo>
                      <a:pt x="135" y="184"/>
                    </a:lnTo>
                    <a:lnTo>
                      <a:pt x="102" y="190"/>
                    </a:lnTo>
                    <a:lnTo>
                      <a:pt x="69" y="190"/>
                    </a:lnTo>
                    <a:lnTo>
                      <a:pt x="63" y="189"/>
                    </a:lnTo>
                    <a:lnTo>
                      <a:pt x="61" y="189"/>
                    </a:lnTo>
                    <a:lnTo>
                      <a:pt x="60" y="188"/>
                    </a:lnTo>
                    <a:lnTo>
                      <a:pt x="59" y="187"/>
                    </a:lnTo>
                    <a:lnTo>
                      <a:pt x="60" y="185"/>
                    </a:lnTo>
                    <a:lnTo>
                      <a:pt x="61" y="180"/>
                    </a:lnTo>
                    <a:lnTo>
                      <a:pt x="10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7" name="Freeform 235"/>
              <p:cNvSpPr>
                <a:spLocks noChangeAspect="1"/>
              </p:cNvSpPr>
              <p:nvPr/>
            </p:nvSpPr>
            <p:spPr bwMode="auto">
              <a:xfrm>
                <a:off x="4170" y="86"/>
                <a:ext cx="302" cy="284"/>
              </a:xfrm>
              <a:custGeom>
                <a:avLst/>
                <a:gdLst>
                  <a:gd name="T0" fmla="*/ 280 w 302"/>
                  <a:gd name="T1" fmla="*/ 183 h 284"/>
                  <a:gd name="T2" fmla="*/ 280 w 302"/>
                  <a:gd name="T3" fmla="*/ 178 h 284"/>
                  <a:gd name="T4" fmla="*/ 272 w 302"/>
                  <a:gd name="T5" fmla="*/ 178 h 284"/>
                  <a:gd name="T6" fmla="*/ 261 w 302"/>
                  <a:gd name="T7" fmla="*/ 203 h 284"/>
                  <a:gd name="T8" fmla="*/ 242 w 302"/>
                  <a:gd name="T9" fmla="*/ 237 h 284"/>
                  <a:gd name="T10" fmla="*/ 217 w 302"/>
                  <a:gd name="T11" fmla="*/ 259 h 284"/>
                  <a:gd name="T12" fmla="*/ 181 w 302"/>
                  <a:gd name="T13" fmla="*/ 270 h 284"/>
                  <a:gd name="T14" fmla="*/ 96 w 302"/>
                  <a:gd name="T15" fmla="*/ 271 h 284"/>
                  <a:gd name="T16" fmla="*/ 87 w 302"/>
                  <a:gd name="T17" fmla="*/ 271 h 284"/>
                  <a:gd name="T18" fmla="*/ 82 w 302"/>
                  <a:gd name="T19" fmla="*/ 267 h 284"/>
                  <a:gd name="T20" fmla="*/ 84 w 302"/>
                  <a:gd name="T21" fmla="*/ 257 h 284"/>
                  <a:gd name="T22" fmla="*/ 153 w 302"/>
                  <a:gd name="T23" fmla="*/ 143 h 284"/>
                  <a:gd name="T24" fmla="*/ 174 w 302"/>
                  <a:gd name="T25" fmla="*/ 145 h 284"/>
                  <a:gd name="T26" fmla="*/ 184 w 302"/>
                  <a:gd name="T27" fmla="*/ 149 h 284"/>
                  <a:gd name="T28" fmla="*/ 188 w 302"/>
                  <a:gd name="T29" fmla="*/ 155 h 284"/>
                  <a:gd name="T30" fmla="*/ 189 w 302"/>
                  <a:gd name="T31" fmla="*/ 162 h 284"/>
                  <a:gd name="T32" fmla="*/ 186 w 302"/>
                  <a:gd name="T33" fmla="*/ 183 h 284"/>
                  <a:gd name="T34" fmla="*/ 186 w 302"/>
                  <a:gd name="T35" fmla="*/ 190 h 284"/>
                  <a:gd name="T36" fmla="*/ 194 w 302"/>
                  <a:gd name="T37" fmla="*/ 190 h 284"/>
                  <a:gd name="T38" fmla="*/ 220 w 302"/>
                  <a:gd name="T39" fmla="*/ 86 h 284"/>
                  <a:gd name="T40" fmla="*/ 215 w 302"/>
                  <a:gd name="T41" fmla="*/ 81 h 284"/>
                  <a:gd name="T42" fmla="*/ 209 w 302"/>
                  <a:gd name="T43" fmla="*/ 89 h 284"/>
                  <a:gd name="T44" fmla="*/ 202 w 302"/>
                  <a:gd name="T45" fmla="*/ 109 h 284"/>
                  <a:gd name="T46" fmla="*/ 193 w 302"/>
                  <a:gd name="T47" fmla="*/ 121 h 284"/>
                  <a:gd name="T48" fmla="*/ 178 w 302"/>
                  <a:gd name="T49" fmla="*/ 128 h 284"/>
                  <a:gd name="T50" fmla="*/ 154 w 302"/>
                  <a:gd name="T51" fmla="*/ 130 h 284"/>
                  <a:gd name="T52" fmla="*/ 140 w 302"/>
                  <a:gd name="T53" fmla="*/ 29 h 284"/>
                  <a:gd name="T54" fmla="*/ 146 w 302"/>
                  <a:gd name="T55" fmla="*/ 16 h 284"/>
                  <a:gd name="T56" fmla="*/ 163 w 302"/>
                  <a:gd name="T57" fmla="*/ 13 h 284"/>
                  <a:gd name="T58" fmla="*/ 239 w 302"/>
                  <a:gd name="T59" fmla="*/ 14 h 284"/>
                  <a:gd name="T60" fmla="*/ 264 w 302"/>
                  <a:gd name="T61" fmla="*/ 19 h 284"/>
                  <a:gd name="T62" fmla="*/ 278 w 302"/>
                  <a:gd name="T63" fmla="*/ 30 h 284"/>
                  <a:gd name="T64" fmla="*/ 284 w 302"/>
                  <a:gd name="T65" fmla="*/ 48 h 284"/>
                  <a:gd name="T66" fmla="*/ 285 w 302"/>
                  <a:gd name="T67" fmla="*/ 65 h 284"/>
                  <a:gd name="T68" fmla="*/ 284 w 302"/>
                  <a:gd name="T69" fmla="*/ 75 h 284"/>
                  <a:gd name="T70" fmla="*/ 283 w 302"/>
                  <a:gd name="T71" fmla="*/ 89 h 284"/>
                  <a:gd name="T72" fmla="*/ 288 w 302"/>
                  <a:gd name="T73" fmla="*/ 94 h 284"/>
                  <a:gd name="T74" fmla="*/ 294 w 302"/>
                  <a:gd name="T75" fmla="*/ 84 h 284"/>
                  <a:gd name="T76" fmla="*/ 302 w 302"/>
                  <a:gd name="T77" fmla="*/ 5 h 284"/>
                  <a:gd name="T78" fmla="*/ 297 w 302"/>
                  <a:gd name="T79" fmla="*/ 0 h 284"/>
                  <a:gd name="T80" fmla="*/ 80 w 302"/>
                  <a:gd name="T81" fmla="*/ 0 h 284"/>
                  <a:gd name="T82" fmla="*/ 71 w 302"/>
                  <a:gd name="T83" fmla="*/ 1 h 284"/>
                  <a:gd name="T84" fmla="*/ 68 w 302"/>
                  <a:gd name="T85" fmla="*/ 9 h 284"/>
                  <a:gd name="T86" fmla="*/ 80 w 302"/>
                  <a:gd name="T87" fmla="*/ 13 h 284"/>
                  <a:gd name="T88" fmla="*/ 99 w 302"/>
                  <a:gd name="T89" fmla="*/ 14 h 284"/>
                  <a:gd name="T90" fmla="*/ 107 w 302"/>
                  <a:gd name="T91" fmla="*/ 21 h 284"/>
                  <a:gd name="T92" fmla="*/ 105 w 302"/>
                  <a:gd name="T93" fmla="*/ 31 h 284"/>
                  <a:gd name="T94" fmla="*/ 48 w 302"/>
                  <a:gd name="T95" fmla="*/ 257 h 284"/>
                  <a:gd name="T96" fmla="*/ 44 w 302"/>
                  <a:gd name="T97" fmla="*/ 265 h 284"/>
                  <a:gd name="T98" fmla="*/ 37 w 302"/>
                  <a:gd name="T99" fmla="*/ 269 h 284"/>
                  <a:gd name="T100" fmla="*/ 23 w 302"/>
                  <a:gd name="T101" fmla="*/ 271 h 284"/>
                  <a:gd name="T102" fmla="*/ 7 w 302"/>
                  <a:gd name="T103" fmla="*/ 271 h 284"/>
                  <a:gd name="T104" fmla="*/ 1 w 302"/>
                  <a:gd name="T105" fmla="*/ 274 h 284"/>
                  <a:gd name="T106" fmla="*/ 3 w 302"/>
                  <a:gd name="T107" fmla="*/ 283 h 284"/>
                  <a:gd name="T108" fmla="*/ 228 w 302"/>
                  <a:gd name="T109" fmla="*/ 284 h 284"/>
                  <a:gd name="T110" fmla="*/ 237 w 302"/>
                  <a:gd name="T111" fmla="*/ 283 h 284"/>
                  <a:gd name="T112" fmla="*/ 241 w 302"/>
                  <a:gd name="T113" fmla="*/ 277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2" h="284">
                    <a:moveTo>
                      <a:pt x="279" y="187"/>
                    </a:moveTo>
                    <a:lnTo>
                      <a:pt x="280" y="183"/>
                    </a:lnTo>
                    <a:lnTo>
                      <a:pt x="281" y="181"/>
                    </a:lnTo>
                    <a:lnTo>
                      <a:pt x="280" y="178"/>
                    </a:lnTo>
                    <a:lnTo>
                      <a:pt x="276" y="176"/>
                    </a:lnTo>
                    <a:lnTo>
                      <a:pt x="272" y="178"/>
                    </a:lnTo>
                    <a:lnTo>
                      <a:pt x="271" y="181"/>
                    </a:lnTo>
                    <a:lnTo>
                      <a:pt x="261" y="203"/>
                    </a:lnTo>
                    <a:lnTo>
                      <a:pt x="252" y="222"/>
                    </a:lnTo>
                    <a:lnTo>
                      <a:pt x="242" y="237"/>
                    </a:lnTo>
                    <a:lnTo>
                      <a:pt x="230" y="250"/>
                    </a:lnTo>
                    <a:lnTo>
                      <a:pt x="217" y="259"/>
                    </a:lnTo>
                    <a:lnTo>
                      <a:pt x="201" y="266"/>
                    </a:lnTo>
                    <a:lnTo>
                      <a:pt x="181" y="270"/>
                    </a:lnTo>
                    <a:lnTo>
                      <a:pt x="157" y="271"/>
                    </a:lnTo>
                    <a:lnTo>
                      <a:pt x="96" y="271"/>
                    </a:lnTo>
                    <a:lnTo>
                      <a:pt x="90" y="271"/>
                    </a:lnTo>
                    <a:lnTo>
                      <a:pt x="87" y="271"/>
                    </a:lnTo>
                    <a:lnTo>
                      <a:pt x="83" y="270"/>
                    </a:lnTo>
                    <a:lnTo>
                      <a:pt x="82" y="267"/>
                    </a:lnTo>
                    <a:lnTo>
                      <a:pt x="82" y="264"/>
                    </a:lnTo>
                    <a:lnTo>
                      <a:pt x="84" y="257"/>
                    </a:lnTo>
                    <a:lnTo>
                      <a:pt x="112" y="143"/>
                    </a:lnTo>
                    <a:lnTo>
                      <a:pt x="153" y="143"/>
                    </a:lnTo>
                    <a:lnTo>
                      <a:pt x="165" y="143"/>
                    </a:lnTo>
                    <a:lnTo>
                      <a:pt x="174" y="145"/>
                    </a:lnTo>
                    <a:lnTo>
                      <a:pt x="180" y="146"/>
                    </a:lnTo>
                    <a:lnTo>
                      <a:pt x="184" y="149"/>
                    </a:lnTo>
                    <a:lnTo>
                      <a:pt x="187" y="152"/>
                    </a:lnTo>
                    <a:lnTo>
                      <a:pt x="188" y="155"/>
                    </a:lnTo>
                    <a:lnTo>
                      <a:pt x="189" y="158"/>
                    </a:lnTo>
                    <a:lnTo>
                      <a:pt x="189" y="162"/>
                    </a:lnTo>
                    <a:lnTo>
                      <a:pt x="188" y="169"/>
                    </a:lnTo>
                    <a:lnTo>
                      <a:pt x="186" y="183"/>
                    </a:lnTo>
                    <a:lnTo>
                      <a:pt x="185" y="187"/>
                    </a:lnTo>
                    <a:lnTo>
                      <a:pt x="186" y="190"/>
                    </a:lnTo>
                    <a:lnTo>
                      <a:pt x="190" y="192"/>
                    </a:lnTo>
                    <a:lnTo>
                      <a:pt x="194" y="190"/>
                    </a:lnTo>
                    <a:lnTo>
                      <a:pt x="196" y="183"/>
                    </a:lnTo>
                    <a:lnTo>
                      <a:pt x="220" y="86"/>
                    </a:lnTo>
                    <a:lnTo>
                      <a:pt x="219" y="83"/>
                    </a:lnTo>
                    <a:lnTo>
                      <a:pt x="215" y="81"/>
                    </a:lnTo>
                    <a:lnTo>
                      <a:pt x="211" y="83"/>
                    </a:lnTo>
                    <a:lnTo>
                      <a:pt x="209" y="89"/>
                    </a:lnTo>
                    <a:lnTo>
                      <a:pt x="206" y="100"/>
                    </a:lnTo>
                    <a:lnTo>
                      <a:pt x="202" y="109"/>
                    </a:lnTo>
                    <a:lnTo>
                      <a:pt x="198" y="116"/>
                    </a:lnTo>
                    <a:lnTo>
                      <a:pt x="193" y="121"/>
                    </a:lnTo>
                    <a:lnTo>
                      <a:pt x="186" y="125"/>
                    </a:lnTo>
                    <a:lnTo>
                      <a:pt x="178" y="128"/>
                    </a:lnTo>
                    <a:lnTo>
                      <a:pt x="168" y="130"/>
                    </a:lnTo>
                    <a:lnTo>
                      <a:pt x="154" y="130"/>
                    </a:lnTo>
                    <a:lnTo>
                      <a:pt x="115" y="130"/>
                    </a:lnTo>
                    <a:lnTo>
                      <a:pt x="140" y="29"/>
                    </a:lnTo>
                    <a:lnTo>
                      <a:pt x="143" y="21"/>
                    </a:lnTo>
                    <a:lnTo>
                      <a:pt x="146" y="16"/>
                    </a:lnTo>
                    <a:lnTo>
                      <a:pt x="152" y="14"/>
                    </a:lnTo>
                    <a:lnTo>
                      <a:pt x="163" y="13"/>
                    </a:lnTo>
                    <a:lnTo>
                      <a:pt x="222" y="13"/>
                    </a:lnTo>
                    <a:lnTo>
                      <a:pt x="239" y="14"/>
                    </a:lnTo>
                    <a:lnTo>
                      <a:pt x="253" y="16"/>
                    </a:lnTo>
                    <a:lnTo>
                      <a:pt x="264" y="19"/>
                    </a:lnTo>
                    <a:lnTo>
                      <a:pt x="272" y="23"/>
                    </a:lnTo>
                    <a:lnTo>
                      <a:pt x="278" y="30"/>
                    </a:lnTo>
                    <a:lnTo>
                      <a:pt x="282" y="38"/>
                    </a:lnTo>
                    <a:lnTo>
                      <a:pt x="284" y="48"/>
                    </a:lnTo>
                    <a:lnTo>
                      <a:pt x="285" y="59"/>
                    </a:lnTo>
                    <a:lnTo>
                      <a:pt x="285" y="65"/>
                    </a:lnTo>
                    <a:lnTo>
                      <a:pt x="285" y="70"/>
                    </a:lnTo>
                    <a:lnTo>
                      <a:pt x="284" y="75"/>
                    </a:lnTo>
                    <a:lnTo>
                      <a:pt x="283" y="82"/>
                    </a:lnTo>
                    <a:lnTo>
                      <a:pt x="283" y="89"/>
                    </a:lnTo>
                    <a:lnTo>
                      <a:pt x="284" y="92"/>
                    </a:lnTo>
                    <a:lnTo>
                      <a:pt x="288" y="94"/>
                    </a:lnTo>
                    <a:lnTo>
                      <a:pt x="292" y="92"/>
                    </a:lnTo>
                    <a:lnTo>
                      <a:pt x="294" y="84"/>
                    </a:lnTo>
                    <a:lnTo>
                      <a:pt x="302" y="11"/>
                    </a:lnTo>
                    <a:lnTo>
                      <a:pt x="302" y="5"/>
                    </a:lnTo>
                    <a:lnTo>
                      <a:pt x="301" y="2"/>
                    </a:lnTo>
                    <a:lnTo>
                      <a:pt x="297" y="0"/>
                    </a:lnTo>
                    <a:lnTo>
                      <a:pt x="291" y="0"/>
                    </a:lnTo>
                    <a:lnTo>
                      <a:pt x="80" y="0"/>
                    </a:lnTo>
                    <a:lnTo>
                      <a:pt x="75" y="0"/>
                    </a:lnTo>
                    <a:lnTo>
                      <a:pt x="71" y="1"/>
                    </a:lnTo>
                    <a:lnTo>
                      <a:pt x="69" y="4"/>
                    </a:lnTo>
                    <a:lnTo>
                      <a:pt x="68" y="9"/>
                    </a:lnTo>
                    <a:lnTo>
                      <a:pt x="71" y="13"/>
                    </a:lnTo>
                    <a:lnTo>
                      <a:pt x="80" y="13"/>
                    </a:lnTo>
                    <a:lnTo>
                      <a:pt x="90" y="13"/>
                    </a:lnTo>
                    <a:lnTo>
                      <a:pt x="99" y="14"/>
                    </a:lnTo>
                    <a:lnTo>
                      <a:pt x="105" y="16"/>
                    </a:lnTo>
                    <a:lnTo>
                      <a:pt x="107" y="21"/>
                    </a:lnTo>
                    <a:lnTo>
                      <a:pt x="106" y="23"/>
                    </a:lnTo>
                    <a:lnTo>
                      <a:pt x="105" y="31"/>
                    </a:lnTo>
                    <a:lnTo>
                      <a:pt x="50" y="252"/>
                    </a:lnTo>
                    <a:lnTo>
                      <a:pt x="48" y="257"/>
                    </a:lnTo>
                    <a:lnTo>
                      <a:pt x="47" y="261"/>
                    </a:lnTo>
                    <a:lnTo>
                      <a:pt x="44" y="265"/>
                    </a:lnTo>
                    <a:lnTo>
                      <a:pt x="41" y="267"/>
                    </a:lnTo>
                    <a:lnTo>
                      <a:pt x="37" y="269"/>
                    </a:lnTo>
                    <a:lnTo>
                      <a:pt x="31" y="270"/>
                    </a:lnTo>
                    <a:lnTo>
                      <a:pt x="23" y="271"/>
                    </a:lnTo>
                    <a:lnTo>
                      <a:pt x="12" y="271"/>
                    </a:lnTo>
                    <a:lnTo>
                      <a:pt x="7" y="271"/>
                    </a:lnTo>
                    <a:lnTo>
                      <a:pt x="3" y="272"/>
                    </a:lnTo>
                    <a:lnTo>
                      <a:pt x="1" y="274"/>
                    </a:lnTo>
                    <a:lnTo>
                      <a:pt x="0" y="279"/>
                    </a:lnTo>
                    <a:lnTo>
                      <a:pt x="3" y="283"/>
                    </a:lnTo>
                    <a:lnTo>
                      <a:pt x="12" y="284"/>
                    </a:lnTo>
                    <a:lnTo>
                      <a:pt x="228" y="284"/>
                    </a:lnTo>
                    <a:lnTo>
                      <a:pt x="233" y="284"/>
                    </a:lnTo>
                    <a:lnTo>
                      <a:pt x="237" y="283"/>
                    </a:lnTo>
                    <a:lnTo>
                      <a:pt x="239" y="281"/>
                    </a:lnTo>
                    <a:lnTo>
                      <a:pt x="241" y="277"/>
                    </a:lnTo>
                    <a:lnTo>
                      <a:pt x="279" y="18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8" name="Freeform 236"/>
              <p:cNvSpPr>
                <a:spLocks noChangeAspect="1"/>
              </p:cNvSpPr>
              <p:nvPr/>
            </p:nvSpPr>
            <p:spPr bwMode="auto">
              <a:xfrm>
                <a:off x="4512" y="57"/>
                <a:ext cx="97" cy="418"/>
              </a:xfrm>
              <a:custGeom>
                <a:avLst/>
                <a:gdLst>
                  <a:gd name="T0" fmla="*/ 97 w 97"/>
                  <a:gd name="T1" fmla="*/ 209 h 418"/>
                  <a:gd name="T2" fmla="*/ 96 w 97"/>
                  <a:gd name="T3" fmla="*/ 181 h 418"/>
                  <a:gd name="T4" fmla="*/ 92 w 97"/>
                  <a:gd name="T5" fmla="*/ 149 h 418"/>
                  <a:gd name="T6" fmla="*/ 83 w 97"/>
                  <a:gd name="T7" fmla="*/ 114 h 418"/>
                  <a:gd name="T8" fmla="*/ 69 w 97"/>
                  <a:gd name="T9" fmla="*/ 79 h 418"/>
                  <a:gd name="T10" fmla="*/ 49 w 97"/>
                  <a:gd name="T11" fmla="*/ 45 h 418"/>
                  <a:gd name="T12" fmla="*/ 29 w 97"/>
                  <a:gd name="T13" fmla="*/ 20 h 418"/>
                  <a:gd name="T14" fmla="*/ 13 w 97"/>
                  <a:gd name="T15" fmla="*/ 5 h 418"/>
                  <a:gd name="T16" fmla="*/ 4 w 97"/>
                  <a:gd name="T17" fmla="*/ 0 h 418"/>
                  <a:gd name="T18" fmla="*/ 2 w 97"/>
                  <a:gd name="T19" fmla="*/ 1 h 418"/>
                  <a:gd name="T20" fmla="*/ 0 w 97"/>
                  <a:gd name="T21" fmla="*/ 4 h 418"/>
                  <a:gd name="T22" fmla="*/ 0 w 97"/>
                  <a:gd name="T23" fmla="*/ 5 h 418"/>
                  <a:gd name="T24" fmla="*/ 1 w 97"/>
                  <a:gd name="T25" fmla="*/ 7 h 418"/>
                  <a:gd name="T26" fmla="*/ 4 w 97"/>
                  <a:gd name="T27" fmla="*/ 9 h 418"/>
                  <a:gd name="T28" fmla="*/ 8 w 97"/>
                  <a:gd name="T29" fmla="*/ 14 h 418"/>
                  <a:gd name="T30" fmla="*/ 36 w 97"/>
                  <a:gd name="T31" fmla="*/ 49 h 418"/>
                  <a:gd name="T32" fmla="*/ 56 w 97"/>
                  <a:gd name="T33" fmla="*/ 94 h 418"/>
                  <a:gd name="T34" fmla="*/ 68 w 97"/>
                  <a:gd name="T35" fmla="*/ 147 h 418"/>
                  <a:gd name="T36" fmla="*/ 73 w 97"/>
                  <a:gd name="T37" fmla="*/ 209 h 418"/>
                  <a:gd name="T38" fmla="*/ 70 w 97"/>
                  <a:gd name="T39" fmla="*/ 262 h 418"/>
                  <a:gd name="T40" fmla="*/ 59 w 97"/>
                  <a:gd name="T41" fmla="*/ 315 h 418"/>
                  <a:gd name="T42" fmla="*/ 38 w 97"/>
                  <a:gd name="T43" fmla="*/ 363 h 418"/>
                  <a:gd name="T44" fmla="*/ 6 w 97"/>
                  <a:gd name="T45" fmla="*/ 406 h 418"/>
                  <a:gd name="T46" fmla="*/ 1 w 97"/>
                  <a:gd name="T47" fmla="*/ 411 h 418"/>
                  <a:gd name="T48" fmla="*/ 0 w 97"/>
                  <a:gd name="T49" fmla="*/ 413 h 418"/>
                  <a:gd name="T50" fmla="*/ 2 w 97"/>
                  <a:gd name="T51" fmla="*/ 416 h 418"/>
                  <a:gd name="T52" fmla="*/ 4 w 97"/>
                  <a:gd name="T53" fmla="*/ 418 h 418"/>
                  <a:gd name="T54" fmla="*/ 13 w 97"/>
                  <a:gd name="T55" fmla="*/ 412 h 418"/>
                  <a:gd name="T56" fmla="*/ 30 w 97"/>
                  <a:gd name="T57" fmla="*/ 397 h 418"/>
                  <a:gd name="T58" fmla="*/ 50 w 97"/>
                  <a:gd name="T59" fmla="*/ 371 h 418"/>
                  <a:gd name="T60" fmla="*/ 71 w 97"/>
                  <a:gd name="T61" fmla="*/ 336 h 418"/>
                  <a:gd name="T62" fmla="*/ 84 w 97"/>
                  <a:gd name="T63" fmla="*/ 302 h 418"/>
                  <a:gd name="T64" fmla="*/ 92 w 97"/>
                  <a:gd name="T65" fmla="*/ 268 h 418"/>
                  <a:gd name="T66" fmla="*/ 96 w 97"/>
                  <a:gd name="T67" fmla="*/ 237 h 418"/>
                  <a:gd name="T68" fmla="*/ 97 w 97"/>
                  <a:gd name="T69" fmla="*/ 20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7" h="418">
                    <a:moveTo>
                      <a:pt x="97" y="209"/>
                    </a:moveTo>
                    <a:lnTo>
                      <a:pt x="96" y="181"/>
                    </a:lnTo>
                    <a:lnTo>
                      <a:pt x="92" y="149"/>
                    </a:lnTo>
                    <a:lnTo>
                      <a:pt x="83" y="114"/>
                    </a:lnTo>
                    <a:lnTo>
                      <a:pt x="69" y="79"/>
                    </a:lnTo>
                    <a:lnTo>
                      <a:pt x="49" y="45"/>
                    </a:lnTo>
                    <a:lnTo>
                      <a:pt x="29" y="20"/>
                    </a:lnTo>
                    <a:lnTo>
                      <a:pt x="13" y="5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4" y="9"/>
                    </a:lnTo>
                    <a:lnTo>
                      <a:pt x="8" y="14"/>
                    </a:lnTo>
                    <a:lnTo>
                      <a:pt x="36" y="49"/>
                    </a:lnTo>
                    <a:lnTo>
                      <a:pt x="56" y="94"/>
                    </a:lnTo>
                    <a:lnTo>
                      <a:pt x="68" y="147"/>
                    </a:lnTo>
                    <a:lnTo>
                      <a:pt x="73" y="209"/>
                    </a:lnTo>
                    <a:lnTo>
                      <a:pt x="70" y="262"/>
                    </a:lnTo>
                    <a:lnTo>
                      <a:pt x="59" y="315"/>
                    </a:lnTo>
                    <a:lnTo>
                      <a:pt x="38" y="363"/>
                    </a:lnTo>
                    <a:lnTo>
                      <a:pt x="6" y="406"/>
                    </a:lnTo>
                    <a:lnTo>
                      <a:pt x="1" y="411"/>
                    </a:lnTo>
                    <a:lnTo>
                      <a:pt x="0" y="413"/>
                    </a:lnTo>
                    <a:lnTo>
                      <a:pt x="2" y="416"/>
                    </a:lnTo>
                    <a:lnTo>
                      <a:pt x="4" y="418"/>
                    </a:lnTo>
                    <a:lnTo>
                      <a:pt x="13" y="412"/>
                    </a:lnTo>
                    <a:lnTo>
                      <a:pt x="30" y="397"/>
                    </a:lnTo>
                    <a:lnTo>
                      <a:pt x="50" y="371"/>
                    </a:lnTo>
                    <a:lnTo>
                      <a:pt x="71" y="336"/>
                    </a:lnTo>
                    <a:lnTo>
                      <a:pt x="84" y="302"/>
                    </a:lnTo>
                    <a:lnTo>
                      <a:pt x="92" y="268"/>
                    </a:lnTo>
                    <a:lnTo>
                      <a:pt x="96" y="237"/>
                    </a:lnTo>
                    <a:lnTo>
                      <a:pt x="97" y="20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" name="Freeform 237"/>
              <p:cNvSpPr>
                <a:spLocks noChangeAspect="1" noEditPoints="1"/>
              </p:cNvSpPr>
              <p:nvPr/>
            </p:nvSpPr>
            <p:spPr bwMode="auto">
              <a:xfrm>
                <a:off x="4766" y="185"/>
                <a:ext cx="162" cy="162"/>
              </a:xfrm>
              <a:custGeom>
                <a:avLst/>
                <a:gdLst>
                  <a:gd name="T0" fmla="*/ 162 w 162"/>
                  <a:gd name="T1" fmla="*/ 81 h 162"/>
                  <a:gd name="T2" fmla="*/ 156 w 162"/>
                  <a:gd name="T3" fmla="*/ 49 h 162"/>
                  <a:gd name="T4" fmla="*/ 138 w 162"/>
                  <a:gd name="T5" fmla="*/ 24 h 162"/>
                  <a:gd name="T6" fmla="*/ 112 w 162"/>
                  <a:gd name="T7" fmla="*/ 6 h 162"/>
                  <a:gd name="T8" fmla="*/ 81 w 162"/>
                  <a:gd name="T9" fmla="*/ 0 h 162"/>
                  <a:gd name="T10" fmla="*/ 50 w 162"/>
                  <a:gd name="T11" fmla="*/ 6 h 162"/>
                  <a:gd name="T12" fmla="*/ 24 w 162"/>
                  <a:gd name="T13" fmla="*/ 24 h 162"/>
                  <a:gd name="T14" fmla="*/ 7 w 162"/>
                  <a:gd name="T15" fmla="*/ 50 h 162"/>
                  <a:gd name="T16" fmla="*/ 0 w 162"/>
                  <a:gd name="T17" fmla="*/ 81 h 162"/>
                  <a:gd name="T18" fmla="*/ 7 w 162"/>
                  <a:gd name="T19" fmla="*/ 112 h 162"/>
                  <a:gd name="T20" fmla="*/ 24 w 162"/>
                  <a:gd name="T21" fmla="*/ 138 h 162"/>
                  <a:gd name="T22" fmla="*/ 50 w 162"/>
                  <a:gd name="T23" fmla="*/ 155 h 162"/>
                  <a:gd name="T24" fmla="*/ 81 w 162"/>
                  <a:gd name="T25" fmla="*/ 162 h 162"/>
                  <a:gd name="T26" fmla="*/ 112 w 162"/>
                  <a:gd name="T27" fmla="*/ 155 h 162"/>
                  <a:gd name="T28" fmla="*/ 138 w 162"/>
                  <a:gd name="T29" fmla="*/ 138 h 162"/>
                  <a:gd name="T30" fmla="*/ 156 w 162"/>
                  <a:gd name="T31" fmla="*/ 112 h 162"/>
                  <a:gd name="T32" fmla="*/ 162 w 162"/>
                  <a:gd name="T33" fmla="*/ 81 h 162"/>
                  <a:gd name="T34" fmla="*/ 81 w 162"/>
                  <a:gd name="T35" fmla="*/ 145 h 162"/>
                  <a:gd name="T36" fmla="*/ 56 w 162"/>
                  <a:gd name="T37" fmla="*/ 140 h 162"/>
                  <a:gd name="T38" fmla="*/ 35 w 162"/>
                  <a:gd name="T39" fmla="*/ 126 h 162"/>
                  <a:gd name="T40" fmla="*/ 22 w 162"/>
                  <a:gd name="T41" fmla="*/ 106 h 162"/>
                  <a:gd name="T42" fmla="*/ 17 w 162"/>
                  <a:gd name="T43" fmla="*/ 81 h 162"/>
                  <a:gd name="T44" fmla="*/ 22 w 162"/>
                  <a:gd name="T45" fmla="*/ 56 h 162"/>
                  <a:gd name="T46" fmla="*/ 36 w 162"/>
                  <a:gd name="T47" fmla="*/ 35 h 162"/>
                  <a:gd name="T48" fmla="*/ 56 w 162"/>
                  <a:gd name="T49" fmla="*/ 22 h 162"/>
                  <a:gd name="T50" fmla="*/ 81 w 162"/>
                  <a:gd name="T51" fmla="*/ 16 h 162"/>
                  <a:gd name="T52" fmla="*/ 106 w 162"/>
                  <a:gd name="T53" fmla="*/ 21 h 162"/>
                  <a:gd name="T54" fmla="*/ 126 w 162"/>
                  <a:gd name="T55" fmla="*/ 35 h 162"/>
                  <a:gd name="T56" fmla="*/ 140 w 162"/>
                  <a:gd name="T57" fmla="*/ 56 h 162"/>
                  <a:gd name="T58" fmla="*/ 145 w 162"/>
                  <a:gd name="T59" fmla="*/ 81 h 162"/>
                  <a:gd name="T60" fmla="*/ 140 w 162"/>
                  <a:gd name="T61" fmla="*/ 106 h 162"/>
                  <a:gd name="T62" fmla="*/ 126 w 162"/>
                  <a:gd name="T63" fmla="*/ 126 h 162"/>
                  <a:gd name="T64" fmla="*/ 106 w 162"/>
                  <a:gd name="T65" fmla="*/ 140 h 162"/>
                  <a:gd name="T66" fmla="*/ 81 w 162"/>
                  <a:gd name="T67" fmla="*/ 14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2" h="162">
                    <a:moveTo>
                      <a:pt x="162" y="81"/>
                    </a:moveTo>
                    <a:lnTo>
                      <a:pt x="156" y="49"/>
                    </a:lnTo>
                    <a:lnTo>
                      <a:pt x="138" y="24"/>
                    </a:lnTo>
                    <a:lnTo>
                      <a:pt x="112" y="6"/>
                    </a:lnTo>
                    <a:lnTo>
                      <a:pt x="81" y="0"/>
                    </a:lnTo>
                    <a:lnTo>
                      <a:pt x="50" y="6"/>
                    </a:lnTo>
                    <a:lnTo>
                      <a:pt x="24" y="24"/>
                    </a:lnTo>
                    <a:lnTo>
                      <a:pt x="7" y="50"/>
                    </a:lnTo>
                    <a:lnTo>
                      <a:pt x="0" y="81"/>
                    </a:lnTo>
                    <a:lnTo>
                      <a:pt x="7" y="112"/>
                    </a:lnTo>
                    <a:lnTo>
                      <a:pt x="24" y="138"/>
                    </a:lnTo>
                    <a:lnTo>
                      <a:pt x="50" y="155"/>
                    </a:lnTo>
                    <a:lnTo>
                      <a:pt x="81" y="162"/>
                    </a:lnTo>
                    <a:lnTo>
                      <a:pt x="112" y="155"/>
                    </a:lnTo>
                    <a:lnTo>
                      <a:pt x="138" y="138"/>
                    </a:lnTo>
                    <a:lnTo>
                      <a:pt x="156" y="112"/>
                    </a:lnTo>
                    <a:lnTo>
                      <a:pt x="162" y="81"/>
                    </a:lnTo>
                    <a:close/>
                    <a:moveTo>
                      <a:pt x="81" y="145"/>
                    </a:moveTo>
                    <a:lnTo>
                      <a:pt x="56" y="140"/>
                    </a:lnTo>
                    <a:lnTo>
                      <a:pt x="35" y="126"/>
                    </a:lnTo>
                    <a:lnTo>
                      <a:pt x="22" y="106"/>
                    </a:lnTo>
                    <a:lnTo>
                      <a:pt x="17" y="81"/>
                    </a:lnTo>
                    <a:lnTo>
                      <a:pt x="22" y="56"/>
                    </a:lnTo>
                    <a:lnTo>
                      <a:pt x="36" y="35"/>
                    </a:lnTo>
                    <a:lnTo>
                      <a:pt x="56" y="22"/>
                    </a:lnTo>
                    <a:lnTo>
                      <a:pt x="81" y="16"/>
                    </a:lnTo>
                    <a:lnTo>
                      <a:pt x="106" y="21"/>
                    </a:lnTo>
                    <a:lnTo>
                      <a:pt x="126" y="35"/>
                    </a:lnTo>
                    <a:lnTo>
                      <a:pt x="140" y="56"/>
                    </a:lnTo>
                    <a:lnTo>
                      <a:pt x="145" y="81"/>
                    </a:lnTo>
                    <a:lnTo>
                      <a:pt x="140" y="106"/>
                    </a:lnTo>
                    <a:lnTo>
                      <a:pt x="126" y="126"/>
                    </a:lnTo>
                    <a:lnTo>
                      <a:pt x="106" y="140"/>
                    </a:lnTo>
                    <a:lnTo>
                      <a:pt x="81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0" name="Freeform 238"/>
              <p:cNvSpPr>
                <a:spLocks noChangeAspect="1"/>
              </p:cNvSpPr>
              <p:nvPr/>
            </p:nvSpPr>
            <p:spPr bwMode="auto">
              <a:xfrm>
                <a:off x="5058" y="85"/>
                <a:ext cx="251" cy="285"/>
              </a:xfrm>
              <a:custGeom>
                <a:avLst/>
                <a:gdLst>
                  <a:gd name="T0" fmla="*/ 141 w 251"/>
                  <a:gd name="T1" fmla="*/ 27 h 285"/>
                  <a:gd name="T2" fmla="*/ 145 w 251"/>
                  <a:gd name="T3" fmla="*/ 20 h 285"/>
                  <a:gd name="T4" fmla="*/ 153 w 251"/>
                  <a:gd name="T5" fmla="*/ 15 h 285"/>
                  <a:gd name="T6" fmla="*/ 171 w 251"/>
                  <a:gd name="T7" fmla="*/ 13 h 285"/>
                  <a:gd name="T8" fmla="*/ 191 w 251"/>
                  <a:gd name="T9" fmla="*/ 13 h 285"/>
                  <a:gd name="T10" fmla="*/ 199 w 251"/>
                  <a:gd name="T11" fmla="*/ 10 h 285"/>
                  <a:gd name="T12" fmla="*/ 197 w 251"/>
                  <a:gd name="T13" fmla="*/ 1 h 285"/>
                  <a:gd name="T14" fmla="*/ 76 w 251"/>
                  <a:gd name="T15" fmla="*/ 0 h 285"/>
                  <a:gd name="T16" fmla="*/ 71 w 251"/>
                  <a:gd name="T17" fmla="*/ 1 h 285"/>
                  <a:gd name="T18" fmla="*/ 68 w 251"/>
                  <a:gd name="T19" fmla="*/ 8 h 285"/>
                  <a:gd name="T20" fmla="*/ 79 w 251"/>
                  <a:gd name="T21" fmla="*/ 13 h 285"/>
                  <a:gd name="T22" fmla="*/ 95 w 251"/>
                  <a:gd name="T23" fmla="*/ 14 h 285"/>
                  <a:gd name="T24" fmla="*/ 107 w 251"/>
                  <a:gd name="T25" fmla="*/ 20 h 285"/>
                  <a:gd name="T26" fmla="*/ 105 w 251"/>
                  <a:gd name="T27" fmla="*/ 28 h 285"/>
                  <a:gd name="T28" fmla="*/ 48 w 251"/>
                  <a:gd name="T29" fmla="*/ 258 h 285"/>
                  <a:gd name="T30" fmla="*/ 44 w 251"/>
                  <a:gd name="T31" fmla="*/ 266 h 285"/>
                  <a:gd name="T32" fmla="*/ 36 w 251"/>
                  <a:gd name="T33" fmla="*/ 270 h 285"/>
                  <a:gd name="T34" fmla="*/ 22 w 251"/>
                  <a:gd name="T35" fmla="*/ 272 h 285"/>
                  <a:gd name="T36" fmla="*/ 6 w 251"/>
                  <a:gd name="T37" fmla="*/ 272 h 285"/>
                  <a:gd name="T38" fmla="*/ 1 w 251"/>
                  <a:gd name="T39" fmla="*/ 276 h 285"/>
                  <a:gd name="T40" fmla="*/ 3 w 251"/>
                  <a:gd name="T41" fmla="*/ 285 h 285"/>
                  <a:gd name="T42" fmla="*/ 204 w 251"/>
                  <a:gd name="T43" fmla="*/ 285 h 285"/>
                  <a:gd name="T44" fmla="*/ 213 w 251"/>
                  <a:gd name="T45" fmla="*/ 284 h 285"/>
                  <a:gd name="T46" fmla="*/ 217 w 251"/>
                  <a:gd name="T47" fmla="*/ 278 h 285"/>
                  <a:gd name="T48" fmla="*/ 251 w 251"/>
                  <a:gd name="T49" fmla="*/ 183 h 285"/>
                  <a:gd name="T50" fmla="*/ 250 w 251"/>
                  <a:gd name="T51" fmla="*/ 179 h 285"/>
                  <a:gd name="T52" fmla="*/ 242 w 251"/>
                  <a:gd name="T53" fmla="*/ 179 h 285"/>
                  <a:gd name="T54" fmla="*/ 234 w 251"/>
                  <a:gd name="T55" fmla="*/ 201 h 285"/>
                  <a:gd name="T56" fmla="*/ 219 w 251"/>
                  <a:gd name="T57" fmla="*/ 230 h 285"/>
                  <a:gd name="T58" fmla="*/ 196 w 251"/>
                  <a:gd name="T59" fmla="*/ 255 h 285"/>
                  <a:gd name="T60" fmla="*/ 159 w 251"/>
                  <a:gd name="T61" fmla="*/ 270 h 285"/>
                  <a:gd name="T62" fmla="*/ 96 w 251"/>
                  <a:gd name="T63" fmla="*/ 272 h 285"/>
                  <a:gd name="T64" fmla="*/ 86 w 251"/>
                  <a:gd name="T65" fmla="*/ 272 h 285"/>
                  <a:gd name="T66" fmla="*/ 81 w 251"/>
                  <a:gd name="T67" fmla="*/ 268 h 285"/>
                  <a:gd name="T68" fmla="*/ 83 w 251"/>
                  <a:gd name="T69" fmla="*/ 258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1" h="285">
                    <a:moveTo>
                      <a:pt x="139" y="33"/>
                    </a:moveTo>
                    <a:lnTo>
                      <a:pt x="141" y="27"/>
                    </a:lnTo>
                    <a:lnTo>
                      <a:pt x="142" y="23"/>
                    </a:lnTo>
                    <a:lnTo>
                      <a:pt x="145" y="20"/>
                    </a:lnTo>
                    <a:lnTo>
                      <a:pt x="148" y="17"/>
                    </a:lnTo>
                    <a:lnTo>
                      <a:pt x="153" y="15"/>
                    </a:lnTo>
                    <a:lnTo>
                      <a:pt x="161" y="14"/>
                    </a:lnTo>
                    <a:lnTo>
                      <a:pt x="171" y="13"/>
                    </a:lnTo>
                    <a:lnTo>
                      <a:pt x="184" y="13"/>
                    </a:lnTo>
                    <a:lnTo>
                      <a:pt x="191" y="13"/>
                    </a:lnTo>
                    <a:lnTo>
                      <a:pt x="196" y="12"/>
                    </a:lnTo>
                    <a:lnTo>
                      <a:pt x="199" y="10"/>
                    </a:lnTo>
                    <a:lnTo>
                      <a:pt x="199" y="5"/>
                    </a:lnTo>
                    <a:lnTo>
                      <a:pt x="197" y="1"/>
                    </a:lnTo>
                    <a:lnTo>
                      <a:pt x="193" y="0"/>
                    </a:lnTo>
                    <a:lnTo>
                      <a:pt x="76" y="0"/>
                    </a:lnTo>
                    <a:lnTo>
                      <a:pt x="73" y="0"/>
                    </a:lnTo>
                    <a:lnTo>
                      <a:pt x="71" y="1"/>
                    </a:lnTo>
                    <a:lnTo>
                      <a:pt x="69" y="3"/>
                    </a:lnTo>
                    <a:lnTo>
                      <a:pt x="68" y="8"/>
                    </a:lnTo>
                    <a:lnTo>
                      <a:pt x="71" y="12"/>
                    </a:lnTo>
                    <a:lnTo>
                      <a:pt x="79" y="13"/>
                    </a:lnTo>
                    <a:lnTo>
                      <a:pt x="85" y="13"/>
                    </a:lnTo>
                    <a:lnTo>
                      <a:pt x="95" y="14"/>
                    </a:lnTo>
                    <a:lnTo>
                      <a:pt x="104" y="15"/>
                    </a:lnTo>
                    <a:lnTo>
                      <a:pt x="107" y="20"/>
                    </a:lnTo>
                    <a:lnTo>
                      <a:pt x="106" y="23"/>
                    </a:lnTo>
                    <a:lnTo>
                      <a:pt x="105" y="28"/>
                    </a:lnTo>
                    <a:lnTo>
                      <a:pt x="49" y="253"/>
                    </a:lnTo>
                    <a:lnTo>
                      <a:pt x="48" y="258"/>
                    </a:lnTo>
                    <a:lnTo>
                      <a:pt x="46" y="262"/>
                    </a:lnTo>
                    <a:lnTo>
                      <a:pt x="44" y="266"/>
                    </a:lnTo>
                    <a:lnTo>
                      <a:pt x="41" y="268"/>
                    </a:lnTo>
                    <a:lnTo>
                      <a:pt x="36" y="270"/>
                    </a:lnTo>
                    <a:lnTo>
                      <a:pt x="30" y="271"/>
                    </a:lnTo>
                    <a:lnTo>
                      <a:pt x="22" y="272"/>
                    </a:lnTo>
                    <a:lnTo>
                      <a:pt x="11" y="272"/>
                    </a:lnTo>
                    <a:lnTo>
                      <a:pt x="6" y="272"/>
                    </a:lnTo>
                    <a:lnTo>
                      <a:pt x="3" y="273"/>
                    </a:lnTo>
                    <a:lnTo>
                      <a:pt x="1" y="276"/>
                    </a:lnTo>
                    <a:lnTo>
                      <a:pt x="0" y="280"/>
                    </a:lnTo>
                    <a:lnTo>
                      <a:pt x="3" y="285"/>
                    </a:lnTo>
                    <a:lnTo>
                      <a:pt x="11" y="285"/>
                    </a:lnTo>
                    <a:lnTo>
                      <a:pt x="204" y="285"/>
                    </a:lnTo>
                    <a:lnTo>
                      <a:pt x="210" y="285"/>
                    </a:lnTo>
                    <a:lnTo>
                      <a:pt x="213" y="284"/>
                    </a:lnTo>
                    <a:lnTo>
                      <a:pt x="215" y="282"/>
                    </a:lnTo>
                    <a:lnTo>
                      <a:pt x="217" y="278"/>
                    </a:lnTo>
                    <a:lnTo>
                      <a:pt x="250" y="188"/>
                    </a:lnTo>
                    <a:lnTo>
                      <a:pt x="251" y="183"/>
                    </a:lnTo>
                    <a:lnTo>
                      <a:pt x="251" y="182"/>
                    </a:lnTo>
                    <a:lnTo>
                      <a:pt x="250" y="179"/>
                    </a:lnTo>
                    <a:lnTo>
                      <a:pt x="246" y="177"/>
                    </a:lnTo>
                    <a:lnTo>
                      <a:pt x="242" y="179"/>
                    </a:lnTo>
                    <a:lnTo>
                      <a:pt x="239" y="186"/>
                    </a:lnTo>
                    <a:lnTo>
                      <a:pt x="234" y="201"/>
                    </a:lnTo>
                    <a:lnTo>
                      <a:pt x="227" y="216"/>
                    </a:lnTo>
                    <a:lnTo>
                      <a:pt x="219" y="230"/>
                    </a:lnTo>
                    <a:lnTo>
                      <a:pt x="209" y="244"/>
                    </a:lnTo>
                    <a:lnTo>
                      <a:pt x="196" y="255"/>
                    </a:lnTo>
                    <a:lnTo>
                      <a:pt x="180" y="264"/>
                    </a:lnTo>
                    <a:lnTo>
                      <a:pt x="159" y="270"/>
                    </a:lnTo>
                    <a:lnTo>
                      <a:pt x="135" y="272"/>
                    </a:lnTo>
                    <a:lnTo>
                      <a:pt x="96" y="272"/>
                    </a:lnTo>
                    <a:lnTo>
                      <a:pt x="90" y="272"/>
                    </a:lnTo>
                    <a:lnTo>
                      <a:pt x="86" y="272"/>
                    </a:lnTo>
                    <a:lnTo>
                      <a:pt x="82" y="271"/>
                    </a:lnTo>
                    <a:lnTo>
                      <a:pt x="81" y="268"/>
                    </a:lnTo>
                    <a:lnTo>
                      <a:pt x="81" y="265"/>
                    </a:lnTo>
                    <a:lnTo>
                      <a:pt x="83" y="258"/>
                    </a:lnTo>
                    <a:lnTo>
                      <a:pt x="139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1" name="Freeform 239"/>
              <p:cNvSpPr>
                <a:spLocks noChangeAspect="1"/>
              </p:cNvSpPr>
              <p:nvPr/>
            </p:nvSpPr>
            <p:spPr bwMode="auto">
              <a:xfrm>
                <a:off x="5358" y="-1"/>
                <a:ext cx="76" cy="292"/>
              </a:xfrm>
              <a:custGeom>
                <a:avLst/>
                <a:gdLst>
                  <a:gd name="T0" fmla="*/ 70 w 76"/>
                  <a:gd name="T1" fmla="*/ 0 h 292"/>
                  <a:gd name="T2" fmla="*/ 35 w 76"/>
                  <a:gd name="T3" fmla="*/ 33 h 292"/>
                  <a:gd name="T4" fmla="*/ 14 w 76"/>
                  <a:gd name="T5" fmla="*/ 71 h 292"/>
                  <a:gd name="T6" fmla="*/ 3 w 76"/>
                  <a:gd name="T7" fmla="*/ 110 h 292"/>
                  <a:gd name="T8" fmla="*/ 0 w 76"/>
                  <a:gd name="T9" fmla="*/ 146 h 292"/>
                  <a:gd name="T10" fmla="*/ 3 w 76"/>
                  <a:gd name="T11" fmla="*/ 181 h 292"/>
                  <a:gd name="T12" fmla="*/ 13 w 76"/>
                  <a:gd name="T13" fmla="*/ 219 h 292"/>
                  <a:gd name="T14" fmla="*/ 34 w 76"/>
                  <a:gd name="T15" fmla="*/ 258 h 292"/>
                  <a:gd name="T16" fmla="*/ 70 w 76"/>
                  <a:gd name="T17" fmla="*/ 292 h 292"/>
                  <a:gd name="T18" fmla="*/ 74 w 76"/>
                  <a:gd name="T19" fmla="*/ 292 h 292"/>
                  <a:gd name="T20" fmla="*/ 76 w 76"/>
                  <a:gd name="T21" fmla="*/ 289 h 292"/>
                  <a:gd name="T22" fmla="*/ 73 w 76"/>
                  <a:gd name="T23" fmla="*/ 284 h 292"/>
                  <a:gd name="T24" fmla="*/ 48 w 76"/>
                  <a:gd name="T25" fmla="*/ 255 h 292"/>
                  <a:gd name="T26" fmla="*/ 32 w 76"/>
                  <a:gd name="T27" fmla="*/ 222 h 292"/>
                  <a:gd name="T28" fmla="*/ 22 w 76"/>
                  <a:gd name="T29" fmla="*/ 185 h 292"/>
                  <a:gd name="T30" fmla="*/ 20 w 76"/>
                  <a:gd name="T31" fmla="*/ 146 h 292"/>
                  <a:gd name="T32" fmla="*/ 25 w 76"/>
                  <a:gd name="T33" fmla="*/ 94 h 292"/>
                  <a:gd name="T34" fmla="*/ 38 w 76"/>
                  <a:gd name="T35" fmla="*/ 55 h 292"/>
                  <a:gd name="T36" fmla="*/ 55 w 76"/>
                  <a:gd name="T37" fmla="*/ 27 h 292"/>
                  <a:gd name="T38" fmla="*/ 74 w 76"/>
                  <a:gd name="T39" fmla="*/ 7 h 292"/>
                  <a:gd name="T40" fmla="*/ 76 w 76"/>
                  <a:gd name="T41" fmla="*/ 4 h 292"/>
                  <a:gd name="T42" fmla="*/ 74 w 76"/>
                  <a:gd name="T43" fmla="*/ 1 h 292"/>
                  <a:gd name="T44" fmla="*/ 70 w 76"/>
                  <a:gd name="T45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6" h="292">
                    <a:moveTo>
                      <a:pt x="70" y="0"/>
                    </a:moveTo>
                    <a:lnTo>
                      <a:pt x="35" y="33"/>
                    </a:lnTo>
                    <a:lnTo>
                      <a:pt x="14" y="71"/>
                    </a:lnTo>
                    <a:lnTo>
                      <a:pt x="3" y="110"/>
                    </a:lnTo>
                    <a:lnTo>
                      <a:pt x="0" y="146"/>
                    </a:lnTo>
                    <a:lnTo>
                      <a:pt x="3" y="181"/>
                    </a:lnTo>
                    <a:lnTo>
                      <a:pt x="13" y="219"/>
                    </a:lnTo>
                    <a:lnTo>
                      <a:pt x="34" y="258"/>
                    </a:lnTo>
                    <a:lnTo>
                      <a:pt x="70" y="292"/>
                    </a:lnTo>
                    <a:lnTo>
                      <a:pt x="74" y="292"/>
                    </a:lnTo>
                    <a:lnTo>
                      <a:pt x="76" y="289"/>
                    </a:lnTo>
                    <a:lnTo>
                      <a:pt x="73" y="284"/>
                    </a:lnTo>
                    <a:lnTo>
                      <a:pt x="48" y="255"/>
                    </a:lnTo>
                    <a:lnTo>
                      <a:pt x="32" y="222"/>
                    </a:lnTo>
                    <a:lnTo>
                      <a:pt x="22" y="185"/>
                    </a:lnTo>
                    <a:lnTo>
                      <a:pt x="20" y="146"/>
                    </a:lnTo>
                    <a:lnTo>
                      <a:pt x="25" y="94"/>
                    </a:lnTo>
                    <a:lnTo>
                      <a:pt x="38" y="55"/>
                    </a:lnTo>
                    <a:lnTo>
                      <a:pt x="55" y="27"/>
                    </a:lnTo>
                    <a:lnTo>
                      <a:pt x="74" y="7"/>
                    </a:lnTo>
                    <a:lnTo>
                      <a:pt x="76" y="4"/>
                    </a:lnTo>
                    <a:lnTo>
                      <a:pt x="74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2" name="Freeform 240"/>
              <p:cNvSpPr>
                <a:spLocks noChangeAspect="1"/>
              </p:cNvSpPr>
              <p:nvPr/>
            </p:nvSpPr>
            <p:spPr bwMode="auto">
              <a:xfrm>
                <a:off x="5469" y="90"/>
                <a:ext cx="178" cy="131"/>
              </a:xfrm>
              <a:custGeom>
                <a:avLst/>
                <a:gdLst>
                  <a:gd name="T0" fmla="*/ 20 w 178"/>
                  <a:gd name="T1" fmla="*/ 117 h 131"/>
                  <a:gd name="T2" fmla="*/ 22 w 178"/>
                  <a:gd name="T3" fmla="*/ 129 h 131"/>
                  <a:gd name="T4" fmla="*/ 36 w 178"/>
                  <a:gd name="T5" fmla="*/ 129 h 131"/>
                  <a:gd name="T6" fmla="*/ 43 w 178"/>
                  <a:gd name="T7" fmla="*/ 117 h 131"/>
                  <a:gd name="T8" fmla="*/ 49 w 178"/>
                  <a:gd name="T9" fmla="*/ 94 h 131"/>
                  <a:gd name="T10" fmla="*/ 57 w 178"/>
                  <a:gd name="T11" fmla="*/ 61 h 131"/>
                  <a:gd name="T12" fmla="*/ 61 w 178"/>
                  <a:gd name="T13" fmla="*/ 48 h 131"/>
                  <a:gd name="T14" fmla="*/ 69 w 178"/>
                  <a:gd name="T15" fmla="*/ 35 h 131"/>
                  <a:gd name="T16" fmla="*/ 86 w 178"/>
                  <a:gd name="T17" fmla="*/ 17 h 131"/>
                  <a:gd name="T18" fmla="*/ 113 w 178"/>
                  <a:gd name="T19" fmla="*/ 8 h 131"/>
                  <a:gd name="T20" fmla="*/ 128 w 178"/>
                  <a:gd name="T21" fmla="*/ 16 h 131"/>
                  <a:gd name="T22" fmla="*/ 130 w 178"/>
                  <a:gd name="T23" fmla="*/ 28 h 131"/>
                  <a:gd name="T24" fmla="*/ 123 w 178"/>
                  <a:gd name="T25" fmla="*/ 61 h 131"/>
                  <a:gd name="T26" fmla="*/ 113 w 178"/>
                  <a:gd name="T27" fmla="*/ 90 h 131"/>
                  <a:gd name="T28" fmla="*/ 109 w 178"/>
                  <a:gd name="T29" fmla="*/ 106 h 131"/>
                  <a:gd name="T30" fmla="*/ 117 w 178"/>
                  <a:gd name="T31" fmla="*/ 125 h 131"/>
                  <a:gd name="T32" fmla="*/ 136 w 178"/>
                  <a:gd name="T33" fmla="*/ 131 h 131"/>
                  <a:gd name="T34" fmla="*/ 155 w 178"/>
                  <a:gd name="T35" fmla="*/ 125 h 131"/>
                  <a:gd name="T36" fmla="*/ 168 w 178"/>
                  <a:gd name="T37" fmla="*/ 111 h 131"/>
                  <a:gd name="T38" fmla="*/ 176 w 178"/>
                  <a:gd name="T39" fmla="*/ 95 h 131"/>
                  <a:gd name="T40" fmla="*/ 178 w 178"/>
                  <a:gd name="T41" fmla="*/ 87 h 131"/>
                  <a:gd name="T42" fmla="*/ 174 w 178"/>
                  <a:gd name="T43" fmla="*/ 83 h 131"/>
                  <a:gd name="T44" fmla="*/ 168 w 178"/>
                  <a:gd name="T45" fmla="*/ 88 h 131"/>
                  <a:gd name="T46" fmla="*/ 155 w 178"/>
                  <a:gd name="T47" fmla="*/ 114 h 131"/>
                  <a:gd name="T48" fmla="*/ 137 w 178"/>
                  <a:gd name="T49" fmla="*/ 123 h 131"/>
                  <a:gd name="T50" fmla="*/ 130 w 178"/>
                  <a:gd name="T51" fmla="*/ 113 h 131"/>
                  <a:gd name="T52" fmla="*/ 131 w 178"/>
                  <a:gd name="T53" fmla="*/ 104 h 131"/>
                  <a:gd name="T54" fmla="*/ 137 w 178"/>
                  <a:gd name="T55" fmla="*/ 89 h 131"/>
                  <a:gd name="T56" fmla="*/ 146 w 178"/>
                  <a:gd name="T57" fmla="*/ 64 h 131"/>
                  <a:gd name="T58" fmla="*/ 152 w 178"/>
                  <a:gd name="T59" fmla="*/ 33 h 131"/>
                  <a:gd name="T60" fmla="*/ 148 w 178"/>
                  <a:gd name="T61" fmla="*/ 16 h 131"/>
                  <a:gd name="T62" fmla="*/ 139 w 178"/>
                  <a:gd name="T63" fmla="*/ 6 h 131"/>
                  <a:gd name="T64" fmla="*/ 127 w 178"/>
                  <a:gd name="T65" fmla="*/ 1 h 131"/>
                  <a:gd name="T66" fmla="*/ 114 w 178"/>
                  <a:gd name="T67" fmla="*/ 0 h 131"/>
                  <a:gd name="T68" fmla="*/ 84 w 178"/>
                  <a:gd name="T69" fmla="*/ 8 h 131"/>
                  <a:gd name="T70" fmla="*/ 65 w 178"/>
                  <a:gd name="T71" fmla="*/ 26 h 131"/>
                  <a:gd name="T72" fmla="*/ 53 w 178"/>
                  <a:gd name="T73" fmla="*/ 5 h 131"/>
                  <a:gd name="T74" fmla="*/ 34 w 178"/>
                  <a:gd name="T75" fmla="*/ 0 h 131"/>
                  <a:gd name="T76" fmla="*/ 19 w 178"/>
                  <a:gd name="T77" fmla="*/ 5 h 131"/>
                  <a:gd name="T78" fmla="*/ 11 w 178"/>
                  <a:gd name="T79" fmla="*/ 15 h 131"/>
                  <a:gd name="T80" fmla="*/ 3 w 178"/>
                  <a:gd name="T81" fmla="*/ 33 h 131"/>
                  <a:gd name="T82" fmla="*/ 0 w 178"/>
                  <a:gd name="T83" fmla="*/ 44 h 131"/>
                  <a:gd name="T84" fmla="*/ 5 w 178"/>
                  <a:gd name="T85" fmla="*/ 48 h 131"/>
                  <a:gd name="T86" fmla="*/ 9 w 178"/>
                  <a:gd name="T87" fmla="*/ 47 h 131"/>
                  <a:gd name="T88" fmla="*/ 12 w 178"/>
                  <a:gd name="T89" fmla="*/ 39 h 131"/>
                  <a:gd name="T90" fmla="*/ 20 w 178"/>
                  <a:gd name="T91" fmla="*/ 17 h 131"/>
                  <a:gd name="T92" fmla="*/ 33 w 178"/>
                  <a:gd name="T93" fmla="*/ 8 h 131"/>
                  <a:gd name="T94" fmla="*/ 41 w 178"/>
                  <a:gd name="T95" fmla="*/ 12 h 131"/>
                  <a:gd name="T96" fmla="*/ 43 w 178"/>
                  <a:gd name="T97" fmla="*/ 22 h 131"/>
                  <a:gd name="T98" fmla="*/ 38 w 178"/>
                  <a:gd name="T99" fmla="*/ 46 h 131"/>
                  <a:gd name="T100" fmla="*/ 31 w 178"/>
                  <a:gd name="T101" fmla="*/ 7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8" h="131">
                    <a:moveTo>
                      <a:pt x="22" y="110"/>
                    </a:moveTo>
                    <a:lnTo>
                      <a:pt x="20" y="117"/>
                    </a:lnTo>
                    <a:lnTo>
                      <a:pt x="19" y="122"/>
                    </a:lnTo>
                    <a:lnTo>
                      <a:pt x="22" y="129"/>
                    </a:lnTo>
                    <a:lnTo>
                      <a:pt x="29" y="131"/>
                    </a:lnTo>
                    <a:lnTo>
                      <a:pt x="36" y="129"/>
                    </a:lnTo>
                    <a:lnTo>
                      <a:pt x="41" y="125"/>
                    </a:lnTo>
                    <a:lnTo>
                      <a:pt x="43" y="117"/>
                    </a:lnTo>
                    <a:lnTo>
                      <a:pt x="46" y="107"/>
                    </a:lnTo>
                    <a:lnTo>
                      <a:pt x="49" y="94"/>
                    </a:lnTo>
                    <a:lnTo>
                      <a:pt x="52" y="80"/>
                    </a:lnTo>
                    <a:lnTo>
                      <a:pt x="57" y="61"/>
                    </a:lnTo>
                    <a:lnTo>
                      <a:pt x="59" y="53"/>
                    </a:lnTo>
                    <a:lnTo>
                      <a:pt x="61" y="48"/>
                    </a:lnTo>
                    <a:lnTo>
                      <a:pt x="64" y="42"/>
                    </a:lnTo>
                    <a:lnTo>
                      <a:pt x="69" y="35"/>
                    </a:lnTo>
                    <a:lnTo>
                      <a:pt x="77" y="26"/>
                    </a:lnTo>
                    <a:lnTo>
                      <a:pt x="86" y="17"/>
                    </a:lnTo>
                    <a:lnTo>
                      <a:pt x="98" y="10"/>
                    </a:lnTo>
                    <a:lnTo>
                      <a:pt x="113" y="8"/>
                    </a:lnTo>
                    <a:lnTo>
                      <a:pt x="123" y="10"/>
                    </a:lnTo>
                    <a:lnTo>
                      <a:pt x="128" y="16"/>
                    </a:lnTo>
                    <a:lnTo>
                      <a:pt x="130" y="23"/>
                    </a:lnTo>
                    <a:lnTo>
                      <a:pt x="130" y="28"/>
                    </a:lnTo>
                    <a:lnTo>
                      <a:pt x="128" y="44"/>
                    </a:lnTo>
                    <a:lnTo>
                      <a:pt x="123" y="61"/>
                    </a:lnTo>
                    <a:lnTo>
                      <a:pt x="118" y="78"/>
                    </a:lnTo>
                    <a:lnTo>
                      <a:pt x="113" y="90"/>
                    </a:lnTo>
                    <a:lnTo>
                      <a:pt x="110" y="100"/>
                    </a:lnTo>
                    <a:lnTo>
                      <a:pt x="109" y="106"/>
                    </a:lnTo>
                    <a:lnTo>
                      <a:pt x="111" y="117"/>
                    </a:lnTo>
                    <a:lnTo>
                      <a:pt x="117" y="125"/>
                    </a:lnTo>
                    <a:lnTo>
                      <a:pt x="126" y="130"/>
                    </a:lnTo>
                    <a:lnTo>
                      <a:pt x="136" y="131"/>
                    </a:lnTo>
                    <a:lnTo>
                      <a:pt x="146" y="130"/>
                    </a:lnTo>
                    <a:lnTo>
                      <a:pt x="155" y="125"/>
                    </a:lnTo>
                    <a:lnTo>
                      <a:pt x="162" y="118"/>
                    </a:lnTo>
                    <a:lnTo>
                      <a:pt x="168" y="111"/>
                    </a:lnTo>
                    <a:lnTo>
                      <a:pt x="173" y="103"/>
                    </a:lnTo>
                    <a:lnTo>
                      <a:pt x="176" y="95"/>
                    </a:lnTo>
                    <a:lnTo>
                      <a:pt x="178" y="90"/>
                    </a:lnTo>
                    <a:lnTo>
                      <a:pt x="178" y="87"/>
                    </a:lnTo>
                    <a:lnTo>
                      <a:pt x="176" y="83"/>
                    </a:lnTo>
                    <a:lnTo>
                      <a:pt x="174" y="83"/>
                    </a:lnTo>
                    <a:lnTo>
                      <a:pt x="170" y="84"/>
                    </a:lnTo>
                    <a:lnTo>
                      <a:pt x="168" y="88"/>
                    </a:lnTo>
                    <a:lnTo>
                      <a:pt x="162" y="103"/>
                    </a:lnTo>
                    <a:lnTo>
                      <a:pt x="155" y="114"/>
                    </a:lnTo>
                    <a:lnTo>
                      <a:pt x="146" y="121"/>
                    </a:lnTo>
                    <a:lnTo>
                      <a:pt x="137" y="123"/>
                    </a:lnTo>
                    <a:lnTo>
                      <a:pt x="131" y="120"/>
                    </a:lnTo>
                    <a:lnTo>
                      <a:pt x="130" y="113"/>
                    </a:lnTo>
                    <a:lnTo>
                      <a:pt x="130" y="108"/>
                    </a:lnTo>
                    <a:lnTo>
                      <a:pt x="131" y="104"/>
                    </a:lnTo>
                    <a:lnTo>
                      <a:pt x="133" y="98"/>
                    </a:lnTo>
                    <a:lnTo>
                      <a:pt x="137" y="89"/>
                    </a:lnTo>
                    <a:lnTo>
                      <a:pt x="140" y="79"/>
                    </a:lnTo>
                    <a:lnTo>
                      <a:pt x="146" y="64"/>
                    </a:lnTo>
                    <a:lnTo>
                      <a:pt x="150" y="47"/>
                    </a:lnTo>
                    <a:lnTo>
                      <a:pt x="152" y="33"/>
                    </a:lnTo>
                    <a:lnTo>
                      <a:pt x="151" y="23"/>
                    </a:lnTo>
                    <a:lnTo>
                      <a:pt x="148" y="16"/>
                    </a:lnTo>
                    <a:lnTo>
                      <a:pt x="144" y="10"/>
                    </a:lnTo>
                    <a:lnTo>
                      <a:pt x="139" y="6"/>
                    </a:lnTo>
                    <a:lnTo>
                      <a:pt x="133" y="3"/>
                    </a:lnTo>
                    <a:lnTo>
                      <a:pt x="127" y="1"/>
                    </a:lnTo>
                    <a:lnTo>
                      <a:pt x="120" y="0"/>
                    </a:lnTo>
                    <a:lnTo>
                      <a:pt x="114" y="0"/>
                    </a:lnTo>
                    <a:lnTo>
                      <a:pt x="97" y="2"/>
                    </a:lnTo>
                    <a:lnTo>
                      <a:pt x="84" y="8"/>
                    </a:lnTo>
                    <a:lnTo>
                      <a:pt x="73" y="17"/>
                    </a:lnTo>
                    <a:lnTo>
                      <a:pt x="65" y="26"/>
                    </a:lnTo>
                    <a:lnTo>
                      <a:pt x="61" y="13"/>
                    </a:lnTo>
                    <a:lnTo>
                      <a:pt x="53" y="5"/>
                    </a:lnTo>
                    <a:lnTo>
                      <a:pt x="43" y="1"/>
                    </a:lnTo>
                    <a:lnTo>
                      <a:pt x="34" y="0"/>
                    </a:lnTo>
                    <a:lnTo>
                      <a:pt x="25" y="1"/>
                    </a:lnTo>
                    <a:lnTo>
                      <a:pt x="19" y="5"/>
                    </a:lnTo>
                    <a:lnTo>
                      <a:pt x="14" y="10"/>
                    </a:lnTo>
                    <a:lnTo>
                      <a:pt x="11" y="15"/>
                    </a:lnTo>
                    <a:lnTo>
                      <a:pt x="6" y="24"/>
                    </a:lnTo>
                    <a:lnTo>
                      <a:pt x="3" y="33"/>
                    </a:lnTo>
                    <a:lnTo>
                      <a:pt x="1" y="41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5" y="48"/>
                    </a:lnTo>
                    <a:lnTo>
                      <a:pt x="8" y="48"/>
                    </a:lnTo>
                    <a:lnTo>
                      <a:pt x="9" y="47"/>
                    </a:lnTo>
                    <a:lnTo>
                      <a:pt x="10" y="44"/>
                    </a:lnTo>
                    <a:lnTo>
                      <a:pt x="12" y="39"/>
                    </a:lnTo>
                    <a:lnTo>
                      <a:pt x="15" y="27"/>
                    </a:lnTo>
                    <a:lnTo>
                      <a:pt x="20" y="17"/>
                    </a:lnTo>
                    <a:lnTo>
                      <a:pt x="25" y="10"/>
                    </a:lnTo>
                    <a:lnTo>
                      <a:pt x="33" y="8"/>
                    </a:lnTo>
                    <a:lnTo>
                      <a:pt x="38" y="9"/>
                    </a:lnTo>
                    <a:lnTo>
                      <a:pt x="41" y="12"/>
                    </a:lnTo>
                    <a:lnTo>
                      <a:pt x="42" y="16"/>
                    </a:lnTo>
                    <a:lnTo>
                      <a:pt x="43" y="22"/>
                    </a:lnTo>
                    <a:lnTo>
                      <a:pt x="41" y="33"/>
                    </a:lnTo>
                    <a:lnTo>
                      <a:pt x="38" y="46"/>
                    </a:lnTo>
                    <a:lnTo>
                      <a:pt x="34" y="60"/>
                    </a:lnTo>
                    <a:lnTo>
                      <a:pt x="31" y="73"/>
                    </a:lnTo>
                    <a:lnTo>
                      <a:pt x="22" y="1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3" name="Freeform 241"/>
              <p:cNvSpPr>
                <a:spLocks noChangeAspect="1"/>
              </p:cNvSpPr>
              <p:nvPr/>
            </p:nvSpPr>
            <p:spPr bwMode="auto">
              <a:xfrm>
                <a:off x="5683" y="-1"/>
                <a:ext cx="76" cy="292"/>
              </a:xfrm>
              <a:custGeom>
                <a:avLst/>
                <a:gdLst>
                  <a:gd name="T0" fmla="*/ 6 w 76"/>
                  <a:gd name="T1" fmla="*/ 0 h 292"/>
                  <a:gd name="T2" fmla="*/ 2 w 76"/>
                  <a:gd name="T3" fmla="*/ 1 h 292"/>
                  <a:gd name="T4" fmla="*/ 0 w 76"/>
                  <a:gd name="T5" fmla="*/ 4 h 292"/>
                  <a:gd name="T6" fmla="*/ 3 w 76"/>
                  <a:gd name="T7" fmla="*/ 8 h 292"/>
                  <a:gd name="T8" fmla="*/ 22 w 76"/>
                  <a:gd name="T9" fmla="*/ 29 h 292"/>
                  <a:gd name="T10" fmla="*/ 39 w 76"/>
                  <a:gd name="T11" fmla="*/ 57 h 292"/>
                  <a:gd name="T12" fmla="*/ 51 w 76"/>
                  <a:gd name="T13" fmla="*/ 96 h 292"/>
                  <a:gd name="T14" fmla="*/ 56 w 76"/>
                  <a:gd name="T15" fmla="*/ 146 h 292"/>
                  <a:gd name="T16" fmla="*/ 52 w 76"/>
                  <a:gd name="T17" fmla="*/ 189 h 292"/>
                  <a:gd name="T18" fmla="*/ 42 w 76"/>
                  <a:gd name="T19" fmla="*/ 226 h 292"/>
                  <a:gd name="T20" fmla="*/ 26 w 76"/>
                  <a:gd name="T21" fmla="*/ 257 h 292"/>
                  <a:gd name="T22" fmla="*/ 5 w 76"/>
                  <a:gd name="T23" fmla="*/ 282 h 292"/>
                  <a:gd name="T24" fmla="*/ 1 w 76"/>
                  <a:gd name="T25" fmla="*/ 287 h 292"/>
                  <a:gd name="T26" fmla="*/ 0 w 76"/>
                  <a:gd name="T27" fmla="*/ 289 h 292"/>
                  <a:gd name="T28" fmla="*/ 1 w 76"/>
                  <a:gd name="T29" fmla="*/ 291 h 292"/>
                  <a:gd name="T30" fmla="*/ 4 w 76"/>
                  <a:gd name="T31" fmla="*/ 292 h 292"/>
                  <a:gd name="T32" fmla="*/ 6 w 76"/>
                  <a:gd name="T33" fmla="*/ 291 h 292"/>
                  <a:gd name="T34" fmla="*/ 11 w 76"/>
                  <a:gd name="T35" fmla="*/ 289 h 292"/>
                  <a:gd name="T36" fmla="*/ 16 w 76"/>
                  <a:gd name="T37" fmla="*/ 284 h 292"/>
                  <a:gd name="T38" fmla="*/ 23 w 76"/>
                  <a:gd name="T39" fmla="*/ 278 h 292"/>
                  <a:gd name="T40" fmla="*/ 31 w 76"/>
                  <a:gd name="T41" fmla="*/ 270 h 292"/>
                  <a:gd name="T42" fmla="*/ 39 w 76"/>
                  <a:gd name="T43" fmla="*/ 260 h 292"/>
                  <a:gd name="T44" fmla="*/ 47 w 76"/>
                  <a:gd name="T45" fmla="*/ 249 h 292"/>
                  <a:gd name="T46" fmla="*/ 54 w 76"/>
                  <a:gd name="T47" fmla="*/ 236 h 292"/>
                  <a:gd name="T48" fmla="*/ 70 w 76"/>
                  <a:gd name="T49" fmla="*/ 195 h 292"/>
                  <a:gd name="T50" fmla="*/ 76 w 76"/>
                  <a:gd name="T51" fmla="*/ 146 h 292"/>
                  <a:gd name="T52" fmla="*/ 73 w 76"/>
                  <a:gd name="T53" fmla="*/ 112 h 292"/>
                  <a:gd name="T54" fmla="*/ 62 w 76"/>
                  <a:gd name="T55" fmla="*/ 73 h 292"/>
                  <a:gd name="T56" fmla="*/ 41 w 76"/>
                  <a:gd name="T57" fmla="*/ 35 h 292"/>
                  <a:gd name="T58" fmla="*/ 6 w 76"/>
                  <a:gd name="T59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6" h="292">
                    <a:moveTo>
                      <a:pt x="6" y="0"/>
                    </a:moveTo>
                    <a:lnTo>
                      <a:pt x="2" y="1"/>
                    </a:lnTo>
                    <a:lnTo>
                      <a:pt x="0" y="4"/>
                    </a:lnTo>
                    <a:lnTo>
                      <a:pt x="3" y="8"/>
                    </a:lnTo>
                    <a:lnTo>
                      <a:pt x="22" y="29"/>
                    </a:lnTo>
                    <a:lnTo>
                      <a:pt x="39" y="57"/>
                    </a:lnTo>
                    <a:lnTo>
                      <a:pt x="51" y="96"/>
                    </a:lnTo>
                    <a:lnTo>
                      <a:pt x="56" y="146"/>
                    </a:lnTo>
                    <a:lnTo>
                      <a:pt x="52" y="189"/>
                    </a:lnTo>
                    <a:lnTo>
                      <a:pt x="42" y="226"/>
                    </a:lnTo>
                    <a:lnTo>
                      <a:pt x="26" y="257"/>
                    </a:lnTo>
                    <a:lnTo>
                      <a:pt x="5" y="282"/>
                    </a:lnTo>
                    <a:lnTo>
                      <a:pt x="1" y="287"/>
                    </a:lnTo>
                    <a:lnTo>
                      <a:pt x="0" y="289"/>
                    </a:lnTo>
                    <a:lnTo>
                      <a:pt x="1" y="291"/>
                    </a:lnTo>
                    <a:lnTo>
                      <a:pt x="4" y="292"/>
                    </a:lnTo>
                    <a:lnTo>
                      <a:pt x="6" y="291"/>
                    </a:lnTo>
                    <a:lnTo>
                      <a:pt x="11" y="289"/>
                    </a:lnTo>
                    <a:lnTo>
                      <a:pt x="16" y="284"/>
                    </a:lnTo>
                    <a:lnTo>
                      <a:pt x="23" y="278"/>
                    </a:lnTo>
                    <a:lnTo>
                      <a:pt x="31" y="270"/>
                    </a:lnTo>
                    <a:lnTo>
                      <a:pt x="39" y="260"/>
                    </a:lnTo>
                    <a:lnTo>
                      <a:pt x="47" y="249"/>
                    </a:lnTo>
                    <a:lnTo>
                      <a:pt x="54" y="236"/>
                    </a:lnTo>
                    <a:lnTo>
                      <a:pt x="70" y="195"/>
                    </a:lnTo>
                    <a:lnTo>
                      <a:pt x="76" y="146"/>
                    </a:lnTo>
                    <a:lnTo>
                      <a:pt x="73" y="112"/>
                    </a:lnTo>
                    <a:lnTo>
                      <a:pt x="62" y="73"/>
                    </a:lnTo>
                    <a:lnTo>
                      <a:pt x="41" y="3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270" name="Group 58"/>
          <p:cNvGrpSpPr>
            <a:grpSpLocks noChangeAspect="1"/>
          </p:cNvGrpSpPr>
          <p:nvPr>
            <p:custDataLst>
              <p:tags r:id="rId8"/>
            </p:custDataLst>
          </p:nvPr>
        </p:nvGrpSpPr>
        <p:grpSpPr bwMode="auto">
          <a:xfrm>
            <a:off x="6170181" y="2926105"/>
            <a:ext cx="1354147" cy="547695"/>
            <a:chOff x="2" y="3"/>
            <a:chExt cx="4307" cy="1742"/>
          </a:xfrm>
        </p:grpSpPr>
        <p:sp>
          <p:nvSpPr>
            <p:cNvPr id="272" name="Freeform 59"/>
            <p:cNvSpPr>
              <a:spLocks noChangeAspect="1"/>
            </p:cNvSpPr>
            <p:nvPr/>
          </p:nvSpPr>
          <p:spPr bwMode="auto">
            <a:xfrm>
              <a:off x="1294" y="258"/>
              <a:ext cx="873" cy="496"/>
            </a:xfrm>
            <a:custGeom>
              <a:avLst/>
              <a:gdLst>
                <a:gd name="T0" fmla="*/ 87 w 873"/>
                <a:gd name="T1" fmla="*/ 411 h 496"/>
                <a:gd name="T2" fmla="*/ 72 w 873"/>
                <a:gd name="T3" fmla="*/ 455 h 496"/>
                <a:gd name="T4" fmla="*/ 0 w 873"/>
                <a:gd name="T5" fmla="*/ 461 h 496"/>
                <a:gd name="T6" fmla="*/ 251 w 873"/>
                <a:gd name="T7" fmla="*/ 496 h 496"/>
                <a:gd name="T8" fmla="*/ 206 w 873"/>
                <a:gd name="T9" fmla="*/ 460 h 496"/>
                <a:gd name="T10" fmla="*/ 167 w 873"/>
                <a:gd name="T11" fmla="*/ 440 h 496"/>
                <a:gd name="T12" fmla="*/ 164 w 873"/>
                <a:gd name="T13" fmla="*/ 204 h 496"/>
                <a:gd name="T14" fmla="*/ 213 w 873"/>
                <a:gd name="T15" fmla="*/ 70 h 496"/>
                <a:gd name="T16" fmla="*/ 315 w 873"/>
                <a:gd name="T17" fmla="*/ 24 h 496"/>
                <a:gd name="T18" fmla="*/ 358 w 873"/>
                <a:gd name="T19" fmla="*/ 34 h 496"/>
                <a:gd name="T20" fmla="*/ 383 w 873"/>
                <a:gd name="T21" fmla="*/ 62 h 496"/>
                <a:gd name="T22" fmla="*/ 395 w 873"/>
                <a:gd name="T23" fmla="*/ 102 h 496"/>
                <a:gd name="T24" fmla="*/ 398 w 873"/>
                <a:gd name="T25" fmla="*/ 149 h 496"/>
                <a:gd name="T26" fmla="*/ 395 w 873"/>
                <a:gd name="T27" fmla="*/ 440 h 496"/>
                <a:gd name="T28" fmla="*/ 356 w 873"/>
                <a:gd name="T29" fmla="*/ 460 h 496"/>
                <a:gd name="T30" fmla="*/ 311 w 873"/>
                <a:gd name="T31" fmla="*/ 496 h 496"/>
                <a:gd name="T32" fmla="*/ 562 w 873"/>
                <a:gd name="T33" fmla="*/ 461 h 496"/>
                <a:gd name="T34" fmla="*/ 491 w 873"/>
                <a:gd name="T35" fmla="*/ 455 h 496"/>
                <a:gd name="T36" fmla="*/ 475 w 873"/>
                <a:gd name="T37" fmla="*/ 411 h 496"/>
                <a:gd name="T38" fmla="*/ 489 w 873"/>
                <a:gd name="T39" fmla="*/ 126 h 496"/>
                <a:gd name="T40" fmla="*/ 572 w 873"/>
                <a:gd name="T41" fmla="*/ 36 h 496"/>
                <a:gd name="T42" fmla="*/ 650 w 873"/>
                <a:gd name="T43" fmla="*/ 27 h 496"/>
                <a:gd name="T44" fmla="*/ 683 w 873"/>
                <a:gd name="T45" fmla="*/ 47 h 496"/>
                <a:gd name="T46" fmla="*/ 701 w 873"/>
                <a:gd name="T47" fmla="*/ 81 h 496"/>
                <a:gd name="T48" fmla="*/ 708 w 873"/>
                <a:gd name="T49" fmla="*/ 125 h 496"/>
                <a:gd name="T50" fmla="*/ 709 w 873"/>
                <a:gd name="T51" fmla="*/ 411 h 496"/>
                <a:gd name="T52" fmla="*/ 693 w 873"/>
                <a:gd name="T53" fmla="*/ 455 h 496"/>
                <a:gd name="T54" fmla="*/ 622 w 873"/>
                <a:gd name="T55" fmla="*/ 461 h 496"/>
                <a:gd name="T56" fmla="*/ 873 w 873"/>
                <a:gd name="T57" fmla="*/ 496 h 496"/>
                <a:gd name="T58" fmla="*/ 835 w 873"/>
                <a:gd name="T59" fmla="*/ 461 h 496"/>
                <a:gd name="T60" fmla="*/ 791 w 873"/>
                <a:gd name="T61" fmla="*/ 447 h 496"/>
                <a:gd name="T62" fmla="*/ 786 w 873"/>
                <a:gd name="T63" fmla="*/ 213 h 496"/>
                <a:gd name="T64" fmla="*/ 781 w 873"/>
                <a:gd name="T65" fmla="*/ 106 h 496"/>
                <a:gd name="T66" fmla="*/ 751 w 873"/>
                <a:gd name="T67" fmla="*/ 41 h 496"/>
                <a:gd name="T68" fmla="*/ 711 w 873"/>
                <a:gd name="T69" fmla="*/ 13 h 496"/>
                <a:gd name="T70" fmla="*/ 634 w 873"/>
                <a:gd name="T71" fmla="*/ 0 h 496"/>
                <a:gd name="T72" fmla="*/ 525 w 873"/>
                <a:gd name="T73" fmla="*/ 38 h 496"/>
                <a:gd name="T74" fmla="*/ 471 w 873"/>
                <a:gd name="T75" fmla="*/ 110 h 496"/>
                <a:gd name="T76" fmla="*/ 449 w 873"/>
                <a:gd name="T77" fmla="*/ 51 h 496"/>
                <a:gd name="T78" fmla="*/ 411 w 873"/>
                <a:gd name="T79" fmla="*/ 18 h 496"/>
                <a:gd name="T80" fmla="*/ 365 w 873"/>
                <a:gd name="T81" fmla="*/ 3 h 496"/>
                <a:gd name="T82" fmla="*/ 323 w 873"/>
                <a:gd name="T83" fmla="*/ 0 h 496"/>
                <a:gd name="T84" fmla="*/ 221 w 873"/>
                <a:gd name="T85" fmla="*/ 32 h 496"/>
                <a:gd name="T86" fmla="*/ 158 w 873"/>
                <a:gd name="T87" fmla="*/ 117 h 496"/>
                <a:gd name="T88" fmla="*/ 0 w 873"/>
                <a:gd name="T89" fmla="*/ 12 h 496"/>
                <a:gd name="T90" fmla="*/ 26 w 873"/>
                <a:gd name="T91" fmla="*/ 47 h 496"/>
                <a:gd name="T92" fmla="*/ 62 w 873"/>
                <a:gd name="T93" fmla="*/ 52 h 496"/>
                <a:gd name="T94" fmla="*/ 80 w 873"/>
                <a:gd name="T95" fmla="*/ 66 h 496"/>
                <a:gd name="T96" fmla="*/ 87 w 873"/>
                <a:gd name="T97" fmla="*/ 9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73" h="496">
                  <a:moveTo>
                    <a:pt x="87" y="110"/>
                  </a:moveTo>
                  <a:lnTo>
                    <a:pt x="87" y="411"/>
                  </a:lnTo>
                  <a:lnTo>
                    <a:pt x="84" y="440"/>
                  </a:lnTo>
                  <a:lnTo>
                    <a:pt x="72" y="455"/>
                  </a:lnTo>
                  <a:lnTo>
                    <a:pt x="45" y="460"/>
                  </a:lnTo>
                  <a:lnTo>
                    <a:pt x="0" y="461"/>
                  </a:lnTo>
                  <a:lnTo>
                    <a:pt x="0" y="496"/>
                  </a:lnTo>
                  <a:lnTo>
                    <a:pt x="251" y="496"/>
                  </a:lnTo>
                  <a:lnTo>
                    <a:pt x="251" y="461"/>
                  </a:lnTo>
                  <a:lnTo>
                    <a:pt x="206" y="460"/>
                  </a:lnTo>
                  <a:lnTo>
                    <a:pt x="180" y="455"/>
                  </a:lnTo>
                  <a:lnTo>
                    <a:pt x="167" y="440"/>
                  </a:lnTo>
                  <a:lnTo>
                    <a:pt x="164" y="411"/>
                  </a:lnTo>
                  <a:lnTo>
                    <a:pt x="164" y="204"/>
                  </a:lnTo>
                  <a:lnTo>
                    <a:pt x="178" y="126"/>
                  </a:lnTo>
                  <a:lnTo>
                    <a:pt x="213" y="70"/>
                  </a:lnTo>
                  <a:lnTo>
                    <a:pt x="261" y="36"/>
                  </a:lnTo>
                  <a:lnTo>
                    <a:pt x="315" y="24"/>
                  </a:lnTo>
                  <a:lnTo>
                    <a:pt x="339" y="27"/>
                  </a:lnTo>
                  <a:lnTo>
                    <a:pt x="358" y="34"/>
                  </a:lnTo>
                  <a:lnTo>
                    <a:pt x="372" y="47"/>
                  </a:lnTo>
                  <a:lnTo>
                    <a:pt x="383" y="62"/>
                  </a:lnTo>
                  <a:lnTo>
                    <a:pt x="390" y="81"/>
                  </a:lnTo>
                  <a:lnTo>
                    <a:pt x="395" y="102"/>
                  </a:lnTo>
                  <a:lnTo>
                    <a:pt x="397" y="125"/>
                  </a:lnTo>
                  <a:lnTo>
                    <a:pt x="398" y="149"/>
                  </a:lnTo>
                  <a:lnTo>
                    <a:pt x="398" y="411"/>
                  </a:lnTo>
                  <a:lnTo>
                    <a:pt x="395" y="440"/>
                  </a:lnTo>
                  <a:lnTo>
                    <a:pt x="382" y="455"/>
                  </a:lnTo>
                  <a:lnTo>
                    <a:pt x="356" y="460"/>
                  </a:lnTo>
                  <a:lnTo>
                    <a:pt x="311" y="461"/>
                  </a:lnTo>
                  <a:lnTo>
                    <a:pt x="311" y="496"/>
                  </a:lnTo>
                  <a:lnTo>
                    <a:pt x="562" y="496"/>
                  </a:lnTo>
                  <a:lnTo>
                    <a:pt x="562" y="461"/>
                  </a:lnTo>
                  <a:lnTo>
                    <a:pt x="517" y="460"/>
                  </a:lnTo>
                  <a:lnTo>
                    <a:pt x="491" y="455"/>
                  </a:lnTo>
                  <a:lnTo>
                    <a:pt x="478" y="440"/>
                  </a:lnTo>
                  <a:lnTo>
                    <a:pt x="475" y="411"/>
                  </a:lnTo>
                  <a:lnTo>
                    <a:pt x="475" y="204"/>
                  </a:lnTo>
                  <a:lnTo>
                    <a:pt x="489" y="126"/>
                  </a:lnTo>
                  <a:lnTo>
                    <a:pt x="524" y="70"/>
                  </a:lnTo>
                  <a:lnTo>
                    <a:pt x="572" y="36"/>
                  </a:lnTo>
                  <a:lnTo>
                    <a:pt x="626" y="24"/>
                  </a:lnTo>
                  <a:lnTo>
                    <a:pt x="650" y="27"/>
                  </a:lnTo>
                  <a:lnTo>
                    <a:pt x="669" y="34"/>
                  </a:lnTo>
                  <a:lnTo>
                    <a:pt x="683" y="47"/>
                  </a:lnTo>
                  <a:lnTo>
                    <a:pt x="694" y="62"/>
                  </a:lnTo>
                  <a:lnTo>
                    <a:pt x="701" y="81"/>
                  </a:lnTo>
                  <a:lnTo>
                    <a:pt x="705" y="102"/>
                  </a:lnTo>
                  <a:lnTo>
                    <a:pt x="708" y="125"/>
                  </a:lnTo>
                  <a:lnTo>
                    <a:pt x="709" y="149"/>
                  </a:lnTo>
                  <a:lnTo>
                    <a:pt x="709" y="411"/>
                  </a:lnTo>
                  <a:lnTo>
                    <a:pt x="705" y="440"/>
                  </a:lnTo>
                  <a:lnTo>
                    <a:pt x="693" y="455"/>
                  </a:lnTo>
                  <a:lnTo>
                    <a:pt x="666" y="460"/>
                  </a:lnTo>
                  <a:lnTo>
                    <a:pt x="622" y="461"/>
                  </a:lnTo>
                  <a:lnTo>
                    <a:pt x="622" y="496"/>
                  </a:lnTo>
                  <a:lnTo>
                    <a:pt x="873" y="496"/>
                  </a:lnTo>
                  <a:lnTo>
                    <a:pt x="873" y="461"/>
                  </a:lnTo>
                  <a:lnTo>
                    <a:pt x="835" y="461"/>
                  </a:lnTo>
                  <a:lnTo>
                    <a:pt x="808" y="457"/>
                  </a:lnTo>
                  <a:lnTo>
                    <a:pt x="791" y="447"/>
                  </a:lnTo>
                  <a:lnTo>
                    <a:pt x="786" y="427"/>
                  </a:lnTo>
                  <a:lnTo>
                    <a:pt x="786" y="213"/>
                  </a:lnTo>
                  <a:lnTo>
                    <a:pt x="785" y="151"/>
                  </a:lnTo>
                  <a:lnTo>
                    <a:pt x="781" y="106"/>
                  </a:lnTo>
                  <a:lnTo>
                    <a:pt x="771" y="71"/>
                  </a:lnTo>
                  <a:lnTo>
                    <a:pt x="751" y="41"/>
                  </a:lnTo>
                  <a:lnTo>
                    <a:pt x="735" y="26"/>
                  </a:lnTo>
                  <a:lnTo>
                    <a:pt x="711" y="13"/>
                  </a:lnTo>
                  <a:lnTo>
                    <a:pt x="677" y="3"/>
                  </a:lnTo>
                  <a:lnTo>
                    <a:pt x="634" y="0"/>
                  </a:lnTo>
                  <a:lnTo>
                    <a:pt x="571" y="11"/>
                  </a:lnTo>
                  <a:lnTo>
                    <a:pt x="525" y="38"/>
                  </a:lnTo>
                  <a:lnTo>
                    <a:pt x="492" y="74"/>
                  </a:lnTo>
                  <a:lnTo>
                    <a:pt x="471" y="110"/>
                  </a:lnTo>
                  <a:lnTo>
                    <a:pt x="463" y="77"/>
                  </a:lnTo>
                  <a:lnTo>
                    <a:pt x="449" y="51"/>
                  </a:lnTo>
                  <a:lnTo>
                    <a:pt x="431" y="32"/>
                  </a:lnTo>
                  <a:lnTo>
                    <a:pt x="411" y="18"/>
                  </a:lnTo>
                  <a:lnTo>
                    <a:pt x="388" y="9"/>
                  </a:lnTo>
                  <a:lnTo>
                    <a:pt x="365" y="3"/>
                  </a:lnTo>
                  <a:lnTo>
                    <a:pt x="343" y="0"/>
                  </a:lnTo>
                  <a:lnTo>
                    <a:pt x="323" y="0"/>
                  </a:lnTo>
                  <a:lnTo>
                    <a:pt x="267" y="8"/>
                  </a:lnTo>
                  <a:lnTo>
                    <a:pt x="221" y="32"/>
                  </a:lnTo>
                  <a:lnTo>
                    <a:pt x="185" y="69"/>
                  </a:lnTo>
                  <a:lnTo>
                    <a:pt x="158" y="117"/>
                  </a:lnTo>
                  <a:lnTo>
                    <a:pt x="158" y="0"/>
                  </a:lnTo>
                  <a:lnTo>
                    <a:pt x="0" y="12"/>
                  </a:lnTo>
                  <a:lnTo>
                    <a:pt x="0" y="47"/>
                  </a:lnTo>
                  <a:lnTo>
                    <a:pt x="26" y="47"/>
                  </a:lnTo>
                  <a:lnTo>
                    <a:pt x="47" y="48"/>
                  </a:lnTo>
                  <a:lnTo>
                    <a:pt x="62" y="52"/>
                  </a:lnTo>
                  <a:lnTo>
                    <a:pt x="73" y="58"/>
                  </a:lnTo>
                  <a:lnTo>
                    <a:pt x="80" y="66"/>
                  </a:lnTo>
                  <a:lnTo>
                    <a:pt x="85" y="76"/>
                  </a:lnTo>
                  <a:lnTo>
                    <a:pt x="87" y="91"/>
                  </a:lnTo>
                  <a:lnTo>
                    <a:pt x="87" y="1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3" name="Freeform 60"/>
            <p:cNvSpPr>
              <a:spLocks noChangeAspect="1" noEditPoints="1"/>
            </p:cNvSpPr>
            <p:nvPr/>
          </p:nvSpPr>
          <p:spPr bwMode="auto">
            <a:xfrm>
              <a:off x="2225" y="3"/>
              <a:ext cx="239" cy="751"/>
            </a:xfrm>
            <a:custGeom>
              <a:avLst/>
              <a:gdLst>
                <a:gd name="T0" fmla="*/ 161 w 239"/>
                <a:gd name="T1" fmla="*/ 255 h 751"/>
                <a:gd name="T2" fmla="*/ 4 w 239"/>
                <a:gd name="T3" fmla="*/ 267 h 751"/>
                <a:gd name="T4" fmla="*/ 4 w 239"/>
                <a:gd name="T5" fmla="*/ 302 h 751"/>
                <a:gd name="T6" fmla="*/ 48 w 239"/>
                <a:gd name="T7" fmla="*/ 303 h 751"/>
                <a:gd name="T8" fmla="*/ 73 w 239"/>
                <a:gd name="T9" fmla="*/ 312 h 751"/>
                <a:gd name="T10" fmla="*/ 84 w 239"/>
                <a:gd name="T11" fmla="*/ 330 h 751"/>
                <a:gd name="T12" fmla="*/ 87 w 239"/>
                <a:gd name="T13" fmla="*/ 363 h 751"/>
                <a:gd name="T14" fmla="*/ 87 w 239"/>
                <a:gd name="T15" fmla="*/ 666 h 751"/>
                <a:gd name="T16" fmla="*/ 84 w 239"/>
                <a:gd name="T17" fmla="*/ 695 h 751"/>
                <a:gd name="T18" fmla="*/ 72 w 239"/>
                <a:gd name="T19" fmla="*/ 710 h 751"/>
                <a:gd name="T20" fmla="*/ 45 w 239"/>
                <a:gd name="T21" fmla="*/ 715 h 751"/>
                <a:gd name="T22" fmla="*/ 0 w 239"/>
                <a:gd name="T23" fmla="*/ 716 h 751"/>
                <a:gd name="T24" fmla="*/ 0 w 239"/>
                <a:gd name="T25" fmla="*/ 751 h 751"/>
                <a:gd name="T26" fmla="*/ 239 w 239"/>
                <a:gd name="T27" fmla="*/ 751 h 751"/>
                <a:gd name="T28" fmla="*/ 239 w 239"/>
                <a:gd name="T29" fmla="*/ 716 h 751"/>
                <a:gd name="T30" fmla="*/ 195 w 239"/>
                <a:gd name="T31" fmla="*/ 715 h 751"/>
                <a:gd name="T32" fmla="*/ 172 w 239"/>
                <a:gd name="T33" fmla="*/ 708 h 751"/>
                <a:gd name="T34" fmla="*/ 162 w 239"/>
                <a:gd name="T35" fmla="*/ 693 h 751"/>
                <a:gd name="T36" fmla="*/ 161 w 239"/>
                <a:gd name="T37" fmla="*/ 667 h 751"/>
                <a:gd name="T38" fmla="*/ 161 w 239"/>
                <a:gd name="T39" fmla="*/ 255 h 751"/>
                <a:gd name="T40" fmla="*/ 165 w 239"/>
                <a:gd name="T41" fmla="*/ 59 h 751"/>
                <a:gd name="T42" fmla="*/ 160 w 239"/>
                <a:gd name="T43" fmla="*/ 34 h 751"/>
                <a:gd name="T44" fmla="*/ 147 w 239"/>
                <a:gd name="T45" fmla="*/ 16 h 751"/>
                <a:gd name="T46" fmla="*/ 128 w 239"/>
                <a:gd name="T47" fmla="*/ 4 h 751"/>
                <a:gd name="T48" fmla="*/ 106 w 239"/>
                <a:gd name="T49" fmla="*/ 0 h 751"/>
                <a:gd name="T50" fmla="*/ 82 w 239"/>
                <a:gd name="T51" fmla="*/ 5 h 751"/>
                <a:gd name="T52" fmla="*/ 64 w 239"/>
                <a:gd name="T53" fmla="*/ 18 h 751"/>
                <a:gd name="T54" fmla="*/ 51 w 239"/>
                <a:gd name="T55" fmla="*/ 37 h 751"/>
                <a:gd name="T56" fmla="*/ 46 w 239"/>
                <a:gd name="T57" fmla="*/ 59 h 751"/>
                <a:gd name="T58" fmla="*/ 51 w 239"/>
                <a:gd name="T59" fmla="*/ 81 h 751"/>
                <a:gd name="T60" fmla="*/ 64 w 239"/>
                <a:gd name="T61" fmla="*/ 100 h 751"/>
                <a:gd name="T62" fmla="*/ 82 w 239"/>
                <a:gd name="T63" fmla="*/ 113 h 751"/>
                <a:gd name="T64" fmla="*/ 106 w 239"/>
                <a:gd name="T65" fmla="*/ 119 h 751"/>
                <a:gd name="T66" fmla="*/ 128 w 239"/>
                <a:gd name="T67" fmla="*/ 114 h 751"/>
                <a:gd name="T68" fmla="*/ 147 w 239"/>
                <a:gd name="T69" fmla="*/ 102 h 751"/>
                <a:gd name="T70" fmla="*/ 160 w 239"/>
                <a:gd name="T71" fmla="*/ 83 h 751"/>
                <a:gd name="T72" fmla="*/ 165 w 239"/>
                <a:gd name="T73" fmla="*/ 59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9" h="751">
                  <a:moveTo>
                    <a:pt x="161" y="255"/>
                  </a:moveTo>
                  <a:lnTo>
                    <a:pt x="4" y="267"/>
                  </a:lnTo>
                  <a:lnTo>
                    <a:pt x="4" y="302"/>
                  </a:lnTo>
                  <a:lnTo>
                    <a:pt x="48" y="303"/>
                  </a:lnTo>
                  <a:lnTo>
                    <a:pt x="73" y="312"/>
                  </a:lnTo>
                  <a:lnTo>
                    <a:pt x="84" y="330"/>
                  </a:lnTo>
                  <a:lnTo>
                    <a:pt x="87" y="363"/>
                  </a:lnTo>
                  <a:lnTo>
                    <a:pt x="87" y="666"/>
                  </a:lnTo>
                  <a:lnTo>
                    <a:pt x="84" y="695"/>
                  </a:lnTo>
                  <a:lnTo>
                    <a:pt x="72" y="710"/>
                  </a:lnTo>
                  <a:lnTo>
                    <a:pt x="45" y="715"/>
                  </a:lnTo>
                  <a:lnTo>
                    <a:pt x="0" y="716"/>
                  </a:lnTo>
                  <a:lnTo>
                    <a:pt x="0" y="751"/>
                  </a:lnTo>
                  <a:lnTo>
                    <a:pt x="239" y="751"/>
                  </a:lnTo>
                  <a:lnTo>
                    <a:pt x="239" y="716"/>
                  </a:lnTo>
                  <a:lnTo>
                    <a:pt x="195" y="715"/>
                  </a:lnTo>
                  <a:lnTo>
                    <a:pt x="172" y="708"/>
                  </a:lnTo>
                  <a:lnTo>
                    <a:pt x="162" y="693"/>
                  </a:lnTo>
                  <a:lnTo>
                    <a:pt x="161" y="667"/>
                  </a:lnTo>
                  <a:lnTo>
                    <a:pt x="161" y="255"/>
                  </a:lnTo>
                  <a:close/>
                  <a:moveTo>
                    <a:pt x="165" y="59"/>
                  </a:moveTo>
                  <a:lnTo>
                    <a:pt x="160" y="34"/>
                  </a:lnTo>
                  <a:lnTo>
                    <a:pt x="147" y="16"/>
                  </a:lnTo>
                  <a:lnTo>
                    <a:pt x="128" y="4"/>
                  </a:lnTo>
                  <a:lnTo>
                    <a:pt x="106" y="0"/>
                  </a:lnTo>
                  <a:lnTo>
                    <a:pt x="82" y="5"/>
                  </a:lnTo>
                  <a:lnTo>
                    <a:pt x="64" y="18"/>
                  </a:lnTo>
                  <a:lnTo>
                    <a:pt x="51" y="37"/>
                  </a:lnTo>
                  <a:lnTo>
                    <a:pt x="46" y="59"/>
                  </a:lnTo>
                  <a:lnTo>
                    <a:pt x="51" y="81"/>
                  </a:lnTo>
                  <a:lnTo>
                    <a:pt x="64" y="100"/>
                  </a:lnTo>
                  <a:lnTo>
                    <a:pt x="82" y="113"/>
                  </a:lnTo>
                  <a:lnTo>
                    <a:pt x="106" y="119"/>
                  </a:lnTo>
                  <a:lnTo>
                    <a:pt x="128" y="114"/>
                  </a:lnTo>
                  <a:lnTo>
                    <a:pt x="147" y="102"/>
                  </a:lnTo>
                  <a:lnTo>
                    <a:pt x="160" y="83"/>
                  </a:lnTo>
                  <a:lnTo>
                    <a:pt x="165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4" name="Freeform 61"/>
            <p:cNvSpPr>
              <a:spLocks noChangeAspect="1"/>
            </p:cNvSpPr>
            <p:nvPr/>
          </p:nvSpPr>
          <p:spPr bwMode="auto">
            <a:xfrm>
              <a:off x="2544" y="258"/>
              <a:ext cx="563" cy="496"/>
            </a:xfrm>
            <a:custGeom>
              <a:avLst/>
              <a:gdLst>
                <a:gd name="T0" fmla="*/ 88 w 563"/>
                <a:gd name="T1" fmla="*/ 110 h 496"/>
                <a:gd name="T2" fmla="*/ 88 w 563"/>
                <a:gd name="T3" fmla="*/ 411 h 496"/>
                <a:gd name="T4" fmla="*/ 84 w 563"/>
                <a:gd name="T5" fmla="*/ 440 h 496"/>
                <a:gd name="T6" fmla="*/ 72 w 563"/>
                <a:gd name="T7" fmla="*/ 455 h 496"/>
                <a:gd name="T8" fmla="*/ 45 w 563"/>
                <a:gd name="T9" fmla="*/ 460 h 496"/>
                <a:gd name="T10" fmla="*/ 0 w 563"/>
                <a:gd name="T11" fmla="*/ 461 h 496"/>
                <a:gd name="T12" fmla="*/ 0 w 563"/>
                <a:gd name="T13" fmla="*/ 496 h 496"/>
                <a:gd name="T14" fmla="*/ 252 w 563"/>
                <a:gd name="T15" fmla="*/ 496 h 496"/>
                <a:gd name="T16" fmla="*/ 252 w 563"/>
                <a:gd name="T17" fmla="*/ 461 h 496"/>
                <a:gd name="T18" fmla="*/ 207 w 563"/>
                <a:gd name="T19" fmla="*/ 460 h 496"/>
                <a:gd name="T20" fmla="*/ 180 w 563"/>
                <a:gd name="T21" fmla="*/ 455 h 496"/>
                <a:gd name="T22" fmla="*/ 168 w 563"/>
                <a:gd name="T23" fmla="*/ 440 h 496"/>
                <a:gd name="T24" fmla="*/ 164 w 563"/>
                <a:gd name="T25" fmla="*/ 411 h 496"/>
                <a:gd name="T26" fmla="*/ 164 w 563"/>
                <a:gd name="T27" fmla="*/ 204 h 496"/>
                <a:gd name="T28" fmla="*/ 178 w 563"/>
                <a:gd name="T29" fmla="*/ 126 h 496"/>
                <a:gd name="T30" fmla="*/ 213 w 563"/>
                <a:gd name="T31" fmla="*/ 70 h 496"/>
                <a:gd name="T32" fmla="*/ 262 w 563"/>
                <a:gd name="T33" fmla="*/ 36 h 496"/>
                <a:gd name="T34" fmla="*/ 316 w 563"/>
                <a:gd name="T35" fmla="*/ 24 h 496"/>
                <a:gd name="T36" fmla="*/ 339 w 563"/>
                <a:gd name="T37" fmla="*/ 27 h 496"/>
                <a:gd name="T38" fmla="*/ 358 w 563"/>
                <a:gd name="T39" fmla="*/ 34 h 496"/>
                <a:gd name="T40" fmla="*/ 372 w 563"/>
                <a:gd name="T41" fmla="*/ 47 h 496"/>
                <a:gd name="T42" fmla="*/ 383 w 563"/>
                <a:gd name="T43" fmla="*/ 62 h 496"/>
                <a:gd name="T44" fmla="*/ 390 w 563"/>
                <a:gd name="T45" fmla="*/ 81 h 496"/>
                <a:gd name="T46" fmla="*/ 395 w 563"/>
                <a:gd name="T47" fmla="*/ 102 h 496"/>
                <a:gd name="T48" fmla="*/ 397 w 563"/>
                <a:gd name="T49" fmla="*/ 125 h 496"/>
                <a:gd name="T50" fmla="*/ 398 w 563"/>
                <a:gd name="T51" fmla="*/ 149 h 496"/>
                <a:gd name="T52" fmla="*/ 398 w 563"/>
                <a:gd name="T53" fmla="*/ 411 h 496"/>
                <a:gd name="T54" fmla="*/ 395 w 563"/>
                <a:gd name="T55" fmla="*/ 440 h 496"/>
                <a:gd name="T56" fmla="*/ 382 w 563"/>
                <a:gd name="T57" fmla="*/ 455 h 496"/>
                <a:gd name="T58" fmla="*/ 356 w 563"/>
                <a:gd name="T59" fmla="*/ 460 h 496"/>
                <a:gd name="T60" fmla="*/ 311 w 563"/>
                <a:gd name="T61" fmla="*/ 461 h 496"/>
                <a:gd name="T62" fmla="*/ 311 w 563"/>
                <a:gd name="T63" fmla="*/ 496 h 496"/>
                <a:gd name="T64" fmla="*/ 563 w 563"/>
                <a:gd name="T65" fmla="*/ 496 h 496"/>
                <a:gd name="T66" fmla="*/ 563 w 563"/>
                <a:gd name="T67" fmla="*/ 461 h 496"/>
                <a:gd name="T68" fmla="*/ 525 w 563"/>
                <a:gd name="T69" fmla="*/ 461 h 496"/>
                <a:gd name="T70" fmla="*/ 497 w 563"/>
                <a:gd name="T71" fmla="*/ 457 h 496"/>
                <a:gd name="T72" fmla="*/ 481 w 563"/>
                <a:gd name="T73" fmla="*/ 447 h 496"/>
                <a:gd name="T74" fmla="*/ 475 w 563"/>
                <a:gd name="T75" fmla="*/ 427 h 496"/>
                <a:gd name="T76" fmla="*/ 475 w 563"/>
                <a:gd name="T77" fmla="*/ 213 h 496"/>
                <a:gd name="T78" fmla="*/ 475 w 563"/>
                <a:gd name="T79" fmla="*/ 151 h 496"/>
                <a:gd name="T80" fmla="*/ 471 w 563"/>
                <a:gd name="T81" fmla="*/ 106 h 496"/>
                <a:gd name="T82" fmla="*/ 460 w 563"/>
                <a:gd name="T83" fmla="*/ 71 h 496"/>
                <a:gd name="T84" fmla="*/ 441 w 563"/>
                <a:gd name="T85" fmla="*/ 41 h 496"/>
                <a:gd name="T86" fmla="*/ 425 w 563"/>
                <a:gd name="T87" fmla="*/ 26 h 496"/>
                <a:gd name="T88" fmla="*/ 400 w 563"/>
                <a:gd name="T89" fmla="*/ 13 h 496"/>
                <a:gd name="T90" fmla="*/ 366 w 563"/>
                <a:gd name="T91" fmla="*/ 3 h 496"/>
                <a:gd name="T92" fmla="*/ 323 w 563"/>
                <a:gd name="T93" fmla="*/ 0 h 496"/>
                <a:gd name="T94" fmla="*/ 268 w 563"/>
                <a:gd name="T95" fmla="*/ 8 h 496"/>
                <a:gd name="T96" fmla="*/ 222 w 563"/>
                <a:gd name="T97" fmla="*/ 32 h 496"/>
                <a:gd name="T98" fmla="*/ 185 w 563"/>
                <a:gd name="T99" fmla="*/ 69 h 496"/>
                <a:gd name="T100" fmla="*/ 158 w 563"/>
                <a:gd name="T101" fmla="*/ 117 h 496"/>
                <a:gd name="T102" fmla="*/ 158 w 563"/>
                <a:gd name="T103" fmla="*/ 0 h 496"/>
                <a:gd name="T104" fmla="*/ 0 w 563"/>
                <a:gd name="T105" fmla="*/ 12 h 496"/>
                <a:gd name="T106" fmla="*/ 0 w 563"/>
                <a:gd name="T107" fmla="*/ 47 h 496"/>
                <a:gd name="T108" fmla="*/ 27 w 563"/>
                <a:gd name="T109" fmla="*/ 47 h 496"/>
                <a:gd name="T110" fmla="*/ 47 w 563"/>
                <a:gd name="T111" fmla="*/ 48 h 496"/>
                <a:gd name="T112" fmla="*/ 62 w 563"/>
                <a:gd name="T113" fmla="*/ 52 h 496"/>
                <a:gd name="T114" fmla="*/ 73 w 563"/>
                <a:gd name="T115" fmla="*/ 58 h 496"/>
                <a:gd name="T116" fmla="*/ 81 w 563"/>
                <a:gd name="T117" fmla="*/ 66 h 496"/>
                <a:gd name="T118" fmla="*/ 85 w 563"/>
                <a:gd name="T119" fmla="*/ 76 h 496"/>
                <a:gd name="T120" fmla="*/ 87 w 563"/>
                <a:gd name="T121" fmla="*/ 91 h 496"/>
                <a:gd name="T122" fmla="*/ 88 w 563"/>
                <a:gd name="T123" fmla="*/ 11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63" h="496">
                  <a:moveTo>
                    <a:pt x="88" y="110"/>
                  </a:moveTo>
                  <a:lnTo>
                    <a:pt x="88" y="411"/>
                  </a:lnTo>
                  <a:lnTo>
                    <a:pt x="84" y="440"/>
                  </a:lnTo>
                  <a:lnTo>
                    <a:pt x="72" y="455"/>
                  </a:lnTo>
                  <a:lnTo>
                    <a:pt x="45" y="460"/>
                  </a:lnTo>
                  <a:lnTo>
                    <a:pt x="0" y="461"/>
                  </a:lnTo>
                  <a:lnTo>
                    <a:pt x="0" y="496"/>
                  </a:lnTo>
                  <a:lnTo>
                    <a:pt x="252" y="496"/>
                  </a:lnTo>
                  <a:lnTo>
                    <a:pt x="252" y="461"/>
                  </a:lnTo>
                  <a:lnTo>
                    <a:pt x="207" y="460"/>
                  </a:lnTo>
                  <a:lnTo>
                    <a:pt x="180" y="455"/>
                  </a:lnTo>
                  <a:lnTo>
                    <a:pt x="168" y="440"/>
                  </a:lnTo>
                  <a:lnTo>
                    <a:pt x="164" y="411"/>
                  </a:lnTo>
                  <a:lnTo>
                    <a:pt x="164" y="204"/>
                  </a:lnTo>
                  <a:lnTo>
                    <a:pt x="178" y="126"/>
                  </a:lnTo>
                  <a:lnTo>
                    <a:pt x="213" y="70"/>
                  </a:lnTo>
                  <a:lnTo>
                    <a:pt x="262" y="36"/>
                  </a:lnTo>
                  <a:lnTo>
                    <a:pt x="316" y="24"/>
                  </a:lnTo>
                  <a:lnTo>
                    <a:pt x="339" y="27"/>
                  </a:lnTo>
                  <a:lnTo>
                    <a:pt x="358" y="34"/>
                  </a:lnTo>
                  <a:lnTo>
                    <a:pt x="372" y="47"/>
                  </a:lnTo>
                  <a:lnTo>
                    <a:pt x="383" y="62"/>
                  </a:lnTo>
                  <a:lnTo>
                    <a:pt x="390" y="81"/>
                  </a:lnTo>
                  <a:lnTo>
                    <a:pt x="395" y="102"/>
                  </a:lnTo>
                  <a:lnTo>
                    <a:pt x="397" y="125"/>
                  </a:lnTo>
                  <a:lnTo>
                    <a:pt x="398" y="149"/>
                  </a:lnTo>
                  <a:lnTo>
                    <a:pt x="398" y="411"/>
                  </a:lnTo>
                  <a:lnTo>
                    <a:pt x="395" y="440"/>
                  </a:lnTo>
                  <a:lnTo>
                    <a:pt x="382" y="455"/>
                  </a:lnTo>
                  <a:lnTo>
                    <a:pt x="356" y="460"/>
                  </a:lnTo>
                  <a:lnTo>
                    <a:pt x="311" y="461"/>
                  </a:lnTo>
                  <a:lnTo>
                    <a:pt x="311" y="496"/>
                  </a:lnTo>
                  <a:lnTo>
                    <a:pt x="563" y="496"/>
                  </a:lnTo>
                  <a:lnTo>
                    <a:pt x="563" y="461"/>
                  </a:lnTo>
                  <a:lnTo>
                    <a:pt x="525" y="461"/>
                  </a:lnTo>
                  <a:lnTo>
                    <a:pt x="497" y="457"/>
                  </a:lnTo>
                  <a:lnTo>
                    <a:pt x="481" y="447"/>
                  </a:lnTo>
                  <a:lnTo>
                    <a:pt x="475" y="427"/>
                  </a:lnTo>
                  <a:lnTo>
                    <a:pt x="475" y="213"/>
                  </a:lnTo>
                  <a:lnTo>
                    <a:pt x="475" y="151"/>
                  </a:lnTo>
                  <a:lnTo>
                    <a:pt x="471" y="106"/>
                  </a:lnTo>
                  <a:lnTo>
                    <a:pt x="460" y="71"/>
                  </a:lnTo>
                  <a:lnTo>
                    <a:pt x="441" y="41"/>
                  </a:lnTo>
                  <a:lnTo>
                    <a:pt x="425" y="26"/>
                  </a:lnTo>
                  <a:lnTo>
                    <a:pt x="400" y="13"/>
                  </a:lnTo>
                  <a:lnTo>
                    <a:pt x="366" y="3"/>
                  </a:lnTo>
                  <a:lnTo>
                    <a:pt x="323" y="0"/>
                  </a:lnTo>
                  <a:lnTo>
                    <a:pt x="268" y="8"/>
                  </a:lnTo>
                  <a:lnTo>
                    <a:pt x="222" y="32"/>
                  </a:lnTo>
                  <a:lnTo>
                    <a:pt x="185" y="69"/>
                  </a:lnTo>
                  <a:lnTo>
                    <a:pt x="158" y="117"/>
                  </a:lnTo>
                  <a:lnTo>
                    <a:pt x="158" y="0"/>
                  </a:lnTo>
                  <a:lnTo>
                    <a:pt x="0" y="12"/>
                  </a:lnTo>
                  <a:lnTo>
                    <a:pt x="0" y="47"/>
                  </a:lnTo>
                  <a:lnTo>
                    <a:pt x="27" y="47"/>
                  </a:lnTo>
                  <a:lnTo>
                    <a:pt x="47" y="48"/>
                  </a:lnTo>
                  <a:lnTo>
                    <a:pt x="62" y="52"/>
                  </a:lnTo>
                  <a:lnTo>
                    <a:pt x="73" y="58"/>
                  </a:lnTo>
                  <a:lnTo>
                    <a:pt x="81" y="66"/>
                  </a:lnTo>
                  <a:lnTo>
                    <a:pt x="85" y="76"/>
                  </a:lnTo>
                  <a:lnTo>
                    <a:pt x="87" y="91"/>
                  </a:lnTo>
                  <a:lnTo>
                    <a:pt x="88" y="1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5" name="Freeform 62"/>
            <p:cNvSpPr>
              <a:spLocks noChangeAspect="1"/>
            </p:cNvSpPr>
            <p:nvPr/>
          </p:nvSpPr>
          <p:spPr bwMode="auto">
            <a:xfrm>
              <a:off x="2" y="1201"/>
              <a:ext cx="574" cy="355"/>
            </a:xfrm>
            <a:custGeom>
              <a:avLst/>
              <a:gdLst>
                <a:gd name="T0" fmla="*/ 379 w 574"/>
                <a:gd name="T1" fmla="*/ 78 h 355"/>
                <a:gd name="T2" fmla="*/ 388 w 574"/>
                <a:gd name="T3" fmla="*/ 42 h 355"/>
                <a:gd name="T4" fmla="*/ 382 w 574"/>
                <a:gd name="T5" fmla="*/ 15 h 355"/>
                <a:gd name="T6" fmla="*/ 343 w 574"/>
                <a:gd name="T7" fmla="*/ 15 h 355"/>
                <a:gd name="T8" fmla="*/ 327 w 574"/>
                <a:gd name="T9" fmla="*/ 40 h 355"/>
                <a:gd name="T10" fmla="*/ 319 w 574"/>
                <a:gd name="T11" fmla="*/ 74 h 355"/>
                <a:gd name="T12" fmla="*/ 308 w 574"/>
                <a:gd name="T13" fmla="*/ 117 h 355"/>
                <a:gd name="T14" fmla="*/ 299 w 574"/>
                <a:gd name="T15" fmla="*/ 154 h 355"/>
                <a:gd name="T16" fmla="*/ 286 w 574"/>
                <a:gd name="T17" fmla="*/ 207 h 355"/>
                <a:gd name="T18" fmla="*/ 280 w 574"/>
                <a:gd name="T19" fmla="*/ 238 h 355"/>
                <a:gd name="T20" fmla="*/ 276 w 574"/>
                <a:gd name="T21" fmla="*/ 277 h 355"/>
                <a:gd name="T22" fmla="*/ 237 w 574"/>
                <a:gd name="T23" fmla="*/ 325 h 355"/>
                <a:gd name="T24" fmla="*/ 181 w 574"/>
                <a:gd name="T25" fmla="*/ 330 h 355"/>
                <a:gd name="T26" fmla="*/ 141 w 574"/>
                <a:gd name="T27" fmla="*/ 298 h 355"/>
                <a:gd name="T28" fmla="*/ 138 w 574"/>
                <a:gd name="T29" fmla="*/ 228 h 355"/>
                <a:gd name="T30" fmla="*/ 159 w 574"/>
                <a:gd name="T31" fmla="*/ 155 h 355"/>
                <a:gd name="T32" fmla="*/ 180 w 574"/>
                <a:gd name="T33" fmla="*/ 101 h 355"/>
                <a:gd name="T34" fmla="*/ 188 w 574"/>
                <a:gd name="T35" fmla="*/ 77 h 355"/>
                <a:gd name="T36" fmla="*/ 183 w 574"/>
                <a:gd name="T37" fmla="*/ 41 h 355"/>
                <a:gd name="T38" fmla="*/ 143 w 574"/>
                <a:gd name="T39" fmla="*/ 5 h 355"/>
                <a:gd name="T40" fmla="*/ 86 w 574"/>
                <a:gd name="T41" fmla="*/ 5 h 355"/>
                <a:gd name="T42" fmla="*/ 43 w 574"/>
                <a:gd name="T43" fmla="*/ 35 h 355"/>
                <a:gd name="T44" fmla="*/ 15 w 574"/>
                <a:gd name="T45" fmla="*/ 77 h 355"/>
                <a:gd name="T46" fmla="*/ 1 w 574"/>
                <a:gd name="T47" fmla="*/ 112 h 355"/>
                <a:gd name="T48" fmla="*/ 6 w 574"/>
                <a:gd name="T49" fmla="*/ 129 h 355"/>
                <a:gd name="T50" fmla="*/ 23 w 574"/>
                <a:gd name="T51" fmla="*/ 128 h 355"/>
                <a:gd name="T52" fmla="*/ 44 w 574"/>
                <a:gd name="T53" fmla="*/ 76 h 355"/>
                <a:gd name="T54" fmla="*/ 88 w 574"/>
                <a:gd name="T55" fmla="*/ 28 h 355"/>
                <a:gd name="T56" fmla="*/ 126 w 574"/>
                <a:gd name="T57" fmla="*/ 29 h 355"/>
                <a:gd name="T58" fmla="*/ 127 w 574"/>
                <a:gd name="T59" fmla="*/ 76 h 355"/>
                <a:gd name="T60" fmla="*/ 105 w 574"/>
                <a:gd name="T61" fmla="*/ 134 h 355"/>
                <a:gd name="T62" fmla="*/ 87 w 574"/>
                <a:gd name="T63" fmla="*/ 189 h 355"/>
                <a:gd name="T64" fmla="*/ 78 w 574"/>
                <a:gd name="T65" fmla="*/ 221 h 355"/>
                <a:gd name="T66" fmla="*/ 76 w 574"/>
                <a:gd name="T67" fmla="*/ 242 h 355"/>
                <a:gd name="T68" fmla="*/ 79 w 574"/>
                <a:gd name="T69" fmla="*/ 281 h 355"/>
                <a:gd name="T70" fmla="*/ 104 w 574"/>
                <a:gd name="T71" fmla="*/ 324 h 355"/>
                <a:gd name="T72" fmla="*/ 143 w 574"/>
                <a:gd name="T73" fmla="*/ 346 h 355"/>
                <a:gd name="T74" fmla="*/ 184 w 574"/>
                <a:gd name="T75" fmla="*/ 354 h 355"/>
                <a:gd name="T76" fmla="*/ 217 w 574"/>
                <a:gd name="T77" fmla="*/ 354 h 355"/>
                <a:gd name="T78" fmla="*/ 264 w 574"/>
                <a:gd name="T79" fmla="*/ 333 h 355"/>
                <a:gd name="T80" fmla="*/ 308 w 574"/>
                <a:gd name="T81" fmla="*/ 325 h 355"/>
                <a:gd name="T82" fmla="*/ 364 w 574"/>
                <a:gd name="T83" fmla="*/ 352 h 355"/>
                <a:gd name="T84" fmla="*/ 445 w 574"/>
                <a:gd name="T85" fmla="*/ 345 h 355"/>
                <a:gd name="T86" fmla="*/ 503 w 574"/>
                <a:gd name="T87" fmla="*/ 290 h 355"/>
                <a:gd name="T88" fmla="*/ 541 w 574"/>
                <a:gd name="T89" fmla="*/ 208 h 355"/>
                <a:gd name="T90" fmla="*/ 570 w 574"/>
                <a:gd name="T91" fmla="*/ 99 h 355"/>
                <a:gd name="T92" fmla="*/ 568 w 574"/>
                <a:gd name="T93" fmla="*/ 27 h 355"/>
                <a:gd name="T94" fmla="*/ 543 w 574"/>
                <a:gd name="T95" fmla="*/ 1 h 355"/>
                <a:gd name="T96" fmla="*/ 519 w 574"/>
                <a:gd name="T97" fmla="*/ 3 h 355"/>
                <a:gd name="T98" fmla="*/ 496 w 574"/>
                <a:gd name="T99" fmla="*/ 26 h 355"/>
                <a:gd name="T100" fmla="*/ 497 w 574"/>
                <a:gd name="T101" fmla="*/ 57 h 355"/>
                <a:gd name="T102" fmla="*/ 527 w 574"/>
                <a:gd name="T103" fmla="*/ 94 h 355"/>
                <a:gd name="T104" fmla="*/ 533 w 574"/>
                <a:gd name="T105" fmla="*/ 140 h 355"/>
                <a:gd name="T106" fmla="*/ 518 w 574"/>
                <a:gd name="T107" fmla="*/ 198 h 355"/>
                <a:gd name="T108" fmla="*/ 487 w 574"/>
                <a:gd name="T109" fmla="*/ 271 h 355"/>
                <a:gd name="T110" fmla="*/ 436 w 574"/>
                <a:gd name="T111" fmla="*/ 325 h 355"/>
                <a:gd name="T112" fmla="*/ 381 w 574"/>
                <a:gd name="T113" fmla="*/ 331 h 355"/>
                <a:gd name="T114" fmla="*/ 354 w 574"/>
                <a:gd name="T115" fmla="*/ 314 h 355"/>
                <a:gd name="T116" fmla="*/ 342 w 574"/>
                <a:gd name="T117" fmla="*/ 291 h 355"/>
                <a:gd name="T118" fmla="*/ 339 w 574"/>
                <a:gd name="T119" fmla="*/ 270 h 355"/>
                <a:gd name="T120" fmla="*/ 339 w 574"/>
                <a:gd name="T121" fmla="*/ 248 h 355"/>
                <a:gd name="T122" fmla="*/ 346 w 574"/>
                <a:gd name="T123" fmla="*/ 213 h 355"/>
                <a:gd name="T124" fmla="*/ 375 w 574"/>
                <a:gd name="T125" fmla="*/ 96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4" h="355">
                  <a:moveTo>
                    <a:pt x="375" y="96"/>
                  </a:moveTo>
                  <a:lnTo>
                    <a:pt x="379" y="78"/>
                  </a:lnTo>
                  <a:lnTo>
                    <a:pt x="384" y="59"/>
                  </a:lnTo>
                  <a:lnTo>
                    <a:pt x="388" y="42"/>
                  </a:lnTo>
                  <a:lnTo>
                    <a:pt x="390" y="33"/>
                  </a:lnTo>
                  <a:lnTo>
                    <a:pt x="382" y="15"/>
                  </a:lnTo>
                  <a:lnTo>
                    <a:pt x="364" y="8"/>
                  </a:lnTo>
                  <a:lnTo>
                    <a:pt x="343" y="15"/>
                  </a:lnTo>
                  <a:lnTo>
                    <a:pt x="330" y="31"/>
                  </a:lnTo>
                  <a:lnTo>
                    <a:pt x="327" y="40"/>
                  </a:lnTo>
                  <a:lnTo>
                    <a:pt x="323" y="55"/>
                  </a:lnTo>
                  <a:lnTo>
                    <a:pt x="319" y="74"/>
                  </a:lnTo>
                  <a:lnTo>
                    <a:pt x="314" y="90"/>
                  </a:lnTo>
                  <a:lnTo>
                    <a:pt x="308" y="117"/>
                  </a:lnTo>
                  <a:lnTo>
                    <a:pt x="303" y="135"/>
                  </a:lnTo>
                  <a:lnTo>
                    <a:pt x="299" y="154"/>
                  </a:lnTo>
                  <a:lnTo>
                    <a:pt x="292" y="180"/>
                  </a:lnTo>
                  <a:lnTo>
                    <a:pt x="286" y="207"/>
                  </a:lnTo>
                  <a:lnTo>
                    <a:pt x="282" y="224"/>
                  </a:lnTo>
                  <a:lnTo>
                    <a:pt x="280" y="238"/>
                  </a:lnTo>
                  <a:lnTo>
                    <a:pt x="279" y="253"/>
                  </a:lnTo>
                  <a:lnTo>
                    <a:pt x="276" y="277"/>
                  </a:lnTo>
                  <a:lnTo>
                    <a:pt x="257" y="307"/>
                  </a:lnTo>
                  <a:lnTo>
                    <a:pt x="237" y="325"/>
                  </a:lnTo>
                  <a:lnTo>
                    <a:pt x="205" y="333"/>
                  </a:lnTo>
                  <a:lnTo>
                    <a:pt x="181" y="330"/>
                  </a:lnTo>
                  <a:lnTo>
                    <a:pt x="158" y="320"/>
                  </a:lnTo>
                  <a:lnTo>
                    <a:pt x="141" y="298"/>
                  </a:lnTo>
                  <a:lnTo>
                    <a:pt x="134" y="260"/>
                  </a:lnTo>
                  <a:lnTo>
                    <a:pt x="138" y="228"/>
                  </a:lnTo>
                  <a:lnTo>
                    <a:pt x="147" y="192"/>
                  </a:lnTo>
                  <a:lnTo>
                    <a:pt x="159" y="155"/>
                  </a:lnTo>
                  <a:lnTo>
                    <a:pt x="172" y="122"/>
                  </a:lnTo>
                  <a:lnTo>
                    <a:pt x="180" y="101"/>
                  </a:lnTo>
                  <a:lnTo>
                    <a:pt x="185" y="87"/>
                  </a:lnTo>
                  <a:lnTo>
                    <a:pt x="188" y="77"/>
                  </a:lnTo>
                  <a:lnTo>
                    <a:pt x="188" y="67"/>
                  </a:lnTo>
                  <a:lnTo>
                    <a:pt x="183" y="41"/>
                  </a:lnTo>
                  <a:lnTo>
                    <a:pt x="167" y="20"/>
                  </a:lnTo>
                  <a:lnTo>
                    <a:pt x="143" y="5"/>
                  </a:lnTo>
                  <a:lnTo>
                    <a:pt x="114" y="1"/>
                  </a:lnTo>
                  <a:lnTo>
                    <a:pt x="86" y="5"/>
                  </a:lnTo>
                  <a:lnTo>
                    <a:pt x="63" y="17"/>
                  </a:lnTo>
                  <a:lnTo>
                    <a:pt x="43" y="35"/>
                  </a:lnTo>
                  <a:lnTo>
                    <a:pt x="27" y="55"/>
                  </a:lnTo>
                  <a:lnTo>
                    <a:pt x="15" y="77"/>
                  </a:lnTo>
                  <a:lnTo>
                    <a:pt x="7" y="96"/>
                  </a:lnTo>
                  <a:lnTo>
                    <a:pt x="1" y="112"/>
                  </a:lnTo>
                  <a:lnTo>
                    <a:pt x="0" y="121"/>
                  </a:lnTo>
                  <a:lnTo>
                    <a:pt x="6" y="129"/>
                  </a:lnTo>
                  <a:lnTo>
                    <a:pt x="13" y="131"/>
                  </a:lnTo>
                  <a:lnTo>
                    <a:pt x="23" y="128"/>
                  </a:lnTo>
                  <a:lnTo>
                    <a:pt x="27" y="118"/>
                  </a:lnTo>
                  <a:lnTo>
                    <a:pt x="44" y="76"/>
                  </a:lnTo>
                  <a:lnTo>
                    <a:pt x="65" y="46"/>
                  </a:lnTo>
                  <a:lnTo>
                    <a:pt x="88" y="28"/>
                  </a:lnTo>
                  <a:lnTo>
                    <a:pt x="112" y="23"/>
                  </a:lnTo>
                  <a:lnTo>
                    <a:pt x="126" y="29"/>
                  </a:lnTo>
                  <a:lnTo>
                    <a:pt x="131" y="50"/>
                  </a:lnTo>
                  <a:lnTo>
                    <a:pt x="127" y="76"/>
                  </a:lnTo>
                  <a:lnTo>
                    <a:pt x="120" y="96"/>
                  </a:lnTo>
                  <a:lnTo>
                    <a:pt x="105" y="134"/>
                  </a:lnTo>
                  <a:lnTo>
                    <a:pt x="95" y="165"/>
                  </a:lnTo>
                  <a:lnTo>
                    <a:pt x="87" y="189"/>
                  </a:lnTo>
                  <a:lnTo>
                    <a:pt x="81" y="207"/>
                  </a:lnTo>
                  <a:lnTo>
                    <a:pt x="78" y="221"/>
                  </a:lnTo>
                  <a:lnTo>
                    <a:pt x="77" y="232"/>
                  </a:lnTo>
                  <a:lnTo>
                    <a:pt x="76" y="242"/>
                  </a:lnTo>
                  <a:lnTo>
                    <a:pt x="76" y="250"/>
                  </a:lnTo>
                  <a:lnTo>
                    <a:pt x="79" y="281"/>
                  </a:lnTo>
                  <a:lnTo>
                    <a:pt x="89" y="306"/>
                  </a:lnTo>
                  <a:lnTo>
                    <a:pt x="104" y="324"/>
                  </a:lnTo>
                  <a:lnTo>
                    <a:pt x="123" y="338"/>
                  </a:lnTo>
                  <a:lnTo>
                    <a:pt x="143" y="346"/>
                  </a:lnTo>
                  <a:lnTo>
                    <a:pt x="164" y="352"/>
                  </a:lnTo>
                  <a:lnTo>
                    <a:pt x="184" y="354"/>
                  </a:lnTo>
                  <a:lnTo>
                    <a:pt x="202" y="355"/>
                  </a:lnTo>
                  <a:lnTo>
                    <a:pt x="217" y="354"/>
                  </a:lnTo>
                  <a:lnTo>
                    <a:pt x="239" y="348"/>
                  </a:lnTo>
                  <a:lnTo>
                    <a:pt x="264" y="333"/>
                  </a:lnTo>
                  <a:lnTo>
                    <a:pt x="290" y="302"/>
                  </a:lnTo>
                  <a:lnTo>
                    <a:pt x="308" y="325"/>
                  </a:lnTo>
                  <a:lnTo>
                    <a:pt x="334" y="342"/>
                  </a:lnTo>
                  <a:lnTo>
                    <a:pt x="364" y="352"/>
                  </a:lnTo>
                  <a:lnTo>
                    <a:pt x="399" y="355"/>
                  </a:lnTo>
                  <a:lnTo>
                    <a:pt x="445" y="345"/>
                  </a:lnTo>
                  <a:lnTo>
                    <a:pt x="479" y="321"/>
                  </a:lnTo>
                  <a:lnTo>
                    <a:pt x="503" y="290"/>
                  </a:lnTo>
                  <a:lnTo>
                    <a:pt x="518" y="262"/>
                  </a:lnTo>
                  <a:lnTo>
                    <a:pt x="541" y="208"/>
                  </a:lnTo>
                  <a:lnTo>
                    <a:pt x="559" y="151"/>
                  </a:lnTo>
                  <a:lnTo>
                    <a:pt x="570" y="99"/>
                  </a:lnTo>
                  <a:lnTo>
                    <a:pt x="574" y="62"/>
                  </a:lnTo>
                  <a:lnTo>
                    <a:pt x="568" y="27"/>
                  </a:lnTo>
                  <a:lnTo>
                    <a:pt x="556" y="9"/>
                  </a:lnTo>
                  <a:lnTo>
                    <a:pt x="543" y="1"/>
                  </a:lnTo>
                  <a:lnTo>
                    <a:pt x="535" y="0"/>
                  </a:lnTo>
                  <a:lnTo>
                    <a:pt x="519" y="3"/>
                  </a:lnTo>
                  <a:lnTo>
                    <a:pt x="506" y="13"/>
                  </a:lnTo>
                  <a:lnTo>
                    <a:pt x="496" y="26"/>
                  </a:lnTo>
                  <a:lnTo>
                    <a:pt x="492" y="41"/>
                  </a:lnTo>
                  <a:lnTo>
                    <a:pt x="497" y="57"/>
                  </a:lnTo>
                  <a:lnTo>
                    <a:pt x="505" y="66"/>
                  </a:lnTo>
                  <a:lnTo>
                    <a:pt x="527" y="94"/>
                  </a:lnTo>
                  <a:lnTo>
                    <a:pt x="535" y="128"/>
                  </a:lnTo>
                  <a:lnTo>
                    <a:pt x="533" y="140"/>
                  </a:lnTo>
                  <a:lnTo>
                    <a:pt x="528" y="165"/>
                  </a:lnTo>
                  <a:lnTo>
                    <a:pt x="518" y="198"/>
                  </a:lnTo>
                  <a:lnTo>
                    <a:pt x="506" y="235"/>
                  </a:lnTo>
                  <a:lnTo>
                    <a:pt x="487" y="271"/>
                  </a:lnTo>
                  <a:lnTo>
                    <a:pt x="465" y="302"/>
                  </a:lnTo>
                  <a:lnTo>
                    <a:pt x="436" y="325"/>
                  </a:lnTo>
                  <a:lnTo>
                    <a:pt x="402" y="333"/>
                  </a:lnTo>
                  <a:lnTo>
                    <a:pt x="381" y="331"/>
                  </a:lnTo>
                  <a:lnTo>
                    <a:pt x="365" y="324"/>
                  </a:lnTo>
                  <a:lnTo>
                    <a:pt x="354" y="314"/>
                  </a:lnTo>
                  <a:lnTo>
                    <a:pt x="346" y="303"/>
                  </a:lnTo>
                  <a:lnTo>
                    <a:pt x="342" y="291"/>
                  </a:lnTo>
                  <a:lnTo>
                    <a:pt x="339" y="280"/>
                  </a:lnTo>
                  <a:lnTo>
                    <a:pt x="339" y="270"/>
                  </a:lnTo>
                  <a:lnTo>
                    <a:pt x="338" y="263"/>
                  </a:lnTo>
                  <a:lnTo>
                    <a:pt x="339" y="248"/>
                  </a:lnTo>
                  <a:lnTo>
                    <a:pt x="342" y="233"/>
                  </a:lnTo>
                  <a:lnTo>
                    <a:pt x="346" y="213"/>
                  </a:lnTo>
                  <a:lnTo>
                    <a:pt x="353" y="184"/>
                  </a:lnTo>
                  <a:lnTo>
                    <a:pt x="375" y="9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6" name="Freeform 63"/>
            <p:cNvSpPr>
              <a:spLocks noChangeAspect="1"/>
            </p:cNvSpPr>
            <p:nvPr/>
          </p:nvSpPr>
          <p:spPr bwMode="auto">
            <a:xfrm>
              <a:off x="712" y="1095"/>
              <a:ext cx="433" cy="513"/>
            </a:xfrm>
            <a:custGeom>
              <a:avLst/>
              <a:gdLst>
                <a:gd name="T0" fmla="*/ 402 w 433"/>
                <a:gd name="T1" fmla="*/ 275 h 513"/>
                <a:gd name="T2" fmla="*/ 412 w 433"/>
                <a:gd name="T3" fmla="*/ 275 h 513"/>
                <a:gd name="T4" fmla="*/ 422 w 433"/>
                <a:gd name="T5" fmla="*/ 273 h 513"/>
                <a:gd name="T6" fmla="*/ 430 w 433"/>
                <a:gd name="T7" fmla="*/ 268 h 513"/>
                <a:gd name="T8" fmla="*/ 433 w 433"/>
                <a:gd name="T9" fmla="*/ 256 h 513"/>
                <a:gd name="T10" fmla="*/ 430 w 433"/>
                <a:gd name="T11" fmla="*/ 245 h 513"/>
                <a:gd name="T12" fmla="*/ 422 w 433"/>
                <a:gd name="T13" fmla="*/ 239 h 513"/>
                <a:gd name="T14" fmla="*/ 412 w 433"/>
                <a:gd name="T15" fmla="*/ 237 h 513"/>
                <a:gd name="T16" fmla="*/ 402 w 433"/>
                <a:gd name="T17" fmla="*/ 237 h 513"/>
                <a:gd name="T18" fmla="*/ 39 w 433"/>
                <a:gd name="T19" fmla="*/ 237 h 513"/>
                <a:gd name="T20" fmla="*/ 63 w 433"/>
                <a:gd name="T21" fmla="*/ 158 h 513"/>
                <a:gd name="T22" fmla="*/ 112 w 433"/>
                <a:gd name="T23" fmla="*/ 95 h 513"/>
                <a:gd name="T24" fmla="*/ 182 w 433"/>
                <a:gd name="T25" fmla="*/ 53 h 513"/>
                <a:gd name="T26" fmla="*/ 268 w 433"/>
                <a:gd name="T27" fmla="*/ 38 h 513"/>
                <a:gd name="T28" fmla="*/ 402 w 433"/>
                <a:gd name="T29" fmla="*/ 38 h 513"/>
                <a:gd name="T30" fmla="*/ 412 w 433"/>
                <a:gd name="T31" fmla="*/ 38 h 513"/>
                <a:gd name="T32" fmla="*/ 422 w 433"/>
                <a:gd name="T33" fmla="*/ 36 h 513"/>
                <a:gd name="T34" fmla="*/ 430 w 433"/>
                <a:gd name="T35" fmla="*/ 30 h 513"/>
                <a:gd name="T36" fmla="*/ 433 w 433"/>
                <a:gd name="T37" fmla="*/ 19 h 513"/>
                <a:gd name="T38" fmla="*/ 430 w 433"/>
                <a:gd name="T39" fmla="*/ 8 h 513"/>
                <a:gd name="T40" fmla="*/ 422 w 433"/>
                <a:gd name="T41" fmla="*/ 2 h 513"/>
                <a:gd name="T42" fmla="*/ 412 w 433"/>
                <a:gd name="T43" fmla="*/ 0 h 513"/>
                <a:gd name="T44" fmla="*/ 402 w 433"/>
                <a:gd name="T45" fmla="*/ 0 h 513"/>
                <a:gd name="T46" fmla="*/ 265 w 433"/>
                <a:gd name="T47" fmla="*/ 0 h 513"/>
                <a:gd name="T48" fmla="*/ 211 w 433"/>
                <a:gd name="T49" fmla="*/ 5 h 513"/>
                <a:gd name="T50" fmla="*/ 162 w 433"/>
                <a:gd name="T51" fmla="*/ 20 h 513"/>
                <a:gd name="T52" fmla="*/ 117 w 433"/>
                <a:gd name="T53" fmla="*/ 43 h 513"/>
                <a:gd name="T54" fmla="*/ 78 w 433"/>
                <a:gd name="T55" fmla="*/ 74 h 513"/>
                <a:gd name="T56" fmla="*/ 45 w 433"/>
                <a:gd name="T57" fmla="*/ 113 h 513"/>
                <a:gd name="T58" fmla="*/ 21 w 433"/>
                <a:gd name="T59" fmla="*/ 156 h 513"/>
                <a:gd name="T60" fmla="*/ 6 w 433"/>
                <a:gd name="T61" fmla="*/ 204 h 513"/>
                <a:gd name="T62" fmla="*/ 0 w 433"/>
                <a:gd name="T63" fmla="*/ 256 h 513"/>
                <a:gd name="T64" fmla="*/ 6 w 433"/>
                <a:gd name="T65" fmla="*/ 308 h 513"/>
                <a:gd name="T66" fmla="*/ 21 w 433"/>
                <a:gd name="T67" fmla="*/ 357 h 513"/>
                <a:gd name="T68" fmla="*/ 46 w 433"/>
                <a:gd name="T69" fmla="*/ 401 h 513"/>
                <a:gd name="T70" fmla="*/ 78 w 433"/>
                <a:gd name="T71" fmla="*/ 438 h 513"/>
                <a:gd name="T72" fmla="*/ 118 w 433"/>
                <a:gd name="T73" fmla="*/ 469 h 513"/>
                <a:gd name="T74" fmla="*/ 163 w 433"/>
                <a:gd name="T75" fmla="*/ 493 h 513"/>
                <a:gd name="T76" fmla="*/ 212 w 433"/>
                <a:gd name="T77" fmla="*/ 508 h 513"/>
                <a:gd name="T78" fmla="*/ 265 w 433"/>
                <a:gd name="T79" fmla="*/ 513 h 513"/>
                <a:gd name="T80" fmla="*/ 402 w 433"/>
                <a:gd name="T81" fmla="*/ 513 h 513"/>
                <a:gd name="T82" fmla="*/ 412 w 433"/>
                <a:gd name="T83" fmla="*/ 512 h 513"/>
                <a:gd name="T84" fmla="*/ 422 w 433"/>
                <a:gd name="T85" fmla="*/ 510 h 513"/>
                <a:gd name="T86" fmla="*/ 430 w 433"/>
                <a:gd name="T87" fmla="*/ 505 h 513"/>
                <a:gd name="T88" fmla="*/ 433 w 433"/>
                <a:gd name="T89" fmla="*/ 494 h 513"/>
                <a:gd name="T90" fmla="*/ 430 w 433"/>
                <a:gd name="T91" fmla="*/ 482 h 513"/>
                <a:gd name="T92" fmla="*/ 422 w 433"/>
                <a:gd name="T93" fmla="*/ 477 h 513"/>
                <a:gd name="T94" fmla="*/ 412 w 433"/>
                <a:gd name="T95" fmla="*/ 475 h 513"/>
                <a:gd name="T96" fmla="*/ 402 w 433"/>
                <a:gd name="T97" fmla="*/ 474 h 513"/>
                <a:gd name="T98" fmla="*/ 268 w 433"/>
                <a:gd name="T99" fmla="*/ 474 h 513"/>
                <a:gd name="T100" fmla="*/ 182 w 433"/>
                <a:gd name="T101" fmla="*/ 459 h 513"/>
                <a:gd name="T102" fmla="*/ 112 w 433"/>
                <a:gd name="T103" fmla="*/ 417 h 513"/>
                <a:gd name="T104" fmla="*/ 63 w 433"/>
                <a:gd name="T105" fmla="*/ 355 h 513"/>
                <a:gd name="T106" fmla="*/ 39 w 433"/>
                <a:gd name="T107" fmla="*/ 275 h 513"/>
                <a:gd name="T108" fmla="*/ 402 w 433"/>
                <a:gd name="T109" fmla="*/ 275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3" h="513">
                  <a:moveTo>
                    <a:pt x="402" y="275"/>
                  </a:moveTo>
                  <a:lnTo>
                    <a:pt x="412" y="275"/>
                  </a:lnTo>
                  <a:lnTo>
                    <a:pt x="422" y="273"/>
                  </a:lnTo>
                  <a:lnTo>
                    <a:pt x="430" y="268"/>
                  </a:lnTo>
                  <a:lnTo>
                    <a:pt x="433" y="256"/>
                  </a:lnTo>
                  <a:lnTo>
                    <a:pt x="430" y="245"/>
                  </a:lnTo>
                  <a:lnTo>
                    <a:pt x="422" y="239"/>
                  </a:lnTo>
                  <a:lnTo>
                    <a:pt x="412" y="237"/>
                  </a:lnTo>
                  <a:lnTo>
                    <a:pt x="402" y="237"/>
                  </a:lnTo>
                  <a:lnTo>
                    <a:pt x="39" y="237"/>
                  </a:lnTo>
                  <a:lnTo>
                    <a:pt x="63" y="158"/>
                  </a:lnTo>
                  <a:lnTo>
                    <a:pt x="112" y="95"/>
                  </a:lnTo>
                  <a:lnTo>
                    <a:pt x="182" y="53"/>
                  </a:lnTo>
                  <a:lnTo>
                    <a:pt x="268" y="38"/>
                  </a:lnTo>
                  <a:lnTo>
                    <a:pt x="402" y="38"/>
                  </a:lnTo>
                  <a:lnTo>
                    <a:pt x="412" y="38"/>
                  </a:lnTo>
                  <a:lnTo>
                    <a:pt x="422" y="36"/>
                  </a:lnTo>
                  <a:lnTo>
                    <a:pt x="430" y="30"/>
                  </a:lnTo>
                  <a:lnTo>
                    <a:pt x="433" y="19"/>
                  </a:lnTo>
                  <a:lnTo>
                    <a:pt x="430" y="8"/>
                  </a:lnTo>
                  <a:lnTo>
                    <a:pt x="422" y="2"/>
                  </a:lnTo>
                  <a:lnTo>
                    <a:pt x="412" y="0"/>
                  </a:lnTo>
                  <a:lnTo>
                    <a:pt x="402" y="0"/>
                  </a:lnTo>
                  <a:lnTo>
                    <a:pt x="265" y="0"/>
                  </a:lnTo>
                  <a:lnTo>
                    <a:pt x="211" y="5"/>
                  </a:lnTo>
                  <a:lnTo>
                    <a:pt x="162" y="20"/>
                  </a:lnTo>
                  <a:lnTo>
                    <a:pt x="117" y="43"/>
                  </a:lnTo>
                  <a:lnTo>
                    <a:pt x="78" y="74"/>
                  </a:lnTo>
                  <a:lnTo>
                    <a:pt x="45" y="113"/>
                  </a:lnTo>
                  <a:lnTo>
                    <a:pt x="21" y="156"/>
                  </a:lnTo>
                  <a:lnTo>
                    <a:pt x="6" y="204"/>
                  </a:lnTo>
                  <a:lnTo>
                    <a:pt x="0" y="256"/>
                  </a:lnTo>
                  <a:lnTo>
                    <a:pt x="6" y="308"/>
                  </a:lnTo>
                  <a:lnTo>
                    <a:pt x="21" y="357"/>
                  </a:lnTo>
                  <a:lnTo>
                    <a:pt x="46" y="401"/>
                  </a:lnTo>
                  <a:lnTo>
                    <a:pt x="78" y="438"/>
                  </a:lnTo>
                  <a:lnTo>
                    <a:pt x="118" y="469"/>
                  </a:lnTo>
                  <a:lnTo>
                    <a:pt x="163" y="493"/>
                  </a:lnTo>
                  <a:lnTo>
                    <a:pt x="212" y="508"/>
                  </a:lnTo>
                  <a:lnTo>
                    <a:pt x="265" y="513"/>
                  </a:lnTo>
                  <a:lnTo>
                    <a:pt x="402" y="513"/>
                  </a:lnTo>
                  <a:lnTo>
                    <a:pt x="412" y="512"/>
                  </a:lnTo>
                  <a:lnTo>
                    <a:pt x="422" y="510"/>
                  </a:lnTo>
                  <a:lnTo>
                    <a:pt x="430" y="505"/>
                  </a:lnTo>
                  <a:lnTo>
                    <a:pt x="433" y="494"/>
                  </a:lnTo>
                  <a:lnTo>
                    <a:pt x="430" y="482"/>
                  </a:lnTo>
                  <a:lnTo>
                    <a:pt x="422" y="477"/>
                  </a:lnTo>
                  <a:lnTo>
                    <a:pt x="412" y="475"/>
                  </a:lnTo>
                  <a:lnTo>
                    <a:pt x="402" y="474"/>
                  </a:lnTo>
                  <a:lnTo>
                    <a:pt x="268" y="474"/>
                  </a:lnTo>
                  <a:lnTo>
                    <a:pt x="182" y="459"/>
                  </a:lnTo>
                  <a:lnTo>
                    <a:pt x="112" y="417"/>
                  </a:lnTo>
                  <a:lnTo>
                    <a:pt x="63" y="355"/>
                  </a:lnTo>
                  <a:lnTo>
                    <a:pt x="39" y="275"/>
                  </a:lnTo>
                  <a:lnTo>
                    <a:pt x="402" y="27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7" name="Freeform 64"/>
            <p:cNvSpPr>
              <a:spLocks noChangeAspect="1"/>
            </p:cNvSpPr>
            <p:nvPr/>
          </p:nvSpPr>
          <p:spPr bwMode="auto">
            <a:xfrm>
              <a:off x="1333" y="959"/>
              <a:ext cx="120" cy="786"/>
            </a:xfrm>
            <a:custGeom>
              <a:avLst/>
              <a:gdLst>
                <a:gd name="T0" fmla="*/ 120 w 120"/>
                <a:gd name="T1" fmla="*/ 786 h 786"/>
                <a:gd name="T2" fmla="*/ 120 w 120"/>
                <a:gd name="T3" fmla="*/ 747 h 786"/>
                <a:gd name="T4" fmla="*/ 38 w 120"/>
                <a:gd name="T5" fmla="*/ 747 h 786"/>
                <a:gd name="T6" fmla="*/ 38 w 120"/>
                <a:gd name="T7" fmla="*/ 38 h 786"/>
                <a:gd name="T8" fmla="*/ 120 w 120"/>
                <a:gd name="T9" fmla="*/ 38 h 786"/>
                <a:gd name="T10" fmla="*/ 120 w 120"/>
                <a:gd name="T11" fmla="*/ 0 h 786"/>
                <a:gd name="T12" fmla="*/ 0 w 120"/>
                <a:gd name="T13" fmla="*/ 0 h 786"/>
                <a:gd name="T14" fmla="*/ 0 w 120"/>
                <a:gd name="T15" fmla="*/ 786 h 786"/>
                <a:gd name="T16" fmla="*/ 120 w 120"/>
                <a:gd name="T17" fmla="*/ 786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86">
                  <a:moveTo>
                    <a:pt x="120" y="786"/>
                  </a:moveTo>
                  <a:lnTo>
                    <a:pt x="120" y="747"/>
                  </a:lnTo>
                  <a:lnTo>
                    <a:pt x="38" y="747"/>
                  </a:lnTo>
                  <a:lnTo>
                    <a:pt x="38" y="38"/>
                  </a:lnTo>
                  <a:lnTo>
                    <a:pt x="120" y="38"/>
                  </a:lnTo>
                  <a:lnTo>
                    <a:pt x="120" y="0"/>
                  </a:lnTo>
                  <a:lnTo>
                    <a:pt x="0" y="0"/>
                  </a:lnTo>
                  <a:lnTo>
                    <a:pt x="0" y="786"/>
                  </a:lnTo>
                  <a:lnTo>
                    <a:pt x="120" y="78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8" name="Freeform 65"/>
            <p:cNvSpPr>
              <a:spLocks noChangeAspect="1"/>
            </p:cNvSpPr>
            <p:nvPr/>
          </p:nvSpPr>
          <p:spPr bwMode="auto">
            <a:xfrm>
              <a:off x="1567" y="1332"/>
              <a:ext cx="529" cy="38"/>
            </a:xfrm>
            <a:custGeom>
              <a:avLst/>
              <a:gdLst>
                <a:gd name="T0" fmla="*/ 498 w 529"/>
                <a:gd name="T1" fmla="*/ 38 h 38"/>
                <a:gd name="T2" fmla="*/ 508 w 529"/>
                <a:gd name="T3" fmla="*/ 38 h 38"/>
                <a:gd name="T4" fmla="*/ 518 w 529"/>
                <a:gd name="T5" fmla="*/ 36 h 38"/>
                <a:gd name="T6" fmla="*/ 526 w 529"/>
                <a:gd name="T7" fmla="*/ 31 h 38"/>
                <a:gd name="T8" fmla="*/ 529 w 529"/>
                <a:gd name="T9" fmla="*/ 19 h 38"/>
                <a:gd name="T10" fmla="*/ 526 w 529"/>
                <a:gd name="T11" fmla="*/ 8 h 38"/>
                <a:gd name="T12" fmla="*/ 518 w 529"/>
                <a:gd name="T13" fmla="*/ 2 h 38"/>
                <a:gd name="T14" fmla="*/ 508 w 529"/>
                <a:gd name="T15" fmla="*/ 0 h 38"/>
                <a:gd name="T16" fmla="*/ 498 w 529"/>
                <a:gd name="T17" fmla="*/ 0 h 38"/>
                <a:gd name="T18" fmla="*/ 31 w 529"/>
                <a:gd name="T19" fmla="*/ 0 h 38"/>
                <a:gd name="T20" fmla="*/ 21 w 529"/>
                <a:gd name="T21" fmla="*/ 0 h 38"/>
                <a:gd name="T22" fmla="*/ 11 w 529"/>
                <a:gd name="T23" fmla="*/ 2 h 38"/>
                <a:gd name="T24" fmla="*/ 3 w 529"/>
                <a:gd name="T25" fmla="*/ 8 h 38"/>
                <a:gd name="T26" fmla="*/ 0 w 529"/>
                <a:gd name="T27" fmla="*/ 19 h 38"/>
                <a:gd name="T28" fmla="*/ 3 w 529"/>
                <a:gd name="T29" fmla="*/ 30 h 38"/>
                <a:gd name="T30" fmla="*/ 11 w 529"/>
                <a:gd name="T31" fmla="*/ 36 h 38"/>
                <a:gd name="T32" fmla="*/ 21 w 529"/>
                <a:gd name="T33" fmla="*/ 38 h 38"/>
                <a:gd name="T34" fmla="*/ 31 w 529"/>
                <a:gd name="T35" fmla="*/ 38 h 38"/>
                <a:gd name="T36" fmla="*/ 498 w 529"/>
                <a:gd name="T3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9" h="38">
                  <a:moveTo>
                    <a:pt x="498" y="38"/>
                  </a:moveTo>
                  <a:lnTo>
                    <a:pt x="508" y="38"/>
                  </a:lnTo>
                  <a:lnTo>
                    <a:pt x="518" y="36"/>
                  </a:lnTo>
                  <a:lnTo>
                    <a:pt x="526" y="31"/>
                  </a:lnTo>
                  <a:lnTo>
                    <a:pt x="529" y="19"/>
                  </a:lnTo>
                  <a:lnTo>
                    <a:pt x="526" y="8"/>
                  </a:lnTo>
                  <a:lnTo>
                    <a:pt x="518" y="2"/>
                  </a:lnTo>
                  <a:lnTo>
                    <a:pt x="508" y="0"/>
                  </a:lnTo>
                  <a:lnTo>
                    <a:pt x="498" y="0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3" y="8"/>
                  </a:lnTo>
                  <a:lnTo>
                    <a:pt x="0" y="19"/>
                  </a:lnTo>
                  <a:lnTo>
                    <a:pt x="3" y="30"/>
                  </a:lnTo>
                  <a:lnTo>
                    <a:pt x="11" y="36"/>
                  </a:lnTo>
                  <a:lnTo>
                    <a:pt x="21" y="38"/>
                  </a:lnTo>
                  <a:lnTo>
                    <a:pt x="31" y="38"/>
                  </a:lnTo>
                  <a:lnTo>
                    <a:pt x="498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9" name="Freeform 66"/>
            <p:cNvSpPr>
              <a:spLocks noChangeAspect="1"/>
            </p:cNvSpPr>
            <p:nvPr/>
          </p:nvSpPr>
          <p:spPr bwMode="auto">
            <a:xfrm>
              <a:off x="2262" y="1026"/>
              <a:ext cx="285" cy="522"/>
            </a:xfrm>
            <a:custGeom>
              <a:avLst/>
              <a:gdLst>
                <a:gd name="T0" fmla="*/ 177 w 285"/>
                <a:gd name="T1" fmla="*/ 22 h 522"/>
                <a:gd name="T2" fmla="*/ 177 w 285"/>
                <a:gd name="T3" fmla="*/ 10 h 522"/>
                <a:gd name="T4" fmla="*/ 174 w 285"/>
                <a:gd name="T5" fmla="*/ 3 h 522"/>
                <a:gd name="T6" fmla="*/ 167 w 285"/>
                <a:gd name="T7" fmla="*/ 1 h 522"/>
                <a:gd name="T8" fmla="*/ 154 w 285"/>
                <a:gd name="T9" fmla="*/ 0 h 522"/>
                <a:gd name="T10" fmla="*/ 113 w 285"/>
                <a:gd name="T11" fmla="*/ 29 h 522"/>
                <a:gd name="T12" fmla="*/ 70 w 285"/>
                <a:gd name="T13" fmla="*/ 44 h 522"/>
                <a:gd name="T14" fmla="*/ 31 w 285"/>
                <a:gd name="T15" fmla="*/ 50 h 522"/>
                <a:gd name="T16" fmla="*/ 0 w 285"/>
                <a:gd name="T17" fmla="*/ 51 h 522"/>
                <a:gd name="T18" fmla="*/ 0 w 285"/>
                <a:gd name="T19" fmla="*/ 79 h 522"/>
                <a:gd name="T20" fmla="*/ 20 w 285"/>
                <a:gd name="T21" fmla="*/ 79 h 522"/>
                <a:gd name="T22" fmla="*/ 48 w 285"/>
                <a:gd name="T23" fmla="*/ 76 h 522"/>
                <a:gd name="T24" fmla="*/ 80 w 285"/>
                <a:gd name="T25" fmla="*/ 69 h 522"/>
                <a:gd name="T26" fmla="*/ 114 w 285"/>
                <a:gd name="T27" fmla="*/ 57 h 522"/>
                <a:gd name="T28" fmla="*/ 114 w 285"/>
                <a:gd name="T29" fmla="*/ 457 h 522"/>
                <a:gd name="T30" fmla="*/ 113 w 285"/>
                <a:gd name="T31" fmla="*/ 474 h 522"/>
                <a:gd name="T32" fmla="*/ 104 w 285"/>
                <a:gd name="T33" fmla="*/ 485 h 522"/>
                <a:gd name="T34" fmla="*/ 81 w 285"/>
                <a:gd name="T35" fmla="*/ 492 h 522"/>
                <a:gd name="T36" fmla="*/ 36 w 285"/>
                <a:gd name="T37" fmla="*/ 494 h 522"/>
                <a:gd name="T38" fmla="*/ 6 w 285"/>
                <a:gd name="T39" fmla="*/ 494 h 522"/>
                <a:gd name="T40" fmla="*/ 6 w 285"/>
                <a:gd name="T41" fmla="*/ 522 h 522"/>
                <a:gd name="T42" fmla="*/ 285 w 285"/>
                <a:gd name="T43" fmla="*/ 522 h 522"/>
                <a:gd name="T44" fmla="*/ 285 w 285"/>
                <a:gd name="T45" fmla="*/ 494 h 522"/>
                <a:gd name="T46" fmla="*/ 256 w 285"/>
                <a:gd name="T47" fmla="*/ 494 h 522"/>
                <a:gd name="T48" fmla="*/ 210 w 285"/>
                <a:gd name="T49" fmla="*/ 492 h 522"/>
                <a:gd name="T50" fmla="*/ 187 w 285"/>
                <a:gd name="T51" fmla="*/ 485 h 522"/>
                <a:gd name="T52" fmla="*/ 178 w 285"/>
                <a:gd name="T53" fmla="*/ 474 h 522"/>
                <a:gd name="T54" fmla="*/ 177 w 285"/>
                <a:gd name="T55" fmla="*/ 457 h 522"/>
                <a:gd name="T56" fmla="*/ 177 w 285"/>
                <a:gd name="T57" fmla="*/ 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5" h="522">
                  <a:moveTo>
                    <a:pt x="177" y="22"/>
                  </a:moveTo>
                  <a:lnTo>
                    <a:pt x="177" y="10"/>
                  </a:lnTo>
                  <a:lnTo>
                    <a:pt x="174" y="3"/>
                  </a:lnTo>
                  <a:lnTo>
                    <a:pt x="167" y="1"/>
                  </a:lnTo>
                  <a:lnTo>
                    <a:pt x="154" y="0"/>
                  </a:lnTo>
                  <a:lnTo>
                    <a:pt x="113" y="29"/>
                  </a:lnTo>
                  <a:lnTo>
                    <a:pt x="70" y="44"/>
                  </a:lnTo>
                  <a:lnTo>
                    <a:pt x="31" y="50"/>
                  </a:lnTo>
                  <a:lnTo>
                    <a:pt x="0" y="51"/>
                  </a:lnTo>
                  <a:lnTo>
                    <a:pt x="0" y="79"/>
                  </a:lnTo>
                  <a:lnTo>
                    <a:pt x="20" y="79"/>
                  </a:lnTo>
                  <a:lnTo>
                    <a:pt x="48" y="76"/>
                  </a:lnTo>
                  <a:lnTo>
                    <a:pt x="80" y="69"/>
                  </a:lnTo>
                  <a:lnTo>
                    <a:pt x="114" y="57"/>
                  </a:lnTo>
                  <a:lnTo>
                    <a:pt x="114" y="457"/>
                  </a:lnTo>
                  <a:lnTo>
                    <a:pt x="113" y="474"/>
                  </a:lnTo>
                  <a:lnTo>
                    <a:pt x="104" y="485"/>
                  </a:lnTo>
                  <a:lnTo>
                    <a:pt x="81" y="492"/>
                  </a:lnTo>
                  <a:lnTo>
                    <a:pt x="36" y="494"/>
                  </a:lnTo>
                  <a:lnTo>
                    <a:pt x="6" y="494"/>
                  </a:lnTo>
                  <a:lnTo>
                    <a:pt x="6" y="522"/>
                  </a:lnTo>
                  <a:lnTo>
                    <a:pt x="285" y="522"/>
                  </a:lnTo>
                  <a:lnTo>
                    <a:pt x="285" y="494"/>
                  </a:lnTo>
                  <a:lnTo>
                    <a:pt x="256" y="494"/>
                  </a:lnTo>
                  <a:lnTo>
                    <a:pt x="210" y="492"/>
                  </a:lnTo>
                  <a:lnTo>
                    <a:pt x="187" y="485"/>
                  </a:lnTo>
                  <a:lnTo>
                    <a:pt x="178" y="474"/>
                  </a:lnTo>
                  <a:lnTo>
                    <a:pt x="177" y="457"/>
                  </a:lnTo>
                  <a:lnTo>
                    <a:pt x="177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0" name="Freeform 67"/>
            <p:cNvSpPr>
              <a:spLocks noChangeAspect="1"/>
            </p:cNvSpPr>
            <p:nvPr/>
          </p:nvSpPr>
          <p:spPr bwMode="auto">
            <a:xfrm>
              <a:off x="2714" y="1458"/>
              <a:ext cx="99" cy="242"/>
            </a:xfrm>
            <a:custGeom>
              <a:avLst/>
              <a:gdLst>
                <a:gd name="T0" fmla="*/ 77 w 99"/>
                <a:gd name="T1" fmla="*/ 78 h 242"/>
                <a:gd name="T2" fmla="*/ 75 w 99"/>
                <a:gd name="T3" fmla="*/ 111 h 242"/>
                <a:gd name="T4" fmla="*/ 67 w 99"/>
                <a:gd name="T5" fmla="*/ 147 h 242"/>
                <a:gd name="T6" fmla="*/ 48 w 99"/>
                <a:gd name="T7" fmla="*/ 184 h 242"/>
                <a:gd name="T8" fmla="*/ 16 w 99"/>
                <a:gd name="T9" fmla="*/ 221 h 242"/>
                <a:gd name="T10" fmla="*/ 11 w 99"/>
                <a:gd name="T11" fmla="*/ 231 h 242"/>
                <a:gd name="T12" fmla="*/ 14 w 99"/>
                <a:gd name="T13" fmla="*/ 239 h 242"/>
                <a:gd name="T14" fmla="*/ 22 w 99"/>
                <a:gd name="T15" fmla="*/ 242 h 242"/>
                <a:gd name="T16" fmla="*/ 28 w 99"/>
                <a:gd name="T17" fmla="*/ 239 h 242"/>
                <a:gd name="T18" fmla="*/ 38 w 99"/>
                <a:gd name="T19" fmla="*/ 230 h 242"/>
                <a:gd name="T20" fmla="*/ 51 w 99"/>
                <a:gd name="T21" fmla="*/ 217 h 242"/>
                <a:gd name="T22" fmla="*/ 64 w 99"/>
                <a:gd name="T23" fmla="*/ 199 h 242"/>
                <a:gd name="T24" fmla="*/ 77 w 99"/>
                <a:gd name="T25" fmla="*/ 176 h 242"/>
                <a:gd name="T26" fmla="*/ 89 w 99"/>
                <a:gd name="T27" fmla="*/ 149 h 242"/>
                <a:gd name="T28" fmla="*/ 96 w 99"/>
                <a:gd name="T29" fmla="*/ 119 h 242"/>
                <a:gd name="T30" fmla="*/ 99 w 99"/>
                <a:gd name="T31" fmla="*/ 86 h 242"/>
                <a:gd name="T32" fmla="*/ 95 w 99"/>
                <a:gd name="T33" fmla="*/ 51 h 242"/>
                <a:gd name="T34" fmla="*/ 85 w 99"/>
                <a:gd name="T35" fmla="*/ 24 h 242"/>
                <a:gd name="T36" fmla="*/ 68 w 99"/>
                <a:gd name="T37" fmla="*/ 6 h 242"/>
                <a:gd name="T38" fmla="*/ 44 w 99"/>
                <a:gd name="T39" fmla="*/ 0 h 242"/>
                <a:gd name="T40" fmla="*/ 27 w 99"/>
                <a:gd name="T41" fmla="*/ 3 h 242"/>
                <a:gd name="T42" fmla="*/ 12 w 99"/>
                <a:gd name="T43" fmla="*/ 13 h 242"/>
                <a:gd name="T44" fmla="*/ 3 w 99"/>
                <a:gd name="T45" fmla="*/ 27 h 242"/>
                <a:gd name="T46" fmla="*/ 0 w 99"/>
                <a:gd name="T47" fmla="*/ 45 h 242"/>
                <a:gd name="T48" fmla="*/ 3 w 99"/>
                <a:gd name="T49" fmla="*/ 62 h 242"/>
                <a:gd name="T50" fmla="*/ 12 w 99"/>
                <a:gd name="T51" fmla="*/ 77 h 242"/>
                <a:gd name="T52" fmla="*/ 27 w 99"/>
                <a:gd name="T53" fmla="*/ 87 h 242"/>
                <a:gd name="T54" fmla="*/ 45 w 99"/>
                <a:gd name="T55" fmla="*/ 90 h 242"/>
                <a:gd name="T56" fmla="*/ 68 w 99"/>
                <a:gd name="T57" fmla="*/ 84 h 242"/>
                <a:gd name="T58" fmla="*/ 77 w 99"/>
                <a:gd name="T59" fmla="*/ 7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242">
                  <a:moveTo>
                    <a:pt x="77" y="78"/>
                  </a:moveTo>
                  <a:lnTo>
                    <a:pt x="75" y="111"/>
                  </a:lnTo>
                  <a:lnTo>
                    <a:pt x="67" y="147"/>
                  </a:lnTo>
                  <a:lnTo>
                    <a:pt x="48" y="184"/>
                  </a:lnTo>
                  <a:lnTo>
                    <a:pt x="16" y="221"/>
                  </a:lnTo>
                  <a:lnTo>
                    <a:pt x="11" y="231"/>
                  </a:lnTo>
                  <a:lnTo>
                    <a:pt x="14" y="239"/>
                  </a:lnTo>
                  <a:lnTo>
                    <a:pt x="22" y="242"/>
                  </a:lnTo>
                  <a:lnTo>
                    <a:pt x="28" y="239"/>
                  </a:lnTo>
                  <a:lnTo>
                    <a:pt x="38" y="230"/>
                  </a:lnTo>
                  <a:lnTo>
                    <a:pt x="51" y="217"/>
                  </a:lnTo>
                  <a:lnTo>
                    <a:pt x="64" y="199"/>
                  </a:lnTo>
                  <a:lnTo>
                    <a:pt x="77" y="176"/>
                  </a:lnTo>
                  <a:lnTo>
                    <a:pt x="89" y="149"/>
                  </a:lnTo>
                  <a:lnTo>
                    <a:pt x="96" y="119"/>
                  </a:lnTo>
                  <a:lnTo>
                    <a:pt x="99" y="86"/>
                  </a:lnTo>
                  <a:lnTo>
                    <a:pt x="95" y="51"/>
                  </a:lnTo>
                  <a:lnTo>
                    <a:pt x="85" y="24"/>
                  </a:lnTo>
                  <a:lnTo>
                    <a:pt x="68" y="6"/>
                  </a:lnTo>
                  <a:lnTo>
                    <a:pt x="44" y="0"/>
                  </a:lnTo>
                  <a:lnTo>
                    <a:pt x="27" y="3"/>
                  </a:lnTo>
                  <a:lnTo>
                    <a:pt x="12" y="13"/>
                  </a:lnTo>
                  <a:lnTo>
                    <a:pt x="3" y="27"/>
                  </a:lnTo>
                  <a:lnTo>
                    <a:pt x="0" y="45"/>
                  </a:lnTo>
                  <a:lnTo>
                    <a:pt x="3" y="62"/>
                  </a:lnTo>
                  <a:lnTo>
                    <a:pt x="12" y="77"/>
                  </a:lnTo>
                  <a:lnTo>
                    <a:pt x="27" y="87"/>
                  </a:lnTo>
                  <a:lnTo>
                    <a:pt x="45" y="90"/>
                  </a:lnTo>
                  <a:lnTo>
                    <a:pt x="68" y="84"/>
                  </a:lnTo>
                  <a:lnTo>
                    <a:pt x="77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1" name="Freeform 68"/>
            <p:cNvSpPr>
              <a:spLocks noChangeAspect="1"/>
            </p:cNvSpPr>
            <p:nvPr/>
          </p:nvSpPr>
          <p:spPr bwMode="auto">
            <a:xfrm>
              <a:off x="2978" y="1026"/>
              <a:ext cx="285" cy="522"/>
            </a:xfrm>
            <a:custGeom>
              <a:avLst/>
              <a:gdLst>
                <a:gd name="T0" fmla="*/ 177 w 285"/>
                <a:gd name="T1" fmla="*/ 22 h 522"/>
                <a:gd name="T2" fmla="*/ 177 w 285"/>
                <a:gd name="T3" fmla="*/ 10 h 522"/>
                <a:gd name="T4" fmla="*/ 174 w 285"/>
                <a:gd name="T5" fmla="*/ 3 h 522"/>
                <a:gd name="T6" fmla="*/ 166 w 285"/>
                <a:gd name="T7" fmla="*/ 1 h 522"/>
                <a:gd name="T8" fmla="*/ 154 w 285"/>
                <a:gd name="T9" fmla="*/ 0 h 522"/>
                <a:gd name="T10" fmla="*/ 113 w 285"/>
                <a:gd name="T11" fmla="*/ 29 h 522"/>
                <a:gd name="T12" fmla="*/ 70 w 285"/>
                <a:gd name="T13" fmla="*/ 44 h 522"/>
                <a:gd name="T14" fmla="*/ 31 w 285"/>
                <a:gd name="T15" fmla="*/ 50 h 522"/>
                <a:gd name="T16" fmla="*/ 0 w 285"/>
                <a:gd name="T17" fmla="*/ 51 h 522"/>
                <a:gd name="T18" fmla="*/ 0 w 285"/>
                <a:gd name="T19" fmla="*/ 79 h 522"/>
                <a:gd name="T20" fmla="*/ 20 w 285"/>
                <a:gd name="T21" fmla="*/ 79 h 522"/>
                <a:gd name="T22" fmla="*/ 48 w 285"/>
                <a:gd name="T23" fmla="*/ 76 h 522"/>
                <a:gd name="T24" fmla="*/ 80 w 285"/>
                <a:gd name="T25" fmla="*/ 69 h 522"/>
                <a:gd name="T26" fmla="*/ 114 w 285"/>
                <a:gd name="T27" fmla="*/ 57 h 522"/>
                <a:gd name="T28" fmla="*/ 114 w 285"/>
                <a:gd name="T29" fmla="*/ 457 h 522"/>
                <a:gd name="T30" fmla="*/ 113 w 285"/>
                <a:gd name="T31" fmla="*/ 474 h 522"/>
                <a:gd name="T32" fmla="*/ 104 w 285"/>
                <a:gd name="T33" fmla="*/ 485 h 522"/>
                <a:gd name="T34" fmla="*/ 81 w 285"/>
                <a:gd name="T35" fmla="*/ 492 h 522"/>
                <a:gd name="T36" fmla="*/ 36 w 285"/>
                <a:gd name="T37" fmla="*/ 494 h 522"/>
                <a:gd name="T38" fmla="*/ 6 w 285"/>
                <a:gd name="T39" fmla="*/ 494 h 522"/>
                <a:gd name="T40" fmla="*/ 6 w 285"/>
                <a:gd name="T41" fmla="*/ 522 h 522"/>
                <a:gd name="T42" fmla="*/ 285 w 285"/>
                <a:gd name="T43" fmla="*/ 522 h 522"/>
                <a:gd name="T44" fmla="*/ 285 w 285"/>
                <a:gd name="T45" fmla="*/ 494 h 522"/>
                <a:gd name="T46" fmla="*/ 256 w 285"/>
                <a:gd name="T47" fmla="*/ 494 h 522"/>
                <a:gd name="T48" fmla="*/ 210 w 285"/>
                <a:gd name="T49" fmla="*/ 492 h 522"/>
                <a:gd name="T50" fmla="*/ 187 w 285"/>
                <a:gd name="T51" fmla="*/ 485 h 522"/>
                <a:gd name="T52" fmla="*/ 178 w 285"/>
                <a:gd name="T53" fmla="*/ 474 h 522"/>
                <a:gd name="T54" fmla="*/ 177 w 285"/>
                <a:gd name="T55" fmla="*/ 457 h 522"/>
                <a:gd name="T56" fmla="*/ 177 w 285"/>
                <a:gd name="T57" fmla="*/ 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5" h="522">
                  <a:moveTo>
                    <a:pt x="177" y="22"/>
                  </a:moveTo>
                  <a:lnTo>
                    <a:pt x="177" y="10"/>
                  </a:lnTo>
                  <a:lnTo>
                    <a:pt x="174" y="3"/>
                  </a:lnTo>
                  <a:lnTo>
                    <a:pt x="166" y="1"/>
                  </a:lnTo>
                  <a:lnTo>
                    <a:pt x="154" y="0"/>
                  </a:lnTo>
                  <a:lnTo>
                    <a:pt x="113" y="29"/>
                  </a:lnTo>
                  <a:lnTo>
                    <a:pt x="70" y="44"/>
                  </a:lnTo>
                  <a:lnTo>
                    <a:pt x="31" y="50"/>
                  </a:lnTo>
                  <a:lnTo>
                    <a:pt x="0" y="51"/>
                  </a:lnTo>
                  <a:lnTo>
                    <a:pt x="0" y="79"/>
                  </a:lnTo>
                  <a:lnTo>
                    <a:pt x="20" y="79"/>
                  </a:lnTo>
                  <a:lnTo>
                    <a:pt x="48" y="76"/>
                  </a:lnTo>
                  <a:lnTo>
                    <a:pt x="80" y="69"/>
                  </a:lnTo>
                  <a:lnTo>
                    <a:pt x="114" y="57"/>
                  </a:lnTo>
                  <a:lnTo>
                    <a:pt x="114" y="457"/>
                  </a:lnTo>
                  <a:lnTo>
                    <a:pt x="113" y="474"/>
                  </a:lnTo>
                  <a:lnTo>
                    <a:pt x="104" y="485"/>
                  </a:lnTo>
                  <a:lnTo>
                    <a:pt x="81" y="492"/>
                  </a:lnTo>
                  <a:lnTo>
                    <a:pt x="36" y="494"/>
                  </a:lnTo>
                  <a:lnTo>
                    <a:pt x="6" y="494"/>
                  </a:lnTo>
                  <a:lnTo>
                    <a:pt x="6" y="522"/>
                  </a:lnTo>
                  <a:lnTo>
                    <a:pt x="285" y="522"/>
                  </a:lnTo>
                  <a:lnTo>
                    <a:pt x="285" y="494"/>
                  </a:lnTo>
                  <a:lnTo>
                    <a:pt x="256" y="494"/>
                  </a:lnTo>
                  <a:lnTo>
                    <a:pt x="210" y="492"/>
                  </a:lnTo>
                  <a:lnTo>
                    <a:pt x="187" y="485"/>
                  </a:lnTo>
                  <a:lnTo>
                    <a:pt x="178" y="474"/>
                  </a:lnTo>
                  <a:lnTo>
                    <a:pt x="177" y="457"/>
                  </a:lnTo>
                  <a:lnTo>
                    <a:pt x="177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2" name="Freeform 69"/>
            <p:cNvSpPr>
              <a:spLocks noChangeAspect="1"/>
            </p:cNvSpPr>
            <p:nvPr/>
          </p:nvSpPr>
          <p:spPr bwMode="auto">
            <a:xfrm>
              <a:off x="3367" y="959"/>
              <a:ext cx="121" cy="786"/>
            </a:xfrm>
            <a:custGeom>
              <a:avLst/>
              <a:gdLst>
                <a:gd name="T0" fmla="*/ 121 w 121"/>
                <a:gd name="T1" fmla="*/ 0 h 786"/>
                <a:gd name="T2" fmla="*/ 0 w 121"/>
                <a:gd name="T3" fmla="*/ 0 h 786"/>
                <a:gd name="T4" fmla="*/ 0 w 121"/>
                <a:gd name="T5" fmla="*/ 38 h 786"/>
                <a:gd name="T6" fmla="*/ 82 w 121"/>
                <a:gd name="T7" fmla="*/ 38 h 786"/>
                <a:gd name="T8" fmla="*/ 82 w 121"/>
                <a:gd name="T9" fmla="*/ 747 h 786"/>
                <a:gd name="T10" fmla="*/ 0 w 121"/>
                <a:gd name="T11" fmla="*/ 747 h 786"/>
                <a:gd name="T12" fmla="*/ 0 w 121"/>
                <a:gd name="T13" fmla="*/ 786 h 786"/>
                <a:gd name="T14" fmla="*/ 121 w 121"/>
                <a:gd name="T15" fmla="*/ 786 h 786"/>
                <a:gd name="T16" fmla="*/ 121 w 121"/>
                <a:gd name="T17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86">
                  <a:moveTo>
                    <a:pt x="121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82" y="38"/>
                  </a:lnTo>
                  <a:lnTo>
                    <a:pt x="82" y="747"/>
                  </a:lnTo>
                  <a:lnTo>
                    <a:pt x="0" y="747"/>
                  </a:lnTo>
                  <a:lnTo>
                    <a:pt x="0" y="786"/>
                  </a:lnTo>
                  <a:lnTo>
                    <a:pt x="121" y="78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3" name="Freeform 70"/>
            <p:cNvSpPr>
              <a:spLocks noChangeAspect="1"/>
            </p:cNvSpPr>
            <p:nvPr/>
          </p:nvSpPr>
          <p:spPr bwMode="auto">
            <a:xfrm>
              <a:off x="3656" y="939"/>
              <a:ext cx="653" cy="384"/>
            </a:xfrm>
            <a:custGeom>
              <a:avLst/>
              <a:gdLst>
                <a:gd name="T0" fmla="*/ 586 w 653"/>
                <a:gd name="T1" fmla="*/ 37 h 384"/>
                <a:gd name="T2" fmla="*/ 606 w 653"/>
                <a:gd name="T3" fmla="*/ 26 h 384"/>
                <a:gd name="T4" fmla="*/ 644 w 653"/>
                <a:gd name="T5" fmla="*/ 25 h 384"/>
                <a:gd name="T6" fmla="*/ 653 w 653"/>
                <a:gd name="T7" fmla="*/ 10 h 384"/>
                <a:gd name="T8" fmla="*/ 636 w 653"/>
                <a:gd name="T9" fmla="*/ 0 h 384"/>
                <a:gd name="T10" fmla="*/ 536 w 653"/>
                <a:gd name="T11" fmla="*/ 2 h 384"/>
                <a:gd name="T12" fmla="*/ 292 w 653"/>
                <a:gd name="T13" fmla="*/ 332 h 384"/>
                <a:gd name="T14" fmla="*/ 214 w 653"/>
                <a:gd name="T15" fmla="*/ 2 h 384"/>
                <a:gd name="T16" fmla="*/ 109 w 653"/>
                <a:gd name="T17" fmla="*/ 0 h 384"/>
                <a:gd name="T18" fmla="*/ 90 w 653"/>
                <a:gd name="T19" fmla="*/ 16 h 384"/>
                <a:gd name="T20" fmla="*/ 110 w 653"/>
                <a:gd name="T21" fmla="*/ 25 h 384"/>
                <a:gd name="T22" fmla="*/ 146 w 653"/>
                <a:gd name="T23" fmla="*/ 29 h 384"/>
                <a:gd name="T24" fmla="*/ 145 w 653"/>
                <a:gd name="T25" fmla="*/ 43 h 384"/>
                <a:gd name="T26" fmla="*/ 71 w 653"/>
                <a:gd name="T27" fmla="*/ 333 h 384"/>
                <a:gd name="T28" fmla="*/ 45 w 653"/>
                <a:gd name="T29" fmla="*/ 354 h 384"/>
                <a:gd name="T30" fmla="*/ 6 w 653"/>
                <a:gd name="T31" fmla="*/ 360 h 384"/>
                <a:gd name="T32" fmla="*/ 4 w 653"/>
                <a:gd name="T33" fmla="*/ 381 h 384"/>
                <a:gd name="T34" fmla="*/ 42 w 653"/>
                <a:gd name="T35" fmla="*/ 382 h 384"/>
                <a:gd name="T36" fmla="*/ 139 w 653"/>
                <a:gd name="T37" fmla="*/ 384 h 384"/>
                <a:gd name="T38" fmla="*/ 152 w 653"/>
                <a:gd name="T39" fmla="*/ 368 h 384"/>
                <a:gd name="T40" fmla="*/ 138 w 653"/>
                <a:gd name="T41" fmla="*/ 358 h 384"/>
                <a:gd name="T42" fmla="*/ 99 w 653"/>
                <a:gd name="T43" fmla="*/ 337 h 384"/>
                <a:gd name="T44" fmla="*/ 175 w 653"/>
                <a:gd name="T45" fmla="*/ 29 h 384"/>
                <a:gd name="T46" fmla="*/ 251 w 653"/>
                <a:gd name="T47" fmla="*/ 367 h 384"/>
                <a:gd name="T48" fmla="*/ 266 w 653"/>
                <a:gd name="T49" fmla="*/ 384 h 384"/>
                <a:gd name="T50" fmla="*/ 286 w 653"/>
                <a:gd name="T51" fmla="*/ 371 h 384"/>
                <a:gd name="T52" fmla="*/ 536 w 653"/>
                <a:gd name="T53" fmla="*/ 25 h 384"/>
                <a:gd name="T54" fmla="*/ 456 w 653"/>
                <a:gd name="T55" fmla="*/ 347 h 384"/>
                <a:gd name="T56" fmla="*/ 435 w 653"/>
                <a:gd name="T57" fmla="*/ 358 h 384"/>
                <a:gd name="T58" fmla="*/ 394 w 653"/>
                <a:gd name="T59" fmla="*/ 360 h 384"/>
                <a:gd name="T60" fmla="*/ 390 w 653"/>
                <a:gd name="T61" fmla="*/ 381 h 384"/>
                <a:gd name="T62" fmla="*/ 435 w 653"/>
                <a:gd name="T63" fmla="*/ 382 h 384"/>
                <a:gd name="T64" fmla="*/ 551 w 653"/>
                <a:gd name="T65" fmla="*/ 384 h 384"/>
                <a:gd name="T66" fmla="*/ 565 w 653"/>
                <a:gd name="T67" fmla="*/ 368 h 384"/>
                <a:gd name="T68" fmla="*/ 546 w 653"/>
                <a:gd name="T69" fmla="*/ 358 h 384"/>
                <a:gd name="T70" fmla="*/ 522 w 653"/>
                <a:gd name="T71" fmla="*/ 357 h 384"/>
                <a:gd name="T72" fmla="*/ 507 w 653"/>
                <a:gd name="T73" fmla="*/ 351 h 384"/>
                <a:gd name="T74" fmla="*/ 582 w 653"/>
                <a:gd name="T75" fmla="*/ 48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3" h="384">
                  <a:moveTo>
                    <a:pt x="582" y="48"/>
                  </a:moveTo>
                  <a:lnTo>
                    <a:pt x="586" y="37"/>
                  </a:lnTo>
                  <a:lnTo>
                    <a:pt x="592" y="30"/>
                  </a:lnTo>
                  <a:lnTo>
                    <a:pt x="606" y="26"/>
                  </a:lnTo>
                  <a:lnTo>
                    <a:pt x="630" y="25"/>
                  </a:lnTo>
                  <a:lnTo>
                    <a:pt x="644" y="25"/>
                  </a:lnTo>
                  <a:lnTo>
                    <a:pt x="648" y="24"/>
                  </a:lnTo>
                  <a:lnTo>
                    <a:pt x="653" y="10"/>
                  </a:lnTo>
                  <a:lnTo>
                    <a:pt x="648" y="1"/>
                  </a:lnTo>
                  <a:lnTo>
                    <a:pt x="636" y="0"/>
                  </a:lnTo>
                  <a:lnTo>
                    <a:pt x="551" y="0"/>
                  </a:lnTo>
                  <a:lnTo>
                    <a:pt x="536" y="2"/>
                  </a:lnTo>
                  <a:lnTo>
                    <a:pt x="524" y="11"/>
                  </a:lnTo>
                  <a:lnTo>
                    <a:pt x="292" y="332"/>
                  </a:lnTo>
                  <a:lnTo>
                    <a:pt x="220" y="15"/>
                  </a:lnTo>
                  <a:lnTo>
                    <a:pt x="214" y="2"/>
                  </a:lnTo>
                  <a:lnTo>
                    <a:pt x="199" y="0"/>
                  </a:lnTo>
                  <a:lnTo>
                    <a:pt x="109" y="0"/>
                  </a:lnTo>
                  <a:lnTo>
                    <a:pt x="95" y="2"/>
                  </a:lnTo>
                  <a:lnTo>
                    <a:pt x="90" y="16"/>
                  </a:lnTo>
                  <a:lnTo>
                    <a:pt x="95" y="24"/>
                  </a:lnTo>
                  <a:lnTo>
                    <a:pt x="110" y="25"/>
                  </a:lnTo>
                  <a:lnTo>
                    <a:pt x="126" y="26"/>
                  </a:lnTo>
                  <a:lnTo>
                    <a:pt x="146" y="29"/>
                  </a:lnTo>
                  <a:lnTo>
                    <a:pt x="146" y="36"/>
                  </a:lnTo>
                  <a:lnTo>
                    <a:pt x="145" y="43"/>
                  </a:lnTo>
                  <a:lnTo>
                    <a:pt x="75" y="321"/>
                  </a:lnTo>
                  <a:lnTo>
                    <a:pt x="71" y="333"/>
                  </a:lnTo>
                  <a:lnTo>
                    <a:pt x="63" y="345"/>
                  </a:lnTo>
                  <a:lnTo>
                    <a:pt x="45" y="354"/>
                  </a:lnTo>
                  <a:lnTo>
                    <a:pt x="14" y="358"/>
                  </a:lnTo>
                  <a:lnTo>
                    <a:pt x="6" y="360"/>
                  </a:lnTo>
                  <a:lnTo>
                    <a:pt x="0" y="374"/>
                  </a:lnTo>
                  <a:lnTo>
                    <a:pt x="4" y="381"/>
                  </a:lnTo>
                  <a:lnTo>
                    <a:pt x="10" y="384"/>
                  </a:lnTo>
                  <a:lnTo>
                    <a:pt x="42" y="382"/>
                  </a:lnTo>
                  <a:lnTo>
                    <a:pt x="107" y="382"/>
                  </a:lnTo>
                  <a:lnTo>
                    <a:pt x="139" y="384"/>
                  </a:lnTo>
                  <a:lnTo>
                    <a:pt x="148" y="380"/>
                  </a:lnTo>
                  <a:lnTo>
                    <a:pt x="152" y="368"/>
                  </a:lnTo>
                  <a:lnTo>
                    <a:pt x="147" y="360"/>
                  </a:lnTo>
                  <a:lnTo>
                    <a:pt x="138" y="358"/>
                  </a:lnTo>
                  <a:lnTo>
                    <a:pt x="108" y="353"/>
                  </a:lnTo>
                  <a:lnTo>
                    <a:pt x="99" y="337"/>
                  </a:lnTo>
                  <a:lnTo>
                    <a:pt x="101" y="324"/>
                  </a:lnTo>
                  <a:lnTo>
                    <a:pt x="175" y="29"/>
                  </a:lnTo>
                  <a:lnTo>
                    <a:pt x="175" y="29"/>
                  </a:lnTo>
                  <a:lnTo>
                    <a:pt x="251" y="367"/>
                  </a:lnTo>
                  <a:lnTo>
                    <a:pt x="256" y="379"/>
                  </a:lnTo>
                  <a:lnTo>
                    <a:pt x="266" y="384"/>
                  </a:lnTo>
                  <a:lnTo>
                    <a:pt x="275" y="381"/>
                  </a:lnTo>
                  <a:lnTo>
                    <a:pt x="286" y="371"/>
                  </a:lnTo>
                  <a:lnTo>
                    <a:pt x="536" y="24"/>
                  </a:lnTo>
                  <a:lnTo>
                    <a:pt x="536" y="25"/>
                  </a:lnTo>
                  <a:lnTo>
                    <a:pt x="459" y="337"/>
                  </a:lnTo>
                  <a:lnTo>
                    <a:pt x="456" y="347"/>
                  </a:lnTo>
                  <a:lnTo>
                    <a:pt x="449" y="354"/>
                  </a:lnTo>
                  <a:lnTo>
                    <a:pt x="435" y="358"/>
                  </a:lnTo>
                  <a:lnTo>
                    <a:pt x="411" y="358"/>
                  </a:lnTo>
                  <a:lnTo>
                    <a:pt x="394" y="360"/>
                  </a:lnTo>
                  <a:lnTo>
                    <a:pt x="388" y="374"/>
                  </a:lnTo>
                  <a:lnTo>
                    <a:pt x="390" y="381"/>
                  </a:lnTo>
                  <a:lnTo>
                    <a:pt x="398" y="384"/>
                  </a:lnTo>
                  <a:lnTo>
                    <a:pt x="435" y="382"/>
                  </a:lnTo>
                  <a:lnTo>
                    <a:pt x="512" y="382"/>
                  </a:lnTo>
                  <a:lnTo>
                    <a:pt x="551" y="384"/>
                  </a:lnTo>
                  <a:lnTo>
                    <a:pt x="559" y="382"/>
                  </a:lnTo>
                  <a:lnTo>
                    <a:pt x="565" y="368"/>
                  </a:lnTo>
                  <a:lnTo>
                    <a:pt x="559" y="360"/>
                  </a:lnTo>
                  <a:lnTo>
                    <a:pt x="546" y="358"/>
                  </a:lnTo>
                  <a:lnTo>
                    <a:pt x="537" y="358"/>
                  </a:lnTo>
                  <a:lnTo>
                    <a:pt x="522" y="357"/>
                  </a:lnTo>
                  <a:lnTo>
                    <a:pt x="510" y="356"/>
                  </a:lnTo>
                  <a:lnTo>
                    <a:pt x="507" y="351"/>
                  </a:lnTo>
                  <a:lnTo>
                    <a:pt x="509" y="343"/>
                  </a:lnTo>
                  <a:lnTo>
                    <a:pt x="582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06" name="Group 212"/>
          <p:cNvGrpSpPr>
            <a:grpSpLocks noChangeAspect="1"/>
          </p:cNvGrpSpPr>
          <p:nvPr>
            <p:custDataLst>
              <p:tags r:id="rId9"/>
            </p:custDataLst>
          </p:nvPr>
        </p:nvGrpSpPr>
        <p:grpSpPr bwMode="auto">
          <a:xfrm>
            <a:off x="1736097" y="2919542"/>
            <a:ext cx="2043816" cy="541397"/>
            <a:chOff x="3" y="2"/>
            <a:chExt cx="5757" cy="1525"/>
          </a:xfrm>
        </p:grpSpPr>
        <p:sp>
          <p:nvSpPr>
            <p:cNvPr id="508" name="Freeform 213"/>
            <p:cNvSpPr>
              <a:spLocks noChangeAspect="1"/>
            </p:cNvSpPr>
            <p:nvPr/>
          </p:nvSpPr>
          <p:spPr bwMode="auto">
            <a:xfrm>
              <a:off x="2068" y="228"/>
              <a:ext cx="777" cy="441"/>
            </a:xfrm>
            <a:custGeom>
              <a:avLst/>
              <a:gdLst>
                <a:gd name="T0" fmla="*/ 78 w 777"/>
                <a:gd name="T1" fmla="*/ 365 h 441"/>
                <a:gd name="T2" fmla="*/ 64 w 777"/>
                <a:gd name="T3" fmla="*/ 404 h 441"/>
                <a:gd name="T4" fmla="*/ 0 w 777"/>
                <a:gd name="T5" fmla="*/ 410 h 441"/>
                <a:gd name="T6" fmla="*/ 224 w 777"/>
                <a:gd name="T7" fmla="*/ 441 h 441"/>
                <a:gd name="T8" fmla="*/ 184 w 777"/>
                <a:gd name="T9" fmla="*/ 409 h 441"/>
                <a:gd name="T10" fmla="*/ 149 w 777"/>
                <a:gd name="T11" fmla="*/ 391 h 441"/>
                <a:gd name="T12" fmla="*/ 146 w 777"/>
                <a:gd name="T13" fmla="*/ 182 h 441"/>
                <a:gd name="T14" fmla="*/ 189 w 777"/>
                <a:gd name="T15" fmla="*/ 63 h 441"/>
                <a:gd name="T16" fmla="*/ 281 w 777"/>
                <a:gd name="T17" fmla="*/ 22 h 441"/>
                <a:gd name="T18" fmla="*/ 318 w 777"/>
                <a:gd name="T19" fmla="*/ 31 h 441"/>
                <a:gd name="T20" fmla="*/ 341 w 777"/>
                <a:gd name="T21" fmla="*/ 56 h 441"/>
                <a:gd name="T22" fmla="*/ 352 w 777"/>
                <a:gd name="T23" fmla="*/ 91 h 441"/>
                <a:gd name="T24" fmla="*/ 354 w 777"/>
                <a:gd name="T25" fmla="*/ 133 h 441"/>
                <a:gd name="T26" fmla="*/ 352 w 777"/>
                <a:gd name="T27" fmla="*/ 391 h 441"/>
                <a:gd name="T28" fmla="*/ 317 w 777"/>
                <a:gd name="T29" fmla="*/ 409 h 441"/>
                <a:gd name="T30" fmla="*/ 276 w 777"/>
                <a:gd name="T31" fmla="*/ 441 h 441"/>
                <a:gd name="T32" fmla="*/ 500 w 777"/>
                <a:gd name="T33" fmla="*/ 410 h 441"/>
                <a:gd name="T34" fmla="*/ 437 w 777"/>
                <a:gd name="T35" fmla="*/ 404 h 441"/>
                <a:gd name="T36" fmla="*/ 423 w 777"/>
                <a:gd name="T37" fmla="*/ 365 h 441"/>
                <a:gd name="T38" fmla="*/ 435 w 777"/>
                <a:gd name="T39" fmla="*/ 113 h 441"/>
                <a:gd name="T40" fmla="*/ 509 w 777"/>
                <a:gd name="T41" fmla="*/ 32 h 441"/>
                <a:gd name="T42" fmla="*/ 578 w 777"/>
                <a:gd name="T43" fmla="*/ 25 h 441"/>
                <a:gd name="T44" fmla="*/ 608 w 777"/>
                <a:gd name="T45" fmla="*/ 42 h 441"/>
                <a:gd name="T46" fmla="*/ 624 w 777"/>
                <a:gd name="T47" fmla="*/ 73 h 441"/>
                <a:gd name="T48" fmla="*/ 630 w 777"/>
                <a:gd name="T49" fmla="*/ 112 h 441"/>
                <a:gd name="T50" fmla="*/ 630 w 777"/>
                <a:gd name="T51" fmla="*/ 365 h 441"/>
                <a:gd name="T52" fmla="*/ 617 w 777"/>
                <a:gd name="T53" fmla="*/ 404 h 441"/>
                <a:gd name="T54" fmla="*/ 553 w 777"/>
                <a:gd name="T55" fmla="*/ 410 h 441"/>
                <a:gd name="T56" fmla="*/ 777 w 777"/>
                <a:gd name="T57" fmla="*/ 441 h 441"/>
                <a:gd name="T58" fmla="*/ 743 w 777"/>
                <a:gd name="T59" fmla="*/ 409 h 441"/>
                <a:gd name="T60" fmla="*/ 704 w 777"/>
                <a:gd name="T61" fmla="*/ 397 h 441"/>
                <a:gd name="T62" fmla="*/ 699 w 777"/>
                <a:gd name="T63" fmla="*/ 189 h 441"/>
                <a:gd name="T64" fmla="*/ 695 w 777"/>
                <a:gd name="T65" fmla="*/ 95 h 441"/>
                <a:gd name="T66" fmla="*/ 668 w 777"/>
                <a:gd name="T67" fmla="*/ 37 h 441"/>
                <a:gd name="T68" fmla="*/ 632 w 777"/>
                <a:gd name="T69" fmla="*/ 12 h 441"/>
                <a:gd name="T70" fmla="*/ 564 w 777"/>
                <a:gd name="T71" fmla="*/ 0 h 441"/>
                <a:gd name="T72" fmla="*/ 467 w 777"/>
                <a:gd name="T73" fmla="*/ 35 h 441"/>
                <a:gd name="T74" fmla="*/ 419 w 777"/>
                <a:gd name="T75" fmla="*/ 98 h 441"/>
                <a:gd name="T76" fmla="*/ 400 w 777"/>
                <a:gd name="T77" fmla="*/ 46 h 441"/>
                <a:gd name="T78" fmla="*/ 365 w 777"/>
                <a:gd name="T79" fmla="*/ 17 h 441"/>
                <a:gd name="T80" fmla="*/ 325 w 777"/>
                <a:gd name="T81" fmla="*/ 3 h 441"/>
                <a:gd name="T82" fmla="*/ 287 w 777"/>
                <a:gd name="T83" fmla="*/ 0 h 441"/>
                <a:gd name="T84" fmla="*/ 197 w 777"/>
                <a:gd name="T85" fmla="*/ 29 h 441"/>
                <a:gd name="T86" fmla="*/ 141 w 777"/>
                <a:gd name="T87" fmla="*/ 105 h 441"/>
                <a:gd name="T88" fmla="*/ 0 w 777"/>
                <a:gd name="T89" fmla="*/ 11 h 441"/>
                <a:gd name="T90" fmla="*/ 24 w 777"/>
                <a:gd name="T91" fmla="*/ 42 h 441"/>
                <a:gd name="T92" fmla="*/ 55 w 777"/>
                <a:gd name="T93" fmla="*/ 47 h 441"/>
                <a:gd name="T94" fmla="*/ 72 w 777"/>
                <a:gd name="T95" fmla="*/ 59 h 441"/>
                <a:gd name="T96" fmla="*/ 77 w 777"/>
                <a:gd name="T97" fmla="*/ 8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77" h="441">
                  <a:moveTo>
                    <a:pt x="78" y="98"/>
                  </a:moveTo>
                  <a:lnTo>
                    <a:pt x="78" y="365"/>
                  </a:lnTo>
                  <a:lnTo>
                    <a:pt x="75" y="391"/>
                  </a:lnTo>
                  <a:lnTo>
                    <a:pt x="64" y="404"/>
                  </a:lnTo>
                  <a:lnTo>
                    <a:pt x="40" y="409"/>
                  </a:lnTo>
                  <a:lnTo>
                    <a:pt x="0" y="410"/>
                  </a:lnTo>
                  <a:lnTo>
                    <a:pt x="0" y="441"/>
                  </a:lnTo>
                  <a:lnTo>
                    <a:pt x="224" y="441"/>
                  </a:lnTo>
                  <a:lnTo>
                    <a:pt x="224" y="410"/>
                  </a:lnTo>
                  <a:lnTo>
                    <a:pt x="184" y="409"/>
                  </a:lnTo>
                  <a:lnTo>
                    <a:pt x="160" y="404"/>
                  </a:lnTo>
                  <a:lnTo>
                    <a:pt x="149" y="391"/>
                  </a:lnTo>
                  <a:lnTo>
                    <a:pt x="146" y="365"/>
                  </a:lnTo>
                  <a:lnTo>
                    <a:pt x="146" y="182"/>
                  </a:lnTo>
                  <a:lnTo>
                    <a:pt x="158" y="113"/>
                  </a:lnTo>
                  <a:lnTo>
                    <a:pt x="189" y="63"/>
                  </a:lnTo>
                  <a:lnTo>
                    <a:pt x="233" y="32"/>
                  </a:lnTo>
                  <a:lnTo>
                    <a:pt x="281" y="22"/>
                  </a:lnTo>
                  <a:lnTo>
                    <a:pt x="302" y="25"/>
                  </a:lnTo>
                  <a:lnTo>
                    <a:pt x="318" y="31"/>
                  </a:lnTo>
                  <a:lnTo>
                    <a:pt x="331" y="42"/>
                  </a:lnTo>
                  <a:lnTo>
                    <a:pt x="341" y="56"/>
                  </a:lnTo>
                  <a:lnTo>
                    <a:pt x="347" y="73"/>
                  </a:lnTo>
                  <a:lnTo>
                    <a:pt x="352" y="91"/>
                  </a:lnTo>
                  <a:lnTo>
                    <a:pt x="353" y="112"/>
                  </a:lnTo>
                  <a:lnTo>
                    <a:pt x="354" y="133"/>
                  </a:lnTo>
                  <a:lnTo>
                    <a:pt x="354" y="365"/>
                  </a:lnTo>
                  <a:lnTo>
                    <a:pt x="352" y="391"/>
                  </a:lnTo>
                  <a:lnTo>
                    <a:pt x="340" y="404"/>
                  </a:lnTo>
                  <a:lnTo>
                    <a:pt x="317" y="409"/>
                  </a:lnTo>
                  <a:lnTo>
                    <a:pt x="276" y="410"/>
                  </a:lnTo>
                  <a:lnTo>
                    <a:pt x="276" y="441"/>
                  </a:lnTo>
                  <a:lnTo>
                    <a:pt x="500" y="441"/>
                  </a:lnTo>
                  <a:lnTo>
                    <a:pt x="500" y="410"/>
                  </a:lnTo>
                  <a:lnTo>
                    <a:pt x="460" y="409"/>
                  </a:lnTo>
                  <a:lnTo>
                    <a:pt x="437" y="404"/>
                  </a:lnTo>
                  <a:lnTo>
                    <a:pt x="425" y="391"/>
                  </a:lnTo>
                  <a:lnTo>
                    <a:pt x="423" y="365"/>
                  </a:lnTo>
                  <a:lnTo>
                    <a:pt x="423" y="182"/>
                  </a:lnTo>
                  <a:lnTo>
                    <a:pt x="435" y="113"/>
                  </a:lnTo>
                  <a:lnTo>
                    <a:pt x="466" y="63"/>
                  </a:lnTo>
                  <a:lnTo>
                    <a:pt x="509" y="32"/>
                  </a:lnTo>
                  <a:lnTo>
                    <a:pt x="557" y="22"/>
                  </a:lnTo>
                  <a:lnTo>
                    <a:pt x="578" y="25"/>
                  </a:lnTo>
                  <a:lnTo>
                    <a:pt x="595" y="31"/>
                  </a:lnTo>
                  <a:lnTo>
                    <a:pt x="608" y="42"/>
                  </a:lnTo>
                  <a:lnTo>
                    <a:pt x="617" y="56"/>
                  </a:lnTo>
                  <a:lnTo>
                    <a:pt x="624" y="73"/>
                  </a:lnTo>
                  <a:lnTo>
                    <a:pt x="628" y="91"/>
                  </a:lnTo>
                  <a:lnTo>
                    <a:pt x="630" y="112"/>
                  </a:lnTo>
                  <a:lnTo>
                    <a:pt x="630" y="133"/>
                  </a:lnTo>
                  <a:lnTo>
                    <a:pt x="630" y="365"/>
                  </a:lnTo>
                  <a:lnTo>
                    <a:pt x="628" y="391"/>
                  </a:lnTo>
                  <a:lnTo>
                    <a:pt x="617" y="404"/>
                  </a:lnTo>
                  <a:lnTo>
                    <a:pt x="593" y="409"/>
                  </a:lnTo>
                  <a:lnTo>
                    <a:pt x="553" y="410"/>
                  </a:lnTo>
                  <a:lnTo>
                    <a:pt x="553" y="441"/>
                  </a:lnTo>
                  <a:lnTo>
                    <a:pt x="777" y="441"/>
                  </a:lnTo>
                  <a:lnTo>
                    <a:pt x="777" y="410"/>
                  </a:lnTo>
                  <a:lnTo>
                    <a:pt x="743" y="409"/>
                  </a:lnTo>
                  <a:lnTo>
                    <a:pt x="719" y="406"/>
                  </a:lnTo>
                  <a:lnTo>
                    <a:pt x="704" y="397"/>
                  </a:lnTo>
                  <a:lnTo>
                    <a:pt x="699" y="380"/>
                  </a:lnTo>
                  <a:lnTo>
                    <a:pt x="699" y="189"/>
                  </a:lnTo>
                  <a:lnTo>
                    <a:pt x="698" y="135"/>
                  </a:lnTo>
                  <a:lnTo>
                    <a:pt x="695" y="95"/>
                  </a:lnTo>
                  <a:lnTo>
                    <a:pt x="686" y="64"/>
                  </a:lnTo>
                  <a:lnTo>
                    <a:pt x="668" y="37"/>
                  </a:lnTo>
                  <a:lnTo>
                    <a:pt x="654" y="24"/>
                  </a:lnTo>
                  <a:lnTo>
                    <a:pt x="632" y="12"/>
                  </a:lnTo>
                  <a:lnTo>
                    <a:pt x="602" y="4"/>
                  </a:lnTo>
                  <a:lnTo>
                    <a:pt x="564" y="0"/>
                  </a:lnTo>
                  <a:lnTo>
                    <a:pt x="508" y="10"/>
                  </a:lnTo>
                  <a:lnTo>
                    <a:pt x="467" y="35"/>
                  </a:lnTo>
                  <a:lnTo>
                    <a:pt x="438" y="67"/>
                  </a:lnTo>
                  <a:lnTo>
                    <a:pt x="419" y="98"/>
                  </a:lnTo>
                  <a:lnTo>
                    <a:pt x="412" y="69"/>
                  </a:lnTo>
                  <a:lnTo>
                    <a:pt x="400" y="46"/>
                  </a:lnTo>
                  <a:lnTo>
                    <a:pt x="383" y="29"/>
                  </a:lnTo>
                  <a:lnTo>
                    <a:pt x="365" y="17"/>
                  </a:lnTo>
                  <a:lnTo>
                    <a:pt x="345" y="9"/>
                  </a:lnTo>
                  <a:lnTo>
                    <a:pt x="325" y="3"/>
                  </a:lnTo>
                  <a:lnTo>
                    <a:pt x="305" y="1"/>
                  </a:lnTo>
                  <a:lnTo>
                    <a:pt x="287" y="0"/>
                  </a:lnTo>
                  <a:lnTo>
                    <a:pt x="238" y="8"/>
                  </a:lnTo>
                  <a:lnTo>
                    <a:pt x="197" y="29"/>
                  </a:lnTo>
                  <a:lnTo>
                    <a:pt x="165" y="62"/>
                  </a:lnTo>
                  <a:lnTo>
                    <a:pt x="141" y="105"/>
                  </a:lnTo>
                  <a:lnTo>
                    <a:pt x="141" y="0"/>
                  </a:lnTo>
                  <a:lnTo>
                    <a:pt x="0" y="11"/>
                  </a:lnTo>
                  <a:lnTo>
                    <a:pt x="0" y="42"/>
                  </a:lnTo>
                  <a:lnTo>
                    <a:pt x="24" y="42"/>
                  </a:lnTo>
                  <a:lnTo>
                    <a:pt x="42" y="44"/>
                  </a:lnTo>
                  <a:lnTo>
                    <a:pt x="55" y="47"/>
                  </a:lnTo>
                  <a:lnTo>
                    <a:pt x="65" y="52"/>
                  </a:lnTo>
                  <a:lnTo>
                    <a:pt x="72" y="59"/>
                  </a:lnTo>
                  <a:lnTo>
                    <a:pt x="75" y="69"/>
                  </a:lnTo>
                  <a:lnTo>
                    <a:pt x="77" y="81"/>
                  </a:lnTo>
                  <a:lnTo>
                    <a:pt x="78" y="9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9" name="Freeform 214"/>
            <p:cNvSpPr>
              <a:spLocks noChangeAspect="1" noEditPoints="1"/>
            </p:cNvSpPr>
            <p:nvPr/>
          </p:nvSpPr>
          <p:spPr bwMode="auto">
            <a:xfrm>
              <a:off x="2896" y="2"/>
              <a:ext cx="213" cy="667"/>
            </a:xfrm>
            <a:custGeom>
              <a:avLst/>
              <a:gdLst>
                <a:gd name="T0" fmla="*/ 143 w 213"/>
                <a:gd name="T1" fmla="*/ 226 h 667"/>
                <a:gd name="T2" fmla="*/ 4 w 213"/>
                <a:gd name="T3" fmla="*/ 237 h 667"/>
                <a:gd name="T4" fmla="*/ 4 w 213"/>
                <a:gd name="T5" fmla="*/ 268 h 667"/>
                <a:gd name="T6" fmla="*/ 43 w 213"/>
                <a:gd name="T7" fmla="*/ 270 h 667"/>
                <a:gd name="T8" fmla="*/ 65 w 213"/>
                <a:gd name="T9" fmla="*/ 277 h 667"/>
                <a:gd name="T10" fmla="*/ 75 w 213"/>
                <a:gd name="T11" fmla="*/ 294 h 667"/>
                <a:gd name="T12" fmla="*/ 78 w 213"/>
                <a:gd name="T13" fmla="*/ 323 h 667"/>
                <a:gd name="T14" fmla="*/ 78 w 213"/>
                <a:gd name="T15" fmla="*/ 591 h 667"/>
                <a:gd name="T16" fmla="*/ 75 w 213"/>
                <a:gd name="T17" fmla="*/ 617 h 667"/>
                <a:gd name="T18" fmla="*/ 64 w 213"/>
                <a:gd name="T19" fmla="*/ 630 h 667"/>
                <a:gd name="T20" fmla="*/ 40 w 213"/>
                <a:gd name="T21" fmla="*/ 635 h 667"/>
                <a:gd name="T22" fmla="*/ 0 w 213"/>
                <a:gd name="T23" fmla="*/ 636 h 667"/>
                <a:gd name="T24" fmla="*/ 0 w 213"/>
                <a:gd name="T25" fmla="*/ 667 h 667"/>
                <a:gd name="T26" fmla="*/ 213 w 213"/>
                <a:gd name="T27" fmla="*/ 667 h 667"/>
                <a:gd name="T28" fmla="*/ 213 w 213"/>
                <a:gd name="T29" fmla="*/ 636 h 667"/>
                <a:gd name="T30" fmla="*/ 174 w 213"/>
                <a:gd name="T31" fmla="*/ 634 h 667"/>
                <a:gd name="T32" fmla="*/ 153 w 213"/>
                <a:gd name="T33" fmla="*/ 628 h 667"/>
                <a:gd name="T34" fmla="*/ 145 w 213"/>
                <a:gd name="T35" fmla="*/ 615 h 667"/>
                <a:gd name="T36" fmla="*/ 143 w 213"/>
                <a:gd name="T37" fmla="*/ 592 h 667"/>
                <a:gd name="T38" fmla="*/ 143 w 213"/>
                <a:gd name="T39" fmla="*/ 226 h 667"/>
                <a:gd name="T40" fmla="*/ 147 w 213"/>
                <a:gd name="T41" fmla="*/ 53 h 667"/>
                <a:gd name="T42" fmla="*/ 143 w 213"/>
                <a:gd name="T43" fmla="*/ 31 h 667"/>
                <a:gd name="T44" fmla="*/ 131 w 213"/>
                <a:gd name="T45" fmla="*/ 15 h 667"/>
                <a:gd name="T46" fmla="*/ 114 w 213"/>
                <a:gd name="T47" fmla="*/ 4 h 667"/>
                <a:gd name="T48" fmla="*/ 94 w 213"/>
                <a:gd name="T49" fmla="*/ 0 h 667"/>
                <a:gd name="T50" fmla="*/ 73 w 213"/>
                <a:gd name="T51" fmla="*/ 5 h 667"/>
                <a:gd name="T52" fmla="*/ 57 w 213"/>
                <a:gd name="T53" fmla="*/ 17 h 667"/>
                <a:gd name="T54" fmla="*/ 46 w 213"/>
                <a:gd name="T55" fmla="*/ 34 h 667"/>
                <a:gd name="T56" fmla="*/ 42 w 213"/>
                <a:gd name="T57" fmla="*/ 53 h 667"/>
                <a:gd name="T58" fmla="*/ 46 w 213"/>
                <a:gd name="T59" fmla="*/ 73 h 667"/>
                <a:gd name="T60" fmla="*/ 57 w 213"/>
                <a:gd name="T61" fmla="*/ 89 h 667"/>
                <a:gd name="T62" fmla="*/ 73 w 213"/>
                <a:gd name="T63" fmla="*/ 101 h 667"/>
                <a:gd name="T64" fmla="*/ 94 w 213"/>
                <a:gd name="T65" fmla="*/ 106 h 667"/>
                <a:gd name="T66" fmla="*/ 114 w 213"/>
                <a:gd name="T67" fmla="*/ 102 h 667"/>
                <a:gd name="T68" fmla="*/ 131 w 213"/>
                <a:gd name="T69" fmla="*/ 91 h 667"/>
                <a:gd name="T70" fmla="*/ 143 w 213"/>
                <a:gd name="T71" fmla="*/ 75 h 667"/>
                <a:gd name="T72" fmla="*/ 147 w 213"/>
                <a:gd name="T73" fmla="*/ 5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3" h="667">
                  <a:moveTo>
                    <a:pt x="143" y="226"/>
                  </a:moveTo>
                  <a:lnTo>
                    <a:pt x="4" y="237"/>
                  </a:lnTo>
                  <a:lnTo>
                    <a:pt x="4" y="268"/>
                  </a:lnTo>
                  <a:lnTo>
                    <a:pt x="43" y="270"/>
                  </a:lnTo>
                  <a:lnTo>
                    <a:pt x="65" y="277"/>
                  </a:lnTo>
                  <a:lnTo>
                    <a:pt x="75" y="294"/>
                  </a:lnTo>
                  <a:lnTo>
                    <a:pt x="78" y="323"/>
                  </a:lnTo>
                  <a:lnTo>
                    <a:pt x="78" y="591"/>
                  </a:lnTo>
                  <a:lnTo>
                    <a:pt x="75" y="617"/>
                  </a:lnTo>
                  <a:lnTo>
                    <a:pt x="64" y="630"/>
                  </a:lnTo>
                  <a:lnTo>
                    <a:pt x="40" y="635"/>
                  </a:lnTo>
                  <a:lnTo>
                    <a:pt x="0" y="636"/>
                  </a:lnTo>
                  <a:lnTo>
                    <a:pt x="0" y="667"/>
                  </a:lnTo>
                  <a:lnTo>
                    <a:pt x="213" y="667"/>
                  </a:lnTo>
                  <a:lnTo>
                    <a:pt x="213" y="636"/>
                  </a:lnTo>
                  <a:lnTo>
                    <a:pt x="174" y="634"/>
                  </a:lnTo>
                  <a:lnTo>
                    <a:pt x="153" y="628"/>
                  </a:lnTo>
                  <a:lnTo>
                    <a:pt x="145" y="615"/>
                  </a:lnTo>
                  <a:lnTo>
                    <a:pt x="143" y="592"/>
                  </a:lnTo>
                  <a:lnTo>
                    <a:pt x="143" y="226"/>
                  </a:lnTo>
                  <a:close/>
                  <a:moveTo>
                    <a:pt x="147" y="53"/>
                  </a:moveTo>
                  <a:lnTo>
                    <a:pt x="143" y="31"/>
                  </a:lnTo>
                  <a:lnTo>
                    <a:pt x="131" y="15"/>
                  </a:lnTo>
                  <a:lnTo>
                    <a:pt x="114" y="4"/>
                  </a:lnTo>
                  <a:lnTo>
                    <a:pt x="94" y="0"/>
                  </a:lnTo>
                  <a:lnTo>
                    <a:pt x="73" y="5"/>
                  </a:lnTo>
                  <a:lnTo>
                    <a:pt x="57" y="17"/>
                  </a:lnTo>
                  <a:lnTo>
                    <a:pt x="46" y="34"/>
                  </a:lnTo>
                  <a:lnTo>
                    <a:pt x="42" y="53"/>
                  </a:lnTo>
                  <a:lnTo>
                    <a:pt x="46" y="73"/>
                  </a:lnTo>
                  <a:lnTo>
                    <a:pt x="57" y="89"/>
                  </a:lnTo>
                  <a:lnTo>
                    <a:pt x="73" y="101"/>
                  </a:lnTo>
                  <a:lnTo>
                    <a:pt x="94" y="106"/>
                  </a:lnTo>
                  <a:lnTo>
                    <a:pt x="114" y="102"/>
                  </a:lnTo>
                  <a:lnTo>
                    <a:pt x="131" y="91"/>
                  </a:lnTo>
                  <a:lnTo>
                    <a:pt x="143" y="75"/>
                  </a:lnTo>
                  <a:lnTo>
                    <a:pt x="147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0" name="Freeform 215"/>
            <p:cNvSpPr>
              <a:spLocks noChangeAspect="1"/>
            </p:cNvSpPr>
            <p:nvPr/>
          </p:nvSpPr>
          <p:spPr bwMode="auto">
            <a:xfrm>
              <a:off x="3171" y="228"/>
              <a:ext cx="500" cy="441"/>
            </a:xfrm>
            <a:custGeom>
              <a:avLst/>
              <a:gdLst>
                <a:gd name="T0" fmla="*/ 77 w 500"/>
                <a:gd name="T1" fmla="*/ 98 h 441"/>
                <a:gd name="T2" fmla="*/ 77 w 500"/>
                <a:gd name="T3" fmla="*/ 365 h 441"/>
                <a:gd name="T4" fmla="*/ 74 w 500"/>
                <a:gd name="T5" fmla="*/ 391 h 441"/>
                <a:gd name="T6" fmla="*/ 64 w 500"/>
                <a:gd name="T7" fmla="*/ 404 h 441"/>
                <a:gd name="T8" fmla="*/ 40 w 500"/>
                <a:gd name="T9" fmla="*/ 409 h 441"/>
                <a:gd name="T10" fmla="*/ 0 w 500"/>
                <a:gd name="T11" fmla="*/ 410 h 441"/>
                <a:gd name="T12" fmla="*/ 0 w 500"/>
                <a:gd name="T13" fmla="*/ 441 h 441"/>
                <a:gd name="T14" fmla="*/ 223 w 500"/>
                <a:gd name="T15" fmla="*/ 441 h 441"/>
                <a:gd name="T16" fmla="*/ 223 w 500"/>
                <a:gd name="T17" fmla="*/ 410 h 441"/>
                <a:gd name="T18" fmla="*/ 183 w 500"/>
                <a:gd name="T19" fmla="*/ 409 h 441"/>
                <a:gd name="T20" fmla="*/ 160 w 500"/>
                <a:gd name="T21" fmla="*/ 404 h 441"/>
                <a:gd name="T22" fmla="*/ 149 w 500"/>
                <a:gd name="T23" fmla="*/ 391 h 441"/>
                <a:gd name="T24" fmla="*/ 146 w 500"/>
                <a:gd name="T25" fmla="*/ 365 h 441"/>
                <a:gd name="T26" fmla="*/ 146 w 500"/>
                <a:gd name="T27" fmla="*/ 182 h 441"/>
                <a:gd name="T28" fmla="*/ 158 w 500"/>
                <a:gd name="T29" fmla="*/ 113 h 441"/>
                <a:gd name="T30" fmla="*/ 189 w 500"/>
                <a:gd name="T31" fmla="*/ 63 h 441"/>
                <a:gd name="T32" fmla="*/ 232 w 500"/>
                <a:gd name="T33" fmla="*/ 32 h 441"/>
                <a:gd name="T34" fmla="*/ 280 w 500"/>
                <a:gd name="T35" fmla="*/ 22 h 441"/>
                <a:gd name="T36" fmla="*/ 301 w 500"/>
                <a:gd name="T37" fmla="*/ 25 h 441"/>
                <a:gd name="T38" fmla="*/ 318 w 500"/>
                <a:gd name="T39" fmla="*/ 31 h 441"/>
                <a:gd name="T40" fmla="*/ 331 w 500"/>
                <a:gd name="T41" fmla="*/ 42 h 441"/>
                <a:gd name="T42" fmla="*/ 340 w 500"/>
                <a:gd name="T43" fmla="*/ 56 h 441"/>
                <a:gd name="T44" fmla="*/ 347 w 500"/>
                <a:gd name="T45" fmla="*/ 73 h 441"/>
                <a:gd name="T46" fmla="*/ 351 w 500"/>
                <a:gd name="T47" fmla="*/ 91 h 441"/>
                <a:gd name="T48" fmla="*/ 353 w 500"/>
                <a:gd name="T49" fmla="*/ 112 h 441"/>
                <a:gd name="T50" fmla="*/ 353 w 500"/>
                <a:gd name="T51" fmla="*/ 133 h 441"/>
                <a:gd name="T52" fmla="*/ 353 w 500"/>
                <a:gd name="T53" fmla="*/ 365 h 441"/>
                <a:gd name="T54" fmla="*/ 351 w 500"/>
                <a:gd name="T55" fmla="*/ 391 h 441"/>
                <a:gd name="T56" fmla="*/ 340 w 500"/>
                <a:gd name="T57" fmla="*/ 404 h 441"/>
                <a:gd name="T58" fmla="*/ 316 w 500"/>
                <a:gd name="T59" fmla="*/ 409 h 441"/>
                <a:gd name="T60" fmla="*/ 276 w 500"/>
                <a:gd name="T61" fmla="*/ 410 h 441"/>
                <a:gd name="T62" fmla="*/ 276 w 500"/>
                <a:gd name="T63" fmla="*/ 441 h 441"/>
                <a:gd name="T64" fmla="*/ 500 w 500"/>
                <a:gd name="T65" fmla="*/ 441 h 441"/>
                <a:gd name="T66" fmla="*/ 500 w 500"/>
                <a:gd name="T67" fmla="*/ 410 h 441"/>
                <a:gd name="T68" fmla="*/ 466 w 500"/>
                <a:gd name="T69" fmla="*/ 409 h 441"/>
                <a:gd name="T70" fmla="*/ 442 w 500"/>
                <a:gd name="T71" fmla="*/ 406 h 441"/>
                <a:gd name="T72" fmla="*/ 428 w 500"/>
                <a:gd name="T73" fmla="*/ 397 h 441"/>
                <a:gd name="T74" fmla="*/ 422 w 500"/>
                <a:gd name="T75" fmla="*/ 380 h 441"/>
                <a:gd name="T76" fmla="*/ 422 w 500"/>
                <a:gd name="T77" fmla="*/ 189 h 441"/>
                <a:gd name="T78" fmla="*/ 422 w 500"/>
                <a:gd name="T79" fmla="*/ 135 h 441"/>
                <a:gd name="T80" fmla="*/ 419 w 500"/>
                <a:gd name="T81" fmla="*/ 95 h 441"/>
                <a:gd name="T82" fmla="*/ 409 w 500"/>
                <a:gd name="T83" fmla="*/ 64 h 441"/>
                <a:gd name="T84" fmla="*/ 391 w 500"/>
                <a:gd name="T85" fmla="*/ 37 h 441"/>
                <a:gd name="T86" fmla="*/ 377 w 500"/>
                <a:gd name="T87" fmla="*/ 24 h 441"/>
                <a:gd name="T88" fmla="*/ 355 w 500"/>
                <a:gd name="T89" fmla="*/ 12 h 441"/>
                <a:gd name="T90" fmla="*/ 325 w 500"/>
                <a:gd name="T91" fmla="*/ 4 h 441"/>
                <a:gd name="T92" fmla="*/ 287 w 500"/>
                <a:gd name="T93" fmla="*/ 0 h 441"/>
                <a:gd name="T94" fmla="*/ 238 w 500"/>
                <a:gd name="T95" fmla="*/ 8 h 441"/>
                <a:gd name="T96" fmla="*/ 197 w 500"/>
                <a:gd name="T97" fmla="*/ 29 h 441"/>
                <a:gd name="T98" fmla="*/ 164 w 500"/>
                <a:gd name="T99" fmla="*/ 62 h 441"/>
                <a:gd name="T100" fmla="*/ 140 w 500"/>
                <a:gd name="T101" fmla="*/ 105 h 441"/>
                <a:gd name="T102" fmla="*/ 140 w 500"/>
                <a:gd name="T103" fmla="*/ 0 h 441"/>
                <a:gd name="T104" fmla="*/ 0 w 500"/>
                <a:gd name="T105" fmla="*/ 11 h 441"/>
                <a:gd name="T106" fmla="*/ 0 w 500"/>
                <a:gd name="T107" fmla="*/ 42 h 441"/>
                <a:gd name="T108" fmla="*/ 23 w 500"/>
                <a:gd name="T109" fmla="*/ 42 h 441"/>
                <a:gd name="T110" fmla="*/ 41 w 500"/>
                <a:gd name="T111" fmla="*/ 44 h 441"/>
                <a:gd name="T112" fmla="*/ 55 w 500"/>
                <a:gd name="T113" fmla="*/ 47 h 441"/>
                <a:gd name="T114" fmla="*/ 65 w 500"/>
                <a:gd name="T115" fmla="*/ 52 h 441"/>
                <a:gd name="T116" fmla="*/ 71 w 500"/>
                <a:gd name="T117" fmla="*/ 59 h 441"/>
                <a:gd name="T118" fmla="*/ 75 w 500"/>
                <a:gd name="T119" fmla="*/ 69 h 441"/>
                <a:gd name="T120" fmla="*/ 77 w 500"/>
                <a:gd name="T121" fmla="*/ 81 h 441"/>
                <a:gd name="T122" fmla="*/ 77 w 500"/>
                <a:gd name="T123" fmla="*/ 98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0" h="441">
                  <a:moveTo>
                    <a:pt x="77" y="98"/>
                  </a:moveTo>
                  <a:lnTo>
                    <a:pt x="77" y="365"/>
                  </a:lnTo>
                  <a:lnTo>
                    <a:pt x="74" y="391"/>
                  </a:lnTo>
                  <a:lnTo>
                    <a:pt x="64" y="404"/>
                  </a:lnTo>
                  <a:lnTo>
                    <a:pt x="40" y="409"/>
                  </a:lnTo>
                  <a:lnTo>
                    <a:pt x="0" y="410"/>
                  </a:lnTo>
                  <a:lnTo>
                    <a:pt x="0" y="441"/>
                  </a:lnTo>
                  <a:lnTo>
                    <a:pt x="223" y="441"/>
                  </a:lnTo>
                  <a:lnTo>
                    <a:pt x="223" y="410"/>
                  </a:lnTo>
                  <a:lnTo>
                    <a:pt x="183" y="409"/>
                  </a:lnTo>
                  <a:lnTo>
                    <a:pt x="160" y="404"/>
                  </a:lnTo>
                  <a:lnTo>
                    <a:pt x="149" y="391"/>
                  </a:lnTo>
                  <a:lnTo>
                    <a:pt x="146" y="365"/>
                  </a:lnTo>
                  <a:lnTo>
                    <a:pt x="146" y="182"/>
                  </a:lnTo>
                  <a:lnTo>
                    <a:pt x="158" y="113"/>
                  </a:lnTo>
                  <a:lnTo>
                    <a:pt x="189" y="63"/>
                  </a:lnTo>
                  <a:lnTo>
                    <a:pt x="232" y="32"/>
                  </a:lnTo>
                  <a:lnTo>
                    <a:pt x="280" y="22"/>
                  </a:lnTo>
                  <a:lnTo>
                    <a:pt x="301" y="25"/>
                  </a:lnTo>
                  <a:lnTo>
                    <a:pt x="318" y="31"/>
                  </a:lnTo>
                  <a:lnTo>
                    <a:pt x="331" y="42"/>
                  </a:lnTo>
                  <a:lnTo>
                    <a:pt x="340" y="56"/>
                  </a:lnTo>
                  <a:lnTo>
                    <a:pt x="347" y="73"/>
                  </a:lnTo>
                  <a:lnTo>
                    <a:pt x="351" y="91"/>
                  </a:lnTo>
                  <a:lnTo>
                    <a:pt x="353" y="112"/>
                  </a:lnTo>
                  <a:lnTo>
                    <a:pt x="353" y="133"/>
                  </a:lnTo>
                  <a:lnTo>
                    <a:pt x="353" y="365"/>
                  </a:lnTo>
                  <a:lnTo>
                    <a:pt x="351" y="391"/>
                  </a:lnTo>
                  <a:lnTo>
                    <a:pt x="340" y="404"/>
                  </a:lnTo>
                  <a:lnTo>
                    <a:pt x="316" y="409"/>
                  </a:lnTo>
                  <a:lnTo>
                    <a:pt x="276" y="410"/>
                  </a:lnTo>
                  <a:lnTo>
                    <a:pt x="276" y="441"/>
                  </a:lnTo>
                  <a:lnTo>
                    <a:pt x="500" y="441"/>
                  </a:lnTo>
                  <a:lnTo>
                    <a:pt x="500" y="410"/>
                  </a:lnTo>
                  <a:lnTo>
                    <a:pt x="466" y="409"/>
                  </a:lnTo>
                  <a:lnTo>
                    <a:pt x="442" y="406"/>
                  </a:lnTo>
                  <a:lnTo>
                    <a:pt x="428" y="397"/>
                  </a:lnTo>
                  <a:lnTo>
                    <a:pt x="422" y="380"/>
                  </a:lnTo>
                  <a:lnTo>
                    <a:pt x="422" y="189"/>
                  </a:lnTo>
                  <a:lnTo>
                    <a:pt x="422" y="135"/>
                  </a:lnTo>
                  <a:lnTo>
                    <a:pt x="419" y="95"/>
                  </a:lnTo>
                  <a:lnTo>
                    <a:pt x="409" y="64"/>
                  </a:lnTo>
                  <a:lnTo>
                    <a:pt x="391" y="37"/>
                  </a:lnTo>
                  <a:lnTo>
                    <a:pt x="377" y="24"/>
                  </a:lnTo>
                  <a:lnTo>
                    <a:pt x="355" y="12"/>
                  </a:lnTo>
                  <a:lnTo>
                    <a:pt x="325" y="4"/>
                  </a:lnTo>
                  <a:lnTo>
                    <a:pt x="287" y="0"/>
                  </a:lnTo>
                  <a:lnTo>
                    <a:pt x="238" y="8"/>
                  </a:lnTo>
                  <a:lnTo>
                    <a:pt x="197" y="29"/>
                  </a:lnTo>
                  <a:lnTo>
                    <a:pt x="164" y="62"/>
                  </a:lnTo>
                  <a:lnTo>
                    <a:pt x="140" y="105"/>
                  </a:ln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lnTo>
                    <a:pt x="23" y="42"/>
                  </a:lnTo>
                  <a:lnTo>
                    <a:pt x="41" y="44"/>
                  </a:lnTo>
                  <a:lnTo>
                    <a:pt x="55" y="47"/>
                  </a:lnTo>
                  <a:lnTo>
                    <a:pt x="65" y="52"/>
                  </a:lnTo>
                  <a:lnTo>
                    <a:pt x="71" y="59"/>
                  </a:lnTo>
                  <a:lnTo>
                    <a:pt x="75" y="69"/>
                  </a:lnTo>
                  <a:lnTo>
                    <a:pt x="77" y="81"/>
                  </a:lnTo>
                  <a:lnTo>
                    <a:pt x="77" y="9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1" name="Freeform 216"/>
            <p:cNvSpPr>
              <a:spLocks noChangeAspect="1"/>
            </p:cNvSpPr>
            <p:nvPr/>
          </p:nvSpPr>
          <p:spPr bwMode="auto">
            <a:xfrm>
              <a:off x="3" y="878"/>
              <a:ext cx="453" cy="476"/>
            </a:xfrm>
            <a:custGeom>
              <a:avLst/>
              <a:gdLst>
                <a:gd name="T0" fmla="*/ 239 w 453"/>
                <a:gd name="T1" fmla="*/ 57 h 476"/>
                <a:gd name="T2" fmla="*/ 243 w 453"/>
                <a:gd name="T3" fmla="*/ 42 h 476"/>
                <a:gd name="T4" fmla="*/ 253 w 453"/>
                <a:gd name="T5" fmla="*/ 32 h 476"/>
                <a:gd name="T6" fmla="*/ 273 w 453"/>
                <a:gd name="T7" fmla="*/ 26 h 476"/>
                <a:gd name="T8" fmla="*/ 311 w 453"/>
                <a:gd name="T9" fmla="*/ 25 h 476"/>
                <a:gd name="T10" fmla="*/ 325 w 453"/>
                <a:gd name="T11" fmla="*/ 24 h 476"/>
                <a:gd name="T12" fmla="*/ 333 w 453"/>
                <a:gd name="T13" fmla="*/ 23 h 476"/>
                <a:gd name="T14" fmla="*/ 338 w 453"/>
                <a:gd name="T15" fmla="*/ 18 h 476"/>
                <a:gd name="T16" fmla="*/ 339 w 453"/>
                <a:gd name="T17" fmla="*/ 10 h 476"/>
                <a:gd name="T18" fmla="*/ 338 w 453"/>
                <a:gd name="T19" fmla="*/ 4 h 476"/>
                <a:gd name="T20" fmla="*/ 327 w 453"/>
                <a:gd name="T21" fmla="*/ 0 h 476"/>
                <a:gd name="T22" fmla="*/ 127 w 453"/>
                <a:gd name="T23" fmla="*/ 0 h 476"/>
                <a:gd name="T24" fmla="*/ 123 w 453"/>
                <a:gd name="T25" fmla="*/ 0 h 476"/>
                <a:gd name="T26" fmla="*/ 118 w 453"/>
                <a:gd name="T27" fmla="*/ 2 h 476"/>
                <a:gd name="T28" fmla="*/ 114 w 453"/>
                <a:gd name="T29" fmla="*/ 6 h 476"/>
                <a:gd name="T30" fmla="*/ 113 w 453"/>
                <a:gd name="T31" fmla="*/ 15 h 476"/>
                <a:gd name="T32" fmla="*/ 118 w 453"/>
                <a:gd name="T33" fmla="*/ 24 h 476"/>
                <a:gd name="T34" fmla="*/ 135 w 453"/>
                <a:gd name="T35" fmla="*/ 25 h 476"/>
                <a:gd name="T36" fmla="*/ 143 w 453"/>
                <a:gd name="T37" fmla="*/ 25 h 476"/>
                <a:gd name="T38" fmla="*/ 161 w 453"/>
                <a:gd name="T39" fmla="*/ 26 h 476"/>
                <a:gd name="T40" fmla="*/ 175 w 453"/>
                <a:gd name="T41" fmla="*/ 29 h 476"/>
                <a:gd name="T42" fmla="*/ 177 w 453"/>
                <a:gd name="T43" fmla="*/ 36 h 476"/>
                <a:gd name="T44" fmla="*/ 177 w 453"/>
                <a:gd name="T45" fmla="*/ 40 h 476"/>
                <a:gd name="T46" fmla="*/ 174 w 453"/>
                <a:gd name="T47" fmla="*/ 52 h 476"/>
                <a:gd name="T48" fmla="*/ 82 w 453"/>
                <a:gd name="T49" fmla="*/ 421 h 476"/>
                <a:gd name="T50" fmla="*/ 77 w 453"/>
                <a:gd name="T51" fmla="*/ 436 h 476"/>
                <a:gd name="T52" fmla="*/ 69 w 453"/>
                <a:gd name="T53" fmla="*/ 445 h 476"/>
                <a:gd name="T54" fmla="*/ 52 w 453"/>
                <a:gd name="T55" fmla="*/ 450 h 476"/>
                <a:gd name="T56" fmla="*/ 21 w 453"/>
                <a:gd name="T57" fmla="*/ 451 h 476"/>
                <a:gd name="T58" fmla="*/ 6 w 453"/>
                <a:gd name="T59" fmla="*/ 453 h 476"/>
                <a:gd name="T60" fmla="*/ 0 w 453"/>
                <a:gd name="T61" fmla="*/ 466 h 476"/>
                <a:gd name="T62" fmla="*/ 6 w 453"/>
                <a:gd name="T63" fmla="*/ 475 h 476"/>
                <a:gd name="T64" fmla="*/ 21 w 453"/>
                <a:gd name="T65" fmla="*/ 476 h 476"/>
                <a:gd name="T66" fmla="*/ 371 w 453"/>
                <a:gd name="T67" fmla="*/ 476 h 476"/>
                <a:gd name="T68" fmla="*/ 381 w 453"/>
                <a:gd name="T69" fmla="*/ 476 h 476"/>
                <a:gd name="T70" fmla="*/ 387 w 453"/>
                <a:gd name="T71" fmla="*/ 474 h 476"/>
                <a:gd name="T72" fmla="*/ 391 w 453"/>
                <a:gd name="T73" fmla="*/ 470 h 476"/>
                <a:gd name="T74" fmla="*/ 394 w 453"/>
                <a:gd name="T75" fmla="*/ 462 h 476"/>
                <a:gd name="T76" fmla="*/ 407 w 453"/>
                <a:gd name="T77" fmla="*/ 430 h 476"/>
                <a:gd name="T78" fmla="*/ 427 w 453"/>
                <a:gd name="T79" fmla="*/ 377 h 476"/>
                <a:gd name="T80" fmla="*/ 445 w 453"/>
                <a:gd name="T81" fmla="*/ 327 h 476"/>
                <a:gd name="T82" fmla="*/ 453 w 453"/>
                <a:gd name="T83" fmla="*/ 302 h 476"/>
                <a:gd name="T84" fmla="*/ 451 w 453"/>
                <a:gd name="T85" fmla="*/ 297 h 476"/>
                <a:gd name="T86" fmla="*/ 442 w 453"/>
                <a:gd name="T87" fmla="*/ 292 h 476"/>
                <a:gd name="T88" fmla="*/ 433 w 453"/>
                <a:gd name="T89" fmla="*/ 296 h 476"/>
                <a:gd name="T90" fmla="*/ 428 w 453"/>
                <a:gd name="T91" fmla="*/ 307 h 476"/>
                <a:gd name="T92" fmla="*/ 406 w 453"/>
                <a:gd name="T93" fmla="*/ 358 h 476"/>
                <a:gd name="T94" fmla="*/ 373 w 453"/>
                <a:gd name="T95" fmla="*/ 404 h 476"/>
                <a:gd name="T96" fmla="*/ 322 w 453"/>
                <a:gd name="T97" fmla="*/ 438 h 476"/>
                <a:gd name="T98" fmla="*/ 243 w 453"/>
                <a:gd name="T99" fmla="*/ 451 h 476"/>
                <a:gd name="T100" fmla="*/ 165 w 453"/>
                <a:gd name="T101" fmla="*/ 451 h 476"/>
                <a:gd name="T102" fmla="*/ 152 w 453"/>
                <a:gd name="T103" fmla="*/ 451 h 476"/>
                <a:gd name="T104" fmla="*/ 145 w 453"/>
                <a:gd name="T105" fmla="*/ 450 h 476"/>
                <a:gd name="T106" fmla="*/ 143 w 453"/>
                <a:gd name="T107" fmla="*/ 448 h 476"/>
                <a:gd name="T108" fmla="*/ 143 w 453"/>
                <a:gd name="T109" fmla="*/ 444 h 476"/>
                <a:gd name="T110" fmla="*/ 143 w 453"/>
                <a:gd name="T111" fmla="*/ 440 h 476"/>
                <a:gd name="T112" fmla="*/ 145 w 453"/>
                <a:gd name="T113" fmla="*/ 429 h 476"/>
                <a:gd name="T114" fmla="*/ 239 w 453"/>
                <a:gd name="T115" fmla="*/ 57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53" h="476">
                  <a:moveTo>
                    <a:pt x="239" y="57"/>
                  </a:moveTo>
                  <a:lnTo>
                    <a:pt x="243" y="42"/>
                  </a:lnTo>
                  <a:lnTo>
                    <a:pt x="253" y="32"/>
                  </a:lnTo>
                  <a:lnTo>
                    <a:pt x="273" y="26"/>
                  </a:lnTo>
                  <a:lnTo>
                    <a:pt x="311" y="25"/>
                  </a:lnTo>
                  <a:lnTo>
                    <a:pt x="325" y="24"/>
                  </a:lnTo>
                  <a:lnTo>
                    <a:pt x="333" y="23"/>
                  </a:lnTo>
                  <a:lnTo>
                    <a:pt x="338" y="18"/>
                  </a:lnTo>
                  <a:lnTo>
                    <a:pt x="339" y="10"/>
                  </a:lnTo>
                  <a:lnTo>
                    <a:pt x="338" y="4"/>
                  </a:lnTo>
                  <a:lnTo>
                    <a:pt x="327" y="0"/>
                  </a:lnTo>
                  <a:lnTo>
                    <a:pt x="127" y="0"/>
                  </a:lnTo>
                  <a:lnTo>
                    <a:pt x="123" y="0"/>
                  </a:lnTo>
                  <a:lnTo>
                    <a:pt x="118" y="2"/>
                  </a:lnTo>
                  <a:lnTo>
                    <a:pt x="114" y="6"/>
                  </a:lnTo>
                  <a:lnTo>
                    <a:pt x="113" y="15"/>
                  </a:lnTo>
                  <a:lnTo>
                    <a:pt x="118" y="24"/>
                  </a:lnTo>
                  <a:lnTo>
                    <a:pt x="135" y="25"/>
                  </a:lnTo>
                  <a:lnTo>
                    <a:pt x="143" y="25"/>
                  </a:lnTo>
                  <a:lnTo>
                    <a:pt x="161" y="26"/>
                  </a:lnTo>
                  <a:lnTo>
                    <a:pt x="175" y="29"/>
                  </a:lnTo>
                  <a:lnTo>
                    <a:pt x="177" y="36"/>
                  </a:lnTo>
                  <a:lnTo>
                    <a:pt x="177" y="40"/>
                  </a:lnTo>
                  <a:lnTo>
                    <a:pt x="174" y="52"/>
                  </a:lnTo>
                  <a:lnTo>
                    <a:pt x="82" y="421"/>
                  </a:lnTo>
                  <a:lnTo>
                    <a:pt x="77" y="436"/>
                  </a:lnTo>
                  <a:lnTo>
                    <a:pt x="69" y="445"/>
                  </a:lnTo>
                  <a:lnTo>
                    <a:pt x="52" y="450"/>
                  </a:lnTo>
                  <a:lnTo>
                    <a:pt x="21" y="451"/>
                  </a:lnTo>
                  <a:lnTo>
                    <a:pt x="6" y="453"/>
                  </a:lnTo>
                  <a:lnTo>
                    <a:pt x="0" y="466"/>
                  </a:lnTo>
                  <a:lnTo>
                    <a:pt x="6" y="475"/>
                  </a:lnTo>
                  <a:lnTo>
                    <a:pt x="21" y="476"/>
                  </a:lnTo>
                  <a:lnTo>
                    <a:pt x="371" y="476"/>
                  </a:lnTo>
                  <a:lnTo>
                    <a:pt x="381" y="476"/>
                  </a:lnTo>
                  <a:lnTo>
                    <a:pt x="387" y="474"/>
                  </a:lnTo>
                  <a:lnTo>
                    <a:pt x="391" y="470"/>
                  </a:lnTo>
                  <a:lnTo>
                    <a:pt x="394" y="462"/>
                  </a:lnTo>
                  <a:lnTo>
                    <a:pt x="407" y="430"/>
                  </a:lnTo>
                  <a:lnTo>
                    <a:pt x="427" y="377"/>
                  </a:lnTo>
                  <a:lnTo>
                    <a:pt x="445" y="327"/>
                  </a:lnTo>
                  <a:lnTo>
                    <a:pt x="453" y="302"/>
                  </a:lnTo>
                  <a:lnTo>
                    <a:pt x="451" y="297"/>
                  </a:lnTo>
                  <a:lnTo>
                    <a:pt x="442" y="292"/>
                  </a:lnTo>
                  <a:lnTo>
                    <a:pt x="433" y="296"/>
                  </a:lnTo>
                  <a:lnTo>
                    <a:pt x="428" y="307"/>
                  </a:lnTo>
                  <a:lnTo>
                    <a:pt x="406" y="358"/>
                  </a:lnTo>
                  <a:lnTo>
                    <a:pt x="373" y="404"/>
                  </a:lnTo>
                  <a:lnTo>
                    <a:pt x="322" y="438"/>
                  </a:lnTo>
                  <a:lnTo>
                    <a:pt x="243" y="451"/>
                  </a:lnTo>
                  <a:lnTo>
                    <a:pt x="165" y="451"/>
                  </a:lnTo>
                  <a:lnTo>
                    <a:pt x="152" y="451"/>
                  </a:lnTo>
                  <a:lnTo>
                    <a:pt x="145" y="450"/>
                  </a:lnTo>
                  <a:lnTo>
                    <a:pt x="143" y="448"/>
                  </a:lnTo>
                  <a:lnTo>
                    <a:pt x="143" y="444"/>
                  </a:lnTo>
                  <a:lnTo>
                    <a:pt x="143" y="440"/>
                  </a:lnTo>
                  <a:lnTo>
                    <a:pt x="145" y="429"/>
                  </a:lnTo>
                  <a:lnTo>
                    <a:pt x="239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" name="Freeform 217"/>
            <p:cNvSpPr>
              <a:spLocks noChangeAspect="1"/>
            </p:cNvSpPr>
            <p:nvPr/>
          </p:nvSpPr>
          <p:spPr bwMode="auto">
            <a:xfrm>
              <a:off x="572" y="952"/>
              <a:ext cx="385" cy="455"/>
            </a:xfrm>
            <a:custGeom>
              <a:avLst/>
              <a:gdLst>
                <a:gd name="T0" fmla="*/ 357 w 385"/>
                <a:gd name="T1" fmla="*/ 244 h 455"/>
                <a:gd name="T2" fmla="*/ 366 w 385"/>
                <a:gd name="T3" fmla="*/ 244 h 455"/>
                <a:gd name="T4" fmla="*/ 375 w 385"/>
                <a:gd name="T5" fmla="*/ 242 h 455"/>
                <a:gd name="T6" fmla="*/ 382 w 385"/>
                <a:gd name="T7" fmla="*/ 238 h 455"/>
                <a:gd name="T8" fmla="*/ 385 w 385"/>
                <a:gd name="T9" fmla="*/ 228 h 455"/>
                <a:gd name="T10" fmla="*/ 382 w 385"/>
                <a:gd name="T11" fmla="*/ 218 h 455"/>
                <a:gd name="T12" fmla="*/ 375 w 385"/>
                <a:gd name="T13" fmla="*/ 212 h 455"/>
                <a:gd name="T14" fmla="*/ 366 w 385"/>
                <a:gd name="T15" fmla="*/ 210 h 455"/>
                <a:gd name="T16" fmla="*/ 357 w 385"/>
                <a:gd name="T17" fmla="*/ 210 h 455"/>
                <a:gd name="T18" fmla="*/ 34 w 385"/>
                <a:gd name="T19" fmla="*/ 210 h 455"/>
                <a:gd name="T20" fmla="*/ 55 w 385"/>
                <a:gd name="T21" fmla="*/ 140 h 455"/>
                <a:gd name="T22" fmla="*/ 99 w 385"/>
                <a:gd name="T23" fmla="*/ 84 h 455"/>
                <a:gd name="T24" fmla="*/ 161 w 385"/>
                <a:gd name="T25" fmla="*/ 47 h 455"/>
                <a:gd name="T26" fmla="*/ 238 w 385"/>
                <a:gd name="T27" fmla="*/ 34 h 455"/>
                <a:gd name="T28" fmla="*/ 357 w 385"/>
                <a:gd name="T29" fmla="*/ 34 h 455"/>
                <a:gd name="T30" fmla="*/ 366 w 385"/>
                <a:gd name="T31" fmla="*/ 34 h 455"/>
                <a:gd name="T32" fmla="*/ 375 w 385"/>
                <a:gd name="T33" fmla="*/ 32 h 455"/>
                <a:gd name="T34" fmla="*/ 382 w 385"/>
                <a:gd name="T35" fmla="*/ 27 h 455"/>
                <a:gd name="T36" fmla="*/ 385 w 385"/>
                <a:gd name="T37" fmla="*/ 17 h 455"/>
                <a:gd name="T38" fmla="*/ 382 w 385"/>
                <a:gd name="T39" fmla="*/ 7 h 455"/>
                <a:gd name="T40" fmla="*/ 375 w 385"/>
                <a:gd name="T41" fmla="*/ 2 h 455"/>
                <a:gd name="T42" fmla="*/ 366 w 385"/>
                <a:gd name="T43" fmla="*/ 0 h 455"/>
                <a:gd name="T44" fmla="*/ 357 w 385"/>
                <a:gd name="T45" fmla="*/ 0 h 455"/>
                <a:gd name="T46" fmla="*/ 235 w 385"/>
                <a:gd name="T47" fmla="*/ 0 h 455"/>
                <a:gd name="T48" fmla="*/ 188 w 385"/>
                <a:gd name="T49" fmla="*/ 4 h 455"/>
                <a:gd name="T50" fmla="*/ 143 w 385"/>
                <a:gd name="T51" fmla="*/ 18 h 455"/>
                <a:gd name="T52" fmla="*/ 103 w 385"/>
                <a:gd name="T53" fmla="*/ 39 h 455"/>
                <a:gd name="T54" fmla="*/ 69 w 385"/>
                <a:gd name="T55" fmla="*/ 66 h 455"/>
                <a:gd name="T56" fmla="*/ 40 w 385"/>
                <a:gd name="T57" fmla="*/ 100 h 455"/>
                <a:gd name="T58" fmla="*/ 18 w 385"/>
                <a:gd name="T59" fmla="*/ 139 h 455"/>
                <a:gd name="T60" fmla="*/ 5 w 385"/>
                <a:gd name="T61" fmla="*/ 181 h 455"/>
                <a:gd name="T62" fmla="*/ 0 w 385"/>
                <a:gd name="T63" fmla="*/ 227 h 455"/>
                <a:gd name="T64" fmla="*/ 5 w 385"/>
                <a:gd name="T65" fmla="*/ 274 h 455"/>
                <a:gd name="T66" fmla="*/ 18 w 385"/>
                <a:gd name="T67" fmla="*/ 317 h 455"/>
                <a:gd name="T68" fmla="*/ 40 w 385"/>
                <a:gd name="T69" fmla="*/ 356 h 455"/>
                <a:gd name="T70" fmla="*/ 69 w 385"/>
                <a:gd name="T71" fmla="*/ 389 h 455"/>
                <a:gd name="T72" fmla="*/ 104 w 385"/>
                <a:gd name="T73" fmla="*/ 416 h 455"/>
                <a:gd name="T74" fmla="*/ 144 w 385"/>
                <a:gd name="T75" fmla="*/ 437 h 455"/>
                <a:gd name="T76" fmla="*/ 188 w 385"/>
                <a:gd name="T77" fmla="*/ 450 h 455"/>
                <a:gd name="T78" fmla="*/ 235 w 385"/>
                <a:gd name="T79" fmla="*/ 455 h 455"/>
                <a:gd name="T80" fmla="*/ 357 w 385"/>
                <a:gd name="T81" fmla="*/ 455 h 455"/>
                <a:gd name="T82" fmla="*/ 366 w 385"/>
                <a:gd name="T83" fmla="*/ 455 h 455"/>
                <a:gd name="T84" fmla="*/ 375 w 385"/>
                <a:gd name="T85" fmla="*/ 453 h 455"/>
                <a:gd name="T86" fmla="*/ 382 w 385"/>
                <a:gd name="T87" fmla="*/ 448 h 455"/>
                <a:gd name="T88" fmla="*/ 385 w 385"/>
                <a:gd name="T89" fmla="*/ 438 h 455"/>
                <a:gd name="T90" fmla="*/ 382 w 385"/>
                <a:gd name="T91" fmla="*/ 428 h 455"/>
                <a:gd name="T92" fmla="*/ 375 w 385"/>
                <a:gd name="T93" fmla="*/ 423 h 455"/>
                <a:gd name="T94" fmla="*/ 366 w 385"/>
                <a:gd name="T95" fmla="*/ 421 h 455"/>
                <a:gd name="T96" fmla="*/ 357 w 385"/>
                <a:gd name="T97" fmla="*/ 421 h 455"/>
                <a:gd name="T98" fmla="*/ 238 w 385"/>
                <a:gd name="T99" fmla="*/ 421 h 455"/>
                <a:gd name="T100" fmla="*/ 161 w 385"/>
                <a:gd name="T101" fmla="*/ 407 h 455"/>
                <a:gd name="T102" fmla="*/ 99 w 385"/>
                <a:gd name="T103" fmla="*/ 370 h 455"/>
                <a:gd name="T104" fmla="*/ 55 w 385"/>
                <a:gd name="T105" fmla="*/ 315 h 455"/>
                <a:gd name="T106" fmla="*/ 34 w 385"/>
                <a:gd name="T107" fmla="*/ 244 h 455"/>
                <a:gd name="T108" fmla="*/ 357 w 385"/>
                <a:gd name="T109" fmla="*/ 244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5" h="455">
                  <a:moveTo>
                    <a:pt x="357" y="244"/>
                  </a:moveTo>
                  <a:lnTo>
                    <a:pt x="366" y="244"/>
                  </a:lnTo>
                  <a:lnTo>
                    <a:pt x="375" y="242"/>
                  </a:lnTo>
                  <a:lnTo>
                    <a:pt x="382" y="238"/>
                  </a:lnTo>
                  <a:lnTo>
                    <a:pt x="385" y="228"/>
                  </a:lnTo>
                  <a:lnTo>
                    <a:pt x="382" y="218"/>
                  </a:lnTo>
                  <a:lnTo>
                    <a:pt x="375" y="212"/>
                  </a:lnTo>
                  <a:lnTo>
                    <a:pt x="366" y="210"/>
                  </a:lnTo>
                  <a:lnTo>
                    <a:pt x="357" y="210"/>
                  </a:lnTo>
                  <a:lnTo>
                    <a:pt x="34" y="210"/>
                  </a:lnTo>
                  <a:lnTo>
                    <a:pt x="55" y="140"/>
                  </a:lnTo>
                  <a:lnTo>
                    <a:pt x="99" y="84"/>
                  </a:lnTo>
                  <a:lnTo>
                    <a:pt x="161" y="47"/>
                  </a:lnTo>
                  <a:lnTo>
                    <a:pt x="238" y="34"/>
                  </a:lnTo>
                  <a:lnTo>
                    <a:pt x="357" y="34"/>
                  </a:lnTo>
                  <a:lnTo>
                    <a:pt x="366" y="34"/>
                  </a:lnTo>
                  <a:lnTo>
                    <a:pt x="375" y="32"/>
                  </a:lnTo>
                  <a:lnTo>
                    <a:pt x="382" y="27"/>
                  </a:lnTo>
                  <a:lnTo>
                    <a:pt x="385" y="17"/>
                  </a:lnTo>
                  <a:lnTo>
                    <a:pt x="382" y="7"/>
                  </a:lnTo>
                  <a:lnTo>
                    <a:pt x="375" y="2"/>
                  </a:lnTo>
                  <a:lnTo>
                    <a:pt x="366" y="0"/>
                  </a:lnTo>
                  <a:lnTo>
                    <a:pt x="357" y="0"/>
                  </a:lnTo>
                  <a:lnTo>
                    <a:pt x="235" y="0"/>
                  </a:lnTo>
                  <a:lnTo>
                    <a:pt x="188" y="4"/>
                  </a:lnTo>
                  <a:lnTo>
                    <a:pt x="143" y="18"/>
                  </a:lnTo>
                  <a:lnTo>
                    <a:pt x="103" y="39"/>
                  </a:lnTo>
                  <a:lnTo>
                    <a:pt x="69" y="66"/>
                  </a:lnTo>
                  <a:lnTo>
                    <a:pt x="40" y="100"/>
                  </a:lnTo>
                  <a:lnTo>
                    <a:pt x="18" y="139"/>
                  </a:lnTo>
                  <a:lnTo>
                    <a:pt x="5" y="181"/>
                  </a:lnTo>
                  <a:lnTo>
                    <a:pt x="0" y="227"/>
                  </a:lnTo>
                  <a:lnTo>
                    <a:pt x="5" y="274"/>
                  </a:lnTo>
                  <a:lnTo>
                    <a:pt x="18" y="317"/>
                  </a:lnTo>
                  <a:lnTo>
                    <a:pt x="40" y="356"/>
                  </a:lnTo>
                  <a:lnTo>
                    <a:pt x="69" y="389"/>
                  </a:lnTo>
                  <a:lnTo>
                    <a:pt x="104" y="416"/>
                  </a:lnTo>
                  <a:lnTo>
                    <a:pt x="144" y="437"/>
                  </a:lnTo>
                  <a:lnTo>
                    <a:pt x="188" y="450"/>
                  </a:lnTo>
                  <a:lnTo>
                    <a:pt x="235" y="455"/>
                  </a:lnTo>
                  <a:lnTo>
                    <a:pt x="357" y="455"/>
                  </a:lnTo>
                  <a:lnTo>
                    <a:pt x="366" y="455"/>
                  </a:lnTo>
                  <a:lnTo>
                    <a:pt x="375" y="453"/>
                  </a:lnTo>
                  <a:lnTo>
                    <a:pt x="382" y="448"/>
                  </a:lnTo>
                  <a:lnTo>
                    <a:pt x="385" y="438"/>
                  </a:lnTo>
                  <a:lnTo>
                    <a:pt x="382" y="428"/>
                  </a:lnTo>
                  <a:lnTo>
                    <a:pt x="375" y="423"/>
                  </a:lnTo>
                  <a:lnTo>
                    <a:pt x="366" y="421"/>
                  </a:lnTo>
                  <a:lnTo>
                    <a:pt x="357" y="421"/>
                  </a:lnTo>
                  <a:lnTo>
                    <a:pt x="238" y="421"/>
                  </a:lnTo>
                  <a:lnTo>
                    <a:pt x="161" y="407"/>
                  </a:lnTo>
                  <a:lnTo>
                    <a:pt x="99" y="370"/>
                  </a:lnTo>
                  <a:lnTo>
                    <a:pt x="55" y="315"/>
                  </a:lnTo>
                  <a:lnTo>
                    <a:pt x="34" y="244"/>
                  </a:lnTo>
                  <a:lnTo>
                    <a:pt x="357" y="24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" name="Freeform 218"/>
            <p:cNvSpPr>
              <a:spLocks noChangeAspect="1" noEditPoints="1"/>
            </p:cNvSpPr>
            <p:nvPr/>
          </p:nvSpPr>
          <p:spPr bwMode="auto">
            <a:xfrm>
              <a:off x="1069" y="878"/>
              <a:ext cx="509" cy="476"/>
            </a:xfrm>
            <a:custGeom>
              <a:avLst/>
              <a:gdLst>
                <a:gd name="T0" fmla="*/ 0 w 509"/>
                <a:gd name="T1" fmla="*/ 0 h 476"/>
                <a:gd name="T2" fmla="*/ 0 w 509"/>
                <a:gd name="T3" fmla="*/ 25 h 476"/>
                <a:gd name="T4" fmla="*/ 17 w 509"/>
                <a:gd name="T5" fmla="*/ 25 h 476"/>
                <a:gd name="T6" fmla="*/ 48 w 509"/>
                <a:gd name="T7" fmla="*/ 26 h 476"/>
                <a:gd name="T8" fmla="*/ 65 w 509"/>
                <a:gd name="T9" fmla="*/ 32 h 476"/>
                <a:gd name="T10" fmla="*/ 71 w 509"/>
                <a:gd name="T11" fmla="*/ 41 h 476"/>
                <a:gd name="T12" fmla="*/ 72 w 509"/>
                <a:gd name="T13" fmla="*/ 56 h 476"/>
                <a:gd name="T14" fmla="*/ 72 w 509"/>
                <a:gd name="T15" fmla="*/ 420 h 476"/>
                <a:gd name="T16" fmla="*/ 71 w 509"/>
                <a:gd name="T17" fmla="*/ 434 h 476"/>
                <a:gd name="T18" fmla="*/ 65 w 509"/>
                <a:gd name="T19" fmla="*/ 444 h 476"/>
                <a:gd name="T20" fmla="*/ 48 w 509"/>
                <a:gd name="T21" fmla="*/ 449 h 476"/>
                <a:gd name="T22" fmla="*/ 17 w 509"/>
                <a:gd name="T23" fmla="*/ 451 h 476"/>
                <a:gd name="T24" fmla="*/ 0 w 509"/>
                <a:gd name="T25" fmla="*/ 451 h 476"/>
                <a:gd name="T26" fmla="*/ 0 w 509"/>
                <a:gd name="T27" fmla="*/ 476 h 476"/>
                <a:gd name="T28" fmla="*/ 275 w 509"/>
                <a:gd name="T29" fmla="*/ 476 h 476"/>
                <a:gd name="T30" fmla="*/ 321 w 509"/>
                <a:gd name="T31" fmla="*/ 471 h 476"/>
                <a:gd name="T32" fmla="*/ 365 w 509"/>
                <a:gd name="T33" fmla="*/ 458 h 476"/>
                <a:gd name="T34" fmla="*/ 405 w 509"/>
                <a:gd name="T35" fmla="*/ 436 h 476"/>
                <a:gd name="T36" fmla="*/ 440 w 509"/>
                <a:gd name="T37" fmla="*/ 408 h 476"/>
                <a:gd name="T38" fmla="*/ 468 w 509"/>
                <a:gd name="T39" fmla="*/ 373 h 476"/>
                <a:gd name="T40" fmla="*/ 490 w 509"/>
                <a:gd name="T41" fmla="*/ 333 h 476"/>
                <a:gd name="T42" fmla="*/ 504 w 509"/>
                <a:gd name="T43" fmla="*/ 290 h 476"/>
                <a:gd name="T44" fmla="*/ 509 w 509"/>
                <a:gd name="T45" fmla="*/ 242 h 476"/>
                <a:gd name="T46" fmla="*/ 504 w 509"/>
                <a:gd name="T47" fmla="*/ 193 h 476"/>
                <a:gd name="T48" fmla="*/ 490 w 509"/>
                <a:gd name="T49" fmla="*/ 148 h 476"/>
                <a:gd name="T50" fmla="*/ 469 w 509"/>
                <a:gd name="T51" fmla="*/ 107 h 476"/>
                <a:gd name="T52" fmla="*/ 440 w 509"/>
                <a:gd name="T53" fmla="*/ 71 h 476"/>
                <a:gd name="T54" fmla="*/ 405 w 509"/>
                <a:gd name="T55" fmla="*/ 42 h 476"/>
                <a:gd name="T56" fmla="*/ 366 w 509"/>
                <a:gd name="T57" fmla="*/ 19 h 476"/>
                <a:gd name="T58" fmla="*/ 322 w 509"/>
                <a:gd name="T59" fmla="*/ 5 h 476"/>
                <a:gd name="T60" fmla="*/ 275 w 509"/>
                <a:gd name="T61" fmla="*/ 0 h 476"/>
                <a:gd name="T62" fmla="*/ 0 w 509"/>
                <a:gd name="T63" fmla="*/ 0 h 476"/>
                <a:gd name="T64" fmla="*/ 169 w 509"/>
                <a:gd name="T65" fmla="*/ 451 h 476"/>
                <a:gd name="T66" fmla="*/ 150 w 509"/>
                <a:gd name="T67" fmla="*/ 450 h 476"/>
                <a:gd name="T68" fmla="*/ 140 w 509"/>
                <a:gd name="T69" fmla="*/ 445 h 476"/>
                <a:gd name="T70" fmla="*/ 136 w 509"/>
                <a:gd name="T71" fmla="*/ 437 h 476"/>
                <a:gd name="T72" fmla="*/ 135 w 509"/>
                <a:gd name="T73" fmla="*/ 424 h 476"/>
                <a:gd name="T74" fmla="*/ 135 w 509"/>
                <a:gd name="T75" fmla="*/ 52 h 476"/>
                <a:gd name="T76" fmla="*/ 136 w 509"/>
                <a:gd name="T77" fmla="*/ 39 h 476"/>
                <a:gd name="T78" fmla="*/ 140 w 509"/>
                <a:gd name="T79" fmla="*/ 30 h 476"/>
                <a:gd name="T80" fmla="*/ 150 w 509"/>
                <a:gd name="T81" fmla="*/ 26 h 476"/>
                <a:gd name="T82" fmla="*/ 169 w 509"/>
                <a:gd name="T83" fmla="*/ 25 h 476"/>
                <a:gd name="T84" fmla="*/ 255 w 509"/>
                <a:gd name="T85" fmla="*/ 25 h 476"/>
                <a:gd name="T86" fmla="*/ 297 w 509"/>
                <a:gd name="T87" fmla="*/ 29 h 476"/>
                <a:gd name="T88" fmla="*/ 336 w 509"/>
                <a:gd name="T89" fmla="*/ 42 h 476"/>
                <a:gd name="T90" fmla="*/ 370 w 509"/>
                <a:gd name="T91" fmla="*/ 63 h 476"/>
                <a:gd name="T92" fmla="*/ 398 w 509"/>
                <a:gd name="T93" fmla="*/ 91 h 476"/>
                <a:gd name="T94" fmla="*/ 416 w 509"/>
                <a:gd name="T95" fmla="*/ 122 h 476"/>
                <a:gd name="T96" fmla="*/ 428 w 509"/>
                <a:gd name="T97" fmla="*/ 157 h 476"/>
                <a:gd name="T98" fmla="*/ 435 w 509"/>
                <a:gd name="T99" fmla="*/ 198 h 476"/>
                <a:gd name="T100" fmla="*/ 437 w 509"/>
                <a:gd name="T101" fmla="*/ 242 h 476"/>
                <a:gd name="T102" fmla="*/ 434 w 509"/>
                <a:gd name="T103" fmla="*/ 295 h 476"/>
                <a:gd name="T104" fmla="*/ 424 w 509"/>
                <a:gd name="T105" fmla="*/ 337 h 476"/>
                <a:gd name="T106" fmla="*/ 410 w 509"/>
                <a:gd name="T107" fmla="*/ 369 h 476"/>
                <a:gd name="T108" fmla="*/ 393 w 509"/>
                <a:gd name="T109" fmla="*/ 394 h 476"/>
                <a:gd name="T110" fmla="*/ 366 w 509"/>
                <a:gd name="T111" fmla="*/ 418 h 476"/>
                <a:gd name="T112" fmla="*/ 333 w 509"/>
                <a:gd name="T113" fmla="*/ 436 h 476"/>
                <a:gd name="T114" fmla="*/ 296 w 509"/>
                <a:gd name="T115" fmla="*/ 447 h 476"/>
                <a:gd name="T116" fmla="*/ 256 w 509"/>
                <a:gd name="T117" fmla="*/ 451 h 476"/>
                <a:gd name="T118" fmla="*/ 169 w 509"/>
                <a:gd name="T119" fmla="*/ 45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9" h="476">
                  <a:moveTo>
                    <a:pt x="0" y="0"/>
                  </a:moveTo>
                  <a:lnTo>
                    <a:pt x="0" y="25"/>
                  </a:lnTo>
                  <a:lnTo>
                    <a:pt x="17" y="25"/>
                  </a:lnTo>
                  <a:lnTo>
                    <a:pt x="48" y="26"/>
                  </a:lnTo>
                  <a:lnTo>
                    <a:pt x="65" y="32"/>
                  </a:lnTo>
                  <a:lnTo>
                    <a:pt x="71" y="41"/>
                  </a:lnTo>
                  <a:lnTo>
                    <a:pt x="72" y="56"/>
                  </a:lnTo>
                  <a:lnTo>
                    <a:pt x="72" y="420"/>
                  </a:lnTo>
                  <a:lnTo>
                    <a:pt x="71" y="434"/>
                  </a:lnTo>
                  <a:lnTo>
                    <a:pt x="65" y="444"/>
                  </a:lnTo>
                  <a:lnTo>
                    <a:pt x="48" y="449"/>
                  </a:lnTo>
                  <a:lnTo>
                    <a:pt x="17" y="451"/>
                  </a:lnTo>
                  <a:lnTo>
                    <a:pt x="0" y="451"/>
                  </a:lnTo>
                  <a:lnTo>
                    <a:pt x="0" y="476"/>
                  </a:lnTo>
                  <a:lnTo>
                    <a:pt x="275" y="476"/>
                  </a:lnTo>
                  <a:lnTo>
                    <a:pt x="321" y="471"/>
                  </a:lnTo>
                  <a:lnTo>
                    <a:pt x="365" y="458"/>
                  </a:lnTo>
                  <a:lnTo>
                    <a:pt x="405" y="436"/>
                  </a:lnTo>
                  <a:lnTo>
                    <a:pt x="440" y="408"/>
                  </a:lnTo>
                  <a:lnTo>
                    <a:pt x="468" y="373"/>
                  </a:lnTo>
                  <a:lnTo>
                    <a:pt x="490" y="333"/>
                  </a:lnTo>
                  <a:lnTo>
                    <a:pt x="504" y="290"/>
                  </a:lnTo>
                  <a:lnTo>
                    <a:pt x="509" y="242"/>
                  </a:lnTo>
                  <a:lnTo>
                    <a:pt x="504" y="193"/>
                  </a:lnTo>
                  <a:lnTo>
                    <a:pt x="490" y="148"/>
                  </a:lnTo>
                  <a:lnTo>
                    <a:pt x="469" y="107"/>
                  </a:lnTo>
                  <a:lnTo>
                    <a:pt x="440" y="71"/>
                  </a:lnTo>
                  <a:lnTo>
                    <a:pt x="405" y="42"/>
                  </a:lnTo>
                  <a:lnTo>
                    <a:pt x="366" y="19"/>
                  </a:lnTo>
                  <a:lnTo>
                    <a:pt x="322" y="5"/>
                  </a:lnTo>
                  <a:lnTo>
                    <a:pt x="275" y="0"/>
                  </a:lnTo>
                  <a:lnTo>
                    <a:pt x="0" y="0"/>
                  </a:lnTo>
                  <a:close/>
                  <a:moveTo>
                    <a:pt x="169" y="451"/>
                  </a:moveTo>
                  <a:lnTo>
                    <a:pt x="150" y="450"/>
                  </a:lnTo>
                  <a:lnTo>
                    <a:pt x="140" y="445"/>
                  </a:lnTo>
                  <a:lnTo>
                    <a:pt x="136" y="437"/>
                  </a:lnTo>
                  <a:lnTo>
                    <a:pt x="135" y="424"/>
                  </a:lnTo>
                  <a:lnTo>
                    <a:pt x="135" y="52"/>
                  </a:lnTo>
                  <a:lnTo>
                    <a:pt x="136" y="39"/>
                  </a:lnTo>
                  <a:lnTo>
                    <a:pt x="140" y="30"/>
                  </a:lnTo>
                  <a:lnTo>
                    <a:pt x="150" y="26"/>
                  </a:lnTo>
                  <a:lnTo>
                    <a:pt x="169" y="25"/>
                  </a:lnTo>
                  <a:lnTo>
                    <a:pt x="255" y="25"/>
                  </a:lnTo>
                  <a:lnTo>
                    <a:pt x="297" y="29"/>
                  </a:lnTo>
                  <a:lnTo>
                    <a:pt x="336" y="42"/>
                  </a:lnTo>
                  <a:lnTo>
                    <a:pt x="370" y="63"/>
                  </a:lnTo>
                  <a:lnTo>
                    <a:pt x="398" y="91"/>
                  </a:lnTo>
                  <a:lnTo>
                    <a:pt x="416" y="122"/>
                  </a:lnTo>
                  <a:lnTo>
                    <a:pt x="428" y="157"/>
                  </a:lnTo>
                  <a:lnTo>
                    <a:pt x="435" y="198"/>
                  </a:lnTo>
                  <a:lnTo>
                    <a:pt x="437" y="242"/>
                  </a:lnTo>
                  <a:lnTo>
                    <a:pt x="434" y="295"/>
                  </a:lnTo>
                  <a:lnTo>
                    <a:pt x="424" y="337"/>
                  </a:lnTo>
                  <a:lnTo>
                    <a:pt x="410" y="369"/>
                  </a:lnTo>
                  <a:lnTo>
                    <a:pt x="393" y="394"/>
                  </a:lnTo>
                  <a:lnTo>
                    <a:pt x="366" y="418"/>
                  </a:lnTo>
                  <a:lnTo>
                    <a:pt x="333" y="436"/>
                  </a:lnTo>
                  <a:lnTo>
                    <a:pt x="296" y="447"/>
                  </a:lnTo>
                  <a:lnTo>
                    <a:pt x="256" y="451"/>
                  </a:lnTo>
                  <a:lnTo>
                    <a:pt x="169" y="45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4" name="Freeform 219"/>
            <p:cNvSpPr>
              <a:spLocks noChangeAspect="1" noEditPoints="1"/>
            </p:cNvSpPr>
            <p:nvPr/>
          </p:nvSpPr>
          <p:spPr bwMode="auto">
            <a:xfrm>
              <a:off x="1667" y="884"/>
              <a:ext cx="151" cy="470"/>
            </a:xfrm>
            <a:custGeom>
              <a:avLst/>
              <a:gdLst>
                <a:gd name="T0" fmla="*/ 108 w 151"/>
                <a:gd name="T1" fmla="*/ 40 h 470"/>
                <a:gd name="T2" fmla="*/ 104 w 151"/>
                <a:gd name="T3" fmla="*/ 25 h 470"/>
                <a:gd name="T4" fmla="*/ 96 w 151"/>
                <a:gd name="T5" fmla="*/ 12 h 470"/>
                <a:gd name="T6" fmla="*/ 83 w 151"/>
                <a:gd name="T7" fmla="*/ 3 h 470"/>
                <a:gd name="T8" fmla="*/ 67 w 151"/>
                <a:gd name="T9" fmla="*/ 0 h 470"/>
                <a:gd name="T10" fmla="*/ 52 w 151"/>
                <a:gd name="T11" fmla="*/ 3 h 470"/>
                <a:gd name="T12" fmla="*/ 39 w 151"/>
                <a:gd name="T13" fmla="*/ 11 h 470"/>
                <a:gd name="T14" fmla="*/ 31 w 151"/>
                <a:gd name="T15" fmla="*/ 24 h 470"/>
                <a:gd name="T16" fmla="*/ 27 w 151"/>
                <a:gd name="T17" fmla="*/ 40 h 470"/>
                <a:gd name="T18" fmla="*/ 31 w 151"/>
                <a:gd name="T19" fmla="*/ 57 h 470"/>
                <a:gd name="T20" fmla="*/ 40 w 151"/>
                <a:gd name="T21" fmla="*/ 69 h 470"/>
                <a:gd name="T22" fmla="*/ 53 w 151"/>
                <a:gd name="T23" fmla="*/ 78 h 470"/>
                <a:gd name="T24" fmla="*/ 67 w 151"/>
                <a:gd name="T25" fmla="*/ 80 h 470"/>
                <a:gd name="T26" fmla="*/ 83 w 151"/>
                <a:gd name="T27" fmla="*/ 77 h 470"/>
                <a:gd name="T28" fmla="*/ 96 w 151"/>
                <a:gd name="T29" fmla="*/ 68 h 470"/>
                <a:gd name="T30" fmla="*/ 104 w 151"/>
                <a:gd name="T31" fmla="*/ 56 h 470"/>
                <a:gd name="T32" fmla="*/ 108 w 151"/>
                <a:gd name="T33" fmla="*/ 40 h 470"/>
                <a:gd name="T34" fmla="*/ 2 w 151"/>
                <a:gd name="T35" fmla="*/ 170 h 470"/>
                <a:gd name="T36" fmla="*/ 2 w 151"/>
                <a:gd name="T37" fmla="*/ 195 h 470"/>
                <a:gd name="T38" fmla="*/ 28 w 151"/>
                <a:gd name="T39" fmla="*/ 197 h 470"/>
                <a:gd name="T40" fmla="*/ 43 w 151"/>
                <a:gd name="T41" fmla="*/ 202 h 470"/>
                <a:gd name="T42" fmla="*/ 50 w 151"/>
                <a:gd name="T43" fmla="*/ 213 h 470"/>
                <a:gd name="T44" fmla="*/ 52 w 151"/>
                <a:gd name="T45" fmla="*/ 234 h 470"/>
                <a:gd name="T46" fmla="*/ 52 w 151"/>
                <a:gd name="T47" fmla="*/ 415 h 470"/>
                <a:gd name="T48" fmla="*/ 50 w 151"/>
                <a:gd name="T49" fmla="*/ 432 h 470"/>
                <a:gd name="T50" fmla="*/ 43 w 151"/>
                <a:gd name="T51" fmla="*/ 441 h 470"/>
                <a:gd name="T52" fmla="*/ 27 w 151"/>
                <a:gd name="T53" fmla="*/ 445 h 470"/>
                <a:gd name="T54" fmla="*/ 0 w 151"/>
                <a:gd name="T55" fmla="*/ 445 h 470"/>
                <a:gd name="T56" fmla="*/ 0 w 151"/>
                <a:gd name="T57" fmla="*/ 470 h 470"/>
                <a:gd name="T58" fmla="*/ 151 w 151"/>
                <a:gd name="T59" fmla="*/ 470 h 470"/>
                <a:gd name="T60" fmla="*/ 151 w 151"/>
                <a:gd name="T61" fmla="*/ 445 h 470"/>
                <a:gd name="T62" fmla="*/ 127 w 151"/>
                <a:gd name="T63" fmla="*/ 445 h 470"/>
                <a:gd name="T64" fmla="*/ 112 w 151"/>
                <a:gd name="T65" fmla="*/ 441 h 470"/>
                <a:gd name="T66" fmla="*/ 106 w 151"/>
                <a:gd name="T67" fmla="*/ 433 h 470"/>
                <a:gd name="T68" fmla="*/ 104 w 151"/>
                <a:gd name="T69" fmla="*/ 415 h 470"/>
                <a:gd name="T70" fmla="*/ 104 w 151"/>
                <a:gd name="T71" fmla="*/ 163 h 470"/>
                <a:gd name="T72" fmla="*/ 2 w 151"/>
                <a:gd name="T73" fmla="*/ 1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" h="470">
                  <a:moveTo>
                    <a:pt x="108" y="40"/>
                  </a:moveTo>
                  <a:lnTo>
                    <a:pt x="104" y="25"/>
                  </a:lnTo>
                  <a:lnTo>
                    <a:pt x="96" y="12"/>
                  </a:lnTo>
                  <a:lnTo>
                    <a:pt x="83" y="3"/>
                  </a:lnTo>
                  <a:lnTo>
                    <a:pt x="67" y="0"/>
                  </a:lnTo>
                  <a:lnTo>
                    <a:pt x="52" y="3"/>
                  </a:lnTo>
                  <a:lnTo>
                    <a:pt x="39" y="11"/>
                  </a:lnTo>
                  <a:lnTo>
                    <a:pt x="31" y="24"/>
                  </a:lnTo>
                  <a:lnTo>
                    <a:pt x="27" y="40"/>
                  </a:lnTo>
                  <a:lnTo>
                    <a:pt x="31" y="57"/>
                  </a:lnTo>
                  <a:lnTo>
                    <a:pt x="40" y="69"/>
                  </a:lnTo>
                  <a:lnTo>
                    <a:pt x="53" y="78"/>
                  </a:lnTo>
                  <a:lnTo>
                    <a:pt x="67" y="80"/>
                  </a:lnTo>
                  <a:lnTo>
                    <a:pt x="83" y="77"/>
                  </a:lnTo>
                  <a:lnTo>
                    <a:pt x="96" y="68"/>
                  </a:lnTo>
                  <a:lnTo>
                    <a:pt x="104" y="56"/>
                  </a:lnTo>
                  <a:lnTo>
                    <a:pt x="108" y="40"/>
                  </a:lnTo>
                  <a:close/>
                  <a:moveTo>
                    <a:pt x="2" y="170"/>
                  </a:moveTo>
                  <a:lnTo>
                    <a:pt x="2" y="195"/>
                  </a:lnTo>
                  <a:lnTo>
                    <a:pt x="28" y="197"/>
                  </a:lnTo>
                  <a:lnTo>
                    <a:pt x="43" y="202"/>
                  </a:lnTo>
                  <a:lnTo>
                    <a:pt x="50" y="213"/>
                  </a:lnTo>
                  <a:lnTo>
                    <a:pt x="52" y="234"/>
                  </a:lnTo>
                  <a:lnTo>
                    <a:pt x="52" y="415"/>
                  </a:lnTo>
                  <a:lnTo>
                    <a:pt x="50" y="432"/>
                  </a:lnTo>
                  <a:lnTo>
                    <a:pt x="43" y="441"/>
                  </a:lnTo>
                  <a:lnTo>
                    <a:pt x="27" y="445"/>
                  </a:lnTo>
                  <a:lnTo>
                    <a:pt x="0" y="445"/>
                  </a:lnTo>
                  <a:lnTo>
                    <a:pt x="0" y="470"/>
                  </a:lnTo>
                  <a:lnTo>
                    <a:pt x="151" y="470"/>
                  </a:lnTo>
                  <a:lnTo>
                    <a:pt x="151" y="445"/>
                  </a:lnTo>
                  <a:lnTo>
                    <a:pt x="127" y="445"/>
                  </a:lnTo>
                  <a:lnTo>
                    <a:pt x="112" y="441"/>
                  </a:lnTo>
                  <a:lnTo>
                    <a:pt x="106" y="433"/>
                  </a:lnTo>
                  <a:lnTo>
                    <a:pt x="104" y="415"/>
                  </a:lnTo>
                  <a:lnTo>
                    <a:pt x="104" y="163"/>
                  </a:lnTo>
                  <a:lnTo>
                    <a:pt x="2" y="17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5" name="Freeform 220"/>
            <p:cNvSpPr>
              <a:spLocks noChangeAspect="1" noEditPoints="1"/>
            </p:cNvSpPr>
            <p:nvPr/>
          </p:nvSpPr>
          <p:spPr bwMode="auto">
            <a:xfrm>
              <a:off x="1882" y="863"/>
              <a:ext cx="471" cy="491"/>
            </a:xfrm>
            <a:custGeom>
              <a:avLst/>
              <a:gdLst>
                <a:gd name="T0" fmla="*/ 425 w 471"/>
                <a:gd name="T1" fmla="*/ 216 h 491"/>
                <a:gd name="T2" fmla="*/ 334 w 471"/>
                <a:gd name="T3" fmla="*/ 190 h 491"/>
                <a:gd name="T4" fmla="*/ 340 w 471"/>
                <a:gd name="T5" fmla="*/ 71 h 491"/>
                <a:gd name="T6" fmla="*/ 378 w 471"/>
                <a:gd name="T7" fmla="*/ 25 h 491"/>
                <a:gd name="T8" fmla="*/ 423 w 471"/>
                <a:gd name="T9" fmla="*/ 23 h 491"/>
                <a:gd name="T10" fmla="*/ 407 w 471"/>
                <a:gd name="T11" fmla="*/ 51 h 491"/>
                <a:gd name="T12" fmla="*/ 416 w 471"/>
                <a:gd name="T13" fmla="*/ 74 h 491"/>
                <a:gd name="T14" fmla="*/ 439 w 471"/>
                <a:gd name="T15" fmla="*/ 83 h 491"/>
                <a:gd name="T16" fmla="*/ 462 w 471"/>
                <a:gd name="T17" fmla="*/ 74 h 491"/>
                <a:gd name="T18" fmla="*/ 471 w 471"/>
                <a:gd name="T19" fmla="*/ 51 h 491"/>
                <a:gd name="T20" fmla="*/ 452 w 471"/>
                <a:gd name="T21" fmla="*/ 14 h 491"/>
                <a:gd name="T22" fmla="*/ 403 w 471"/>
                <a:gd name="T23" fmla="*/ 0 h 491"/>
                <a:gd name="T24" fmla="*/ 322 w 471"/>
                <a:gd name="T25" fmla="*/ 29 h 491"/>
                <a:gd name="T26" fmla="*/ 279 w 471"/>
                <a:gd name="T27" fmla="*/ 5 h 491"/>
                <a:gd name="T28" fmla="*/ 231 w 471"/>
                <a:gd name="T29" fmla="*/ 0 h 491"/>
                <a:gd name="T30" fmla="*/ 117 w 471"/>
                <a:gd name="T31" fmla="*/ 28 h 491"/>
                <a:gd name="T32" fmla="*/ 60 w 471"/>
                <a:gd name="T33" fmla="*/ 114 h 491"/>
                <a:gd name="T34" fmla="*/ 0 w 471"/>
                <a:gd name="T35" fmla="*/ 190 h 491"/>
                <a:gd name="T36" fmla="*/ 60 w 471"/>
                <a:gd name="T37" fmla="*/ 216 h 491"/>
                <a:gd name="T38" fmla="*/ 58 w 471"/>
                <a:gd name="T39" fmla="*/ 453 h 491"/>
                <a:gd name="T40" fmla="*/ 35 w 471"/>
                <a:gd name="T41" fmla="*/ 466 h 491"/>
                <a:gd name="T42" fmla="*/ 8 w 471"/>
                <a:gd name="T43" fmla="*/ 491 h 491"/>
                <a:gd name="T44" fmla="*/ 164 w 471"/>
                <a:gd name="T45" fmla="*/ 466 h 491"/>
                <a:gd name="T46" fmla="*/ 121 w 471"/>
                <a:gd name="T47" fmla="*/ 462 h 491"/>
                <a:gd name="T48" fmla="*/ 112 w 471"/>
                <a:gd name="T49" fmla="*/ 436 h 491"/>
                <a:gd name="T50" fmla="*/ 285 w 471"/>
                <a:gd name="T51" fmla="*/ 216 h 491"/>
                <a:gd name="T52" fmla="*/ 283 w 471"/>
                <a:gd name="T53" fmla="*/ 453 h 491"/>
                <a:gd name="T54" fmla="*/ 260 w 471"/>
                <a:gd name="T55" fmla="*/ 466 h 491"/>
                <a:gd name="T56" fmla="*/ 232 w 471"/>
                <a:gd name="T57" fmla="*/ 491 h 491"/>
                <a:gd name="T58" fmla="*/ 403 w 471"/>
                <a:gd name="T59" fmla="*/ 466 h 491"/>
                <a:gd name="T60" fmla="*/ 359 w 471"/>
                <a:gd name="T61" fmla="*/ 464 h 491"/>
                <a:gd name="T62" fmla="*/ 338 w 471"/>
                <a:gd name="T63" fmla="*/ 449 h 491"/>
                <a:gd name="T64" fmla="*/ 337 w 471"/>
                <a:gd name="T65" fmla="*/ 216 h 491"/>
                <a:gd name="T66" fmla="*/ 109 w 471"/>
                <a:gd name="T67" fmla="*/ 115 h 491"/>
                <a:gd name="T68" fmla="*/ 121 w 471"/>
                <a:gd name="T69" fmla="*/ 71 h 491"/>
                <a:gd name="T70" fmla="*/ 150 w 471"/>
                <a:gd name="T71" fmla="*/ 42 h 491"/>
                <a:gd name="T72" fmla="*/ 189 w 471"/>
                <a:gd name="T73" fmla="*/ 25 h 491"/>
                <a:gd name="T74" fmla="*/ 229 w 471"/>
                <a:gd name="T75" fmla="*/ 20 h 491"/>
                <a:gd name="T76" fmla="*/ 252 w 471"/>
                <a:gd name="T77" fmla="*/ 21 h 491"/>
                <a:gd name="T78" fmla="*/ 289 w 471"/>
                <a:gd name="T79" fmla="*/ 31 h 491"/>
                <a:gd name="T80" fmla="*/ 269 w 471"/>
                <a:gd name="T81" fmla="*/ 61 h 491"/>
                <a:gd name="T82" fmla="*/ 286 w 471"/>
                <a:gd name="T83" fmla="*/ 89 h 491"/>
                <a:gd name="T84" fmla="*/ 285 w 471"/>
                <a:gd name="T85" fmla="*/ 19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71" h="491">
                  <a:moveTo>
                    <a:pt x="337" y="216"/>
                  </a:moveTo>
                  <a:lnTo>
                    <a:pt x="425" y="216"/>
                  </a:lnTo>
                  <a:lnTo>
                    <a:pt x="425" y="190"/>
                  </a:lnTo>
                  <a:lnTo>
                    <a:pt x="334" y="190"/>
                  </a:lnTo>
                  <a:lnTo>
                    <a:pt x="334" y="112"/>
                  </a:lnTo>
                  <a:lnTo>
                    <a:pt x="340" y="71"/>
                  </a:lnTo>
                  <a:lnTo>
                    <a:pt x="356" y="42"/>
                  </a:lnTo>
                  <a:lnTo>
                    <a:pt x="378" y="25"/>
                  </a:lnTo>
                  <a:lnTo>
                    <a:pt x="403" y="20"/>
                  </a:lnTo>
                  <a:lnTo>
                    <a:pt x="423" y="23"/>
                  </a:lnTo>
                  <a:lnTo>
                    <a:pt x="411" y="35"/>
                  </a:lnTo>
                  <a:lnTo>
                    <a:pt x="407" y="51"/>
                  </a:lnTo>
                  <a:lnTo>
                    <a:pt x="410" y="64"/>
                  </a:lnTo>
                  <a:lnTo>
                    <a:pt x="416" y="74"/>
                  </a:lnTo>
                  <a:lnTo>
                    <a:pt x="426" y="81"/>
                  </a:lnTo>
                  <a:lnTo>
                    <a:pt x="439" y="83"/>
                  </a:lnTo>
                  <a:lnTo>
                    <a:pt x="452" y="81"/>
                  </a:lnTo>
                  <a:lnTo>
                    <a:pt x="462" y="74"/>
                  </a:lnTo>
                  <a:lnTo>
                    <a:pt x="469" y="64"/>
                  </a:lnTo>
                  <a:lnTo>
                    <a:pt x="471" y="51"/>
                  </a:lnTo>
                  <a:lnTo>
                    <a:pt x="466" y="30"/>
                  </a:lnTo>
                  <a:lnTo>
                    <a:pt x="452" y="14"/>
                  </a:lnTo>
                  <a:lnTo>
                    <a:pt x="430" y="4"/>
                  </a:lnTo>
                  <a:lnTo>
                    <a:pt x="403" y="0"/>
                  </a:lnTo>
                  <a:lnTo>
                    <a:pt x="363" y="7"/>
                  </a:lnTo>
                  <a:lnTo>
                    <a:pt x="322" y="29"/>
                  </a:lnTo>
                  <a:lnTo>
                    <a:pt x="302" y="14"/>
                  </a:lnTo>
                  <a:lnTo>
                    <a:pt x="279" y="5"/>
                  </a:lnTo>
                  <a:lnTo>
                    <a:pt x="254" y="1"/>
                  </a:lnTo>
                  <a:lnTo>
                    <a:pt x="231" y="0"/>
                  </a:lnTo>
                  <a:lnTo>
                    <a:pt x="173" y="7"/>
                  </a:lnTo>
                  <a:lnTo>
                    <a:pt x="117" y="28"/>
                  </a:lnTo>
                  <a:lnTo>
                    <a:pt x="76" y="63"/>
                  </a:lnTo>
                  <a:lnTo>
                    <a:pt x="60" y="114"/>
                  </a:lnTo>
                  <a:lnTo>
                    <a:pt x="60" y="190"/>
                  </a:lnTo>
                  <a:lnTo>
                    <a:pt x="0" y="190"/>
                  </a:lnTo>
                  <a:lnTo>
                    <a:pt x="0" y="216"/>
                  </a:lnTo>
                  <a:lnTo>
                    <a:pt x="60" y="216"/>
                  </a:lnTo>
                  <a:lnTo>
                    <a:pt x="60" y="436"/>
                  </a:lnTo>
                  <a:lnTo>
                    <a:pt x="58" y="453"/>
                  </a:lnTo>
                  <a:lnTo>
                    <a:pt x="51" y="462"/>
                  </a:lnTo>
                  <a:lnTo>
                    <a:pt x="35" y="466"/>
                  </a:lnTo>
                  <a:lnTo>
                    <a:pt x="8" y="466"/>
                  </a:lnTo>
                  <a:lnTo>
                    <a:pt x="8" y="491"/>
                  </a:lnTo>
                  <a:lnTo>
                    <a:pt x="164" y="491"/>
                  </a:lnTo>
                  <a:lnTo>
                    <a:pt x="164" y="466"/>
                  </a:lnTo>
                  <a:lnTo>
                    <a:pt x="137" y="466"/>
                  </a:lnTo>
                  <a:lnTo>
                    <a:pt x="121" y="462"/>
                  </a:lnTo>
                  <a:lnTo>
                    <a:pt x="114" y="453"/>
                  </a:lnTo>
                  <a:lnTo>
                    <a:pt x="112" y="436"/>
                  </a:lnTo>
                  <a:lnTo>
                    <a:pt x="112" y="216"/>
                  </a:lnTo>
                  <a:lnTo>
                    <a:pt x="285" y="216"/>
                  </a:lnTo>
                  <a:lnTo>
                    <a:pt x="285" y="436"/>
                  </a:lnTo>
                  <a:lnTo>
                    <a:pt x="283" y="453"/>
                  </a:lnTo>
                  <a:lnTo>
                    <a:pt x="276" y="462"/>
                  </a:lnTo>
                  <a:lnTo>
                    <a:pt x="260" y="466"/>
                  </a:lnTo>
                  <a:lnTo>
                    <a:pt x="232" y="466"/>
                  </a:lnTo>
                  <a:lnTo>
                    <a:pt x="232" y="491"/>
                  </a:lnTo>
                  <a:lnTo>
                    <a:pt x="403" y="491"/>
                  </a:lnTo>
                  <a:lnTo>
                    <a:pt x="403" y="466"/>
                  </a:lnTo>
                  <a:lnTo>
                    <a:pt x="388" y="466"/>
                  </a:lnTo>
                  <a:lnTo>
                    <a:pt x="359" y="464"/>
                  </a:lnTo>
                  <a:lnTo>
                    <a:pt x="344" y="459"/>
                  </a:lnTo>
                  <a:lnTo>
                    <a:pt x="338" y="449"/>
                  </a:lnTo>
                  <a:lnTo>
                    <a:pt x="337" y="435"/>
                  </a:lnTo>
                  <a:lnTo>
                    <a:pt x="337" y="216"/>
                  </a:lnTo>
                  <a:close/>
                  <a:moveTo>
                    <a:pt x="109" y="190"/>
                  </a:moveTo>
                  <a:lnTo>
                    <a:pt x="109" y="115"/>
                  </a:lnTo>
                  <a:lnTo>
                    <a:pt x="112" y="91"/>
                  </a:lnTo>
                  <a:lnTo>
                    <a:pt x="121" y="71"/>
                  </a:lnTo>
                  <a:lnTo>
                    <a:pt x="134" y="55"/>
                  </a:lnTo>
                  <a:lnTo>
                    <a:pt x="150" y="42"/>
                  </a:lnTo>
                  <a:lnTo>
                    <a:pt x="169" y="32"/>
                  </a:lnTo>
                  <a:lnTo>
                    <a:pt x="189" y="25"/>
                  </a:lnTo>
                  <a:lnTo>
                    <a:pt x="209" y="21"/>
                  </a:lnTo>
                  <a:lnTo>
                    <a:pt x="229" y="20"/>
                  </a:lnTo>
                  <a:lnTo>
                    <a:pt x="238" y="20"/>
                  </a:lnTo>
                  <a:lnTo>
                    <a:pt x="252" y="21"/>
                  </a:lnTo>
                  <a:lnTo>
                    <a:pt x="270" y="24"/>
                  </a:lnTo>
                  <a:lnTo>
                    <a:pt x="289" y="31"/>
                  </a:lnTo>
                  <a:lnTo>
                    <a:pt x="276" y="40"/>
                  </a:lnTo>
                  <a:lnTo>
                    <a:pt x="269" y="61"/>
                  </a:lnTo>
                  <a:lnTo>
                    <a:pt x="272" y="76"/>
                  </a:lnTo>
                  <a:lnTo>
                    <a:pt x="286" y="89"/>
                  </a:lnTo>
                  <a:lnTo>
                    <a:pt x="285" y="112"/>
                  </a:lnTo>
                  <a:lnTo>
                    <a:pt x="285" y="190"/>
                  </a:lnTo>
                  <a:lnTo>
                    <a:pt x="109" y="19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6" name="Freeform 221"/>
            <p:cNvSpPr>
              <a:spLocks noChangeAspect="1"/>
            </p:cNvSpPr>
            <p:nvPr/>
          </p:nvSpPr>
          <p:spPr bwMode="auto">
            <a:xfrm>
              <a:off x="2411" y="831"/>
              <a:ext cx="181" cy="696"/>
            </a:xfrm>
            <a:custGeom>
              <a:avLst/>
              <a:gdLst>
                <a:gd name="T0" fmla="*/ 167 w 181"/>
                <a:gd name="T1" fmla="*/ 0 h 696"/>
                <a:gd name="T2" fmla="*/ 85 w 181"/>
                <a:gd name="T3" fmla="*/ 79 h 696"/>
                <a:gd name="T4" fmla="*/ 34 w 181"/>
                <a:gd name="T5" fmla="*/ 169 h 696"/>
                <a:gd name="T6" fmla="*/ 8 w 181"/>
                <a:gd name="T7" fmla="*/ 262 h 696"/>
                <a:gd name="T8" fmla="*/ 0 w 181"/>
                <a:gd name="T9" fmla="*/ 348 h 696"/>
                <a:gd name="T10" fmla="*/ 7 w 181"/>
                <a:gd name="T11" fmla="*/ 430 h 696"/>
                <a:gd name="T12" fmla="*/ 32 w 181"/>
                <a:gd name="T13" fmla="*/ 523 h 696"/>
                <a:gd name="T14" fmla="*/ 83 w 181"/>
                <a:gd name="T15" fmla="*/ 615 h 696"/>
                <a:gd name="T16" fmla="*/ 167 w 181"/>
                <a:gd name="T17" fmla="*/ 696 h 696"/>
                <a:gd name="T18" fmla="*/ 176 w 181"/>
                <a:gd name="T19" fmla="*/ 696 h 696"/>
                <a:gd name="T20" fmla="*/ 181 w 181"/>
                <a:gd name="T21" fmla="*/ 688 h 696"/>
                <a:gd name="T22" fmla="*/ 174 w 181"/>
                <a:gd name="T23" fmla="*/ 678 h 696"/>
                <a:gd name="T24" fmla="*/ 115 w 181"/>
                <a:gd name="T25" fmla="*/ 609 h 696"/>
                <a:gd name="T26" fmla="*/ 76 w 181"/>
                <a:gd name="T27" fmla="*/ 529 h 696"/>
                <a:gd name="T28" fmla="*/ 54 w 181"/>
                <a:gd name="T29" fmla="*/ 442 h 696"/>
                <a:gd name="T30" fmla="*/ 48 w 181"/>
                <a:gd name="T31" fmla="*/ 349 h 696"/>
                <a:gd name="T32" fmla="*/ 59 w 181"/>
                <a:gd name="T33" fmla="*/ 225 h 696"/>
                <a:gd name="T34" fmla="*/ 90 w 181"/>
                <a:gd name="T35" fmla="*/ 131 h 696"/>
                <a:gd name="T36" fmla="*/ 132 w 181"/>
                <a:gd name="T37" fmla="*/ 64 h 696"/>
                <a:gd name="T38" fmla="*/ 176 w 181"/>
                <a:gd name="T39" fmla="*/ 17 h 696"/>
                <a:gd name="T40" fmla="*/ 181 w 181"/>
                <a:gd name="T41" fmla="*/ 9 h 696"/>
                <a:gd name="T42" fmla="*/ 176 w 181"/>
                <a:gd name="T43" fmla="*/ 1 h 696"/>
                <a:gd name="T44" fmla="*/ 167 w 181"/>
                <a:gd name="T45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1" h="696">
                  <a:moveTo>
                    <a:pt x="167" y="0"/>
                  </a:moveTo>
                  <a:lnTo>
                    <a:pt x="85" y="79"/>
                  </a:lnTo>
                  <a:lnTo>
                    <a:pt x="34" y="169"/>
                  </a:lnTo>
                  <a:lnTo>
                    <a:pt x="8" y="262"/>
                  </a:lnTo>
                  <a:lnTo>
                    <a:pt x="0" y="348"/>
                  </a:lnTo>
                  <a:lnTo>
                    <a:pt x="7" y="430"/>
                  </a:lnTo>
                  <a:lnTo>
                    <a:pt x="32" y="523"/>
                  </a:lnTo>
                  <a:lnTo>
                    <a:pt x="83" y="615"/>
                  </a:lnTo>
                  <a:lnTo>
                    <a:pt x="167" y="696"/>
                  </a:lnTo>
                  <a:lnTo>
                    <a:pt x="176" y="696"/>
                  </a:lnTo>
                  <a:lnTo>
                    <a:pt x="181" y="688"/>
                  </a:lnTo>
                  <a:lnTo>
                    <a:pt x="174" y="678"/>
                  </a:lnTo>
                  <a:lnTo>
                    <a:pt x="115" y="609"/>
                  </a:lnTo>
                  <a:lnTo>
                    <a:pt x="76" y="529"/>
                  </a:lnTo>
                  <a:lnTo>
                    <a:pt x="54" y="442"/>
                  </a:lnTo>
                  <a:lnTo>
                    <a:pt x="48" y="349"/>
                  </a:lnTo>
                  <a:lnTo>
                    <a:pt x="59" y="225"/>
                  </a:lnTo>
                  <a:lnTo>
                    <a:pt x="90" y="131"/>
                  </a:lnTo>
                  <a:lnTo>
                    <a:pt x="132" y="64"/>
                  </a:lnTo>
                  <a:lnTo>
                    <a:pt x="176" y="17"/>
                  </a:lnTo>
                  <a:lnTo>
                    <a:pt x="181" y="9"/>
                  </a:lnTo>
                  <a:lnTo>
                    <a:pt x="176" y="1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7" name="Freeform 222"/>
            <p:cNvSpPr>
              <a:spLocks noChangeAspect="1"/>
            </p:cNvSpPr>
            <p:nvPr/>
          </p:nvSpPr>
          <p:spPr bwMode="auto">
            <a:xfrm>
              <a:off x="2675" y="864"/>
              <a:ext cx="487" cy="490"/>
            </a:xfrm>
            <a:custGeom>
              <a:avLst/>
              <a:gdLst>
                <a:gd name="T0" fmla="*/ 463 w 487"/>
                <a:gd name="T1" fmla="*/ 373 h 490"/>
                <a:gd name="T2" fmla="*/ 459 w 487"/>
                <a:gd name="T3" fmla="*/ 393 h 490"/>
                <a:gd name="T4" fmla="*/ 451 w 487"/>
                <a:gd name="T5" fmla="*/ 424 h 490"/>
                <a:gd name="T6" fmla="*/ 441 w 487"/>
                <a:gd name="T7" fmla="*/ 436 h 490"/>
                <a:gd name="T8" fmla="*/ 401 w 487"/>
                <a:gd name="T9" fmla="*/ 441 h 490"/>
                <a:gd name="T10" fmla="*/ 353 w 487"/>
                <a:gd name="T11" fmla="*/ 413 h 490"/>
                <a:gd name="T12" fmla="*/ 388 w 487"/>
                <a:gd name="T13" fmla="*/ 357 h 490"/>
                <a:gd name="T14" fmla="*/ 438 w 487"/>
                <a:gd name="T15" fmla="*/ 287 h 490"/>
                <a:gd name="T16" fmla="*/ 473 w 487"/>
                <a:gd name="T17" fmla="*/ 214 h 490"/>
                <a:gd name="T18" fmla="*/ 460 w 487"/>
                <a:gd name="T19" fmla="*/ 107 h 490"/>
                <a:gd name="T20" fmla="*/ 336 w 487"/>
                <a:gd name="T21" fmla="*/ 14 h 490"/>
                <a:gd name="T22" fmla="*/ 150 w 487"/>
                <a:gd name="T23" fmla="*/ 14 h 490"/>
                <a:gd name="T24" fmla="*/ 27 w 487"/>
                <a:gd name="T25" fmla="*/ 107 h 490"/>
                <a:gd name="T26" fmla="*/ 15 w 487"/>
                <a:gd name="T27" fmla="*/ 217 h 490"/>
                <a:gd name="T28" fmla="*/ 58 w 487"/>
                <a:gd name="T29" fmla="*/ 300 h 490"/>
                <a:gd name="T30" fmla="*/ 121 w 487"/>
                <a:gd name="T31" fmla="*/ 389 h 490"/>
                <a:gd name="T32" fmla="*/ 85 w 487"/>
                <a:gd name="T33" fmla="*/ 441 h 490"/>
                <a:gd name="T34" fmla="*/ 47 w 487"/>
                <a:gd name="T35" fmla="*/ 437 h 490"/>
                <a:gd name="T36" fmla="*/ 37 w 487"/>
                <a:gd name="T37" fmla="*/ 427 h 490"/>
                <a:gd name="T38" fmla="*/ 28 w 487"/>
                <a:gd name="T39" fmla="*/ 395 h 490"/>
                <a:gd name="T40" fmla="*/ 23 w 487"/>
                <a:gd name="T41" fmla="*/ 373 h 490"/>
                <a:gd name="T42" fmla="*/ 25 w 487"/>
                <a:gd name="T43" fmla="*/ 490 h 490"/>
                <a:gd name="T44" fmla="*/ 165 w 487"/>
                <a:gd name="T45" fmla="*/ 488 h 490"/>
                <a:gd name="T46" fmla="*/ 165 w 487"/>
                <a:gd name="T47" fmla="*/ 436 h 490"/>
                <a:gd name="T48" fmla="*/ 142 w 487"/>
                <a:gd name="T49" fmla="*/ 361 h 490"/>
                <a:gd name="T50" fmla="*/ 96 w 487"/>
                <a:gd name="T51" fmla="*/ 248 h 490"/>
                <a:gd name="T52" fmla="*/ 97 w 487"/>
                <a:gd name="T53" fmla="*/ 107 h 490"/>
                <a:gd name="T54" fmla="*/ 184 w 487"/>
                <a:gd name="T55" fmla="*/ 29 h 490"/>
                <a:gd name="T56" fmla="*/ 303 w 487"/>
                <a:gd name="T57" fmla="*/ 29 h 490"/>
                <a:gd name="T58" fmla="*/ 390 w 487"/>
                <a:gd name="T59" fmla="*/ 108 h 490"/>
                <a:gd name="T60" fmla="*/ 390 w 487"/>
                <a:gd name="T61" fmla="*/ 249 h 490"/>
                <a:gd name="T62" fmla="*/ 346 w 487"/>
                <a:gd name="T63" fmla="*/ 358 h 490"/>
                <a:gd name="T64" fmla="*/ 321 w 487"/>
                <a:gd name="T65" fmla="*/ 435 h 490"/>
                <a:gd name="T66" fmla="*/ 318 w 487"/>
                <a:gd name="T67" fmla="*/ 483 h 490"/>
                <a:gd name="T68" fmla="*/ 327 w 487"/>
                <a:gd name="T69" fmla="*/ 490 h 490"/>
                <a:gd name="T70" fmla="*/ 462 w 487"/>
                <a:gd name="T71" fmla="*/ 49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7" h="490">
                  <a:moveTo>
                    <a:pt x="487" y="373"/>
                  </a:moveTo>
                  <a:lnTo>
                    <a:pt x="463" y="373"/>
                  </a:lnTo>
                  <a:lnTo>
                    <a:pt x="462" y="379"/>
                  </a:lnTo>
                  <a:lnTo>
                    <a:pt x="459" y="393"/>
                  </a:lnTo>
                  <a:lnTo>
                    <a:pt x="455" y="409"/>
                  </a:lnTo>
                  <a:lnTo>
                    <a:pt x="451" y="424"/>
                  </a:lnTo>
                  <a:lnTo>
                    <a:pt x="447" y="431"/>
                  </a:lnTo>
                  <a:lnTo>
                    <a:pt x="441" y="436"/>
                  </a:lnTo>
                  <a:lnTo>
                    <a:pt x="427" y="439"/>
                  </a:lnTo>
                  <a:lnTo>
                    <a:pt x="401" y="441"/>
                  </a:lnTo>
                  <a:lnTo>
                    <a:pt x="342" y="441"/>
                  </a:lnTo>
                  <a:lnTo>
                    <a:pt x="353" y="413"/>
                  </a:lnTo>
                  <a:lnTo>
                    <a:pt x="368" y="386"/>
                  </a:lnTo>
                  <a:lnTo>
                    <a:pt x="388" y="357"/>
                  </a:lnTo>
                  <a:lnTo>
                    <a:pt x="413" y="322"/>
                  </a:lnTo>
                  <a:lnTo>
                    <a:pt x="438" y="287"/>
                  </a:lnTo>
                  <a:lnTo>
                    <a:pt x="458" y="252"/>
                  </a:lnTo>
                  <a:lnTo>
                    <a:pt x="473" y="214"/>
                  </a:lnTo>
                  <a:lnTo>
                    <a:pt x="478" y="174"/>
                  </a:lnTo>
                  <a:lnTo>
                    <a:pt x="460" y="107"/>
                  </a:lnTo>
                  <a:lnTo>
                    <a:pt x="411" y="51"/>
                  </a:lnTo>
                  <a:lnTo>
                    <a:pt x="336" y="14"/>
                  </a:lnTo>
                  <a:lnTo>
                    <a:pt x="244" y="0"/>
                  </a:lnTo>
                  <a:lnTo>
                    <a:pt x="150" y="14"/>
                  </a:lnTo>
                  <a:lnTo>
                    <a:pt x="76" y="51"/>
                  </a:lnTo>
                  <a:lnTo>
                    <a:pt x="27" y="107"/>
                  </a:lnTo>
                  <a:lnTo>
                    <a:pt x="9" y="174"/>
                  </a:lnTo>
                  <a:lnTo>
                    <a:pt x="15" y="217"/>
                  </a:lnTo>
                  <a:lnTo>
                    <a:pt x="32" y="258"/>
                  </a:lnTo>
                  <a:lnTo>
                    <a:pt x="58" y="300"/>
                  </a:lnTo>
                  <a:lnTo>
                    <a:pt x="91" y="346"/>
                  </a:lnTo>
                  <a:lnTo>
                    <a:pt x="121" y="389"/>
                  </a:lnTo>
                  <a:lnTo>
                    <a:pt x="145" y="441"/>
                  </a:lnTo>
                  <a:lnTo>
                    <a:pt x="85" y="441"/>
                  </a:lnTo>
                  <a:lnTo>
                    <a:pt x="61" y="439"/>
                  </a:lnTo>
                  <a:lnTo>
                    <a:pt x="47" y="437"/>
                  </a:lnTo>
                  <a:lnTo>
                    <a:pt x="41" y="433"/>
                  </a:lnTo>
                  <a:lnTo>
                    <a:pt x="37" y="427"/>
                  </a:lnTo>
                  <a:lnTo>
                    <a:pt x="33" y="413"/>
                  </a:lnTo>
                  <a:lnTo>
                    <a:pt x="28" y="395"/>
                  </a:lnTo>
                  <a:lnTo>
                    <a:pt x="25" y="380"/>
                  </a:lnTo>
                  <a:lnTo>
                    <a:pt x="23" y="373"/>
                  </a:lnTo>
                  <a:lnTo>
                    <a:pt x="0" y="373"/>
                  </a:lnTo>
                  <a:lnTo>
                    <a:pt x="25" y="490"/>
                  </a:lnTo>
                  <a:lnTo>
                    <a:pt x="150" y="490"/>
                  </a:lnTo>
                  <a:lnTo>
                    <a:pt x="165" y="488"/>
                  </a:lnTo>
                  <a:lnTo>
                    <a:pt x="169" y="475"/>
                  </a:lnTo>
                  <a:lnTo>
                    <a:pt x="165" y="436"/>
                  </a:lnTo>
                  <a:lnTo>
                    <a:pt x="155" y="397"/>
                  </a:lnTo>
                  <a:lnTo>
                    <a:pt x="142" y="361"/>
                  </a:lnTo>
                  <a:lnTo>
                    <a:pt x="129" y="331"/>
                  </a:lnTo>
                  <a:lnTo>
                    <a:pt x="96" y="248"/>
                  </a:lnTo>
                  <a:lnTo>
                    <a:pt x="83" y="173"/>
                  </a:lnTo>
                  <a:lnTo>
                    <a:pt x="97" y="107"/>
                  </a:lnTo>
                  <a:lnTo>
                    <a:pt x="133" y="59"/>
                  </a:lnTo>
                  <a:lnTo>
                    <a:pt x="184" y="29"/>
                  </a:lnTo>
                  <a:lnTo>
                    <a:pt x="244" y="19"/>
                  </a:lnTo>
                  <a:lnTo>
                    <a:pt x="303" y="29"/>
                  </a:lnTo>
                  <a:lnTo>
                    <a:pt x="354" y="59"/>
                  </a:lnTo>
                  <a:lnTo>
                    <a:pt x="390" y="108"/>
                  </a:lnTo>
                  <a:lnTo>
                    <a:pt x="403" y="173"/>
                  </a:lnTo>
                  <a:lnTo>
                    <a:pt x="390" y="249"/>
                  </a:lnTo>
                  <a:lnTo>
                    <a:pt x="359" y="327"/>
                  </a:lnTo>
                  <a:lnTo>
                    <a:pt x="346" y="358"/>
                  </a:lnTo>
                  <a:lnTo>
                    <a:pt x="332" y="395"/>
                  </a:lnTo>
                  <a:lnTo>
                    <a:pt x="321" y="435"/>
                  </a:lnTo>
                  <a:lnTo>
                    <a:pt x="317" y="474"/>
                  </a:lnTo>
                  <a:lnTo>
                    <a:pt x="318" y="483"/>
                  </a:lnTo>
                  <a:lnTo>
                    <a:pt x="321" y="488"/>
                  </a:lnTo>
                  <a:lnTo>
                    <a:pt x="327" y="490"/>
                  </a:lnTo>
                  <a:lnTo>
                    <a:pt x="337" y="490"/>
                  </a:lnTo>
                  <a:lnTo>
                    <a:pt x="462" y="490"/>
                  </a:lnTo>
                  <a:lnTo>
                    <a:pt x="487" y="3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8" name="Freeform 223"/>
            <p:cNvSpPr>
              <a:spLocks noChangeAspect="1"/>
            </p:cNvSpPr>
            <p:nvPr/>
          </p:nvSpPr>
          <p:spPr bwMode="auto">
            <a:xfrm>
              <a:off x="3255" y="831"/>
              <a:ext cx="180" cy="696"/>
            </a:xfrm>
            <a:custGeom>
              <a:avLst/>
              <a:gdLst>
                <a:gd name="T0" fmla="*/ 13 w 180"/>
                <a:gd name="T1" fmla="*/ 0 h 696"/>
                <a:gd name="T2" fmla="*/ 5 w 180"/>
                <a:gd name="T3" fmla="*/ 1 h 696"/>
                <a:gd name="T4" fmla="*/ 0 w 180"/>
                <a:gd name="T5" fmla="*/ 9 h 696"/>
                <a:gd name="T6" fmla="*/ 6 w 180"/>
                <a:gd name="T7" fmla="*/ 19 h 696"/>
                <a:gd name="T8" fmla="*/ 51 w 180"/>
                <a:gd name="T9" fmla="*/ 68 h 696"/>
                <a:gd name="T10" fmla="*/ 92 w 180"/>
                <a:gd name="T11" fmla="*/ 137 h 696"/>
                <a:gd name="T12" fmla="*/ 121 w 180"/>
                <a:gd name="T13" fmla="*/ 229 h 696"/>
                <a:gd name="T14" fmla="*/ 133 w 180"/>
                <a:gd name="T15" fmla="*/ 348 h 696"/>
                <a:gd name="T16" fmla="*/ 125 w 180"/>
                <a:gd name="T17" fmla="*/ 450 h 696"/>
                <a:gd name="T18" fmla="*/ 101 w 180"/>
                <a:gd name="T19" fmla="*/ 539 h 696"/>
                <a:gd name="T20" fmla="*/ 63 w 180"/>
                <a:gd name="T21" fmla="*/ 613 h 696"/>
                <a:gd name="T22" fmla="*/ 12 w 180"/>
                <a:gd name="T23" fmla="*/ 672 h 696"/>
                <a:gd name="T24" fmla="*/ 1 w 180"/>
                <a:gd name="T25" fmla="*/ 683 h 696"/>
                <a:gd name="T26" fmla="*/ 0 w 180"/>
                <a:gd name="T27" fmla="*/ 688 h 696"/>
                <a:gd name="T28" fmla="*/ 2 w 180"/>
                <a:gd name="T29" fmla="*/ 694 h 696"/>
                <a:gd name="T30" fmla="*/ 9 w 180"/>
                <a:gd name="T31" fmla="*/ 696 h 696"/>
                <a:gd name="T32" fmla="*/ 15 w 180"/>
                <a:gd name="T33" fmla="*/ 695 h 696"/>
                <a:gd name="T34" fmla="*/ 25 w 180"/>
                <a:gd name="T35" fmla="*/ 688 h 696"/>
                <a:gd name="T36" fmla="*/ 38 w 180"/>
                <a:gd name="T37" fmla="*/ 677 h 696"/>
                <a:gd name="T38" fmla="*/ 55 w 180"/>
                <a:gd name="T39" fmla="*/ 663 h 696"/>
                <a:gd name="T40" fmla="*/ 73 w 180"/>
                <a:gd name="T41" fmla="*/ 644 h 696"/>
                <a:gd name="T42" fmla="*/ 92 w 180"/>
                <a:gd name="T43" fmla="*/ 621 h 696"/>
                <a:gd name="T44" fmla="*/ 111 w 180"/>
                <a:gd name="T45" fmla="*/ 594 h 696"/>
                <a:gd name="T46" fmla="*/ 129 w 180"/>
                <a:gd name="T47" fmla="*/ 563 h 696"/>
                <a:gd name="T48" fmla="*/ 166 w 180"/>
                <a:gd name="T49" fmla="*/ 465 h 696"/>
                <a:gd name="T50" fmla="*/ 180 w 180"/>
                <a:gd name="T51" fmla="*/ 349 h 696"/>
                <a:gd name="T52" fmla="*/ 173 w 180"/>
                <a:gd name="T53" fmla="*/ 267 h 696"/>
                <a:gd name="T54" fmla="*/ 148 w 180"/>
                <a:gd name="T55" fmla="*/ 174 h 696"/>
                <a:gd name="T56" fmla="*/ 97 w 180"/>
                <a:gd name="T57" fmla="*/ 82 h 696"/>
                <a:gd name="T58" fmla="*/ 13 w 180"/>
                <a:gd name="T59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0" h="696">
                  <a:moveTo>
                    <a:pt x="13" y="0"/>
                  </a:moveTo>
                  <a:lnTo>
                    <a:pt x="5" y="1"/>
                  </a:lnTo>
                  <a:lnTo>
                    <a:pt x="0" y="9"/>
                  </a:lnTo>
                  <a:lnTo>
                    <a:pt x="6" y="19"/>
                  </a:lnTo>
                  <a:lnTo>
                    <a:pt x="51" y="68"/>
                  </a:lnTo>
                  <a:lnTo>
                    <a:pt x="92" y="137"/>
                  </a:lnTo>
                  <a:lnTo>
                    <a:pt x="121" y="229"/>
                  </a:lnTo>
                  <a:lnTo>
                    <a:pt x="133" y="348"/>
                  </a:lnTo>
                  <a:lnTo>
                    <a:pt x="125" y="450"/>
                  </a:lnTo>
                  <a:lnTo>
                    <a:pt x="101" y="539"/>
                  </a:lnTo>
                  <a:lnTo>
                    <a:pt x="63" y="613"/>
                  </a:lnTo>
                  <a:lnTo>
                    <a:pt x="12" y="672"/>
                  </a:lnTo>
                  <a:lnTo>
                    <a:pt x="1" y="683"/>
                  </a:lnTo>
                  <a:lnTo>
                    <a:pt x="0" y="688"/>
                  </a:lnTo>
                  <a:lnTo>
                    <a:pt x="2" y="694"/>
                  </a:lnTo>
                  <a:lnTo>
                    <a:pt x="9" y="696"/>
                  </a:lnTo>
                  <a:lnTo>
                    <a:pt x="15" y="695"/>
                  </a:lnTo>
                  <a:lnTo>
                    <a:pt x="25" y="688"/>
                  </a:lnTo>
                  <a:lnTo>
                    <a:pt x="38" y="677"/>
                  </a:lnTo>
                  <a:lnTo>
                    <a:pt x="55" y="663"/>
                  </a:lnTo>
                  <a:lnTo>
                    <a:pt x="73" y="644"/>
                  </a:lnTo>
                  <a:lnTo>
                    <a:pt x="92" y="621"/>
                  </a:lnTo>
                  <a:lnTo>
                    <a:pt x="111" y="594"/>
                  </a:lnTo>
                  <a:lnTo>
                    <a:pt x="129" y="563"/>
                  </a:lnTo>
                  <a:lnTo>
                    <a:pt x="166" y="465"/>
                  </a:lnTo>
                  <a:lnTo>
                    <a:pt x="180" y="349"/>
                  </a:lnTo>
                  <a:lnTo>
                    <a:pt x="173" y="267"/>
                  </a:lnTo>
                  <a:lnTo>
                    <a:pt x="148" y="174"/>
                  </a:lnTo>
                  <a:lnTo>
                    <a:pt x="97" y="8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9" name="Freeform 224"/>
            <p:cNvSpPr>
              <a:spLocks noChangeAspect="1"/>
            </p:cNvSpPr>
            <p:nvPr/>
          </p:nvSpPr>
          <p:spPr bwMode="auto">
            <a:xfrm>
              <a:off x="3597" y="1274"/>
              <a:ext cx="89" cy="214"/>
            </a:xfrm>
            <a:custGeom>
              <a:avLst/>
              <a:gdLst>
                <a:gd name="T0" fmla="*/ 69 w 89"/>
                <a:gd name="T1" fmla="*/ 69 h 214"/>
                <a:gd name="T2" fmla="*/ 67 w 89"/>
                <a:gd name="T3" fmla="*/ 99 h 214"/>
                <a:gd name="T4" fmla="*/ 60 w 89"/>
                <a:gd name="T5" fmla="*/ 130 h 214"/>
                <a:gd name="T6" fmla="*/ 43 w 89"/>
                <a:gd name="T7" fmla="*/ 163 h 214"/>
                <a:gd name="T8" fmla="*/ 14 w 89"/>
                <a:gd name="T9" fmla="*/ 196 h 214"/>
                <a:gd name="T10" fmla="*/ 10 w 89"/>
                <a:gd name="T11" fmla="*/ 205 h 214"/>
                <a:gd name="T12" fmla="*/ 13 w 89"/>
                <a:gd name="T13" fmla="*/ 212 h 214"/>
                <a:gd name="T14" fmla="*/ 20 w 89"/>
                <a:gd name="T15" fmla="*/ 214 h 214"/>
                <a:gd name="T16" fmla="*/ 25 w 89"/>
                <a:gd name="T17" fmla="*/ 212 h 214"/>
                <a:gd name="T18" fmla="*/ 34 w 89"/>
                <a:gd name="T19" fmla="*/ 204 h 214"/>
                <a:gd name="T20" fmla="*/ 45 w 89"/>
                <a:gd name="T21" fmla="*/ 193 h 214"/>
                <a:gd name="T22" fmla="*/ 58 w 89"/>
                <a:gd name="T23" fmla="*/ 176 h 214"/>
                <a:gd name="T24" fmla="*/ 69 w 89"/>
                <a:gd name="T25" fmla="*/ 156 h 214"/>
                <a:gd name="T26" fmla="*/ 79 w 89"/>
                <a:gd name="T27" fmla="*/ 133 h 214"/>
                <a:gd name="T28" fmla="*/ 86 w 89"/>
                <a:gd name="T29" fmla="*/ 105 h 214"/>
                <a:gd name="T30" fmla="*/ 89 w 89"/>
                <a:gd name="T31" fmla="*/ 76 h 214"/>
                <a:gd name="T32" fmla="*/ 85 w 89"/>
                <a:gd name="T33" fmla="*/ 45 h 214"/>
                <a:gd name="T34" fmla="*/ 76 w 89"/>
                <a:gd name="T35" fmla="*/ 22 h 214"/>
                <a:gd name="T36" fmla="*/ 61 w 89"/>
                <a:gd name="T37" fmla="*/ 5 h 214"/>
                <a:gd name="T38" fmla="*/ 40 w 89"/>
                <a:gd name="T39" fmla="*/ 0 h 214"/>
                <a:gd name="T40" fmla="*/ 24 w 89"/>
                <a:gd name="T41" fmla="*/ 3 h 214"/>
                <a:gd name="T42" fmla="*/ 11 w 89"/>
                <a:gd name="T43" fmla="*/ 12 h 214"/>
                <a:gd name="T44" fmla="*/ 3 w 89"/>
                <a:gd name="T45" fmla="*/ 24 h 214"/>
                <a:gd name="T46" fmla="*/ 0 w 89"/>
                <a:gd name="T47" fmla="*/ 40 h 214"/>
                <a:gd name="T48" fmla="*/ 3 w 89"/>
                <a:gd name="T49" fmla="*/ 55 h 214"/>
                <a:gd name="T50" fmla="*/ 11 w 89"/>
                <a:gd name="T51" fmla="*/ 68 h 214"/>
                <a:gd name="T52" fmla="*/ 24 w 89"/>
                <a:gd name="T53" fmla="*/ 77 h 214"/>
                <a:gd name="T54" fmla="*/ 41 w 89"/>
                <a:gd name="T55" fmla="*/ 80 h 214"/>
                <a:gd name="T56" fmla="*/ 61 w 89"/>
                <a:gd name="T57" fmla="*/ 75 h 214"/>
                <a:gd name="T58" fmla="*/ 69 w 89"/>
                <a:gd name="T59" fmla="*/ 6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214">
                  <a:moveTo>
                    <a:pt x="69" y="69"/>
                  </a:moveTo>
                  <a:lnTo>
                    <a:pt x="67" y="99"/>
                  </a:lnTo>
                  <a:lnTo>
                    <a:pt x="60" y="130"/>
                  </a:lnTo>
                  <a:lnTo>
                    <a:pt x="43" y="163"/>
                  </a:lnTo>
                  <a:lnTo>
                    <a:pt x="14" y="196"/>
                  </a:lnTo>
                  <a:lnTo>
                    <a:pt x="10" y="205"/>
                  </a:lnTo>
                  <a:lnTo>
                    <a:pt x="13" y="212"/>
                  </a:lnTo>
                  <a:lnTo>
                    <a:pt x="20" y="214"/>
                  </a:lnTo>
                  <a:lnTo>
                    <a:pt x="25" y="212"/>
                  </a:lnTo>
                  <a:lnTo>
                    <a:pt x="34" y="204"/>
                  </a:lnTo>
                  <a:lnTo>
                    <a:pt x="45" y="193"/>
                  </a:lnTo>
                  <a:lnTo>
                    <a:pt x="58" y="176"/>
                  </a:lnTo>
                  <a:lnTo>
                    <a:pt x="69" y="156"/>
                  </a:lnTo>
                  <a:lnTo>
                    <a:pt x="79" y="133"/>
                  </a:lnTo>
                  <a:lnTo>
                    <a:pt x="86" y="105"/>
                  </a:lnTo>
                  <a:lnTo>
                    <a:pt x="89" y="76"/>
                  </a:lnTo>
                  <a:lnTo>
                    <a:pt x="85" y="45"/>
                  </a:lnTo>
                  <a:lnTo>
                    <a:pt x="76" y="22"/>
                  </a:lnTo>
                  <a:lnTo>
                    <a:pt x="61" y="5"/>
                  </a:lnTo>
                  <a:lnTo>
                    <a:pt x="40" y="0"/>
                  </a:lnTo>
                  <a:lnTo>
                    <a:pt x="24" y="3"/>
                  </a:lnTo>
                  <a:lnTo>
                    <a:pt x="11" y="12"/>
                  </a:lnTo>
                  <a:lnTo>
                    <a:pt x="3" y="24"/>
                  </a:lnTo>
                  <a:lnTo>
                    <a:pt x="0" y="40"/>
                  </a:lnTo>
                  <a:lnTo>
                    <a:pt x="3" y="55"/>
                  </a:lnTo>
                  <a:lnTo>
                    <a:pt x="11" y="68"/>
                  </a:lnTo>
                  <a:lnTo>
                    <a:pt x="24" y="77"/>
                  </a:lnTo>
                  <a:lnTo>
                    <a:pt x="41" y="80"/>
                  </a:lnTo>
                  <a:lnTo>
                    <a:pt x="61" y="75"/>
                  </a:lnTo>
                  <a:lnTo>
                    <a:pt x="69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0" name="Freeform 225"/>
            <p:cNvSpPr>
              <a:spLocks noChangeAspect="1"/>
            </p:cNvSpPr>
            <p:nvPr/>
          </p:nvSpPr>
          <p:spPr bwMode="auto">
            <a:xfrm>
              <a:off x="4128" y="864"/>
              <a:ext cx="538" cy="504"/>
            </a:xfrm>
            <a:custGeom>
              <a:avLst/>
              <a:gdLst>
                <a:gd name="T0" fmla="*/ 537 w 538"/>
                <a:gd name="T1" fmla="*/ 3 h 504"/>
                <a:gd name="T2" fmla="*/ 524 w 538"/>
                <a:gd name="T3" fmla="*/ 1 h 504"/>
                <a:gd name="T4" fmla="*/ 466 w 538"/>
                <a:gd name="T5" fmla="*/ 62 h 504"/>
                <a:gd name="T6" fmla="*/ 431 w 538"/>
                <a:gd name="T7" fmla="*/ 28 h 504"/>
                <a:gd name="T8" fmla="*/ 336 w 538"/>
                <a:gd name="T9" fmla="*/ 0 h 504"/>
                <a:gd name="T10" fmla="*/ 211 w 538"/>
                <a:gd name="T11" fmla="*/ 26 h 504"/>
                <a:gd name="T12" fmla="*/ 105 w 538"/>
                <a:gd name="T13" fmla="*/ 95 h 504"/>
                <a:gd name="T14" fmla="*/ 29 w 538"/>
                <a:gd name="T15" fmla="*/ 193 h 504"/>
                <a:gd name="T16" fmla="*/ 0 w 538"/>
                <a:gd name="T17" fmla="*/ 307 h 504"/>
                <a:gd name="T18" fmla="*/ 58 w 538"/>
                <a:gd name="T19" fmla="*/ 446 h 504"/>
                <a:gd name="T20" fmla="*/ 216 w 538"/>
                <a:gd name="T21" fmla="*/ 504 h 504"/>
                <a:gd name="T22" fmla="*/ 307 w 538"/>
                <a:gd name="T23" fmla="*/ 491 h 504"/>
                <a:gd name="T24" fmla="*/ 378 w 538"/>
                <a:gd name="T25" fmla="*/ 449 h 504"/>
                <a:gd name="T26" fmla="*/ 395 w 538"/>
                <a:gd name="T27" fmla="*/ 475 h 504"/>
                <a:gd name="T28" fmla="*/ 413 w 538"/>
                <a:gd name="T29" fmla="*/ 489 h 504"/>
                <a:gd name="T30" fmla="*/ 424 w 538"/>
                <a:gd name="T31" fmla="*/ 472 h 504"/>
                <a:gd name="T32" fmla="*/ 441 w 538"/>
                <a:gd name="T33" fmla="*/ 404 h 504"/>
                <a:gd name="T34" fmla="*/ 450 w 538"/>
                <a:gd name="T35" fmla="*/ 367 h 504"/>
                <a:gd name="T36" fmla="*/ 458 w 538"/>
                <a:gd name="T37" fmla="*/ 337 h 504"/>
                <a:gd name="T38" fmla="*/ 479 w 538"/>
                <a:gd name="T39" fmla="*/ 324 h 504"/>
                <a:gd name="T40" fmla="*/ 512 w 538"/>
                <a:gd name="T41" fmla="*/ 321 h 504"/>
                <a:gd name="T42" fmla="*/ 515 w 538"/>
                <a:gd name="T43" fmla="*/ 300 h 504"/>
                <a:gd name="T44" fmla="*/ 318 w 538"/>
                <a:gd name="T45" fmla="*/ 297 h 504"/>
                <a:gd name="T46" fmla="*/ 308 w 538"/>
                <a:gd name="T47" fmla="*/ 299 h 504"/>
                <a:gd name="T48" fmla="*/ 303 w 538"/>
                <a:gd name="T49" fmla="*/ 313 h 504"/>
                <a:gd name="T50" fmla="*/ 327 w 538"/>
                <a:gd name="T51" fmla="*/ 323 h 504"/>
                <a:gd name="T52" fmla="*/ 381 w 538"/>
                <a:gd name="T53" fmla="*/ 326 h 504"/>
                <a:gd name="T54" fmla="*/ 391 w 538"/>
                <a:gd name="T55" fmla="*/ 332 h 504"/>
                <a:gd name="T56" fmla="*/ 390 w 538"/>
                <a:gd name="T57" fmla="*/ 343 h 504"/>
                <a:gd name="T58" fmla="*/ 382 w 538"/>
                <a:gd name="T59" fmla="*/ 376 h 504"/>
                <a:gd name="T60" fmla="*/ 374 w 538"/>
                <a:gd name="T61" fmla="*/ 408 h 504"/>
                <a:gd name="T62" fmla="*/ 348 w 538"/>
                <a:gd name="T63" fmla="*/ 445 h 504"/>
                <a:gd name="T64" fmla="*/ 273 w 538"/>
                <a:gd name="T65" fmla="*/ 475 h 504"/>
                <a:gd name="T66" fmla="*/ 177 w 538"/>
                <a:gd name="T67" fmla="*/ 472 h 504"/>
                <a:gd name="T68" fmla="*/ 86 w 538"/>
                <a:gd name="T69" fmla="*/ 401 h 504"/>
                <a:gd name="T70" fmla="*/ 77 w 538"/>
                <a:gd name="T71" fmla="*/ 269 h 504"/>
                <a:gd name="T72" fmla="*/ 122 w 538"/>
                <a:gd name="T73" fmla="*/ 153 h 504"/>
                <a:gd name="T74" fmla="*/ 211 w 538"/>
                <a:gd name="T75" fmla="*/ 64 h 504"/>
                <a:gd name="T76" fmla="*/ 307 w 538"/>
                <a:gd name="T77" fmla="*/ 28 h 504"/>
                <a:gd name="T78" fmla="*/ 371 w 538"/>
                <a:gd name="T79" fmla="*/ 28 h 504"/>
                <a:gd name="T80" fmla="*/ 418 w 538"/>
                <a:gd name="T81" fmla="*/ 48 h 504"/>
                <a:gd name="T82" fmla="*/ 451 w 538"/>
                <a:gd name="T83" fmla="*/ 84 h 504"/>
                <a:gd name="T84" fmla="*/ 468 w 538"/>
                <a:gd name="T85" fmla="*/ 133 h 504"/>
                <a:gd name="T86" fmla="*/ 469 w 538"/>
                <a:gd name="T87" fmla="*/ 182 h 504"/>
                <a:gd name="T88" fmla="*/ 473 w 538"/>
                <a:gd name="T89" fmla="*/ 198 h 504"/>
                <a:gd name="T90" fmla="*/ 491 w 538"/>
                <a:gd name="T91" fmla="*/ 197 h 504"/>
                <a:gd name="T92" fmla="*/ 538 w 538"/>
                <a:gd name="T93" fmla="*/ 9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8" h="504">
                  <a:moveTo>
                    <a:pt x="538" y="9"/>
                  </a:moveTo>
                  <a:lnTo>
                    <a:pt x="537" y="3"/>
                  </a:lnTo>
                  <a:lnTo>
                    <a:pt x="529" y="0"/>
                  </a:lnTo>
                  <a:lnTo>
                    <a:pt x="524" y="1"/>
                  </a:lnTo>
                  <a:lnTo>
                    <a:pt x="517" y="8"/>
                  </a:lnTo>
                  <a:lnTo>
                    <a:pt x="466" y="62"/>
                  </a:lnTo>
                  <a:lnTo>
                    <a:pt x="455" y="48"/>
                  </a:lnTo>
                  <a:lnTo>
                    <a:pt x="431" y="28"/>
                  </a:lnTo>
                  <a:lnTo>
                    <a:pt x="391" y="8"/>
                  </a:lnTo>
                  <a:lnTo>
                    <a:pt x="336" y="0"/>
                  </a:lnTo>
                  <a:lnTo>
                    <a:pt x="272" y="7"/>
                  </a:lnTo>
                  <a:lnTo>
                    <a:pt x="211" y="26"/>
                  </a:lnTo>
                  <a:lnTo>
                    <a:pt x="155" y="56"/>
                  </a:lnTo>
                  <a:lnTo>
                    <a:pt x="105" y="95"/>
                  </a:lnTo>
                  <a:lnTo>
                    <a:pt x="62" y="141"/>
                  </a:lnTo>
                  <a:lnTo>
                    <a:pt x="29" y="193"/>
                  </a:lnTo>
                  <a:lnTo>
                    <a:pt x="8" y="249"/>
                  </a:lnTo>
                  <a:lnTo>
                    <a:pt x="0" y="307"/>
                  </a:lnTo>
                  <a:lnTo>
                    <a:pt x="15" y="384"/>
                  </a:lnTo>
                  <a:lnTo>
                    <a:pt x="58" y="446"/>
                  </a:lnTo>
                  <a:lnTo>
                    <a:pt x="126" y="488"/>
                  </a:lnTo>
                  <a:lnTo>
                    <a:pt x="216" y="504"/>
                  </a:lnTo>
                  <a:lnTo>
                    <a:pt x="262" y="501"/>
                  </a:lnTo>
                  <a:lnTo>
                    <a:pt x="307" y="491"/>
                  </a:lnTo>
                  <a:lnTo>
                    <a:pt x="346" y="474"/>
                  </a:lnTo>
                  <a:lnTo>
                    <a:pt x="378" y="449"/>
                  </a:lnTo>
                  <a:lnTo>
                    <a:pt x="385" y="462"/>
                  </a:lnTo>
                  <a:lnTo>
                    <a:pt x="395" y="475"/>
                  </a:lnTo>
                  <a:lnTo>
                    <a:pt x="404" y="485"/>
                  </a:lnTo>
                  <a:lnTo>
                    <a:pt x="413" y="489"/>
                  </a:lnTo>
                  <a:lnTo>
                    <a:pt x="419" y="486"/>
                  </a:lnTo>
                  <a:lnTo>
                    <a:pt x="424" y="472"/>
                  </a:lnTo>
                  <a:lnTo>
                    <a:pt x="437" y="418"/>
                  </a:lnTo>
                  <a:lnTo>
                    <a:pt x="441" y="404"/>
                  </a:lnTo>
                  <a:lnTo>
                    <a:pt x="445" y="385"/>
                  </a:lnTo>
                  <a:lnTo>
                    <a:pt x="450" y="367"/>
                  </a:lnTo>
                  <a:lnTo>
                    <a:pt x="452" y="356"/>
                  </a:lnTo>
                  <a:lnTo>
                    <a:pt x="458" y="337"/>
                  </a:lnTo>
                  <a:lnTo>
                    <a:pt x="465" y="327"/>
                  </a:lnTo>
                  <a:lnTo>
                    <a:pt x="479" y="324"/>
                  </a:lnTo>
                  <a:lnTo>
                    <a:pt x="502" y="323"/>
                  </a:lnTo>
                  <a:lnTo>
                    <a:pt x="512" y="321"/>
                  </a:lnTo>
                  <a:lnTo>
                    <a:pt x="518" y="308"/>
                  </a:lnTo>
                  <a:lnTo>
                    <a:pt x="515" y="300"/>
                  </a:lnTo>
                  <a:lnTo>
                    <a:pt x="507" y="297"/>
                  </a:lnTo>
                  <a:lnTo>
                    <a:pt x="318" y="297"/>
                  </a:lnTo>
                  <a:lnTo>
                    <a:pt x="314" y="298"/>
                  </a:lnTo>
                  <a:lnTo>
                    <a:pt x="308" y="299"/>
                  </a:lnTo>
                  <a:lnTo>
                    <a:pt x="304" y="304"/>
                  </a:lnTo>
                  <a:lnTo>
                    <a:pt x="303" y="313"/>
                  </a:lnTo>
                  <a:lnTo>
                    <a:pt x="308" y="321"/>
                  </a:lnTo>
                  <a:lnTo>
                    <a:pt x="327" y="323"/>
                  </a:lnTo>
                  <a:lnTo>
                    <a:pt x="368" y="324"/>
                  </a:lnTo>
                  <a:lnTo>
                    <a:pt x="381" y="326"/>
                  </a:lnTo>
                  <a:lnTo>
                    <a:pt x="388" y="328"/>
                  </a:lnTo>
                  <a:lnTo>
                    <a:pt x="391" y="332"/>
                  </a:lnTo>
                  <a:lnTo>
                    <a:pt x="391" y="337"/>
                  </a:lnTo>
                  <a:lnTo>
                    <a:pt x="390" y="343"/>
                  </a:lnTo>
                  <a:lnTo>
                    <a:pt x="386" y="360"/>
                  </a:lnTo>
                  <a:lnTo>
                    <a:pt x="382" y="376"/>
                  </a:lnTo>
                  <a:lnTo>
                    <a:pt x="378" y="393"/>
                  </a:lnTo>
                  <a:lnTo>
                    <a:pt x="374" y="408"/>
                  </a:lnTo>
                  <a:lnTo>
                    <a:pt x="371" y="417"/>
                  </a:lnTo>
                  <a:lnTo>
                    <a:pt x="348" y="445"/>
                  </a:lnTo>
                  <a:lnTo>
                    <a:pt x="314" y="464"/>
                  </a:lnTo>
                  <a:lnTo>
                    <a:pt x="273" y="475"/>
                  </a:lnTo>
                  <a:lnTo>
                    <a:pt x="231" y="479"/>
                  </a:lnTo>
                  <a:lnTo>
                    <a:pt x="177" y="472"/>
                  </a:lnTo>
                  <a:lnTo>
                    <a:pt x="125" y="447"/>
                  </a:lnTo>
                  <a:lnTo>
                    <a:pt x="86" y="401"/>
                  </a:lnTo>
                  <a:lnTo>
                    <a:pt x="71" y="327"/>
                  </a:lnTo>
                  <a:lnTo>
                    <a:pt x="77" y="269"/>
                  </a:lnTo>
                  <a:lnTo>
                    <a:pt x="95" y="209"/>
                  </a:lnTo>
                  <a:lnTo>
                    <a:pt x="122" y="153"/>
                  </a:lnTo>
                  <a:lnTo>
                    <a:pt x="157" y="108"/>
                  </a:lnTo>
                  <a:lnTo>
                    <a:pt x="211" y="64"/>
                  </a:lnTo>
                  <a:lnTo>
                    <a:pt x="262" y="39"/>
                  </a:lnTo>
                  <a:lnTo>
                    <a:pt x="307" y="28"/>
                  </a:lnTo>
                  <a:lnTo>
                    <a:pt x="342" y="25"/>
                  </a:lnTo>
                  <a:lnTo>
                    <a:pt x="371" y="28"/>
                  </a:lnTo>
                  <a:lnTo>
                    <a:pt x="396" y="35"/>
                  </a:lnTo>
                  <a:lnTo>
                    <a:pt x="418" y="48"/>
                  </a:lnTo>
                  <a:lnTo>
                    <a:pt x="437" y="64"/>
                  </a:lnTo>
                  <a:lnTo>
                    <a:pt x="451" y="84"/>
                  </a:lnTo>
                  <a:lnTo>
                    <a:pt x="461" y="108"/>
                  </a:lnTo>
                  <a:lnTo>
                    <a:pt x="468" y="133"/>
                  </a:lnTo>
                  <a:lnTo>
                    <a:pt x="471" y="162"/>
                  </a:lnTo>
                  <a:lnTo>
                    <a:pt x="469" y="182"/>
                  </a:lnTo>
                  <a:lnTo>
                    <a:pt x="468" y="190"/>
                  </a:lnTo>
                  <a:lnTo>
                    <a:pt x="473" y="198"/>
                  </a:lnTo>
                  <a:lnTo>
                    <a:pt x="481" y="199"/>
                  </a:lnTo>
                  <a:lnTo>
                    <a:pt x="491" y="197"/>
                  </a:lnTo>
                  <a:lnTo>
                    <a:pt x="495" y="184"/>
                  </a:lnTo>
                  <a:lnTo>
                    <a:pt x="538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1" name="Freeform 226"/>
            <p:cNvSpPr>
              <a:spLocks noChangeAspect="1"/>
            </p:cNvSpPr>
            <p:nvPr/>
          </p:nvSpPr>
          <p:spPr bwMode="auto">
            <a:xfrm>
              <a:off x="4773" y="952"/>
              <a:ext cx="385" cy="455"/>
            </a:xfrm>
            <a:custGeom>
              <a:avLst/>
              <a:gdLst>
                <a:gd name="T0" fmla="*/ 357 w 385"/>
                <a:gd name="T1" fmla="*/ 244 h 455"/>
                <a:gd name="T2" fmla="*/ 366 w 385"/>
                <a:gd name="T3" fmla="*/ 244 h 455"/>
                <a:gd name="T4" fmla="*/ 375 w 385"/>
                <a:gd name="T5" fmla="*/ 242 h 455"/>
                <a:gd name="T6" fmla="*/ 382 w 385"/>
                <a:gd name="T7" fmla="*/ 238 h 455"/>
                <a:gd name="T8" fmla="*/ 385 w 385"/>
                <a:gd name="T9" fmla="*/ 228 h 455"/>
                <a:gd name="T10" fmla="*/ 382 w 385"/>
                <a:gd name="T11" fmla="*/ 218 h 455"/>
                <a:gd name="T12" fmla="*/ 375 w 385"/>
                <a:gd name="T13" fmla="*/ 212 h 455"/>
                <a:gd name="T14" fmla="*/ 366 w 385"/>
                <a:gd name="T15" fmla="*/ 210 h 455"/>
                <a:gd name="T16" fmla="*/ 357 w 385"/>
                <a:gd name="T17" fmla="*/ 210 h 455"/>
                <a:gd name="T18" fmla="*/ 35 w 385"/>
                <a:gd name="T19" fmla="*/ 210 h 455"/>
                <a:gd name="T20" fmla="*/ 56 w 385"/>
                <a:gd name="T21" fmla="*/ 140 h 455"/>
                <a:gd name="T22" fmla="*/ 99 w 385"/>
                <a:gd name="T23" fmla="*/ 84 h 455"/>
                <a:gd name="T24" fmla="*/ 162 w 385"/>
                <a:gd name="T25" fmla="*/ 47 h 455"/>
                <a:gd name="T26" fmla="*/ 238 w 385"/>
                <a:gd name="T27" fmla="*/ 34 h 455"/>
                <a:gd name="T28" fmla="*/ 357 w 385"/>
                <a:gd name="T29" fmla="*/ 34 h 455"/>
                <a:gd name="T30" fmla="*/ 366 w 385"/>
                <a:gd name="T31" fmla="*/ 34 h 455"/>
                <a:gd name="T32" fmla="*/ 375 w 385"/>
                <a:gd name="T33" fmla="*/ 32 h 455"/>
                <a:gd name="T34" fmla="*/ 382 w 385"/>
                <a:gd name="T35" fmla="*/ 27 h 455"/>
                <a:gd name="T36" fmla="*/ 385 w 385"/>
                <a:gd name="T37" fmla="*/ 17 h 455"/>
                <a:gd name="T38" fmla="*/ 382 w 385"/>
                <a:gd name="T39" fmla="*/ 7 h 455"/>
                <a:gd name="T40" fmla="*/ 375 w 385"/>
                <a:gd name="T41" fmla="*/ 2 h 455"/>
                <a:gd name="T42" fmla="*/ 366 w 385"/>
                <a:gd name="T43" fmla="*/ 0 h 455"/>
                <a:gd name="T44" fmla="*/ 357 w 385"/>
                <a:gd name="T45" fmla="*/ 0 h 455"/>
                <a:gd name="T46" fmla="*/ 235 w 385"/>
                <a:gd name="T47" fmla="*/ 0 h 455"/>
                <a:gd name="T48" fmla="*/ 188 w 385"/>
                <a:gd name="T49" fmla="*/ 4 h 455"/>
                <a:gd name="T50" fmla="*/ 143 w 385"/>
                <a:gd name="T51" fmla="*/ 18 h 455"/>
                <a:gd name="T52" fmla="*/ 104 w 385"/>
                <a:gd name="T53" fmla="*/ 39 h 455"/>
                <a:gd name="T54" fmla="*/ 69 w 385"/>
                <a:gd name="T55" fmla="*/ 66 h 455"/>
                <a:gd name="T56" fmla="*/ 40 w 385"/>
                <a:gd name="T57" fmla="*/ 100 h 455"/>
                <a:gd name="T58" fmla="*/ 18 w 385"/>
                <a:gd name="T59" fmla="*/ 139 h 455"/>
                <a:gd name="T60" fmla="*/ 5 w 385"/>
                <a:gd name="T61" fmla="*/ 181 h 455"/>
                <a:gd name="T62" fmla="*/ 0 w 385"/>
                <a:gd name="T63" fmla="*/ 227 h 455"/>
                <a:gd name="T64" fmla="*/ 5 w 385"/>
                <a:gd name="T65" fmla="*/ 274 h 455"/>
                <a:gd name="T66" fmla="*/ 18 w 385"/>
                <a:gd name="T67" fmla="*/ 317 h 455"/>
                <a:gd name="T68" fmla="*/ 40 w 385"/>
                <a:gd name="T69" fmla="*/ 356 h 455"/>
                <a:gd name="T70" fmla="*/ 69 w 385"/>
                <a:gd name="T71" fmla="*/ 389 h 455"/>
                <a:gd name="T72" fmla="*/ 104 w 385"/>
                <a:gd name="T73" fmla="*/ 416 h 455"/>
                <a:gd name="T74" fmla="*/ 144 w 385"/>
                <a:gd name="T75" fmla="*/ 437 h 455"/>
                <a:gd name="T76" fmla="*/ 188 w 385"/>
                <a:gd name="T77" fmla="*/ 450 h 455"/>
                <a:gd name="T78" fmla="*/ 235 w 385"/>
                <a:gd name="T79" fmla="*/ 455 h 455"/>
                <a:gd name="T80" fmla="*/ 357 w 385"/>
                <a:gd name="T81" fmla="*/ 455 h 455"/>
                <a:gd name="T82" fmla="*/ 366 w 385"/>
                <a:gd name="T83" fmla="*/ 455 h 455"/>
                <a:gd name="T84" fmla="*/ 375 w 385"/>
                <a:gd name="T85" fmla="*/ 453 h 455"/>
                <a:gd name="T86" fmla="*/ 382 w 385"/>
                <a:gd name="T87" fmla="*/ 448 h 455"/>
                <a:gd name="T88" fmla="*/ 385 w 385"/>
                <a:gd name="T89" fmla="*/ 438 h 455"/>
                <a:gd name="T90" fmla="*/ 382 w 385"/>
                <a:gd name="T91" fmla="*/ 428 h 455"/>
                <a:gd name="T92" fmla="*/ 375 w 385"/>
                <a:gd name="T93" fmla="*/ 423 h 455"/>
                <a:gd name="T94" fmla="*/ 366 w 385"/>
                <a:gd name="T95" fmla="*/ 421 h 455"/>
                <a:gd name="T96" fmla="*/ 357 w 385"/>
                <a:gd name="T97" fmla="*/ 421 h 455"/>
                <a:gd name="T98" fmla="*/ 238 w 385"/>
                <a:gd name="T99" fmla="*/ 421 h 455"/>
                <a:gd name="T100" fmla="*/ 162 w 385"/>
                <a:gd name="T101" fmla="*/ 407 h 455"/>
                <a:gd name="T102" fmla="*/ 99 w 385"/>
                <a:gd name="T103" fmla="*/ 370 h 455"/>
                <a:gd name="T104" fmla="*/ 56 w 385"/>
                <a:gd name="T105" fmla="*/ 315 h 455"/>
                <a:gd name="T106" fmla="*/ 35 w 385"/>
                <a:gd name="T107" fmla="*/ 244 h 455"/>
                <a:gd name="T108" fmla="*/ 357 w 385"/>
                <a:gd name="T109" fmla="*/ 244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5" h="455">
                  <a:moveTo>
                    <a:pt x="357" y="244"/>
                  </a:moveTo>
                  <a:lnTo>
                    <a:pt x="366" y="244"/>
                  </a:lnTo>
                  <a:lnTo>
                    <a:pt x="375" y="242"/>
                  </a:lnTo>
                  <a:lnTo>
                    <a:pt x="382" y="238"/>
                  </a:lnTo>
                  <a:lnTo>
                    <a:pt x="385" y="228"/>
                  </a:lnTo>
                  <a:lnTo>
                    <a:pt x="382" y="218"/>
                  </a:lnTo>
                  <a:lnTo>
                    <a:pt x="375" y="212"/>
                  </a:lnTo>
                  <a:lnTo>
                    <a:pt x="366" y="210"/>
                  </a:lnTo>
                  <a:lnTo>
                    <a:pt x="357" y="210"/>
                  </a:lnTo>
                  <a:lnTo>
                    <a:pt x="35" y="210"/>
                  </a:lnTo>
                  <a:lnTo>
                    <a:pt x="56" y="140"/>
                  </a:lnTo>
                  <a:lnTo>
                    <a:pt x="99" y="84"/>
                  </a:lnTo>
                  <a:lnTo>
                    <a:pt x="162" y="47"/>
                  </a:lnTo>
                  <a:lnTo>
                    <a:pt x="238" y="34"/>
                  </a:lnTo>
                  <a:lnTo>
                    <a:pt x="357" y="34"/>
                  </a:lnTo>
                  <a:lnTo>
                    <a:pt x="366" y="34"/>
                  </a:lnTo>
                  <a:lnTo>
                    <a:pt x="375" y="32"/>
                  </a:lnTo>
                  <a:lnTo>
                    <a:pt x="382" y="27"/>
                  </a:lnTo>
                  <a:lnTo>
                    <a:pt x="385" y="17"/>
                  </a:lnTo>
                  <a:lnTo>
                    <a:pt x="382" y="7"/>
                  </a:lnTo>
                  <a:lnTo>
                    <a:pt x="375" y="2"/>
                  </a:lnTo>
                  <a:lnTo>
                    <a:pt x="366" y="0"/>
                  </a:lnTo>
                  <a:lnTo>
                    <a:pt x="357" y="0"/>
                  </a:lnTo>
                  <a:lnTo>
                    <a:pt x="235" y="0"/>
                  </a:lnTo>
                  <a:lnTo>
                    <a:pt x="188" y="4"/>
                  </a:lnTo>
                  <a:lnTo>
                    <a:pt x="143" y="18"/>
                  </a:lnTo>
                  <a:lnTo>
                    <a:pt x="104" y="39"/>
                  </a:lnTo>
                  <a:lnTo>
                    <a:pt x="69" y="66"/>
                  </a:lnTo>
                  <a:lnTo>
                    <a:pt x="40" y="100"/>
                  </a:lnTo>
                  <a:lnTo>
                    <a:pt x="18" y="139"/>
                  </a:lnTo>
                  <a:lnTo>
                    <a:pt x="5" y="181"/>
                  </a:lnTo>
                  <a:lnTo>
                    <a:pt x="0" y="227"/>
                  </a:lnTo>
                  <a:lnTo>
                    <a:pt x="5" y="274"/>
                  </a:lnTo>
                  <a:lnTo>
                    <a:pt x="18" y="317"/>
                  </a:lnTo>
                  <a:lnTo>
                    <a:pt x="40" y="356"/>
                  </a:lnTo>
                  <a:lnTo>
                    <a:pt x="69" y="389"/>
                  </a:lnTo>
                  <a:lnTo>
                    <a:pt x="104" y="416"/>
                  </a:lnTo>
                  <a:lnTo>
                    <a:pt x="144" y="437"/>
                  </a:lnTo>
                  <a:lnTo>
                    <a:pt x="188" y="450"/>
                  </a:lnTo>
                  <a:lnTo>
                    <a:pt x="235" y="455"/>
                  </a:lnTo>
                  <a:lnTo>
                    <a:pt x="357" y="455"/>
                  </a:lnTo>
                  <a:lnTo>
                    <a:pt x="366" y="455"/>
                  </a:lnTo>
                  <a:lnTo>
                    <a:pt x="375" y="453"/>
                  </a:lnTo>
                  <a:lnTo>
                    <a:pt x="382" y="448"/>
                  </a:lnTo>
                  <a:lnTo>
                    <a:pt x="385" y="438"/>
                  </a:lnTo>
                  <a:lnTo>
                    <a:pt x="382" y="428"/>
                  </a:lnTo>
                  <a:lnTo>
                    <a:pt x="375" y="423"/>
                  </a:lnTo>
                  <a:lnTo>
                    <a:pt x="366" y="421"/>
                  </a:lnTo>
                  <a:lnTo>
                    <a:pt x="357" y="421"/>
                  </a:lnTo>
                  <a:lnTo>
                    <a:pt x="238" y="421"/>
                  </a:lnTo>
                  <a:lnTo>
                    <a:pt x="162" y="407"/>
                  </a:lnTo>
                  <a:lnTo>
                    <a:pt x="99" y="370"/>
                  </a:lnTo>
                  <a:lnTo>
                    <a:pt x="56" y="315"/>
                  </a:lnTo>
                  <a:lnTo>
                    <a:pt x="35" y="244"/>
                  </a:lnTo>
                  <a:lnTo>
                    <a:pt x="357" y="24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2" name="Freeform 227"/>
            <p:cNvSpPr>
              <a:spLocks noChangeAspect="1" noEditPoints="1"/>
            </p:cNvSpPr>
            <p:nvPr/>
          </p:nvSpPr>
          <p:spPr bwMode="auto">
            <a:xfrm>
              <a:off x="5265" y="863"/>
              <a:ext cx="495" cy="504"/>
            </a:xfrm>
            <a:custGeom>
              <a:avLst/>
              <a:gdLst>
                <a:gd name="T0" fmla="*/ 389 w 495"/>
                <a:gd name="T1" fmla="*/ 73 h 504"/>
                <a:gd name="T2" fmla="*/ 384 w 495"/>
                <a:gd name="T3" fmla="*/ 57 h 504"/>
                <a:gd name="T4" fmla="*/ 407 w 495"/>
                <a:gd name="T5" fmla="*/ 95 h 504"/>
                <a:gd name="T6" fmla="*/ 132 w 495"/>
                <a:gd name="T7" fmla="*/ 159 h 504"/>
                <a:gd name="T8" fmla="*/ 197 w 495"/>
                <a:gd name="T9" fmla="*/ 41 h 504"/>
                <a:gd name="T10" fmla="*/ 296 w 495"/>
                <a:gd name="T11" fmla="*/ 36 h 504"/>
                <a:gd name="T12" fmla="*/ 382 w 495"/>
                <a:gd name="T13" fmla="*/ 102 h 504"/>
                <a:gd name="T14" fmla="*/ 410 w 495"/>
                <a:gd name="T15" fmla="*/ 158 h 504"/>
                <a:gd name="T16" fmla="*/ 429 w 495"/>
                <a:gd name="T17" fmla="*/ 156 h 504"/>
                <a:gd name="T18" fmla="*/ 431 w 495"/>
                <a:gd name="T19" fmla="*/ 23 h 504"/>
                <a:gd name="T20" fmla="*/ 419 w 495"/>
                <a:gd name="T21" fmla="*/ 0 h 504"/>
                <a:gd name="T22" fmla="*/ 407 w 495"/>
                <a:gd name="T23" fmla="*/ 13 h 504"/>
                <a:gd name="T24" fmla="*/ 384 w 495"/>
                <a:gd name="T25" fmla="*/ 32 h 504"/>
                <a:gd name="T26" fmla="*/ 326 w 495"/>
                <a:gd name="T27" fmla="*/ 18 h 504"/>
                <a:gd name="T28" fmla="*/ 245 w 495"/>
                <a:gd name="T29" fmla="*/ 0 h 504"/>
                <a:gd name="T30" fmla="*/ 158 w 495"/>
                <a:gd name="T31" fmla="*/ 14 h 504"/>
                <a:gd name="T32" fmla="*/ 79 w 495"/>
                <a:gd name="T33" fmla="*/ 59 h 504"/>
                <a:gd name="T34" fmla="*/ 22 w 495"/>
                <a:gd name="T35" fmla="*/ 137 h 504"/>
                <a:gd name="T36" fmla="*/ 0 w 495"/>
                <a:gd name="T37" fmla="*/ 252 h 504"/>
                <a:gd name="T38" fmla="*/ 74 w 495"/>
                <a:gd name="T39" fmla="*/ 441 h 504"/>
                <a:gd name="T40" fmla="*/ 249 w 495"/>
                <a:gd name="T41" fmla="*/ 504 h 504"/>
                <a:gd name="T42" fmla="*/ 420 w 495"/>
                <a:gd name="T43" fmla="*/ 465 h 504"/>
                <a:gd name="T44" fmla="*/ 436 w 495"/>
                <a:gd name="T45" fmla="*/ 454 h 504"/>
                <a:gd name="T46" fmla="*/ 438 w 495"/>
                <a:gd name="T47" fmla="*/ 435 h 504"/>
                <a:gd name="T48" fmla="*/ 441 w 495"/>
                <a:gd name="T49" fmla="*/ 347 h 504"/>
                <a:gd name="T50" fmla="*/ 465 w 495"/>
                <a:gd name="T51" fmla="*/ 318 h 504"/>
                <a:gd name="T52" fmla="*/ 493 w 495"/>
                <a:gd name="T53" fmla="*/ 308 h 504"/>
                <a:gd name="T54" fmla="*/ 487 w 495"/>
                <a:gd name="T55" fmla="*/ 290 h 504"/>
                <a:gd name="T56" fmla="*/ 285 w 495"/>
                <a:gd name="T57" fmla="*/ 289 h 504"/>
                <a:gd name="T58" fmla="*/ 260 w 495"/>
                <a:gd name="T59" fmla="*/ 301 h 504"/>
                <a:gd name="T60" fmla="*/ 273 w 495"/>
                <a:gd name="T61" fmla="*/ 314 h 504"/>
                <a:gd name="T62" fmla="*/ 323 w 495"/>
                <a:gd name="T63" fmla="*/ 342 h 504"/>
                <a:gd name="T64" fmla="*/ 331 w 495"/>
                <a:gd name="T65" fmla="*/ 381 h 504"/>
                <a:gd name="T66" fmla="*/ 331 w 495"/>
                <a:gd name="T67" fmla="*/ 447 h 504"/>
                <a:gd name="T68" fmla="*/ 322 w 495"/>
                <a:gd name="T69" fmla="*/ 466 h 504"/>
                <a:gd name="T70" fmla="*/ 293 w 495"/>
                <a:gd name="T71" fmla="*/ 476 h 504"/>
                <a:gd name="T72" fmla="*/ 260 w 495"/>
                <a:gd name="T73" fmla="*/ 480 h 504"/>
                <a:gd name="T74" fmla="*/ 226 w 495"/>
                <a:gd name="T75" fmla="*/ 478 h 504"/>
                <a:gd name="T76" fmla="*/ 169 w 495"/>
                <a:gd name="T77" fmla="*/ 445 h 504"/>
                <a:gd name="T78" fmla="*/ 128 w 495"/>
                <a:gd name="T79" fmla="*/ 333 h 504"/>
                <a:gd name="T80" fmla="*/ 152 w 495"/>
                <a:gd name="T81" fmla="*/ 462 h 504"/>
                <a:gd name="T82" fmla="*/ 54 w 495"/>
                <a:gd name="T83" fmla="*/ 376 h 504"/>
                <a:gd name="T84" fmla="*/ 25 w 495"/>
                <a:gd name="T85" fmla="*/ 253 h 504"/>
                <a:gd name="T86" fmla="*/ 68 w 495"/>
                <a:gd name="T87" fmla="*/ 107 h 504"/>
                <a:gd name="T88" fmla="*/ 160 w 495"/>
                <a:gd name="T89" fmla="*/ 40 h 504"/>
                <a:gd name="T90" fmla="*/ 143 w 495"/>
                <a:gd name="T91" fmla="*/ 63 h 504"/>
                <a:gd name="T92" fmla="*/ 105 w 495"/>
                <a:gd name="T93" fmla="*/ 167 h 504"/>
                <a:gd name="T94" fmla="*/ 100 w 495"/>
                <a:gd name="T95" fmla="*/ 301 h 504"/>
                <a:gd name="T96" fmla="*/ 123 w 495"/>
                <a:gd name="T97" fmla="*/ 413 h 504"/>
                <a:gd name="T98" fmla="*/ 352 w 495"/>
                <a:gd name="T99" fmla="*/ 465 h 504"/>
                <a:gd name="T100" fmla="*/ 355 w 495"/>
                <a:gd name="T101" fmla="*/ 407 h 504"/>
                <a:gd name="T102" fmla="*/ 352 w 495"/>
                <a:gd name="T103" fmla="*/ 349 h 504"/>
                <a:gd name="T104" fmla="*/ 332 w 495"/>
                <a:gd name="T105" fmla="*/ 313 h 504"/>
                <a:gd name="T106" fmla="*/ 421 w 495"/>
                <a:gd name="T107" fmla="*/ 330 h 504"/>
                <a:gd name="T108" fmla="*/ 414 w 495"/>
                <a:gd name="T109" fmla="*/ 359 h 504"/>
                <a:gd name="T110" fmla="*/ 414 w 495"/>
                <a:gd name="T111" fmla="*/ 441 h 504"/>
                <a:gd name="T112" fmla="*/ 352 w 495"/>
                <a:gd name="T113" fmla="*/ 465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5" h="504">
                  <a:moveTo>
                    <a:pt x="407" y="95"/>
                  </a:moveTo>
                  <a:lnTo>
                    <a:pt x="389" y="73"/>
                  </a:lnTo>
                  <a:lnTo>
                    <a:pt x="372" y="56"/>
                  </a:lnTo>
                  <a:lnTo>
                    <a:pt x="384" y="57"/>
                  </a:lnTo>
                  <a:lnTo>
                    <a:pt x="407" y="52"/>
                  </a:lnTo>
                  <a:lnTo>
                    <a:pt x="407" y="95"/>
                  </a:lnTo>
                  <a:close/>
                  <a:moveTo>
                    <a:pt x="123" y="254"/>
                  </a:moveTo>
                  <a:lnTo>
                    <a:pt x="132" y="159"/>
                  </a:lnTo>
                  <a:lnTo>
                    <a:pt x="157" y="87"/>
                  </a:lnTo>
                  <a:lnTo>
                    <a:pt x="197" y="41"/>
                  </a:lnTo>
                  <a:lnTo>
                    <a:pt x="247" y="25"/>
                  </a:lnTo>
                  <a:lnTo>
                    <a:pt x="296" y="36"/>
                  </a:lnTo>
                  <a:lnTo>
                    <a:pt x="343" y="64"/>
                  </a:lnTo>
                  <a:lnTo>
                    <a:pt x="382" y="102"/>
                  </a:lnTo>
                  <a:lnTo>
                    <a:pt x="405" y="144"/>
                  </a:lnTo>
                  <a:lnTo>
                    <a:pt x="410" y="158"/>
                  </a:lnTo>
                  <a:lnTo>
                    <a:pt x="419" y="163"/>
                  </a:lnTo>
                  <a:lnTo>
                    <a:pt x="429" y="156"/>
                  </a:lnTo>
                  <a:lnTo>
                    <a:pt x="431" y="139"/>
                  </a:lnTo>
                  <a:lnTo>
                    <a:pt x="431" y="23"/>
                  </a:lnTo>
                  <a:lnTo>
                    <a:pt x="429" y="7"/>
                  </a:lnTo>
                  <a:lnTo>
                    <a:pt x="419" y="0"/>
                  </a:lnTo>
                  <a:lnTo>
                    <a:pt x="413" y="2"/>
                  </a:lnTo>
                  <a:lnTo>
                    <a:pt x="407" y="13"/>
                  </a:lnTo>
                  <a:lnTo>
                    <a:pt x="400" y="27"/>
                  </a:lnTo>
                  <a:lnTo>
                    <a:pt x="384" y="32"/>
                  </a:lnTo>
                  <a:lnTo>
                    <a:pt x="350" y="27"/>
                  </a:lnTo>
                  <a:lnTo>
                    <a:pt x="326" y="18"/>
                  </a:lnTo>
                  <a:lnTo>
                    <a:pt x="287" y="4"/>
                  </a:lnTo>
                  <a:lnTo>
                    <a:pt x="245" y="0"/>
                  </a:lnTo>
                  <a:lnTo>
                    <a:pt x="201" y="4"/>
                  </a:lnTo>
                  <a:lnTo>
                    <a:pt x="158" y="14"/>
                  </a:lnTo>
                  <a:lnTo>
                    <a:pt x="117" y="33"/>
                  </a:lnTo>
                  <a:lnTo>
                    <a:pt x="79" y="59"/>
                  </a:lnTo>
                  <a:lnTo>
                    <a:pt x="47" y="94"/>
                  </a:lnTo>
                  <a:lnTo>
                    <a:pt x="22" y="137"/>
                  </a:lnTo>
                  <a:lnTo>
                    <a:pt x="6" y="190"/>
                  </a:lnTo>
                  <a:lnTo>
                    <a:pt x="0" y="252"/>
                  </a:lnTo>
                  <a:lnTo>
                    <a:pt x="20" y="363"/>
                  </a:lnTo>
                  <a:lnTo>
                    <a:pt x="74" y="441"/>
                  </a:lnTo>
                  <a:lnTo>
                    <a:pt x="154" y="488"/>
                  </a:lnTo>
                  <a:lnTo>
                    <a:pt x="249" y="504"/>
                  </a:lnTo>
                  <a:lnTo>
                    <a:pt x="339" y="494"/>
                  </a:lnTo>
                  <a:lnTo>
                    <a:pt x="420" y="465"/>
                  </a:lnTo>
                  <a:lnTo>
                    <a:pt x="430" y="459"/>
                  </a:lnTo>
                  <a:lnTo>
                    <a:pt x="436" y="454"/>
                  </a:lnTo>
                  <a:lnTo>
                    <a:pt x="437" y="447"/>
                  </a:lnTo>
                  <a:lnTo>
                    <a:pt x="438" y="435"/>
                  </a:lnTo>
                  <a:lnTo>
                    <a:pt x="438" y="371"/>
                  </a:lnTo>
                  <a:lnTo>
                    <a:pt x="441" y="347"/>
                  </a:lnTo>
                  <a:lnTo>
                    <a:pt x="450" y="329"/>
                  </a:lnTo>
                  <a:lnTo>
                    <a:pt x="465" y="318"/>
                  </a:lnTo>
                  <a:lnTo>
                    <a:pt x="482" y="314"/>
                  </a:lnTo>
                  <a:lnTo>
                    <a:pt x="493" y="308"/>
                  </a:lnTo>
                  <a:lnTo>
                    <a:pt x="495" y="301"/>
                  </a:lnTo>
                  <a:lnTo>
                    <a:pt x="487" y="290"/>
                  </a:lnTo>
                  <a:lnTo>
                    <a:pt x="471" y="289"/>
                  </a:lnTo>
                  <a:lnTo>
                    <a:pt x="285" y="289"/>
                  </a:lnTo>
                  <a:lnTo>
                    <a:pt x="267" y="290"/>
                  </a:lnTo>
                  <a:lnTo>
                    <a:pt x="260" y="301"/>
                  </a:lnTo>
                  <a:lnTo>
                    <a:pt x="263" y="310"/>
                  </a:lnTo>
                  <a:lnTo>
                    <a:pt x="273" y="314"/>
                  </a:lnTo>
                  <a:lnTo>
                    <a:pt x="306" y="324"/>
                  </a:lnTo>
                  <a:lnTo>
                    <a:pt x="323" y="342"/>
                  </a:lnTo>
                  <a:lnTo>
                    <a:pt x="330" y="363"/>
                  </a:lnTo>
                  <a:lnTo>
                    <a:pt x="331" y="381"/>
                  </a:lnTo>
                  <a:lnTo>
                    <a:pt x="331" y="434"/>
                  </a:lnTo>
                  <a:lnTo>
                    <a:pt x="331" y="447"/>
                  </a:lnTo>
                  <a:lnTo>
                    <a:pt x="328" y="458"/>
                  </a:lnTo>
                  <a:lnTo>
                    <a:pt x="322" y="466"/>
                  </a:lnTo>
                  <a:lnTo>
                    <a:pt x="311" y="472"/>
                  </a:lnTo>
                  <a:lnTo>
                    <a:pt x="293" y="476"/>
                  </a:lnTo>
                  <a:lnTo>
                    <a:pt x="275" y="479"/>
                  </a:lnTo>
                  <a:lnTo>
                    <a:pt x="260" y="480"/>
                  </a:lnTo>
                  <a:lnTo>
                    <a:pt x="251" y="480"/>
                  </a:lnTo>
                  <a:lnTo>
                    <a:pt x="226" y="478"/>
                  </a:lnTo>
                  <a:lnTo>
                    <a:pt x="198" y="468"/>
                  </a:lnTo>
                  <a:lnTo>
                    <a:pt x="169" y="445"/>
                  </a:lnTo>
                  <a:lnTo>
                    <a:pt x="145" y="402"/>
                  </a:lnTo>
                  <a:lnTo>
                    <a:pt x="128" y="333"/>
                  </a:lnTo>
                  <a:lnTo>
                    <a:pt x="123" y="254"/>
                  </a:lnTo>
                  <a:close/>
                  <a:moveTo>
                    <a:pt x="152" y="462"/>
                  </a:moveTo>
                  <a:lnTo>
                    <a:pt x="93" y="426"/>
                  </a:lnTo>
                  <a:lnTo>
                    <a:pt x="54" y="376"/>
                  </a:lnTo>
                  <a:lnTo>
                    <a:pt x="32" y="317"/>
                  </a:lnTo>
                  <a:lnTo>
                    <a:pt x="25" y="253"/>
                  </a:lnTo>
                  <a:lnTo>
                    <a:pt x="36" y="168"/>
                  </a:lnTo>
                  <a:lnTo>
                    <a:pt x="68" y="107"/>
                  </a:lnTo>
                  <a:lnTo>
                    <a:pt x="111" y="65"/>
                  </a:lnTo>
                  <a:lnTo>
                    <a:pt x="160" y="40"/>
                  </a:lnTo>
                  <a:lnTo>
                    <a:pt x="160" y="40"/>
                  </a:lnTo>
                  <a:lnTo>
                    <a:pt x="143" y="63"/>
                  </a:lnTo>
                  <a:lnTo>
                    <a:pt x="122" y="104"/>
                  </a:lnTo>
                  <a:lnTo>
                    <a:pt x="105" y="167"/>
                  </a:lnTo>
                  <a:lnTo>
                    <a:pt x="98" y="254"/>
                  </a:lnTo>
                  <a:lnTo>
                    <a:pt x="100" y="301"/>
                  </a:lnTo>
                  <a:lnTo>
                    <a:pt x="107" y="357"/>
                  </a:lnTo>
                  <a:lnTo>
                    <a:pt x="123" y="413"/>
                  </a:lnTo>
                  <a:lnTo>
                    <a:pt x="152" y="462"/>
                  </a:lnTo>
                  <a:close/>
                  <a:moveTo>
                    <a:pt x="352" y="465"/>
                  </a:moveTo>
                  <a:lnTo>
                    <a:pt x="355" y="439"/>
                  </a:lnTo>
                  <a:lnTo>
                    <a:pt x="355" y="407"/>
                  </a:lnTo>
                  <a:lnTo>
                    <a:pt x="355" y="374"/>
                  </a:lnTo>
                  <a:lnTo>
                    <a:pt x="352" y="349"/>
                  </a:lnTo>
                  <a:lnTo>
                    <a:pt x="345" y="329"/>
                  </a:lnTo>
                  <a:lnTo>
                    <a:pt x="332" y="313"/>
                  </a:lnTo>
                  <a:lnTo>
                    <a:pt x="432" y="313"/>
                  </a:lnTo>
                  <a:lnTo>
                    <a:pt x="421" y="330"/>
                  </a:lnTo>
                  <a:lnTo>
                    <a:pt x="416" y="346"/>
                  </a:lnTo>
                  <a:lnTo>
                    <a:pt x="414" y="359"/>
                  </a:lnTo>
                  <a:lnTo>
                    <a:pt x="414" y="370"/>
                  </a:lnTo>
                  <a:lnTo>
                    <a:pt x="414" y="441"/>
                  </a:lnTo>
                  <a:lnTo>
                    <a:pt x="389" y="452"/>
                  </a:lnTo>
                  <a:lnTo>
                    <a:pt x="352" y="4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" name="Group 4"/>
          <p:cNvGrpSpPr>
            <a:grpSpLocks noChangeAspect="1"/>
          </p:cNvGrpSpPr>
          <p:nvPr>
            <p:custDataLst>
              <p:tags r:id="rId10"/>
            </p:custDataLst>
          </p:nvPr>
        </p:nvGrpSpPr>
        <p:grpSpPr bwMode="auto">
          <a:xfrm>
            <a:off x="1423076" y="1124744"/>
            <a:ext cx="6173260" cy="1152128"/>
            <a:chOff x="0" y="-1"/>
            <a:chExt cx="5760" cy="1075"/>
          </a:xfrm>
        </p:grpSpPr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328" y="263"/>
              <a:ext cx="221" cy="125"/>
            </a:xfrm>
            <a:custGeom>
              <a:avLst/>
              <a:gdLst>
                <a:gd name="T0" fmla="*/ 22 w 221"/>
                <a:gd name="T1" fmla="*/ 104 h 125"/>
                <a:gd name="T2" fmla="*/ 18 w 221"/>
                <a:gd name="T3" fmla="*/ 115 h 125"/>
                <a:gd name="T4" fmla="*/ 0 w 221"/>
                <a:gd name="T5" fmla="*/ 116 h 125"/>
                <a:gd name="T6" fmla="*/ 63 w 221"/>
                <a:gd name="T7" fmla="*/ 125 h 125"/>
                <a:gd name="T8" fmla="*/ 52 w 221"/>
                <a:gd name="T9" fmla="*/ 116 h 125"/>
                <a:gd name="T10" fmla="*/ 42 w 221"/>
                <a:gd name="T11" fmla="*/ 111 h 125"/>
                <a:gd name="T12" fmla="*/ 41 w 221"/>
                <a:gd name="T13" fmla="*/ 51 h 125"/>
                <a:gd name="T14" fmla="*/ 53 w 221"/>
                <a:gd name="T15" fmla="*/ 18 h 125"/>
                <a:gd name="T16" fmla="*/ 79 w 221"/>
                <a:gd name="T17" fmla="*/ 6 h 125"/>
                <a:gd name="T18" fmla="*/ 90 w 221"/>
                <a:gd name="T19" fmla="*/ 9 h 125"/>
                <a:gd name="T20" fmla="*/ 97 w 221"/>
                <a:gd name="T21" fmla="*/ 16 h 125"/>
                <a:gd name="T22" fmla="*/ 100 w 221"/>
                <a:gd name="T23" fmla="*/ 26 h 125"/>
                <a:gd name="T24" fmla="*/ 100 w 221"/>
                <a:gd name="T25" fmla="*/ 38 h 125"/>
                <a:gd name="T26" fmla="*/ 100 w 221"/>
                <a:gd name="T27" fmla="*/ 111 h 125"/>
                <a:gd name="T28" fmla="*/ 90 w 221"/>
                <a:gd name="T29" fmla="*/ 116 h 125"/>
                <a:gd name="T30" fmla="*/ 78 w 221"/>
                <a:gd name="T31" fmla="*/ 125 h 125"/>
                <a:gd name="T32" fmla="*/ 142 w 221"/>
                <a:gd name="T33" fmla="*/ 116 h 125"/>
                <a:gd name="T34" fmla="*/ 124 w 221"/>
                <a:gd name="T35" fmla="*/ 115 h 125"/>
                <a:gd name="T36" fmla="*/ 120 w 221"/>
                <a:gd name="T37" fmla="*/ 104 h 125"/>
                <a:gd name="T38" fmla="*/ 123 w 221"/>
                <a:gd name="T39" fmla="*/ 32 h 125"/>
                <a:gd name="T40" fmla="*/ 145 w 221"/>
                <a:gd name="T41" fmla="*/ 9 h 125"/>
                <a:gd name="T42" fmla="*/ 164 w 221"/>
                <a:gd name="T43" fmla="*/ 7 h 125"/>
                <a:gd name="T44" fmla="*/ 173 w 221"/>
                <a:gd name="T45" fmla="*/ 12 h 125"/>
                <a:gd name="T46" fmla="*/ 177 w 221"/>
                <a:gd name="T47" fmla="*/ 20 h 125"/>
                <a:gd name="T48" fmla="*/ 179 w 221"/>
                <a:gd name="T49" fmla="*/ 32 h 125"/>
                <a:gd name="T50" fmla="*/ 179 w 221"/>
                <a:gd name="T51" fmla="*/ 104 h 125"/>
                <a:gd name="T52" fmla="*/ 175 w 221"/>
                <a:gd name="T53" fmla="*/ 115 h 125"/>
                <a:gd name="T54" fmla="*/ 157 w 221"/>
                <a:gd name="T55" fmla="*/ 116 h 125"/>
                <a:gd name="T56" fmla="*/ 221 w 221"/>
                <a:gd name="T57" fmla="*/ 125 h 125"/>
                <a:gd name="T58" fmla="*/ 211 w 221"/>
                <a:gd name="T59" fmla="*/ 116 h 125"/>
                <a:gd name="T60" fmla="*/ 200 w 221"/>
                <a:gd name="T61" fmla="*/ 113 h 125"/>
                <a:gd name="T62" fmla="*/ 199 w 221"/>
                <a:gd name="T63" fmla="*/ 54 h 125"/>
                <a:gd name="T64" fmla="*/ 198 w 221"/>
                <a:gd name="T65" fmla="*/ 27 h 125"/>
                <a:gd name="T66" fmla="*/ 190 w 221"/>
                <a:gd name="T67" fmla="*/ 10 h 125"/>
                <a:gd name="T68" fmla="*/ 180 w 221"/>
                <a:gd name="T69" fmla="*/ 3 h 125"/>
                <a:gd name="T70" fmla="*/ 160 w 221"/>
                <a:gd name="T71" fmla="*/ 0 h 125"/>
                <a:gd name="T72" fmla="*/ 133 w 221"/>
                <a:gd name="T73" fmla="*/ 10 h 125"/>
                <a:gd name="T74" fmla="*/ 119 w 221"/>
                <a:gd name="T75" fmla="*/ 28 h 125"/>
                <a:gd name="T76" fmla="*/ 113 w 221"/>
                <a:gd name="T77" fmla="*/ 13 h 125"/>
                <a:gd name="T78" fmla="*/ 104 w 221"/>
                <a:gd name="T79" fmla="*/ 4 h 125"/>
                <a:gd name="T80" fmla="*/ 92 w 221"/>
                <a:gd name="T81" fmla="*/ 1 h 125"/>
                <a:gd name="T82" fmla="*/ 81 w 221"/>
                <a:gd name="T83" fmla="*/ 0 h 125"/>
                <a:gd name="T84" fmla="*/ 56 w 221"/>
                <a:gd name="T85" fmla="*/ 8 h 125"/>
                <a:gd name="T86" fmla="*/ 39 w 221"/>
                <a:gd name="T87" fmla="*/ 30 h 125"/>
                <a:gd name="T88" fmla="*/ 0 w 221"/>
                <a:gd name="T89" fmla="*/ 3 h 125"/>
                <a:gd name="T90" fmla="*/ 6 w 221"/>
                <a:gd name="T91" fmla="*/ 12 h 125"/>
                <a:gd name="T92" fmla="*/ 15 w 221"/>
                <a:gd name="T93" fmla="*/ 13 h 125"/>
                <a:gd name="T94" fmla="*/ 20 w 221"/>
                <a:gd name="T95" fmla="*/ 17 h 125"/>
                <a:gd name="T96" fmla="*/ 21 w 221"/>
                <a:gd name="T97" fmla="*/ 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1" h="125">
                  <a:moveTo>
                    <a:pt x="22" y="28"/>
                  </a:moveTo>
                  <a:lnTo>
                    <a:pt x="22" y="104"/>
                  </a:lnTo>
                  <a:lnTo>
                    <a:pt x="21" y="111"/>
                  </a:lnTo>
                  <a:lnTo>
                    <a:pt x="18" y="115"/>
                  </a:lnTo>
                  <a:lnTo>
                    <a:pt x="11" y="116"/>
                  </a:lnTo>
                  <a:lnTo>
                    <a:pt x="0" y="116"/>
                  </a:lnTo>
                  <a:lnTo>
                    <a:pt x="0" y="125"/>
                  </a:lnTo>
                  <a:lnTo>
                    <a:pt x="63" y="125"/>
                  </a:lnTo>
                  <a:lnTo>
                    <a:pt x="63" y="116"/>
                  </a:lnTo>
                  <a:lnTo>
                    <a:pt x="52" y="116"/>
                  </a:lnTo>
                  <a:lnTo>
                    <a:pt x="45" y="115"/>
                  </a:lnTo>
                  <a:lnTo>
                    <a:pt x="42" y="111"/>
                  </a:lnTo>
                  <a:lnTo>
                    <a:pt x="41" y="104"/>
                  </a:lnTo>
                  <a:lnTo>
                    <a:pt x="41" y="51"/>
                  </a:lnTo>
                  <a:lnTo>
                    <a:pt x="45" y="32"/>
                  </a:lnTo>
                  <a:lnTo>
                    <a:pt x="53" y="18"/>
                  </a:lnTo>
                  <a:lnTo>
                    <a:pt x="66" y="9"/>
                  </a:lnTo>
                  <a:lnTo>
                    <a:pt x="79" y="6"/>
                  </a:lnTo>
                  <a:lnTo>
                    <a:pt x="85" y="7"/>
                  </a:lnTo>
                  <a:lnTo>
                    <a:pt x="90" y="9"/>
                  </a:lnTo>
                  <a:lnTo>
                    <a:pt x="94" y="12"/>
                  </a:lnTo>
                  <a:lnTo>
                    <a:pt x="97" y="16"/>
                  </a:lnTo>
                  <a:lnTo>
                    <a:pt x="98" y="20"/>
                  </a:lnTo>
                  <a:lnTo>
                    <a:pt x="100" y="26"/>
                  </a:lnTo>
                  <a:lnTo>
                    <a:pt x="100" y="32"/>
                  </a:lnTo>
                  <a:lnTo>
                    <a:pt x="100" y="38"/>
                  </a:lnTo>
                  <a:lnTo>
                    <a:pt x="100" y="104"/>
                  </a:lnTo>
                  <a:lnTo>
                    <a:pt x="100" y="111"/>
                  </a:lnTo>
                  <a:lnTo>
                    <a:pt x="96" y="115"/>
                  </a:lnTo>
                  <a:lnTo>
                    <a:pt x="90" y="116"/>
                  </a:lnTo>
                  <a:lnTo>
                    <a:pt x="78" y="116"/>
                  </a:lnTo>
                  <a:lnTo>
                    <a:pt x="78" y="125"/>
                  </a:lnTo>
                  <a:lnTo>
                    <a:pt x="142" y="125"/>
                  </a:lnTo>
                  <a:lnTo>
                    <a:pt x="142" y="116"/>
                  </a:lnTo>
                  <a:lnTo>
                    <a:pt x="131" y="116"/>
                  </a:lnTo>
                  <a:lnTo>
                    <a:pt x="124" y="115"/>
                  </a:lnTo>
                  <a:lnTo>
                    <a:pt x="121" y="111"/>
                  </a:lnTo>
                  <a:lnTo>
                    <a:pt x="120" y="104"/>
                  </a:lnTo>
                  <a:lnTo>
                    <a:pt x="120" y="51"/>
                  </a:lnTo>
                  <a:lnTo>
                    <a:pt x="123" y="32"/>
                  </a:lnTo>
                  <a:lnTo>
                    <a:pt x="132" y="18"/>
                  </a:lnTo>
                  <a:lnTo>
                    <a:pt x="145" y="9"/>
                  </a:lnTo>
                  <a:lnTo>
                    <a:pt x="158" y="6"/>
                  </a:lnTo>
                  <a:lnTo>
                    <a:pt x="164" y="7"/>
                  </a:lnTo>
                  <a:lnTo>
                    <a:pt x="169" y="9"/>
                  </a:lnTo>
                  <a:lnTo>
                    <a:pt x="173" y="12"/>
                  </a:lnTo>
                  <a:lnTo>
                    <a:pt x="175" y="16"/>
                  </a:lnTo>
                  <a:lnTo>
                    <a:pt x="177" y="20"/>
                  </a:lnTo>
                  <a:lnTo>
                    <a:pt x="178" y="26"/>
                  </a:lnTo>
                  <a:lnTo>
                    <a:pt x="179" y="32"/>
                  </a:lnTo>
                  <a:lnTo>
                    <a:pt x="179" y="38"/>
                  </a:lnTo>
                  <a:lnTo>
                    <a:pt x="179" y="104"/>
                  </a:lnTo>
                  <a:lnTo>
                    <a:pt x="178" y="111"/>
                  </a:lnTo>
                  <a:lnTo>
                    <a:pt x="175" y="115"/>
                  </a:lnTo>
                  <a:lnTo>
                    <a:pt x="168" y="116"/>
                  </a:lnTo>
                  <a:lnTo>
                    <a:pt x="157" y="116"/>
                  </a:lnTo>
                  <a:lnTo>
                    <a:pt x="157" y="125"/>
                  </a:lnTo>
                  <a:lnTo>
                    <a:pt x="221" y="125"/>
                  </a:lnTo>
                  <a:lnTo>
                    <a:pt x="221" y="116"/>
                  </a:lnTo>
                  <a:lnTo>
                    <a:pt x="211" y="116"/>
                  </a:lnTo>
                  <a:lnTo>
                    <a:pt x="204" y="115"/>
                  </a:lnTo>
                  <a:lnTo>
                    <a:pt x="200" y="113"/>
                  </a:lnTo>
                  <a:lnTo>
                    <a:pt x="199" y="108"/>
                  </a:lnTo>
                  <a:lnTo>
                    <a:pt x="199" y="54"/>
                  </a:lnTo>
                  <a:lnTo>
                    <a:pt x="199" y="38"/>
                  </a:lnTo>
                  <a:lnTo>
                    <a:pt x="198" y="27"/>
                  </a:lnTo>
                  <a:lnTo>
                    <a:pt x="195" y="18"/>
                  </a:lnTo>
                  <a:lnTo>
                    <a:pt x="190" y="10"/>
                  </a:lnTo>
                  <a:lnTo>
                    <a:pt x="186" y="7"/>
                  </a:lnTo>
                  <a:lnTo>
                    <a:pt x="180" y="3"/>
                  </a:lnTo>
                  <a:lnTo>
                    <a:pt x="171" y="1"/>
                  </a:lnTo>
                  <a:lnTo>
                    <a:pt x="160" y="0"/>
                  </a:lnTo>
                  <a:lnTo>
                    <a:pt x="144" y="3"/>
                  </a:lnTo>
                  <a:lnTo>
                    <a:pt x="133" y="10"/>
                  </a:lnTo>
                  <a:lnTo>
                    <a:pt x="124" y="19"/>
                  </a:lnTo>
                  <a:lnTo>
                    <a:pt x="119" y="28"/>
                  </a:lnTo>
                  <a:lnTo>
                    <a:pt x="117" y="19"/>
                  </a:lnTo>
                  <a:lnTo>
                    <a:pt x="113" y="13"/>
                  </a:lnTo>
                  <a:lnTo>
                    <a:pt x="109" y="8"/>
                  </a:lnTo>
                  <a:lnTo>
                    <a:pt x="104" y="4"/>
                  </a:lnTo>
                  <a:lnTo>
                    <a:pt x="98" y="2"/>
                  </a:lnTo>
                  <a:lnTo>
                    <a:pt x="92" y="1"/>
                  </a:lnTo>
                  <a:lnTo>
                    <a:pt x="87" y="0"/>
                  </a:lnTo>
                  <a:lnTo>
                    <a:pt x="81" y="0"/>
                  </a:lnTo>
                  <a:lnTo>
                    <a:pt x="67" y="2"/>
                  </a:lnTo>
                  <a:lnTo>
                    <a:pt x="56" y="8"/>
                  </a:lnTo>
                  <a:lnTo>
                    <a:pt x="46" y="17"/>
                  </a:lnTo>
                  <a:lnTo>
                    <a:pt x="39" y="30"/>
                  </a:lnTo>
                  <a:lnTo>
                    <a:pt x="39" y="0"/>
                  </a:lnTo>
                  <a:lnTo>
                    <a:pt x="0" y="3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5" y="13"/>
                  </a:lnTo>
                  <a:lnTo>
                    <a:pt x="18" y="14"/>
                  </a:lnTo>
                  <a:lnTo>
                    <a:pt x="20" y="17"/>
                  </a:lnTo>
                  <a:lnTo>
                    <a:pt x="21" y="19"/>
                  </a:lnTo>
                  <a:lnTo>
                    <a:pt x="21" y="23"/>
                  </a:lnTo>
                  <a:lnTo>
                    <a:pt x="22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/>
            <p:cNvSpPr>
              <a:spLocks noChangeAspect="1" noEditPoints="1"/>
            </p:cNvSpPr>
            <p:nvPr/>
          </p:nvSpPr>
          <p:spPr bwMode="auto">
            <a:xfrm>
              <a:off x="566" y="198"/>
              <a:ext cx="61" cy="190"/>
            </a:xfrm>
            <a:custGeom>
              <a:avLst/>
              <a:gdLst>
                <a:gd name="T0" fmla="*/ 41 w 61"/>
                <a:gd name="T1" fmla="*/ 65 h 190"/>
                <a:gd name="T2" fmla="*/ 1 w 61"/>
                <a:gd name="T3" fmla="*/ 68 h 190"/>
                <a:gd name="T4" fmla="*/ 1 w 61"/>
                <a:gd name="T5" fmla="*/ 77 h 190"/>
                <a:gd name="T6" fmla="*/ 12 w 61"/>
                <a:gd name="T7" fmla="*/ 77 h 190"/>
                <a:gd name="T8" fmla="*/ 19 w 61"/>
                <a:gd name="T9" fmla="*/ 79 h 190"/>
                <a:gd name="T10" fmla="*/ 22 w 61"/>
                <a:gd name="T11" fmla="*/ 84 h 190"/>
                <a:gd name="T12" fmla="*/ 22 w 61"/>
                <a:gd name="T13" fmla="*/ 92 h 190"/>
                <a:gd name="T14" fmla="*/ 22 w 61"/>
                <a:gd name="T15" fmla="*/ 169 h 190"/>
                <a:gd name="T16" fmla="*/ 22 w 61"/>
                <a:gd name="T17" fmla="*/ 176 h 190"/>
                <a:gd name="T18" fmla="*/ 18 w 61"/>
                <a:gd name="T19" fmla="*/ 180 h 190"/>
                <a:gd name="T20" fmla="*/ 12 w 61"/>
                <a:gd name="T21" fmla="*/ 181 h 190"/>
                <a:gd name="T22" fmla="*/ 0 w 61"/>
                <a:gd name="T23" fmla="*/ 181 h 190"/>
                <a:gd name="T24" fmla="*/ 0 w 61"/>
                <a:gd name="T25" fmla="*/ 190 h 190"/>
                <a:gd name="T26" fmla="*/ 61 w 61"/>
                <a:gd name="T27" fmla="*/ 190 h 190"/>
                <a:gd name="T28" fmla="*/ 61 w 61"/>
                <a:gd name="T29" fmla="*/ 181 h 190"/>
                <a:gd name="T30" fmla="*/ 50 w 61"/>
                <a:gd name="T31" fmla="*/ 181 h 190"/>
                <a:gd name="T32" fmla="*/ 44 w 61"/>
                <a:gd name="T33" fmla="*/ 179 h 190"/>
                <a:gd name="T34" fmla="*/ 41 w 61"/>
                <a:gd name="T35" fmla="*/ 175 h 190"/>
                <a:gd name="T36" fmla="*/ 41 w 61"/>
                <a:gd name="T37" fmla="*/ 169 h 190"/>
                <a:gd name="T38" fmla="*/ 41 w 61"/>
                <a:gd name="T39" fmla="*/ 65 h 190"/>
                <a:gd name="T40" fmla="*/ 42 w 61"/>
                <a:gd name="T41" fmla="*/ 16 h 190"/>
                <a:gd name="T42" fmla="*/ 41 w 61"/>
                <a:gd name="T43" fmla="*/ 9 h 190"/>
                <a:gd name="T44" fmla="*/ 38 w 61"/>
                <a:gd name="T45" fmla="*/ 5 h 190"/>
                <a:gd name="T46" fmla="*/ 33 w 61"/>
                <a:gd name="T47" fmla="*/ 2 h 190"/>
                <a:gd name="T48" fmla="*/ 27 w 61"/>
                <a:gd name="T49" fmla="*/ 0 h 190"/>
                <a:gd name="T50" fmla="*/ 21 w 61"/>
                <a:gd name="T51" fmla="*/ 2 h 190"/>
                <a:gd name="T52" fmla="*/ 16 w 61"/>
                <a:gd name="T53" fmla="*/ 5 h 190"/>
                <a:gd name="T54" fmla="*/ 13 w 61"/>
                <a:gd name="T55" fmla="*/ 10 h 190"/>
                <a:gd name="T56" fmla="*/ 12 w 61"/>
                <a:gd name="T57" fmla="*/ 16 h 190"/>
                <a:gd name="T58" fmla="*/ 13 w 61"/>
                <a:gd name="T59" fmla="*/ 21 h 190"/>
                <a:gd name="T60" fmla="*/ 16 w 61"/>
                <a:gd name="T61" fmla="*/ 26 h 190"/>
                <a:gd name="T62" fmla="*/ 21 w 61"/>
                <a:gd name="T63" fmla="*/ 29 h 190"/>
                <a:gd name="T64" fmla="*/ 27 w 61"/>
                <a:gd name="T65" fmla="*/ 31 h 190"/>
                <a:gd name="T66" fmla="*/ 33 w 61"/>
                <a:gd name="T67" fmla="*/ 29 h 190"/>
                <a:gd name="T68" fmla="*/ 38 w 61"/>
                <a:gd name="T69" fmla="*/ 26 h 190"/>
                <a:gd name="T70" fmla="*/ 41 w 61"/>
                <a:gd name="T71" fmla="*/ 22 h 190"/>
                <a:gd name="T72" fmla="*/ 42 w 61"/>
                <a:gd name="T73" fmla="*/ 1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1" h="190">
                  <a:moveTo>
                    <a:pt x="41" y="65"/>
                  </a:moveTo>
                  <a:lnTo>
                    <a:pt x="1" y="68"/>
                  </a:lnTo>
                  <a:lnTo>
                    <a:pt x="1" y="77"/>
                  </a:lnTo>
                  <a:lnTo>
                    <a:pt x="12" y="77"/>
                  </a:lnTo>
                  <a:lnTo>
                    <a:pt x="19" y="79"/>
                  </a:lnTo>
                  <a:lnTo>
                    <a:pt x="22" y="84"/>
                  </a:lnTo>
                  <a:lnTo>
                    <a:pt x="22" y="92"/>
                  </a:lnTo>
                  <a:lnTo>
                    <a:pt x="22" y="169"/>
                  </a:lnTo>
                  <a:lnTo>
                    <a:pt x="22" y="176"/>
                  </a:lnTo>
                  <a:lnTo>
                    <a:pt x="18" y="180"/>
                  </a:lnTo>
                  <a:lnTo>
                    <a:pt x="12" y="181"/>
                  </a:lnTo>
                  <a:lnTo>
                    <a:pt x="0" y="181"/>
                  </a:lnTo>
                  <a:lnTo>
                    <a:pt x="0" y="190"/>
                  </a:lnTo>
                  <a:lnTo>
                    <a:pt x="61" y="190"/>
                  </a:lnTo>
                  <a:lnTo>
                    <a:pt x="61" y="181"/>
                  </a:lnTo>
                  <a:lnTo>
                    <a:pt x="50" y="181"/>
                  </a:lnTo>
                  <a:lnTo>
                    <a:pt x="44" y="179"/>
                  </a:lnTo>
                  <a:lnTo>
                    <a:pt x="41" y="175"/>
                  </a:lnTo>
                  <a:lnTo>
                    <a:pt x="41" y="169"/>
                  </a:lnTo>
                  <a:lnTo>
                    <a:pt x="41" y="65"/>
                  </a:lnTo>
                  <a:close/>
                  <a:moveTo>
                    <a:pt x="42" y="16"/>
                  </a:moveTo>
                  <a:lnTo>
                    <a:pt x="41" y="9"/>
                  </a:lnTo>
                  <a:lnTo>
                    <a:pt x="38" y="5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5"/>
                  </a:lnTo>
                  <a:lnTo>
                    <a:pt x="13" y="10"/>
                  </a:lnTo>
                  <a:lnTo>
                    <a:pt x="12" y="16"/>
                  </a:lnTo>
                  <a:lnTo>
                    <a:pt x="13" y="21"/>
                  </a:lnTo>
                  <a:lnTo>
                    <a:pt x="16" y="26"/>
                  </a:lnTo>
                  <a:lnTo>
                    <a:pt x="21" y="29"/>
                  </a:lnTo>
                  <a:lnTo>
                    <a:pt x="27" y="31"/>
                  </a:lnTo>
                  <a:lnTo>
                    <a:pt x="33" y="29"/>
                  </a:lnTo>
                  <a:lnTo>
                    <a:pt x="38" y="26"/>
                  </a:lnTo>
                  <a:lnTo>
                    <a:pt x="41" y="22"/>
                  </a:lnTo>
                  <a:lnTo>
                    <a:pt x="42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/>
            <p:cNvSpPr>
              <a:spLocks noChangeAspect="1"/>
            </p:cNvSpPr>
            <p:nvPr/>
          </p:nvSpPr>
          <p:spPr bwMode="auto">
            <a:xfrm>
              <a:off x="645" y="263"/>
              <a:ext cx="142" cy="125"/>
            </a:xfrm>
            <a:custGeom>
              <a:avLst/>
              <a:gdLst>
                <a:gd name="T0" fmla="*/ 22 w 142"/>
                <a:gd name="T1" fmla="*/ 28 h 125"/>
                <a:gd name="T2" fmla="*/ 22 w 142"/>
                <a:gd name="T3" fmla="*/ 104 h 125"/>
                <a:gd name="T4" fmla="*/ 21 w 142"/>
                <a:gd name="T5" fmla="*/ 111 h 125"/>
                <a:gd name="T6" fmla="*/ 18 w 142"/>
                <a:gd name="T7" fmla="*/ 115 h 125"/>
                <a:gd name="T8" fmla="*/ 11 w 142"/>
                <a:gd name="T9" fmla="*/ 116 h 125"/>
                <a:gd name="T10" fmla="*/ 0 w 142"/>
                <a:gd name="T11" fmla="*/ 116 h 125"/>
                <a:gd name="T12" fmla="*/ 0 w 142"/>
                <a:gd name="T13" fmla="*/ 125 h 125"/>
                <a:gd name="T14" fmla="*/ 63 w 142"/>
                <a:gd name="T15" fmla="*/ 125 h 125"/>
                <a:gd name="T16" fmla="*/ 63 w 142"/>
                <a:gd name="T17" fmla="*/ 116 h 125"/>
                <a:gd name="T18" fmla="*/ 52 w 142"/>
                <a:gd name="T19" fmla="*/ 116 h 125"/>
                <a:gd name="T20" fmla="*/ 45 w 142"/>
                <a:gd name="T21" fmla="*/ 115 h 125"/>
                <a:gd name="T22" fmla="*/ 42 w 142"/>
                <a:gd name="T23" fmla="*/ 111 h 125"/>
                <a:gd name="T24" fmla="*/ 41 w 142"/>
                <a:gd name="T25" fmla="*/ 104 h 125"/>
                <a:gd name="T26" fmla="*/ 41 w 142"/>
                <a:gd name="T27" fmla="*/ 51 h 125"/>
                <a:gd name="T28" fmla="*/ 45 w 142"/>
                <a:gd name="T29" fmla="*/ 32 h 125"/>
                <a:gd name="T30" fmla="*/ 54 w 142"/>
                <a:gd name="T31" fmla="*/ 18 h 125"/>
                <a:gd name="T32" fmla="*/ 66 w 142"/>
                <a:gd name="T33" fmla="*/ 9 h 125"/>
                <a:gd name="T34" fmla="*/ 80 w 142"/>
                <a:gd name="T35" fmla="*/ 6 h 125"/>
                <a:gd name="T36" fmla="*/ 85 w 142"/>
                <a:gd name="T37" fmla="*/ 7 h 125"/>
                <a:gd name="T38" fmla="*/ 90 w 142"/>
                <a:gd name="T39" fmla="*/ 9 h 125"/>
                <a:gd name="T40" fmla="*/ 94 w 142"/>
                <a:gd name="T41" fmla="*/ 12 h 125"/>
                <a:gd name="T42" fmla="*/ 97 w 142"/>
                <a:gd name="T43" fmla="*/ 16 h 125"/>
                <a:gd name="T44" fmla="*/ 98 w 142"/>
                <a:gd name="T45" fmla="*/ 20 h 125"/>
                <a:gd name="T46" fmla="*/ 100 w 142"/>
                <a:gd name="T47" fmla="*/ 26 h 125"/>
                <a:gd name="T48" fmla="*/ 100 w 142"/>
                <a:gd name="T49" fmla="*/ 32 h 125"/>
                <a:gd name="T50" fmla="*/ 100 w 142"/>
                <a:gd name="T51" fmla="*/ 38 h 125"/>
                <a:gd name="T52" fmla="*/ 100 w 142"/>
                <a:gd name="T53" fmla="*/ 104 h 125"/>
                <a:gd name="T54" fmla="*/ 100 w 142"/>
                <a:gd name="T55" fmla="*/ 111 h 125"/>
                <a:gd name="T56" fmla="*/ 96 w 142"/>
                <a:gd name="T57" fmla="*/ 115 h 125"/>
                <a:gd name="T58" fmla="*/ 90 w 142"/>
                <a:gd name="T59" fmla="*/ 116 h 125"/>
                <a:gd name="T60" fmla="*/ 78 w 142"/>
                <a:gd name="T61" fmla="*/ 116 h 125"/>
                <a:gd name="T62" fmla="*/ 78 w 142"/>
                <a:gd name="T63" fmla="*/ 125 h 125"/>
                <a:gd name="T64" fmla="*/ 142 w 142"/>
                <a:gd name="T65" fmla="*/ 125 h 125"/>
                <a:gd name="T66" fmla="*/ 142 w 142"/>
                <a:gd name="T67" fmla="*/ 116 h 125"/>
                <a:gd name="T68" fmla="*/ 133 w 142"/>
                <a:gd name="T69" fmla="*/ 116 h 125"/>
                <a:gd name="T70" fmla="*/ 126 w 142"/>
                <a:gd name="T71" fmla="*/ 115 h 125"/>
                <a:gd name="T72" fmla="*/ 122 w 142"/>
                <a:gd name="T73" fmla="*/ 113 h 125"/>
                <a:gd name="T74" fmla="*/ 120 w 142"/>
                <a:gd name="T75" fmla="*/ 108 h 125"/>
                <a:gd name="T76" fmla="*/ 120 w 142"/>
                <a:gd name="T77" fmla="*/ 54 h 125"/>
                <a:gd name="T78" fmla="*/ 120 w 142"/>
                <a:gd name="T79" fmla="*/ 38 h 125"/>
                <a:gd name="T80" fmla="*/ 119 w 142"/>
                <a:gd name="T81" fmla="*/ 27 h 125"/>
                <a:gd name="T82" fmla="*/ 116 w 142"/>
                <a:gd name="T83" fmla="*/ 18 h 125"/>
                <a:gd name="T84" fmla="*/ 111 w 142"/>
                <a:gd name="T85" fmla="*/ 10 h 125"/>
                <a:gd name="T86" fmla="*/ 107 w 142"/>
                <a:gd name="T87" fmla="*/ 7 h 125"/>
                <a:gd name="T88" fmla="*/ 101 w 142"/>
                <a:gd name="T89" fmla="*/ 3 h 125"/>
                <a:gd name="T90" fmla="*/ 92 w 142"/>
                <a:gd name="T91" fmla="*/ 1 h 125"/>
                <a:gd name="T92" fmla="*/ 81 w 142"/>
                <a:gd name="T93" fmla="*/ 0 h 125"/>
                <a:gd name="T94" fmla="*/ 67 w 142"/>
                <a:gd name="T95" fmla="*/ 2 h 125"/>
                <a:gd name="T96" fmla="*/ 56 w 142"/>
                <a:gd name="T97" fmla="*/ 8 h 125"/>
                <a:gd name="T98" fmla="*/ 46 w 142"/>
                <a:gd name="T99" fmla="*/ 17 h 125"/>
                <a:gd name="T100" fmla="*/ 40 w 142"/>
                <a:gd name="T101" fmla="*/ 30 h 125"/>
                <a:gd name="T102" fmla="*/ 40 w 142"/>
                <a:gd name="T103" fmla="*/ 0 h 125"/>
                <a:gd name="T104" fmla="*/ 0 w 142"/>
                <a:gd name="T105" fmla="*/ 3 h 125"/>
                <a:gd name="T106" fmla="*/ 0 w 142"/>
                <a:gd name="T107" fmla="*/ 12 h 125"/>
                <a:gd name="T108" fmla="*/ 6 w 142"/>
                <a:gd name="T109" fmla="*/ 12 h 125"/>
                <a:gd name="T110" fmla="*/ 11 w 142"/>
                <a:gd name="T111" fmla="*/ 12 h 125"/>
                <a:gd name="T112" fmla="*/ 15 w 142"/>
                <a:gd name="T113" fmla="*/ 13 h 125"/>
                <a:gd name="T114" fmla="*/ 18 w 142"/>
                <a:gd name="T115" fmla="*/ 14 h 125"/>
                <a:gd name="T116" fmla="*/ 20 w 142"/>
                <a:gd name="T117" fmla="*/ 17 h 125"/>
                <a:gd name="T118" fmla="*/ 21 w 142"/>
                <a:gd name="T119" fmla="*/ 19 h 125"/>
                <a:gd name="T120" fmla="*/ 22 w 142"/>
                <a:gd name="T121" fmla="*/ 23 h 125"/>
                <a:gd name="T122" fmla="*/ 22 w 142"/>
                <a:gd name="T123" fmla="*/ 2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25">
                  <a:moveTo>
                    <a:pt x="22" y="28"/>
                  </a:moveTo>
                  <a:lnTo>
                    <a:pt x="22" y="104"/>
                  </a:lnTo>
                  <a:lnTo>
                    <a:pt x="21" y="111"/>
                  </a:lnTo>
                  <a:lnTo>
                    <a:pt x="18" y="115"/>
                  </a:lnTo>
                  <a:lnTo>
                    <a:pt x="11" y="116"/>
                  </a:lnTo>
                  <a:lnTo>
                    <a:pt x="0" y="116"/>
                  </a:lnTo>
                  <a:lnTo>
                    <a:pt x="0" y="125"/>
                  </a:lnTo>
                  <a:lnTo>
                    <a:pt x="63" y="125"/>
                  </a:lnTo>
                  <a:lnTo>
                    <a:pt x="63" y="116"/>
                  </a:lnTo>
                  <a:lnTo>
                    <a:pt x="52" y="116"/>
                  </a:lnTo>
                  <a:lnTo>
                    <a:pt x="45" y="115"/>
                  </a:lnTo>
                  <a:lnTo>
                    <a:pt x="42" y="111"/>
                  </a:lnTo>
                  <a:lnTo>
                    <a:pt x="41" y="104"/>
                  </a:lnTo>
                  <a:lnTo>
                    <a:pt x="41" y="51"/>
                  </a:lnTo>
                  <a:lnTo>
                    <a:pt x="45" y="32"/>
                  </a:lnTo>
                  <a:lnTo>
                    <a:pt x="54" y="18"/>
                  </a:lnTo>
                  <a:lnTo>
                    <a:pt x="66" y="9"/>
                  </a:lnTo>
                  <a:lnTo>
                    <a:pt x="80" y="6"/>
                  </a:lnTo>
                  <a:lnTo>
                    <a:pt x="85" y="7"/>
                  </a:lnTo>
                  <a:lnTo>
                    <a:pt x="90" y="9"/>
                  </a:lnTo>
                  <a:lnTo>
                    <a:pt x="94" y="12"/>
                  </a:lnTo>
                  <a:lnTo>
                    <a:pt x="97" y="16"/>
                  </a:lnTo>
                  <a:lnTo>
                    <a:pt x="98" y="20"/>
                  </a:lnTo>
                  <a:lnTo>
                    <a:pt x="100" y="26"/>
                  </a:lnTo>
                  <a:lnTo>
                    <a:pt x="100" y="32"/>
                  </a:lnTo>
                  <a:lnTo>
                    <a:pt x="100" y="38"/>
                  </a:lnTo>
                  <a:lnTo>
                    <a:pt x="100" y="104"/>
                  </a:lnTo>
                  <a:lnTo>
                    <a:pt x="100" y="111"/>
                  </a:lnTo>
                  <a:lnTo>
                    <a:pt x="96" y="115"/>
                  </a:lnTo>
                  <a:lnTo>
                    <a:pt x="90" y="116"/>
                  </a:lnTo>
                  <a:lnTo>
                    <a:pt x="78" y="116"/>
                  </a:lnTo>
                  <a:lnTo>
                    <a:pt x="78" y="125"/>
                  </a:lnTo>
                  <a:lnTo>
                    <a:pt x="142" y="125"/>
                  </a:lnTo>
                  <a:lnTo>
                    <a:pt x="142" y="116"/>
                  </a:lnTo>
                  <a:lnTo>
                    <a:pt x="133" y="116"/>
                  </a:lnTo>
                  <a:lnTo>
                    <a:pt x="126" y="115"/>
                  </a:lnTo>
                  <a:lnTo>
                    <a:pt x="122" y="113"/>
                  </a:lnTo>
                  <a:lnTo>
                    <a:pt x="120" y="108"/>
                  </a:lnTo>
                  <a:lnTo>
                    <a:pt x="120" y="54"/>
                  </a:lnTo>
                  <a:lnTo>
                    <a:pt x="120" y="38"/>
                  </a:lnTo>
                  <a:lnTo>
                    <a:pt x="119" y="27"/>
                  </a:lnTo>
                  <a:lnTo>
                    <a:pt x="116" y="18"/>
                  </a:lnTo>
                  <a:lnTo>
                    <a:pt x="111" y="10"/>
                  </a:lnTo>
                  <a:lnTo>
                    <a:pt x="107" y="7"/>
                  </a:lnTo>
                  <a:lnTo>
                    <a:pt x="101" y="3"/>
                  </a:lnTo>
                  <a:lnTo>
                    <a:pt x="92" y="1"/>
                  </a:lnTo>
                  <a:lnTo>
                    <a:pt x="81" y="0"/>
                  </a:lnTo>
                  <a:lnTo>
                    <a:pt x="67" y="2"/>
                  </a:lnTo>
                  <a:lnTo>
                    <a:pt x="56" y="8"/>
                  </a:lnTo>
                  <a:lnTo>
                    <a:pt x="46" y="17"/>
                  </a:lnTo>
                  <a:lnTo>
                    <a:pt x="40" y="30"/>
                  </a:lnTo>
                  <a:lnTo>
                    <a:pt x="40" y="0"/>
                  </a:lnTo>
                  <a:lnTo>
                    <a:pt x="0" y="3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5" y="13"/>
                  </a:lnTo>
                  <a:lnTo>
                    <a:pt x="18" y="14"/>
                  </a:lnTo>
                  <a:lnTo>
                    <a:pt x="20" y="17"/>
                  </a:lnTo>
                  <a:lnTo>
                    <a:pt x="21" y="19"/>
                  </a:lnTo>
                  <a:lnTo>
                    <a:pt x="22" y="23"/>
                  </a:lnTo>
                  <a:lnTo>
                    <a:pt x="22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/>
            <p:cNvSpPr>
              <a:spLocks noChangeAspect="1"/>
            </p:cNvSpPr>
            <p:nvPr/>
          </p:nvSpPr>
          <p:spPr bwMode="auto">
            <a:xfrm>
              <a:off x="61" y="448"/>
              <a:ext cx="130" cy="135"/>
            </a:xfrm>
            <a:custGeom>
              <a:avLst/>
              <a:gdLst>
                <a:gd name="T0" fmla="*/ 68 w 130"/>
                <a:gd name="T1" fmla="*/ 16 h 135"/>
                <a:gd name="T2" fmla="*/ 70 w 130"/>
                <a:gd name="T3" fmla="*/ 12 h 135"/>
                <a:gd name="T4" fmla="*/ 72 w 130"/>
                <a:gd name="T5" fmla="*/ 9 h 135"/>
                <a:gd name="T6" fmla="*/ 78 w 130"/>
                <a:gd name="T7" fmla="*/ 7 h 135"/>
                <a:gd name="T8" fmla="*/ 89 w 130"/>
                <a:gd name="T9" fmla="*/ 7 h 135"/>
                <a:gd name="T10" fmla="*/ 93 w 130"/>
                <a:gd name="T11" fmla="*/ 7 h 135"/>
                <a:gd name="T12" fmla="*/ 95 w 130"/>
                <a:gd name="T13" fmla="*/ 6 h 135"/>
                <a:gd name="T14" fmla="*/ 96 w 130"/>
                <a:gd name="T15" fmla="*/ 5 h 135"/>
                <a:gd name="T16" fmla="*/ 97 w 130"/>
                <a:gd name="T17" fmla="*/ 2 h 135"/>
                <a:gd name="T18" fmla="*/ 96 w 130"/>
                <a:gd name="T19" fmla="*/ 1 h 135"/>
                <a:gd name="T20" fmla="*/ 93 w 130"/>
                <a:gd name="T21" fmla="*/ 0 h 135"/>
                <a:gd name="T22" fmla="*/ 36 w 130"/>
                <a:gd name="T23" fmla="*/ 0 h 135"/>
                <a:gd name="T24" fmla="*/ 35 w 130"/>
                <a:gd name="T25" fmla="*/ 0 h 135"/>
                <a:gd name="T26" fmla="*/ 34 w 130"/>
                <a:gd name="T27" fmla="*/ 0 h 135"/>
                <a:gd name="T28" fmla="*/ 33 w 130"/>
                <a:gd name="T29" fmla="*/ 2 h 135"/>
                <a:gd name="T30" fmla="*/ 32 w 130"/>
                <a:gd name="T31" fmla="*/ 4 h 135"/>
                <a:gd name="T32" fmla="*/ 34 w 130"/>
                <a:gd name="T33" fmla="*/ 6 h 135"/>
                <a:gd name="T34" fmla="*/ 39 w 130"/>
                <a:gd name="T35" fmla="*/ 7 h 135"/>
                <a:gd name="T36" fmla="*/ 41 w 130"/>
                <a:gd name="T37" fmla="*/ 7 h 135"/>
                <a:gd name="T38" fmla="*/ 46 w 130"/>
                <a:gd name="T39" fmla="*/ 7 h 135"/>
                <a:gd name="T40" fmla="*/ 50 w 130"/>
                <a:gd name="T41" fmla="*/ 8 h 135"/>
                <a:gd name="T42" fmla="*/ 51 w 130"/>
                <a:gd name="T43" fmla="*/ 10 h 135"/>
                <a:gd name="T44" fmla="*/ 51 w 130"/>
                <a:gd name="T45" fmla="*/ 11 h 135"/>
                <a:gd name="T46" fmla="*/ 50 w 130"/>
                <a:gd name="T47" fmla="*/ 14 h 135"/>
                <a:gd name="T48" fmla="*/ 23 w 130"/>
                <a:gd name="T49" fmla="*/ 120 h 135"/>
                <a:gd name="T50" fmla="*/ 22 w 130"/>
                <a:gd name="T51" fmla="*/ 124 h 135"/>
                <a:gd name="T52" fmla="*/ 20 w 130"/>
                <a:gd name="T53" fmla="*/ 126 h 135"/>
                <a:gd name="T54" fmla="*/ 15 w 130"/>
                <a:gd name="T55" fmla="*/ 128 h 135"/>
                <a:gd name="T56" fmla="*/ 6 w 130"/>
                <a:gd name="T57" fmla="*/ 128 h 135"/>
                <a:gd name="T58" fmla="*/ 2 w 130"/>
                <a:gd name="T59" fmla="*/ 129 h 135"/>
                <a:gd name="T60" fmla="*/ 0 w 130"/>
                <a:gd name="T61" fmla="*/ 132 h 135"/>
                <a:gd name="T62" fmla="*/ 2 w 130"/>
                <a:gd name="T63" fmla="*/ 135 h 135"/>
                <a:gd name="T64" fmla="*/ 6 w 130"/>
                <a:gd name="T65" fmla="*/ 135 h 135"/>
                <a:gd name="T66" fmla="*/ 106 w 130"/>
                <a:gd name="T67" fmla="*/ 135 h 135"/>
                <a:gd name="T68" fmla="*/ 109 w 130"/>
                <a:gd name="T69" fmla="*/ 135 h 135"/>
                <a:gd name="T70" fmla="*/ 110 w 130"/>
                <a:gd name="T71" fmla="*/ 135 h 135"/>
                <a:gd name="T72" fmla="*/ 112 w 130"/>
                <a:gd name="T73" fmla="*/ 133 h 135"/>
                <a:gd name="T74" fmla="*/ 113 w 130"/>
                <a:gd name="T75" fmla="*/ 131 h 135"/>
                <a:gd name="T76" fmla="*/ 116 w 130"/>
                <a:gd name="T77" fmla="*/ 122 h 135"/>
                <a:gd name="T78" fmla="*/ 122 w 130"/>
                <a:gd name="T79" fmla="*/ 107 h 135"/>
                <a:gd name="T80" fmla="*/ 127 w 130"/>
                <a:gd name="T81" fmla="*/ 93 h 135"/>
                <a:gd name="T82" fmla="*/ 130 w 130"/>
                <a:gd name="T83" fmla="*/ 86 h 135"/>
                <a:gd name="T84" fmla="*/ 129 w 130"/>
                <a:gd name="T85" fmla="*/ 84 h 135"/>
                <a:gd name="T86" fmla="*/ 126 w 130"/>
                <a:gd name="T87" fmla="*/ 83 h 135"/>
                <a:gd name="T88" fmla="*/ 124 w 130"/>
                <a:gd name="T89" fmla="*/ 84 h 135"/>
                <a:gd name="T90" fmla="*/ 122 w 130"/>
                <a:gd name="T91" fmla="*/ 87 h 135"/>
                <a:gd name="T92" fmla="*/ 116 w 130"/>
                <a:gd name="T93" fmla="*/ 102 h 135"/>
                <a:gd name="T94" fmla="*/ 107 w 130"/>
                <a:gd name="T95" fmla="*/ 115 h 135"/>
                <a:gd name="T96" fmla="*/ 92 w 130"/>
                <a:gd name="T97" fmla="*/ 124 h 135"/>
                <a:gd name="T98" fmla="*/ 70 w 130"/>
                <a:gd name="T99" fmla="*/ 128 h 135"/>
                <a:gd name="T100" fmla="*/ 47 w 130"/>
                <a:gd name="T101" fmla="*/ 128 h 135"/>
                <a:gd name="T102" fmla="*/ 43 w 130"/>
                <a:gd name="T103" fmla="*/ 128 h 135"/>
                <a:gd name="T104" fmla="*/ 42 w 130"/>
                <a:gd name="T105" fmla="*/ 128 h 135"/>
                <a:gd name="T106" fmla="*/ 41 w 130"/>
                <a:gd name="T107" fmla="*/ 127 h 135"/>
                <a:gd name="T108" fmla="*/ 41 w 130"/>
                <a:gd name="T109" fmla="*/ 126 h 135"/>
                <a:gd name="T110" fmla="*/ 41 w 130"/>
                <a:gd name="T111" fmla="*/ 125 h 135"/>
                <a:gd name="T112" fmla="*/ 42 w 130"/>
                <a:gd name="T113" fmla="*/ 122 h 135"/>
                <a:gd name="T114" fmla="*/ 68 w 130"/>
                <a:gd name="T115" fmla="*/ 1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0" h="135">
                  <a:moveTo>
                    <a:pt x="68" y="16"/>
                  </a:moveTo>
                  <a:lnTo>
                    <a:pt x="70" y="12"/>
                  </a:lnTo>
                  <a:lnTo>
                    <a:pt x="72" y="9"/>
                  </a:lnTo>
                  <a:lnTo>
                    <a:pt x="78" y="7"/>
                  </a:lnTo>
                  <a:lnTo>
                    <a:pt x="89" y="7"/>
                  </a:lnTo>
                  <a:lnTo>
                    <a:pt x="93" y="7"/>
                  </a:lnTo>
                  <a:lnTo>
                    <a:pt x="95" y="6"/>
                  </a:lnTo>
                  <a:lnTo>
                    <a:pt x="96" y="5"/>
                  </a:lnTo>
                  <a:lnTo>
                    <a:pt x="97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3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9" y="7"/>
                  </a:lnTo>
                  <a:lnTo>
                    <a:pt x="41" y="7"/>
                  </a:lnTo>
                  <a:lnTo>
                    <a:pt x="46" y="7"/>
                  </a:lnTo>
                  <a:lnTo>
                    <a:pt x="50" y="8"/>
                  </a:lnTo>
                  <a:lnTo>
                    <a:pt x="51" y="10"/>
                  </a:lnTo>
                  <a:lnTo>
                    <a:pt x="51" y="11"/>
                  </a:lnTo>
                  <a:lnTo>
                    <a:pt x="50" y="14"/>
                  </a:lnTo>
                  <a:lnTo>
                    <a:pt x="23" y="120"/>
                  </a:lnTo>
                  <a:lnTo>
                    <a:pt x="22" y="124"/>
                  </a:lnTo>
                  <a:lnTo>
                    <a:pt x="20" y="126"/>
                  </a:lnTo>
                  <a:lnTo>
                    <a:pt x="15" y="128"/>
                  </a:lnTo>
                  <a:lnTo>
                    <a:pt x="6" y="128"/>
                  </a:lnTo>
                  <a:lnTo>
                    <a:pt x="2" y="129"/>
                  </a:lnTo>
                  <a:lnTo>
                    <a:pt x="0" y="132"/>
                  </a:lnTo>
                  <a:lnTo>
                    <a:pt x="2" y="135"/>
                  </a:lnTo>
                  <a:lnTo>
                    <a:pt x="6" y="135"/>
                  </a:lnTo>
                  <a:lnTo>
                    <a:pt x="106" y="135"/>
                  </a:lnTo>
                  <a:lnTo>
                    <a:pt x="109" y="135"/>
                  </a:lnTo>
                  <a:lnTo>
                    <a:pt x="110" y="135"/>
                  </a:lnTo>
                  <a:lnTo>
                    <a:pt x="112" y="133"/>
                  </a:lnTo>
                  <a:lnTo>
                    <a:pt x="113" y="131"/>
                  </a:lnTo>
                  <a:lnTo>
                    <a:pt x="116" y="122"/>
                  </a:lnTo>
                  <a:lnTo>
                    <a:pt x="122" y="107"/>
                  </a:lnTo>
                  <a:lnTo>
                    <a:pt x="127" y="93"/>
                  </a:lnTo>
                  <a:lnTo>
                    <a:pt x="130" y="86"/>
                  </a:lnTo>
                  <a:lnTo>
                    <a:pt x="129" y="84"/>
                  </a:lnTo>
                  <a:lnTo>
                    <a:pt x="126" y="83"/>
                  </a:lnTo>
                  <a:lnTo>
                    <a:pt x="124" y="84"/>
                  </a:lnTo>
                  <a:lnTo>
                    <a:pt x="122" y="87"/>
                  </a:lnTo>
                  <a:lnTo>
                    <a:pt x="116" y="102"/>
                  </a:lnTo>
                  <a:lnTo>
                    <a:pt x="107" y="115"/>
                  </a:lnTo>
                  <a:lnTo>
                    <a:pt x="92" y="124"/>
                  </a:lnTo>
                  <a:lnTo>
                    <a:pt x="70" y="128"/>
                  </a:lnTo>
                  <a:lnTo>
                    <a:pt x="47" y="128"/>
                  </a:lnTo>
                  <a:lnTo>
                    <a:pt x="43" y="128"/>
                  </a:lnTo>
                  <a:lnTo>
                    <a:pt x="42" y="128"/>
                  </a:lnTo>
                  <a:lnTo>
                    <a:pt x="41" y="127"/>
                  </a:lnTo>
                  <a:lnTo>
                    <a:pt x="41" y="126"/>
                  </a:lnTo>
                  <a:lnTo>
                    <a:pt x="41" y="125"/>
                  </a:lnTo>
                  <a:lnTo>
                    <a:pt x="42" y="122"/>
                  </a:lnTo>
                  <a:lnTo>
                    <a:pt x="68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/>
            <p:cNvSpPr>
              <a:spLocks noChangeAspect="1"/>
            </p:cNvSpPr>
            <p:nvPr/>
          </p:nvSpPr>
          <p:spPr bwMode="auto">
            <a:xfrm>
              <a:off x="223" y="469"/>
              <a:ext cx="110" cy="129"/>
            </a:xfrm>
            <a:custGeom>
              <a:avLst/>
              <a:gdLst>
                <a:gd name="T0" fmla="*/ 102 w 110"/>
                <a:gd name="T1" fmla="*/ 69 h 129"/>
                <a:gd name="T2" fmla="*/ 105 w 110"/>
                <a:gd name="T3" fmla="*/ 69 h 129"/>
                <a:gd name="T4" fmla="*/ 107 w 110"/>
                <a:gd name="T5" fmla="*/ 69 h 129"/>
                <a:gd name="T6" fmla="*/ 109 w 110"/>
                <a:gd name="T7" fmla="*/ 67 h 129"/>
                <a:gd name="T8" fmla="*/ 110 w 110"/>
                <a:gd name="T9" fmla="*/ 65 h 129"/>
                <a:gd name="T10" fmla="*/ 109 w 110"/>
                <a:gd name="T11" fmla="*/ 62 h 129"/>
                <a:gd name="T12" fmla="*/ 107 w 110"/>
                <a:gd name="T13" fmla="*/ 60 h 129"/>
                <a:gd name="T14" fmla="*/ 105 w 110"/>
                <a:gd name="T15" fmla="*/ 60 h 129"/>
                <a:gd name="T16" fmla="*/ 102 w 110"/>
                <a:gd name="T17" fmla="*/ 60 h 129"/>
                <a:gd name="T18" fmla="*/ 10 w 110"/>
                <a:gd name="T19" fmla="*/ 60 h 129"/>
                <a:gd name="T20" fmla="*/ 16 w 110"/>
                <a:gd name="T21" fmla="*/ 40 h 129"/>
                <a:gd name="T22" fmla="*/ 29 w 110"/>
                <a:gd name="T23" fmla="*/ 24 h 129"/>
                <a:gd name="T24" fmla="*/ 47 w 110"/>
                <a:gd name="T25" fmla="*/ 13 h 129"/>
                <a:gd name="T26" fmla="*/ 68 w 110"/>
                <a:gd name="T27" fmla="*/ 9 h 129"/>
                <a:gd name="T28" fmla="*/ 102 w 110"/>
                <a:gd name="T29" fmla="*/ 9 h 129"/>
                <a:gd name="T30" fmla="*/ 105 w 110"/>
                <a:gd name="T31" fmla="*/ 9 h 129"/>
                <a:gd name="T32" fmla="*/ 107 w 110"/>
                <a:gd name="T33" fmla="*/ 9 h 129"/>
                <a:gd name="T34" fmla="*/ 109 w 110"/>
                <a:gd name="T35" fmla="*/ 7 h 129"/>
                <a:gd name="T36" fmla="*/ 110 w 110"/>
                <a:gd name="T37" fmla="*/ 5 h 129"/>
                <a:gd name="T38" fmla="*/ 109 w 110"/>
                <a:gd name="T39" fmla="*/ 2 h 129"/>
                <a:gd name="T40" fmla="*/ 107 w 110"/>
                <a:gd name="T41" fmla="*/ 0 h 129"/>
                <a:gd name="T42" fmla="*/ 105 w 110"/>
                <a:gd name="T43" fmla="*/ 0 h 129"/>
                <a:gd name="T44" fmla="*/ 102 w 110"/>
                <a:gd name="T45" fmla="*/ 0 h 129"/>
                <a:gd name="T46" fmla="*/ 67 w 110"/>
                <a:gd name="T47" fmla="*/ 0 h 129"/>
                <a:gd name="T48" fmla="*/ 54 w 110"/>
                <a:gd name="T49" fmla="*/ 1 h 129"/>
                <a:gd name="T50" fmla="*/ 41 w 110"/>
                <a:gd name="T51" fmla="*/ 5 h 129"/>
                <a:gd name="T52" fmla="*/ 30 w 110"/>
                <a:gd name="T53" fmla="*/ 11 h 129"/>
                <a:gd name="T54" fmla="*/ 20 w 110"/>
                <a:gd name="T55" fmla="*/ 19 h 129"/>
                <a:gd name="T56" fmla="*/ 12 w 110"/>
                <a:gd name="T57" fmla="*/ 28 h 129"/>
                <a:gd name="T58" fmla="*/ 6 w 110"/>
                <a:gd name="T59" fmla="*/ 39 h 129"/>
                <a:gd name="T60" fmla="*/ 2 w 110"/>
                <a:gd name="T61" fmla="*/ 51 h 129"/>
                <a:gd name="T62" fmla="*/ 0 w 110"/>
                <a:gd name="T63" fmla="*/ 64 h 129"/>
                <a:gd name="T64" fmla="*/ 2 w 110"/>
                <a:gd name="T65" fmla="*/ 78 h 129"/>
                <a:gd name="T66" fmla="*/ 6 w 110"/>
                <a:gd name="T67" fmla="*/ 90 h 129"/>
                <a:gd name="T68" fmla="*/ 12 w 110"/>
                <a:gd name="T69" fmla="*/ 101 h 129"/>
                <a:gd name="T70" fmla="*/ 20 w 110"/>
                <a:gd name="T71" fmla="*/ 110 h 129"/>
                <a:gd name="T72" fmla="*/ 30 w 110"/>
                <a:gd name="T73" fmla="*/ 118 h 129"/>
                <a:gd name="T74" fmla="*/ 42 w 110"/>
                <a:gd name="T75" fmla="*/ 124 h 129"/>
                <a:gd name="T76" fmla="*/ 54 w 110"/>
                <a:gd name="T77" fmla="*/ 128 h 129"/>
                <a:gd name="T78" fmla="*/ 67 w 110"/>
                <a:gd name="T79" fmla="*/ 129 h 129"/>
                <a:gd name="T80" fmla="*/ 102 w 110"/>
                <a:gd name="T81" fmla="*/ 129 h 129"/>
                <a:gd name="T82" fmla="*/ 105 w 110"/>
                <a:gd name="T83" fmla="*/ 129 h 129"/>
                <a:gd name="T84" fmla="*/ 107 w 110"/>
                <a:gd name="T85" fmla="*/ 129 h 129"/>
                <a:gd name="T86" fmla="*/ 109 w 110"/>
                <a:gd name="T87" fmla="*/ 127 h 129"/>
                <a:gd name="T88" fmla="*/ 110 w 110"/>
                <a:gd name="T89" fmla="*/ 125 h 129"/>
                <a:gd name="T90" fmla="*/ 109 w 110"/>
                <a:gd name="T91" fmla="*/ 122 h 129"/>
                <a:gd name="T92" fmla="*/ 107 w 110"/>
                <a:gd name="T93" fmla="*/ 120 h 129"/>
                <a:gd name="T94" fmla="*/ 105 w 110"/>
                <a:gd name="T95" fmla="*/ 120 h 129"/>
                <a:gd name="T96" fmla="*/ 102 w 110"/>
                <a:gd name="T97" fmla="*/ 120 h 129"/>
                <a:gd name="T98" fmla="*/ 68 w 110"/>
                <a:gd name="T99" fmla="*/ 120 h 129"/>
                <a:gd name="T100" fmla="*/ 47 w 110"/>
                <a:gd name="T101" fmla="*/ 116 h 129"/>
                <a:gd name="T102" fmla="*/ 29 w 110"/>
                <a:gd name="T103" fmla="*/ 105 h 129"/>
                <a:gd name="T104" fmla="*/ 16 w 110"/>
                <a:gd name="T105" fmla="*/ 89 h 129"/>
                <a:gd name="T106" fmla="*/ 10 w 110"/>
                <a:gd name="T107" fmla="*/ 69 h 129"/>
                <a:gd name="T108" fmla="*/ 102 w 110"/>
                <a:gd name="T109" fmla="*/ 6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" h="129">
                  <a:moveTo>
                    <a:pt x="102" y="69"/>
                  </a:moveTo>
                  <a:lnTo>
                    <a:pt x="105" y="69"/>
                  </a:lnTo>
                  <a:lnTo>
                    <a:pt x="107" y="69"/>
                  </a:lnTo>
                  <a:lnTo>
                    <a:pt x="109" y="67"/>
                  </a:lnTo>
                  <a:lnTo>
                    <a:pt x="110" y="65"/>
                  </a:lnTo>
                  <a:lnTo>
                    <a:pt x="109" y="62"/>
                  </a:lnTo>
                  <a:lnTo>
                    <a:pt x="107" y="60"/>
                  </a:lnTo>
                  <a:lnTo>
                    <a:pt x="105" y="60"/>
                  </a:lnTo>
                  <a:lnTo>
                    <a:pt x="102" y="60"/>
                  </a:lnTo>
                  <a:lnTo>
                    <a:pt x="10" y="60"/>
                  </a:lnTo>
                  <a:lnTo>
                    <a:pt x="16" y="40"/>
                  </a:lnTo>
                  <a:lnTo>
                    <a:pt x="29" y="24"/>
                  </a:lnTo>
                  <a:lnTo>
                    <a:pt x="47" y="13"/>
                  </a:lnTo>
                  <a:lnTo>
                    <a:pt x="68" y="9"/>
                  </a:lnTo>
                  <a:lnTo>
                    <a:pt x="102" y="9"/>
                  </a:lnTo>
                  <a:lnTo>
                    <a:pt x="105" y="9"/>
                  </a:lnTo>
                  <a:lnTo>
                    <a:pt x="107" y="9"/>
                  </a:lnTo>
                  <a:lnTo>
                    <a:pt x="109" y="7"/>
                  </a:lnTo>
                  <a:lnTo>
                    <a:pt x="110" y="5"/>
                  </a:lnTo>
                  <a:lnTo>
                    <a:pt x="109" y="2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102" y="0"/>
                  </a:lnTo>
                  <a:lnTo>
                    <a:pt x="67" y="0"/>
                  </a:lnTo>
                  <a:lnTo>
                    <a:pt x="54" y="1"/>
                  </a:lnTo>
                  <a:lnTo>
                    <a:pt x="41" y="5"/>
                  </a:lnTo>
                  <a:lnTo>
                    <a:pt x="30" y="11"/>
                  </a:lnTo>
                  <a:lnTo>
                    <a:pt x="20" y="19"/>
                  </a:lnTo>
                  <a:lnTo>
                    <a:pt x="12" y="28"/>
                  </a:lnTo>
                  <a:lnTo>
                    <a:pt x="6" y="39"/>
                  </a:lnTo>
                  <a:lnTo>
                    <a:pt x="2" y="51"/>
                  </a:lnTo>
                  <a:lnTo>
                    <a:pt x="0" y="64"/>
                  </a:lnTo>
                  <a:lnTo>
                    <a:pt x="2" y="78"/>
                  </a:lnTo>
                  <a:lnTo>
                    <a:pt x="6" y="90"/>
                  </a:lnTo>
                  <a:lnTo>
                    <a:pt x="12" y="101"/>
                  </a:lnTo>
                  <a:lnTo>
                    <a:pt x="20" y="110"/>
                  </a:lnTo>
                  <a:lnTo>
                    <a:pt x="30" y="118"/>
                  </a:lnTo>
                  <a:lnTo>
                    <a:pt x="42" y="124"/>
                  </a:lnTo>
                  <a:lnTo>
                    <a:pt x="54" y="128"/>
                  </a:lnTo>
                  <a:lnTo>
                    <a:pt x="67" y="129"/>
                  </a:lnTo>
                  <a:lnTo>
                    <a:pt x="102" y="129"/>
                  </a:lnTo>
                  <a:lnTo>
                    <a:pt x="105" y="129"/>
                  </a:lnTo>
                  <a:lnTo>
                    <a:pt x="107" y="129"/>
                  </a:lnTo>
                  <a:lnTo>
                    <a:pt x="109" y="127"/>
                  </a:lnTo>
                  <a:lnTo>
                    <a:pt x="110" y="125"/>
                  </a:lnTo>
                  <a:lnTo>
                    <a:pt x="109" y="122"/>
                  </a:lnTo>
                  <a:lnTo>
                    <a:pt x="107" y="120"/>
                  </a:lnTo>
                  <a:lnTo>
                    <a:pt x="105" y="120"/>
                  </a:lnTo>
                  <a:lnTo>
                    <a:pt x="102" y="120"/>
                  </a:lnTo>
                  <a:lnTo>
                    <a:pt x="68" y="120"/>
                  </a:lnTo>
                  <a:lnTo>
                    <a:pt x="47" y="116"/>
                  </a:lnTo>
                  <a:lnTo>
                    <a:pt x="29" y="105"/>
                  </a:lnTo>
                  <a:lnTo>
                    <a:pt x="16" y="89"/>
                  </a:lnTo>
                  <a:lnTo>
                    <a:pt x="10" y="69"/>
                  </a:lnTo>
                  <a:lnTo>
                    <a:pt x="102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/>
            <p:cNvSpPr>
              <a:spLocks noChangeAspect="1" noEditPoints="1"/>
            </p:cNvSpPr>
            <p:nvPr/>
          </p:nvSpPr>
          <p:spPr bwMode="auto">
            <a:xfrm>
              <a:off x="368" y="448"/>
              <a:ext cx="145" cy="135"/>
            </a:xfrm>
            <a:custGeom>
              <a:avLst/>
              <a:gdLst>
                <a:gd name="T0" fmla="*/ 0 w 145"/>
                <a:gd name="T1" fmla="*/ 0 h 135"/>
                <a:gd name="T2" fmla="*/ 0 w 145"/>
                <a:gd name="T3" fmla="*/ 7 h 135"/>
                <a:gd name="T4" fmla="*/ 5 w 145"/>
                <a:gd name="T5" fmla="*/ 7 h 135"/>
                <a:gd name="T6" fmla="*/ 13 w 145"/>
                <a:gd name="T7" fmla="*/ 7 h 135"/>
                <a:gd name="T8" fmla="*/ 18 w 145"/>
                <a:gd name="T9" fmla="*/ 9 h 135"/>
                <a:gd name="T10" fmla="*/ 20 w 145"/>
                <a:gd name="T11" fmla="*/ 11 h 135"/>
                <a:gd name="T12" fmla="*/ 20 w 145"/>
                <a:gd name="T13" fmla="*/ 16 h 135"/>
                <a:gd name="T14" fmla="*/ 20 w 145"/>
                <a:gd name="T15" fmla="*/ 119 h 135"/>
                <a:gd name="T16" fmla="*/ 20 w 145"/>
                <a:gd name="T17" fmla="*/ 123 h 135"/>
                <a:gd name="T18" fmla="*/ 18 w 145"/>
                <a:gd name="T19" fmla="*/ 126 h 135"/>
                <a:gd name="T20" fmla="*/ 13 w 145"/>
                <a:gd name="T21" fmla="*/ 128 h 135"/>
                <a:gd name="T22" fmla="*/ 5 w 145"/>
                <a:gd name="T23" fmla="*/ 128 h 135"/>
                <a:gd name="T24" fmla="*/ 0 w 145"/>
                <a:gd name="T25" fmla="*/ 128 h 135"/>
                <a:gd name="T26" fmla="*/ 0 w 145"/>
                <a:gd name="T27" fmla="*/ 135 h 135"/>
                <a:gd name="T28" fmla="*/ 78 w 145"/>
                <a:gd name="T29" fmla="*/ 135 h 135"/>
                <a:gd name="T30" fmla="*/ 91 w 145"/>
                <a:gd name="T31" fmla="*/ 134 h 135"/>
                <a:gd name="T32" fmla="*/ 104 w 145"/>
                <a:gd name="T33" fmla="*/ 130 h 135"/>
                <a:gd name="T34" fmla="*/ 115 w 145"/>
                <a:gd name="T35" fmla="*/ 124 h 135"/>
                <a:gd name="T36" fmla="*/ 125 w 145"/>
                <a:gd name="T37" fmla="*/ 116 h 135"/>
                <a:gd name="T38" fmla="*/ 133 w 145"/>
                <a:gd name="T39" fmla="*/ 106 h 135"/>
                <a:gd name="T40" fmla="*/ 140 w 145"/>
                <a:gd name="T41" fmla="*/ 95 h 135"/>
                <a:gd name="T42" fmla="*/ 144 w 145"/>
                <a:gd name="T43" fmla="*/ 82 h 135"/>
                <a:gd name="T44" fmla="*/ 145 w 145"/>
                <a:gd name="T45" fmla="*/ 68 h 135"/>
                <a:gd name="T46" fmla="*/ 144 w 145"/>
                <a:gd name="T47" fmla="*/ 55 h 135"/>
                <a:gd name="T48" fmla="*/ 140 w 145"/>
                <a:gd name="T49" fmla="*/ 42 h 135"/>
                <a:gd name="T50" fmla="*/ 134 w 145"/>
                <a:gd name="T51" fmla="*/ 30 h 135"/>
                <a:gd name="T52" fmla="*/ 125 w 145"/>
                <a:gd name="T53" fmla="*/ 20 h 135"/>
                <a:gd name="T54" fmla="*/ 115 w 145"/>
                <a:gd name="T55" fmla="*/ 12 h 135"/>
                <a:gd name="T56" fmla="*/ 104 w 145"/>
                <a:gd name="T57" fmla="*/ 5 h 135"/>
                <a:gd name="T58" fmla="*/ 91 w 145"/>
                <a:gd name="T59" fmla="*/ 1 h 135"/>
                <a:gd name="T60" fmla="*/ 78 w 145"/>
                <a:gd name="T61" fmla="*/ 0 h 135"/>
                <a:gd name="T62" fmla="*/ 0 w 145"/>
                <a:gd name="T63" fmla="*/ 0 h 135"/>
                <a:gd name="T64" fmla="*/ 48 w 145"/>
                <a:gd name="T65" fmla="*/ 128 h 135"/>
                <a:gd name="T66" fmla="*/ 42 w 145"/>
                <a:gd name="T67" fmla="*/ 128 h 135"/>
                <a:gd name="T68" fmla="*/ 40 w 145"/>
                <a:gd name="T69" fmla="*/ 126 h 135"/>
                <a:gd name="T70" fmla="*/ 39 w 145"/>
                <a:gd name="T71" fmla="*/ 124 h 135"/>
                <a:gd name="T72" fmla="*/ 38 w 145"/>
                <a:gd name="T73" fmla="*/ 120 h 135"/>
                <a:gd name="T74" fmla="*/ 38 w 145"/>
                <a:gd name="T75" fmla="*/ 15 h 135"/>
                <a:gd name="T76" fmla="*/ 39 w 145"/>
                <a:gd name="T77" fmla="*/ 11 h 135"/>
                <a:gd name="T78" fmla="*/ 40 w 145"/>
                <a:gd name="T79" fmla="*/ 8 h 135"/>
                <a:gd name="T80" fmla="*/ 42 w 145"/>
                <a:gd name="T81" fmla="*/ 7 h 135"/>
                <a:gd name="T82" fmla="*/ 48 w 145"/>
                <a:gd name="T83" fmla="*/ 7 h 135"/>
                <a:gd name="T84" fmla="*/ 73 w 145"/>
                <a:gd name="T85" fmla="*/ 7 h 135"/>
                <a:gd name="T86" fmla="*/ 85 w 145"/>
                <a:gd name="T87" fmla="*/ 8 h 135"/>
                <a:gd name="T88" fmla="*/ 96 w 145"/>
                <a:gd name="T89" fmla="*/ 12 h 135"/>
                <a:gd name="T90" fmla="*/ 105 w 145"/>
                <a:gd name="T91" fmla="*/ 18 h 135"/>
                <a:gd name="T92" fmla="*/ 113 w 145"/>
                <a:gd name="T93" fmla="*/ 26 h 135"/>
                <a:gd name="T94" fmla="*/ 118 w 145"/>
                <a:gd name="T95" fmla="*/ 34 h 135"/>
                <a:gd name="T96" fmla="*/ 122 w 145"/>
                <a:gd name="T97" fmla="*/ 44 h 135"/>
                <a:gd name="T98" fmla="*/ 124 w 145"/>
                <a:gd name="T99" fmla="*/ 56 h 135"/>
                <a:gd name="T100" fmla="*/ 124 w 145"/>
                <a:gd name="T101" fmla="*/ 68 h 135"/>
                <a:gd name="T102" fmla="*/ 123 w 145"/>
                <a:gd name="T103" fmla="*/ 84 h 135"/>
                <a:gd name="T104" fmla="*/ 121 w 145"/>
                <a:gd name="T105" fmla="*/ 96 h 135"/>
                <a:gd name="T106" fmla="*/ 117 w 145"/>
                <a:gd name="T107" fmla="*/ 105 h 135"/>
                <a:gd name="T108" fmla="*/ 112 w 145"/>
                <a:gd name="T109" fmla="*/ 112 h 135"/>
                <a:gd name="T110" fmla="*/ 104 w 145"/>
                <a:gd name="T111" fmla="*/ 119 h 135"/>
                <a:gd name="T112" fmla="*/ 95 w 145"/>
                <a:gd name="T113" fmla="*/ 124 h 135"/>
                <a:gd name="T114" fmla="*/ 84 w 145"/>
                <a:gd name="T115" fmla="*/ 127 h 135"/>
                <a:gd name="T116" fmla="*/ 73 w 145"/>
                <a:gd name="T117" fmla="*/ 128 h 135"/>
                <a:gd name="T118" fmla="*/ 48 w 145"/>
                <a:gd name="T119" fmla="*/ 12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5" h="135">
                  <a:moveTo>
                    <a:pt x="0" y="0"/>
                  </a:moveTo>
                  <a:lnTo>
                    <a:pt x="0" y="7"/>
                  </a:lnTo>
                  <a:lnTo>
                    <a:pt x="5" y="7"/>
                  </a:lnTo>
                  <a:lnTo>
                    <a:pt x="13" y="7"/>
                  </a:lnTo>
                  <a:lnTo>
                    <a:pt x="18" y="9"/>
                  </a:lnTo>
                  <a:lnTo>
                    <a:pt x="20" y="11"/>
                  </a:lnTo>
                  <a:lnTo>
                    <a:pt x="20" y="16"/>
                  </a:lnTo>
                  <a:lnTo>
                    <a:pt x="20" y="119"/>
                  </a:lnTo>
                  <a:lnTo>
                    <a:pt x="20" y="123"/>
                  </a:lnTo>
                  <a:lnTo>
                    <a:pt x="18" y="126"/>
                  </a:lnTo>
                  <a:lnTo>
                    <a:pt x="13" y="128"/>
                  </a:lnTo>
                  <a:lnTo>
                    <a:pt x="5" y="128"/>
                  </a:lnTo>
                  <a:lnTo>
                    <a:pt x="0" y="128"/>
                  </a:lnTo>
                  <a:lnTo>
                    <a:pt x="0" y="135"/>
                  </a:lnTo>
                  <a:lnTo>
                    <a:pt x="78" y="135"/>
                  </a:lnTo>
                  <a:lnTo>
                    <a:pt x="91" y="134"/>
                  </a:lnTo>
                  <a:lnTo>
                    <a:pt x="104" y="130"/>
                  </a:lnTo>
                  <a:lnTo>
                    <a:pt x="115" y="124"/>
                  </a:lnTo>
                  <a:lnTo>
                    <a:pt x="125" y="116"/>
                  </a:lnTo>
                  <a:lnTo>
                    <a:pt x="133" y="106"/>
                  </a:lnTo>
                  <a:lnTo>
                    <a:pt x="140" y="95"/>
                  </a:lnTo>
                  <a:lnTo>
                    <a:pt x="144" y="82"/>
                  </a:lnTo>
                  <a:lnTo>
                    <a:pt x="145" y="68"/>
                  </a:lnTo>
                  <a:lnTo>
                    <a:pt x="144" y="55"/>
                  </a:lnTo>
                  <a:lnTo>
                    <a:pt x="140" y="42"/>
                  </a:lnTo>
                  <a:lnTo>
                    <a:pt x="134" y="30"/>
                  </a:lnTo>
                  <a:lnTo>
                    <a:pt x="125" y="20"/>
                  </a:lnTo>
                  <a:lnTo>
                    <a:pt x="115" y="12"/>
                  </a:lnTo>
                  <a:lnTo>
                    <a:pt x="104" y="5"/>
                  </a:lnTo>
                  <a:lnTo>
                    <a:pt x="91" y="1"/>
                  </a:lnTo>
                  <a:lnTo>
                    <a:pt x="78" y="0"/>
                  </a:lnTo>
                  <a:lnTo>
                    <a:pt x="0" y="0"/>
                  </a:lnTo>
                  <a:close/>
                  <a:moveTo>
                    <a:pt x="48" y="128"/>
                  </a:moveTo>
                  <a:lnTo>
                    <a:pt x="42" y="128"/>
                  </a:lnTo>
                  <a:lnTo>
                    <a:pt x="40" y="126"/>
                  </a:lnTo>
                  <a:lnTo>
                    <a:pt x="39" y="124"/>
                  </a:lnTo>
                  <a:lnTo>
                    <a:pt x="38" y="120"/>
                  </a:lnTo>
                  <a:lnTo>
                    <a:pt x="38" y="15"/>
                  </a:lnTo>
                  <a:lnTo>
                    <a:pt x="39" y="11"/>
                  </a:lnTo>
                  <a:lnTo>
                    <a:pt x="40" y="8"/>
                  </a:lnTo>
                  <a:lnTo>
                    <a:pt x="42" y="7"/>
                  </a:lnTo>
                  <a:lnTo>
                    <a:pt x="48" y="7"/>
                  </a:lnTo>
                  <a:lnTo>
                    <a:pt x="73" y="7"/>
                  </a:lnTo>
                  <a:lnTo>
                    <a:pt x="85" y="8"/>
                  </a:lnTo>
                  <a:lnTo>
                    <a:pt x="96" y="12"/>
                  </a:lnTo>
                  <a:lnTo>
                    <a:pt x="105" y="18"/>
                  </a:lnTo>
                  <a:lnTo>
                    <a:pt x="113" y="26"/>
                  </a:lnTo>
                  <a:lnTo>
                    <a:pt x="118" y="34"/>
                  </a:lnTo>
                  <a:lnTo>
                    <a:pt x="122" y="44"/>
                  </a:lnTo>
                  <a:lnTo>
                    <a:pt x="124" y="56"/>
                  </a:lnTo>
                  <a:lnTo>
                    <a:pt x="124" y="68"/>
                  </a:lnTo>
                  <a:lnTo>
                    <a:pt x="123" y="84"/>
                  </a:lnTo>
                  <a:lnTo>
                    <a:pt x="121" y="96"/>
                  </a:lnTo>
                  <a:lnTo>
                    <a:pt x="117" y="105"/>
                  </a:lnTo>
                  <a:lnTo>
                    <a:pt x="112" y="112"/>
                  </a:lnTo>
                  <a:lnTo>
                    <a:pt x="104" y="119"/>
                  </a:lnTo>
                  <a:lnTo>
                    <a:pt x="95" y="124"/>
                  </a:lnTo>
                  <a:lnTo>
                    <a:pt x="84" y="127"/>
                  </a:lnTo>
                  <a:lnTo>
                    <a:pt x="73" y="128"/>
                  </a:lnTo>
                  <a:lnTo>
                    <a:pt x="48" y="12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/>
            <p:cNvSpPr>
              <a:spLocks noChangeAspect="1" noEditPoints="1"/>
            </p:cNvSpPr>
            <p:nvPr/>
          </p:nvSpPr>
          <p:spPr bwMode="auto">
            <a:xfrm>
              <a:off x="538" y="449"/>
              <a:ext cx="43" cy="134"/>
            </a:xfrm>
            <a:custGeom>
              <a:avLst/>
              <a:gdLst>
                <a:gd name="T0" fmla="*/ 31 w 43"/>
                <a:gd name="T1" fmla="*/ 12 h 134"/>
                <a:gd name="T2" fmla="*/ 30 w 43"/>
                <a:gd name="T3" fmla="*/ 8 h 134"/>
                <a:gd name="T4" fmla="*/ 28 w 43"/>
                <a:gd name="T5" fmla="*/ 4 h 134"/>
                <a:gd name="T6" fmla="*/ 24 w 43"/>
                <a:gd name="T7" fmla="*/ 1 h 134"/>
                <a:gd name="T8" fmla="*/ 19 w 43"/>
                <a:gd name="T9" fmla="*/ 0 h 134"/>
                <a:gd name="T10" fmla="*/ 15 w 43"/>
                <a:gd name="T11" fmla="*/ 1 h 134"/>
                <a:gd name="T12" fmla="*/ 11 w 43"/>
                <a:gd name="T13" fmla="*/ 4 h 134"/>
                <a:gd name="T14" fmla="*/ 9 w 43"/>
                <a:gd name="T15" fmla="*/ 7 h 134"/>
                <a:gd name="T16" fmla="*/ 8 w 43"/>
                <a:gd name="T17" fmla="*/ 12 h 134"/>
                <a:gd name="T18" fmla="*/ 9 w 43"/>
                <a:gd name="T19" fmla="*/ 17 h 134"/>
                <a:gd name="T20" fmla="*/ 12 w 43"/>
                <a:gd name="T21" fmla="*/ 20 h 134"/>
                <a:gd name="T22" fmla="*/ 15 w 43"/>
                <a:gd name="T23" fmla="*/ 22 h 134"/>
                <a:gd name="T24" fmla="*/ 19 w 43"/>
                <a:gd name="T25" fmla="*/ 23 h 134"/>
                <a:gd name="T26" fmla="*/ 24 w 43"/>
                <a:gd name="T27" fmla="*/ 22 h 134"/>
                <a:gd name="T28" fmla="*/ 28 w 43"/>
                <a:gd name="T29" fmla="*/ 20 h 134"/>
                <a:gd name="T30" fmla="*/ 30 w 43"/>
                <a:gd name="T31" fmla="*/ 16 h 134"/>
                <a:gd name="T32" fmla="*/ 31 w 43"/>
                <a:gd name="T33" fmla="*/ 12 h 134"/>
                <a:gd name="T34" fmla="*/ 1 w 43"/>
                <a:gd name="T35" fmla="*/ 49 h 134"/>
                <a:gd name="T36" fmla="*/ 1 w 43"/>
                <a:gd name="T37" fmla="*/ 56 h 134"/>
                <a:gd name="T38" fmla="*/ 8 w 43"/>
                <a:gd name="T39" fmla="*/ 56 h 134"/>
                <a:gd name="T40" fmla="*/ 13 w 43"/>
                <a:gd name="T41" fmla="*/ 58 h 134"/>
                <a:gd name="T42" fmla="*/ 15 w 43"/>
                <a:gd name="T43" fmla="*/ 61 h 134"/>
                <a:gd name="T44" fmla="*/ 15 w 43"/>
                <a:gd name="T45" fmla="*/ 67 h 134"/>
                <a:gd name="T46" fmla="*/ 15 w 43"/>
                <a:gd name="T47" fmla="*/ 119 h 134"/>
                <a:gd name="T48" fmla="*/ 15 w 43"/>
                <a:gd name="T49" fmla="*/ 123 h 134"/>
                <a:gd name="T50" fmla="*/ 12 w 43"/>
                <a:gd name="T51" fmla="*/ 126 h 134"/>
                <a:gd name="T52" fmla="*/ 8 w 43"/>
                <a:gd name="T53" fmla="*/ 127 h 134"/>
                <a:gd name="T54" fmla="*/ 0 w 43"/>
                <a:gd name="T55" fmla="*/ 127 h 134"/>
                <a:gd name="T56" fmla="*/ 0 w 43"/>
                <a:gd name="T57" fmla="*/ 134 h 134"/>
                <a:gd name="T58" fmla="*/ 43 w 43"/>
                <a:gd name="T59" fmla="*/ 134 h 134"/>
                <a:gd name="T60" fmla="*/ 43 w 43"/>
                <a:gd name="T61" fmla="*/ 127 h 134"/>
                <a:gd name="T62" fmla="*/ 36 w 43"/>
                <a:gd name="T63" fmla="*/ 127 h 134"/>
                <a:gd name="T64" fmla="*/ 32 w 43"/>
                <a:gd name="T65" fmla="*/ 126 h 134"/>
                <a:gd name="T66" fmla="*/ 30 w 43"/>
                <a:gd name="T67" fmla="*/ 124 h 134"/>
                <a:gd name="T68" fmla="*/ 30 w 43"/>
                <a:gd name="T69" fmla="*/ 119 h 134"/>
                <a:gd name="T70" fmla="*/ 30 w 43"/>
                <a:gd name="T71" fmla="*/ 47 h 134"/>
                <a:gd name="T72" fmla="*/ 1 w 43"/>
                <a:gd name="T73" fmla="*/ 49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" h="134">
                  <a:moveTo>
                    <a:pt x="31" y="12"/>
                  </a:moveTo>
                  <a:lnTo>
                    <a:pt x="30" y="8"/>
                  </a:lnTo>
                  <a:lnTo>
                    <a:pt x="28" y="4"/>
                  </a:lnTo>
                  <a:lnTo>
                    <a:pt x="24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4"/>
                  </a:lnTo>
                  <a:lnTo>
                    <a:pt x="9" y="7"/>
                  </a:lnTo>
                  <a:lnTo>
                    <a:pt x="8" y="12"/>
                  </a:lnTo>
                  <a:lnTo>
                    <a:pt x="9" y="17"/>
                  </a:lnTo>
                  <a:lnTo>
                    <a:pt x="12" y="20"/>
                  </a:lnTo>
                  <a:lnTo>
                    <a:pt x="15" y="22"/>
                  </a:lnTo>
                  <a:lnTo>
                    <a:pt x="19" y="23"/>
                  </a:lnTo>
                  <a:lnTo>
                    <a:pt x="24" y="22"/>
                  </a:lnTo>
                  <a:lnTo>
                    <a:pt x="28" y="20"/>
                  </a:lnTo>
                  <a:lnTo>
                    <a:pt x="30" y="16"/>
                  </a:lnTo>
                  <a:lnTo>
                    <a:pt x="31" y="12"/>
                  </a:lnTo>
                  <a:close/>
                  <a:moveTo>
                    <a:pt x="1" y="49"/>
                  </a:moveTo>
                  <a:lnTo>
                    <a:pt x="1" y="56"/>
                  </a:lnTo>
                  <a:lnTo>
                    <a:pt x="8" y="56"/>
                  </a:lnTo>
                  <a:lnTo>
                    <a:pt x="13" y="58"/>
                  </a:lnTo>
                  <a:lnTo>
                    <a:pt x="15" y="61"/>
                  </a:lnTo>
                  <a:lnTo>
                    <a:pt x="15" y="67"/>
                  </a:lnTo>
                  <a:lnTo>
                    <a:pt x="15" y="119"/>
                  </a:lnTo>
                  <a:lnTo>
                    <a:pt x="15" y="123"/>
                  </a:lnTo>
                  <a:lnTo>
                    <a:pt x="12" y="126"/>
                  </a:lnTo>
                  <a:lnTo>
                    <a:pt x="8" y="127"/>
                  </a:lnTo>
                  <a:lnTo>
                    <a:pt x="0" y="127"/>
                  </a:lnTo>
                  <a:lnTo>
                    <a:pt x="0" y="134"/>
                  </a:lnTo>
                  <a:lnTo>
                    <a:pt x="43" y="134"/>
                  </a:lnTo>
                  <a:lnTo>
                    <a:pt x="43" y="127"/>
                  </a:lnTo>
                  <a:lnTo>
                    <a:pt x="36" y="127"/>
                  </a:lnTo>
                  <a:lnTo>
                    <a:pt x="32" y="126"/>
                  </a:lnTo>
                  <a:lnTo>
                    <a:pt x="30" y="124"/>
                  </a:lnTo>
                  <a:lnTo>
                    <a:pt x="30" y="119"/>
                  </a:lnTo>
                  <a:lnTo>
                    <a:pt x="30" y="47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2"/>
            <p:cNvSpPr>
              <a:spLocks noChangeAspect="1" noEditPoints="1"/>
            </p:cNvSpPr>
            <p:nvPr/>
          </p:nvSpPr>
          <p:spPr bwMode="auto">
            <a:xfrm>
              <a:off x="600" y="443"/>
              <a:ext cx="134" cy="140"/>
            </a:xfrm>
            <a:custGeom>
              <a:avLst/>
              <a:gdLst>
                <a:gd name="T0" fmla="*/ 121 w 134"/>
                <a:gd name="T1" fmla="*/ 62 h 140"/>
                <a:gd name="T2" fmla="*/ 95 w 134"/>
                <a:gd name="T3" fmla="*/ 55 h 140"/>
                <a:gd name="T4" fmla="*/ 97 w 134"/>
                <a:gd name="T5" fmla="*/ 21 h 140"/>
                <a:gd name="T6" fmla="*/ 107 w 134"/>
                <a:gd name="T7" fmla="*/ 8 h 140"/>
                <a:gd name="T8" fmla="*/ 120 w 134"/>
                <a:gd name="T9" fmla="*/ 7 h 140"/>
                <a:gd name="T10" fmla="*/ 116 w 134"/>
                <a:gd name="T11" fmla="*/ 15 h 140"/>
                <a:gd name="T12" fmla="*/ 118 w 134"/>
                <a:gd name="T13" fmla="*/ 22 h 140"/>
                <a:gd name="T14" fmla="*/ 125 w 134"/>
                <a:gd name="T15" fmla="*/ 24 h 140"/>
                <a:gd name="T16" fmla="*/ 131 w 134"/>
                <a:gd name="T17" fmla="*/ 22 h 140"/>
                <a:gd name="T18" fmla="*/ 134 w 134"/>
                <a:gd name="T19" fmla="*/ 15 h 140"/>
                <a:gd name="T20" fmla="*/ 128 w 134"/>
                <a:gd name="T21" fmla="*/ 5 h 140"/>
                <a:gd name="T22" fmla="*/ 115 w 134"/>
                <a:gd name="T23" fmla="*/ 0 h 140"/>
                <a:gd name="T24" fmla="*/ 91 w 134"/>
                <a:gd name="T25" fmla="*/ 9 h 140"/>
                <a:gd name="T26" fmla="*/ 79 w 134"/>
                <a:gd name="T27" fmla="*/ 2 h 140"/>
                <a:gd name="T28" fmla="*/ 65 w 134"/>
                <a:gd name="T29" fmla="*/ 0 h 140"/>
                <a:gd name="T30" fmla="*/ 33 w 134"/>
                <a:gd name="T31" fmla="*/ 8 h 140"/>
                <a:gd name="T32" fmla="*/ 17 w 134"/>
                <a:gd name="T33" fmla="*/ 33 h 140"/>
                <a:gd name="T34" fmla="*/ 0 w 134"/>
                <a:gd name="T35" fmla="*/ 55 h 140"/>
                <a:gd name="T36" fmla="*/ 17 w 134"/>
                <a:gd name="T37" fmla="*/ 62 h 140"/>
                <a:gd name="T38" fmla="*/ 16 w 134"/>
                <a:gd name="T39" fmla="*/ 129 h 140"/>
                <a:gd name="T40" fmla="*/ 10 w 134"/>
                <a:gd name="T41" fmla="*/ 133 h 140"/>
                <a:gd name="T42" fmla="*/ 2 w 134"/>
                <a:gd name="T43" fmla="*/ 140 h 140"/>
                <a:gd name="T44" fmla="*/ 46 w 134"/>
                <a:gd name="T45" fmla="*/ 133 h 140"/>
                <a:gd name="T46" fmla="*/ 34 w 134"/>
                <a:gd name="T47" fmla="*/ 132 h 140"/>
                <a:gd name="T48" fmla="*/ 32 w 134"/>
                <a:gd name="T49" fmla="*/ 125 h 140"/>
                <a:gd name="T50" fmla="*/ 81 w 134"/>
                <a:gd name="T51" fmla="*/ 62 h 140"/>
                <a:gd name="T52" fmla="*/ 80 w 134"/>
                <a:gd name="T53" fmla="*/ 129 h 140"/>
                <a:gd name="T54" fmla="*/ 74 w 134"/>
                <a:gd name="T55" fmla="*/ 133 h 140"/>
                <a:gd name="T56" fmla="*/ 66 w 134"/>
                <a:gd name="T57" fmla="*/ 140 h 140"/>
                <a:gd name="T58" fmla="*/ 114 w 134"/>
                <a:gd name="T59" fmla="*/ 133 h 140"/>
                <a:gd name="T60" fmla="*/ 102 w 134"/>
                <a:gd name="T61" fmla="*/ 133 h 140"/>
                <a:gd name="T62" fmla="*/ 96 w 134"/>
                <a:gd name="T63" fmla="*/ 128 h 140"/>
                <a:gd name="T64" fmla="*/ 96 w 134"/>
                <a:gd name="T65" fmla="*/ 62 h 140"/>
                <a:gd name="T66" fmla="*/ 31 w 134"/>
                <a:gd name="T67" fmla="*/ 33 h 140"/>
                <a:gd name="T68" fmla="*/ 34 w 134"/>
                <a:gd name="T69" fmla="*/ 21 h 140"/>
                <a:gd name="T70" fmla="*/ 42 w 134"/>
                <a:gd name="T71" fmla="*/ 12 h 140"/>
                <a:gd name="T72" fmla="*/ 53 w 134"/>
                <a:gd name="T73" fmla="*/ 8 h 140"/>
                <a:gd name="T74" fmla="*/ 65 w 134"/>
                <a:gd name="T75" fmla="*/ 6 h 140"/>
                <a:gd name="T76" fmla="*/ 72 w 134"/>
                <a:gd name="T77" fmla="*/ 6 h 140"/>
                <a:gd name="T78" fmla="*/ 82 w 134"/>
                <a:gd name="T79" fmla="*/ 9 h 140"/>
                <a:gd name="T80" fmla="*/ 76 w 134"/>
                <a:gd name="T81" fmla="*/ 18 h 140"/>
                <a:gd name="T82" fmla="*/ 81 w 134"/>
                <a:gd name="T83" fmla="*/ 26 h 140"/>
                <a:gd name="T84" fmla="*/ 81 w 134"/>
                <a:gd name="T85" fmla="*/ 5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4" h="140">
                  <a:moveTo>
                    <a:pt x="96" y="62"/>
                  </a:moveTo>
                  <a:lnTo>
                    <a:pt x="121" y="62"/>
                  </a:lnTo>
                  <a:lnTo>
                    <a:pt x="121" y="55"/>
                  </a:lnTo>
                  <a:lnTo>
                    <a:pt x="95" y="55"/>
                  </a:lnTo>
                  <a:lnTo>
                    <a:pt x="95" y="32"/>
                  </a:lnTo>
                  <a:lnTo>
                    <a:pt x="97" y="21"/>
                  </a:lnTo>
                  <a:lnTo>
                    <a:pt x="101" y="12"/>
                  </a:lnTo>
                  <a:lnTo>
                    <a:pt x="107" y="8"/>
                  </a:lnTo>
                  <a:lnTo>
                    <a:pt x="114" y="6"/>
                  </a:lnTo>
                  <a:lnTo>
                    <a:pt x="120" y="7"/>
                  </a:lnTo>
                  <a:lnTo>
                    <a:pt x="117" y="10"/>
                  </a:lnTo>
                  <a:lnTo>
                    <a:pt x="116" y="15"/>
                  </a:lnTo>
                  <a:lnTo>
                    <a:pt x="116" y="19"/>
                  </a:lnTo>
                  <a:lnTo>
                    <a:pt x="118" y="22"/>
                  </a:lnTo>
                  <a:lnTo>
                    <a:pt x="121" y="23"/>
                  </a:lnTo>
                  <a:lnTo>
                    <a:pt x="125" y="24"/>
                  </a:lnTo>
                  <a:lnTo>
                    <a:pt x="129" y="23"/>
                  </a:lnTo>
                  <a:lnTo>
                    <a:pt x="131" y="22"/>
                  </a:lnTo>
                  <a:lnTo>
                    <a:pt x="133" y="19"/>
                  </a:lnTo>
                  <a:lnTo>
                    <a:pt x="134" y="15"/>
                  </a:lnTo>
                  <a:lnTo>
                    <a:pt x="133" y="9"/>
                  </a:lnTo>
                  <a:lnTo>
                    <a:pt x="128" y="5"/>
                  </a:lnTo>
                  <a:lnTo>
                    <a:pt x="122" y="2"/>
                  </a:lnTo>
                  <a:lnTo>
                    <a:pt x="115" y="0"/>
                  </a:lnTo>
                  <a:lnTo>
                    <a:pt x="103" y="2"/>
                  </a:lnTo>
                  <a:lnTo>
                    <a:pt x="91" y="9"/>
                  </a:lnTo>
                  <a:lnTo>
                    <a:pt x="86" y="5"/>
                  </a:lnTo>
                  <a:lnTo>
                    <a:pt x="79" y="2"/>
                  </a:lnTo>
                  <a:lnTo>
                    <a:pt x="72" y="1"/>
                  </a:lnTo>
                  <a:lnTo>
                    <a:pt x="65" y="0"/>
                  </a:lnTo>
                  <a:lnTo>
                    <a:pt x="49" y="2"/>
                  </a:lnTo>
                  <a:lnTo>
                    <a:pt x="33" y="8"/>
                  </a:lnTo>
                  <a:lnTo>
                    <a:pt x="21" y="18"/>
                  </a:lnTo>
                  <a:lnTo>
                    <a:pt x="17" y="33"/>
                  </a:lnTo>
                  <a:lnTo>
                    <a:pt x="17" y="55"/>
                  </a:lnTo>
                  <a:lnTo>
                    <a:pt x="0" y="55"/>
                  </a:lnTo>
                  <a:lnTo>
                    <a:pt x="0" y="62"/>
                  </a:lnTo>
                  <a:lnTo>
                    <a:pt x="17" y="62"/>
                  </a:lnTo>
                  <a:lnTo>
                    <a:pt x="17" y="125"/>
                  </a:lnTo>
                  <a:lnTo>
                    <a:pt x="16" y="129"/>
                  </a:lnTo>
                  <a:lnTo>
                    <a:pt x="14" y="132"/>
                  </a:lnTo>
                  <a:lnTo>
                    <a:pt x="10" y="133"/>
                  </a:lnTo>
                  <a:lnTo>
                    <a:pt x="2" y="133"/>
                  </a:lnTo>
                  <a:lnTo>
                    <a:pt x="2" y="140"/>
                  </a:lnTo>
                  <a:lnTo>
                    <a:pt x="46" y="140"/>
                  </a:lnTo>
                  <a:lnTo>
                    <a:pt x="46" y="133"/>
                  </a:lnTo>
                  <a:lnTo>
                    <a:pt x="39" y="133"/>
                  </a:lnTo>
                  <a:lnTo>
                    <a:pt x="34" y="132"/>
                  </a:lnTo>
                  <a:lnTo>
                    <a:pt x="32" y="129"/>
                  </a:lnTo>
                  <a:lnTo>
                    <a:pt x="32" y="125"/>
                  </a:lnTo>
                  <a:lnTo>
                    <a:pt x="32" y="62"/>
                  </a:lnTo>
                  <a:lnTo>
                    <a:pt x="81" y="62"/>
                  </a:lnTo>
                  <a:lnTo>
                    <a:pt x="81" y="125"/>
                  </a:lnTo>
                  <a:lnTo>
                    <a:pt x="80" y="129"/>
                  </a:lnTo>
                  <a:lnTo>
                    <a:pt x="78" y="132"/>
                  </a:lnTo>
                  <a:lnTo>
                    <a:pt x="74" y="133"/>
                  </a:lnTo>
                  <a:lnTo>
                    <a:pt x="66" y="133"/>
                  </a:lnTo>
                  <a:lnTo>
                    <a:pt x="66" y="140"/>
                  </a:lnTo>
                  <a:lnTo>
                    <a:pt x="114" y="140"/>
                  </a:lnTo>
                  <a:lnTo>
                    <a:pt x="114" y="133"/>
                  </a:lnTo>
                  <a:lnTo>
                    <a:pt x="110" y="133"/>
                  </a:lnTo>
                  <a:lnTo>
                    <a:pt x="102" y="133"/>
                  </a:lnTo>
                  <a:lnTo>
                    <a:pt x="98" y="131"/>
                  </a:lnTo>
                  <a:lnTo>
                    <a:pt x="96" y="128"/>
                  </a:lnTo>
                  <a:lnTo>
                    <a:pt x="96" y="124"/>
                  </a:lnTo>
                  <a:lnTo>
                    <a:pt x="96" y="62"/>
                  </a:lnTo>
                  <a:close/>
                  <a:moveTo>
                    <a:pt x="31" y="55"/>
                  </a:moveTo>
                  <a:lnTo>
                    <a:pt x="31" y="33"/>
                  </a:lnTo>
                  <a:lnTo>
                    <a:pt x="32" y="26"/>
                  </a:lnTo>
                  <a:lnTo>
                    <a:pt x="34" y="21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8" y="10"/>
                  </a:lnTo>
                  <a:lnTo>
                    <a:pt x="53" y="8"/>
                  </a:lnTo>
                  <a:lnTo>
                    <a:pt x="59" y="6"/>
                  </a:lnTo>
                  <a:lnTo>
                    <a:pt x="65" y="6"/>
                  </a:lnTo>
                  <a:lnTo>
                    <a:pt x="67" y="6"/>
                  </a:lnTo>
                  <a:lnTo>
                    <a:pt x="72" y="6"/>
                  </a:lnTo>
                  <a:lnTo>
                    <a:pt x="77" y="7"/>
                  </a:lnTo>
                  <a:lnTo>
                    <a:pt x="82" y="9"/>
                  </a:lnTo>
                  <a:lnTo>
                    <a:pt x="78" y="12"/>
                  </a:lnTo>
                  <a:lnTo>
                    <a:pt x="76" y="18"/>
                  </a:lnTo>
                  <a:lnTo>
                    <a:pt x="77" y="22"/>
                  </a:lnTo>
                  <a:lnTo>
                    <a:pt x="81" y="26"/>
                  </a:lnTo>
                  <a:lnTo>
                    <a:pt x="81" y="32"/>
                  </a:lnTo>
                  <a:lnTo>
                    <a:pt x="81" y="55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3"/>
            <p:cNvSpPr>
              <a:spLocks noChangeAspect="1"/>
            </p:cNvSpPr>
            <p:nvPr/>
          </p:nvSpPr>
          <p:spPr bwMode="auto">
            <a:xfrm>
              <a:off x="748" y="434"/>
              <a:ext cx="51" cy="199"/>
            </a:xfrm>
            <a:custGeom>
              <a:avLst/>
              <a:gdLst>
                <a:gd name="T0" fmla="*/ 47 w 51"/>
                <a:gd name="T1" fmla="*/ 0 h 199"/>
                <a:gd name="T2" fmla="*/ 24 w 51"/>
                <a:gd name="T3" fmla="*/ 23 h 199"/>
                <a:gd name="T4" fmla="*/ 9 w 51"/>
                <a:gd name="T5" fmla="*/ 48 h 199"/>
                <a:gd name="T6" fmla="*/ 2 w 51"/>
                <a:gd name="T7" fmla="*/ 75 h 199"/>
                <a:gd name="T8" fmla="*/ 0 w 51"/>
                <a:gd name="T9" fmla="*/ 99 h 199"/>
                <a:gd name="T10" fmla="*/ 2 w 51"/>
                <a:gd name="T11" fmla="*/ 123 h 199"/>
                <a:gd name="T12" fmla="*/ 9 w 51"/>
                <a:gd name="T13" fmla="*/ 149 h 199"/>
                <a:gd name="T14" fmla="*/ 23 w 51"/>
                <a:gd name="T15" fmla="*/ 175 h 199"/>
                <a:gd name="T16" fmla="*/ 47 w 51"/>
                <a:gd name="T17" fmla="*/ 199 h 199"/>
                <a:gd name="T18" fmla="*/ 50 w 51"/>
                <a:gd name="T19" fmla="*/ 198 h 199"/>
                <a:gd name="T20" fmla="*/ 51 w 51"/>
                <a:gd name="T21" fmla="*/ 196 h 199"/>
                <a:gd name="T22" fmla="*/ 49 w 51"/>
                <a:gd name="T23" fmla="*/ 193 h 199"/>
                <a:gd name="T24" fmla="*/ 32 w 51"/>
                <a:gd name="T25" fmla="*/ 174 h 199"/>
                <a:gd name="T26" fmla="*/ 21 w 51"/>
                <a:gd name="T27" fmla="*/ 151 h 199"/>
                <a:gd name="T28" fmla="*/ 15 w 51"/>
                <a:gd name="T29" fmla="*/ 126 h 199"/>
                <a:gd name="T30" fmla="*/ 13 w 51"/>
                <a:gd name="T31" fmla="*/ 100 h 199"/>
                <a:gd name="T32" fmla="*/ 17 w 51"/>
                <a:gd name="T33" fmla="*/ 64 h 199"/>
                <a:gd name="T34" fmla="*/ 25 w 51"/>
                <a:gd name="T35" fmla="*/ 38 h 199"/>
                <a:gd name="T36" fmla="*/ 37 w 51"/>
                <a:gd name="T37" fmla="*/ 19 h 199"/>
                <a:gd name="T38" fmla="*/ 50 w 51"/>
                <a:gd name="T39" fmla="*/ 5 h 199"/>
                <a:gd name="T40" fmla="*/ 51 w 51"/>
                <a:gd name="T41" fmla="*/ 3 h 199"/>
                <a:gd name="T42" fmla="*/ 50 w 51"/>
                <a:gd name="T43" fmla="*/ 1 h 199"/>
                <a:gd name="T44" fmla="*/ 47 w 51"/>
                <a:gd name="T45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" h="199">
                  <a:moveTo>
                    <a:pt x="47" y="0"/>
                  </a:moveTo>
                  <a:lnTo>
                    <a:pt x="24" y="23"/>
                  </a:lnTo>
                  <a:lnTo>
                    <a:pt x="9" y="48"/>
                  </a:lnTo>
                  <a:lnTo>
                    <a:pt x="2" y="75"/>
                  </a:lnTo>
                  <a:lnTo>
                    <a:pt x="0" y="99"/>
                  </a:lnTo>
                  <a:lnTo>
                    <a:pt x="2" y="123"/>
                  </a:lnTo>
                  <a:lnTo>
                    <a:pt x="9" y="149"/>
                  </a:lnTo>
                  <a:lnTo>
                    <a:pt x="23" y="175"/>
                  </a:lnTo>
                  <a:lnTo>
                    <a:pt x="47" y="199"/>
                  </a:lnTo>
                  <a:lnTo>
                    <a:pt x="50" y="198"/>
                  </a:lnTo>
                  <a:lnTo>
                    <a:pt x="51" y="196"/>
                  </a:lnTo>
                  <a:lnTo>
                    <a:pt x="49" y="193"/>
                  </a:lnTo>
                  <a:lnTo>
                    <a:pt x="32" y="174"/>
                  </a:lnTo>
                  <a:lnTo>
                    <a:pt x="21" y="151"/>
                  </a:lnTo>
                  <a:lnTo>
                    <a:pt x="15" y="126"/>
                  </a:lnTo>
                  <a:lnTo>
                    <a:pt x="13" y="100"/>
                  </a:lnTo>
                  <a:lnTo>
                    <a:pt x="17" y="64"/>
                  </a:lnTo>
                  <a:lnTo>
                    <a:pt x="25" y="38"/>
                  </a:lnTo>
                  <a:lnTo>
                    <a:pt x="37" y="19"/>
                  </a:lnTo>
                  <a:lnTo>
                    <a:pt x="50" y="5"/>
                  </a:lnTo>
                  <a:lnTo>
                    <a:pt x="51" y="3"/>
                  </a:lnTo>
                  <a:lnTo>
                    <a:pt x="50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4"/>
            <p:cNvSpPr>
              <a:spLocks noChangeAspect="1"/>
            </p:cNvSpPr>
            <p:nvPr/>
          </p:nvSpPr>
          <p:spPr bwMode="auto">
            <a:xfrm>
              <a:off x="826" y="444"/>
              <a:ext cx="138" cy="139"/>
            </a:xfrm>
            <a:custGeom>
              <a:avLst/>
              <a:gdLst>
                <a:gd name="T0" fmla="*/ 132 w 138"/>
                <a:gd name="T1" fmla="*/ 106 h 139"/>
                <a:gd name="T2" fmla="*/ 130 w 138"/>
                <a:gd name="T3" fmla="*/ 112 h 139"/>
                <a:gd name="T4" fmla="*/ 128 w 138"/>
                <a:gd name="T5" fmla="*/ 120 h 139"/>
                <a:gd name="T6" fmla="*/ 125 w 138"/>
                <a:gd name="T7" fmla="*/ 124 h 139"/>
                <a:gd name="T8" fmla="*/ 114 w 138"/>
                <a:gd name="T9" fmla="*/ 125 h 139"/>
                <a:gd name="T10" fmla="*/ 100 w 138"/>
                <a:gd name="T11" fmla="*/ 117 h 139"/>
                <a:gd name="T12" fmla="*/ 110 w 138"/>
                <a:gd name="T13" fmla="*/ 101 h 139"/>
                <a:gd name="T14" fmla="*/ 125 w 138"/>
                <a:gd name="T15" fmla="*/ 82 h 139"/>
                <a:gd name="T16" fmla="*/ 134 w 138"/>
                <a:gd name="T17" fmla="*/ 61 h 139"/>
                <a:gd name="T18" fmla="*/ 131 w 138"/>
                <a:gd name="T19" fmla="*/ 30 h 139"/>
                <a:gd name="T20" fmla="*/ 96 w 138"/>
                <a:gd name="T21" fmla="*/ 4 h 139"/>
                <a:gd name="T22" fmla="*/ 43 w 138"/>
                <a:gd name="T23" fmla="*/ 4 h 139"/>
                <a:gd name="T24" fmla="*/ 7 w 138"/>
                <a:gd name="T25" fmla="*/ 30 h 139"/>
                <a:gd name="T26" fmla="*/ 4 w 138"/>
                <a:gd name="T27" fmla="*/ 61 h 139"/>
                <a:gd name="T28" fmla="*/ 16 w 138"/>
                <a:gd name="T29" fmla="*/ 85 h 139"/>
                <a:gd name="T30" fmla="*/ 34 w 138"/>
                <a:gd name="T31" fmla="*/ 111 h 139"/>
                <a:gd name="T32" fmla="*/ 24 w 138"/>
                <a:gd name="T33" fmla="*/ 125 h 139"/>
                <a:gd name="T34" fmla="*/ 13 w 138"/>
                <a:gd name="T35" fmla="*/ 124 h 139"/>
                <a:gd name="T36" fmla="*/ 10 w 138"/>
                <a:gd name="T37" fmla="*/ 121 h 139"/>
                <a:gd name="T38" fmla="*/ 8 w 138"/>
                <a:gd name="T39" fmla="*/ 112 h 139"/>
                <a:gd name="T40" fmla="*/ 6 w 138"/>
                <a:gd name="T41" fmla="*/ 106 h 139"/>
                <a:gd name="T42" fmla="*/ 7 w 138"/>
                <a:gd name="T43" fmla="*/ 139 h 139"/>
                <a:gd name="T44" fmla="*/ 47 w 138"/>
                <a:gd name="T45" fmla="*/ 139 h 139"/>
                <a:gd name="T46" fmla="*/ 47 w 138"/>
                <a:gd name="T47" fmla="*/ 124 h 139"/>
                <a:gd name="T48" fmla="*/ 40 w 138"/>
                <a:gd name="T49" fmla="*/ 102 h 139"/>
                <a:gd name="T50" fmla="*/ 27 w 138"/>
                <a:gd name="T51" fmla="*/ 70 h 139"/>
                <a:gd name="T52" fmla="*/ 27 w 138"/>
                <a:gd name="T53" fmla="*/ 30 h 139"/>
                <a:gd name="T54" fmla="*/ 52 w 138"/>
                <a:gd name="T55" fmla="*/ 8 h 139"/>
                <a:gd name="T56" fmla="*/ 86 w 138"/>
                <a:gd name="T57" fmla="*/ 8 h 139"/>
                <a:gd name="T58" fmla="*/ 111 w 138"/>
                <a:gd name="T59" fmla="*/ 30 h 139"/>
                <a:gd name="T60" fmla="*/ 111 w 138"/>
                <a:gd name="T61" fmla="*/ 71 h 139"/>
                <a:gd name="T62" fmla="*/ 98 w 138"/>
                <a:gd name="T63" fmla="*/ 102 h 139"/>
                <a:gd name="T64" fmla="*/ 91 w 138"/>
                <a:gd name="T65" fmla="*/ 124 h 139"/>
                <a:gd name="T66" fmla="*/ 90 w 138"/>
                <a:gd name="T67" fmla="*/ 137 h 139"/>
                <a:gd name="T68" fmla="*/ 93 w 138"/>
                <a:gd name="T69" fmla="*/ 139 h 139"/>
                <a:gd name="T70" fmla="*/ 131 w 138"/>
                <a:gd name="T7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8" h="139">
                  <a:moveTo>
                    <a:pt x="138" y="106"/>
                  </a:moveTo>
                  <a:lnTo>
                    <a:pt x="132" y="106"/>
                  </a:lnTo>
                  <a:lnTo>
                    <a:pt x="131" y="108"/>
                  </a:lnTo>
                  <a:lnTo>
                    <a:pt x="130" y="112"/>
                  </a:lnTo>
                  <a:lnTo>
                    <a:pt x="129" y="116"/>
                  </a:lnTo>
                  <a:lnTo>
                    <a:pt x="128" y="120"/>
                  </a:lnTo>
                  <a:lnTo>
                    <a:pt x="127" y="122"/>
                  </a:lnTo>
                  <a:lnTo>
                    <a:pt x="125" y="124"/>
                  </a:lnTo>
                  <a:lnTo>
                    <a:pt x="121" y="125"/>
                  </a:lnTo>
                  <a:lnTo>
                    <a:pt x="114" y="125"/>
                  </a:lnTo>
                  <a:lnTo>
                    <a:pt x="97" y="125"/>
                  </a:lnTo>
                  <a:lnTo>
                    <a:pt x="100" y="117"/>
                  </a:lnTo>
                  <a:lnTo>
                    <a:pt x="104" y="110"/>
                  </a:lnTo>
                  <a:lnTo>
                    <a:pt x="110" y="101"/>
                  </a:lnTo>
                  <a:lnTo>
                    <a:pt x="117" y="91"/>
                  </a:lnTo>
                  <a:lnTo>
                    <a:pt x="125" y="82"/>
                  </a:lnTo>
                  <a:lnTo>
                    <a:pt x="130" y="71"/>
                  </a:lnTo>
                  <a:lnTo>
                    <a:pt x="134" y="61"/>
                  </a:lnTo>
                  <a:lnTo>
                    <a:pt x="136" y="49"/>
                  </a:lnTo>
                  <a:lnTo>
                    <a:pt x="131" y="30"/>
                  </a:lnTo>
                  <a:lnTo>
                    <a:pt x="117" y="14"/>
                  </a:lnTo>
                  <a:lnTo>
                    <a:pt x="96" y="4"/>
                  </a:lnTo>
                  <a:lnTo>
                    <a:pt x="69" y="0"/>
                  </a:lnTo>
                  <a:lnTo>
                    <a:pt x="43" y="4"/>
                  </a:lnTo>
                  <a:lnTo>
                    <a:pt x="21" y="14"/>
                  </a:lnTo>
                  <a:lnTo>
                    <a:pt x="7" y="30"/>
                  </a:lnTo>
                  <a:lnTo>
                    <a:pt x="2" y="49"/>
                  </a:lnTo>
                  <a:lnTo>
                    <a:pt x="4" y="61"/>
                  </a:lnTo>
                  <a:lnTo>
                    <a:pt x="9" y="73"/>
                  </a:lnTo>
                  <a:lnTo>
                    <a:pt x="16" y="85"/>
                  </a:lnTo>
                  <a:lnTo>
                    <a:pt x="26" y="98"/>
                  </a:lnTo>
                  <a:lnTo>
                    <a:pt x="34" y="111"/>
                  </a:lnTo>
                  <a:lnTo>
                    <a:pt x="41" y="125"/>
                  </a:lnTo>
                  <a:lnTo>
                    <a:pt x="24" y="125"/>
                  </a:lnTo>
                  <a:lnTo>
                    <a:pt x="17" y="125"/>
                  </a:lnTo>
                  <a:lnTo>
                    <a:pt x="13" y="124"/>
                  </a:lnTo>
                  <a:lnTo>
                    <a:pt x="11" y="123"/>
                  </a:lnTo>
                  <a:lnTo>
                    <a:pt x="10" y="121"/>
                  </a:lnTo>
                  <a:lnTo>
                    <a:pt x="9" y="117"/>
                  </a:lnTo>
                  <a:lnTo>
                    <a:pt x="8" y="112"/>
                  </a:lnTo>
                  <a:lnTo>
                    <a:pt x="7" y="108"/>
                  </a:lnTo>
                  <a:lnTo>
                    <a:pt x="6" y="106"/>
                  </a:lnTo>
                  <a:lnTo>
                    <a:pt x="0" y="106"/>
                  </a:lnTo>
                  <a:lnTo>
                    <a:pt x="7" y="139"/>
                  </a:lnTo>
                  <a:lnTo>
                    <a:pt x="42" y="139"/>
                  </a:lnTo>
                  <a:lnTo>
                    <a:pt x="47" y="139"/>
                  </a:lnTo>
                  <a:lnTo>
                    <a:pt x="48" y="135"/>
                  </a:lnTo>
                  <a:lnTo>
                    <a:pt x="47" y="124"/>
                  </a:lnTo>
                  <a:lnTo>
                    <a:pt x="44" y="113"/>
                  </a:lnTo>
                  <a:lnTo>
                    <a:pt x="40" y="102"/>
                  </a:lnTo>
                  <a:lnTo>
                    <a:pt x="36" y="94"/>
                  </a:lnTo>
                  <a:lnTo>
                    <a:pt x="27" y="70"/>
                  </a:lnTo>
                  <a:lnTo>
                    <a:pt x="23" y="49"/>
                  </a:lnTo>
                  <a:lnTo>
                    <a:pt x="27" y="30"/>
                  </a:lnTo>
                  <a:lnTo>
                    <a:pt x="38" y="17"/>
                  </a:lnTo>
                  <a:lnTo>
                    <a:pt x="52" y="8"/>
                  </a:lnTo>
                  <a:lnTo>
                    <a:pt x="69" y="5"/>
                  </a:lnTo>
                  <a:lnTo>
                    <a:pt x="86" y="8"/>
                  </a:lnTo>
                  <a:lnTo>
                    <a:pt x="101" y="17"/>
                  </a:lnTo>
                  <a:lnTo>
                    <a:pt x="111" y="30"/>
                  </a:lnTo>
                  <a:lnTo>
                    <a:pt x="115" y="49"/>
                  </a:lnTo>
                  <a:lnTo>
                    <a:pt x="111" y="71"/>
                  </a:lnTo>
                  <a:lnTo>
                    <a:pt x="102" y="93"/>
                  </a:lnTo>
                  <a:lnTo>
                    <a:pt x="98" y="102"/>
                  </a:lnTo>
                  <a:lnTo>
                    <a:pt x="94" y="112"/>
                  </a:lnTo>
                  <a:lnTo>
                    <a:pt x="91" y="124"/>
                  </a:lnTo>
                  <a:lnTo>
                    <a:pt x="90" y="135"/>
                  </a:lnTo>
                  <a:lnTo>
                    <a:pt x="90" y="137"/>
                  </a:lnTo>
                  <a:lnTo>
                    <a:pt x="91" y="139"/>
                  </a:lnTo>
                  <a:lnTo>
                    <a:pt x="93" y="139"/>
                  </a:lnTo>
                  <a:lnTo>
                    <a:pt x="96" y="139"/>
                  </a:lnTo>
                  <a:lnTo>
                    <a:pt x="131" y="139"/>
                  </a:lnTo>
                  <a:lnTo>
                    <a:pt x="138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5"/>
            <p:cNvSpPr>
              <a:spLocks noChangeAspect="1"/>
            </p:cNvSpPr>
            <p:nvPr/>
          </p:nvSpPr>
          <p:spPr bwMode="auto">
            <a:xfrm>
              <a:off x="988" y="434"/>
              <a:ext cx="52" cy="199"/>
            </a:xfrm>
            <a:custGeom>
              <a:avLst/>
              <a:gdLst>
                <a:gd name="T0" fmla="*/ 4 w 52"/>
                <a:gd name="T1" fmla="*/ 0 h 199"/>
                <a:gd name="T2" fmla="*/ 2 w 52"/>
                <a:gd name="T3" fmla="*/ 1 h 199"/>
                <a:gd name="T4" fmla="*/ 0 w 52"/>
                <a:gd name="T5" fmla="*/ 3 h 199"/>
                <a:gd name="T6" fmla="*/ 2 w 52"/>
                <a:gd name="T7" fmla="*/ 6 h 199"/>
                <a:gd name="T8" fmla="*/ 15 w 52"/>
                <a:gd name="T9" fmla="*/ 20 h 199"/>
                <a:gd name="T10" fmla="*/ 26 w 52"/>
                <a:gd name="T11" fmla="*/ 39 h 199"/>
                <a:gd name="T12" fmla="*/ 35 w 52"/>
                <a:gd name="T13" fmla="*/ 65 h 199"/>
                <a:gd name="T14" fmla="*/ 38 w 52"/>
                <a:gd name="T15" fmla="*/ 99 h 199"/>
                <a:gd name="T16" fmla="*/ 36 w 52"/>
                <a:gd name="T17" fmla="*/ 129 h 199"/>
                <a:gd name="T18" fmla="*/ 29 w 52"/>
                <a:gd name="T19" fmla="*/ 154 h 199"/>
                <a:gd name="T20" fmla="*/ 18 w 52"/>
                <a:gd name="T21" fmla="*/ 175 h 199"/>
                <a:gd name="T22" fmla="*/ 4 w 52"/>
                <a:gd name="T23" fmla="*/ 192 h 199"/>
                <a:gd name="T24" fmla="*/ 1 w 52"/>
                <a:gd name="T25" fmla="*/ 195 h 199"/>
                <a:gd name="T26" fmla="*/ 0 w 52"/>
                <a:gd name="T27" fmla="*/ 196 h 199"/>
                <a:gd name="T28" fmla="*/ 1 w 52"/>
                <a:gd name="T29" fmla="*/ 198 h 199"/>
                <a:gd name="T30" fmla="*/ 3 w 52"/>
                <a:gd name="T31" fmla="*/ 199 h 199"/>
                <a:gd name="T32" fmla="*/ 5 w 52"/>
                <a:gd name="T33" fmla="*/ 198 h 199"/>
                <a:gd name="T34" fmla="*/ 7 w 52"/>
                <a:gd name="T35" fmla="*/ 196 h 199"/>
                <a:gd name="T36" fmla="*/ 11 w 52"/>
                <a:gd name="T37" fmla="*/ 193 h 199"/>
                <a:gd name="T38" fmla="*/ 16 w 52"/>
                <a:gd name="T39" fmla="*/ 189 h 199"/>
                <a:gd name="T40" fmla="*/ 21 w 52"/>
                <a:gd name="T41" fmla="*/ 184 h 199"/>
                <a:gd name="T42" fmla="*/ 27 w 52"/>
                <a:gd name="T43" fmla="*/ 177 h 199"/>
                <a:gd name="T44" fmla="*/ 32 w 52"/>
                <a:gd name="T45" fmla="*/ 169 h 199"/>
                <a:gd name="T46" fmla="*/ 37 w 52"/>
                <a:gd name="T47" fmla="*/ 161 h 199"/>
                <a:gd name="T48" fmla="*/ 48 w 52"/>
                <a:gd name="T49" fmla="*/ 133 h 199"/>
                <a:gd name="T50" fmla="*/ 52 w 52"/>
                <a:gd name="T51" fmla="*/ 100 h 199"/>
                <a:gd name="T52" fmla="*/ 50 w 52"/>
                <a:gd name="T53" fmla="*/ 76 h 199"/>
                <a:gd name="T54" fmla="*/ 43 w 52"/>
                <a:gd name="T55" fmla="*/ 50 h 199"/>
                <a:gd name="T56" fmla="*/ 28 w 52"/>
                <a:gd name="T57" fmla="*/ 24 h 199"/>
                <a:gd name="T58" fmla="*/ 4 w 52"/>
                <a:gd name="T5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199">
                  <a:moveTo>
                    <a:pt x="4" y="0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2" y="6"/>
                  </a:lnTo>
                  <a:lnTo>
                    <a:pt x="15" y="20"/>
                  </a:lnTo>
                  <a:lnTo>
                    <a:pt x="26" y="39"/>
                  </a:lnTo>
                  <a:lnTo>
                    <a:pt x="35" y="65"/>
                  </a:lnTo>
                  <a:lnTo>
                    <a:pt x="38" y="99"/>
                  </a:lnTo>
                  <a:lnTo>
                    <a:pt x="36" y="129"/>
                  </a:lnTo>
                  <a:lnTo>
                    <a:pt x="29" y="154"/>
                  </a:lnTo>
                  <a:lnTo>
                    <a:pt x="18" y="175"/>
                  </a:lnTo>
                  <a:lnTo>
                    <a:pt x="4" y="192"/>
                  </a:lnTo>
                  <a:lnTo>
                    <a:pt x="1" y="195"/>
                  </a:lnTo>
                  <a:lnTo>
                    <a:pt x="0" y="196"/>
                  </a:lnTo>
                  <a:lnTo>
                    <a:pt x="1" y="198"/>
                  </a:lnTo>
                  <a:lnTo>
                    <a:pt x="3" y="199"/>
                  </a:lnTo>
                  <a:lnTo>
                    <a:pt x="5" y="198"/>
                  </a:lnTo>
                  <a:lnTo>
                    <a:pt x="7" y="196"/>
                  </a:lnTo>
                  <a:lnTo>
                    <a:pt x="11" y="193"/>
                  </a:lnTo>
                  <a:lnTo>
                    <a:pt x="16" y="189"/>
                  </a:lnTo>
                  <a:lnTo>
                    <a:pt x="21" y="184"/>
                  </a:lnTo>
                  <a:lnTo>
                    <a:pt x="27" y="177"/>
                  </a:lnTo>
                  <a:lnTo>
                    <a:pt x="32" y="169"/>
                  </a:lnTo>
                  <a:lnTo>
                    <a:pt x="37" y="161"/>
                  </a:lnTo>
                  <a:lnTo>
                    <a:pt x="48" y="133"/>
                  </a:lnTo>
                  <a:lnTo>
                    <a:pt x="52" y="100"/>
                  </a:lnTo>
                  <a:lnTo>
                    <a:pt x="50" y="76"/>
                  </a:lnTo>
                  <a:lnTo>
                    <a:pt x="43" y="50"/>
                  </a:lnTo>
                  <a:lnTo>
                    <a:pt x="28" y="2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6"/>
            <p:cNvSpPr>
              <a:spLocks noChangeAspect="1"/>
            </p:cNvSpPr>
            <p:nvPr/>
          </p:nvSpPr>
          <p:spPr bwMode="auto">
            <a:xfrm>
              <a:off x="327" y="660"/>
              <a:ext cx="153" cy="144"/>
            </a:xfrm>
            <a:custGeom>
              <a:avLst/>
              <a:gdLst>
                <a:gd name="T0" fmla="*/ 153 w 153"/>
                <a:gd name="T1" fmla="*/ 1 h 144"/>
                <a:gd name="T2" fmla="*/ 149 w 153"/>
                <a:gd name="T3" fmla="*/ 1 h 144"/>
                <a:gd name="T4" fmla="*/ 133 w 153"/>
                <a:gd name="T5" fmla="*/ 18 h 144"/>
                <a:gd name="T6" fmla="*/ 122 w 153"/>
                <a:gd name="T7" fmla="*/ 8 h 144"/>
                <a:gd name="T8" fmla="*/ 95 w 153"/>
                <a:gd name="T9" fmla="*/ 0 h 144"/>
                <a:gd name="T10" fmla="*/ 60 w 153"/>
                <a:gd name="T11" fmla="*/ 8 h 144"/>
                <a:gd name="T12" fmla="*/ 30 w 153"/>
                <a:gd name="T13" fmla="*/ 27 h 144"/>
                <a:gd name="T14" fmla="*/ 8 w 153"/>
                <a:gd name="T15" fmla="*/ 55 h 144"/>
                <a:gd name="T16" fmla="*/ 0 w 153"/>
                <a:gd name="T17" fmla="*/ 88 h 144"/>
                <a:gd name="T18" fmla="*/ 16 w 153"/>
                <a:gd name="T19" fmla="*/ 127 h 144"/>
                <a:gd name="T20" fmla="*/ 61 w 153"/>
                <a:gd name="T21" fmla="*/ 144 h 144"/>
                <a:gd name="T22" fmla="*/ 87 w 153"/>
                <a:gd name="T23" fmla="*/ 140 h 144"/>
                <a:gd name="T24" fmla="*/ 108 w 153"/>
                <a:gd name="T25" fmla="*/ 128 h 144"/>
                <a:gd name="T26" fmla="*/ 112 w 153"/>
                <a:gd name="T27" fmla="*/ 136 h 144"/>
                <a:gd name="T28" fmla="*/ 117 w 153"/>
                <a:gd name="T29" fmla="*/ 140 h 144"/>
                <a:gd name="T30" fmla="*/ 121 w 153"/>
                <a:gd name="T31" fmla="*/ 135 h 144"/>
                <a:gd name="T32" fmla="*/ 125 w 153"/>
                <a:gd name="T33" fmla="*/ 115 h 144"/>
                <a:gd name="T34" fmla="*/ 128 w 153"/>
                <a:gd name="T35" fmla="*/ 105 h 144"/>
                <a:gd name="T36" fmla="*/ 130 w 153"/>
                <a:gd name="T37" fmla="*/ 96 h 144"/>
                <a:gd name="T38" fmla="*/ 136 w 153"/>
                <a:gd name="T39" fmla="*/ 93 h 144"/>
                <a:gd name="T40" fmla="*/ 146 w 153"/>
                <a:gd name="T41" fmla="*/ 92 h 144"/>
                <a:gd name="T42" fmla="*/ 146 w 153"/>
                <a:gd name="T43" fmla="*/ 86 h 144"/>
                <a:gd name="T44" fmla="*/ 90 w 153"/>
                <a:gd name="T45" fmla="*/ 85 h 144"/>
                <a:gd name="T46" fmla="*/ 88 w 153"/>
                <a:gd name="T47" fmla="*/ 86 h 144"/>
                <a:gd name="T48" fmla="*/ 86 w 153"/>
                <a:gd name="T49" fmla="*/ 90 h 144"/>
                <a:gd name="T50" fmla="*/ 93 w 153"/>
                <a:gd name="T51" fmla="*/ 92 h 144"/>
                <a:gd name="T52" fmla="*/ 108 w 153"/>
                <a:gd name="T53" fmla="*/ 93 h 144"/>
                <a:gd name="T54" fmla="*/ 111 w 153"/>
                <a:gd name="T55" fmla="*/ 95 h 144"/>
                <a:gd name="T56" fmla="*/ 111 w 153"/>
                <a:gd name="T57" fmla="*/ 98 h 144"/>
                <a:gd name="T58" fmla="*/ 109 w 153"/>
                <a:gd name="T59" fmla="*/ 107 h 144"/>
                <a:gd name="T60" fmla="*/ 106 w 153"/>
                <a:gd name="T61" fmla="*/ 117 h 144"/>
                <a:gd name="T62" fmla="*/ 99 w 153"/>
                <a:gd name="T63" fmla="*/ 127 h 144"/>
                <a:gd name="T64" fmla="*/ 78 w 153"/>
                <a:gd name="T65" fmla="*/ 136 h 144"/>
                <a:gd name="T66" fmla="*/ 50 w 153"/>
                <a:gd name="T67" fmla="*/ 135 h 144"/>
                <a:gd name="T68" fmla="*/ 24 w 153"/>
                <a:gd name="T69" fmla="*/ 115 h 144"/>
                <a:gd name="T70" fmla="*/ 22 w 153"/>
                <a:gd name="T71" fmla="*/ 77 h 144"/>
                <a:gd name="T72" fmla="*/ 34 w 153"/>
                <a:gd name="T73" fmla="*/ 44 h 144"/>
                <a:gd name="T74" fmla="*/ 60 w 153"/>
                <a:gd name="T75" fmla="*/ 19 h 144"/>
                <a:gd name="T76" fmla="*/ 87 w 153"/>
                <a:gd name="T77" fmla="*/ 8 h 144"/>
                <a:gd name="T78" fmla="*/ 105 w 153"/>
                <a:gd name="T79" fmla="*/ 8 h 144"/>
                <a:gd name="T80" fmla="*/ 119 w 153"/>
                <a:gd name="T81" fmla="*/ 14 h 144"/>
                <a:gd name="T82" fmla="*/ 128 w 153"/>
                <a:gd name="T83" fmla="*/ 24 h 144"/>
                <a:gd name="T84" fmla="*/ 133 w 153"/>
                <a:gd name="T85" fmla="*/ 38 h 144"/>
                <a:gd name="T86" fmla="*/ 133 w 153"/>
                <a:gd name="T87" fmla="*/ 52 h 144"/>
                <a:gd name="T88" fmla="*/ 135 w 153"/>
                <a:gd name="T89" fmla="*/ 57 h 144"/>
                <a:gd name="T90" fmla="*/ 140 w 153"/>
                <a:gd name="T91" fmla="*/ 56 h 144"/>
                <a:gd name="T92" fmla="*/ 153 w 153"/>
                <a:gd name="T93" fmla="*/ 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3" h="144">
                  <a:moveTo>
                    <a:pt x="153" y="3"/>
                  </a:moveTo>
                  <a:lnTo>
                    <a:pt x="153" y="1"/>
                  </a:lnTo>
                  <a:lnTo>
                    <a:pt x="151" y="0"/>
                  </a:lnTo>
                  <a:lnTo>
                    <a:pt x="149" y="1"/>
                  </a:lnTo>
                  <a:lnTo>
                    <a:pt x="147" y="3"/>
                  </a:lnTo>
                  <a:lnTo>
                    <a:pt x="133" y="18"/>
                  </a:lnTo>
                  <a:lnTo>
                    <a:pt x="130" y="14"/>
                  </a:lnTo>
                  <a:lnTo>
                    <a:pt x="122" y="8"/>
                  </a:lnTo>
                  <a:lnTo>
                    <a:pt x="111" y="3"/>
                  </a:lnTo>
                  <a:lnTo>
                    <a:pt x="95" y="0"/>
                  </a:lnTo>
                  <a:lnTo>
                    <a:pt x="77" y="2"/>
                  </a:lnTo>
                  <a:lnTo>
                    <a:pt x="60" y="8"/>
                  </a:lnTo>
                  <a:lnTo>
                    <a:pt x="44" y="16"/>
                  </a:lnTo>
                  <a:lnTo>
                    <a:pt x="30" y="27"/>
                  </a:lnTo>
                  <a:lnTo>
                    <a:pt x="17" y="41"/>
                  </a:lnTo>
                  <a:lnTo>
                    <a:pt x="8" y="55"/>
                  </a:lnTo>
                  <a:lnTo>
                    <a:pt x="2" y="71"/>
                  </a:lnTo>
                  <a:lnTo>
                    <a:pt x="0" y="88"/>
                  </a:lnTo>
                  <a:lnTo>
                    <a:pt x="4" y="110"/>
                  </a:lnTo>
                  <a:lnTo>
                    <a:pt x="16" y="127"/>
                  </a:lnTo>
                  <a:lnTo>
                    <a:pt x="36" y="139"/>
                  </a:lnTo>
                  <a:lnTo>
                    <a:pt x="61" y="144"/>
                  </a:lnTo>
                  <a:lnTo>
                    <a:pt x="75" y="143"/>
                  </a:lnTo>
                  <a:lnTo>
                    <a:pt x="87" y="140"/>
                  </a:lnTo>
                  <a:lnTo>
                    <a:pt x="98" y="135"/>
                  </a:lnTo>
                  <a:lnTo>
                    <a:pt x="108" y="128"/>
                  </a:lnTo>
                  <a:lnTo>
                    <a:pt x="110" y="132"/>
                  </a:lnTo>
                  <a:lnTo>
                    <a:pt x="112" y="136"/>
                  </a:lnTo>
                  <a:lnTo>
                    <a:pt x="115" y="139"/>
                  </a:lnTo>
                  <a:lnTo>
                    <a:pt x="117" y="140"/>
                  </a:lnTo>
                  <a:lnTo>
                    <a:pt x="119" y="139"/>
                  </a:lnTo>
                  <a:lnTo>
                    <a:pt x="121" y="135"/>
                  </a:lnTo>
                  <a:lnTo>
                    <a:pt x="124" y="120"/>
                  </a:lnTo>
                  <a:lnTo>
                    <a:pt x="125" y="115"/>
                  </a:lnTo>
                  <a:lnTo>
                    <a:pt x="127" y="110"/>
                  </a:lnTo>
                  <a:lnTo>
                    <a:pt x="128" y="105"/>
                  </a:lnTo>
                  <a:lnTo>
                    <a:pt x="129" y="102"/>
                  </a:lnTo>
                  <a:lnTo>
                    <a:pt x="130" y="96"/>
                  </a:lnTo>
                  <a:lnTo>
                    <a:pt x="132" y="94"/>
                  </a:lnTo>
                  <a:lnTo>
                    <a:pt x="136" y="93"/>
                  </a:lnTo>
                  <a:lnTo>
                    <a:pt x="143" y="92"/>
                  </a:lnTo>
                  <a:lnTo>
                    <a:pt x="146" y="92"/>
                  </a:lnTo>
                  <a:lnTo>
                    <a:pt x="147" y="88"/>
                  </a:lnTo>
                  <a:lnTo>
                    <a:pt x="146" y="86"/>
                  </a:lnTo>
                  <a:lnTo>
                    <a:pt x="144" y="85"/>
                  </a:lnTo>
                  <a:lnTo>
                    <a:pt x="90" y="85"/>
                  </a:lnTo>
                  <a:lnTo>
                    <a:pt x="89" y="85"/>
                  </a:lnTo>
                  <a:lnTo>
                    <a:pt x="88" y="86"/>
                  </a:lnTo>
                  <a:lnTo>
                    <a:pt x="86" y="87"/>
                  </a:lnTo>
                  <a:lnTo>
                    <a:pt x="86" y="90"/>
                  </a:lnTo>
                  <a:lnTo>
                    <a:pt x="88" y="92"/>
                  </a:lnTo>
                  <a:lnTo>
                    <a:pt x="93" y="92"/>
                  </a:lnTo>
                  <a:lnTo>
                    <a:pt x="105" y="93"/>
                  </a:lnTo>
                  <a:lnTo>
                    <a:pt x="108" y="93"/>
                  </a:lnTo>
                  <a:lnTo>
                    <a:pt x="110" y="94"/>
                  </a:lnTo>
                  <a:lnTo>
                    <a:pt x="111" y="95"/>
                  </a:lnTo>
                  <a:lnTo>
                    <a:pt x="111" y="97"/>
                  </a:lnTo>
                  <a:lnTo>
                    <a:pt x="111" y="98"/>
                  </a:lnTo>
                  <a:lnTo>
                    <a:pt x="110" y="103"/>
                  </a:lnTo>
                  <a:lnTo>
                    <a:pt x="109" y="107"/>
                  </a:lnTo>
                  <a:lnTo>
                    <a:pt x="107" y="112"/>
                  </a:lnTo>
                  <a:lnTo>
                    <a:pt x="106" y="117"/>
                  </a:lnTo>
                  <a:lnTo>
                    <a:pt x="105" y="119"/>
                  </a:lnTo>
                  <a:lnTo>
                    <a:pt x="99" y="127"/>
                  </a:lnTo>
                  <a:lnTo>
                    <a:pt x="89" y="133"/>
                  </a:lnTo>
                  <a:lnTo>
                    <a:pt x="78" y="136"/>
                  </a:lnTo>
                  <a:lnTo>
                    <a:pt x="66" y="137"/>
                  </a:lnTo>
                  <a:lnTo>
                    <a:pt x="50" y="135"/>
                  </a:lnTo>
                  <a:lnTo>
                    <a:pt x="35" y="128"/>
                  </a:lnTo>
                  <a:lnTo>
                    <a:pt x="24" y="115"/>
                  </a:lnTo>
                  <a:lnTo>
                    <a:pt x="20" y="94"/>
                  </a:lnTo>
                  <a:lnTo>
                    <a:pt x="22" y="77"/>
                  </a:lnTo>
                  <a:lnTo>
                    <a:pt x="27" y="60"/>
                  </a:lnTo>
                  <a:lnTo>
                    <a:pt x="34" y="44"/>
                  </a:lnTo>
                  <a:lnTo>
                    <a:pt x="45" y="31"/>
                  </a:lnTo>
                  <a:lnTo>
                    <a:pt x="60" y="19"/>
                  </a:lnTo>
                  <a:lnTo>
                    <a:pt x="74" y="12"/>
                  </a:lnTo>
                  <a:lnTo>
                    <a:pt x="87" y="8"/>
                  </a:lnTo>
                  <a:lnTo>
                    <a:pt x="97" y="8"/>
                  </a:lnTo>
                  <a:lnTo>
                    <a:pt x="105" y="8"/>
                  </a:lnTo>
                  <a:lnTo>
                    <a:pt x="113" y="10"/>
                  </a:lnTo>
                  <a:lnTo>
                    <a:pt x="119" y="14"/>
                  </a:lnTo>
                  <a:lnTo>
                    <a:pt x="124" y="19"/>
                  </a:lnTo>
                  <a:lnTo>
                    <a:pt x="128" y="24"/>
                  </a:lnTo>
                  <a:lnTo>
                    <a:pt x="131" y="31"/>
                  </a:lnTo>
                  <a:lnTo>
                    <a:pt x="133" y="38"/>
                  </a:lnTo>
                  <a:lnTo>
                    <a:pt x="134" y="47"/>
                  </a:lnTo>
                  <a:lnTo>
                    <a:pt x="133" y="52"/>
                  </a:lnTo>
                  <a:lnTo>
                    <a:pt x="133" y="55"/>
                  </a:lnTo>
                  <a:lnTo>
                    <a:pt x="135" y="57"/>
                  </a:lnTo>
                  <a:lnTo>
                    <a:pt x="137" y="57"/>
                  </a:lnTo>
                  <a:lnTo>
                    <a:pt x="140" y="56"/>
                  </a:lnTo>
                  <a:lnTo>
                    <a:pt x="141" y="53"/>
                  </a:lnTo>
                  <a:lnTo>
                    <a:pt x="15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7"/>
            <p:cNvSpPr>
              <a:spLocks noChangeAspect="1"/>
            </p:cNvSpPr>
            <p:nvPr/>
          </p:nvSpPr>
          <p:spPr bwMode="auto">
            <a:xfrm>
              <a:off x="513" y="686"/>
              <a:ext cx="110" cy="129"/>
            </a:xfrm>
            <a:custGeom>
              <a:avLst/>
              <a:gdLst>
                <a:gd name="T0" fmla="*/ 102 w 110"/>
                <a:gd name="T1" fmla="*/ 69 h 129"/>
                <a:gd name="T2" fmla="*/ 105 w 110"/>
                <a:gd name="T3" fmla="*/ 69 h 129"/>
                <a:gd name="T4" fmla="*/ 107 w 110"/>
                <a:gd name="T5" fmla="*/ 68 h 129"/>
                <a:gd name="T6" fmla="*/ 109 w 110"/>
                <a:gd name="T7" fmla="*/ 67 h 129"/>
                <a:gd name="T8" fmla="*/ 110 w 110"/>
                <a:gd name="T9" fmla="*/ 64 h 129"/>
                <a:gd name="T10" fmla="*/ 109 w 110"/>
                <a:gd name="T11" fmla="*/ 61 h 129"/>
                <a:gd name="T12" fmla="*/ 107 w 110"/>
                <a:gd name="T13" fmla="*/ 60 h 129"/>
                <a:gd name="T14" fmla="*/ 105 w 110"/>
                <a:gd name="T15" fmla="*/ 59 h 129"/>
                <a:gd name="T16" fmla="*/ 102 w 110"/>
                <a:gd name="T17" fmla="*/ 59 h 129"/>
                <a:gd name="T18" fmla="*/ 10 w 110"/>
                <a:gd name="T19" fmla="*/ 59 h 129"/>
                <a:gd name="T20" fmla="*/ 16 w 110"/>
                <a:gd name="T21" fmla="*/ 39 h 129"/>
                <a:gd name="T22" fmla="*/ 29 w 110"/>
                <a:gd name="T23" fmla="*/ 24 h 129"/>
                <a:gd name="T24" fmla="*/ 46 w 110"/>
                <a:gd name="T25" fmla="*/ 13 h 129"/>
                <a:gd name="T26" fmla="*/ 68 w 110"/>
                <a:gd name="T27" fmla="*/ 9 h 129"/>
                <a:gd name="T28" fmla="*/ 102 w 110"/>
                <a:gd name="T29" fmla="*/ 9 h 129"/>
                <a:gd name="T30" fmla="*/ 105 w 110"/>
                <a:gd name="T31" fmla="*/ 9 h 129"/>
                <a:gd name="T32" fmla="*/ 107 w 110"/>
                <a:gd name="T33" fmla="*/ 9 h 129"/>
                <a:gd name="T34" fmla="*/ 109 w 110"/>
                <a:gd name="T35" fmla="*/ 7 h 129"/>
                <a:gd name="T36" fmla="*/ 110 w 110"/>
                <a:gd name="T37" fmla="*/ 4 h 129"/>
                <a:gd name="T38" fmla="*/ 109 w 110"/>
                <a:gd name="T39" fmla="*/ 2 h 129"/>
                <a:gd name="T40" fmla="*/ 107 w 110"/>
                <a:gd name="T41" fmla="*/ 0 h 129"/>
                <a:gd name="T42" fmla="*/ 105 w 110"/>
                <a:gd name="T43" fmla="*/ 0 h 129"/>
                <a:gd name="T44" fmla="*/ 102 w 110"/>
                <a:gd name="T45" fmla="*/ 0 h 129"/>
                <a:gd name="T46" fmla="*/ 67 w 110"/>
                <a:gd name="T47" fmla="*/ 0 h 129"/>
                <a:gd name="T48" fmla="*/ 54 w 110"/>
                <a:gd name="T49" fmla="*/ 1 h 129"/>
                <a:gd name="T50" fmla="*/ 41 w 110"/>
                <a:gd name="T51" fmla="*/ 5 h 129"/>
                <a:gd name="T52" fmla="*/ 30 w 110"/>
                <a:gd name="T53" fmla="*/ 11 h 129"/>
                <a:gd name="T54" fmla="*/ 20 w 110"/>
                <a:gd name="T55" fmla="*/ 18 h 129"/>
                <a:gd name="T56" fmla="*/ 12 w 110"/>
                <a:gd name="T57" fmla="*/ 28 h 129"/>
                <a:gd name="T58" fmla="*/ 6 w 110"/>
                <a:gd name="T59" fmla="*/ 39 h 129"/>
                <a:gd name="T60" fmla="*/ 2 w 110"/>
                <a:gd name="T61" fmla="*/ 51 h 129"/>
                <a:gd name="T62" fmla="*/ 0 w 110"/>
                <a:gd name="T63" fmla="*/ 64 h 129"/>
                <a:gd name="T64" fmla="*/ 2 w 110"/>
                <a:gd name="T65" fmla="*/ 77 h 129"/>
                <a:gd name="T66" fmla="*/ 6 w 110"/>
                <a:gd name="T67" fmla="*/ 90 h 129"/>
                <a:gd name="T68" fmla="*/ 12 w 110"/>
                <a:gd name="T69" fmla="*/ 101 h 129"/>
                <a:gd name="T70" fmla="*/ 20 w 110"/>
                <a:gd name="T71" fmla="*/ 110 h 129"/>
                <a:gd name="T72" fmla="*/ 30 w 110"/>
                <a:gd name="T73" fmla="*/ 118 h 129"/>
                <a:gd name="T74" fmla="*/ 41 w 110"/>
                <a:gd name="T75" fmla="*/ 124 h 129"/>
                <a:gd name="T76" fmla="*/ 54 w 110"/>
                <a:gd name="T77" fmla="*/ 128 h 129"/>
                <a:gd name="T78" fmla="*/ 67 w 110"/>
                <a:gd name="T79" fmla="*/ 129 h 129"/>
                <a:gd name="T80" fmla="*/ 102 w 110"/>
                <a:gd name="T81" fmla="*/ 129 h 129"/>
                <a:gd name="T82" fmla="*/ 105 w 110"/>
                <a:gd name="T83" fmla="*/ 129 h 129"/>
                <a:gd name="T84" fmla="*/ 107 w 110"/>
                <a:gd name="T85" fmla="*/ 128 h 129"/>
                <a:gd name="T86" fmla="*/ 109 w 110"/>
                <a:gd name="T87" fmla="*/ 127 h 129"/>
                <a:gd name="T88" fmla="*/ 110 w 110"/>
                <a:gd name="T89" fmla="*/ 124 h 129"/>
                <a:gd name="T90" fmla="*/ 109 w 110"/>
                <a:gd name="T91" fmla="*/ 121 h 129"/>
                <a:gd name="T92" fmla="*/ 107 w 110"/>
                <a:gd name="T93" fmla="*/ 120 h 129"/>
                <a:gd name="T94" fmla="*/ 105 w 110"/>
                <a:gd name="T95" fmla="*/ 119 h 129"/>
                <a:gd name="T96" fmla="*/ 102 w 110"/>
                <a:gd name="T97" fmla="*/ 119 h 129"/>
                <a:gd name="T98" fmla="*/ 68 w 110"/>
                <a:gd name="T99" fmla="*/ 119 h 129"/>
                <a:gd name="T100" fmla="*/ 46 w 110"/>
                <a:gd name="T101" fmla="*/ 116 h 129"/>
                <a:gd name="T102" fmla="*/ 29 w 110"/>
                <a:gd name="T103" fmla="*/ 105 h 129"/>
                <a:gd name="T104" fmla="*/ 16 w 110"/>
                <a:gd name="T105" fmla="*/ 89 h 129"/>
                <a:gd name="T106" fmla="*/ 10 w 110"/>
                <a:gd name="T107" fmla="*/ 69 h 129"/>
                <a:gd name="T108" fmla="*/ 102 w 110"/>
                <a:gd name="T109" fmla="*/ 6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" h="129">
                  <a:moveTo>
                    <a:pt x="102" y="69"/>
                  </a:moveTo>
                  <a:lnTo>
                    <a:pt x="105" y="69"/>
                  </a:lnTo>
                  <a:lnTo>
                    <a:pt x="107" y="68"/>
                  </a:lnTo>
                  <a:lnTo>
                    <a:pt x="109" y="67"/>
                  </a:lnTo>
                  <a:lnTo>
                    <a:pt x="110" y="64"/>
                  </a:lnTo>
                  <a:lnTo>
                    <a:pt x="109" y="61"/>
                  </a:lnTo>
                  <a:lnTo>
                    <a:pt x="107" y="60"/>
                  </a:lnTo>
                  <a:lnTo>
                    <a:pt x="105" y="59"/>
                  </a:lnTo>
                  <a:lnTo>
                    <a:pt x="102" y="59"/>
                  </a:lnTo>
                  <a:lnTo>
                    <a:pt x="10" y="59"/>
                  </a:lnTo>
                  <a:lnTo>
                    <a:pt x="16" y="39"/>
                  </a:lnTo>
                  <a:lnTo>
                    <a:pt x="29" y="24"/>
                  </a:lnTo>
                  <a:lnTo>
                    <a:pt x="46" y="13"/>
                  </a:lnTo>
                  <a:lnTo>
                    <a:pt x="68" y="9"/>
                  </a:lnTo>
                  <a:lnTo>
                    <a:pt x="102" y="9"/>
                  </a:lnTo>
                  <a:lnTo>
                    <a:pt x="105" y="9"/>
                  </a:lnTo>
                  <a:lnTo>
                    <a:pt x="107" y="9"/>
                  </a:lnTo>
                  <a:lnTo>
                    <a:pt x="109" y="7"/>
                  </a:lnTo>
                  <a:lnTo>
                    <a:pt x="110" y="4"/>
                  </a:lnTo>
                  <a:lnTo>
                    <a:pt x="109" y="2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102" y="0"/>
                  </a:lnTo>
                  <a:lnTo>
                    <a:pt x="67" y="0"/>
                  </a:lnTo>
                  <a:lnTo>
                    <a:pt x="54" y="1"/>
                  </a:lnTo>
                  <a:lnTo>
                    <a:pt x="41" y="5"/>
                  </a:lnTo>
                  <a:lnTo>
                    <a:pt x="30" y="11"/>
                  </a:lnTo>
                  <a:lnTo>
                    <a:pt x="20" y="18"/>
                  </a:lnTo>
                  <a:lnTo>
                    <a:pt x="12" y="28"/>
                  </a:lnTo>
                  <a:lnTo>
                    <a:pt x="6" y="39"/>
                  </a:lnTo>
                  <a:lnTo>
                    <a:pt x="2" y="51"/>
                  </a:lnTo>
                  <a:lnTo>
                    <a:pt x="0" y="64"/>
                  </a:lnTo>
                  <a:lnTo>
                    <a:pt x="2" y="77"/>
                  </a:lnTo>
                  <a:lnTo>
                    <a:pt x="6" y="90"/>
                  </a:lnTo>
                  <a:lnTo>
                    <a:pt x="12" y="101"/>
                  </a:lnTo>
                  <a:lnTo>
                    <a:pt x="20" y="110"/>
                  </a:lnTo>
                  <a:lnTo>
                    <a:pt x="30" y="118"/>
                  </a:lnTo>
                  <a:lnTo>
                    <a:pt x="41" y="124"/>
                  </a:lnTo>
                  <a:lnTo>
                    <a:pt x="54" y="128"/>
                  </a:lnTo>
                  <a:lnTo>
                    <a:pt x="67" y="129"/>
                  </a:lnTo>
                  <a:lnTo>
                    <a:pt x="102" y="129"/>
                  </a:lnTo>
                  <a:lnTo>
                    <a:pt x="105" y="129"/>
                  </a:lnTo>
                  <a:lnTo>
                    <a:pt x="107" y="128"/>
                  </a:lnTo>
                  <a:lnTo>
                    <a:pt x="109" y="127"/>
                  </a:lnTo>
                  <a:lnTo>
                    <a:pt x="110" y="124"/>
                  </a:lnTo>
                  <a:lnTo>
                    <a:pt x="109" y="121"/>
                  </a:lnTo>
                  <a:lnTo>
                    <a:pt x="107" y="120"/>
                  </a:lnTo>
                  <a:lnTo>
                    <a:pt x="105" y="119"/>
                  </a:lnTo>
                  <a:lnTo>
                    <a:pt x="102" y="119"/>
                  </a:lnTo>
                  <a:lnTo>
                    <a:pt x="68" y="119"/>
                  </a:lnTo>
                  <a:lnTo>
                    <a:pt x="46" y="116"/>
                  </a:lnTo>
                  <a:lnTo>
                    <a:pt x="29" y="105"/>
                  </a:lnTo>
                  <a:lnTo>
                    <a:pt x="16" y="89"/>
                  </a:lnTo>
                  <a:lnTo>
                    <a:pt x="10" y="69"/>
                  </a:lnTo>
                  <a:lnTo>
                    <a:pt x="102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8"/>
            <p:cNvSpPr>
              <a:spLocks noChangeAspect="1" noEditPoints="1"/>
            </p:cNvSpPr>
            <p:nvPr/>
          </p:nvSpPr>
          <p:spPr bwMode="auto">
            <a:xfrm>
              <a:off x="651" y="660"/>
              <a:ext cx="141" cy="144"/>
            </a:xfrm>
            <a:custGeom>
              <a:avLst/>
              <a:gdLst>
                <a:gd name="T0" fmla="*/ 111 w 141"/>
                <a:gd name="T1" fmla="*/ 21 h 144"/>
                <a:gd name="T2" fmla="*/ 109 w 141"/>
                <a:gd name="T3" fmla="*/ 16 h 144"/>
                <a:gd name="T4" fmla="*/ 116 w 141"/>
                <a:gd name="T5" fmla="*/ 27 h 144"/>
                <a:gd name="T6" fmla="*/ 37 w 141"/>
                <a:gd name="T7" fmla="*/ 45 h 144"/>
                <a:gd name="T8" fmla="*/ 56 w 141"/>
                <a:gd name="T9" fmla="*/ 12 h 144"/>
                <a:gd name="T10" fmla="*/ 84 w 141"/>
                <a:gd name="T11" fmla="*/ 10 h 144"/>
                <a:gd name="T12" fmla="*/ 109 w 141"/>
                <a:gd name="T13" fmla="*/ 29 h 144"/>
                <a:gd name="T14" fmla="*/ 117 w 141"/>
                <a:gd name="T15" fmla="*/ 45 h 144"/>
                <a:gd name="T16" fmla="*/ 122 w 141"/>
                <a:gd name="T17" fmla="*/ 44 h 144"/>
                <a:gd name="T18" fmla="*/ 123 w 141"/>
                <a:gd name="T19" fmla="*/ 7 h 144"/>
                <a:gd name="T20" fmla="*/ 119 w 141"/>
                <a:gd name="T21" fmla="*/ 0 h 144"/>
                <a:gd name="T22" fmla="*/ 116 w 141"/>
                <a:gd name="T23" fmla="*/ 4 h 144"/>
                <a:gd name="T24" fmla="*/ 109 w 141"/>
                <a:gd name="T25" fmla="*/ 9 h 144"/>
                <a:gd name="T26" fmla="*/ 93 w 141"/>
                <a:gd name="T27" fmla="*/ 5 h 144"/>
                <a:gd name="T28" fmla="*/ 70 w 141"/>
                <a:gd name="T29" fmla="*/ 0 h 144"/>
                <a:gd name="T30" fmla="*/ 45 w 141"/>
                <a:gd name="T31" fmla="*/ 4 h 144"/>
                <a:gd name="T32" fmla="*/ 22 w 141"/>
                <a:gd name="T33" fmla="*/ 17 h 144"/>
                <a:gd name="T34" fmla="*/ 6 w 141"/>
                <a:gd name="T35" fmla="*/ 39 h 144"/>
                <a:gd name="T36" fmla="*/ 0 w 141"/>
                <a:gd name="T37" fmla="*/ 72 h 144"/>
                <a:gd name="T38" fmla="*/ 21 w 141"/>
                <a:gd name="T39" fmla="*/ 126 h 144"/>
                <a:gd name="T40" fmla="*/ 71 w 141"/>
                <a:gd name="T41" fmla="*/ 144 h 144"/>
                <a:gd name="T42" fmla="*/ 120 w 141"/>
                <a:gd name="T43" fmla="*/ 132 h 144"/>
                <a:gd name="T44" fmla="*/ 124 w 141"/>
                <a:gd name="T45" fmla="*/ 129 h 144"/>
                <a:gd name="T46" fmla="*/ 125 w 141"/>
                <a:gd name="T47" fmla="*/ 124 h 144"/>
                <a:gd name="T48" fmla="*/ 126 w 141"/>
                <a:gd name="T49" fmla="*/ 99 h 144"/>
                <a:gd name="T50" fmla="*/ 132 w 141"/>
                <a:gd name="T51" fmla="*/ 91 h 144"/>
                <a:gd name="T52" fmla="*/ 140 w 141"/>
                <a:gd name="T53" fmla="*/ 88 h 144"/>
                <a:gd name="T54" fmla="*/ 139 w 141"/>
                <a:gd name="T55" fmla="*/ 83 h 144"/>
                <a:gd name="T56" fmla="*/ 81 w 141"/>
                <a:gd name="T57" fmla="*/ 82 h 144"/>
                <a:gd name="T58" fmla="*/ 74 w 141"/>
                <a:gd name="T59" fmla="*/ 86 h 144"/>
                <a:gd name="T60" fmla="*/ 78 w 141"/>
                <a:gd name="T61" fmla="*/ 90 h 144"/>
                <a:gd name="T62" fmla="*/ 92 w 141"/>
                <a:gd name="T63" fmla="*/ 97 h 144"/>
                <a:gd name="T64" fmla="*/ 94 w 141"/>
                <a:gd name="T65" fmla="*/ 109 h 144"/>
                <a:gd name="T66" fmla="*/ 94 w 141"/>
                <a:gd name="T67" fmla="*/ 128 h 144"/>
                <a:gd name="T68" fmla="*/ 92 w 141"/>
                <a:gd name="T69" fmla="*/ 133 h 144"/>
                <a:gd name="T70" fmla="*/ 83 w 141"/>
                <a:gd name="T71" fmla="*/ 136 h 144"/>
                <a:gd name="T72" fmla="*/ 74 w 141"/>
                <a:gd name="T73" fmla="*/ 137 h 144"/>
                <a:gd name="T74" fmla="*/ 64 w 141"/>
                <a:gd name="T75" fmla="*/ 136 h 144"/>
                <a:gd name="T76" fmla="*/ 48 w 141"/>
                <a:gd name="T77" fmla="*/ 127 h 144"/>
                <a:gd name="T78" fmla="*/ 36 w 141"/>
                <a:gd name="T79" fmla="*/ 95 h 144"/>
                <a:gd name="T80" fmla="*/ 43 w 141"/>
                <a:gd name="T81" fmla="*/ 132 h 144"/>
                <a:gd name="T82" fmla="*/ 15 w 141"/>
                <a:gd name="T83" fmla="*/ 107 h 144"/>
                <a:gd name="T84" fmla="*/ 7 w 141"/>
                <a:gd name="T85" fmla="*/ 72 h 144"/>
                <a:gd name="T86" fmla="*/ 19 w 141"/>
                <a:gd name="T87" fmla="*/ 31 h 144"/>
                <a:gd name="T88" fmla="*/ 46 w 141"/>
                <a:gd name="T89" fmla="*/ 12 h 144"/>
                <a:gd name="T90" fmla="*/ 41 w 141"/>
                <a:gd name="T91" fmla="*/ 18 h 144"/>
                <a:gd name="T92" fmla="*/ 30 w 141"/>
                <a:gd name="T93" fmla="*/ 48 h 144"/>
                <a:gd name="T94" fmla="*/ 28 w 141"/>
                <a:gd name="T95" fmla="*/ 86 h 144"/>
                <a:gd name="T96" fmla="*/ 35 w 141"/>
                <a:gd name="T97" fmla="*/ 118 h 144"/>
                <a:gd name="T98" fmla="*/ 100 w 141"/>
                <a:gd name="T99" fmla="*/ 132 h 144"/>
                <a:gd name="T100" fmla="*/ 101 w 141"/>
                <a:gd name="T101" fmla="*/ 116 h 144"/>
                <a:gd name="T102" fmla="*/ 100 w 141"/>
                <a:gd name="T103" fmla="*/ 100 h 144"/>
                <a:gd name="T104" fmla="*/ 95 w 141"/>
                <a:gd name="T105" fmla="*/ 89 h 144"/>
                <a:gd name="T106" fmla="*/ 120 w 141"/>
                <a:gd name="T107" fmla="*/ 94 h 144"/>
                <a:gd name="T108" fmla="*/ 118 w 141"/>
                <a:gd name="T109" fmla="*/ 102 h 144"/>
                <a:gd name="T110" fmla="*/ 118 w 141"/>
                <a:gd name="T111" fmla="*/ 126 h 144"/>
                <a:gd name="T112" fmla="*/ 100 w 141"/>
                <a:gd name="T113" fmla="*/ 13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144">
                  <a:moveTo>
                    <a:pt x="116" y="27"/>
                  </a:moveTo>
                  <a:lnTo>
                    <a:pt x="111" y="21"/>
                  </a:lnTo>
                  <a:lnTo>
                    <a:pt x="106" y="16"/>
                  </a:lnTo>
                  <a:lnTo>
                    <a:pt x="109" y="16"/>
                  </a:lnTo>
                  <a:lnTo>
                    <a:pt x="116" y="15"/>
                  </a:lnTo>
                  <a:lnTo>
                    <a:pt x="116" y="27"/>
                  </a:lnTo>
                  <a:close/>
                  <a:moveTo>
                    <a:pt x="35" y="73"/>
                  </a:moveTo>
                  <a:lnTo>
                    <a:pt x="37" y="45"/>
                  </a:lnTo>
                  <a:lnTo>
                    <a:pt x="45" y="25"/>
                  </a:lnTo>
                  <a:lnTo>
                    <a:pt x="56" y="12"/>
                  </a:lnTo>
                  <a:lnTo>
                    <a:pt x="70" y="7"/>
                  </a:lnTo>
                  <a:lnTo>
                    <a:pt x="84" y="10"/>
                  </a:lnTo>
                  <a:lnTo>
                    <a:pt x="98" y="18"/>
                  </a:lnTo>
                  <a:lnTo>
                    <a:pt x="109" y="29"/>
                  </a:lnTo>
                  <a:lnTo>
                    <a:pt x="115" y="41"/>
                  </a:lnTo>
                  <a:lnTo>
                    <a:pt x="117" y="45"/>
                  </a:lnTo>
                  <a:lnTo>
                    <a:pt x="119" y="47"/>
                  </a:lnTo>
                  <a:lnTo>
                    <a:pt x="122" y="44"/>
                  </a:lnTo>
                  <a:lnTo>
                    <a:pt x="123" y="40"/>
                  </a:lnTo>
                  <a:lnTo>
                    <a:pt x="123" y="7"/>
                  </a:lnTo>
                  <a:lnTo>
                    <a:pt x="122" y="2"/>
                  </a:lnTo>
                  <a:lnTo>
                    <a:pt x="119" y="0"/>
                  </a:lnTo>
                  <a:lnTo>
                    <a:pt x="118" y="1"/>
                  </a:lnTo>
                  <a:lnTo>
                    <a:pt x="116" y="4"/>
                  </a:lnTo>
                  <a:lnTo>
                    <a:pt x="114" y="8"/>
                  </a:lnTo>
                  <a:lnTo>
                    <a:pt x="109" y="9"/>
                  </a:lnTo>
                  <a:lnTo>
                    <a:pt x="100" y="8"/>
                  </a:lnTo>
                  <a:lnTo>
                    <a:pt x="93" y="5"/>
                  </a:lnTo>
                  <a:lnTo>
                    <a:pt x="82" y="1"/>
                  </a:lnTo>
                  <a:lnTo>
                    <a:pt x="70" y="0"/>
                  </a:lnTo>
                  <a:lnTo>
                    <a:pt x="57" y="1"/>
                  </a:lnTo>
                  <a:lnTo>
                    <a:pt x="45" y="4"/>
                  </a:lnTo>
                  <a:lnTo>
                    <a:pt x="33" y="10"/>
                  </a:lnTo>
                  <a:lnTo>
                    <a:pt x="22" y="17"/>
                  </a:lnTo>
                  <a:lnTo>
                    <a:pt x="13" y="27"/>
                  </a:lnTo>
                  <a:lnTo>
                    <a:pt x="6" y="39"/>
                  </a:lnTo>
                  <a:lnTo>
                    <a:pt x="2" y="54"/>
                  </a:lnTo>
                  <a:lnTo>
                    <a:pt x="0" y="72"/>
                  </a:lnTo>
                  <a:lnTo>
                    <a:pt x="6" y="103"/>
                  </a:lnTo>
                  <a:lnTo>
                    <a:pt x="21" y="126"/>
                  </a:lnTo>
                  <a:lnTo>
                    <a:pt x="44" y="139"/>
                  </a:lnTo>
                  <a:lnTo>
                    <a:pt x="71" y="144"/>
                  </a:lnTo>
                  <a:lnTo>
                    <a:pt x="97" y="141"/>
                  </a:lnTo>
                  <a:lnTo>
                    <a:pt x="120" y="132"/>
                  </a:lnTo>
                  <a:lnTo>
                    <a:pt x="122" y="131"/>
                  </a:lnTo>
                  <a:lnTo>
                    <a:pt x="124" y="129"/>
                  </a:lnTo>
                  <a:lnTo>
                    <a:pt x="125" y="127"/>
                  </a:lnTo>
                  <a:lnTo>
                    <a:pt x="125" y="124"/>
                  </a:lnTo>
                  <a:lnTo>
                    <a:pt x="125" y="106"/>
                  </a:lnTo>
                  <a:lnTo>
                    <a:pt x="126" y="99"/>
                  </a:lnTo>
                  <a:lnTo>
                    <a:pt x="128" y="94"/>
                  </a:lnTo>
                  <a:lnTo>
                    <a:pt x="132" y="91"/>
                  </a:lnTo>
                  <a:lnTo>
                    <a:pt x="137" y="90"/>
                  </a:lnTo>
                  <a:lnTo>
                    <a:pt x="140" y="88"/>
                  </a:lnTo>
                  <a:lnTo>
                    <a:pt x="141" y="86"/>
                  </a:lnTo>
                  <a:lnTo>
                    <a:pt x="139" y="83"/>
                  </a:lnTo>
                  <a:lnTo>
                    <a:pt x="134" y="82"/>
                  </a:lnTo>
                  <a:lnTo>
                    <a:pt x="81" y="82"/>
                  </a:lnTo>
                  <a:lnTo>
                    <a:pt x="76" y="83"/>
                  </a:lnTo>
                  <a:lnTo>
                    <a:pt x="74" y="86"/>
                  </a:lnTo>
                  <a:lnTo>
                    <a:pt x="75" y="88"/>
                  </a:lnTo>
                  <a:lnTo>
                    <a:pt x="78" y="90"/>
                  </a:lnTo>
                  <a:lnTo>
                    <a:pt x="87" y="92"/>
                  </a:lnTo>
                  <a:lnTo>
                    <a:pt x="92" y="97"/>
                  </a:lnTo>
                  <a:lnTo>
                    <a:pt x="94" y="103"/>
                  </a:lnTo>
                  <a:lnTo>
                    <a:pt x="94" y="109"/>
                  </a:lnTo>
                  <a:lnTo>
                    <a:pt x="94" y="124"/>
                  </a:lnTo>
                  <a:lnTo>
                    <a:pt x="94" y="128"/>
                  </a:lnTo>
                  <a:lnTo>
                    <a:pt x="93" y="131"/>
                  </a:lnTo>
                  <a:lnTo>
                    <a:pt x="92" y="133"/>
                  </a:lnTo>
                  <a:lnTo>
                    <a:pt x="88" y="135"/>
                  </a:lnTo>
                  <a:lnTo>
                    <a:pt x="83" y="136"/>
                  </a:lnTo>
                  <a:lnTo>
                    <a:pt x="78" y="136"/>
                  </a:lnTo>
                  <a:lnTo>
                    <a:pt x="74" y="137"/>
                  </a:lnTo>
                  <a:lnTo>
                    <a:pt x="71" y="137"/>
                  </a:lnTo>
                  <a:lnTo>
                    <a:pt x="64" y="136"/>
                  </a:lnTo>
                  <a:lnTo>
                    <a:pt x="56" y="133"/>
                  </a:lnTo>
                  <a:lnTo>
                    <a:pt x="48" y="127"/>
                  </a:lnTo>
                  <a:lnTo>
                    <a:pt x="41" y="115"/>
                  </a:lnTo>
                  <a:lnTo>
                    <a:pt x="36" y="95"/>
                  </a:lnTo>
                  <a:lnTo>
                    <a:pt x="35" y="73"/>
                  </a:lnTo>
                  <a:close/>
                  <a:moveTo>
                    <a:pt x="43" y="132"/>
                  </a:moveTo>
                  <a:lnTo>
                    <a:pt x="27" y="121"/>
                  </a:lnTo>
                  <a:lnTo>
                    <a:pt x="15" y="107"/>
                  </a:lnTo>
                  <a:lnTo>
                    <a:pt x="9" y="91"/>
                  </a:lnTo>
                  <a:lnTo>
                    <a:pt x="7" y="72"/>
                  </a:lnTo>
                  <a:lnTo>
                    <a:pt x="10" y="48"/>
                  </a:lnTo>
                  <a:lnTo>
                    <a:pt x="19" y="31"/>
                  </a:lnTo>
                  <a:lnTo>
                    <a:pt x="32" y="19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1" y="18"/>
                  </a:lnTo>
                  <a:lnTo>
                    <a:pt x="35" y="30"/>
                  </a:lnTo>
                  <a:lnTo>
                    <a:pt x="30" y="48"/>
                  </a:lnTo>
                  <a:lnTo>
                    <a:pt x="28" y="73"/>
                  </a:lnTo>
                  <a:lnTo>
                    <a:pt x="28" y="86"/>
                  </a:lnTo>
                  <a:lnTo>
                    <a:pt x="30" y="102"/>
                  </a:lnTo>
                  <a:lnTo>
                    <a:pt x="35" y="118"/>
                  </a:lnTo>
                  <a:lnTo>
                    <a:pt x="43" y="132"/>
                  </a:lnTo>
                  <a:close/>
                  <a:moveTo>
                    <a:pt x="100" y="132"/>
                  </a:moveTo>
                  <a:lnTo>
                    <a:pt x="101" y="125"/>
                  </a:lnTo>
                  <a:lnTo>
                    <a:pt x="101" y="116"/>
                  </a:lnTo>
                  <a:lnTo>
                    <a:pt x="101" y="107"/>
                  </a:lnTo>
                  <a:lnTo>
                    <a:pt x="100" y="100"/>
                  </a:lnTo>
                  <a:lnTo>
                    <a:pt x="98" y="94"/>
                  </a:lnTo>
                  <a:lnTo>
                    <a:pt x="95" y="89"/>
                  </a:lnTo>
                  <a:lnTo>
                    <a:pt x="123" y="89"/>
                  </a:lnTo>
                  <a:lnTo>
                    <a:pt x="120" y="94"/>
                  </a:lnTo>
                  <a:lnTo>
                    <a:pt x="118" y="99"/>
                  </a:lnTo>
                  <a:lnTo>
                    <a:pt x="118" y="102"/>
                  </a:lnTo>
                  <a:lnTo>
                    <a:pt x="118" y="105"/>
                  </a:lnTo>
                  <a:lnTo>
                    <a:pt x="118" y="126"/>
                  </a:lnTo>
                  <a:lnTo>
                    <a:pt x="111" y="129"/>
                  </a:lnTo>
                  <a:lnTo>
                    <a:pt x="100" y="1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0" y="937"/>
              <a:ext cx="145" cy="90"/>
            </a:xfrm>
            <a:custGeom>
              <a:avLst/>
              <a:gdLst>
                <a:gd name="T0" fmla="*/ 96 w 145"/>
                <a:gd name="T1" fmla="*/ 20 h 90"/>
                <a:gd name="T2" fmla="*/ 98 w 145"/>
                <a:gd name="T3" fmla="*/ 11 h 90"/>
                <a:gd name="T4" fmla="*/ 97 w 145"/>
                <a:gd name="T5" fmla="*/ 4 h 90"/>
                <a:gd name="T6" fmla="*/ 87 w 145"/>
                <a:gd name="T7" fmla="*/ 4 h 90"/>
                <a:gd name="T8" fmla="*/ 83 w 145"/>
                <a:gd name="T9" fmla="*/ 10 h 90"/>
                <a:gd name="T10" fmla="*/ 81 w 145"/>
                <a:gd name="T11" fmla="*/ 19 h 90"/>
                <a:gd name="T12" fmla="*/ 78 w 145"/>
                <a:gd name="T13" fmla="*/ 30 h 90"/>
                <a:gd name="T14" fmla="*/ 76 w 145"/>
                <a:gd name="T15" fmla="*/ 39 h 90"/>
                <a:gd name="T16" fmla="*/ 72 w 145"/>
                <a:gd name="T17" fmla="*/ 52 h 90"/>
                <a:gd name="T18" fmla="*/ 71 w 145"/>
                <a:gd name="T19" fmla="*/ 60 h 90"/>
                <a:gd name="T20" fmla="*/ 70 w 145"/>
                <a:gd name="T21" fmla="*/ 70 h 90"/>
                <a:gd name="T22" fmla="*/ 60 w 145"/>
                <a:gd name="T23" fmla="*/ 82 h 90"/>
                <a:gd name="T24" fmla="*/ 46 w 145"/>
                <a:gd name="T25" fmla="*/ 84 h 90"/>
                <a:gd name="T26" fmla="*/ 36 w 145"/>
                <a:gd name="T27" fmla="*/ 75 h 90"/>
                <a:gd name="T28" fmla="*/ 35 w 145"/>
                <a:gd name="T29" fmla="*/ 58 h 90"/>
                <a:gd name="T30" fmla="*/ 40 w 145"/>
                <a:gd name="T31" fmla="*/ 39 h 90"/>
                <a:gd name="T32" fmla="*/ 46 w 145"/>
                <a:gd name="T33" fmla="*/ 26 h 90"/>
                <a:gd name="T34" fmla="*/ 47 w 145"/>
                <a:gd name="T35" fmla="*/ 20 h 90"/>
                <a:gd name="T36" fmla="*/ 46 w 145"/>
                <a:gd name="T37" fmla="*/ 11 h 90"/>
                <a:gd name="T38" fmla="*/ 36 w 145"/>
                <a:gd name="T39" fmla="*/ 2 h 90"/>
                <a:gd name="T40" fmla="*/ 22 w 145"/>
                <a:gd name="T41" fmla="*/ 1 h 90"/>
                <a:gd name="T42" fmla="*/ 11 w 145"/>
                <a:gd name="T43" fmla="*/ 9 h 90"/>
                <a:gd name="T44" fmla="*/ 4 w 145"/>
                <a:gd name="T45" fmla="*/ 20 h 90"/>
                <a:gd name="T46" fmla="*/ 0 w 145"/>
                <a:gd name="T47" fmla="*/ 28 h 90"/>
                <a:gd name="T48" fmla="*/ 1 w 145"/>
                <a:gd name="T49" fmla="*/ 33 h 90"/>
                <a:gd name="T50" fmla="*/ 6 w 145"/>
                <a:gd name="T51" fmla="*/ 32 h 90"/>
                <a:gd name="T52" fmla="*/ 11 w 145"/>
                <a:gd name="T53" fmla="*/ 19 h 90"/>
                <a:gd name="T54" fmla="*/ 22 w 145"/>
                <a:gd name="T55" fmla="*/ 7 h 90"/>
                <a:gd name="T56" fmla="*/ 32 w 145"/>
                <a:gd name="T57" fmla="*/ 8 h 90"/>
                <a:gd name="T58" fmla="*/ 32 w 145"/>
                <a:gd name="T59" fmla="*/ 19 h 90"/>
                <a:gd name="T60" fmla="*/ 27 w 145"/>
                <a:gd name="T61" fmla="*/ 34 h 90"/>
                <a:gd name="T62" fmla="*/ 22 w 145"/>
                <a:gd name="T63" fmla="*/ 48 h 90"/>
                <a:gd name="T64" fmla="*/ 20 w 145"/>
                <a:gd name="T65" fmla="*/ 56 h 90"/>
                <a:gd name="T66" fmla="*/ 19 w 145"/>
                <a:gd name="T67" fmla="*/ 61 h 90"/>
                <a:gd name="T68" fmla="*/ 20 w 145"/>
                <a:gd name="T69" fmla="*/ 71 h 90"/>
                <a:gd name="T70" fmla="*/ 26 w 145"/>
                <a:gd name="T71" fmla="*/ 82 h 90"/>
                <a:gd name="T72" fmla="*/ 36 w 145"/>
                <a:gd name="T73" fmla="*/ 88 h 90"/>
                <a:gd name="T74" fmla="*/ 47 w 145"/>
                <a:gd name="T75" fmla="*/ 90 h 90"/>
                <a:gd name="T76" fmla="*/ 55 w 145"/>
                <a:gd name="T77" fmla="*/ 90 h 90"/>
                <a:gd name="T78" fmla="*/ 67 w 145"/>
                <a:gd name="T79" fmla="*/ 84 h 90"/>
                <a:gd name="T80" fmla="*/ 78 w 145"/>
                <a:gd name="T81" fmla="*/ 82 h 90"/>
                <a:gd name="T82" fmla="*/ 92 w 145"/>
                <a:gd name="T83" fmla="*/ 89 h 90"/>
                <a:gd name="T84" fmla="*/ 113 w 145"/>
                <a:gd name="T85" fmla="*/ 87 h 90"/>
                <a:gd name="T86" fmla="*/ 127 w 145"/>
                <a:gd name="T87" fmla="*/ 74 h 90"/>
                <a:gd name="T88" fmla="*/ 137 w 145"/>
                <a:gd name="T89" fmla="*/ 53 h 90"/>
                <a:gd name="T90" fmla="*/ 144 w 145"/>
                <a:gd name="T91" fmla="*/ 25 h 90"/>
                <a:gd name="T92" fmla="*/ 144 w 145"/>
                <a:gd name="T93" fmla="*/ 7 h 90"/>
                <a:gd name="T94" fmla="*/ 137 w 145"/>
                <a:gd name="T95" fmla="*/ 1 h 90"/>
                <a:gd name="T96" fmla="*/ 131 w 145"/>
                <a:gd name="T97" fmla="*/ 1 h 90"/>
                <a:gd name="T98" fmla="*/ 126 w 145"/>
                <a:gd name="T99" fmla="*/ 7 h 90"/>
                <a:gd name="T100" fmla="*/ 126 w 145"/>
                <a:gd name="T101" fmla="*/ 15 h 90"/>
                <a:gd name="T102" fmla="*/ 133 w 145"/>
                <a:gd name="T103" fmla="*/ 24 h 90"/>
                <a:gd name="T104" fmla="*/ 135 w 145"/>
                <a:gd name="T105" fmla="*/ 36 h 90"/>
                <a:gd name="T106" fmla="*/ 131 w 145"/>
                <a:gd name="T107" fmla="*/ 50 h 90"/>
                <a:gd name="T108" fmla="*/ 123 w 145"/>
                <a:gd name="T109" fmla="*/ 69 h 90"/>
                <a:gd name="T110" fmla="*/ 110 w 145"/>
                <a:gd name="T111" fmla="*/ 82 h 90"/>
                <a:gd name="T112" fmla="*/ 97 w 145"/>
                <a:gd name="T113" fmla="*/ 84 h 90"/>
                <a:gd name="T114" fmla="*/ 90 w 145"/>
                <a:gd name="T115" fmla="*/ 79 h 90"/>
                <a:gd name="T116" fmla="*/ 87 w 145"/>
                <a:gd name="T117" fmla="*/ 74 h 90"/>
                <a:gd name="T118" fmla="*/ 86 w 145"/>
                <a:gd name="T119" fmla="*/ 68 h 90"/>
                <a:gd name="T120" fmla="*/ 86 w 145"/>
                <a:gd name="T121" fmla="*/ 63 h 90"/>
                <a:gd name="T122" fmla="*/ 88 w 145"/>
                <a:gd name="T123" fmla="*/ 54 h 90"/>
                <a:gd name="T124" fmla="*/ 95 w 145"/>
                <a:gd name="T125" fmla="*/ 2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5" h="90">
                  <a:moveTo>
                    <a:pt x="95" y="24"/>
                  </a:moveTo>
                  <a:lnTo>
                    <a:pt x="96" y="20"/>
                  </a:lnTo>
                  <a:lnTo>
                    <a:pt x="97" y="15"/>
                  </a:lnTo>
                  <a:lnTo>
                    <a:pt x="98" y="11"/>
                  </a:lnTo>
                  <a:lnTo>
                    <a:pt x="99" y="9"/>
                  </a:lnTo>
                  <a:lnTo>
                    <a:pt x="97" y="4"/>
                  </a:lnTo>
                  <a:lnTo>
                    <a:pt x="92" y="2"/>
                  </a:lnTo>
                  <a:lnTo>
                    <a:pt x="87" y="4"/>
                  </a:lnTo>
                  <a:lnTo>
                    <a:pt x="83" y="8"/>
                  </a:lnTo>
                  <a:lnTo>
                    <a:pt x="83" y="10"/>
                  </a:lnTo>
                  <a:lnTo>
                    <a:pt x="82" y="14"/>
                  </a:lnTo>
                  <a:lnTo>
                    <a:pt x="81" y="19"/>
                  </a:lnTo>
                  <a:lnTo>
                    <a:pt x="80" y="23"/>
                  </a:lnTo>
                  <a:lnTo>
                    <a:pt x="78" y="30"/>
                  </a:lnTo>
                  <a:lnTo>
                    <a:pt x="77" y="34"/>
                  </a:lnTo>
                  <a:lnTo>
                    <a:pt x="76" y="39"/>
                  </a:lnTo>
                  <a:lnTo>
                    <a:pt x="74" y="46"/>
                  </a:lnTo>
                  <a:lnTo>
                    <a:pt x="72" y="52"/>
                  </a:lnTo>
                  <a:lnTo>
                    <a:pt x="71" y="57"/>
                  </a:lnTo>
                  <a:lnTo>
                    <a:pt x="71" y="60"/>
                  </a:lnTo>
                  <a:lnTo>
                    <a:pt x="71" y="64"/>
                  </a:lnTo>
                  <a:lnTo>
                    <a:pt x="70" y="70"/>
                  </a:lnTo>
                  <a:lnTo>
                    <a:pt x="65" y="78"/>
                  </a:lnTo>
                  <a:lnTo>
                    <a:pt x="60" y="82"/>
                  </a:lnTo>
                  <a:lnTo>
                    <a:pt x="52" y="84"/>
                  </a:lnTo>
                  <a:lnTo>
                    <a:pt x="46" y="84"/>
                  </a:lnTo>
                  <a:lnTo>
                    <a:pt x="40" y="81"/>
                  </a:lnTo>
                  <a:lnTo>
                    <a:pt x="36" y="75"/>
                  </a:lnTo>
                  <a:lnTo>
                    <a:pt x="34" y="66"/>
                  </a:lnTo>
                  <a:lnTo>
                    <a:pt x="35" y="58"/>
                  </a:lnTo>
                  <a:lnTo>
                    <a:pt x="37" y="49"/>
                  </a:lnTo>
                  <a:lnTo>
                    <a:pt x="40" y="39"/>
                  </a:lnTo>
                  <a:lnTo>
                    <a:pt x="44" y="31"/>
                  </a:lnTo>
                  <a:lnTo>
                    <a:pt x="46" y="26"/>
                  </a:lnTo>
                  <a:lnTo>
                    <a:pt x="47" y="22"/>
                  </a:lnTo>
                  <a:lnTo>
                    <a:pt x="47" y="20"/>
                  </a:lnTo>
                  <a:lnTo>
                    <a:pt x="48" y="17"/>
                  </a:lnTo>
                  <a:lnTo>
                    <a:pt x="46" y="11"/>
                  </a:lnTo>
                  <a:lnTo>
                    <a:pt x="42" y="5"/>
                  </a:lnTo>
                  <a:lnTo>
                    <a:pt x="36" y="2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6" y="5"/>
                  </a:lnTo>
                  <a:lnTo>
                    <a:pt x="11" y="9"/>
                  </a:lnTo>
                  <a:lnTo>
                    <a:pt x="7" y="14"/>
                  </a:lnTo>
                  <a:lnTo>
                    <a:pt x="4" y="20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3" y="33"/>
                  </a:lnTo>
                  <a:lnTo>
                    <a:pt x="6" y="32"/>
                  </a:lnTo>
                  <a:lnTo>
                    <a:pt x="7" y="30"/>
                  </a:lnTo>
                  <a:lnTo>
                    <a:pt x="11" y="19"/>
                  </a:lnTo>
                  <a:lnTo>
                    <a:pt x="16" y="12"/>
                  </a:lnTo>
                  <a:lnTo>
                    <a:pt x="22" y="7"/>
                  </a:lnTo>
                  <a:lnTo>
                    <a:pt x="28" y="6"/>
                  </a:lnTo>
                  <a:lnTo>
                    <a:pt x="32" y="8"/>
                  </a:lnTo>
                  <a:lnTo>
                    <a:pt x="33" y="13"/>
                  </a:lnTo>
                  <a:lnTo>
                    <a:pt x="32" y="19"/>
                  </a:lnTo>
                  <a:lnTo>
                    <a:pt x="30" y="24"/>
                  </a:lnTo>
                  <a:lnTo>
                    <a:pt x="27" y="34"/>
                  </a:lnTo>
                  <a:lnTo>
                    <a:pt x="24" y="42"/>
                  </a:lnTo>
                  <a:lnTo>
                    <a:pt x="22" y="48"/>
                  </a:lnTo>
                  <a:lnTo>
                    <a:pt x="20" y="52"/>
                  </a:lnTo>
                  <a:lnTo>
                    <a:pt x="20" y="56"/>
                  </a:lnTo>
                  <a:lnTo>
                    <a:pt x="19" y="59"/>
                  </a:lnTo>
                  <a:lnTo>
                    <a:pt x="19" y="61"/>
                  </a:lnTo>
                  <a:lnTo>
                    <a:pt x="19" y="63"/>
                  </a:lnTo>
                  <a:lnTo>
                    <a:pt x="20" y="71"/>
                  </a:lnTo>
                  <a:lnTo>
                    <a:pt x="23" y="77"/>
                  </a:lnTo>
                  <a:lnTo>
                    <a:pt x="26" y="82"/>
                  </a:lnTo>
                  <a:lnTo>
                    <a:pt x="31" y="85"/>
                  </a:lnTo>
                  <a:lnTo>
                    <a:pt x="36" y="88"/>
                  </a:lnTo>
                  <a:lnTo>
                    <a:pt x="41" y="89"/>
                  </a:lnTo>
                  <a:lnTo>
                    <a:pt x="47" y="90"/>
                  </a:lnTo>
                  <a:lnTo>
                    <a:pt x="51" y="90"/>
                  </a:lnTo>
                  <a:lnTo>
                    <a:pt x="55" y="90"/>
                  </a:lnTo>
                  <a:lnTo>
                    <a:pt x="60" y="88"/>
                  </a:lnTo>
                  <a:lnTo>
                    <a:pt x="67" y="84"/>
                  </a:lnTo>
                  <a:lnTo>
                    <a:pt x="73" y="77"/>
                  </a:lnTo>
                  <a:lnTo>
                    <a:pt x="78" y="82"/>
                  </a:lnTo>
                  <a:lnTo>
                    <a:pt x="84" y="87"/>
                  </a:lnTo>
                  <a:lnTo>
                    <a:pt x="92" y="89"/>
                  </a:lnTo>
                  <a:lnTo>
                    <a:pt x="101" y="90"/>
                  </a:lnTo>
                  <a:lnTo>
                    <a:pt x="113" y="87"/>
                  </a:lnTo>
                  <a:lnTo>
                    <a:pt x="121" y="81"/>
                  </a:lnTo>
                  <a:lnTo>
                    <a:pt x="127" y="74"/>
                  </a:lnTo>
                  <a:lnTo>
                    <a:pt x="131" y="66"/>
                  </a:lnTo>
                  <a:lnTo>
                    <a:pt x="137" y="53"/>
                  </a:lnTo>
                  <a:lnTo>
                    <a:pt x="141" y="38"/>
                  </a:lnTo>
                  <a:lnTo>
                    <a:pt x="144" y="25"/>
                  </a:lnTo>
                  <a:lnTo>
                    <a:pt x="145" y="16"/>
                  </a:lnTo>
                  <a:lnTo>
                    <a:pt x="144" y="7"/>
                  </a:lnTo>
                  <a:lnTo>
                    <a:pt x="141" y="2"/>
                  </a:lnTo>
                  <a:lnTo>
                    <a:pt x="137" y="1"/>
                  </a:lnTo>
                  <a:lnTo>
                    <a:pt x="135" y="0"/>
                  </a:lnTo>
                  <a:lnTo>
                    <a:pt x="131" y="1"/>
                  </a:lnTo>
                  <a:lnTo>
                    <a:pt x="128" y="3"/>
                  </a:lnTo>
                  <a:lnTo>
                    <a:pt x="126" y="7"/>
                  </a:lnTo>
                  <a:lnTo>
                    <a:pt x="125" y="11"/>
                  </a:lnTo>
                  <a:lnTo>
                    <a:pt x="126" y="15"/>
                  </a:lnTo>
                  <a:lnTo>
                    <a:pt x="128" y="17"/>
                  </a:lnTo>
                  <a:lnTo>
                    <a:pt x="133" y="24"/>
                  </a:lnTo>
                  <a:lnTo>
                    <a:pt x="135" y="33"/>
                  </a:lnTo>
                  <a:lnTo>
                    <a:pt x="135" y="36"/>
                  </a:lnTo>
                  <a:lnTo>
                    <a:pt x="134" y="42"/>
                  </a:lnTo>
                  <a:lnTo>
                    <a:pt x="131" y="50"/>
                  </a:lnTo>
                  <a:lnTo>
                    <a:pt x="128" y="59"/>
                  </a:lnTo>
                  <a:lnTo>
                    <a:pt x="123" y="69"/>
                  </a:lnTo>
                  <a:lnTo>
                    <a:pt x="118" y="77"/>
                  </a:lnTo>
                  <a:lnTo>
                    <a:pt x="110" y="82"/>
                  </a:lnTo>
                  <a:lnTo>
                    <a:pt x="102" y="84"/>
                  </a:lnTo>
                  <a:lnTo>
                    <a:pt x="97" y="84"/>
                  </a:lnTo>
                  <a:lnTo>
                    <a:pt x="93" y="82"/>
                  </a:lnTo>
                  <a:lnTo>
                    <a:pt x="90" y="79"/>
                  </a:lnTo>
                  <a:lnTo>
                    <a:pt x="88" y="77"/>
                  </a:lnTo>
                  <a:lnTo>
                    <a:pt x="87" y="74"/>
                  </a:lnTo>
                  <a:lnTo>
                    <a:pt x="86" y="71"/>
                  </a:lnTo>
                  <a:lnTo>
                    <a:pt x="86" y="68"/>
                  </a:lnTo>
                  <a:lnTo>
                    <a:pt x="86" y="67"/>
                  </a:lnTo>
                  <a:lnTo>
                    <a:pt x="86" y="63"/>
                  </a:lnTo>
                  <a:lnTo>
                    <a:pt x="86" y="59"/>
                  </a:lnTo>
                  <a:lnTo>
                    <a:pt x="88" y="54"/>
                  </a:lnTo>
                  <a:lnTo>
                    <a:pt x="89" y="47"/>
                  </a:lnTo>
                  <a:lnTo>
                    <a:pt x="95" y="24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180" y="910"/>
              <a:ext cx="110" cy="130"/>
            </a:xfrm>
            <a:custGeom>
              <a:avLst/>
              <a:gdLst>
                <a:gd name="T0" fmla="*/ 102 w 110"/>
                <a:gd name="T1" fmla="*/ 70 h 130"/>
                <a:gd name="T2" fmla="*/ 104 w 110"/>
                <a:gd name="T3" fmla="*/ 70 h 130"/>
                <a:gd name="T4" fmla="*/ 107 w 110"/>
                <a:gd name="T5" fmla="*/ 69 h 130"/>
                <a:gd name="T6" fmla="*/ 109 w 110"/>
                <a:gd name="T7" fmla="*/ 68 h 130"/>
                <a:gd name="T8" fmla="*/ 110 w 110"/>
                <a:gd name="T9" fmla="*/ 65 h 130"/>
                <a:gd name="T10" fmla="*/ 109 w 110"/>
                <a:gd name="T11" fmla="*/ 62 h 130"/>
                <a:gd name="T12" fmla="*/ 107 w 110"/>
                <a:gd name="T13" fmla="*/ 61 h 130"/>
                <a:gd name="T14" fmla="*/ 104 w 110"/>
                <a:gd name="T15" fmla="*/ 60 h 130"/>
                <a:gd name="T16" fmla="*/ 102 w 110"/>
                <a:gd name="T17" fmla="*/ 60 h 130"/>
                <a:gd name="T18" fmla="*/ 10 w 110"/>
                <a:gd name="T19" fmla="*/ 60 h 130"/>
                <a:gd name="T20" fmla="*/ 16 w 110"/>
                <a:gd name="T21" fmla="*/ 40 h 130"/>
                <a:gd name="T22" fmla="*/ 28 w 110"/>
                <a:gd name="T23" fmla="*/ 24 h 130"/>
                <a:gd name="T24" fmla="*/ 46 w 110"/>
                <a:gd name="T25" fmla="*/ 14 h 130"/>
                <a:gd name="T26" fmla="*/ 68 w 110"/>
                <a:gd name="T27" fmla="*/ 10 h 130"/>
                <a:gd name="T28" fmla="*/ 102 w 110"/>
                <a:gd name="T29" fmla="*/ 10 h 130"/>
                <a:gd name="T30" fmla="*/ 104 w 110"/>
                <a:gd name="T31" fmla="*/ 10 h 130"/>
                <a:gd name="T32" fmla="*/ 107 w 110"/>
                <a:gd name="T33" fmla="*/ 9 h 130"/>
                <a:gd name="T34" fmla="*/ 109 w 110"/>
                <a:gd name="T35" fmla="*/ 8 h 130"/>
                <a:gd name="T36" fmla="*/ 110 w 110"/>
                <a:gd name="T37" fmla="*/ 5 h 130"/>
                <a:gd name="T38" fmla="*/ 109 w 110"/>
                <a:gd name="T39" fmla="*/ 2 h 130"/>
                <a:gd name="T40" fmla="*/ 107 w 110"/>
                <a:gd name="T41" fmla="*/ 1 h 130"/>
                <a:gd name="T42" fmla="*/ 104 w 110"/>
                <a:gd name="T43" fmla="*/ 0 h 130"/>
                <a:gd name="T44" fmla="*/ 102 w 110"/>
                <a:gd name="T45" fmla="*/ 0 h 130"/>
                <a:gd name="T46" fmla="*/ 67 w 110"/>
                <a:gd name="T47" fmla="*/ 0 h 130"/>
                <a:gd name="T48" fmla="*/ 53 w 110"/>
                <a:gd name="T49" fmla="*/ 2 h 130"/>
                <a:gd name="T50" fmla="*/ 41 w 110"/>
                <a:gd name="T51" fmla="*/ 5 h 130"/>
                <a:gd name="T52" fmla="*/ 30 w 110"/>
                <a:gd name="T53" fmla="*/ 11 h 130"/>
                <a:gd name="T54" fmla="*/ 20 w 110"/>
                <a:gd name="T55" fmla="*/ 19 h 130"/>
                <a:gd name="T56" fmla="*/ 11 w 110"/>
                <a:gd name="T57" fmla="*/ 29 h 130"/>
                <a:gd name="T58" fmla="*/ 5 w 110"/>
                <a:gd name="T59" fmla="*/ 40 h 130"/>
                <a:gd name="T60" fmla="*/ 1 w 110"/>
                <a:gd name="T61" fmla="*/ 52 h 130"/>
                <a:gd name="T62" fmla="*/ 0 w 110"/>
                <a:gd name="T63" fmla="*/ 65 h 130"/>
                <a:gd name="T64" fmla="*/ 1 w 110"/>
                <a:gd name="T65" fmla="*/ 78 h 130"/>
                <a:gd name="T66" fmla="*/ 5 w 110"/>
                <a:gd name="T67" fmla="*/ 91 h 130"/>
                <a:gd name="T68" fmla="*/ 11 w 110"/>
                <a:gd name="T69" fmla="*/ 102 h 130"/>
                <a:gd name="T70" fmla="*/ 20 w 110"/>
                <a:gd name="T71" fmla="*/ 111 h 130"/>
                <a:gd name="T72" fmla="*/ 30 w 110"/>
                <a:gd name="T73" fmla="*/ 119 h 130"/>
                <a:gd name="T74" fmla="*/ 41 w 110"/>
                <a:gd name="T75" fmla="*/ 125 h 130"/>
                <a:gd name="T76" fmla="*/ 54 w 110"/>
                <a:gd name="T77" fmla="*/ 129 h 130"/>
                <a:gd name="T78" fmla="*/ 67 w 110"/>
                <a:gd name="T79" fmla="*/ 130 h 130"/>
                <a:gd name="T80" fmla="*/ 102 w 110"/>
                <a:gd name="T81" fmla="*/ 130 h 130"/>
                <a:gd name="T82" fmla="*/ 104 w 110"/>
                <a:gd name="T83" fmla="*/ 130 h 130"/>
                <a:gd name="T84" fmla="*/ 107 w 110"/>
                <a:gd name="T85" fmla="*/ 129 h 130"/>
                <a:gd name="T86" fmla="*/ 109 w 110"/>
                <a:gd name="T87" fmla="*/ 128 h 130"/>
                <a:gd name="T88" fmla="*/ 110 w 110"/>
                <a:gd name="T89" fmla="*/ 125 h 130"/>
                <a:gd name="T90" fmla="*/ 109 w 110"/>
                <a:gd name="T91" fmla="*/ 122 h 130"/>
                <a:gd name="T92" fmla="*/ 107 w 110"/>
                <a:gd name="T93" fmla="*/ 121 h 130"/>
                <a:gd name="T94" fmla="*/ 104 w 110"/>
                <a:gd name="T95" fmla="*/ 120 h 130"/>
                <a:gd name="T96" fmla="*/ 102 w 110"/>
                <a:gd name="T97" fmla="*/ 120 h 130"/>
                <a:gd name="T98" fmla="*/ 68 w 110"/>
                <a:gd name="T99" fmla="*/ 120 h 130"/>
                <a:gd name="T100" fmla="*/ 46 w 110"/>
                <a:gd name="T101" fmla="*/ 116 h 130"/>
                <a:gd name="T102" fmla="*/ 28 w 110"/>
                <a:gd name="T103" fmla="*/ 106 h 130"/>
                <a:gd name="T104" fmla="*/ 16 w 110"/>
                <a:gd name="T105" fmla="*/ 90 h 130"/>
                <a:gd name="T106" fmla="*/ 10 w 110"/>
                <a:gd name="T107" fmla="*/ 70 h 130"/>
                <a:gd name="T108" fmla="*/ 102 w 110"/>
                <a:gd name="T109" fmla="*/ 7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" h="130">
                  <a:moveTo>
                    <a:pt x="102" y="70"/>
                  </a:moveTo>
                  <a:lnTo>
                    <a:pt x="104" y="70"/>
                  </a:lnTo>
                  <a:lnTo>
                    <a:pt x="107" y="69"/>
                  </a:lnTo>
                  <a:lnTo>
                    <a:pt x="109" y="68"/>
                  </a:lnTo>
                  <a:lnTo>
                    <a:pt x="110" y="65"/>
                  </a:lnTo>
                  <a:lnTo>
                    <a:pt x="109" y="62"/>
                  </a:lnTo>
                  <a:lnTo>
                    <a:pt x="107" y="61"/>
                  </a:lnTo>
                  <a:lnTo>
                    <a:pt x="104" y="60"/>
                  </a:lnTo>
                  <a:lnTo>
                    <a:pt x="102" y="60"/>
                  </a:lnTo>
                  <a:lnTo>
                    <a:pt x="10" y="60"/>
                  </a:lnTo>
                  <a:lnTo>
                    <a:pt x="16" y="40"/>
                  </a:lnTo>
                  <a:lnTo>
                    <a:pt x="28" y="24"/>
                  </a:lnTo>
                  <a:lnTo>
                    <a:pt x="46" y="14"/>
                  </a:lnTo>
                  <a:lnTo>
                    <a:pt x="68" y="10"/>
                  </a:lnTo>
                  <a:lnTo>
                    <a:pt x="102" y="10"/>
                  </a:lnTo>
                  <a:lnTo>
                    <a:pt x="104" y="10"/>
                  </a:lnTo>
                  <a:lnTo>
                    <a:pt x="107" y="9"/>
                  </a:lnTo>
                  <a:lnTo>
                    <a:pt x="109" y="8"/>
                  </a:lnTo>
                  <a:lnTo>
                    <a:pt x="110" y="5"/>
                  </a:lnTo>
                  <a:lnTo>
                    <a:pt x="109" y="2"/>
                  </a:lnTo>
                  <a:lnTo>
                    <a:pt x="107" y="1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67" y="0"/>
                  </a:lnTo>
                  <a:lnTo>
                    <a:pt x="53" y="2"/>
                  </a:lnTo>
                  <a:lnTo>
                    <a:pt x="41" y="5"/>
                  </a:lnTo>
                  <a:lnTo>
                    <a:pt x="30" y="11"/>
                  </a:lnTo>
                  <a:lnTo>
                    <a:pt x="20" y="19"/>
                  </a:lnTo>
                  <a:lnTo>
                    <a:pt x="11" y="29"/>
                  </a:lnTo>
                  <a:lnTo>
                    <a:pt x="5" y="40"/>
                  </a:lnTo>
                  <a:lnTo>
                    <a:pt x="1" y="52"/>
                  </a:lnTo>
                  <a:lnTo>
                    <a:pt x="0" y="65"/>
                  </a:lnTo>
                  <a:lnTo>
                    <a:pt x="1" y="78"/>
                  </a:lnTo>
                  <a:lnTo>
                    <a:pt x="5" y="91"/>
                  </a:lnTo>
                  <a:lnTo>
                    <a:pt x="11" y="102"/>
                  </a:lnTo>
                  <a:lnTo>
                    <a:pt x="20" y="111"/>
                  </a:lnTo>
                  <a:lnTo>
                    <a:pt x="30" y="119"/>
                  </a:lnTo>
                  <a:lnTo>
                    <a:pt x="41" y="125"/>
                  </a:lnTo>
                  <a:lnTo>
                    <a:pt x="54" y="129"/>
                  </a:lnTo>
                  <a:lnTo>
                    <a:pt x="67" y="130"/>
                  </a:lnTo>
                  <a:lnTo>
                    <a:pt x="102" y="130"/>
                  </a:lnTo>
                  <a:lnTo>
                    <a:pt x="104" y="130"/>
                  </a:lnTo>
                  <a:lnTo>
                    <a:pt x="107" y="129"/>
                  </a:lnTo>
                  <a:lnTo>
                    <a:pt x="109" y="128"/>
                  </a:lnTo>
                  <a:lnTo>
                    <a:pt x="110" y="125"/>
                  </a:lnTo>
                  <a:lnTo>
                    <a:pt x="109" y="122"/>
                  </a:lnTo>
                  <a:lnTo>
                    <a:pt x="107" y="121"/>
                  </a:lnTo>
                  <a:lnTo>
                    <a:pt x="104" y="120"/>
                  </a:lnTo>
                  <a:lnTo>
                    <a:pt x="102" y="120"/>
                  </a:lnTo>
                  <a:lnTo>
                    <a:pt x="68" y="120"/>
                  </a:lnTo>
                  <a:lnTo>
                    <a:pt x="46" y="116"/>
                  </a:lnTo>
                  <a:lnTo>
                    <a:pt x="28" y="106"/>
                  </a:lnTo>
                  <a:lnTo>
                    <a:pt x="16" y="90"/>
                  </a:lnTo>
                  <a:lnTo>
                    <a:pt x="10" y="70"/>
                  </a:lnTo>
                  <a:lnTo>
                    <a:pt x="102" y="7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340" y="876"/>
              <a:ext cx="30" cy="198"/>
            </a:xfrm>
            <a:custGeom>
              <a:avLst/>
              <a:gdLst>
                <a:gd name="T0" fmla="*/ 30 w 30"/>
                <a:gd name="T1" fmla="*/ 198 h 198"/>
                <a:gd name="T2" fmla="*/ 30 w 30"/>
                <a:gd name="T3" fmla="*/ 189 h 198"/>
                <a:gd name="T4" fmla="*/ 10 w 30"/>
                <a:gd name="T5" fmla="*/ 189 h 198"/>
                <a:gd name="T6" fmla="*/ 10 w 30"/>
                <a:gd name="T7" fmla="*/ 10 h 198"/>
                <a:gd name="T8" fmla="*/ 30 w 30"/>
                <a:gd name="T9" fmla="*/ 10 h 198"/>
                <a:gd name="T10" fmla="*/ 30 w 30"/>
                <a:gd name="T11" fmla="*/ 0 h 198"/>
                <a:gd name="T12" fmla="*/ 0 w 30"/>
                <a:gd name="T13" fmla="*/ 0 h 198"/>
                <a:gd name="T14" fmla="*/ 0 w 30"/>
                <a:gd name="T15" fmla="*/ 198 h 198"/>
                <a:gd name="T16" fmla="*/ 30 w 30"/>
                <a:gd name="T17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98">
                  <a:moveTo>
                    <a:pt x="30" y="198"/>
                  </a:moveTo>
                  <a:lnTo>
                    <a:pt x="30" y="189"/>
                  </a:lnTo>
                  <a:lnTo>
                    <a:pt x="10" y="189"/>
                  </a:lnTo>
                  <a:lnTo>
                    <a:pt x="10" y="10"/>
                  </a:lnTo>
                  <a:lnTo>
                    <a:pt x="30" y="10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98"/>
                  </a:lnTo>
                  <a:lnTo>
                    <a:pt x="30" y="198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397" y="970"/>
              <a:ext cx="134" cy="10"/>
            </a:xfrm>
            <a:custGeom>
              <a:avLst/>
              <a:gdLst>
                <a:gd name="T0" fmla="*/ 126 w 134"/>
                <a:gd name="T1" fmla="*/ 10 h 10"/>
                <a:gd name="T2" fmla="*/ 128 w 134"/>
                <a:gd name="T3" fmla="*/ 10 h 10"/>
                <a:gd name="T4" fmla="*/ 131 w 134"/>
                <a:gd name="T5" fmla="*/ 9 h 10"/>
                <a:gd name="T6" fmla="*/ 133 w 134"/>
                <a:gd name="T7" fmla="*/ 8 h 10"/>
                <a:gd name="T8" fmla="*/ 134 w 134"/>
                <a:gd name="T9" fmla="*/ 5 h 10"/>
                <a:gd name="T10" fmla="*/ 133 w 134"/>
                <a:gd name="T11" fmla="*/ 2 h 10"/>
                <a:gd name="T12" fmla="*/ 131 w 134"/>
                <a:gd name="T13" fmla="*/ 1 h 10"/>
                <a:gd name="T14" fmla="*/ 129 w 134"/>
                <a:gd name="T15" fmla="*/ 0 h 10"/>
                <a:gd name="T16" fmla="*/ 126 w 134"/>
                <a:gd name="T17" fmla="*/ 0 h 10"/>
                <a:gd name="T18" fmla="*/ 8 w 134"/>
                <a:gd name="T19" fmla="*/ 0 h 10"/>
                <a:gd name="T20" fmla="*/ 5 w 134"/>
                <a:gd name="T21" fmla="*/ 0 h 10"/>
                <a:gd name="T22" fmla="*/ 2 w 134"/>
                <a:gd name="T23" fmla="*/ 1 h 10"/>
                <a:gd name="T24" fmla="*/ 1 w 134"/>
                <a:gd name="T25" fmla="*/ 2 h 10"/>
                <a:gd name="T26" fmla="*/ 0 w 134"/>
                <a:gd name="T27" fmla="*/ 5 h 10"/>
                <a:gd name="T28" fmla="*/ 0 w 134"/>
                <a:gd name="T29" fmla="*/ 8 h 10"/>
                <a:gd name="T30" fmla="*/ 2 w 134"/>
                <a:gd name="T31" fmla="*/ 9 h 10"/>
                <a:gd name="T32" fmla="*/ 5 w 134"/>
                <a:gd name="T33" fmla="*/ 10 h 10"/>
                <a:gd name="T34" fmla="*/ 8 w 134"/>
                <a:gd name="T35" fmla="*/ 10 h 10"/>
                <a:gd name="T36" fmla="*/ 126 w 134"/>
                <a:gd name="T3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4" h="10">
                  <a:moveTo>
                    <a:pt x="126" y="10"/>
                  </a:moveTo>
                  <a:lnTo>
                    <a:pt x="128" y="10"/>
                  </a:lnTo>
                  <a:lnTo>
                    <a:pt x="131" y="9"/>
                  </a:lnTo>
                  <a:lnTo>
                    <a:pt x="133" y="8"/>
                  </a:lnTo>
                  <a:lnTo>
                    <a:pt x="134" y="5"/>
                  </a:lnTo>
                  <a:lnTo>
                    <a:pt x="133" y="2"/>
                  </a:lnTo>
                  <a:lnTo>
                    <a:pt x="131" y="1"/>
                  </a:lnTo>
                  <a:lnTo>
                    <a:pt x="129" y="0"/>
                  </a:lnTo>
                  <a:lnTo>
                    <a:pt x="126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9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126" y="1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576" y="893"/>
              <a:ext cx="72" cy="132"/>
            </a:xfrm>
            <a:custGeom>
              <a:avLst/>
              <a:gdLst>
                <a:gd name="T0" fmla="*/ 45 w 72"/>
                <a:gd name="T1" fmla="*/ 6 h 132"/>
                <a:gd name="T2" fmla="*/ 44 w 72"/>
                <a:gd name="T3" fmla="*/ 3 h 132"/>
                <a:gd name="T4" fmla="*/ 44 w 72"/>
                <a:gd name="T5" fmla="*/ 1 h 132"/>
                <a:gd name="T6" fmla="*/ 42 w 72"/>
                <a:gd name="T7" fmla="*/ 0 h 132"/>
                <a:gd name="T8" fmla="*/ 39 w 72"/>
                <a:gd name="T9" fmla="*/ 0 h 132"/>
                <a:gd name="T10" fmla="*/ 28 w 72"/>
                <a:gd name="T11" fmla="*/ 7 h 132"/>
                <a:gd name="T12" fmla="*/ 18 w 72"/>
                <a:gd name="T13" fmla="*/ 11 h 132"/>
                <a:gd name="T14" fmla="*/ 7 w 72"/>
                <a:gd name="T15" fmla="*/ 13 h 132"/>
                <a:gd name="T16" fmla="*/ 0 w 72"/>
                <a:gd name="T17" fmla="*/ 13 h 132"/>
                <a:gd name="T18" fmla="*/ 0 w 72"/>
                <a:gd name="T19" fmla="*/ 20 h 132"/>
                <a:gd name="T20" fmla="*/ 5 w 72"/>
                <a:gd name="T21" fmla="*/ 20 h 132"/>
                <a:gd name="T22" fmla="*/ 12 w 72"/>
                <a:gd name="T23" fmla="*/ 19 h 132"/>
                <a:gd name="T24" fmla="*/ 20 w 72"/>
                <a:gd name="T25" fmla="*/ 18 h 132"/>
                <a:gd name="T26" fmla="*/ 29 w 72"/>
                <a:gd name="T27" fmla="*/ 14 h 132"/>
                <a:gd name="T28" fmla="*/ 29 w 72"/>
                <a:gd name="T29" fmla="*/ 116 h 132"/>
                <a:gd name="T30" fmla="*/ 28 w 72"/>
                <a:gd name="T31" fmla="*/ 120 h 132"/>
                <a:gd name="T32" fmla="*/ 26 w 72"/>
                <a:gd name="T33" fmla="*/ 123 h 132"/>
                <a:gd name="T34" fmla="*/ 20 w 72"/>
                <a:gd name="T35" fmla="*/ 124 h 132"/>
                <a:gd name="T36" fmla="*/ 9 w 72"/>
                <a:gd name="T37" fmla="*/ 125 h 132"/>
                <a:gd name="T38" fmla="*/ 1 w 72"/>
                <a:gd name="T39" fmla="*/ 125 h 132"/>
                <a:gd name="T40" fmla="*/ 1 w 72"/>
                <a:gd name="T41" fmla="*/ 132 h 132"/>
                <a:gd name="T42" fmla="*/ 72 w 72"/>
                <a:gd name="T43" fmla="*/ 132 h 132"/>
                <a:gd name="T44" fmla="*/ 72 w 72"/>
                <a:gd name="T45" fmla="*/ 125 h 132"/>
                <a:gd name="T46" fmla="*/ 65 w 72"/>
                <a:gd name="T47" fmla="*/ 125 h 132"/>
                <a:gd name="T48" fmla="*/ 53 w 72"/>
                <a:gd name="T49" fmla="*/ 124 h 132"/>
                <a:gd name="T50" fmla="*/ 47 w 72"/>
                <a:gd name="T51" fmla="*/ 123 h 132"/>
                <a:gd name="T52" fmla="*/ 45 w 72"/>
                <a:gd name="T53" fmla="*/ 120 h 132"/>
                <a:gd name="T54" fmla="*/ 45 w 72"/>
                <a:gd name="T55" fmla="*/ 116 h 132"/>
                <a:gd name="T56" fmla="*/ 45 w 72"/>
                <a:gd name="T57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132">
                  <a:moveTo>
                    <a:pt x="45" y="6"/>
                  </a:moveTo>
                  <a:lnTo>
                    <a:pt x="44" y="3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28" y="7"/>
                  </a:lnTo>
                  <a:lnTo>
                    <a:pt x="18" y="11"/>
                  </a:lnTo>
                  <a:lnTo>
                    <a:pt x="7" y="13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5" y="20"/>
                  </a:lnTo>
                  <a:lnTo>
                    <a:pt x="12" y="19"/>
                  </a:lnTo>
                  <a:lnTo>
                    <a:pt x="20" y="18"/>
                  </a:lnTo>
                  <a:lnTo>
                    <a:pt x="29" y="14"/>
                  </a:lnTo>
                  <a:lnTo>
                    <a:pt x="29" y="116"/>
                  </a:lnTo>
                  <a:lnTo>
                    <a:pt x="28" y="120"/>
                  </a:lnTo>
                  <a:lnTo>
                    <a:pt x="26" y="123"/>
                  </a:lnTo>
                  <a:lnTo>
                    <a:pt x="20" y="124"/>
                  </a:lnTo>
                  <a:lnTo>
                    <a:pt x="9" y="125"/>
                  </a:lnTo>
                  <a:lnTo>
                    <a:pt x="1" y="125"/>
                  </a:lnTo>
                  <a:lnTo>
                    <a:pt x="1" y="132"/>
                  </a:lnTo>
                  <a:lnTo>
                    <a:pt x="72" y="132"/>
                  </a:lnTo>
                  <a:lnTo>
                    <a:pt x="72" y="125"/>
                  </a:lnTo>
                  <a:lnTo>
                    <a:pt x="65" y="125"/>
                  </a:lnTo>
                  <a:lnTo>
                    <a:pt x="53" y="124"/>
                  </a:lnTo>
                  <a:lnTo>
                    <a:pt x="47" y="123"/>
                  </a:lnTo>
                  <a:lnTo>
                    <a:pt x="45" y="120"/>
                  </a:lnTo>
                  <a:lnTo>
                    <a:pt x="45" y="116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688" y="1002"/>
              <a:ext cx="25" cy="61"/>
            </a:xfrm>
            <a:custGeom>
              <a:avLst/>
              <a:gdLst>
                <a:gd name="T0" fmla="*/ 19 w 25"/>
                <a:gd name="T1" fmla="*/ 20 h 61"/>
                <a:gd name="T2" fmla="*/ 19 w 25"/>
                <a:gd name="T3" fmla="*/ 28 h 61"/>
                <a:gd name="T4" fmla="*/ 16 w 25"/>
                <a:gd name="T5" fmla="*/ 37 h 61"/>
                <a:gd name="T6" fmla="*/ 12 w 25"/>
                <a:gd name="T7" fmla="*/ 46 h 61"/>
                <a:gd name="T8" fmla="*/ 4 w 25"/>
                <a:gd name="T9" fmla="*/ 56 h 61"/>
                <a:gd name="T10" fmla="*/ 2 w 25"/>
                <a:gd name="T11" fmla="*/ 58 h 61"/>
                <a:gd name="T12" fmla="*/ 3 w 25"/>
                <a:gd name="T13" fmla="*/ 60 h 61"/>
                <a:gd name="T14" fmla="*/ 5 w 25"/>
                <a:gd name="T15" fmla="*/ 61 h 61"/>
                <a:gd name="T16" fmla="*/ 7 w 25"/>
                <a:gd name="T17" fmla="*/ 60 h 61"/>
                <a:gd name="T18" fmla="*/ 9 w 25"/>
                <a:gd name="T19" fmla="*/ 58 h 61"/>
                <a:gd name="T20" fmla="*/ 12 w 25"/>
                <a:gd name="T21" fmla="*/ 55 h 61"/>
                <a:gd name="T22" fmla="*/ 16 w 25"/>
                <a:gd name="T23" fmla="*/ 50 h 61"/>
                <a:gd name="T24" fmla="*/ 19 w 25"/>
                <a:gd name="T25" fmla="*/ 45 h 61"/>
                <a:gd name="T26" fmla="*/ 22 w 25"/>
                <a:gd name="T27" fmla="*/ 38 h 61"/>
                <a:gd name="T28" fmla="*/ 24 w 25"/>
                <a:gd name="T29" fmla="*/ 30 h 61"/>
                <a:gd name="T30" fmla="*/ 25 w 25"/>
                <a:gd name="T31" fmla="*/ 22 h 61"/>
                <a:gd name="T32" fmla="*/ 24 w 25"/>
                <a:gd name="T33" fmla="*/ 13 h 61"/>
                <a:gd name="T34" fmla="*/ 21 w 25"/>
                <a:gd name="T35" fmla="*/ 6 h 61"/>
                <a:gd name="T36" fmla="*/ 17 w 25"/>
                <a:gd name="T37" fmla="*/ 2 h 61"/>
                <a:gd name="T38" fmla="*/ 11 w 25"/>
                <a:gd name="T39" fmla="*/ 0 h 61"/>
                <a:gd name="T40" fmla="*/ 6 w 25"/>
                <a:gd name="T41" fmla="*/ 1 h 61"/>
                <a:gd name="T42" fmla="*/ 3 w 25"/>
                <a:gd name="T43" fmla="*/ 3 h 61"/>
                <a:gd name="T44" fmla="*/ 0 w 25"/>
                <a:gd name="T45" fmla="*/ 7 h 61"/>
                <a:gd name="T46" fmla="*/ 0 w 25"/>
                <a:gd name="T47" fmla="*/ 11 h 61"/>
                <a:gd name="T48" fmla="*/ 0 w 25"/>
                <a:gd name="T49" fmla="*/ 16 h 61"/>
                <a:gd name="T50" fmla="*/ 3 w 25"/>
                <a:gd name="T51" fmla="*/ 20 h 61"/>
                <a:gd name="T52" fmla="*/ 6 w 25"/>
                <a:gd name="T53" fmla="*/ 22 h 61"/>
                <a:gd name="T54" fmla="*/ 11 w 25"/>
                <a:gd name="T55" fmla="*/ 23 h 61"/>
                <a:gd name="T56" fmla="*/ 17 w 25"/>
                <a:gd name="T57" fmla="*/ 21 h 61"/>
                <a:gd name="T58" fmla="*/ 19 w 25"/>
                <a:gd name="T59" fmla="*/ 2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61">
                  <a:moveTo>
                    <a:pt x="19" y="20"/>
                  </a:moveTo>
                  <a:lnTo>
                    <a:pt x="19" y="28"/>
                  </a:lnTo>
                  <a:lnTo>
                    <a:pt x="16" y="37"/>
                  </a:lnTo>
                  <a:lnTo>
                    <a:pt x="12" y="46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3" y="60"/>
                  </a:lnTo>
                  <a:lnTo>
                    <a:pt x="5" y="61"/>
                  </a:lnTo>
                  <a:lnTo>
                    <a:pt x="7" y="60"/>
                  </a:lnTo>
                  <a:lnTo>
                    <a:pt x="9" y="58"/>
                  </a:lnTo>
                  <a:lnTo>
                    <a:pt x="12" y="55"/>
                  </a:lnTo>
                  <a:lnTo>
                    <a:pt x="16" y="50"/>
                  </a:lnTo>
                  <a:lnTo>
                    <a:pt x="19" y="45"/>
                  </a:lnTo>
                  <a:lnTo>
                    <a:pt x="22" y="38"/>
                  </a:lnTo>
                  <a:lnTo>
                    <a:pt x="24" y="30"/>
                  </a:lnTo>
                  <a:lnTo>
                    <a:pt x="25" y="22"/>
                  </a:lnTo>
                  <a:lnTo>
                    <a:pt x="24" y="13"/>
                  </a:lnTo>
                  <a:lnTo>
                    <a:pt x="21" y="6"/>
                  </a:lnTo>
                  <a:lnTo>
                    <a:pt x="17" y="2"/>
                  </a:lnTo>
                  <a:lnTo>
                    <a:pt x="11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3" y="20"/>
                  </a:lnTo>
                  <a:lnTo>
                    <a:pt x="6" y="22"/>
                  </a:lnTo>
                  <a:lnTo>
                    <a:pt x="11" y="23"/>
                  </a:lnTo>
                  <a:lnTo>
                    <a:pt x="17" y="21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755" y="893"/>
              <a:ext cx="72" cy="132"/>
            </a:xfrm>
            <a:custGeom>
              <a:avLst/>
              <a:gdLst>
                <a:gd name="T0" fmla="*/ 44 w 72"/>
                <a:gd name="T1" fmla="*/ 6 h 132"/>
                <a:gd name="T2" fmla="*/ 44 w 72"/>
                <a:gd name="T3" fmla="*/ 3 h 132"/>
                <a:gd name="T4" fmla="*/ 44 w 72"/>
                <a:gd name="T5" fmla="*/ 1 h 132"/>
                <a:gd name="T6" fmla="*/ 42 w 72"/>
                <a:gd name="T7" fmla="*/ 0 h 132"/>
                <a:gd name="T8" fmla="*/ 38 w 72"/>
                <a:gd name="T9" fmla="*/ 0 h 132"/>
                <a:gd name="T10" fmla="*/ 28 w 72"/>
                <a:gd name="T11" fmla="*/ 7 h 132"/>
                <a:gd name="T12" fmla="*/ 17 w 72"/>
                <a:gd name="T13" fmla="*/ 11 h 132"/>
                <a:gd name="T14" fmla="*/ 7 w 72"/>
                <a:gd name="T15" fmla="*/ 13 h 132"/>
                <a:gd name="T16" fmla="*/ 0 w 72"/>
                <a:gd name="T17" fmla="*/ 13 h 132"/>
                <a:gd name="T18" fmla="*/ 0 w 72"/>
                <a:gd name="T19" fmla="*/ 20 h 132"/>
                <a:gd name="T20" fmla="*/ 5 w 72"/>
                <a:gd name="T21" fmla="*/ 20 h 132"/>
                <a:gd name="T22" fmla="*/ 12 w 72"/>
                <a:gd name="T23" fmla="*/ 19 h 132"/>
                <a:gd name="T24" fmla="*/ 20 w 72"/>
                <a:gd name="T25" fmla="*/ 18 h 132"/>
                <a:gd name="T26" fmla="*/ 28 w 72"/>
                <a:gd name="T27" fmla="*/ 14 h 132"/>
                <a:gd name="T28" fmla="*/ 28 w 72"/>
                <a:gd name="T29" fmla="*/ 116 h 132"/>
                <a:gd name="T30" fmla="*/ 28 w 72"/>
                <a:gd name="T31" fmla="*/ 120 h 132"/>
                <a:gd name="T32" fmla="*/ 26 w 72"/>
                <a:gd name="T33" fmla="*/ 123 h 132"/>
                <a:gd name="T34" fmla="*/ 20 w 72"/>
                <a:gd name="T35" fmla="*/ 124 h 132"/>
                <a:gd name="T36" fmla="*/ 9 w 72"/>
                <a:gd name="T37" fmla="*/ 125 h 132"/>
                <a:gd name="T38" fmla="*/ 1 w 72"/>
                <a:gd name="T39" fmla="*/ 125 h 132"/>
                <a:gd name="T40" fmla="*/ 1 w 72"/>
                <a:gd name="T41" fmla="*/ 132 h 132"/>
                <a:gd name="T42" fmla="*/ 72 w 72"/>
                <a:gd name="T43" fmla="*/ 132 h 132"/>
                <a:gd name="T44" fmla="*/ 72 w 72"/>
                <a:gd name="T45" fmla="*/ 125 h 132"/>
                <a:gd name="T46" fmla="*/ 64 w 72"/>
                <a:gd name="T47" fmla="*/ 125 h 132"/>
                <a:gd name="T48" fmla="*/ 53 w 72"/>
                <a:gd name="T49" fmla="*/ 124 h 132"/>
                <a:gd name="T50" fmla="*/ 47 w 72"/>
                <a:gd name="T51" fmla="*/ 123 h 132"/>
                <a:gd name="T52" fmla="*/ 45 w 72"/>
                <a:gd name="T53" fmla="*/ 120 h 132"/>
                <a:gd name="T54" fmla="*/ 44 w 72"/>
                <a:gd name="T55" fmla="*/ 116 h 132"/>
                <a:gd name="T56" fmla="*/ 44 w 72"/>
                <a:gd name="T57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132">
                  <a:moveTo>
                    <a:pt x="44" y="6"/>
                  </a:moveTo>
                  <a:lnTo>
                    <a:pt x="44" y="3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28" y="7"/>
                  </a:lnTo>
                  <a:lnTo>
                    <a:pt x="17" y="11"/>
                  </a:lnTo>
                  <a:lnTo>
                    <a:pt x="7" y="13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5" y="20"/>
                  </a:lnTo>
                  <a:lnTo>
                    <a:pt x="12" y="19"/>
                  </a:lnTo>
                  <a:lnTo>
                    <a:pt x="20" y="18"/>
                  </a:lnTo>
                  <a:lnTo>
                    <a:pt x="28" y="14"/>
                  </a:lnTo>
                  <a:lnTo>
                    <a:pt x="28" y="116"/>
                  </a:lnTo>
                  <a:lnTo>
                    <a:pt x="28" y="120"/>
                  </a:lnTo>
                  <a:lnTo>
                    <a:pt x="26" y="123"/>
                  </a:lnTo>
                  <a:lnTo>
                    <a:pt x="20" y="124"/>
                  </a:lnTo>
                  <a:lnTo>
                    <a:pt x="9" y="125"/>
                  </a:lnTo>
                  <a:lnTo>
                    <a:pt x="1" y="125"/>
                  </a:lnTo>
                  <a:lnTo>
                    <a:pt x="1" y="132"/>
                  </a:lnTo>
                  <a:lnTo>
                    <a:pt x="72" y="132"/>
                  </a:lnTo>
                  <a:lnTo>
                    <a:pt x="72" y="125"/>
                  </a:lnTo>
                  <a:lnTo>
                    <a:pt x="64" y="125"/>
                  </a:lnTo>
                  <a:lnTo>
                    <a:pt x="53" y="124"/>
                  </a:lnTo>
                  <a:lnTo>
                    <a:pt x="47" y="123"/>
                  </a:lnTo>
                  <a:lnTo>
                    <a:pt x="45" y="120"/>
                  </a:lnTo>
                  <a:lnTo>
                    <a:pt x="44" y="116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853" y="876"/>
              <a:ext cx="31" cy="198"/>
            </a:xfrm>
            <a:custGeom>
              <a:avLst/>
              <a:gdLst>
                <a:gd name="T0" fmla="*/ 31 w 31"/>
                <a:gd name="T1" fmla="*/ 0 h 198"/>
                <a:gd name="T2" fmla="*/ 0 w 31"/>
                <a:gd name="T3" fmla="*/ 0 h 198"/>
                <a:gd name="T4" fmla="*/ 0 w 31"/>
                <a:gd name="T5" fmla="*/ 10 h 198"/>
                <a:gd name="T6" fmla="*/ 21 w 31"/>
                <a:gd name="T7" fmla="*/ 10 h 198"/>
                <a:gd name="T8" fmla="*/ 21 w 31"/>
                <a:gd name="T9" fmla="*/ 189 h 198"/>
                <a:gd name="T10" fmla="*/ 0 w 31"/>
                <a:gd name="T11" fmla="*/ 189 h 198"/>
                <a:gd name="T12" fmla="*/ 0 w 31"/>
                <a:gd name="T13" fmla="*/ 198 h 198"/>
                <a:gd name="T14" fmla="*/ 31 w 31"/>
                <a:gd name="T15" fmla="*/ 198 h 198"/>
                <a:gd name="T16" fmla="*/ 31 w 31"/>
                <a:gd name="T1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98">
                  <a:moveTo>
                    <a:pt x="31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21" y="10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98"/>
                  </a:lnTo>
                  <a:lnTo>
                    <a:pt x="31" y="19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Freeform 27"/>
            <p:cNvSpPr>
              <a:spLocks noChangeAspect="1"/>
            </p:cNvSpPr>
            <p:nvPr/>
          </p:nvSpPr>
          <p:spPr bwMode="auto">
            <a:xfrm>
              <a:off x="929" y="844"/>
              <a:ext cx="166" cy="97"/>
            </a:xfrm>
            <a:custGeom>
              <a:avLst/>
              <a:gdLst>
                <a:gd name="T0" fmla="*/ 149 w 166"/>
                <a:gd name="T1" fmla="*/ 9 h 97"/>
                <a:gd name="T2" fmla="*/ 154 w 166"/>
                <a:gd name="T3" fmla="*/ 7 h 97"/>
                <a:gd name="T4" fmla="*/ 163 w 166"/>
                <a:gd name="T5" fmla="*/ 6 h 97"/>
                <a:gd name="T6" fmla="*/ 166 w 166"/>
                <a:gd name="T7" fmla="*/ 2 h 97"/>
                <a:gd name="T8" fmla="*/ 161 w 166"/>
                <a:gd name="T9" fmla="*/ 0 h 97"/>
                <a:gd name="T10" fmla="*/ 136 w 166"/>
                <a:gd name="T11" fmla="*/ 0 h 97"/>
                <a:gd name="T12" fmla="*/ 74 w 166"/>
                <a:gd name="T13" fmla="*/ 84 h 97"/>
                <a:gd name="T14" fmla="*/ 54 w 166"/>
                <a:gd name="T15" fmla="*/ 1 h 97"/>
                <a:gd name="T16" fmla="*/ 28 w 166"/>
                <a:gd name="T17" fmla="*/ 0 h 97"/>
                <a:gd name="T18" fmla="*/ 23 w 166"/>
                <a:gd name="T19" fmla="*/ 4 h 97"/>
                <a:gd name="T20" fmla="*/ 28 w 166"/>
                <a:gd name="T21" fmla="*/ 6 h 97"/>
                <a:gd name="T22" fmla="*/ 37 w 166"/>
                <a:gd name="T23" fmla="*/ 7 h 97"/>
                <a:gd name="T24" fmla="*/ 37 w 166"/>
                <a:gd name="T25" fmla="*/ 11 h 97"/>
                <a:gd name="T26" fmla="*/ 18 w 166"/>
                <a:gd name="T27" fmla="*/ 84 h 97"/>
                <a:gd name="T28" fmla="*/ 12 w 166"/>
                <a:gd name="T29" fmla="*/ 89 h 97"/>
                <a:gd name="T30" fmla="*/ 2 w 166"/>
                <a:gd name="T31" fmla="*/ 91 h 97"/>
                <a:gd name="T32" fmla="*/ 1 w 166"/>
                <a:gd name="T33" fmla="*/ 96 h 97"/>
                <a:gd name="T34" fmla="*/ 11 w 166"/>
                <a:gd name="T35" fmla="*/ 96 h 97"/>
                <a:gd name="T36" fmla="*/ 35 w 166"/>
                <a:gd name="T37" fmla="*/ 97 h 97"/>
                <a:gd name="T38" fmla="*/ 39 w 166"/>
                <a:gd name="T39" fmla="*/ 93 h 97"/>
                <a:gd name="T40" fmla="*/ 35 w 166"/>
                <a:gd name="T41" fmla="*/ 90 h 97"/>
                <a:gd name="T42" fmla="*/ 25 w 166"/>
                <a:gd name="T43" fmla="*/ 85 h 97"/>
                <a:gd name="T44" fmla="*/ 44 w 166"/>
                <a:gd name="T45" fmla="*/ 7 h 97"/>
                <a:gd name="T46" fmla="*/ 64 w 166"/>
                <a:gd name="T47" fmla="*/ 93 h 97"/>
                <a:gd name="T48" fmla="*/ 68 w 166"/>
                <a:gd name="T49" fmla="*/ 97 h 97"/>
                <a:gd name="T50" fmla="*/ 73 w 166"/>
                <a:gd name="T51" fmla="*/ 94 h 97"/>
                <a:gd name="T52" fmla="*/ 136 w 166"/>
                <a:gd name="T53" fmla="*/ 6 h 97"/>
                <a:gd name="T54" fmla="*/ 116 w 166"/>
                <a:gd name="T55" fmla="*/ 88 h 97"/>
                <a:gd name="T56" fmla="*/ 111 w 166"/>
                <a:gd name="T57" fmla="*/ 90 h 97"/>
                <a:gd name="T58" fmla="*/ 100 w 166"/>
                <a:gd name="T59" fmla="*/ 91 h 97"/>
                <a:gd name="T60" fmla="*/ 99 w 166"/>
                <a:gd name="T61" fmla="*/ 96 h 97"/>
                <a:gd name="T62" fmla="*/ 111 w 166"/>
                <a:gd name="T63" fmla="*/ 96 h 97"/>
                <a:gd name="T64" fmla="*/ 140 w 166"/>
                <a:gd name="T65" fmla="*/ 97 h 97"/>
                <a:gd name="T66" fmla="*/ 143 w 166"/>
                <a:gd name="T67" fmla="*/ 93 h 97"/>
                <a:gd name="T68" fmla="*/ 139 w 166"/>
                <a:gd name="T69" fmla="*/ 90 h 97"/>
                <a:gd name="T70" fmla="*/ 133 w 166"/>
                <a:gd name="T71" fmla="*/ 90 h 97"/>
                <a:gd name="T72" fmla="*/ 129 w 166"/>
                <a:gd name="T73" fmla="*/ 89 h 97"/>
                <a:gd name="T74" fmla="*/ 148 w 166"/>
                <a:gd name="T75" fmla="*/ 1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" h="97">
                  <a:moveTo>
                    <a:pt x="148" y="12"/>
                  </a:moveTo>
                  <a:lnTo>
                    <a:pt x="149" y="9"/>
                  </a:lnTo>
                  <a:lnTo>
                    <a:pt x="150" y="7"/>
                  </a:lnTo>
                  <a:lnTo>
                    <a:pt x="154" y="7"/>
                  </a:lnTo>
                  <a:lnTo>
                    <a:pt x="160" y="6"/>
                  </a:lnTo>
                  <a:lnTo>
                    <a:pt x="163" y="6"/>
                  </a:lnTo>
                  <a:lnTo>
                    <a:pt x="165" y="6"/>
                  </a:lnTo>
                  <a:lnTo>
                    <a:pt x="166" y="2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40" y="0"/>
                  </a:lnTo>
                  <a:lnTo>
                    <a:pt x="136" y="0"/>
                  </a:lnTo>
                  <a:lnTo>
                    <a:pt x="133" y="3"/>
                  </a:lnTo>
                  <a:lnTo>
                    <a:pt x="74" y="84"/>
                  </a:lnTo>
                  <a:lnTo>
                    <a:pt x="56" y="4"/>
                  </a:lnTo>
                  <a:lnTo>
                    <a:pt x="54" y="1"/>
                  </a:lnTo>
                  <a:lnTo>
                    <a:pt x="51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8" y="6"/>
                  </a:lnTo>
                  <a:lnTo>
                    <a:pt x="32" y="7"/>
                  </a:lnTo>
                  <a:lnTo>
                    <a:pt x="37" y="7"/>
                  </a:lnTo>
                  <a:lnTo>
                    <a:pt x="37" y="9"/>
                  </a:lnTo>
                  <a:lnTo>
                    <a:pt x="37" y="11"/>
                  </a:lnTo>
                  <a:lnTo>
                    <a:pt x="19" y="81"/>
                  </a:lnTo>
                  <a:lnTo>
                    <a:pt x="18" y="84"/>
                  </a:lnTo>
                  <a:lnTo>
                    <a:pt x="16" y="87"/>
                  </a:lnTo>
                  <a:lnTo>
                    <a:pt x="12" y="89"/>
                  </a:lnTo>
                  <a:lnTo>
                    <a:pt x="4" y="90"/>
                  </a:lnTo>
                  <a:lnTo>
                    <a:pt x="2" y="91"/>
                  </a:lnTo>
                  <a:lnTo>
                    <a:pt x="0" y="94"/>
                  </a:lnTo>
                  <a:lnTo>
                    <a:pt x="1" y="96"/>
                  </a:lnTo>
                  <a:lnTo>
                    <a:pt x="3" y="97"/>
                  </a:lnTo>
                  <a:lnTo>
                    <a:pt x="11" y="96"/>
                  </a:lnTo>
                  <a:lnTo>
                    <a:pt x="27" y="96"/>
                  </a:lnTo>
                  <a:lnTo>
                    <a:pt x="35" y="97"/>
                  </a:lnTo>
                  <a:lnTo>
                    <a:pt x="38" y="96"/>
                  </a:lnTo>
                  <a:lnTo>
                    <a:pt x="39" y="93"/>
                  </a:lnTo>
                  <a:lnTo>
                    <a:pt x="37" y="91"/>
                  </a:lnTo>
                  <a:lnTo>
                    <a:pt x="35" y="90"/>
                  </a:lnTo>
                  <a:lnTo>
                    <a:pt x="27" y="89"/>
                  </a:lnTo>
                  <a:lnTo>
                    <a:pt x="25" y="85"/>
                  </a:lnTo>
                  <a:lnTo>
                    <a:pt x="26" y="82"/>
                  </a:lnTo>
                  <a:lnTo>
                    <a:pt x="44" y="7"/>
                  </a:lnTo>
                  <a:lnTo>
                    <a:pt x="45" y="7"/>
                  </a:lnTo>
                  <a:lnTo>
                    <a:pt x="64" y="93"/>
                  </a:lnTo>
                  <a:lnTo>
                    <a:pt x="65" y="96"/>
                  </a:lnTo>
                  <a:lnTo>
                    <a:pt x="68" y="97"/>
                  </a:lnTo>
                  <a:lnTo>
                    <a:pt x="70" y="96"/>
                  </a:lnTo>
                  <a:lnTo>
                    <a:pt x="73" y="94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17" y="85"/>
                  </a:lnTo>
                  <a:lnTo>
                    <a:pt x="116" y="88"/>
                  </a:lnTo>
                  <a:lnTo>
                    <a:pt x="114" y="89"/>
                  </a:lnTo>
                  <a:lnTo>
                    <a:pt x="111" y="90"/>
                  </a:lnTo>
                  <a:lnTo>
                    <a:pt x="104" y="90"/>
                  </a:lnTo>
                  <a:lnTo>
                    <a:pt x="100" y="91"/>
                  </a:lnTo>
                  <a:lnTo>
                    <a:pt x="98" y="94"/>
                  </a:lnTo>
                  <a:lnTo>
                    <a:pt x="99" y="96"/>
                  </a:lnTo>
                  <a:lnTo>
                    <a:pt x="101" y="97"/>
                  </a:lnTo>
                  <a:lnTo>
                    <a:pt x="111" y="96"/>
                  </a:lnTo>
                  <a:lnTo>
                    <a:pt x="130" y="96"/>
                  </a:lnTo>
                  <a:lnTo>
                    <a:pt x="140" y="97"/>
                  </a:lnTo>
                  <a:lnTo>
                    <a:pt x="142" y="96"/>
                  </a:lnTo>
                  <a:lnTo>
                    <a:pt x="143" y="93"/>
                  </a:lnTo>
                  <a:lnTo>
                    <a:pt x="142" y="91"/>
                  </a:lnTo>
                  <a:lnTo>
                    <a:pt x="139" y="90"/>
                  </a:lnTo>
                  <a:lnTo>
                    <a:pt x="136" y="90"/>
                  </a:lnTo>
                  <a:lnTo>
                    <a:pt x="133" y="90"/>
                  </a:lnTo>
                  <a:lnTo>
                    <a:pt x="129" y="90"/>
                  </a:lnTo>
                  <a:lnTo>
                    <a:pt x="129" y="89"/>
                  </a:lnTo>
                  <a:lnTo>
                    <a:pt x="129" y="87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" name="Freeform 28"/>
            <p:cNvSpPr>
              <a:spLocks noChangeAspect="1"/>
            </p:cNvSpPr>
            <p:nvPr/>
          </p:nvSpPr>
          <p:spPr bwMode="auto">
            <a:xfrm>
              <a:off x="1185" y="3"/>
              <a:ext cx="252" cy="630"/>
            </a:xfrm>
            <a:custGeom>
              <a:avLst/>
              <a:gdLst>
                <a:gd name="T0" fmla="*/ 20 w 252"/>
                <a:gd name="T1" fmla="*/ 616 h 630"/>
                <a:gd name="T2" fmla="*/ 27 w 252"/>
                <a:gd name="T3" fmla="*/ 609 h 630"/>
                <a:gd name="T4" fmla="*/ 27 w 252"/>
                <a:gd name="T5" fmla="*/ 597 h 630"/>
                <a:gd name="T6" fmla="*/ 19 w 252"/>
                <a:gd name="T7" fmla="*/ 590 h 630"/>
                <a:gd name="T8" fmla="*/ 9 w 252"/>
                <a:gd name="T9" fmla="*/ 590 h 630"/>
                <a:gd name="T10" fmla="*/ 1 w 252"/>
                <a:gd name="T11" fmla="*/ 597 h 630"/>
                <a:gd name="T12" fmla="*/ 3 w 252"/>
                <a:gd name="T13" fmla="*/ 614 h 630"/>
                <a:gd name="T14" fmla="*/ 19 w 252"/>
                <a:gd name="T15" fmla="*/ 628 h 630"/>
                <a:gd name="T16" fmla="*/ 47 w 252"/>
                <a:gd name="T17" fmla="*/ 627 h 630"/>
                <a:gd name="T18" fmla="*/ 70 w 252"/>
                <a:gd name="T19" fmla="*/ 605 h 630"/>
                <a:gd name="T20" fmla="*/ 88 w 252"/>
                <a:gd name="T21" fmla="*/ 565 h 630"/>
                <a:gd name="T22" fmla="*/ 104 w 252"/>
                <a:gd name="T23" fmla="*/ 512 h 630"/>
                <a:gd name="T24" fmla="*/ 141 w 252"/>
                <a:gd name="T25" fmla="*/ 347 h 630"/>
                <a:gd name="T26" fmla="*/ 174 w 252"/>
                <a:gd name="T27" fmla="*/ 166 h 630"/>
                <a:gd name="T28" fmla="*/ 190 w 252"/>
                <a:gd name="T29" fmla="*/ 88 h 630"/>
                <a:gd name="T30" fmla="*/ 201 w 252"/>
                <a:gd name="T31" fmla="*/ 43 h 630"/>
                <a:gd name="T32" fmla="*/ 213 w 252"/>
                <a:gd name="T33" fmla="*/ 12 h 630"/>
                <a:gd name="T34" fmla="*/ 227 w 252"/>
                <a:gd name="T35" fmla="*/ 7 h 630"/>
                <a:gd name="T36" fmla="*/ 236 w 252"/>
                <a:gd name="T37" fmla="*/ 12 h 630"/>
                <a:gd name="T38" fmla="*/ 232 w 252"/>
                <a:gd name="T39" fmla="*/ 15 h 630"/>
                <a:gd name="T40" fmla="*/ 225 w 252"/>
                <a:gd name="T41" fmla="*/ 22 h 630"/>
                <a:gd name="T42" fmla="*/ 225 w 252"/>
                <a:gd name="T43" fmla="*/ 33 h 630"/>
                <a:gd name="T44" fmla="*/ 233 w 252"/>
                <a:gd name="T45" fmla="*/ 40 h 630"/>
                <a:gd name="T46" fmla="*/ 243 w 252"/>
                <a:gd name="T47" fmla="*/ 40 h 630"/>
                <a:gd name="T48" fmla="*/ 250 w 252"/>
                <a:gd name="T49" fmla="*/ 33 h 630"/>
                <a:gd name="T50" fmla="*/ 249 w 252"/>
                <a:gd name="T51" fmla="*/ 16 h 630"/>
                <a:gd name="T52" fmla="*/ 232 w 252"/>
                <a:gd name="T53" fmla="*/ 2 h 630"/>
                <a:gd name="T54" fmla="*/ 205 w 252"/>
                <a:gd name="T55" fmla="*/ 6 h 630"/>
                <a:gd name="T56" fmla="*/ 179 w 252"/>
                <a:gd name="T57" fmla="*/ 51 h 630"/>
                <a:gd name="T58" fmla="*/ 166 w 252"/>
                <a:gd name="T59" fmla="*/ 97 h 630"/>
                <a:gd name="T60" fmla="*/ 153 w 252"/>
                <a:gd name="T61" fmla="*/ 146 h 630"/>
                <a:gd name="T62" fmla="*/ 133 w 252"/>
                <a:gd name="T63" fmla="*/ 235 h 630"/>
                <a:gd name="T64" fmla="*/ 109 w 252"/>
                <a:gd name="T65" fmla="*/ 353 h 630"/>
                <a:gd name="T66" fmla="*/ 85 w 252"/>
                <a:gd name="T67" fmla="*/ 486 h 630"/>
                <a:gd name="T68" fmla="*/ 70 w 252"/>
                <a:gd name="T69" fmla="*/ 559 h 630"/>
                <a:gd name="T70" fmla="*/ 63 w 252"/>
                <a:gd name="T71" fmla="*/ 582 h 630"/>
                <a:gd name="T72" fmla="*/ 53 w 252"/>
                <a:gd name="T73" fmla="*/ 606 h 630"/>
                <a:gd name="T74" fmla="*/ 39 w 252"/>
                <a:gd name="T75" fmla="*/ 622 h 630"/>
                <a:gd name="T76" fmla="*/ 24 w 252"/>
                <a:gd name="T77" fmla="*/ 623 h 630"/>
                <a:gd name="T78" fmla="*/ 15 w 252"/>
                <a:gd name="T79" fmla="*/ 618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2" h="630">
                  <a:moveTo>
                    <a:pt x="14" y="617"/>
                  </a:moveTo>
                  <a:lnTo>
                    <a:pt x="20" y="616"/>
                  </a:lnTo>
                  <a:lnTo>
                    <a:pt x="24" y="613"/>
                  </a:lnTo>
                  <a:lnTo>
                    <a:pt x="27" y="609"/>
                  </a:lnTo>
                  <a:lnTo>
                    <a:pt x="28" y="604"/>
                  </a:lnTo>
                  <a:lnTo>
                    <a:pt x="27" y="597"/>
                  </a:lnTo>
                  <a:lnTo>
                    <a:pt x="23" y="593"/>
                  </a:lnTo>
                  <a:lnTo>
                    <a:pt x="19" y="590"/>
                  </a:lnTo>
                  <a:lnTo>
                    <a:pt x="14" y="590"/>
                  </a:lnTo>
                  <a:lnTo>
                    <a:pt x="9" y="590"/>
                  </a:lnTo>
                  <a:lnTo>
                    <a:pt x="5" y="593"/>
                  </a:lnTo>
                  <a:lnTo>
                    <a:pt x="1" y="597"/>
                  </a:lnTo>
                  <a:lnTo>
                    <a:pt x="0" y="604"/>
                  </a:lnTo>
                  <a:lnTo>
                    <a:pt x="3" y="614"/>
                  </a:lnTo>
                  <a:lnTo>
                    <a:pt x="9" y="622"/>
                  </a:lnTo>
                  <a:lnTo>
                    <a:pt x="19" y="628"/>
                  </a:lnTo>
                  <a:lnTo>
                    <a:pt x="32" y="630"/>
                  </a:lnTo>
                  <a:lnTo>
                    <a:pt x="47" y="627"/>
                  </a:lnTo>
                  <a:lnTo>
                    <a:pt x="59" y="618"/>
                  </a:lnTo>
                  <a:lnTo>
                    <a:pt x="70" y="605"/>
                  </a:lnTo>
                  <a:lnTo>
                    <a:pt x="80" y="587"/>
                  </a:lnTo>
                  <a:lnTo>
                    <a:pt x="88" y="565"/>
                  </a:lnTo>
                  <a:lnTo>
                    <a:pt x="96" y="539"/>
                  </a:lnTo>
                  <a:lnTo>
                    <a:pt x="104" y="512"/>
                  </a:lnTo>
                  <a:lnTo>
                    <a:pt x="111" y="482"/>
                  </a:lnTo>
                  <a:lnTo>
                    <a:pt x="141" y="347"/>
                  </a:lnTo>
                  <a:lnTo>
                    <a:pt x="167" y="211"/>
                  </a:lnTo>
                  <a:lnTo>
                    <a:pt x="174" y="166"/>
                  </a:lnTo>
                  <a:lnTo>
                    <a:pt x="182" y="125"/>
                  </a:lnTo>
                  <a:lnTo>
                    <a:pt x="190" y="88"/>
                  </a:lnTo>
                  <a:lnTo>
                    <a:pt x="197" y="57"/>
                  </a:lnTo>
                  <a:lnTo>
                    <a:pt x="201" y="43"/>
                  </a:lnTo>
                  <a:lnTo>
                    <a:pt x="206" y="27"/>
                  </a:lnTo>
                  <a:lnTo>
                    <a:pt x="213" y="12"/>
                  </a:lnTo>
                  <a:lnTo>
                    <a:pt x="221" y="7"/>
                  </a:lnTo>
                  <a:lnTo>
                    <a:pt x="227" y="7"/>
                  </a:lnTo>
                  <a:lnTo>
                    <a:pt x="233" y="9"/>
                  </a:lnTo>
                  <a:lnTo>
                    <a:pt x="236" y="12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28" y="18"/>
                  </a:lnTo>
                  <a:lnTo>
                    <a:pt x="225" y="22"/>
                  </a:lnTo>
                  <a:lnTo>
                    <a:pt x="224" y="27"/>
                  </a:lnTo>
                  <a:lnTo>
                    <a:pt x="225" y="33"/>
                  </a:lnTo>
                  <a:lnTo>
                    <a:pt x="229" y="37"/>
                  </a:lnTo>
                  <a:lnTo>
                    <a:pt x="233" y="40"/>
                  </a:lnTo>
                  <a:lnTo>
                    <a:pt x="238" y="41"/>
                  </a:lnTo>
                  <a:lnTo>
                    <a:pt x="243" y="40"/>
                  </a:lnTo>
                  <a:lnTo>
                    <a:pt x="247" y="38"/>
                  </a:lnTo>
                  <a:lnTo>
                    <a:pt x="250" y="33"/>
                  </a:lnTo>
                  <a:lnTo>
                    <a:pt x="252" y="27"/>
                  </a:lnTo>
                  <a:lnTo>
                    <a:pt x="249" y="16"/>
                  </a:lnTo>
                  <a:lnTo>
                    <a:pt x="242" y="8"/>
                  </a:lnTo>
                  <a:lnTo>
                    <a:pt x="232" y="2"/>
                  </a:lnTo>
                  <a:lnTo>
                    <a:pt x="221" y="0"/>
                  </a:lnTo>
                  <a:lnTo>
                    <a:pt x="205" y="6"/>
                  </a:lnTo>
                  <a:lnTo>
                    <a:pt x="192" y="23"/>
                  </a:lnTo>
                  <a:lnTo>
                    <a:pt x="179" y="51"/>
                  </a:lnTo>
                  <a:lnTo>
                    <a:pt x="168" y="89"/>
                  </a:lnTo>
                  <a:lnTo>
                    <a:pt x="166" y="97"/>
                  </a:lnTo>
                  <a:lnTo>
                    <a:pt x="161" y="116"/>
                  </a:lnTo>
                  <a:lnTo>
                    <a:pt x="153" y="146"/>
                  </a:lnTo>
                  <a:lnTo>
                    <a:pt x="144" y="186"/>
                  </a:lnTo>
                  <a:lnTo>
                    <a:pt x="133" y="235"/>
                  </a:lnTo>
                  <a:lnTo>
                    <a:pt x="121" y="290"/>
                  </a:lnTo>
                  <a:lnTo>
                    <a:pt x="109" y="353"/>
                  </a:lnTo>
                  <a:lnTo>
                    <a:pt x="97" y="420"/>
                  </a:lnTo>
                  <a:lnTo>
                    <a:pt x="85" y="486"/>
                  </a:lnTo>
                  <a:lnTo>
                    <a:pt x="72" y="550"/>
                  </a:lnTo>
                  <a:lnTo>
                    <a:pt x="70" y="559"/>
                  </a:lnTo>
                  <a:lnTo>
                    <a:pt x="67" y="570"/>
                  </a:lnTo>
                  <a:lnTo>
                    <a:pt x="63" y="582"/>
                  </a:lnTo>
                  <a:lnTo>
                    <a:pt x="58" y="595"/>
                  </a:lnTo>
                  <a:lnTo>
                    <a:pt x="53" y="606"/>
                  </a:lnTo>
                  <a:lnTo>
                    <a:pt x="46" y="615"/>
                  </a:lnTo>
                  <a:lnTo>
                    <a:pt x="39" y="622"/>
                  </a:lnTo>
                  <a:lnTo>
                    <a:pt x="31" y="624"/>
                  </a:lnTo>
                  <a:lnTo>
                    <a:pt x="24" y="623"/>
                  </a:lnTo>
                  <a:lnTo>
                    <a:pt x="19" y="621"/>
                  </a:lnTo>
                  <a:lnTo>
                    <a:pt x="15" y="618"/>
                  </a:lnTo>
                  <a:lnTo>
                    <a:pt x="14" y="6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Freeform 29"/>
            <p:cNvSpPr>
              <a:spLocks noChangeAspect="1"/>
            </p:cNvSpPr>
            <p:nvPr/>
          </p:nvSpPr>
          <p:spPr bwMode="auto">
            <a:xfrm>
              <a:off x="1338" y="506"/>
              <a:ext cx="139" cy="140"/>
            </a:xfrm>
            <a:custGeom>
              <a:avLst/>
              <a:gdLst>
                <a:gd name="T0" fmla="*/ 132 w 139"/>
                <a:gd name="T1" fmla="*/ 106 h 140"/>
                <a:gd name="T2" fmla="*/ 131 w 139"/>
                <a:gd name="T3" fmla="*/ 112 h 140"/>
                <a:gd name="T4" fmla="*/ 128 w 139"/>
                <a:gd name="T5" fmla="*/ 121 h 140"/>
                <a:gd name="T6" fmla="*/ 126 w 139"/>
                <a:gd name="T7" fmla="*/ 124 h 140"/>
                <a:gd name="T8" fmla="*/ 114 w 139"/>
                <a:gd name="T9" fmla="*/ 125 h 140"/>
                <a:gd name="T10" fmla="*/ 100 w 139"/>
                <a:gd name="T11" fmla="*/ 117 h 140"/>
                <a:gd name="T12" fmla="*/ 110 w 139"/>
                <a:gd name="T13" fmla="*/ 102 h 140"/>
                <a:gd name="T14" fmla="*/ 125 w 139"/>
                <a:gd name="T15" fmla="*/ 82 h 140"/>
                <a:gd name="T16" fmla="*/ 135 w 139"/>
                <a:gd name="T17" fmla="*/ 61 h 140"/>
                <a:gd name="T18" fmla="*/ 131 w 139"/>
                <a:gd name="T19" fmla="*/ 30 h 140"/>
                <a:gd name="T20" fmla="*/ 96 w 139"/>
                <a:gd name="T21" fmla="*/ 4 h 140"/>
                <a:gd name="T22" fmla="*/ 43 w 139"/>
                <a:gd name="T23" fmla="*/ 4 h 140"/>
                <a:gd name="T24" fmla="*/ 8 w 139"/>
                <a:gd name="T25" fmla="*/ 30 h 140"/>
                <a:gd name="T26" fmla="*/ 4 w 139"/>
                <a:gd name="T27" fmla="*/ 62 h 140"/>
                <a:gd name="T28" fmla="*/ 16 w 139"/>
                <a:gd name="T29" fmla="*/ 85 h 140"/>
                <a:gd name="T30" fmla="*/ 34 w 139"/>
                <a:gd name="T31" fmla="*/ 111 h 140"/>
                <a:gd name="T32" fmla="*/ 24 w 139"/>
                <a:gd name="T33" fmla="*/ 125 h 140"/>
                <a:gd name="T34" fmla="*/ 13 w 139"/>
                <a:gd name="T35" fmla="*/ 124 h 140"/>
                <a:gd name="T36" fmla="*/ 10 w 139"/>
                <a:gd name="T37" fmla="*/ 122 h 140"/>
                <a:gd name="T38" fmla="*/ 8 w 139"/>
                <a:gd name="T39" fmla="*/ 113 h 140"/>
                <a:gd name="T40" fmla="*/ 7 w 139"/>
                <a:gd name="T41" fmla="*/ 106 h 140"/>
                <a:gd name="T42" fmla="*/ 7 w 139"/>
                <a:gd name="T43" fmla="*/ 140 h 140"/>
                <a:gd name="T44" fmla="*/ 47 w 139"/>
                <a:gd name="T45" fmla="*/ 139 h 140"/>
                <a:gd name="T46" fmla="*/ 47 w 139"/>
                <a:gd name="T47" fmla="*/ 124 h 140"/>
                <a:gd name="T48" fmla="*/ 40 w 139"/>
                <a:gd name="T49" fmla="*/ 103 h 140"/>
                <a:gd name="T50" fmla="*/ 27 w 139"/>
                <a:gd name="T51" fmla="*/ 71 h 140"/>
                <a:gd name="T52" fmla="*/ 27 w 139"/>
                <a:gd name="T53" fmla="*/ 31 h 140"/>
                <a:gd name="T54" fmla="*/ 52 w 139"/>
                <a:gd name="T55" fmla="*/ 8 h 140"/>
                <a:gd name="T56" fmla="*/ 86 w 139"/>
                <a:gd name="T57" fmla="*/ 8 h 140"/>
                <a:gd name="T58" fmla="*/ 111 w 139"/>
                <a:gd name="T59" fmla="*/ 31 h 140"/>
                <a:gd name="T60" fmla="*/ 111 w 139"/>
                <a:gd name="T61" fmla="*/ 71 h 140"/>
                <a:gd name="T62" fmla="*/ 98 w 139"/>
                <a:gd name="T63" fmla="*/ 102 h 140"/>
                <a:gd name="T64" fmla="*/ 92 w 139"/>
                <a:gd name="T65" fmla="*/ 124 h 140"/>
                <a:gd name="T66" fmla="*/ 91 w 139"/>
                <a:gd name="T67" fmla="*/ 138 h 140"/>
                <a:gd name="T68" fmla="*/ 93 w 139"/>
                <a:gd name="T69" fmla="*/ 139 h 140"/>
                <a:gd name="T70" fmla="*/ 132 w 139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9" h="140">
                  <a:moveTo>
                    <a:pt x="139" y="106"/>
                  </a:moveTo>
                  <a:lnTo>
                    <a:pt x="132" y="106"/>
                  </a:lnTo>
                  <a:lnTo>
                    <a:pt x="131" y="108"/>
                  </a:lnTo>
                  <a:lnTo>
                    <a:pt x="131" y="112"/>
                  </a:lnTo>
                  <a:lnTo>
                    <a:pt x="130" y="117"/>
                  </a:lnTo>
                  <a:lnTo>
                    <a:pt x="128" y="121"/>
                  </a:lnTo>
                  <a:lnTo>
                    <a:pt x="127" y="123"/>
                  </a:lnTo>
                  <a:lnTo>
                    <a:pt x="126" y="124"/>
                  </a:lnTo>
                  <a:lnTo>
                    <a:pt x="121" y="125"/>
                  </a:lnTo>
                  <a:lnTo>
                    <a:pt x="114" y="125"/>
                  </a:lnTo>
                  <a:lnTo>
                    <a:pt x="97" y="125"/>
                  </a:lnTo>
                  <a:lnTo>
                    <a:pt x="100" y="117"/>
                  </a:lnTo>
                  <a:lnTo>
                    <a:pt x="105" y="110"/>
                  </a:lnTo>
                  <a:lnTo>
                    <a:pt x="110" y="102"/>
                  </a:lnTo>
                  <a:lnTo>
                    <a:pt x="118" y="92"/>
                  </a:lnTo>
                  <a:lnTo>
                    <a:pt x="125" y="82"/>
                  </a:lnTo>
                  <a:lnTo>
                    <a:pt x="131" y="72"/>
                  </a:lnTo>
                  <a:lnTo>
                    <a:pt x="135" y="61"/>
                  </a:lnTo>
                  <a:lnTo>
                    <a:pt x="136" y="49"/>
                  </a:lnTo>
                  <a:lnTo>
                    <a:pt x="131" y="30"/>
                  </a:lnTo>
                  <a:lnTo>
                    <a:pt x="117" y="15"/>
                  </a:lnTo>
                  <a:lnTo>
                    <a:pt x="96" y="4"/>
                  </a:lnTo>
                  <a:lnTo>
                    <a:pt x="69" y="0"/>
                  </a:lnTo>
                  <a:lnTo>
                    <a:pt x="43" y="4"/>
                  </a:lnTo>
                  <a:lnTo>
                    <a:pt x="21" y="15"/>
                  </a:lnTo>
                  <a:lnTo>
                    <a:pt x="8" y="30"/>
                  </a:lnTo>
                  <a:lnTo>
                    <a:pt x="2" y="49"/>
                  </a:lnTo>
                  <a:lnTo>
                    <a:pt x="4" y="62"/>
                  </a:lnTo>
                  <a:lnTo>
                    <a:pt x="9" y="73"/>
                  </a:lnTo>
                  <a:lnTo>
                    <a:pt x="16" y="85"/>
                  </a:lnTo>
                  <a:lnTo>
                    <a:pt x="26" y="98"/>
                  </a:lnTo>
                  <a:lnTo>
                    <a:pt x="34" y="111"/>
                  </a:lnTo>
                  <a:lnTo>
                    <a:pt x="41" y="125"/>
                  </a:lnTo>
                  <a:lnTo>
                    <a:pt x="24" y="125"/>
                  </a:lnTo>
                  <a:lnTo>
                    <a:pt x="17" y="125"/>
                  </a:lnTo>
                  <a:lnTo>
                    <a:pt x="13" y="124"/>
                  </a:lnTo>
                  <a:lnTo>
                    <a:pt x="11" y="123"/>
                  </a:lnTo>
                  <a:lnTo>
                    <a:pt x="10" y="122"/>
                  </a:lnTo>
                  <a:lnTo>
                    <a:pt x="9" y="118"/>
                  </a:lnTo>
                  <a:lnTo>
                    <a:pt x="8" y="113"/>
                  </a:lnTo>
                  <a:lnTo>
                    <a:pt x="7" y="108"/>
                  </a:lnTo>
                  <a:lnTo>
                    <a:pt x="7" y="106"/>
                  </a:lnTo>
                  <a:lnTo>
                    <a:pt x="0" y="106"/>
                  </a:lnTo>
                  <a:lnTo>
                    <a:pt x="7" y="140"/>
                  </a:lnTo>
                  <a:lnTo>
                    <a:pt x="43" y="140"/>
                  </a:lnTo>
                  <a:lnTo>
                    <a:pt x="47" y="139"/>
                  </a:lnTo>
                  <a:lnTo>
                    <a:pt x="48" y="135"/>
                  </a:lnTo>
                  <a:lnTo>
                    <a:pt x="47" y="124"/>
                  </a:lnTo>
                  <a:lnTo>
                    <a:pt x="44" y="113"/>
                  </a:lnTo>
                  <a:lnTo>
                    <a:pt x="40" y="103"/>
                  </a:lnTo>
                  <a:lnTo>
                    <a:pt x="37" y="94"/>
                  </a:lnTo>
                  <a:lnTo>
                    <a:pt x="27" y="71"/>
                  </a:lnTo>
                  <a:lnTo>
                    <a:pt x="24" y="49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52" y="8"/>
                  </a:lnTo>
                  <a:lnTo>
                    <a:pt x="69" y="6"/>
                  </a:lnTo>
                  <a:lnTo>
                    <a:pt x="86" y="8"/>
                  </a:lnTo>
                  <a:lnTo>
                    <a:pt x="101" y="17"/>
                  </a:lnTo>
                  <a:lnTo>
                    <a:pt x="111" y="31"/>
                  </a:lnTo>
                  <a:lnTo>
                    <a:pt x="115" y="49"/>
                  </a:lnTo>
                  <a:lnTo>
                    <a:pt x="111" y="71"/>
                  </a:lnTo>
                  <a:lnTo>
                    <a:pt x="102" y="93"/>
                  </a:lnTo>
                  <a:lnTo>
                    <a:pt x="98" y="102"/>
                  </a:lnTo>
                  <a:lnTo>
                    <a:pt x="95" y="112"/>
                  </a:lnTo>
                  <a:lnTo>
                    <a:pt x="92" y="124"/>
                  </a:lnTo>
                  <a:lnTo>
                    <a:pt x="90" y="135"/>
                  </a:lnTo>
                  <a:lnTo>
                    <a:pt x="91" y="138"/>
                  </a:lnTo>
                  <a:lnTo>
                    <a:pt x="91" y="139"/>
                  </a:lnTo>
                  <a:lnTo>
                    <a:pt x="93" y="139"/>
                  </a:lnTo>
                  <a:lnTo>
                    <a:pt x="96" y="140"/>
                  </a:lnTo>
                  <a:lnTo>
                    <a:pt x="132" y="140"/>
                  </a:lnTo>
                  <a:lnTo>
                    <a:pt x="139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" name="Freeform 30"/>
            <p:cNvSpPr>
              <a:spLocks noChangeAspect="1"/>
            </p:cNvSpPr>
            <p:nvPr/>
          </p:nvSpPr>
          <p:spPr bwMode="auto">
            <a:xfrm>
              <a:off x="1566" y="188"/>
              <a:ext cx="142" cy="258"/>
            </a:xfrm>
            <a:custGeom>
              <a:avLst/>
              <a:gdLst>
                <a:gd name="T0" fmla="*/ 114 w 142"/>
                <a:gd name="T1" fmla="*/ 87 h 258"/>
                <a:gd name="T2" fmla="*/ 120 w 142"/>
                <a:gd name="T3" fmla="*/ 86 h 258"/>
                <a:gd name="T4" fmla="*/ 122 w 142"/>
                <a:gd name="T5" fmla="*/ 81 h 258"/>
                <a:gd name="T6" fmla="*/ 115 w 142"/>
                <a:gd name="T7" fmla="*/ 78 h 258"/>
                <a:gd name="T8" fmla="*/ 97 w 142"/>
                <a:gd name="T9" fmla="*/ 46 h 258"/>
                <a:gd name="T10" fmla="*/ 100 w 142"/>
                <a:gd name="T11" fmla="*/ 30 h 258"/>
                <a:gd name="T12" fmla="*/ 104 w 142"/>
                <a:gd name="T13" fmla="*/ 16 h 258"/>
                <a:gd name="T14" fmla="*/ 117 w 142"/>
                <a:gd name="T15" fmla="*/ 7 h 258"/>
                <a:gd name="T16" fmla="*/ 123 w 142"/>
                <a:gd name="T17" fmla="*/ 7 h 258"/>
                <a:gd name="T18" fmla="*/ 131 w 142"/>
                <a:gd name="T19" fmla="*/ 12 h 258"/>
                <a:gd name="T20" fmla="*/ 119 w 142"/>
                <a:gd name="T21" fmla="*/ 18 h 258"/>
                <a:gd name="T22" fmla="*/ 116 w 142"/>
                <a:gd name="T23" fmla="*/ 27 h 258"/>
                <a:gd name="T24" fmla="*/ 119 w 142"/>
                <a:gd name="T25" fmla="*/ 34 h 258"/>
                <a:gd name="T26" fmla="*/ 126 w 142"/>
                <a:gd name="T27" fmla="*/ 37 h 258"/>
                <a:gd name="T28" fmla="*/ 137 w 142"/>
                <a:gd name="T29" fmla="*/ 32 h 258"/>
                <a:gd name="T30" fmla="*/ 142 w 142"/>
                <a:gd name="T31" fmla="*/ 20 h 258"/>
                <a:gd name="T32" fmla="*/ 134 w 142"/>
                <a:gd name="T33" fmla="*/ 5 h 258"/>
                <a:gd name="T34" fmla="*/ 117 w 142"/>
                <a:gd name="T35" fmla="*/ 0 h 258"/>
                <a:gd name="T36" fmla="*/ 109 w 142"/>
                <a:gd name="T37" fmla="*/ 2 h 258"/>
                <a:gd name="T38" fmla="*/ 99 w 142"/>
                <a:gd name="T39" fmla="*/ 6 h 258"/>
                <a:gd name="T40" fmla="*/ 89 w 142"/>
                <a:gd name="T41" fmla="*/ 16 h 258"/>
                <a:gd name="T42" fmla="*/ 81 w 142"/>
                <a:gd name="T43" fmla="*/ 33 h 258"/>
                <a:gd name="T44" fmla="*/ 78 w 142"/>
                <a:gd name="T45" fmla="*/ 45 h 258"/>
                <a:gd name="T46" fmla="*/ 72 w 142"/>
                <a:gd name="T47" fmla="*/ 78 h 258"/>
                <a:gd name="T48" fmla="*/ 49 w 142"/>
                <a:gd name="T49" fmla="*/ 78 h 258"/>
                <a:gd name="T50" fmla="*/ 44 w 142"/>
                <a:gd name="T51" fmla="*/ 80 h 258"/>
                <a:gd name="T52" fmla="*/ 46 w 142"/>
                <a:gd name="T53" fmla="*/ 86 h 258"/>
                <a:gd name="T54" fmla="*/ 70 w 142"/>
                <a:gd name="T55" fmla="*/ 87 h 258"/>
                <a:gd name="T56" fmla="*/ 45 w 142"/>
                <a:gd name="T57" fmla="*/ 219 h 258"/>
                <a:gd name="T58" fmla="*/ 34 w 142"/>
                <a:gd name="T59" fmla="*/ 247 h 258"/>
                <a:gd name="T60" fmla="*/ 23 w 142"/>
                <a:gd name="T61" fmla="*/ 252 h 258"/>
                <a:gd name="T62" fmla="*/ 15 w 142"/>
                <a:gd name="T63" fmla="*/ 250 h 258"/>
                <a:gd name="T64" fmla="*/ 19 w 142"/>
                <a:gd name="T65" fmla="*/ 245 h 258"/>
                <a:gd name="T66" fmla="*/ 26 w 142"/>
                <a:gd name="T67" fmla="*/ 236 h 258"/>
                <a:gd name="T68" fmla="*/ 26 w 142"/>
                <a:gd name="T69" fmla="*/ 227 h 258"/>
                <a:gd name="T70" fmla="*/ 20 w 142"/>
                <a:gd name="T71" fmla="*/ 222 h 258"/>
                <a:gd name="T72" fmla="*/ 11 w 142"/>
                <a:gd name="T73" fmla="*/ 223 h 258"/>
                <a:gd name="T74" fmla="*/ 2 w 142"/>
                <a:gd name="T75" fmla="*/ 231 h 258"/>
                <a:gd name="T76" fmla="*/ 3 w 142"/>
                <a:gd name="T77" fmla="*/ 247 h 258"/>
                <a:gd name="T78" fmla="*/ 16 w 142"/>
                <a:gd name="T79" fmla="*/ 257 h 258"/>
                <a:gd name="T80" fmla="*/ 35 w 142"/>
                <a:gd name="T81" fmla="*/ 255 h 258"/>
                <a:gd name="T82" fmla="*/ 52 w 142"/>
                <a:gd name="T83" fmla="*/ 240 h 258"/>
                <a:gd name="T84" fmla="*/ 63 w 142"/>
                <a:gd name="T85" fmla="*/ 215 h 258"/>
                <a:gd name="T86" fmla="*/ 71 w 142"/>
                <a:gd name="T87" fmla="*/ 183 h 258"/>
                <a:gd name="T88" fmla="*/ 89 w 142"/>
                <a:gd name="T89" fmla="*/ 8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2" h="258">
                  <a:moveTo>
                    <a:pt x="89" y="87"/>
                  </a:moveTo>
                  <a:lnTo>
                    <a:pt x="114" y="87"/>
                  </a:lnTo>
                  <a:lnTo>
                    <a:pt x="118" y="87"/>
                  </a:lnTo>
                  <a:lnTo>
                    <a:pt x="120" y="86"/>
                  </a:lnTo>
                  <a:lnTo>
                    <a:pt x="122" y="84"/>
                  </a:lnTo>
                  <a:lnTo>
                    <a:pt x="122" y="81"/>
                  </a:lnTo>
                  <a:lnTo>
                    <a:pt x="120" y="78"/>
                  </a:lnTo>
                  <a:lnTo>
                    <a:pt x="115" y="78"/>
                  </a:lnTo>
                  <a:lnTo>
                    <a:pt x="91" y="78"/>
                  </a:lnTo>
                  <a:lnTo>
                    <a:pt x="97" y="46"/>
                  </a:lnTo>
                  <a:lnTo>
                    <a:pt x="98" y="39"/>
                  </a:lnTo>
                  <a:lnTo>
                    <a:pt x="100" y="30"/>
                  </a:lnTo>
                  <a:lnTo>
                    <a:pt x="102" y="21"/>
                  </a:lnTo>
                  <a:lnTo>
                    <a:pt x="104" y="16"/>
                  </a:lnTo>
                  <a:lnTo>
                    <a:pt x="109" y="9"/>
                  </a:lnTo>
                  <a:lnTo>
                    <a:pt x="117" y="7"/>
                  </a:lnTo>
                  <a:lnTo>
                    <a:pt x="119" y="7"/>
                  </a:lnTo>
                  <a:lnTo>
                    <a:pt x="123" y="7"/>
                  </a:lnTo>
                  <a:lnTo>
                    <a:pt x="127" y="9"/>
                  </a:lnTo>
                  <a:lnTo>
                    <a:pt x="131" y="12"/>
                  </a:lnTo>
                  <a:lnTo>
                    <a:pt x="123" y="14"/>
                  </a:lnTo>
                  <a:lnTo>
                    <a:pt x="119" y="18"/>
                  </a:lnTo>
                  <a:lnTo>
                    <a:pt x="116" y="23"/>
                  </a:lnTo>
                  <a:lnTo>
                    <a:pt x="116" y="27"/>
                  </a:lnTo>
                  <a:lnTo>
                    <a:pt x="117" y="31"/>
                  </a:lnTo>
                  <a:lnTo>
                    <a:pt x="119" y="34"/>
                  </a:lnTo>
                  <a:lnTo>
                    <a:pt x="122" y="36"/>
                  </a:lnTo>
                  <a:lnTo>
                    <a:pt x="126" y="37"/>
                  </a:lnTo>
                  <a:lnTo>
                    <a:pt x="132" y="36"/>
                  </a:lnTo>
                  <a:lnTo>
                    <a:pt x="137" y="32"/>
                  </a:lnTo>
                  <a:lnTo>
                    <a:pt x="140" y="27"/>
                  </a:lnTo>
                  <a:lnTo>
                    <a:pt x="142" y="20"/>
                  </a:lnTo>
                  <a:lnTo>
                    <a:pt x="140" y="11"/>
                  </a:lnTo>
                  <a:lnTo>
                    <a:pt x="134" y="5"/>
                  </a:lnTo>
                  <a:lnTo>
                    <a:pt x="126" y="2"/>
                  </a:lnTo>
                  <a:lnTo>
                    <a:pt x="117" y="0"/>
                  </a:lnTo>
                  <a:lnTo>
                    <a:pt x="113" y="1"/>
                  </a:lnTo>
                  <a:lnTo>
                    <a:pt x="109" y="2"/>
                  </a:lnTo>
                  <a:lnTo>
                    <a:pt x="104" y="3"/>
                  </a:lnTo>
                  <a:lnTo>
                    <a:pt x="99" y="6"/>
                  </a:lnTo>
                  <a:lnTo>
                    <a:pt x="94" y="11"/>
                  </a:lnTo>
                  <a:lnTo>
                    <a:pt x="89" y="16"/>
                  </a:lnTo>
                  <a:lnTo>
                    <a:pt x="85" y="24"/>
                  </a:lnTo>
                  <a:lnTo>
                    <a:pt x="81" y="33"/>
                  </a:lnTo>
                  <a:lnTo>
                    <a:pt x="80" y="38"/>
                  </a:lnTo>
                  <a:lnTo>
                    <a:pt x="78" y="45"/>
                  </a:lnTo>
                  <a:lnTo>
                    <a:pt x="76" y="57"/>
                  </a:lnTo>
                  <a:lnTo>
                    <a:pt x="72" y="78"/>
                  </a:lnTo>
                  <a:lnTo>
                    <a:pt x="52" y="78"/>
                  </a:lnTo>
                  <a:lnTo>
                    <a:pt x="49" y="78"/>
                  </a:lnTo>
                  <a:lnTo>
                    <a:pt x="46" y="79"/>
                  </a:lnTo>
                  <a:lnTo>
                    <a:pt x="44" y="80"/>
                  </a:lnTo>
                  <a:lnTo>
                    <a:pt x="44" y="83"/>
                  </a:lnTo>
                  <a:lnTo>
                    <a:pt x="46" y="86"/>
                  </a:lnTo>
                  <a:lnTo>
                    <a:pt x="52" y="87"/>
                  </a:lnTo>
                  <a:lnTo>
                    <a:pt x="70" y="87"/>
                  </a:lnTo>
                  <a:lnTo>
                    <a:pt x="49" y="199"/>
                  </a:lnTo>
                  <a:lnTo>
                    <a:pt x="45" y="219"/>
                  </a:lnTo>
                  <a:lnTo>
                    <a:pt x="40" y="236"/>
                  </a:lnTo>
                  <a:lnTo>
                    <a:pt x="34" y="247"/>
                  </a:lnTo>
                  <a:lnTo>
                    <a:pt x="24" y="252"/>
                  </a:lnTo>
                  <a:lnTo>
                    <a:pt x="23" y="252"/>
                  </a:lnTo>
                  <a:lnTo>
                    <a:pt x="19" y="251"/>
                  </a:lnTo>
                  <a:lnTo>
                    <a:pt x="15" y="250"/>
                  </a:lnTo>
                  <a:lnTo>
                    <a:pt x="11" y="247"/>
                  </a:lnTo>
                  <a:lnTo>
                    <a:pt x="19" y="245"/>
                  </a:lnTo>
                  <a:lnTo>
                    <a:pt x="24" y="241"/>
                  </a:lnTo>
                  <a:lnTo>
                    <a:pt x="26" y="236"/>
                  </a:lnTo>
                  <a:lnTo>
                    <a:pt x="27" y="232"/>
                  </a:lnTo>
                  <a:lnTo>
                    <a:pt x="26" y="227"/>
                  </a:lnTo>
                  <a:lnTo>
                    <a:pt x="23" y="224"/>
                  </a:lnTo>
                  <a:lnTo>
                    <a:pt x="20" y="222"/>
                  </a:lnTo>
                  <a:lnTo>
                    <a:pt x="16" y="222"/>
                  </a:lnTo>
                  <a:lnTo>
                    <a:pt x="11" y="223"/>
                  </a:lnTo>
                  <a:lnTo>
                    <a:pt x="6" y="226"/>
                  </a:lnTo>
                  <a:lnTo>
                    <a:pt x="2" y="231"/>
                  </a:lnTo>
                  <a:lnTo>
                    <a:pt x="0" y="239"/>
                  </a:lnTo>
                  <a:lnTo>
                    <a:pt x="3" y="247"/>
                  </a:lnTo>
                  <a:lnTo>
                    <a:pt x="8" y="253"/>
                  </a:lnTo>
                  <a:lnTo>
                    <a:pt x="16" y="257"/>
                  </a:lnTo>
                  <a:lnTo>
                    <a:pt x="24" y="258"/>
                  </a:lnTo>
                  <a:lnTo>
                    <a:pt x="35" y="255"/>
                  </a:lnTo>
                  <a:lnTo>
                    <a:pt x="45" y="249"/>
                  </a:lnTo>
                  <a:lnTo>
                    <a:pt x="52" y="240"/>
                  </a:lnTo>
                  <a:lnTo>
                    <a:pt x="57" y="231"/>
                  </a:lnTo>
                  <a:lnTo>
                    <a:pt x="63" y="215"/>
                  </a:lnTo>
                  <a:lnTo>
                    <a:pt x="68" y="198"/>
                  </a:lnTo>
                  <a:lnTo>
                    <a:pt x="71" y="183"/>
                  </a:lnTo>
                  <a:lnTo>
                    <a:pt x="72" y="177"/>
                  </a:lnTo>
                  <a:lnTo>
                    <a:pt x="89" y="8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Freeform 31"/>
            <p:cNvSpPr>
              <a:spLocks noChangeAspect="1"/>
            </p:cNvSpPr>
            <p:nvPr/>
          </p:nvSpPr>
          <p:spPr bwMode="auto">
            <a:xfrm>
              <a:off x="1702" y="296"/>
              <a:ext cx="94" cy="136"/>
            </a:xfrm>
            <a:custGeom>
              <a:avLst/>
              <a:gdLst>
                <a:gd name="T0" fmla="*/ 70 w 94"/>
                <a:gd name="T1" fmla="*/ 16 h 136"/>
                <a:gd name="T2" fmla="*/ 71 w 94"/>
                <a:gd name="T3" fmla="*/ 11 h 136"/>
                <a:gd name="T4" fmla="*/ 73 w 94"/>
                <a:gd name="T5" fmla="*/ 9 h 136"/>
                <a:gd name="T6" fmla="*/ 78 w 94"/>
                <a:gd name="T7" fmla="*/ 7 h 136"/>
                <a:gd name="T8" fmla="*/ 87 w 94"/>
                <a:gd name="T9" fmla="*/ 7 h 136"/>
                <a:gd name="T10" fmla="*/ 92 w 94"/>
                <a:gd name="T11" fmla="*/ 7 h 136"/>
                <a:gd name="T12" fmla="*/ 94 w 94"/>
                <a:gd name="T13" fmla="*/ 3 h 136"/>
                <a:gd name="T14" fmla="*/ 93 w 94"/>
                <a:gd name="T15" fmla="*/ 1 h 136"/>
                <a:gd name="T16" fmla="*/ 91 w 94"/>
                <a:gd name="T17" fmla="*/ 0 h 136"/>
                <a:gd name="T18" fmla="*/ 78 w 94"/>
                <a:gd name="T19" fmla="*/ 1 h 136"/>
                <a:gd name="T20" fmla="*/ 50 w 94"/>
                <a:gd name="T21" fmla="*/ 1 h 136"/>
                <a:gd name="T22" fmla="*/ 37 w 94"/>
                <a:gd name="T23" fmla="*/ 0 h 136"/>
                <a:gd name="T24" fmla="*/ 36 w 94"/>
                <a:gd name="T25" fmla="*/ 0 h 136"/>
                <a:gd name="T26" fmla="*/ 34 w 94"/>
                <a:gd name="T27" fmla="*/ 0 h 136"/>
                <a:gd name="T28" fmla="*/ 33 w 94"/>
                <a:gd name="T29" fmla="*/ 2 h 136"/>
                <a:gd name="T30" fmla="*/ 33 w 94"/>
                <a:gd name="T31" fmla="*/ 4 h 136"/>
                <a:gd name="T32" fmla="*/ 34 w 94"/>
                <a:gd name="T33" fmla="*/ 7 h 136"/>
                <a:gd name="T34" fmla="*/ 39 w 94"/>
                <a:gd name="T35" fmla="*/ 7 h 136"/>
                <a:gd name="T36" fmla="*/ 42 w 94"/>
                <a:gd name="T37" fmla="*/ 7 h 136"/>
                <a:gd name="T38" fmla="*/ 47 w 94"/>
                <a:gd name="T39" fmla="*/ 7 h 136"/>
                <a:gd name="T40" fmla="*/ 51 w 94"/>
                <a:gd name="T41" fmla="*/ 8 h 136"/>
                <a:gd name="T42" fmla="*/ 52 w 94"/>
                <a:gd name="T43" fmla="*/ 10 h 136"/>
                <a:gd name="T44" fmla="*/ 51 w 94"/>
                <a:gd name="T45" fmla="*/ 14 h 136"/>
                <a:gd name="T46" fmla="*/ 25 w 94"/>
                <a:gd name="T47" fmla="*/ 120 h 136"/>
                <a:gd name="T48" fmla="*/ 23 w 94"/>
                <a:gd name="T49" fmla="*/ 124 h 136"/>
                <a:gd name="T50" fmla="*/ 21 w 94"/>
                <a:gd name="T51" fmla="*/ 126 h 136"/>
                <a:gd name="T52" fmla="*/ 16 w 94"/>
                <a:gd name="T53" fmla="*/ 128 h 136"/>
                <a:gd name="T54" fmla="*/ 8 w 94"/>
                <a:gd name="T55" fmla="*/ 128 h 136"/>
                <a:gd name="T56" fmla="*/ 4 w 94"/>
                <a:gd name="T57" fmla="*/ 128 h 136"/>
                <a:gd name="T58" fmla="*/ 2 w 94"/>
                <a:gd name="T59" fmla="*/ 129 h 136"/>
                <a:gd name="T60" fmla="*/ 1 w 94"/>
                <a:gd name="T61" fmla="*/ 130 h 136"/>
                <a:gd name="T62" fmla="*/ 0 w 94"/>
                <a:gd name="T63" fmla="*/ 133 h 136"/>
                <a:gd name="T64" fmla="*/ 1 w 94"/>
                <a:gd name="T65" fmla="*/ 134 h 136"/>
                <a:gd name="T66" fmla="*/ 4 w 94"/>
                <a:gd name="T67" fmla="*/ 136 h 136"/>
                <a:gd name="T68" fmla="*/ 9 w 94"/>
                <a:gd name="T69" fmla="*/ 135 h 136"/>
                <a:gd name="T70" fmla="*/ 17 w 94"/>
                <a:gd name="T71" fmla="*/ 135 h 136"/>
                <a:gd name="T72" fmla="*/ 24 w 94"/>
                <a:gd name="T73" fmla="*/ 135 h 136"/>
                <a:gd name="T74" fmla="*/ 30 w 94"/>
                <a:gd name="T75" fmla="*/ 135 h 136"/>
                <a:gd name="T76" fmla="*/ 44 w 94"/>
                <a:gd name="T77" fmla="*/ 135 h 136"/>
                <a:gd name="T78" fmla="*/ 58 w 94"/>
                <a:gd name="T79" fmla="*/ 136 h 136"/>
                <a:gd name="T80" fmla="*/ 59 w 94"/>
                <a:gd name="T81" fmla="*/ 135 h 136"/>
                <a:gd name="T82" fmla="*/ 60 w 94"/>
                <a:gd name="T83" fmla="*/ 135 h 136"/>
                <a:gd name="T84" fmla="*/ 61 w 94"/>
                <a:gd name="T85" fmla="*/ 134 h 136"/>
                <a:gd name="T86" fmla="*/ 62 w 94"/>
                <a:gd name="T87" fmla="*/ 131 h 136"/>
                <a:gd name="T88" fmla="*/ 60 w 94"/>
                <a:gd name="T89" fmla="*/ 129 h 136"/>
                <a:gd name="T90" fmla="*/ 55 w 94"/>
                <a:gd name="T91" fmla="*/ 128 h 136"/>
                <a:gd name="T92" fmla="*/ 53 w 94"/>
                <a:gd name="T93" fmla="*/ 128 h 136"/>
                <a:gd name="T94" fmla="*/ 47 w 94"/>
                <a:gd name="T95" fmla="*/ 128 h 136"/>
                <a:gd name="T96" fmla="*/ 43 w 94"/>
                <a:gd name="T97" fmla="*/ 127 h 136"/>
                <a:gd name="T98" fmla="*/ 42 w 94"/>
                <a:gd name="T99" fmla="*/ 125 h 136"/>
                <a:gd name="T100" fmla="*/ 43 w 94"/>
                <a:gd name="T101" fmla="*/ 124 h 136"/>
                <a:gd name="T102" fmla="*/ 43 w 94"/>
                <a:gd name="T103" fmla="*/ 121 h 136"/>
                <a:gd name="T104" fmla="*/ 70 w 94"/>
                <a:gd name="T105" fmla="*/ 1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36">
                  <a:moveTo>
                    <a:pt x="70" y="16"/>
                  </a:moveTo>
                  <a:lnTo>
                    <a:pt x="71" y="11"/>
                  </a:lnTo>
                  <a:lnTo>
                    <a:pt x="73" y="9"/>
                  </a:lnTo>
                  <a:lnTo>
                    <a:pt x="78" y="7"/>
                  </a:lnTo>
                  <a:lnTo>
                    <a:pt x="87" y="7"/>
                  </a:lnTo>
                  <a:lnTo>
                    <a:pt x="92" y="7"/>
                  </a:lnTo>
                  <a:lnTo>
                    <a:pt x="94" y="3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50" y="1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4" y="7"/>
                  </a:lnTo>
                  <a:lnTo>
                    <a:pt x="39" y="7"/>
                  </a:lnTo>
                  <a:lnTo>
                    <a:pt x="42" y="7"/>
                  </a:lnTo>
                  <a:lnTo>
                    <a:pt x="47" y="7"/>
                  </a:lnTo>
                  <a:lnTo>
                    <a:pt x="51" y="8"/>
                  </a:lnTo>
                  <a:lnTo>
                    <a:pt x="52" y="10"/>
                  </a:lnTo>
                  <a:lnTo>
                    <a:pt x="51" y="14"/>
                  </a:lnTo>
                  <a:lnTo>
                    <a:pt x="25" y="120"/>
                  </a:lnTo>
                  <a:lnTo>
                    <a:pt x="23" y="124"/>
                  </a:lnTo>
                  <a:lnTo>
                    <a:pt x="21" y="126"/>
                  </a:lnTo>
                  <a:lnTo>
                    <a:pt x="16" y="128"/>
                  </a:lnTo>
                  <a:lnTo>
                    <a:pt x="8" y="128"/>
                  </a:lnTo>
                  <a:lnTo>
                    <a:pt x="4" y="128"/>
                  </a:lnTo>
                  <a:lnTo>
                    <a:pt x="2" y="129"/>
                  </a:lnTo>
                  <a:lnTo>
                    <a:pt x="1" y="130"/>
                  </a:lnTo>
                  <a:lnTo>
                    <a:pt x="0" y="133"/>
                  </a:lnTo>
                  <a:lnTo>
                    <a:pt x="1" y="134"/>
                  </a:lnTo>
                  <a:lnTo>
                    <a:pt x="4" y="136"/>
                  </a:lnTo>
                  <a:lnTo>
                    <a:pt x="9" y="135"/>
                  </a:lnTo>
                  <a:lnTo>
                    <a:pt x="17" y="135"/>
                  </a:lnTo>
                  <a:lnTo>
                    <a:pt x="24" y="135"/>
                  </a:lnTo>
                  <a:lnTo>
                    <a:pt x="30" y="135"/>
                  </a:lnTo>
                  <a:lnTo>
                    <a:pt x="44" y="135"/>
                  </a:lnTo>
                  <a:lnTo>
                    <a:pt x="58" y="136"/>
                  </a:lnTo>
                  <a:lnTo>
                    <a:pt x="59" y="135"/>
                  </a:lnTo>
                  <a:lnTo>
                    <a:pt x="60" y="135"/>
                  </a:lnTo>
                  <a:lnTo>
                    <a:pt x="61" y="134"/>
                  </a:lnTo>
                  <a:lnTo>
                    <a:pt x="62" y="131"/>
                  </a:lnTo>
                  <a:lnTo>
                    <a:pt x="60" y="129"/>
                  </a:lnTo>
                  <a:lnTo>
                    <a:pt x="55" y="128"/>
                  </a:lnTo>
                  <a:lnTo>
                    <a:pt x="53" y="128"/>
                  </a:lnTo>
                  <a:lnTo>
                    <a:pt x="47" y="128"/>
                  </a:lnTo>
                  <a:lnTo>
                    <a:pt x="43" y="127"/>
                  </a:lnTo>
                  <a:lnTo>
                    <a:pt x="42" y="125"/>
                  </a:lnTo>
                  <a:lnTo>
                    <a:pt x="43" y="124"/>
                  </a:lnTo>
                  <a:lnTo>
                    <a:pt x="43" y="121"/>
                  </a:lnTo>
                  <a:lnTo>
                    <a:pt x="70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" name="Freeform 32"/>
            <p:cNvSpPr>
              <a:spLocks noChangeAspect="1"/>
            </p:cNvSpPr>
            <p:nvPr/>
          </p:nvSpPr>
          <p:spPr bwMode="auto">
            <a:xfrm>
              <a:off x="1848" y="175"/>
              <a:ext cx="66" cy="284"/>
            </a:xfrm>
            <a:custGeom>
              <a:avLst/>
              <a:gdLst>
                <a:gd name="T0" fmla="*/ 66 w 66"/>
                <a:gd name="T1" fmla="*/ 281 h 284"/>
                <a:gd name="T2" fmla="*/ 65 w 66"/>
                <a:gd name="T3" fmla="*/ 280 h 284"/>
                <a:gd name="T4" fmla="*/ 65 w 66"/>
                <a:gd name="T5" fmla="*/ 280 h 284"/>
                <a:gd name="T6" fmla="*/ 63 w 66"/>
                <a:gd name="T7" fmla="*/ 278 h 284"/>
                <a:gd name="T8" fmla="*/ 61 w 66"/>
                <a:gd name="T9" fmla="*/ 275 h 284"/>
                <a:gd name="T10" fmla="*/ 39 w 66"/>
                <a:gd name="T11" fmla="*/ 245 h 284"/>
                <a:gd name="T12" fmla="*/ 25 w 66"/>
                <a:gd name="T13" fmla="*/ 211 h 284"/>
                <a:gd name="T14" fmla="*/ 18 w 66"/>
                <a:gd name="T15" fmla="*/ 176 h 284"/>
                <a:gd name="T16" fmla="*/ 16 w 66"/>
                <a:gd name="T17" fmla="*/ 142 h 284"/>
                <a:gd name="T18" fmla="*/ 18 w 66"/>
                <a:gd name="T19" fmla="*/ 105 h 284"/>
                <a:gd name="T20" fmla="*/ 26 w 66"/>
                <a:gd name="T21" fmla="*/ 70 h 284"/>
                <a:gd name="T22" fmla="*/ 40 w 66"/>
                <a:gd name="T23" fmla="*/ 37 h 284"/>
                <a:gd name="T24" fmla="*/ 62 w 66"/>
                <a:gd name="T25" fmla="*/ 8 h 284"/>
                <a:gd name="T26" fmla="*/ 65 w 66"/>
                <a:gd name="T27" fmla="*/ 5 h 284"/>
                <a:gd name="T28" fmla="*/ 66 w 66"/>
                <a:gd name="T29" fmla="*/ 3 h 284"/>
                <a:gd name="T30" fmla="*/ 65 w 66"/>
                <a:gd name="T31" fmla="*/ 1 h 284"/>
                <a:gd name="T32" fmla="*/ 63 w 66"/>
                <a:gd name="T33" fmla="*/ 0 h 284"/>
                <a:gd name="T34" fmla="*/ 57 w 66"/>
                <a:gd name="T35" fmla="*/ 4 h 284"/>
                <a:gd name="T36" fmla="*/ 45 w 66"/>
                <a:gd name="T37" fmla="*/ 15 h 284"/>
                <a:gd name="T38" fmla="*/ 31 w 66"/>
                <a:gd name="T39" fmla="*/ 32 h 284"/>
                <a:gd name="T40" fmla="*/ 18 w 66"/>
                <a:gd name="T41" fmla="*/ 56 h 284"/>
                <a:gd name="T42" fmla="*/ 9 w 66"/>
                <a:gd name="T43" fmla="*/ 79 h 284"/>
                <a:gd name="T44" fmla="*/ 3 w 66"/>
                <a:gd name="T45" fmla="*/ 102 h 284"/>
                <a:gd name="T46" fmla="*/ 0 w 66"/>
                <a:gd name="T47" fmla="*/ 123 h 284"/>
                <a:gd name="T48" fmla="*/ 0 w 66"/>
                <a:gd name="T49" fmla="*/ 142 h 284"/>
                <a:gd name="T50" fmla="*/ 0 w 66"/>
                <a:gd name="T51" fmla="*/ 161 h 284"/>
                <a:gd name="T52" fmla="*/ 3 w 66"/>
                <a:gd name="T53" fmla="*/ 183 h 284"/>
                <a:gd name="T54" fmla="*/ 9 w 66"/>
                <a:gd name="T55" fmla="*/ 206 h 284"/>
                <a:gd name="T56" fmla="*/ 18 w 66"/>
                <a:gd name="T57" fmla="*/ 231 h 284"/>
                <a:gd name="T58" fmla="*/ 32 w 66"/>
                <a:gd name="T59" fmla="*/ 254 h 284"/>
                <a:gd name="T60" fmla="*/ 46 w 66"/>
                <a:gd name="T61" fmla="*/ 270 h 284"/>
                <a:gd name="T62" fmla="*/ 57 w 66"/>
                <a:gd name="T63" fmla="*/ 280 h 284"/>
                <a:gd name="T64" fmla="*/ 63 w 66"/>
                <a:gd name="T65" fmla="*/ 284 h 284"/>
                <a:gd name="T66" fmla="*/ 65 w 66"/>
                <a:gd name="T67" fmla="*/ 283 h 284"/>
                <a:gd name="T68" fmla="*/ 66 w 66"/>
                <a:gd name="T69" fmla="*/ 28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284">
                  <a:moveTo>
                    <a:pt x="66" y="281"/>
                  </a:moveTo>
                  <a:lnTo>
                    <a:pt x="65" y="280"/>
                  </a:lnTo>
                  <a:lnTo>
                    <a:pt x="65" y="280"/>
                  </a:lnTo>
                  <a:lnTo>
                    <a:pt x="63" y="278"/>
                  </a:lnTo>
                  <a:lnTo>
                    <a:pt x="61" y="275"/>
                  </a:lnTo>
                  <a:lnTo>
                    <a:pt x="39" y="245"/>
                  </a:lnTo>
                  <a:lnTo>
                    <a:pt x="25" y="211"/>
                  </a:lnTo>
                  <a:lnTo>
                    <a:pt x="18" y="176"/>
                  </a:lnTo>
                  <a:lnTo>
                    <a:pt x="16" y="142"/>
                  </a:lnTo>
                  <a:lnTo>
                    <a:pt x="18" y="105"/>
                  </a:lnTo>
                  <a:lnTo>
                    <a:pt x="26" y="70"/>
                  </a:lnTo>
                  <a:lnTo>
                    <a:pt x="40" y="37"/>
                  </a:lnTo>
                  <a:lnTo>
                    <a:pt x="62" y="8"/>
                  </a:lnTo>
                  <a:lnTo>
                    <a:pt x="65" y="5"/>
                  </a:lnTo>
                  <a:lnTo>
                    <a:pt x="66" y="3"/>
                  </a:lnTo>
                  <a:lnTo>
                    <a:pt x="65" y="1"/>
                  </a:lnTo>
                  <a:lnTo>
                    <a:pt x="63" y="0"/>
                  </a:lnTo>
                  <a:lnTo>
                    <a:pt x="57" y="4"/>
                  </a:lnTo>
                  <a:lnTo>
                    <a:pt x="45" y="15"/>
                  </a:lnTo>
                  <a:lnTo>
                    <a:pt x="31" y="32"/>
                  </a:lnTo>
                  <a:lnTo>
                    <a:pt x="18" y="56"/>
                  </a:lnTo>
                  <a:lnTo>
                    <a:pt x="9" y="79"/>
                  </a:lnTo>
                  <a:lnTo>
                    <a:pt x="3" y="102"/>
                  </a:lnTo>
                  <a:lnTo>
                    <a:pt x="0" y="123"/>
                  </a:lnTo>
                  <a:lnTo>
                    <a:pt x="0" y="142"/>
                  </a:lnTo>
                  <a:lnTo>
                    <a:pt x="0" y="161"/>
                  </a:lnTo>
                  <a:lnTo>
                    <a:pt x="3" y="183"/>
                  </a:lnTo>
                  <a:lnTo>
                    <a:pt x="9" y="206"/>
                  </a:lnTo>
                  <a:lnTo>
                    <a:pt x="18" y="231"/>
                  </a:lnTo>
                  <a:lnTo>
                    <a:pt x="32" y="254"/>
                  </a:lnTo>
                  <a:lnTo>
                    <a:pt x="46" y="270"/>
                  </a:lnTo>
                  <a:lnTo>
                    <a:pt x="57" y="280"/>
                  </a:lnTo>
                  <a:lnTo>
                    <a:pt x="63" y="284"/>
                  </a:lnTo>
                  <a:lnTo>
                    <a:pt x="65" y="283"/>
                  </a:lnTo>
                  <a:lnTo>
                    <a:pt x="66" y="28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Rectangle 33"/>
            <p:cNvSpPr>
              <a:spLocks noChangeAspect="1" noChangeArrowheads="1"/>
            </p:cNvSpPr>
            <p:nvPr/>
          </p:nvSpPr>
          <p:spPr bwMode="auto">
            <a:xfrm>
              <a:off x="1986" y="145"/>
              <a:ext cx="102" cy="9"/>
            </a:xfrm>
            <a:prstGeom prst="rect">
              <a:avLst/>
            </a:prstGeom>
            <a:solidFill>
              <a:srgbClr val="FF0000"/>
            </a:solidFill>
            <a:ln w="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" name="Freeform 34"/>
            <p:cNvSpPr>
              <a:spLocks noChangeAspect="1" noEditPoints="1"/>
            </p:cNvSpPr>
            <p:nvPr/>
          </p:nvSpPr>
          <p:spPr bwMode="auto">
            <a:xfrm>
              <a:off x="1942" y="191"/>
              <a:ext cx="148" cy="255"/>
            </a:xfrm>
            <a:custGeom>
              <a:avLst/>
              <a:gdLst>
                <a:gd name="T0" fmla="*/ 110 w 148"/>
                <a:gd name="T1" fmla="*/ 5 h 255"/>
                <a:gd name="T2" fmla="*/ 110 w 148"/>
                <a:gd name="T3" fmla="*/ 2 h 255"/>
                <a:gd name="T4" fmla="*/ 105 w 148"/>
                <a:gd name="T5" fmla="*/ 1 h 255"/>
                <a:gd name="T6" fmla="*/ 87 w 148"/>
                <a:gd name="T7" fmla="*/ 72 h 255"/>
                <a:gd name="T8" fmla="*/ 54 w 148"/>
                <a:gd name="T9" fmla="*/ 79 h 255"/>
                <a:gd name="T10" fmla="*/ 26 w 148"/>
                <a:gd name="T11" fmla="*/ 97 h 255"/>
                <a:gd name="T12" fmla="*/ 7 w 148"/>
                <a:gd name="T13" fmla="*/ 121 h 255"/>
                <a:gd name="T14" fmla="*/ 0 w 148"/>
                <a:gd name="T15" fmla="*/ 149 h 255"/>
                <a:gd name="T16" fmla="*/ 14 w 148"/>
                <a:gd name="T17" fmla="*/ 184 h 255"/>
                <a:gd name="T18" fmla="*/ 54 w 148"/>
                <a:gd name="T19" fmla="*/ 201 h 255"/>
                <a:gd name="T20" fmla="*/ 45 w 148"/>
                <a:gd name="T21" fmla="*/ 237 h 255"/>
                <a:gd name="T22" fmla="*/ 42 w 148"/>
                <a:gd name="T23" fmla="*/ 250 h 255"/>
                <a:gd name="T24" fmla="*/ 43 w 148"/>
                <a:gd name="T25" fmla="*/ 255 h 255"/>
                <a:gd name="T26" fmla="*/ 48 w 148"/>
                <a:gd name="T27" fmla="*/ 254 h 255"/>
                <a:gd name="T28" fmla="*/ 49 w 148"/>
                <a:gd name="T29" fmla="*/ 250 h 255"/>
                <a:gd name="T30" fmla="*/ 51 w 148"/>
                <a:gd name="T31" fmla="*/ 243 h 255"/>
                <a:gd name="T32" fmla="*/ 79 w 148"/>
                <a:gd name="T33" fmla="*/ 198 h 255"/>
                <a:gd name="T34" fmla="*/ 109 w 148"/>
                <a:gd name="T35" fmla="*/ 185 h 255"/>
                <a:gd name="T36" fmla="*/ 133 w 148"/>
                <a:gd name="T37" fmla="*/ 164 h 255"/>
                <a:gd name="T38" fmla="*/ 147 w 148"/>
                <a:gd name="T39" fmla="*/ 137 h 255"/>
                <a:gd name="T40" fmla="*/ 145 w 148"/>
                <a:gd name="T41" fmla="*/ 106 h 255"/>
                <a:gd name="T42" fmla="*/ 119 w 148"/>
                <a:gd name="T43" fmla="*/ 78 h 255"/>
                <a:gd name="T44" fmla="*/ 110 w 148"/>
                <a:gd name="T45" fmla="*/ 7 h 255"/>
                <a:gd name="T46" fmla="*/ 49 w 148"/>
                <a:gd name="T47" fmla="*/ 194 h 255"/>
                <a:gd name="T48" fmla="*/ 37 w 148"/>
                <a:gd name="T49" fmla="*/ 189 h 255"/>
                <a:gd name="T50" fmla="*/ 26 w 148"/>
                <a:gd name="T51" fmla="*/ 180 h 255"/>
                <a:gd name="T52" fmla="*/ 19 w 148"/>
                <a:gd name="T53" fmla="*/ 165 h 255"/>
                <a:gd name="T54" fmla="*/ 19 w 148"/>
                <a:gd name="T55" fmla="*/ 142 h 255"/>
                <a:gd name="T56" fmla="*/ 28 w 148"/>
                <a:gd name="T57" fmla="*/ 117 h 255"/>
                <a:gd name="T58" fmla="*/ 45 w 148"/>
                <a:gd name="T59" fmla="*/ 95 h 255"/>
                <a:gd name="T60" fmla="*/ 70 w 148"/>
                <a:gd name="T61" fmla="*/ 81 h 255"/>
                <a:gd name="T62" fmla="*/ 56 w 148"/>
                <a:gd name="T63" fmla="*/ 194 h 255"/>
                <a:gd name="T64" fmla="*/ 107 w 148"/>
                <a:gd name="T65" fmla="*/ 81 h 255"/>
                <a:gd name="T66" fmla="*/ 127 w 148"/>
                <a:gd name="T67" fmla="*/ 100 h 255"/>
                <a:gd name="T68" fmla="*/ 129 w 148"/>
                <a:gd name="T69" fmla="*/ 130 h 255"/>
                <a:gd name="T70" fmla="*/ 120 w 148"/>
                <a:gd name="T71" fmla="*/ 155 h 255"/>
                <a:gd name="T72" fmla="*/ 103 w 148"/>
                <a:gd name="T73" fmla="*/ 177 h 255"/>
                <a:gd name="T74" fmla="*/ 78 w 148"/>
                <a:gd name="T75" fmla="*/ 191 h 255"/>
                <a:gd name="T76" fmla="*/ 92 w 148"/>
                <a:gd name="T77" fmla="*/ 7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255">
                  <a:moveTo>
                    <a:pt x="110" y="7"/>
                  </a:moveTo>
                  <a:lnTo>
                    <a:pt x="110" y="5"/>
                  </a:lnTo>
                  <a:lnTo>
                    <a:pt x="111" y="3"/>
                  </a:lnTo>
                  <a:lnTo>
                    <a:pt x="110" y="2"/>
                  </a:lnTo>
                  <a:lnTo>
                    <a:pt x="107" y="0"/>
                  </a:lnTo>
                  <a:lnTo>
                    <a:pt x="105" y="1"/>
                  </a:lnTo>
                  <a:lnTo>
                    <a:pt x="103" y="6"/>
                  </a:lnTo>
                  <a:lnTo>
                    <a:pt x="87" y="72"/>
                  </a:lnTo>
                  <a:lnTo>
                    <a:pt x="70" y="74"/>
                  </a:lnTo>
                  <a:lnTo>
                    <a:pt x="54" y="79"/>
                  </a:lnTo>
                  <a:lnTo>
                    <a:pt x="40" y="87"/>
                  </a:lnTo>
                  <a:lnTo>
                    <a:pt x="26" y="97"/>
                  </a:lnTo>
                  <a:lnTo>
                    <a:pt x="16" y="108"/>
                  </a:lnTo>
                  <a:lnTo>
                    <a:pt x="7" y="121"/>
                  </a:lnTo>
                  <a:lnTo>
                    <a:pt x="2" y="135"/>
                  </a:lnTo>
                  <a:lnTo>
                    <a:pt x="0" y="149"/>
                  </a:lnTo>
                  <a:lnTo>
                    <a:pt x="4" y="168"/>
                  </a:lnTo>
                  <a:lnTo>
                    <a:pt x="14" y="184"/>
                  </a:lnTo>
                  <a:lnTo>
                    <a:pt x="31" y="195"/>
                  </a:lnTo>
                  <a:lnTo>
                    <a:pt x="54" y="201"/>
                  </a:lnTo>
                  <a:lnTo>
                    <a:pt x="48" y="227"/>
                  </a:lnTo>
                  <a:lnTo>
                    <a:pt x="45" y="237"/>
                  </a:lnTo>
                  <a:lnTo>
                    <a:pt x="43" y="244"/>
                  </a:lnTo>
                  <a:lnTo>
                    <a:pt x="42" y="250"/>
                  </a:lnTo>
                  <a:lnTo>
                    <a:pt x="42" y="252"/>
                  </a:lnTo>
                  <a:lnTo>
                    <a:pt x="43" y="255"/>
                  </a:lnTo>
                  <a:lnTo>
                    <a:pt x="45" y="255"/>
                  </a:lnTo>
                  <a:lnTo>
                    <a:pt x="48" y="254"/>
                  </a:lnTo>
                  <a:lnTo>
                    <a:pt x="48" y="253"/>
                  </a:lnTo>
                  <a:lnTo>
                    <a:pt x="49" y="250"/>
                  </a:lnTo>
                  <a:lnTo>
                    <a:pt x="50" y="246"/>
                  </a:lnTo>
                  <a:lnTo>
                    <a:pt x="51" y="243"/>
                  </a:lnTo>
                  <a:lnTo>
                    <a:pt x="62" y="201"/>
                  </a:lnTo>
                  <a:lnTo>
                    <a:pt x="79" y="198"/>
                  </a:lnTo>
                  <a:lnTo>
                    <a:pt x="95" y="193"/>
                  </a:lnTo>
                  <a:lnTo>
                    <a:pt x="109" y="185"/>
                  </a:lnTo>
                  <a:lnTo>
                    <a:pt x="122" y="175"/>
                  </a:lnTo>
                  <a:lnTo>
                    <a:pt x="133" y="164"/>
                  </a:lnTo>
                  <a:lnTo>
                    <a:pt x="141" y="151"/>
                  </a:lnTo>
                  <a:lnTo>
                    <a:pt x="147" y="137"/>
                  </a:lnTo>
                  <a:lnTo>
                    <a:pt x="148" y="123"/>
                  </a:lnTo>
                  <a:lnTo>
                    <a:pt x="145" y="106"/>
                  </a:lnTo>
                  <a:lnTo>
                    <a:pt x="136" y="90"/>
                  </a:lnTo>
                  <a:lnTo>
                    <a:pt x="119" y="78"/>
                  </a:lnTo>
                  <a:lnTo>
                    <a:pt x="94" y="72"/>
                  </a:lnTo>
                  <a:lnTo>
                    <a:pt x="110" y="7"/>
                  </a:lnTo>
                  <a:close/>
                  <a:moveTo>
                    <a:pt x="56" y="194"/>
                  </a:moveTo>
                  <a:lnTo>
                    <a:pt x="49" y="194"/>
                  </a:lnTo>
                  <a:lnTo>
                    <a:pt x="43" y="192"/>
                  </a:lnTo>
                  <a:lnTo>
                    <a:pt x="37" y="189"/>
                  </a:lnTo>
                  <a:lnTo>
                    <a:pt x="31" y="185"/>
                  </a:lnTo>
                  <a:lnTo>
                    <a:pt x="26" y="180"/>
                  </a:lnTo>
                  <a:lnTo>
                    <a:pt x="22" y="173"/>
                  </a:lnTo>
                  <a:lnTo>
                    <a:pt x="19" y="165"/>
                  </a:lnTo>
                  <a:lnTo>
                    <a:pt x="18" y="155"/>
                  </a:lnTo>
                  <a:lnTo>
                    <a:pt x="19" y="142"/>
                  </a:lnTo>
                  <a:lnTo>
                    <a:pt x="23" y="129"/>
                  </a:lnTo>
                  <a:lnTo>
                    <a:pt x="28" y="117"/>
                  </a:lnTo>
                  <a:lnTo>
                    <a:pt x="36" y="105"/>
                  </a:lnTo>
                  <a:lnTo>
                    <a:pt x="45" y="95"/>
                  </a:lnTo>
                  <a:lnTo>
                    <a:pt x="57" y="87"/>
                  </a:lnTo>
                  <a:lnTo>
                    <a:pt x="70" y="81"/>
                  </a:lnTo>
                  <a:lnTo>
                    <a:pt x="85" y="78"/>
                  </a:lnTo>
                  <a:lnTo>
                    <a:pt x="56" y="194"/>
                  </a:lnTo>
                  <a:close/>
                  <a:moveTo>
                    <a:pt x="92" y="78"/>
                  </a:moveTo>
                  <a:lnTo>
                    <a:pt x="107" y="81"/>
                  </a:lnTo>
                  <a:lnTo>
                    <a:pt x="119" y="88"/>
                  </a:lnTo>
                  <a:lnTo>
                    <a:pt x="127" y="100"/>
                  </a:lnTo>
                  <a:lnTo>
                    <a:pt x="130" y="117"/>
                  </a:lnTo>
                  <a:lnTo>
                    <a:pt x="129" y="130"/>
                  </a:lnTo>
                  <a:lnTo>
                    <a:pt x="126" y="143"/>
                  </a:lnTo>
                  <a:lnTo>
                    <a:pt x="120" y="155"/>
                  </a:lnTo>
                  <a:lnTo>
                    <a:pt x="113" y="167"/>
                  </a:lnTo>
                  <a:lnTo>
                    <a:pt x="103" y="177"/>
                  </a:lnTo>
                  <a:lnTo>
                    <a:pt x="92" y="185"/>
                  </a:lnTo>
                  <a:lnTo>
                    <a:pt x="78" y="191"/>
                  </a:lnTo>
                  <a:lnTo>
                    <a:pt x="63" y="194"/>
                  </a:lnTo>
                  <a:lnTo>
                    <a:pt x="92" y="78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0" name="Freeform 35"/>
            <p:cNvSpPr>
              <a:spLocks noChangeAspect="1" noEditPoints="1"/>
            </p:cNvSpPr>
            <p:nvPr/>
          </p:nvSpPr>
          <p:spPr bwMode="auto">
            <a:xfrm>
              <a:off x="2177" y="262"/>
              <a:ext cx="110" cy="110"/>
            </a:xfrm>
            <a:custGeom>
              <a:avLst/>
              <a:gdLst>
                <a:gd name="T0" fmla="*/ 110 w 110"/>
                <a:gd name="T1" fmla="*/ 55 h 110"/>
                <a:gd name="T2" fmla="*/ 106 w 110"/>
                <a:gd name="T3" fmla="*/ 34 h 110"/>
                <a:gd name="T4" fmla="*/ 94 w 110"/>
                <a:gd name="T5" fmla="*/ 16 h 110"/>
                <a:gd name="T6" fmla="*/ 76 w 110"/>
                <a:gd name="T7" fmla="*/ 5 h 110"/>
                <a:gd name="T8" fmla="*/ 55 w 110"/>
                <a:gd name="T9" fmla="*/ 0 h 110"/>
                <a:gd name="T10" fmla="*/ 34 w 110"/>
                <a:gd name="T11" fmla="*/ 5 h 110"/>
                <a:gd name="T12" fmla="*/ 16 w 110"/>
                <a:gd name="T13" fmla="*/ 17 h 110"/>
                <a:gd name="T14" fmla="*/ 4 w 110"/>
                <a:gd name="T15" fmla="*/ 34 h 110"/>
                <a:gd name="T16" fmla="*/ 0 w 110"/>
                <a:gd name="T17" fmla="*/ 55 h 110"/>
                <a:gd name="T18" fmla="*/ 4 w 110"/>
                <a:gd name="T19" fmla="*/ 76 h 110"/>
                <a:gd name="T20" fmla="*/ 16 w 110"/>
                <a:gd name="T21" fmla="*/ 94 h 110"/>
                <a:gd name="T22" fmla="*/ 34 w 110"/>
                <a:gd name="T23" fmla="*/ 106 h 110"/>
                <a:gd name="T24" fmla="*/ 55 w 110"/>
                <a:gd name="T25" fmla="*/ 110 h 110"/>
                <a:gd name="T26" fmla="*/ 76 w 110"/>
                <a:gd name="T27" fmla="*/ 106 h 110"/>
                <a:gd name="T28" fmla="*/ 94 w 110"/>
                <a:gd name="T29" fmla="*/ 94 h 110"/>
                <a:gd name="T30" fmla="*/ 106 w 110"/>
                <a:gd name="T31" fmla="*/ 77 h 110"/>
                <a:gd name="T32" fmla="*/ 110 w 110"/>
                <a:gd name="T33" fmla="*/ 55 h 110"/>
                <a:gd name="T34" fmla="*/ 55 w 110"/>
                <a:gd name="T35" fmla="*/ 99 h 110"/>
                <a:gd name="T36" fmla="*/ 38 w 110"/>
                <a:gd name="T37" fmla="*/ 95 h 110"/>
                <a:gd name="T38" fmla="*/ 24 w 110"/>
                <a:gd name="T39" fmla="*/ 86 h 110"/>
                <a:gd name="T40" fmla="*/ 14 w 110"/>
                <a:gd name="T41" fmla="*/ 72 h 110"/>
                <a:gd name="T42" fmla="*/ 11 w 110"/>
                <a:gd name="T43" fmla="*/ 55 h 110"/>
                <a:gd name="T44" fmla="*/ 15 w 110"/>
                <a:gd name="T45" fmla="*/ 38 h 110"/>
                <a:gd name="T46" fmla="*/ 24 w 110"/>
                <a:gd name="T47" fmla="*/ 24 h 110"/>
                <a:gd name="T48" fmla="*/ 38 w 110"/>
                <a:gd name="T49" fmla="*/ 15 h 110"/>
                <a:gd name="T50" fmla="*/ 55 w 110"/>
                <a:gd name="T51" fmla="*/ 12 h 110"/>
                <a:gd name="T52" fmla="*/ 72 w 110"/>
                <a:gd name="T53" fmla="*/ 15 h 110"/>
                <a:gd name="T54" fmla="*/ 86 w 110"/>
                <a:gd name="T55" fmla="*/ 24 h 110"/>
                <a:gd name="T56" fmla="*/ 95 w 110"/>
                <a:gd name="T57" fmla="*/ 38 h 110"/>
                <a:gd name="T58" fmla="*/ 99 w 110"/>
                <a:gd name="T59" fmla="*/ 55 h 110"/>
                <a:gd name="T60" fmla="*/ 95 w 110"/>
                <a:gd name="T61" fmla="*/ 72 h 110"/>
                <a:gd name="T62" fmla="*/ 86 w 110"/>
                <a:gd name="T63" fmla="*/ 86 h 110"/>
                <a:gd name="T64" fmla="*/ 72 w 110"/>
                <a:gd name="T65" fmla="*/ 96 h 110"/>
                <a:gd name="T66" fmla="*/ 55 w 110"/>
                <a:gd name="T6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0" h="110">
                  <a:moveTo>
                    <a:pt x="110" y="55"/>
                  </a:moveTo>
                  <a:lnTo>
                    <a:pt x="106" y="34"/>
                  </a:lnTo>
                  <a:lnTo>
                    <a:pt x="94" y="16"/>
                  </a:lnTo>
                  <a:lnTo>
                    <a:pt x="76" y="5"/>
                  </a:lnTo>
                  <a:lnTo>
                    <a:pt x="55" y="0"/>
                  </a:lnTo>
                  <a:lnTo>
                    <a:pt x="34" y="5"/>
                  </a:lnTo>
                  <a:lnTo>
                    <a:pt x="16" y="17"/>
                  </a:lnTo>
                  <a:lnTo>
                    <a:pt x="4" y="34"/>
                  </a:lnTo>
                  <a:lnTo>
                    <a:pt x="0" y="55"/>
                  </a:lnTo>
                  <a:lnTo>
                    <a:pt x="4" y="76"/>
                  </a:lnTo>
                  <a:lnTo>
                    <a:pt x="16" y="94"/>
                  </a:lnTo>
                  <a:lnTo>
                    <a:pt x="34" y="106"/>
                  </a:lnTo>
                  <a:lnTo>
                    <a:pt x="55" y="110"/>
                  </a:lnTo>
                  <a:lnTo>
                    <a:pt x="76" y="106"/>
                  </a:lnTo>
                  <a:lnTo>
                    <a:pt x="94" y="94"/>
                  </a:lnTo>
                  <a:lnTo>
                    <a:pt x="106" y="77"/>
                  </a:lnTo>
                  <a:lnTo>
                    <a:pt x="110" y="55"/>
                  </a:lnTo>
                  <a:close/>
                  <a:moveTo>
                    <a:pt x="55" y="99"/>
                  </a:moveTo>
                  <a:lnTo>
                    <a:pt x="38" y="95"/>
                  </a:lnTo>
                  <a:lnTo>
                    <a:pt x="24" y="86"/>
                  </a:lnTo>
                  <a:lnTo>
                    <a:pt x="14" y="72"/>
                  </a:lnTo>
                  <a:lnTo>
                    <a:pt x="11" y="55"/>
                  </a:lnTo>
                  <a:lnTo>
                    <a:pt x="15" y="38"/>
                  </a:lnTo>
                  <a:lnTo>
                    <a:pt x="24" y="24"/>
                  </a:lnTo>
                  <a:lnTo>
                    <a:pt x="38" y="15"/>
                  </a:lnTo>
                  <a:lnTo>
                    <a:pt x="55" y="12"/>
                  </a:lnTo>
                  <a:lnTo>
                    <a:pt x="72" y="15"/>
                  </a:lnTo>
                  <a:lnTo>
                    <a:pt x="86" y="24"/>
                  </a:lnTo>
                  <a:lnTo>
                    <a:pt x="95" y="38"/>
                  </a:lnTo>
                  <a:lnTo>
                    <a:pt x="99" y="55"/>
                  </a:lnTo>
                  <a:lnTo>
                    <a:pt x="95" y="72"/>
                  </a:lnTo>
                  <a:lnTo>
                    <a:pt x="86" y="86"/>
                  </a:lnTo>
                  <a:lnTo>
                    <a:pt x="72" y="96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1" name="Freeform 36"/>
            <p:cNvSpPr>
              <a:spLocks noChangeAspect="1"/>
            </p:cNvSpPr>
            <p:nvPr/>
          </p:nvSpPr>
          <p:spPr bwMode="auto">
            <a:xfrm>
              <a:off x="2378" y="195"/>
              <a:ext cx="171" cy="193"/>
            </a:xfrm>
            <a:custGeom>
              <a:avLst/>
              <a:gdLst>
                <a:gd name="T0" fmla="*/ 96 w 171"/>
                <a:gd name="T1" fmla="*/ 18 h 193"/>
                <a:gd name="T2" fmla="*/ 99 w 171"/>
                <a:gd name="T3" fmla="*/ 13 h 193"/>
                <a:gd name="T4" fmla="*/ 105 w 171"/>
                <a:gd name="T5" fmla="*/ 10 h 193"/>
                <a:gd name="T6" fmla="*/ 116 w 171"/>
                <a:gd name="T7" fmla="*/ 9 h 193"/>
                <a:gd name="T8" fmla="*/ 130 w 171"/>
                <a:gd name="T9" fmla="*/ 8 h 193"/>
                <a:gd name="T10" fmla="*/ 135 w 171"/>
                <a:gd name="T11" fmla="*/ 6 h 193"/>
                <a:gd name="T12" fmla="*/ 134 w 171"/>
                <a:gd name="T13" fmla="*/ 0 h 193"/>
                <a:gd name="T14" fmla="*/ 52 w 171"/>
                <a:gd name="T15" fmla="*/ 0 h 193"/>
                <a:gd name="T16" fmla="*/ 48 w 171"/>
                <a:gd name="T17" fmla="*/ 0 h 193"/>
                <a:gd name="T18" fmla="*/ 46 w 171"/>
                <a:gd name="T19" fmla="*/ 5 h 193"/>
                <a:gd name="T20" fmla="*/ 54 w 171"/>
                <a:gd name="T21" fmla="*/ 8 h 193"/>
                <a:gd name="T22" fmla="*/ 65 w 171"/>
                <a:gd name="T23" fmla="*/ 9 h 193"/>
                <a:gd name="T24" fmla="*/ 73 w 171"/>
                <a:gd name="T25" fmla="*/ 13 h 193"/>
                <a:gd name="T26" fmla="*/ 72 w 171"/>
                <a:gd name="T27" fmla="*/ 19 h 193"/>
                <a:gd name="T28" fmla="*/ 33 w 171"/>
                <a:gd name="T29" fmla="*/ 175 h 193"/>
                <a:gd name="T30" fmla="*/ 30 w 171"/>
                <a:gd name="T31" fmla="*/ 180 h 193"/>
                <a:gd name="T32" fmla="*/ 25 w 171"/>
                <a:gd name="T33" fmla="*/ 183 h 193"/>
                <a:gd name="T34" fmla="*/ 15 w 171"/>
                <a:gd name="T35" fmla="*/ 184 h 193"/>
                <a:gd name="T36" fmla="*/ 5 w 171"/>
                <a:gd name="T37" fmla="*/ 184 h 193"/>
                <a:gd name="T38" fmla="*/ 1 w 171"/>
                <a:gd name="T39" fmla="*/ 187 h 193"/>
                <a:gd name="T40" fmla="*/ 2 w 171"/>
                <a:gd name="T41" fmla="*/ 193 h 193"/>
                <a:gd name="T42" fmla="*/ 139 w 171"/>
                <a:gd name="T43" fmla="*/ 193 h 193"/>
                <a:gd name="T44" fmla="*/ 145 w 171"/>
                <a:gd name="T45" fmla="*/ 192 h 193"/>
                <a:gd name="T46" fmla="*/ 148 w 171"/>
                <a:gd name="T47" fmla="*/ 188 h 193"/>
                <a:gd name="T48" fmla="*/ 171 w 171"/>
                <a:gd name="T49" fmla="*/ 124 h 193"/>
                <a:gd name="T50" fmla="*/ 171 w 171"/>
                <a:gd name="T51" fmla="*/ 121 h 193"/>
                <a:gd name="T52" fmla="*/ 165 w 171"/>
                <a:gd name="T53" fmla="*/ 121 h 193"/>
                <a:gd name="T54" fmla="*/ 159 w 171"/>
                <a:gd name="T55" fmla="*/ 136 h 193"/>
                <a:gd name="T56" fmla="*/ 149 w 171"/>
                <a:gd name="T57" fmla="*/ 156 h 193"/>
                <a:gd name="T58" fmla="*/ 133 w 171"/>
                <a:gd name="T59" fmla="*/ 173 h 193"/>
                <a:gd name="T60" fmla="*/ 109 w 171"/>
                <a:gd name="T61" fmla="*/ 183 h 193"/>
                <a:gd name="T62" fmla="*/ 65 w 171"/>
                <a:gd name="T63" fmla="*/ 184 h 193"/>
                <a:gd name="T64" fmla="*/ 59 w 171"/>
                <a:gd name="T65" fmla="*/ 184 h 193"/>
                <a:gd name="T66" fmla="*/ 55 w 171"/>
                <a:gd name="T67" fmla="*/ 181 h 193"/>
                <a:gd name="T68" fmla="*/ 57 w 171"/>
                <a:gd name="T6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193">
                  <a:moveTo>
                    <a:pt x="95" y="22"/>
                  </a:moveTo>
                  <a:lnTo>
                    <a:pt x="96" y="18"/>
                  </a:lnTo>
                  <a:lnTo>
                    <a:pt x="97" y="15"/>
                  </a:lnTo>
                  <a:lnTo>
                    <a:pt x="99" y="13"/>
                  </a:lnTo>
                  <a:lnTo>
                    <a:pt x="101" y="11"/>
                  </a:lnTo>
                  <a:lnTo>
                    <a:pt x="105" y="10"/>
                  </a:lnTo>
                  <a:lnTo>
                    <a:pt x="110" y="9"/>
                  </a:lnTo>
                  <a:lnTo>
                    <a:pt x="116" y="9"/>
                  </a:lnTo>
                  <a:lnTo>
                    <a:pt x="125" y="8"/>
                  </a:lnTo>
                  <a:lnTo>
                    <a:pt x="130" y="8"/>
                  </a:lnTo>
                  <a:lnTo>
                    <a:pt x="134" y="8"/>
                  </a:lnTo>
                  <a:lnTo>
                    <a:pt x="135" y="6"/>
                  </a:lnTo>
                  <a:lnTo>
                    <a:pt x="136" y="3"/>
                  </a:lnTo>
                  <a:lnTo>
                    <a:pt x="134" y="0"/>
                  </a:lnTo>
                  <a:lnTo>
                    <a:pt x="131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7" y="2"/>
                  </a:lnTo>
                  <a:lnTo>
                    <a:pt x="46" y="5"/>
                  </a:lnTo>
                  <a:lnTo>
                    <a:pt x="48" y="8"/>
                  </a:lnTo>
                  <a:lnTo>
                    <a:pt x="54" y="8"/>
                  </a:lnTo>
                  <a:lnTo>
                    <a:pt x="58" y="8"/>
                  </a:lnTo>
                  <a:lnTo>
                    <a:pt x="65" y="9"/>
                  </a:lnTo>
                  <a:lnTo>
                    <a:pt x="71" y="10"/>
                  </a:lnTo>
                  <a:lnTo>
                    <a:pt x="73" y="13"/>
                  </a:lnTo>
                  <a:lnTo>
                    <a:pt x="72" y="15"/>
                  </a:lnTo>
                  <a:lnTo>
                    <a:pt x="72" y="19"/>
                  </a:lnTo>
                  <a:lnTo>
                    <a:pt x="34" y="171"/>
                  </a:lnTo>
                  <a:lnTo>
                    <a:pt x="33" y="175"/>
                  </a:lnTo>
                  <a:lnTo>
                    <a:pt x="32" y="178"/>
                  </a:lnTo>
                  <a:lnTo>
                    <a:pt x="30" y="180"/>
                  </a:lnTo>
                  <a:lnTo>
                    <a:pt x="28" y="182"/>
                  </a:lnTo>
                  <a:lnTo>
                    <a:pt x="25" y="183"/>
                  </a:lnTo>
                  <a:lnTo>
                    <a:pt x="21" y="184"/>
                  </a:lnTo>
                  <a:lnTo>
                    <a:pt x="15" y="184"/>
                  </a:lnTo>
                  <a:lnTo>
                    <a:pt x="8" y="184"/>
                  </a:lnTo>
                  <a:lnTo>
                    <a:pt x="5" y="184"/>
                  </a:lnTo>
                  <a:lnTo>
                    <a:pt x="2" y="185"/>
                  </a:lnTo>
                  <a:lnTo>
                    <a:pt x="1" y="187"/>
                  </a:lnTo>
                  <a:lnTo>
                    <a:pt x="0" y="190"/>
                  </a:lnTo>
                  <a:lnTo>
                    <a:pt x="2" y="193"/>
                  </a:lnTo>
                  <a:lnTo>
                    <a:pt x="8" y="193"/>
                  </a:lnTo>
                  <a:lnTo>
                    <a:pt x="139" y="193"/>
                  </a:lnTo>
                  <a:lnTo>
                    <a:pt x="143" y="193"/>
                  </a:lnTo>
                  <a:lnTo>
                    <a:pt x="145" y="192"/>
                  </a:lnTo>
                  <a:lnTo>
                    <a:pt x="147" y="191"/>
                  </a:lnTo>
                  <a:lnTo>
                    <a:pt x="148" y="188"/>
                  </a:lnTo>
                  <a:lnTo>
                    <a:pt x="170" y="127"/>
                  </a:lnTo>
                  <a:lnTo>
                    <a:pt x="171" y="124"/>
                  </a:lnTo>
                  <a:lnTo>
                    <a:pt x="171" y="123"/>
                  </a:lnTo>
                  <a:lnTo>
                    <a:pt x="171" y="121"/>
                  </a:lnTo>
                  <a:lnTo>
                    <a:pt x="168" y="120"/>
                  </a:lnTo>
                  <a:lnTo>
                    <a:pt x="165" y="121"/>
                  </a:lnTo>
                  <a:lnTo>
                    <a:pt x="163" y="126"/>
                  </a:lnTo>
                  <a:lnTo>
                    <a:pt x="159" y="136"/>
                  </a:lnTo>
                  <a:lnTo>
                    <a:pt x="155" y="146"/>
                  </a:lnTo>
                  <a:lnTo>
                    <a:pt x="149" y="156"/>
                  </a:lnTo>
                  <a:lnTo>
                    <a:pt x="142" y="165"/>
                  </a:lnTo>
                  <a:lnTo>
                    <a:pt x="133" y="173"/>
                  </a:lnTo>
                  <a:lnTo>
                    <a:pt x="122" y="179"/>
                  </a:lnTo>
                  <a:lnTo>
                    <a:pt x="109" y="183"/>
                  </a:lnTo>
                  <a:lnTo>
                    <a:pt x="92" y="184"/>
                  </a:lnTo>
                  <a:lnTo>
                    <a:pt x="65" y="184"/>
                  </a:lnTo>
                  <a:lnTo>
                    <a:pt x="61" y="184"/>
                  </a:lnTo>
                  <a:lnTo>
                    <a:pt x="59" y="184"/>
                  </a:lnTo>
                  <a:lnTo>
                    <a:pt x="56" y="183"/>
                  </a:lnTo>
                  <a:lnTo>
                    <a:pt x="55" y="181"/>
                  </a:lnTo>
                  <a:lnTo>
                    <a:pt x="56" y="179"/>
                  </a:lnTo>
                  <a:lnTo>
                    <a:pt x="57" y="175"/>
                  </a:lnTo>
                  <a:lnTo>
                    <a:pt x="95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Freeform 37"/>
            <p:cNvSpPr>
              <a:spLocks noChangeAspect="1" noEditPoints="1"/>
            </p:cNvSpPr>
            <p:nvPr/>
          </p:nvSpPr>
          <p:spPr bwMode="auto">
            <a:xfrm>
              <a:off x="2637" y="262"/>
              <a:ext cx="111" cy="110"/>
            </a:xfrm>
            <a:custGeom>
              <a:avLst/>
              <a:gdLst>
                <a:gd name="T0" fmla="*/ 111 w 111"/>
                <a:gd name="T1" fmla="*/ 55 h 110"/>
                <a:gd name="T2" fmla="*/ 106 w 111"/>
                <a:gd name="T3" fmla="*/ 34 h 110"/>
                <a:gd name="T4" fmla="*/ 94 w 111"/>
                <a:gd name="T5" fmla="*/ 16 h 110"/>
                <a:gd name="T6" fmla="*/ 77 w 111"/>
                <a:gd name="T7" fmla="*/ 5 h 110"/>
                <a:gd name="T8" fmla="*/ 56 w 111"/>
                <a:gd name="T9" fmla="*/ 0 h 110"/>
                <a:gd name="T10" fmla="*/ 34 w 111"/>
                <a:gd name="T11" fmla="*/ 5 h 110"/>
                <a:gd name="T12" fmla="*/ 17 w 111"/>
                <a:gd name="T13" fmla="*/ 17 h 110"/>
                <a:gd name="T14" fmla="*/ 5 w 111"/>
                <a:gd name="T15" fmla="*/ 34 h 110"/>
                <a:gd name="T16" fmla="*/ 0 w 111"/>
                <a:gd name="T17" fmla="*/ 55 h 110"/>
                <a:gd name="T18" fmla="*/ 5 w 111"/>
                <a:gd name="T19" fmla="*/ 76 h 110"/>
                <a:gd name="T20" fmla="*/ 17 w 111"/>
                <a:gd name="T21" fmla="*/ 94 h 110"/>
                <a:gd name="T22" fmla="*/ 34 w 111"/>
                <a:gd name="T23" fmla="*/ 106 h 110"/>
                <a:gd name="T24" fmla="*/ 56 w 111"/>
                <a:gd name="T25" fmla="*/ 110 h 110"/>
                <a:gd name="T26" fmla="*/ 77 w 111"/>
                <a:gd name="T27" fmla="*/ 106 h 110"/>
                <a:gd name="T28" fmla="*/ 94 w 111"/>
                <a:gd name="T29" fmla="*/ 94 h 110"/>
                <a:gd name="T30" fmla="*/ 106 w 111"/>
                <a:gd name="T31" fmla="*/ 77 h 110"/>
                <a:gd name="T32" fmla="*/ 111 w 111"/>
                <a:gd name="T33" fmla="*/ 55 h 110"/>
                <a:gd name="T34" fmla="*/ 56 w 111"/>
                <a:gd name="T35" fmla="*/ 99 h 110"/>
                <a:gd name="T36" fmla="*/ 38 w 111"/>
                <a:gd name="T37" fmla="*/ 95 h 110"/>
                <a:gd name="T38" fmla="*/ 24 w 111"/>
                <a:gd name="T39" fmla="*/ 86 h 110"/>
                <a:gd name="T40" fmla="*/ 15 w 111"/>
                <a:gd name="T41" fmla="*/ 72 h 110"/>
                <a:gd name="T42" fmla="*/ 12 w 111"/>
                <a:gd name="T43" fmla="*/ 55 h 110"/>
                <a:gd name="T44" fmla="*/ 15 w 111"/>
                <a:gd name="T45" fmla="*/ 38 h 110"/>
                <a:gd name="T46" fmla="*/ 25 w 111"/>
                <a:gd name="T47" fmla="*/ 24 h 110"/>
                <a:gd name="T48" fmla="*/ 39 w 111"/>
                <a:gd name="T49" fmla="*/ 15 h 110"/>
                <a:gd name="T50" fmla="*/ 56 w 111"/>
                <a:gd name="T51" fmla="*/ 12 h 110"/>
                <a:gd name="T52" fmla="*/ 72 w 111"/>
                <a:gd name="T53" fmla="*/ 15 h 110"/>
                <a:gd name="T54" fmla="*/ 86 w 111"/>
                <a:gd name="T55" fmla="*/ 24 h 110"/>
                <a:gd name="T56" fmla="*/ 96 w 111"/>
                <a:gd name="T57" fmla="*/ 38 h 110"/>
                <a:gd name="T58" fmla="*/ 99 w 111"/>
                <a:gd name="T59" fmla="*/ 55 h 110"/>
                <a:gd name="T60" fmla="*/ 96 w 111"/>
                <a:gd name="T61" fmla="*/ 72 h 110"/>
                <a:gd name="T62" fmla="*/ 86 w 111"/>
                <a:gd name="T63" fmla="*/ 86 h 110"/>
                <a:gd name="T64" fmla="*/ 72 w 111"/>
                <a:gd name="T65" fmla="*/ 96 h 110"/>
                <a:gd name="T66" fmla="*/ 56 w 111"/>
                <a:gd name="T6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0">
                  <a:moveTo>
                    <a:pt x="111" y="55"/>
                  </a:moveTo>
                  <a:lnTo>
                    <a:pt x="106" y="34"/>
                  </a:lnTo>
                  <a:lnTo>
                    <a:pt x="94" y="16"/>
                  </a:lnTo>
                  <a:lnTo>
                    <a:pt x="77" y="5"/>
                  </a:lnTo>
                  <a:lnTo>
                    <a:pt x="56" y="0"/>
                  </a:lnTo>
                  <a:lnTo>
                    <a:pt x="34" y="5"/>
                  </a:lnTo>
                  <a:lnTo>
                    <a:pt x="17" y="17"/>
                  </a:lnTo>
                  <a:lnTo>
                    <a:pt x="5" y="34"/>
                  </a:lnTo>
                  <a:lnTo>
                    <a:pt x="0" y="55"/>
                  </a:lnTo>
                  <a:lnTo>
                    <a:pt x="5" y="76"/>
                  </a:lnTo>
                  <a:lnTo>
                    <a:pt x="17" y="94"/>
                  </a:lnTo>
                  <a:lnTo>
                    <a:pt x="34" y="106"/>
                  </a:lnTo>
                  <a:lnTo>
                    <a:pt x="56" y="110"/>
                  </a:lnTo>
                  <a:lnTo>
                    <a:pt x="77" y="106"/>
                  </a:lnTo>
                  <a:lnTo>
                    <a:pt x="94" y="94"/>
                  </a:lnTo>
                  <a:lnTo>
                    <a:pt x="106" y="77"/>
                  </a:lnTo>
                  <a:lnTo>
                    <a:pt x="111" y="55"/>
                  </a:lnTo>
                  <a:close/>
                  <a:moveTo>
                    <a:pt x="56" y="99"/>
                  </a:moveTo>
                  <a:lnTo>
                    <a:pt x="38" y="95"/>
                  </a:lnTo>
                  <a:lnTo>
                    <a:pt x="24" y="86"/>
                  </a:lnTo>
                  <a:lnTo>
                    <a:pt x="15" y="72"/>
                  </a:lnTo>
                  <a:lnTo>
                    <a:pt x="12" y="55"/>
                  </a:lnTo>
                  <a:lnTo>
                    <a:pt x="15" y="38"/>
                  </a:lnTo>
                  <a:lnTo>
                    <a:pt x="25" y="24"/>
                  </a:lnTo>
                  <a:lnTo>
                    <a:pt x="39" y="15"/>
                  </a:lnTo>
                  <a:lnTo>
                    <a:pt x="56" y="12"/>
                  </a:lnTo>
                  <a:lnTo>
                    <a:pt x="72" y="15"/>
                  </a:lnTo>
                  <a:lnTo>
                    <a:pt x="86" y="24"/>
                  </a:lnTo>
                  <a:lnTo>
                    <a:pt x="96" y="38"/>
                  </a:lnTo>
                  <a:lnTo>
                    <a:pt x="99" y="55"/>
                  </a:lnTo>
                  <a:lnTo>
                    <a:pt x="96" y="72"/>
                  </a:lnTo>
                  <a:lnTo>
                    <a:pt x="86" y="86"/>
                  </a:lnTo>
                  <a:lnTo>
                    <a:pt x="72" y="96"/>
                  </a:lnTo>
                  <a:lnTo>
                    <a:pt x="56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Freeform 38"/>
            <p:cNvSpPr>
              <a:spLocks noChangeAspect="1"/>
            </p:cNvSpPr>
            <p:nvPr/>
          </p:nvSpPr>
          <p:spPr bwMode="auto">
            <a:xfrm>
              <a:off x="2842" y="188"/>
              <a:ext cx="201" cy="206"/>
            </a:xfrm>
            <a:custGeom>
              <a:avLst/>
              <a:gdLst>
                <a:gd name="T0" fmla="*/ 201 w 201"/>
                <a:gd name="T1" fmla="*/ 1 h 206"/>
                <a:gd name="T2" fmla="*/ 197 w 201"/>
                <a:gd name="T3" fmla="*/ 1 h 206"/>
                <a:gd name="T4" fmla="*/ 174 w 201"/>
                <a:gd name="T5" fmla="*/ 26 h 206"/>
                <a:gd name="T6" fmla="*/ 161 w 201"/>
                <a:gd name="T7" fmla="*/ 11 h 206"/>
                <a:gd name="T8" fmla="*/ 127 w 201"/>
                <a:gd name="T9" fmla="*/ 0 h 206"/>
                <a:gd name="T10" fmla="*/ 80 w 201"/>
                <a:gd name="T11" fmla="*/ 11 h 206"/>
                <a:gd name="T12" fmla="*/ 40 w 201"/>
                <a:gd name="T13" fmla="*/ 40 h 206"/>
                <a:gd name="T14" fmla="*/ 11 w 201"/>
                <a:gd name="T15" fmla="*/ 81 h 206"/>
                <a:gd name="T16" fmla="*/ 0 w 201"/>
                <a:gd name="T17" fmla="*/ 129 h 206"/>
                <a:gd name="T18" fmla="*/ 6 w 201"/>
                <a:gd name="T19" fmla="*/ 160 h 206"/>
                <a:gd name="T20" fmla="*/ 21 w 201"/>
                <a:gd name="T21" fmla="*/ 184 h 206"/>
                <a:gd name="T22" fmla="*/ 46 w 201"/>
                <a:gd name="T23" fmla="*/ 201 h 206"/>
                <a:gd name="T24" fmla="*/ 77 w 201"/>
                <a:gd name="T25" fmla="*/ 206 h 206"/>
                <a:gd name="T26" fmla="*/ 113 w 201"/>
                <a:gd name="T27" fmla="*/ 199 h 206"/>
                <a:gd name="T28" fmla="*/ 129 w 201"/>
                <a:gd name="T29" fmla="*/ 191 h 206"/>
                <a:gd name="T30" fmla="*/ 137 w 201"/>
                <a:gd name="T31" fmla="*/ 182 h 206"/>
                <a:gd name="T32" fmla="*/ 144 w 201"/>
                <a:gd name="T33" fmla="*/ 194 h 206"/>
                <a:gd name="T34" fmla="*/ 150 w 201"/>
                <a:gd name="T35" fmla="*/ 200 h 206"/>
                <a:gd name="T36" fmla="*/ 153 w 201"/>
                <a:gd name="T37" fmla="*/ 197 h 206"/>
                <a:gd name="T38" fmla="*/ 156 w 201"/>
                <a:gd name="T39" fmla="*/ 186 h 206"/>
                <a:gd name="T40" fmla="*/ 162 w 201"/>
                <a:gd name="T41" fmla="*/ 160 h 206"/>
                <a:gd name="T42" fmla="*/ 168 w 201"/>
                <a:gd name="T43" fmla="*/ 138 h 206"/>
                <a:gd name="T44" fmla="*/ 176 w 201"/>
                <a:gd name="T45" fmla="*/ 132 h 206"/>
                <a:gd name="T46" fmla="*/ 187 w 201"/>
                <a:gd name="T47" fmla="*/ 131 h 206"/>
                <a:gd name="T48" fmla="*/ 190 w 201"/>
                <a:gd name="T49" fmla="*/ 129 h 206"/>
                <a:gd name="T50" fmla="*/ 189 w 201"/>
                <a:gd name="T51" fmla="*/ 123 h 206"/>
                <a:gd name="T52" fmla="*/ 117 w 201"/>
                <a:gd name="T53" fmla="*/ 123 h 206"/>
                <a:gd name="T54" fmla="*/ 113 w 201"/>
                <a:gd name="T55" fmla="*/ 123 h 206"/>
                <a:gd name="T56" fmla="*/ 111 w 201"/>
                <a:gd name="T57" fmla="*/ 128 h 206"/>
                <a:gd name="T58" fmla="*/ 120 w 201"/>
                <a:gd name="T59" fmla="*/ 131 h 206"/>
                <a:gd name="T60" fmla="*/ 125 w 201"/>
                <a:gd name="T61" fmla="*/ 132 h 206"/>
                <a:gd name="T62" fmla="*/ 135 w 201"/>
                <a:gd name="T63" fmla="*/ 132 h 206"/>
                <a:gd name="T64" fmla="*/ 142 w 201"/>
                <a:gd name="T65" fmla="*/ 134 h 206"/>
                <a:gd name="T66" fmla="*/ 143 w 201"/>
                <a:gd name="T67" fmla="*/ 137 h 206"/>
                <a:gd name="T68" fmla="*/ 142 w 201"/>
                <a:gd name="T69" fmla="*/ 147 h 206"/>
                <a:gd name="T70" fmla="*/ 137 w 201"/>
                <a:gd name="T71" fmla="*/ 163 h 206"/>
                <a:gd name="T72" fmla="*/ 111 w 201"/>
                <a:gd name="T73" fmla="*/ 192 h 206"/>
                <a:gd name="T74" fmla="*/ 83 w 201"/>
                <a:gd name="T75" fmla="*/ 198 h 206"/>
                <a:gd name="T76" fmla="*/ 44 w 201"/>
                <a:gd name="T77" fmla="*/ 184 h 206"/>
                <a:gd name="T78" fmla="*/ 26 w 201"/>
                <a:gd name="T79" fmla="*/ 138 h 206"/>
                <a:gd name="T80" fmla="*/ 27 w 201"/>
                <a:gd name="T81" fmla="*/ 125 h 206"/>
                <a:gd name="T82" fmla="*/ 31 w 201"/>
                <a:gd name="T83" fmla="*/ 102 h 206"/>
                <a:gd name="T84" fmla="*/ 41 w 201"/>
                <a:gd name="T85" fmla="*/ 74 h 206"/>
                <a:gd name="T86" fmla="*/ 58 w 201"/>
                <a:gd name="T87" fmla="*/ 46 h 206"/>
                <a:gd name="T88" fmla="*/ 89 w 201"/>
                <a:gd name="T89" fmla="*/ 20 h 206"/>
                <a:gd name="T90" fmla="*/ 129 w 201"/>
                <a:gd name="T91" fmla="*/ 9 h 206"/>
                <a:gd name="T92" fmla="*/ 163 w 201"/>
                <a:gd name="T93" fmla="*/ 24 h 206"/>
                <a:gd name="T94" fmla="*/ 175 w 201"/>
                <a:gd name="T95" fmla="*/ 64 h 206"/>
                <a:gd name="T96" fmla="*/ 174 w 201"/>
                <a:gd name="T97" fmla="*/ 74 h 206"/>
                <a:gd name="T98" fmla="*/ 174 w 201"/>
                <a:gd name="T99" fmla="*/ 78 h 206"/>
                <a:gd name="T100" fmla="*/ 178 w 201"/>
                <a:gd name="T101" fmla="*/ 81 h 206"/>
                <a:gd name="T102" fmla="*/ 182 w 201"/>
                <a:gd name="T103" fmla="*/ 80 h 206"/>
                <a:gd name="T104" fmla="*/ 183 w 201"/>
                <a:gd name="T105" fmla="*/ 75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1" h="206">
                  <a:moveTo>
                    <a:pt x="201" y="3"/>
                  </a:moveTo>
                  <a:lnTo>
                    <a:pt x="201" y="1"/>
                  </a:lnTo>
                  <a:lnTo>
                    <a:pt x="198" y="0"/>
                  </a:lnTo>
                  <a:lnTo>
                    <a:pt x="197" y="1"/>
                  </a:lnTo>
                  <a:lnTo>
                    <a:pt x="194" y="4"/>
                  </a:lnTo>
                  <a:lnTo>
                    <a:pt x="174" y="26"/>
                  </a:lnTo>
                  <a:lnTo>
                    <a:pt x="170" y="20"/>
                  </a:lnTo>
                  <a:lnTo>
                    <a:pt x="161" y="11"/>
                  </a:lnTo>
                  <a:lnTo>
                    <a:pt x="147" y="4"/>
                  </a:lnTo>
                  <a:lnTo>
                    <a:pt x="127" y="0"/>
                  </a:lnTo>
                  <a:lnTo>
                    <a:pt x="103" y="3"/>
                  </a:lnTo>
                  <a:lnTo>
                    <a:pt x="80" y="11"/>
                  </a:lnTo>
                  <a:lnTo>
                    <a:pt x="59" y="24"/>
                  </a:lnTo>
                  <a:lnTo>
                    <a:pt x="40" y="40"/>
                  </a:lnTo>
                  <a:lnTo>
                    <a:pt x="24" y="59"/>
                  </a:lnTo>
                  <a:lnTo>
                    <a:pt x="11" y="81"/>
                  </a:lnTo>
                  <a:lnTo>
                    <a:pt x="3" y="104"/>
                  </a:lnTo>
                  <a:lnTo>
                    <a:pt x="0" y="129"/>
                  </a:lnTo>
                  <a:lnTo>
                    <a:pt x="1" y="145"/>
                  </a:lnTo>
                  <a:lnTo>
                    <a:pt x="6" y="160"/>
                  </a:lnTo>
                  <a:lnTo>
                    <a:pt x="12" y="173"/>
                  </a:lnTo>
                  <a:lnTo>
                    <a:pt x="21" y="184"/>
                  </a:lnTo>
                  <a:lnTo>
                    <a:pt x="33" y="194"/>
                  </a:lnTo>
                  <a:lnTo>
                    <a:pt x="46" y="201"/>
                  </a:lnTo>
                  <a:lnTo>
                    <a:pt x="61" y="205"/>
                  </a:lnTo>
                  <a:lnTo>
                    <a:pt x="77" y="206"/>
                  </a:lnTo>
                  <a:lnTo>
                    <a:pt x="96" y="204"/>
                  </a:lnTo>
                  <a:lnTo>
                    <a:pt x="113" y="199"/>
                  </a:lnTo>
                  <a:lnTo>
                    <a:pt x="122" y="195"/>
                  </a:lnTo>
                  <a:lnTo>
                    <a:pt x="129" y="191"/>
                  </a:lnTo>
                  <a:lnTo>
                    <a:pt x="133" y="186"/>
                  </a:lnTo>
                  <a:lnTo>
                    <a:pt x="137" y="182"/>
                  </a:lnTo>
                  <a:lnTo>
                    <a:pt x="140" y="188"/>
                  </a:lnTo>
                  <a:lnTo>
                    <a:pt x="144" y="194"/>
                  </a:lnTo>
                  <a:lnTo>
                    <a:pt x="147" y="198"/>
                  </a:lnTo>
                  <a:lnTo>
                    <a:pt x="150" y="200"/>
                  </a:lnTo>
                  <a:lnTo>
                    <a:pt x="152" y="199"/>
                  </a:lnTo>
                  <a:lnTo>
                    <a:pt x="153" y="197"/>
                  </a:lnTo>
                  <a:lnTo>
                    <a:pt x="154" y="192"/>
                  </a:lnTo>
                  <a:lnTo>
                    <a:pt x="156" y="186"/>
                  </a:lnTo>
                  <a:lnTo>
                    <a:pt x="157" y="181"/>
                  </a:lnTo>
                  <a:lnTo>
                    <a:pt x="162" y="160"/>
                  </a:lnTo>
                  <a:lnTo>
                    <a:pt x="166" y="145"/>
                  </a:lnTo>
                  <a:lnTo>
                    <a:pt x="168" y="138"/>
                  </a:lnTo>
                  <a:lnTo>
                    <a:pt x="171" y="134"/>
                  </a:lnTo>
                  <a:lnTo>
                    <a:pt x="176" y="132"/>
                  </a:lnTo>
                  <a:lnTo>
                    <a:pt x="186" y="131"/>
                  </a:lnTo>
                  <a:lnTo>
                    <a:pt x="187" y="131"/>
                  </a:lnTo>
                  <a:lnTo>
                    <a:pt x="188" y="131"/>
                  </a:lnTo>
                  <a:lnTo>
                    <a:pt x="190" y="129"/>
                  </a:lnTo>
                  <a:lnTo>
                    <a:pt x="190" y="126"/>
                  </a:lnTo>
                  <a:lnTo>
                    <a:pt x="189" y="123"/>
                  </a:lnTo>
                  <a:lnTo>
                    <a:pt x="187" y="123"/>
                  </a:lnTo>
                  <a:lnTo>
                    <a:pt x="117" y="123"/>
                  </a:lnTo>
                  <a:lnTo>
                    <a:pt x="115" y="123"/>
                  </a:lnTo>
                  <a:lnTo>
                    <a:pt x="113" y="123"/>
                  </a:lnTo>
                  <a:lnTo>
                    <a:pt x="112" y="125"/>
                  </a:lnTo>
                  <a:lnTo>
                    <a:pt x="111" y="128"/>
                  </a:lnTo>
                  <a:lnTo>
                    <a:pt x="113" y="131"/>
                  </a:lnTo>
                  <a:lnTo>
                    <a:pt x="120" y="131"/>
                  </a:lnTo>
                  <a:lnTo>
                    <a:pt x="121" y="131"/>
                  </a:lnTo>
                  <a:lnTo>
                    <a:pt x="125" y="132"/>
                  </a:lnTo>
                  <a:lnTo>
                    <a:pt x="130" y="132"/>
                  </a:lnTo>
                  <a:lnTo>
                    <a:pt x="135" y="132"/>
                  </a:lnTo>
                  <a:lnTo>
                    <a:pt x="139" y="133"/>
                  </a:lnTo>
                  <a:lnTo>
                    <a:pt x="142" y="134"/>
                  </a:lnTo>
                  <a:lnTo>
                    <a:pt x="143" y="135"/>
                  </a:lnTo>
                  <a:lnTo>
                    <a:pt x="143" y="137"/>
                  </a:lnTo>
                  <a:lnTo>
                    <a:pt x="143" y="141"/>
                  </a:lnTo>
                  <a:lnTo>
                    <a:pt x="142" y="147"/>
                  </a:lnTo>
                  <a:lnTo>
                    <a:pt x="140" y="155"/>
                  </a:lnTo>
                  <a:lnTo>
                    <a:pt x="137" y="163"/>
                  </a:lnTo>
                  <a:lnTo>
                    <a:pt x="127" y="182"/>
                  </a:lnTo>
                  <a:lnTo>
                    <a:pt x="111" y="192"/>
                  </a:lnTo>
                  <a:lnTo>
                    <a:pt x="94" y="197"/>
                  </a:lnTo>
                  <a:lnTo>
                    <a:pt x="83" y="198"/>
                  </a:lnTo>
                  <a:lnTo>
                    <a:pt x="62" y="194"/>
                  </a:lnTo>
                  <a:lnTo>
                    <a:pt x="44" y="184"/>
                  </a:lnTo>
                  <a:lnTo>
                    <a:pt x="31" y="166"/>
                  </a:lnTo>
                  <a:lnTo>
                    <a:pt x="26" y="138"/>
                  </a:lnTo>
                  <a:lnTo>
                    <a:pt x="26" y="133"/>
                  </a:lnTo>
                  <a:lnTo>
                    <a:pt x="27" y="125"/>
                  </a:lnTo>
                  <a:lnTo>
                    <a:pt x="28" y="115"/>
                  </a:lnTo>
                  <a:lnTo>
                    <a:pt x="31" y="102"/>
                  </a:lnTo>
                  <a:lnTo>
                    <a:pt x="35" y="89"/>
                  </a:lnTo>
                  <a:lnTo>
                    <a:pt x="41" y="74"/>
                  </a:lnTo>
                  <a:lnTo>
                    <a:pt x="48" y="60"/>
                  </a:lnTo>
                  <a:lnTo>
                    <a:pt x="58" y="46"/>
                  </a:lnTo>
                  <a:lnTo>
                    <a:pt x="72" y="32"/>
                  </a:lnTo>
                  <a:lnTo>
                    <a:pt x="89" y="20"/>
                  </a:lnTo>
                  <a:lnTo>
                    <a:pt x="108" y="12"/>
                  </a:lnTo>
                  <a:lnTo>
                    <a:pt x="129" y="9"/>
                  </a:lnTo>
                  <a:lnTo>
                    <a:pt x="149" y="13"/>
                  </a:lnTo>
                  <a:lnTo>
                    <a:pt x="163" y="24"/>
                  </a:lnTo>
                  <a:lnTo>
                    <a:pt x="172" y="41"/>
                  </a:lnTo>
                  <a:lnTo>
                    <a:pt x="175" y="64"/>
                  </a:lnTo>
                  <a:lnTo>
                    <a:pt x="175" y="70"/>
                  </a:lnTo>
                  <a:lnTo>
                    <a:pt x="174" y="74"/>
                  </a:lnTo>
                  <a:lnTo>
                    <a:pt x="174" y="76"/>
                  </a:lnTo>
                  <a:lnTo>
                    <a:pt x="174" y="78"/>
                  </a:lnTo>
                  <a:lnTo>
                    <a:pt x="176" y="81"/>
                  </a:lnTo>
                  <a:lnTo>
                    <a:pt x="178" y="81"/>
                  </a:lnTo>
                  <a:lnTo>
                    <a:pt x="180" y="81"/>
                  </a:lnTo>
                  <a:lnTo>
                    <a:pt x="182" y="80"/>
                  </a:lnTo>
                  <a:lnTo>
                    <a:pt x="182" y="78"/>
                  </a:lnTo>
                  <a:lnTo>
                    <a:pt x="183" y="75"/>
                  </a:lnTo>
                  <a:lnTo>
                    <a:pt x="20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Freeform 39"/>
            <p:cNvSpPr>
              <a:spLocks noChangeAspect="1"/>
            </p:cNvSpPr>
            <p:nvPr/>
          </p:nvSpPr>
          <p:spPr bwMode="auto">
            <a:xfrm>
              <a:off x="3078" y="175"/>
              <a:ext cx="66" cy="284"/>
            </a:xfrm>
            <a:custGeom>
              <a:avLst/>
              <a:gdLst>
                <a:gd name="T0" fmla="*/ 66 w 66"/>
                <a:gd name="T1" fmla="*/ 281 h 284"/>
                <a:gd name="T2" fmla="*/ 66 w 66"/>
                <a:gd name="T3" fmla="*/ 280 h 284"/>
                <a:gd name="T4" fmla="*/ 65 w 66"/>
                <a:gd name="T5" fmla="*/ 280 h 284"/>
                <a:gd name="T6" fmla="*/ 64 w 66"/>
                <a:gd name="T7" fmla="*/ 278 h 284"/>
                <a:gd name="T8" fmla="*/ 61 w 66"/>
                <a:gd name="T9" fmla="*/ 275 h 284"/>
                <a:gd name="T10" fmla="*/ 39 w 66"/>
                <a:gd name="T11" fmla="*/ 245 h 284"/>
                <a:gd name="T12" fmla="*/ 25 w 66"/>
                <a:gd name="T13" fmla="*/ 211 h 284"/>
                <a:gd name="T14" fmla="*/ 19 w 66"/>
                <a:gd name="T15" fmla="*/ 176 h 284"/>
                <a:gd name="T16" fmla="*/ 17 w 66"/>
                <a:gd name="T17" fmla="*/ 142 h 284"/>
                <a:gd name="T18" fmla="*/ 19 w 66"/>
                <a:gd name="T19" fmla="*/ 105 h 284"/>
                <a:gd name="T20" fmla="*/ 26 w 66"/>
                <a:gd name="T21" fmla="*/ 70 h 284"/>
                <a:gd name="T22" fmla="*/ 40 w 66"/>
                <a:gd name="T23" fmla="*/ 37 h 284"/>
                <a:gd name="T24" fmla="*/ 62 w 66"/>
                <a:gd name="T25" fmla="*/ 8 h 284"/>
                <a:gd name="T26" fmla="*/ 65 w 66"/>
                <a:gd name="T27" fmla="*/ 5 h 284"/>
                <a:gd name="T28" fmla="*/ 66 w 66"/>
                <a:gd name="T29" fmla="*/ 3 h 284"/>
                <a:gd name="T30" fmla="*/ 65 w 66"/>
                <a:gd name="T31" fmla="*/ 1 h 284"/>
                <a:gd name="T32" fmla="*/ 63 w 66"/>
                <a:gd name="T33" fmla="*/ 0 h 284"/>
                <a:gd name="T34" fmla="*/ 57 w 66"/>
                <a:gd name="T35" fmla="*/ 4 h 284"/>
                <a:gd name="T36" fmla="*/ 46 w 66"/>
                <a:gd name="T37" fmla="*/ 15 h 284"/>
                <a:gd name="T38" fmla="*/ 32 w 66"/>
                <a:gd name="T39" fmla="*/ 32 h 284"/>
                <a:gd name="T40" fmla="*/ 18 w 66"/>
                <a:gd name="T41" fmla="*/ 56 h 284"/>
                <a:gd name="T42" fmla="*/ 9 w 66"/>
                <a:gd name="T43" fmla="*/ 79 h 284"/>
                <a:gd name="T44" fmla="*/ 4 w 66"/>
                <a:gd name="T45" fmla="*/ 102 h 284"/>
                <a:gd name="T46" fmla="*/ 1 w 66"/>
                <a:gd name="T47" fmla="*/ 123 h 284"/>
                <a:gd name="T48" fmla="*/ 0 w 66"/>
                <a:gd name="T49" fmla="*/ 142 h 284"/>
                <a:gd name="T50" fmla="*/ 1 w 66"/>
                <a:gd name="T51" fmla="*/ 161 h 284"/>
                <a:gd name="T52" fmla="*/ 4 w 66"/>
                <a:gd name="T53" fmla="*/ 183 h 284"/>
                <a:gd name="T54" fmla="*/ 9 w 66"/>
                <a:gd name="T55" fmla="*/ 206 h 284"/>
                <a:gd name="T56" fmla="*/ 19 w 66"/>
                <a:gd name="T57" fmla="*/ 231 h 284"/>
                <a:gd name="T58" fmla="*/ 32 w 66"/>
                <a:gd name="T59" fmla="*/ 254 h 284"/>
                <a:gd name="T60" fmla="*/ 46 w 66"/>
                <a:gd name="T61" fmla="*/ 270 h 284"/>
                <a:gd name="T62" fmla="*/ 57 w 66"/>
                <a:gd name="T63" fmla="*/ 280 h 284"/>
                <a:gd name="T64" fmla="*/ 63 w 66"/>
                <a:gd name="T65" fmla="*/ 284 h 284"/>
                <a:gd name="T66" fmla="*/ 65 w 66"/>
                <a:gd name="T67" fmla="*/ 283 h 284"/>
                <a:gd name="T68" fmla="*/ 66 w 66"/>
                <a:gd name="T69" fmla="*/ 28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284">
                  <a:moveTo>
                    <a:pt x="66" y="281"/>
                  </a:moveTo>
                  <a:lnTo>
                    <a:pt x="66" y="280"/>
                  </a:lnTo>
                  <a:lnTo>
                    <a:pt x="65" y="280"/>
                  </a:lnTo>
                  <a:lnTo>
                    <a:pt x="64" y="278"/>
                  </a:lnTo>
                  <a:lnTo>
                    <a:pt x="61" y="275"/>
                  </a:lnTo>
                  <a:lnTo>
                    <a:pt x="39" y="245"/>
                  </a:lnTo>
                  <a:lnTo>
                    <a:pt x="25" y="211"/>
                  </a:lnTo>
                  <a:lnTo>
                    <a:pt x="19" y="176"/>
                  </a:lnTo>
                  <a:lnTo>
                    <a:pt x="17" y="142"/>
                  </a:lnTo>
                  <a:lnTo>
                    <a:pt x="19" y="105"/>
                  </a:lnTo>
                  <a:lnTo>
                    <a:pt x="26" y="70"/>
                  </a:lnTo>
                  <a:lnTo>
                    <a:pt x="40" y="37"/>
                  </a:lnTo>
                  <a:lnTo>
                    <a:pt x="62" y="8"/>
                  </a:lnTo>
                  <a:lnTo>
                    <a:pt x="65" y="5"/>
                  </a:lnTo>
                  <a:lnTo>
                    <a:pt x="66" y="3"/>
                  </a:lnTo>
                  <a:lnTo>
                    <a:pt x="65" y="1"/>
                  </a:lnTo>
                  <a:lnTo>
                    <a:pt x="63" y="0"/>
                  </a:lnTo>
                  <a:lnTo>
                    <a:pt x="57" y="4"/>
                  </a:lnTo>
                  <a:lnTo>
                    <a:pt x="46" y="15"/>
                  </a:lnTo>
                  <a:lnTo>
                    <a:pt x="32" y="32"/>
                  </a:lnTo>
                  <a:lnTo>
                    <a:pt x="18" y="56"/>
                  </a:lnTo>
                  <a:lnTo>
                    <a:pt x="9" y="79"/>
                  </a:lnTo>
                  <a:lnTo>
                    <a:pt x="4" y="102"/>
                  </a:lnTo>
                  <a:lnTo>
                    <a:pt x="1" y="123"/>
                  </a:lnTo>
                  <a:lnTo>
                    <a:pt x="0" y="142"/>
                  </a:lnTo>
                  <a:lnTo>
                    <a:pt x="1" y="161"/>
                  </a:lnTo>
                  <a:lnTo>
                    <a:pt x="4" y="183"/>
                  </a:lnTo>
                  <a:lnTo>
                    <a:pt x="9" y="206"/>
                  </a:lnTo>
                  <a:lnTo>
                    <a:pt x="19" y="231"/>
                  </a:lnTo>
                  <a:lnTo>
                    <a:pt x="32" y="254"/>
                  </a:lnTo>
                  <a:lnTo>
                    <a:pt x="46" y="270"/>
                  </a:lnTo>
                  <a:lnTo>
                    <a:pt x="57" y="280"/>
                  </a:lnTo>
                  <a:lnTo>
                    <a:pt x="63" y="284"/>
                  </a:lnTo>
                  <a:lnTo>
                    <a:pt x="65" y="283"/>
                  </a:lnTo>
                  <a:lnTo>
                    <a:pt x="66" y="28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Freeform 40"/>
            <p:cNvSpPr>
              <a:spLocks noChangeAspect="1"/>
            </p:cNvSpPr>
            <p:nvPr/>
          </p:nvSpPr>
          <p:spPr bwMode="auto">
            <a:xfrm>
              <a:off x="3167" y="262"/>
              <a:ext cx="160" cy="126"/>
            </a:xfrm>
            <a:custGeom>
              <a:avLst/>
              <a:gdLst>
                <a:gd name="T0" fmla="*/ 92 w 160"/>
                <a:gd name="T1" fmla="*/ 56 h 126"/>
                <a:gd name="T2" fmla="*/ 125 w 160"/>
                <a:gd name="T3" fmla="*/ 20 h 126"/>
                <a:gd name="T4" fmla="*/ 128 w 160"/>
                <a:gd name="T5" fmla="*/ 17 h 126"/>
                <a:gd name="T6" fmla="*/ 132 w 160"/>
                <a:gd name="T7" fmla="*/ 15 h 126"/>
                <a:gd name="T8" fmla="*/ 140 w 160"/>
                <a:gd name="T9" fmla="*/ 14 h 126"/>
                <a:gd name="T10" fmla="*/ 154 w 160"/>
                <a:gd name="T11" fmla="*/ 14 h 126"/>
                <a:gd name="T12" fmla="*/ 154 w 160"/>
                <a:gd name="T13" fmla="*/ 0 h 126"/>
                <a:gd name="T14" fmla="*/ 99 w 160"/>
                <a:gd name="T15" fmla="*/ 0 h 126"/>
                <a:gd name="T16" fmla="*/ 99 w 160"/>
                <a:gd name="T17" fmla="*/ 14 h 126"/>
                <a:gd name="T18" fmla="*/ 105 w 160"/>
                <a:gd name="T19" fmla="*/ 14 h 126"/>
                <a:gd name="T20" fmla="*/ 110 w 160"/>
                <a:gd name="T21" fmla="*/ 16 h 126"/>
                <a:gd name="T22" fmla="*/ 109 w 160"/>
                <a:gd name="T23" fmla="*/ 18 h 126"/>
                <a:gd name="T24" fmla="*/ 107 w 160"/>
                <a:gd name="T25" fmla="*/ 20 h 126"/>
                <a:gd name="T26" fmla="*/ 84 w 160"/>
                <a:gd name="T27" fmla="*/ 46 h 126"/>
                <a:gd name="T28" fmla="*/ 56 w 160"/>
                <a:gd name="T29" fmla="*/ 14 h 126"/>
                <a:gd name="T30" fmla="*/ 67 w 160"/>
                <a:gd name="T31" fmla="*/ 14 h 126"/>
                <a:gd name="T32" fmla="*/ 67 w 160"/>
                <a:gd name="T33" fmla="*/ 0 h 126"/>
                <a:gd name="T34" fmla="*/ 2 w 160"/>
                <a:gd name="T35" fmla="*/ 0 h 126"/>
                <a:gd name="T36" fmla="*/ 2 w 160"/>
                <a:gd name="T37" fmla="*/ 14 h 126"/>
                <a:gd name="T38" fmla="*/ 22 w 160"/>
                <a:gd name="T39" fmla="*/ 14 h 126"/>
                <a:gd name="T40" fmla="*/ 66 w 160"/>
                <a:gd name="T41" fmla="*/ 66 h 126"/>
                <a:gd name="T42" fmla="*/ 29 w 160"/>
                <a:gd name="T43" fmla="*/ 107 h 126"/>
                <a:gd name="T44" fmla="*/ 24 w 160"/>
                <a:gd name="T45" fmla="*/ 110 h 126"/>
                <a:gd name="T46" fmla="*/ 18 w 160"/>
                <a:gd name="T47" fmla="*/ 112 h 126"/>
                <a:gd name="T48" fmla="*/ 10 w 160"/>
                <a:gd name="T49" fmla="*/ 113 h 126"/>
                <a:gd name="T50" fmla="*/ 0 w 160"/>
                <a:gd name="T51" fmla="*/ 113 h 126"/>
                <a:gd name="T52" fmla="*/ 0 w 160"/>
                <a:gd name="T53" fmla="*/ 126 h 126"/>
                <a:gd name="T54" fmla="*/ 56 w 160"/>
                <a:gd name="T55" fmla="*/ 126 h 126"/>
                <a:gd name="T56" fmla="*/ 56 w 160"/>
                <a:gd name="T57" fmla="*/ 113 h 126"/>
                <a:gd name="T58" fmla="*/ 49 w 160"/>
                <a:gd name="T59" fmla="*/ 112 h 126"/>
                <a:gd name="T60" fmla="*/ 45 w 160"/>
                <a:gd name="T61" fmla="*/ 110 h 126"/>
                <a:gd name="T62" fmla="*/ 45 w 160"/>
                <a:gd name="T63" fmla="*/ 109 h 126"/>
                <a:gd name="T64" fmla="*/ 47 w 160"/>
                <a:gd name="T65" fmla="*/ 107 h 126"/>
                <a:gd name="T66" fmla="*/ 75 w 160"/>
                <a:gd name="T67" fmla="*/ 76 h 126"/>
                <a:gd name="T68" fmla="*/ 106 w 160"/>
                <a:gd name="T69" fmla="*/ 113 h 126"/>
                <a:gd name="T70" fmla="*/ 95 w 160"/>
                <a:gd name="T71" fmla="*/ 113 h 126"/>
                <a:gd name="T72" fmla="*/ 95 w 160"/>
                <a:gd name="T73" fmla="*/ 126 h 126"/>
                <a:gd name="T74" fmla="*/ 160 w 160"/>
                <a:gd name="T75" fmla="*/ 126 h 126"/>
                <a:gd name="T76" fmla="*/ 160 w 160"/>
                <a:gd name="T77" fmla="*/ 113 h 126"/>
                <a:gd name="T78" fmla="*/ 140 w 160"/>
                <a:gd name="T79" fmla="*/ 113 h 126"/>
                <a:gd name="T80" fmla="*/ 92 w 160"/>
                <a:gd name="T81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" h="126">
                  <a:moveTo>
                    <a:pt x="92" y="56"/>
                  </a:moveTo>
                  <a:lnTo>
                    <a:pt x="125" y="20"/>
                  </a:lnTo>
                  <a:lnTo>
                    <a:pt x="128" y="17"/>
                  </a:lnTo>
                  <a:lnTo>
                    <a:pt x="132" y="15"/>
                  </a:lnTo>
                  <a:lnTo>
                    <a:pt x="140" y="14"/>
                  </a:lnTo>
                  <a:lnTo>
                    <a:pt x="154" y="14"/>
                  </a:lnTo>
                  <a:lnTo>
                    <a:pt x="154" y="0"/>
                  </a:lnTo>
                  <a:lnTo>
                    <a:pt x="99" y="0"/>
                  </a:lnTo>
                  <a:lnTo>
                    <a:pt x="99" y="14"/>
                  </a:lnTo>
                  <a:lnTo>
                    <a:pt x="105" y="14"/>
                  </a:lnTo>
                  <a:lnTo>
                    <a:pt x="110" y="16"/>
                  </a:lnTo>
                  <a:lnTo>
                    <a:pt x="109" y="18"/>
                  </a:lnTo>
                  <a:lnTo>
                    <a:pt x="107" y="20"/>
                  </a:lnTo>
                  <a:lnTo>
                    <a:pt x="84" y="46"/>
                  </a:lnTo>
                  <a:lnTo>
                    <a:pt x="56" y="14"/>
                  </a:lnTo>
                  <a:lnTo>
                    <a:pt x="67" y="14"/>
                  </a:lnTo>
                  <a:lnTo>
                    <a:pt x="67" y="0"/>
                  </a:lnTo>
                  <a:lnTo>
                    <a:pt x="2" y="0"/>
                  </a:lnTo>
                  <a:lnTo>
                    <a:pt x="2" y="14"/>
                  </a:lnTo>
                  <a:lnTo>
                    <a:pt x="22" y="14"/>
                  </a:lnTo>
                  <a:lnTo>
                    <a:pt x="66" y="66"/>
                  </a:lnTo>
                  <a:lnTo>
                    <a:pt x="29" y="107"/>
                  </a:lnTo>
                  <a:lnTo>
                    <a:pt x="24" y="110"/>
                  </a:lnTo>
                  <a:lnTo>
                    <a:pt x="18" y="112"/>
                  </a:lnTo>
                  <a:lnTo>
                    <a:pt x="10" y="113"/>
                  </a:lnTo>
                  <a:lnTo>
                    <a:pt x="0" y="113"/>
                  </a:lnTo>
                  <a:lnTo>
                    <a:pt x="0" y="126"/>
                  </a:lnTo>
                  <a:lnTo>
                    <a:pt x="56" y="126"/>
                  </a:lnTo>
                  <a:lnTo>
                    <a:pt x="56" y="113"/>
                  </a:lnTo>
                  <a:lnTo>
                    <a:pt x="49" y="112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7" y="107"/>
                  </a:lnTo>
                  <a:lnTo>
                    <a:pt x="75" y="76"/>
                  </a:lnTo>
                  <a:lnTo>
                    <a:pt x="106" y="113"/>
                  </a:lnTo>
                  <a:lnTo>
                    <a:pt x="95" y="113"/>
                  </a:lnTo>
                  <a:lnTo>
                    <a:pt x="95" y="126"/>
                  </a:lnTo>
                  <a:lnTo>
                    <a:pt x="160" y="126"/>
                  </a:lnTo>
                  <a:lnTo>
                    <a:pt x="160" y="113"/>
                  </a:lnTo>
                  <a:lnTo>
                    <a:pt x="140" y="113"/>
                  </a:lnTo>
                  <a:lnTo>
                    <a:pt x="92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Freeform 41"/>
            <p:cNvSpPr>
              <a:spLocks noChangeAspect="1"/>
            </p:cNvSpPr>
            <p:nvPr/>
          </p:nvSpPr>
          <p:spPr bwMode="auto">
            <a:xfrm>
              <a:off x="3348" y="175"/>
              <a:ext cx="66" cy="284"/>
            </a:xfrm>
            <a:custGeom>
              <a:avLst/>
              <a:gdLst>
                <a:gd name="T0" fmla="*/ 66 w 66"/>
                <a:gd name="T1" fmla="*/ 142 h 284"/>
                <a:gd name="T2" fmla="*/ 65 w 66"/>
                <a:gd name="T3" fmla="*/ 124 h 284"/>
                <a:gd name="T4" fmla="*/ 62 w 66"/>
                <a:gd name="T5" fmla="*/ 102 h 284"/>
                <a:gd name="T6" fmla="*/ 57 w 66"/>
                <a:gd name="T7" fmla="*/ 78 h 284"/>
                <a:gd name="T8" fmla="*/ 47 w 66"/>
                <a:gd name="T9" fmla="*/ 54 h 284"/>
                <a:gd name="T10" fmla="*/ 33 w 66"/>
                <a:gd name="T11" fmla="*/ 31 h 284"/>
                <a:gd name="T12" fmla="*/ 20 w 66"/>
                <a:gd name="T13" fmla="*/ 14 h 284"/>
                <a:gd name="T14" fmla="*/ 9 w 66"/>
                <a:gd name="T15" fmla="*/ 4 h 284"/>
                <a:gd name="T16" fmla="*/ 3 w 66"/>
                <a:gd name="T17" fmla="*/ 0 h 284"/>
                <a:gd name="T18" fmla="*/ 1 w 66"/>
                <a:gd name="T19" fmla="*/ 1 h 284"/>
                <a:gd name="T20" fmla="*/ 0 w 66"/>
                <a:gd name="T21" fmla="*/ 3 h 284"/>
                <a:gd name="T22" fmla="*/ 0 w 66"/>
                <a:gd name="T23" fmla="*/ 4 h 284"/>
                <a:gd name="T24" fmla="*/ 1 w 66"/>
                <a:gd name="T25" fmla="*/ 5 h 284"/>
                <a:gd name="T26" fmla="*/ 2 w 66"/>
                <a:gd name="T27" fmla="*/ 7 h 284"/>
                <a:gd name="T28" fmla="*/ 5 w 66"/>
                <a:gd name="T29" fmla="*/ 10 h 284"/>
                <a:gd name="T30" fmla="*/ 24 w 66"/>
                <a:gd name="T31" fmla="*/ 34 h 284"/>
                <a:gd name="T32" fmla="*/ 38 w 66"/>
                <a:gd name="T33" fmla="*/ 64 h 284"/>
                <a:gd name="T34" fmla="*/ 46 w 66"/>
                <a:gd name="T35" fmla="*/ 100 h 284"/>
                <a:gd name="T36" fmla="*/ 49 w 66"/>
                <a:gd name="T37" fmla="*/ 142 h 284"/>
                <a:gd name="T38" fmla="*/ 47 w 66"/>
                <a:gd name="T39" fmla="*/ 179 h 284"/>
                <a:gd name="T40" fmla="*/ 40 w 66"/>
                <a:gd name="T41" fmla="*/ 214 h 284"/>
                <a:gd name="T42" fmla="*/ 26 w 66"/>
                <a:gd name="T43" fmla="*/ 247 h 284"/>
                <a:gd name="T44" fmla="*/ 4 w 66"/>
                <a:gd name="T45" fmla="*/ 276 h 284"/>
                <a:gd name="T46" fmla="*/ 0 w 66"/>
                <a:gd name="T47" fmla="*/ 280 h 284"/>
                <a:gd name="T48" fmla="*/ 0 w 66"/>
                <a:gd name="T49" fmla="*/ 281 h 284"/>
                <a:gd name="T50" fmla="*/ 1 w 66"/>
                <a:gd name="T51" fmla="*/ 283 h 284"/>
                <a:gd name="T52" fmla="*/ 3 w 66"/>
                <a:gd name="T53" fmla="*/ 284 h 284"/>
                <a:gd name="T54" fmla="*/ 9 w 66"/>
                <a:gd name="T55" fmla="*/ 280 h 284"/>
                <a:gd name="T56" fmla="*/ 20 w 66"/>
                <a:gd name="T57" fmla="*/ 270 h 284"/>
                <a:gd name="T58" fmla="*/ 34 w 66"/>
                <a:gd name="T59" fmla="*/ 252 h 284"/>
                <a:gd name="T60" fmla="*/ 48 w 66"/>
                <a:gd name="T61" fmla="*/ 229 h 284"/>
                <a:gd name="T62" fmla="*/ 57 w 66"/>
                <a:gd name="T63" fmla="*/ 205 h 284"/>
                <a:gd name="T64" fmla="*/ 62 w 66"/>
                <a:gd name="T65" fmla="*/ 183 h 284"/>
                <a:gd name="T66" fmla="*/ 65 w 66"/>
                <a:gd name="T67" fmla="*/ 161 h 284"/>
                <a:gd name="T68" fmla="*/ 66 w 66"/>
                <a:gd name="T69" fmla="*/ 142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284">
                  <a:moveTo>
                    <a:pt x="66" y="142"/>
                  </a:moveTo>
                  <a:lnTo>
                    <a:pt x="65" y="124"/>
                  </a:lnTo>
                  <a:lnTo>
                    <a:pt x="62" y="102"/>
                  </a:lnTo>
                  <a:lnTo>
                    <a:pt x="57" y="78"/>
                  </a:lnTo>
                  <a:lnTo>
                    <a:pt x="47" y="54"/>
                  </a:lnTo>
                  <a:lnTo>
                    <a:pt x="33" y="31"/>
                  </a:lnTo>
                  <a:lnTo>
                    <a:pt x="20" y="14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24" y="34"/>
                  </a:lnTo>
                  <a:lnTo>
                    <a:pt x="38" y="64"/>
                  </a:lnTo>
                  <a:lnTo>
                    <a:pt x="46" y="100"/>
                  </a:lnTo>
                  <a:lnTo>
                    <a:pt x="49" y="142"/>
                  </a:lnTo>
                  <a:lnTo>
                    <a:pt x="47" y="179"/>
                  </a:lnTo>
                  <a:lnTo>
                    <a:pt x="40" y="214"/>
                  </a:lnTo>
                  <a:lnTo>
                    <a:pt x="26" y="247"/>
                  </a:lnTo>
                  <a:lnTo>
                    <a:pt x="4" y="276"/>
                  </a:lnTo>
                  <a:lnTo>
                    <a:pt x="0" y="280"/>
                  </a:lnTo>
                  <a:lnTo>
                    <a:pt x="0" y="281"/>
                  </a:lnTo>
                  <a:lnTo>
                    <a:pt x="1" y="283"/>
                  </a:lnTo>
                  <a:lnTo>
                    <a:pt x="3" y="284"/>
                  </a:lnTo>
                  <a:lnTo>
                    <a:pt x="9" y="280"/>
                  </a:lnTo>
                  <a:lnTo>
                    <a:pt x="20" y="270"/>
                  </a:lnTo>
                  <a:lnTo>
                    <a:pt x="34" y="252"/>
                  </a:lnTo>
                  <a:lnTo>
                    <a:pt x="48" y="229"/>
                  </a:lnTo>
                  <a:lnTo>
                    <a:pt x="57" y="205"/>
                  </a:lnTo>
                  <a:lnTo>
                    <a:pt x="62" y="183"/>
                  </a:lnTo>
                  <a:lnTo>
                    <a:pt x="65" y="161"/>
                  </a:lnTo>
                  <a:lnTo>
                    <a:pt x="66" y="1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7" name="Freeform 42"/>
            <p:cNvSpPr>
              <a:spLocks noChangeAspect="1"/>
            </p:cNvSpPr>
            <p:nvPr/>
          </p:nvSpPr>
          <p:spPr bwMode="auto">
            <a:xfrm>
              <a:off x="3459" y="175"/>
              <a:ext cx="66" cy="284"/>
            </a:xfrm>
            <a:custGeom>
              <a:avLst/>
              <a:gdLst>
                <a:gd name="T0" fmla="*/ 66 w 66"/>
                <a:gd name="T1" fmla="*/ 142 h 284"/>
                <a:gd name="T2" fmla="*/ 65 w 66"/>
                <a:gd name="T3" fmla="*/ 124 h 284"/>
                <a:gd name="T4" fmla="*/ 62 w 66"/>
                <a:gd name="T5" fmla="*/ 102 h 284"/>
                <a:gd name="T6" fmla="*/ 57 w 66"/>
                <a:gd name="T7" fmla="*/ 78 h 284"/>
                <a:gd name="T8" fmla="*/ 47 w 66"/>
                <a:gd name="T9" fmla="*/ 54 h 284"/>
                <a:gd name="T10" fmla="*/ 33 w 66"/>
                <a:gd name="T11" fmla="*/ 31 h 284"/>
                <a:gd name="T12" fmla="*/ 20 w 66"/>
                <a:gd name="T13" fmla="*/ 14 h 284"/>
                <a:gd name="T14" fmla="*/ 9 w 66"/>
                <a:gd name="T15" fmla="*/ 4 h 284"/>
                <a:gd name="T16" fmla="*/ 3 w 66"/>
                <a:gd name="T17" fmla="*/ 0 h 284"/>
                <a:gd name="T18" fmla="*/ 1 w 66"/>
                <a:gd name="T19" fmla="*/ 1 h 284"/>
                <a:gd name="T20" fmla="*/ 0 w 66"/>
                <a:gd name="T21" fmla="*/ 3 h 284"/>
                <a:gd name="T22" fmla="*/ 0 w 66"/>
                <a:gd name="T23" fmla="*/ 4 h 284"/>
                <a:gd name="T24" fmla="*/ 1 w 66"/>
                <a:gd name="T25" fmla="*/ 5 h 284"/>
                <a:gd name="T26" fmla="*/ 2 w 66"/>
                <a:gd name="T27" fmla="*/ 7 h 284"/>
                <a:gd name="T28" fmla="*/ 6 w 66"/>
                <a:gd name="T29" fmla="*/ 10 h 284"/>
                <a:gd name="T30" fmla="*/ 24 w 66"/>
                <a:gd name="T31" fmla="*/ 34 h 284"/>
                <a:gd name="T32" fmla="*/ 38 w 66"/>
                <a:gd name="T33" fmla="*/ 64 h 284"/>
                <a:gd name="T34" fmla="*/ 46 w 66"/>
                <a:gd name="T35" fmla="*/ 100 h 284"/>
                <a:gd name="T36" fmla="*/ 49 w 66"/>
                <a:gd name="T37" fmla="*/ 142 h 284"/>
                <a:gd name="T38" fmla="*/ 47 w 66"/>
                <a:gd name="T39" fmla="*/ 179 h 284"/>
                <a:gd name="T40" fmla="*/ 40 w 66"/>
                <a:gd name="T41" fmla="*/ 214 h 284"/>
                <a:gd name="T42" fmla="*/ 26 w 66"/>
                <a:gd name="T43" fmla="*/ 247 h 284"/>
                <a:gd name="T44" fmla="*/ 4 w 66"/>
                <a:gd name="T45" fmla="*/ 276 h 284"/>
                <a:gd name="T46" fmla="*/ 1 w 66"/>
                <a:gd name="T47" fmla="*/ 280 h 284"/>
                <a:gd name="T48" fmla="*/ 0 w 66"/>
                <a:gd name="T49" fmla="*/ 281 h 284"/>
                <a:gd name="T50" fmla="*/ 1 w 66"/>
                <a:gd name="T51" fmla="*/ 283 h 284"/>
                <a:gd name="T52" fmla="*/ 3 w 66"/>
                <a:gd name="T53" fmla="*/ 284 h 284"/>
                <a:gd name="T54" fmla="*/ 9 w 66"/>
                <a:gd name="T55" fmla="*/ 280 h 284"/>
                <a:gd name="T56" fmla="*/ 20 w 66"/>
                <a:gd name="T57" fmla="*/ 270 h 284"/>
                <a:gd name="T58" fmla="*/ 34 w 66"/>
                <a:gd name="T59" fmla="*/ 252 h 284"/>
                <a:gd name="T60" fmla="*/ 48 w 66"/>
                <a:gd name="T61" fmla="*/ 229 h 284"/>
                <a:gd name="T62" fmla="*/ 57 w 66"/>
                <a:gd name="T63" fmla="*/ 205 h 284"/>
                <a:gd name="T64" fmla="*/ 62 w 66"/>
                <a:gd name="T65" fmla="*/ 183 h 284"/>
                <a:gd name="T66" fmla="*/ 65 w 66"/>
                <a:gd name="T67" fmla="*/ 161 h 284"/>
                <a:gd name="T68" fmla="*/ 66 w 66"/>
                <a:gd name="T69" fmla="*/ 142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284">
                  <a:moveTo>
                    <a:pt x="66" y="142"/>
                  </a:moveTo>
                  <a:lnTo>
                    <a:pt x="65" y="124"/>
                  </a:lnTo>
                  <a:lnTo>
                    <a:pt x="62" y="102"/>
                  </a:lnTo>
                  <a:lnTo>
                    <a:pt x="57" y="78"/>
                  </a:lnTo>
                  <a:lnTo>
                    <a:pt x="47" y="54"/>
                  </a:lnTo>
                  <a:lnTo>
                    <a:pt x="33" y="31"/>
                  </a:lnTo>
                  <a:lnTo>
                    <a:pt x="20" y="14"/>
                  </a:lnTo>
                  <a:lnTo>
                    <a:pt x="9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6" y="10"/>
                  </a:lnTo>
                  <a:lnTo>
                    <a:pt x="24" y="34"/>
                  </a:lnTo>
                  <a:lnTo>
                    <a:pt x="38" y="64"/>
                  </a:lnTo>
                  <a:lnTo>
                    <a:pt x="46" y="100"/>
                  </a:lnTo>
                  <a:lnTo>
                    <a:pt x="49" y="142"/>
                  </a:lnTo>
                  <a:lnTo>
                    <a:pt x="47" y="179"/>
                  </a:lnTo>
                  <a:lnTo>
                    <a:pt x="40" y="214"/>
                  </a:lnTo>
                  <a:lnTo>
                    <a:pt x="26" y="247"/>
                  </a:lnTo>
                  <a:lnTo>
                    <a:pt x="4" y="276"/>
                  </a:lnTo>
                  <a:lnTo>
                    <a:pt x="1" y="280"/>
                  </a:lnTo>
                  <a:lnTo>
                    <a:pt x="0" y="281"/>
                  </a:lnTo>
                  <a:lnTo>
                    <a:pt x="1" y="283"/>
                  </a:lnTo>
                  <a:lnTo>
                    <a:pt x="3" y="284"/>
                  </a:lnTo>
                  <a:lnTo>
                    <a:pt x="9" y="280"/>
                  </a:lnTo>
                  <a:lnTo>
                    <a:pt x="20" y="270"/>
                  </a:lnTo>
                  <a:lnTo>
                    <a:pt x="34" y="252"/>
                  </a:lnTo>
                  <a:lnTo>
                    <a:pt x="48" y="229"/>
                  </a:lnTo>
                  <a:lnTo>
                    <a:pt x="57" y="205"/>
                  </a:lnTo>
                  <a:lnTo>
                    <a:pt x="62" y="183"/>
                  </a:lnTo>
                  <a:lnTo>
                    <a:pt x="65" y="161"/>
                  </a:lnTo>
                  <a:lnTo>
                    <a:pt x="66" y="1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8" name="Freeform 43"/>
            <p:cNvSpPr>
              <a:spLocks noChangeAspect="1" noEditPoints="1"/>
            </p:cNvSpPr>
            <p:nvPr/>
          </p:nvSpPr>
          <p:spPr bwMode="auto">
            <a:xfrm>
              <a:off x="3657" y="191"/>
              <a:ext cx="135" cy="200"/>
            </a:xfrm>
            <a:custGeom>
              <a:avLst/>
              <a:gdLst>
                <a:gd name="T0" fmla="*/ 135 w 135"/>
                <a:gd name="T1" fmla="*/ 2 h 200"/>
                <a:gd name="T2" fmla="*/ 125 w 135"/>
                <a:gd name="T3" fmla="*/ 1 h 200"/>
                <a:gd name="T4" fmla="*/ 103 w 135"/>
                <a:gd name="T5" fmla="*/ 3 h 200"/>
                <a:gd name="T6" fmla="*/ 93 w 135"/>
                <a:gd name="T7" fmla="*/ 5 h 200"/>
                <a:gd name="T8" fmla="*/ 94 w 135"/>
                <a:gd name="T9" fmla="*/ 12 h 200"/>
                <a:gd name="T10" fmla="*/ 107 w 135"/>
                <a:gd name="T11" fmla="*/ 13 h 200"/>
                <a:gd name="T12" fmla="*/ 113 w 135"/>
                <a:gd name="T13" fmla="*/ 15 h 200"/>
                <a:gd name="T14" fmla="*/ 112 w 135"/>
                <a:gd name="T15" fmla="*/ 23 h 200"/>
                <a:gd name="T16" fmla="*/ 90 w 135"/>
                <a:gd name="T17" fmla="*/ 83 h 200"/>
                <a:gd name="T18" fmla="*/ 78 w 135"/>
                <a:gd name="T19" fmla="*/ 73 h 200"/>
                <a:gd name="T20" fmla="*/ 56 w 135"/>
                <a:gd name="T21" fmla="*/ 74 h 200"/>
                <a:gd name="T22" fmla="*/ 33 w 135"/>
                <a:gd name="T23" fmla="*/ 87 h 200"/>
                <a:gd name="T24" fmla="*/ 13 w 135"/>
                <a:gd name="T25" fmla="*/ 110 h 200"/>
                <a:gd name="T26" fmla="*/ 2 w 135"/>
                <a:gd name="T27" fmla="*/ 139 h 200"/>
                <a:gd name="T28" fmla="*/ 3 w 135"/>
                <a:gd name="T29" fmla="*/ 173 h 200"/>
                <a:gd name="T30" fmla="*/ 23 w 135"/>
                <a:gd name="T31" fmla="*/ 197 h 200"/>
                <a:gd name="T32" fmla="*/ 44 w 135"/>
                <a:gd name="T33" fmla="*/ 200 h 200"/>
                <a:gd name="T34" fmla="*/ 63 w 135"/>
                <a:gd name="T35" fmla="*/ 191 h 200"/>
                <a:gd name="T36" fmla="*/ 78 w 135"/>
                <a:gd name="T37" fmla="*/ 187 h 200"/>
                <a:gd name="T38" fmla="*/ 91 w 135"/>
                <a:gd name="T39" fmla="*/ 199 h 200"/>
                <a:gd name="T40" fmla="*/ 108 w 135"/>
                <a:gd name="T41" fmla="*/ 199 h 200"/>
                <a:gd name="T42" fmla="*/ 118 w 135"/>
                <a:gd name="T43" fmla="*/ 191 h 200"/>
                <a:gd name="T44" fmla="*/ 125 w 135"/>
                <a:gd name="T45" fmla="*/ 176 h 200"/>
                <a:gd name="T46" fmla="*/ 130 w 135"/>
                <a:gd name="T47" fmla="*/ 160 h 200"/>
                <a:gd name="T48" fmla="*/ 129 w 135"/>
                <a:gd name="T49" fmla="*/ 154 h 200"/>
                <a:gd name="T50" fmla="*/ 124 w 135"/>
                <a:gd name="T51" fmla="*/ 155 h 200"/>
                <a:gd name="T52" fmla="*/ 119 w 135"/>
                <a:gd name="T53" fmla="*/ 172 h 200"/>
                <a:gd name="T54" fmla="*/ 109 w 135"/>
                <a:gd name="T55" fmla="*/ 191 h 200"/>
                <a:gd name="T56" fmla="*/ 97 w 135"/>
                <a:gd name="T57" fmla="*/ 193 h 200"/>
                <a:gd name="T58" fmla="*/ 93 w 135"/>
                <a:gd name="T59" fmla="*/ 185 h 200"/>
                <a:gd name="T60" fmla="*/ 93 w 135"/>
                <a:gd name="T61" fmla="*/ 173 h 200"/>
                <a:gd name="T62" fmla="*/ 135 w 135"/>
                <a:gd name="T63" fmla="*/ 4 h 200"/>
                <a:gd name="T64" fmla="*/ 76 w 135"/>
                <a:gd name="T65" fmla="*/ 166 h 200"/>
                <a:gd name="T66" fmla="*/ 73 w 135"/>
                <a:gd name="T67" fmla="*/ 171 h 200"/>
                <a:gd name="T68" fmla="*/ 62 w 135"/>
                <a:gd name="T69" fmla="*/ 184 h 200"/>
                <a:gd name="T70" fmla="*/ 45 w 135"/>
                <a:gd name="T71" fmla="*/ 193 h 200"/>
                <a:gd name="T72" fmla="*/ 30 w 135"/>
                <a:gd name="T73" fmla="*/ 191 h 200"/>
                <a:gd name="T74" fmla="*/ 21 w 135"/>
                <a:gd name="T75" fmla="*/ 176 h 200"/>
                <a:gd name="T76" fmla="*/ 22 w 135"/>
                <a:gd name="T77" fmla="*/ 154 h 200"/>
                <a:gd name="T78" fmla="*/ 31 w 135"/>
                <a:gd name="T79" fmla="*/ 118 h 200"/>
                <a:gd name="T80" fmla="*/ 43 w 135"/>
                <a:gd name="T81" fmla="*/ 94 h 200"/>
                <a:gd name="T82" fmla="*/ 60 w 135"/>
                <a:gd name="T83" fmla="*/ 80 h 200"/>
                <a:gd name="T84" fmla="*/ 75 w 135"/>
                <a:gd name="T85" fmla="*/ 79 h 200"/>
                <a:gd name="T86" fmla="*/ 84 w 135"/>
                <a:gd name="T87" fmla="*/ 86 h 200"/>
                <a:gd name="T88" fmla="*/ 89 w 135"/>
                <a:gd name="T89" fmla="*/ 94 h 200"/>
                <a:gd name="T90" fmla="*/ 91 w 135"/>
                <a:gd name="T91" fmla="*/ 101 h 200"/>
                <a:gd name="T92" fmla="*/ 91 w 135"/>
                <a:gd name="T93" fmla="*/ 10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5" h="200">
                  <a:moveTo>
                    <a:pt x="135" y="4"/>
                  </a:moveTo>
                  <a:lnTo>
                    <a:pt x="135" y="2"/>
                  </a:lnTo>
                  <a:lnTo>
                    <a:pt x="132" y="0"/>
                  </a:lnTo>
                  <a:lnTo>
                    <a:pt x="125" y="1"/>
                  </a:lnTo>
                  <a:lnTo>
                    <a:pt x="114" y="2"/>
                  </a:lnTo>
                  <a:lnTo>
                    <a:pt x="103" y="3"/>
                  </a:lnTo>
                  <a:lnTo>
                    <a:pt x="96" y="4"/>
                  </a:lnTo>
                  <a:lnTo>
                    <a:pt x="93" y="5"/>
                  </a:lnTo>
                  <a:lnTo>
                    <a:pt x="92" y="9"/>
                  </a:lnTo>
                  <a:lnTo>
                    <a:pt x="94" y="12"/>
                  </a:lnTo>
                  <a:lnTo>
                    <a:pt x="99" y="12"/>
                  </a:lnTo>
                  <a:lnTo>
                    <a:pt x="107" y="13"/>
                  </a:lnTo>
                  <a:lnTo>
                    <a:pt x="111" y="14"/>
                  </a:lnTo>
                  <a:lnTo>
                    <a:pt x="113" y="15"/>
                  </a:lnTo>
                  <a:lnTo>
                    <a:pt x="113" y="17"/>
                  </a:lnTo>
                  <a:lnTo>
                    <a:pt x="112" y="23"/>
                  </a:lnTo>
                  <a:lnTo>
                    <a:pt x="95" y="90"/>
                  </a:lnTo>
                  <a:lnTo>
                    <a:pt x="90" y="83"/>
                  </a:lnTo>
                  <a:lnTo>
                    <a:pt x="85" y="77"/>
                  </a:lnTo>
                  <a:lnTo>
                    <a:pt x="78" y="73"/>
                  </a:lnTo>
                  <a:lnTo>
                    <a:pt x="69" y="72"/>
                  </a:lnTo>
                  <a:lnTo>
                    <a:pt x="56" y="74"/>
                  </a:lnTo>
                  <a:lnTo>
                    <a:pt x="44" y="79"/>
                  </a:lnTo>
                  <a:lnTo>
                    <a:pt x="33" y="87"/>
                  </a:lnTo>
                  <a:lnTo>
                    <a:pt x="22" y="98"/>
                  </a:lnTo>
                  <a:lnTo>
                    <a:pt x="13" y="110"/>
                  </a:lnTo>
                  <a:lnTo>
                    <a:pt x="7" y="124"/>
                  </a:lnTo>
                  <a:lnTo>
                    <a:pt x="2" y="139"/>
                  </a:lnTo>
                  <a:lnTo>
                    <a:pt x="0" y="155"/>
                  </a:lnTo>
                  <a:lnTo>
                    <a:pt x="3" y="173"/>
                  </a:lnTo>
                  <a:lnTo>
                    <a:pt x="11" y="188"/>
                  </a:lnTo>
                  <a:lnTo>
                    <a:pt x="23" y="197"/>
                  </a:lnTo>
                  <a:lnTo>
                    <a:pt x="38" y="200"/>
                  </a:lnTo>
                  <a:lnTo>
                    <a:pt x="44" y="200"/>
                  </a:lnTo>
                  <a:lnTo>
                    <a:pt x="52" y="197"/>
                  </a:lnTo>
                  <a:lnTo>
                    <a:pt x="63" y="191"/>
                  </a:lnTo>
                  <a:lnTo>
                    <a:pt x="75" y="179"/>
                  </a:lnTo>
                  <a:lnTo>
                    <a:pt x="78" y="187"/>
                  </a:lnTo>
                  <a:lnTo>
                    <a:pt x="84" y="194"/>
                  </a:lnTo>
                  <a:lnTo>
                    <a:pt x="91" y="199"/>
                  </a:lnTo>
                  <a:lnTo>
                    <a:pt x="101" y="200"/>
                  </a:lnTo>
                  <a:lnTo>
                    <a:pt x="108" y="199"/>
                  </a:lnTo>
                  <a:lnTo>
                    <a:pt x="113" y="196"/>
                  </a:lnTo>
                  <a:lnTo>
                    <a:pt x="118" y="191"/>
                  </a:lnTo>
                  <a:lnTo>
                    <a:pt x="122" y="185"/>
                  </a:lnTo>
                  <a:lnTo>
                    <a:pt x="125" y="176"/>
                  </a:lnTo>
                  <a:lnTo>
                    <a:pt x="128" y="167"/>
                  </a:lnTo>
                  <a:lnTo>
                    <a:pt x="130" y="160"/>
                  </a:lnTo>
                  <a:lnTo>
                    <a:pt x="130" y="157"/>
                  </a:lnTo>
                  <a:lnTo>
                    <a:pt x="129" y="154"/>
                  </a:lnTo>
                  <a:lnTo>
                    <a:pt x="127" y="154"/>
                  </a:lnTo>
                  <a:lnTo>
                    <a:pt x="124" y="155"/>
                  </a:lnTo>
                  <a:lnTo>
                    <a:pt x="123" y="159"/>
                  </a:lnTo>
                  <a:lnTo>
                    <a:pt x="119" y="172"/>
                  </a:lnTo>
                  <a:lnTo>
                    <a:pt x="115" y="183"/>
                  </a:lnTo>
                  <a:lnTo>
                    <a:pt x="109" y="191"/>
                  </a:lnTo>
                  <a:lnTo>
                    <a:pt x="101" y="194"/>
                  </a:lnTo>
                  <a:lnTo>
                    <a:pt x="97" y="193"/>
                  </a:lnTo>
                  <a:lnTo>
                    <a:pt x="94" y="190"/>
                  </a:lnTo>
                  <a:lnTo>
                    <a:pt x="93" y="185"/>
                  </a:lnTo>
                  <a:lnTo>
                    <a:pt x="93" y="181"/>
                  </a:lnTo>
                  <a:lnTo>
                    <a:pt x="93" y="173"/>
                  </a:lnTo>
                  <a:lnTo>
                    <a:pt x="95" y="167"/>
                  </a:lnTo>
                  <a:lnTo>
                    <a:pt x="135" y="4"/>
                  </a:lnTo>
                  <a:close/>
                  <a:moveTo>
                    <a:pt x="77" y="163"/>
                  </a:moveTo>
                  <a:lnTo>
                    <a:pt x="76" y="166"/>
                  </a:lnTo>
                  <a:lnTo>
                    <a:pt x="75" y="169"/>
                  </a:lnTo>
                  <a:lnTo>
                    <a:pt x="73" y="171"/>
                  </a:lnTo>
                  <a:lnTo>
                    <a:pt x="71" y="174"/>
                  </a:lnTo>
                  <a:lnTo>
                    <a:pt x="62" y="184"/>
                  </a:lnTo>
                  <a:lnTo>
                    <a:pt x="53" y="190"/>
                  </a:lnTo>
                  <a:lnTo>
                    <a:pt x="45" y="193"/>
                  </a:lnTo>
                  <a:lnTo>
                    <a:pt x="39" y="194"/>
                  </a:lnTo>
                  <a:lnTo>
                    <a:pt x="30" y="191"/>
                  </a:lnTo>
                  <a:lnTo>
                    <a:pt x="24" y="185"/>
                  </a:lnTo>
                  <a:lnTo>
                    <a:pt x="21" y="176"/>
                  </a:lnTo>
                  <a:lnTo>
                    <a:pt x="21" y="167"/>
                  </a:lnTo>
                  <a:lnTo>
                    <a:pt x="22" y="154"/>
                  </a:lnTo>
                  <a:lnTo>
                    <a:pt x="26" y="136"/>
                  </a:lnTo>
                  <a:lnTo>
                    <a:pt x="31" y="118"/>
                  </a:lnTo>
                  <a:lnTo>
                    <a:pt x="36" y="105"/>
                  </a:lnTo>
                  <a:lnTo>
                    <a:pt x="43" y="94"/>
                  </a:lnTo>
                  <a:lnTo>
                    <a:pt x="52" y="85"/>
                  </a:lnTo>
                  <a:lnTo>
                    <a:pt x="60" y="80"/>
                  </a:lnTo>
                  <a:lnTo>
                    <a:pt x="69" y="78"/>
                  </a:lnTo>
                  <a:lnTo>
                    <a:pt x="75" y="79"/>
                  </a:lnTo>
                  <a:lnTo>
                    <a:pt x="80" y="82"/>
                  </a:lnTo>
                  <a:lnTo>
                    <a:pt x="84" y="86"/>
                  </a:lnTo>
                  <a:lnTo>
                    <a:pt x="87" y="90"/>
                  </a:lnTo>
                  <a:lnTo>
                    <a:pt x="89" y="94"/>
                  </a:lnTo>
                  <a:lnTo>
                    <a:pt x="91" y="98"/>
                  </a:lnTo>
                  <a:lnTo>
                    <a:pt x="91" y="101"/>
                  </a:lnTo>
                  <a:lnTo>
                    <a:pt x="92" y="103"/>
                  </a:lnTo>
                  <a:lnTo>
                    <a:pt x="91" y="108"/>
                  </a:lnTo>
                  <a:lnTo>
                    <a:pt x="77" y="16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9" name="Freeform 44"/>
            <p:cNvSpPr>
              <a:spLocks noChangeAspect="1"/>
            </p:cNvSpPr>
            <p:nvPr/>
          </p:nvSpPr>
          <p:spPr bwMode="auto">
            <a:xfrm>
              <a:off x="3802" y="262"/>
              <a:ext cx="159" cy="126"/>
            </a:xfrm>
            <a:custGeom>
              <a:avLst/>
              <a:gdLst>
                <a:gd name="T0" fmla="*/ 91 w 159"/>
                <a:gd name="T1" fmla="*/ 56 h 126"/>
                <a:gd name="T2" fmla="*/ 124 w 159"/>
                <a:gd name="T3" fmla="*/ 20 h 126"/>
                <a:gd name="T4" fmla="*/ 127 w 159"/>
                <a:gd name="T5" fmla="*/ 17 h 126"/>
                <a:gd name="T6" fmla="*/ 131 w 159"/>
                <a:gd name="T7" fmla="*/ 15 h 126"/>
                <a:gd name="T8" fmla="*/ 139 w 159"/>
                <a:gd name="T9" fmla="*/ 14 h 126"/>
                <a:gd name="T10" fmla="*/ 153 w 159"/>
                <a:gd name="T11" fmla="*/ 14 h 126"/>
                <a:gd name="T12" fmla="*/ 153 w 159"/>
                <a:gd name="T13" fmla="*/ 0 h 126"/>
                <a:gd name="T14" fmla="*/ 98 w 159"/>
                <a:gd name="T15" fmla="*/ 0 h 126"/>
                <a:gd name="T16" fmla="*/ 98 w 159"/>
                <a:gd name="T17" fmla="*/ 14 h 126"/>
                <a:gd name="T18" fmla="*/ 104 w 159"/>
                <a:gd name="T19" fmla="*/ 14 h 126"/>
                <a:gd name="T20" fmla="*/ 109 w 159"/>
                <a:gd name="T21" fmla="*/ 16 h 126"/>
                <a:gd name="T22" fmla="*/ 108 w 159"/>
                <a:gd name="T23" fmla="*/ 18 h 126"/>
                <a:gd name="T24" fmla="*/ 107 w 159"/>
                <a:gd name="T25" fmla="*/ 20 h 126"/>
                <a:gd name="T26" fmla="*/ 83 w 159"/>
                <a:gd name="T27" fmla="*/ 46 h 126"/>
                <a:gd name="T28" fmla="*/ 55 w 159"/>
                <a:gd name="T29" fmla="*/ 14 h 126"/>
                <a:gd name="T30" fmla="*/ 66 w 159"/>
                <a:gd name="T31" fmla="*/ 14 h 126"/>
                <a:gd name="T32" fmla="*/ 66 w 159"/>
                <a:gd name="T33" fmla="*/ 0 h 126"/>
                <a:gd name="T34" fmla="*/ 1 w 159"/>
                <a:gd name="T35" fmla="*/ 0 h 126"/>
                <a:gd name="T36" fmla="*/ 1 w 159"/>
                <a:gd name="T37" fmla="*/ 14 h 126"/>
                <a:gd name="T38" fmla="*/ 21 w 159"/>
                <a:gd name="T39" fmla="*/ 14 h 126"/>
                <a:gd name="T40" fmla="*/ 65 w 159"/>
                <a:gd name="T41" fmla="*/ 66 h 126"/>
                <a:gd name="T42" fmla="*/ 28 w 159"/>
                <a:gd name="T43" fmla="*/ 107 h 126"/>
                <a:gd name="T44" fmla="*/ 24 w 159"/>
                <a:gd name="T45" fmla="*/ 110 h 126"/>
                <a:gd name="T46" fmla="*/ 17 w 159"/>
                <a:gd name="T47" fmla="*/ 112 h 126"/>
                <a:gd name="T48" fmla="*/ 9 w 159"/>
                <a:gd name="T49" fmla="*/ 113 h 126"/>
                <a:gd name="T50" fmla="*/ 0 w 159"/>
                <a:gd name="T51" fmla="*/ 113 h 126"/>
                <a:gd name="T52" fmla="*/ 0 w 159"/>
                <a:gd name="T53" fmla="*/ 126 h 126"/>
                <a:gd name="T54" fmla="*/ 55 w 159"/>
                <a:gd name="T55" fmla="*/ 126 h 126"/>
                <a:gd name="T56" fmla="*/ 55 w 159"/>
                <a:gd name="T57" fmla="*/ 113 h 126"/>
                <a:gd name="T58" fmla="*/ 48 w 159"/>
                <a:gd name="T59" fmla="*/ 112 h 126"/>
                <a:gd name="T60" fmla="*/ 44 w 159"/>
                <a:gd name="T61" fmla="*/ 110 h 126"/>
                <a:gd name="T62" fmla="*/ 45 w 159"/>
                <a:gd name="T63" fmla="*/ 109 h 126"/>
                <a:gd name="T64" fmla="*/ 46 w 159"/>
                <a:gd name="T65" fmla="*/ 107 h 126"/>
                <a:gd name="T66" fmla="*/ 74 w 159"/>
                <a:gd name="T67" fmla="*/ 76 h 126"/>
                <a:gd name="T68" fmla="*/ 105 w 159"/>
                <a:gd name="T69" fmla="*/ 113 h 126"/>
                <a:gd name="T70" fmla="*/ 94 w 159"/>
                <a:gd name="T71" fmla="*/ 113 h 126"/>
                <a:gd name="T72" fmla="*/ 94 w 159"/>
                <a:gd name="T73" fmla="*/ 126 h 126"/>
                <a:gd name="T74" fmla="*/ 159 w 159"/>
                <a:gd name="T75" fmla="*/ 126 h 126"/>
                <a:gd name="T76" fmla="*/ 159 w 159"/>
                <a:gd name="T77" fmla="*/ 113 h 126"/>
                <a:gd name="T78" fmla="*/ 139 w 159"/>
                <a:gd name="T79" fmla="*/ 113 h 126"/>
                <a:gd name="T80" fmla="*/ 91 w 159"/>
                <a:gd name="T81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9" h="126">
                  <a:moveTo>
                    <a:pt x="91" y="56"/>
                  </a:moveTo>
                  <a:lnTo>
                    <a:pt x="124" y="20"/>
                  </a:lnTo>
                  <a:lnTo>
                    <a:pt x="127" y="17"/>
                  </a:lnTo>
                  <a:lnTo>
                    <a:pt x="131" y="15"/>
                  </a:lnTo>
                  <a:lnTo>
                    <a:pt x="139" y="14"/>
                  </a:lnTo>
                  <a:lnTo>
                    <a:pt x="153" y="14"/>
                  </a:lnTo>
                  <a:lnTo>
                    <a:pt x="153" y="0"/>
                  </a:lnTo>
                  <a:lnTo>
                    <a:pt x="98" y="0"/>
                  </a:lnTo>
                  <a:lnTo>
                    <a:pt x="98" y="14"/>
                  </a:lnTo>
                  <a:lnTo>
                    <a:pt x="104" y="14"/>
                  </a:lnTo>
                  <a:lnTo>
                    <a:pt x="109" y="16"/>
                  </a:lnTo>
                  <a:lnTo>
                    <a:pt x="108" y="18"/>
                  </a:lnTo>
                  <a:lnTo>
                    <a:pt x="107" y="20"/>
                  </a:lnTo>
                  <a:lnTo>
                    <a:pt x="83" y="46"/>
                  </a:lnTo>
                  <a:lnTo>
                    <a:pt x="55" y="14"/>
                  </a:lnTo>
                  <a:lnTo>
                    <a:pt x="66" y="14"/>
                  </a:lnTo>
                  <a:lnTo>
                    <a:pt x="66" y="0"/>
                  </a:lnTo>
                  <a:lnTo>
                    <a:pt x="1" y="0"/>
                  </a:lnTo>
                  <a:lnTo>
                    <a:pt x="1" y="14"/>
                  </a:lnTo>
                  <a:lnTo>
                    <a:pt x="21" y="14"/>
                  </a:lnTo>
                  <a:lnTo>
                    <a:pt x="65" y="66"/>
                  </a:lnTo>
                  <a:lnTo>
                    <a:pt x="28" y="107"/>
                  </a:lnTo>
                  <a:lnTo>
                    <a:pt x="24" y="110"/>
                  </a:lnTo>
                  <a:lnTo>
                    <a:pt x="17" y="112"/>
                  </a:lnTo>
                  <a:lnTo>
                    <a:pt x="9" y="113"/>
                  </a:lnTo>
                  <a:lnTo>
                    <a:pt x="0" y="113"/>
                  </a:lnTo>
                  <a:lnTo>
                    <a:pt x="0" y="126"/>
                  </a:lnTo>
                  <a:lnTo>
                    <a:pt x="55" y="126"/>
                  </a:lnTo>
                  <a:lnTo>
                    <a:pt x="55" y="113"/>
                  </a:lnTo>
                  <a:lnTo>
                    <a:pt x="48" y="112"/>
                  </a:lnTo>
                  <a:lnTo>
                    <a:pt x="44" y="110"/>
                  </a:lnTo>
                  <a:lnTo>
                    <a:pt x="45" y="109"/>
                  </a:lnTo>
                  <a:lnTo>
                    <a:pt x="46" y="107"/>
                  </a:lnTo>
                  <a:lnTo>
                    <a:pt x="74" y="76"/>
                  </a:lnTo>
                  <a:lnTo>
                    <a:pt x="105" y="113"/>
                  </a:lnTo>
                  <a:lnTo>
                    <a:pt x="94" y="113"/>
                  </a:lnTo>
                  <a:lnTo>
                    <a:pt x="94" y="126"/>
                  </a:lnTo>
                  <a:lnTo>
                    <a:pt x="159" y="126"/>
                  </a:lnTo>
                  <a:lnTo>
                    <a:pt x="159" y="113"/>
                  </a:lnTo>
                  <a:lnTo>
                    <a:pt x="139" y="113"/>
                  </a:lnTo>
                  <a:lnTo>
                    <a:pt x="91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0" name="Freeform 45"/>
            <p:cNvSpPr>
              <a:spLocks noChangeAspect="1"/>
            </p:cNvSpPr>
            <p:nvPr/>
          </p:nvSpPr>
          <p:spPr bwMode="auto">
            <a:xfrm>
              <a:off x="4044" y="223"/>
              <a:ext cx="189" cy="189"/>
            </a:xfrm>
            <a:custGeom>
              <a:avLst/>
              <a:gdLst>
                <a:gd name="T0" fmla="*/ 100 w 189"/>
                <a:gd name="T1" fmla="*/ 100 h 189"/>
                <a:gd name="T2" fmla="*/ 179 w 189"/>
                <a:gd name="T3" fmla="*/ 100 h 189"/>
                <a:gd name="T4" fmla="*/ 182 w 189"/>
                <a:gd name="T5" fmla="*/ 100 h 189"/>
                <a:gd name="T6" fmla="*/ 185 w 189"/>
                <a:gd name="T7" fmla="*/ 99 h 189"/>
                <a:gd name="T8" fmla="*/ 188 w 189"/>
                <a:gd name="T9" fmla="*/ 98 h 189"/>
                <a:gd name="T10" fmla="*/ 189 w 189"/>
                <a:gd name="T11" fmla="*/ 94 h 189"/>
                <a:gd name="T12" fmla="*/ 188 w 189"/>
                <a:gd name="T13" fmla="*/ 91 h 189"/>
                <a:gd name="T14" fmla="*/ 185 w 189"/>
                <a:gd name="T15" fmla="*/ 89 h 189"/>
                <a:gd name="T16" fmla="*/ 182 w 189"/>
                <a:gd name="T17" fmla="*/ 89 h 189"/>
                <a:gd name="T18" fmla="*/ 179 w 189"/>
                <a:gd name="T19" fmla="*/ 89 h 189"/>
                <a:gd name="T20" fmla="*/ 100 w 189"/>
                <a:gd name="T21" fmla="*/ 89 h 189"/>
                <a:gd name="T22" fmla="*/ 100 w 189"/>
                <a:gd name="T23" fmla="*/ 9 h 189"/>
                <a:gd name="T24" fmla="*/ 100 w 189"/>
                <a:gd name="T25" fmla="*/ 6 h 189"/>
                <a:gd name="T26" fmla="*/ 100 w 189"/>
                <a:gd name="T27" fmla="*/ 3 h 189"/>
                <a:gd name="T28" fmla="*/ 98 w 189"/>
                <a:gd name="T29" fmla="*/ 1 h 189"/>
                <a:gd name="T30" fmla="*/ 95 w 189"/>
                <a:gd name="T31" fmla="*/ 0 h 189"/>
                <a:gd name="T32" fmla="*/ 91 w 189"/>
                <a:gd name="T33" fmla="*/ 1 h 189"/>
                <a:gd name="T34" fmla="*/ 90 w 189"/>
                <a:gd name="T35" fmla="*/ 3 h 189"/>
                <a:gd name="T36" fmla="*/ 89 w 189"/>
                <a:gd name="T37" fmla="*/ 6 h 189"/>
                <a:gd name="T38" fmla="*/ 89 w 189"/>
                <a:gd name="T39" fmla="*/ 9 h 189"/>
                <a:gd name="T40" fmla="*/ 89 w 189"/>
                <a:gd name="T41" fmla="*/ 89 h 189"/>
                <a:gd name="T42" fmla="*/ 10 w 189"/>
                <a:gd name="T43" fmla="*/ 89 h 189"/>
                <a:gd name="T44" fmla="*/ 6 w 189"/>
                <a:gd name="T45" fmla="*/ 89 h 189"/>
                <a:gd name="T46" fmla="*/ 3 w 189"/>
                <a:gd name="T47" fmla="*/ 89 h 189"/>
                <a:gd name="T48" fmla="*/ 1 w 189"/>
                <a:gd name="T49" fmla="*/ 91 h 189"/>
                <a:gd name="T50" fmla="*/ 0 w 189"/>
                <a:gd name="T51" fmla="*/ 94 h 189"/>
                <a:gd name="T52" fmla="*/ 1 w 189"/>
                <a:gd name="T53" fmla="*/ 98 h 189"/>
                <a:gd name="T54" fmla="*/ 3 w 189"/>
                <a:gd name="T55" fmla="*/ 99 h 189"/>
                <a:gd name="T56" fmla="*/ 6 w 189"/>
                <a:gd name="T57" fmla="*/ 100 h 189"/>
                <a:gd name="T58" fmla="*/ 10 w 189"/>
                <a:gd name="T59" fmla="*/ 100 h 189"/>
                <a:gd name="T60" fmla="*/ 89 w 189"/>
                <a:gd name="T61" fmla="*/ 100 h 189"/>
                <a:gd name="T62" fmla="*/ 89 w 189"/>
                <a:gd name="T63" fmla="*/ 179 h 189"/>
                <a:gd name="T64" fmla="*/ 89 w 189"/>
                <a:gd name="T65" fmla="*/ 182 h 189"/>
                <a:gd name="T66" fmla="*/ 90 w 189"/>
                <a:gd name="T67" fmla="*/ 185 h 189"/>
                <a:gd name="T68" fmla="*/ 91 w 189"/>
                <a:gd name="T69" fmla="*/ 188 h 189"/>
                <a:gd name="T70" fmla="*/ 95 w 189"/>
                <a:gd name="T71" fmla="*/ 189 h 189"/>
                <a:gd name="T72" fmla="*/ 98 w 189"/>
                <a:gd name="T73" fmla="*/ 188 h 189"/>
                <a:gd name="T74" fmla="*/ 100 w 189"/>
                <a:gd name="T75" fmla="*/ 185 h 189"/>
                <a:gd name="T76" fmla="*/ 100 w 189"/>
                <a:gd name="T77" fmla="*/ 182 h 189"/>
                <a:gd name="T78" fmla="*/ 100 w 189"/>
                <a:gd name="T79" fmla="*/ 179 h 189"/>
                <a:gd name="T80" fmla="*/ 100 w 189"/>
                <a:gd name="T81" fmla="*/ 10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9" h="189">
                  <a:moveTo>
                    <a:pt x="100" y="100"/>
                  </a:moveTo>
                  <a:lnTo>
                    <a:pt x="179" y="100"/>
                  </a:lnTo>
                  <a:lnTo>
                    <a:pt x="182" y="100"/>
                  </a:lnTo>
                  <a:lnTo>
                    <a:pt x="185" y="99"/>
                  </a:lnTo>
                  <a:lnTo>
                    <a:pt x="188" y="98"/>
                  </a:lnTo>
                  <a:lnTo>
                    <a:pt x="189" y="94"/>
                  </a:lnTo>
                  <a:lnTo>
                    <a:pt x="188" y="91"/>
                  </a:lnTo>
                  <a:lnTo>
                    <a:pt x="185" y="89"/>
                  </a:lnTo>
                  <a:lnTo>
                    <a:pt x="182" y="89"/>
                  </a:lnTo>
                  <a:lnTo>
                    <a:pt x="179" y="89"/>
                  </a:lnTo>
                  <a:lnTo>
                    <a:pt x="100" y="89"/>
                  </a:lnTo>
                  <a:lnTo>
                    <a:pt x="100" y="9"/>
                  </a:lnTo>
                  <a:lnTo>
                    <a:pt x="100" y="6"/>
                  </a:lnTo>
                  <a:lnTo>
                    <a:pt x="100" y="3"/>
                  </a:lnTo>
                  <a:lnTo>
                    <a:pt x="98" y="1"/>
                  </a:lnTo>
                  <a:lnTo>
                    <a:pt x="95" y="0"/>
                  </a:lnTo>
                  <a:lnTo>
                    <a:pt x="91" y="1"/>
                  </a:lnTo>
                  <a:lnTo>
                    <a:pt x="90" y="3"/>
                  </a:lnTo>
                  <a:lnTo>
                    <a:pt x="89" y="6"/>
                  </a:lnTo>
                  <a:lnTo>
                    <a:pt x="89" y="9"/>
                  </a:lnTo>
                  <a:lnTo>
                    <a:pt x="89" y="89"/>
                  </a:lnTo>
                  <a:lnTo>
                    <a:pt x="10" y="89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1" y="91"/>
                  </a:lnTo>
                  <a:lnTo>
                    <a:pt x="0" y="94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100"/>
                  </a:lnTo>
                  <a:lnTo>
                    <a:pt x="10" y="100"/>
                  </a:lnTo>
                  <a:lnTo>
                    <a:pt x="89" y="100"/>
                  </a:lnTo>
                  <a:lnTo>
                    <a:pt x="89" y="179"/>
                  </a:lnTo>
                  <a:lnTo>
                    <a:pt x="89" y="182"/>
                  </a:lnTo>
                  <a:lnTo>
                    <a:pt x="90" y="185"/>
                  </a:lnTo>
                  <a:lnTo>
                    <a:pt x="91" y="188"/>
                  </a:lnTo>
                  <a:lnTo>
                    <a:pt x="95" y="189"/>
                  </a:lnTo>
                  <a:lnTo>
                    <a:pt x="98" y="188"/>
                  </a:lnTo>
                  <a:lnTo>
                    <a:pt x="100" y="185"/>
                  </a:lnTo>
                  <a:lnTo>
                    <a:pt x="100" y="182"/>
                  </a:lnTo>
                  <a:lnTo>
                    <a:pt x="100" y="179"/>
                  </a:lnTo>
                  <a:lnTo>
                    <a:pt x="100" y="10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Freeform 46"/>
            <p:cNvSpPr>
              <a:spLocks noChangeAspect="1"/>
            </p:cNvSpPr>
            <p:nvPr/>
          </p:nvSpPr>
          <p:spPr bwMode="auto">
            <a:xfrm>
              <a:off x="4363" y="-1"/>
              <a:ext cx="140" cy="200"/>
            </a:xfrm>
            <a:custGeom>
              <a:avLst/>
              <a:gdLst>
                <a:gd name="T0" fmla="*/ 86 w 140"/>
                <a:gd name="T1" fmla="*/ 114 h 200"/>
                <a:gd name="T2" fmla="*/ 95 w 140"/>
                <a:gd name="T3" fmla="*/ 138 h 200"/>
                <a:gd name="T4" fmla="*/ 104 w 140"/>
                <a:gd name="T5" fmla="*/ 163 h 200"/>
                <a:gd name="T6" fmla="*/ 111 w 140"/>
                <a:gd name="T7" fmla="*/ 183 h 200"/>
                <a:gd name="T8" fmla="*/ 116 w 140"/>
                <a:gd name="T9" fmla="*/ 194 h 200"/>
                <a:gd name="T10" fmla="*/ 119 w 140"/>
                <a:gd name="T11" fmla="*/ 197 h 200"/>
                <a:gd name="T12" fmla="*/ 122 w 140"/>
                <a:gd name="T13" fmla="*/ 199 h 200"/>
                <a:gd name="T14" fmla="*/ 126 w 140"/>
                <a:gd name="T15" fmla="*/ 200 h 200"/>
                <a:gd name="T16" fmla="*/ 131 w 140"/>
                <a:gd name="T17" fmla="*/ 200 h 200"/>
                <a:gd name="T18" fmla="*/ 137 w 140"/>
                <a:gd name="T19" fmla="*/ 200 h 200"/>
                <a:gd name="T20" fmla="*/ 140 w 140"/>
                <a:gd name="T21" fmla="*/ 199 h 200"/>
                <a:gd name="T22" fmla="*/ 140 w 140"/>
                <a:gd name="T23" fmla="*/ 197 h 200"/>
                <a:gd name="T24" fmla="*/ 139 w 140"/>
                <a:gd name="T25" fmla="*/ 194 h 200"/>
                <a:gd name="T26" fmla="*/ 135 w 140"/>
                <a:gd name="T27" fmla="*/ 189 h 200"/>
                <a:gd name="T28" fmla="*/ 132 w 140"/>
                <a:gd name="T29" fmla="*/ 181 h 200"/>
                <a:gd name="T30" fmla="*/ 75 w 140"/>
                <a:gd name="T31" fmla="*/ 20 h 200"/>
                <a:gd name="T32" fmla="*/ 69 w 140"/>
                <a:gd name="T33" fmla="*/ 10 h 200"/>
                <a:gd name="T34" fmla="*/ 60 w 140"/>
                <a:gd name="T35" fmla="*/ 4 h 200"/>
                <a:gd name="T36" fmla="*/ 50 w 140"/>
                <a:gd name="T37" fmla="*/ 1 h 200"/>
                <a:gd name="T38" fmla="*/ 40 w 140"/>
                <a:gd name="T39" fmla="*/ 0 h 200"/>
                <a:gd name="T40" fmla="*/ 37 w 140"/>
                <a:gd name="T41" fmla="*/ 0 h 200"/>
                <a:gd name="T42" fmla="*/ 35 w 140"/>
                <a:gd name="T43" fmla="*/ 3 h 200"/>
                <a:gd name="T44" fmla="*/ 36 w 140"/>
                <a:gd name="T45" fmla="*/ 5 h 200"/>
                <a:gd name="T46" fmla="*/ 38 w 140"/>
                <a:gd name="T47" fmla="*/ 6 h 200"/>
                <a:gd name="T48" fmla="*/ 43 w 140"/>
                <a:gd name="T49" fmla="*/ 8 h 200"/>
                <a:gd name="T50" fmla="*/ 48 w 140"/>
                <a:gd name="T51" fmla="*/ 11 h 200"/>
                <a:gd name="T52" fmla="*/ 51 w 140"/>
                <a:gd name="T53" fmla="*/ 17 h 200"/>
                <a:gd name="T54" fmla="*/ 56 w 140"/>
                <a:gd name="T55" fmla="*/ 29 h 200"/>
                <a:gd name="T56" fmla="*/ 83 w 140"/>
                <a:gd name="T57" fmla="*/ 106 h 200"/>
                <a:gd name="T58" fmla="*/ 5 w 140"/>
                <a:gd name="T59" fmla="*/ 183 h 200"/>
                <a:gd name="T60" fmla="*/ 1 w 140"/>
                <a:gd name="T61" fmla="*/ 188 h 200"/>
                <a:gd name="T62" fmla="*/ 0 w 140"/>
                <a:gd name="T63" fmla="*/ 192 h 200"/>
                <a:gd name="T64" fmla="*/ 1 w 140"/>
                <a:gd name="T65" fmla="*/ 196 h 200"/>
                <a:gd name="T66" fmla="*/ 3 w 140"/>
                <a:gd name="T67" fmla="*/ 198 h 200"/>
                <a:gd name="T68" fmla="*/ 5 w 140"/>
                <a:gd name="T69" fmla="*/ 200 h 200"/>
                <a:gd name="T70" fmla="*/ 9 w 140"/>
                <a:gd name="T71" fmla="*/ 200 h 200"/>
                <a:gd name="T72" fmla="*/ 14 w 140"/>
                <a:gd name="T73" fmla="*/ 199 h 200"/>
                <a:gd name="T74" fmla="*/ 18 w 140"/>
                <a:gd name="T75" fmla="*/ 194 h 200"/>
                <a:gd name="T76" fmla="*/ 86 w 140"/>
                <a:gd name="T77" fmla="*/ 11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200">
                  <a:moveTo>
                    <a:pt x="86" y="114"/>
                  </a:moveTo>
                  <a:lnTo>
                    <a:pt x="95" y="138"/>
                  </a:lnTo>
                  <a:lnTo>
                    <a:pt x="104" y="163"/>
                  </a:lnTo>
                  <a:lnTo>
                    <a:pt x="111" y="183"/>
                  </a:lnTo>
                  <a:lnTo>
                    <a:pt x="116" y="194"/>
                  </a:lnTo>
                  <a:lnTo>
                    <a:pt x="119" y="197"/>
                  </a:lnTo>
                  <a:lnTo>
                    <a:pt x="122" y="199"/>
                  </a:lnTo>
                  <a:lnTo>
                    <a:pt x="126" y="200"/>
                  </a:lnTo>
                  <a:lnTo>
                    <a:pt x="131" y="200"/>
                  </a:lnTo>
                  <a:lnTo>
                    <a:pt x="137" y="200"/>
                  </a:lnTo>
                  <a:lnTo>
                    <a:pt x="140" y="199"/>
                  </a:lnTo>
                  <a:lnTo>
                    <a:pt x="140" y="197"/>
                  </a:lnTo>
                  <a:lnTo>
                    <a:pt x="139" y="194"/>
                  </a:lnTo>
                  <a:lnTo>
                    <a:pt x="135" y="189"/>
                  </a:lnTo>
                  <a:lnTo>
                    <a:pt x="132" y="181"/>
                  </a:lnTo>
                  <a:lnTo>
                    <a:pt x="75" y="20"/>
                  </a:lnTo>
                  <a:lnTo>
                    <a:pt x="69" y="10"/>
                  </a:lnTo>
                  <a:lnTo>
                    <a:pt x="60" y="4"/>
                  </a:lnTo>
                  <a:lnTo>
                    <a:pt x="50" y="1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5" y="3"/>
                  </a:lnTo>
                  <a:lnTo>
                    <a:pt x="36" y="5"/>
                  </a:lnTo>
                  <a:lnTo>
                    <a:pt x="38" y="6"/>
                  </a:lnTo>
                  <a:lnTo>
                    <a:pt x="43" y="8"/>
                  </a:lnTo>
                  <a:lnTo>
                    <a:pt x="48" y="11"/>
                  </a:lnTo>
                  <a:lnTo>
                    <a:pt x="51" y="17"/>
                  </a:lnTo>
                  <a:lnTo>
                    <a:pt x="56" y="29"/>
                  </a:lnTo>
                  <a:lnTo>
                    <a:pt x="83" y="106"/>
                  </a:lnTo>
                  <a:lnTo>
                    <a:pt x="5" y="183"/>
                  </a:lnTo>
                  <a:lnTo>
                    <a:pt x="1" y="188"/>
                  </a:lnTo>
                  <a:lnTo>
                    <a:pt x="0" y="192"/>
                  </a:lnTo>
                  <a:lnTo>
                    <a:pt x="1" y="196"/>
                  </a:lnTo>
                  <a:lnTo>
                    <a:pt x="3" y="198"/>
                  </a:lnTo>
                  <a:lnTo>
                    <a:pt x="5" y="200"/>
                  </a:lnTo>
                  <a:lnTo>
                    <a:pt x="9" y="200"/>
                  </a:lnTo>
                  <a:lnTo>
                    <a:pt x="14" y="199"/>
                  </a:lnTo>
                  <a:lnTo>
                    <a:pt x="18" y="194"/>
                  </a:lnTo>
                  <a:lnTo>
                    <a:pt x="86" y="1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Line 47"/>
            <p:cNvSpPr>
              <a:spLocks noChangeAspect="1" noChangeShapeType="1"/>
            </p:cNvSpPr>
            <p:nvPr/>
          </p:nvSpPr>
          <p:spPr bwMode="auto">
            <a:xfrm>
              <a:off x="4347" y="317"/>
              <a:ext cx="165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Freeform 48"/>
            <p:cNvSpPr>
              <a:spLocks noChangeAspect="1"/>
            </p:cNvSpPr>
            <p:nvPr/>
          </p:nvSpPr>
          <p:spPr bwMode="auto">
            <a:xfrm>
              <a:off x="4373" y="394"/>
              <a:ext cx="113" cy="189"/>
            </a:xfrm>
            <a:custGeom>
              <a:avLst/>
              <a:gdLst>
                <a:gd name="T0" fmla="*/ 22 w 113"/>
                <a:gd name="T1" fmla="*/ 167 h 189"/>
                <a:gd name="T2" fmla="*/ 52 w 113"/>
                <a:gd name="T3" fmla="*/ 138 h 189"/>
                <a:gd name="T4" fmla="*/ 80 w 113"/>
                <a:gd name="T5" fmla="*/ 113 h 189"/>
                <a:gd name="T6" fmla="*/ 99 w 113"/>
                <a:gd name="T7" fmla="*/ 93 h 189"/>
                <a:gd name="T8" fmla="*/ 110 w 113"/>
                <a:gd name="T9" fmla="*/ 75 h 189"/>
                <a:gd name="T10" fmla="*/ 113 w 113"/>
                <a:gd name="T11" fmla="*/ 55 h 189"/>
                <a:gd name="T12" fmla="*/ 109 w 113"/>
                <a:gd name="T13" fmla="*/ 33 h 189"/>
                <a:gd name="T14" fmla="*/ 96 w 113"/>
                <a:gd name="T15" fmla="*/ 16 h 189"/>
                <a:gd name="T16" fmla="*/ 77 w 113"/>
                <a:gd name="T17" fmla="*/ 4 h 189"/>
                <a:gd name="T18" fmla="*/ 53 w 113"/>
                <a:gd name="T19" fmla="*/ 0 h 189"/>
                <a:gd name="T20" fmla="*/ 31 w 113"/>
                <a:gd name="T21" fmla="*/ 5 h 189"/>
                <a:gd name="T22" fmla="*/ 15 w 113"/>
                <a:gd name="T23" fmla="*/ 17 h 189"/>
                <a:gd name="T24" fmla="*/ 4 w 113"/>
                <a:gd name="T25" fmla="*/ 33 h 189"/>
                <a:gd name="T26" fmla="*/ 0 w 113"/>
                <a:gd name="T27" fmla="*/ 52 h 189"/>
                <a:gd name="T28" fmla="*/ 1 w 113"/>
                <a:gd name="T29" fmla="*/ 57 h 189"/>
                <a:gd name="T30" fmla="*/ 2 w 113"/>
                <a:gd name="T31" fmla="*/ 61 h 189"/>
                <a:gd name="T32" fmla="*/ 5 w 113"/>
                <a:gd name="T33" fmla="*/ 64 h 189"/>
                <a:gd name="T34" fmla="*/ 7 w 113"/>
                <a:gd name="T35" fmla="*/ 66 h 189"/>
                <a:gd name="T36" fmla="*/ 10 w 113"/>
                <a:gd name="T37" fmla="*/ 67 h 189"/>
                <a:gd name="T38" fmla="*/ 12 w 113"/>
                <a:gd name="T39" fmla="*/ 67 h 189"/>
                <a:gd name="T40" fmla="*/ 14 w 113"/>
                <a:gd name="T41" fmla="*/ 68 h 189"/>
                <a:gd name="T42" fmla="*/ 15 w 113"/>
                <a:gd name="T43" fmla="*/ 68 h 189"/>
                <a:gd name="T44" fmla="*/ 19 w 113"/>
                <a:gd name="T45" fmla="*/ 67 h 189"/>
                <a:gd name="T46" fmla="*/ 24 w 113"/>
                <a:gd name="T47" fmla="*/ 64 h 189"/>
                <a:gd name="T48" fmla="*/ 28 w 113"/>
                <a:gd name="T49" fmla="*/ 60 h 189"/>
                <a:gd name="T50" fmla="*/ 30 w 113"/>
                <a:gd name="T51" fmla="*/ 53 h 189"/>
                <a:gd name="T52" fmla="*/ 29 w 113"/>
                <a:gd name="T53" fmla="*/ 47 h 189"/>
                <a:gd name="T54" fmla="*/ 26 w 113"/>
                <a:gd name="T55" fmla="*/ 42 h 189"/>
                <a:gd name="T56" fmla="*/ 21 w 113"/>
                <a:gd name="T57" fmla="*/ 39 h 189"/>
                <a:gd name="T58" fmla="*/ 15 w 113"/>
                <a:gd name="T59" fmla="*/ 38 h 189"/>
                <a:gd name="T60" fmla="*/ 12 w 113"/>
                <a:gd name="T61" fmla="*/ 38 h 189"/>
                <a:gd name="T62" fmla="*/ 11 w 113"/>
                <a:gd name="T63" fmla="*/ 38 h 189"/>
                <a:gd name="T64" fmla="*/ 18 w 113"/>
                <a:gd name="T65" fmla="*/ 26 h 189"/>
                <a:gd name="T66" fmla="*/ 27 w 113"/>
                <a:gd name="T67" fmla="*/ 17 h 189"/>
                <a:gd name="T68" fmla="*/ 37 w 113"/>
                <a:gd name="T69" fmla="*/ 11 h 189"/>
                <a:gd name="T70" fmla="*/ 49 w 113"/>
                <a:gd name="T71" fmla="*/ 9 h 189"/>
                <a:gd name="T72" fmla="*/ 66 w 113"/>
                <a:gd name="T73" fmla="*/ 13 h 189"/>
                <a:gd name="T74" fmla="*/ 78 w 113"/>
                <a:gd name="T75" fmla="*/ 24 h 189"/>
                <a:gd name="T76" fmla="*/ 85 w 113"/>
                <a:gd name="T77" fmla="*/ 38 h 189"/>
                <a:gd name="T78" fmla="*/ 87 w 113"/>
                <a:gd name="T79" fmla="*/ 55 h 189"/>
                <a:gd name="T80" fmla="*/ 85 w 113"/>
                <a:gd name="T81" fmla="*/ 72 h 189"/>
                <a:gd name="T82" fmla="*/ 78 w 113"/>
                <a:gd name="T83" fmla="*/ 89 h 189"/>
                <a:gd name="T84" fmla="*/ 69 w 113"/>
                <a:gd name="T85" fmla="*/ 104 h 189"/>
                <a:gd name="T86" fmla="*/ 58 w 113"/>
                <a:gd name="T87" fmla="*/ 118 h 189"/>
                <a:gd name="T88" fmla="*/ 3 w 113"/>
                <a:gd name="T89" fmla="*/ 179 h 189"/>
                <a:gd name="T90" fmla="*/ 1 w 113"/>
                <a:gd name="T91" fmla="*/ 181 h 189"/>
                <a:gd name="T92" fmla="*/ 0 w 113"/>
                <a:gd name="T93" fmla="*/ 183 h 189"/>
                <a:gd name="T94" fmla="*/ 0 w 113"/>
                <a:gd name="T95" fmla="*/ 185 h 189"/>
                <a:gd name="T96" fmla="*/ 0 w 113"/>
                <a:gd name="T97" fmla="*/ 189 h 189"/>
                <a:gd name="T98" fmla="*/ 105 w 113"/>
                <a:gd name="T99" fmla="*/ 189 h 189"/>
                <a:gd name="T100" fmla="*/ 113 w 113"/>
                <a:gd name="T101" fmla="*/ 140 h 189"/>
                <a:gd name="T102" fmla="*/ 106 w 113"/>
                <a:gd name="T103" fmla="*/ 140 h 189"/>
                <a:gd name="T104" fmla="*/ 105 w 113"/>
                <a:gd name="T105" fmla="*/ 147 h 189"/>
                <a:gd name="T106" fmla="*/ 104 w 113"/>
                <a:gd name="T107" fmla="*/ 154 h 189"/>
                <a:gd name="T108" fmla="*/ 102 w 113"/>
                <a:gd name="T109" fmla="*/ 161 h 189"/>
                <a:gd name="T110" fmla="*/ 100 w 113"/>
                <a:gd name="T111" fmla="*/ 165 h 189"/>
                <a:gd name="T112" fmla="*/ 96 w 113"/>
                <a:gd name="T113" fmla="*/ 166 h 189"/>
                <a:gd name="T114" fmla="*/ 88 w 113"/>
                <a:gd name="T115" fmla="*/ 167 h 189"/>
                <a:gd name="T116" fmla="*/ 79 w 113"/>
                <a:gd name="T117" fmla="*/ 167 h 189"/>
                <a:gd name="T118" fmla="*/ 73 w 113"/>
                <a:gd name="T119" fmla="*/ 167 h 189"/>
                <a:gd name="T120" fmla="*/ 22 w 113"/>
                <a:gd name="T121" fmla="*/ 16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" h="189">
                  <a:moveTo>
                    <a:pt x="22" y="167"/>
                  </a:moveTo>
                  <a:lnTo>
                    <a:pt x="52" y="138"/>
                  </a:lnTo>
                  <a:lnTo>
                    <a:pt x="80" y="113"/>
                  </a:lnTo>
                  <a:lnTo>
                    <a:pt x="99" y="93"/>
                  </a:lnTo>
                  <a:lnTo>
                    <a:pt x="110" y="75"/>
                  </a:lnTo>
                  <a:lnTo>
                    <a:pt x="113" y="55"/>
                  </a:lnTo>
                  <a:lnTo>
                    <a:pt x="109" y="33"/>
                  </a:lnTo>
                  <a:lnTo>
                    <a:pt x="96" y="16"/>
                  </a:lnTo>
                  <a:lnTo>
                    <a:pt x="77" y="4"/>
                  </a:lnTo>
                  <a:lnTo>
                    <a:pt x="53" y="0"/>
                  </a:lnTo>
                  <a:lnTo>
                    <a:pt x="31" y="5"/>
                  </a:lnTo>
                  <a:lnTo>
                    <a:pt x="15" y="17"/>
                  </a:lnTo>
                  <a:lnTo>
                    <a:pt x="4" y="33"/>
                  </a:lnTo>
                  <a:lnTo>
                    <a:pt x="0" y="52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5" y="64"/>
                  </a:lnTo>
                  <a:lnTo>
                    <a:pt x="7" y="66"/>
                  </a:lnTo>
                  <a:lnTo>
                    <a:pt x="10" y="67"/>
                  </a:lnTo>
                  <a:lnTo>
                    <a:pt x="12" y="67"/>
                  </a:lnTo>
                  <a:lnTo>
                    <a:pt x="14" y="68"/>
                  </a:lnTo>
                  <a:lnTo>
                    <a:pt x="15" y="68"/>
                  </a:lnTo>
                  <a:lnTo>
                    <a:pt x="19" y="67"/>
                  </a:lnTo>
                  <a:lnTo>
                    <a:pt x="24" y="64"/>
                  </a:lnTo>
                  <a:lnTo>
                    <a:pt x="28" y="60"/>
                  </a:lnTo>
                  <a:lnTo>
                    <a:pt x="30" y="53"/>
                  </a:lnTo>
                  <a:lnTo>
                    <a:pt x="29" y="47"/>
                  </a:lnTo>
                  <a:lnTo>
                    <a:pt x="26" y="42"/>
                  </a:lnTo>
                  <a:lnTo>
                    <a:pt x="21" y="39"/>
                  </a:lnTo>
                  <a:lnTo>
                    <a:pt x="15" y="38"/>
                  </a:lnTo>
                  <a:lnTo>
                    <a:pt x="12" y="38"/>
                  </a:lnTo>
                  <a:lnTo>
                    <a:pt x="11" y="38"/>
                  </a:lnTo>
                  <a:lnTo>
                    <a:pt x="18" y="26"/>
                  </a:lnTo>
                  <a:lnTo>
                    <a:pt x="27" y="17"/>
                  </a:lnTo>
                  <a:lnTo>
                    <a:pt x="37" y="11"/>
                  </a:lnTo>
                  <a:lnTo>
                    <a:pt x="49" y="9"/>
                  </a:lnTo>
                  <a:lnTo>
                    <a:pt x="66" y="13"/>
                  </a:lnTo>
                  <a:lnTo>
                    <a:pt x="78" y="24"/>
                  </a:lnTo>
                  <a:lnTo>
                    <a:pt x="85" y="38"/>
                  </a:lnTo>
                  <a:lnTo>
                    <a:pt x="87" y="55"/>
                  </a:lnTo>
                  <a:lnTo>
                    <a:pt x="85" y="72"/>
                  </a:lnTo>
                  <a:lnTo>
                    <a:pt x="78" y="89"/>
                  </a:lnTo>
                  <a:lnTo>
                    <a:pt x="69" y="104"/>
                  </a:lnTo>
                  <a:lnTo>
                    <a:pt x="58" y="118"/>
                  </a:lnTo>
                  <a:lnTo>
                    <a:pt x="3" y="179"/>
                  </a:lnTo>
                  <a:lnTo>
                    <a:pt x="1" y="181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0" y="189"/>
                  </a:lnTo>
                  <a:lnTo>
                    <a:pt x="105" y="189"/>
                  </a:lnTo>
                  <a:lnTo>
                    <a:pt x="113" y="140"/>
                  </a:lnTo>
                  <a:lnTo>
                    <a:pt x="106" y="140"/>
                  </a:lnTo>
                  <a:lnTo>
                    <a:pt x="105" y="147"/>
                  </a:lnTo>
                  <a:lnTo>
                    <a:pt x="104" y="154"/>
                  </a:lnTo>
                  <a:lnTo>
                    <a:pt x="102" y="161"/>
                  </a:lnTo>
                  <a:lnTo>
                    <a:pt x="100" y="165"/>
                  </a:lnTo>
                  <a:lnTo>
                    <a:pt x="96" y="166"/>
                  </a:lnTo>
                  <a:lnTo>
                    <a:pt x="88" y="167"/>
                  </a:lnTo>
                  <a:lnTo>
                    <a:pt x="79" y="167"/>
                  </a:lnTo>
                  <a:lnTo>
                    <a:pt x="73" y="167"/>
                  </a:lnTo>
                  <a:lnTo>
                    <a:pt x="22" y="1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4" name="Freeform 49"/>
            <p:cNvSpPr>
              <a:spLocks noChangeAspect="1" noEditPoints="1"/>
            </p:cNvSpPr>
            <p:nvPr/>
          </p:nvSpPr>
          <p:spPr bwMode="auto">
            <a:xfrm>
              <a:off x="4583" y="175"/>
              <a:ext cx="67" cy="284"/>
            </a:xfrm>
            <a:custGeom>
              <a:avLst/>
              <a:gdLst>
                <a:gd name="T0" fmla="*/ 12 w 67"/>
                <a:gd name="T1" fmla="*/ 10 h 284"/>
                <a:gd name="T2" fmla="*/ 12 w 67"/>
                <a:gd name="T3" fmla="*/ 7 h 284"/>
                <a:gd name="T4" fmla="*/ 11 w 67"/>
                <a:gd name="T5" fmla="*/ 4 h 284"/>
                <a:gd name="T6" fmla="*/ 9 w 67"/>
                <a:gd name="T7" fmla="*/ 1 h 284"/>
                <a:gd name="T8" fmla="*/ 6 w 67"/>
                <a:gd name="T9" fmla="*/ 0 h 284"/>
                <a:gd name="T10" fmla="*/ 3 w 67"/>
                <a:gd name="T11" fmla="*/ 2 h 284"/>
                <a:gd name="T12" fmla="*/ 1 w 67"/>
                <a:gd name="T13" fmla="*/ 4 h 284"/>
                <a:gd name="T14" fmla="*/ 0 w 67"/>
                <a:gd name="T15" fmla="*/ 8 h 284"/>
                <a:gd name="T16" fmla="*/ 0 w 67"/>
                <a:gd name="T17" fmla="*/ 11 h 284"/>
                <a:gd name="T18" fmla="*/ 0 w 67"/>
                <a:gd name="T19" fmla="*/ 273 h 284"/>
                <a:gd name="T20" fmla="*/ 0 w 67"/>
                <a:gd name="T21" fmla="*/ 277 h 284"/>
                <a:gd name="T22" fmla="*/ 1 w 67"/>
                <a:gd name="T23" fmla="*/ 280 h 284"/>
                <a:gd name="T24" fmla="*/ 3 w 67"/>
                <a:gd name="T25" fmla="*/ 283 h 284"/>
                <a:gd name="T26" fmla="*/ 6 w 67"/>
                <a:gd name="T27" fmla="*/ 284 h 284"/>
                <a:gd name="T28" fmla="*/ 9 w 67"/>
                <a:gd name="T29" fmla="*/ 283 h 284"/>
                <a:gd name="T30" fmla="*/ 11 w 67"/>
                <a:gd name="T31" fmla="*/ 281 h 284"/>
                <a:gd name="T32" fmla="*/ 12 w 67"/>
                <a:gd name="T33" fmla="*/ 278 h 284"/>
                <a:gd name="T34" fmla="*/ 12 w 67"/>
                <a:gd name="T35" fmla="*/ 274 h 284"/>
                <a:gd name="T36" fmla="*/ 12 w 67"/>
                <a:gd name="T37" fmla="*/ 10 h 284"/>
                <a:gd name="T38" fmla="*/ 67 w 67"/>
                <a:gd name="T39" fmla="*/ 11 h 284"/>
                <a:gd name="T40" fmla="*/ 67 w 67"/>
                <a:gd name="T41" fmla="*/ 8 h 284"/>
                <a:gd name="T42" fmla="*/ 66 w 67"/>
                <a:gd name="T43" fmla="*/ 4 h 284"/>
                <a:gd name="T44" fmla="*/ 65 w 67"/>
                <a:gd name="T45" fmla="*/ 2 h 284"/>
                <a:gd name="T46" fmla="*/ 61 w 67"/>
                <a:gd name="T47" fmla="*/ 0 h 284"/>
                <a:gd name="T48" fmla="*/ 58 w 67"/>
                <a:gd name="T49" fmla="*/ 1 h 284"/>
                <a:gd name="T50" fmla="*/ 56 w 67"/>
                <a:gd name="T51" fmla="*/ 4 h 284"/>
                <a:gd name="T52" fmla="*/ 56 w 67"/>
                <a:gd name="T53" fmla="*/ 7 h 284"/>
                <a:gd name="T54" fmla="*/ 56 w 67"/>
                <a:gd name="T55" fmla="*/ 10 h 284"/>
                <a:gd name="T56" fmla="*/ 56 w 67"/>
                <a:gd name="T57" fmla="*/ 274 h 284"/>
                <a:gd name="T58" fmla="*/ 56 w 67"/>
                <a:gd name="T59" fmla="*/ 278 h 284"/>
                <a:gd name="T60" fmla="*/ 56 w 67"/>
                <a:gd name="T61" fmla="*/ 281 h 284"/>
                <a:gd name="T62" fmla="*/ 58 w 67"/>
                <a:gd name="T63" fmla="*/ 283 h 284"/>
                <a:gd name="T64" fmla="*/ 61 w 67"/>
                <a:gd name="T65" fmla="*/ 284 h 284"/>
                <a:gd name="T66" fmla="*/ 65 w 67"/>
                <a:gd name="T67" fmla="*/ 283 h 284"/>
                <a:gd name="T68" fmla="*/ 66 w 67"/>
                <a:gd name="T69" fmla="*/ 280 h 284"/>
                <a:gd name="T70" fmla="*/ 67 w 67"/>
                <a:gd name="T71" fmla="*/ 277 h 284"/>
                <a:gd name="T72" fmla="*/ 67 w 67"/>
                <a:gd name="T73" fmla="*/ 273 h 284"/>
                <a:gd name="T74" fmla="*/ 67 w 67"/>
                <a:gd name="T75" fmla="*/ 1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284">
                  <a:moveTo>
                    <a:pt x="12" y="10"/>
                  </a:moveTo>
                  <a:lnTo>
                    <a:pt x="12" y="7"/>
                  </a:lnTo>
                  <a:lnTo>
                    <a:pt x="11" y="4"/>
                  </a:lnTo>
                  <a:lnTo>
                    <a:pt x="9" y="1"/>
                  </a:lnTo>
                  <a:lnTo>
                    <a:pt x="6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273"/>
                  </a:lnTo>
                  <a:lnTo>
                    <a:pt x="0" y="277"/>
                  </a:lnTo>
                  <a:lnTo>
                    <a:pt x="1" y="280"/>
                  </a:lnTo>
                  <a:lnTo>
                    <a:pt x="3" y="283"/>
                  </a:lnTo>
                  <a:lnTo>
                    <a:pt x="6" y="284"/>
                  </a:lnTo>
                  <a:lnTo>
                    <a:pt x="9" y="283"/>
                  </a:lnTo>
                  <a:lnTo>
                    <a:pt x="11" y="281"/>
                  </a:lnTo>
                  <a:lnTo>
                    <a:pt x="12" y="278"/>
                  </a:lnTo>
                  <a:lnTo>
                    <a:pt x="12" y="274"/>
                  </a:lnTo>
                  <a:lnTo>
                    <a:pt x="12" y="10"/>
                  </a:lnTo>
                  <a:close/>
                  <a:moveTo>
                    <a:pt x="67" y="11"/>
                  </a:moveTo>
                  <a:lnTo>
                    <a:pt x="67" y="8"/>
                  </a:lnTo>
                  <a:lnTo>
                    <a:pt x="66" y="4"/>
                  </a:lnTo>
                  <a:lnTo>
                    <a:pt x="65" y="2"/>
                  </a:lnTo>
                  <a:lnTo>
                    <a:pt x="61" y="0"/>
                  </a:lnTo>
                  <a:lnTo>
                    <a:pt x="58" y="1"/>
                  </a:lnTo>
                  <a:lnTo>
                    <a:pt x="56" y="4"/>
                  </a:lnTo>
                  <a:lnTo>
                    <a:pt x="56" y="7"/>
                  </a:lnTo>
                  <a:lnTo>
                    <a:pt x="56" y="10"/>
                  </a:lnTo>
                  <a:lnTo>
                    <a:pt x="56" y="274"/>
                  </a:lnTo>
                  <a:lnTo>
                    <a:pt x="56" y="278"/>
                  </a:lnTo>
                  <a:lnTo>
                    <a:pt x="56" y="281"/>
                  </a:lnTo>
                  <a:lnTo>
                    <a:pt x="58" y="283"/>
                  </a:lnTo>
                  <a:lnTo>
                    <a:pt x="61" y="284"/>
                  </a:lnTo>
                  <a:lnTo>
                    <a:pt x="65" y="283"/>
                  </a:lnTo>
                  <a:lnTo>
                    <a:pt x="66" y="280"/>
                  </a:lnTo>
                  <a:lnTo>
                    <a:pt x="67" y="277"/>
                  </a:lnTo>
                  <a:lnTo>
                    <a:pt x="67" y="273"/>
                  </a:lnTo>
                  <a:lnTo>
                    <a:pt x="67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5" name="Freeform 50"/>
            <p:cNvSpPr>
              <a:spLocks noChangeAspect="1"/>
            </p:cNvSpPr>
            <p:nvPr/>
          </p:nvSpPr>
          <p:spPr bwMode="auto">
            <a:xfrm>
              <a:off x="4698" y="195"/>
              <a:ext cx="171" cy="193"/>
            </a:xfrm>
            <a:custGeom>
              <a:avLst/>
              <a:gdLst>
                <a:gd name="T0" fmla="*/ 96 w 171"/>
                <a:gd name="T1" fmla="*/ 18 h 193"/>
                <a:gd name="T2" fmla="*/ 98 w 171"/>
                <a:gd name="T3" fmla="*/ 13 h 193"/>
                <a:gd name="T4" fmla="*/ 104 w 171"/>
                <a:gd name="T5" fmla="*/ 10 h 193"/>
                <a:gd name="T6" fmla="*/ 116 w 171"/>
                <a:gd name="T7" fmla="*/ 9 h 193"/>
                <a:gd name="T8" fmla="*/ 130 w 171"/>
                <a:gd name="T9" fmla="*/ 8 h 193"/>
                <a:gd name="T10" fmla="*/ 135 w 171"/>
                <a:gd name="T11" fmla="*/ 6 h 193"/>
                <a:gd name="T12" fmla="*/ 134 w 171"/>
                <a:gd name="T13" fmla="*/ 0 h 193"/>
                <a:gd name="T14" fmla="*/ 51 w 171"/>
                <a:gd name="T15" fmla="*/ 0 h 193"/>
                <a:gd name="T16" fmla="*/ 48 w 171"/>
                <a:gd name="T17" fmla="*/ 0 h 193"/>
                <a:gd name="T18" fmla="*/ 46 w 171"/>
                <a:gd name="T19" fmla="*/ 5 h 193"/>
                <a:gd name="T20" fmla="*/ 54 w 171"/>
                <a:gd name="T21" fmla="*/ 8 h 193"/>
                <a:gd name="T22" fmla="*/ 65 w 171"/>
                <a:gd name="T23" fmla="*/ 9 h 193"/>
                <a:gd name="T24" fmla="*/ 72 w 171"/>
                <a:gd name="T25" fmla="*/ 13 h 193"/>
                <a:gd name="T26" fmla="*/ 71 w 171"/>
                <a:gd name="T27" fmla="*/ 19 h 193"/>
                <a:gd name="T28" fmla="*/ 32 w 171"/>
                <a:gd name="T29" fmla="*/ 175 h 193"/>
                <a:gd name="T30" fmla="*/ 30 w 171"/>
                <a:gd name="T31" fmla="*/ 180 h 193"/>
                <a:gd name="T32" fmla="*/ 25 w 171"/>
                <a:gd name="T33" fmla="*/ 183 h 193"/>
                <a:gd name="T34" fmla="*/ 15 w 171"/>
                <a:gd name="T35" fmla="*/ 184 h 193"/>
                <a:gd name="T36" fmla="*/ 4 w 171"/>
                <a:gd name="T37" fmla="*/ 184 h 193"/>
                <a:gd name="T38" fmla="*/ 0 w 171"/>
                <a:gd name="T39" fmla="*/ 187 h 193"/>
                <a:gd name="T40" fmla="*/ 2 w 171"/>
                <a:gd name="T41" fmla="*/ 193 h 193"/>
                <a:gd name="T42" fmla="*/ 139 w 171"/>
                <a:gd name="T43" fmla="*/ 193 h 193"/>
                <a:gd name="T44" fmla="*/ 145 w 171"/>
                <a:gd name="T45" fmla="*/ 192 h 193"/>
                <a:gd name="T46" fmla="*/ 148 w 171"/>
                <a:gd name="T47" fmla="*/ 188 h 193"/>
                <a:gd name="T48" fmla="*/ 171 w 171"/>
                <a:gd name="T49" fmla="*/ 124 h 193"/>
                <a:gd name="T50" fmla="*/ 170 w 171"/>
                <a:gd name="T51" fmla="*/ 121 h 193"/>
                <a:gd name="T52" fmla="*/ 165 w 171"/>
                <a:gd name="T53" fmla="*/ 121 h 193"/>
                <a:gd name="T54" fmla="*/ 159 w 171"/>
                <a:gd name="T55" fmla="*/ 136 h 193"/>
                <a:gd name="T56" fmla="*/ 149 w 171"/>
                <a:gd name="T57" fmla="*/ 156 h 193"/>
                <a:gd name="T58" fmla="*/ 133 w 171"/>
                <a:gd name="T59" fmla="*/ 173 h 193"/>
                <a:gd name="T60" fmla="*/ 109 w 171"/>
                <a:gd name="T61" fmla="*/ 183 h 193"/>
                <a:gd name="T62" fmla="*/ 65 w 171"/>
                <a:gd name="T63" fmla="*/ 184 h 193"/>
                <a:gd name="T64" fmla="*/ 59 w 171"/>
                <a:gd name="T65" fmla="*/ 184 h 193"/>
                <a:gd name="T66" fmla="*/ 55 w 171"/>
                <a:gd name="T67" fmla="*/ 181 h 193"/>
                <a:gd name="T68" fmla="*/ 57 w 171"/>
                <a:gd name="T6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193">
                  <a:moveTo>
                    <a:pt x="95" y="22"/>
                  </a:moveTo>
                  <a:lnTo>
                    <a:pt x="96" y="18"/>
                  </a:lnTo>
                  <a:lnTo>
                    <a:pt x="97" y="15"/>
                  </a:lnTo>
                  <a:lnTo>
                    <a:pt x="98" y="13"/>
                  </a:lnTo>
                  <a:lnTo>
                    <a:pt x="101" y="11"/>
                  </a:lnTo>
                  <a:lnTo>
                    <a:pt x="104" y="10"/>
                  </a:lnTo>
                  <a:lnTo>
                    <a:pt x="109" y="9"/>
                  </a:lnTo>
                  <a:lnTo>
                    <a:pt x="116" y="9"/>
                  </a:lnTo>
                  <a:lnTo>
                    <a:pt x="125" y="8"/>
                  </a:lnTo>
                  <a:lnTo>
                    <a:pt x="130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36" y="3"/>
                  </a:lnTo>
                  <a:lnTo>
                    <a:pt x="134" y="0"/>
                  </a:lnTo>
                  <a:lnTo>
                    <a:pt x="13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7" y="2"/>
                  </a:lnTo>
                  <a:lnTo>
                    <a:pt x="46" y="5"/>
                  </a:lnTo>
                  <a:lnTo>
                    <a:pt x="48" y="8"/>
                  </a:lnTo>
                  <a:lnTo>
                    <a:pt x="54" y="8"/>
                  </a:lnTo>
                  <a:lnTo>
                    <a:pt x="58" y="8"/>
                  </a:lnTo>
                  <a:lnTo>
                    <a:pt x="65" y="9"/>
                  </a:lnTo>
                  <a:lnTo>
                    <a:pt x="71" y="10"/>
                  </a:lnTo>
                  <a:lnTo>
                    <a:pt x="72" y="13"/>
                  </a:lnTo>
                  <a:lnTo>
                    <a:pt x="72" y="15"/>
                  </a:lnTo>
                  <a:lnTo>
                    <a:pt x="71" y="19"/>
                  </a:lnTo>
                  <a:lnTo>
                    <a:pt x="33" y="171"/>
                  </a:lnTo>
                  <a:lnTo>
                    <a:pt x="32" y="175"/>
                  </a:lnTo>
                  <a:lnTo>
                    <a:pt x="31" y="178"/>
                  </a:lnTo>
                  <a:lnTo>
                    <a:pt x="30" y="180"/>
                  </a:lnTo>
                  <a:lnTo>
                    <a:pt x="28" y="182"/>
                  </a:lnTo>
                  <a:lnTo>
                    <a:pt x="25" y="183"/>
                  </a:lnTo>
                  <a:lnTo>
                    <a:pt x="21" y="184"/>
                  </a:lnTo>
                  <a:lnTo>
                    <a:pt x="15" y="184"/>
                  </a:lnTo>
                  <a:lnTo>
                    <a:pt x="8" y="184"/>
                  </a:lnTo>
                  <a:lnTo>
                    <a:pt x="4" y="184"/>
                  </a:lnTo>
                  <a:lnTo>
                    <a:pt x="2" y="185"/>
                  </a:lnTo>
                  <a:lnTo>
                    <a:pt x="0" y="187"/>
                  </a:lnTo>
                  <a:lnTo>
                    <a:pt x="0" y="190"/>
                  </a:lnTo>
                  <a:lnTo>
                    <a:pt x="2" y="193"/>
                  </a:lnTo>
                  <a:lnTo>
                    <a:pt x="8" y="193"/>
                  </a:lnTo>
                  <a:lnTo>
                    <a:pt x="139" y="193"/>
                  </a:lnTo>
                  <a:lnTo>
                    <a:pt x="143" y="193"/>
                  </a:lnTo>
                  <a:lnTo>
                    <a:pt x="145" y="192"/>
                  </a:lnTo>
                  <a:lnTo>
                    <a:pt x="146" y="191"/>
                  </a:lnTo>
                  <a:lnTo>
                    <a:pt x="148" y="188"/>
                  </a:lnTo>
                  <a:lnTo>
                    <a:pt x="170" y="127"/>
                  </a:lnTo>
                  <a:lnTo>
                    <a:pt x="171" y="124"/>
                  </a:lnTo>
                  <a:lnTo>
                    <a:pt x="171" y="123"/>
                  </a:lnTo>
                  <a:lnTo>
                    <a:pt x="170" y="121"/>
                  </a:lnTo>
                  <a:lnTo>
                    <a:pt x="168" y="120"/>
                  </a:lnTo>
                  <a:lnTo>
                    <a:pt x="165" y="121"/>
                  </a:lnTo>
                  <a:lnTo>
                    <a:pt x="163" y="126"/>
                  </a:lnTo>
                  <a:lnTo>
                    <a:pt x="159" y="136"/>
                  </a:lnTo>
                  <a:lnTo>
                    <a:pt x="155" y="146"/>
                  </a:lnTo>
                  <a:lnTo>
                    <a:pt x="149" y="156"/>
                  </a:lnTo>
                  <a:lnTo>
                    <a:pt x="142" y="165"/>
                  </a:lnTo>
                  <a:lnTo>
                    <a:pt x="133" y="173"/>
                  </a:lnTo>
                  <a:lnTo>
                    <a:pt x="122" y="179"/>
                  </a:lnTo>
                  <a:lnTo>
                    <a:pt x="109" y="183"/>
                  </a:lnTo>
                  <a:lnTo>
                    <a:pt x="92" y="184"/>
                  </a:lnTo>
                  <a:lnTo>
                    <a:pt x="65" y="184"/>
                  </a:lnTo>
                  <a:lnTo>
                    <a:pt x="61" y="184"/>
                  </a:lnTo>
                  <a:lnTo>
                    <a:pt x="59" y="184"/>
                  </a:lnTo>
                  <a:lnTo>
                    <a:pt x="56" y="183"/>
                  </a:lnTo>
                  <a:lnTo>
                    <a:pt x="55" y="181"/>
                  </a:lnTo>
                  <a:lnTo>
                    <a:pt x="55" y="179"/>
                  </a:lnTo>
                  <a:lnTo>
                    <a:pt x="57" y="175"/>
                  </a:lnTo>
                  <a:lnTo>
                    <a:pt x="95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6" name="Rectangle 51"/>
            <p:cNvSpPr>
              <a:spLocks noChangeAspect="1" noChangeArrowheads="1"/>
            </p:cNvSpPr>
            <p:nvPr/>
          </p:nvSpPr>
          <p:spPr bwMode="auto">
            <a:xfrm>
              <a:off x="4882" y="310"/>
              <a:ext cx="141" cy="6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7" name="Freeform 52"/>
            <p:cNvSpPr>
              <a:spLocks noChangeAspect="1" noEditPoints="1"/>
            </p:cNvSpPr>
            <p:nvPr/>
          </p:nvSpPr>
          <p:spPr bwMode="auto">
            <a:xfrm>
              <a:off x="5034" y="188"/>
              <a:ext cx="110" cy="204"/>
            </a:xfrm>
            <a:custGeom>
              <a:avLst/>
              <a:gdLst>
                <a:gd name="T0" fmla="*/ 0 w 110"/>
                <a:gd name="T1" fmla="*/ 175 h 204"/>
                <a:gd name="T2" fmla="*/ 4 w 110"/>
                <a:gd name="T3" fmla="*/ 179 h 204"/>
                <a:gd name="T4" fmla="*/ 6 w 110"/>
                <a:gd name="T5" fmla="*/ 177 h 204"/>
                <a:gd name="T6" fmla="*/ 14 w 110"/>
                <a:gd name="T7" fmla="*/ 170 h 204"/>
                <a:gd name="T8" fmla="*/ 24 w 110"/>
                <a:gd name="T9" fmla="*/ 160 h 204"/>
                <a:gd name="T10" fmla="*/ 33 w 110"/>
                <a:gd name="T11" fmla="*/ 190 h 204"/>
                <a:gd name="T12" fmla="*/ 56 w 110"/>
                <a:gd name="T13" fmla="*/ 204 h 204"/>
                <a:gd name="T14" fmla="*/ 71 w 110"/>
                <a:gd name="T15" fmla="*/ 200 h 204"/>
                <a:gd name="T16" fmla="*/ 83 w 110"/>
                <a:gd name="T17" fmla="*/ 193 h 204"/>
                <a:gd name="T18" fmla="*/ 93 w 110"/>
                <a:gd name="T19" fmla="*/ 184 h 204"/>
                <a:gd name="T20" fmla="*/ 100 w 110"/>
                <a:gd name="T21" fmla="*/ 176 h 204"/>
                <a:gd name="T22" fmla="*/ 97 w 110"/>
                <a:gd name="T23" fmla="*/ 173 h 204"/>
                <a:gd name="T24" fmla="*/ 93 w 110"/>
                <a:gd name="T25" fmla="*/ 175 h 204"/>
                <a:gd name="T26" fmla="*/ 71 w 110"/>
                <a:gd name="T27" fmla="*/ 193 h 204"/>
                <a:gd name="T28" fmla="*/ 56 w 110"/>
                <a:gd name="T29" fmla="*/ 197 h 204"/>
                <a:gd name="T30" fmla="*/ 43 w 110"/>
                <a:gd name="T31" fmla="*/ 187 h 204"/>
                <a:gd name="T32" fmla="*/ 39 w 110"/>
                <a:gd name="T33" fmla="*/ 160 h 204"/>
                <a:gd name="T34" fmla="*/ 39 w 110"/>
                <a:gd name="T35" fmla="*/ 152 h 204"/>
                <a:gd name="T36" fmla="*/ 40 w 110"/>
                <a:gd name="T37" fmla="*/ 144 h 204"/>
                <a:gd name="T38" fmla="*/ 42 w 110"/>
                <a:gd name="T39" fmla="*/ 143 h 204"/>
                <a:gd name="T40" fmla="*/ 47 w 110"/>
                <a:gd name="T41" fmla="*/ 137 h 204"/>
                <a:gd name="T42" fmla="*/ 66 w 110"/>
                <a:gd name="T43" fmla="*/ 116 h 204"/>
                <a:gd name="T44" fmla="*/ 87 w 110"/>
                <a:gd name="T45" fmla="*/ 88 h 204"/>
                <a:gd name="T46" fmla="*/ 103 w 110"/>
                <a:gd name="T47" fmla="*/ 56 h 204"/>
                <a:gd name="T48" fmla="*/ 110 w 110"/>
                <a:gd name="T49" fmla="*/ 22 h 204"/>
                <a:gd name="T50" fmla="*/ 109 w 110"/>
                <a:gd name="T51" fmla="*/ 17 h 204"/>
                <a:gd name="T52" fmla="*/ 108 w 110"/>
                <a:gd name="T53" fmla="*/ 10 h 204"/>
                <a:gd name="T54" fmla="*/ 103 w 110"/>
                <a:gd name="T55" fmla="*/ 3 h 204"/>
                <a:gd name="T56" fmla="*/ 93 w 110"/>
                <a:gd name="T57" fmla="*/ 0 h 204"/>
                <a:gd name="T58" fmla="*/ 76 w 110"/>
                <a:gd name="T59" fmla="*/ 8 h 204"/>
                <a:gd name="T60" fmla="*/ 62 w 110"/>
                <a:gd name="T61" fmla="*/ 24 h 204"/>
                <a:gd name="T62" fmla="*/ 51 w 110"/>
                <a:gd name="T63" fmla="*/ 42 h 204"/>
                <a:gd name="T64" fmla="*/ 46 w 110"/>
                <a:gd name="T65" fmla="*/ 54 h 204"/>
                <a:gd name="T66" fmla="*/ 23 w 110"/>
                <a:gd name="T67" fmla="*/ 151 h 204"/>
                <a:gd name="T68" fmla="*/ 42 w 110"/>
                <a:gd name="T69" fmla="*/ 132 h 204"/>
                <a:gd name="T70" fmla="*/ 44 w 110"/>
                <a:gd name="T71" fmla="*/ 120 h 204"/>
                <a:gd name="T72" fmla="*/ 50 w 110"/>
                <a:gd name="T73" fmla="*/ 94 h 204"/>
                <a:gd name="T74" fmla="*/ 59 w 110"/>
                <a:gd name="T75" fmla="*/ 62 h 204"/>
                <a:gd name="T76" fmla="*/ 71 w 110"/>
                <a:gd name="T77" fmla="*/ 33 h 204"/>
                <a:gd name="T78" fmla="*/ 81 w 110"/>
                <a:gd name="T79" fmla="*/ 14 h 204"/>
                <a:gd name="T80" fmla="*/ 93 w 110"/>
                <a:gd name="T81" fmla="*/ 7 h 204"/>
                <a:gd name="T82" fmla="*/ 102 w 110"/>
                <a:gd name="T83" fmla="*/ 12 h 204"/>
                <a:gd name="T84" fmla="*/ 103 w 110"/>
                <a:gd name="T85" fmla="*/ 21 h 204"/>
                <a:gd name="T86" fmla="*/ 95 w 110"/>
                <a:gd name="T87" fmla="*/ 57 h 204"/>
                <a:gd name="T88" fmla="*/ 78 w 110"/>
                <a:gd name="T89" fmla="*/ 89 h 204"/>
                <a:gd name="T90" fmla="*/ 57 w 110"/>
                <a:gd name="T91" fmla="*/ 116 h 204"/>
                <a:gd name="T92" fmla="*/ 42 w 110"/>
                <a:gd name="T93" fmla="*/ 13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" h="204">
                  <a:moveTo>
                    <a:pt x="1" y="172"/>
                  </a:moveTo>
                  <a:lnTo>
                    <a:pt x="0" y="175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5" y="178"/>
                  </a:lnTo>
                  <a:lnTo>
                    <a:pt x="6" y="177"/>
                  </a:lnTo>
                  <a:lnTo>
                    <a:pt x="9" y="174"/>
                  </a:lnTo>
                  <a:lnTo>
                    <a:pt x="14" y="170"/>
                  </a:lnTo>
                  <a:lnTo>
                    <a:pt x="19" y="165"/>
                  </a:lnTo>
                  <a:lnTo>
                    <a:pt x="24" y="160"/>
                  </a:lnTo>
                  <a:lnTo>
                    <a:pt x="27" y="176"/>
                  </a:lnTo>
                  <a:lnTo>
                    <a:pt x="33" y="190"/>
                  </a:lnTo>
                  <a:lnTo>
                    <a:pt x="42" y="200"/>
                  </a:lnTo>
                  <a:lnTo>
                    <a:pt x="56" y="204"/>
                  </a:lnTo>
                  <a:lnTo>
                    <a:pt x="64" y="202"/>
                  </a:lnTo>
                  <a:lnTo>
                    <a:pt x="71" y="200"/>
                  </a:lnTo>
                  <a:lnTo>
                    <a:pt x="78" y="196"/>
                  </a:lnTo>
                  <a:lnTo>
                    <a:pt x="83" y="193"/>
                  </a:lnTo>
                  <a:lnTo>
                    <a:pt x="87" y="189"/>
                  </a:lnTo>
                  <a:lnTo>
                    <a:pt x="93" y="184"/>
                  </a:lnTo>
                  <a:lnTo>
                    <a:pt x="98" y="179"/>
                  </a:lnTo>
                  <a:lnTo>
                    <a:pt x="100" y="176"/>
                  </a:lnTo>
                  <a:lnTo>
                    <a:pt x="99" y="174"/>
                  </a:lnTo>
                  <a:lnTo>
                    <a:pt x="97" y="173"/>
                  </a:lnTo>
                  <a:lnTo>
                    <a:pt x="96" y="173"/>
                  </a:lnTo>
                  <a:lnTo>
                    <a:pt x="93" y="175"/>
                  </a:lnTo>
                  <a:lnTo>
                    <a:pt x="81" y="186"/>
                  </a:lnTo>
                  <a:lnTo>
                    <a:pt x="71" y="193"/>
                  </a:lnTo>
                  <a:lnTo>
                    <a:pt x="63" y="196"/>
                  </a:lnTo>
                  <a:lnTo>
                    <a:pt x="56" y="197"/>
                  </a:lnTo>
                  <a:lnTo>
                    <a:pt x="48" y="195"/>
                  </a:lnTo>
                  <a:lnTo>
                    <a:pt x="43" y="187"/>
                  </a:lnTo>
                  <a:lnTo>
                    <a:pt x="40" y="176"/>
                  </a:lnTo>
                  <a:lnTo>
                    <a:pt x="39" y="160"/>
                  </a:lnTo>
                  <a:lnTo>
                    <a:pt x="39" y="157"/>
                  </a:lnTo>
                  <a:lnTo>
                    <a:pt x="39" y="152"/>
                  </a:lnTo>
                  <a:lnTo>
                    <a:pt x="40" y="147"/>
                  </a:lnTo>
                  <a:lnTo>
                    <a:pt x="40" y="144"/>
                  </a:lnTo>
                  <a:lnTo>
                    <a:pt x="41" y="144"/>
                  </a:lnTo>
                  <a:lnTo>
                    <a:pt x="42" y="143"/>
                  </a:lnTo>
                  <a:lnTo>
                    <a:pt x="43" y="141"/>
                  </a:lnTo>
                  <a:lnTo>
                    <a:pt x="47" y="137"/>
                  </a:lnTo>
                  <a:lnTo>
                    <a:pt x="56" y="127"/>
                  </a:lnTo>
                  <a:lnTo>
                    <a:pt x="66" y="116"/>
                  </a:lnTo>
                  <a:lnTo>
                    <a:pt x="77" y="102"/>
                  </a:lnTo>
                  <a:lnTo>
                    <a:pt x="87" y="88"/>
                  </a:lnTo>
                  <a:lnTo>
                    <a:pt x="96" y="72"/>
                  </a:lnTo>
                  <a:lnTo>
                    <a:pt x="103" y="56"/>
                  </a:lnTo>
                  <a:lnTo>
                    <a:pt x="108" y="39"/>
                  </a:lnTo>
                  <a:lnTo>
                    <a:pt x="110" y="22"/>
                  </a:lnTo>
                  <a:lnTo>
                    <a:pt x="110" y="20"/>
                  </a:lnTo>
                  <a:lnTo>
                    <a:pt x="109" y="17"/>
                  </a:lnTo>
                  <a:lnTo>
                    <a:pt x="109" y="13"/>
                  </a:lnTo>
                  <a:lnTo>
                    <a:pt x="108" y="10"/>
                  </a:lnTo>
                  <a:lnTo>
                    <a:pt x="106" y="6"/>
                  </a:lnTo>
                  <a:lnTo>
                    <a:pt x="103" y="3"/>
                  </a:lnTo>
                  <a:lnTo>
                    <a:pt x="99" y="1"/>
                  </a:lnTo>
                  <a:lnTo>
                    <a:pt x="93" y="0"/>
                  </a:lnTo>
                  <a:lnTo>
                    <a:pt x="84" y="2"/>
                  </a:lnTo>
                  <a:lnTo>
                    <a:pt x="76" y="8"/>
                  </a:lnTo>
                  <a:lnTo>
                    <a:pt x="68" y="15"/>
                  </a:lnTo>
                  <a:lnTo>
                    <a:pt x="62" y="24"/>
                  </a:lnTo>
                  <a:lnTo>
                    <a:pt x="56" y="34"/>
                  </a:lnTo>
                  <a:lnTo>
                    <a:pt x="51" y="42"/>
                  </a:lnTo>
                  <a:lnTo>
                    <a:pt x="48" y="49"/>
                  </a:lnTo>
                  <a:lnTo>
                    <a:pt x="46" y="54"/>
                  </a:lnTo>
                  <a:lnTo>
                    <a:pt x="29" y="101"/>
                  </a:lnTo>
                  <a:lnTo>
                    <a:pt x="23" y="151"/>
                  </a:lnTo>
                  <a:lnTo>
                    <a:pt x="1" y="172"/>
                  </a:lnTo>
                  <a:close/>
                  <a:moveTo>
                    <a:pt x="42" y="132"/>
                  </a:moveTo>
                  <a:lnTo>
                    <a:pt x="43" y="128"/>
                  </a:lnTo>
                  <a:lnTo>
                    <a:pt x="44" y="120"/>
                  </a:lnTo>
                  <a:lnTo>
                    <a:pt x="47" y="108"/>
                  </a:lnTo>
                  <a:lnTo>
                    <a:pt x="50" y="94"/>
                  </a:lnTo>
                  <a:lnTo>
                    <a:pt x="55" y="78"/>
                  </a:lnTo>
                  <a:lnTo>
                    <a:pt x="59" y="62"/>
                  </a:lnTo>
                  <a:lnTo>
                    <a:pt x="65" y="47"/>
                  </a:lnTo>
                  <a:lnTo>
                    <a:pt x="71" y="33"/>
                  </a:lnTo>
                  <a:lnTo>
                    <a:pt x="76" y="23"/>
                  </a:lnTo>
                  <a:lnTo>
                    <a:pt x="81" y="14"/>
                  </a:lnTo>
                  <a:lnTo>
                    <a:pt x="87" y="8"/>
                  </a:lnTo>
                  <a:lnTo>
                    <a:pt x="93" y="7"/>
                  </a:lnTo>
                  <a:lnTo>
                    <a:pt x="99" y="8"/>
                  </a:lnTo>
                  <a:lnTo>
                    <a:pt x="102" y="12"/>
                  </a:lnTo>
                  <a:lnTo>
                    <a:pt x="103" y="17"/>
                  </a:lnTo>
                  <a:lnTo>
                    <a:pt x="103" y="21"/>
                  </a:lnTo>
                  <a:lnTo>
                    <a:pt x="101" y="39"/>
                  </a:lnTo>
                  <a:lnTo>
                    <a:pt x="95" y="57"/>
                  </a:lnTo>
                  <a:lnTo>
                    <a:pt x="87" y="73"/>
                  </a:lnTo>
                  <a:lnTo>
                    <a:pt x="78" y="89"/>
                  </a:lnTo>
                  <a:lnTo>
                    <a:pt x="67" y="103"/>
                  </a:lnTo>
                  <a:lnTo>
                    <a:pt x="57" y="116"/>
                  </a:lnTo>
                  <a:lnTo>
                    <a:pt x="48" y="125"/>
                  </a:lnTo>
                  <a:lnTo>
                    <a:pt x="42" y="132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8" name="Freeform 53"/>
            <p:cNvSpPr>
              <a:spLocks noChangeAspect="1"/>
            </p:cNvSpPr>
            <p:nvPr/>
          </p:nvSpPr>
          <p:spPr bwMode="auto">
            <a:xfrm>
              <a:off x="5181" y="175"/>
              <a:ext cx="39" cy="284"/>
            </a:xfrm>
            <a:custGeom>
              <a:avLst/>
              <a:gdLst>
                <a:gd name="T0" fmla="*/ 39 w 39"/>
                <a:gd name="T1" fmla="*/ 284 h 284"/>
                <a:gd name="T2" fmla="*/ 39 w 39"/>
                <a:gd name="T3" fmla="*/ 273 h 284"/>
                <a:gd name="T4" fmla="*/ 11 w 39"/>
                <a:gd name="T5" fmla="*/ 273 h 284"/>
                <a:gd name="T6" fmla="*/ 11 w 39"/>
                <a:gd name="T7" fmla="*/ 12 h 284"/>
                <a:gd name="T8" fmla="*/ 39 w 39"/>
                <a:gd name="T9" fmla="*/ 12 h 284"/>
                <a:gd name="T10" fmla="*/ 39 w 39"/>
                <a:gd name="T11" fmla="*/ 0 h 284"/>
                <a:gd name="T12" fmla="*/ 0 w 39"/>
                <a:gd name="T13" fmla="*/ 0 h 284"/>
                <a:gd name="T14" fmla="*/ 0 w 39"/>
                <a:gd name="T15" fmla="*/ 284 h 284"/>
                <a:gd name="T16" fmla="*/ 39 w 39"/>
                <a:gd name="T17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284">
                  <a:moveTo>
                    <a:pt x="39" y="284"/>
                  </a:moveTo>
                  <a:lnTo>
                    <a:pt x="39" y="273"/>
                  </a:lnTo>
                  <a:lnTo>
                    <a:pt x="11" y="273"/>
                  </a:lnTo>
                  <a:lnTo>
                    <a:pt x="11" y="12"/>
                  </a:lnTo>
                  <a:lnTo>
                    <a:pt x="39" y="12"/>
                  </a:lnTo>
                  <a:lnTo>
                    <a:pt x="39" y="0"/>
                  </a:lnTo>
                  <a:lnTo>
                    <a:pt x="0" y="0"/>
                  </a:lnTo>
                  <a:lnTo>
                    <a:pt x="0" y="284"/>
                  </a:lnTo>
                  <a:lnTo>
                    <a:pt x="39" y="284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Freeform 54"/>
            <p:cNvSpPr>
              <a:spLocks noChangeAspect="1"/>
            </p:cNvSpPr>
            <p:nvPr/>
          </p:nvSpPr>
          <p:spPr bwMode="auto">
            <a:xfrm>
              <a:off x="5234" y="263"/>
              <a:ext cx="188" cy="128"/>
            </a:xfrm>
            <a:custGeom>
              <a:avLst/>
              <a:gdLst>
                <a:gd name="T0" fmla="*/ 124 w 188"/>
                <a:gd name="T1" fmla="*/ 24 h 128"/>
                <a:gd name="T2" fmla="*/ 127 w 188"/>
                <a:gd name="T3" fmla="*/ 13 h 128"/>
                <a:gd name="T4" fmla="*/ 125 w 188"/>
                <a:gd name="T5" fmla="*/ 5 h 128"/>
                <a:gd name="T6" fmla="*/ 113 w 188"/>
                <a:gd name="T7" fmla="*/ 5 h 128"/>
                <a:gd name="T8" fmla="*/ 108 w 188"/>
                <a:gd name="T9" fmla="*/ 14 h 128"/>
                <a:gd name="T10" fmla="*/ 104 w 188"/>
                <a:gd name="T11" fmla="*/ 30 h 128"/>
                <a:gd name="T12" fmla="*/ 98 w 188"/>
                <a:gd name="T13" fmla="*/ 52 h 128"/>
                <a:gd name="T14" fmla="*/ 94 w 188"/>
                <a:gd name="T15" fmla="*/ 70 h 128"/>
                <a:gd name="T16" fmla="*/ 90 w 188"/>
                <a:gd name="T17" fmla="*/ 85 h 128"/>
                <a:gd name="T18" fmla="*/ 90 w 188"/>
                <a:gd name="T19" fmla="*/ 96 h 128"/>
                <a:gd name="T20" fmla="*/ 85 w 188"/>
                <a:gd name="T21" fmla="*/ 108 h 128"/>
                <a:gd name="T22" fmla="*/ 72 w 188"/>
                <a:gd name="T23" fmla="*/ 120 h 128"/>
                <a:gd name="T24" fmla="*/ 57 w 188"/>
                <a:gd name="T25" fmla="*/ 121 h 128"/>
                <a:gd name="T26" fmla="*/ 47 w 188"/>
                <a:gd name="T27" fmla="*/ 115 h 128"/>
                <a:gd name="T28" fmla="*/ 43 w 188"/>
                <a:gd name="T29" fmla="*/ 106 h 128"/>
                <a:gd name="T30" fmla="*/ 41 w 188"/>
                <a:gd name="T31" fmla="*/ 99 h 128"/>
                <a:gd name="T32" fmla="*/ 42 w 188"/>
                <a:gd name="T33" fmla="*/ 89 h 128"/>
                <a:gd name="T34" fmla="*/ 48 w 188"/>
                <a:gd name="T35" fmla="*/ 63 h 128"/>
                <a:gd name="T36" fmla="*/ 60 w 188"/>
                <a:gd name="T37" fmla="*/ 31 h 128"/>
                <a:gd name="T38" fmla="*/ 59 w 188"/>
                <a:gd name="T39" fmla="*/ 14 h 128"/>
                <a:gd name="T40" fmla="*/ 47 w 188"/>
                <a:gd name="T41" fmla="*/ 2 h 128"/>
                <a:gd name="T42" fmla="*/ 20 w 188"/>
                <a:gd name="T43" fmla="*/ 6 h 128"/>
                <a:gd name="T44" fmla="*/ 2 w 188"/>
                <a:gd name="T45" fmla="*/ 36 h 128"/>
                <a:gd name="T46" fmla="*/ 2 w 188"/>
                <a:gd name="T47" fmla="*/ 46 h 128"/>
                <a:gd name="T48" fmla="*/ 7 w 188"/>
                <a:gd name="T49" fmla="*/ 46 h 128"/>
                <a:gd name="T50" fmla="*/ 14 w 188"/>
                <a:gd name="T51" fmla="*/ 25 h 128"/>
                <a:gd name="T52" fmla="*/ 29 w 188"/>
                <a:gd name="T53" fmla="*/ 8 h 128"/>
                <a:gd name="T54" fmla="*/ 39 w 188"/>
                <a:gd name="T55" fmla="*/ 6 h 128"/>
                <a:gd name="T56" fmla="*/ 43 w 188"/>
                <a:gd name="T57" fmla="*/ 10 h 128"/>
                <a:gd name="T58" fmla="*/ 42 w 188"/>
                <a:gd name="T59" fmla="*/ 26 h 128"/>
                <a:gd name="T60" fmla="*/ 31 w 188"/>
                <a:gd name="T61" fmla="*/ 57 h 128"/>
                <a:gd name="T62" fmla="*/ 24 w 188"/>
                <a:gd name="T63" fmla="*/ 84 h 128"/>
                <a:gd name="T64" fmla="*/ 24 w 188"/>
                <a:gd name="T65" fmla="*/ 101 h 128"/>
                <a:gd name="T66" fmla="*/ 30 w 188"/>
                <a:gd name="T67" fmla="*/ 115 h 128"/>
                <a:gd name="T68" fmla="*/ 41 w 188"/>
                <a:gd name="T69" fmla="*/ 124 h 128"/>
                <a:gd name="T70" fmla="*/ 55 w 188"/>
                <a:gd name="T71" fmla="*/ 128 h 128"/>
                <a:gd name="T72" fmla="*/ 68 w 188"/>
                <a:gd name="T73" fmla="*/ 128 h 128"/>
                <a:gd name="T74" fmla="*/ 84 w 188"/>
                <a:gd name="T75" fmla="*/ 120 h 128"/>
                <a:gd name="T76" fmla="*/ 100 w 188"/>
                <a:gd name="T77" fmla="*/ 119 h 128"/>
                <a:gd name="T78" fmla="*/ 120 w 188"/>
                <a:gd name="T79" fmla="*/ 128 h 128"/>
                <a:gd name="T80" fmla="*/ 143 w 188"/>
                <a:gd name="T81" fmla="*/ 125 h 128"/>
                <a:gd name="T82" fmla="*/ 163 w 188"/>
                <a:gd name="T83" fmla="*/ 106 h 128"/>
                <a:gd name="T84" fmla="*/ 176 w 188"/>
                <a:gd name="T85" fmla="*/ 74 h 128"/>
                <a:gd name="T86" fmla="*/ 186 w 188"/>
                <a:gd name="T87" fmla="*/ 34 h 128"/>
                <a:gd name="T88" fmla="*/ 187 w 188"/>
                <a:gd name="T89" fmla="*/ 10 h 128"/>
                <a:gd name="T90" fmla="*/ 180 w 188"/>
                <a:gd name="T91" fmla="*/ 1 h 128"/>
                <a:gd name="T92" fmla="*/ 170 w 188"/>
                <a:gd name="T93" fmla="*/ 1 h 128"/>
                <a:gd name="T94" fmla="*/ 163 w 188"/>
                <a:gd name="T95" fmla="*/ 9 h 128"/>
                <a:gd name="T96" fmla="*/ 162 w 188"/>
                <a:gd name="T97" fmla="*/ 18 h 128"/>
                <a:gd name="T98" fmla="*/ 168 w 188"/>
                <a:gd name="T99" fmla="*/ 24 h 128"/>
                <a:gd name="T100" fmla="*/ 175 w 188"/>
                <a:gd name="T101" fmla="*/ 36 h 128"/>
                <a:gd name="T102" fmla="*/ 174 w 188"/>
                <a:gd name="T103" fmla="*/ 55 h 128"/>
                <a:gd name="T104" fmla="*/ 166 w 188"/>
                <a:gd name="T105" fmla="*/ 84 h 128"/>
                <a:gd name="T106" fmla="*/ 154 w 188"/>
                <a:gd name="T107" fmla="*/ 107 h 128"/>
                <a:gd name="T108" fmla="*/ 139 w 188"/>
                <a:gd name="T109" fmla="*/ 120 h 128"/>
                <a:gd name="T110" fmla="*/ 120 w 188"/>
                <a:gd name="T111" fmla="*/ 120 h 128"/>
                <a:gd name="T112" fmla="*/ 109 w 188"/>
                <a:gd name="T113" fmla="*/ 108 h 128"/>
                <a:gd name="T114" fmla="*/ 109 w 188"/>
                <a:gd name="T115" fmla="*/ 85 h 128"/>
                <a:gd name="T116" fmla="*/ 123 w 188"/>
                <a:gd name="T117" fmla="*/ 2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8" h="128">
                  <a:moveTo>
                    <a:pt x="123" y="29"/>
                  </a:moveTo>
                  <a:lnTo>
                    <a:pt x="124" y="24"/>
                  </a:lnTo>
                  <a:lnTo>
                    <a:pt x="126" y="18"/>
                  </a:lnTo>
                  <a:lnTo>
                    <a:pt x="127" y="13"/>
                  </a:lnTo>
                  <a:lnTo>
                    <a:pt x="127" y="11"/>
                  </a:lnTo>
                  <a:lnTo>
                    <a:pt x="125" y="5"/>
                  </a:lnTo>
                  <a:lnTo>
                    <a:pt x="119" y="3"/>
                  </a:lnTo>
                  <a:lnTo>
                    <a:pt x="113" y="5"/>
                  </a:lnTo>
                  <a:lnTo>
                    <a:pt x="109" y="11"/>
                  </a:lnTo>
                  <a:lnTo>
                    <a:pt x="108" y="14"/>
                  </a:lnTo>
                  <a:lnTo>
                    <a:pt x="106" y="21"/>
                  </a:lnTo>
                  <a:lnTo>
                    <a:pt x="104" y="30"/>
                  </a:lnTo>
                  <a:lnTo>
                    <a:pt x="101" y="41"/>
                  </a:lnTo>
                  <a:lnTo>
                    <a:pt x="98" y="52"/>
                  </a:lnTo>
                  <a:lnTo>
                    <a:pt x="96" y="62"/>
                  </a:lnTo>
                  <a:lnTo>
                    <a:pt x="94" y="70"/>
                  </a:lnTo>
                  <a:lnTo>
                    <a:pt x="92" y="74"/>
                  </a:lnTo>
                  <a:lnTo>
                    <a:pt x="90" y="85"/>
                  </a:lnTo>
                  <a:lnTo>
                    <a:pt x="90" y="93"/>
                  </a:lnTo>
                  <a:lnTo>
                    <a:pt x="90" y="96"/>
                  </a:lnTo>
                  <a:lnTo>
                    <a:pt x="90" y="98"/>
                  </a:lnTo>
                  <a:lnTo>
                    <a:pt x="85" y="108"/>
                  </a:lnTo>
                  <a:lnTo>
                    <a:pt x="79" y="116"/>
                  </a:lnTo>
                  <a:lnTo>
                    <a:pt x="72" y="120"/>
                  </a:lnTo>
                  <a:lnTo>
                    <a:pt x="64" y="122"/>
                  </a:lnTo>
                  <a:lnTo>
                    <a:pt x="57" y="121"/>
                  </a:lnTo>
                  <a:lnTo>
                    <a:pt x="51" y="119"/>
                  </a:lnTo>
                  <a:lnTo>
                    <a:pt x="47" y="115"/>
                  </a:lnTo>
                  <a:lnTo>
                    <a:pt x="44" y="111"/>
                  </a:lnTo>
                  <a:lnTo>
                    <a:pt x="43" y="106"/>
                  </a:lnTo>
                  <a:lnTo>
                    <a:pt x="42" y="102"/>
                  </a:lnTo>
                  <a:lnTo>
                    <a:pt x="41" y="99"/>
                  </a:lnTo>
                  <a:lnTo>
                    <a:pt x="41" y="96"/>
                  </a:lnTo>
                  <a:lnTo>
                    <a:pt x="42" y="89"/>
                  </a:lnTo>
                  <a:lnTo>
                    <a:pt x="44" y="78"/>
                  </a:lnTo>
                  <a:lnTo>
                    <a:pt x="48" y="63"/>
                  </a:lnTo>
                  <a:lnTo>
                    <a:pt x="56" y="41"/>
                  </a:lnTo>
                  <a:lnTo>
                    <a:pt x="60" y="31"/>
                  </a:lnTo>
                  <a:lnTo>
                    <a:pt x="61" y="23"/>
                  </a:lnTo>
                  <a:lnTo>
                    <a:pt x="59" y="14"/>
                  </a:lnTo>
                  <a:lnTo>
                    <a:pt x="55" y="7"/>
                  </a:lnTo>
                  <a:lnTo>
                    <a:pt x="47" y="2"/>
                  </a:lnTo>
                  <a:lnTo>
                    <a:pt x="38" y="0"/>
                  </a:lnTo>
                  <a:lnTo>
                    <a:pt x="20" y="6"/>
                  </a:lnTo>
                  <a:lnTo>
                    <a:pt x="9" y="21"/>
                  </a:lnTo>
                  <a:lnTo>
                    <a:pt x="2" y="36"/>
                  </a:lnTo>
                  <a:lnTo>
                    <a:pt x="0" y="43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7" y="46"/>
                  </a:lnTo>
                  <a:lnTo>
                    <a:pt x="8" y="41"/>
                  </a:lnTo>
                  <a:lnTo>
                    <a:pt x="14" y="25"/>
                  </a:lnTo>
                  <a:lnTo>
                    <a:pt x="22" y="14"/>
                  </a:lnTo>
                  <a:lnTo>
                    <a:pt x="29" y="8"/>
                  </a:lnTo>
                  <a:lnTo>
                    <a:pt x="37" y="6"/>
                  </a:lnTo>
                  <a:lnTo>
                    <a:pt x="39" y="6"/>
                  </a:lnTo>
                  <a:lnTo>
                    <a:pt x="41" y="7"/>
                  </a:lnTo>
                  <a:lnTo>
                    <a:pt x="43" y="10"/>
                  </a:lnTo>
                  <a:lnTo>
                    <a:pt x="44" y="15"/>
                  </a:lnTo>
                  <a:lnTo>
                    <a:pt x="42" y="26"/>
                  </a:lnTo>
                  <a:lnTo>
                    <a:pt x="39" y="35"/>
                  </a:lnTo>
                  <a:lnTo>
                    <a:pt x="31" y="57"/>
                  </a:lnTo>
                  <a:lnTo>
                    <a:pt x="26" y="72"/>
                  </a:lnTo>
                  <a:lnTo>
                    <a:pt x="24" y="84"/>
                  </a:lnTo>
                  <a:lnTo>
                    <a:pt x="23" y="93"/>
                  </a:lnTo>
                  <a:lnTo>
                    <a:pt x="24" y="101"/>
                  </a:lnTo>
                  <a:lnTo>
                    <a:pt x="26" y="109"/>
                  </a:lnTo>
                  <a:lnTo>
                    <a:pt x="30" y="115"/>
                  </a:lnTo>
                  <a:lnTo>
                    <a:pt x="35" y="120"/>
                  </a:lnTo>
                  <a:lnTo>
                    <a:pt x="41" y="124"/>
                  </a:lnTo>
                  <a:lnTo>
                    <a:pt x="48" y="126"/>
                  </a:lnTo>
                  <a:lnTo>
                    <a:pt x="55" y="128"/>
                  </a:lnTo>
                  <a:lnTo>
                    <a:pt x="63" y="128"/>
                  </a:lnTo>
                  <a:lnTo>
                    <a:pt x="68" y="128"/>
                  </a:lnTo>
                  <a:lnTo>
                    <a:pt x="75" y="126"/>
                  </a:lnTo>
                  <a:lnTo>
                    <a:pt x="84" y="120"/>
                  </a:lnTo>
                  <a:lnTo>
                    <a:pt x="93" y="108"/>
                  </a:lnTo>
                  <a:lnTo>
                    <a:pt x="100" y="119"/>
                  </a:lnTo>
                  <a:lnTo>
                    <a:pt x="110" y="125"/>
                  </a:lnTo>
                  <a:lnTo>
                    <a:pt x="120" y="128"/>
                  </a:lnTo>
                  <a:lnTo>
                    <a:pt x="128" y="128"/>
                  </a:lnTo>
                  <a:lnTo>
                    <a:pt x="143" y="125"/>
                  </a:lnTo>
                  <a:lnTo>
                    <a:pt x="154" y="117"/>
                  </a:lnTo>
                  <a:lnTo>
                    <a:pt x="163" y="106"/>
                  </a:lnTo>
                  <a:lnTo>
                    <a:pt x="169" y="93"/>
                  </a:lnTo>
                  <a:lnTo>
                    <a:pt x="176" y="74"/>
                  </a:lnTo>
                  <a:lnTo>
                    <a:pt x="182" y="53"/>
                  </a:lnTo>
                  <a:lnTo>
                    <a:pt x="186" y="34"/>
                  </a:lnTo>
                  <a:lnTo>
                    <a:pt x="188" y="20"/>
                  </a:lnTo>
                  <a:lnTo>
                    <a:pt x="187" y="10"/>
                  </a:lnTo>
                  <a:lnTo>
                    <a:pt x="184" y="4"/>
                  </a:lnTo>
                  <a:lnTo>
                    <a:pt x="180" y="1"/>
                  </a:lnTo>
                  <a:lnTo>
                    <a:pt x="175" y="0"/>
                  </a:lnTo>
                  <a:lnTo>
                    <a:pt x="170" y="1"/>
                  </a:lnTo>
                  <a:lnTo>
                    <a:pt x="166" y="4"/>
                  </a:lnTo>
                  <a:lnTo>
                    <a:pt x="163" y="9"/>
                  </a:lnTo>
                  <a:lnTo>
                    <a:pt x="161" y="13"/>
                  </a:lnTo>
                  <a:lnTo>
                    <a:pt x="162" y="18"/>
                  </a:lnTo>
                  <a:lnTo>
                    <a:pt x="166" y="21"/>
                  </a:lnTo>
                  <a:lnTo>
                    <a:pt x="168" y="24"/>
                  </a:lnTo>
                  <a:lnTo>
                    <a:pt x="172" y="29"/>
                  </a:lnTo>
                  <a:lnTo>
                    <a:pt x="175" y="36"/>
                  </a:lnTo>
                  <a:lnTo>
                    <a:pt x="176" y="45"/>
                  </a:lnTo>
                  <a:lnTo>
                    <a:pt x="174" y="55"/>
                  </a:lnTo>
                  <a:lnTo>
                    <a:pt x="171" y="69"/>
                  </a:lnTo>
                  <a:lnTo>
                    <a:pt x="166" y="84"/>
                  </a:lnTo>
                  <a:lnTo>
                    <a:pt x="160" y="97"/>
                  </a:lnTo>
                  <a:lnTo>
                    <a:pt x="154" y="107"/>
                  </a:lnTo>
                  <a:lnTo>
                    <a:pt x="147" y="115"/>
                  </a:lnTo>
                  <a:lnTo>
                    <a:pt x="139" y="120"/>
                  </a:lnTo>
                  <a:lnTo>
                    <a:pt x="129" y="122"/>
                  </a:lnTo>
                  <a:lnTo>
                    <a:pt x="120" y="120"/>
                  </a:lnTo>
                  <a:lnTo>
                    <a:pt x="114" y="116"/>
                  </a:lnTo>
                  <a:lnTo>
                    <a:pt x="109" y="108"/>
                  </a:lnTo>
                  <a:lnTo>
                    <a:pt x="108" y="97"/>
                  </a:lnTo>
                  <a:lnTo>
                    <a:pt x="109" y="85"/>
                  </a:lnTo>
                  <a:lnTo>
                    <a:pt x="111" y="77"/>
                  </a:lnTo>
                  <a:lnTo>
                    <a:pt x="123" y="29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2" name="Freeform 55"/>
            <p:cNvSpPr>
              <a:spLocks noChangeAspect="1"/>
            </p:cNvSpPr>
            <p:nvPr/>
          </p:nvSpPr>
          <p:spPr bwMode="auto">
            <a:xfrm>
              <a:off x="5444" y="175"/>
              <a:ext cx="38" cy="284"/>
            </a:xfrm>
            <a:custGeom>
              <a:avLst/>
              <a:gdLst>
                <a:gd name="T0" fmla="*/ 38 w 38"/>
                <a:gd name="T1" fmla="*/ 0 h 284"/>
                <a:gd name="T2" fmla="*/ 0 w 38"/>
                <a:gd name="T3" fmla="*/ 0 h 284"/>
                <a:gd name="T4" fmla="*/ 0 w 38"/>
                <a:gd name="T5" fmla="*/ 12 h 284"/>
                <a:gd name="T6" fmla="*/ 27 w 38"/>
                <a:gd name="T7" fmla="*/ 12 h 284"/>
                <a:gd name="T8" fmla="*/ 27 w 38"/>
                <a:gd name="T9" fmla="*/ 273 h 284"/>
                <a:gd name="T10" fmla="*/ 0 w 38"/>
                <a:gd name="T11" fmla="*/ 273 h 284"/>
                <a:gd name="T12" fmla="*/ 0 w 38"/>
                <a:gd name="T13" fmla="*/ 284 h 284"/>
                <a:gd name="T14" fmla="*/ 38 w 38"/>
                <a:gd name="T15" fmla="*/ 284 h 284"/>
                <a:gd name="T16" fmla="*/ 38 w 38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84">
                  <a:moveTo>
                    <a:pt x="38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7" y="12"/>
                  </a:lnTo>
                  <a:lnTo>
                    <a:pt x="27" y="273"/>
                  </a:lnTo>
                  <a:lnTo>
                    <a:pt x="0" y="273"/>
                  </a:lnTo>
                  <a:lnTo>
                    <a:pt x="0" y="284"/>
                  </a:lnTo>
                  <a:lnTo>
                    <a:pt x="38" y="28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3" name="Freeform 56"/>
            <p:cNvSpPr>
              <a:spLocks noChangeAspect="1" noEditPoints="1"/>
            </p:cNvSpPr>
            <p:nvPr/>
          </p:nvSpPr>
          <p:spPr bwMode="auto">
            <a:xfrm>
              <a:off x="5553" y="175"/>
              <a:ext cx="67" cy="284"/>
            </a:xfrm>
            <a:custGeom>
              <a:avLst/>
              <a:gdLst>
                <a:gd name="T0" fmla="*/ 12 w 67"/>
                <a:gd name="T1" fmla="*/ 10 h 284"/>
                <a:gd name="T2" fmla="*/ 12 w 67"/>
                <a:gd name="T3" fmla="*/ 7 h 284"/>
                <a:gd name="T4" fmla="*/ 11 w 67"/>
                <a:gd name="T5" fmla="*/ 4 h 284"/>
                <a:gd name="T6" fmla="*/ 9 w 67"/>
                <a:gd name="T7" fmla="*/ 1 h 284"/>
                <a:gd name="T8" fmla="*/ 6 w 67"/>
                <a:gd name="T9" fmla="*/ 0 h 284"/>
                <a:gd name="T10" fmla="*/ 3 w 67"/>
                <a:gd name="T11" fmla="*/ 2 h 284"/>
                <a:gd name="T12" fmla="*/ 1 w 67"/>
                <a:gd name="T13" fmla="*/ 4 h 284"/>
                <a:gd name="T14" fmla="*/ 0 w 67"/>
                <a:gd name="T15" fmla="*/ 8 h 284"/>
                <a:gd name="T16" fmla="*/ 0 w 67"/>
                <a:gd name="T17" fmla="*/ 11 h 284"/>
                <a:gd name="T18" fmla="*/ 0 w 67"/>
                <a:gd name="T19" fmla="*/ 273 h 284"/>
                <a:gd name="T20" fmla="*/ 0 w 67"/>
                <a:gd name="T21" fmla="*/ 277 h 284"/>
                <a:gd name="T22" fmla="*/ 1 w 67"/>
                <a:gd name="T23" fmla="*/ 280 h 284"/>
                <a:gd name="T24" fmla="*/ 3 w 67"/>
                <a:gd name="T25" fmla="*/ 283 h 284"/>
                <a:gd name="T26" fmla="*/ 6 w 67"/>
                <a:gd name="T27" fmla="*/ 284 h 284"/>
                <a:gd name="T28" fmla="*/ 9 w 67"/>
                <a:gd name="T29" fmla="*/ 283 h 284"/>
                <a:gd name="T30" fmla="*/ 11 w 67"/>
                <a:gd name="T31" fmla="*/ 281 h 284"/>
                <a:gd name="T32" fmla="*/ 12 w 67"/>
                <a:gd name="T33" fmla="*/ 278 h 284"/>
                <a:gd name="T34" fmla="*/ 12 w 67"/>
                <a:gd name="T35" fmla="*/ 274 h 284"/>
                <a:gd name="T36" fmla="*/ 12 w 67"/>
                <a:gd name="T37" fmla="*/ 10 h 284"/>
                <a:gd name="T38" fmla="*/ 67 w 67"/>
                <a:gd name="T39" fmla="*/ 11 h 284"/>
                <a:gd name="T40" fmla="*/ 67 w 67"/>
                <a:gd name="T41" fmla="*/ 8 h 284"/>
                <a:gd name="T42" fmla="*/ 66 w 67"/>
                <a:gd name="T43" fmla="*/ 4 h 284"/>
                <a:gd name="T44" fmla="*/ 65 w 67"/>
                <a:gd name="T45" fmla="*/ 2 h 284"/>
                <a:gd name="T46" fmla="*/ 61 w 67"/>
                <a:gd name="T47" fmla="*/ 0 h 284"/>
                <a:gd name="T48" fmla="*/ 58 w 67"/>
                <a:gd name="T49" fmla="*/ 1 h 284"/>
                <a:gd name="T50" fmla="*/ 56 w 67"/>
                <a:gd name="T51" fmla="*/ 4 h 284"/>
                <a:gd name="T52" fmla="*/ 56 w 67"/>
                <a:gd name="T53" fmla="*/ 7 h 284"/>
                <a:gd name="T54" fmla="*/ 56 w 67"/>
                <a:gd name="T55" fmla="*/ 10 h 284"/>
                <a:gd name="T56" fmla="*/ 56 w 67"/>
                <a:gd name="T57" fmla="*/ 274 h 284"/>
                <a:gd name="T58" fmla="*/ 56 w 67"/>
                <a:gd name="T59" fmla="*/ 278 h 284"/>
                <a:gd name="T60" fmla="*/ 56 w 67"/>
                <a:gd name="T61" fmla="*/ 281 h 284"/>
                <a:gd name="T62" fmla="*/ 58 w 67"/>
                <a:gd name="T63" fmla="*/ 283 h 284"/>
                <a:gd name="T64" fmla="*/ 61 w 67"/>
                <a:gd name="T65" fmla="*/ 284 h 284"/>
                <a:gd name="T66" fmla="*/ 65 w 67"/>
                <a:gd name="T67" fmla="*/ 283 h 284"/>
                <a:gd name="T68" fmla="*/ 66 w 67"/>
                <a:gd name="T69" fmla="*/ 280 h 284"/>
                <a:gd name="T70" fmla="*/ 67 w 67"/>
                <a:gd name="T71" fmla="*/ 277 h 284"/>
                <a:gd name="T72" fmla="*/ 67 w 67"/>
                <a:gd name="T73" fmla="*/ 273 h 284"/>
                <a:gd name="T74" fmla="*/ 67 w 67"/>
                <a:gd name="T75" fmla="*/ 1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284">
                  <a:moveTo>
                    <a:pt x="12" y="10"/>
                  </a:moveTo>
                  <a:lnTo>
                    <a:pt x="12" y="7"/>
                  </a:lnTo>
                  <a:lnTo>
                    <a:pt x="11" y="4"/>
                  </a:lnTo>
                  <a:lnTo>
                    <a:pt x="9" y="1"/>
                  </a:lnTo>
                  <a:lnTo>
                    <a:pt x="6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273"/>
                  </a:lnTo>
                  <a:lnTo>
                    <a:pt x="0" y="277"/>
                  </a:lnTo>
                  <a:lnTo>
                    <a:pt x="1" y="280"/>
                  </a:lnTo>
                  <a:lnTo>
                    <a:pt x="3" y="283"/>
                  </a:lnTo>
                  <a:lnTo>
                    <a:pt x="6" y="284"/>
                  </a:lnTo>
                  <a:lnTo>
                    <a:pt x="9" y="283"/>
                  </a:lnTo>
                  <a:lnTo>
                    <a:pt x="11" y="281"/>
                  </a:lnTo>
                  <a:lnTo>
                    <a:pt x="12" y="278"/>
                  </a:lnTo>
                  <a:lnTo>
                    <a:pt x="12" y="274"/>
                  </a:lnTo>
                  <a:lnTo>
                    <a:pt x="12" y="10"/>
                  </a:lnTo>
                  <a:close/>
                  <a:moveTo>
                    <a:pt x="67" y="11"/>
                  </a:moveTo>
                  <a:lnTo>
                    <a:pt x="67" y="8"/>
                  </a:lnTo>
                  <a:lnTo>
                    <a:pt x="66" y="4"/>
                  </a:lnTo>
                  <a:lnTo>
                    <a:pt x="65" y="2"/>
                  </a:lnTo>
                  <a:lnTo>
                    <a:pt x="61" y="0"/>
                  </a:lnTo>
                  <a:lnTo>
                    <a:pt x="58" y="1"/>
                  </a:lnTo>
                  <a:lnTo>
                    <a:pt x="56" y="4"/>
                  </a:lnTo>
                  <a:lnTo>
                    <a:pt x="56" y="7"/>
                  </a:lnTo>
                  <a:lnTo>
                    <a:pt x="56" y="10"/>
                  </a:lnTo>
                  <a:lnTo>
                    <a:pt x="56" y="274"/>
                  </a:lnTo>
                  <a:lnTo>
                    <a:pt x="56" y="278"/>
                  </a:lnTo>
                  <a:lnTo>
                    <a:pt x="56" y="281"/>
                  </a:lnTo>
                  <a:lnTo>
                    <a:pt x="58" y="283"/>
                  </a:lnTo>
                  <a:lnTo>
                    <a:pt x="61" y="284"/>
                  </a:lnTo>
                  <a:lnTo>
                    <a:pt x="65" y="283"/>
                  </a:lnTo>
                  <a:lnTo>
                    <a:pt x="66" y="280"/>
                  </a:lnTo>
                  <a:lnTo>
                    <a:pt x="67" y="277"/>
                  </a:lnTo>
                  <a:lnTo>
                    <a:pt x="67" y="273"/>
                  </a:lnTo>
                  <a:lnTo>
                    <a:pt x="67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4" name="Freeform 57"/>
            <p:cNvSpPr>
              <a:spLocks noChangeAspect="1"/>
            </p:cNvSpPr>
            <p:nvPr/>
          </p:nvSpPr>
          <p:spPr bwMode="auto">
            <a:xfrm>
              <a:off x="5672" y="140"/>
              <a:ext cx="88" cy="132"/>
            </a:xfrm>
            <a:custGeom>
              <a:avLst/>
              <a:gdLst>
                <a:gd name="T0" fmla="*/ 88 w 88"/>
                <a:gd name="T1" fmla="*/ 95 h 132"/>
                <a:gd name="T2" fmla="*/ 81 w 88"/>
                <a:gd name="T3" fmla="*/ 95 h 132"/>
                <a:gd name="T4" fmla="*/ 80 w 88"/>
                <a:gd name="T5" fmla="*/ 100 h 132"/>
                <a:gd name="T6" fmla="*/ 79 w 88"/>
                <a:gd name="T7" fmla="*/ 105 h 132"/>
                <a:gd name="T8" fmla="*/ 78 w 88"/>
                <a:gd name="T9" fmla="*/ 111 h 132"/>
                <a:gd name="T10" fmla="*/ 76 w 88"/>
                <a:gd name="T11" fmla="*/ 114 h 132"/>
                <a:gd name="T12" fmla="*/ 73 w 88"/>
                <a:gd name="T13" fmla="*/ 114 h 132"/>
                <a:gd name="T14" fmla="*/ 67 w 88"/>
                <a:gd name="T15" fmla="*/ 115 h 132"/>
                <a:gd name="T16" fmla="*/ 60 w 88"/>
                <a:gd name="T17" fmla="*/ 115 h 132"/>
                <a:gd name="T18" fmla="*/ 56 w 88"/>
                <a:gd name="T19" fmla="*/ 115 h 132"/>
                <a:gd name="T20" fmla="*/ 20 w 88"/>
                <a:gd name="T21" fmla="*/ 115 h 132"/>
                <a:gd name="T22" fmla="*/ 33 w 88"/>
                <a:gd name="T23" fmla="*/ 103 h 132"/>
                <a:gd name="T24" fmla="*/ 43 w 88"/>
                <a:gd name="T25" fmla="*/ 95 h 132"/>
                <a:gd name="T26" fmla="*/ 51 w 88"/>
                <a:gd name="T27" fmla="*/ 88 h 132"/>
                <a:gd name="T28" fmla="*/ 60 w 88"/>
                <a:gd name="T29" fmla="*/ 81 h 132"/>
                <a:gd name="T30" fmla="*/ 70 w 88"/>
                <a:gd name="T31" fmla="*/ 72 h 132"/>
                <a:gd name="T32" fmla="*/ 79 w 88"/>
                <a:gd name="T33" fmla="*/ 63 h 132"/>
                <a:gd name="T34" fmla="*/ 86 w 88"/>
                <a:gd name="T35" fmla="*/ 52 h 132"/>
                <a:gd name="T36" fmla="*/ 88 w 88"/>
                <a:gd name="T37" fmla="*/ 39 h 132"/>
                <a:gd name="T38" fmla="*/ 84 w 88"/>
                <a:gd name="T39" fmla="*/ 22 h 132"/>
                <a:gd name="T40" fmla="*/ 74 w 88"/>
                <a:gd name="T41" fmla="*/ 10 h 132"/>
                <a:gd name="T42" fmla="*/ 59 w 88"/>
                <a:gd name="T43" fmla="*/ 3 h 132"/>
                <a:gd name="T44" fmla="*/ 41 w 88"/>
                <a:gd name="T45" fmla="*/ 0 h 132"/>
                <a:gd name="T46" fmla="*/ 33 w 88"/>
                <a:gd name="T47" fmla="*/ 1 h 132"/>
                <a:gd name="T48" fmla="*/ 25 w 88"/>
                <a:gd name="T49" fmla="*/ 3 h 132"/>
                <a:gd name="T50" fmla="*/ 18 w 88"/>
                <a:gd name="T51" fmla="*/ 6 h 132"/>
                <a:gd name="T52" fmla="*/ 12 w 88"/>
                <a:gd name="T53" fmla="*/ 11 h 132"/>
                <a:gd name="T54" fmla="*/ 7 w 88"/>
                <a:gd name="T55" fmla="*/ 16 h 132"/>
                <a:gd name="T56" fmla="*/ 3 w 88"/>
                <a:gd name="T57" fmla="*/ 22 h 132"/>
                <a:gd name="T58" fmla="*/ 1 w 88"/>
                <a:gd name="T59" fmla="*/ 29 h 132"/>
                <a:gd name="T60" fmla="*/ 0 w 88"/>
                <a:gd name="T61" fmla="*/ 35 h 132"/>
                <a:gd name="T62" fmla="*/ 2 w 88"/>
                <a:gd name="T63" fmla="*/ 41 h 132"/>
                <a:gd name="T64" fmla="*/ 5 w 88"/>
                <a:gd name="T65" fmla="*/ 45 h 132"/>
                <a:gd name="T66" fmla="*/ 8 w 88"/>
                <a:gd name="T67" fmla="*/ 46 h 132"/>
                <a:gd name="T68" fmla="*/ 11 w 88"/>
                <a:gd name="T69" fmla="*/ 46 h 132"/>
                <a:gd name="T70" fmla="*/ 14 w 88"/>
                <a:gd name="T71" fmla="*/ 46 h 132"/>
                <a:gd name="T72" fmla="*/ 18 w 88"/>
                <a:gd name="T73" fmla="*/ 44 h 132"/>
                <a:gd name="T74" fmla="*/ 20 w 88"/>
                <a:gd name="T75" fmla="*/ 41 h 132"/>
                <a:gd name="T76" fmla="*/ 21 w 88"/>
                <a:gd name="T77" fmla="*/ 36 h 132"/>
                <a:gd name="T78" fmla="*/ 21 w 88"/>
                <a:gd name="T79" fmla="*/ 33 h 132"/>
                <a:gd name="T80" fmla="*/ 19 w 88"/>
                <a:gd name="T81" fmla="*/ 29 h 132"/>
                <a:gd name="T82" fmla="*/ 16 w 88"/>
                <a:gd name="T83" fmla="*/ 27 h 132"/>
                <a:gd name="T84" fmla="*/ 10 w 88"/>
                <a:gd name="T85" fmla="*/ 25 h 132"/>
                <a:gd name="T86" fmla="*/ 15 w 88"/>
                <a:gd name="T87" fmla="*/ 17 h 132"/>
                <a:gd name="T88" fmla="*/ 23 w 88"/>
                <a:gd name="T89" fmla="*/ 11 h 132"/>
                <a:gd name="T90" fmla="*/ 31 w 88"/>
                <a:gd name="T91" fmla="*/ 8 h 132"/>
                <a:gd name="T92" fmla="*/ 39 w 88"/>
                <a:gd name="T93" fmla="*/ 7 h 132"/>
                <a:gd name="T94" fmla="*/ 52 w 88"/>
                <a:gd name="T95" fmla="*/ 10 h 132"/>
                <a:gd name="T96" fmla="*/ 61 w 88"/>
                <a:gd name="T97" fmla="*/ 17 h 132"/>
                <a:gd name="T98" fmla="*/ 67 w 88"/>
                <a:gd name="T99" fmla="*/ 27 h 132"/>
                <a:gd name="T100" fmla="*/ 69 w 88"/>
                <a:gd name="T101" fmla="*/ 39 h 132"/>
                <a:gd name="T102" fmla="*/ 67 w 88"/>
                <a:gd name="T103" fmla="*/ 51 h 132"/>
                <a:gd name="T104" fmla="*/ 62 w 88"/>
                <a:gd name="T105" fmla="*/ 61 h 132"/>
                <a:gd name="T106" fmla="*/ 56 w 88"/>
                <a:gd name="T107" fmla="*/ 70 h 132"/>
                <a:gd name="T108" fmla="*/ 50 w 88"/>
                <a:gd name="T109" fmla="*/ 77 h 132"/>
                <a:gd name="T110" fmla="*/ 2 w 88"/>
                <a:gd name="T111" fmla="*/ 124 h 132"/>
                <a:gd name="T112" fmla="*/ 0 w 88"/>
                <a:gd name="T113" fmla="*/ 126 h 132"/>
                <a:gd name="T114" fmla="*/ 0 w 88"/>
                <a:gd name="T115" fmla="*/ 132 h 132"/>
                <a:gd name="T116" fmla="*/ 82 w 88"/>
                <a:gd name="T117" fmla="*/ 132 h 132"/>
                <a:gd name="T118" fmla="*/ 88 w 88"/>
                <a:gd name="T119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132">
                  <a:moveTo>
                    <a:pt x="88" y="95"/>
                  </a:moveTo>
                  <a:lnTo>
                    <a:pt x="81" y="95"/>
                  </a:lnTo>
                  <a:lnTo>
                    <a:pt x="80" y="100"/>
                  </a:lnTo>
                  <a:lnTo>
                    <a:pt x="79" y="105"/>
                  </a:lnTo>
                  <a:lnTo>
                    <a:pt x="78" y="111"/>
                  </a:lnTo>
                  <a:lnTo>
                    <a:pt x="76" y="114"/>
                  </a:lnTo>
                  <a:lnTo>
                    <a:pt x="73" y="114"/>
                  </a:lnTo>
                  <a:lnTo>
                    <a:pt x="67" y="115"/>
                  </a:lnTo>
                  <a:lnTo>
                    <a:pt x="60" y="115"/>
                  </a:lnTo>
                  <a:lnTo>
                    <a:pt x="56" y="115"/>
                  </a:lnTo>
                  <a:lnTo>
                    <a:pt x="20" y="115"/>
                  </a:lnTo>
                  <a:lnTo>
                    <a:pt x="33" y="103"/>
                  </a:lnTo>
                  <a:lnTo>
                    <a:pt x="43" y="95"/>
                  </a:lnTo>
                  <a:lnTo>
                    <a:pt x="51" y="88"/>
                  </a:lnTo>
                  <a:lnTo>
                    <a:pt x="60" y="81"/>
                  </a:lnTo>
                  <a:lnTo>
                    <a:pt x="70" y="72"/>
                  </a:lnTo>
                  <a:lnTo>
                    <a:pt x="79" y="63"/>
                  </a:lnTo>
                  <a:lnTo>
                    <a:pt x="86" y="52"/>
                  </a:lnTo>
                  <a:lnTo>
                    <a:pt x="88" y="39"/>
                  </a:lnTo>
                  <a:lnTo>
                    <a:pt x="84" y="22"/>
                  </a:lnTo>
                  <a:lnTo>
                    <a:pt x="74" y="10"/>
                  </a:lnTo>
                  <a:lnTo>
                    <a:pt x="59" y="3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3"/>
                  </a:lnTo>
                  <a:lnTo>
                    <a:pt x="18" y="6"/>
                  </a:lnTo>
                  <a:lnTo>
                    <a:pt x="12" y="11"/>
                  </a:lnTo>
                  <a:lnTo>
                    <a:pt x="7" y="16"/>
                  </a:lnTo>
                  <a:lnTo>
                    <a:pt x="3" y="22"/>
                  </a:lnTo>
                  <a:lnTo>
                    <a:pt x="1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5" y="45"/>
                  </a:lnTo>
                  <a:lnTo>
                    <a:pt x="8" y="46"/>
                  </a:lnTo>
                  <a:lnTo>
                    <a:pt x="11" y="46"/>
                  </a:lnTo>
                  <a:lnTo>
                    <a:pt x="14" y="46"/>
                  </a:lnTo>
                  <a:lnTo>
                    <a:pt x="18" y="44"/>
                  </a:lnTo>
                  <a:lnTo>
                    <a:pt x="20" y="41"/>
                  </a:lnTo>
                  <a:lnTo>
                    <a:pt x="21" y="36"/>
                  </a:lnTo>
                  <a:lnTo>
                    <a:pt x="21" y="33"/>
                  </a:lnTo>
                  <a:lnTo>
                    <a:pt x="19" y="29"/>
                  </a:lnTo>
                  <a:lnTo>
                    <a:pt x="16" y="27"/>
                  </a:lnTo>
                  <a:lnTo>
                    <a:pt x="10" y="25"/>
                  </a:lnTo>
                  <a:lnTo>
                    <a:pt x="15" y="17"/>
                  </a:lnTo>
                  <a:lnTo>
                    <a:pt x="23" y="11"/>
                  </a:lnTo>
                  <a:lnTo>
                    <a:pt x="31" y="8"/>
                  </a:lnTo>
                  <a:lnTo>
                    <a:pt x="39" y="7"/>
                  </a:lnTo>
                  <a:lnTo>
                    <a:pt x="52" y="10"/>
                  </a:lnTo>
                  <a:lnTo>
                    <a:pt x="61" y="17"/>
                  </a:lnTo>
                  <a:lnTo>
                    <a:pt x="67" y="27"/>
                  </a:lnTo>
                  <a:lnTo>
                    <a:pt x="69" y="39"/>
                  </a:lnTo>
                  <a:lnTo>
                    <a:pt x="67" y="51"/>
                  </a:lnTo>
                  <a:lnTo>
                    <a:pt x="62" y="61"/>
                  </a:lnTo>
                  <a:lnTo>
                    <a:pt x="56" y="70"/>
                  </a:lnTo>
                  <a:lnTo>
                    <a:pt x="50" y="77"/>
                  </a:lnTo>
                  <a:lnTo>
                    <a:pt x="2" y="124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82" y="132"/>
                  </a:lnTo>
                  <a:lnTo>
                    <a:pt x="88" y="9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97" name="Group 60"/>
          <p:cNvGrpSpPr>
            <a:grpSpLocks noChangeAspect="1"/>
          </p:cNvGrpSpPr>
          <p:nvPr>
            <p:custDataLst>
              <p:tags r:id="rId11"/>
            </p:custDataLst>
          </p:nvPr>
        </p:nvGrpSpPr>
        <p:grpSpPr bwMode="auto">
          <a:xfrm>
            <a:off x="5923434" y="3875631"/>
            <a:ext cx="1816918" cy="562642"/>
            <a:chOff x="-2" y="2"/>
            <a:chExt cx="5761" cy="1784"/>
          </a:xfrm>
        </p:grpSpPr>
        <p:sp>
          <p:nvSpPr>
            <p:cNvPr id="199" name="Freeform 61"/>
            <p:cNvSpPr>
              <a:spLocks noChangeAspect="1"/>
            </p:cNvSpPr>
            <p:nvPr/>
          </p:nvSpPr>
          <p:spPr bwMode="auto">
            <a:xfrm>
              <a:off x="-2" y="842"/>
              <a:ext cx="644" cy="441"/>
            </a:xfrm>
            <a:custGeom>
              <a:avLst/>
              <a:gdLst>
                <a:gd name="T0" fmla="*/ 425 w 644"/>
                <a:gd name="T1" fmla="*/ 82 h 441"/>
                <a:gd name="T2" fmla="*/ 434 w 644"/>
                <a:gd name="T3" fmla="*/ 46 h 441"/>
                <a:gd name="T4" fmla="*/ 427 w 644"/>
                <a:gd name="T5" fmla="*/ 17 h 441"/>
                <a:gd name="T6" fmla="*/ 387 w 644"/>
                <a:gd name="T7" fmla="*/ 17 h 441"/>
                <a:gd name="T8" fmla="*/ 368 w 644"/>
                <a:gd name="T9" fmla="*/ 48 h 441"/>
                <a:gd name="T10" fmla="*/ 354 w 644"/>
                <a:gd name="T11" fmla="*/ 104 h 441"/>
                <a:gd name="T12" fmla="*/ 336 w 644"/>
                <a:gd name="T13" fmla="*/ 178 h 441"/>
                <a:gd name="T14" fmla="*/ 320 w 644"/>
                <a:gd name="T15" fmla="*/ 240 h 441"/>
                <a:gd name="T16" fmla="*/ 309 w 644"/>
                <a:gd name="T17" fmla="*/ 293 h 441"/>
                <a:gd name="T18" fmla="*/ 307 w 644"/>
                <a:gd name="T19" fmla="*/ 332 h 441"/>
                <a:gd name="T20" fmla="*/ 290 w 644"/>
                <a:gd name="T21" fmla="*/ 373 h 441"/>
                <a:gd name="T22" fmla="*/ 246 w 644"/>
                <a:gd name="T23" fmla="*/ 414 h 441"/>
                <a:gd name="T24" fmla="*/ 193 w 644"/>
                <a:gd name="T25" fmla="*/ 417 h 441"/>
                <a:gd name="T26" fmla="*/ 160 w 644"/>
                <a:gd name="T27" fmla="*/ 396 h 441"/>
                <a:gd name="T28" fmla="*/ 145 w 644"/>
                <a:gd name="T29" fmla="*/ 367 h 441"/>
                <a:gd name="T30" fmla="*/ 141 w 644"/>
                <a:gd name="T31" fmla="*/ 340 h 441"/>
                <a:gd name="T32" fmla="*/ 142 w 644"/>
                <a:gd name="T33" fmla="*/ 306 h 441"/>
                <a:gd name="T34" fmla="*/ 164 w 644"/>
                <a:gd name="T35" fmla="*/ 218 h 441"/>
                <a:gd name="T36" fmla="*/ 204 w 644"/>
                <a:gd name="T37" fmla="*/ 107 h 441"/>
                <a:gd name="T38" fmla="*/ 202 w 644"/>
                <a:gd name="T39" fmla="*/ 49 h 441"/>
                <a:gd name="T40" fmla="*/ 160 w 644"/>
                <a:gd name="T41" fmla="*/ 6 h 441"/>
                <a:gd name="T42" fmla="*/ 69 w 644"/>
                <a:gd name="T43" fmla="*/ 22 h 441"/>
                <a:gd name="T44" fmla="*/ 7 w 644"/>
                <a:gd name="T45" fmla="*/ 123 h 441"/>
                <a:gd name="T46" fmla="*/ 5 w 644"/>
                <a:gd name="T47" fmla="*/ 159 h 441"/>
                <a:gd name="T48" fmla="*/ 21 w 644"/>
                <a:gd name="T49" fmla="*/ 157 h 441"/>
                <a:gd name="T50" fmla="*/ 48 w 644"/>
                <a:gd name="T51" fmla="*/ 85 h 441"/>
                <a:gd name="T52" fmla="*/ 99 w 644"/>
                <a:gd name="T53" fmla="*/ 28 h 441"/>
                <a:gd name="T54" fmla="*/ 133 w 644"/>
                <a:gd name="T55" fmla="*/ 22 h 441"/>
                <a:gd name="T56" fmla="*/ 147 w 644"/>
                <a:gd name="T57" fmla="*/ 36 h 441"/>
                <a:gd name="T58" fmla="*/ 143 w 644"/>
                <a:gd name="T59" fmla="*/ 91 h 441"/>
                <a:gd name="T60" fmla="*/ 106 w 644"/>
                <a:gd name="T61" fmla="*/ 196 h 441"/>
                <a:gd name="T62" fmla="*/ 80 w 644"/>
                <a:gd name="T63" fmla="*/ 288 h 441"/>
                <a:gd name="T64" fmla="*/ 81 w 644"/>
                <a:gd name="T65" fmla="*/ 349 h 441"/>
                <a:gd name="T66" fmla="*/ 102 w 644"/>
                <a:gd name="T67" fmla="*/ 396 h 441"/>
                <a:gd name="T68" fmla="*/ 140 w 644"/>
                <a:gd name="T69" fmla="*/ 426 h 441"/>
                <a:gd name="T70" fmla="*/ 189 w 644"/>
                <a:gd name="T71" fmla="*/ 440 h 441"/>
                <a:gd name="T72" fmla="*/ 233 w 644"/>
                <a:gd name="T73" fmla="*/ 440 h 441"/>
                <a:gd name="T74" fmla="*/ 287 w 644"/>
                <a:gd name="T75" fmla="*/ 413 h 441"/>
                <a:gd name="T76" fmla="*/ 342 w 644"/>
                <a:gd name="T77" fmla="*/ 410 h 441"/>
                <a:gd name="T78" fmla="*/ 411 w 644"/>
                <a:gd name="T79" fmla="*/ 439 h 441"/>
                <a:gd name="T80" fmla="*/ 488 w 644"/>
                <a:gd name="T81" fmla="*/ 431 h 441"/>
                <a:gd name="T82" fmla="*/ 557 w 644"/>
                <a:gd name="T83" fmla="*/ 365 h 441"/>
                <a:gd name="T84" fmla="*/ 604 w 644"/>
                <a:gd name="T85" fmla="*/ 256 h 441"/>
                <a:gd name="T86" fmla="*/ 638 w 644"/>
                <a:gd name="T87" fmla="*/ 117 h 441"/>
                <a:gd name="T88" fmla="*/ 639 w 644"/>
                <a:gd name="T89" fmla="*/ 35 h 441"/>
                <a:gd name="T90" fmla="*/ 614 w 644"/>
                <a:gd name="T91" fmla="*/ 3 h 441"/>
                <a:gd name="T92" fmla="*/ 583 w 644"/>
                <a:gd name="T93" fmla="*/ 4 h 441"/>
                <a:gd name="T94" fmla="*/ 556 w 644"/>
                <a:gd name="T95" fmla="*/ 31 h 441"/>
                <a:gd name="T96" fmla="*/ 556 w 644"/>
                <a:gd name="T97" fmla="*/ 62 h 441"/>
                <a:gd name="T98" fmla="*/ 577 w 644"/>
                <a:gd name="T99" fmla="*/ 84 h 441"/>
                <a:gd name="T100" fmla="*/ 598 w 644"/>
                <a:gd name="T101" fmla="*/ 125 h 441"/>
                <a:gd name="T102" fmla="*/ 597 w 644"/>
                <a:gd name="T103" fmla="*/ 191 h 441"/>
                <a:gd name="T104" fmla="*/ 567 w 644"/>
                <a:gd name="T105" fmla="*/ 290 h 441"/>
                <a:gd name="T106" fmla="*/ 528 w 644"/>
                <a:gd name="T107" fmla="*/ 369 h 441"/>
                <a:gd name="T108" fmla="*/ 475 w 644"/>
                <a:gd name="T109" fmla="*/ 414 h 441"/>
                <a:gd name="T110" fmla="*/ 411 w 644"/>
                <a:gd name="T111" fmla="*/ 414 h 441"/>
                <a:gd name="T112" fmla="*/ 374 w 644"/>
                <a:gd name="T113" fmla="*/ 372 h 441"/>
                <a:gd name="T114" fmla="*/ 373 w 644"/>
                <a:gd name="T115" fmla="*/ 294 h 441"/>
                <a:gd name="T116" fmla="*/ 421 w 644"/>
                <a:gd name="T117" fmla="*/ 10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44" h="441">
                  <a:moveTo>
                    <a:pt x="421" y="100"/>
                  </a:moveTo>
                  <a:lnTo>
                    <a:pt x="425" y="82"/>
                  </a:lnTo>
                  <a:lnTo>
                    <a:pt x="430" y="63"/>
                  </a:lnTo>
                  <a:lnTo>
                    <a:pt x="434" y="46"/>
                  </a:lnTo>
                  <a:lnTo>
                    <a:pt x="435" y="37"/>
                  </a:lnTo>
                  <a:lnTo>
                    <a:pt x="427" y="17"/>
                  </a:lnTo>
                  <a:lnTo>
                    <a:pt x="407" y="11"/>
                  </a:lnTo>
                  <a:lnTo>
                    <a:pt x="387" y="17"/>
                  </a:lnTo>
                  <a:lnTo>
                    <a:pt x="371" y="38"/>
                  </a:lnTo>
                  <a:lnTo>
                    <a:pt x="368" y="48"/>
                  </a:lnTo>
                  <a:lnTo>
                    <a:pt x="362" y="71"/>
                  </a:lnTo>
                  <a:lnTo>
                    <a:pt x="354" y="104"/>
                  </a:lnTo>
                  <a:lnTo>
                    <a:pt x="345" y="140"/>
                  </a:lnTo>
                  <a:lnTo>
                    <a:pt x="336" y="178"/>
                  </a:lnTo>
                  <a:lnTo>
                    <a:pt x="327" y="212"/>
                  </a:lnTo>
                  <a:lnTo>
                    <a:pt x="320" y="240"/>
                  </a:lnTo>
                  <a:lnTo>
                    <a:pt x="316" y="256"/>
                  </a:lnTo>
                  <a:lnTo>
                    <a:pt x="309" y="293"/>
                  </a:lnTo>
                  <a:lnTo>
                    <a:pt x="307" y="320"/>
                  </a:lnTo>
                  <a:lnTo>
                    <a:pt x="307" y="332"/>
                  </a:lnTo>
                  <a:lnTo>
                    <a:pt x="308" y="338"/>
                  </a:lnTo>
                  <a:lnTo>
                    <a:pt x="290" y="373"/>
                  </a:lnTo>
                  <a:lnTo>
                    <a:pt x="269" y="398"/>
                  </a:lnTo>
                  <a:lnTo>
                    <a:pt x="246" y="414"/>
                  </a:lnTo>
                  <a:lnTo>
                    <a:pt x="219" y="420"/>
                  </a:lnTo>
                  <a:lnTo>
                    <a:pt x="193" y="417"/>
                  </a:lnTo>
                  <a:lnTo>
                    <a:pt x="174" y="408"/>
                  </a:lnTo>
                  <a:lnTo>
                    <a:pt x="160" y="396"/>
                  </a:lnTo>
                  <a:lnTo>
                    <a:pt x="150" y="382"/>
                  </a:lnTo>
                  <a:lnTo>
                    <a:pt x="145" y="367"/>
                  </a:lnTo>
                  <a:lnTo>
                    <a:pt x="142" y="352"/>
                  </a:lnTo>
                  <a:lnTo>
                    <a:pt x="141" y="340"/>
                  </a:lnTo>
                  <a:lnTo>
                    <a:pt x="141" y="331"/>
                  </a:lnTo>
                  <a:lnTo>
                    <a:pt x="142" y="306"/>
                  </a:lnTo>
                  <a:lnTo>
                    <a:pt x="149" y="270"/>
                  </a:lnTo>
                  <a:lnTo>
                    <a:pt x="164" y="218"/>
                  </a:lnTo>
                  <a:lnTo>
                    <a:pt x="191" y="142"/>
                  </a:lnTo>
                  <a:lnTo>
                    <a:pt x="204" y="107"/>
                  </a:lnTo>
                  <a:lnTo>
                    <a:pt x="208" y="80"/>
                  </a:lnTo>
                  <a:lnTo>
                    <a:pt x="202" y="49"/>
                  </a:lnTo>
                  <a:lnTo>
                    <a:pt x="186" y="24"/>
                  </a:lnTo>
                  <a:lnTo>
                    <a:pt x="160" y="6"/>
                  </a:lnTo>
                  <a:lnTo>
                    <a:pt x="128" y="0"/>
                  </a:lnTo>
                  <a:lnTo>
                    <a:pt x="69" y="22"/>
                  </a:lnTo>
                  <a:lnTo>
                    <a:pt x="29" y="72"/>
                  </a:lnTo>
                  <a:lnTo>
                    <a:pt x="7" y="123"/>
                  </a:lnTo>
                  <a:lnTo>
                    <a:pt x="0" y="150"/>
                  </a:lnTo>
                  <a:lnTo>
                    <a:pt x="5" y="159"/>
                  </a:lnTo>
                  <a:lnTo>
                    <a:pt x="11" y="160"/>
                  </a:lnTo>
                  <a:lnTo>
                    <a:pt x="21" y="157"/>
                  </a:lnTo>
                  <a:lnTo>
                    <a:pt x="27" y="142"/>
                  </a:lnTo>
                  <a:lnTo>
                    <a:pt x="48" y="85"/>
                  </a:lnTo>
                  <a:lnTo>
                    <a:pt x="73" y="48"/>
                  </a:lnTo>
                  <a:lnTo>
                    <a:pt x="99" y="28"/>
                  </a:lnTo>
                  <a:lnTo>
                    <a:pt x="125" y="22"/>
                  </a:lnTo>
                  <a:lnTo>
                    <a:pt x="133" y="22"/>
                  </a:lnTo>
                  <a:lnTo>
                    <a:pt x="141" y="26"/>
                  </a:lnTo>
                  <a:lnTo>
                    <a:pt x="147" y="36"/>
                  </a:lnTo>
                  <a:lnTo>
                    <a:pt x="149" y="54"/>
                  </a:lnTo>
                  <a:lnTo>
                    <a:pt x="143" y="91"/>
                  </a:lnTo>
                  <a:lnTo>
                    <a:pt x="132" y="122"/>
                  </a:lnTo>
                  <a:lnTo>
                    <a:pt x="106" y="196"/>
                  </a:lnTo>
                  <a:lnTo>
                    <a:pt x="89" y="249"/>
                  </a:lnTo>
                  <a:lnTo>
                    <a:pt x="80" y="288"/>
                  </a:lnTo>
                  <a:lnTo>
                    <a:pt x="78" y="319"/>
                  </a:lnTo>
                  <a:lnTo>
                    <a:pt x="81" y="349"/>
                  </a:lnTo>
                  <a:lnTo>
                    <a:pt x="89" y="375"/>
                  </a:lnTo>
                  <a:lnTo>
                    <a:pt x="102" y="396"/>
                  </a:lnTo>
                  <a:lnTo>
                    <a:pt x="119" y="413"/>
                  </a:lnTo>
                  <a:lnTo>
                    <a:pt x="140" y="426"/>
                  </a:lnTo>
                  <a:lnTo>
                    <a:pt x="163" y="434"/>
                  </a:lnTo>
                  <a:lnTo>
                    <a:pt x="189" y="440"/>
                  </a:lnTo>
                  <a:lnTo>
                    <a:pt x="216" y="441"/>
                  </a:lnTo>
                  <a:lnTo>
                    <a:pt x="233" y="440"/>
                  </a:lnTo>
                  <a:lnTo>
                    <a:pt x="258" y="433"/>
                  </a:lnTo>
                  <a:lnTo>
                    <a:pt x="287" y="413"/>
                  </a:lnTo>
                  <a:lnTo>
                    <a:pt x="317" y="373"/>
                  </a:lnTo>
                  <a:lnTo>
                    <a:pt x="342" y="410"/>
                  </a:lnTo>
                  <a:lnTo>
                    <a:pt x="376" y="431"/>
                  </a:lnTo>
                  <a:lnTo>
                    <a:pt x="411" y="439"/>
                  </a:lnTo>
                  <a:lnTo>
                    <a:pt x="439" y="441"/>
                  </a:lnTo>
                  <a:lnTo>
                    <a:pt x="488" y="431"/>
                  </a:lnTo>
                  <a:lnTo>
                    <a:pt x="527" y="403"/>
                  </a:lnTo>
                  <a:lnTo>
                    <a:pt x="557" y="365"/>
                  </a:lnTo>
                  <a:lnTo>
                    <a:pt x="579" y="321"/>
                  </a:lnTo>
                  <a:lnTo>
                    <a:pt x="604" y="256"/>
                  </a:lnTo>
                  <a:lnTo>
                    <a:pt x="624" y="184"/>
                  </a:lnTo>
                  <a:lnTo>
                    <a:pt x="638" y="117"/>
                  </a:lnTo>
                  <a:lnTo>
                    <a:pt x="644" y="68"/>
                  </a:lnTo>
                  <a:lnTo>
                    <a:pt x="639" y="35"/>
                  </a:lnTo>
                  <a:lnTo>
                    <a:pt x="628" y="14"/>
                  </a:lnTo>
                  <a:lnTo>
                    <a:pt x="614" y="3"/>
                  </a:lnTo>
                  <a:lnTo>
                    <a:pt x="601" y="0"/>
                  </a:lnTo>
                  <a:lnTo>
                    <a:pt x="583" y="4"/>
                  </a:lnTo>
                  <a:lnTo>
                    <a:pt x="567" y="16"/>
                  </a:lnTo>
                  <a:lnTo>
                    <a:pt x="556" y="31"/>
                  </a:lnTo>
                  <a:lnTo>
                    <a:pt x="552" y="47"/>
                  </a:lnTo>
                  <a:lnTo>
                    <a:pt x="556" y="62"/>
                  </a:lnTo>
                  <a:lnTo>
                    <a:pt x="567" y="73"/>
                  </a:lnTo>
                  <a:lnTo>
                    <a:pt x="577" y="84"/>
                  </a:lnTo>
                  <a:lnTo>
                    <a:pt x="588" y="101"/>
                  </a:lnTo>
                  <a:lnTo>
                    <a:pt x="598" y="125"/>
                  </a:lnTo>
                  <a:lnTo>
                    <a:pt x="602" y="156"/>
                  </a:lnTo>
                  <a:lnTo>
                    <a:pt x="597" y="191"/>
                  </a:lnTo>
                  <a:lnTo>
                    <a:pt x="584" y="239"/>
                  </a:lnTo>
                  <a:lnTo>
                    <a:pt x="567" y="290"/>
                  </a:lnTo>
                  <a:lnTo>
                    <a:pt x="548" y="334"/>
                  </a:lnTo>
                  <a:lnTo>
                    <a:pt x="528" y="369"/>
                  </a:lnTo>
                  <a:lnTo>
                    <a:pt x="503" y="396"/>
                  </a:lnTo>
                  <a:lnTo>
                    <a:pt x="475" y="414"/>
                  </a:lnTo>
                  <a:lnTo>
                    <a:pt x="441" y="420"/>
                  </a:lnTo>
                  <a:lnTo>
                    <a:pt x="411" y="414"/>
                  </a:lnTo>
                  <a:lnTo>
                    <a:pt x="388" y="398"/>
                  </a:lnTo>
                  <a:lnTo>
                    <a:pt x="374" y="372"/>
                  </a:lnTo>
                  <a:lnTo>
                    <a:pt x="369" y="335"/>
                  </a:lnTo>
                  <a:lnTo>
                    <a:pt x="373" y="294"/>
                  </a:lnTo>
                  <a:lnTo>
                    <a:pt x="380" y="264"/>
                  </a:lnTo>
                  <a:lnTo>
                    <a:pt x="421" y="10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0" name="Freeform 62"/>
            <p:cNvSpPr>
              <a:spLocks noChangeAspect="1"/>
            </p:cNvSpPr>
            <p:nvPr/>
          </p:nvSpPr>
          <p:spPr bwMode="auto">
            <a:xfrm>
              <a:off x="708" y="948"/>
              <a:ext cx="336" cy="480"/>
            </a:xfrm>
            <a:custGeom>
              <a:avLst/>
              <a:gdLst>
                <a:gd name="T0" fmla="*/ 164 w 336"/>
                <a:gd name="T1" fmla="*/ 15 h 480"/>
                <a:gd name="T2" fmla="*/ 163 w 336"/>
                <a:gd name="T3" fmla="*/ 4 h 480"/>
                <a:gd name="T4" fmla="*/ 138 w 336"/>
                <a:gd name="T5" fmla="*/ 1 h 480"/>
                <a:gd name="T6" fmla="*/ 86 w 336"/>
                <a:gd name="T7" fmla="*/ 6 h 480"/>
                <a:gd name="T8" fmla="*/ 58 w 336"/>
                <a:gd name="T9" fmla="*/ 10 h 480"/>
                <a:gd name="T10" fmla="*/ 58 w 336"/>
                <a:gd name="T11" fmla="*/ 31 h 480"/>
                <a:gd name="T12" fmla="*/ 89 w 336"/>
                <a:gd name="T13" fmla="*/ 33 h 480"/>
                <a:gd name="T14" fmla="*/ 102 w 336"/>
                <a:gd name="T15" fmla="*/ 39 h 480"/>
                <a:gd name="T16" fmla="*/ 100 w 336"/>
                <a:gd name="T17" fmla="*/ 58 h 480"/>
                <a:gd name="T18" fmla="*/ 1 w 336"/>
                <a:gd name="T19" fmla="*/ 455 h 480"/>
                <a:gd name="T20" fmla="*/ 7 w 336"/>
                <a:gd name="T21" fmla="*/ 473 h 480"/>
                <a:gd name="T22" fmla="*/ 45 w 336"/>
                <a:gd name="T23" fmla="*/ 471 h 480"/>
                <a:gd name="T24" fmla="*/ 57 w 336"/>
                <a:gd name="T25" fmla="*/ 446 h 480"/>
                <a:gd name="T26" fmla="*/ 66 w 336"/>
                <a:gd name="T27" fmla="*/ 411 h 480"/>
                <a:gd name="T28" fmla="*/ 77 w 336"/>
                <a:gd name="T29" fmla="*/ 365 h 480"/>
                <a:gd name="T30" fmla="*/ 86 w 336"/>
                <a:gd name="T31" fmla="*/ 328 h 480"/>
                <a:gd name="T32" fmla="*/ 122 w 336"/>
                <a:gd name="T33" fmla="*/ 325 h 480"/>
                <a:gd name="T34" fmla="*/ 169 w 336"/>
                <a:gd name="T35" fmla="*/ 352 h 480"/>
                <a:gd name="T36" fmla="*/ 174 w 336"/>
                <a:gd name="T37" fmla="*/ 389 h 480"/>
                <a:gd name="T38" fmla="*/ 172 w 336"/>
                <a:gd name="T39" fmla="*/ 410 h 480"/>
                <a:gd name="T40" fmla="*/ 195 w 336"/>
                <a:gd name="T41" fmla="*/ 463 h 480"/>
                <a:gd name="T42" fmla="*/ 244 w 336"/>
                <a:gd name="T43" fmla="*/ 480 h 480"/>
                <a:gd name="T44" fmla="*/ 285 w 336"/>
                <a:gd name="T45" fmla="*/ 464 h 480"/>
                <a:gd name="T46" fmla="*/ 311 w 336"/>
                <a:gd name="T47" fmla="*/ 429 h 480"/>
                <a:gd name="T48" fmla="*/ 326 w 336"/>
                <a:gd name="T49" fmla="*/ 393 h 480"/>
                <a:gd name="T50" fmla="*/ 330 w 336"/>
                <a:gd name="T51" fmla="*/ 376 h 480"/>
                <a:gd name="T52" fmla="*/ 319 w 336"/>
                <a:gd name="T53" fmla="*/ 367 h 480"/>
                <a:gd name="T54" fmla="*/ 305 w 336"/>
                <a:gd name="T55" fmla="*/ 383 h 480"/>
                <a:gd name="T56" fmla="*/ 285 w 336"/>
                <a:gd name="T57" fmla="*/ 433 h 480"/>
                <a:gd name="T58" fmla="*/ 246 w 336"/>
                <a:gd name="T59" fmla="*/ 461 h 480"/>
                <a:gd name="T60" fmla="*/ 227 w 336"/>
                <a:gd name="T61" fmla="*/ 450 h 480"/>
                <a:gd name="T62" fmla="*/ 222 w 336"/>
                <a:gd name="T63" fmla="*/ 426 h 480"/>
                <a:gd name="T64" fmla="*/ 226 w 336"/>
                <a:gd name="T65" fmla="*/ 395 h 480"/>
                <a:gd name="T66" fmla="*/ 229 w 336"/>
                <a:gd name="T67" fmla="*/ 374 h 480"/>
                <a:gd name="T68" fmla="*/ 216 w 336"/>
                <a:gd name="T69" fmla="*/ 337 h 480"/>
                <a:gd name="T70" fmla="*/ 185 w 336"/>
                <a:gd name="T71" fmla="*/ 316 h 480"/>
                <a:gd name="T72" fmla="*/ 148 w 336"/>
                <a:gd name="T73" fmla="*/ 305 h 480"/>
                <a:gd name="T74" fmla="*/ 119 w 336"/>
                <a:gd name="T75" fmla="*/ 301 h 480"/>
                <a:gd name="T76" fmla="*/ 151 w 336"/>
                <a:gd name="T77" fmla="*/ 278 h 480"/>
                <a:gd name="T78" fmla="*/ 176 w 336"/>
                <a:gd name="T79" fmla="*/ 257 h 480"/>
                <a:gd name="T80" fmla="*/ 228 w 336"/>
                <a:gd name="T81" fmla="*/ 212 h 480"/>
                <a:gd name="T82" fmla="*/ 283 w 336"/>
                <a:gd name="T83" fmla="*/ 192 h 480"/>
                <a:gd name="T84" fmla="*/ 305 w 336"/>
                <a:gd name="T85" fmla="*/ 201 h 480"/>
                <a:gd name="T86" fmla="*/ 276 w 336"/>
                <a:gd name="T87" fmla="*/ 218 h 480"/>
                <a:gd name="T88" fmla="*/ 270 w 336"/>
                <a:gd name="T89" fmla="*/ 239 h 480"/>
                <a:gd name="T90" fmla="*/ 297 w 336"/>
                <a:gd name="T91" fmla="*/ 264 h 480"/>
                <a:gd name="T92" fmla="*/ 323 w 336"/>
                <a:gd name="T93" fmla="*/ 253 h 480"/>
                <a:gd name="T94" fmla="*/ 336 w 336"/>
                <a:gd name="T95" fmla="*/ 220 h 480"/>
                <a:gd name="T96" fmla="*/ 323 w 336"/>
                <a:gd name="T97" fmla="*/ 188 h 480"/>
                <a:gd name="T98" fmla="*/ 283 w 336"/>
                <a:gd name="T99" fmla="*/ 173 h 480"/>
                <a:gd name="T100" fmla="*/ 227 w 336"/>
                <a:gd name="T101" fmla="*/ 191 h 480"/>
                <a:gd name="T102" fmla="*/ 174 w 336"/>
                <a:gd name="T103" fmla="*/ 233 h 480"/>
                <a:gd name="T104" fmla="*/ 95 w 336"/>
                <a:gd name="T105" fmla="*/ 293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6" h="480">
                  <a:moveTo>
                    <a:pt x="163" y="21"/>
                  </a:moveTo>
                  <a:lnTo>
                    <a:pt x="164" y="15"/>
                  </a:lnTo>
                  <a:lnTo>
                    <a:pt x="165" y="10"/>
                  </a:lnTo>
                  <a:lnTo>
                    <a:pt x="163" y="4"/>
                  </a:lnTo>
                  <a:lnTo>
                    <a:pt x="154" y="0"/>
                  </a:lnTo>
                  <a:lnTo>
                    <a:pt x="138" y="1"/>
                  </a:lnTo>
                  <a:lnTo>
                    <a:pt x="112" y="3"/>
                  </a:lnTo>
                  <a:lnTo>
                    <a:pt x="86" y="6"/>
                  </a:lnTo>
                  <a:lnTo>
                    <a:pt x="67" y="7"/>
                  </a:lnTo>
                  <a:lnTo>
                    <a:pt x="58" y="10"/>
                  </a:lnTo>
                  <a:lnTo>
                    <a:pt x="53" y="23"/>
                  </a:lnTo>
                  <a:lnTo>
                    <a:pt x="58" y="31"/>
                  </a:lnTo>
                  <a:lnTo>
                    <a:pt x="70" y="32"/>
                  </a:lnTo>
                  <a:lnTo>
                    <a:pt x="89" y="33"/>
                  </a:lnTo>
                  <a:lnTo>
                    <a:pt x="99" y="36"/>
                  </a:lnTo>
                  <a:lnTo>
                    <a:pt x="102" y="39"/>
                  </a:lnTo>
                  <a:lnTo>
                    <a:pt x="103" y="43"/>
                  </a:lnTo>
                  <a:lnTo>
                    <a:pt x="100" y="58"/>
                  </a:lnTo>
                  <a:lnTo>
                    <a:pt x="4" y="443"/>
                  </a:lnTo>
                  <a:lnTo>
                    <a:pt x="1" y="455"/>
                  </a:lnTo>
                  <a:lnTo>
                    <a:pt x="0" y="458"/>
                  </a:lnTo>
                  <a:lnTo>
                    <a:pt x="7" y="473"/>
                  </a:lnTo>
                  <a:lnTo>
                    <a:pt x="24" y="480"/>
                  </a:lnTo>
                  <a:lnTo>
                    <a:pt x="45" y="471"/>
                  </a:lnTo>
                  <a:lnTo>
                    <a:pt x="55" y="452"/>
                  </a:lnTo>
                  <a:lnTo>
                    <a:pt x="57" y="446"/>
                  </a:lnTo>
                  <a:lnTo>
                    <a:pt x="60" y="431"/>
                  </a:lnTo>
                  <a:lnTo>
                    <a:pt x="66" y="411"/>
                  </a:lnTo>
                  <a:lnTo>
                    <a:pt x="71" y="388"/>
                  </a:lnTo>
                  <a:lnTo>
                    <a:pt x="77" y="365"/>
                  </a:lnTo>
                  <a:lnTo>
                    <a:pt x="82" y="344"/>
                  </a:lnTo>
                  <a:lnTo>
                    <a:pt x="86" y="328"/>
                  </a:lnTo>
                  <a:lnTo>
                    <a:pt x="88" y="319"/>
                  </a:lnTo>
                  <a:lnTo>
                    <a:pt x="122" y="325"/>
                  </a:lnTo>
                  <a:lnTo>
                    <a:pt x="150" y="336"/>
                  </a:lnTo>
                  <a:lnTo>
                    <a:pt x="169" y="352"/>
                  </a:lnTo>
                  <a:lnTo>
                    <a:pt x="176" y="375"/>
                  </a:lnTo>
                  <a:lnTo>
                    <a:pt x="174" y="389"/>
                  </a:lnTo>
                  <a:lnTo>
                    <a:pt x="172" y="401"/>
                  </a:lnTo>
                  <a:lnTo>
                    <a:pt x="172" y="410"/>
                  </a:lnTo>
                  <a:lnTo>
                    <a:pt x="178" y="442"/>
                  </a:lnTo>
                  <a:lnTo>
                    <a:pt x="195" y="463"/>
                  </a:lnTo>
                  <a:lnTo>
                    <a:pt x="218" y="476"/>
                  </a:lnTo>
                  <a:lnTo>
                    <a:pt x="244" y="480"/>
                  </a:lnTo>
                  <a:lnTo>
                    <a:pt x="266" y="476"/>
                  </a:lnTo>
                  <a:lnTo>
                    <a:pt x="285" y="464"/>
                  </a:lnTo>
                  <a:lnTo>
                    <a:pt x="300" y="448"/>
                  </a:lnTo>
                  <a:lnTo>
                    <a:pt x="311" y="429"/>
                  </a:lnTo>
                  <a:lnTo>
                    <a:pt x="320" y="409"/>
                  </a:lnTo>
                  <a:lnTo>
                    <a:pt x="326" y="393"/>
                  </a:lnTo>
                  <a:lnTo>
                    <a:pt x="329" y="381"/>
                  </a:lnTo>
                  <a:lnTo>
                    <a:pt x="330" y="376"/>
                  </a:lnTo>
                  <a:lnTo>
                    <a:pt x="325" y="368"/>
                  </a:lnTo>
                  <a:lnTo>
                    <a:pt x="319" y="367"/>
                  </a:lnTo>
                  <a:lnTo>
                    <a:pt x="310" y="370"/>
                  </a:lnTo>
                  <a:lnTo>
                    <a:pt x="305" y="383"/>
                  </a:lnTo>
                  <a:lnTo>
                    <a:pt x="298" y="408"/>
                  </a:lnTo>
                  <a:lnTo>
                    <a:pt x="285" y="433"/>
                  </a:lnTo>
                  <a:lnTo>
                    <a:pt x="268" y="453"/>
                  </a:lnTo>
                  <a:lnTo>
                    <a:pt x="246" y="461"/>
                  </a:lnTo>
                  <a:lnTo>
                    <a:pt x="234" y="458"/>
                  </a:lnTo>
                  <a:lnTo>
                    <a:pt x="227" y="450"/>
                  </a:lnTo>
                  <a:lnTo>
                    <a:pt x="223" y="439"/>
                  </a:lnTo>
                  <a:lnTo>
                    <a:pt x="222" y="426"/>
                  </a:lnTo>
                  <a:lnTo>
                    <a:pt x="222" y="413"/>
                  </a:lnTo>
                  <a:lnTo>
                    <a:pt x="226" y="395"/>
                  </a:lnTo>
                  <a:lnTo>
                    <a:pt x="228" y="387"/>
                  </a:lnTo>
                  <a:lnTo>
                    <a:pt x="229" y="374"/>
                  </a:lnTo>
                  <a:lnTo>
                    <a:pt x="226" y="354"/>
                  </a:lnTo>
                  <a:lnTo>
                    <a:pt x="216" y="337"/>
                  </a:lnTo>
                  <a:lnTo>
                    <a:pt x="202" y="325"/>
                  </a:lnTo>
                  <a:lnTo>
                    <a:pt x="185" y="316"/>
                  </a:lnTo>
                  <a:lnTo>
                    <a:pt x="166" y="309"/>
                  </a:lnTo>
                  <a:lnTo>
                    <a:pt x="148" y="305"/>
                  </a:lnTo>
                  <a:lnTo>
                    <a:pt x="132" y="303"/>
                  </a:lnTo>
                  <a:lnTo>
                    <a:pt x="119" y="301"/>
                  </a:lnTo>
                  <a:lnTo>
                    <a:pt x="135" y="291"/>
                  </a:lnTo>
                  <a:lnTo>
                    <a:pt x="151" y="278"/>
                  </a:lnTo>
                  <a:lnTo>
                    <a:pt x="165" y="266"/>
                  </a:lnTo>
                  <a:lnTo>
                    <a:pt x="176" y="257"/>
                  </a:lnTo>
                  <a:lnTo>
                    <a:pt x="202" y="233"/>
                  </a:lnTo>
                  <a:lnTo>
                    <a:pt x="228" y="212"/>
                  </a:lnTo>
                  <a:lnTo>
                    <a:pt x="255" y="197"/>
                  </a:lnTo>
                  <a:lnTo>
                    <a:pt x="283" y="192"/>
                  </a:lnTo>
                  <a:lnTo>
                    <a:pt x="295" y="194"/>
                  </a:lnTo>
                  <a:lnTo>
                    <a:pt x="305" y="201"/>
                  </a:lnTo>
                  <a:lnTo>
                    <a:pt x="287" y="207"/>
                  </a:lnTo>
                  <a:lnTo>
                    <a:pt x="276" y="218"/>
                  </a:lnTo>
                  <a:lnTo>
                    <a:pt x="271" y="229"/>
                  </a:lnTo>
                  <a:lnTo>
                    <a:pt x="270" y="239"/>
                  </a:lnTo>
                  <a:lnTo>
                    <a:pt x="277" y="257"/>
                  </a:lnTo>
                  <a:lnTo>
                    <a:pt x="297" y="264"/>
                  </a:lnTo>
                  <a:lnTo>
                    <a:pt x="311" y="261"/>
                  </a:lnTo>
                  <a:lnTo>
                    <a:pt x="323" y="253"/>
                  </a:lnTo>
                  <a:lnTo>
                    <a:pt x="332" y="240"/>
                  </a:lnTo>
                  <a:lnTo>
                    <a:pt x="336" y="220"/>
                  </a:lnTo>
                  <a:lnTo>
                    <a:pt x="332" y="204"/>
                  </a:lnTo>
                  <a:lnTo>
                    <a:pt x="323" y="188"/>
                  </a:lnTo>
                  <a:lnTo>
                    <a:pt x="306" y="177"/>
                  </a:lnTo>
                  <a:lnTo>
                    <a:pt x="283" y="173"/>
                  </a:lnTo>
                  <a:lnTo>
                    <a:pt x="255" y="178"/>
                  </a:lnTo>
                  <a:lnTo>
                    <a:pt x="227" y="191"/>
                  </a:lnTo>
                  <a:lnTo>
                    <a:pt x="200" y="210"/>
                  </a:lnTo>
                  <a:lnTo>
                    <a:pt x="174" y="233"/>
                  </a:lnTo>
                  <a:lnTo>
                    <a:pt x="134" y="269"/>
                  </a:lnTo>
                  <a:lnTo>
                    <a:pt x="95" y="293"/>
                  </a:lnTo>
                  <a:lnTo>
                    <a:pt x="163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1" name="Freeform 63"/>
            <p:cNvSpPr>
              <a:spLocks noChangeAspect="1" noEditPoints="1"/>
            </p:cNvSpPr>
            <p:nvPr/>
          </p:nvSpPr>
          <p:spPr bwMode="auto">
            <a:xfrm>
              <a:off x="1465" y="915"/>
              <a:ext cx="647" cy="228"/>
            </a:xfrm>
            <a:custGeom>
              <a:avLst/>
              <a:gdLst>
                <a:gd name="T0" fmla="*/ 614 w 647"/>
                <a:gd name="T1" fmla="*/ 39 h 228"/>
                <a:gd name="T2" fmla="*/ 625 w 647"/>
                <a:gd name="T3" fmla="*/ 39 h 228"/>
                <a:gd name="T4" fmla="*/ 636 w 647"/>
                <a:gd name="T5" fmla="*/ 37 h 228"/>
                <a:gd name="T6" fmla="*/ 644 w 647"/>
                <a:gd name="T7" fmla="*/ 31 h 228"/>
                <a:gd name="T8" fmla="*/ 647 w 647"/>
                <a:gd name="T9" fmla="*/ 20 h 228"/>
                <a:gd name="T10" fmla="*/ 644 w 647"/>
                <a:gd name="T11" fmla="*/ 8 h 228"/>
                <a:gd name="T12" fmla="*/ 636 w 647"/>
                <a:gd name="T13" fmla="*/ 3 h 228"/>
                <a:gd name="T14" fmla="*/ 626 w 647"/>
                <a:gd name="T15" fmla="*/ 0 h 228"/>
                <a:gd name="T16" fmla="*/ 615 w 647"/>
                <a:gd name="T17" fmla="*/ 0 h 228"/>
                <a:gd name="T18" fmla="*/ 32 w 647"/>
                <a:gd name="T19" fmla="*/ 0 h 228"/>
                <a:gd name="T20" fmla="*/ 22 w 647"/>
                <a:gd name="T21" fmla="*/ 0 h 228"/>
                <a:gd name="T22" fmla="*/ 11 w 647"/>
                <a:gd name="T23" fmla="*/ 3 h 228"/>
                <a:gd name="T24" fmla="*/ 3 w 647"/>
                <a:gd name="T25" fmla="*/ 8 h 228"/>
                <a:gd name="T26" fmla="*/ 0 w 647"/>
                <a:gd name="T27" fmla="*/ 20 h 228"/>
                <a:gd name="T28" fmla="*/ 3 w 647"/>
                <a:gd name="T29" fmla="*/ 31 h 228"/>
                <a:gd name="T30" fmla="*/ 11 w 647"/>
                <a:gd name="T31" fmla="*/ 37 h 228"/>
                <a:gd name="T32" fmla="*/ 22 w 647"/>
                <a:gd name="T33" fmla="*/ 39 h 228"/>
                <a:gd name="T34" fmla="*/ 33 w 647"/>
                <a:gd name="T35" fmla="*/ 39 h 228"/>
                <a:gd name="T36" fmla="*/ 614 w 647"/>
                <a:gd name="T37" fmla="*/ 39 h 228"/>
                <a:gd name="T38" fmla="*/ 615 w 647"/>
                <a:gd name="T39" fmla="*/ 228 h 228"/>
                <a:gd name="T40" fmla="*/ 626 w 647"/>
                <a:gd name="T41" fmla="*/ 228 h 228"/>
                <a:gd name="T42" fmla="*/ 636 w 647"/>
                <a:gd name="T43" fmla="*/ 226 h 228"/>
                <a:gd name="T44" fmla="*/ 644 w 647"/>
                <a:gd name="T45" fmla="*/ 220 h 228"/>
                <a:gd name="T46" fmla="*/ 647 w 647"/>
                <a:gd name="T47" fmla="*/ 208 h 228"/>
                <a:gd name="T48" fmla="*/ 644 w 647"/>
                <a:gd name="T49" fmla="*/ 197 h 228"/>
                <a:gd name="T50" fmla="*/ 636 w 647"/>
                <a:gd name="T51" fmla="*/ 192 h 228"/>
                <a:gd name="T52" fmla="*/ 625 w 647"/>
                <a:gd name="T53" fmla="*/ 189 h 228"/>
                <a:gd name="T54" fmla="*/ 614 w 647"/>
                <a:gd name="T55" fmla="*/ 189 h 228"/>
                <a:gd name="T56" fmla="*/ 33 w 647"/>
                <a:gd name="T57" fmla="*/ 189 h 228"/>
                <a:gd name="T58" fmla="*/ 22 w 647"/>
                <a:gd name="T59" fmla="*/ 189 h 228"/>
                <a:gd name="T60" fmla="*/ 11 w 647"/>
                <a:gd name="T61" fmla="*/ 192 h 228"/>
                <a:gd name="T62" fmla="*/ 3 w 647"/>
                <a:gd name="T63" fmla="*/ 197 h 228"/>
                <a:gd name="T64" fmla="*/ 0 w 647"/>
                <a:gd name="T65" fmla="*/ 208 h 228"/>
                <a:gd name="T66" fmla="*/ 3 w 647"/>
                <a:gd name="T67" fmla="*/ 220 h 228"/>
                <a:gd name="T68" fmla="*/ 11 w 647"/>
                <a:gd name="T69" fmla="*/ 226 h 228"/>
                <a:gd name="T70" fmla="*/ 22 w 647"/>
                <a:gd name="T71" fmla="*/ 228 h 228"/>
                <a:gd name="T72" fmla="*/ 32 w 647"/>
                <a:gd name="T73" fmla="*/ 228 h 228"/>
                <a:gd name="T74" fmla="*/ 615 w 647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7" h="228">
                  <a:moveTo>
                    <a:pt x="614" y="39"/>
                  </a:moveTo>
                  <a:lnTo>
                    <a:pt x="625" y="39"/>
                  </a:lnTo>
                  <a:lnTo>
                    <a:pt x="636" y="37"/>
                  </a:lnTo>
                  <a:lnTo>
                    <a:pt x="644" y="31"/>
                  </a:lnTo>
                  <a:lnTo>
                    <a:pt x="647" y="20"/>
                  </a:lnTo>
                  <a:lnTo>
                    <a:pt x="644" y="8"/>
                  </a:lnTo>
                  <a:lnTo>
                    <a:pt x="636" y="3"/>
                  </a:lnTo>
                  <a:lnTo>
                    <a:pt x="626" y="0"/>
                  </a:lnTo>
                  <a:lnTo>
                    <a:pt x="615" y="0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3"/>
                  </a:lnTo>
                  <a:lnTo>
                    <a:pt x="3" y="8"/>
                  </a:lnTo>
                  <a:lnTo>
                    <a:pt x="0" y="20"/>
                  </a:lnTo>
                  <a:lnTo>
                    <a:pt x="3" y="31"/>
                  </a:lnTo>
                  <a:lnTo>
                    <a:pt x="11" y="37"/>
                  </a:lnTo>
                  <a:lnTo>
                    <a:pt x="22" y="39"/>
                  </a:lnTo>
                  <a:lnTo>
                    <a:pt x="33" y="39"/>
                  </a:lnTo>
                  <a:lnTo>
                    <a:pt x="614" y="39"/>
                  </a:lnTo>
                  <a:close/>
                  <a:moveTo>
                    <a:pt x="615" y="228"/>
                  </a:moveTo>
                  <a:lnTo>
                    <a:pt x="626" y="228"/>
                  </a:lnTo>
                  <a:lnTo>
                    <a:pt x="636" y="226"/>
                  </a:lnTo>
                  <a:lnTo>
                    <a:pt x="644" y="220"/>
                  </a:lnTo>
                  <a:lnTo>
                    <a:pt x="647" y="208"/>
                  </a:lnTo>
                  <a:lnTo>
                    <a:pt x="644" y="197"/>
                  </a:lnTo>
                  <a:lnTo>
                    <a:pt x="636" y="192"/>
                  </a:lnTo>
                  <a:lnTo>
                    <a:pt x="625" y="189"/>
                  </a:lnTo>
                  <a:lnTo>
                    <a:pt x="614" y="189"/>
                  </a:lnTo>
                  <a:lnTo>
                    <a:pt x="33" y="189"/>
                  </a:lnTo>
                  <a:lnTo>
                    <a:pt x="22" y="189"/>
                  </a:lnTo>
                  <a:lnTo>
                    <a:pt x="11" y="192"/>
                  </a:lnTo>
                  <a:lnTo>
                    <a:pt x="3" y="197"/>
                  </a:lnTo>
                  <a:lnTo>
                    <a:pt x="0" y="208"/>
                  </a:lnTo>
                  <a:lnTo>
                    <a:pt x="3" y="220"/>
                  </a:lnTo>
                  <a:lnTo>
                    <a:pt x="11" y="226"/>
                  </a:lnTo>
                  <a:lnTo>
                    <a:pt x="22" y="228"/>
                  </a:lnTo>
                  <a:lnTo>
                    <a:pt x="32" y="228"/>
                  </a:lnTo>
                  <a:lnTo>
                    <a:pt x="615" y="22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2" name="Freeform 64"/>
            <p:cNvSpPr>
              <a:spLocks noChangeAspect="1"/>
            </p:cNvSpPr>
            <p:nvPr/>
          </p:nvSpPr>
          <p:spPr bwMode="auto">
            <a:xfrm>
              <a:off x="2661" y="2"/>
              <a:ext cx="217" cy="974"/>
            </a:xfrm>
            <a:custGeom>
              <a:avLst/>
              <a:gdLst>
                <a:gd name="T0" fmla="*/ 212 w 217"/>
                <a:gd name="T1" fmla="*/ 38 h 974"/>
                <a:gd name="T2" fmla="*/ 217 w 217"/>
                <a:gd name="T3" fmla="*/ 26 h 974"/>
                <a:gd name="T4" fmla="*/ 217 w 217"/>
                <a:gd name="T5" fmla="*/ 20 h 974"/>
                <a:gd name="T6" fmla="*/ 212 w 217"/>
                <a:gd name="T7" fmla="*/ 6 h 974"/>
                <a:gd name="T8" fmla="*/ 198 w 217"/>
                <a:gd name="T9" fmla="*/ 0 h 974"/>
                <a:gd name="T10" fmla="*/ 186 w 217"/>
                <a:gd name="T11" fmla="*/ 5 h 974"/>
                <a:gd name="T12" fmla="*/ 175 w 217"/>
                <a:gd name="T13" fmla="*/ 23 h 974"/>
                <a:gd name="T14" fmla="*/ 5 w 217"/>
                <a:gd name="T15" fmla="*/ 470 h 974"/>
                <a:gd name="T16" fmla="*/ 0 w 217"/>
                <a:gd name="T17" fmla="*/ 487 h 974"/>
                <a:gd name="T18" fmla="*/ 1 w 217"/>
                <a:gd name="T19" fmla="*/ 492 h 974"/>
                <a:gd name="T20" fmla="*/ 5 w 217"/>
                <a:gd name="T21" fmla="*/ 504 h 974"/>
                <a:gd name="T22" fmla="*/ 175 w 217"/>
                <a:gd name="T23" fmla="*/ 951 h 974"/>
                <a:gd name="T24" fmla="*/ 183 w 217"/>
                <a:gd name="T25" fmla="*/ 966 h 974"/>
                <a:gd name="T26" fmla="*/ 198 w 217"/>
                <a:gd name="T27" fmla="*/ 974 h 974"/>
                <a:gd name="T28" fmla="*/ 212 w 217"/>
                <a:gd name="T29" fmla="*/ 968 h 974"/>
                <a:gd name="T30" fmla="*/ 217 w 217"/>
                <a:gd name="T31" fmla="*/ 955 h 974"/>
                <a:gd name="T32" fmla="*/ 217 w 217"/>
                <a:gd name="T33" fmla="*/ 950 h 974"/>
                <a:gd name="T34" fmla="*/ 212 w 217"/>
                <a:gd name="T35" fmla="*/ 939 h 974"/>
                <a:gd name="T36" fmla="*/ 40 w 217"/>
                <a:gd name="T37" fmla="*/ 487 h 974"/>
                <a:gd name="T38" fmla="*/ 212 w 217"/>
                <a:gd name="T39" fmla="*/ 3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7" h="974">
                  <a:moveTo>
                    <a:pt x="212" y="38"/>
                  </a:moveTo>
                  <a:lnTo>
                    <a:pt x="217" y="26"/>
                  </a:lnTo>
                  <a:lnTo>
                    <a:pt x="217" y="20"/>
                  </a:lnTo>
                  <a:lnTo>
                    <a:pt x="212" y="6"/>
                  </a:lnTo>
                  <a:lnTo>
                    <a:pt x="198" y="0"/>
                  </a:lnTo>
                  <a:lnTo>
                    <a:pt x="186" y="5"/>
                  </a:lnTo>
                  <a:lnTo>
                    <a:pt x="175" y="23"/>
                  </a:lnTo>
                  <a:lnTo>
                    <a:pt x="5" y="470"/>
                  </a:lnTo>
                  <a:lnTo>
                    <a:pt x="0" y="487"/>
                  </a:lnTo>
                  <a:lnTo>
                    <a:pt x="1" y="492"/>
                  </a:lnTo>
                  <a:lnTo>
                    <a:pt x="5" y="504"/>
                  </a:lnTo>
                  <a:lnTo>
                    <a:pt x="175" y="951"/>
                  </a:lnTo>
                  <a:lnTo>
                    <a:pt x="183" y="966"/>
                  </a:lnTo>
                  <a:lnTo>
                    <a:pt x="198" y="974"/>
                  </a:lnTo>
                  <a:lnTo>
                    <a:pt x="212" y="968"/>
                  </a:lnTo>
                  <a:lnTo>
                    <a:pt x="217" y="955"/>
                  </a:lnTo>
                  <a:lnTo>
                    <a:pt x="217" y="950"/>
                  </a:lnTo>
                  <a:lnTo>
                    <a:pt x="212" y="939"/>
                  </a:lnTo>
                  <a:lnTo>
                    <a:pt x="40" y="487"/>
                  </a:lnTo>
                  <a:lnTo>
                    <a:pt x="212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3" name="Freeform 65"/>
            <p:cNvSpPr>
              <a:spLocks noChangeAspect="1"/>
            </p:cNvSpPr>
            <p:nvPr/>
          </p:nvSpPr>
          <p:spPr bwMode="auto">
            <a:xfrm>
              <a:off x="2983" y="193"/>
              <a:ext cx="444" cy="465"/>
            </a:xfrm>
            <a:custGeom>
              <a:avLst/>
              <a:gdLst>
                <a:gd name="T0" fmla="*/ 233 w 444"/>
                <a:gd name="T1" fmla="*/ 55 h 465"/>
                <a:gd name="T2" fmla="*/ 238 w 444"/>
                <a:gd name="T3" fmla="*/ 41 h 465"/>
                <a:gd name="T4" fmla="*/ 247 w 444"/>
                <a:gd name="T5" fmla="*/ 31 h 465"/>
                <a:gd name="T6" fmla="*/ 267 w 444"/>
                <a:gd name="T7" fmla="*/ 26 h 465"/>
                <a:gd name="T8" fmla="*/ 304 w 444"/>
                <a:gd name="T9" fmla="*/ 24 h 465"/>
                <a:gd name="T10" fmla="*/ 317 w 444"/>
                <a:gd name="T11" fmla="*/ 24 h 465"/>
                <a:gd name="T12" fmla="*/ 326 w 444"/>
                <a:gd name="T13" fmla="*/ 22 h 465"/>
                <a:gd name="T14" fmla="*/ 330 w 444"/>
                <a:gd name="T15" fmla="*/ 18 h 465"/>
                <a:gd name="T16" fmla="*/ 332 w 444"/>
                <a:gd name="T17" fmla="*/ 9 h 465"/>
                <a:gd name="T18" fmla="*/ 330 w 444"/>
                <a:gd name="T19" fmla="*/ 4 h 465"/>
                <a:gd name="T20" fmla="*/ 320 w 444"/>
                <a:gd name="T21" fmla="*/ 0 h 465"/>
                <a:gd name="T22" fmla="*/ 124 w 444"/>
                <a:gd name="T23" fmla="*/ 0 h 465"/>
                <a:gd name="T24" fmla="*/ 120 w 444"/>
                <a:gd name="T25" fmla="*/ 0 h 465"/>
                <a:gd name="T26" fmla="*/ 115 w 444"/>
                <a:gd name="T27" fmla="*/ 1 h 465"/>
                <a:gd name="T28" fmla="*/ 111 w 444"/>
                <a:gd name="T29" fmla="*/ 6 h 465"/>
                <a:gd name="T30" fmla="*/ 110 w 444"/>
                <a:gd name="T31" fmla="*/ 15 h 465"/>
                <a:gd name="T32" fmla="*/ 115 w 444"/>
                <a:gd name="T33" fmla="*/ 23 h 465"/>
                <a:gd name="T34" fmla="*/ 132 w 444"/>
                <a:gd name="T35" fmla="*/ 24 h 465"/>
                <a:gd name="T36" fmla="*/ 140 w 444"/>
                <a:gd name="T37" fmla="*/ 24 h 465"/>
                <a:gd name="T38" fmla="*/ 157 w 444"/>
                <a:gd name="T39" fmla="*/ 26 h 465"/>
                <a:gd name="T40" fmla="*/ 171 w 444"/>
                <a:gd name="T41" fmla="*/ 28 h 465"/>
                <a:gd name="T42" fmla="*/ 173 w 444"/>
                <a:gd name="T43" fmla="*/ 35 h 465"/>
                <a:gd name="T44" fmla="*/ 173 w 444"/>
                <a:gd name="T45" fmla="*/ 39 h 465"/>
                <a:gd name="T46" fmla="*/ 170 w 444"/>
                <a:gd name="T47" fmla="*/ 50 h 465"/>
                <a:gd name="T48" fmla="*/ 80 w 444"/>
                <a:gd name="T49" fmla="*/ 412 h 465"/>
                <a:gd name="T50" fmla="*/ 75 w 444"/>
                <a:gd name="T51" fmla="*/ 426 h 465"/>
                <a:gd name="T52" fmla="*/ 67 w 444"/>
                <a:gd name="T53" fmla="*/ 435 h 465"/>
                <a:gd name="T54" fmla="*/ 50 w 444"/>
                <a:gd name="T55" fmla="*/ 439 h 465"/>
                <a:gd name="T56" fmla="*/ 20 w 444"/>
                <a:gd name="T57" fmla="*/ 441 h 465"/>
                <a:gd name="T58" fmla="*/ 5 w 444"/>
                <a:gd name="T59" fmla="*/ 443 h 465"/>
                <a:gd name="T60" fmla="*/ 0 w 444"/>
                <a:gd name="T61" fmla="*/ 455 h 465"/>
                <a:gd name="T62" fmla="*/ 5 w 444"/>
                <a:gd name="T63" fmla="*/ 464 h 465"/>
                <a:gd name="T64" fmla="*/ 20 w 444"/>
                <a:gd name="T65" fmla="*/ 465 h 465"/>
                <a:gd name="T66" fmla="*/ 362 w 444"/>
                <a:gd name="T67" fmla="*/ 465 h 465"/>
                <a:gd name="T68" fmla="*/ 373 w 444"/>
                <a:gd name="T69" fmla="*/ 465 h 465"/>
                <a:gd name="T70" fmla="*/ 378 w 444"/>
                <a:gd name="T71" fmla="*/ 463 h 465"/>
                <a:gd name="T72" fmla="*/ 382 w 444"/>
                <a:gd name="T73" fmla="*/ 459 h 465"/>
                <a:gd name="T74" fmla="*/ 386 w 444"/>
                <a:gd name="T75" fmla="*/ 452 h 465"/>
                <a:gd name="T76" fmla="*/ 398 w 444"/>
                <a:gd name="T77" fmla="*/ 420 h 465"/>
                <a:gd name="T78" fmla="*/ 417 w 444"/>
                <a:gd name="T79" fmla="*/ 369 h 465"/>
                <a:gd name="T80" fmla="*/ 435 w 444"/>
                <a:gd name="T81" fmla="*/ 320 h 465"/>
                <a:gd name="T82" fmla="*/ 444 w 444"/>
                <a:gd name="T83" fmla="*/ 296 h 465"/>
                <a:gd name="T84" fmla="*/ 441 w 444"/>
                <a:gd name="T85" fmla="*/ 290 h 465"/>
                <a:gd name="T86" fmla="*/ 432 w 444"/>
                <a:gd name="T87" fmla="*/ 286 h 465"/>
                <a:gd name="T88" fmla="*/ 424 w 444"/>
                <a:gd name="T89" fmla="*/ 289 h 465"/>
                <a:gd name="T90" fmla="*/ 418 w 444"/>
                <a:gd name="T91" fmla="*/ 300 h 465"/>
                <a:gd name="T92" fmla="*/ 397 w 444"/>
                <a:gd name="T93" fmla="*/ 350 h 465"/>
                <a:gd name="T94" fmla="*/ 365 w 444"/>
                <a:gd name="T95" fmla="*/ 395 h 465"/>
                <a:gd name="T96" fmla="*/ 315 w 444"/>
                <a:gd name="T97" fmla="*/ 428 h 465"/>
                <a:gd name="T98" fmla="*/ 238 w 444"/>
                <a:gd name="T99" fmla="*/ 441 h 465"/>
                <a:gd name="T100" fmla="*/ 161 w 444"/>
                <a:gd name="T101" fmla="*/ 441 h 465"/>
                <a:gd name="T102" fmla="*/ 148 w 444"/>
                <a:gd name="T103" fmla="*/ 440 h 465"/>
                <a:gd name="T104" fmla="*/ 142 w 444"/>
                <a:gd name="T105" fmla="*/ 439 h 465"/>
                <a:gd name="T106" fmla="*/ 140 w 444"/>
                <a:gd name="T107" fmla="*/ 438 h 465"/>
                <a:gd name="T108" fmla="*/ 139 w 444"/>
                <a:gd name="T109" fmla="*/ 434 h 465"/>
                <a:gd name="T110" fmla="*/ 140 w 444"/>
                <a:gd name="T111" fmla="*/ 430 h 465"/>
                <a:gd name="T112" fmla="*/ 142 w 444"/>
                <a:gd name="T113" fmla="*/ 419 h 465"/>
                <a:gd name="T114" fmla="*/ 233 w 444"/>
                <a:gd name="T115" fmla="*/ 5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4" h="465">
                  <a:moveTo>
                    <a:pt x="233" y="55"/>
                  </a:moveTo>
                  <a:lnTo>
                    <a:pt x="238" y="41"/>
                  </a:lnTo>
                  <a:lnTo>
                    <a:pt x="247" y="31"/>
                  </a:lnTo>
                  <a:lnTo>
                    <a:pt x="267" y="26"/>
                  </a:lnTo>
                  <a:lnTo>
                    <a:pt x="304" y="24"/>
                  </a:lnTo>
                  <a:lnTo>
                    <a:pt x="317" y="24"/>
                  </a:lnTo>
                  <a:lnTo>
                    <a:pt x="326" y="22"/>
                  </a:lnTo>
                  <a:lnTo>
                    <a:pt x="330" y="18"/>
                  </a:lnTo>
                  <a:lnTo>
                    <a:pt x="332" y="9"/>
                  </a:lnTo>
                  <a:lnTo>
                    <a:pt x="330" y="4"/>
                  </a:lnTo>
                  <a:lnTo>
                    <a:pt x="320" y="0"/>
                  </a:lnTo>
                  <a:lnTo>
                    <a:pt x="124" y="0"/>
                  </a:lnTo>
                  <a:lnTo>
                    <a:pt x="120" y="0"/>
                  </a:lnTo>
                  <a:lnTo>
                    <a:pt x="115" y="1"/>
                  </a:lnTo>
                  <a:lnTo>
                    <a:pt x="111" y="6"/>
                  </a:lnTo>
                  <a:lnTo>
                    <a:pt x="110" y="15"/>
                  </a:lnTo>
                  <a:lnTo>
                    <a:pt x="115" y="23"/>
                  </a:lnTo>
                  <a:lnTo>
                    <a:pt x="132" y="24"/>
                  </a:lnTo>
                  <a:lnTo>
                    <a:pt x="140" y="24"/>
                  </a:lnTo>
                  <a:lnTo>
                    <a:pt x="157" y="26"/>
                  </a:lnTo>
                  <a:lnTo>
                    <a:pt x="171" y="28"/>
                  </a:lnTo>
                  <a:lnTo>
                    <a:pt x="173" y="35"/>
                  </a:lnTo>
                  <a:lnTo>
                    <a:pt x="173" y="39"/>
                  </a:lnTo>
                  <a:lnTo>
                    <a:pt x="170" y="50"/>
                  </a:lnTo>
                  <a:lnTo>
                    <a:pt x="80" y="412"/>
                  </a:lnTo>
                  <a:lnTo>
                    <a:pt x="75" y="426"/>
                  </a:lnTo>
                  <a:lnTo>
                    <a:pt x="67" y="435"/>
                  </a:lnTo>
                  <a:lnTo>
                    <a:pt x="50" y="439"/>
                  </a:lnTo>
                  <a:lnTo>
                    <a:pt x="20" y="441"/>
                  </a:lnTo>
                  <a:lnTo>
                    <a:pt x="5" y="443"/>
                  </a:lnTo>
                  <a:lnTo>
                    <a:pt x="0" y="455"/>
                  </a:lnTo>
                  <a:lnTo>
                    <a:pt x="5" y="464"/>
                  </a:lnTo>
                  <a:lnTo>
                    <a:pt x="20" y="465"/>
                  </a:lnTo>
                  <a:lnTo>
                    <a:pt x="362" y="465"/>
                  </a:lnTo>
                  <a:lnTo>
                    <a:pt x="373" y="465"/>
                  </a:lnTo>
                  <a:lnTo>
                    <a:pt x="378" y="463"/>
                  </a:lnTo>
                  <a:lnTo>
                    <a:pt x="382" y="459"/>
                  </a:lnTo>
                  <a:lnTo>
                    <a:pt x="386" y="452"/>
                  </a:lnTo>
                  <a:lnTo>
                    <a:pt x="398" y="420"/>
                  </a:lnTo>
                  <a:lnTo>
                    <a:pt x="417" y="369"/>
                  </a:lnTo>
                  <a:lnTo>
                    <a:pt x="435" y="320"/>
                  </a:lnTo>
                  <a:lnTo>
                    <a:pt x="444" y="296"/>
                  </a:lnTo>
                  <a:lnTo>
                    <a:pt x="441" y="290"/>
                  </a:lnTo>
                  <a:lnTo>
                    <a:pt x="432" y="286"/>
                  </a:lnTo>
                  <a:lnTo>
                    <a:pt x="424" y="289"/>
                  </a:lnTo>
                  <a:lnTo>
                    <a:pt x="418" y="300"/>
                  </a:lnTo>
                  <a:lnTo>
                    <a:pt x="397" y="350"/>
                  </a:lnTo>
                  <a:lnTo>
                    <a:pt x="365" y="395"/>
                  </a:lnTo>
                  <a:lnTo>
                    <a:pt x="315" y="428"/>
                  </a:lnTo>
                  <a:lnTo>
                    <a:pt x="238" y="441"/>
                  </a:lnTo>
                  <a:lnTo>
                    <a:pt x="161" y="441"/>
                  </a:lnTo>
                  <a:lnTo>
                    <a:pt x="148" y="440"/>
                  </a:lnTo>
                  <a:lnTo>
                    <a:pt x="142" y="439"/>
                  </a:lnTo>
                  <a:lnTo>
                    <a:pt x="140" y="438"/>
                  </a:lnTo>
                  <a:lnTo>
                    <a:pt x="139" y="434"/>
                  </a:lnTo>
                  <a:lnTo>
                    <a:pt x="140" y="430"/>
                  </a:lnTo>
                  <a:lnTo>
                    <a:pt x="142" y="419"/>
                  </a:lnTo>
                  <a:lnTo>
                    <a:pt x="233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4" name="Freeform 66"/>
            <p:cNvSpPr>
              <a:spLocks noChangeAspect="1"/>
            </p:cNvSpPr>
            <p:nvPr/>
          </p:nvSpPr>
          <p:spPr bwMode="auto">
            <a:xfrm>
              <a:off x="3539" y="471"/>
              <a:ext cx="460" cy="33"/>
            </a:xfrm>
            <a:custGeom>
              <a:avLst/>
              <a:gdLst>
                <a:gd name="T0" fmla="*/ 433 w 460"/>
                <a:gd name="T1" fmla="*/ 33 h 33"/>
                <a:gd name="T2" fmla="*/ 442 w 460"/>
                <a:gd name="T3" fmla="*/ 33 h 33"/>
                <a:gd name="T4" fmla="*/ 451 w 460"/>
                <a:gd name="T5" fmla="*/ 31 h 33"/>
                <a:gd name="T6" fmla="*/ 458 w 460"/>
                <a:gd name="T7" fmla="*/ 26 h 33"/>
                <a:gd name="T8" fmla="*/ 460 w 460"/>
                <a:gd name="T9" fmla="*/ 17 h 33"/>
                <a:gd name="T10" fmla="*/ 458 w 460"/>
                <a:gd name="T11" fmla="*/ 7 h 33"/>
                <a:gd name="T12" fmla="*/ 451 w 460"/>
                <a:gd name="T13" fmla="*/ 2 h 33"/>
                <a:gd name="T14" fmla="*/ 442 w 460"/>
                <a:gd name="T15" fmla="*/ 0 h 33"/>
                <a:gd name="T16" fmla="*/ 433 w 460"/>
                <a:gd name="T17" fmla="*/ 0 h 33"/>
                <a:gd name="T18" fmla="*/ 27 w 460"/>
                <a:gd name="T19" fmla="*/ 0 h 33"/>
                <a:gd name="T20" fmla="*/ 18 w 460"/>
                <a:gd name="T21" fmla="*/ 0 h 33"/>
                <a:gd name="T22" fmla="*/ 9 w 460"/>
                <a:gd name="T23" fmla="*/ 2 h 33"/>
                <a:gd name="T24" fmla="*/ 3 w 460"/>
                <a:gd name="T25" fmla="*/ 7 h 33"/>
                <a:gd name="T26" fmla="*/ 0 w 460"/>
                <a:gd name="T27" fmla="*/ 16 h 33"/>
                <a:gd name="T28" fmla="*/ 2 w 460"/>
                <a:gd name="T29" fmla="*/ 26 h 33"/>
                <a:gd name="T30" fmla="*/ 9 w 460"/>
                <a:gd name="T31" fmla="*/ 31 h 33"/>
                <a:gd name="T32" fmla="*/ 18 w 460"/>
                <a:gd name="T33" fmla="*/ 33 h 33"/>
                <a:gd name="T34" fmla="*/ 27 w 460"/>
                <a:gd name="T35" fmla="*/ 33 h 33"/>
                <a:gd name="T36" fmla="*/ 433 w 460"/>
                <a:gd name="T3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0" h="33">
                  <a:moveTo>
                    <a:pt x="433" y="33"/>
                  </a:moveTo>
                  <a:lnTo>
                    <a:pt x="442" y="33"/>
                  </a:lnTo>
                  <a:lnTo>
                    <a:pt x="451" y="31"/>
                  </a:lnTo>
                  <a:lnTo>
                    <a:pt x="458" y="26"/>
                  </a:lnTo>
                  <a:lnTo>
                    <a:pt x="460" y="17"/>
                  </a:lnTo>
                  <a:lnTo>
                    <a:pt x="458" y="7"/>
                  </a:lnTo>
                  <a:lnTo>
                    <a:pt x="451" y="2"/>
                  </a:lnTo>
                  <a:lnTo>
                    <a:pt x="442" y="0"/>
                  </a:lnTo>
                  <a:lnTo>
                    <a:pt x="433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3" y="7"/>
                  </a:lnTo>
                  <a:lnTo>
                    <a:pt x="0" y="16"/>
                  </a:lnTo>
                  <a:lnTo>
                    <a:pt x="2" y="26"/>
                  </a:lnTo>
                  <a:lnTo>
                    <a:pt x="9" y="31"/>
                  </a:lnTo>
                  <a:lnTo>
                    <a:pt x="18" y="33"/>
                  </a:lnTo>
                  <a:lnTo>
                    <a:pt x="27" y="33"/>
                  </a:lnTo>
                  <a:lnTo>
                    <a:pt x="433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5" name="Rectangle 67"/>
            <p:cNvSpPr>
              <a:spLocks noChangeAspect="1" noChangeArrowheads="1"/>
            </p:cNvSpPr>
            <p:nvPr/>
          </p:nvSpPr>
          <p:spPr bwMode="auto">
            <a:xfrm>
              <a:off x="4184" y="77"/>
              <a:ext cx="271" cy="25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6" name="Freeform 68"/>
            <p:cNvSpPr>
              <a:spLocks noChangeAspect="1" noEditPoints="1"/>
            </p:cNvSpPr>
            <p:nvPr/>
          </p:nvSpPr>
          <p:spPr bwMode="auto">
            <a:xfrm>
              <a:off x="4085" y="178"/>
              <a:ext cx="284" cy="488"/>
            </a:xfrm>
            <a:custGeom>
              <a:avLst/>
              <a:gdLst>
                <a:gd name="T0" fmla="*/ 74 w 284"/>
                <a:gd name="T1" fmla="*/ 421 h 488"/>
                <a:gd name="T2" fmla="*/ 116 w 284"/>
                <a:gd name="T3" fmla="*/ 479 h 488"/>
                <a:gd name="T4" fmla="*/ 187 w 284"/>
                <a:gd name="T5" fmla="*/ 482 h 488"/>
                <a:gd name="T6" fmla="*/ 236 w 284"/>
                <a:gd name="T7" fmla="*/ 456 h 488"/>
                <a:gd name="T8" fmla="*/ 265 w 284"/>
                <a:gd name="T9" fmla="*/ 433 h 488"/>
                <a:gd name="T10" fmla="*/ 268 w 284"/>
                <a:gd name="T11" fmla="*/ 416 h 488"/>
                <a:gd name="T12" fmla="*/ 255 w 284"/>
                <a:gd name="T13" fmla="*/ 412 h 488"/>
                <a:gd name="T14" fmla="*/ 200 w 284"/>
                <a:gd name="T15" fmla="*/ 455 h 488"/>
                <a:gd name="T16" fmla="*/ 138 w 284"/>
                <a:gd name="T17" fmla="*/ 466 h 488"/>
                <a:gd name="T18" fmla="*/ 118 w 284"/>
                <a:gd name="T19" fmla="*/ 443 h 488"/>
                <a:gd name="T20" fmla="*/ 110 w 284"/>
                <a:gd name="T21" fmla="*/ 412 h 488"/>
                <a:gd name="T22" fmla="*/ 107 w 284"/>
                <a:gd name="T23" fmla="*/ 384 h 488"/>
                <a:gd name="T24" fmla="*/ 108 w 284"/>
                <a:gd name="T25" fmla="*/ 366 h 488"/>
                <a:gd name="T26" fmla="*/ 111 w 284"/>
                <a:gd name="T27" fmla="*/ 346 h 488"/>
                <a:gd name="T28" fmla="*/ 136 w 284"/>
                <a:gd name="T29" fmla="*/ 320 h 488"/>
                <a:gd name="T30" fmla="*/ 187 w 284"/>
                <a:gd name="T31" fmla="*/ 265 h 488"/>
                <a:gd name="T32" fmla="*/ 241 w 284"/>
                <a:gd name="T33" fmla="*/ 191 h 488"/>
                <a:gd name="T34" fmla="*/ 278 w 284"/>
                <a:gd name="T35" fmla="*/ 104 h 488"/>
                <a:gd name="T36" fmla="*/ 283 w 284"/>
                <a:gd name="T37" fmla="*/ 46 h 488"/>
                <a:gd name="T38" fmla="*/ 265 w 284"/>
                <a:gd name="T39" fmla="*/ 8 h 488"/>
                <a:gd name="T40" fmla="*/ 218 w 284"/>
                <a:gd name="T41" fmla="*/ 4 h 488"/>
                <a:gd name="T42" fmla="*/ 181 w 284"/>
                <a:gd name="T43" fmla="*/ 30 h 488"/>
                <a:gd name="T44" fmla="*/ 151 w 284"/>
                <a:gd name="T45" fmla="*/ 65 h 488"/>
                <a:gd name="T46" fmla="*/ 132 w 284"/>
                <a:gd name="T47" fmla="*/ 98 h 488"/>
                <a:gd name="T48" fmla="*/ 106 w 284"/>
                <a:gd name="T49" fmla="*/ 151 h 488"/>
                <a:gd name="T50" fmla="*/ 80 w 284"/>
                <a:gd name="T51" fmla="*/ 227 h 488"/>
                <a:gd name="T52" fmla="*/ 67 w 284"/>
                <a:gd name="T53" fmla="*/ 287 h 488"/>
                <a:gd name="T54" fmla="*/ 63 w 284"/>
                <a:gd name="T55" fmla="*/ 336 h 488"/>
                <a:gd name="T56" fmla="*/ 53 w 284"/>
                <a:gd name="T57" fmla="*/ 368 h 488"/>
                <a:gd name="T58" fmla="*/ 22 w 284"/>
                <a:gd name="T59" fmla="*/ 396 h 488"/>
                <a:gd name="T60" fmla="*/ 2 w 284"/>
                <a:gd name="T61" fmla="*/ 414 h 488"/>
                <a:gd name="T62" fmla="*/ 4 w 284"/>
                <a:gd name="T63" fmla="*/ 427 h 488"/>
                <a:gd name="T64" fmla="*/ 18 w 284"/>
                <a:gd name="T65" fmla="*/ 428 h 488"/>
                <a:gd name="T66" fmla="*/ 34 w 284"/>
                <a:gd name="T67" fmla="*/ 415 h 488"/>
                <a:gd name="T68" fmla="*/ 66 w 284"/>
                <a:gd name="T69" fmla="*/ 387 h 488"/>
                <a:gd name="T70" fmla="*/ 121 w 284"/>
                <a:gd name="T71" fmla="*/ 277 h 488"/>
                <a:gd name="T72" fmla="*/ 144 w 284"/>
                <a:gd name="T73" fmla="*/ 187 h 488"/>
                <a:gd name="T74" fmla="*/ 177 w 284"/>
                <a:gd name="T75" fmla="*/ 93 h 488"/>
                <a:gd name="T76" fmla="*/ 217 w 284"/>
                <a:gd name="T77" fmla="*/ 29 h 488"/>
                <a:gd name="T78" fmla="*/ 256 w 284"/>
                <a:gd name="T79" fmla="*/ 28 h 488"/>
                <a:gd name="T80" fmla="*/ 261 w 284"/>
                <a:gd name="T81" fmla="*/ 70 h 488"/>
                <a:gd name="T82" fmla="*/ 237 w 284"/>
                <a:gd name="T83" fmla="*/ 150 h 488"/>
                <a:gd name="T84" fmla="*/ 177 w 284"/>
                <a:gd name="T85" fmla="*/ 242 h 488"/>
                <a:gd name="T86" fmla="*/ 131 w 284"/>
                <a:gd name="T87" fmla="*/ 293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4" h="488">
                  <a:moveTo>
                    <a:pt x="66" y="387"/>
                  </a:moveTo>
                  <a:lnTo>
                    <a:pt x="74" y="421"/>
                  </a:lnTo>
                  <a:lnTo>
                    <a:pt x="90" y="454"/>
                  </a:lnTo>
                  <a:lnTo>
                    <a:pt x="116" y="479"/>
                  </a:lnTo>
                  <a:lnTo>
                    <a:pt x="153" y="488"/>
                  </a:lnTo>
                  <a:lnTo>
                    <a:pt x="187" y="482"/>
                  </a:lnTo>
                  <a:lnTo>
                    <a:pt x="224" y="464"/>
                  </a:lnTo>
                  <a:lnTo>
                    <a:pt x="236" y="456"/>
                  </a:lnTo>
                  <a:lnTo>
                    <a:pt x="251" y="444"/>
                  </a:lnTo>
                  <a:lnTo>
                    <a:pt x="265" y="433"/>
                  </a:lnTo>
                  <a:lnTo>
                    <a:pt x="271" y="424"/>
                  </a:lnTo>
                  <a:lnTo>
                    <a:pt x="268" y="416"/>
                  </a:lnTo>
                  <a:lnTo>
                    <a:pt x="260" y="411"/>
                  </a:lnTo>
                  <a:lnTo>
                    <a:pt x="255" y="412"/>
                  </a:lnTo>
                  <a:lnTo>
                    <a:pt x="245" y="421"/>
                  </a:lnTo>
                  <a:lnTo>
                    <a:pt x="200" y="455"/>
                  </a:lnTo>
                  <a:lnTo>
                    <a:pt x="154" y="469"/>
                  </a:lnTo>
                  <a:lnTo>
                    <a:pt x="138" y="466"/>
                  </a:lnTo>
                  <a:lnTo>
                    <a:pt x="127" y="457"/>
                  </a:lnTo>
                  <a:lnTo>
                    <a:pt x="118" y="443"/>
                  </a:lnTo>
                  <a:lnTo>
                    <a:pt x="113" y="428"/>
                  </a:lnTo>
                  <a:lnTo>
                    <a:pt x="110" y="412"/>
                  </a:lnTo>
                  <a:lnTo>
                    <a:pt x="108" y="397"/>
                  </a:lnTo>
                  <a:lnTo>
                    <a:pt x="107" y="384"/>
                  </a:lnTo>
                  <a:lnTo>
                    <a:pt x="107" y="377"/>
                  </a:lnTo>
                  <a:lnTo>
                    <a:pt x="108" y="366"/>
                  </a:lnTo>
                  <a:lnTo>
                    <a:pt x="109" y="353"/>
                  </a:lnTo>
                  <a:lnTo>
                    <a:pt x="111" y="346"/>
                  </a:lnTo>
                  <a:lnTo>
                    <a:pt x="118" y="338"/>
                  </a:lnTo>
                  <a:lnTo>
                    <a:pt x="136" y="320"/>
                  </a:lnTo>
                  <a:lnTo>
                    <a:pt x="159" y="296"/>
                  </a:lnTo>
                  <a:lnTo>
                    <a:pt x="187" y="265"/>
                  </a:lnTo>
                  <a:lnTo>
                    <a:pt x="215" y="230"/>
                  </a:lnTo>
                  <a:lnTo>
                    <a:pt x="241" y="191"/>
                  </a:lnTo>
                  <a:lnTo>
                    <a:pt x="263" y="148"/>
                  </a:lnTo>
                  <a:lnTo>
                    <a:pt x="278" y="104"/>
                  </a:lnTo>
                  <a:lnTo>
                    <a:pt x="284" y="60"/>
                  </a:lnTo>
                  <a:lnTo>
                    <a:pt x="283" y="46"/>
                  </a:lnTo>
                  <a:lnTo>
                    <a:pt x="278" y="26"/>
                  </a:lnTo>
                  <a:lnTo>
                    <a:pt x="265" y="8"/>
                  </a:lnTo>
                  <a:lnTo>
                    <a:pt x="239" y="0"/>
                  </a:lnTo>
                  <a:lnTo>
                    <a:pt x="218" y="4"/>
                  </a:lnTo>
                  <a:lnTo>
                    <a:pt x="199" y="15"/>
                  </a:lnTo>
                  <a:lnTo>
                    <a:pt x="181" y="30"/>
                  </a:lnTo>
                  <a:lnTo>
                    <a:pt x="165" y="47"/>
                  </a:lnTo>
                  <a:lnTo>
                    <a:pt x="151" y="65"/>
                  </a:lnTo>
                  <a:lnTo>
                    <a:pt x="140" y="83"/>
                  </a:lnTo>
                  <a:lnTo>
                    <a:pt x="132" y="98"/>
                  </a:lnTo>
                  <a:lnTo>
                    <a:pt x="126" y="109"/>
                  </a:lnTo>
                  <a:lnTo>
                    <a:pt x="106" y="151"/>
                  </a:lnTo>
                  <a:lnTo>
                    <a:pt x="91" y="191"/>
                  </a:lnTo>
                  <a:lnTo>
                    <a:pt x="80" y="227"/>
                  </a:lnTo>
                  <a:lnTo>
                    <a:pt x="73" y="257"/>
                  </a:lnTo>
                  <a:lnTo>
                    <a:pt x="67" y="287"/>
                  </a:lnTo>
                  <a:lnTo>
                    <a:pt x="64" y="313"/>
                  </a:lnTo>
                  <a:lnTo>
                    <a:pt x="63" y="336"/>
                  </a:lnTo>
                  <a:lnTo>
                    <a:pt x="63" y="359"/>
                  </a:lnTo>
                  <a:lnTo>
                    <a:pt x="53" y="368"/>
                  </a:lnTo>
                  <a:lnTo>
                    <a:pt x="38" y="382"/>
                  </a:lnTo>
                  <a:lnTo>
                    <a:pt x="22" y="396"/>
                  </a:lnTo>
                  <a:lnTo>
                    <a:pt x="12" y="405"/>
                  </a:lnTo>
                  <a:lnTo>
                    <a:pt x="2" y="414"/>
                  </a:lnTo>
                  <a:lnTo>
                    <a:pt x="0" y="419"/>
                  </a:lnTo>
                  <a:lnTo>
                    <a:pt x="4" y="427"/>
                  </a:lnTo>
                  <a:lnTo>
                    <a:pt x="12" y="431"/>
                  </a:lnTo>
                  <a:lnTo>
                    <a:pt x="18" y="428"/>
                  </a:lnTo>
                  <a:lnTo>
                    <a:pt x="26" y="422"/>
                  </a:lnTo>
                  <a:lnTo>
                    <a:pt x="34" y="415"/>
                  </a:lnTo>
                  <a:lnTo>
                    <a:pt x="40" y="409"/>
                  </a:lnTo>
                  <a:lnTo>
                    <a:pt x="66" y="387"/>
                  </a:lnTo>
                  <a:close/>
                  <a:moveTo>
                    <a:pt x="115" y="309"/>
                  </a:moveTo>
                  <a:lnTo>
                    <a:pt x="121" y="277"/>
                  </a:lnTo>
                  <a:lnTo>
                    <a:pt x="132" y="235"/>
                  </a:lnTo>
                  <a:lnTo>
                    <a:pt x="144" y="187"/>
                  </a:lnTo>
                  <a:lnTo>
                    <a:pt x="160" y="138"/>
                  </a:lnTo>
                  <a:lnTo>
                    <a:pt x="177" y="93"/>
                  </a:lnTo>
                  <a:lnTo>
                    <a:pt x="197" y="55"/>
                  </a:lnTo>
                  <a:lnTo>
                    <a:pt x="217" y="29"/>
                  </a:lnTo>
                  <a:lnTo>
                    <a:pt x="238" y="20"/>
                  </a:lnTo>
                  <a:lnTo>
                    <a:pt x="256" y="28"/>
                  </a:lnTo>
                  <a:lnTo>
                    <a:pt x="262" y="55"/>
                  </a:lnTo>
                  <a:lnTo>
                    <a:pt x="261" y="70"/>
                  </a:lnTo>
                  <a:lnTo>
                    <a:pt x="255" y="103"/>
                  </a:lnTo>
                  <a:lnTo>
                    <a:pt x="237" y="150"/>
                  </a:lnTo>
                  <a:lnTo>
                    <a:pt x="204" y="208"/>
                  </a:lnTo>
                  <a:lnTo>
                    <a:pt x="177" y="242"/>
                  </a:lnTo>
                  <a:lnTo>
                    <a:pt x="152" y="271"/>
                  </a:lnTo>
                  <a:lnTo>
                    <a:pt x="131" y="293"/>
                  </a:lnTo>
                  <a:lnTo>
                    <a:pt x="115" y="30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" name="Freeform 69"/>
            <p:cNvSpPr>
              <a:spLocks noChangeAspect="1"/>
            </p:cNvSpPr>
            <p:nvPr/>
          </p:nvSpPr>
          <p:spPr bwMode="auto">
            <a:xfrm>
              <a:off x="4472" y="580"/>
              <a:ext cx="86" cy="210"/>
            </a:xfrm>
            <a:custGeom>
              <a:avLst/>
              <a:gdLst>
                <a:gd name="T0" fmla="*/ 67 w 86"/>
                <a:gd name="T1" fmla="*/ 67 h 210"/>
                <a:gd name="T2" fmla="*/ 65 w 86"/>
                <a:gd name="T3" fmla="*/ 97 h 210"/>
                <a:gd name="T4" fmla="*/ 58 w 86"/>
                <a:gd name="T5" fmla="*/ 127 h 210"/>
                <a:gd name="T6" fmla="*/ 42 w 86"/>
                <a:gd name="T7" fmla="*/ 159 h 210"/>
                <a:gd name="T8" fmla="*/ 14 w 86"/>
                <a:gd name="T9" fmla="*/ 192 h 210"/>
                <a:gd name="T10" fmla="*/ 9 w 86"/>
                <a:gd name="T11" fmla="*/ 200 h 210"/>
                <a:gd name="T12" fmla="*/ 12 w 86"/>
                <a:gd name="T13" fmla="*/ 207 h 210"/>
                <a:gd name="T14" fmla="*/ 19 w 86"/>
                <a:gd name="T15" fmla="*/ 210 h 210"/>
                <a:gd name="T16" fmla="*/ 24 w 86"/>
                <a:gd name="T17" fmla="*/ 207 h 210"/>
                <a:gd name="T18" fmla="*/ 33 w 86"/>
                <a:gd name="T19" fmla="*/ 200 h 210"/>
                <a:gd name="T20" fmla="*/ 44 w 86"/>
                <a:gd name="T21" fmla="*/ 188 h 210"/>
                <a:gd name="T22" fmla="*/ 56 w 86"/>
                <a:gd name="T23" fmla="*/ 172 h 210"/>
                <a:gd name="T24" fmla="*/ 67 w 86"/>
                <a:gd name="T25" fmla="*/ 153 h 210"/>
                <a:gd name="T26" fmla="*/ 77 w 86"/>
                <a:gd name="T27" fmla="*/ 130 h 210"/>
                <a:gd name="T28" fmla="*/ 83 w 86"/>
                <a:gd name="T29" fmla="*/ 103 h 210"/>
                <a:gd name="T30" fmla="*/ 86 w 86"/>
                <a:gd name="T31" fmla="*/ 74 h 210"/>
                <a:gd name="T32" fmla="*/ 83 w 86"/>
                <a:gd name="T33" fmla="*/ 44 h 210"/>
                <a:gd name="T34" fmla="*/ 74 w 86"/>
                <a:gd name="T35" fmla="*/ 21 h 210"/>
                <a:gd name="T36" fmla="*/ 59 w 86"/>
                <a:gd name="T37" fmla="*/ 5 h 210"/>
                <a:gd name="T38" fmla="*/ 38 w 86"/>
                <a:gd name="T39" fmla="*/ 0 h 210"/>
                <a:gd name="T40" fmla="*/ 23 w 86"/>
                <a:gd name="T41" fmla="*/ 3 h 210"/>
                <a:gd name="T42" fmla="*/ 10 w 86"/>
                <a:gd name="T43" fmla="*/ 11 h 210"/>
                <a:gd name="T44" fmla="*/ 3 w 86"/>
                <a:gd name="T45" fmla="*/ 24 h 210"/>
                <a:gd name="T46" fmla="*/ 0 w 86"/>
                <a:gd name="T47" fmla="*/ 39 h 210"/>
                <a:gd name="T48" fmla="*/ 3 w 86"/>
                <a:gd name="T49" fmla="*/ 54 h 210"/>
                <a:gd name="T50" fmla="*/ 10 w 86"/>
                <a:gd name="T51" fmla="*/ 67 h 210"/>
                <a:gd name="T52" fmla="*/ 23 w 86"/>
                <a:gd name="T53" fmla="*/ 75 h 210"/>
                <a:gd name="T54" fmla="*/ 39 w 86"/>
                <a:gd name="T55" fmla="*/ 78 h 210"/>
                <a:gd name="T56" fmla="*/ 59 w 86"/>
                <a:gd name="T57" fmla="*/ 73 h 210"/>
                <a:gd name="T58" fmla="*/ 67 w 86"/>
                <a:gd name="T59" fmla="*/ 6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6" h="210">
                  <a:moveTo>
                    <a:pt x="67" y="67"/>
                  </a:moveTo>
                  <a:lnTo>
                    <a:pt x="65" y="97"/>
                  </a:lnTo>
                  <a:lnTo>
                    <a:pt x="58" y="127"/>
                  </a:lnTo>
                  <a:lnTo>
                    <a:pt x="42" y="159"/>
                  </a:lnTo>
                  <a:lnTo>
                    <a:pt x="14" y="192"/>
                  </a:lnTo>
                  <a:lnTo>
                    <a:pt x="9" y="200"/>
                  </a:lnTo>
                  <a:lnTo>
                    <a:pt x="12" y="207"/>
                  </a:lnTo>
                  <a:lnTo>
                    <a:pt x="19" y="210"/>
                  </a:lnTo>
                  <a:lnTo>
                    <a:pt x="24" y="207"/>
                  </a:lnTo>
                  <a:lnTo>
                    <a:pt x="33" y="200"/>
                  </a:lnTo>
                  <a:lnTo>
                    <a:pt x="44" y="188"/>
                  </a:lnTo>
                  <a:lnTo>
                    <a:pt x="56" y="172"/>
                  </a:lnTo>
                  <a:lnTo>
                    <a:pt x="67" y="153"/>
                  </a:lnTo>
                  <a:lnTo>
                    <a:pt x="77" y="130"/>
                  </a:lnTo>
                  <a:lnTo>
                    <a:pt x="83" y="103"/>
                  </a:lnTo>
                  <a:lnTo>
                    <a:pt x="86" y="74"/>
                  </a:lnTo>
                  <a:lnTo>
                    <a:pt x="83" y="44"/>
                  </a:lnTo>
                  <a:lnTo>
                    <a:pt x="74" y="21"/>
                  </a:lnTo>
                  <a:lnTo>
                    <a:pt x="59" y="5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0" y="11"/>
                  </a:lnTo>
                  <a:lnTo>
                    <a:pt x="3" y="24"/>
                  </a:lnTo>
                  <a:lnTo>
                    <a:pt x="0" y="39"/>
                  </a:lnTo>
                  <a:lnTo>
                    <a:pt x="3" y="54"/>
                  </a:lnTo>
                  <a:lnTo>
                    <a:pt x="10" y="67"/>
                  </a:lnTo>
                  <a:lnTo>
                    <a:pt x="23" y="75"/>
                  </a:lnTo>
                  <a:lnTo>
                    <a:pt x="39" y="78"/>
                  </a:lnTo>
                  <a:lnTo>
                    <a:pt x="59" y="73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1" name="Freeform 70"/>
            <p:cNvSpPr>
              <a:spLocks noChangeAspect="1" noEditPoints="1"/>
            </p:cNvSpPr>
            <p:nvPr/>
          </p:nvSpPr>
          <p:spPr bwMode="auto">
            <a:xfrm>
              <a:off x="4643" y="178"/>
              <a:ext cx="283" cy="488"/>
            </a:xfrm>
            <a:custGeom>
              <a:avLst/>
              <a:gdLst>
                <a:gd name="T0" fmla="*/ 74 w 283"/>
                <a:gd name="T1" fmla="*/ 421 h 488"/>
                <a:gd name="T2" fmla="*/ 116 w 283"/>
                <a:gd name="T3" fmla="*/ 479 h 488"/>
                <a:gd name="T4" fmla="*/ 187 w 283"/>
                <a:gd name="T5" fmla="*/ 482 h 488"/>
                <a:gd name="T6" fmla="*/ 236 w 283"/>
                <a:gd name="T7" fmla="*/ 456 h 488"/>
                <a:gd name="T8" fmla="*/ 265 w 283"/>
                <a:gd name="T9" fmla="*/ 433 h 488"/>
                <a:gd name="T10" fmla="*/ 268 w 283"/>
                <a:gd name="T11" fmla="*/ 416 h 488"/>
                <a:gd name="T12" fmla="*/ 255 w 283"/>
                <a:gd name="T13" fmla="*/ 412 h 488"/>
                <a:gd name="T14" fmla="*/ 200 w 283"/>
                <a:gd name="T15" fmla="*/ 455 h 488"/>
                <a:gd name="T16" fmla="*/ 138 w 283"/>
                <a:gd name="T17" fmla="*/ 466 h 488"/>
                <a:gd name="T18" fmla="*/ 118 w 283"/>
                <a:gd name="T19" fmla="*/ 443 h 488"/>
                <a:gd name="T20" fmla="*/ 110 w 283"/>
                <a:gd name="T21" fmla="*/ 412 h 488"/>
                <a:gd name="T22" fmla="*/ 107 w 283"/>
                <a:gd name="T23" fmla="*/ 384 h 488"/>
                <a:gd name="T24" fmla="*/ 108 w 283"/>
                <a:gd name="T25" fmla="*/ 366 h 488"/>
                <a:gd name="T26" fmla="*/ 110 w 283"/>
                <a:gd name="T27" fmla="*/ 346 h 488"/>
                <a:gd name="T28" fmla="*/ 136 w 283"/>
                <a:gd name="T29" fmla="*/ 320 h 488"/>
                <a:gd name="T30" fmla="*/ 187 w 283"/>
                <a:gd name="T31" fmla="*/ 265 h 488"/>
                <a:gd name="T32" fmla="*/ 241 w 283"/>
                <a:gd name="T33" fmla="*/ 191 h 488"/>
                <a:gd name="T34" fmla="*/ 278 w 283"/>
                <a:gd name="T35" fmla="*/ 104 h 488"/>
                <a:gd name="T36" fmla="*/ 283 w 283"/>
                <a:gd name="T37" fmla="*/ 46 h 488"/>
                <a:gd name="T38" fmla="*/ 265 w 283"/>
                <a:gd name="T39" fmla="*/ 8 h 488"/>
                <a:gd name="T40" fmla="*/ 218 w 283"/>
                <a:gd name="T41" fmla="*/ 4 h 488"/>
                <a:gd name="T42" fmla="*/ 181 w 283"/>
                <a:gd name="T43" fmla="*/ 30 h 488"/>
                <a:gd name="T44" fmla="*/ 151 w 283"/>
                <a:gd name="T45" fmla="*/ 65 h 488"/>
                <a:gd name="T46" fmla="*/ 131 w 283"/>
                <a:gd name="T47" fmla="*/ 98 h 488"/>
                <a:gd name="T48" fmla="*/ 106 w 283"/>
                <a:gd name="T49" fmla="*/ 151 h 488"/>
                <a:gd name="T50" fmla="*/ 80 w 283"/>
                <a:gd name="T51" fmla="*/ 227 h 488"/>
                <a:gd name="T52" fmla="*/ 67 w 283"/>
                <a:gd name="T53" fmla="*/ 287 h 488"/>
                <a:gd name="T54" fmla="*/ 63 w 283"/>
                <a:gd name="T55" fmla="*/ 336 h 488"/>
                <a:gd name="T56" fmla="*/ 53 w 283"/>
                <a:gd name="T57" fmla="*/ 368 h 488"/>
                <a:gd name="T58" fmla="*/ 22 w 283"/>
                <a:gd name="T59" fmla="*/ 396 h 488"/>
                <a:gd name="T60" fmla="*/ 2 w 283"/>
                <a:gd name="T61" fmla="*/ 414 h 488"/>
                <a:gd name="T62" fmla="*/ 4 w 283"/>
                <a:gd name="T63" fmla="*/ 427 h 488"/>
                <a:gd name="T64" fmla="*/ 17 w 283"/>
                <a:gd name="T65" fmla="*/ 428 h 488"/>
                <a:gd name="T66" fmla="*/ 34 w 283"/>
                <a:gd name="T67" fmla="*/ 415 h 488"/>
                <a:gd name="T68" fmla="*/ 66 w 283"/>
                <a:gd name="T69" fmla="*/ 387 h 488"/>
                <a:gd name="T70" fmla="*/ 121 w 283"/>
                <a:gd name="T71" fmla="*/ 277 h 488"/>
                <a:gd name="T72" fmla="*/ 144 w 283"/>
                <a:gd name="T73" fmla="*/ 187 h 488"/>
                <a:gd name="T74" fmla="*/ 177 w 283"/>
                <a:gd name="T75" fmla="*/ 93 h 488"/>
                <a:gd name="T76" fmla="*/ 217 w 283"/>
                <a:gd name="T77" fmla="*/ 29 h 488"/>
                <a:gd name="T78" fmla="*/ 256 w 283"/>
                <a:gd name="T79" fmla="*/ 28 h 488"/>
                <a:gd name="T80" fmla="*/ 261 w 283"/>
                <a:gd name="T81" fmla="*/ 70 h 488"/>
                <a:gd name="T82" fmla="*/ 237 w 283"/>
                <a:gd name="T83" fmla="*/ 150 h 488"/>
                <a:gd name="T84" fmla="*/ 177 w 283"/>
                <a:gd name="T85" fmla="*/ 242 h 488"/>
                <a:gd name="T86" fmla="*/ 130 w 283"/>
                <a:gd name="T87" fmla="*/ 293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3" h="488">
                  <a:moveTo>
                    <a:pt x="66" y="387"/>
                  </a:moveTo>
                  <a:lnTo>
                    <a:pt x="74" y="421"/>
                  </a:lnTo>
                  <a:lnTo>
                    <a:pt x="90" y="454"/>
                  </a:lnTo>
                  <a:lnTo>
                    <a:pt x="116" y="479"/>
                  </a:lnTo>
                  <a:lnTo>
                    <a:pt x="153" y="488"/>
                  </a:lnTo>
                  <a:lnTo>
                    <a:pt x="187" y="482"/>
                  </a:lnTo>
                  <a:lnTo>
                    <a:pt x="224" y="464"/>
                  </a:lnTo>
                  <a:lnTo>
                    <a:pt x="236" y="456"/>
                  </a:lnTo>
                  <a:lnTo>
                    <a:pt x="251" y="444"/>
                  </a:lnTo>
                  <a:lnTo>
                    <a:pt x="265" y="433"/>
                  </a:lnTo>
                  <a:lnTo>
                    <a:pt x="271" y="424"/>
                  </a:lnTo>
                  <a:lnTo>
                    <a:pt x="268" y="416"/>
                  </a:lnTo>
                  <a:lnTo>
                    <a:pt x="260" y="411"/>
                  </a:lnTo>
                  <a:lnTo>
                    <a:pt x="255" y="412"/>
                  </a:lnTo>
                  <a:lnTo>
                    <a:pt x="245" y="421"/>
                  </a:lnTo>
                  <a:lnTo>
                    <a:pt x="200" y="455"/>
                  </a:lnTo>
                  <a:lnTo>
                    <a:pt x="154" y="469"/>
                  </a:lnTo>
                  <a:lnTo>
                    <a:pt x="138" y="466"/>
                  </a:lnTo>
                  <a:lnTo>
                    <a:pt x="127" y="457"/>
                  </a:lnTo>
                  <a:lnTo>
                    <a:pt x="118" y="443"/>
                  </a:lnTo>
                  <a:lnTo>
                    <a:pt x="113" y="428"/>
                  </a:lnTo>
                  <a:lnTo>
                    <a:pt x="110" y="412"/>
                  </a:lnTo>
                  <a:lnTo>
                    <a:pt x="108" y="397"/>
                  </a:lnTo>
                  <a:lnTo>
                    <a:pt x="107" y="384"/>
                  </a:lnTo>
                  <a:lnTo>
                    <a:pt x="107" y="377"/>
                  </a:lnTo>
                  <a:lnTo>
                    <a:pt x="108" y="366"/>
                  </a:lnTo>
                  <a:lnTo>
                    <a:pt x="109" y="353"/>
                  </a:lnTo>
                  <a:lnTo>
                    <a:pt x="110" y="346"/>
                  </a:lnTo>
                  <a:lnTo>
                    <a:pt x="117" y="338"/>
                  </a:lnTo>
                  <a:lnTo>
                    <a:pt x="136" y="320"/>
                  </a:lnTo>
                  <a:lnTo>
                    <a:pt x="159" y="296"/>
                  </a:lnTo>
                  <a:lnTo>
                    <a:pt x="187" y="265"/>
                  </a:lnTo>
                  <a:lnTo>
                    <a:pt x="215" y="230"/>
                  </a:lnTo>
                  <a:lnTo>
                    <a:pt x="241" y="191"/>
                  </a:lnTo>
                  <a:lnTo>
                    <a:pt x="263" y="148"/>
                  </a:lnTo>
                  <a:lnTo>
                    <a:pt x="278" y="104"/>
                  </a:lnTo>
                  <a:lnTo>
                    <a:pt x="283" y="60"/>
                  </a:lnTo>
                  <a:lnTo>
                    <a:pt x="283" y="46"/>
                  </a:lnTo>
                  <a:lnTo>
                    <a:pt x="278" y="26"/>
                  </a:lnTo>
                  <a:lnTo>
                    <a:pt x="265" y="8"/>
                  </a:lnTo>
                  <a:lnTo>
                    <a:pt x="239" y="0"/>
                  </a:lnTo>
                  <a:lnTo>
                    <a:pt x="218" y="4"/>
                  </a:lnTo>
                  <a:lnTo>
                    <a:pt x="199" y="15"/>
                  </a:lnTo>
                  <a:lnTo>
                    <a:pt x="181" y="30"/>
                  </a:lnTo>
                  <a:lnTo>
                    <a:pt x="165" y="47"/>
                  </a:lnTo>
                  <a:lnTo>
                    <a:pt x="151" y="65"/>
                  </a:lnTo>
                  <a:lnTo>
                    <a:pt x="140" y="83"/>
                  </a:lnTo>
                  <a:lnTo>
                    <a:pt x="131" y="98"/>
                  </a:lnTo>
                  <a:lnTo>
                    <a:pt x="126" y="109"/>
                  </a:lnTo>
                  <a:lnTo>
                    <a:pt x="106" y="151"/>
                  </a:lnTo>
                  <a:lnTo>
                    <a:pt x="90" y="191"/>
                  </a:lnTo>
                  <a:lnTo>
                    <a:pt x="80" y="227"/>
                  </a:lnTo>
                  <a:lnTo>
                    <a:pt x="73" y="257"/>
                  </a:lnTo>
                  <a:lnTo>
                    <a:pt x="67" y="287"/>
                  </a:lnTo>
                  <a:lnTo>
                    <a:pt x="64" y="313"/>
                  </a:lnTo>
                  <a:lnTo>
                    <a:pt x="63" y="336"/>
                  </a:lnTo>
                  <a:lnTo>
                    <a:pt x="63" y="359"/>
                  </a:lnTo>
                  <a:lnTo>
                    <a:pt x="53" y="368"/>
                  </a:lnTo>
                  <a:lnTo>
                    <a:pt x="38" y="382"/>
                  </a:lnTo>
                  <a:lnTo>
                    <a:pt x="22" y="396"/>
                  </a:lnTo>
                  <a:lnTo>
                    <a:pt x="12" y="405"/>
                  </a:lnTo>
                  <a:lnTo>
                    <a:pt x="2" y="414"/>
                  </a:lnTo>
                  <a:lnTo>
                    <a:pt x="0" y="419"/>
                  </a:lnTo>
                  <a:lnTo>
                    <a:pt x="4" y="427"/>
                  </a:lnTo>
                  <a:lnTo>
                    <a:pt x="12" y="431"/>
                  </a:lnTo>
                  <a:lnTo>
                    <a:pt x="17" y="428"/>
                  </a:lnTo>
                  <a:lnTo>
                    <a:pt x="26" y="422"/>
                  </a:lnTo>
                  <a:lnTo>
                    <a:pt x="34" y="415"/>
                  </a:lnTo>
                  <a:lnTo>
                    <a:pt x="40" y="409"/>
                  </a:lnTo>
                  <a:lnTo>
                    <a:pt x="66" y="387"/>
                  </a:lnTo>
                  <a:close/>
                  <a:moveTo>
                    <a:pt x="115" y="309"/>
                  </a:moveTo>
                  <a:lnTo>
                    <a:pt x="121" y="277"/>
                  </a:lnTo>
                  <a:lnTo>
                    <a:pt x="131" y="235"/>
                  </a:lnTo>
                  <a:lnTo>
                    <a:pt x="144" y="187"/>
                  </a:lnTo>
                  <a:lnTo>
                    <a:pt x="160" y="138"/>
                  </a:lnTo>
                  <a:lnTo>
                    <a:pt x="177" y="93"/>
                  </a:lnTo>
                  <a:lnTo>
                    <a:pt x="196" y="55"/>
                  </a:lnTo>
                  <a:lnTo>
                    <a:pt x="217" y="29"/>
                  </a:lnTo>
                  <a:lnTo>
                    <a:pt x="238" y="20"/>
                  </a:lnTo>
                  <a:lnTo>
                    <a:pt x="256" y="28"/>
                  </a:lnTo>
                  <a:lnTo>
                    <a:pt x="262" y="55"/>
                  </a:lnTo>
                  <a:lnTo>
                    <a:pt x="261" y="70"/>
                  </a:lnTo>
                  <a:lnTo>
                    <a:pt x="255" y="103"/>
                  </a:lnTo>
                  <a:lnTo>
                    <a:pt x="237" y="150"/>
                  </a:lnTo>
                  <a:lnTo>
                    <a:pt x="203" y="208"/>
                  </a:lnTo>
                  <a:lnTo>
                    <a:pt x="177" y="242"/>
                  </a:lnTo>
                  <a:lnTo>
                    <a:pt x="152" y="271"/>
                  </a:lnTo>
                  <a:lnTo>
                    <a:pt x="130" y="293"/>
                  </a:lnTo>
                  <a:lnTo>
                    <a:pt x="115" y="30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2" name="Freeform 71"/>
            <p:cNvSpPr>
              <a:spLocks noChangeAspect="1"/>
            </p:cNvSpPr>
            <p:nvPr/>
          </p:nvSpPr>
          <p:spPr bwMode="auto">
            <a:xfrm>
              <a:off x="5013" y="423"/>
              <a:ext cx="265" cy="343"/>
            </a:xfrm>
            <a:custGeom>
              <a:avLst/>
              <a:gdLst>
                <a:gd name="T0" fmla="*/ 121 w 265"/>
                <a:gd name="T1" fmla="*/ 12 h 343"/>
                <a:gd name="T2" fmla="*/ 117 w 265"/>
                <a:gd name="T3" fmla="*/ 1 h 343"/>
                <a:gd name="T4" fmla="*/ 46 w 265"/>
                <a:gd name="T5" fmla="*/ 5 h 343"/>
                <a:gd name="T6" fmla="*/ 35 w 265"/>
                <a:gd name="T7" fmla="*/ 7 h 343"/>
                <a:gd name="T8" fmla="*/ 36 w 265"/>
                <a:gd name="T9" fmla="*/ 26 h 343"/>
                <a:gd name="T10" fmla="*/ 51 w 265"/>
                <a:gd name="T11" fmla="*/ 27 h 343"/>
                <a:gd name="T12" fmla="*/ 71 w 265"/>
                <a:gd name="T13" fmla="*/ 30 h 343"/>
                <a:gd name="T14" fmla="*/ 71 w 265"/>
                <a:gd name="T15" fmla="*/ 37 h 343"/>
                <a:gd name="T16" fmla="*/ 3 w 265"/>
                <a:gd name="T17" fmla="*/ 314 h 343"/>
                <a:gd name="T18" fmla="*/ 0 w 265"/>
                <a:gd name="T19" fmla="*/ 325 h 343"/>
                <a:gd name="T20" fmla="*/ 19 w 265"/>
                <a:gd name="T21" fmla="*/ 343 h 343"/>
                <a:gd name="T22" fmla="*/ 38 w 265"/>
                <a:gd name="T23" fmla="*/ 333 h 343"/>
                <a:gd name="T24" fmla="*/ 44 w 265"/>
                <a:gd name="T25" fmla="*/ 318 h 343"/>
                <a:gd name="T26" fmla="*/ 83 w 265"/>
                <a:gd name="T27" fmla="*/ 230 h 343"/>
                <a:gd name="T28" fmla="*/ 130 w 265"/>
                <a:gd name="T29" fmla="*/ 247 h 343"/>
                <a:gd name="T30" fmla="*/ 138 w 265"/>
                <a:gd name="T31" fmla="*/ 278 h 343"/>
                <a:gd name="T32" fmla="*/ 142 w 265"/>
                <a:gd name="T33" fmla="*/ 314 h 343"/>
                <a:gd name="T34" fmla="*/ 175 w 265"/>
                <a:gd name="T35" fmla="*/ 340 h 343"/>
                <a:gd name="T36" fmla="*/ 213 w 265"/>
                <a:gd name="T37" fmla="*/ 340 h 343"/>
                <a:gd name="T38" fmla="*/ 240 w 265"/>
                <a:gd name="T39" fmla="*/ 321 h 343"/>
                <a:gd name="T40" fmla="*/ 256 w 265"/>
                <a:gd name="T41" fmla="*/ 294 h 343"/>
                <a:gd name="T42" fmla="*/ 264 w 265"/>
                <a:gd name="T43" fmla="*/ 272 h 343"/>
                <a:gd name="T44" fmla="*/ 261 w 265"/>
                <a:gd name="T45" fmla="*/ 262 h 343"/>
                <a:gd name="T46" fmla="*/ 247 w 265"/>
                <a:gd name="T47" fmla="*/ 263 h 343"/>
                <a:gd name="T48" fmla="*/ 238 w 265"/>
                <a:gd name="T49" fmla="*/ 288 h 343"/>
                <a:gd name="T50" fmla="*/ 216 w 265"/>
                <a:gd name="T51" fmla="*/ 320 h 343"/>
                <a:gd name="T52" fmla="*/ 187 w 265"/>
                <a:gd name="T53" fmla="*/ 323 h 343"/>
                <a:gd name="T54" fmla="*/ 178 w 265"/>
                <a:gd name="T55" fmla="*/ 307 h 343"/>
                <a:gd name="T56" fmla="*/ 178 w 265"/>
                <a:gd name="T57" fmla="*/ 293 h 343"/>
                <a:gd name="T58" fmla="*/ 182 w 265"/>
                <a:gd name="T59" fmla="*/ 266 h 343"/>
                <a:gd name="T60" fmla="*/ 151 w 265"/>
                <a:gd name="T61" fmla="*/ 224 h 343"/>
                <a:gd name="T62" fmla="*/ 96 w 265"/>
                <a:gd name="T63" fmla="*/ 213 h 343"/>
                <a:gd name="T64" fmla="*/ 138 w 265"/>
                <a:gd name="T65" fmla="*/ 182 h 343"/>
                <a:gd name="T66" fmla="*/ 220 w 265"/>
                <a:gd name="T67" fmla="*/ 139 h 343"/>
                <a:gd name="T68" fmla="*/ 237 w 265"/>
                <a:gd name="T69" fmla="*/ 145 h 343"/>
                <a:gd name="T70" fmla="*/ 220 w 265"/>
                <a:gd name="T71" fmla="*/ 154 h 343"/>
                <a:gd name="T72" fmla="*/ 211 w 265"/>
                <a:gd name="T73" fmla="*/ 171 h 343"/>
                <a:gd name="T74" fmla="*/ 216 w 265"/>
                <a:gd name="T75" fmla="*/ 188 h 343"/>
                <a:gd name="T76" fmla="*/ 242 w 265"/>
                <a:gd name="T77" fmla="*/ 194 h 343"/>
                <a:gd name="T78" fmla="*/ 260 w 265"/>
                <a:gd name="T79" fmla="*/ 178 h 343"/>
                <a:gd name="T80" fmla="*/ 260 w 265"/>
                <a:gd name="T81" fmla="*/ 145 h 343"/>
                <a:gd name="T82" fmla="*/ 237 w 265"/>
                <a:gd name="T83" fmla="*/ 125 h 343"/>
                <a:gd name="T84" fmla="*/ 197 w 265"/>
                <a:gd name="T85" fmla="*/ 127 h 343"/>
                <a:gd name="T86" fmla="*/ 150 w 265"/>
                <a:gd name="T87" fmla="*/ 154 h 343"/>
                <a:gd name="T88" fmla="*/ 99 w 265"/>
                <a:gd name="T89" fmla="*/ 193 h 343"/>
                <a:gd name="T90" fmla="*/ 119 w 265"/>
                <a:gd name="T91" fmla="*/ 1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5" h="343">
                  <a:moveTo>
                    <a:pt x="119" y="18"/>
                  </a:moveTo>
                  <a:lnTo>
                    <a:pt x="121" y="12"/>
                  </a:lnTo>
                  <a:lnTo>
                    <a:pt x="121" y="8"/>
                  </a:lnTo>
                  <a:lnTo>
                    <a:pt x="117" y="1"/>
                  </a:lnTo>
                  <a:lnTo>
                    <a:pt x="106" y="0"/>
                  </a:lnTo>
                  <a:lnTo>
                    <a:pt x="46" y="5"/>
                  </a:lnTo>
                  <a:lnTo>
                    <a:pt x="38" y="6"/>
                  </a:lnTo>
                  <a:lnTo>
                    <a:pt x="35" y="7"/>
                  </a:lnTo>
                  <a:lnTo>
                    <a:pt x="31" y="19"/>
                  </a:lnTo>
                  <a:lnTo>
                    <a:pt x="36" y="26"/>
                  </a:lnTo>
                  <a:lnTo>
                    <a:pt x="46" y="27"/>
                  </a:lnTo>
                  <a:lnTo>
                    <a:pt x="51" y="27"/>
                  </a:lnTo>
                  <a:lnTo>
                    <a:pt x="62" y="28"/>
                  </a:lnTo>
                  <a:lnTo>
                    <a:pt x="71" y="30"/>
                  </a:lnTo>
                  <a:lnTo>
                    <a:pt x="72" y="34"/>
                  </a:lnTo>
                  <a:lnTo>
                    <a:pt x="71" y="37"/>
                  </a:lnTo>
                  <a:lnTo>
                    <a:pt x="70" y="46"/>
                  </a:lnTo>
                  <a:lnTo>
                    <a:pt x="3" y="314"/>
                  </a:lnTo>
                  <a:lnTo>
                    <a:pt x="1" y="322"/>
                  </a:lnTo>
                  <a:lnTo>
                    <a:pt x="0" y="325"/>
                  </a:lnTo>
                  <a:lnTo>
                    <a:pt x="6" y="338"/>
                  </a:lnTo>
                  <a:lnTo>
                    <a:pt x="19" y="343"/>
                  </a:lnTo>
                  <a:lnTo>
                    <a:pt x="31" y="340"/>
                  </a:lnTo>
                  <a:lnTo>
                    <a:pt x="38" y="333"/>
                  </a:lnTo>
                  <a:lnTo>
                    <a:pt x="42" y="325"/>
                  </a:lnTo>
                  <a:lnTo>
                    <a:pt x="44" y="318"/>
                  </a:lnTo>
                  <a:lnTo>
                    <a:pt x="66" y="228"/>
                  </a:lnTo>
                  <a:lnTo>
                    <a:pt x="83" y="230"/>
                  </a:lnTo>
                  <a:lnTo>
                    <a:pt x="108" y="235"/>
                  </a:lnTo>
                  <a:lnTo>
                    <a:pt x="130" y="247"/>
                  </a:lnTo>
                  <a:lnTo>
                    <a:pt x="140" y="267"/>
                  </a:lnTo>
                  <a:lnTo>
                    <a:pt x="138" y="278"/>
                  </a:lnTo>
                  <a:lnTo>
                    <a:pt x="137" y="291"/>
                  </a:lnTo>
                  <a:lnTo>
                    <a:pt x="142" y="314"/>
                  </a:lnTo>
                  <a:lnTo>
                    <a:pt x="156" y="330"/>
                  </a:lnTo>
                  <a:lnTo>
                    <a:pt x="175" y="340"/>
                  </a:lnTo>
                  <a:lnTo>
                    <a:pt x="196" y="343"/>
                  </a:lnTo>
                  <a:lnTo>
                    <a:pt x="213" y="340"/>
                  </a:lnTo>
                  <a:lnTo>
                    <a:pt x="228" y="332"/>
                  </a:lnTo>
                  <a:lnTo>
                    <a:pt x="240" y="321"/>
                  </a:lnTo>
                  <a:lnTo>
                    <a:pt x="249" y="308"/>
                  </a:lnTo>
                  <a:lnTo>
                    <a:pt x="256" y="294"/>
                  </a:lnTo>
                  <a:lnTo>
                    <a:pt x="261" y="282"/>
                  </a:lnTo>
                  <a:lnTo>
                    <a:pt x="264" y="272"/>
                  </a:lnTo>
                  <a:lnTo>
                    <a:pt x="265" y="268"/>
                  </a:lnTo>
                  <a:lnTo>
                    <a:pt x="261" y="262"/>
                  </a:lnTo>
                  <a:lnTo>
                    <a:pt x="255" y="261"/>
                  </a:lnTo>
                  <a:lnTo>
                    <a:pt x="247" y="263"/>
                  </a:lnTo>
                  <a:lnTo>
                    <a:pt x="243" y="272"/>
                  </a:lnTo>
                  <a:lnTo>
                    <a:pt x="238" y="288"/>
                  </a:lnTo>
                  <a:lnTo>
                    <a:pt x="229" y="306"/>
                  </a:lnTo>
                  <a:lnTo>
                    <a:pt x="216" y="320"/>
                  </a:lnTo>
                  <a:lnTo>
                    <a:pt x="198" y="326"/>
                  </a:lnTo>
                  <a:lnTo>
                    <a:pt x="187" y="323"/>
                  </a:lnTo>
                  <a:lnTo>
                    <a:pt x="181" y="316"/>
                  </a:lnTo>
                  <a:lnTo>
                    <a:pt x="178" y="307"/>
                  </a:lnTo>
                  <a:lnTo>
                    <a:pt x="177" y="298"/>
                  </a:lnTo>
                  <a:lnTo>
                    <a:pt x="178" y="293"/>
                  </a:lnTo>
                  <a:lnTo>
                    <a:pt x="179" y="282"/>
                  </a:lnTo>
                  <a:lnTo>
                    <a:pt x="182" y="266"/>
                  </a:lnTo>
                  <a:lnTo>
                    <a:pt x="173" y="240"/>
                  </a:lnTo>
                  <a:lnTo>
                    <a:pt x="151" y="224"/>
                  </a:lnTo>
                  <a:lnTo>
                    <a:pt x="123" y="216"/>
                  </a:lnTo>
                  <a:lnTo>
                    <a:pt x="96" y="213"/>
                  </a:lnTo>
                  <a:lnTo>
                    <a:pt x="119" y="197"/>
                  </a:lnTo>
                  <a:lnTo>
                    <a:pt x="138" y="182"/>
                  </a:lnTo>
                  <a:lnTo>
                    <a:pt x="179" y="152"/>
                  </a:lnTo>
                  <a:lnTo>
                    <a:pt x="220" y="139"/>
                  </a:lnTo>
                  <a:lnTo>
                    <a:pt x="232" y="141"/>
                  </a:lnTo>
                  <a:lnTo>
                    <a:pt x="237" y="145"/>
                  </a:lnTo>
                  <a:lnTo>
                    <a:pt x="233" y="146"/>
                  </a:lnTo>
                  <a:lnTo>
                    <a:pt x="220" y="154"/>
                  </a:lnTo>
                  <a:lnTo>
                    <a:pt x="214" y="163"/>
                  </a:lnTo>
                  <a:lnTo>
                    <a:pt x="211" y="171"/>
                  </a:lnTo>
                  <a:lnTo>
                    <a:pt x="211" y="175"/>
                  </a:lnTo>
                  <a:lnTo>
                    <a:pt x="216" y="188"/>
                  </a:lnTo>
                  <a:lnTo>
                    <a:pt x="233" y="195"/>
                  </a:lnTo>
                  <a:lnTo>
                    <a:pt x="242" y="194"/>
                  </a:lnTo>
                  <a:lnTo>
                    <a:pt x="252" y="188"/>
                  </a:lnTo>
                  <a:lnTo>
                    <a:pt x="260" y="178"/>
                  </a:lnTo>
                  <a:lnTo>
                    <a:pt x="263" y="161"/>
                  </a:lnTo>
                  <a:lnTo>
                    <a:pt x="260" y="145"/>
                  </a:lnTo>
                  <a:lnTo>
                    <a:pt x="251" y="133"/>
                  </a:lnTo>
                  <a:lnTo>
                    <a:pt x="237" y="125"/>
                  </a:lnTo>
                  <a:lnTo>
                    <a:pt x="221" y="122"/>
                  </a:lnTo>
                  <a:lnTo>
                    <a:pt x="197" y="127"/>
                  </a:lnTo>
                  <a:lnTo>
                    <a:pt x="174" y="137"/>
                  </a:lnTo>
                  <a:lnTo>
                    <a:pt x="150" y="154"/>
                  </a:lnTo>
                  <a:lnTo>
                    <a:pt x="124" y="174"/>
                  </a:lnTo>
                  <a:lnTo>
                    <a:pt x="99" y="193"/>
                  </a:lnTo>
                  <a:lnTo>
                    <a:pt x="72" y="207"/>
                  </a:lnTo>
                  <a:lnTo>
                    <a:pt x="119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3" name="Freeform 72"/>
            <p:cNvSpPr>
              <a:spLocks noChangeAspect="1"/>
            </p:cNvSpPr>
            <p:nvPr/>
          </p:nvSpPr>
          <p:spPr bwMode="auto">
            <a:xfrm>
              <a:off x="5435" y="2"/>
              <a:ext cx="216" cy="974"/>
            </a:xfrm>
            <a:custGeom>
              <a:avLst/>
              <a:gdLst>
                <a:gd name="T0" fmla="*/ 212 w 216"/>
                <a:gd name="T1" fmla="*/ 504 h 974"/>
                <a:gd name="T2" fmla="*/ 216 w 216"/>
                <a:gd name="T3" fmla="*/ 492 h 974"/>
                <a:gd name="T4" fmla="*/ 216 w 216"/>
                <a:gd name="T5" fmla="*/ 487 h 974"/>
                <a:gd name="T6" fmla="*/ 216 w 216"/>
                <a:gd name="T7" fmla="*/ 482 h 974"/>
                <a:gd name="T8" fmla="*/ 212 w 216"/>
                <a:gd name="T9" fmla="*/ 471 h 974"/>
                <a:gd name="T10" fmla="*/ 41 w 216"/>
                <a:gd name="T11" fmla="*/ 23 h 974"/>
                <a:gd name="T12" fmla="*/ 32 w 216"/>
                <a:gd name="T13" fmla="*/ 5 h 974"/>
                <a:gd name="T14" fmla="*/ 19 w 216"/>
                <a:gd name="T15" fmla="*/ 0 h 974"/>
                <a:gd name="T16" fmla="*/ 5 w 216"/>
                <a:gd name="T17" fmla="*/ 6 h 974"/>
                <a:gd name="T18" fmla="*/ 0 w 216"/>
                <a:gd name="T19" fmla="*/ 20 h 974"/>
                <a:gd name="T20" fmla="*/ 0 w 216"/>
                <a:gd name="T21" fmla="*/ 25 h 974"/>
                <a:gd name="T22" fmla="*/ 4 w 216"/>
                <a:gd name="T23" fmla="*/ 36 h 974"/>
                <a:gd name="T24" fmla="*/ 176 w 216"/>
                <a:gd name="T25" fmla="*/ 487 h 974"/>
                <a:gd name="T26" fmla="*/ 4 w 216"/>
                <a:gd name="T27" fmla="*/ 937 h 974"/>
                <a:gd name="T28" fmla="*/ 0 w 216"/>
                <a:gd name="T29" fmla="*/ 948 h 974"/>
                <a:gd name="T30" fmla="*/ 0 w 216"/>
                <a:gd name="T31" fmla="*/ 955 h 974"/>
                <a:gd name="T32" fmla="*/ 5 w 216"/>
                <a:gd name="T33" fmla="*/ 968 h 974"/>
                <a:gd name="T34" fmla="*/ 19 w 216"/>
                <a:gd name="T35" fmla="*/ 974 h 974"/>
                <a:gd name="T36" fmla="*/ 33 w 216"/>
                <a:gd name="T37" fmla="*/ 968 h 974"/>
                <a:gd name="T38" fmla="*/ 39 w 216"/>
                <a:gd name="T39" fmla="*/ 955 h 974"/>
                <a:gd name="T40" fmla="*/ 212 w 216"/>
                <a:gd name="T41" fmla="*/ 504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6" h="974">
                  <a:moveTo>
                    <a:pt x="212" y="504"/>
                  </a:moveTo>
                  <a:lnTo>
                    <a:pt x="216" y="492"/>
                  </a:lnTo>
                  <a:lnTo>
                    <a:pt x="216" y="487"/>
                  </a:lnTo>
                  <a:lnTo>
                    <a:pt x="216" y="482"/>
                  </a:lnTo>
                  <a:lnTo>
                    <a:pt x="212" y="471"/>
                  </a:lnTo>
                  <a:lnTo>
                    <a:pt x="41" y="23"/>
                  </a:lnTo>
                  <a:lnTo>
                    <a:pt x="32" y="5"/>
                  </a:lnTo>
                  <a:lnTo>
                    <a:pt x="19" y="0"/>
                  </a:lnTo>
                  <a:lnTo>
                    <a:pt x="5" y="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36"/>
                  </a:lnTo>
                  <a:lnTo>
                    <a:pt x="176" y="487"/>
                  </a:lnTo>
                  <a:lnTo>
                    <a:pt x="4" y="937"/>
                  </a:lnTo>
                  <a:lnTo>
                    <a:pt x="0" y="948"/>
                  </a:lnTo>
                  <a:lnTo>
                    <a:pt x="0" y="955"/>
                  </a:lnTo>
                  <a:lnTo>
                    <a:pt x="5" y="968"/>
                  </a:lnTo>
                  <a:lnTo>
                    <a:pt x="19" y="974"/>
                  </a:lnTo>
                  <a:lnTo>
                    <a:pt x="33" y="968"/>
                  </a:lnTo>
                  <a:lnTo>
                    <a:pt x="39" y="955"/>
                  </a:lnTo>
                  <a:lnTo>
                    <a:pt x="212" y="5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4" name="Line 73"/>
            <p:cNvSpPr>
              <a:spLocks noChangeAspect="1" noChangeShapeType="1"/>
            </p:cNvSpPr>
            <p:nvPr/>
          </p:nvSpPr>
          <p:spPr bwMode="auto">
            <a:xfrm>
              <a:off x="2553" y="1033"/>
              <a:ext cx="3206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5" name="Freeform 74"/>
            <p:cNvSpPr>
              <a:spLocks noChangeAspect="1"/>
            </p:cNvSpPr>
            <p:nvPr/>
          </p:nvSpPr>
          <p:spPr bwMode="auto">
            <a:xfrm>
              <a:off x="3071" y="1106"/>
              <a:ext cx="163" cy="680"/>
            </a:xfrm>
            <a:custGeom>
              <a:avLst/>
              <a:gdLst>
                <a:gd name="T0" fmla="*/ 159 w 163"/>
                <a:gd name="T1" fmla="*/ 30 h 680"/>
                <a:gd name="T2" fmla="*/ 163 w 163"/>
                <a:gd name="T3" fmla="*/ 21 h 680"/>
                <a:gd name="T4" fmla="*/ 163 w 163"/>
                <a:gd name="T5" fmla="*/ 17 h 680"/>
                <a:gd name="T6" fmla="*/ 158 w 163"/>
                <a:gd name="T7" fmla="*/ 4 h 680"/>
                <a:gd name="T8" fmla="*/ 147 w 163"/>
                <a:gd name="T9" fmla="*/ 0 h 680"/>
                <a:gd name="T10" fmla="*/ 135 w 163"/>
                <a:gd name="T11" fmla="*/ 5 h 680"/>
                <a:gd name="T12" fmla="*/ 128 w 163"/>
                <a:gd name="T13" fmla="*/ 17 h 680"/>
                <a:gd name="T14" fmla="*/ 0 w 163"/>
                <a:gd name="T15" fmla="*/ 327 h 680"/>
                <a:gd name="T16" fmla="*/ 0 w 163"/>
                <a:gd name="T17" fmla="*/ 353 h 680"/>
                <a:gd name="T18" fmla="*/ 128 w 163"/>
                <a:gd name="T19" fmla="*/ 663 h 680"/>
                <a:gd name="T20" fmla="*/ 135 w 163"/>
                <a:gd name="T21" fmla="*/ 675 h 680"/>
                <a:gd name="T22" fmla="*/ 147 w 163"/>
                <a:gd name="T23" fmla="*/ 680 h 680"/>
                <a:gd name="T24" fmla="*/ 158 w 163"/>
                <a:gd name="T25" fmla="*/ 676 h 680"/>
                <a:gd name="T26" fmla="*/ 163 w 163"/>
                <a:gd name="T27" fmla="*/ 664 h 680"/>
                <a:gd name="T28" fmla="*/ 163 w 163"/>
                <a:gd name="T29" fmla="*/ 660 h 680"/>
                <a:gd name="T30" fmla="*/ 159 w 163"/>
                <a:gd name="T31" fmla="*/ 651 h 680"/>
                <a:gd name="T32" fmla="*/ 30 w 163"/>
                <a:gd name="T33" fmla="*/ 340 h 680"/>
                <a:gd name="T34" fmla="*/ 159 w 163"/>
                <a:gd name="T35" fmla="*/ 3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680">
                  <a:moveTo>
                    <a:pt x="159" y="30"/>
                  </a:moveTo>
                  <a:lnTo>
                    <a:pt x="163" y="21"/>
                  </a:lnTo>
                  <a:lnTo>
                    <a:pt x="163" y="17"/>
                  </a:lnTo>
                  <a:lnTo>
                    <a:pt x="158" y="4"/>
                  </a:lnTo>
                  <a:lnTo>
                    <a:pt x="147" y="0"/>
                  </a:lnTo>
                  <a:lnTo>
                    <a:pt x="135" y="5"/>
                  </a:lnTo>
                  <a:lnTo>
                    <a:pt x="128" y="17"/>
                  </a:lnTo>
                  <a:lnTo>
                    <a:pt x="0" y="327"/>
                  </a:lnTo>
                  <a:lnTo>
                    <a:pt x="0" y="353"/>
                  </a:lnTo>
                  <a:lnTo>
                    <a:pt x="128" y="663"/>
                  </a:lnTo>
                  <a:lnTo>
                    <a:pt x="135" y="675"/>
                  </a:lnTo>
                  <a:lnTo>
                    <a:pt x="147" y="680"/>
                  </a:lnTo>
                  <a:lnTo>
                    <a:pt x="158" y="676"/>
                  </a:lnTo>
                  <a:lnTo>
                    <a:pt x="163" y="664"/>
                  </a:lnTo>
                  <a:lnTo>
                    <a:pt x="163" y="660"/>
                  </a:lnTo>
                  <a:lnTo>
                    <a:pt x="159" y="651"/>
                  </a:lnTo>
                  <a:lnTo>
                    <a:pt x="30" y="340"/>
                  </a:lnTo>
                  <a:lnTo>
                    <a:pt x="159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6" name="Freeform 75"/>
            <p:cNvSpPr>
              <a:spLocks noChangeAspect="1" noEditPoints="1"/>
            </p:cNvSpPr>
            <p:nvPr/>
          </p:nvSpPr>
          <p:spPr bwMode="auto">
            <a:xfrm>
              <a:off x="3304" y="1137"/>
              <a:ext cx="284" cy="488"/>
            </a:xfrm>
            <a:custGeom>
              <a:avLst/>
              <a:gdLst>
                <a:gd name="T0" fmla="*/ 74 w 284"/>
                <a:gd name="T1" fmla="*/ 421 h 488"/>
                <a:gd name="T2" fmla="*/ 116 w 284"/>
                <a:gd name="T3" fmla="*/ 478 h 488"/>
                <a:gd name="T4" fmla="*/ 187 w 284"/>
                <a:gd name="T5" fmla="*/ 482 h 488"/>
                <a:gd name="T6" fmla="*/ 236 w 284"/>
                <a:gd name="T7" fmla="*/ 455 h 488"/>
                <a:gd name="T8" fmla="*/ 265 w 284"/>
                <a:gd name="T9" fmla="*/ 432 h 488"/>
                <a:gd name="T10" fmla="*/ 268 w 284"/>
                <a:gd name="T11" fmla="*/ 415 h 488"/>
                <a:gd name="T12" fmla="*/ 255 w 284"/>
                <a:gd name="T13" fmla="*/ 412 h 488"/>
                <a:gd name="T14" fmla="*/ 200 w 284"/>
                <a:gd name="T15" fmla="*/ 455 h 488"/>
                <a:gd name="T16" fmla="*/ 138 w 284"/>
                <a:gd name="T17" fmla="*/ 466 h 488"/>
                <a:gd name="T18" fmla="*/ 118 w 284"/>
                <a:gd name="T19" fmla="*/ 443 h 488"/>
                <a:gd name="T20" fmla="*/ 110 w 284"/>
                <a:gd name="T21" fmla="*/ 411 h 488"/>
                <a:gd name="T22" fmla="*/ 107 w 284"/>
                <a:gd name="T23" fmla="*/ 384 h 488"/>
                <a:gd name="T24" fmla="*/ 108 w 284"/>
                <a:gd name="T25" fmla="*/ 366 h 488"/>
                <a:gd name="T26" fmla="*/ 111 w 284"/>
                <a:gd name="T27" fmla="*/ 346 h 488"/>
                <a:gd name="T28" fmla="*/ 136 w 284"/>
                <a:gd name="T29" fmla="*/ 320 h 488"/>
                <a:gd name="T30" fmla="*/ 187 w 284"/>
                <a:gd name="T31" fmla="*/ 265 h 488"/>
                <a:gd name="T32" fmla="*/ 241 w 284"/>
                <a:gd name="T33" fmla="*/ 190 h 488"/>
                <a:gd name="T34" fmla="*/ 278 w 284"/>
                <a:gd name="T35" fmla="*/ 104 h 488"/>
                <a:gd name="T36" fmla="*/ 283 w 284"/>
                <a:gd name="T37" fmla="*/ 46 h 488"/>
                <a:gd name="T38" fmla="*/ 265 w 284"/>
                <a:gd name="T39" fmla="*/ 8 h 488"/>
                <a:gd name="T40" fmla="*/ 218 w 284"/>
                <a:gd name="T41" fmla="*/ 4 h 488"/>
                <a:gd name="T42" fmla="*/ 181 w 284"/>
                <a:gd name="T43" fmla="*/ 29 h 488"/>
                <a:gd name="T44" fmla="*/ 151 w 284"/>
                <a:gd name="T45" fmla="*/ 65 h 488"/>
                <a:gd name="T46" fmla="*/ 131 w 284"/>
                <a:gd name="T47" fmla="*/ 98 h 488"/>
                <a:gd name="T48" fmla="*/ 106 w 284"/>
                <a:gd name="T49" fmla="*/ 151 h 488"/>
                <a:gd name="T50" fmla="*/ 80 w 284"/>
                <a:gd name="T51" fmla="*/ 227 h 488"/>
                <a:gd name="T52" fmla="*/ 67 w 284"/>
                <a:gd name="T53" fmla="*/ 287 h 488"/>
                <a:gd name="T54" fmla="*/ 63 w 284"/>
                <a:gd name="T55" fmla="*/ 335 h 488"/>
                <a:gd name="T56" fmla="*/ 53 w 284"/>
                <a:gd name="T57" fmla="*/ 367 h 488"/>
                <a:gd name="T58" fmla="*/ 22 w 284"/>
                <a:gd name="T59" fmla="*/ 395 h 488"/>
                <a:gd name="T60" fmla="*/ 2 w 284"/>
                <a:gd name="T61" fmla="*/ 414 h 488"/>
                <a:gd name="T62" fmla="*/ 4 w 284"/>
                <a:gd name="T63" fmla="*/ 427 h 488"/>
                <a:gd name="T64" fmla="*/ 18 w 284"/>
                <a:gd name="T65" fmla="*/ 428 h 488"/>
                <a:gd name="T66" fmla="*/ 34 w 284"/>
                <a:gd name="T67" fmla="*/ 414 h 488"/>
                <a:gd name="T68" fmla="*/ 66 w 284"/>
                <a:gd name="T69" fmla="*/ 387 h 488"/>
                <a:gd name="T70" fmla="*/ 121 w 284"/>
                <a:gd name="T71" fmla="*/ 276 h 488"/>
                <a:gd name="T72" fmla="*/ 144 w 284"/>
                <a:gd name="T73" fmla="*/ 186 h 488"/>
                <a:gd name="T74" fmla="*/ 177 w 284"/>
                <a:gd name="T75" fmla="*/ 92 h 488"/>
                <a:gd name="T76" fmla="*/ 217 w 284"/>
                <a:gd name="T77" fmla="*/ 29 h 488"/>
                <a:gd name="T78" fmla="*/ 256 w 284"/>
                <a:gd name="T79" fmla="*/ 28 h 488"/>
                <a:gd name="T80" fmla="*/ 261 w 284"/>
                <a:gd name="T81" fmla="*/ 70 h 488"/>
                <a:gd name="T82" fmla="*/ 237 w 284"/>
                <a:gd name="T83" fmla="*/ 149 h 488"/>
                <a:gd name="T84" fmla="*/ 177 w 284"/>
                <a:gd name="T85" fmla="*/ 241 h 488"/>
                <a:gd name="T86" fmla="*/ 131 w 284"/>
                <a:gd name="T87" fmla="*/ 293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4" h="488">
                  <a:moveTo>
                    <a:pt x="66" y="387"/>
                  </a:moveTo>
                  <a:lnTo>
                    <a:pt x="74" y="421"/>
                  </a:lnTo>
                  <a:lnTo>
                    <a:pt x="90" y="454"/>
                  </a:lnTo>
                  <a:lnTo>
                    <a:pt x="116" y="478"/>
                  </a:lnTo>
                  <a:lnTo>
                    <a:pt x="153" y="488"/>
                  </a:lnTo>
                  <a:lnTo>
                    <a:pt x="187" y="482"/>
                  </a:lnTo>
                  <a:lnTo>
                    <a:pt x="224" y="463"/>
                  </a:lnTo>
                  <a:lnTo>
                    <a:pt x="236" y="455"/>
                  </a:lnTo>
                  <a:lnTo>
                    <a:pt x="251" y="444"/>
                  </a:lnTo>
                  <a:lnTo>
                    <a:pt x="265" y="432"/>
                  </a:lnTo>
                  <a:lnTo>
                    <a:pt x="271" y="423"/>
                  </a:lnTo>
                  <a:lnTo>
                    <a:pt x="268" y="415"/>
                  </a:lnTo>
                  <a:lnTo>
                    <a:pt x="260" y="410"/>
                  </a:lnTo>
                  <a:lnTo>
                    <a:pt x="255" y="412"/>
                  </a:lnTo>
                  <a:lnTo>
                    <a:pt x="245" y="421"/>
                  </a:lnTo>
                  <a:lnTo>
                    <a:pt x="200" y="455"/>
                  </a:lnTo>
                  <a:lnTo>
                    <a:pt x="154" y="469"/>
                  </a:lnTo>
                  <a:lnTo>
                    <a:pt x="138" y="466"/>
                  </a:lnTo>
                  <a:lnTo>
                    <a:pt x="127" y="456"/>
                  </a:lnTo>
                  <a:lnTo>
                    <a:pt x="118" y="443"/>
                  </a:lnTo>
                  <a:lnTo>
                    <a:pt x="113" y="428"/>
                  </a:lnTo>
                  <a:lnTo>
                    <a:pt x="110" y="411"/>
                  </a:lnTo>
                  <a:lnTo>
                    <a:pt x="108" y="396"/>
                  </a:lnTo>
                  <a:lnTo>
                    <a:pt x="107" y="384"/>
                  </a:lnTo>
                  <a:lnTo>
                    <a:pt x="107" y="376"/>
                  </a:lnTo>
                  <a:lnTo>
                    <a:pt x="108" y="366"/>
                  </a:lnTo>
                  <a:lnTo>
                    <a:pt x="109" y="353"/>
                  </a:lnTo>
                  <a:lnTo>
                    <a:pt x="111" y="346"/>
                  </a:lnTo>
                  <a:lnTo>
                    <a:pt x="118" y="337"/>
                  </a:lnTo>
                  <a:lnTo>
                    <a:pt x="136" y="320"/>
                  </a:lnTo>
                  <a:lnTo>
                    <a:pt x="159" y="296"/>
                  </a:lnTo>
                  <a:lnTo>
                    <a:pt x="187" y="265"/>
                  </a:lnTo>
                  <a:lnTo>
                    <a:pt x="215" y="230"/>
                  </a:lnTo>
                  <a:lnTo>
                    <a:pt x="241" y="190"/>
                  </a:lnTo>
                  <a:lnTo>
                    <a:pt x="263" y="148"/>
                  </a:lnTo>
                  <a:lnTo>
                    <a:pt x="278" y="104"/>
                  </a:lnTo>
                  <a:lnTo>
                    <a:pt x="284" y="59"/>
                  </a:lnTo>
                  <a:lnTo>
                    <a:pt x="283" y="46"/>
                  </a:lnTo>
                  <a:lnTo>
                    <a:pt x="278" y="26"/>
                  </a:lnTo>
                  <a:lnTo>
                    <a:pt x="265" y="8"/>
                  </a:lnTo>
                  <a:lnTo>
                    <a:pt x="239" y="0"/>
                  </a:lnTo>
                  <a:lnTo>
                    <a:pt x="218" y="4"/>
                  </a:lnTo>
                  <a:lnTo>
                    <a:pt x="199" y="14"/>
                  </a:lnTo>
                  <a:lnTo>
                    <a:pt x="181" y="29"/>
                  </a:lnTo>
                  <a:lnTo>
                    <a:pt x="165" y="46"/>
                  </a:lnTo>
                  <a:lnTo>
                    <a:pt x="151" y="65"/>
                  </a:lnTo>
                  <a:lnTo>
                    <a:pt x="140" y="83"/>
                  </a:lnTo>
                  <a:lnTo>
                    <a:pt x="131" y="98"/>
                  </a:lnTo>
                  <a:lnTo>
                    <a:pt x="126" y="108"/>
                  </a:lnTo>
                  <a:lnTo>
                    <a:pt x="106" y="151"/>
                  </a:lnTo>
                  <a:lnTo>
                    <a:pt x="91" y="191"/>
                  </a:lnTo>
                  <a:lnTo>
                    <a:pt x="80" y="227"/>
                  </a:lnTo>
                  <a:lnTo>
                    <a:pt x="73" y="256"/>
                  </a:lnTo>
                  <a:lnTo>
                    <a:pt x="67" y="287"/>
                  </a:lnTo>
                  <a:lnTo>
                    <a:pt x="64" y="313"/>
                  </a:lnTo>
                  <a:lnTo>
                    <a:pt x="63" y="335"/>
                  </a:lnTo>
                  <a:lnTo>
                    <a:pt x="63" y="359"/>
                  </a:lnTo>
                  <a:lnTo>
                    <a:pt x="53" y="367"/>
                  </a:lnTo>
                  <a:lnTo>
                    <a:pt x="38" y="381"/>
                  </a:lnTo>
                  <a:lnTo>
                    <a:pt x="22" y="395"/>
                  </a:lnTo>
                  <a:lnTo>
                    <a:pt x="12" y="404"/>
                  </a:lnTo>
                  <a:lnTo>
                    <a:pt x="2" y="414"/>
                  </a:lnTo>
                  <a:lnTo>
                    <a:pt x="0" y="419"/>
                  </a:lnTo>
                  <a:lnTo>
                    <a:pt x="4" y="427"/>
                  </a:lnTo>
                  <a:lnTo>
                    <a:pt x="12" y="431"/>
                  </a:lnTo>
                  <a:lnTo>
                    <a:pt x="18" y="428"/>
                  </a:lnTo>
                  <a:lnTo>
                    <a:pt x="26" y="421"/>
                  </a:lnTo>
                  <a:lnTo>
                    <a:pt x="34" y="414"/>
                  </a:lnTo>
                  <a:lnTo>
                    <a:pt x="40" y="409"/>
                  </a:lnTo>
                  <a:lnTo>
                    <a:pt x="66" y="387"/>
                  </a:lnTo>
                  <a:close/>
                  <a:moveTo>
                    <a:pt x="115" y="309"/>
                  </a:moveTo>
                  <a:lnTo>
                    <a:pt x="121" y="276"/>
                  </a:lnTo>
                  <a:lnTo>
                    <a:pt x="131" y="234"/>
                  </a:lnTo>
                  <a:lnTo>
                    <a:pt x="144" y="186"/>
                  </a:lnTo>
                  <a:lnTo>
                    <a:pt x="160" y="138"/>
                  </a:lnTo>
                  <a:lnTo>
                    <a:pt x="177" y="92"/>
                  </a:lnTo>
                  <a:lnTo>
                    <a:pt x="197" y="55"/>
                  </a:lnTo>
                  <a:lnTo>
                    <a:pt x="217" y="29"/>
                  </a:lnTo>
                  <a:lnTo>
                    <a:pt x="238" y="19"/>
                  </a:lnTo>
                  <a:lnTo>
                    <a:pt x="256" y="28"/>
                  </a:lnTo>
                  <a:lnTo>
                    <a:pt x="262" y="55"/>
                  </a:lnTo>
                  <a:lnTo>
                    <a:pt x="261" y="70"/>
                  </a:lnTo>
                  <a:lnTo>
                    <a:pt x="255" y="103"/>
                  </a:lnTo>
                  <a:lnTo>
                    <a:pt x="237" y="149"/>
                  </a:lnTo>
                  <a:lnTo>
                    <a:pt x="204" y="207"/>
                  </a:lnTo>
                  <a:lnTo>
                    <a:pt x="177" y="241"/>
                  </a:lnTo>
                  <a:lnTo>
                    <a:pt x="152" y="271"/>
                  </a:lnTo>
                  <a:lnTo>
                    <a:pt x="131" y="293"/>
                  </a:lnTo>
                  <a:lnTo>
                    <a:pt x="115" y="30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7" name="Freeform 76"/>
            <p:cNvSpPr>
              <a:spLocks noChangeAspect="1"/>
            </p:cNvSpPr>
            <p:nvPr/>
          </p:nvSpPr>
          <p:spPr bwMode="auto">
            <a:xfrm>
              <a:off x="3674" y="1382"/>
              <a:ext cx="265" cy="343"/>
            </a:xfrm>
            <a:custGeom>
              <a:avLst/>
              <a:gdLst>
                <a:gd name="T0" fmla="*/ 121 w 265"/>
                <a:gd name="T1" fmla="*/ 11 h 343"/>
                <a:gd name="T2" fmla="*/ 117 w 265"/>
                <a:gd name="T3" fmla="*/ 1 h 343"/>
                <a:gd name="T4" fmla="*/ 46 w 265"/>
                <a:gd name="T5" fmla="*/ 4 h 343"/>
                <a:gd name="T6" fmla="*/ 35 w 265"/>
                <a:gd name="T7" fmla="*/ 7 h 343"/>
                <a:gd name="T8" fmla="*/ 36 w 265"/>
                <a:gd name="T9" fmla="*/ 26 h 343"/>
                <a:gd name="T10" fmla="*/ 52 w 265"/>
                <a:gd name="T11" fmla="*/ 27 h 343"/>
                <a:gd name="T12" fmla="*/ 71 w 265"/>
                <a:gd name="T13" fmla="*/ 30 h 343"/>
                <a:gd name="T14" fmla="*/ 72 w 265"/>
                <a:gd name="T15" fmla="*/ 37 h 343"/>
                <a:gd name="T16" fmla="*/ 3 w 265"/>
                <a:gd name="T17" fmla="*/ 314 h 343"/>
                <a:gd name="T18" fmla="*/ 0 w 265"/>
                <a:gd name="T19" fmla="*/ 325 h 343"/>
                <a:gd name="T20" fmla="*/ 19 w 265"/>
                <a:gd name="T21" fmla="*/ 343 h 343"/>
                <a:gd name="T22" fmla="*/ 38 w 265"/>
                <a:gd name="T23" fmla="*/ 333 h 343"/>
                <a:gd name="T24" fmla="*/ 44 w 265"/>
                <a:gd name="T25" fmla="*/ 318 h 343"/>
                <a:gd name="T26" fmla="*/ 83 w 265"/>
                <a:gd name="T27" fmla="*/ 230 h 343"/>
                <a:gd name="T28" fmla="*/ 130 w 265"/>
                <a:gd name="T29" fmla="*/ 246 h 343"/>
                <a:gd name="T30" fmla="*/ 138 w 265"/>
                <a:gd name="T31" fmla="*/ 278 h 343"/>
                <a:gd name="T32" fmla="*/ 142 w 265"/>
                <a:gd name="T33" fmla="*/ 313 h 343"/>
                <a:gd name="T34" fmla="*/ 175 w 265"/>
                <a:gd name="T35" fmla="*/ 339 h 343"/>
                <a:gd name="T36" fmla="*/ 213 w 265"/>
                <a:gd name="T37" fmla="*/ 340 h 343"/>
                <a:gd name="T38" fmla="*/ 240 w 265"/>
                <a:gd name="T39" fmla="*/ 320 h 343"/>
                <a:gd name="T40" fmla="*/ 256 w 265"/>
                <a:gd name="T41" fmla="*/ 294 h 343"/>
                <a:gd name="T42" fmla="*/ 264 w 265"/>
                <a:gd name="T43" fmla="*/ 272 h 343"/>
                <a:gd name="T44" fmla="*/ 261 w 265"/>
                <a:gd name="T45" fmla="*/ 261 h 343"/>
                <a:gd name="T46" fmla="*/ 247 w 265"/>
                <a:gd name="T47" fmla="*/ 263 h 343"/>
                <a:gd name="T48" fmla="*/ 238 w 265"/>
                <a:gd name="T49" fmla="*/ 287 h 343"/>
                <a:gd name="T50" fmla="*/ 216 w 265"/>
                <a:gd name="T51" fmla="*/ 320 h 343"/>
                <a:gd name="T52" fmla="*/ 187 w 265"/>
                <a:gd name="T53" fmla="*/ 323 h 343"/>
                <a:gd name="T54" fmla="*/ 178 w 265"/>
                <a:gd name="T55" fmla="*/ 306 h 343"/>
                <a:gd name="T56" fmla="*/ 178 w 265"/>
                <a:gd name="T57" fmla="*/ 292 h 343"/>
                <a:gd name="T58" fmla="*/ 182 w 265"/>
                <a:gd name="T59" fmla="*/ 265 h 343"/>
                <a:gd name="T60" fmla="*/ 151 w 265"/>
                <a:gd name="T61" fmla="*/ 224 h 343"/>
                <a:gd name="T62" fmla="*/ 96 w 265"/>
                <a:gd name="T63" fmla="*/ 213 h 343"/>
                <a:gd name="T64" fmla="*/ 138 w 265"/>
                <a:gd name="T65" fmla="*/ 182 h 343"/>
                <a:gd name="T66" fmla="*/ 220 w 265"/>
                <a:gd name="T67" fmla="*/ 139 h 343"/>
                <a:gd name="T68" fmla="*/ 238 w 265"/>
                <a:gd name="T69" fmla="*/ 144 h 343"/>
                <a:gd name="T70" fmla="*/ 220 w 265"/>
                <a:gd name="T71" fmla="*/ 154 h 343"/>
                <a:gd name="T72" fmla="*/ 212 w 265"/>
                <a:gd name="T73" fmla="*/ 171 h 343"/>
                <a:gd name="T74" fmla="*/ 216 w 265"/>
                <a:gd name="T75" fmla="*/ 188 h 343"/>
                <a:gd name="T76" fmla="*/ 242 w 265"/>
                <a:gd name="T77" fmla="*/ 194 h 343"/>
                <a:gd name="T78" fmla="*/ 260 w 265"/>
                <a:gd name="T79" fmla="*/ 177 h 343"/>
                <a:gd name="T80" fmla="*/ 260 w 265"/>
                <a:gd name="T81" fmla="*/ 144 h 343"/>
                <a:gd name="T82" fmla="*/ 238 w 265"/>
                <a:gd name="T83" fmla="*/ 125 h 343"/>
                <a:gd name="T84" fmla="*/ 197 w 265"/>
                <a:gd name="T85" fmla="*/ 126 h 343"/>
                <a:gd name="T86" fmla="*/ 150 w 265"/>
                <a:gd name="T87" fmla="*/ 153 h 343"/>
                <a:gd name="T88" fmla="*/ 99 w 265"/>
                <a:gd name="T89" fmla="*/ 192 h 343"/>
                <a:gd name="T90" fmla="*/ 119 w 265"/>
                <a:gd name="T91" fmla="*/ 1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5" h="343">
                  <a:moveTo>
                    <a:pt x="119" y="18"/>
                  </a:moveTo>
                  <a:lnTo>
                    <a:pt x="121" y="11"/>
                  </a:lnTo>
                  <a:lnTo>
                    <a:pt x="121" y="8"/>
                  </a:lnTo>
                  <a:lnTo>
                    <a:pt x="117" y="1"/>
                  </a:lnTo>
                  <a:lnTo>
                    <a:pt x="106" y="0"/>
                  </a:lnTo>
                  <a:lnTo>
                    <a:pt x="46" y="4"/>
                  </a:lnTo>
                  <a:lnTo>
                    <a:pt x="38" y="5"/>
                  </a:lnTo>
                  <a:lnTo>
                    <a:pt x="35" y="7"/>
                  </a:lnTo>
                  <a:lnTo>
                    <a:pt x="31" y="18"/>
                  </a:lnTo>
                  <a:lnTo>
                    <a:pt x="36" y="26"/>
                  </a:lnTo>
                  <a:lnTo>
                    <a:pt x="46" y="27"/>
                  </a:lnTo>
                  <a:lnTo>
                    <a:pt x="52" y="27"/>
                  </a:lnTo>
                  <a:lnTo>
                    <a:pt x="62" y="28"/>
                  </a:lnTo>
                  <a:lnTo>
                    <a:pt x="71" y="30"/>
                  </a:lnTo>
                  <a:lnTo>
                    <a:pt x="72" y="34"/>
                  </a:lnTo>
                  <a:lnTo>
                    <a:pt x="72" y="37"/>
                  </a:lnTo>
                  <a:lnTo>
                    <a:pt x="70" y="45"/>
                  </a:lnTo>
                  <a:lnTo>
                    <a:pt x="3" y="314"/>
                  </a:lnTo>
                  <a:lnTo>
                    <a:pt x="1" y="321"/>
                  </a:lnTo>
                  <a:lnTo>
                    <a:pt x="0" y="325"/>
                  </a:lnTo>
                  <a:lnTo>
                    <a:pt x="6" y="338"/>
                  </a:lnTo>
                  <a:lnTo>
                    <a:pt x="19" y="343"/>
                  </a:lnTo>
                  <a:lnTo>
                    <a:pt x="31" y="340"/>
                  </a:lnTo>
                  <a:lnTo>
                    <a:pt x="38" y="333"/>
                  </a:lnTo>
                  <a:lnTo>
                    <a:pt x="42" y="324"/>
                  </a:lnTo>
                  <a:lnTo>
                    <a:pt x="44" y="318"/>
                  </a:lnTo>
                  <a:lnTo>
                    <a:pt x="66" y="228"/>
                  </a:lnTo>
                  <a:lnTo>
                    <a:pt x="83" y="230"/>
                  </a:lnTo>
                  <a:lnTo>
                    <a:pt x="108" y="235"/>
                  </a:lnTo>
                  <a:lnTo>
                    <a:pt x="130" y="246"/>
                  </a:lnTo>
                  <a:lnTo>
                    <a:pt x="140" y="267"/>
                  </a:lnTo>
                  <a:lnTo>
                    <a:pt x="138" y="278"/>
                  </a:lnTo>
                  <a:lnTo>
                    <a:pt x="137" y="290"/>
                  </a:lnTo>
                  <a:lnTo>
                    <a:pt x="142" y="313"/>
                  </a:lnTo>
                  <a:lnTo>
                    <a:pt x="156" y="330"/>
                  </a:lnTo>
                  <a:lnTo>
                    <a:pt x="175" y="339"/>
                  </a:lnTo>
                  <a:lnTo>
                    <a:pt x="196" y="343"/>
                  </a:lnTo>
                  <a:lnTo>
                    <a:pt x="213" y="340"/>
                  </a:lnTo>
                  <a:lnTo>
                    <a:pt x="228" y="331"/>
                  </a:lnTo>
                  <a:lnTo>
                    <a:pt x="240" y="320"/>
                  </a:lnTo>
                  <a:lnTo>
                    <a:pt x="249" y="307"/>
                  </a:lnTo>
                  <a:lnTo>
                    <a:pt x="256" y="294"/>
                  </a:lnTo>
                  <a:lnTo>
                    <a:pt x="261" y="282"/>
                  </a:lnTo>
                  <a:lnTo>
                    <a:pt x="264" y="272"/>
                  </a:lnTo>
                  <a:lnTo>
                    <a:pt x="265" y="267"/>
                  </a:lnTo>
                  <a:lnTo>
                    <a:pt x="261" y="261"/>
                  </a:lnTo>
                  <a:lnTo>
                    <a:pt x="255" y="260"/>
                  </a:lnTo>
                  <a:lnTo>
                    <a:pt x="247" y="263"/>
                  </a:lnTo>
                  <a:lnTo>
                    <a:pt x="243" y="271"/>
                  </a:lnTo>
                  <a:lnTo>
                    <a:pt x="238" y="287"/>
                  </a:lnTo>
                  <a:lnTo>
                    <a:pt x="229" y="305"/>
                  </a:lnTo>
                  <a:lnTo>
                    <a:pt x="216" y="320"/>
                  </a:lnTo>
                  <a:lnTo>
                    <a:pt x="198" y="326"/>
                  </a:lnTo>
                  <a:lnTo>
                    <a:pt x="187" y="323"/>
                  </a:lnTo>
                  <a:lnTo>
                    <a:pt x="181" y="316"/>
                  </a:lnTo>
                  <a:lnTo>
                    <a:pt x="178" y="306"/>
                  </a:lnTo>
                  <a:lnTo>
                    <a:pt x="178" y="297"/>
                  </a:lnTo>
                  <a:lnTo>
                    <a:pt x="178" y="292"/>
                  </a:lnTo>
                  <a:lnTo>
                    <a:pt x="179" y="282"/>
                  </a:lnTo>
                  <a:lnTo>
                    <a:pt x="182" y="265"/>
                  </a:lnTo>
                  <a:lnTo>
                    <a:pt x="173" y="239"/>
                  </a:lnTo>
                  <a:lnTo>
                    <a:pt x="151" y="224"/>
                  </a:lnTo>
                  <a:lnTo>
                    <a:pt x="123" y="216"/>
                  </a:lnTo>
                  <a:lnTo>
                    <a:pt x="96" y="213"/>
                  </a:lnTo>
                  <a:lnTo>
                    <a:pt x="119" y="196"/>
                  </a:lnTo>
                  <a:lnTo>
                    <a:pt x="138" y="182"/>
                  </a:lnTo>
                  <a:lnTo>
                    <a:pt x="179" y="152"/>
                  </a:lnTo>
                  <a:lnTo>
                    <a:pt x="220" y="139"/>
                  </a:lnTo>
                  <a:lnTo>
                    <a:pt x="232" y="141"/>
                  </a:lnTo>
                  <a:lnTo>
                    <a:pt x="238" y="144"/>
                  </a:lnTo>
                  <a:lnTo>
                    <a:pt x="233" y="146"/>
                  </a:lnTo>
                  <a:lnTo>
                    <a:pt x="220" y="154"/>
                  </a:lnTo>
                  <a:lnTo>
                    <a:pt x="214" y="163"/>
                  </a:lnTo>
                  <a:lnTo>
                    <a:pt x="212" y="171"/>
                  </a:lnTo>
                  <a:lnTo>
                    <a:pt x="211" y="175"/>
                  </a:lnTo>
                  <a:lnTo>
                    <a:pt x="216" y="188"/>
                  </a:lnTo>
                  <a:lnTo>
                    <a:pt x="233" y="195"/>
                  </a:lnTo>
                  <a:lnTo>
                    <a:pt x="242" y="194"/>
                  </a:lnTo>
                  <a:lnTo>
                    <a:pt x="252" y="188"/>
                  </a:lnTo>
                  <a:lnTo>
                    <a:pt x="260" y="177"/>
                  </a:lnTo>
                  <a:lnTo>
                    <a:pt x="263" y="161"/>
                  </a:lnTo>
                  <a:lnTo>
                    <a:pt x="260" y="144"/>
                  </a:lnTo>
                  <a:lnTo>
                    <a:pt x="251" y="132"/>
                  </a:lnTo>
                  <a:lnTo>
                    <a:pt x="238" y="125"/>
                  </a:lnTo>
                  <a:lnTo>
                    <a:pt x="221" y="122"/>
                  </a:lnTo>
                  <a:lnTo>
                    <a:pt x="197" y="126"/>
                  </a:lnTo>
                  <a:lnTo>
                    <a:pt x="174" y="137"/>
                  </a:lnTo>
                  <a:lnTo>
                    <a:pt x="150" y="153"/>
                  </a:lnTo>
                  <a:lnTo>
                    <a:pt x="125" y="173"/>
                  </a:lnTo>
                  <a:lnTo>
                    <a:pt x="99" y="192"/>
                  </a:lnTo>
                  <a:lnTo>
                    <a:pt x="72" y="207"/>
                  </a:lnTo>
                  <a:lnTo>
                    <a:pt x="119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8" name="Freeform 77"/>
            <p:cNvSpPr>
              <a:spLocks noChangeAspect="1"/>
            </p:cNvSpPr>
            <p:nvPr/>
          </p:nvSpPr>
          <p:spPr bwMode="auto">
            <a:xfrm>
              <a:off x="4118" y="1538"/>
              <a:ext cx="87" cy="210"/>
            </a:xfrm>
            <a:custGeom>
              <a:avLst/>
              <a:gdLst>
                <a:gd name="T0" fmla="*/ 68 w 87"/>
                <a:gd name="T1" fmla="*/ 68 h 210"/>
                <a:gd name="T2" fmla="*/ 66 w 87"/>
                <a:gd name="T3" fmla="*/ 97 h 210"/>
                <a:gd name="T4" fmla="*/ 59 w 87"/>
                <a:gd name="T5" fmla="*/ 128 h 210"/>
                <a:gd name="T6" fmla="*/ 42 w 87"/>
                <a:gd name="T7" fmla="*/ 160 h 210"/>
                <a:gd name="T8" fmla="*/ 14 w 87"/>
                <a:gd name="T9" fmla="*/ 193 h 210"/>
                <a:gd name="T10" fmla="*/ 10 w 87"/>
                <a:gd name="T11" fmla="*/ 201 h 210"/>
                <a:gd name="T12" fmla="*/ 13 w 87"/>
                <a:gd name="T13" fmla="*/ 208 h 210"/>
                <a:gd name="T14" fmla="*/ 19 w 87"/>
                <a:gd name="T15" fmla="*/ 210 h 210"/>
                <a:gd name="T16" fmla="*/ 25 w 87"/>
                <a:gd name="T17" fmla="*/ 208 h 210"/>
                <a:gd name="T18" fmla="*/ 34 w 87"/>
                <a:gd name="T19" fmla="*/ 201 h 210"/>
                <a:gd name="T20" fmla="*/ 45 w 87"/>
                <a:gd name="T21" fmla="*/ 189 h 210"/>
                <a:gd name="T22" fmla="*/ 57 w 87"/>
                <a:gd name="T23" fmla="*/ 173 h 210"/>
                <a:gd name="T24" fmla="*/ 68 w 87"/>
                <a:gd name="T25" fmla="*/ 154 h 210"/>
                <a:gd name="T26" fmla="*/ 78 w 87"/>
                <a:gd name="T27" fmla="*/ 130 h 210"/>
                <a:gd name="T28" fmla="*/ 84 w 87"/>
                <a:gd name="T29" fmla="*/ 104 h 210"/>
                <a:gd name="T30" fmla="*/ 87 w 87"/>
                <a:gd name="T31" fmla="*/ 75 h 210"/>
                <a:gd name="T32" fmla="*/ 84 w 87"/>
                <a:gd name="T33" fmla="*/ 45 h 210"/>
                <a:gd name="T34" fmla="*/ 75 w 87"/>
                <a:gd name="T35" fmla="*/ 22 h 210"/>
                <a:gd name="T36" fmla="*/ 59 w 87"/>
                <a:gd name="T37" fmla="*/ 6 h 210"/>
                <a:gd name="T38" fmla="*/ 39 w 87"/>
                <a:gd name="T39" fmla="*/ 0 h 210"/>
                <a:gd name="T40" fmla="*/ 24 w 87"/>
                <a:gd name="T41" fmla="*/ 4 h 210"/>
                <a:gd name="T42" fmla="*/ 11 w 87"/>
                <a:gd name="T43" fmla="*/ 12 h 210"/>
                <a:gd name="T44" fmla="*/ 3 w 87"/>
                <a:gd name="T45" fmla="*/ 24 h 210"/>
                <a:gd name="T46" fmla="*/ 0 w 87"/>
                <a:gd name="T47" fmla="*/ 40 h 210"/>
                <a:gd name="T48" fmla="*/ 3 w 87"/>
                <a:gd name="T49" fmla="*/ 55 h 210"/>
                <a:gd name="T50" fmla="*/ 11 w 87"/>
                <a:gd name="T51" fmla="*/ 67 h 210"/>
                <a:gd name="T52" fmla="*/ 24 w 87"/>
                <a:gd name="T53" fmla="*/ 76 h 210"/>
                <a:gd name="T54" fmla="*/ 40 w 87"/>
                <a:gd name="T55" fmla="*/ 79 h 210"/>
                <a:gd name="T56" fmla="*/ 59 w 87"/>
                <a:gd name="T57" fmla="*/ 74 h 210"/>
                <a:gd name="T58" fmla="*/ 68 w 87"/>
                <a:gd name="T59" fmla="*/ 6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7" h="210">
                  <a:moveTo>
                    <a:pt x="68" y="68"/>
                  </a:moveTo>
                  <a:lnTo>
                    <a:pt x="66" y="97"/>
                  </a:lnTo>
                  <a:lnTo>
                    <a:pt x="59" y="128"/>
                  </a:lnTo>
                  <a:lnTo>
                    <a:pt x="42" y="160"/>
                  </a:lnTo>
                  <a:lnTo>
                    <a:pt x="14" y="193"/>
                  </a:lnTo>
                  <a:lnTo>
                    <a:pt x="10" y="201"/>
                  </a:lnTo>
                  <a:lnTo>
                    <a:pt x="13" y="208"/>
                  </a:lnTo>
                  <a:lnTo>
                    <a:pt x="19" y="210"/>
                  </a:lnTo>
                  <a:lnTo>
                    <a:pt x="25" y="208"/>
                  </a:lnTo>
                  <a:lnTo>
                    <a:pt x="34" y="201"/>
                  </a:lnTo>
                  <a:lnTo>
                    <a:pt x="45" y="189"/>
                  </a:lnTo>
                  <a:lnTo>
                    <a:pt x="57" y="173"/>
                  </a:lnTo>
                  <a:lnTo>
                    <a:pt x="68" y="154"/>
                  </a:lnTo>
                  <a:lnTo>
                    <a:pt x="78" y="130"/>
                  </a:lnTo>
                  <a:lnTo>
                    <a:pt x="84" y="104"/>
                  </a:lnTo>
                  <a:lnTo>
                    <a:pt x="87" y="75"/>
                  </a:lnTo>
                  <a:lnTo>
                    <a:pt x="84" y="45"/>
                  </a:lnTo>
                  <a:lnTo>
                    <a:pt x="75" y="22"/>
                  </a:lnTo>
                  <a:lnTo>
                    <a:pt x="59" y="6"/>
                  </a:lnTo>
                  <a:lnTo>
                    <a:pt x="39" y="0"/>
                  </a:lnTo>
                  <a:lnTo>
                    <a:pt x="24" y="4"/>
                  </a:lnTo>
                  <a:lnTo>
                    <a:pt x="11" y="12"/>
                  </a:lnTo>
                  <a:lnTo>
                    <a:pt x="3" y="24"/>
                  </a:lnTo>
                  <a:lnTo>
                    <a:pt x="0" y="40"/>
                  </a:lnTo>
                  <a:lnTo>
                    <a:pt x="3" y="55"/>
                  </a:lnTo>
                  <a:lnTo>
                    <a:pt x="11" y="67"/>
                  </a:lnTo>
                  <a:lnTo>
                    <a:pt x="24" y="76"/>
                  </a:lnTo>
                  <a:lnTo>
                    <a:pt x="40" y="79"/>
                  </a:lnTo>
                  <a:lnTo>
                    <a:pt x="59" y="74"/>
                  </a:lnTo>
                  <a:lnTo>
                    <a:pt x="68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9" name="Freeform 78"/>
            <p:cNvSpPr>
              <a:spLocks noChangeAspect="1" noEditPoints="1"/>
            </p:cNvSpPr>
            <p:nvPr/>
          </p:nvSpPr>
          <p:spPr bwMode="auto">
            <a:xfrm>
              <a:off x="4290" y="1137"/>
              <a:ext cx="283" cy="488"/>
            </a:xfrm>
            <a:custGeom>
              <a:avLst/>
              <a:gdLst>
                <a:gd name="T0" fmla="*/ 74 w 283"/>
                <a:gd name="T1" fmla="*/ 421 h 488"/>
                <a:gd name="T2" fmla="*/ 116 w 283"/>
                <a:gd name="T3" fmla="*/ 478 h 488"/>
                <a:gd name="T4" fmla="*/ 187 w 283"/>
                <a:gd name="T5" fmla="*/ 482 h 488"/>
                <a:gd name="T6" fmla="*/ 236 w 283"/>
                <a:gd name="T7" fmla="*/ 455 h 488"/>
                <a:gd name="T8" fmla="*/ 264 w 283"/>
                <a:gd name="T9" fmla="*/ 432 h 488"/>
                <a:gd name="T10" fmla="*/ 267 w 283"/>
                <a:gd name="T11" fmla="*/ 415 h 488"/>
                <a:gd name="T12" fmla="*/ 255 w 283"/>
                <a:gd name="T13" fmla="*/ 412 h 488"/>
                <a:gd name="T14" fmla="*/ 199 w 283"/>
                <a:gd name="T15" fmla="*/ 455 h 488"/>
                <a:gd name="T16" fmla="*/ 138 w 283"/>
                <a:gd name="T17" fmla="*/ 466 h 488"/>
                <a:gd name="T18" fmla="*/ 118 w 283"/>
                <a:gd name="T19" fmla="*/ 443 h 488"/>
                <a:gd name="T20" fmla="*/ 109 w 283"/>
                <a:gd name="T21" fmla="*/ 411 h 488"/>
                <a:gd name="T22" fmla="*/ 107 w 283"/>
                <a:gd name="T23" fmla="*/ 384 h 488"/>
                <a:gd name="T24" fmla="*/ 107 w 283"/>
                <a:gd name="T25" fmla="*/ 366 h 488"/>
                <a:gd name="T26" fmla="*/ 110 w 283"/>
                <a:gd name="T27" fmla="*/ 346 h 488"/>
                <a:gd name="T28" fmla="*/ 135 w 283"/>
                <a:gd name="T29" fmla="*/ 320 h 488"/>
                <a:gd name="T30" fmla="*/ 186 w 283"/>
                <a:gd name="T31" fmla="*/ 265 h 488"/>
                <a:gd name="T32" fmla="*/ 241 w 283"/>
                <a:gd name="T33" fmla="*/ 190 h 488"/>
                <a:gd name="T34" fmla="*/ 278 w 283"/>
                <a:gd name="T35" fmla="*/ 104 h 488"/>
                <a:gd name="T36" fmla="*/ 283 w 283"/>
                <a:gd name="T37" fmla="*/ 46 h 488"/>
                <a:gd name="T38" fmla="*/ 264 w 283"/>
                <a:gd name="T39" fmla="*/ 8 h 488"/>
                <a:gd name="T40" fmla="*/ 218 w 283"/>
                <a:gd name="T41" fmla="*/ 4 h 488"/>
                <a:gd name="T42" fmla="*/ 181 w 283"/>
                <a:gd name="T43" fmla="*/ 29 h 488"/>
                <a:gd name="T44" fmla="*/ 151 w 283"/>
                <a:gd name="T45" fmla="*/ 65 h 488"/>
                <a:gd name="T46" fmla="*/ 131 w 283"/>
                <a:gd name="T47" fmla="*/ 98 h 488"/>
                <a:gd name="T48" fmla="*/ 105 w 283"/>
                <a:gd name="T49" fmla="*/ 151 h 488"/>
                <a:gd name="T50" fmla="*/ 79 w 283"/>
                <a:gd name="T51" fmla="*/ 227 h 488"/>
                <a:gd name="T52" fmla="*/ 66 w 283"/>
                <a:gd name="T53" fmla="*/ 287 h 488"/>
                <a:gd name="T54" fmla="*/ 62 w 283"/>
                <a:gd name="T55" fmla="*/ 335 h 488"/>
                <a:gd name="T56" fmla="*/ 53 w 283"/>
                <a:gd name="T57" fmla="*/ 367 h 488"/>
                <a:gd name="T58" fmla="*/ 22 w 283"/>
                <a:gd name="T59" fmla="*/ 395 h 488"/>
                <a:gd name="T60" fmla="*/ 2 w 283"/>
                <a:gd name="T61" fmla="*/ 414 h 488"/>
                <a:gd name="T62" fmla="*/ 4 w 283"/>
                <a:gd name="T63" fmla="*/ 427 h 488"/>
                <a:gd name="T64" fmla="*/ 17 w 283"/>
                <a:gd name="T65" fmla="*/ 428 h 488"/>
                <a:gd name="T66" fmla="*/ 34 w 283"/>
                <a:gd name="T67" fmla="*/ 414 h 488"/>
                <a:gd name="T68" fmla="*/ 66 w 283"/>
                <a:gd name="T69" fmla="*/ 387 h 488"/>
                <a:gd name="T70" fmla="*/ 121 w 283"/>
                <a:gd name="T71" fmla="*/ 276 h 488"/>
                <a:gd name="T72" fmla="*/ 144 w 283"/>
                <a:gd name="T73" fmla="*/ 186 h 488"/>
                <a:gd name="T74" fmla="*/ 177 w 283"/>
                <a:gd name="T75" fmla="*/ 92 h 488"/>
                <a:gd name="T76" fmla="*/ 217 w 283"/>
                <a:gd name="T77" fmla="*/ 29 h 488"/>
                <a:gd name="T78" fmla="*/ 256 w 283"/>
                <a:gd name="T79" fmla="*/ 28 h 488"/>
                <a:gd name="T80" fmla="*/ 261 w 283"/>
                <a:gd name="T81" fmla="*/ 70 h 488"/>
                <a:gd name="T82" fmla="*/ 237 w 283"/>
                <a:gd name="T83" fmla="*/ 149 h 488"/>
                <a:gd name="T84" fmla="*/ 177 w 283"/>
                <a:gd name="T85" fmla="*/ 241 h 488"/>
                <a:gd name="T86" fmla="*/ 130 w 283"/>
                <a:gd name="T87" fmla="*/ 293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3" h="488">
                  <a:moveTo>
                    <a:pt x="66" y="387"/>
                  </a:moveTo>
                  <a:lnTo>
                    <a:pt x="74" y="421"/>
                  </a:lnTo>
                  <a:lnTo>
                    <a:pt x="90" y="454"/>
                  </a:lnTo>
                  <a:lnTo>
                    <a:pt x="116" y="478"/>
                  </a:lnTo>
                  <a:lnTo>
                    <a:pt x="152" y="488"/>
                  </a:lnTo>
                  <a:lnTo>
                    <a:pt x="187" y="482"/>
                  </a:lnTo>
                  <a:lnTo>
                    <a:pt x="224" y="463"/>
                  </a:lnTo>
                  <a:lnTo>
                    <a:pt x="236" y="455"/>
                  </a:lnTo>
                  <a:lnTo>
                    <a:pt x="251" y="444"/>
                  </a:lnTo>
                  <a:lnTo>
                    <a:pt x="264" y="432"/>
                  </a:lnTo>
                  <a:lnTo>
                    <a:pt x="271" y="423"/>
                  </a:lnTo>
                  <a:lnTo>
                    <a:pt x="267" y="415"/>
                  </a:lnTo>
                  <a:lnTo>
                    <a:pt x="259" y="410"/>
                  </a:lnTo>
                  <a:lnTo>
                    <a:pt x="255" y="412"/>
                  </a:lnTo>
                  <a:lnTo>
                    <a:pt x="244" y="421"/>
                  </a:lnTo>
                  <a:lnTo>
                    <a:pt x="199" y="455"/>
                  </a:lnTo>
                  <a:lnTo>
                    <a:pt x="153" y="469"/>
                  </a:lnTo>
                  <a:lnTo>
                    <a:pt x="138" y="466"/>
                  </a:lnTo>
                  <a:lnTo>
                    <a:pt x="126" y="456"/>
                  </a:lnTo>
                  <a:lnTo>
                    <a:pt x="118" y="443"/>
                  </a:lnTo>
                  <a:lnTo>
                    <a:pt x="113" y="428"/>
                  </a:lnTo>
                  <a:lnTo>
                    <a:pt x="109" y="411"/>
                  </a:lnTo>
                  <a:lnTo>
                    <a:pt x="108" y="396"/>
                  </a:lnTo>
                  <a:lnTo>
                    <a:pt x="107" y="384"/>
                  </a:lnTo>
                  <a:lnTo>
                    <a:pt x="107" y="376"/>
                  </a:lnTo>
                  <a:lnTo>
                    <a:pt x="107" y="366"/>
                  </a:lnTo>
                  <a:lnTo>
                    <a:pt x="108" y="353"/>
                  </a:lnTo>
                  <a:lnTo>
                    <a:pt x="110" y="346"/>
                  </a:lnTo>
                  <a:lnTo>
                    <a:pt x="117" y="337"/>
                  </a:lnTo>
                  <a:lnTo>
                    <a:pt x="135" y="320"/>
                  </a:lnTo>
                  <a:lnTo>
                    <a:pt x="159" y="296"/>
                  </a:lnTo>
                  <a:lnTo>
                    <a:pt x="186" y="265"/>
                  </a:lnTo>
                  <a:lnTo>
                    <a:pt x="214" y="230"/>
                  </a:lnTo>
                  <a:lnTo>
                    <a:pt x="241" y="190"/>
                  </a:lnTo>
                  <a:lnTo>
                    <a:pt x="263" y="148"/>
                  </a:lnTo>
                  <a:lnTo>
                    <a:pt x="278" y="104"/>
                  </a:lnTo>
                  <a:lnTo>
                    <a:pt x="283" y="59"/>
                  </a:lnTo>
                  <a:lnTo>
                    <a:pt x="283" y="46"/>
                  </a:lnTo>
                  <a:lnTo>
                    <a:pt x="278" y="26"/>
                  </a:lnTo>
                  <a:lnTo>
                    <a:pt x="264" y="8"/>
                  </a:lnTo>
                  <a:lnTo>
                    <a:pt x="238" y="0"/>
                  </a:lnTo>
                  <a:lnTo>
                    <a:pt x="218" y="4"/>
                  </a:lnTo>
                  <a:lnTo>
                    <a:pt x="198" y="14"/>
                  </a:lnTo>
                  <a:lnTo>
                    <a:pt x="181" y="29"/>
                  </a:lnTo>
                  <a:lnTo>
                    <a:pt x="165" y="46"/>
                  </a:lnTo>
                  <a:lnTo>
                    <a:pt x="151" y="65"/>
                  </a:lnTo>
                  <a:lnTo>
                    <a:pt x="140" y="83"/>
                  </a:lnTo>
                  <a:lnTo>
                    <a:pt x="131" y="98"/>
                  </a:lnTo>
                  <a:lnTo>
                    <a:pt x="125" y="108"/>
                  </a:lnTo>
                  <a:lnTo>
                    <a:pt x="105" y="151"/>
                  </a:lnTo>
                  <a:lnTo>
                    <a:pt x="90" y="191"/>
                  </a:lnTo>
                  <a:lnTo>
                    <a:pt x="79" y="227"/>
                  </a:lnTo>
                  <a:lnTo>
                    <a:pt x="72" y="256"/>
                  </a:lnTo>
                  <a:lnTo>
                    <a:pt x="66" y="287"/>
                  </a:lnTo>
                  <a:lnTo>
                    <a:pt x="63" y="313"/>
                  </a:lnTo>
                  <a:lnTo>
                    <a:pt x="62" y="335"/>
                  </a:lnTo>
                  <a:lnTo>
                    <a:pt x="62" y="359"/>
                  </a:lnTo>
                  <a:lnTo>
                    <a:pt x="53" y="367"/>
                  </a:lnTo>
                  <a:lnTo>
                    <a:pt x="38" y="381"/>
                  </a:lnTo>
                  <a:lnTo>
                    <a:pt x="22" y="395"/>
                  </a:lnTo>
                  <a:lnTo>
                    <a:pt x="12" y="404"/>
                  </a:lnTo>
                  <a:lnTo>
                    <a:pt x="2" y="414"/>
                  </a:lnTo>
                  <a:lnTo>
                    <a:pt x="0" y="419"/>
                  </a:lnTo>
                  <a:lnTo>
                    <a:pt x="4" y="427"/>
                  </a:lnTo>
                  <a:lnTo>
                    <a:pt x="12" y="431"/>
                  </a:lnTo>
                  <a:lnTo>
                    <a:pt x="17" y="428"/>
                  </a:lnTo>
                  <a:lnTo>
                    <a:pt x="26" y="421"/>
                  </a:lnTo>
                  <a:lnTo>
                    <a:pt x="34" y="414"/>
                  </a:lnTo>
                  <a:lnTo>
                    <a:pt x="39" y="409"/>
                  </a:lnTo>
                  <a:lnTo>
                    <a:pt x="66" y="387"/>
                  </a:lnTo>
                  <a:close/>
                  <a:moveTo>
                    <a:pt x="114" y="309"/>
                  </a:moveTo>
                  <a:lnTo>
                    <a:pt x="121" y="276"/>
                  </a:lnTo>
                  <a:lnTo>
                    <a:pt x="131" y="234"/>
                  </a:lnTo>
                  <a:lnTo>
                    <a:pt x="144" y="186"/>
                  </a:lnTo>
                  <a:lnTo>
                    <a:pt x="159" y="138"/>
                  </a:lnTo>
                  <a:lnTo>
                    <a:pt x="177" y="92"/>
                  </a:lnTo>
                  <a:lnTo>
                    <a:pt x="196" y="55"/>
                  </a:lnTo>
                  <a:lnTo>
                    <a:pt x="217" y="29"/>
                  </a:lnTo>
                  <a:lnTo>
                    <a:pt x="238" y="19"/>
                  </a:lnTo>
                  <a:lnTo>
                    <a:pt x="256" y="28"/>
                  </a:lnTo>
                  <a:lnTo>
                    <a:pt x="262" y="55"/>
                  </a:lnTo>
                  <a:lnTo>
                    <a:pt x="261" y="70"/>
                  </a:lnTo>
                  <a:lnTo>
                    <a:pt x="254" y="103"/>
                  </a:lnTo>
                  <a:lnTo>
                    <a:pt x="237" y="149"/>
                  </a:lnTo>
                  <a:lnTo>
                    <a:pt x="203" y="207"/>
                  </a:lnTo>
                  <a:lnTo>
                    <a:pt x="177" y="241"/>
                  </a:lnTo>
                  <a:lnTo>
                    <a:pt x="152" y="271"/>
                  </a:lnTo>
                  <a:lnTo>
                    <a:pt x="130" y="293"/>
                  </a:lnTo>
                  <a:lnTo>
                    <a:pt x="114" y="30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0" name="Freeform 79"/>
            <p:cNvSpPr>
              <a:spLocks noChangeAspect="1"/>
            </p:cNvSpPr>
            <p:nvPr/>
          </p:nvSpPr>
          <p:spPr bwMode="auto">
            <a:xfrm>
              <a:off x="4660" y="1382"/>
              <a:ext cx="265" cy="343"/>
            </a:xfrm>
            <a:custGeom>
              <a:avLst/>
              <a:gdLst>
                <a:gd name="T0" fmla="*/ 120 w 265"/>
                <a:gd name="T1" fmla="*/ 11 h 343"/>
                <a:gd name="T2" fmla="*/ 116 w 265"/>
                <a:gd name="T3" fmla="*/ 1 h 343"/>
                <a:gd name="T4" fmla="*/ 46 w 265"/>
                <a:gd name="T5" fmla="*/ 4 h 343"/>
                <a:gd name="T6" fmla="*/ 34 w 265"/>
                <a:gd name="T7" fmla="*/ 7 h 343"/>
                <a:gd name="T8" fmla="*/ 35 w 265"/>
                <a:gd name="T9" fmla="*/ 26 h 343"/>
                <a:gd name="T10" fmla="*/ 51 w 265"/>
                <a:gd name="T11" fmla="*/ 27 h 343"/>
                <a:gd name="T12" fmla="*/ 70 w 265"/>
                <a:gd name="T13" fmla="*/ 30 h 343"/>
                <a:gd name="T14" fmla="*/ 71 w 265"/>
                <a:gd name="T15" fmla="*/ 37 h 343"/>
                <a:gd name="T16" fmla="*/ 2 w 265"/>
                <a:gd name="T17" fmla="*/ 314 h 343"/>
                <a:gd name="T18" fmla="*/ 0 w 265"/>
                <a:gd name="T19" fmla="*/ 325 h 343"/>
                <a:gd name="T20" fmla="*/ 19 w 265"/>
                <a:gd name="T21" fmla="*/ 343 h 343"/>
                <a:gd name="T22" fmla="*/ 38 w 265"/>
                <a:gd name="T23" fmla="*/ 333 h 343"/>
                <a:gd name="T24" fmla="*/ 44 w 265"/>
                <a:gd name="T25" fmla="*/ 318 h 343"/>
                <a:gd name="T26" fmla="*/ 83 w 265"/>
                <a:gd name="T27" fmla="*/ 230 h 343"/>
                <a:gd name="T28" fmla="*/ 130 w 265"/>
                <a:gd name="T29" fmla="*/ 246 h 343"/>
                <a:gd name="T30" fmla="*/ 138 w 265"/>
                <a:gd name="T31" fmla="*/ 278 h 343"/>
                <a:gd name="T32" fmla="*/ 142 w 265"/>
                <a:gd name="T33" fmla="*/ 313 h 343"/>
                <a:gd name="T34" fmla="*/ 174 w 265"/>
                <a:gd name="T35" fmla="*/ 339 h 343"/>
                <a:gd name="T36" fmla="*/ 213 w 265"/>
                <a:gd name="T37" fmla="*/ 340 h 343"/>
                <a:gd name="T38" fmla="*/ 239 w 265"/>
                <a:gd name="T39" fmla="*/ 320 h 343"/>
                <a:gd name="T40" fmla="*/ 256 w 265"/>
                <a:gd name="T41" fmla="*/ 294 h 343"/>
                <a:gd name="T42" fmla="*/ 264 w 265"/>
                <a:gd name="T43" fmla="*/ 272 h 343"/>
                <a:gd name="T44" fmla="*/ 260 w 265"/>
                <a:gd name="T45" fmla="*/ 261 h 343"/>
                <a:gd name="T46" fmla="*/ 246 w 265"/>
                <a:gd name="T47" fmla="*/ 263 h 343"/>
                <a:gd name="T48" fmla="*/ 238 w 265"/>
                <a:gd name="T49" fmla="*/ 287 h 343"/>
                <a:gd name="T50" fmla="*/ 215 w 265"/>
                <a:gd name="T51" fmla="*/ 320 h 343"/>
                <a:gd name="T52" fmla="*/ 187 w 265"/>
                <a:gd name="T53" fmla="*/ 323 h 343"/>
                <a:gd name="T54" fmla="*/ 178 w 265"/>
                <a:gd name="T55" fmla="*/ 306 h 343"/>
                <a:gd name="T56" fmla="*/ 178 w 265"/>
                <a:gd name="T57" fmla="*/ 292 h 343"/>
                <a:gd name="T58" fmla="*/ 182 w 265"/>
                <a:gd name="T59" fmla="*/ 265 h 343"/>
                <a:gd name="T60" fmla="*/ 151 w 265"/>
                <a:gd name="T61" fmla="*/ 224 h 343"/>
                <a:gd name="T62" fmla="*/ 96 w 265"/>
                <a:gd name="T63" fmla="*/ 213 h 343"/>
                <a:gd name="T64" fmla="*/ 138 w 265"/>
                <a:gd name="T65" fmla="*/ 182 h 343"/>
                <a:gd name="T66" fmla="*/ 220 w 265"/>
                <a:gd name="T67" fmla="*/ 139 h 343"/>
                <a:gd name="T68" fmla="*/ 237 w 265"/>
                <a:gd name="T69" fmla="*/ 144 h 343"/>
                <a:gd name="T70" fmla="*/ 220 w 265"/>
                <a:gd name="T71" fmla="*/ 154 h 343"/>
                <a:gd name="T72" fmla="*/ 211 w 265"/>
                <a:gd name="T73" fmla="*/ 171 h 343"/>
                <a:gd name="T74" fmla="*/ 216 w 265"/>
                <a:gd name="T75" fmla="*/ 188 h 343"/>
                <a:gd name="T76" fmla="*/ 241 w 265"/>
                <a:gd name="T77" fmla="*/ 194 h 343"/>
                <a:gd name="T78" fmla="*/ 259 w 265"/>
                <a:gd name="T79" fmla="*/ 177 h 343"/>
                <a:gd name="T80" fmla="*/ 259 w 265"/>
                <a:gd name="T81" fmla="*/ 144 h 343"/>
                <a:gd name="T82" fmla="*/ 237 w 265"/>
                <a:gd name="T83" fmla="*/ 125 h 343"/>
                <a:gd name="T84" fmla="*/ 197 w 265"/>
                <a:gd name="T85" fmla="*/ 126 h 343"/>
                <a:gd name="T86" fmla="*/ 150 w 265"/>
                <a:gd name="T87" fmla="*/ 153 h 343"/>
                <a:gd name="T88" fmla="*/ 99 w 265"/>
                <a:gd name="T89" fmla="*/ 192 h 343"/>
                <a:gd name="T90" fmla="*/ 119 w 265"/>
                <a:gd name="T91" fmla="*/ 1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5" h="343">
                  <a:moveTo>
                    <a:pt x="119" y="18"/>
                  </a:moveTo>
                  <a:lnTo>
                    <a:pt x="120" y="11"/>
                  </a:lnTo>
                  <a:lnTo>
                    <a:pt x="121" y="8"/>
                  </a:lnTo>
                  <a:lnTo>
                    <a:pt x="116" y="1"/>
                  </a:lnTo>
                  <a:lnTo>
                    <a:pt x="106" y="0"/>
                  </a:lnTo>
                  <a:lnTo>
                    <a:pt x="46" y="4"/>
                  </a:lnTo>
                  <a:lnTo>
                    <a:pt x="38" y="5"/>
                  </a:lnTo>
                  <a:lnTo>
                    <a:pt x="34" y="7"/>
                  </a:lnTo>
                  <a:lnTo>
                    <a:pt x="31" y="18"/>
                  </a:lnTo>
                  <a:lnTo>
                    <a:pt x="35" y="26"/>
                  </a:lnTo>
                  <a:lnTo>
                    <a:pt x="46" y="27"/>
                  </a:lnTo>
                  <a:lnTo>
                    <a:pt x="51" y="27"/>
                  </a:lnTo>
                  <a:lnTo>
                    <a:pt x="62" y="28"/>
                  </a:lnTo>
                  <a:lnTo>
                    <a:pt x="70" y="30"/>
                  </a:lnTo>
                  <a:lnTo>
                    <a:pt x="72" y="34"/>
                  </a:lnTo>
                  <a:lnTo>
                    <a:pt x="71" y="37"/>
                  </a:lnTo>
                  <a:lnTo>
                    <a:pt x="69" y="45"/>
                  </a:lnTo>
                  <a:lnTo>
                    <a:pt x="2" y="314"/>
                  </a:lnTo>
                  <a:lnTo>
                    <a:pt x="0" y="321"/>
                  </a:lnTo>
                  <a:lnTo>
                    <a:pt x="0" y="325"/>
                  </a:lnTo>
                  <a:lnTo>
                    <a:pt x="6" y="338"/>
                  </a:lnTo>
                  <a:lnTo>
                    <a:pt x="19" y="343"/>
                  </a:lnTo>
                  <a:lnTo>
                    <a:pt x="30" y="340"/>
                  </a:lnTo>
                  <a:lnTo>
                    <a:pt x="38" y="333"/>
                  </a:lnTo>
                  <a:lnTo>
                    <a:pt x="42" y="324"/>
                  </a:lnTo>
                  <a:lnTo>
                    <a:pt x="44" y="318"/>
                  </a:lnTo>
                  <a:lnTo>
                    <a:pt x="66" y="228"/>
                  </a:lnTo>
                  <a:lnTo>
                    <a:pt x="83" y="230"/>
                  </a:lnTo>
                  <a:lnTo>
                    <a:pt x="107" y="235"/>
                  </a:lnTo>
                  <a:lnTo>
                    <a:pt x="130" y="246"/>
                  </a:lnTo>
                  <a:lnTo>
                    <a:pt x="139" y="267"/>
                  </a:lnTo>
                  <a:lnTo>
                    <a:pt x="138" y="278"/>
                  </a:lnTo>
                  <a:lnTo>
                    <a:pt x="136" y="290"/>
                  </a:lnTo>
                  <a:lnTo>
                    <a:pt x="142" y="313"/>
                  </a:lnTo>
                  <a:lnTo>
                    <a:pt x="155" y="330"/>
                  </a:lnTo>
                  <a:lnTo>
                    <a:pt x="174" y="339"/>
                  </a:lnTo>
                  <a:lnTo>
                    <a:pt x="196" y="343"/>
                  </a:lnTo>
                  <a:lnTo>
                    <a:pt x="213" y="340"/>
                  </a:lnTo>
                  <a:lnTo>
                    <a:pt x="227" y="331"/>
                  </a:lnTo>
                  <a:lnTo>
                    <a:pt x="239" y="320"/>
                  </a:lnTo>
                  <a:lnTo>
                    <a:pt x="249" y="307"/>
                  </a:lnTo>
                  <a:lnTo>
                    <a:pt x="256" y="294"/>
                  </a:lnTo>
                  <a:lnTo>
                    <a:pt x="261" y="282"/>
                  </a:lnTo>
                  <a:lnTo>
                    <a:pt x="264" y="272"/>
                  </a:lnTo>
                  <a:lnTo>
                    <a:pt x="265" y="267"/>
                  </a:lnTo>
                  <a:lnTo>
                    <a:pt x="260" y="261"/>
                  </a:lnTo>
                  <a:lnTo>
                    <a:pt x="254" y="260"/>
                  </a:lnTo>
                  <a:lnTo>
                    <a:pt x="246" y="263"/>
                  </a:lnTo>
                  <a:lnTo>
                    <a:pt x="243" y="271"/>
                  </a:lnTo>
                  <a:lnTo>
                    <a:pt x="238" y="287"/>
                  </a:lnTo>
                  <a:lnTo>
                    <a:pt x="228" y="305"/>
                  </a:lnTo>
                  <a:lnTo>
                    <a:pt x="215" y="320"/>
                  </a:lnTo>
                  <a:lnTo>
                    <a:pt x="198" y="326"/>
                  </a:lnTo>
                  <a:lnTo>
                    <a:pt x="187" y="323"/>
                  </a:lnTo>
                  <a:lnTo>
                    <a:pt x="180" y="316"/>
                  </a:lnTo>
                  <a:lnTo>
                    <a:pt x="178" y="306"/>
                  </a:lnTo>
                  <a:lnTo>
                    <a:pt x="177" y="297"/>
                  </a:lnTo>
                  <a:lnTo>
                    <a:pt x="178" y="292"/>
                  </a:lnTo>
                  <a:lnTo>
                    <a:pt x="179" y="282"/>
                  </a:lnTo>
                  <a:lnTo>
                    <a:pt x="182" y="265"/>
                  </a:lnTo>
                  <a:lnTo>
                    <a:pt x="172" y="239"/>
                  </a:lnTo>
                  <a:lnTo>
                    <a:pt x="151" y="224"/>
                  </a:lnTo>
                  <a:lnTo>
                    <a:pt x="123" y="216"/>
                  </a:lnTo>
                  <a:lnTo>
                    <a:pt x="96" y="213"/>
                  </a:lnTo>
                  <a:lnTo>
                    <a:pt x="119" y="196"/>
                  </a:lnTo>
                  <a:lnTo>
                    <a:pt x="138" y="182"/>
                  </a:lnTo>
                  <a:lnTo>
                    <a:pt x="179" y="152"/>
                  </a:lnTo>
                  <a:lnTo>
                    <a:pt x="220" y="139"/>
                  </a:lnTo>
                  <a:lnTo>
                    <a:pt x="232" y="141"/>
                  </a:lnTo>
                  <a:lnTo>
                    <a:pt x="237" y="144"/>
                  </a:lnTo>
                  <a:lnTo>
                    <a:pt x="233" y="146"/>
                  </a:lnTo>
                  <a:lnTo>
                    <a:pt x="220" y="154"/>
                  </a:lnTo>
                  <a:lnTo>
                    <a:pt x="213" y="163"/>
                  </a:lnTo>
                  <a:lnTo>
                    <a:pt x="211" y="171"/>
                  </a:lnTo>
                  <a:lnTo>
                    <a:pt x="211" y="175"/>
                  </a:lnTo>
                  <a:lnTo>
                    <a:pt x="216" y="188"/>
                  </a:lnTo>
                  <a:lnTo>
                    <a:pt x="232" y="195"/>
                  </a:lnTo>
                  <a:lnTo>
                    <a:pt x="241" y="194"/>
                  </a:lnTo>
                  <a:lnTo>
                    <a:pt x="252" y="188"/>
                  </a:lnTo>
                  <a:lnTo>
                    <a:pt x="259" y="177"/>
                  </a:lnTo>
                  <a:lnTo>
                    <a:pt x="263" y="161"/>
                  </a:lnTo>
                  <a:lnTo>
                    <a:pt x="259" y="144"/>
                  </a:lnTo>
                  <a:lnTo>
                    <a:pt x="251" y="132"/>
                  </a:lnTo>
                  <a:lnTo>
                    <a:pt x="237" y="125"/>
                  </a:lnTo>
                  <a:lnTo>
                    <a:pt x="221" y="122"/>
                  </a:lnTo>
                  <a:lnTo>
                    <a:pt x="197" y="126"/>
                  </a:lnTo>
                  <a:lnTo>
                    <a:pt x="173" y="137"/>
                  </a:lnTo>
                  <a:lnTo>
                    <a:pt x="150" y="153"/>
                  </a:lnTo>
                  <a:lnTo>
                    <a:pt x="124" y="173"/>
                  </a:lnTo>
                  <a:lnTo>
                    <a:pt x="99" y="192"/>
                  </a:lnTo>
                  <a:lnTo>
                    <a:pt x="72" y="207"/>
                  </a:lnTo>
                  <a:lnTo>
                    <a:pt x="119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1" name="Freeform 80"/>
            <p:cNvSpPr>
              <a:spLocks noChangeAspect="1"/>
            </p:cNvSpPr>
            <p:nvPr/>
          </p:nvSpPr>
          <p:spPr bwMode="auto">
            <a:xfrm>
              <a:off x="5071" y="1106"/>
              <a:ext cx="163" cy="680"/>
            </a:xfrm>
            <a:custGeom>
              <a:avLst/>
              <a:gdLst>
                <a:gd name="T0" fmla="*/ 163 w 163"/>
                <a:gd name="T1" fmla="*/ 353 h 680"/>
                <a:gd name="T2" fmla="*/ 163 w 163"/>
                <a:gd name="T3" fmla="*/ 327 h 680"/>
                <a:gd name="T4" fmla="*/ 35 w 163"/>
                <a:gd name="T5" fmla="*/ 17 h 680"/>
                <a:gd name="T6" fmla="*/ 28 w 163"/>
                <a:gd name="T7" fmla="*/ 5 h 680"/>
                <a:gd name="T8" fmla="*/ 16 w 163"/>
                <a:gd name="T9" fmla="*/ 0 h 680"/>
                <a:gd name="T10" fmla="*/ 5 w 163"/>
                <a:gd name="T11" fmla="*/ 4 h 680"/>
                <a:gd name="T12" fmla="*/ 0 w 163"/>
                <a:gd name="T13" fmla="*/ 17 h 680"/>
                <a:gd name="T14" fmla="*/ 0 w 163"/>
                <a:gd name="T15" fmla="*/ 21 h 680"/>
                <a:gd name="T16" fmla="*/ 4 w 163"/>
                <a:gd name="T17" fmla="*/ 30 h 680"/>
                <a:gd name="T18" fmla="*/ 132 w 163"/>
                <a:gd name="T19" fmla="*/ 340 h 680"/>
                <a:gd name="T20" fmla="*/ 4 w 163"/>
                <a:gd name="T21" fmla="*/ 651 h 680"/>
                <a:gd name="T22" fmla="*/ 0 w 163"/>
                <a:gd name="T23" fmla="*/ 660 h 680"/>
                <a:gd name="T24" fmla="*/ 0 w 163"/>
                <a:gd name="T25" fmla="*/ 664 h 680"/>
                <a:gd name="T26" fmla="*/ 5 w 163"/>
                <a:gd name="T27" fmla="*/ 676 h 680"/>
                <a:gd name="T28" fmla="*/ 16 w 163"/>
                <a:gd name="T29" fmla="*/ 680 h 680"/>
                <a:gd name="T30" fmla="*/ 28 w 163"/>
                <a:gd name="T31" fmla="*/ 675 h 680"/>
                <a:gd name="T32" fmla="*/ 34 w 163"/>
                <a:gd name="T33" fmla="*/ 664 h 680"/>
                <a:gd name="T34" fmla="*/ 163 w 163"/>
                <a:gd name="T35" fmla="*/ 353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680">
                  <a:moveTo>
                    <a:pt x="163" y="353"/>
                  </a:moveTo>
                  <a:lnTo>
                    <a:pt x="163" y="327"/>
                  </a:lnTo>
                  <a:lnTo>
                    <a:pt x="35" y="17"/>
                  </a:lnTo>
                  <a:lnTo>
                    <a:pt x="28" y="5"/>
                  </a:lnTo>
                  <a:lnTo>
                    <a:pt x="16" y="0"/>
                  </a:lnTo>
                  <a:lnTo>
                    <a:pt x="5" y="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4" y="30"/>
                  </a:lnTo>
                  <a:lnTo>
                    <a:pt x="132" y="340"/>
                  </a:lnTo>
                  <a:lnTo>
                    <a:pt x="4" y="651"/>
                  </a:lnTo>
                  <a:lnTo>
                    <a:pt x="0" y="660"/>
                  </a:lnTo>
                  <a:lnTo>
                    <a:pt x="0" y="664"/>
                  </a:lnTo>
                  <a:lnTo>
                    <a:pt x="5" y="676"/>
                  </a:lnTo>
                  <a:lnTo>
                    <a:pt x="16" y="680"/>
                  </a:lnTo>
                  <a:lnTo>
                    <a:pt x="28" y="675"/>
                  </a:lnTo>
                  <a:lnTo>
                    <a:pt x="34" y="664"/>
                  </a:lnTo>
                  <a:lnTo>
                    <a:pt x="163" y="35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4/4 – Learning information </a:t>
            </a:r>
            <a:r>
              <a:rPr lang="fr-FR" dirty="0" err="1" smtClean="0">
                <a:latin typeface="cmss17" pitchFamily="34" charset="0"/>
              </a:rPr>
              <a:t>from</a:t>
            </a:r>
            <a:r>
              <a:rPr lang="fr-FR" dirty="0" smtClean="0">
                <a:latin typeface="cmss17" pitchFamily="34" charset="0"/>
              </a:rPr>
              <a:t> large </a:t>
            </a:r>
            <a:r>
              <a:rPr lang="fr-FR" dirty="0" err="1" smtClean="0">
                <a:latin typeface="cmss17" pitchFamily="34" charset="0"/>
              </a:rPr>
              <a:t>databases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50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10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209" grpId="0"/>
      <p:bldP spid="241" grpId="0"/>
      <p:bldP spid="242" grpId="0"/>
      <p:bldP spid="252" grpId="0"/>
      <p:bldP spid="25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Evaluation of </a:t>
            </a:r>
            <a:r>
              <a:rPr lang="fr-FR" dirty="0" err="1" smtClean="0"/>
              <a:t>myocardium</a:t>
            </a:r>
            <a:r>
              <a:rPr lang="fr-FR" dirty="0" smtClean="0"/>
              <a:t> segmentation in MR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251520" y="1412776"/>
            <a:ext cx="3466728" cy="452596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fr-FR" sz="2400" dirty="0" err="1" smtClean="0">
                <a:solidFill>
                  <a:srgbClr val="0B5ED7"/>
                </a:solidFill>
              </a:rPr>
              <a:t>Database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245 short-axis 2D MRI </a:t>
            </a:r>
            <a:r>
              <a:rPr lang="fr-FR" sz="2400" dirty="0" err="1" smtClean="0"/>
              <a:t>from</a:t>
            </a:r>
            <a:r>
              <a:rPr lang="fr-FR" sz="2400" dirty="0" smtClean="0"/>
              <a:t> 61 patients</a:t>
            </a:r>
          </a:p>
          <a:p>
            <a:endParaRPr lang="fr-FR" sz="2400" dirty="0" smtClean="0"/>
          </a:p>
          <a:p>
            <a:pPr>
              <a:buClr>
                <a:schemeClr val="tx1"/>
              </a:buClr>
            </a:pPr>
            <a:r>
              <a:rPr lang="fr-FR" sz="2400" dirty="0" smtClean="0">
                <a:solidFill>
                  <a:srgbClr val="0B5ED7"/>
                </a:solidFill>
              </a:rPr>
              <a:t>2-fold cross validation</a:t>
            </a:r>
            <a:br>
              <a:rPr lang="fr-FR" sz="2400" dirty="0" smtClean="0">
                <a:solidFill>
                  <a:srgbClr val="0B5ED7"/>
                </a:solidFill>
              </a:rPr>
            </a:br>
            <a:r>
              <a:rPr lang="fr-FR" sz="2400" dirty="0" smtClean="0"/>
              <a:t>Training: 30 patients</a:t>
            </a:r>
            <a:br>
              <a:rPr lang="fr-FR" sz="2400" dirty="0" smtClean="0"/>
            </a:br>
            <a:r>
              <a:rPr lang="fr-FR" sz="2400" dirty="0" smtClean="0"/>
              <a:t>Test: 31 patients</a:t>
            </a:r>
            <a:endParaRPr lang="fr-FR" sz="2400" dirty="0"/>
          </a:p>
          <a:p>
            <a:pPr>
              <a:buClr>
                <a:schemeClr val="tx1"/>
              </a:buClr>
            </a:pPr>
            <a:endParaRPr lang="fr-FR" sz="2400" dirty="0"/>
          </a:p>
          <a:p>
            <a:pPr>
              <a:buClr>
                <a:schemeClr val="tx1"/>
              </a:buClr>
            </a:pPr>
            <a:r>
              <a:rPr lang="fr-FR" sz="2400" dirty="0" err="1" smtClean="0"/>
              <a:t>Statistically</a:t>
            </a:r>
            <a:r>
              <a:rPr lang="fr-FR" sz="2400" dirty="0" smtClean="0"/>
              <a:t> </a:t>
            </a:r>
            <a:r>
              <a:rPr lang="fr-FR" sz="2400" dirty="0" err="1" smtClean="0"/>
              <a:t>significant</a:t>
            </a:r>
            <a:r>
              <a:rPr lang="fr-FR" sz="2400" dirty="0" smtClean="0"/>
              <a:t> </a:t>
            </a:r>
            <a:r>
              <a:rPr lang="fr-FR" sz="2400" dirty="0" err="1" smtClean="0"/>
              <a:t>improvements</a:t>
            </a:r>
            <a:endParaRPr lang="fr-FR" sz="24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3914637" y="1484784"/>
            <a:ext cx="4833827" cy="3600450"/>
            <a:chOff x="3914637" y="1484784"/>
            <a:chExt cx="4833827" cy="360045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3139" y="1484784"/>
              <a:ext cx="4505325" cy="360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3914637" y="1988840"/>
              <a:ext cx="4761819" cy="2555721"/>
              <a:chOff x="3842628" y="1895375"/>
              <a:chExt cx="4761819" cy="2555721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020272" y="3194693"/>
                <a:ext cx="1584175" cy="1170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6200000">
                <a:off x="2749433" y="2988570"/>
                <a:ext cx="2555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>
                    <a:latin typeface="cmss17" pitchFamily="34" charset="0"/>
                  </a:rPr>
                  <a:t>Dice</a:t>
                </a:r>
                <a:r>
                  <a:rPr lang="fr-FR" dirty="0" smtClean="0">
                    <a:latin typeface="cmss17" pitchFamily="34" charset="0"/>
                  </a:rPr>
                  <a:t> coefficient</a:t>
                </a:r>
                <a:endParaRPr lang="fr-FR" dirty="0">
                  <a:latin typeface="cmss17" pitchFamily="34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7154997" y="5107089"/>
            <a:ext cx="1540364" cy="770183"/>
            <a:chOff x="6957557" y="5013174"/>
            <a:chExt cx="2016223" cy="1008113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6957557" y="5519987"/>
              <a:ext cx="2016223" cy="0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963312" y="5245690"/>
              <a:ext cx="648072" cy="47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234701" y="5248199"/>
              <a:ext cx="526440" cy="488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33621" y="5013174"/>
              <a:ext cx="696987" cy="100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0899" y="5106641"/>
            <a:ext cx="532800" cy="7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56" y="5106872"/>
            <a:ext cx="519232" cy="7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92280" y="1340768"/>
            <a:ext cx="1656184" cy="482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21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4/4 – Learning information </a:t>
            </a:r>
            <a:r>
              <a:rPr lang="fr-FR" dirty="0" err="1" smtClean="0">
                <a:latin typeface="cmss17" pitchFamily="34" charset="0"/>
              </a:rPr>
              <a:t>from</a:t>
            </a:r>
            <a:r>
              <a:rPr lang="fr-FR" dirty="0" smtClean="0">
                <a:latin typeface="cmss17" pitchFamily="34" charset="0"/>
              </a:rPr>
              <a:t> large </a:t>
            </a:r>
            <a:r>
              <a:rPr lang="fr-FR" dirty="0" err="1" smtClean="0">
                <a:latin typeface="cmss17" pitchFamily="34" charset="0"/>
              </a:rPr>
              <a:t>databases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51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710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visual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2866"/>
            <a:ext cx="6912768" cy="428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87824" y="1324753"/>
            <a:ext cx="174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mss17" pitchFamily="34" charset="0"/>
              </a:rPr>
              <a:t>No modes</a:t>
            </a:r>
            <a:endParaRPr lang="fr-FR" dirty="0">
              <a:latin typeface="cmss17" pitchFamily="34" charset="0"/>
            </a:endParaRPr>
          </a:p>
          <a:p>
            <a:pPr algn="ctr"/>
            <a:r>
              <a:rPr lang="fr-FR" dirty="0" err="1" smtClean="0">
                <a:latin typeface="cmss17" pitchFamily="34" charset="0"/>
              </a:rPr>
              <a:t>Low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constraint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8990" y="1323012"/>
            <a:ext cx="166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mss17" pitchFamily="34" charset="0"/>
              </a:rPr>
              <a:t>No modes</a:t>
            </a:r>
            <a:br>
              <a:rPr lang="fr-FR" dirty="0" smtClean="0">
                <a:latin typeface="cmss17" pitchFamily="34" charset="0"/>
              </a:rPr>
            </a:br>
            <a:r>
              <a:rPr lang="fr-FR" dirty="0" smtClean="0">
                <a:latin typeface="cmss17" pitchFamily="34" charset="0"/>
              </a:rPr>
              <a:t>High </a:t>
            </a:r>
            <a:r>
              <a:rPr lang="fr-FR" dirty="0" err="1" smtClean="0">
                <a:latin typeface="cmss17" pitchFamily="34" charset="0"/>
              </a:rPr>
              <a:t>constraint</a:t>
            </a:r>
            <a:endParaRPr lang="fr-FR" dirty="0" smtClean="0">
              <a:latin typeface="cmss17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6216" y="1323012"/>
            <a:ext cx="161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0B5ED7"/>
                </a:solidFill>
                <a:latin typeface="cmss17" pitchFamily="34" charset="0"/>
              </a:rPr>
              <a:t>With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modes</a:t>
            </a:r>
          </a:p>
          <a:p>
            <a:pPr algn="ctr"/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(</a:t>
            </a:r>
            <a:r>
              <a:rPr lang="fr-FR" dirty="0" err="1" smtClean="0">
                <a:solidFill>
                  <a:srgbClr val="0B5ED7"/>
                </a:solidFill>
                <a:latin typeface="cmss17" pitchFamily="34" charset="0"/>
              </a:rPr>
              <a:t>proposed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)</a:t>
            </a:r>
            <a:endParaRPr lang="fr-FR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2204864"/>
            <a:ext cx="792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cmss17" pitchFamily="34" charset="0"/>
              </a:rPr>
              <a:t>Case </a:t>
            </a:r>
          </a:p>
          <a:p>
            <a:pPr algn="ctr"/>
            <a:r>
              <a:rPr lang="fr-FR" sz="2400" dirty="0" smtClean="0">
                <a:latin typeface="cmss17" pitchFamily="34" charset="0"/>
              </a:rPr>
              <a:t>#1</a:t>
            </a:r>
            <a:endParaRPr lang="fr-FR" sz="2400" dirty="0">
              <a:latin typeface="cmss17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3645024"/>
            <a:ext cx="792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cmss17" pitchFamily="34" charset="0"/>
              </a:rPr>
              <a:t>Case </a:t>
            </a:r>
          </a:p>
          <a:p>
            <a:pPr algn="ctr"/>
            <a:r>
              <a:rPr lang="fr-FR" sz="2400" dirty="0" smtClean="0">
                <a:latin typeface="cmss17" pitchFamily="34" charset="0"/>
              </a:rPr>
              <a:t>#2</a:t>
            </a:r>
            <a:endParaRPr lang="fr-FR" sz="2400" dirty="0">
              <a:latin typeface="cmss17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5013176"/>
            <a:ext cx="792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cmss17" pitchFamily="34" charset="0"/>
              </a:rPr>
              <a:t>Case </a:t>
            </a:r>
          </a:p>
          <a:p>
            <a:pPr algn="ctr"/>
            <a:r>
              <a:rPr lang="fr-FR" sz="2400" dirty="0" smtClean="0">
                <a:latin typeface="cmss17" pitchFamily="34" charset="0"/>
              </a:rPr>
              <a:t>#3</a:t>
            </a:r>
            <a:endParaRPr lang="fr-FR" sz="2400" dirty="0">
              <a:latin typeface="cmss17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71800" y="6156012"/>
            <a:ext cx="392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mss17" pitchFamily="34" charset="0"/>
              </a:rPr>
              <a:t>Segmentation </a:t>
            </a:r>
            <a:r>
              <a:rPr lang="fr-FR" dirty="0" err="1" smtClean="0">
                <a:solidFill>
                  <a:srgbClr val="FF0000"/>
                </a:solidFill>
                <a:latin typeface="cmss17" pitchFamily="34" charset="0"/>
              </a:rPr>
              <a:t>result</a:t>
            </a:r>
            <a:r>
              <a:rPr lang="fr-FR" dirty="0" smtClean="0">
                <a:latin typeface="cmss17" pitchFamily="34" charset="0"/>
              </a:rPr>
              <a:t> vs </a:t>
            </a:r>
            <a:r>
              <a:rPr lang="fr-FR" dirty="0" err="1" smtClean="0">
                <a:solidFill>
                  <a:srgbClr val="00B050"/>
                </a:solidFill>
                <a:latin typeface="cmss17" pitchFamily="34" charset="0"/>
              </a:rPr>
              <a:t>Ground</a:t>
            </a:r>
            <a:r>
              <a:rPr lang="fr-FR" dirty="0" smtClean="0">
                <a:solidFill>
                  <a:srgbClr val="00B050"/>
                </a:solidFill>
                <a:latin typeface="cmss17" pitchFamily="34" charset="0"/>
              </a:rPr>
              <a:t> </a:t>
            </a:r>
            <a:r>
              <a:rPr lang="fr-FR" dirty="0" err="1" smtClean="0">
                <a:solidFill>
                  <a:srgbClr val="00B050"/>
                </a:solidFill>
                <a:latin typeface="cmss17" pitchFamily="34" charset="0"/>
              </a:rPr>
              <a:t>truth</a:t>
            </a:r>
            <a:endParaRPr lang="fr-FR" dirty="0">
              <a:solidFill>
                <a:srgbClr val="00B050"/>
              </a:solidFill>
              <a:latin typeface="cmss17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2" y="3313559"/>
            <a:ext cx="8064896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539552" y="4734436"/>
            <a:ext cx="8064896" cy="150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434683" y="1385666"/>
            <a:ext cx="1872208" cy="3771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3059832" y="1340768"/>
            <a:ext cx="50739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3059832" y="980728"/>
            <a:ext cx="5073972" cy="369332"/>
            <a:chOff x="3059832" y="1043444"/>
            <a:chExt cx="5073972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3059832" y="1043444"/>
              <a:ext cx="5073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latin typeface="cmss17" pitchFamily="34" charset="0"/>
                </a:rPr>
                <a:t>Deformation</a:t>
              </a:r>
              <a:r>
                <a:rPr lang="fr-FR" dirty="0" smtClean="0">
                  <a:latin typeface="cmss17" pitchFamily="34" charset="0"/>
                </a:rPr>
                <a:t> of	</a:t>
              </a:r>
              <a:endParaRPr lang="fr-FR" dirty="0">
                <a:solidFill>
                  <a:srgbClr val="0B5ED7"/>
                </a:solidFill>
                <a:latin typeface="cmss17" pitchFamily="34" charset="0"/>
              </a:endParaRPr>
            </a:p>
          </p:txBody>
        </p:sp>
        <p:grpSp>
          <p:nvGrpSpPr>
            <p:cNvPr id="21" name="Group 4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 bwMode="auto">
            <a:xfrm>
              <a:off x="6156176" y="1070469"/>
              <a:ext cx="134357" cy="270299"/>
              <a:chOff x="1" y="0"/>
              <a:chExt cx="593" cy="1193"/>
            </a:xfrm>
          </p:grpSpPr>
          <p:sp>
            <p:nvSpPr>
              <p:cNvPr id="23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75" y="0"/>
                <a:ext cx="408" cy="35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prstDash val="solid"/>
                <a:miter lim="800000"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Freeform 6"/>
              <p:cNvSpPr>
                <a:spLocks noChangeAspect="1" noEditPoints="1"/>
              </p:cNvSpPr>
              <p:nvPr/>
            </p:nvSpPr>
            <p:spPr bwMode="auto">
              <a:xfrm>
                <a:off x="1" y="184"/>
                <a:ext cx="593" cy="1009"/>
              </a:xfrm>
              <a:custGeom>
                <a:avLst/>
                <a:gdLst>
                  <a:gd name="T0" fmla="*/ 441 w 593"/>
                  <a:gd name="T1" fmla="*/ 18 h 1009"/>
                  <a:gd name="T2" fmla="*/ 441 w 593"/>
                  <a:gd name="T3" fmla="*/ 5 h 1009"/>
                  <a:gd name="T4" fmla="*/ 418 w 593"/>
                  <a:gd name="T5" fmla="*/ 4 h 1009"/>
                  <a:gd name="T6" fmla="*/ 346 w 593"/>
                  <a:gd name="T7" fmla="*/ 282 h 1009"/>
                  <a:gd name="T8" fmla="*/ 216 w 593"/>
                  <a:gd name="T9" fmla="*/ 311 h 1009"/>
                  <a:gd name="T10" fmla="*/ 105 w 593"/>
                  <a:gd name="T11" fmla="*/ 380 h 1009"/>
                  <a:gd name="T12" fmla="*/ 29 w 593"/>
                  <a:gd name="T13" fmla="*/ 477 h 1009"/>
                  <a:gd name="T14" fmla="*/ 0 w 593"/>
                  <a:gd name="T15" fmla="*/ 589 h 1009"/>
                  <a:gd name="T16" fmla="*/ 57 w 593"/>
                  <a:gd name="T17" fmla="*/ 727 h 1009"/>
                  <a:gd name="T18" fmla="*/ 217 w 593"/>
                  <a:gd name="T19" fmla="*/ 792 h 1009"/>
                  <a:gd name="T20" fmla="*/ 182 w 593"/>
                  <a:gd name="T21" fmla="*/ 935 h 1009"/>
                  <a:gd name="T22" fmla="*/ 168 w 593"/>
                  <a:gd name="T23" fmla="*/ 987 h 1009"/>
                  <a:gd name="T24" fmla="*/ 171 w 593"/>
                  <a:gd name="T25" fmla="*/ 1007 h 1009"/>
                  <a:gd name="T26" fmla="*/ 191 w 593"/>
                  <a:gd name="T27" fmla="*/ 1004 h 1009"/>
                  <a:gd name="T28" fmla="*/ 197 w 593"/>
                  <a:gd name="T29" fmla="*/ 987 h 1009"/>
                  <a:gd name="T30" fmla="*/ 204 w 593"/>
                  <a:gd name="T31" fmla="*/ 959 h 1009"/>
                  <a:gd name="T32" fmla="*/ 314 w 593"/>
                  <a:gd name="T33" fmla="*/ 783 h 1009"/>
                  <a:gd name="T34" fmla="*/ 436 w 593"/>
                  <a:gd name="T35" fmla="*/ 732 h 1009"/>
                  <a:gd name="T36" fmla="*/ 532 w 593"/>
                  <a:gd name="T37" fmla="*/ 646 h 1009"/>
                  <a:gd name="T38" fmla="*/ 586 w 593"/>
                  <a:gd name="T39" fmla="*/ 541 h 1009"/>
                  <a:gd name="T40" fmla="*/ 581 w 593"/>
                  <a:gd name="T41" fmla="*/ 417 h 1009"/>
                  <a:gd name="T42" fmla="*/ 476 w 593"/>
                  <a:gd name="T43" fmla="*/ 305 h 1009"/>
                  <a:gd name="T44" fmla="*/ 439 w 593"/>
                  <a:gd name="T45" fmla="*/ 27 h 1009"/>
                  <a:gd name="T46" fmla="*/ 197 w 593"/>
                  <a:gd name="T47" fmla="*/ 764 h 1009"/>
                  <a:gd name="T48" fmla="*/ 146 w 593"/>
                  <a:gd name="T49" fmla="*/ 747 h 1009"/>
                  <a:gd name="T50" fmla="*/ 103 w 593"/>
                  <a:gd name="T51" fmla="*/ 710 h 1009"/>
                  <a:gd name="T52" fmla="*/ 77 w 593"/>
                  <a:gd name="T53" fmla="*/ 651 h 1009"/>
                  <a:gd name="T54" fmla="*/ 78 w 593"/>
                  <a:gd name="T55" fmla="*/ 561 h 1009"/>
                  <a:gd name="T56" fmla="*/ 113 w 593"/>
                  <a:gd name="T57" fmla="*/ 460 h 1009"/>
                  <a:gd name="T58" fmla="*/ 181 w 593"/>
                  <a:gd name="T59" fmla="*/ 374 h 1009"/>
                  <a:gd name="T60" fmla="*/ 280 w 593"/>
                  <a:gd name="T61" fmla="*/ 318 h 1009"/>
                  <a:gd name="T62" fmla="*/ 223 w 593"/>
                  <a:gd name="T63" fmla="*/ 768 h 1009"/>
                  <a:gd name="T64" fmla="*/ 429 w 593"/>
                  <a:gd name="T65" fmla="*/ 318 h 1009"/>
                  <a:gd name="T66" fmla="*/ 508 w 593"/>
                  <a:gd name="T67" fmla="*/ 396 h 1009"/>
                  <a:gd name="T68" fmla="*/ 515 w 593"/>
                  <a:gd name="T69" fmla="*/ 512 h 1009"/>
                  <a:gd name="T70" fmla="*/ 480 w 593"/>
                  <a:gd name="T71" fmla="*/ 613 h 1009"/>
                  <a:gd name="T72" fmla="*/ 412 w 593"/>
                  <a:gd name="T73" fmla="*/ 700 h 1009"/>
                  <a:gd name="T74" fmla="*/ 313 w 593"/>
                  <a:gd name="T75" fmla="*/ 756 h 1009"/>
                  <a:gd name="T76" fmla="*/ 369 w 593"/>
                  <a:gd name="T77" fmla="*/ 306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93" h="1009">
                    <a:moveTo>
                      <a:pt x="439" y="27"/>
                    </a:moveTo>
                    <a:lnTo>
                      <a:pt x="441" y="18"/>
                    </a:lnTo>
                    <a:lnTo>
                      <a:pt x="442" y="11"/>
                    </a:lnTo>
                    <a:lnTo>
                      <a:pt x="441" y="5"/>
                    </a:lnTo>
                    <a:lnTo>
                      <a:pt x="429" y="0"/>
                    </a:lnTo>
                    <a:lnTo>
                      <a:pt x="418" y="4"/>
                    </a:lnTo>
                    <a:lnTo>
                      <a:pt x="412" y="22"/>
                    </a:lnTo>
                    <a:lnTo>
                      <a:pt x="346" y="282"/>
                    </a:lnTo>
                    <a:lnTo>
                      <a:pt x="280" y="290"/>
                    </a:lnTo>
                    <a:lnTo>
                      <a:pt x="216" y="311"/>
                    </a:lnTo>
                    <a:lnTo>
                      <a:pt x="158" y="341"/>
                    </a:lnTo>
                    <a:lnTo>
                      <a:pt x="105" y="380"/>
                    </a:lnTo>
                    <a:lnTo>
                      <a:pt x="62" y="426"/>
                    </a:lnTo>
                    <a:lnTo>
                      <a:pt x="29" y="477"/>
                    </a:lnTo>
                    <a:lnTo>
                      <a:pt x="8" y="532"/>
                    </a:lnTo>
                    <a:lnTo>
                      <a:pt x="0" y="589"/>
                    </a:lnTo>
                    <a:lnTo>
                      <a:pt x="15" y="665"/>
                    </a:lnTo>
                    <a:lnTo>
                      <a:pt x="57" y="727"/>
                    </a:lnTo>
                    <a:lnTo>
                      <a:pt x="125" y="772"/>
                    </a:lnTo>
                    <a:lnTo>
                      <a:pt x="217" y="792"/>
                    </a:lnTo>
                    <a:lnTo>
                      <a:pt x="191" y="897"/>
                    </a:lnTo>
                    <a:lnTo>
                      <a:pt x="182" y="935"/>
                    </a:lnTo>
                    <a:lnTo>
                      <a:pt x="174" y="966"/>
                    </a:lnTo>
                    <a:lnTo>
                      <a:pt x="168" y="987"/>
                    </a:lnTo>
                    <a:lnTo>
                      <a:pt x="167" y="996"/>
                    </a:lnTo>
                    <a:lnTo>
                      <a:pt x="171" y="1007"/>
                    </a:lnTo>
                    <a:lnTo>
                      <a:pt x="180" y="1009"/>
                    </a:lnTo>
                    <a:lnTo>
                      <a:pt x="191" y="1004"/>
                    </a:lnTo>
                    <a:lnTo>
                      <a:pt x="194" y="998"/>
                    </a:lnTo>
                    <a:lnTo>
                      <a:pt x="197" y="987"/>
                    </a:lnTo>
                    <a:lnTo>
                      <a:pt x="201" y="973"/>
                    </a:lnTo>
                    <a:lnTo>
                      <a:pt x="204" y="959"/>
                    </a:lnTo>
                    <a:lnTo>
                      <a:pt x="247" y="792"/>
                    </a:lnTo>
                    <a:lnTo>
                      <a:pt x="314" y="783"/>
                    </a:lnTo>
                    <a:lnTo>
                      <a:pt x="377" y="763"/>
                    </a:lnTo>
                    <a:lnTo>
                      <a:pt x="436" y="732"/>
                    </a:lnTo>
                    <a:lnTo>
                      <a:pt x="488" y="693"/>
                    </a:lnTo>
                    <a:lnTo>
                      <a:pt x="532" y="646"/>
                    </a:lnTo>
                    <a:lnTo>
                      <a:pt x="565" y="595"/>
                    </a:lnTo>
                    <a:lnTo>
                      <a:pt x="586" y="541"/>
                    </a:lnTo>
                    <a:lnTo>
                      <a:pt x="593" y="484"/>
                    </a:lnTo>
                    <a:lnTo>
                      <a:pt x="581" y="417"/>
                    </a:lnTo>
                    <a:lnTo>
                      <a:pt x="543" y="354"/>
                    </a:lnTo>
                    <a:lnTo>
                      <a:pt x="476" y="305"/>
                    </a:lnTo>
                    <a:lnTo>
                      <a:pt x="376" y="282"/>
                    </a:lnTo>
                    <a:lnTo>
                      <a:pt x="439" y="27"/>
                    </a:lnTo>
                    <a:close/>
                    <a:moveTo>
                      <a:pt x="223" y="768"/>
                    </a:moveTo>
                    <a:lnTo>
                      <a:pt x="197" y="764"/>
                    </a:lnTo>
                    <a:lnTo>
                      <a:pt x="171" y="757"/>
                    </a:lnTo>
                    <a:lnTo>
                      <a:pt x="146" y="747"/>
                    </a:lnTo>
                    <a:lnTo>
                      <a:pt x="123" y="731"/>
                    </a:lnTo>
                    <a:lnTo>
                      <a:pt x="103" y="710"/>
                    </a:lnTo>
                    <a:lnTo>
                      <a:pt x="88" y="683"/>
                    </a:lnTo>
                    <a:lnTo>
                      <a:pt x="77" y="651"/>
                    </a:lnTo>
                    <a:lnTo>
                      <a:pt x="74" y="613"/>
                    </a:lnTo>
                    <a:lnTo>
                      <a:pt x="78" y="561"/>
                    </a:lnTo>
                    <a:lnTo>
                      <a:pt x="91" y="510"/>
                    </a:lnTo>
                    <a:lnTo>
                      <a:pt x="113" y="460"/>
                    </a:lnTo>
                    <a:lnTo>
                      <a:pt x="143" y="414"/>
                    </a:lnTo>
                    <a:lnTo>
                      <a:pt x="181" y="374"/>
                    </a:lnTo>
                    <a:lnTo>
                      <a:pt x="227" y="341"/>
                    </a:lnTo>
                    <a:lnTo>
                      <a:pt x="280" y="318"/>
                    </a:lnTo>
                    <a:lnTo>
                      <a:pt x="340" y="306"/>
                    </a:lnTo>
                    <a:lnTo>
                      <a:pt x="223" y="768"/>
                    </a:lnTo>
                    <a:close/>
                    <a:moveTo>
                      <a:pt x="369" y="306"/>
                    </a:moveTo>
                    <a:lnTo>
                      <a:pt x="429" y="318"/>
                    </a:lnTo>
                    <a:lnTo>
                      <a:pt x="476" y="348"/>
                    </a:lnTo>
                    <a:lnTo>
                      <a:pt x="508" y="396"/>
                    </a:lnTo>
                    <a:lnTo>
                      <a:pt x="519" y="461"/>
                    </a:lnTo>
                    <a:lnTo>
                      <a:pt x="515" y="512"/>
                    </a:lnTo>
                    <a:lnTo>
                      <a:pt x="501" y="563"/>
                    </a:lnTo>
                    <a:lnTo>
                      <a:pt x="480" y="613"/>
                    </a:lnTo>
                    <a:lnTo>
                      <a:pt x="449" y="659"/>
                    </a:lnTo>
                    <a:lnTo>
                      <a:pt x="412" y="700"/>
                    </a:lnTo>
                    <a:lnTo>
                      <a:pt x="366" y="732"/>
                    </a:lnTo>
                    <a:lnTo>
                      <a:pt x="313" y="756"/>
                    </a:lnTo>
                    <a:lnTo>
                      <a:pt x="253" y="768"/>
                    </a:lnTo>
                    <a:lnTo>
                      <a:pt x="369" y="30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4/4 – Learning information </a:t>
            </a:r>
            <a:r>
              <a:rPr lang="fr-FR" dirty="0" err="1" smtClean="0">
                <a:latin typeface="cmss17" pitchFamily="34" charset="0"/>
              </a:rPr>
              <a:t>from</a:t>
            </a:r>
            <a:r>
              <a:rPr lang="fr-FR" dirty="0" smtClean="0">
                <a:latin typeface="cmss17" pitchFamily="34" charset="0"/>
              </a:rPr>
              <a:t> large </a:t>
            </a:r>
            <a:r>
              <a:rPr lang="fr-FR" dirty="0" err="1" smtClean="0">
                <a:latin typeface="cmss17" pitchFamily="34" charset="0"/>
              </a:rPr>
              <a:t>databases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52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064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Contributions (</a:t>
            </a:r>
            <a:r>
              <a:rPr lang="fr-FR" smtClean="0"/>
              <a:t>Part 4)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251520" y="5661248"/>
            <a:ext cx="8640960" cy="72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395536" y="573325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u="sng" dirty="0" smtClean="0">
                <a:latin typeface="cmss17" pitchFamily="34" charset="0"/>
              </a:rPr>
              <a:t>R. Prevost</a:t>
            </a:r>
            <a:r>
              <a:rPr lang="en-US" sz="1600" dirty="0" smtClean="0">
                <a:latin typeface="cmss17" pitchFamily="34" charset="0"/>
              </a:rPr>
              <a:t>, B</a:t>
            </a:r>
            <a:r>
              <a:rPr lang="en-US" sz="1600" dirty="0">
                <a:latin typeface="cmss17" pitchFamily="34" charset="0"/>
              </a:rPr>
              <a:t>. Mory, R. Cuingnet, L.D. Cohen, R. Ardon</a:t>
            </a:r>
            <a:r>
              <a:rPr lang="en-US" sz="1600" dirty="0" smtClean="0">
                <a:latin typeface="cmss17" pitchFamily="34" charset="0"/>
              </a:rPr>
              <a:t>. </a:t>
            </a:r>
            <a:r>
              <a:rPr lang="en-US" sz="1600" dirty="0" smtClean="0">
                <a:solidFill>
                  <a:srgbClr val="0B5ED7"/>
                </a:solidFill>
                <a:latin typeface="cmss17" pitchFamily="34" charset="0"/>
              </a:rPr>
              <a:t>"</a:t>
            </a:r>
            <a:r>
              <a:rPr lang="en-US" sz="1600" dirty="0">
                <a:solidFill>
                  <a:srgbClr val="0B5ED7"/>
                </a:solidFill>
                <a:latin typeface="cmss17" pitchFamily="34" charset="0"/>
              </a:rPr>
              <a:t>Incorporating Shape Variability in Image Segmentation by Implicit Template </a:t>
            </a:r>
            <a:r>
              <a:rPr lang="en-US" sz="1600" dirty="0" smtClean="0">
                <a:solidFill>
                  <a:srgbClr val="0B5ED7"/>
                </a:solidFill>
                <a:latin typeface="cmss17" pitchFamily="34" charset="0"/>
              </a:rPr>
              <a:t>Deformation“</a:t>
            </a:r>
            <a:r>
              <a:rPr lang="en-US" sz="1600" dirty="0" smtClean="0">
                <a:latin typeface="cmss17" pitchFamily="34" charset="0"/>
              </a:rPr>
              <a:t>, </a:t>
            </a:r>
            <a:r>
              <a:rPr lang="en-US" sz="1600" b="1" dirty="0" smtClean="0">
                <a:latin typeface="cmss17" pitchFamily="34" charset="0"/>
              </a:rPr>
              <a:t>MICCAI 2013</a:t>
            </a:r>
            <a:endParaRPr lang="fr-FR" sz="1600" b="1" dirty="0">
              <a:latin typeface="cmss17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175261"/>
            <a:ext cx="60084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latin typeface="cmss17" pitchFamily="34" charset="0"/>
              </a:rPr>
              <a:t>We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presented</a:t>
            </a:r>
            <a:r>
              <a:rPr lang="fr-FR" sz="2000" dirty="0" smtClean="0">
                <a:latin typeface="cmss17" pitchFamily="34" charset="0"/>
              </a:rPr>
              <a:t> a </a:t>
            </a:r>
            <a:r>
              <a:rPr lang="fr-FR" sz="2000" dirty="0" err="1" smtClean="0">
                <a:latin typeface="cmss17" pitchFamily="34" charset="0"/>
              </a:rPr>
              <a:t>method</a:t>
            </a:r>
            <a:r>
              <a:rPr lang="fr-FR" sz="2000" dirty="0" smtClean="0">
                <a:latin typeface="cmss17" pitchFamily="34" charset="0"/>
              </a:rPr>
              <a:t> to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learn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and exploit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shape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variability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smtClean="0">
                <a:latin typeface="cmss17" pitchFamily="34" charset="0"/>
              </a:rPr>
              <a:t>in the </a:t>
            </a:r>
            <a:r>
              <a:rPr lang="fr-FR" sz="2000" dirty="0" err="1" smtClean="0">
                <a:latin typeface="cmss17" pitchFamily="34" charset="0"/>
              </a:rPr>
              <a:t>implicit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template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deformation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framework</a:t>
            </a:r>
            <a:endParaRPr lang="fr-FR" sz="2000" dirty="0" smtClean="0"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fr-FR" sz="2000" dirty="0" smtClean="0"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b="1" dirty="0" smtClean="0">
                <a:latin typeface="cmss17" pitchFamily="34" charset="0"/>
              </a:rPr>
              <a:t>Learning: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automatic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smtClean="0">
                <a:latin typeface="cmss17" pitchFamily="34" charset="0"/>
              </a:rPr>
              <a:t>(no </a:t>
            </a:r>
            <a:r>
              <a:rPr lang="fr-FR" sz="2000" dirty="0" err="1" smtClean="0">
                <a:latin typeface="cmss17" pitchFamily="34" charset="0"/>
              </a:rPr>
              <a:t>landmarks</a:t>
            </a:r>
            <a:r>
              <a:rPr lang="fr-FR" sz="2000" dirty="0" smtClean="0">
                <a:latin typeface="cmss17" pitchFamily="34" charset="0"/>
              </a:rPr>
              <a:t>)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smtClean="0">
                <a:latin typeface="cmss17" pitchFamily="34" charset="0"/>
              </a:rPr>
              <a:t>and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unbiased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smtClean="0">
                <a:latin typeface="cmss17" pitchFamily="34" charset="0"/>
              </a:rPr>
              <a:t>(w.r.t. initial </a:t>
            </a:r>
            <a:r>
              <a:rPr lang="fr-FR" sz="2000" dirty="0" err="1" smtClean="0">
                <a:latin typeface="cmss17" pitchFamily="34" charset="0"/>
              </a:rPr>
              <a:t>template</a:t>
            </a:r>
            <a:r>
              <a:rPr lang="fr-FR" sz="2000" dirty="0" smtClean="0">
                <a:latin typeface="cmss17" pitchFamily="34" charset="0"/>
              </a:rPr>
              <a:t> or global </a:t>
            </a:r>
            <a:r>
              <a:rPr lang="fr-FR" sz="2000" dirty="0" err="1" smtClean="0">
                <a:latin typeface="cmss17" pitchFamily="34" charset="0"/>
              </a:rPr>
              <a:t>pre-alignment</a:t>
            </a:r>
            <a:r>
              <a:rPr lang="fr-FR" sz="2000" dirty="0" smtClean="0">
                <a:latin typeface="cmss17" pitchFamily="34" charset="0"/>
              </a:rPr>
              <a:t>)</a:t>
            </a:r>
            <a:endParaRPr lang="fr-FR" sz="2000" dirty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b="1" dirty="0" smtClean="0">
                <a:latin typeface="cmss17" pitchFamily="34" charset="0"/>
              </a:rPr>
              <a:t>Segmentation: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efficient </a:t>
            </a:r>
            <a:r>
              <a:rPr lang="fr-FR" sz="2000" dirty="0" smtClean="0">
                <a:latin typeface="cmss17" pitchFamily="34" charset="0"/>
              </a:rPr>
              <a:t>(a few seconds in 3D),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robust</a:t>
            </a:r>
            <a:r>
              <a:rPr lang="fr-FR" sz="2000" dirty="0" smtClean="0">
                <a:latin typeface="cmss17" pitchFamily="34" charset="0"/>
              </a:rPr>
              <a:t> and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preserves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topology</a:t>
            </a:r>
            <a:endParaRPr lang="fr-FR" sz="2000" dirty="0" smtClean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fr-FR" sz="2000" dirty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latin typeface="cmss17" pitchFamily="34" charset="0"/>
              </a:rPr>
              <a:t>Moving</a:t>
            </a:r>
            <a:r>
              <a:rPr lang="fr-FR" sz="2000" dirty="0" smtClean="0">
                <a:latin typeface="cmss17" pitchFamily="34" charset="0"/>
              </a:rPr>
              <a:t> to 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3D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applications</a:t>
            </a:r>
            <a:r>
              <a:rPr lang="fr-FR" sz="2000" dirty="0" smtClean="0">
                <a:latin typeface="cmss17" pitchFamily="34" charset="0"/>
              </a:rPr>
              <a:t>, </a:t>
            </a:r>
            <a:r>
              <a:rPr lang="fr-FR" sz="2000" dirty="0" err="1" smtClean="0">
                <a:latin typeface="cmss17" pitchFamily="34" charset="0"/>
              </a:rPr>
              <a:t>e.g</a:t>
            </a:r>
            <a:r>
              <a:rPr lang="fr-FR" sz="2000" dirty="0">
                <a:latin typeface="cmss17" pitchFamily="34" charset="0"/>
              </a:rPr>
              <a:t>. </a:t>
            </a:r>
            <a:r>
              <a:rPr lang="fr-FR" sz="2000" dirty="0" err="1" smtClean="0">
                <a:latin typeface="cmss17" pitchFamily="34" charset="0"/>
              </a:rPr>
              <a:t>liver</a:t>
            </a:r>
            <a:endParaRPr lang="fr-FR" sz="2000" dirty="0">
              <a:latin typeface="cmss17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7544" y="4437112"/>
            <a:ext cx="5256584" cy="699135"/>
            <a:chOff x="287128" y="4365104"/>
            <a:chExt cx="8398064" cy="1116957"/>
          </a:xfrm>
        </p:grpSpPr>
        <p:pic>
          <p:nvPicPr>
            <p:cNvPr id="11" name="Picture 2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28" y="4365104"/>
              <a:ext cx="1476560" cy="1103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5320" y="4365104"/>
              <a:ext cx="1476560" cy="1103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4365104"/>
              <a:ext cx="1476560" cy="1103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4365104"/>
              <a:ext cx="1494633" cy="1116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7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4382193"/>
              <a:ext cx="1448896" cy="1082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96752"/>
            <a:ext cx="242744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6595514" y="3406974"/>
            <a:ext cx="2060116" cy="1822226"/>
            <a:chOff x="107504" y="3356992"/>
            <a:chExt cx="3030686" cy="2680719"/>
          </a:xfrm>
        </p:grpSpPr>
        <p:sp>
          <p:nvSpPr>
            <p:cNvPr id="17" name="Freeform 16"/>
            <p:cNvSpPr/>
            <p:nvPr/>
          </p:nvSpPr>
          <p:spPr>
            <a:xfrm>
              <a:off x="358776" y="3610098"/>
              <a:ext cx="2491382" cy="1989202"/>
            </a:xfrm>
            <a:custGeom>
              <a:avLst/>
              <a:gdLst>
                <a:gd name="connsiteX0" fmla="*/ 0 w 1397000"/>
                <a:gd name="connsiteY0" fmla="*/ 0 h 1574802"/>
                <a:gd name="connsiteX1" fmla="*/ 596900 w 1397000"/>
                <a:gd name="connsiteY1" fmla="*/ 1574800 h 1574802"/>
                <a:gd name="connsiteX2" fmla="*/ 1397000 w 1397000"/>
                <a:gd name="connsiteY2" fmla="*/ 12700 h 1574802"/>
                <a:gd name="connsiteX3" fmla="*/ 1397000 w 1397000"/>
                <a:gd name="connsiteY3" fmla="*/ 12700 h 1574802"/>
                <a:gd name="connsiteX0" fmla="*/ 0 w 1397000"/>
                <a:gd name="connsiteY0" fmla="*/ 0 h 1348466"/>
                <a:gd name="connsiteX1" fmla="*/ 696488 w 1397000"/>
                <a:gd name="connsiteY1" fmla="*/ 1348463 h 1348466"/>
                <a:gd name="connsiteX2" fmla="*/ 1397000 w 1397000"/>
                <a:gd name="connsiteY2" fmla="*/ 12700 h 1348466"/>
                <a:gd name="connsiteX3" fmla="*/ 1397000 w 1397000"/>
                <a:gd name="connsiteY3" fmla="*/ 12700 h 1348466"/>
                <a:gd name="connsiteX0" fmla="*/ 0 w 1397000"/>
                <a:gd name="connsiteY0" fmla="*/ 0 h 1348730"/>
                <a:gd name="connsiteX1" fmla="*/ 696488 w 1397000"/>
                <a:gd name="connsiteY1" fmla="*/ 1348463 h 1348730"/>
                <a:gd name="connsiteX2" fmla="*/ 1397000 w 1397000"/>
                <a:gd name="connsiteY2" fmla="*/ 12700 h 1348730"/>
                <a:gd name="connsiteX3" fmla="*/ 1397000 w 1397000"/>
                <a:gd name="connsiteY3" fmla="*/ 12700 h 1348730"/>
                <a:gd name="connsiteX0" fmla="*/ 0 w 1397000"/>
                <a:gd name="connsiteY0" fmla="*/ 0 h 1348466"/>
                <a:gd name="connsiteX1" fmla="*/ 696488 w 1397000"/>
                <a:gd name="connsiteY1" fmla="*/ 1348463 h 1348466"/>
                <a:gd name="connsiteX2" fmla="*/ 1397000 w 1397000"/>
                <a:gd name="connsiteY2" fmla="*/ 12700 h 1348466"/>
                <a:gd name="connsiteX3" fmla="*/ 1397000 w 1397000"/>
                <a:gd name="connsiteY3" fmla="*/ 12700 h 1348466"/>
                <a:gd name="connsiteX0" fmla="*/ 0 w 1261198"/>
                <a:gd name="connsiteY0" fmla="*/ 0 h 1348466"/>
                <a:gd name="connsiteX1" fmla="*/ 560686 w 1261198"/>
                <a:gd name="connsiteY1" fmla="*/ 1348463 h 1348466"/>
                <a:gd name="connsiteX2" fmla="*/ 1261198 w 1261198"/>
                <a:gd name="connsiteY2" fmla="*/ 12700 h 1348466"/>
                <a:gd name="connsiteX3" fmla="*/ 1261198 w 1261198"/>
                <a:gd name="connsiteY3" fmla="*/ 12700 h 1348466"/>
                <a:gd name="connsiteX0" fmla="*/ 0 w 1350907"/>
                <a:gd name="connsiteY0" fmla="*/ 0 h 1350455"/>
                <a:gd name="connsiteX1" fmla="*/ 560686 w 1350907"/>
                <a:gd name="connsiteY1" fmla="*/ 1348463 h 1350455"/>
                <a:gd name="connsiteX2" fmla="*/ 1307597 w 1350907"/>
                <a:gd name="connsiteY2" fmla="*/ 295747 h 1350455"/>
                <a:gd name="connsiteX3" fmla="*/ 1261198 w 1350907"/>
                <a:gd name="connsiteY3" fmla="*/ 12700 h 1350455"/>
                <a:gd name="connsiteX4" fmla="*/ 1261198 w 1350907"/>
                <a:gd name="connsiteY4" fmla="*/ 12700 h 1350455"/>
                <a:gd name="connsiteX0" fmla="*/ 0 w 1350907"/>
                <a:gd name="connsiteY0" fmla="*/ 0 h 1350455"/>
                <a:gd name="connsiteX1" fmla="*/ 560686 w 1350907"/>
                <a:gd name="connsiteY1" fmla="*/ 1348463 h 1350455"/>
                <a:gd name="connsiteX2" fmla="*/ 1307597 w 1350907"/>
                <a:gd name="connsiteY2" fmla="*/ 295747 h 1350455"/>
                <a:gd name="connsiteX3" fmla="*/ 1261198 w 1350907"/>
                <a:gd name="connsiteY3" fmla="*/ 12700 h 1350455"/>
                <a:gd name="connsiteX0" fmla="*/ 0 w 1307597"/>
                <a:gd name="connsiteY0" fmla="*/ 0 h 1350455"/>
                <a:gd name="connsiteX1" fmla="*/ 560686 w 1307597"/>
                <a:gd name="connsiteY1" fmla="*/ 1348463 h 1350455"/>
                <a:gd name="connsiteX2" fmla="*/ 1307597 w 1307597"/>
                <a:gd name="connsiteY2" fmla="*/ 295747 h 1350455"/>
                <a:gd name="connsiteX0" fmla="*/ 0 w 1370971"/>
                <a:gd name="connsiteY0" fmla="*/ 3018 h 1351481"/>
                <a:gd name="connsiteX1" fmla="*/ 560686 w 1370971"/>
                <a:gd name="connsiteY1" fmla="*/ 1351481 h 1351481"/>
                <a:gd name="connsiteX2" fmla="*/ 1370971 w 1370971"/>
                <a:gd name="connsiteY2" fmla="*/ 0 h 1351481"/>
                <a:gd name="connsiteX0" fmla="*/ 0 w 1370971"/>
                <a:gd name="connsiteY0" fmla="*/ 105377 h 1453840"/>
                <a:gd name="connsiteX1" fmla="*/ 136753 w 1370971"/>
                <a:gd name="connsiteY1" fmla="*/ 96405 h 1453840"/>
                <a:gd name="connsiteX2" fmla="*/ 560686 w 1370971"/>
                <a:gd name="connsiteY2" fmla="*/ 1453840 h 1453840"/>
                <a:gd name="connsiteX3" fmla="*/ 1370971 w 1370971"/>
                <a:gd name="connsiteY3" fmla="*/ 102359 h 1453840"/>
                <a:gd name="connsiteX0" fmla="*/ 0 w 1234218"/>
                <a:gd name="connsiteY0" fmla="*/ 0 h 1357435"/>
                <a:gd name="connsiteX1" fmla="*/ 423933 w 1234218"/>
                <a:gd name="connsiteY1" fmla="*/ 1357435 h 1357435"/>
                <a:gd name="connsiteX2" fmla="*/ 1234218 w 1234218"/>
                <a:gd name="connsiteY2" fmla="*/ 5954 h 1357435"/>
                <a:gd name="connsiteX0" fmla="*/ 0 w 1694064"/>
                <a:gd name="connsiteY0" fmla="*/ 227207 h 1352596"/>
                <a:gd name="connsiteX1" fmla="*/ 883779 w 1694064"/>
                <a:gd name="connsiteY1" fmla="*/ 1351481 h 1352596"/>
                <a:gd name="connsiteX2" fmla="*/ 1694064 w 1694064"/>
                <a:gd name="connsiteY2" fmla="*/ 0 h 135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4064" h="1352596">
                  <a:moveTo>
                    <a:pt x="0" y="227207"/>
                  </a:moveTo>
                  <a:cubicBezTo>
                    <a:pt x="93448" y="451951"/>
                    <a:pt x="601435" y="1389349"/>
                    <a:pt x="883779" y="1351481"/>
                  </a:cubicBezTo>
                  <a:cubicBezTo>
                    <a:pt x="1166123" y="1313613"/>
                    <a:pt x="1577312" y="222627"/>
                    <a:pt x="1694064" y="0"/>
                  </a:cubicBezTo>
                </a:path>
              </a:pathLst>
            </a:cu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390735" y="3682107"/>
              <a:ext cx="2747455" cy="1798459"/>
            </a:xfrm>
            <a:prstGeom prst="line">
              <a:avLst/>
            </a:prstGeom>
            <a:ln w="76200">
              <a:solidFill>
                <a:srgbClr val="0B5E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7" idx="1"/>
            </p:cNvCxnSpPr>
            <p:nvPr/>
          </p:nvCxnSpPr>
          <p:spPr>
            <a:xfrm flipH="1">
              <a:off x="1658509" y="4522542"/>
              <a:ext cx="748930" cy="10751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02086" y="4258171"/>
              <a:ext cx="216024" cy="26437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2129207" y="4201288"/>
              <a:ext cx="145757" cy="1457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07504" y="4818360"/>
              <a:ext cx="435301" cy="432048"/>
              <a:chOff x="173162" y="5141317"/>
              <a:chExt cx="435301" cy="432048"/>
            </a:xfrm>
          </p:grpSpPr>
          <p:sp>
            <p:nvSpPr>
              <p:cNvPr id="23" name="Freeform 5"/>
              <p:cNvSpPr>
                <a:spLocks noChangeAspect="1"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43622" y="5190041"/>
                <a:ext cx="299183" cy="327191"/>
              </a:xfrm>
              <a:custGeom>
                <a:avLst/>
                <a:gdLst>
                  <a:gd name="T0" fmla="*/ 280 w 705"/>
                  <a:gd name="T1" fmla="*/ 70 h 771"/>
                  <a:gd name="T2" fmla="*/ 307 w 705"/>
                  <a:gd name="T3" fmla="*/ 42 h 771"/>
                  <a:gd name="T4" fmla="*/ 352 w 705"/>
                  <a:gd name="T5" fmla="*/ 39 h 771"/>
                  <a:gd name="T6" fmla="*/ 369 w 705"/>
                  <a:gd name="T7" fmla="*/ 31 h 771"/>
                  <a:gd name="T8" fmla="*/ 370 w 705"/>
                  <a:gd name="T9" fmla="*/ 8 h 771"/>
                  <a:gd name="T10" fmla="*/ 350 w 705"/>
                  <a:gd name="T11" fmla="*/ 0 h 771"/>
                  <a:gd name="T12" fmla="*/ 39 w 705"/>
                  <a:gd name="T13" fmla="*/ 0 h 771"/>
                  <a:gd name="T14" fmla="*/ 12 w 705"/>
                  <a:gd name="T15" fmla="*/ 2 h 771"/>
                  <a:gd name="T16" fmla="*/ 0 w 705"/>
                  <a:gd name="T17" fmla="*/ 20 h 771"/>
                  <a:gd name="T18" fmla="*/ 12 w 705"/>
                  <a:gd name="T19" fmla="*/ 37 h 771"/>
                  <a:gd name="T20" fmla="*/ 31 w 705"/>
                  <a:gd name="T21" fmla="*/ 39 h 771"/>
                  <a:gd name="T22" fmla="*/ 89 w 705"/>
                  <a:gd name="T23" fmla="*/ 51 h 771"/>
                  <a:gd name="T24" fmla="*/ 100 w 705"/>
                  <a:gd name="T25" fmla="*/ 103 h 771"/>
                  <a:gd name="T26" fmla="*/ 98 w 705"/>
                  <a:gd name="T27" fmla="*/ 700 h 771"/>
                  <a:gd name="T28" fmla="*/ 72 w 705"/>
                  <a:gd name="T29" fmla="*/ 729 h 771"/>
                  <a:gd name="T30" fmla="*/ 24 w 705"/>
                  <a:gd name="T31" fmla="*/ 732 h 771"/>
                  <a:gd name="T32" fmla="*/ 4 w 705"/>
                  <a:gd name="T33" fmla="*/ 740 h 771"/>
                  <a:gd name="T34" fmla="*/ 4 w 705"/>
                  <a:gd name="T35" fmla="*/ 763 h 771"/>
                  <a:gd name="T36" fmla="*/ 24 w 705"/>
                  <a:gd name="T37" fmla="*/ 771 h 771"/>
                  <a:gd name="T38" fmla="*/ 637 w 705"/>
                  <a:gd name="T39" fmla="*/ 771 h 771"/>
                  <a:gd name="T40" fmla="*/ 673 w 705"/>
                  <a:gd name="T41" fmla="*/ 756 h 771"/>
                  <a:gd name="T42" fmla="*/ 678 w 705"/>
                  <a:gd name="T43" fmla="*/ 722 h 771"/>
                  <a:gd name="T44" fmla="*/ 690 w 705"/>
                  <a:gd name="T45" fmla="*/ 648 h 771"/>
                  <a:gd name="T46" fmla="*/ 701 w 705"/>
                  <a:gd name="T47" fmla="*/ 574 h 771"/>
                  <a:gd name="T48" fmla="*/ 705 w 705"/>
                  <a:gd name="T49" fmla="*/ 539 h 771"/>
                  <a:gd name="T50" fmla="*/ 687 w 705"/>
                  <a:gd name="T51" fmla="*/ 519 h 771"/>
                  <a:gd name="T52" fmla="*/ 666 w 705"/>
                  <a:gd name="T53" fmla="*/ 535 h 771"/>
                  <a:gd name="T54" fmla="*/ 642 w 705"/>
                  <a:gd name="T55" fmla="*/ 598 h 771"/>
                  <a:gd name="T56" fmla="*/ 553 w 705"/>
                  <a:gd name="T57" fmla="*/ 681 h 771"/>
                  <a:gd name="T58" fmla="*/ 457 w 705"/>
                  <a:gd name="T59" fmla="*/ 723 h 771"/>
                  <a:gd name="T60" fmla="*/ 386 w 705"/>
                  <a:gd name="T61" fmla="*/ 732 h 771"/>
                  <a:gd name="T62" fmla="*/ 308 w 705"/>
                  <a:gd name="T63" fmla="*/ 730 h 771"/>
                  <a:gd name="T64" fmla="*/ 283 w 705"/>
                  <a:gd name="T65" fmla="*/ 700 h 771"/>
                  <a:gd name="T66" fmla="*/ 279 w 705"/>
                  <a:gd name="T67" fmla="*/ 103 h 771"/>
                  <a:gd name="T68" fmla="*/ 138 w 705"/>
                  <a:gd name="T69" fmla="*/ 73 h 771"/>
                  <a:gd name="T70" fmla="*/ 249 w 705"/>
                  <a:gd name="T71" fmla="*/ 39 h 771"/>
                  <a:gd name="T72" fmla="*/ 239 w 705"/>
                  <a:gd name="T73" fmla="*/ 101 h 771"/>
                  <a:gd name="T74" fmla="*/ 244 w 705"/>
                  <a:gd name="T75" fmla="*/ 706 h 771"/>
                  <a:gd name="T76" fmla="*/ 130 w 705"/>
                  <a:gd name="T77" fmla="*/ 732 h 771"/>
                  <a:gd name="T78" fmla="*/ 139 w 705"/>
                  <a:gd name="T79" fmla="*/ 670 h 771"/>
                  <a:gd name="T80" fmla="*/ 637 w 705"/>
                  <a:gd name="T81" fmla="*/ 732 h 771"/>
                  <a:gd name="T82" fmla="*/ 549 w 705"/>
                  <a:gd name="T83" fmla="*/ 730 h 771"/>
                  <a:gd name="T84" fmla="*/ 610 w 705"/>
                  <a:gd name="T85" fmla="*/ 690 h 771"/>
                  <a:gd name="T86" fmla="*/ 648 w 705"/>
                  <a:gd name="T87" fmla="*/ 655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05" h="771">
                    <a:moveTo>
                      <a:pt x="279" y="103"/>
                    </a:moveTo>
                    <a:lnTo>
                      <a:pt x="280" y="70"/>
                    </a:lnTo>
                    <a:lnTo>
                      <a:pt x="288" y="51"/>
                    </a:lnTo>
                    <a:lnTo>
                      <a:pt x="307" y="42"/>
                    </a:lnTo>
                    <a:lnTo>
                      <a:pt x="341" y="39"/>
                    </a:lnTo>
                    <a:lnTo>
                      <a:pt x="352" y="39"/>
                    </a:lnTo>
                    <a:lnTo>
                      <a:pt x="362" y="37"/>
                    </a:lnTo>
                    <a:lnTo>
                      <a:pt x="369" y="31"/>
                    </a:lnTo>
                    <a:lnTo>
                      <a:pt x="373" y="20"/>
                    </a:lnTo>
                    <a:lnTo>
                      <a:pt x="370" y="8"/>
                    </a:lnTo>
                    <a:lnTo>
                      <a:pt x="362" y="2"/>
                    </a:lnTo>
                    <a:lnTo>
                      <a:pt x="350" y="0"/>
                    </a:lnTo>
                    <a:lnTo>
                      <a:pt x="335" y="0"/>
                    </a:lnTo>
                    <a:lnTo>
                      <a:pt x="39" y="0"/>
                    </a:lnTo>
                    <a:lnTo>
                      <a:pt x="24" y="0"/>
                    </a:lnTo>
                    <a:lnTo>
                      <a:pt x="12" y="2"/>
                    </a:lnTo>
                    <a:lnTo>
                      <a:pt x="4" y="8"/>
                    </a:lnTo>
                    <a:lnTo>
                      <a:pt x="0" y="20"/>
                    </a:lnTo>
                    <a:lnTo>
                      <a:pt x="4" y="31"/>
                    </a:lnTo>
                    <a:lnTo>
                      <a:pt x="12" y="37"/>
                    </a:lnTo>
                    <a:lnTo>
                      <a:pt x="22" y="39"/>
                    </a:lnTo>
                    <a:lnTo>
                      <a:pt x="31" y="39"/>
                    </a:lnTo>
                    <a:lnTo>
                      <a:pt x="69" y="42"/>
                    </a:lnTo>
                    <a:lnTo>
                      <a:pt x="89" y="51"/>
                    </a:lnTo>
                    <a:lnTo>
                      <a:pt x="98" y="70"/>
                    </a:lnTo>
                    <a:lnTo>
                      <a:pt x="100" y="103"/>
                    </a:lnTo>
                    <a:lnTo>
                      <a:pt x="100" y="667"/>
                    </a:lnTo>
                    <a:lnTo>
                      <a:pt x="98" y="700"/>
                    </a:lnTo>
                    <a:lnTo>
                      <a:pt x="90" y="719"/>
                    </a:lnTo>
                    <a:lnTo>
                      <a:pt x="72" y="729"/>
                    </a:lnTo>
                    <a:lnTo>
                      <a:pt x="37" y="732"/>
                    </a:lnTo>
                    <a:lnTo>
                      <a:pt x="24" y="732"/>
                    </a:lnTo>
                    <a:lnTo>
                      <a:pt x="12" y="734"/>
                    </a:lnTo>
                    <a:lnTo>
                      <a:pt x="4" y="740"/>
                    </a:lnTo>
                    <a:lnTo>
                      <a:pt x="0" y="751"/>
                    </a:lnTo>
                    <a:lnTo>
                      <a:pt x="4" y="763"/>
                    </a:lnTo>
                    <a:lnTo>
                      <a:pt x="12" y="769"/>
                    </a:lnTo>
                    <a:lnTo>
                      <a:pt x="24" y="771"/>
                    </a:lnTo>
                    <a:lnTo>
                      <a:pt x="39" y="771"/>
                    </a:lnTo>
                    <a:lnTo>
                      <a:pt x="637" y="771"/>
                    </a:lnTo>
                    <a:lnTo>
                      <a:pt x="661" y="769"/>
                    </a:lnTo>
                    <a:lnTo>
                      <a:pt x="673" y="756"/>
                    </a:lnTo>
                    <a:lnTo>
                      <a:pt x="675" y="746"/>
                    </a:lnTo>
                    <a:lnTo>
                      <a:pt x="678" y="722"/>
                    </a:lnTo>
                    <a:lnTo>
                      <a:pt x="684" y="687"/>
                    </a:lnTo>
                    <a:lnTo>
                      <a:pt x="690" y="648"/>
                    </a:lnTo>
                    <a:lnTo>
                      <a:pt x="696" y="609"/>
                    </a:lnTo>
                    <a:lnTo>
                      <a:pt x="701" y="574"/>
                    </a:lnTo>
                    <a:lnTo>
                      <a:pt x="704" y="550"/>
                    </a:lnTo>
                    <a:lnTo>
                      <a:pt x="705" y="539"/>
                    </a:lnTo>
                    <a:lnTo>
                      <a:pt x="699" y="524"/>
                    </a:lnTo>
                    <a:lnTo>
                      <a:pt x="687" y="519"/>
                    </a:lnTo>
                    <a:lnTo>
                      <a:pt x="674" y="523"/>
                    </a:lnTo>
                    <a:lnTo>
                      <a:pt x="666" y="535"/>
                    </a:lnTo>
                    <a:lnTo>
                      <a:pt x="659" y="563"/>
                    </a:lnTo>
                    <a:lnTo>
                      <a:pt x="642" y="598"/>
                    </a:lnTo>
                    <a:lnTo>
                      <a:pt x="609" y="638"/>
                    </a:lnTo>
                    <a:lnTo>
                      <a:pt x="553" y="681"/>
                    </a:lnTo>
                    <a:lnTo>
                      <a:pt x="502" y="708"/>
                    </a:lnTo>
                    <a:lnTo>
                      <a:pt x="457" y="723"/>
                    </a:lnTo>
                    <a:lnTo>
                      <a:pt x="418" y="730"/>
                    </a:lnTo>
                    <a:lnTo>
                      <a:pt x="386" y="732"/>
                    </a:lnTo>
                    <a:lnTo>
                      <a:pt x="328" y="732"/>
                    </a:lnTo>
                    <a:lnTo>
                      <a:pt x="308" y="730"/>
                    </a:lnTo>
                    <a:lnTo>
                      <a:pt x="293" y="722"/>
                    </a:lnTo>
                    <a:lnTo>
                      <a:pt x="283" y="700"/>
                    </a:lnTo>
                    <a:lnTo>
                      <a:pt x="279" y="656"/>
                    </a:lnTo>
                    <a:lnTo>
                      <a:pt x="279" y="103"/>
                    </a:lnTo>
                    <a:close/>
                    <a:moveTo>
                      <a:pt x="139" y="101"/>
                    </a:moveTo>
                    <a:lnTo>
                      <a:pt x="138" y="73"/>
                    </a:lnTo>
                    <a:lnTo>
                      <a:pt x="130" y="39"/>
                    </a:lnTo>
                    <a:lnTo>
                      <a:pt x="249" y="39"/>
                    </a:lnTo>
                    <a:lnTo>
                      <a:pt x="240" y="72"/>
                    </a:lnTo>
                    <a:lnTo>
                      <a:pt x="239" y="101"/>
                    </a:lnTo>
                    <a:lnTo>
                      <a:pt x="239" y="658"/>
                    </a:lnTo>
                    <a:lnTo>
                      <a:pt x="244" y="706"/>
                    </a:lnTo>
                    <a:lnTo>
                      <a:pt x="252" y="732"/>
                    </a:lnTo>
                    <a:lnTo>
                      <a:pt x="130" y="732"/>
                    </a:lnTo>
                    <a:lnTo>
                      <a:pt x="138" y="698"/>
                    </a:lnTo>
                    <a:lnTo>
                      <a:pt x="139" y="670"/>
                    </a:lnTo>
                    <a:lnTo>
                      <a:pt x="139" y="101"/>
                    </a:lnTo>
                    <a:close/>
                    <a:moveTo>
                      <a:pt x="637" y="732"/>
                    </a:moveTo>
                    <a:lnTo>
                      <a:pt x="549" y="732"/>
                    </a:lnTo>
                    <a:lnTo>
                      <a:pt x="549" y="730"/>
                    </a:lnTo>
                    <a:lnTo>
                      <a:pt x="583" y="709"/>
                    </a:lnTo>
                    <a:lnTo>
                      <a:pt x="610" y="690"/>
                    </a:lnTo>
                    <a:lnTo>
                      <a:pt x="632" y="671"/>
                    </a:lnTo>
                    <a:lnTo>
                      <a:pt x="648" y="655"/>
                    </a:lnTo>
                    <a:lnTo>
                      <a:pt x="637" y="732"/>
                    </a:lnTo>
                    <a:close/>
                  </a:path>
                </a:pathLst>
              </a:custGeom>
              <a:solidFill>
                <a:srgbClr val="0A5ED7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A5ED7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173162" y="5141317"/>
                <a:ext cx="435301" cy="432048"/>
              </a:xfrm>
              <a:prstGeom prst="roundRect">
                <a:avLst/>
              </a:prstGeom>
              <a:noFill/>
              <a:ln>
                <a:solidFill>
                  <a:srgbClr val="0B5E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5" name="Freeform 27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 bwMode="auto">
            <a:xfrm>
              <a:off x="2580488" y="4509120"/>
              <a:ext cx="263320" cy="296910"/>
            </a:xfrm>
            <a:custGeom>
              <a:avLst/>
              <a:gdLst>
                <a:gd name="T0" fmla="*/ 382 w 682"/>
                <a:gd name="T1" fmla="*/ 74 h 769"/>
                <a:gd name="T2" fmla="*/ 393 w 682"/>
                <a:gd name="T3" fmla="*/ 54 h 769"/>
                <a:gd name="T4" fmla="*/ 416 w 682"/>
                <a:gd name="T5" fmla="*/ 41 h 769"/>
                <a:gd name="T6" fmla="*/ 463 w 682"/>
                <a:gd name="T7" fmla="*/ 36 h 769"/>
                <a:gd name="T8" fmla="*/ 519 w 682"/>
                <a:gd name="T9" fmla="*/ 35 h 769"/>
                <a:gd name="T10" fmla="*/ 539 w 682"/>
                <a:gd name="T11" fmla="*/ 26 h 769"/>
                <a:gd name="T12" fmla="*/ 533 w 682"/>
                <a:gd name="T13" fmla="*/ 2 h 769"/>
                <a:gd name="T14" fmla="*/ 205 w 682"/>
                <a:gd name="T15" fmla="*/ 0 h 769"/>
                <a:gd name="T16" fmla="*/ 192 w 682"/>
                <a:gd name="T17" fmla="*/ 3 h 769"/>
                <a:gd name="T18" fmla="*/ 184 w 682"/>
                <a:gd name="T19" fmla="*/ 22 h 769"/>
                <a:gd name="T20" fmla="*/ 215 w 682"/>
                <a:gd name="T21" fmla="*/ 35 h 769"/>
                <a:gd name="T22" fmla="*/ 258 w 682"/>
                <a:gd name="T23" fmla="*/ 37 h 769"/>
                <a:gd name="T24" fmla="*/ 289 w 682"/>
                <a:gd name="T25" fmla="*/ 55 h 769"/>
                <a:gd name="T26" fmla="*/ 284 w 682"/>
                <a:gd name="T27" fmla="*/ 77 h 769"/>
                <a:gd name="T28" fmla="*/ 129 w 682"/>
                <a:gd name="T29" fmla="*/ 696 h 769"/>
                <a:gd name="T30" fmla="*/ 119 w 682"/>
                <a:gd name="T31" fmla="*/ 717 h 769"/>
                <a:gd name="T32" fmla="*/ 99 w 682"/>
                <a:gd name="T33" fmla="*/ 729 h 769"/>
                <a:gd name="T34" fmla="*/ 60 w 682"/>
                <a:gd name="T35" fmla="*/ 734 h 769"/>
                <a:gd name="T36" fmla="*/ 17 w 682"/>
                <a:gd name="T37" fmla="*/ 734 h 769"/>
                <a:gd name="T38" fmla="*/ 2 w 682"/>
                <a:gd name="T39" fmla="*/ 743 h 769"/>
                <a:gd name="T40" fmla="*/ 7 w 682"/>
                <a:gd name="T41" fmla="*/ 768 h 769"/>
                <a:gd name="T42" fmla="*/ 553 w 682"/>
                <a:gd name="T43" fmla="*/ 769 h 769"/>
                <a:gd name="T44" fmla="*/ 578 w 682"/>
                <a:gd name="T45" fmla="*/ 767 h 769"/>
                <a:gd name="T46" fmla="*/ 588 w 682"/>
                <a:gd name="T47" fmla="*/ 750 h 769"/>
                <a:gd name="T48" fmla="*/ 681 w 682"/>
                <a:gd name="T49" fmla="*/ 495 h 769"/>
                <a:gd name="T50" fmla="*/ 679 w 682"/>
                <a:gd name="T51" fmla="*/ 483 h 769"/>
                <a:gd name="T52" fmla="*/ 657 w 682"/>
                <a:gd name="T53" fmla="*/ 484 h 769"/>
                <a:gd name="T54" fmla="*/ 634 w 682"/>
                <a:gd name="T55" fmla="*/ 542 h 769"/>
                <a:gd name="T56" fmla="*/ 594 w 682"/>
                <a:gd name="T57" fmla="*/ 621 h 769"/>
                <a:gd name="T58" fmla="*/ 531 w 682"/>
                <a:gd name="T59" fmla="*/ 688 h 769"/>
                <a:gd name="T60" fmla="*/ 432 w 682"/>
                <a:gd name="T61" fmla="*/ 728 h 769"/>
                <a:gd name="T62" fmla="*/ 259 w 682"/>
                <a:gd name="T63" fmla="*/ 734 h 769"/>
                <a:gd name="T64" fmla="*/ 234 w 682"/>
                <a:gd name="T65" fmla="*/ 733 h 769"/>
                <a:gd name="T66" fmla="*/ 220 w 682"/>
                <a:gd name="T67" fmla="*/ 722 h 769"/>
                <a:gd name="T68" fmla="*/ 226 w 682"/>
                <a:gd name="T69" fmla="*/ 696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82" h="769">
                  <a:moveTo>
                    <a:pt x="378" y="88"/>
                  </a:moveTo>
                  <a:lnTo>
                    <a:pt x="382" y="74"/>
                  </a:lnTo>
                  <a:lnTo>
                    <a:pt x="386" y="63"/>
                  </a:lnTo>
                  <a:lnTo>
                    <a:pt x="393" y="54"/>
                  </a:lnTo>
                  <a:lnTo>
                    <a:pt x="402" y="46"/>
                  </a:lnTo>
                  <a:lnTo>
                    <a:pt x="416" y="41"/>
                  </a:lnTo>
                  <a:lnTo>
                    <a:pt x="436" y="37"/>
                  </a:lnTo>
                  <a:lnTo>
                    <a:pt x="463" y="36"/>
                  </a:lnTo>
                  <a:lnTo>
                    <a:pt x="498" y="35"/>
                  </a:lnTo>
                  <a:lnTo>
                    <a:pt x="519" y="35"/>
                  </a:lnTo>
                  <a:lnTo>
                    <a:pt x="532" y="32"/>
                  </a:lnTo>
                  <a:lnTo>
                    <a:pt x="539" y="26"/>
                  </a:lnTo>
                  <a:lnTo>
                    <a:pt x="540" y="14"/>
                  </a:lnTo>
                  <a:lnTo>
                    <a:pt x="533" y="2"/>
                  </a:lnTo>
                  <a:lnTo>
                    <a:pt x="523" y="0"/>
                  </a:lnTo>
                  <a:lnTo>
                    <a:pt x="205" y="0"/>
                  </a:lnTo>
                  <a:lnTo>
                    <a:pt x="199" y="0"/>
                  </a:lnTo>
                  <a:lnTo>
                    <a:pt x="192" y="3"/>
                  </a:lnTo>
                  <a:lnTo>
                    <a:pt x="186" y="9"/>
                  </a:lnTo>
                  <a:lnTo>
                    <a:pt x="184" y="22"/>
                  </a:lnTo>
                  <a:lnTo>
                    <a:pt x="192" y="34"/>
                  </a:lnTo>
                  <a:lnTo>
                    <a:pt x="215" y="35"/>
                  </a:lnTo>
                  <a:lnTo>
                    <a:pt x="231" y="35"/>
                  </a:lnTo>
                  <a:lnTo>
                    <a:pt x="258" y="37"/>
                  </a:lnTo>
                  <a:lnTo>
                    <a:pt x="281" y="42"/>
                  </a:lnTo>
                  <a:lnTo>
                    <a:pt x="289" y="55"/>
                  </a:lnTo>
                  <a:lnTo>
                    <a:pt x="288" y="63"/>
                  </a:lnTo>
                  <a:lnTo>
                    <a:pt x="284" y="77"/>
                  </a:lnTo>
                  <a:lnTo>
                    <a:pt x="133" y="681"/>
                  </a:lnTo>
                  <a:lnTo>
                    <a:pt x="129" y="696"/>
                  </a:lnTo>
                  <a:lnTo>
                    <a:pt x="125" y="708"/>
                  </a:lnTo>
                  <a:lnTo>
                    <a:pt x="119" y="717"/>
                  </a:lnTo>
                  <a:lnTo>
                    <a:pt x="111" y="724"/>
                  </a:lnTo>
                  <a:lnTo>
                    <a:pt x="99" y="729"/>
                  </a:lnTo>
                  <a:lnTo>
                    <a:pt x="82" y="732"/>
                  </a:lnTo>
                  <a:lnTo>
                    <a:pt x="60" y="734"/>
                  </a:lnTo>
                  <a:lnTo>
                    <a:pt x="30" y="734"/>
                  </a:lnTo>
                  <a:lnTo>
                    <a:pt x="17" y="734"/>
                  </a:lnTo>
                  <a:lnTo>
                    <a:pt x="8" y="737"/>
                  </a:lnTo>
                  <a:lnTo>
                    <a:pt x="2" y="743"/>
                  </a:lnTo>
                  <a:lnTo>
                    <a:pt x="0" y="756"/>
                  </a:lnTo>
                  <a:lnTo>
                    <a:pt x="7" y="768"/>
                  </a:lnTo>
                  <a:lnTo>
                    <a:pt x="30" y="769"/>
                  </a:lnTo>
                  <a:lnTo>
                    <a:pt x="553" y="769"/>
                  </a:lnTo>
                  <a:lnTo>
                    <a:pt x="569" y="769"/>
                  </a:lnTo>
                  <a:lnTo>
                    <a:pt x="578" y="767"/>
                  </a:lnTo>
                  <a:lnTo>
                    <a:pt x="584" y="761"/>
                  </a:lnTo>
                  <a:lnTo>
                    <a:pt x="588" y="750"/>
                  </a:lnTo>
                  <a:lnTo>
                    <a:pt x="677" y="507"/>
                  </a:lnTo>
                  <a:lnTo>
                    <a:pt x="681" y="495"/>
                  </a:lnTo>
                  <a:lnTo>
                    <a:pt x="682" y="491"/>
                  </a:lnTo>
                  <a:lnTo>
                    <a:pt x="679" y="483"/>
                  </a:lnTo>
                  <a:lnTo>
                    <a:pt x="668" y="479"/>
                  </a:lnTo>
                  <a:lnTo>
                    <a:pt x="657" y="484"/>
                  </a:lnTo>
                  <a:lnTo>
                    <a:pt x="649" y="502"/>
                  </a:lnTo>
                  <a:lnTo>
                    <a:pt x="634" y="542"/>
                  </a:lnTo>
                  <a:lnTo>
                    <a:pt x="616" y="582"/>
                  </a:lnTo>
                  <a:lnTo>
                    <a:pt x="594" y="621"/>
                  </a:lnTo>
                  <a:lnTo>
                    <a:pt x="566" y="657"/>
                  </a:lnTo>
                  <a:lnTo>
                    <a:pt x="531" y="688"/>
                  </a:lnTo>
                  <a:lnTo>
                    <a:pt x="487" y="712"/>
                  </a:lnTo>
                  <a:lnTo>
                    <a:pt x="432" y="728"/>
                  </a:lnTo>
                  <a:lnTo>
                    <a:pt x="366" y="734"/>
                  </a:lnTo>
                  <a:lnTo>
                    <a:pt x="259" y="734"/>
                  </a:lnTo>
                  <a:lnTo>
                    <a:pt x="244" y="734"/>
                  </a:lnTo>
                  <a:lnTo>
                    <a:pt x="234" y="733"/>
                  </a:lnTo>
                  <a:lnTo>
                    <a:pt x="223" y="731"/>
                  </a:lnTo>
                  <a:lnTo>
                    <a:pt x="220" y="722"/>
                  </a:lnTo>
                  <a:lnTo>
                    <a:pt x="220" y="715"/>
                  </a:lnTo>
                  <a:lnTo>
                    <a:pt x="226" y="696"/>
                  </a:lnTo>
                  <a:lnTo>
                    <a:pt x="378" y="8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6" name="Group 30"/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 bwMode="auto">
            <a:xfrm>
              <a:off x="1698030" y="3754115"/>
              <a:ext cx="594576" cy="374276"/>
              <a:chOff x="2" y="0"/>
              <a:chExt cx="1784" cy="1123"/>
            </a:xfrm>
          </p:grpSpPr>
          <p:sp>
            <p:nvSpPr>
              <p:cNvPr id="27" name="Freeform 31"/>
              <p:cNvSpPr>
                <a:spLocks noChangeAspect="1" noEditPoints="1"/>
              </p:cNvSpPr>
              <p:nvPr/>
            </p:nvSpPr>
            <p:spPr bwMode="auto">
              <a:xfrm>
                <a:off x="2" y="51"/>
                <a:ext cx="433" cy="805"/>
              </a:xfrm>
              <a:custGeom>
                <a:avLst/>
                <a:gdLst>
                  <a:gd name="T0" fmla="*/ 0 w 433"/>
                  <a:gd name="T1" fmla="*/ 691 h 805"/>
                  <a:gd name="T2" fmla="*/ 13 w 433"/>
                  <a:gd name="T3" fmla="*/ 706 h 805"/>
                  <a:gd name="T4" fmla="*/ 23 w 433"/>
                  <a:gd name="T5" fmla="*/ 700 h 805"/>
                  <a:gd name="T6" fmla="*/ 53 w 433"/>
                  <a:gd name="T7" fmla="*/ 671 h 805"/>
                  <a:gd name="T8" fmla="*/ 93 w 433"/>
                  <a:gd name="T9" fmla="*/ 633 h 805"/>
                  <a:gd name="T10" fmla="*/ 130 w 433"/>
                  <a:gd name="T11" fmla="*/ 752 h 805"/>
                  <a:gd name="T12" fmla="*/ 219 w 433"/>
                  <a:gd name="T13" fmla="*/ 805 h 805"/>
                  <a:gd name="T14" fmla="*/ 281 w 433"/>
                  <a:gd name="T15" fmla="*/ 790 h 805"/>
                  <a:gd name="T16" fmla="*/ 327 w 433"/>
                  <a:gd name="T17" fmla="*/ 762 h 805"/>
                  <a:gd name="T18" fmla="*/ 367 w 433"/>
                  <a:gd name="T19" fmla="*/ 729 h 805"/>
                  <a:gd name="T20" fmla="*/ 395 w 433"/>
                  <a:gd name="T21" fmla="*/ 696 h 805"/>
                  <a:gd name="T22" fmla="*/ 382 w 433"/>
                  <a:gd name="T23" fmla="*/ 683 h 805"/>
                  <a:gd name="T24" fmla="*/ 367 w 433"/>
                  <a:gd name="T25" fmla="*/ 692 h 805"/>
                  <a:gd name="T26" fmla="*/ 279 w 433"/>
                  <a:gd name="T27" fmla="*/ 763 h 805"/>
                  <a:gd name="T28" fmla="*/ 221 w 433"/>
                  <a:gd name="T29" fmla="*/ 780 h 805"/>
                  <a:gd name="T30" fmla="*/ 168 w 433"/>
                  <a:gd name="T31" fmla="*/ 740 h 805"/>
                  <a:gd name="T32" fmla="*/ 153 w 433"/>
                  <a:gd name="T33" fmla="*/ 634 h 805"/>
                  <a:gd name="T34" fmla="*/ 154 w 433"/>
                  <a:gd name="T35" fmla="*/ 602 h 805"/>
                  <a:gd name="T36" fmla="*/ 159 w 433"/>
                  <a:gd name="T37" fmla="*/ 570 h 805"/>
                  <a:gd name="T38" fmla="*/ 164 w 433"/>
                  <a:gd name="T39" fmla="*/ 564 h 805"/>
                  <a:gd name="T40" fmla="*/ 183 w 433"/>
                  <a:gd name="T41" fmla="*/ 542 h 805"/>
                  <a:gd name="T42" fmla="*/ 261 w 433"/>
                  <a:gd name="T43" fmla="*/ 457 h 805"/>
                  <a:gd name="T44" fmla="*/ 342 w 433"/>
                  <a:gd name="T45" fmla="*/ 346 h 805"/>
                  <a:gd name="T46" fmla="*/ 407 w 433"/>
                  <a:gd name="T47" fmla="*/ 219 h 805"/>
                  <a:gd name="T48" fmla="*/ 433 w 433"/>
                  <a:gd name="T49" fmla="*/ 87 h 805"/>
                  <a:gd name="T50" fmla="*/ 432 w 433"/>
                  <a:gd name="T51" fmla="*/ 65 h 805"/>
                  <a:gd name="T52" fmla="*/ 425 w 433"/>
                  <a:gd name="T53" fmla="*/ 37 h 805"/>
                  <a:gd name="T54" fmla="*/ 405 w 433"/>
                  <a:gd name="T55" fmla="*/ 11 h 805"/>
                  <a:gd name="T56" fmla="*/ 367 w 433"/>
                  <a:gd name="T57" fmla="*/ 0 h 805"/>
                  <a:gd name="T58" fmla="*/ 300 w 433"/>
                  <a:gd name="T59" fmla="*/ 29 h 805"/>
                  <a:gd name="T60" fmla="*/ 243 w 433"/>
                  <a:gd name="T61" fmla="*/ 96 h 805"/>
                  <a:gd name="T62" fmla="*/ 201 w 433"/>
                  <a:gd name="T63" fmla="*/ 167 h 805"/>
                  <a:gd name="T64" fmla="*/ 180 w 433"/>
                  <a:gd name="T65" fmla="*/ 211 h 805"/>
                  <a:gd name="T66" fmla="*/ 91 w 433"/>
                  <a:gd name="T67" fmla="*/ 598 h 805"/>
                  <a:gd name="T68" fmla="*/ 164 w 433"/>
                  <a:gd name="T69" fmla="*/ 523 h 805"/>
                  <a:gd name="T70" fmla="*/ 174 w 433"/>
                  <a:gd name="T71" fmla="*/ 475 h 805"/>
                  <a:gd name="T72" fmla="*/ 198 w 433"/>
                  <a:gd name="T73" fmla="*/ 371 h 805"/>
                  <a:gd name="T74" fmla="*/ 234 w 433"/>
                  <a:gd name="T75" fmla="*/ 245 h 805"/>
                  <a:gd name="T76" fmla="*/ 279 w 433"/>
                  <a:gd name="T77" fmla="*/ 130 h 805"/>
                  <a:gd name="T78" fmla="*/ 321 w 433"/>
                  <a:gd name="T79" fmla="*/ 55 h 805"/>
                  <a:gd name="T80" fmla="*/ 368 w 433"/>
                  <a:gd name="T81" fmla="*/ 25 h 805"/>
                  <a:gd name="T82" fmla="*/ 402 w 433"/>
                  <a:gd name="T83" fmla="*/ 47 h 805"/>
                  <a:gd name="T84" fmla="*/ 406 w 433"/>
                  <a:gd name="T85" fmla="*/ 83 h 805"/>
                  <a:gd name="T86" fmla="*/ 376 w 433"/>
                  <a:gd name="T87" fmla="*/ 223 h 805"/>
                  <a:gd name="T88" fmla="*/ 306 w 433"/>
                  <a:gd name="T89" fmla="*/ 352 h 805"/>
                  <a:gd name="T90" fmla="*/ 225 w 433"/>
                  <a:gd name="T91" fmla="*/ 457 h 805"/>
                  <a:gd name="T92" fmla="*/ 164 w 433"/>
                  <a:gd name="T93" fmla="*/ 523 h 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33" h="805">
                    <a:moveTo>
                      <a:pt x="5" y="680"/>
                    </a:moveTo>
                    <a:lnTo>
                      <a:pt x="0" y="691"/>
                    </a:lnTo>
                    <a:lnTo>
                      <a:pt x="3" y="701"/>
                    </a:lnTo>
                    <a:lnTo>
                      <a:pt x="13" y="706"/>
                    </a:lnTo>
                    <a:lnTo>
                      <a:pt x="17" y="705"/>
                    </a:lnTo>
                    <a:lnTo>
                      <a:pt x="23" y="700"/>
                    </a:lnTo>
                    <a:lnTo>
                      <a:pt x="34" y="690"/>
                    </a:lnTo>
                    <a:lnTo>
                      <a:pt x="53" y="671"/>
                    </a:lnTo>
                    <a:lnTo>
                      <a:pt x="73" y="653"/>
                    </a:lnTo>
                    <a:lnTo>
                      <a:pt x="93" y="633"/>
                    </a:lnTo>
                    <a:lnTo>
                      <a:pt x="106" y="697"/>
                    </a:lnTo>
                    <a:lnTo>
                      <a:pt x="130" y="752"/>
                    </a:lnTo>
                    <a:lnTo>
                      <a:pt x="167" y="791"/>
                    </a:lnTo>
                    <a:lnTo>
                      <a:pt x="219" y="805"/>
                    </a:lnTo>
                    <a:lnTo>
                      <a:pt x="251" y="801"/>
                    </a:lnTo>
                    <a:lnTo>
                      <a:pt x="281" y="790"/>
                    </a:lnTo>
                    <a:lnTo>
                      <a:pt x="306" y="776"/>
                    </a:lnTo>
                    <a:lnTo>
                      <a:pt x="327" y="762"/>
                    </a:lnTo>
                    <a:lnTo>
                      <a:pt x="344" y="749"/>
                    </a:lnTo>
                    <a:lnTo>
                      <a:pt x="367" y="729"/>
                    </a:lnTo>
                    <a:lnTo>
                      <a:pt x="387" y="710"/>
                    </a:lnTo>
                    <a:lnTo>
                      <a:pt x="395" y="696"/>
                    </a:lnTo>
                    <a:lnTo>
                      <a:pt x="392" y="688"/>
                    </a:lnTo>
                    <a:lnTo>
                      <a:pt x="382" y="683"/>
                    </a:lnTo>
                    <a:lnTo>
                      <a:pt x="377" y="684"/>
                    </a:lnTo>
                    <a:lnTo>
                      <a:pt x="367" y="692"/>
                    </a:lnTo>
                    <a:lnTo>
                      <a:pt x="318" y="736"/>
                    </a:lnTo>
                    <a:lnTo>
                      <a:pt x="279" y="763"/>
                    </a:lnTo>
                    <a:lnTo>
                      <a:pt x="248" y="777"/>
                    </a:lnTo>
                    <a:lnTo>
                      <a:pt x="221" y="780"/>
                    </a:lnTo>
                    <a:lnTo>
                      <a:pt x="189" y="770"/>
                    </a:lnTo>
                    <a:lnTo>
                      <a:pt x="168" y="740"/>
                    </a:lnTo>
                    <a:lnTo>
                      <a:pt x="157" y="694"/>
                    </a:lnTo>
                    <a:lnTo>
                      <a:pt x="153" y="634"/>
                    </a:lnTo>
                    <a:lnTo>
                      <a:pt x="153" y="622"/>
                    </a:lnTo>
                    <a:lnTo>
                      <a:pt x="154" y="602"/>
                    </a:lnTo>
                    <a:lnTo>
                      <a:pt x="156" y="582"/>
                    </a:lnTo>
                    <a:lnTo>
                      <a:pt x="159" y="570"/>
                    </a:lnTo>
                    <a:lnTo>
                      <a:pt x="160" y="567"/>
                    </a:lnTo>
                    <a:lnTo>
                      <a:pt x="164" y="564"/>
                    </a:lnTo>
                    <a:lnTo>
                      <a:pt x="170" y="556"/>
                    </a:lnTo>
                    <a:lnTo>
                      <a:pt x="183" y="542"/>
                    </a:lnTo>
                    <a:lnTo>
                      <a:pt x="220" y="503"/>
                    </a:lnTo>
                    <a:lnTo>
                      <a:pt x="261" y="457"/>
                    </a:lnTo>
                    <a:lnTo>
                      <a:pt x="302" y="404"/>
                    </a:lnTo>
                    <a:lnTo>
                      <a:pt x="342" y="346"/>
                    </a:lnTo>
                    <a:lnTo>
                      <a:pt x="378" y="284"/>
                    </a:lnTo>
                    <a:lnTo>
                      <a:pt x="407" y="219"/>
                    </a:lnTo>
                    <a:lnTo>
                      <a:pt x="426" y="153"/>
                    </a:lnTo>
                    <a:lnTo>
                      <a:pt x="433" y="87"/>
                    </a:lnTo>
                    <a:lnTo>
                      <a:pt x="433" y="78"/>
                    </a:lnTo>
                    <a:lnTo>
                      <a:pt x="432" y="65"/>
                    </a:lnTo>
                    <a:lnTo>
                      <a:pt x="430" y="51"/>
                    </a:lnTo>
                    <a:lnTo>
                      <a:pt x="425" y="37"/>
                    </a:lnTo>
                    <a:lnTo>
                      <a:pt x="417" y="23"/>
                    </a:lnTo>
                    <a:lnTo>
                      <a:pt x="405" y="11"/>
                    </a:lnTo>
                    <a:lnTo>
                      <a:pt x="389" y="3"/>
                    </a:lnTo>
                    <a:lnTo>
                      <a:pt x="367" y="0"/>
                    </a:lnTo>
                    <a:lnTo>
                      <a:pt x="333" y="8"/>
                    </a:lnTo>
                    <a:lnTo>
                      <a:pt x="300" y="29"/>
                    </a:lnTo>
                    <a:lnTo>
                      <a:pt x="270" y="60"/>
                    </a:lnTo>
                    <a:lnTo>
                      <a:pt x="243" y="96"/>
                    </a:lnTo>
                    <a:lnTo>
                      <a:pt x="219" y="133"/>
                    </a:lnTo>
                    <a:lnTo>
                      <a:pt x="201" y="167"/>
                    </a:lnTo>
                    <a:lnTo>
                      <a:pt x="187" y="194"/>
                    </a:lnTo>
                    <a:lnTo>
                      <a:pt x="180" y="211"/>
                    </a:lnTo>
                    <a:lnTo>
                      <a:pt x="115" y="400"/>
                    </a:lnTo>
                    <a:lnTo>
                      <a:pt x="91" y="598"/>
                    </a:lnTo>
                    <a:lnTo>
                      <a:pt x="5" y="680"/>
                    </a:lnTo>
                    <a:close/>
                    <a:moveTo>
                      <a:pt x="164" y="523"/>
                    </a:moveTo>
                    <a:lnTo>
                      <a:pt x="167" y="508"/>
                    </a:lnTo>
                    <a:lnTo>
                      <a:pt x="174" y="475"/>
                    </a:lnTo>
                    <a:lnTo>
                      <a:pt x="184" y="428"/>
                    </a:lnTo>
                    <a:lnTo>
                      <a:pt x="198" y="371"/>
                    </a:lnTo>
                    <a:lnTo>
                      <a:pt x="215" y="309"/>
                    </a:lnTo>
                    <a:lnTo>
                      <a:pt x="234" y="245"/>
                    </a:lnTo>
                    <a:lnTo>
                      <a:pt x="255" y="184"/>
                    </a:lnTo>
                    <a:lnTo>
                      <a:pt x="279" y="130"/>
                    </a:lnTo>
                    <a:lnTo>
                      <a:pt x="300" y="88"/>
                    </a:lnTo>
                    <a:lnTo>
                      <a:pt x="321" y="55"/>
                    </a:lnTo>
                    <a:lnTo>
                      <a:pt x="343" y="32"/>
                    </a:lnTo>
                    <a:lnTo>
                      <a:pt x="368" y="25"/>
                    </a:lnTo>
                    <a:lnTo>
                      <a:pt x="390" y="31"/>
                    </a:lnTo>
                    <a:lnTo>
                      <a:pt x="402" y="47"/>
                    </a:lnTo>
                    <a:lnTo>
                      <a:pt x="406" y="66"/>
                    </a:lnTo>
                    <a:lnTo>
                      <a:pt x="406" y="83"/>
                    </a:lnTo>
                    <a:lnTo>
                      <a:pt x="398" y="154"/>
                    </a:lnTo>
                    <a:lnTo>
                      <a:pt x="376" y="223"/>
                    </a:lnTo>
                    <a:lnTo>
                      <a:pt x="344" y="290"/>
                    </a:lnTo>
                    <a:lnTo>
                      <a:pt x="306" y="352"/>
                    </a:lnTo>
                    <a:lnTo>
                      <a:pt x="264" y="408"/>
                    </a:lnTo>
                    <a:lnTo>
                      <a:pt x="225" y="457"/>
                    </a:lnTo>
                    <a:lnTo>
                      <a:pt x="190" y="495"/>
                    </a:lnTo>
                    <a:lnTo>
                      <a:pt x="164" y="523"/>
                    </a:lnTo>
                    <a:close/>
                  </a:path>
                </a:pathLst>
              </a:custGeom>
              <a:solidFill>
                <a:srgbClr val="0A5ED7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A5ED7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" name="Freeform 32"/>
              <p:cNvSpPr>
                <a:spLocks noChangeAspect="1"/>
              </p:cNvSpPr>
              <p:nvPr/>
            </p:nvSpPr>
            <p:spPr bwMode="auto">
              <a:xfrm>
                <a:off x="593" y="0"/>
                <a:ext cx="154" cy="1123"/>
              </a:xfrm>
              <a:custGeom>
                <a:avLst/>
                <a:gdLst>
                  <a:gd name="T0" fmla="*/ 154 w 154"/>
                  <a:gd name="T1" fmla="*/ 1123 h 1123"/>
                  <a:gd name="T2" fmla="*/ 154 w 154"/>
                  <a:gd name="T3" fmla="*/ 1078 h 1123"/>
                  <a:gd name="T4" fmla="*/ 45 w 154"/>
                  <a:gd name="T5" fmla="*/ 1078 h 1123"/>
                  <a:gd name="T6" fmla="*/ 45 w 154"/>
                  <a:gd name="T7" fmla="*/ 45 h 1123"/>
                  <a:gd name="T8" fmla="*/ 154 w 154"/>
                  <a:gd name="T9" fmla="*/ 45 h 1123"/>
                  <a:gd name="T10" fmla="*/ 154 w 154"/>
                  <a:gd name="T11" fmla="*/ 0 h 1123"/>
                  <a:gd name="T12" fmla="*/ 0 w 154"/>
                  <a:gd name="T13" fmla="*/ 0 h 1123"/>
                  <a:gd name="T14" fmla="*/ 0 w 154"/>
                  <a:gd name="T15" fmla="*/ 1123 h 1123"/>
                  <a:gd name="T16" fmla="*/ 154 w 154"/>
                  <a:gd name="T17" fmla="*/ 1123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" h="1123">
                    <a:moveTo>
                      <a:pt x="154" y="1123"/>
                    </a:moveTo>
                    <a:lnTo>
                      <a:pt x="154" y="1078"/>
                    </a:lnTo>
                    <a:lnTo>
                      <a:pt x="45" y="1078"/>
                    </a:lnTo>
                    <a:lnTo>
                      <a:pt x="45" y="45"/>
                    </a:lnTo>
                    <a:lnTo>
                      <a:pt x="154" y="45"/>
                    </a:lnTo>
                    <a:lnTo>
                      <a:pt x="154" y="0"/>
                    </a:lnTo>
                    <a:lnTo>
                      <a:pt x="0" y="0"/>
                    </a:lnTo>
                    <a:lnTo>
                      <a:pt x="0" y="1123"/>
                    </a:lnTo>
                    <a:lnTo>
                      <a:pt x="154" y="1123"/>
                    </a:lnTo>
                    <a:close/>
                  </a:path>
                </a:pathLst>
              </a:custGeom>
              <a:solidFill>
                <a:srgbClr val="0A5ED7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A5ED7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" name="Freeform 33"/>
              <p:cNvSpPr>
                <a:spLocks noChangeAspect="1"/>
              </p:cNvSpPr>
              <p:nvPr/>
            </p:nvSpPr>
            <p:spPr bwMode="auto">
              <a:xfrm>
                <a:off x="804" y="346"/>
                <a:ext cx="742" cy="509"/>
              </a:xfrm>
              <a:custGeom>
                <a:avLst/>
                <a:gdLst>
                  <a:gd name="T0" fmla="*/ 490 w 742"/>
                  <a:gd name="T1" fmla="*/ 95 h 509"/>
                  <a:gd name="T2" fmla="*/ 501 w 742"/>
                  <a:gd name="T3" fmla="*/ 53 h 509"/>
                  <a:gd name="T4" fmla="*/ 493 w 742"/>
                  <a:gd name="T5" fmla="*/ 20 h 509"/>
                  <a:gd name="T6" fmla="*/ 447 w 742"/>
                  <a:gd name="T7" fmla="*/ 20 h 509"/>
                  <a:gd name="T8" fmla="*/ 425 w 742"/>
                  <a:gd name="T9" fmla="*/ 55 h 509"/>
                  <a:gd name="T10" fmla="*/ 409 w 742"/>
                  <a:gd name="T11" fmla="*/ 119 h 509"/>
                  <a:gd name="T12" fmla="*/ 388 w 742"/>
                  <a:gd name="T13" fmla="*/ 205 h 509"/>
                  <a:gd name="T14" fmla="*/ 369 w 742"/>
                  <a:gd name="T15" fmla="*/ 277 h 509"/>
                  <a:gd name="T16" fmla="*/ 356 w 742"/>
                  <a:gd name="T17" fmla="*/ 337 h 509"/>
                  <a:gd name="T18" fmla="*/ 355 w 742"/>
                  <a:gd name="T19" fmla="*/ 382 h 509"/>
                  <a:gd name="T20" fmla="*/ 335 w 742"/>
                  <a:gd name="T21" fmla="*/ 430 h 509"/>
                  <a:gd name="T22" fmla="*/ 284 w 742"/>
                  <a:gd name="T23" fmla="*/ 478 h 509"/>
                  <a:gd name="T24" fmla="*/ 223 w 742"/>
                  <a:gd name="T25" fmla="*/ 481 h 509"/>
                  <a:gd name="T26" fmla="*/ 184 w 742"/>
                  <a:gd name="T27" fmla="*/ 457 h 509"/>
                  <a:gd name="T28" fmla="*/ 167 w 742"/>
                  <a:gd name="T29" fmla="*/ 423 h 509"/>
                  <a:gd name="T30" fmla="*/ 163 w 742"/>
                  <a:gd name="T31" fmla="*/ 391 h 509"/>
                  <a:gd name="T32" fmla="*/ 165 w 742"/>
                  <a:gd name="T33" fmla="*/ 352 h 509"/>
                  <a:gd name="T34" fmla="*/ 190 w 742"/>
                  <a:gd name="T35" fmla="*/ 251 h 509"/>
                  <a:gd name="T36" fmla="*/ 235 w 742"/>
                  <a:gd name="T37" fmla="*/ 124 h 509"/>
                  <a:gd name="T38" fmla="*/ 234 w 742"/>
                  <a:gd name="T39" fmla="*/ 57 h 509"/>
                  <a:gd name="T40" fmla="*/ 185 w 742"/>
                  <a:gd name="T41" fmla="*/ 7 h 509"/>
                  <a:gd name="T42" fmla="*/ 80 w 742"/>
                  <a:gd name="T43" fmla="*/ 25 h 509"/>
                  <a:gd name="T44" fmla="*/ 8 w 742"/>
                  <a:gd name="T45" fmla="*/ 142 h 509"/>
                  <a:gd name="T46" fmla="*/ 6 w 742"/>
                  <a:gd name="T47" fmla="*/ 183 h 509"/>
                  <a:gd name="T48" fmla="*/ 25 w 742"/>
                  <a:gd name="T49" fmla="*/ 181 h 509"/>
                  <a:gd name="T50" fmla="*/ 56 w 742"/>
                  <a:gd name="T51" fmla="*/ 98 h 509"/>
                  <a:gd name="T52" fmla="*/ 115 w 742"/>
                  <a:gd name="T53" fmla="*/ 32 h 509"/>
                  <a:gd name="T54" fmla="*/ 153 w 742"/>
                  <a:gd name="T55" fmla="*/ 25 h 509"/>
                  <a:gd name="T56" fmla="*/ 170 w 742"/>
                  <a:gd name="T57" fmla="*/ 41 h 509"/>
                  <a:gd name="T58" fmla="*/ 166 w 742"/>
                  <a:gd name="T59" fmla="*/ 104 h 509"/>
                  <a:gd name="T60" fmla="*/ 122 w 742"/>
                  <a:gd name="T61" fmla="*/ 226 h 509"/>
                  <a:gd name="T62" fmla="*/ 93 w 742"/>
                  <a:gd name="T63" fmla="*/ 332 h 509"/>
                  <a:gd name="T64" fmla="*/ 93 w 742"/>
                  <a:gd name="T65" fmla="*/ 403 h 509"/>
                  <a:gd name="T66" fmla="*/ 118 w 742"/>
                  <a:gd name="T67" fmla="*/ 457 h 509"/>
                  <a:gd name="T68" fmla="*/ 162 w 742"/>
                  <a:gd name="T69" fmla="*/ 491 h 509"/>
                  <a:gd name="T70" fmla="*/ 218 w 742"/>
                  <a:gd name="T71" fmla="*/ 507 h 509"/>
                  <a:gd name="T72" fmla="*/ 269 w 742"/>
                  <a:gd name="T73" fmla="*/ 507 h 509"/>
                  <a:gd name="T74" fmla="*/ 331 w 742"/>
                  <a:gd name="T75" fmla="*/ 476 h 509"/>
                  <a:gd name="T76" fmla="*/ 395 w 742"/>
                  <a:gd name="T77" fmla="*/ 472 h 509"/>
                  <a:gd name="T78" fmla="*/ 474 w 742"/>
                  <a:gd name="T79" fmla="*/ 506 h 509"/>
                  <a:gd name="T80" fmla="*/ 563 w 742"/>
                  <a:gd name="T81" fmla="*/ 497 h 509"/>
                  <a:gd name="T82" fmla="*/ 643 w 742"/>
                  <a:gd name="T83" fmla="*/ 420 h 509"/>
                  <a:gd name="T84" fmla="*/ 696 w 742"/>
                  <a:gd name="T85" fmla="*/ 295 h 509"/>
                  <a:gd name="T86" fmla="*/ 736 w 742"/>
                  <a:gd name="T87" fmla="*/ 135 h 509"/>
                  <a:gd name="T88" fmla="*/ 738 w 742"/>
                  <a:gd name="T89" fmla="*/ 40 h 509"/>
                  <a:gd name="T90" fmla="*/ 709 w 742"/>
                  <a:gd name="T91" fmla="*/ 3 h 509"/>
                  <a:gd name="T92" fmla="*/ 673 w 742"/>
                  <a:gd name="T93" fmla="*/ 5 h 509"/>
                  <a:gd name="T94" fmla="*/ 642 w 742"/>
                  <a:gd name="T95" fmla="*/ 35 h 509"/>
                  <a:gd name="T96" fmla="*/ 642 w 742"/>
                  <a:gd name="T97" fmla="*/ 71 h 509"/>
                  <a:gd name="T98" fmla="*/ 665 w 742"/>
                  <a:gd name="T99" fmla="*/ 97 h 509"/>
                  <a:gd name="T100" fmla="*/ 690 w 742"/>
                  <a:gd name="T101" fmla="*/ 144 h 509"/>
                  <a:gd name="T102" fmla="*/ 689 w 742"/>
                  <a:gd name="T103" fmla="*/ 220 h 509"/>
                  <a:gd name="T104" fmla="*/ 654 w 742"/>
                  <a:gd name="T105" fmla="*/ 335 h 509"/>
                  <a:gd name="T106" fmla="*/ 609 w 742"/>
                  <a:gd name="T107" fmla="*/ 426 h 509"/>
                  <a:gd name="T108" fmla="*/ 548 w 742"/>
                  <a:gd name="T109" fmla="*/ 477 h 509"/>
                  <a:gd name="T110" fmla="*/ 474 w 742"/>
                  <a:gd name="T111" fmla="*/ 478 h 509"/>
                  <a:gd name="T112" fmla="*/ 432 w 742"/>
                  <a:gd name="T113" fmla="*/ 428 h 509"/>
                  <a:gd name="T114" fmla="*/ 431 w 742"/>
                  <a:gd name="T115" fmla="*/ 339 h 509"/>
                  <a:gd name="T116" fmla="*/ 486 w 742"/>
                  <a:gd name="T117" fmla="*/ 116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42" h="509">
                    <a:moveTo>
                      <a:pt x="486" y="116"/>
                    </a:moveTo>
                    <a:lnTo>
                      <a:pt x="490" y="95"/>
                    </a:lnTo>
                    <a:lnTo>
                      <a:pt x="496" y="73"/>
                    </a:lnTo>
                    <a:lnTo>
                      <a:pt x="501" y="53"/>
                    </a:lnTo>
                    <a:lnTo>
                      <a:pt x="503" y="43"/>
                    </a:lnTo>
                    <a:lnTo>
                      <a:pt x="493" y="20"/>
                    </a:lnTo>
                    <a:lnTo>
                      <a:pt x="470" y="13"/>
                    </a:lnTo>
                    <a:lnTo>
                      <a:pt x="447" y="20"/>
                    </a:lnTo>
                    <a:lnTo>
                      <a:pt x="428" y="44"/>
                    </a:lnTo>
                    <a:lnTo>
                      <a:pt x="425" y="55"/>
                    </a:lnTo>
                    <a:lnTo>
                      <a:pt x="418" y="82"/>
                    </a:lnTo>
                    <a:lnTo>
                      <a:pt x="409" y="119"/>
                    </a:lnTo>
                    <a:lnTo>
                      <a:pt x="398" y="162"/>
                    </a:lnTo>
                    <a:lnTo>
                      <a:pt x="388" y="205"/>
                    </a:lnTo>
                    <a:lnTo>
                      <a:pt x="377" y="245"/>
                    </a:lnTo>
                    <a:lnTo>
                      <a:pt x="369" y="277"/>
                    </a:lnTo>
                    <a:lnTo>
                      <a:pt x="364" y="295"/>
                    </a:lnTo>
                    <a:lnTo>
                      <a:pt x="356" y="337"/>
                    </a:lnTo>
                    <a:lnTo>
                      <a:pt x="354" y="369"/>
                    </a:lnTo>
                    <a:lnTo>
                      <a:pt x="355" y="382"/>
                    </a:lnTo>
                    <a:lnTo>
                      <a:pt x="356" y="390"/>
                    </a:lnTo>
                    <a:lnTo>
                      <a:pt x="335" y="430"/>
                    </a:lnTo>
                    <a:lnTo>
                      <a:pt x="311" y="459"/>
                    </a:lnTo>
                    <a:lnTo>
                      <a:pt x="284" y="478"/>
                    </a:lnTo>
                    <a:lnTo>
                      <a:pt x="252" y="484"/>
                    </a:lnTo>
                    <a:lnTo>
                      <a:pt x="223" y="481"/>
                    </a:lnTo>
                    <a:lnTo>
                      <a:pt x="200" y="471"/>
                    </a:lnTo>
                    <a:lnTo>
                      <a:pt x="184" y="457"/>
                    </a:lnTo>
                    <a:lnTo>
                      <a:pt x="174" y="440"/>
                    </a:lnTo>
                    <a:lnTo>
                      <a:pt x="167" y="423"/>
                    </a:lnTo>
                    <a:lnTo>
                      <a:pt x="164" y="406"/>
                    </a:lnTo>
                    <a:lnTo>
                      <a:pt x="163" y="391"/>
                    </a:lnTo>
                    <a:lnTo>
                      <a:pt x="163" y="382"/>
                    </a:lnTo>
                    <a:lnTo>
                      <a:pt x="165" y="352"/>
                    </a:lnTo>
                    <a:lnTo>
                      <a:pt x="172" y="311"/>
                    </a:lnTo>
                    <a:lnTo>
                      <a:pt x="190" y="251"/>
                    </a:lnTo>
                    <a:lnTo>
                      <a:pt x="221" y="164"/>
                    </a:lnTo>
                    <a:lnTo>
                      <a:pt x="235" y="124"/>
                    </a:lnTo>
                    <a:lnTo>
                      <a:pt x="240" y="92"/>
                    </a:lnTo>
                    <a:lnTo>
                      <a:pt x="234" y="57"/>
                    </a:lnTo>
                    <a:lnTo>
                      <a:pt x="215" y="27"/>
                    </a:lnTo>
                    <a:lnTo>
                      <a:pt x="185" y="7"/>
                    </a:lnTo>
                    <a:lnTo>
                      <a:pt x="148" y="0"/>
                    </a:lnTo>
                    <a:lnTo>
                      <a:pt x="80" y="25"/>
                    </a:lnTo>
                    <a:lnTo>
                      <a:pt x="34" y="83"/>
                    </a:lnTo>
                    <a:lnTo>
                      <a:pt x="8" y="142"/>
                    </a:lnTo>
                    <a:lnTo>
                      <a:pt x="0" y="173"/>
                    </a:lnTo>
                    <a:lnTo>
                      <a:pt x="6" y="183"/>
                    </a:lnTo>
                    <a:lnTo>
                      <a:pt x="13" y="184"/>
                    </a:lnTo>
                    <a:lnTo>
                      <a:pt x="25" y="181"/>
                    </a:lnTo>
                    <a:lnTo>
                      <a:pt x="32" y="164"/>
                    </a:lnTo>
                    <a:lnTo>
                      <a:pt x="56" y="98"/>
                    </a:lnTo>
                    <a:lnTo>
                      <a:pt x="85" y="55"/>
                    </a:lnTo>
                    <a:lnTo>
                      <a:pt x="115" y="32"/>
                    </a:lnTo>
                    <a:lnTo>
                      <a:pt x="145" y="25"/>
                    </a:lnTo>
                    <a:lnTo>
                      <a:pt x="153" y="25"/>
                    </a:lnTo>
                    <a:lnTo>
                      <a:pt x="162" y="30"/>
                    </a:lnTo>
                    <a:lnTo>
                      <a:pt x="170" y="41"/>
                    </a:lnTo>
                    <a:lnTo>
                      <a:pt x="173" y="62"/>
                    </a:lnTo>
                    <a:lnTo>
                      <a:pt x="166" y="104"/>
                    </a:lnTo>
                    <a:lnTo>
                      <a:pt x="153" y="140"/>
                    </a:lnTo>
                    <a:lnTo>
                      <a:pt x="122" y="226"/>
                    </a:lnTo>
                    <a:lnTo>
                      <a:pt x="103" y="287"/>
                    </a:lnTo>
                    <a:lnTo>
                      <a:pt x="93" y="332"/>
                    </a:lnTo>
                    <a:lnTo>
                      <a:pt x="90" y="367"/>
                    </a:lnTo>
                    <a:lnTo>
                      <a:pt x="93" y="403"/>
                    </a:lnTo>
                    <a:lnTo>
                      <a:pt x="103" y="432"/>
                    </a:lnTo>
                    <a:lnTo>
                      <a:pt x="118" y="457"/>
                    </a:lnTo>
                    <a:lnTo>
                      <a:pt x="138" y="476"/>
                    </a:lnTo>
                    <a:lnTo>
                      <a:pt x="162" y="491"/>
                    </a:lnTo>
                    <a:lnTo>
                      <a:pt x="189" y="501"/>
                    </a:lnTo>
                    <a:lnTo>
                      <a:pt x="218" y="507"/>
                    </a:lnTo>
                    <a:lnTo>
                      <a:pt x="249" y="509"/>
                    </a:lnTo>
                    <a:lnTo>
                      <a:pt x="269" y="507"/>
                    </a:lnTo>
                    <a:lnTo>
                      <a:pt x="297" y="499"/>
                    </a:lnTo>
                    <a:lnTo>
                      <a:pt x="331" y="476"/>
                    </a:lnTo>
                    <a:lnTo>
                      <a:pt x="366" y="430"/>
                    </a:lnTo>
                    <a:lnTo>
                      <a:pt x="395" y="472"/>
                    </a:lnTo>
                    <a:lnTo>
                      <a:pt x="434" y="497"/>
                    </a:lnTo>
                    <a:lnTo>
                      <a:pt x="474" y="506"/>
                    </a:lnTo>
                    <a:lnTo>
                      <a:pt x="506" y="509"/>
                    </a:lnTo>
                    <a:lnTo>
                      <a:pt x="563" y="497"/>
                    </a:lnTo>
                    <a:lnTo>
                      <a:pt x="608" y="465"/>
                    </a:lnTo>
                    <a:lnTo>
                      <a:pt x="643" y="420"/>
                    </a:lnTo>
                    <a:lnTo>
                      <a:pt x="668" y="371"/>
                    </a:lnTo>
                    <a:lnTo>
                      <a:pt x="696" y="295"/>
                    </a:lnTo>
                    <a:lnTo>
                      <a:pt x="720" y="212"/>
                    </a:lnTo>
                    <a:lnTo>
                      <a:pt x="736" y="135"/>
                    </a:lnTo>
                    <a:lnTo>
                      <a:pt x="742" y="79"/>
                    </a:lnTo>
                    <a:lnTo>
                      <a:pt x="738" y="40"/>
                    </a:lnTo>
                    <a:lnTo>
                      <a:pt x="725" y="16"/>
                    </a:lnTo>
                    <a:lnTo>
                      <a:pt x="709" y="3"/>
                    </a:lnTo>
                    <a:lnTo>
                      <a:pt x="693" y="0"/>
                    </a:lnTo>
                    <a:lnTo>
                      <a:pt x="673" y="5"/>
                    </a:lnTo>
                    <a:lnTo>
                      <a:pt x="654" y="18"/>
                    </a:lnTo>
                    <a:lnTo>
                      <a:pt x="642" y="35"/>
                    </a:lnTo>
                    <a:lnTo>
                      <a:pt x="637" y="54"/>
                    </a:lnTo>
                    <a:lnTo>
                      <a:pt x="642" y="71"/>
                    </a:lnTo>
                    <a:lnTo>
                      <a:pt x="654" y="84"/>
                    </a:lnTo>
                    <a:lnTo>
                      <a:pt x="665" y="97"/>
                    </a:lnTo>
                    <a:lnTo>
                      <a:pt x="679" y="117"/>
                    </a:lnTo>
                    <a:lnTo>
                      <a:pt x="690" y="144"/>
                    </a:lnTo>
                    <a:lnTo>
                      <a:pt x="694" y="180"/>
                    </a:lnTo>
                    <a:lnTo>
                      <a:pt x="689" y="220"/>
                    </a:lnTo>
                    <a:lnTo>
                      <a:pt x="674" y="276"/>
                    </a:lnTo>
                    <a:lnTo>
                      <a:pt x="654" y="335"/>
                    </a:lnTo>
                    <a:lnTo>
                      <a:pt x="633" y="385"/>
                    </a:lnTo>
                    <a:lnTo>
                      <a:pt x="609" y="426"/>
                    </a:lnTo>
                    <a:lnTo>
                      <a:pt x="581" y="457"/>
                    </a:lnTo>
                    <a:lnTo>
                      <a:pt x="548" y="477"/>
                    </a:lnTo>
                    <a:lnTo>
                      <a:pt x="509" y="484"/>
                    </a:lnTo>
                    <a:lnTo>
                      <a:pt x="474" y="478"/>
                    </a:lnTo>
                    <a:lnTo>
                      <a:pt x="448" y="459"/>
                    </a:lnTo>
                    <a:lnTo>
                      <a:pt x="432" y="428"/>
                    </a:lnTo>
                    <a:lnTo>
                      <a:pt x="426" y="387"/>
                    </a:lnTo>
                    <a:lnTo>
                      <a:pt x="431" y="339"/>
                    </a:lnTo>
                    <a:lnTo>
                      <a:pt x="438" y="305"/>
                    </a:lnTo>
                    <a:lnTo>
                      <a:pt x="486" y="116"/>
                    </a:lnTo>
                    <a:close/>
                  </a:path>
                </a:pathLst>
              </a:custGeom>
              <a:solidFill>
                <a:srgbClr val="0A5ED7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A5ED7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" name="Freeform 34"/>
              <p:cNvSpPr>
                <a:spLocks noChangeAspect="1"/>
              </p:cNvSpPr>
              <p:nvPr/>
            </p:nvSpPr>
            <p:spPr bwMode="auto">
              <a:xfrm>
                <a:off x="1633" y="0"/>
                <a:ext cx="153" cy="1123"/>
              </a:xfrm>
              <a:custGeom>
                <a:avLst/>
                <a:gdLst>
                  <a:gd name="T0" fmla="*/ 153 w 153"/>
                  <a:gd name="T1" fmla="*/ 0 h 1123"/>
                  <a:gd name="T2" fmla="*/ 0 w 153"/>
                  <a:gd name="T3" fmla="*/ 0 h 1123"/>
                  <a:gd name="T4" fmla="*/ 0 w 153"/>
                  <a:gd name="T5" fmla="*/ 45 h 1123"/>
                  <a:gd name="T6" fmla="*/ 109 w 153"/>
                  <a:gd name="T7" fmla="*/ 45 h 1123"/>
                  <a:gd name="T8" fmla="*/ 109 w 153"/>
                  <a:gd name="T9" fmla="*/ 1078 h 1123"/>
                  <a:gd name="T10" fmla="*/ 0 w 153"/>
                  <a:gd name="T11" fmla="*/ 1078 h 1123"/>
                  <a:gd name="T12" fmla="*/ 0 w 153"/>
                  <a:gd name="T13" fmla="*/ 1123 h 1123"/>
                  <a:gd name="T14" fmla="*/ 153 w 153"/>
                  <a:gd name="T15" fmla="*/ 1123 h 1123"/>
                  <a:gd name="T16" fmla="*/ 153 w 153"/>
                  <a:gd name="T17" fmla="*/ 0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123">
                    <a:moveTo>
                      <a:pt x="153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109" y="45"/>
                    </a:lnTo>
                    <a:lnTo>
                      <a:pt x="109" y="1078"/>
                    </a:lnTo>
                    <a:lnTo>
                      <a:pt x="0" y="1078"/>
                    </a:lnTo>
                    <a:lnTo>
                      <a:pt x="0" y="1123"/>
                    </a:lnTo>
                    <a:lnTo>
                      <a:pt x="153" y="112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0A5ED7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A5ED7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cxnSp>
          <p:nvCxnSpPr>
            <p:cNvPr id="31" name="Straight Connector 30"/>
            <p:cNvCxnSpPr/>
            <p:nvPr/>
          </p:nvCxnSpPr>
          <p:spPr>
            <a:xfrm flipH="1">
              <a:off x="1626022" y="4539853"/>
              <a:ext cx="748930" cy="107511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2345231" y="4451836"/>
              <a:ext cx="145757" cy="14575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Oval 32"/>
            <p:cNvSpPr/>
            <p:nvPr/>
          </p:nvSpPr>
          <p:spPr>
            <a:xfrm>
              <a:off x="1585630" y="5524781"/>
              <a:ext cx="145757" cy="1457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4" name="Group 8"/>
            <p:cNvGrpSpPr>
              <a:grpSpLocks noChangeAspect="1"/>
            </p:cNvGrpSpPr>
            <p:nvPr>
              <p:custDataLst>
                <p:tags r:id="rId3"/>
              </p:custDataLst>
            </p:nvPr>
          </p:nvGrpSpPr>
          <p:grpSpPr bwMode="auto">
            <a:xfrm>
              <a:off x="1265982" y="5770340"/>
              <a:ext cx="378158" cy="267371"/>
              <a:chOff x="3" y="-1"/>
              <a:chExt cx="1123" cy="794"/>
            </a:xfrm>
          </p:grpSpPr>
          <p:sp>
            <p:nvSpPr>
              <p:cNvPr id="35" name="Freeform 9"/>
              <p:cNvSpPr>
                <a:spLocks noChangeAspect="1"/>
              </p:cNvSpPr>
              <p:nvPr/>
            </p:nvSpPr>
            <p:spPr bwMode="auto">
              <a:xfrm>
                <a:off x="3" y="11"/>
                <a:ext cx="521" cy="769"/>
              </a:xfrm>
              <a:custGeom>
                <a:avLst/>
                <a:gdLst>
                  <a:gd name="T0" fmla="*/ 382 w 521"/>
                  <a:gd name="T1" fmla="*/ 87 h 769"/>
                  <a:gd name="T2" fmla="*/ 386 w 521"/>
                  <a:gd name="T3" fmla="*/ 73 h 769"/>
                  <a:gd name="T4" fmla="*/ 390 w 521"/>
                  <a:gd name="T5" fmla="*/ 62 h 769"/>
                  <a:gd name="T6" fmla="*/ 396 w 521"/>
                  <a:gd name="T7" fmla="*/ 53 h 769"/>
                  <a:gd name="T8" fmla="*/ 404 w 521"/>
                  <a:gd name="T9" fmla="*/ 46 h 769"/>
                  <a:gd name="T10" fmla="*/ 416 w 521"/>
                  <a:gd name="T11" fmla="*/ 41 h 769"/>
                  <a:gd name="T12" fmla="*/ 433 w 521"/>
                  <a:gd name="T13" fmla="*/ 37 h 769"/>
                  <a:gd name="T14" fmla="*/ 455 w 521"/>
                  <a:gd name="T15" fmla="*/ 35 h 769"/>
                  <a:gd name="T16" fmla="*/ 485 w 521"/>
                  <a:gd name="T17" fmla="*/ 35 h 769"/>
                  <a:gd name="T18" fmla="*/ 502 w 521"/>
                  <a:gd name="T19" fmla="*/ 35 h 769"/>
                  <a:gd name="T20" fmla="*/ 513 w 521"/>
                  <a:gd name="T21" fmla="*/ 32 h 769"/>
                  <a:gd name="T22" fmla="*/ 519 w 521"/>
                  <a:gd name="T23" fmla="*/ 26 h 769"/>
                  <a:gd name="T24" fmla="*/ 521 w 521"/>
                  <a:gd name="T25" fmla="*/ 14 h 769"/>
                  <a:gd name="T26" fmla="*/ 514 w 521"/>
                  <a:gd name="T27" fmla="*/ 2 h 769"/>
                  <a:gd name="T28" fmla="*/ 504 w 521"/>
                  <a:gd name="T29" fmla="*/ 0 h 769"/>
                  <a:gd name="T30" fmla="*/ 206 w 521"/>
                  <a:gd name="T31" fmla="*/ 0 h 769"/>
                  <a:gd name="T32" fmla="*/ 199 w 521"/>
                  <a:gd name="T33" fmla="*/ 0 h 769"/>
                  <a:gd name="T34" fmla="*/ 192 w 521"/>
                  <a:gd name="T35" fmla="*/ 3 h 769"/>
                  <a:gd name="T36" fmla="*/ 186 w 521"/>
                  <a:gd name="T37" fmla="*/ 9 h 769"/>
                  <a:gd name="T38" fmla="*/ 184 w 521"/>
                  <a:gd name="T39" fmla="*/ 22 h 769"/>
                  <a:gd name="T40" fmla="*/ 191 w 521"/>
                  <a:gd name="T41" fmla="*/ 34 h 769"/>
                  <a:gd name="T42" fmla="*/ 215 w 521"/>
                  <a:gd name="T43" fmla="*/ 35 h 769"/>
                  <a:gd name="T44" fmla="*/ 247 w 521"/>
                  <a:gd name="T45" fmla="*/ 35 h 769"/>
                  <a:gd name="T46" fmla="*/ 271 w 521"/>
                  <a:gd name="T47" fmla="*/ 37 h 769"/>
                  <a:gd name="T48" fmla="*/ 287 w 521"/>
                  <a:gd name="T49" fmla="*/ 44 h 769"/>
                  <a:gd name="T50" fmla="*/ 293 w 521"/>
                  <a:gd name="T51" fmla="*/ 56 h 769"/>
                  <a:gd name="T52" fmla="*/ 292 w 521"/>
                  <a:gd name="T53" fmla="*/ 64 h 769"/>
                  <a:gd name="T54" fmla="*/ 290 w 521"/>
                  <a:gd name="T55" fmla="*/ 75 h 769"/>
                  <a:gd name="T56" fmla="*/ 138 w 521"/>
                  <a:gd name="T57" fmla="*/ 681 h 769"/>
                  <a:gd name="T58" fmla="*/ 135 w 521"/>
                  <a:gd name="T59" fmla="*/ 696 h 769"/>
                  <a:gd name="T60" fmla="*/ 131 w 521"/>
                  <a:gd name="T61" fmla="*/ 707 h 769"/>
                  <a:gd name="T62" fmla="*/ 125 w 521"/>
                  <a:gd name="T63" fmla="*/ 716 h 769"/>
                  <a:gd name="T64" fmla="*/ 117 w 521"/>
                  <a:gd name="T65" fmla="*/ 724 h 769"/>
                  <a:gd name="T66" fmla="*/ 105 w 521"/>
                  <a:gd name="T67" fmla="*/ 728 h 769"/>
                  <a:gd name="T68" fmla="*/ 88 w 521"/>
                  <a:gd name="T69" fmla="*/ 732 h 769"/>
                  <a:gd name="T70" fmla="*/ 65 w 521"/>
                  <a:gd name="T71" fmla="*/ 734 h 769"/>
                  <a:gd name="T72" fmla="*/ 36 w 521"/>
                  <a:gd name="T73" fmla="*/ 734 h 769"/>
                  <a:gd name="T74" fmla="*/ 20 w 521"/>
                  <a:gd name="T75" fmla="*/ 734 h 769"/>
                  <a:gd name="T76" fmla="*/ 8 w 521"/>
                  <a:gd name="T77" fmla="*/ 737 h 769"/>
                  <a:gd name="T78" fmla="*/ 2 w 521"/>
                  <a:gd name="T79" fmla="*/ 744 h 769"/>
                  <a:gd name="T80" fmla="*/ 0 w 521"/>
                  <a:gd name="T81" fmla="*/ 756 h 769"/>
                  <a:gd name="T82" fmla="*/ 7 w 521"/>
                  <a:gd name="T83" fmla="*/ 768 h 769"/>
                  <a:gd name="T84" fmla="*/ 17 w 521"/>
                  <a:gd name="T85" fmla="*/ 769 h 769"/>
                  <a:gd name="T86" fmla="*/ 315 w 521"/>
                  <a:gd name="T87" fmla="*/ 769 h 769"/>
                  <a:gd name="T88" fmla="*/ 322 w 521"/>
                  <a:gd name="T89" fmla="*/ 769 h 769"/>
                  <a:gd name="T90" fmla="*/ 330 w 521"/>
                  <a:gd name="T91" fmla="*/ 767 h 769"/>
                  <a:gd name="T92" fmla="*/ 335 w 521"/>
                  <a:gd name="T93" fmla="*/ 760 h 769"/>
                  <a:gd name="T94" fmla="*/ 337 w 521"/>
                  <a:gd name="T95" fmla="*/ 748 h 769"/>
                  <a:gd name="T96" fmla="*/ 336 w 521"/>
                  <a:gd name="T97" fmla="*/ 740 h 769"/>
                  <a:gd name="T98" fmla="*/ 330 w 521"/>
                  <a:gd name="T99" fmla="*/ 736 h 769"/>
                  <a:gd name="T100" fmla="*/ 320 w 521"/>
                  <a:gd name="T101" fmla="*/ 734 h 769"/>
                  <a:gd name="T102" fmla="*/ 304 w 521"/>
                  <a:gd name="T103" fmla="*/ 734 h 769"/>
                  <a:gd name="T104" fmla="*/ 280 w 521"/>
                  <a:gd name="T105" fmla="*/ 734 h 769"/>
                  <a:gd name="T106" fmla="*/ 256 w 521"/>
                  <a:gd name="T107" fmla="*/ 732 h 769"/>
                  <a:gd name="T108" fmla="*/ 232 w 521"/>
                  <a:gd name="T109" fmla="*/ 726 h 769"/>
                  <a:gd name="T110" fmla="*/ 227 w 521"/>
                  <a:gd name="T111" fmla="*/ 713 h 769"/>
                  <a:gd name="T112" fmla="*/ 232 w 521"/>
                  <a:gd name="T113" fmla="*/ 687 h 769"/>
                  <a:gd name="T114" fmla="*/ 382 w 521"/>
                  <a:gd name="T115" fmla="*/ 8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21" h="769">
                    <a:moveTo>
                      <a:pt x="382" y="87"/>
                    </a:moveTo>
                    <a:lnTo>
                      <a:pt x="386" y="73"/>
                    </a:lnTo>
                    <a:lnTo>
                      <a:pt x="390" y="62"/>
                    </a:lnTo>
                    <a:lnTo>
                      <a:pt x="396" y="53"/>
                    </a:lnTo>
                    <a:lnTo>
                      <a:pt x="404" y="46"/>
                    </a:lnTo>
                    <a:lnTo>
                      <a:pt x="416" y="41"/>
                    </a:lnTo>
                    <a:lnTo>
                      <a:pt x="433" y="37"/>
                    </a:lnTo>
                    <a:lnTo>
                      <a:pt x="455" y="35"/>
                    </a:lnTo>
                    <a:lnTo>
                      <a:pt x="485" y="35"/>
                    </a:lnTo>
                    <a:lnTo>
                      <a:pt x="502" y="35"/>
                    </a:lnTo>
                    <a:lnTo>
                      <a:pt x="513" y="32"/>
                    </a:lnTo>
                    <a:lnTo>
                      <a:pt x="519" y="26"/>
                    </a:lnTo>
                    <a:lnTo>
                      <a:pt x="521" y="14"/>
                    </a:lnTo>
                    <a:lnTo>
                      <a:pt x="514" y="2"/>
                    </a:lnTo>
                    <a:lnTo>
                      <a:pt x="504" y="0"/>
                    </a:lnTo>
                    <a:lnTo>
                      <a:pt x="206" y="0"/>
                    </a:lnTo>
                    <a:lnTo>
                      <a:pt x="199" y="0"/>
                    </a:lnTo>
                    <a:lnTo>
                      <a:pt x="192" y="3"/>
                    </a:lnTo>
                    <a:lnTo>
                      <a:pt x="186" y="9"/>
                    </a:lnTo>
                    <a:lnTo>
                      <a:pt x="184" y="22"/>
                    </a:lnTo>
                    <a:lnTo>
                      <a:pt x="191" y="34"/>
                    </a:lnTo>
                    <a:lnTo>
                      <a:pt x="215" y="35"/>
                    </a:lnTo>
                    <a:lnTo>
                      <a:pt x="247" y="35"/>
                    </a:lnTo>
                    <a:lnTo>
                      <a:pt x="271" y="37"/>
                    </a:lnTo>
                    <a:lnTo>
                      <a:pt x="287" y="44"/>
                    </a:lnTo>
                    <a:lnTo>
                      <a:pt x="293" y="56"/>
                    </a:lnTo>
                    <a:lnTo>
                      <a:pt x="292" y="64"/>
                    </a:lnTo>
                    <a:lnTo>
                      <a:pt x="290" y="75"/>
                    </a:lnTo>
                    <a:lnTo>
                      <a:pt x="138" y="681"/>
                    </a:lnTo>
                    <a:lnTo>
                      <a:pt x="135" y="696"/>
                    </a:lnTo>
                    <a:lnTo>
                      <a:pt x="131" y="707"/>
                    </a:lnTo>
                    <a:lnTo>
                      <a:pt x="125" y="716"/>
                    </a:lnTo>
                    <a:lnTo>
                      <a:pt x="117" y="724"/>
                    </a:lnTo>
                    <a:lnTo>
                      <a:pt x="105" y="728"/>
                    </a:lnTo>
                    <a:lnTo>
                      <a:pt x="88" y="732"/>
                    </a:lnTo>
                    <a:lnTo>
                      <a:pt x="65" y="734"/>
                    </a:lnTo>
                    <a:lnTo>
                      <a:pt x="36" y="734"/>
                    </a:lnTo>
                    <a:lnTo>
                      <a:pt x="20" y="734"/>
                    </a:lnTo>
                    <a:lnTo>
                      <a:pt x="8" y="737"/>
                    </a:lnTo>
                    <a:lnTo>
                      <a:pt x="2" y="744"/>
                    </a:lnTo>
                    <a:lnTo>
                      <a:pt x="0" y="756"/>
                    </a:lnTo>
                    <a:lnTo>
                      <a:pt x="7" y="768"/>
                    </a:lnTo>
                    <a:lnTo>
                      <a:pt x="17" y="769"/>
                    </a:lnTo>
                    <a:lnTo>
                      <a:pt x="315" y="769"/>
                    </a:lnTo>
                    <a:lnTo>
                      <a:pt x="322" y="769"/>
                    </a:lnTo>
                    <a:lnTo>
                      <a:pt x="330" y="767"/>
                    </a:lnTo>
                    <a:lnTo>
                      <a:pt x="335" y="760"/>
                    </a:lnTo>
                    <a:lnTo>
                      <a:pt x="337" y="748"/>
                    </a:lnTo>
                    <a:lnTo>
                      <a:pt x="336" y="740"/>
                    </a:lnTo>
                    <a:lnTo>
                      <a:pt x="330" y="736"/>
                    </a:lnTo>
                    <a:lnTo>
                      <a:pt x="320" y="734"/>
                    </a:lnTo>
                    <a:lnTo>
                      <a:pt x="304" y="734"/>
                    </a:lnTo>
                    <a:lnTo>
                      <a:pt x="280" y="734"/>
                    </a:lnTo>
                    <a:lnTo>
                      <a:pt x="256" y="732"/>
                    </a:lnTo>
                    <a:lnTo>
                      <a:pt x="232" y="726"/>
                    </a:lnTo>
                    <a:lnTo>
                      <a:pt x="227" y="713"/>
                    </a:lnTo>
                    <a:lnTo>
                      <a:pt x="232" y="687"/>
                    </a:lnTo>
                    <a:lnTo>
                      <a:pt x="382" y="87"/>
                    </a:lnTo>
                    <a:close/>
                  </a:path>
                </a:pathLst>
              </a:custGeom>
              <a:solidFill>
                <a:srgbClr val="E36B0A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E36B0A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" name="Freeform 10"/>
              <p:cNvSpPr>
                <a:spLocks noChangeAspect="1" noEditPoints="1"/>
              </p:cNvSpPr>
              <p:nvPr/>
            </p:nvSpPr>
            <p:spPr bwMode="auto">
              <a:xfrm>
                <a:off x="590" y="-1"/>
                <a:ext cx="536" cy="794"/>
              </a:xfrm>
              <a:custGeom>
                <a:avLst/>
                <a:gdLst>
                  <a:gd name="T0" fmla="*/ 534 w 536"/>
                  <a:gd name="T1" fmla="*/ 5 h 794"/>
                  <a:gd name="T2" fmla="*/ 494 w 536"/>
                  <a:gd name="T3" fmla="*/ 2 h 794"/>
                  <a:gd name="T4" fmla="*/ 406 w 536"/>
                  <a:gd name="T5" fmla="*/ 9 h 794"/>
                  <a:gd name="T6" fmla="*/ 367 w 536"/>
                  <a:gd name="T7" fmla="*/ 18 h 794"/>
                  <a:gd name="T8" fmla="*/ 370 w 536"/>
                  <a:gd name="T9" fmla="*/ 45 h 794"/>
                  <a:gd name="T10" fmla="*/ 421 w 536"/>
                  <a:gd name="T11" fmla="*/ 48 h 794"/>
                  <a:gd name="T12" fmla="*/ 445 w 536"/>
                  <a:gd name="T13" fmla="*/ 59 h 794"/>
                  <a:gd name="T14" fmla="*/ 443 w 536"/>
                  <a:gd name="T15" fmla="*/ 89 h 794"/>
                  <a:gd name="T16" fmla="*/ 357 w 536"/>
                  <a:gd name="T17" fmla="*/ 327 h 794"/>
                  <a:gd name="T18" fmla="*/ 306 w 536"/>
                  <a:gd name="T19" fmla="*/ 289 h 794"/>
                  <a:gd name="T20" fmla="*/ 222 w 536"/>
                  <a:gd name="T21" fmla="*/ 291 h 794"/>
                  <a:gd name="T22" fmla="*/ 128 w 536"/>
                  <a:gd name="T23" fmla="*/ 344 h 794"/>
                  <a:gd name="T24" fmla="*/ 51 w 536"/>
                  <a:gd name="T25" fmla="*/ 437 h 794"/>
                  <a:gd name="T26" fmla="*/ 7 w 536"/>
                  <a:gd name="T27" fmla="*/ 552 h 794"/>
                  <a:gd name="T28" fmla="*/ 12 w 536"/>
                  <a:gd name="T29" fmla="*/ 686 h 794"/>
                  <a:gd name="T30" fmla="*/ 89 w 536"/>
                  <a:gd name="T31" fmla="*/ 780 h 794"/>
                  <a:gd name="T32" fmla="*/ 173 w 536"/>
                  <a:gd name="T33" fmla="*/ 792 h 794"/>
                  <a:gd name="T34" fmla="*/ 248 w 536"/>
                  <a:gd name="T35" fmla="*/ 756 h 794"/>
                  <a:gd name="T36" fmla="*/ 308 w 536"/>
                  <a:gd name="T37" fmla="*/ 742 h 794"/>
                  <a:gd name="T38" fmla="*/ 361 w 536"/>
                  <a:gd name="T39" fmla="*/ 787 h 794"/>
                  <a:gd name="T40" fmla="*/ 425 w 536"/>
                  <a:gd name="T41" fmla="*/ 789 h 794"/>
                  <a:gd name="T42" fmla="*/ 467 w 536"/>
                  <a:gd name="T43" fmla="*/ 757 h 794"/>
                  <a:gd name="T44" fmla="*/ 495 w 536"/>
                  <a:gd name="T45" fmla="*/ 697 h 794"/>
                  <a:gd name="T46" fmla="*/ 513 w 536"/>
                  <a:gd name="T47" fmla="*/ 633 h 794"/>
                  <a:gd name="T48" fmla="*/ 510 w 536"/>
                  <a:gd name="T49" fmla="*/ 610 h 794"/>
                  <a:gd name="T50" fmla="*/ 491 w 536"/>
                  <a:gd name="T51" fmla="*/ 613 h 794"/>
                  <a:gd name="T52" fmla="*/ 471 w 536"/>
                  <a:gd name="T53" fmla="*/ 682 h 794"/>
                  <a:gd name="T54" fmla="*/ 431 w 536"/>
                  <a:gd name="T55" fmla="*/ 757 h 794"/>
                  <a:gd name="T56" fmla="*/ 382 w 536"/>
                  <a:gd name="T57" fmla="*/ 764 h 794"/>
                  <a:gd name="T58" fmla="*/ 368 w 536"/>
                  <a:gd name="T59" fmla="*/ 735 h 794"/>
                  <a:gd name="T60" fmla="*/ 368 w 536"/>
                  <a:gd name="T61" fmla="*/ 687 h 794"/>
                  <a:gd name="T62" fmla="*/ 536 w 536"/>
                  <a:gd name="T63" fmla="*/ 12 h 794"/>
                  <a:gd name="T64" fmla="*/ 298 w 536"/>
                  <a:gd name="T65" fmla="*/ 659 h 794"/>
                  <a:gd name="T66" fmla="*/ 289 w 536"/>
                  <a:gd name="T67" fmla="*/ 677 h 794"/>
                  <a:gd name="T68" fmla="*/ 243 w 536"/>
                  <a:gd name="T69" fmla="*/ 728 h 794"/>
                  <a:gd name="T70" fmla="*/ 178 w 536"/>
                  <a:gd name="T71" fmla="*/ 765 h 794"/>
                  <a:gd name="T72" fmla="*/ 117 w 536"/>
                  <a:gd name="T73" fmla="*/ 758 h 794"/>
                  <a:gd name="T74" fmla="*/ 84 w 536"/>
                  <a:gd name="T75" fmla="*/ 698 h 794"/>
                  <a:gd name="T76" fmla="*/ 86 w 536"/>
                  <a:gd name="T77" fmla="*/ 608 h 794"/>
                  <a:gd name="T78" fmla="*/ 122 w 536"/>
                  <a:gd name="T79" fmla="*/ 469 h 794"/>
                  <a:gd name="T80" fmla="*/ 171 w 536"/>
                  <a:gd name="T81" fmla="*/ 371 h 794"/>
                  <a:gd name="T82" fmla="*/ 238 w 536"/>
                  <a:gd name="T83" fmla="*/ 316 h 794"/>
                  <a:gd name="T84" fmla="*/ 298 w 536"/>
                  <a:gd name="T85" fmla="*/ 312 h 794"/>
                  <a:gd name="T86" fmla="*/ 333 w 536"/>
                  <a:gd name="T87" fmla="*/ 338 h 794"/>
                  <a:gd name="T88" fmla="*/ 352 w 536"/>
                  <a:gd name="T89" fmla="*/ 373 h 794"/>
                  <a:gd name="T90" fmla="*/ 360 w 536"/>
                  <a:gd name="T91" fmla="*/ 401 h 794"/>
                  <a:gd name="T92" fmla="*/ 358 w 536"/>
                  <a:gd name="T93" fmla="*/ 426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36" h="794">
                    <a:moveTo>
                      <a:pt x="536" y="12"/>
                    </a:moveTo>
                    <a:lnTo>
                      <a:pt x="534" y="5"/>
                    </a:lnTo>
                    <a:lnTo>
                      <a:pt x="521" y="0"/>
                    </a:lnTo>
                    <a:lnTo>
                      <a:pt x="494" y="2"/>
                    </a:lnTo>
                    <a:lnTo>
                      <a:pt x="451" y="5"/>
                    </a:lnTo>
                    <a:lnTo>
                      <a:pt x="406" y="9"/>
                    </a:lnTo>
                    <a:lnTo>
                      <a:pt x="378" y="12"/>
                    </a:lnTo>
                    <a:lnTo>
                      <a:pt x="367" y="18"/>
                    </a:lnTo>
                    <a:lnTo>
                      <a:pt x="363" y="33"/>
                    </a:lnTo>
                    <a:lnTo>
                      <a:pt x="370" y="45"/>
                    </a:lnTo>
                    <a:lnTo>
                      <a:pt x="389" y="47"/>
                    </a:lnTo>
                    <a:lnTo>
                      <a:pt x="421" y="48"/>
                    </a:lnTo>
                    <a:lnTo>
                      <a:pt x="438" y="52"/>
                    </a:lnTo>
                    <a:lnTo>
                      <a:pt x="445" y="59"/>
                    </a:lnTo>
                    <a:lnTo>
                      <a:pt x="446" y="66"/>
                    </a:lnTo>
                    <a:lnTo>
                      <a:pt x="443" y="89"/>
                    </a:lnTo>
                    <a:lnTo>
                      <a:pt x="375" y="356"/>
                    </a:lnTo>
                    <a:lnTo>
                      <a:pt x="357" y="327"/>
                    </a:lnTo>
                    <a:lnTo>
                      <a:pt x="335" y="304"/>
                    </a:lnTo>
                    <a:lnTo>
                      <a:pt x="306" y="289"/>
                    </a:lnTo>
                    <a:lnTo>
                      <a:pt x="271" y="284"/>
                    </a:lnTo>
                    <a:lnTo>
                      <a:pt x="222" y="291"/>
                    </a:lnTo>
                    <a:lnTo>
                      <a:pt x="173" y="312"/>
                    </a:lnTo>
                    <a:lnTo>
                      <a:pt x="128" y="344"/>
                    </a:lnTo>
                    <a:lnTo>
                      <a:pt x="87" y="387"/>
                    </a:lnTo>
                    <a:lnTo>
                      <a:pt x="51" y="437"/>
                    </a:lnTo>
                    <a:lnTo>
                      <a:pt x="24" y="492"/>
                    </a:lnTo>
                    <a:lnTo>
                      <a:pt x="7" y="552"/>
                    </a:lnTo>
                    <a:lnTo>
                      <a:pt x="0" y="613"/>
                    </a:lnTo>
                    <a:lnTo>
                      <a:pt x="12" y="686"/>
                    </a:lnTo>
                    <a:lnTo>
                      <a:pt x="42" y="743"/>
                    </a:lnTo>
                    <a:lnTo>
                      <a:pt x="89" y="780"/>
                    </a:lnTo>
                    <a:lnTo>
                      <a:pt x="150" y="794"/>
                    </a:lnTo>
                    <a:lnTo>
                      <a:pt x="173" y="792"/>
                    </a:lnTo>
                    <a:lnTo>
                      <a:pt x="206" y="781"/>
                    </a:lnTo>
                    <a:lnTo>
                      <a:pt x="248" y="756"/>
                    </a:lnTo>
                    <a:lnTo>
                      <a:pt x="296" y="709"/>
                    </a:lnTo>
                    <a:lnTo>
                      <a:pt x="308" y="742"/>
                    </a:lnTo>
                    <a:lnTo>
                      <a:pt x="330" y="769"/>
                    </a:lnTo>
                    <a:lnTo>
                      <a:pt x="361" y="787"/>
                    </a:lnTo>
                    <a:lnTo>
                      <a:pt x="399" y="794"/>
                    </a:lnTo>
                    <a:lnTo>
                      <a:pt x="425" y="789"/>
                    </a:lnTo>
                    <a:lnTo>
                      <a:pt x="448" y="776"/>
                    </a:lnTo>
                    <a:lnTo>
                      <a:pt x="467" y="757"/>
                    </a:lnTo>
                    <a:lnTo>
                      <a:pt x="482" y="731"/>
                    </a:lnTo>
                    <a:lnTo>
                      <a:pt x="495" y="697"/>
                    </a:lnTo>
                    <a:lnTo>
                      <a:pt x="506" y="661"/>
                    </a:lnTo>
                    <a:lnTo>
                      <a:pt x="513" y="633"/>
                    </a:lnTo>
                    <a:lnTo>
                      <a:pt x="515" y="620"/>
                    </a:lnTo>
                    <a:lnTo>
                      <a:pt x="510" y="610"/>
                    </a:lnTo>
                    <a:lnTo>
                      <a:pt x="502" y="609"/>
                    </a:lnTo>
                    <a:lnTo>
                      <a:pt x="491" y="613"/>
                    </a:lnTo>
                    <a:lnTo>
                      <a:pt x="486" y="629"/>
                    </a:lnTo>
                    <a:lnTo>
                      <a:pt x="471" y="682"/>
                    </a:lnTo>
                    <a:lnTo>
                      <a:pt x="453" y="726"/>
                    </a:lnTo>
                    <a:lnTo>
                      <a:pt x="431" y="757"/>
                    </a:lnTo>
                    <a:lnTo>
                      <a:pt x="401" y="768"/>
                    </a:lnTo>
                    <a:lnTo>
                      <a:pt x="382" y="764"/>
                    </a:lnTo>
                    <a:lnTo>
                      <a:pt x="372" y="751"/>
                    </a:lnTo>
                    <a:lnTo>
                      <a:pt x="368" y="735"/>
                    </a:lnTo>
                    <a:lnTo>
                      <a:pt x="367" y="717"/>
                    </a:lnTo>
                    <a:lnTo>
                      <a:pt x="368" y="687"/>
                    </a:lnTo>
                    <a:lnTo>
                      <a:pt x="374" y="663"/>
                    </a:lnTo>
                    <a:lnTo>
                      <a:pt x="536" y="12"/>
                    </a:lnTo>
                    <a:close/>
                    <a:moveTo>
                      <a:pt x="302" y="647"/>
                    </a:moveTo>
                    <a:lnTo>
                      <a:pt x="298" y="659"/>
                    </a:lnTo>
                    <a:lnTo>
                      <a:pt x="295" y="668"/>
                    </a:lnTo>
                    <a:lnTo>
                      <a:pt x="289" y="677"/>
                    </a:lnTo>
                    <a:lnTo>
                      <a:pt x="279" y="689"/>
                    </a:lnTo>
                    <a:lnTo>
                      <a:pt x="243" y="728"/>
                    </a:lnTo>
                    <a:lnTo>
                      <a:pt x="209" y="752"/>
                    </a:lnTo>
                    <a:lnTo>
                      <a:pt x="178" y="765"/>
                    </a:lnTo>
                    <a:lnTo>
                      <a:pt x="152" y="768"/>
                    </a:lnTo>
                    <a:lnTo>
                      <a:pt x="117" y="758"/>
                    </a:lnTo>
                    <a:lnTo>
                      <a:pt x="95" y="732"/>
                    </a:lnTo>
                    <a:lnTo>
                      <a:pt x="84" y="698"/>
                    </a:lnTo>
                    <a:lnTo>
                      <a:pt x="80" y="663"/>
                    </a:lnTo>
                    <a:lnTo>
                      <a:pt x="86" y="608"/>
                    </a:lnTo>
                    <a:lnTo>
                      <a:pt x="101" y="538"/>
                    </a:lnTo>
                    <a:lnTo>
                      <a:pt x="122" y="469"/>
                    </a:lnTo>
                    <a:lnTo>
                      <a:pt x="142" y="416"/>
                    </a:lnTo>
                    <a:lnTo>
                      <a:pt x="171" y="371"/>
                    </a:lnTo>
                    <a:lnTo>
                      <a:pt x="203" y="337"/>
                    </a:lnTo>
                    <a:lnTo>
                      <a:pt x="238" y="316"/>
                    </a:lnTo>
                    <a:lnTo>
                      <a:pt x="273" y="308"/>
                    </a:lnTo>
                    <a:lnTo>
                      <a:pt x="298" y="312"/>
                    </a:lnTo>
                    <a:lnTo>
                      <a:pt x="317" y="323"/>
                    </a:lnTo>
                    <a:lnTo>
                      <a:pt x="333" y="338"/>
                    </a:lnTo>
                    <a:lnTo>
                      <a:pt x="344" y="355"/>
                    </a:lnTo>
                    <a:lnTo>
                      <a:pt x="352" y="373"/>
                    </a:lnTo>
                    <a:lnTo>
                      <a:pt x="358" y="389"/>
                    </a:lnTo>
                    <a:lnTo>
                      <a:pt x="360" y="401"/>
                    </a:lnTo>
                    <a:lnTo>
                      <a:pt x="361" y="407"/>
                    </a:lnTo>
                    <a:lnTo>
                      <a:pt x="358" y="426"/>
                    </a:lnTo>
                    <a:lnTo>
                      <a:pt x="302" y="647"/>
                    </a:lnTo>
                    <a:close/>
                  </a:path>
                </a:pathLst>
              </a:custGeom>
              <a:solidFill>
                <a:srgbClr val="E36B0A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E36B0A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73895" y="3356992"/>
              <a:ext cx="792088" cy="504056"/>
              <a:chOff x="473895" y="3356992"/>
              <a:chExt cx="792088" cy="5040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473895" y="3356992"/>
                <a:ext cx="792088" cy="504056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39" name="Group 13"/>
              <p:cNvGrpSpPr>
                <a:grpSpLocks noChangeAspect="1"/>
              </p:cNvGrpSpPr>
              <p:nvPr>
                <p:custDataLst>
                  <p:tags r:id="rId4"/>
                </p:custDataLst>
              </p:nvPr>
            </p:nvGrpSpPr>
            <p:grpSpPr bwMode="auto">
              <a:xfrm>
                <a:off x="545904" y="3473619"/>
                <a:ext cx="648359" cy="280496"/>
                <a:chOff x="2" y="3"/>
                <a:chExt cx="1833" cy="793"/>
              </a:xfrm>
            </p:grpSpPr>
            <p:sp>
              <p:nvSpPr>
                <p:cNvPr id="40" name="Freeform 14"/>
                <p:cNvSpPr>
                  <a:spLocks noChangeAspect="1" noEditPoints="1"/>
                </p:cNvSpPr>
                <p:nvPr/>
              </p:nvSpPr>
              <p:spPr bwMode="auto">
                <a:xfrm>
                  <a:off x="2" y="27"/>
                  <a:ext cx="753" cy="769"/>
                </a:xfrm>
                <a:custGeom>
                  <a:avLst/>
                  <a:gdLst>
                    <a:gd name="T0" fmla="*/ 0 w 753"/>
                    <a:gd name="T1" fmla="*/ 0 h 769"/>
                    <a:gd name="T2" fmla="*/ 0 w 753"/>
                    <a:gd name="T3" fmla="*/ 35 h 769"/>
                    <a:gd name="T4" fmla="*/ 26 w 753"/>
                    <a:gd name="T5" fmla="*/ 35 h 769"/>
                    <a:gd name="T6" fmla="*/ 77 w 753"/>
                    <a:gd name="T7" fmla="*/ 37 h 769"/>
                    <a:gd name="T8" fmla="*/ 103 w 753"/>
                    <a:gd name="T9" fmla="*/ 46 h 769"/>
                    <a:gd name="T10" fmla="*/ 113 w 753"/>
                    <a:gd name="T11" fmla="*/ 63 h 769"/>
                    <a:gd name="T12" fmla="*/ 115 w 753"/>
                    <a:gd name="T13" fmla="*/ 88 h 769"/>
                    <a:gd name="T14" fmla="*/ 115 w 753"/>
                    <a:gd name="T15" fmla="*/ 681 h 769"/>
                    <a:gd name="T16" fmla="*/ 113 w 753"/>
                    <a:gd name="T17" fmla="*/ 706 h 769"/>
                    <a:gd name="T18" fmla="*/ 103 w 753"/>
                    <a:gd name="T19" fmla="*/ 723 h 769"/>
                    <a:gd name="T20" fmla="*/ 77 w 753"/>
                    <a:gd name="T21" fmla="*/ 732 h 769"/>
                    <a:gd name="T22" fmla="*/ 26 w 753"/>
                    <a:gd name="T23" fmla="*/ 734 h 769"/>
                    <a:gd name="T24" fmla="*/ 0 w 753"/>
                    <a:gd name="T25" fmla="*/ 734 h 769"/>
                    <a:gd name="T26" fmla="*/ 0 w 753"/>
                    <a:gd name="T27" fmla="*/ 769 h 769"/>
                    <a:gd name="T28" fmla="*/ 410 w 753"/>
                    <a:gd name="T29" fmla="*/ 769 h 769"/>
                    <a:gd name="T30" fmla="*/ 479 w 753"/>
                    <a:gd name="T31" fmla="*/ 761 h 769"/>
                    <a:gd name="T32" fmla="*/ 543 w 753"/>
                    <a:gd name="T33" fmla="*/ 740 h 769"/>
                    <a:gd name="T34" fmla="*/ 601 w 753"/>
                    <a:gd name="T35" fmla="*/ 705 h 769"/>
                    <a:gd name="T36" fmla="*/ 652 w 753"/>
                    <a:gd name="T37" fmla="*/ 660 h 769"/>
                    <a:gd name="T38" fmla="*/ 694 w 753"/>
                    <a:gd name="T39" fmla="*/ 604 h 769"/>
                    <a:gd name="T40" fmla="*/ 726 w 753"/>
                    <a:gd name="T41" fmla="*/ 539 h 769"/>
                    <a:gd name="T42" fmla="*/ 746 w 753"/>
                    <a:gd name="T43" fmla="*/ 468 h 769"/>
                    <a:gd name="T44" fmla="*/ 753 w 753"/>
                    <a:gd name="T45" fmla="*/ 391 h 769"/>
                    <a:gd name="T46" fmla="*/ 746 w 753"/>
                    <a:gd name="T47" fmla="*/ 312 h 769"/>
                    <a:gd name="T48" fmla="*/ 726 w 753"/>
                    <a:gd name="T49" fmla="*/ 239 h 769"/>
                    <a:gd name="T50" fmla="*/ 695 w 753"/>
                    <a:gd name="T51" fmla="*/ 173 h 769"/>
                    <a:gd name="T52" fmla="*/ 653 w 753"/>
                    <a:gd name="T53" fmla="*/ 115 h 769"/>
                    <a:gd name="T54" fmla="*/ 602 w 753"/>
                    <a:gd name="T55" fmla="*/ 67 h 769"/>
                    <a:gd name="T56" fmla="*/ 545 w 753"/>
                    <a:gd name="T57" fmla="*/ 31 h 769"/>
                    <a:gd name="T58" fmla="*/ 480 w 753"/>
                    <a:gd name="T59" fmla="*/ 8 h 769"/>
                    <a:gd name="T60" fmla="*/ 410 w 753"/>
                    <a:gd name="T61" fmla="*/ 0 h 769"/>
                    <a:gd name="T62" fmla="*/ 0 w 753"/>
                    <a:gd name="T63" fmla="*/ 0 h 769"/>
                    <a:gd name="T64" fmla="*/ 266 w 753"/>
                    <a:gd name="T65" fmla="*/ 734 h 769"/>
                    <a:gd name="T66" fmla="*/ 235 w 753"/>
                    <a:gd name="T67" fmla="*/ 732 h 769"/>
                    <a:gd name="T68" fmla="*/ 219 w 753"/>
                    <a:gd name="T69" fmla="*/ 726 h 769"/>
                    <a:gd name="T70" fmla="*/ 212 w 753"/>
                    <a:gd name="T71" fmla="*/ 712 h 769"/>
                    <a:gd name="T72" fmla="*/ 211 w 753"/>
                    <a:gd name="T73" fmla="*/ 689 h 769"/>
                    <a:gd name="T74" fmla="*/ 211 w 753"/>
                    <a:gd name="T75" fmla="*/ 80 h 769"/>
                    <a:gd name="T76" fmla="*/ 212 w 753"/>
                    <a:gd name="T77" fmla="*/ 57 h 769"/>
                    <a:gd name="T78" fmla="*/ 219 w 753"/>
                    <a:gd name="T79" fmla="*/ 43 h 769"/>
                    <a:gd name="T80" fmla="*/ 235 w 753"/>
                    <a:gd name="T81" fmla="*/ 37 h 769"/>
                    <a:gd name="T82" fmla="*/ 266 w 753"/>
                    <a:gd name="T83" fmla="*/ 35 h 769"/>
                    <a:gd name="T84" fmla="*/ 378 w 753"/>
                    <a:gd name="T85" fmla="*/ 35 h 769"/>
                    <a:gd name="T86" fmla="*/ 431 w 753"/>
                    <a:gd name="T87" fmla="*/ 40 h 769"/>
                    <a:gd name="T88" fmla="*/ 485 w 753"/>
                    <a:gd name="T89" fmla="*/ 57 h 769"/>
                    <a:gd name="T90" fmla="*/ 536 w 753"/>
                    <a:gd name="T91" fmla="*/ 90 h 769"/>
                    <a:gd name="T92" fmla="*/ 583 w 753"/>
                    <a:gd name="T93" fmla="*/ 140 h 769"/>
                    <a:gd name="T94" fmla="*/ 612 w 753"/>
                    <a:gd name="T95" fmla="*/ 195 h 769"/>
                    <a:gd name="T96" fmla="*/ 630 w 753"/>
                    <a:gd name="T97" fmla="*/ 257 h 769"/>
                    <a:gd name="T98" fmla="*/ 638 w 753"/>
                    <a:gd name="T99" fmla="*/ 324 h 769"/>
                    <a:gd name="T100" fmla="*/ 641 w 753"/>
                    <a:gd name="T101" fmla="*/ 391 h 769"/>
                    <a:gd name="T102" fmla="*/ 637 w 753"/>
                    <a:gd name="T103" fmla="*/ 474 h 769"/>
                    <a:gd name="T104" fmla="*/ 625 w 753"/>
                    <a:gd name="T105" fmla="*/ 541 h 769"/>
                    <a:gd name="T106" fmla="*/ 606 w 753"/>
                    <a:gd name="T107" fmla="*/ 594 h 769"/>
                    <a:gd name="T108" fmla="*/ 579 w 753"/>
                    <a:gd name="T109" fmla="*/ 639 h 769"/>
                    <a:gd name="T110" fmla="*/ 554 w 753"/>
                    <a:gd name="T111" fmla="*/ 666 h 769"/>
                    <a:gd name="T112" fmla="*/ 513 w 753"/>
                    <a:gd name="T113" fmla="*/ 698 h 769"/>
                    <a:gd name="T114" fmla="*/ 456 w 753"/>
                    <a:gd name="T115" fmla="*/ 724 h 769"/>
                    <a:gd name="T116" fmla="*/ 379 w 753"/>
                    <a:gd name="T117" fmla="*/ 734 h 769"/>
                    <a:gd name="T118" fmla="*/ 266 w 753"/>
                    <a:gd name="T119" fmla="*/ 734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53" h="769">
                      <a:moveTo>
                        <a:pt x="0" y="0"/>
                      </a:moveTo>
                      <a:lnTo>
                        <a:pt x="0" y="35"/>
                      </a:lnTo>
                      <a:lnTo>
                        <a:pt x="26" y="35"/>
                      </a:lnTo>
                      <a:lnTo>
                        <a:pt x="77" y="37"/>
                      </a:lnTo>
                      <a:lnTo>
                        <a:pt x="103" y="46"/>
                      </a:lnTo>
                      <a:lnTo>
                        <a:pt x="113" y="63"/>
                      </a:lnTo>
                      <a:lnTo>
                        <a:pt x="115" y="88"/>
                      </a:lnTo>
                      <a:lnTo>
                        <a:pt x="115" y="681"/>
                      </a:lnTo>
                      <a:lnTo>
                        <a:pt x="113" y="706"/>
                      </a:lnTo>
                      <a:lnTo>
                        <a:pt x="103" y="723"/>
                      </a:lnTo>
                      <a:lnTo>
                        <a:pt x="77" y="732"/>
                      </a:lnTo>
                      <a:lnTo>
                        <a:pt x="26" y="734"/>
                      </a:lnTo>
                      <a:lnTo>
                        <a:pt x="0" y="734"/>
                      </a:lnTo>
                      <a:lnTo>
                        <a:pt x="0" y="769"/>
                      </a:lnTo>
                      <a:lnTo>
                        <a:pt x="410" y="769"/>
                      </a:lnTo>
                      <a:lnTo>
                        <a:pt x="479" y="761"/>
                      </a:lnTo>
                      <a:lnTo>
                        <a:pt x="543" y="740"/>
                      </a:lnTo>
                      <a:lnTo>
                        <a:pt x="601" y="705"/>
                      </a:lnTo>
                      <a:lnTo>
                        <a:pt x="652" y="660"/>
                      </a:lnTo>
                      <a:lnTo>
                        <a:pt x="694" y="604"/>
                      </a:lnTo>
                      <a:lnTo>
                        <a:pt x="726" y="539"/>
                      </a:lnTo>
                      <a:lnTo>
                        <a:pt x="746" y="468"/>
                      </a:lnTo>
                      <a:lnTo>
                        <a:pt x="753" y="391"/>
                      </a:lnTo>
                      <a:lnTo>
                        <a:pt x="746" y="312"/>
                      </a:lnTo>
                      <a:lnTo>
                        <a:pt x="726" y="239"/>
                      </a:lnTo>
                      <a:lnTo>
                        <a:pt x="695" y="173"/>
                      </a:lnTo>
                      <a:lnTo>
                        <a:pt x="653" y="115"/>
                      </a:lnTo>
                      <a:lnTo>
                        <a:pt x="602" y="67"/>
                      </a:lnTo>
                      <a:lnTo>
                        <a:pt x="545" y="31"/>
                      </a:lnTo>
                      <a:lnTo>
                        <a:pt x="480" y="8"/>
                      </a:lnTo>
                      <a:lnTo>
                        <a:pt x="410" y="0"/>
                      </a:lnTo>
                      <a:lnTo>
                        <a:pt x="0" y="0"/>
                      </a:lnTo>
                      <a:close/>
                      <a:moveTo>
                        <a:pt x="266" y="734"/>
                      </a:moveTo>
                      <a:lnTo>
                        <a:pt x="235" y="732"/>
                      </a:lnTo>
                      <a:lnTo>
                        <a:pt x="219" y="726"/>
                      </a:lnTo>
                      <a:lnTo>
                        <a:pt x="212" y="712"/>
                      </a:lnTo>
                      <a:lnTo>
                        <a:pt x="211" y="689"/>
                      </a:lnTo>
                      <a:lnTo>
                        <a:pt x="211" y="80"/>
                      </a:lnTo>
                      <a:lnTo>
                        <a:pt x="212" y="57"/>
                      </a:lnTo>
                      <a:lnTo>
                        <a:pt x="219" y="43"/>
                      </a:lnTo>
                      <a:lnTo>
                        <a:pt x="235" y="37"/>
                      </a:lnTo>
                      <a:lnTo>
                        <a:pt x="266" y="35"/>
                      </a:lnTo>
                      <a:lnTo>
                        <a:pt x="378" y="35"/>
                      </a:lnTo>
                      <a:lnTo>
                        <a:pt x="431" y="40"/>
                      </a:lnTo>
                      <a:lnTo>
                        <a:pt x="485" y="57"/>
                      </a:lnTo>
                      <a:lnTo>
                        <a:pt x="536" y="90"/>
                      </a:lnTo>
                      <a:lnTo>
                        <a:pt x="583" y="140"/>
                      </a:lnTo>
                      <a:lnTo>
                        <a:pt x="612" y="195"/>
                      </a:lnTo>
                      <a:lnTo>
                        <a:pt x="630" y="257"/>
                      </a:lnTo>
                      <a:lnTo>
                        <a:pt x="638" y="324"/>
                      </a:lnTo>
                      <a:lnTo>
                        <a:pt x="641" y="391"/>
                      </a:lnTo>
                      <a:lnTo>
                        <a:pt x="637" y="474"/>
                      </a:lnTo>
                      <a:lnTo>
                        <a:pt x="625" y="541"/>
                      </a:lnTo>
                      <a:lnTo>
                        <a:pt x="606" y="594"/>
                      </a:lnTo>
                      <a:lnTo>
                        <a:pt x="579" y="639"/>
                      </a:lnTo>
                      <a:lnTo>
                        <a:pt x="554" y="666"/>
                      </a:lnTo>
                      <a:lnTo>
                        <a:pt x="513" y="698"/>
                      </a:lnTo>
                      <a:lnTo>
                        <a:pt x="456" y="724"/>
                      </a:lnTo>
                      <a:lnTo>
                        <a:pt x="379" y="734"/>
                      </a:lnTo>
                      <a:lnTo>
                        <a:pt x="266" y="734"/>
                      </a:lnTo>
                      <a:close/>
                    </a:path>
                  </a:pathLst>
                </a:custGeom>
                <a:solidFill>
                  <a:srgbClr val="E36B0A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E36B0A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1" name="Freeform 15"/>
                <p:cNvSpPr>
                  <a:spLocks noChangeAspect="1" noEditPoints="1"/>
                </p:cNvSpPr>
                <p:nvPr/>
              </p:nvSpPr>
              <p:spPr bwMode="auto">
                <a:xfrm>
                  <a:off x="857" y="43"/>
                  <a:ext cx="239" cy="753"/>
                </a:xfrm>
                <a:custGeom>
                  <a:avLst/>
                  <a:gdLst>
                    <a:gd name="T0" fmla="*/ 161 w 239"/>
                    <a:gd name="T1" fmla="*/ 256 h 753"/>
                    <a:gd name="T2" fmla="*/ 4 w 239"/>
                    <a:gd name="T3" fmla="*/ 268 h 753"/>
                    <a:gd name="T4" fmla="*/ 4 w 239"/>
                    <a:gd name="T5" fmla="*/ 303 h 753"/>
                    <a:gd name="T6" fmla="*/ 48 w 239"/>
                    <a:gd name="T7" fmla="*/ 305 h 753"/>
                    <a:gd name="T8" fmla="*/ 73 w 239"/>
                    <a:gd name="T9" fmla="*/ 313 h 753"/>
                    <a:gd name="T10" fmla="*/ 85 w 239"/>
                    <a:gd name="T11" fmla="*/ 331 h 753"/>
                    <a:gd name="T12" fmla="*/ 87 w 239"/>
                    <a:gd name="T13" fmla="*/ 365 h 753"/>
                    <a:gd name="T14" fmla="*/ 87 w 239"/>
                    <a:gd name="T15" fmla="*/ 668 h 753"/>
                    <a:gd name="T16" fmla="*/ 84 w 239"/>
                    <a:gd name="T17" fmla="*/ 697 h 753"/>
                    <a:gd name="T18" fmla="*/ 72 w 239"/>
                    <a:gd name="T19" fmla="*/ 712 h 753"/>
                    <a:gd name="T20" fmla="*/ 45 w 239"/>
                    <a:gd name="T21" fmla="*/ 717 h 753"/>
                    <a:gd name="T22" fmla="*/ 0 w 239"/>
                    <a:gd name="T23" fmla="*/ 718 h 753"/>
                    <a:gd name="T24" fmla="*/ 0 w 239"/>
                    <a:gd name="T25" fmla="*/ 753 h 753"/>
                    <a:gd name="T26" fmla="*/ 239 w 239"/>
                    <a:gd name="T27" fmla="*/ 753 h 753"/>
                    <a:gd name="T28" fmla="*/ 239 w 239"/>
                    <a:gd name="T29" fmla="*/ 718 h 753"/>
                    <a:gd name="T30" fmla="*/ 196 w 239"/>
                    <a:gd name="T31" fmla="*/ 717 h 753"/>
                    <a:gd name="T32" fmla="*/ 172 w 239"/>
                    <a:gd name="T33" fmla="*/ 710 h 753"/>
                    <a:gd name="T34" fmla="*/ 163 w 239"/>
                    <a:gd name="T35" fmla="*/ 695 h 753"/>
                    <a:gd name="T36" fmla="*/ 161 w 239"/>
                    <a:gd name="T37" fmla="*/ 669 h 753"/>
                    <a:gd name="T38" fmla="*/ 161 w 239"/>
                    <a:gd name="T39" fmla="*/ 256 h 753"/>
                    <a:gd name="T40" fmla="*/ 165 w 239"/>
                    <a:gd name="T41" fmla="*/ 60 h 753"/>
                    <a:gd name="T42" fmla="*/ 161 w 239"/>
                    <a:gd name="T43" fmla="*/ 35 h 753"/>
                    <a:gd name="T44" fmla="*/ 148 w 239"/>
                    <a:gd name="T45" fmla="*/ 16 h 753"/>
                    <a:gd name="T46" fmla="*/ 129 w 239"/>
                    <a:gd name="T47" fmla="*/ 4 h 753"/>
                    <a:gd name="T48" fmla="*/ 106 w 239"/>
                    <a:gd name="T49" fmla="*/ 0 h 753"/>
                    <a:gd name="T50" fmla="*/ 82 w 239"/>
                    <a:gd name="T51" fmla="*/ 5 h 753"/>
                    <a:gd name="T52" fmla="*/ 64 w 239"/>
                    <a:gd name="T53" fmla="*/ 19 h 753"/>
                    <a:gd name="T54" fmla="*/ 51 w 239"/>
                    <a:gd name="T55" fmla="*/ 38 h 753"/>
                    <a:gd name="T56" fmla="*/ 47 w 239"/>
                    <a:gd name="T57" fmla="*/ 60 h 753"/>
                    <a:gd name="T58" fmla="*/ 51 w 239"/>
                    <a:gd name="T59" fmla="*/ 82 h 753"/>
                    <a:gd name="T60" fmla="*/ 64 w 239"/>
                    <a:gd name="T61" fmla="*/ 101 h 753"/>
                    <a:gd name="T62" fmla="*/ 82 w 239"/>
                    <a:gd name="T63" fmla="*/ 114 h 753"/>
                    <a:gd name="T64" fmla="*/ 106 w 239"/>
                    <a:gd name="T65" fmla="*/ 119 h 753"/>
                    <a:gd name="T66" fmla="*/ 129 w 239"/>
                    <a:gd name="T67" fmla="*/ 115 h 753"/>
                    <a:gd name="T68" fmla="*/ 148 w 239"/>
                    <a:gd name="T69" fmla="*/ 103 h 753"/>
                    <a:gd name="T70" fmla="*/ 161 w 239"/>
                    <a:gd name="T71" fmla="*/ 84 h 753"/>
                    <a:gd name="T72" fmla="*/ 165 w 239"/>
                    <a:gd name="T73" fmla="*/ 60 h 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39" h="753">
                      <a:moveTo>
                        <a:pt x="161" y="256"/>
                      </a:moveTo>
                      <a:lnTo>
                        <a:pt x="4" y="268"/>
                      </a:lnTo>
                      <a:lnTo>
                        <a:pt x="4" y="303"/>
                      </a:lnTo>
                      <a:lnTo>
                        <a:pt x="48" y="305"/>
                      </a:lnTo>
                      <a:lnTo>
                        <a:pt x="73" y="313"/>
                      </a:lnTo>
                      <a:lnTo>
                        <a:pt x="85" y="331"/>
                      </a:lnTo>
                      <a:lnTo>
                        <a:pt x="87" y="365"/>
                      </a:lnTo>
                      <a:lnTo>
                        <a:pt x="87" y="668"/>
                      </a:lnTo>
                      <a:lnTo>
                        <a:pt x="84" y="697"/>
                      </a:lnTo>
                      <a:lnTo>
                        <a:pt x="72" y="712"/>
                      </a:lnTo>
                      <a:lnTo>
                        <a:pt x="45" y="717"/>
                      </a:lnTo>
                      <a:lnTo>
                        <a:pt x="0" y="718"/>
                      </a:lnTo>
                      <a:lnTo>
                        <a:pt x="0" y="753"/>
                      </a:lnTo>
                      <a:lnTo>
                        <a:pt x="239" y="753"/>
                      </a:lnTo>
                      <a:lnTo>
                        <a:pt x="239" y="718"/>
                      </a:lnTo>
                      <a:lnTo>
                        <a:pt x="196" y="717"/>
                      </a:lnTo>
                      <a:lnTo>
                        <a:pt x="172" y="710"/>
                      </a:lnTo>
                      <a:lnTo>
                        <a:pt x="163" y="695"/>
                      </a:lnTo>
                      <a:lnTo>
                        <a:pt x="161" y="669"/>
                      </a:lnTo>
                      <a:lnTo>
                        <a:pt x="161" y="256"/>
                      </a:lnTo>
                      <a:close/>
                      <a:moveTo>
                        <a:pt x="165" y="60"/>
                      </a:moveTo>
                      <a:lnTo>
                        <a:pt x="161" y="35"/>
                      </a:lnTo>
                      <a:lnTo>
                        <a:pt x="148" y="16"/>
                      </a:lnTo>
                      <a:lnTo>
                        <a:pt x="129" y="4"/>
                      </a:lnTo>
                      <a:lnTo>
                        <a:pt x="106" y="0"/>
                      </a:lnTo>
                      <a:lnTo>
                        <a:pt x="82" y="5"/>
                      </a:lnTo>
                      <a:lnTo>
                        <a:pt x="64" y="19"/>
                      </a:lnTo>
                      <a:lnTo>
                        <a:pt x="51" y="38"/>
                      </a:lnTo>
                      <a:lnTo>
                        <a:pt x="47" y="60"/>
                      </a:lnTo>
                      <a:lnTo>
                        <a:pt x="51" y="82"/>
                      </a:lnTo>
                      <a:lnTo>
                        <a:pt x="64" y="101"/>
                      </a:lnTo>
                      <a:lnTo>
                        <a:pt x="82" y="114"/>
                      </a:lnTo>
                      <a:lnTo>
                        <a:pt x="106" y="119"/>
                      </a:lnTo>
                      <a:lnTo>
                        <a:pt x="129" y="115"/>
                      </a:lnTo>
                      <a:lnTo>
                        <a:pt x="148" y="103"/>
                      </a:lnTo>
                      <a:lnTo>
                        <a:pt x="161" y="84"/>
                      </a:lnTo>
                      <a:lnTo>
                        <a:pt x="165" y="60"/>
                      </a:lnTo>
                      <a:close/>
                    </a:path>
                  </a:pathLst>
                </a:custGeom>
                <a:solidFill>
                  <a:srgbClr val="E36B0A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E36B0A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2" name="Freeform 16"/>
                <p:cNvSpPr>
                  <a:spLocks noChangeAspect="1" noEditPoints="1"/>
                </p:cNvSpPr>
                <p:nvPr/>
              </p:nvSpPr>
              <p:spPr bwMode="auto">
                <a:xfrm>
                  <a:off x="1161" y="3"/>
                  <a:ext cx="674" cy="793"/>
                </a:xfrm>
                <a:custGeom>
                  <a:avLst/>
                  <a:gdLst>
                    <a:gd name="T0" fmla="*/ 601 w 674"/>
                    <a:gd name="T1" fmla="*/ 343 h 793"/>
                    <a:gd name="T2" fmla="*/ 469 w 674"/>
                    <a:gd name="T3" fmla="*/ 308 h 793"/>
                    <a:gd name="T4" fmla="*/ 478 w 674"/>
                    <a:gd name="T5" fmla="*/ 111 h 793"/>
                    <a:gd name="T6" fmla="*/ 535 w 674"/>
                    <a:gd name="T7" fmla="*/ 34 h 793"/>
                    <a:gd name="T8" fmla="*/ 586 w 674"/>
                    <a:gd name="T9" fmla="*/ 25 h 793"/>
                    <a:gd name="T10" fmla="*/ 599 w 674"/>
                    <a:gd name="T11" fmla="*/ 37 h 793"/>
                    <a:gd name="T12" fmla="*/ 580 w 674"/>
                    <a:gd name="T13" fmla="*/ 60 h 793"/>
                    <a:gd name="T14" fmla="*/ 580 w 674"/>
                    <a:gd name="T15" fmla="*/ 98 h 793"/>
                    <a:gd name="T16" fmla="*/ 604 w 674"/>
                    <a:gd name="T17" fmla="*/ 124 h 793"/>
                    <a:gd name="T18" fmla="*/ 646 w 674"/>
                    <a:gd name="T19" fmla="*/ 124 h 793"/>
                    <a:gd name="T20" fmla="*/ 671 w 674"/>
                    <a:gd name="T21" fmla="*/ 98 h 793"/>
                    <a:gd name="T22" fmla="*/ 667 w 674"/>
                    <a:gd name="T23" fmla="*/ 49 h 793"/>
                    <a:gd name="T24" fmla="*/ 614 w 674"/>
                    <a:gd name="T25" fmla="*/ 6 h 793"/>
                    <a:gd name="T26" fmla="*/ 526 w 674"/>
                    <a:gd name="T27" fmla="*/ 6 h 793"/>
                    <a:gd name="T28" fmla="*/ 462 w 674"/>
                    <a:gd name="T29" fmla="*/ 37 h 793"/>
                    <a:gd name="T30" fmla="*/ 422 w 674"/>
                    <a:gd name="T31" fmla="*/ 22 h 793"/>
                    <a:gd name="T32" fmla="*/ 353 w 674"/>
                    <a:gd name="T33" fmla="*/ 1 h 793"/>
                    <a:gd name="T34" fmla="*/ 243 w 674"/>
                    <a:gd name="T35" fmla="*/ 10 h 793"/>
                    <a:gd name="T36" fmla="*/ 110 w 674"/>
                    <a:gd name="T37" fmla="*/ 100 h 793"/>
                    <a:gd name="T38" fmla="*/ 88 w 674"/>
                    <a:gd name="T39" fmla="*/ 308 h 793"/>
                    <a:gd name="T40" fmla="*/ 0 w 674"/>
                    <a:gd name="T41" fmla="*/ 343 h 793"/>
                    <a:gd name="T42" fmla="*/ 88 w 674"/>
                    <a:gd name="T43" fmla="*/ 708 h 793"/>
                    <a:gd name="T44" fmla="*/ 73 w 674"/>
                    <a:gd name="T45" fmla="*/ 752 h 793"/>
                    <a:gd name="T46" fmla="*/ 1 w 674"/>
                    <a:gd name="T47" fmla="*/ 758 h 793"/>
                    <a:gd name="T48" fmla="*/ 250 w 674"/>
                    <a:gd name="T49" fmla="*/ 793 h 793"/>
                    <a:gd name="T50" fmla="*/ 205 w 674"/>
                    <a:gd name="T51" fmla="*/ 757 h 793"/>
                    <a:gd name="T52" fmla="*/ 165 w 674"/>
                    <a:gd name="T53" fmla="*/ 737 h 793"/>
                    <a:gd name="T54" fmla="*/ 162 w 674"/>
                    <a:gd name="T55" fmla="*/ 343 h 793"/>
                    <a:gd name="T56" fmla="*/ 398 w 674"/>
                    <a:gd name="T57" fmla="*/ 708 h 793"/>
                    <a:gd name="T58" fmla="*/ 382 w 674"/>
                    <a:gd name="T59" fmla="*/ 752 h 793"/>
                    <a:gd name="T60" fmla="*/ 311 w 674"/>
                    <a:gd name="T61" fmla="*/ 758 h 793"/>
                    <a:gd name="T62" fmla="*/ 581 w 674"/>
                    <a:gd name="T63" fmla="*/ 793 h 793"/>
                    <a:gd name="T64" fmla="*/ 557 w 674"/>
                    <a:gd name="T65" fmla="*/ 758 h 793"/>
                    <a:gd name="T66" fmla="*/ 483 w 674"/>
                    <a:gd name="T67" fmla="*/ 747 h 793"/>
                    <a:gd name="T68" fmla="*/ 472 w 674"/>
                    <a:gd name="T69" fmla="*/ 705 h 793"/>
                    <a:gd name="T70" fmla="*/ 159 w 674"/>
                    <a:gd name="T71" fmla="*/ 308 h 793"/>
                    <a:gd name="T72" fmla="*/ 163 w 674"/>
                    <a:gd name="T73" fmla="*/ 143 h 793"/>
                    <a:gd name="T74" fmla="*/ 192 w 674"/>
                    <a:gd name="T75" fmla="*/ 83 h 793"/>
                    <a:gd name="T76" fmla="*/ 240 w 674"/>
                    <a:gd name="T77" fmla="*/ 45 h 793"/>
                    <a:gd name="T78" fmla="*/ 296 w 674"/>
                    <a:gd name="T79" fmla="*/ 26 h 793"/>
                    <a:gd name="T80" fmla="*/ 360 w 674"/>
                    <a:gd name="T81" fmla="*/ 28 h 793"/>
                    <a:gd name="T82" fmla="*/ 405 w 674"/>
                    <a:gd name="T83" fmla="*/ 42 h 793"/>
                    <a:gd name="T84" fmla="*/ 411 w 674"/>
                    <a:gd name="T85" fmla="*/ 46 h 793"/>
                    <a:gd name="T86" fmla="*/ 384 w 674"/>
                    <a:gd name="T87" fmla="*/ 60 h 793"/>
                    <a:gd name="T88" fmla="*/ 370 w 674"/>
                    <a:gd name="T89" fmla="*/ 95 h 793"/>
                    <a:gd name="T90" fmla="*/ 374 w 674"/>
                    <a:gd name="T91" fmla="*/ 116 h 793"/>
                    <a:gd name="T92" fmla="*/ 401 w 674"/>
                    <a:gd name="T93" fmla="*/ 140 h 793"/>
                    <a:gd name="T94" fmla="*/ 398 w 674"/>
                    <a:gd name="T95" fmla="*/ 178 h 793"/>
                    <a:gd name="T96" fmla="*/ 159 w 674"/>
                    <a:gd name="T97" fmla="*/ 308 h 7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674" h="793">
                      <a:moveTo>
                        <a:pt x="472" y="343"/>
                      </a:moveTo>
                      <a:lnTo>
                        <a:pt x="601" y="343"/>
                      </a:lnTo>
                      <a:lnTo>
                        <a:pt x="601" y="308"/>
                      </a:lnTo>
                      <a:lnTo>
                        <a:pt x="469" y="308"/>
                      </a:lnTo>
                      <a:lnTo>
                        <a:pt x="469" y="177"/>
                      </a:lnTo>
                      <a:lnTo>
                        <a:pt x="478" y="111"/>
                      </a:lnTo>
                      <a:lnTo>
                        <a:pt x="502" y="63"/>
                      </a:lnTo>
                      <a:lnTo>
                        <a:pt x="535" y="34"/>
                      </a:lnTo>
                      <a:lnTo>
                        <a:pt x="573" y="24"/>
                      </a:lnTo>
                      <a:lnTo>
                        <a:pt x="586" y="25"/>
                      </a:lnTo>
                      <a:lnTo>
                        <a:pt x="610" y="32"/>
                      </a:lnTo>
                      <a:lnTo>
                        <a:pt x="599" y="37"/>
                      </a:lnTo>
                      <a:lnTo>
                        <a:pt x="588" y="47"/>
                      </a:lnTo>
                      <a:lnTo>
                        <a:pt x="580" y="60"/>
                      </a:lnTo>
                      <a:lnTo>
                        <a:pt x="576" y="79"/>
                      </a:lnTo>
                      <a:lnTo>
                        <a:pt x="580" y="98"/>
                      </a:lnTo>
                      <a:lnTo>
                        <a:pt x="589" y="113"/>
                      </a:lnTo>
                      <a:lnTo>
                        <a:pt x="604" y="124"/>
                      </a:lnTo>
                      <a:lnTo>
                        <a:pt x="624" y="128"/>
                      </a:lnTo>
                      <a:lnTo>
                        <a:pt x="646" y="124"/>
                      </a:lnTo>
                      <a:lnTo>
                        <a:pt x="661" y="113"/>
                      </a:lnTo>
                      <a:lnTo>
                        <a:pt x="671" y="98"/>
                      </a:lnTo>
                      <a:lnTo>
                        <a:pt x="674" y="78"/>
                      </a:lnTo>
                      <a:lnTo>
                        <a:pt x="667" y="49"/>
                      </a:lnTo>
                      <a:lnTo>
                        <a:pt x="646" y="24"/>
                      </a:lnTo>
                      <a:lnTo>
                        <a:pt x="614" y="6"/>
                      </a:lnTo>
                      <a:lnTo>
                        <a:pt x="572" y="0"/>
                      </a:lnTo>
                      <a:lnTo>
                        <a:pt x="526" y="6"/>
                      </a:lnTo>
                      <a:lnTo>
                        <a:pt x="489" y="21"/>
                      </a:lnTo>
                      <a:lnTo>
                        <a:pt x="462" y="37"/>
                      </a:lnTo>
                      <a:lnTo>
                        <a:pt x="451" y="46"/>
                      </a:lnTo>
                      <a:lnTo>
                        <a:pt x="422" y="22"/>
                      </a:lnTo>
                      <a:lnTo>
                        <a:pt x="387" y="7"/>
                      </a:lnTo>
                      <a:lnTo>
                        <a:pt x="353" y="1"/>
                      </a:lnTo>
                      <a:lnTo>
                        <a:pt x="325" y="0"/>
                      </a:lnTo>
                      <a:lnTo>
                        <a:pt x="243" y="10"/>
                      </a:lnTo>
                      <a:lnTo>
                        <a:pt x="167" y="44"/>
                      </a:lnTo>
                      <a:lnTo>
                        <a:pt x="110" y="100"/>
                      </a:lnTo>
                      <a:lnTo>
                        <a:pt x="88" y="179"/>
                      </a:lnTo>
                      <a:lnTo>
                        <a:pt x="88" y="308"/>
                      </a:lnTo>
                      <a:lnTo>
                        <a:pt x="0" y="308"/>
                      </a:lnTo>
                      <a:lnTo>
                        <a:pt x="0" y="343"/>
                      </a:lnTo>
                      <a:lnTo>
                        <a:pt x="88" y="343"/>
                      </a:lnTo>
                      <a:lnTo>
                        <a:pt x="88" y="708"/>
                      </a:lnTo>
                      <a:lnTo>
                        <a:pt x="86" y="737"/>
                      </a:lnTo>
                      <a:lnTo>
                        <a:pt x="73" y="752"/>
                      </a:lnTo>
                      <a:lnTo>
                        <a:pt x="46" y="757"/>
                      </a:lnTo>
                      <a:lnTo>
                        <a:pt x="1" y="758"/>
                      </a:lnTo>
                      <a:lnTo>
                        <a:pt x="1" y="793"/>
                      </a:lnTo>
                      <a:lnTo>
                        <a:pt x="250" y="793"/>
                      </a:lnTo>
                      <a:lnTo>
                        <a:pt x="250" y="758"/>
                      </a:lnTo>
                      <a:lnTo>
                        <a:pt x="205" y="757"/>
                      </a:lnTo>
                      <a:lnTo>
                        <a:pt x="178" y="752"/>
                      </a:lnTo>
                      <a:lnTo>
                        <a:pt x="165" y="737"/>
                      </a:lnTo>
                      <a:lnTo>
                        <a:pt x="162" y="708"/>
                      </a:lnTo>
                      <a:lnTo>
                        <a:pt x="162" y="343"/>
                      </a:lnTo>
                      <a:lnTo>
                        <a:pt x="398" y="343"/>
                      </a:lnTo>
                      <a:lnTo>
                        <a:pt x="398" y="708"/>
                      </a:lnTo>
                      <a:lnTo>
                        <a:pt x="395" y="737"/>
                      </a:lnTo>
                      <a:lnTo>
                        <a:pt x="382" y="752"/>
                      </a:lnTo>
                      <a:lnTo>
                        <a:pt x="356" y="757"/>
                      </a:lnTo>
                      <a:lnTo>
                        <a:pt x="311" y="758"/>
                      </a:lnTo>
                      <a:lnTo>
                        <a:pt x="311" y="793"/>
                      </a:lnTo>
                      <a:lnTo>
                        <a:pt x="581" y="793"/>
                      </a:lnTo>
                      <a:lnTo>
                        <a:pt x="581" y="758"/>
                      </a:lnTo>
                      <a:lnTo>
                        <a:pt x="557" y="758"/>
                      </a:lnTo>
                      <a:lnTo>
                        <a:pt x="509" y="756"/>
                      </a:lnTo>
                      <a:lnTo>
                        <a:pt x="483" y="747"/>
                      </a:lnTo>
                      <a:lnTo>
                        <a:pt x="474" y="730"/>
                      </a:lnTo>
                      <a:lnTo>
                        <a:pt x="472" y="705"/>
                      </a:lnTo>
                      <a:lnTo>
                        <a:pt x="472" y="343"/>
                      </a:lnTo>
                      <a:close/>
                      <a:moveTo>
                        <a:pt x="159" y="308"/>
                      </a:moveTo>
                      <a:lnTo>
                        <a:pt x="159" y="180"/>
                      </a:lnTo>
                      <a:lnTo>
                        <a:pt x="163" y="143"/>
                      </a:lnTo>
                      <a:lnTo>
                        <a:pt x="174" y="110"/>
                      </a:lnTo>
                      <a:lnTo>
                        <a:pt x="192" y="83"/>
                      </a:lnTo>
                      <a:lnTo>
                        <a:pt x="214" y="61"/>
                      </a:lnTo>
                      <a:lnTo>
                        <a:pt x="240" y="45"/>
                      </a:lnTo>
                      <a:lnTo>
                        <a:pt x="267" y="33"/>
                      </a:lnTo>
                      <a:lnTo>
                        <a:pt x="296" y="26"/>
                      </a:lnTo>
                      <a:lnTo>
                        <a:pt x="324" y="24"/>
                      </a:lnTo>
                      <a:lnTo>
                        <a:pt x="360" y="28"/>
                      </a:lnTo>
                      <a:lnTo>
                        <a:pt x="388" y="35"/>
                      </a:lnTo>
                      <a:lnTo>
                        <a:pt x="405" y="42"/>
                      </a:lnTo>
                      <a:lnTo>
                        <a:pt x="411" y="45"/>
                      </a:lnTo>
                      <a:lnTo>
                        <a:pt x="411" y="46"/>
                      </a:lnTo>
                      <a:lnTo>
                        <a:pt x="397" y="51"/>
                      </a:lnTo>
                      <a:lnTo>
                        <a:pt x="384" y="60"/>
                      </a:lnTo>
                      <a:lnTo>
                        <a:pt x="374" y="74"/>
                      </a:lnTo>
                      <a:lnTo>
                        <a:pt x="370" y="95"/>
                      </a:lnTo>
                      <a:lnTo>
                        <a:pt x="371" y="103"/>
                      </a:lnTo>
                      <a:lnTo>
                        <a:pt x="374" y="116"/>
                      </a:lnTo>
                      <a:lnTo>
                        <a:pt x="384" y="130"/>
                      </a:lnTo>
                      <a:lnTo>
                        <a:pt x="401" y="140"/>
                      </a:lnTo>
                      <a:lnTo>
                        <a:pt x="399" y="159"/>
                      </a:lnTo>
                      <a:lnTo>
                        <a:pt x="398" y="178"/>
                      </a:lnTo>
                      <a:lnTo>
                        <a:pt x="398" y="308"/>
                      </a:lnTo>
                      <a:lnTo>
                        <a:pt x="159" y="308"/>
                      </a:lnTo>
                      <a:close/>
                    </a:path>
                  </a:pathLst>
                </a:custGeom>
                <a:solidFill>
                  <a:srgbClr val="E36B0A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E36B0A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44" name="TextBox 43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4/4 – Learning information </a:t>
            </a:r>
            <a:r>
              <a:rPr lang="fr-FR" dirty="0" err="1" smtClean="0">
                <a:latin typeface="cmss17" pitchFamily="34" charset="0"/>
              </a:rPr>
              <a:t>from</a:t>
            </a:r>
            <a:r>
              <a:rPr lang="fr-FR" dirty="0" smtClean="0">
                <a:latin typeface="cmss17" pitchFamily="34" charset="0"/>
              </a:rPr>
              <a:t> large </a:t>
            </a:r>
            <a:r>
              <a:rPr lang="fr-FR" dirty="0" err="1" smtClean="0">
                <a:latin typeface="cmss17" pitchFamily="34" charset="0"/>
              </a:rPr>
              <a:t>databases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53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765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E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1196752"/>
            <a:ext cx="9144000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8640960" cy="2448272"/>
          </a:xfrm>
        </p:spPr>
        <p:txBody>
          <a:bodyPr>
            <a:normAutofit/>
          </a:bodyPr>
          <a:lstStyle/>
          <a:p>
            <a:r>
              <a:rPr lang="fr-FR" sz="4800" dirty="0" smtClean="0">
                <a:solidFill>
                  <a:srgbClr val="0B5ED7"/>
                </a:solidFill>
              </a:rPr>
              <a:t>A </a:t>
            </a:r>
            <a:r>
              <a:rPr lang="fr-FR" sz="4800" dirty="0" err="1" smtClean="0">
                <a:solidFill>
                  <a:srgbClr val="0B5ED7"/>
                </a:solidFill>
              </a:rPr>
              <a:t>brief</a:t>
            </a:r>
            <a:r>
              <a:rPr lang="fr-FR" sz="4800" dirty="0" smtClean="0">
                <a:solidFill>
                  <a:srgbClr val="0B5ED7"/>
                </a:solidFill>
              </a:rPr>
              <a:t> look </a:t>
            </a:r>
            <a:r>
              <a:rPr lang="fr-FR" sz="4800" dirty="0" err="1" smtClean="0">
                <a:solidFill>
                  <a:srgbClr val="0B5ED7"/>
                </a:solidFill>
              </a:rPr>
              <a:t>at</a:t>
            </a:r>
            <a:r>
              <a:rPr lang="fr-FR" sz="4800" dirty="0" smtClean="0">
                <a:solidFill>
                  <a:srgbClr val="0B5ED7"/>
                </a:solidFill>
              </a:rPr>
              <a:t> </a:t>
            </a:r>
            <a:r>
              <a:rPr lang="fr-FR" sz="4800" dirty="0" err="1" smtClean="0">
                <a:solidFill>
                  <a:srgbClr val="0B5ED7"/>
                </a:solidFill>
              </a:rPr>
              <a:t>tagged</a:t>
            </a:r>
            <a:r>
              <a:rPr lang="fr-FR" sz="4800" dirty="0" smtClean="0">
                <a:solidFill>
                  <a:srgbClr val="0B5ED7"/>
                </a:solidFill>
              </a:rPr>
              <a:t> </a:t>
            </a:r>
            <a:r>
              <a:rPr lang="fr-FR" sz="4800" dirty="0" err="1" smtClean="0">
                <a:solidFill>
                  <a:srgbClr val="0B5ED7"/>
                </a:solidFill>
              </a:rPr>
              <a:t>templates</a:t>
            </a:r>
            <a:r>
              <a:rPr lang="fr-FR" sz="4800" dirty="0">
                <a:solidFill>
                  <a:srgbClr val="0B5ED7"/>
                </a:solidFill>
              </a:rPr>
              <a:t/>
            </a:r>
            <a:br>
              <a:rPr lang="fr-FR" sz="4800" dirty="0">
                <a:solidFill>
                  <a:srgbClr val="0B5ED7"/>
                </a:solidFill>
              </a:rPr>
            </a:br>
            <a:r>
              <a:rPr lang="fr-FR" sz="3600" dirty="0" smtClean="0"/>
              <a:t>Learning </a:t>
            </a:r>
            <a:r>
              <a:rPr lang="fr-FR" sz="3600" dirty="0"/>
              <a:t>local </a:t>
            </a:r>
            <a:r>
              <a:rPr lang="fr-FR" sz="3600" dirty="0" err="1" smtClean="0"/>
              <a:t>appearance</a:t>
            </a:r>
            <a:r>
              <a:rPr lang="fr-FR" sz="3600" dirty="0" smtClean="0"/>
              <a:t> </a:t>
            </a:r>
            <a:r>
              <a:rPr lang="fr-FR" sz="3600" dirty="0" err="1" smtClean="0"/>
              <a:t>from</a:t>
            </a:r>
            <a:r>
              <a:rPr lang="fr-FR" sz="3600" dirty="0" smtClean="0"/>
              <a:t> </a:t>
            </a:r>
            <a:r>
              <a:rPr lang="fr-FR" sz="3600" dirty="0" err="1"/>
              <a:t>databases</a:t>
            </a:r>
            <a:r>
              <a:rPr lang="fr-FR" sz="3600" dirty="0">
                <a:solidFill>
                  <a:srgbClr val="0B5ED7"/>
                </a:solidFill>
              </a:rPr>
              <a:t/>
            </a:r>
            <a:br>
              <a:rPr lang="fr-FR" sz="3600" dirty="0">
                <a:solidFill>
                  <a:srgbClr val="0B5ED7"/>
                </a:solidFill>
              </a:rPr>
            </a:br>
            <a:endParaRPr lang="fr-FR" sz="3600" dirty="0"/>
          </a:p>
        </p:txBody>
      </p:sp>
      <p:grpSp>
        <p:nvGrpSpPr>
          <p:cNvPr id="3" name="Group 2"/>
          <p:cNvGrpSpPr/>
          <p:nvPr/>
        </p:nvGrpSpPr>
        <p:grpSpPr>
          <a:xfrm>
            <a:off x="953797" y="3320988"/>
            <a:ext cx="5074360" cy="2124236"/>
            <a:chOff x="462163" y="1676649"/>
            <a:chExt cx="8142285" cy="340853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163" y="1676649"/>
              <a:ext cx="3948843" cy="3408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226" y="1676649"/>
              <a:ext cx="3945222" cy="3408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799313" y="2852936"/>
              <a:ext cx="576064" cy="79208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12160" y="3068960"/>
              <a:ext cx="576064" cy="79208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164288" y="3068960"/>
              <a:ext cx="576064" cy="792088"/>
            </a:xfrm>
            <a:prstGeom prst="rect">
              <a:avLst/>
            </a:prstGeom>
            <a:noFill/>
            <a:ln w="28575">
              <a:solidFill>
                <a:srgbClr val="0B5E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43808" y="2924944"/>
              <a:ext cx="576064" cy="792088"/>
            </a:xfrm>
            <a:prstGeom prst="rect">
              <a:avLst/>
            </a:prstGeom>
            <a:noFill/>
            <a:ln w="28575">
              <a:solidFill>
                <a:srgbClr val="0B5E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16189" y="3328044"/>
            <a:ext cx="2000227" cy="2124946"/>
            <a:chOff x="6084168" y="3342558"/>
            <a:chExt cx="2522272" cy="2679542"/>
          </a:xfrm>
        </p:grpSpPr>
        <p:pic>
          <p:nvPicPr>
            <p:cNvPr id="17" name="Picture 2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98" t="4652" r="5882" b="5311"/>
            <a:stretch/>
          </p:blipFill>
          <p:spPr bwMode="auto">
            <a:xfrm>
              <a:off x="6084168" y="3342558"/>
              <a:ext cx="2522272" cy="2679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4"/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 bwMode="auto">
            <a:xfrm>
              <a:off x="8058667" y="3423376"/>
              <a:ext cx="424770" cy="423100"/>
              <a:chOff x="4" y="-1"/>
              <a:chExt cx="1017" cy="1013"/>
            </a:xfrm>
          </p:grpSpPr>
          <p:sp>
            <p:nvSpPr>
              <p:cNvPr id="19" name="Freeform 5"/>
              <p:cNvSpPr>
                <a:spLocks noChangeAspect="1" noEditPoints="1"/>
              </p:cNvSpPr>
              <p:nvPr/>
            </p:nvSpPr>
            <p:spPr bwMode="auto">
              <a:xfrm>
                <a:off x="4" y="-1"/>
                <a:ext cx="589" cy="1013"/>
              </a:xfrm>
              <a:custGeom>
                <a:avLst/>
                <a:gdLst>
                  <a:gd name="T0" fmla="*/ 438 w 589"/>
                  <a:gd name="T1" fmla="*/ 18 h 1013"/>
                  <a:gd name="T2" fmla="*/ 438 w 589"/>
                  <a:gd name="T3" fmla="*/ 5 h 1013"/>
                  <a:gd name="T4" fmla="*/ 415 w 589"/>
                  <a:gd name="T5" fmla="*/ 4 h 1013"/>
                  <a:gd name="T6" fmla="*/ 344 w 589"/>
                  <a:gd name="T7" fmla="*/ 283 h 1013"/>
                  <a:gd name="T8" fmla="*/ 215 w 589"/>
                  <a:gd name="T9" fmla="*/ 312 h 1013"/>
                  <a:gd name="T10" fmla="*/ 105 w 589"/>
                  <a:gd name="T11" fmla="*/ 382 h 1013"/>
                  <a:gd name="T12" fmla="*/ 28 w 589"/>
                  <a:gd name="T13" fmla="*/ 479 h 1013"/>
                  <a:gd name="T14" fmla="*/ 0 w 589"/>
                  <a:gd name="T15" fmla="*/ 591 h 1013"/>
                  <a:gd name="T16" fmla="*/ 56 w 589"/>
                  <a:gd name="T17" fmla="*/ 730 h 1013"/>
                  <a:gd name="T18" fmla="*/ 216 w 589"/>
                  <a:gd name="T19" fmla="*/ 796 h 1013"/>
                  <a:gd name="T20" fmla="*/ 180 w 589"/>
                  <a:gd name="T21" fmla="*/ 939 h 1013"/>
                  <a:gd name="T22" fmla="*/ 167 w 589"/>
                  <a:gd name="T23" fmla="*/ 991 h 1013"/>
                  <a:gd name="T24" fmla="*/ 170 w 589"/>
                  <a:gd name="T25" fmla="*/ 1011 h 1013"/>
                  <a:gd name="T26" fmla="*/ 190 w 589"/>
                  <a:gd name="T27" fmla="*/ 1008 h 1013"/>
                  <a:gd name="T28" fmla="*/ 195 w 589"/>
                  <a:gd name="T29" fmla="*/ 991 h 1013"/>
                  <a:gd name="T30" fmla="*/ 202 w 589"/>
                  <a:gd name="T31" fmla="*/ 963 h 1013"/>
                  <a:gd name="T32" fmla="*/ 312 w 589"/>
                  <a:gd name="T33" fmla="*/ 786 h 1013"/>
                  <a:gd name="T34" fmla="*/ 434 w 589"/>
                  <a:gd name="T35" fmla="*/ 735 h 1013"/>
                  <a:gd name="T36" fmla="*/ 528 w 589"/>
                  <a:gd name="T37" fmla="*/ 649 h 1013"/>
                  <a:gd name="T38" fmla="*/ 582 w 589"/>
                  <a:gd name="T39" fmla="*/ 543 h 1013"/>
                  <a:gd name="T40" fmla="*/ 577 w 589"/>
                  <a:gd name="T41" fmla="*/ 418 h 1013"/>
                  <a:gd name="T42" fmla="*/ 473 w 589"/>
                  <a:gd name="T43" fmla="*/ 306 h 1013"/>
                  <a:gd name="T44" fmla="*/ 436 w 589"/>
                  <a:gd name="T45" fmla="*/ 27 h 1013"/>
                  <a:gd name="T46" fmla="*/ 195 w 589"/>
                  <a:gd name="T47" fmla="*/ 768 h 1013"/>
                  <a:gd name="T48" fmla="*/ 145 w 589"/>
                  <a:gd name="T49" fmla="*/ 750 h 1013"/>
                  <a:gd name="T50" fmla="*/ 102 w 589"/>
                  <a:gd name="T51" fmla="*/ 713 h 1013"/>
                  <a:gd name="T52" fmla="*/ 77 w 589"/>
                  <a:gd name="T53" fmla="*/ 654 h 1013"/>
                  <a:gd name="T54" fmla="*/ 77 w 589"/>
                  <a:gd name="T55" fmla="*/ 563 h 1013"/>
                  <a:gd name="T56" fmla="*/ 112 w 589"/>
                  <a:gd name="T57" fmla="*/ 462 h 1013"/>
                  <a:gd name="T58" fmla="*/ 180 w 589"/>
                  <a:gd name="T59" fmla="*/ 375 h 1013"/>
                  <a:gd name="T60" fmla="*/ 278 w 589"/>
                  <a:gd name="T61" fmla="*/ 319 h 1013"/>
                  <a:gd name="T62" fmla="*/ 221 w 589"/>
                  <a:gd name="T63" fmla="*/ 771 h 1013"/>
                  <a:gd name="T64" fmla="*/ 426 w 589"/>
                  <a:gd name="T65" fmla="*/ 319 h 1013"/>
                  <a:gd name="T66" fmla="*/ 505 w 589"/>
                  <a:gd name="T67" fmla="*/ 397 h 1013"/>
                  <a:gd name="T68" fmla="*/ 512 w 589"/>
                  <a:gd name="T69" fmla="*/ 514 h 1013"/>
                  <a:gd name="T70" fmla="*/ 477 w 589"/>
                  <a:gd name="T71" fmla="*/ 615 h 1013"/>
                  <a:gd name="T72" fmla="*/ 409 w 589"/>
                  <a:gd name="T73" fmla="*/ 702 h 1013"/>
                  <a:gd name="T74" fmla="*/ 310 w 589"/>
                  <a:gd name="T75" fmla="*/ 759 h 1013"/>
                  <a:gd name="T76" fmla="*/ 366 w 589"/>
                  <a:gd name="T77" fmla="*/ 307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9" h="1013">
                    <a:moveTo>
                      <a:pt x="436" y="27"/>
                    </a:moveTo>
                    <a:lnTo>
                      <a:pt x="438" y="18"/>
                    </a:lnTo>
                    <a:lnTo>
                      <a:pt x="439" y="11"/>
                    </a:lnTo>
                    <a:lnTo>
                      <a:pt x="438" y="5"/>
                    </a:lnTo>
                    <a:lnTo>
                      <a:pt x="426" y="0"/>
                    </a:lnTo>
                    <a:lnTo>
                      <a:pt x="415" y="4"/>
                    </a:lnTo>
                    <a:lnTo>
                      <a:pt x="409" y="22"/>
                    </a:lnTo>
                    <a:lnTo>
                      <a:pt x="344" y="283"/>
                    </a:lnTo>
                    <a:lnTo>
                      <a:pt x="278" y="291"/>
                    </a:lnTo>
                    <a:lnTo>
                      <a:pt x="215" y="312"/>
                    </a:lnTo>
                    <a:lnTo>
                      <a:pt x="156" y="343"/>
                    </a:lnTo>
                    <a:lnTo>
                      <a:pt x="105" y="382"/>
                    </a:lnTo>
                    <a:lnTo>
                      <a:pt x="62" y="428"/>
                    </a:lnTo>
                    <a:lnTo>
                      <a:pt x="28" y="479"/>
                    </a:lnTo>
                    <a:lnTo>
                      <a:pt x="7" y="534"/>
                    </a:lnTo>
                    <a:lnTo>
                      <a:pt x="0" y="591"/>
                    </a:lnTo>
                    <a:lnTo>
                      <a:pt x="14" y="667"/>
                    </a:lnTo>
                    <a:lnTo>
                      <a:pt x="56" y="730"/>
                    </a:lnTo>
                    <a:lnTo>
                      <a:pt x="124" y="775"/>
                    </a:lnTo>
                    <a:lnTo>
                      <a:pt x="216" y="796"/>
                    </a:lnTo>
                    <a:lnTo>
                      <a:pt x="190" y="901"/>
                    </a:lnTo>
                    <a:lnTo>
                      <a:pt x="180" y="939"/>
                    </a:lnTo>
                    <a:lnTo>
                      <a:pt x="172" y="970"/>
                    </a:lnTo>
                    <a:lnTo>
                      <a:pt x="167" y="991"/>
                    </a:lnTo>
                    <a:lnTo>
                      <a:pt x="165" y="1000"/>
                    </a:lnTo>
                    <a:lnTo>
                      <a:pt x="170" y="1011"/>
                    </a:lnTo>
                    <a:lnTo>
                      <a:pt x="179" y="1013"/>
                    </a:lnTo>
                    <a:lnTo>
                      <a:pt x="190" y="1008"/>
                    </a:lnTo>
                    <a:lnTo>
                      <a:pt x="192" y="1002"/>
                    </a:lnTo>
                    <a:lnTo>
                      <a:pt x="195" y="991"/>
                    </a:lnTo>
                    <a:lnTo>
                      <a:pt x="199" y="977"/>
                    </a:lnTo>
                    <a:lnTo>
                      <a:pt x="202" y="963"/>
                    </a:lnTo>
                    <a:lnTo>
                      <a:pt x="245" y="796"/>
                    </a:lnTo>
                    <a:lnTo>
                      <a:pt x="312" y="786"/>
                    </a:lnTo>
                    <a:lnTo>
                      <a:pt x="375" y="766"/>
                    </a:lnTo>
                    <a:lnTo>
                      <a:pt x="434" y="735"/>
                    </a:lnTo>
                    <a:lnTo>
                      <a:pt x="485" y="695"/>
                    </a:lnTo>
                    <a:lnTo>
                      <a:pt x="528" y="649"/>
                    </a:lnTo>
                    <a:lnTo>
                      <a:pt x="561" y="598"/>
                    </a:lnTo>
                    <a:lnTo>
                      <a:pt x="582" y="543"/>
                    </a:lnTo>
                    <a:lnTo>
                      <a:pt x="589" y="486"/>
                    </a:lnTo>
                    <a:lnTo>
                      <a:pt x="577" y="418"/>
                    </a:lnTo>
                    <a:lnTo>
                      <a:pt x="539" y="355"/>
                    </a:lnTo>
                    <a:lnTo>
                      <a:pt x="473" y="306"/>
                    </a:lnTo>
                    <a:lnTo>
                      <a:pt x="373" y="283"/>
                    </a:lnTo>
                    <a:lnTo>
                      <a:pt x="436" y="27"/>
                    </a:lnTo>
                    <a:close/>
                    <a:moveTo>
                      <a:pt x="221" y="771"/>
                    </a:moveTo>
                    <a:lnTo>
                      <a:pt x="195" y="768"/>
                    </a:lnTo>
                    <a:lnTo>
                      <a:pt x="170" y="761"/>
                    </a:lnTo>
                    <a:lnTo>
                      <a:pt x="145" y="750"/>
                    </a:lnTo>
                    <a:lnTo>
                      <a:pt x="122" y="734"/>
                    </a:lnTo>
                    <a:lnTo>
                      <a:pt x="102" y="713"/>
                    </a:lnTo>
                    <a:lnTo>
                      <a:pt x="86" y="686"/>
                    </a:lnTo>
                    <a:lnTo>
                      <a:pt x="77" y="654"/>
                    </a:lnTo>
                    <a:lnTo>
                      <a:pt x="73" y="615"/>
                    </a:lnTo>
                    <a:lnTo>
                      <a:pt x="77" y="563"/>
                    </a:lnTo>
                    <a:lnTo>
                      <a:pt x="91" y="512"/>
                    </a:lnTo>
                    <a:lnTo>
                      <a:pt x="112" y="462"/>
                    </a:lnTo>
                    <a:lnTo>
                      <a:pt x="142" y="416"/>
                    </a:lnTo>
                    <a:lnTo>
                      <a:pt x="180" y="375"/>
                    </a:lnTo>
                    <a:lnTo>
                      <a:pt x="225" y="343"/>
                    </a:lnTo>
                    <a:lnTo>
                      <a:pt x="278" y="319"/>
                    </a:lnTo>
                    <a:lnTo>
                      <a:pt x="337" y="307"/>
                    </a:lnTo>
                    <a:lnTo>
                      <a:pt x="221" y="771"/>
                    </a:lnTo>
                    <a:close/>
                    <a:moveTo>
                      <a:pt x="366" y="307"/>
                    </a:moveTo>
                    <a:lnTo>
                      <a:pt x="426" y="319"/>
                    </a:lnTo>
                    <a:lnTo>
                      <a:pt x="473" y="350"/>
                    </a:lnTo>
                    <a:lnTo>
                      <a:pt x="505" y="397"/>
                    </a:lnTo>
                    <a:lnTo>
                      <a:pt x="516" y="463"/>
                    </a:lnTo>
                    <a:lnTo>
                      <a:pt x="512" y="514"/>
                    </a:lnTo>
                    <a:lnTo>
                      <a:pt x="498" y="565"/>
                    </a:lnTo>
                    <a:lnTo>
                      <a:pt x="477" y="615"/>
                    </a:lnTo>
                    <a:lnTo>
                      <a:pt x="446" y="661"/>
                    </a:lnTo>
                    <a:lnTo>
                      <a:pt x="409" y="702"/>
                    </a:lnTo>
                    <a:lnTo>
                      <a:pt x="363" y="735"/>
                    </a:lnTo>
                    <a:lnTo>
                      <a:pt x="310" y="759"/>
                    </a:lnTo>
                    <a:lnTo>
                      <a:pt x="251" y="771"/>
                    </a:lnTo>
                    <a:lnTo>
                      <a:pt x="366" y="30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" name="Freeform 6"/>
              <p:cNvSpPr>
                <a:spLocks noChangeAspect="1" noEditPoints="1"/>
              </p:cNvSpPr>
              <p:nvPr/>
            </p:nvSpPr>
            <p:spPr bwMode="auto">
              <a:xfrm>
                <a:off x="656" y="429"/>
                <a:ext cx="365" cy="540"/>
              </a:xfrm>
              <a:custGeom>
                <a:avLst/>
                <a:gdLst>
                  <a:gd name="T0" fmla="*/ 365 w 365"/>
                  <a:gd name="T1" fmla="*/ 272 h 540"/>
                  <a:gd name="T2" fmla="*/ 356 w 365"/>
                  <a:gd name="T3" fmla="*/ 159 h 540"/>
                  <a:gd name="T4" fmla="*/ 319 w 365"/>
                  <a:gd name="T5" fmla="*/ 68 h 540"/>
                  <a:gd name="T6" fmla="*/ 296 w 365"/>
                  <a:gd name="T7" fmla="*/ 42 h 540"/>
                  <a:gd name="T8" fmla="*/ 265 w 365"/>
                  <a:gd name="T9" fmla="*/ 21 h 540"/>
                  <a:gd name="T10" fmla="*/ 227 w 365"/>
                  <a:gd name="T11" fmla="*/ 6 h 540"/>
                  <a:gd name="T12" fmla="*/ 183 w 365"/>
                  <a:gd name="T13" fmla="*/ 0 h 540"/>
                  <a:gd name="T14" fmla="*/ 122 w 365"/>
                  <a:gd name="T15" fmla="*/ 9 h 540"/>
                  <a:gd name="T16" fmla="*/ 77 w 365"/>
                  <a:gd name="T17" fmla="*/ 35 h 540"/>
                  <a:gd name="T18" fmla="*/ 45 w 365"/>
                  <a:gd name="T19" fmla="*/ 71 h 540"/>
                  <a:gd name="T20" fmla="*/ 23 w 365"/>
                  <a:gd name="T21" fmla="*/ 115 h 540"/>
                  <a:gd name="T22" fmla="*/ 10 w 365"/>
                  <a:gd name="T23" fmla="*/ 161 h 540"/>
                  <a:gd name="T24" fmla="*/ 3 w 365"/>
                  <a:gd name="T25" fmla="*/ 206 h 540"/>
                  <a:gd name="T26" fmla="*/ 0 w 365"/>
                  <a:gd name="T27" fmla="*/ 244 h 540"/>
                  <a:gd name="T28" fmla="*/ 0 w 365"/>
                  <a:gd name="T29" fmla="*/ 272 h 540"/>
                  <a:gd name="T30" fmla="*/ 0 w 365"/>
                  <a:gd name="T31" fmla="*/ 300 h 540"/>
                  <a:gd name="T32" fmla="*/ 3 w 365"/>
                  <a:gd name="T33" fmla="*/ 338 h 540"/>
                  <a:gd name="T34" fmla="*/ 10 w 365"/>
                  <a:gd name="T35" fmla="*/ 382 h 540"/>
                  <a:gd name="T36" fmla="*/ 23 w 365"/>
                  <a:gd name="T37" fmla="*/ 428 h 540"/>
                  <a:gd name="T38" fmla="*/ 45 w 365"/>
                  <a:gd name="T39" fmla="*/ 471 h 540"/>
                  <a:gd name="T40" fmla="*/ 77 w 365"/>
                  <a:gd name="T41" fmla="*/ 506 h 540"/>
                  <a:gd name="T42" fmla="*/ 122 w 365"/>
                  <a:gd name="T43" fmla="*/ 531 h 540"/>
                  <a:gd name="T44" fmla="*/ 183 w 365"/>
                  <a:gd name="T45" fmla="*/ 540 h 540"/>
                  <a:gd name="T46" fmla="*/ 243 w 365"/>
                  <a:gd name="T47" fmla="*/ 531 h 540"/>
                  <a:gd name="T48" fmla="*/ 288 w 365"/>
                  <a:gd name="T49" fmla="*/ 506 h 540"/>
                  <a:gd name="T50" fmla="*/ 321 w 365"/>
                  <a:gd name="T51" fmla="*/ 471 h 540"/>
                  <a:gd name="T52" fmla="*/ 343 w 365"/>
                  <a:gd name="T53" fmla="*/ 428 h 540"/>
                  <a:gd name="T54" fmla="*/ 356 w 365"/>
                  <a:gd name="T55" fmla="*/ 382 h 540"/>
                  <a:gd name="T56" fmla="*/ 363 w 365"/>
                  <a:gd name="T57" fmla="*/ 338 h 540"/>
                  <a:gd name="T58" fmla="*/ 365 w 365"/>
                  <a:gd name="T59" fmla="*/ 300 h 540"/>
                  <a:gd name="T60" fmla="*/ 365 w 365"/>
                  <a:gd name="T61" fmla="*/ 272 h 540"/>
                  <a:gd name="T62" fmla="*/ 183 w 365"/>
                  <a:gd name="T63" fmla="*/ 518 h 540"/>
                  <a:gd name="T64" fmla="*/ 154 w 365"/>
                  <a:gd name="T65" fmla="*/ 514 h 540"/>
                  <a:gd name="T66" fmla="*/ 125 w 365"/>
                  <a:gd name="T67" fmla="*/ 499 h 540"/>
                  <a:gd name="T68" fmla="*/ 100 w 365"/>
                  <a:gd name="T69" fmla="*/ 473 h 540"/>
                  <a:gd name="T70" fmla="*/ 83 w 365"/>
                  <a:gd name="T71" fmla="*/ 432 h 540"/>
                  <a:gd name="T72" fmla="*/ 77 w 365"/>
                  <a:gd name="T73" fmla="*/ 394 h 540"/>
                  <a:gd name="T74" fmla="*/ 73 w 365"/>
                  <a:gd name="T75" fmla="*/ 352 h 540"/>
                  <a:gd name="T76" fmla="*/ 72 w 365"/>
                  <a:gd name="T77" fmla="*/ 307 h 540"/>
                  <a:gd name="T78" fmla="*/ 72 w 365"/>
                  <a:gd name="T79" fmla="*/ 262 h 540"/>
                  <a:gd name="T80" fmla="*/ 73 w 365"/>
                  <a:gd name="T81" fmla="*/ 176 h 540"/>
                  <a:gd name="T82" fmla="*/ 84 w 365"/>
                  <a:gd name="T83" fmla="*/ 102 h 540"/>
                  <a:gd name="T84" fmla="*/ 101 w 365"/>
                  <a:gd name="T85" fmla="*/ 63 h 540"/>
                  <a:gd name="T86" fmla="*/ 127 w 365"/>
                  <a:gd name="T87" fmla="*/ 39 h 540"/>
                  <a:gd name="T88" fmla="*/ 156 w 365"/>
                  <a:gd name="T89" fmla="*/ 26 h 540"/>
                  <a:gd name="T90" fmla="*/ 183 w 365"/>
                  <a:gd name="T91" fmla="*/ 22 h 540"/>
                  <a:gd name="T92" fmla="*/ 214 w 365"/>
                  <a:gd name="T93" fmla="*/ 27 h 540"/>
                  <a:gd name="T94" fmla="*/ 242 w 365"/>
                  <a:gd name="T95" fmla="*/ 41 h 540"/>
                  <a:gd name="T96" fmla="*/ 265 w 365"/>
                  <a:gd name="T97" fmla="*/ 64 h 540"/>
                  <a:gd name="T98" fmla="*/ 280 w 365"/>
                  <a:gd name="T99" fmla="*/ 94 h 540"/>
                  <a:gd name="T100" fmla="*/ 292 w 365"/>
                  <a:gd name="T101" fmla="*/ 168 h 540"/>
                  <a:gd name="T102" fmla="*/ 294 w 365"/>
                  <a:gd name="T103" fmla="*/ 262 h 540"/>
                  <a:gd name="T104" fmla="*/ 293 w 365"/>
                  <a:gd name="T105" fmla="*/ 349 h 540"/>
                  <a:gd name="T106" fmla="*/ 284 w 365"/>
                  <a:gd name="T107" fmla="*/ 429 h 540"/>
                  <a:gd name="T108" fmla="*/ 265 w 365"/>
                  <a:gd name="T109" fmla="*/ 473 h 540"/>
                  <a:gd name="T110" fmla="*/ 239 w 365"/>
                  <a:gd name="T111" fmla="*/ 500 h 540"/>
                  <a:gd name="T112" fmla="*/ 209 w 365"/>
                  <a:gd name="T113" fmla="*/ 514 h 540"/>
                  <a:gd name="T114" fmla="*/ 183 w 365"/>
                  <a:gd name="T115" fmla="*/ 518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65" h="540">
                    <a:moveTo>
                      <a:pt x="365" y="272"/>
                    </a:moveTo>
                    <a:lnTo>
                      <a:pt x="356" y="159"/>
                    </a:lnTo>
                    <a:lnTo>
                      <a:pt x="319" y="68"/>
                    </a:lnTo>
                    <a:lnTo>
                      <a:pt x="296" y="42"/>
                    </a:lnTo>
                    <a:lnTo>
                      <a:pt x="265" y="21"/>
                    </a:lnTo>
                    <a:lnTo>
                      <a:pt x="227" y="6"/>
                    </a:lnTo>
                    <a:lnTo>
                      <a:pt x="183" y="0"/>
                    </a:lnTo>
                    <a:lnTo>
                      <a:pt x="122" y="9"/>
                    </a:lnTo>
                    <a:lnTo>
                      <a:pt x="77" y="35"/>
                    </a:lnTo>
                    <a:lnTo>
                      <a:pt x="45" y="71"/>
                    </a:lnTo>
                    <a:lnTo>
                      <a:pt x="23" y="115"/>
                    </a:lnTo>
                    <a:lnTo>
                      <a:pt x="10" y="161"/>
                    </a:lnTo>
                    <a:lnTo>
                      <a:pt x="3" y="206"/>
                    </a:lnTo>
                    <a:lnTo>
                      <a:pt x="0" y="244"/>
                    </a:lnTo>
                    <a:lnTo>
                      <a:pt x="0" y="272"/>
                    </a:lnTo>
                    <a:lnTo>
                      <a:pt x="0" y="300"/>
                    </a:lnTo>
                    <a:lnTo>
                      <a:pt x="3" y="338"/>
                    </a:lnTo>
                    <a:lnTo>
                      <a:pt x="10" y="382"/>
                    </a:lnTo>
                    <a:lnTo>
                      <a:pt x="23" y="428"/>
                    </a:lnTo>
                    <a:lnTo>
                      <a:pt x="45" y="471"/>
                    </a:lnTo>
                    <a:lnTo>
                      <a:pt x="77" y="506"/>
                    </a:lnTo>
                    <a:lnTo>
                      <a:pt x="122" y="531"/>
                    </a:lnTo>
                    <a:lnTo>
                      <a:pt x="183" y="540"/>
                    </a:lnTo>
                    <a:lnTo>
                      <a:pt x="243" y="531"/>
                    </a:lnTo>
                    <a:lnTo>
                      <a:pt x="288" y="506"/>
                    </a:lnTo>
                    <a:lnTo>
                      <a:pt x="321" y="471"/>
                    </a:lnTo>
                    <a:lnTo>
                      <a:pt x="343" y="428"/>
                    </a:lnTo>
                    <a:lnTo>
                      <a:pt x="356" y="382"/>
                    </a:lnTo>
                    <a:lnTo>
                      <a:pt x="363" y="338"/>
                    </a:lnTo>
                    <a:lnTo>
                      <a:pt x="365" y="300"/>
                    </a:lnTo>
                    <a:lnTo>
                      <a:pt x="365" y="272"/>
                    </a:lnTo>
                    <a:close/>
                    <a:moveTo>
                      <a:pt x="183" y="518"/>
                    </a:moveTo>
                    <a:lnTo>
                      <a:pt x="154" y="514"/>
                    </a:lnTo>
                    <a:lnTo>
                      <a:pt x="125" y="499"/>
                    </a:lnTo>
                    <a:lnTo>
                      <a:pt x="100" y="473"/>
                    </a:lnTo>
                    <a:lnTo>
                      <a:pt x="83" y="432"/>
                    </a:lnTo>
                    <a:lnTo>
                      <a:pt x="77" y="394"/>
                    </a:lnTo>
                    <a:lnTo>
                      <a:pt x="73" y="352"/>
                    </a:lnTo>
                    <a:lnTo>
                      <a:pt x="72" y="307"/>
                    </a:lnTo>
                    <a:lnTo>
                      <a:pt x="72" y="262"/>
                    </a:lnTo>
                    <a:lnTo>
                      <a:pt x="73" y="176"/>
                    </a:lnTo>
                    <a:lnTo>
                      <a:pt x="84" y="102"/>
                    </a:lnTo>
                    <a:lnTo>
                      <a:pt x="101" y="63"/>
                    </a:lnTo>
                    <a:lnTo>
                      <a:pt x="127" y="39"/>
                    </a:lnTo>
                    <a:lnTo>
                      <a:pt x="156" y="26"/>
                    </a:lnTo>
                    <a:lnTo>
                      <a:pt x="183" y="22"/>
                    </a:lnTo>
                    <a:lnTo>
                      <a:pt x="214" y="27"/>
                    </a:lnTo>
                    <a:lnTo>
                      <a:pt x="242" y="41"/>
                    </a:lnTo>
                    <a:lnTo>
                      <a:pt x="265" y="64"/>
                    </a:lnTo>
                    <a:lnTo>
                      <a:pt x="280" y="94"/>
                    </a:lnTo>
                    <a:lnTo>
                      <a:pt x="292" y="168"/>
                    </a:lnTo>
                    <a:lnTo>
                      <a:pt x="294" y="262"/>
                    </a:lnTo>
                    <a:lnTo>
                      <a:pt x="293" y="349"/>
                    </a:lnTo>
                    <a:lnTo>
                      <a:pt x="284" y="429"/>
                    </a:lnTo>
                    <a:lnTo>
                      <a:pt x="265" y="473"/>
                    </a:lnTo>
                    <a:lnTo>
                      <a:pt x="239" y="500"/>
                    </a:lnTo>
                    <a:lnTo>
                      <a:pt x="209" y="514"/>
                    </a:lnTo>
                    <a:lnTo>
                      <a:pt x="183" y="51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6454833" y="4653948"/>
              <a:ext cx="576064" cy="79208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670336" y="4675416"/>
              <a:ext cx="576064" cy="792088"/>
            </a:xfrm>
            <a:prstGeom prst="rect">
              <a:avLst/>
            </a:prstGeom>
            <a:noFill/>
            <a:ln w="28575">
              <a:solidFill>
                <a:srgbClr val="0B5E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112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Myocardium</a:t>
            </a:r>
            <a:r>
              <a:rPr lang="fr-FR" dirty="0" smtClean="0"/>
              <a:t> segmentation in 2D US images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96" name="Rectangle 95"/>
          <p:cNvSpPr/>
          <p:nvPr>
            <p:custDataLst>
              <p:tags r:id="rId1"/>
            </p:custDataLst>
          </p:nvPr>
        </p:nvSpPr>
        <p:spPr bwMode="auto">
          <a:xfrm>
            <a:off x="4572000" y="1268760"/>
            <a:ext cx="4428492" cy="42484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3" y="1676649"/>
            <a:ext cx="3948843" cy="340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226" y="1676649"/>
            <a:ext cx="3945222" cy="340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9313" y="2852936"/>
            <a:ext cx="576064" cy="79208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012160" y="3068960"/>
            <a:ext cx="576064" cy="79208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7164288" y="3068960"/>
            <a:ext cx="576064" cy="792088"/>
          </a:xfrm>
          <a:prstGeom prst="rect">
            <a:avLst/>
          </a:prstGeom>
          <a:noFill/>
          <a:ln w="57150">
            <a:solidFill>
              <a:srgbClr val="0B5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843808" y="2924944"/>
            <a:ext cx="576064" cy="792088"/>
          </a:xfrm>
          <a:prstGeom prst="rect">
            <a:avLst/>
          </a:prstGeom>
          <a:noFill/>
          <a:ln w="57150">
            <a:solidFill>
              <a:srgbClr val="0B5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395536" y="112474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cmss17" pitchFamily="34" charset="0"/>
              </a:rPr>
              <a:t>Myocardium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appearance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cannot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be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defined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globally</a:t>
            </a:r>
            <a:r>
              <a:rPr lang="fr-FR" sz="2400" dirty="0" smtClean="0">
                <a:latin typeface="cmss17" pitchFamily="34" charset="0"/>
              </a:rPr>
              <a:t>...</a:t>
            </a:r>
            <a:endParaRPr lang="fr-FR" sz="2400" dirty="0">
              <a:latin typeface="cmss17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2545" y="5229200"/>
            <a:ext cx="4895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latin typeface="cmss17" pitchFamily="34" charset="0"/>
              </a:rPr>
              <a:t>… but </a:t>
            </a:r>
            <a:r>
              <a:rPr lang="fr-FR" sz="2400" dirty="0" err="1">
                <a:latin typeface="cmss17" pitchFamily="34" charset="0"/>
              </a:rPr>
              <a:t>it</a:t>
            </a:r>
            <a:r>
              <a:rPr lang="fr-FR" sz="2400" dirty="0">
                <a:latin typeface="cmss17" pitchFamily="34" charset="0"/>
              </a:rPr>
              <a:t> </a:t>
            </a:r>
            <a:r>
              <a:rPr lang="fr-FR" sz="2400" dirty="0" err="1">
                <a:latin typeface="cmss17" pitchFamily="34" charset="0"/>
              </a:rPr>
              <a:t>is</a:t>
            </a:r>
            <a:r>
              <a:rPr lang="fr-FR" sz="2400" dirty="0">
                <a:latin typeface="cmss17" pitchFamily="34" charset="0"/>
              </a:rPr>
              <a:t> </a:t>
            </a:r>
            <a:r>
              <a:rPr lang="fr-FR" sz="2400" dirty="0" smtClean="0">
                <a:latin typeface="cmss17" pitchFamily="34" charset="0"/>
              </a:rPr>
              <a:t>consistent </a:t>
            </a:r>
            <a:r>
              <a:rPr lang="fr-FR" sz="2400" dirty="0" err="1" smtClean="0">
                <a:latin typeface="cmss17" pitchFamily="34" charset="0"/>
              </a:rPr>
              <a:t>across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subjects</a:t>
            </a:r>
            <a:r>
              <a:rPr lang="fr-FR" sz="2400" dirty="0">
                <a:latin typeface="cmss17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7664" y="5805264"/>
            <a:ext cx="612809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This information </a:t>
            </a:r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should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be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rgbClr val="0B5ED7"/>
                </a:solidFill>
                <a:latin typeface="cmss17" pitchFamily="34" charset="0"/>
              </a:rPr>
              <a:t>added</a:t>
            </a:r>
            <a:r>
              <a:rPr lang="fr-FR" sz="2400" dirty="0" smtClean="0">
                <a:solidFill>
                  <a:srgbClr val="0B5ED7"/>
                </a:solidFill>
                <a:latin typeface="cmss17" pitchFamily="34" charset="0"/>
              </a:rPr>
              <a:t> to the model</a:t>
            </a:r>
            <a:endParaRPr lang="fr-FR" sz="24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4/4 – Learning information </a:t>
            </a:r>
            <a:r>
              <a:rPr lang="fr-FR" dirty="0" err="1" smtClean="0">
                <a:latin typeface="cmss17" pitchFamily="34" charset="0"/>
              </a:rPr>
              <a:t>from</a:t>
            </a:r>
            <a:r>
              <a:rPr lang="fr-FR" dirty="0" smtClean="0">
                <a:latin typeface="cmss17" pitchFamily="34" charset="0"/>
              </a:rPr>
              <a:t> large </a:t>
            </a:r>
            <a:r>
              <a:rPr lang="fr-FR" dirty="0" err="1" smtClean="0">
                <a:latin typeface="cmss17" pitchFamily="34" charset="0"/>
              </a:rPr>
              <a:t>databases</a:t>
            </a:r>
            <a:endParaRPr lang="fr-FR" dirty="0">
              <a:latin typeface="cmss17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0" t="28804" r="47562" b="37477"/>
          <a:stretch/>
        </p:blipFill>
        <p:spPr bwMode="auto">
          <a:xfrm>
            <a:off x="4860032" y="2248144"/>
            <a:ext cx="1689695" cy="2404992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5" t="28149" r="22147" b="38132"/>
          <a:stretch/>
        </p:blipFill>
        <p:spPr bwMode="auto">
          <a:xfrm>
            <a:off x="6830913" y="2248143"/>
            <a:ext cx="1689695" cy="2404993"/>
          </a:xfrm>
          <a:prstGeom prst="rect">
            <a:avLst/>
          </a:prstGeom>
          <a:noFill/>
          <a:ln w="76200">
            <a:solidFill>
              <a:srgbClr val="0B5E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55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264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8" grpId="0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247"/>
          <p:cNvSpPr/>
          <p:nvPr/>
        </p:nvSpPr>
        <p:spPr>
          <a:xfrm>
            <a:off x="6810633" y="3769990"/>
            <a:ext cx="1937831" cy="7200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0" name="Rectangle 239"/>
          <p:cNvSpPr/>
          <p:nvPr/>
        </p:nvSpPr>
        <p:spPr>
          <a:xfrm>
            <a:off x="4624443" y="3769990"/>
            <a:ext cx="1891773" cy="720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Tagged</a:t>
            </a:r>
            <a:r>
              <a:rPr lang="fr-FR" dirty="0" smtClean="0"/>
              <a:t> </a:t>
            </a:r>
            <a:r>
              <a:rPr lang="fr-FR" dirty="0" err="1" smtClean="0"/>
              <a:t>templates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grpSp>
        <p:nvGrpSpPr>
          <p:cNvPr id="23" name="Group 22"/>
          <p:cNvGrpSpPr/>
          <p:nvPr/>
        </p:nvGrpSpPr>
        <p:grpSpPr>
          <a:xfrm>
            <a:off x="323528" y="1196752"/>
            <a:ext cx="3587165" cy="3096344"/>
            <a:chOff x="323528" y="1196752"/>
            <a:chExt cx="3948843" cy="340853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196752"/>
              <a:ext cx="3948843" cy="3408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660678" y="2373039"/>
              <a:ext cx="576064" cy="792088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05173" y="2445047"/>
              <a:ext cx="576064" cy="792088"/>
            </a:xfrm>
            <a:prstGeom prst="rect">
              <a:avLst/>
            </a:prstGeom>
            <a:noFill/>
            <a:ln w="57150">
              <a:solidFill>
                <a:srgbClr val="0B5E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700030" y="1196752"/>
            <a:ext cx="195096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4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506981" y="1268759"/>
            <a:ext cx="424771" cy="423100"/>
            <a:chOff x="4" y="-1"/>
            <a:chExt cx="1017" cy="1013"/>
          </a:xfrm>
        </p:grpSpPr>
        <p:sp>
          <p:nvSpPr>
            <p:cNvPr id="21" name="Freeform 5"/>
            <p:cNvSpPr>
              <a:spLocks noChangeAspect="1" noEditPoints="1"/>
            </p:cNvSpPr>
            <p:nvPr/>
          </p:nvSpPr>
          <p:spPr bwMode="auto">
            <a:xfrm>
              <a:off x="4" y="-1"/>
              <a:ext cx="589" cy="1013"/>
            </a:xfrm>
            <a:custGeom>
              <a:avLst/>
              <a:gdLst>
                <a:gd name="T0" fmla="*/ 438 w 589"/>
                <a:gd name="T1" fmla="*/ 18 h 1013"/>
                <a:gd name="T2" fmla="*/ 438 w 589"/>
                <a:gd name="T3" fmla="*/ 5 h 1013"/>
                <a:gd name="T4" fmla="*/ 415 w 589"/>
                <a:gd name="T5" fmla="*/ 4 h 1013"/>
                <a:gd name="T6" fmla="*/ 344 w 589"/>
                <a:gd name="T7" fmla="*/ 283 h 1013"/>
                <a:gd name="T8" fmla="*/ 215 w 589"/>
                <a:gd name="T9" fmla="*/ 312 h 1013"/>
                <a:gd name="T10" fmla="*/ 105 w 589"/>
                <a:gd name="T11" fmla="*/ 382 h 1013"/>
                <a:gd name="T12" fmla="*/ 28 w 589"/>
                <a:gd name="T13" fmla="*/ 479 h 1013"/>
                <a:gd name="T14" fmla="*/ 0 w 589"/>
                <a:gd name="T15" fmla="*/ 591 h 1013"/>
                <a:gd name="T16" fmla="*/ 56 w 589"/>
                <a:gd name="T17" fmla="*/ 730 h 1013"/>
                <a:gd name="T18" fmla="*/ 216 w 589"/>
                <a:gd name="T19" fmla="*/ 796 h 1013"/>
                <a:gd name="T20" fmla="*/ 180 w 589"/>
                <a:gd name="T21" fmla="*/ 939 h 1013"/>
                <a:gd name="T22" fmla="*/ 167 w 589"/>
                <a:gd name="T23" fmla="*/ 991 h 1013"/>
                <a:gd name="T24" fmla="*/ 170 w 589"/>
                <a:gd name="T25" fmla="*/ 1011 h 1013"/>
                <a:gd name="T26" fmla="*/ 190 w 589"/>
                <a:gd name="T27" fmla="*/ 1008 h 1013"/>
                <a:gd name="T28" fmla="*/ 195 w 589"/>
                <a:gd name="T29" fmla="*/ 991 h 1013"/>
                <a:gd name="T30" fmla="*/ 202 w 589"/>
                <a:gd name="T31" fmla="*/ 963 h 1013"/>
                <a:gd name="T32" fmla="*/ 312 w 589"/>
                <a:gd name="T33" fmla="*/ 786 h 1013"/>
                <a:gd name="T34" fmla="*/ 434 w 589"/>
                <a:gd name="T35" fmla="*/ 735 h 1013"/>
                <a:gd name="T36" fmla="*/ 528 w 589"/>
                <a:gd name="T37" fmla="*/ 649 h 1013"/>
                <a:gd name="T38" fmla="*/ 582 w 589"/>
                <a:gd name="T39" fmla="*/ 543 h 1013"/>
                <a:gd name="T40" fmla="*/ 577 w 589"/>
                <a:gd name="T41" fmla="*/ 418 h 1013"/>
                <a:gd name="T42" fmla="*/ 473 w 589"/>
                <a:gd name="T43" fmla="*/ 306 h 1013"/>
                <a:gd name="T44" fmla="*/ 436 w 589"/>
                <a:gd name="T45" fmla="*/ 27 h 1013"/>
                <a:gd name="T46" fmla="*/ 195 w 589"/>
                <a:gd name="T47" fmla="*/ 768 h 1013"/>
                <a:gd name="T48" fmla="*/ 145 w 589"/>
                <a:gd name="T49" fmla="*/ 750 h 1013"/>
                <a:gd name="T50" fmla="*/ 102 w 589"/>
                <a:gd name="T51" fmla="*/ 713 h 1013"/>
                <a:gd name="T52" fmla="*/ 77 w 589"/>
                <a:gd name="T53" fmla="*/ 654 h 1013"/>
                <a:gd name="T54" fmla="*/ 77 w 589"/>
                <a:gd name="T55" fmla="*/ 563 h 1013"/>
                <a:gd name="T56" fmla="*/ 112 w 589"/>
                <a:gd name="T57" fmla="*/ 462 h 1013"/>
                <a:gd name="T58" fmla="*/ 180 w 589"/>
                <a:gd name="T59" fmla="*/ 375 h 1013"/>
                <a:gd name="T60" fmla="*/ 278 w 589"/>
                <a:gd name="T61" fmla="*/ 319 h 1013"/>
                <a:gd name="T62" fmla="*/ 221 w 589"/>
                <a:gd name="T63" fmla="*/ 771 h 1013"/>
                <a:gd name="T64" fmla="*/ 426 w 589"/>
                <a:gd name="T65" fmla="*/ 319 h 1013"/>
                <a:gd name="T66" fmla="*/ 505 w 589"/>
                <a:gd name="T67" fmla="*/ 397 h 1013"/>
                <a:gd name="T68" fmla="*/ 512 w 589"/>
                <a:gd name="T69" fmla="*/ 514 h 1013"/>
                <a:gd name="T70" fmla="*/ 477 w 589"/>
                <a:gd name="T71" fmla="*/ 615 h 1013"/>
                <a:gd name="T72" fmla="*/ 409 w 589"/>
                <a:gd name="T73" fmla="*/ 702 h 1013"/>
                <a:gd name="T74" fmla="*/ 310 w 589"/>
                <a:gd name="T75" fmla="*/ 759 h 1013"/>
                <a:gd name="T76" fmla="*/ 366 w 589"/>
                <a:gd name="T77" fmla="*/ 307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9" h="1013">
                  <a:moveTo>
                    <a:pt x="436" y="27"/>
                  </a:moveTo>
                  <a:lnTo>
                    <a:pt x="438" y="18"/>
                  </a:lnTo>
                  <a:lnTo>
                    <a:pt x="439" y="11"/>
                  </a:lnTo>
                  <a:lnTo>
                    <a:pt x="438" y="5"/>
                  </a:lnTo>
                  <a:lnTo>
                    <a:pt x="426" y="0"/>
                  </a:lnTo>
                  <a:lnTo>
                    <a:pt x="415" y="4"/>
                  </a:lnTo>
                  <a:lnTo>
                    <a:pt x="409" y="22"/>
                  </a:lnTo>
                  <a:lnTo>
                    <a:pt x="344" y="283"/>
                  </a:lnTo>
                  <a:lnTo>
                    <a:pt x="278" y="291"/>
                  </a:lnTo>
                  <a:lnTo>
                    <a:pt x="215" y="312"/>
                  </a:lnTo>
                  <a:lnTo>
                    <a:pt x="156" y="343"/>
                  </a:lnTo>
                  <a:lnTo>
                    <a:pt x="105" y="382"/>
                  </a:lnTo>
                  <a:lnTo>
                    <a:pt x="62" y="428"/>
                  </a:lnTo>
                  <a:lnTo>
                    <a:pt x="28" y="479"/>
                  </a:lnTo>
                  <a:lnTo>
                    <a:pt x="7" y="534"/>
                  </a:lnTo>
                  <a:lnTo>
                    <a:pt x="0" y="591"/>
                  </a:lnTo>
                  <a:lnTo>
                    <a:pt x="14" y="667"/>
                  </a:lnTo>
                  <a:lnTo>
                    <a:pt x="56" y="730"/>
                  </a:lnTo>
                  <a:lnTo>
                    <a:pt x="124" y="775"/>
                  </a:lnTo>
                  <a:lnTo>
                    <a:pt x="216" y="796"/>
                  </a:lnTo>
                  <a:lnTo>
                    <a:pt x="190" y="901"/>
                  </a:lnTo>
                  <a:lnTo>
                    <a:pt x="180" y="939"/>
                  </a:lnTo>
                  <a:lnTo>
                    <a:pt x="172" y="970"/>
                  </a:lnTo>
                  <a:lnTo>
                    <a:pt x="167" y="991"/>
                  </a:lnTo>
                  <a:lnTo>
                    <a:pt x="165" y="1000"/>
                  </a:lnTo>
                  <a:lnTo>
                    <a:pt x="170" y="1011"/>
                  </a:lnTo>
                  <a:lnTo>
                    <a:pt x="179" y="1013"/>
                  </a:lnTo>
                  <a:lnTo>
                    <a:pt x="190" y="1008"/>
                  </a:lnTo>
                  <a:lnTo>
                    <a:pt x="192" y="1002"/>
                  </a:lnTo>
                  <a:lnTo>
                    <a:pt x="195" y="991"/>
                  </a:lnTo>
                  <a:lnTo>
                    <a:pt x="199" y="977"/>
                  </a:lnTo>
                  <a:lnTo>
                    <a:pt x="202" y="963"/>
                  </a:lnTo>
                  <a:lnTo>
                    <a:pt x="245" y="796"/>
                  </a:lnTo>
                  <a:lnTo>
                    <a:pt x="312" y="786"/>
                  </a:lnTo>
                  <a:lnTo>
                    <a:pt x="375" y="766"/>
                  </a:lnTo>
                  <a:lnTo>
                    <a:pt x="434" y="735"/>
                  </a:lnTo>
                  <a:lnTo>
                    <a:pt x="485" y="695"/>
                  </a:lnTo>
                  <a:lnTo>
                    <a:pt x="528" y="649"/>
                  </a:lnTo>
                  <a:lnTo>
                    <a:pt x="561" y="598"/>
                  </a:lnTo>
                  <a:lnTo>
                    <a:pt x="582" y="543"/>
                  </a:lnTo>
                  <a:lnTo>
                    <a:pt x="589" y="486"/>
                  </a:lnTo>
                  <a:lnTo>
                    <a:pt x="577" y="418"/>
                  </a:lnTo>
                  <a:lnTo>
                    <a:pt x="539" y="355"/>
                  </a:lnTo>
                  <a:lnTo>
                    <a:pt x="473" y="306"/>
                  </a:lnTo>
                  <a:lnTo>
                    <a:pt x="373" y="283"/>
                  </a:lnTo>
                  <a:lnTo>
                    <a:pt x="436" y="27"/>
                  </a:lnTo>
                  <a:close/>
                  <a:moveTo>
                    <a:pt x="221" y="771"/>
                  </a:moveTo>
                  <a:lnTo>
                    <a:pt x="195" y="768"/>
                  </a:lnTo>
                  <a:lnTo>
                    <a:pt x="170" y="761"/>
                  </a:lnTo>
                  <a:lnTo>
                    <a:pt x="145" y="750"/>
                  </a:lnTo>
                  <a:lnTo>
                    <a:pt x="122" y="734"/>
                  </a:lnTo>
                  <a:lnTo>
                    <a:pt x="102" y="713"/>
                  </a:lnTo>
                  <a:lnTo>
                    <a:pt x="86" y="686"/>
                  </a:lnTo>
                  <a:lnTo>
                    <a:pt x="77" y="654"/>
                  </a:lnTo>
                  <a:lnTo>
                    <a:pt x="73" y="615"/>
                  </a:lnTo>
                  <a:lnTo>
                    <a:pt x="77" y="563"/>
                  </a:lnTo>
                  <a:lnTo>
                    <a:pt x="91" y="512"/>
                  </a:lnTo>
                  <a:lnTo>
                    <a:pt x="112" y="462"/>
                  </a:lnTo>
                  <a:lnTo>
                    <a:pt x="142" y="416"/>
                  </a:lnTo>
                  <a:lnTo>
                    <a:pt x="180" y="375"/>
                  </a:lnTo>
                  <a:lnTo>
                    <a:pt x="225" y="343"/>
                  </a:lnTo>
                  <a:lnTo>
                    <a:pt x="278" y="319"/>
                  </a:lnTo>
                  <a:lnTo>
                    <a:pt x="337" y="307"/>
                  </a:lnTo>
                  <a:lnTo>
                    <a:pt x="221" y="771"/>
                  </a:lnTo>
                  <a:close/>
                  <a:moveTo>
                    <a:pt x="366" y="307"/>
                  </a:moveTo>
                  <a:lnTo>
                    <a:pt x="426" y="319"/>
                  </a:lnTo>
                  <a:lnTo>
                    <a:pt x="473" y="350"/>
                  </a:lnTo>
                  <a:lnTo>
                    <a:pt x="505" y="397"/>
                  </a:lnTo>
                  <a:lnTo>
                    <a:pt x="516" y="463"/>
                  </a:lnTo>
                  <a:lnTo>
                    <a:pt x="512" y="514"/>
                  </a:lnTo>
                  <a:lnTo>
                    <a:pt x="498" y="565"/>
                  </a:lnTo>
                  <a:lnTo>
                    <a:pt x="477" y="615"/>
                  </a:lnTo>
                  <a:lnTo>
                    <a:pt x="446" y="661"/>
                  </a:lnTo>
                  <a:lnTo>
                    <a:pt x="409" y="702"/>
                  </a:lnTo>
                  <a:lnTo>
                    <a:pt x="363" y="735"/>
                  </a:lnTo>
                  <a:lnTo>
                    <a:pt x="310" y="759"/>
                  </a:lnTo>
                  <a:lnTo>
                    <a:pt x="251" y="771"/>
                  </a:lnTo>
                  <a:lnTo>
                    <a:pt x="366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6"/>
            <p:cNvSpPr>
              <a:spLocks noChangeAspect="1" noEditPoints="1"/>
            </p:cNvSpPr>
            <p:nvPr/>
          </p:nvSpPr>
          <p:spPr bwMode="auto">
            <a:xfrm>
              <a:off x="656" y="429"/>
              <a:ext cx="365" cy="540"/>
            </a:xfrm>
            <a:custGeom>
              <a:avLst/>
              <a:gdLst>
                <a:gd name="T0" fmla="*/ 365 w 365"/>
                <a:gd name="T1" fmla="*/ 272 h 540"/>
                <a:gd name="T2" fmla="*/ 356 w 365"/>
                <a:gd name="T3" fmla="*/ 159 h 540"/>
                <a:gd name="T4" fmla="*/ 319 w 365"/>
                <a:gd name="T5" fmla="*/ 68 h 540"/>
                <a:gd name="T6" fmla="*/ 296 w 365"/>
                <a:gd name="T7" fmla="*/ 42 h 540"/>
                <a:gd name="T8" fmla="*/ 265 w 365"/>
                <a:gd name="T9" fmla="*/ 21 h 540"/>
                <a:gd name="T10" fmla="*/ 227 w 365"/>
                <a:gd name="T11" fmla="*/ 6 h 540"/>
                <a:gd name="T12" fmla="*/ 183 w 365"/>
                <a:gd name="T13" fmla="*/ 0 h 540"/>
                <a:gd name="T14" fmla="*/ 122 w 365"/>
                <a:gd name="T15" fmla="*/ 9 h 540"/>
                <a:gd name="T16" fmla="*/ 77 w 365"/>
                <a:gd name="T17" fmla="*/ 35 h 540"/>
                <a:gd name="T18" fmla="*/ 45 w 365"/>
                <a:gd name="T19" fmla="*/ 71 h 540"/>
                <a:gd name="T20" fmla="*/ 23 w 365"/>
                <a:gd name="T21" fmla="*/ 115 h 540"/>
                <a:gd name="T22" fmla="*/ 10 w 365"/>
                <a:gd name="T23" fmla="*/ 161 h 540"/>
                <a:gd name="T24" fmla="*/ 3 w 365"/>
                <a:gd name="T25" fmla="*/ 206 h 540"/>
                <a:gd name="T26" fmla="*/ 0 w 365"/>
                <a:gd name="T27" fmla="*/ 244 h 540"/>
                <a:gd name="T28" fmla="*/ 0 w 365"/>
                <a:gd name="T29" fmla="*/ 272 h 540"/>
                <a:gd name="T30" fmla="*/ 0 w 365"/>
                <a:gd name="T31" fmla="*/ 300 h 540"/>
                <a:gd name="T32" fmla="*/ 3 w 365"/>
                <a:gd name="T33" fmla="*/ 338 h 540"/>
                <a:gd name="T34" fmla="*/ 10 w 365"/>
                <a:gd name="T35" fmla="*/ 382 h 540"/>
                <a:gd name="T36" fmla="*/ 23 w 365"/>
                <a:gd name="T37" fmla="*/ 428 h 540"/>
                <a:gd name="T38" fmla="*/ 45 w 365"/>
                <a:gd name="T39" fmla="*/ 471 h 540"/>
                <a:gd name="T40" fmla="*/ 77 w 365"/>
                <a:gd name="T41" fmla="*/ 506 h 540"/>
                <a:gd name="T42" fmla="*/ 122 w 365"/>
                <a:gd name="T43" fmla="*/ 531 h 540"/>
                <a:gd name="T44" fmla="*/ 183 w 365"/>
                <a:gd name="T45" fmla="*/ 540 h 540"/>
                <a:gd name="T46" fmla="*/ 243 w 365"/>
                <a:gd name="T47" fmla="*/ 531 h 540"/>
                <a:gd name="T48" fmla="*/ 288 w 365"/>
                <a:gd name="T49" fmla="*/ 506 h 540"/>
                <a:gd name="T50" fmla="*/ 321 w 365"/>
                <a:gd name="T51" fmla="*/ 471 h 540"/>
                <a:gd name="T52" fmla="*/ 343 w 365"/>
                <a:gd name="T53" fmla="*/ 428 h 540"/>
                <a:gd name="T54" fmla="*/ 356 w 365"/>
                <a:gd name="T55" fmla="*/ 382 h 540"/>
                <a:gd name="T56" fmla="*/ 363 w 365"/>
                <a:gd name="T57" fmla="*/ 338 h 540"/>
                <a:gd name="T58" fmla="*/ 365 w 365"/>
                <a:gd name="T59" fmla="*/ 300 h 540"/>
                <a:gd name="T60" fmla="*/ 365 w 365"/>
                <a:gd name="T61" fmla="*/ 272 h 540"/>
                <a:gd name="T62" fmla="*/ 183 w 365"/>
                <a:gd name="T63" fmla="*/ 518 h 540"/>
                <a:gd name="T64" fmla="*/ 154 w 365"/>
                <a:gd name="T65" fmla="*/ 514 h 540"/>
                <a:gd name="T66" fmla="*/ 125 w 365"/>
                <a:gd name="T67" fmla="*/ 499 h 540"/>
                <a:gd name="T68" fmla="*/ 100 w 365"/>
                <a:gd name="T69" fmla="*/ 473 h 540"/>
                <a:gd name="T70" fmla="*/ 83 w 365"/>
                <a:gd name="T71" fmla="*/ 432 h 540"/>
                <a:gd name="T72" fmla="*/ 77 w 365"/>
                <a:gd name="T73" fmla="*/ 394 h 540"/>
                <a:gd name="T74" fmla="*/ 73 w 365"/>
                <a:gd name="T75" fmla="*/ 352 h 540"/>
                <a:gd name="T76" fmla="*/ 72 w 365"/>
                <a:gd name="T77" fmla="*/ 307 h 540"/>
                <a:gd name="T78" fmla="*/ 72 w 365"/>
                <a:gd name="T79" fmla="*/ 262 h 540"/>
                <a:gd name="T80" fmla="*/ 73 w 365"/>
                <a:gd name="T81" fmla="*/ 176 h 540"/>
                <a:gd name="T82" fmla="*/ 84 w 365"/>
                <a:gd name="T83" fmla="*/ 102 h 540"/>
                <a:gd name="T84" fmla="*/ 101 w 365"/>
                <a:gd name="T85" fmla="*/ 63 h 540"/>
                <a:gd name="T86" fmla="*/ 127 w 365"/>
                <a:gd name="T87" fmla="*/ 39 h 540"/>
                <a:gd name="T88" fmla="*/ 156 w 365"/>
                <a:gd name="T89" fmla="*/ 26 h 540"/>
                <a:gd name="T90" fmla="*/ 183 w 365"/>
                <a:gd name="T91" fmla="*/ 22 h 540"/>
                <a:gd name="T92" fmla="*/ 214 w 365"/>
                <a:gd name="T93" fmla="*/ 27 h 540"/>
                <a:gd name="T94" fmla="*/ 242 w 365"/>
                <a:gd name="T95" fmla="*/ 41 h 540"/>
                <a:gd name="T96" fmla="*/ 265 w 365"/>
                <a:gd name="T97" fmla="*/ 64 h 540"/>
                <a:gd name="T98" fmla="*/ 280 w 365"/>
                <a:gd name="T99" fmla="*/ 94 h 540"/>
                <a:gd name="T100" fmla="*/ 292 w 365"/>
                <a:gd name="T101" fmla="*/ 168 h 540"/>
                <a:gd name="T102" fmla="*/ 294 w 365"/>
                <a:gd name="T103" fmla="*/ 262 h 540"/>
                <a:gd name="T104" fmla="*/ 293 w 365"/>
                <a:gd name="T105" fmla="*/ 349 h 540"/>
                <a:gd name="T106" fmla="*/ 284 w 365"/>
                <a:gd name="T107" fmla="*/ 429 h 540"/>
                <a:gd name="T108" fmla="*/ 265 w 365"/>
                <a:gd name="T109" fmla="*/ 473 h 540"/>
                <a:gd name="T110" fmla="*/ 239 w 365"/>
                <a:gd name="T111" fmla="*/ 500 h 540"/>
                <a:gd name="T112" fmla="*/ 209 w 365"/>
                <a:gd name="T113" fmla="*/ 514 h 540"/>
                <a:gd name="T114" fmla="*/ 183 w 365"/>
                <a:gd name="T115" fmla="*/ 518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5" h="540">
                  <a:moveTo>
                    <a:pt x="365" y="272"/>
                  </a:moveTo>
                  <a:lnTo>
                    <a:pt x="356" y="159"/>
                  </a:lnTo>
                  <a:lnTo>
                    <a:pt x="319" y="68"/>
                  </a:lnTo>
                  <a:lnTo>
                    <a:pt x="296" y="42"/>
                  </a:lnTo>
                  <a:lnTo>
                    <a:pt x="265" y="21"/>
                  </a:lnTo>
                  <a:lnTo>
                    <a:pt x="227" y="6"/>
                  </a:lnTo>
                  <a:lnTo>
                    <a:pt x="183" y="0"/>
                  </a:lnTo>
                  <a:lnTo>
                    <a:pt x="122" y="9"/>
                  </a:lnTo>
                  <a:lnTo>
                    <a:pt x="77" y="35"/>
                  </a:lnTo>
                  <a:lnTo>
                    <a:pt x="45" y="71"/>
                  </a:lnTo>
                  <a:lnTo>
                    <a:pt x="23" y="115"/>
                  </a:lnTo>
                  <a:lnTo>
                    <a:pt x="10" y="161"/>
                  </a:lnTo>
                  <a:lnTo>
                    <a:pt x="3" y="206"/>
                  </a:lnTo>
                  <a:lnTo>
                    <a:pt x="0" y="244"/>
                  </a:lnTo>
                  <a:lnTo>
                    <a:pt x="0" y="272"/>
                  </a:lnTo>
                  <a:lnTo>
                    <a:pt x="0" y="300"/>
                  </a:lnTo>
                  <a:lnTo>
                    <a:pt x="3" y="338"/>
                  </a:lnTo>
                  <a:lnTo>
                    <a:pt x="10" y="382"/>
                  </a:lnTo>
                  <a:lnTo>
                    <a:pt x="23" y="428"/>
                  </a:lnTo>
                  <a:lnTo>
                    <a:pt x="45" y="471"/>
                  </a:lnTo>
                  <a:lnTo>
                    <a:pt x="77" y="506"/>
                  </a:lnTo>
                  <a:lnTo>
                    <a:pt x="122" y="531"/>
                  </a:lnTo>
                  <a:lnTo>
                    <a:pt x="183" y="540"/>
                  </a:lnTo>
                  <a:lnTo>
                    <a:pt x="243" y="531"/>
                  </a:lnTo>
                  <a:lnTo>
                    <a:pt x="288" y="506"/>
                  </a:lnTo>
                  <a:lnTo>
                    <a:pt x="321" y="471"/>
                  </a:lnTo>
                  <a:lnTo>
                    <a:pt x="343" y="428"/>
                  </a:lnTo>
                  <a:lnTo>
                    <a:pt x="356" y="382"/>
                  </a:lnTo>
                  <a:lnTo>
                    <a:pt x="363" y="338"/>
                  </a:lnTo>
                  <a:lnTo>
                    <a:pt x="365" y="300"/>
                  </a:lnTo>
                  <a:lnTo>
                    <a:pt x="365" y="272"/>
                  </a:lnTo>
                  <a:close/>
                  <a:moveTo>
                    <a:pt x="183" y="518"/>
                  </a:moveTo>
                  <a:lnTo>
                    <a:pt x="154" y="514"/>
                  </a:lnTo>
                  <a:lnTo>
                    <a:pt x="125" y="499"/>
                  </a:lnTo>
                  <a:lnTo>
                    <a:pt x="100" y="473"/>
                  </a:lnTo>
                  <a:lnTo>
                    <a:pt x="83" y="432"/>
                  </a:lnTo>
                  <a:lnTo>
                    <a:pt x="77" y="394"/>
                  </a:lnTo>
                  <a:lnTo>
                    <a:pt x="73" y="352"/>
                  </a:lnTo>
                  <a:lnTo>
                    <a:pt x="72" y="307"/>
                  </a:lnTo>
                  <a:lnTo>
                    <a:pt x="72" y="262"/>
                  </a:lnTo>
                  <a:lnTo>
                    <a:pt x="73" y="176"/>
                  </a:lnTo>
                  <a:lnTo>
                    <a:pt x="84" y="102"/>
                  </a:lnTo>
                  <a:lnTo>
                    <a:pt x="101" y="63"/>
                  </a:lnTo>
                  <a:lnTo>
                    <a:pt x="127" y="39"/>
                  </a:lnTo>
                  <a:lnTo>
                    <a:pt x="156" y="26"/>
                  </a:lnTo>
                  <a:lnTo>
                    <a:pt x="183" y="22"/>
                  </a:lnTo>
                  <a:lnTo>
                    <a:pt x="214" y="27"/>
                  </a:lnTo>
                  <a:lnTo>
                    <a:pt x="242" y="41"/>
                  </a:lnTo>
                  <a:lnTo>
                    <a:pt x="265" y="64"/>
                  </a:lnTo>
                  <a:lnTo>
                    <a:pt x="280" y="94"/>
                  </a:lnTo>
                  <a:lnTo>
                    <a:pt x="292" y="168"/>
                  </a:lnTo>
                  <a:lnTo>
                    <a:pt x="294" y="262"/>
                  </a:lnTo>
                  <a:lnTo>
                    <a:pt x="293" y="349"/>
                  </a:lnTo>
                  <a:lnTo>
                    <a:pt x="284" y="429"/>
                  </a:lnTo>
                  <a:lnTo>
                    <a:pt x="265" y="473"/>
                  </a:lnTo>
                  <a:lnTo>
                    <a:pt x="239" y="500"/>
                  </a:lnTo>
                  <a:lnTo>
                    <a:pt x="209" y="514"/>
                  </a:lnTo>
                  <a:lnTo>
                    <a:pt x="183" y="5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755576" y="4653136"/>
            <a:ext cx="7599779" cy="17281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oup 197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2483768" y="5197271"/>
            <a:ext cx="4362455" cy="680001"/>
            <a:chOff x="-1" y="1"/>
            <a:chExt cx="5761" cy="898"/>
          </a:xfrm>
        </p:grpSpPr>
        <p:sp>
          <p:nvSpPr>
            <p:cNvPr id="48" name="Freeform 198"/>
            <p:cNvSpPr>
              <a:spLocks noChangeAspect="1"/>
            </p:cNvSpPr>
            <p:nvPr/>
          </p:nvSpPr>
          <p:spPr bwMode="auto">
            <a:xfrm>
              <a:off x="-1" y="1"/>
              <a:ext cx="358" cy="898"/>
            </a:xfrm>
            <a:custGeom>
              <a:avLst/>
              <a:gdLst>
                <a:gd name="T0" fmla="*/ 28 w 358"/>
                <a:gd name="T1" fmla="*/ 878 h 898"/>
                <a:gd name="T2" fmla="*/ 38 w 358"/>
                <a:gd name="T3" fmla="*/ 867 h 898"/>
                <a:gd name="T4" fmla="*/ 38 w 358"/>
                <a:gd name="T5" fmla="*/ 851 h 898"/>
                <a:gd name="T6" fmla="*/ 27 w 358"/>
                <a:gd name="T7" fmla="*/ 841 h 898"/>
                <a:gd name="T8" fmla="*/ 13 w 358"/>
                <a:gd name="T9" fmla="*/ 841 h 898"/>
                <a:gd name="T10" fmla="*/ 2 w 358"/>
                <a:gd name="T11" fmla="*/ 851 h 898"/>
                <a:gd name="T12" fmla="*/ 4 w 358"/>
                <a:gd name="T13" fmla="*/ 875 h 898"/>
                <a:gd name="T14" fmla="*/ 28 w 358"/>
                <a:gd name="T15" fmla="*/ 895 h 898"/>
                <a:gd name="T16" fmla="*/ 66 w 358"/>
                <a:gd name="T17" fmla="*/ 893 h 898"/>
                <a:gd name="T18" fmla="*/ 100 w 358"/>
                <a:gd name="T19" fmla="*/ 861 h 898"/>
                <a:gd name="T20" fmla="*/ 126 w 358"/>
                <a:gd name="T21" fmla="*/ 804 h 898"/>
                <a:gd name="T22" fmla="*/ 148 w 358"/>
                <a:gd name="T23" fmla="*/ 729 h 898"/>
                <a:gd name="T24" fmla="*/ 201 w 358"/>
                <a:gd name="T25" fmla="*/ 494 h 898"/>
                <a:gd name="T26" fmla="*/ 248 w 358"/>
                <a:gd name="T27" fmla="*/ 237 h 898"/>
                <a:gd name="T28" fmla="*/ 270 w 358"/>
                <a:gd name="T29" fmla="*/ 125 h 898"/>
                <a:gd name="T30" fmla="*/ 286 w 358"/>
                <a:gd name="T31" fmla="*/ 61 h 898"/>
                <a:gd name="T32" fmla="*/ 304 w 358"/>
                <a:gd name="T33" fmla="*/ 17 h 898"/>
                <a:gd name="T34" fmla="*/ 324 w 358"/>
                <a:gd name="T35" fmla="*/ 10 h 898"/>
                <a:gd name="T36" fmla="*/ 337 w 358"/>
                <a:gd name="T37" fmla="*/ 16 h 898"/>
                <a:gd name="T38" fmla="*/ 331 w 358"/>
                <a:gd name="T39" fmla="*/ 20 h 898"/>
                <a:gd name="T40" fmla="*/ 320 w 358"/>
                <a:gd name="T41" fmla="*/ 31 h 898"/>
                <a:gd name="T42" fmla="*/ 321 w 358"/>
                <a:gd name="T43" fmla="*/ 47 h 898"/>
                <a:gd name="T44" fmla="*/ 332 w 358"/>
                <a:gd name="T45" fmla="*/ 56 h 898"/>
                <a:gd name="T46" fmla="*/ 346 w 358"/>
                <a:gd name="T47" fmla="*/ 57 h 898"/>
                <a:gd name="T48" fmla="*/ 357 w 358"/>
                <a:gd name="T49" fmla="*/ 47 h 898"/>
                <a:gd name="T50" fmla="*/ 355 w 358"/>
                <a:gd name="T51" fmla="*/ 22 h 898"/>
                <a:gd name="T52" fmla="*/ 331 w 358"/>
                <a:gd name="T53" fmla="*/ 3 h 898"/>
                <a:gd name="T54" fmla="*/ 293 w 358"/>
                <a:gd name="T55" fmla="*/ 8 h 898"/>
                <a:gd name="T56" fmla="*/ 256 w 358"/>
                <a:gd name="T57" fmla="*/ 72 h 898"/>
                <a:gd name="T58" fmla="*/ 236 w 358"/>
                <a:gd name="T59" fmla="*/ 137 h 898"/>
                <a:gd name="T60" fmla="*/ 218 w 358"/>
                <a:gd name="T61" fmla="*/ 208 h 898"/>
                <a:gd name="T62" fmla="*/ 189 w 358"/>
                <a:gd name="T63" fmla="*/ 334 h 898"/>
                <a:gd name="T64" fmla="*/ 155 w 358"/>
                <a:gd name="T65" fmla="*/ 502 h 898"/>
                <a:gd name="T66" fmla="*/ 122 w 358"/>
                <a:gd name="T67" fmla="*/ 693 h 898"/>
                <a:gd name="T68" fmla="*/ 100 w 358"/>
                <a:gd name="T69" fmla="*/ 796 h 898"/>
                <a:gd name="T70" fmla="*/ 90 w 358"/>
                <a:gd name="T71" fmla="*/ 830 h 898"/>
                <a:gd name="T72" fmla="*/ 75 w 358"/>
                <a:gd name="T73" fmla="*/ 863 h 898"/>
                <a:gd name="T74" fmla="*/ 56 w 358"/>
                <a:gd name="T75" fmla="*/ 885 h 898"/>
                <a:gd name="T76" fmla="*/ 34 w 358"/>
                <a:gd name="T77" fmla="*/ 887 h 898"/>
                <a:gd name="T78" fmla="*/ 22 w 358"/>
                <a:gd name="T79" fmla="*/ 881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8" h="898">
                  <a:moveTo>
                    <a:pt x="20" y="879"/>
                  </a:moveTo>
                  <a:lnTo>
                    <a:pt x="28" y="878"/>
                  </a:lnTo>
                  <a:lnTo>
                    <a:pt x="35" y="873"/>
                  </a:lnTo>
                  <a:lnTo>
                    <a:pt x="38" y="867"/>
                  </a:lnTo>
                  <a:lnTo>
                    <a:pt x="40" y="860"/>
                  </a:lnTo>
                  <a:lnTo>
                    <a:pt x="38" y="851"/>
                  </a:lnTo>
                  <a:lnTo>
                    <a:pt x="33" y="845"/>
                  </a:lnTo>
                  <a:lnTo>
                    <a:pt x="27" y="841"/>
                  </a:lnTo>
                  <a:lnTo>
                    <a:pt x="20" y="840"/>
                  </a:lnTo>
                  <a:lnTo>
                    <a:pt x="13" y="841"/>
                  </a:lnTo>
                  <a:lnTo>
                    <a:pt x="7" y="845"/>
                  </a:lnTo>
                  <a:lnTo>
                    <a:pt x="2" y="851"/>
                  </a:lnTo>
                  <a:lnTo>
                    <a:pt x="0" y="860"/>
                  </a:lnTo>
                  <a:lnTo>
                    <a:pt x="4" y="875"/>
                  </a:lnTo>
                  <a:lnTo>
                    <a:pt x="14" y="887"/>
                  </a:lnTo>
                  <a:lnTo>
                    <a:pt x="28" y="895"/>
                  </a:lnTo>
                  <a:lnTo>
                    <a:pt x="45" y="898"/>
                  </a:lnTo>
                  <a:lnTo>
                    <a:pt x="66" y="893"/>
                  </a:lnTo>
                  <a:lnTo>
                    <a:pt x="85" y="881"/>
                  </a:lnTo>
                  <a:lnTo>
                    <a:pt x="100" y="861"/>
                  </a:lnTo>
                  <a:lnTo>
                    <a:pt x="114" y="836"/>
                  </a:lnTo>
                  <a:lnTo>
                    <a:pt x="126" y="804"/>
                  </a:lnTo>
                  <a:lnTo>
                    <a:pt x="137" y="768"/>
                  </a:lnTo>
                  <a:lnTo>
                    <a:pt x="148" y="729"/>
                  </a:lnTo>
                  <a:lnTo>
                    <a:pt x="158" y="686"/>
                  </a:lnTo>
                  <a:lnTo>
                    <a:pt x="201" y="494"/>
                  </a:lnTo>
                  <a:lnTo>
                    <a:pt x="237" y="300"/>
                  </a:lnTo>
                  <a:lnTo>
                    <a:pt x="248" y="237"/>
                  </a:lnTo>
                  <a:lnTo>
                    <a:pt x="259" y="177"/>
                  </a:lnTo>
                  <a:lnTo>
                    <a:pt x="270" y="125"/>
                  </a:lnTo>
                  <a:lnTo>
                    <a:pt x="281" y="81"/>
                  </a:lnTo>
                  <a:lnTo>
                    <a:pt x="286" y="61"/>
                  </a:lnTo>
                  <a:lnTo>
                    <a:pt x="294" y="37"/>
                  </a:lnTo>
                  <a:lnTo>
                    <a:pt x="304" y="17"/>
                  </a:lnTo>
                  <a:lnTo>
                    <a:pt x="315" y="9"/>
                  </a:lnTo>
                  <a:lnTo>
                    <a:pt x="324" y="10"/>
                  </a:lnTo>
                  <a:lnTo>
                    <a:pt x="331" y="13"/>
                  </a:lnTo>
                  <a:lnTo>
                    <a:pt x="337" y="16"/>
                  </a:lnTo>
                  <a:lnTo>
                    <a:pt x="339" y="18"/>
                  </a:lnTo>
                  <a:lnTo>
                    <a:pt x="331" y="20"/>
                  </a:lnTo>
                  <a:lnTo>
                    <a:pt x="324" y="25"/>
                  </a:lnTo>
                  <a:lnTo>
                    <a:pt x="320" y="31"/>
                  </a:lnTo>
                  <a:lnTo>
                    <a:pt x="319" y="38"/>
                  </a:lnTo>
                  <a:lnTo>
                    <a:pt x="321" y="47"/>
                  </a:lnTo>
                  <a:lnTo>
                    <a:pt x="325" y="53"/>
                  </a:lnTo>
                  <a:lnTo>
                    <a:pt x="332" y="56"/>
                  </a:lnTo>
                  <a:lnTo>
                    <a:pt x="338" y="58"/>
                  </a:lnTo>
                  <a:lnTo>
                    <a:pt x="346" y="57"/>
                  </a:lnTo>
                  <a:lnTo>
                    <a:pt x="352" y="53"/>
                  </a:lnTo>
                  <a:lnTo>
                    <a:pt x="357" y="47"/>
                  </a:lnTo>
                  <a:lnTo>
                    <a:pt x="358" y="37"/>
                  </a:lnTo>
                  <a:lnTo>
                    <a:pt x="355" y="22"/>
                  </a:lnTo>
                  <a:lnTo>
                    <a:pt x="345" y="10"/>
                  </a:lnTo>
                  <a:lnTo>
                    <a:pt x="331" y="3"/>
                  </a:lnTo>
                  <a:lnTo>
                    <a:pt x="314" y="0"/>
                  </a:lnTo>
                  <a:lnTo>
                    <a:pt x="293" y="8"/>
                  </a:lnTo>
                  <a:lnTo>
                    <a:pt x="273" y="32"/>
                  </a:lnTo>
                  <a:lnTo>
                    <a:pt x="256" y="72"/>
                  </a:lnTo>
                  <a:lnTo>
                    <a:pt x="239" y="126"/>
                  </a:lnTo>
                  <a:lnTo>
                    <a:pt x="236" y="137"/>
                  </a:lnTo>
                  <a:lnTo>
                    <a:pt x="229" y="165"/>
                  </a:lnTo>
                  <a:lnTo>
                    <a:pt x="218" y="208"/>
                  </a:lnTo>
                  <a:lnTo>
                    <a:pt x="205" y="265"/>
                  </a:lnTo>
                  <a:lnTo>
                    <a:pt x="189" y="334"/>
                  </a:lnTo>
                  <a:lnTo>
                    <a:pt x="173" y="413"/>
                  </a:lnTo>
                  <a:lnTo>
                    <a:pt x="155" y="502"/>
                  </a:lnTo>
                  <a:lnTo>
                    <a:pt x="138" y="598"/>
                  </a:lnTo>
                  <a:lnTo>
                    <a:pt x="122" y="693"/>
                  </a:lnTo>
                  <a:lnTo>
                    <a:pt x="103" y="783"/>
                  </a:lnTo>
                  <a:lnTo>
                    <a:pt x="100" y="796"/>
                  </a:lnTo>
                  <a:lnTo>
                    <a:pt x="95" y="812"/>
                  </a:lnTo>
                  <a:lnTo>
                    <a:pt x="90" y="830"/>
                  </a:lnTo>
                  <a:lnTo>
                    <a:pt x="83" y="847"/>
                  </a:lnTo>
                  <a:lnTo>
                    <a:pt x="75" y="863"/>
                  </a:lnTo>
                  <a:lnTo>
                    <a:pt x="66" y="876"/>
                  </a:lnTo>
                  <a:lnTo>
                    <a:pt x="56" y="885"/>
                  </a:lnTo>
                  <a:lnTo>
                    <a:pt x="44" y="889"/>
                  </a:lnTo>
                  <a:lnTo>
                    <a:pt x="34" y="887"/>
                  </a:lnTo>
                  <a:lnTo>
                    <a:pt x="27" y="884"/>
                  </a:lnTo>
                  <a:lnTo>
                    <a:pt x="22" y="881"/>
                  </a:lnTo>
                  <a:lnTo>
                    <a:pt x="20" y="87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199"/>
            <p:cNvSpPr>
              <a:spLocks noChangeAspect="1"/>
            </p:cNvSpPr>
            <p:nvPr/>
          </p:nvSpPr>
          <p:spPr bwMode="auto">
            <a:xfrm>
              <a:off x="457" y="276"/>
              <a:ext cx="274" cy="273"/>
            </a:xfrm>
            <a:custGeom>
              <a:avLst/>
              <a:gdLst>
                <a:gd name="T0" fmla="*/ 165 w 274"/>
                <a:gd name="T1" fmla="*/ 21 h 273"/>
                <a:gd name="T2" fmla="*/ 169 w 274"/>
                <a:gd name="T3" fmla="*/ 14 h 273"/>
                <a:gd name="T4" fmla="*/ 176 w 274"/>
                <a:gd name="T5" fmla="*/ 13 h 273"/>
                <a:gd name="T6" fmla="*/ 190 w 274"/>
                <a:gd name="T7" fmla="*/ 12 h 273"/>
                <a:gd name="T8" fmla="*/ 212 w 274"/>
                <a:gd name="T9" fmla="*/ 13 h 273"/>
                <a:gd name="T10" fmla="*/ 234 w 274"/>
                <a:gd name="T11" fmla="*/ 14 h 273"/>
                <a:gd name="T12" fmla="*/ 248 w 274"/>
                <a:gd name="T13" fmla="*/ 21 h 273"/>
                <a:gd name="T14" fmla="*/ 255 w 274"/>
                <a:gd name="T15" fmla="*/ 35 h 273"/>
                <a:gd name="T16" fmla="*/ 256 w 274"/>
                <a:gd name="T17" fmla="*/ 52 h 273"/>
                <a:gd name="T18" fmla="*/ 254 w 274"/>
                <a:gd name="T19" fmla="*/ 69 h 273"/>
                <a:gd name="T20" fmla="*/ 252 w 274"/>
                <a:gd name="T21" fmla="*/ 82 h 273"/>
                <a:gd name="T22" fmla="*/ 253 w 274"/>
                <a:gd name="T23" fmla="*/ 89 h 273"/>
                <a:gd name="T24" fmla="*/ 261 w 274"/>
                <a:gd name="T25" fmla="*/ 88 h 273"/>
                <a:gd name="T26" fmla="*/ 274 w 274"/>
                <a:gd name="T27" fmla="*/ 11 h 273"/>
                <a:gd name="T28" fmla="*/ 274 w 274"/>
                <a:gd name="T29" fmla="*/ 4 h 273"/>
                <a:gd name="T30" fmla="*/ 264 w 274"/>
                <a:gd name="T31" fmla="*/ 0 h 273"/>
                <a:gd name="T32" fmla="*/ 34 w 274"/>
                <a:gd name="T33" fmla="*/ 0 h 273"/>
                <a:gd name="T34" fmla="*/ 28 w 274"/>
                <a:gd name="T35" fmla="*/ 3 h 273"/>
                <a:gd name="T36" fmla="*/ 2 w 274"/>
                <a:gd name="T37" fmla="*/ 79 h 273"/>
                <a:gd name="T38" fmla="*/ 0 w 274"/>
                <a:gd name="T39" fmla="*/ 86 h 273"/>
                <a:gd name="T40" fmla="*/ 5 w 274"/>
                <a:gd name="T41" fmla="*/ 91 h 273"/>
                <a:gd name="T42" fmla="*/ 12 w 274"/>
                <a:gd name="T43" fmla="*/ 82 h 273"/>
                <a:gd name="T44" fmla="*/ 27 w 274"/>
                <a:gd name="T45" fmla="*/ 45 h 273"/>
                <a:gd name="T46" fmla="*/ 43 w 274"/>
                <a:gd name="T47" fmla="*/ 24 h 273"/>
                <a:gd name="T48" fmla="*/ 67 w 274"/>
                <a:gd name="T49" fmla="*/ 14 h 273"/>
                <a:gd name="T50" fmla="*/ 104 w 274"/>
                <a:gd name="T51" fmla="*/ 12 h 273"/>
                <a:gd name="T52" fmla="*/ 126 w 274"/>
                <a:gd name="T53" fmla="*/ 13 h 273"/>
                <a:gd name="T54" fmla="*/ 131 w 274"/>
                <a:gd name="T55" fmla="*/ 15 h 273"/>
                <a:gd name="T56" fmla="*/ 130 w 274"/>
                <a:gd name="T57" fmla="*/ 22 h 273"/>
                <a:gd name="T58" fmla="*/ 75 w 274"/>
                <a:gd name="T59" fmla="*/ 241 h 273"/>
                <a:gd name="T60" fmla="*/ 72 w 274"/>
                <a:gd name="T61" fmla="*/ 251 h 273"/>
                <a:gd name="T62" fmla="*/ 66 w 274"/>
                <a:gd name="T63" fmla="*/ 257 h 273"/>
                <a:gd name="T64" fmla="*/ 52 w 274"/>
                <a:gd name="T65" fmla="*/ 260 h 273"/>
                <a:gd name="T66" fmla="*/ 27 w 274"/>
                <a:gd name="T67" fmla="*/ 261 h 273"/>
                <a:gd name="T68" fmla="*/ 13 w 274"/>
                <a:gd name="T69" fmla="*/ 262 h 273"/>
                <a:gd name="T70" fmla="*/ 10 w 274"/>
                <a:gd name="T71" fmla="*/ 268 h 273"/>
                <a:gd name="T72" fmla="*/ 17 w 274"/>
                <a:gd name="T73" fmla="*/ 273 h 273"/>
                <a:gd name="T74" fmla="*/ 118 w 274"/>
                <a:gd name="T75" fmla="*/ 272 h 273"/>
                <a:gd name="T76" fmla="*/ 156 w 274"/>
                <a:gd name="T77" fmla="*/ 273 h 273"/>
                <a:gd name="T78" fmla="*/ 161 w 274"/>
                <a:gd name="T79" fmla="*/ 270 h 273"/>
                <a:gd name="T80" fmla="*/ 161 w 274"/>
                <a:gd name="T81" fmla="*/ 263 h 273"/>
                <a:gd name="T82" fmla="*/ 155 w 274"/>
                <a:gd name="T83" fmla="*/ 261 h 273"/>
                <a:gd name="T84" fmla="*/ 135 w 274"/>
                <a:gd name="T85" fmla="*/ 261 h 273"/>
                <a:gd name="T86" fmla="*/ 115 w 274"/>
                <a:gd name="T87" fmla="*/ 259 h 273"/>
                <a:gd name="T88" fmla="*/ 108 w 274"/>
                <a:gd name="T89" fmla="*/ 255 h 273"/>
                <a:gd name="T90" fmla="*/ 108 w 274"/>
                <a:gd name="T91" fmla="*/ 249 h 273"/>
                <a:gd name="T92" fmla="*/ 163 w 274"/>
                <a:gd name="T93" fmla="*/ 2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4" h="273">
                  <a:moveTo>
                    <a:pt x="163" y="28"/>
                  </a:moveTo>
                  <a:lnTo>
                    <a:pt x="165" y="21"/>
                  </a:lnTo>
                  <a:lnTo>
                    <a:pt x="167" y="17"/>
                  </a:lnTo>
                  <a:lnTo>
                    <a:pt x="169" y="14"/>
                  </a:lnTo>
                  <a:lnTo>
                    <a:pt x="172" y="13"/>
                  </a:lnTo>
                  <a:lnTo>
                    <a:pt x="176" y="13"/>
                  </a:lnTo>
                  <a:lnTo>
                    <a:pt x="183" y="12"/>
                  </a:lnTo>
                  <a:lnTo>
                    <a:pt x="190" y="12"/>
                  </a:lnTo>
                  <a:lnTo>
                    <a:pt x="197" y="12"/>
                  </a:lnTo>
                  <a:lnTo>
                    <a:pt x="212" y="13"/>
                  </a:lnTo>
                  <a:lnTo>
                    <a:pt x="224" y="13"/>
                  </a:lnTo>
                  <a:lnTo>
                    <a:pt x="234" y="14"/>
                  </a:lnTo>
                  <a:lnTo>
                    <a:pt x="242" y="17"/>
                  </a:lnTo>
                  <a:lnTo>
                    <a:pt x="248" y="21"/>
                  </a:lnTo>
                  <a:lnTo>
                    <a:pt x="253" y="27"/>
                  </a:lnTo>
                  <a:lnTo>
                    <a:pt x="255" y="35"/>
                  </a:lnTo>
                  <a:lnTo>
                    <a:pt x="256" y="46"/>
                  </a:lnTo>
                  <a:lnTo>
                    <a:pt x="256" y="52"/>
                  </a:lnTo>
                  <a:lnTo>
                    <a:pt x="255" y="60"/>
                  </a:lnTo>
                  <a:lnTo>
                    <a:pt x="254" y="69"/>
                  </a:lnTo>
                  <a:lnTo>
                    <a:pt x="253" y="78"/>
                  </a:lnTo>
                  <a:lnTo>
                    <a:pt x="252" y="82"/>
                  </a:lnTo>
                  <a:lnTo>
                    <a:pt x="252" y="86"/>
                  </a:lnTo>
                  <a:lnTo>
                    <a:pt x="253" y="89"/>
                  </a:lnTo>
                  <a:lnTo>
                    <a:pt x="257" y="91"/>
                  </a:lnTo>
                  <a:lnTo>
                    <a:pt x="261" y="88"/>
                  </a:lnTo>
                  <a:lnTo>
                    <a:pt x="263" y="82"/>
                  </a:lnTo>
                  <a:lnTo>
                    <a:pt x="274" y="11"/>
                  </a:lnTo>
                  <a:lnTo>
                    <a:pt x="274" y="8"/>
                  </a:lnTo>
                  <a:lnTo>
                    <a:pt x="274" y="4"/>
                  </a:lnTo>
                  <a:lnTo>
                    <a:pt x="272" y="0"/>
                  </a:lnTo>
                  <a:lnTo>
                    <a:pt x="264" y="0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28" y="3"/>
                  </a:lnTo>
                  <a:lnTo>
                    <a:pt x="27" y="8"/>
                  </a:lnTo>
                  <a:lnTo>
                    <a:pt x="2" y="79"/>
                  </a:lnTo>
                  <a:lnTo>
                    <a:pt x="1" y="83"/>
                  </a:lnTo>
                  <a:lnTo>
                    <a:pt x="0" y="86"/>
                  </a:lnTo>
                  <a:lnTo>
                    <a:pt x="1" y="89"/>
                  </a:lnTo>
                  <a:lnTo>
                    <a:pt x="5" y="91"/>
                  </a:lnTo>
                  <a:lnTo>
                    <a:pt x="9" y="89"/>
                  </a:lnTo>
                  <a:lnTo>
                    <a:pt x="12" y="82"/>
                  </a:lnTo>
                  <a:lnTo>
                    <a:pt x="20" y="61"/>
                  </a:lnTo>
                  <a:lnTo>
                    <a:pt x="27" y="45"/>
                  </a:lnTo>
                  <a:lnTo>
                    <a:pt x="35" y="33"/>
                  </a:lnTo>
                  <a:lnTo>
                    <a:pt x="43" y="24"/>
                  </a:lnTo>
                  <a:lnTo>
                    <a:pt x="54" y="18"/>
                  </a:lnTo>
                  <a:lnTo>
                    <a:pt x="67" y="14"/>
                  </a:lnTo>
                  <a:lnTo>
                    <a:pt x="84" y="13"/>
                  </a:lnTo>
                  <a:lnTo>
                    <a:pt x="104" y="12"/>
                  </a:lnTo>
                  <a:lnTo>
                    <a:pt x="119" y="12"/>
                  </a:lnTo>
                  <a:lnTo>
                    <a:pt x="126" y="13"/>
                  </a:lnTo>
                  <a:lnTo>
                    <a:pt x="129" y="14"/>
                  </a:lnTo>
                  <a:lnTo>
                    <a:pt x="131" y="15"/>
                  </a:lnTo>
                  <a:lnTo>
                    <a:pt x="131" y="17"/>
                  </a:lnTo>
                  <a:lnTo>
                    <a:pt x="130" y="22"/>
                  </a:lnTo>
                  <a:lnTo>
                    <a:pt x="129" y="26"/>
                  </a:lnTo>
                  <a:lnTo>
                    <a:pt x="75" y="241"/>
                  </a:lnTo>
                  <a:lnTo>
                    <a:pt x="74" y="247"/>
                  </a:lnTo>
                  <a:lnTo>
                    <a:pt x="72" y="251"/>
                  </a:lnTo>
                  <a:lnTo>
                    <a:pt x="70" y="254"/>
                  </a:lnTo>
                  <a:lnTo>
                    <a:pt x="66" y="257"/>
                  </a:lnTo>
                  <a:lnTo>
                    <a:pt x="60" y="259"/>
                  </a:lnTo>
                  <a:lnTo>
                    <a:pt x="52" y="260"/>
                  </a:lnTo>
                  <a:lnTo>
                    <a:pt x="41" y="261"/>
                  </a:lnTo>
                  <a:lnTo>
                    <a:pt x="27" y="261"/>
                  </a:lnTo>
                  <a:lnTo>
                    <a:pt x="18" y="261"/>
                  </a:lnTo>
                  <a:lnTo>
                    <a:pt x="13" y="262"/>
                  </a:lnTo>
                  <a:lnTo>
                    <a:pt x="11" y="264"/>
                  </a:lnTo>
                  <a:lnTo>
                    <a:pt x="10" y="268"/>
                  </a:lnTo>
                  <a:lnTo>
                    <a:pt x="13" y="273"/>
                  </a:lnTo>
                  <a:lnTo>
                    <a:pt x="17" y="273"/>
                  </a:lnTo>
                  <a:lnTo>
                    <a:pt x="50" y="272"/>
                  </a:lnTo>
                  <a:lnTo>
                    <a:pt x="118" y="272"/>
                  </a:lnTo>
                  <a:lnTo>
                    <a:pt x="153" y="273"/>
                  </a:lnTo>
                  <a:lnTo>
                    <a:pt x="156" y="273"/>
                  </a:lnTo>
                  <a:lnTo>
                    <a:pt x="159" y="272"/>
                  </a:lnTo>
                  <a:lnTo>
                    <a:pt x="161" y="270"/>
                  </a:lnTo>
                  <a:lnTo>
                    <a:pt x="162" y="265"/>
                  </a:lnTo>
                  <a:lnTo>
                    <a:pt x="161" y="263"/>
                  </a:lnTo>
                  <a:lnTo>
                    <a:pt x="159" y="261"/>
                  </a:lnTo>
                  <a:lnTo>
                    <a:pt x="155" y="261"/>
                  </a:lnTo>
                  <a:lnTo>
                    <a:pt x="148" y="261"/>
                  </a:lnTo>
                  <a:lnTo>
                    <a:pt x="135" y="261"/>
                  </a:lnTo>
                  <a:lnTo>
                    <a:pt x="122" y="260"/>
                  </a:lnTo>
                  <a:lnTo>
                    <a:pt x="115" y="259"/>
                  </a:lnTo>
                  <a:lnTo>
                    <a:pt x="110" y="258"/>
                  </a:lnTo>
                  <a:lnTo>
                    <a:pt x="108" y="255"/>
                  </a:lnTo>
                  <a:lnTo>
                    <a:pt x="107" y="251"/>
                  </a:lnTo>
                  <a:lnTo>
                    <a:pt x="108" y="249"/>
                  </a:lnTo>
                  <a:lnTo>
                    <a:pt x="109" y="243"/>
                  </a:lnTo>
                  <a:lnTo>
                    <a:pt x="163" y="28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200"/>
            <p:cNvSpPr>
              <a:spLocks noChangeAspect="1" noEditPoints="1"/>
            </p:cNvSpPr>
            <p:nvPr/>
          </p:nvSpPr>
          <p:spPr bwMode="auto">
            <a:xfrm>
              <a:off x="851" y="370"/>
              <a:ext cx="157" cy="157"/>
            </a:xfrm>
            <a:custGeom>
              <a:avLst/>
              <a:gdLst>
                <a:gd name="T0" fmla="*/ 157 w 157"/>
                <a:gd name="T1" fmla="*/ 78 h 157"/>
                <a:gd name="T2" fmla="*/ 151 w 157"/>
                <a:gd name="T3" fmla="*/ 48 h 157"/>
                <a:gd name="T4" fmla="*/ 134 w 157"/>
                <a:gd name="T5" fmla="*/ 23 h 157"/>
                <a:gd name="T6" fmla="*/ 109 w 157"/>
                <a:gd name="T7" fmla="*/ 6 h 157"/>
                <a:gd name="T8" fmla="*/ 79 w 157"/>
                <a:gd name="T9" fmla="*/ 0 h 157"/>
                <a:gd name="T10" fmla="*/ 49 w 157"/>
                <a:gd name="T11" fmla="*/ 6 h 157"/>
                <a:gd name="T12" fmla="*/ 23 w 157"/>
                <a:gd name="T13" fmla="*/ 23 h 157"/>
                <a:gd name="T14" fmla="*/ 7 w 157"/>
                <a:gd name="T15" fmla="*/ 48 h 157"/>
                <a:gd name="T16" fmla="*/ 0 w 157"/>
                <a:gd name="T17" fmla="*/ 78 h 157"/>
                <a:gd name="T18" fmla="*/ 7 w 157"/>
                <a:gd name="T19" fmla="*/ 109 h 157"/>
                <a:gd name="T20" fmla="*/ 23 w 157"/>
                <a:gd name="T21" fmla="*/ 134 h 157"/>
                <a:gd name="T22" fmla="*/ 49 w 157"/>
                <a:gd name="T23" fmla="*/ 150 h 157"/>
                <a:gd name="T24" fmla="*/ 79 w 157"/>
                <a:gd name="T25" fmla="*/ 157 h 157"/>
                <a:gd name="T26" fmla="*/ 109 w 157"/>
                <a:gd name="T27" fmla="*/ 150 h 157"/>
                <a:gd name="T28" fmla="*/ 134 w 157"/>
                <a:gd name="T29" fmla="*/ 134 h 157"/>
                <a:gd name="T30" fmla="*/ 151 w 157"/>
                <a:gd name="T31" fmla="*/ 109 h 157"/>
                <a:gd name="T32" fmla="*/ 157 w 157"/>
                <a:gd name="T33" fmla="*/ 78 h 157"/>
                <a:gd name="T34" fmla="*/ 79 w 157"/>
                <a:gd name="T35" fmla="*/ 141 h 157"/>
                <a:gd name="T36" fmla="*/ 54 w 157"/>
                <a:gd name="T37" fmla="*/ 136 h 157"/>
                <a:gd name="T38" fmla="*/ 35 w 157"/>
                <a:gd name="T39" fmla="*/ 122 h 157"/>
                <a:gd name="T40" fmla="*/ 21 w 157"/>
                <a:gd name="T41" fmla="*/ 102 h 157"/>
                <a:gd name="T42" fmla="*/ 17 w 157"/>
                <a:gd name="T43" fmla="*/ 78 h 157"/>
                <a:gd name="T44" fmla="*/ 22 w 157"/>
                <a:gd name="T45" fmla="*/ 54 h 157"/>
                <a:gd name="T46" fmla="*/ 35 w 157"/>
                <a:gd name="T47" fmla="*/ 34 h 157"/>
                <a:gd name="T48" fmla="*/ 55 w 157"/>
                <a:gd name="T49" fmla="*/ 21 h 157"/>
                <a:gd name="T50" fmla="*/ 79 w 157"/>
                <a:gd name="T51" fmla="*/ 16 h 157"/>
                <a:gd name="T52" fmla="*/ 103 w 157"/>
                <a:gd name="T53" fmla="*/ 21 h 157"/>
                <a:gd name="T54" fmla="*/ 123 w 157"/>
                <a:gd name="T55" fmla="*/ 34 h 157"/>
                <a:gd name="T56" fmla="*/ 136 w 157"/>
                <a:gd name="T57" fmla="*/ 54 h 157"/>
                <a:gd name="T58" fmla="*/ 141 w 157"/>
                <a:gd name="T59" fmla="*/ 78 h 157"/>
                <a:gd name="T60" fmla="*/ 136 w 157"/>
                <a:gd name="T61" fmla="*/ 103 h 157"/>
                <a:gd name="T62" fmla="*/ 123 w 157"/>
                <a:gd name="T63" fmla="*/ 122 h 157"/>
                <a:gd name="T64" fmla="*/ 103 w 157"/>
                <a:gd name="T65" fmla="*/ 136 h 157"/>
                <a:gd name="T66" fmla="*/ 79 w 157"/>
                <a:gd name="T67" fmla="*/ 14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57">
                  <a:moveTo>
                    <a:pt x="157" y="78"/>
                  </a:moveTo>
                  <a:lnTo>
                    <a:pt x="151" y="48"/>
                  </a:lnTo>
                  <a:lnTo>
                    <a:pt x="134" y="23"/>
                  </a:lnTo>
                  <a:lnTo>
                    <a:pt x="109" y="6"/>
                  </a:lnTo>
                  <a:lnTo>
                    <a:pt x="79" y="0"/>
                  </a:lnTo>
                  <a:lnTo>
                    <a:pt x="49" y="6"/>
                  </a:lnTo>
                  <a:lnTo>
                    <a:pt x="23" y="23"/>
                  </a:lnTo>
                  <a:lnTo>
                    <a:pt x="7" y="48"/>
                  </a:lnTo>
                  <a:lnTo>
                    <a:pt x="0" y="78"/>
                  </a:lnTo>
                  <a:lnTo>
                    <a:pt x="7" y="109"/>
                  </a:lnTo>
                  <a:lnTo>
                    <a:pt x="23" y="134"/>
                  </a:lnTo>
                  <a:lnTo>
                    <a:pt x="49" y="150"/>
                  </a:lnTo>
                  <a:lnTo>
                    <a:pt x="79" y="157"/>
                  </a:lnTo>
                  <a:lnTo>
                    <a:pt x="109" y="150"/>
                  </a:lnTo>
                  <a:lnTo>
                    <a:pt x="134" y="134"/>
                  </a:lnTo>
                  <a:lnTo>
                    <a:pt x="151" y="109"/>
                  </a:lnTo>
                  <a:lnTo>
                    <a:pt x="157" y="78"/>
                  </a:lnTo>
                  <a:close/>
                  <a:moveTo>
                    <a:pt x="79" y="141"/>
                  </a:moveTo>
                  <a:lnTo>
                    <a:pt x="54" y="136"/>
                  </a:lnTo>
                  <a:lnTo>
                    <a:pt x="35" y="122"/>
                  </a:lnTo>
                  <a:lnTo>
                    <a:pt x="21" y="102"/>
                  </a:lnTo>
                  <a:lnTo>
                    <a:pt x="17" y="78"/>
                  </a:lnTo>
                  <a:lnTo>
                    <a:pt x="22" y="54"/>
                  </a:lnTo>
                  <a:lnTo>
                    <a:pt x="35" y="34"/>
                  </a:lnTo>
                  <a:lnTo>
                    <a:pt x="55" y="21"/>
                  </a:lnTo>
                  <a:lnTo>
                    <a:pt x="79" y="16"/>
                  </a:lnTo>
                  <a:lnTo>
                    <a:pt x="103" y="21"/>
                  </a:lnTo>
                  <a:lnTo>
                    <a:pt x="123" y="34"/>
                  </a:lnTo>
                  <a:lnTo>
                    <a:pt x="136" y="54"/>
                  </a:lnTo>
                  <a:lnTo>
                    <a:pt x="141" y="78"/>
                  </a:lnTo>
                  <a:lnTo>
                    <a:pt x="136" y="103"/>
                  </a:lnTo>
                  <a:lnTo>
                    <a:pt x="123" y="122"/>
                  </a:lnTo>
                  <a:lnTo>
                    <a:pt x="103" y="136"/>
                  </a:lnTo>
                  <a:lnTo>
                    <a:pt x="79" y="141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201"/>
            <p:cNvSpPr>
              <a:spLocks noChangeAspect="1"/>
            </p:cNvSpPr>
            <p:nvPr/>
          </p:nvSpPr>
          <p:spPr bwMode="auto">
            <a:xfrm>
              <a:off x="1138" y="273"/>
              <a:ext cx="244" cy="276"/>
            </a:xfrm>
            <a:custGeom>
              <a:avLst/>
              <a:gdLst>
                <a:gd name="T0" fmla="*/ 137 w 244"/>
                <a:gd name="T1" fmla="*/ 27 h 276"/>
                <a:gd name="T2" fmla="*/ 141 w 244"/>
                <a:gd name="T3" fmla="*/ 20 h 276"/>
                <a:gd name="T4" fmla="*/ 149 w 244"/>
                <a:gd name="T5" fmla="*/ 15 h 276"/>
                <a:gd name="T6" fmla="*/ 166 w 244"/>
                <a:gd name="T7" fmla="*/ 13 h 276"/>
                <a:gd name="T8" fmla="*/ 186 w 244"/>
                <a:gd name="T9" fmla="*/ 13 h 276"/>
                <a:gd name="T10" fmla="*/ 193 w 244"/>
                <a:gd name="T11" fmla="*/ 10 h 276"/>
                <a:gd name="T12" fmla="*/ 191 w 244"/>
                <a:gd name="T13" fmla="*/ 1 h 276"/>
                <a:gd name="T14" fmla="*/ 74 w 244"/>
                <a:gd name="T15" fmla="*/ 0 h 276"/>
                <a:gd name="T16" fmla="*/ 69 w 244"/>
                <a:gd name="T17" fmla="*/ 1 h 276"/>
                <a:gd name="T18" fmla="*/ 66 w 244"/>
                <a:gd name="T19" fmla="*/ 8 h 276"/>
                <a:gd name="T20" fmla="*/ 77 w 244"/>
                <a:gd name="T21" fmla="*/ 13 h 276"/>
                <a:gd name="T22" fmla="*/ 92 w 244"/>
                <a:gd name="T23" fmla="*/ 14 h 276"/>
                <a:gd name="T24" fmla="*/ 103 w 244"/>
                <a:gd name="T25" fmla="*/ 20 h 276"/>
                <a:gd name="T26" fmla="*/ 102 w 244"/>
                <a:gd name="T27" fmla="*/ 28 h 276"/>
                <a:gd name="T28" fmla="*/ 46 w 244"/>
                <a:gd name="T29" fmla="*/ 250 h 276"/>
                <a:gd name="T30" fmla="*/ 43 w 244"/>
                <a:gd name="T31" fmla="*/ 258 h 276"/>
                <a:gd name="T32" fmla="*/ 36 w 244"/>
                <a:gd name="T33" fmla="*/ 262 h 276"/>
                <a:gd name="T34" fmla="*/ 22 w 244"/>
                <a:gd name="T35" fmla="*/ 264 h 276"/>
                <a:gd name="T36" fmla="*/ 6 w 244"/>
                <a:gd name="T37" fmla="*/ 264 h 276"/>
                <a:gd name="T38" fmla="*/ 1 w 244"/>
                <a:gd name="T39" fmla="*/ 267 h 276"/>
                <a:gd name="T40" fmla="*/ 3 w 244"/>
                <a:gd name="T41" fmla="*/ 276 h 276"/>
                <a:gd name="T42" fmla="*/ 198 w 244"/>
                <a:gd name="T43" fmla="*/ 276 h 276"/>
                <a:gd name="T44" fmla="*/ 207 w 244"/>
                <a:gd name="T45" fmla="*/ 275 h 276"/>
                <a:gd name="T46" fmla="*/ 210 w 244"/>
                <a:gd name="T47" fmla="*/ 270 h 276"/>
                <a:gd name="T48" fmla="*/ 244 w 244"/>
                <a:gd name="T49" fmla="*/ 178 h 276"/>
                <a:gd name="T50" fmla="*/ 243 w 244"/>
                <a:gd name="T51" fmla="*/ 174 h 276"/>
                <a:gd name="T52" fmla="*/ 235 w 244"/>
                <a:gd name="T53" fmla="*/ 174 h 276"/>
                <a:gd name="T54" fmla="*/ 227 w 244"/>
                <a:gd name="T55" fmla="*/ 195 h 276"/>
                <a:gd name="T56" fmla="*/ 212 w 244"/>
                <a:gd name="T57" fmla="*/ 223 h 276"/>
                <a:gd name="T58" fmla="*/ 190 w 244"/>
                <a:gd name="T59" fmla="*/ 247 h 276"/>
                <a:gd name="T60" fmla="*/ 155 w 244"/>
                <a:gd name="T61" fmla="*/ 262 h 276"/>
                <a:gd name="T62" fmla="*/ 93 w 244"/>
                <a:gd name="T63" fmla="*/ 264 h 276"/>
                <a:gd name="T64" fmla="*/ 84 w 244"/>
                <a:gd name="T65" fmla="*/ 264 h 276"/>
                <a:gd name="T66" fmla="*/ 79 w 244"/>
                <a:gd name="T67" fmla="*/ 259 h 276"/>
                <a:gd name="T68" fmla="*/ 81 w 244"/>
                <a:gd name="T69" fmla="*/ 25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4" h="276">
                  <a:moveTo>
                    <a:pt x="135" y="32"/>
                  </a:moveTo>
                  <a:lnTo>
                    <a:pt x="137" y="27"/>
                  </a:lnTo>
                  <a:lnTo>
                    <a:pt x="138" y="23"/>
                  </a:lnTo>
                  <a:lnTo>
                    <a:pt x="141" y="20"/>
                  </a:lnTo>
                  <a:lnTo>
                    <a:pt x="144" y="17"/>
                  </a:lnTo>
                  <a:lnTo>
                    <a:pt x="149" y="15"/>
                  </a:lnTo>
                  <a:lnTo>
                    <a:pt x="156" y="14"/>
                  </a:lnTo>
                  <a:lnTo>
                    <a:pt x="166" y="13"/>
                  </a:lnTo>
                  <a:lnTo>
                    <a:pt x="178" y="13"/>
                  </a:lnTo>
                  <a:lnTo>
                    <a:pt x="186" y="13"/>
                  </a:lnTo>
                  <a:lnTo>
                    <a:pt x="190" y="12"/>
                  </a:lnTo>
                  <a:lnTo>
                    <a:pt x="193" y="10"/>
                  </a:lnTo>
                  <a:lnTo>
                    <a:pt x="193" y="5"/>
                  </a:lnTo>
                  <a:lnTo>
                    <a:pt x="191" y="1"/>
                  </a:lnTo>
                  <a:lnTo>
                    <a:pt x="187" y="0"/>
                  </a:lnTo>
                  <a:lnTo>
                    <a:pt x="74" y="0"/>
                  </a:lnTo>
                  <a:lnTo>
                    <a:pt x="71" y="0"/>
                  </a:lnTo>
                  <a:lnTo>
                    <a:pt x="69" y="1"/>
                  </a:lnTo>
                  <a:lnTo>
                    <a:pt x="67" y="4"/>
                  </a:lnTo>
                  <a:lnTo>
                    <a:pt x="66" y="8"/>
                  </a:lnTo>
                  <a:lnTo>
                    <a:pt x="69" y="12"/>
                  </a:lnTo>
                  <a:lnTo>
                    <a:pt x="77" y="13"/>
                  </a:lnTo>
                  <a:lnTo>
                    <a:pt x="83" y="13"/>
                  </a:lnTo>
                  <a:lnTo>
                    <a:pt x="92" y="14"/>
                  </a:lnTo>
                  <a:lnTo>
                    <a:pt x="101" y="15"/>
                  </a:lnTo>
                  <a:lnTo>
                    <a:pt x="103" y="20"/>
                  </a:lnTo>
                  <a:lnTo>
                    <a:pt x="103" y="23"/>
                  </a:lnTo>
                  <a:lnTo>
                    <a:pt x="102" y="28"/>
                  </a:lnTo>
                  <a:lnTo>
                    <a:pt x="48" y="245"/>
                  </a:lnTo>
                  <a:lnTo>
                    <a:pt x="46" y="250"/>
                  </a:lnTo>
                  <a:lnTo>
                    <a:pt x="45" y="254"/>
                  </a:lnTo>
                  <a:lnTo>
                    <a:pt x="43" y="258"/>
                  </a:lnTo>
                  <a:lnTo>
                    <a:pt x="40" y="260"/>
                  </a:lnTo>
                  <a:lnTo>
                    <a:pt x="36" y="262"/>
                  </a:lnTo>
                  <a:lnTo>
                    <a:pt x="30" y="263"/>
                  </a:lnTo>
                  <a:lnTo>
                    <a:pt x="22" y="264"/>
                  </a:lnTo>
                  <a:lnTo>
                    <a:pt x="11" y="264"/>
                  </a:lnTo>
                  <a:lnTo>
                    <a:pt x="6" y="264"/>
                  </a:lnTo>
                  <a:lnTo>
                    <a:pt x="3" y="265"/>
                  </a:lnTo>
                  <a:lnTo>
                    <a:pt x="1" y="267"/>
                  </a:lnTo>
                  <a:lnTo>
                    <a:pt x="0" y="272"/>
                  </a:lnTo>
                  <a:lnTo>
                    <a:pt x="3" y="276"/>
                  </a:lnTo>
                  <a:lnTo>
                    <a:pt x="11" y="276"/>
                  </a:lnTo>
                  <a:lnTo>
                    <a:pt x="198" y="276"/>
                  </a:lnTo>
                  <a:lnTo>
                    <a:pt x="204" y="276"/>
                  </a:lnTo>
                  <a:lnTo>
                    <a:pt x="207" y="275"/>
                  </a:lnTo>
                  <a:lnTo>
                    <a:pt x="209" y="274"/>
                  </a:lnTo>
                  <a:lnTo>
                    <a:pt x="210" y="270"/>
                  </a:lnTo>
                  <a:lnTo>
                    <a:pt x="242" y="182"/>
                  </a:lnTo>
                  <a:lnTo>
                    <a:pt x="244" y="178"/>
                  </a:lnTo>
                  <a:lnTo>
                    <a:pt x="244" y="177"/>
                  </a:lnTo>
                  <a:lnTo>
                    <a:pt x="243" y="174"/>
                  </a:lnTo>
                  <a:lnTo>
                    <a:pt x="239" y="172"/>
                  </a:lnTo>
                  <a:lnTo>
                    <a:pt x="235" y="174"/>
                  </a:lnTo>
                  <a:lnTo>
                    <a:pt x="232" y="181"/>
                  </a:lnTo>
                  <a:lnTo>
                    <a:pt x="227" y="195"/>
                  </a:lnTo>
                  <a:lnTo>
                    <a:pt x="220" y="209"/>
                  </a:lnTo>
                  <a:lnTo>
                    <a:pt x="212" y="223"/>
                  </a:lnTo>
                  <a:lnTo>
                    <a:pt x="203" y="236"/>
                  </a:lnTo>
                  <a:lnTo>
                    <a:pt x="190" y="247"/>
                  </a:lnTo>
                  <a:lnTo>
                    <a:pt x="174" y="256"/>
                  </a:lnTo>
                  <a:lnTo>
                    <a:pt x="155" y="262"/>
                  </a:lnTo>
                  <a:lnTo>
                    <a:pt x="131" y="264"/>
                  </a:lnTo>
                  <a:lnTo>
                    <a:pt x="93" y="264"/>
                  </a:lnTo>
                  <a:lnTo>
                    <a:pt x="87" y="264"/>
                  </a:lnTo>
                  <a:lnTo>
                    <a:pt x="84" y="264"/>
                  </a:lnTo>
                  <a:lnTo>
                    <a:pt x="80" y="263"/>
                  </a:lnTo>
                  <a:lnTo>
                    <a:pt x="79" y="259"/>
                  </a:lnTo>
                  <a:lnTo>
                    <a:pt x="79" y="257"/>
                  </a:lnTo>
                  <a:lnTo>
                    <a:pt x="81" y="250"/>
                  </a:lnTo>
                  <a:lnTo>
                    <a:pt x="135" y="32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202"/>
            <p:cNvSpPr>
              <a:spLocks noChangeAspect="1" noEditPoints="1"/>
            </p:cNvSpPr>
            <p:nvPr/>
          </p:nvSpPr>
          <p:spPr bwMode="auto">
            <a:xfrm>
              <a:off x="1507" y="370"/>
              <a:ext cx="157" cy="157"/>
            </a:xfrm>
            <a:custGeom>
              <a:avLst/>
              <a:gdLst>
                <a:gd name="T0" fmla="*/ 157 w 157"/>
                <a:gd name="T1" fmla="*/ 78 h 157"/>
                <a:gd name="T2" fmla="*/ 151 w 157"/>
                <a:gd name="T3" fmla="*/ 48 h 157"/>
                <a:gd name="T4" fmla="*/ 134 w 157"/>
                <a:gd name="T5" fmla="*/ 23 h 157"/>
                <a:gd name="T6" fmla="*/ 109 w 157"/>
                <a:gd name="T7" fmla="*/ 6 h 157"/>
                <a:gd name="T8" fmla="*/ 79 w 157"/>
                <a:gd name="T9" fmla="*/ 0 h 157"/>
                <a:gd name="T10" fmla="*/ 48 w 157"/>
                <a:gd name="T11" fmla="*/ 6 h 157"/>
                <a:gd name="T12" fmla="*/ 23 w 157"/>
                <a:gd name="T13" fmla="*/ 23 h 157"/>
                <a:gd name="T14" fmla="*/ 6 w 157"/>
                <a:gd name="T15" fmla="*/ 48 h 157"/>
                <a:gd name="T16" fmla="*/ 0 w 157"/>
                <a:gd name="T17" fmla="*/ 78 h 157"/>
                <a:gd name="T18" fmla="*/ 6 w 157"/>
                <a:gd name="T19" fmla="*/ 109 h 157"/>
                <a:gd name="T20" fmla="*/ 23 w 157"/>
                <a:gd name="T21" fmla="*/ 134 h 157"/>
                <a:gd name="T22" fmla="*/ 48 w 157"/>
                <a:gd name="T23" fmla="*/ 150 h 157"/>
                <a:gd name="T24" fmla="*/ 79 w 157"/>
                <a:gd name="T25" fmla="*/ 157 h 157"/>
                <a:gd name="T26" fmla="*/ 109 w 157"/>
                <a:gd name="T27" fmla="*/ 150 h 157"/>
                <a:gd name="T28" fmla="*/ 134 w 157"/>
                <a:gd name="T29" fmla="*/ 134 h 157"/>
                <a:gd name="T30" fmla="*/ 151 w 157"/>
                <a:gd name="T31" fmla="*/ 109 h 157"/>
                <a:gd name="T32" fmla="*/ 157 w 157"/>
                <a:gd name="T33" fmla="*/ 78 h 157"/>
                <a:gd name="T34" fmla="*/ 79 w 157"/>
                <a:gd name="T35" fmla="*/ 141 h 157"/>
                <a:gd name="T36" fmla="*/ 54 w 157"/>
                <a:gd name="T37" fmla="*/ 136 h 157"/>
                <a:gd name="T38" fmla="*/ 34 w 157"/>
                <a:gd name="T39" fmla="*/ 122 h 157"/>
                <a:gd name="T40" fmla="*/ 21 w 157"/>
                <a:gd name="T41" fmla="*/ 102 h 157"/>
                <a:gd name="T42" fmla="*/ 16 w 157"/>
                <a:gd name="T43" fmla="*/ 78 h 157"/>
                <a:gd name="T44" fmla="*/ 21 w 157"/>
                <a:gd name="T45" fmla="*/ 54 h 157"/>
                <a:gd name="T46" fmla="*/ 35 w 157"/>
                <a:gd name="T47" fmla="*/ 34 h 157"/>
                <a:gd name="T48" fmla="*/ 54 w 157"/>
                <a:gd name="T49" fmla="*/ 21 h 157"/>
                <a:gd name="T50" fmla="*/ 79 w 157"/>
                <a:gd name="T51" fmla="*/ 16 h 157"/>
                <a:gd name="T52" fmla="*/ 103 w 157"/>
                <a:gd name="T53" fmla="*/ 21 h 157"/>
                <a:gd name="T54" fmla="*/ 123 w 157"/>
                <a:gd name="T55" fmla="*/ 34 h 157"/>
                <a:gd name="T56" fmla="*/ 136 w 157"/>
                <a:gd name="T57" fmla="*/ 54 h 157"/>
                <a:gd name="T58" fmla="*/ 141 w 157"/>
                <a:gd name="T59" fmla="*/ 78 h 157"/>
                <a:gd name="T60" fmla="*/ 136 w 157"/>
                <a:gd name="T61" fmla="*/ 103 h 157"/>
                <a:gd name="T62" fmla="*/ 123 w 157"/>
                <a:gd name="T63" fmla="*/ 122 h 157"/>
                <a:gd name="T64" fmla="*/ 103 w 157"/>
                <a:gd name="T65" fmla="*/ 136 h 157"/>
                <a:gd name="T66" fmla="*/ 79 w 157"/>
                <a:gd name="T67" fmla="*/ 14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57">
                  <a:moveTo>
                    <a:pt x="157" y="78"/>
                  </a:moveTo>
                  <a:lnTo>
                    <a:pt x="151" y="48"/>
                  </a:lnTo>
                  <a:lnTo>
                    <a:pt x="134" y="23"/>
                  </a:lnTo>
                  <a:lnTo>
                    <a:pt x="109" y="6"/>
                  </a:lnTo>
                  <a:lnTo>
                    <a:pt x="79" y="0"/>
                  </a:lnTo>
                  <a:lnTo>
                    <a:pt x="48" y="6"/>
                  </a:lnTo>
                  <a:lnTo>
                    <a:pt x="23" y="23"/>
                  </a:lnTo>
                  <a:lnTo>
                    <a:pt x="6" y="48"/>
                  </a:lnTo>
                  <a:lnTo>
                    <a:pt x="0" y="78"/>
                  </a:lnTo>
                  <a:lnTo>
                    <a:pt x="6" y="109"/>
                  </a:lnTo>
                  <a:lnTo>
                    <a:pt x="23" y="134"/>
                  </a:lnTo>
                  <a:lnTo>
                    <a:pt x="48" y="150"/>
                  </a:lnTo>
                  <a:lnTo>
                    <a:pt x="79" y="157"/>
                  </a:lnTo>
                  <a:lnTo>
                    <a:pt x="109" y="150"/>
                  </a:lnTo>
                  <a:lnTo>
                    <a:pt x="134" y="134"/>
                  </a:lnTo>
                  <a:lnTo>
                    <a:pt x="151" y="109"/>
                  </a:lnTo>
                  <a:lnTo>
                    <a:pt x="157" y="78"/>
                  </a:lnTo>
                  <a:close/>
                  <a:moveTo>
                    <a:pt x="79" y="141"/>
                  </a:moveTo>
                  <a:lnTo>
                    <a:pt x="54" y="136"/>
                  </a:lnTo>
                  <a:lnTo>
                    <a:pt x="34" y="122"/>
                  </a:lnTo>
                  <a:lnTo>
                    <a:pt x="21" y="102"/>
                  </a:lnTo>
                  <a:lnTo>
                    <a:pt x="16" y="78"/>
                  </a:lnTo>
                  <a:lnTo>
                    <a:pt x="21" y="54"/>
                  </a:lnTo>
                  <a:lnTo>
                    <a:pt x="35" y="34"/>
                  </a:lnTo>
                  <a:lnTo>
                    <a:pt x="54" y="21"/>
                  </a:lnTo>
                  <a:lnTo>
                    <a:pt x="79" y="16"/>
                  </a:lnTo>
                  <a:lnTo>
                    <a:pt x="103" y="21"/>
                  </a:lnTo>
                  <a:lnTo>
                    <a:pt x="123" y="34"/>
                  </a:lnTo>
                  <a:lnTo>
                    <a:pt x="136" y="54"/>
                  </a:lnTo>
                  <a:lnTo>
                    <a:pt x="141" y="78"/>
                  </a:lnTo>
                  <a:lnTo>
                    <a:pt x="136" y="103"/>
                  </a:lnTo>
                  <a:lnTo>
                    <a:pt x="123" y="122"/>
                  </a:lnTo>
                  <a:lnTo>
                    <a:pt x="103" y="136"/>
                  </a:lnTo>
                  <a:lnTo>
                    <a:pt x="79" y="141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203"/>
            <p:cNvSpPr>
              <a:spLocks noChangeAspect="1"/>
            </p:cNvSpPr>
            <p:nvPr/>
          </p:nvSpPr>
          <p:spPr bwMode="auto">
            <a:xfrm>
              <a:off x="1798" y="265"/>
              <a:ext cx="287" cy="293"/>
            </a:xfrm>
            <a:custGeom>
              <a:avLst/>
              <a:gdLst>
                <a:gd name="T0" fmla="*/ 286 w 287"/>
                <a:gd name="T1" fmla="*/ 1 h 293"/>
                <a:gd name="T2" fmla="*/ 281 w 287"/>
                <a:gd name="T3" fmla="*/ 0 h 293"/>
                <a:gd name="T4" fmla="*/ 248 w 287"/>
                <a:gd name="T5" fmla="*/ 36 h 293"/>
                <a:gd name="T6" fmla="*/ 230 w 287"/>
                <a:gd name="T7" fmla="*/ 15 h 293"/>
                <a:gd name="T8" fmla="*/ 181 w 287"/>
                <a:gd name="T9" fmla="*/ 0 h 293"/>
                <a:gd name="T10" fmla="*/ 115 w 287"/>
                <a:gd name="T11" fmla="*/ 15 h 293"/>
                <a:gd name="T12" fmla="*/ 57 w 287"/>
                <a:gd name="T13" fmla="*/ 56 h 293"/>
                <a:gd name="T14" fmla="*/ 16 w 287"/>
                <a:gd name="T15" fmla="*/ 114 h 293"/>
                <a:gd name="T16" fmla="*/ 0 w 287"/>
                <a:gd name="T17" fmla="*/ 182 h 293"/>
                <a:gd name="T18" fmla="*/ 8 w 287"/>
                <a:gd name="T19" fmla="*/ 227 h 293"/>
                <a:gd name="T20" fmla="*/ 31 w 287"/>
                <a:gd name="T21" fmla="*/ 262 h 293"/>
                <a:gd name="T22" fmla="*/ 66 w 287"/>
                <a:gd name="T23" fmla="*/ 285 h 293"/>
                <a:gd name="T24" fmla="*/ 110 w 287"/>
                <a:gd name="T25" fmla="*/ 293 h 293"/>
                <a:gd name="T26" fmla="*/ 161 w 287"/>
                <a:gd name="T27" fmla="*/ 283 h 293"/>
                <a:gd name="T28" fmla="*/ 183 w 287"/>
                <a:gd name="T29" fmla="*/ 271 h 293"/>
                <a:gd name="T30" fmla="*/ 196 w 287"/>
                <a:gd name="T31" fmla="*/ 259 h 293"/>
                <a:gd name="T32" fmla="*/ 205 w 287"/>
                <a:gd name="T33" fmla="*/ 275 h 293"/>
                <a:gd name="T34" fmla="*/ 214 w 287"/>
                <a:gd name="T35" fmla="*/ 284 h 293"/>
                <a:gd name="T36" fmla="*/ 218 w 287"/>
                <a:gd name="T37" fmla="*/ 279 h 293"/>
                <a:gd name="T38" fmla="*/ 222 w 287"/>
                <a:gd name="T39" fmla="*/ 265 h 293"/>
                <a:gd name="T40" fmla="*/ 232 w 287"/>
                <a:gd name="T41" fmla="*/ 227 h 293"/>
                <a:gd name="T42" fmla="*/ 240 w 287"/>
                <a:gd name="T43" fmla="*/ 195 h 293"/>
                <a:gd name="T44" fmla="*/ 251 w 287"/>
                <a:gd name="T45" fmla="*/ 187 h 293"/>
                <a:gd name="T46" fmla="*/ 266 w 287"/>
                <a:gd name="T47" fmla="*/ 186 h 293"/>
                <a:gd name="T48" fmla="*/ 270 w 287"/>
                <a:gd name="T49" fmla="*/ 183 h 293"/>
                <a:gd name="T50" fmla="*/ 270 w 287"/>
                <a:gd name="T51" fmla="*/ 175 h 293"/>
                <a:gd name="T52" fmla="*/ 167 w 287"/>
                <a:gd name="T53" fmla="*/ 174 h 293"/>
                <a:gd name="T54" fmla="*/ 161 w 287"/>
                <a:gd name="T55" fmla="*/ 175 h 293"/>
                <a:gd name="T56" fmla="*/ 158 w 287"/>
                <a:gd name="T57" fmla="*/ 182 h 293"/>
                <a:gd name="T58" fmla="*/ 171 w 287"/>
                <a:gd name="T59" fmla="*/ 187 h 293"/>
                <a:gd name="T60" fmla="*/ 178 w 287"/>
                <a:gd name="T61" fmla="*/ 187 h 293"/>
                <a:gd name="T62" fmla="*/ 192 w 287"/>
                <a:gd name="T63" fmla="*/ 187 h 293"/>
                <a:gd name="T64" fmla="*/ 202 w 287"/>
                <a:gd name="T65" fmla="*/ 190 h 293"/>
                <a:gd name="T66" fmla="*/ 205 w 287"/>
                <a:gd name="T67" fmla="*/ 195 h 293"/>
                <a:gd name="T68" fmla="*/ 202 w 287"/>
                <a:gd name="T69" fmla="*/ 209 h 293"/>
                <a:gd name="T70" fmla="*/ 196 w 287"/>
                <a:gd name="T71" fmla="*/ 232 h 293"/>
                <a:gd name="T72" fmla="*/ 158 w 287"/>
                <a:gd name="T73" fmla="*/ 273 h 293"/>
                <a:gd name="T74" fmla="*/ 118 w 287"/>
                <a:gd name="T75" fmla="*/ 281 h 293"/>
                <a:gd name="T76" fmla="*/ 63 w 287"/>
                <a:gd name="T77" fmla="*/ 261 h 293"/>
                <a:gd name="T78" fmla="*/ 37 w 287"/>
                <a:gd name="T79" fmla="*/ 196 h 293"/>
                <a:gd name="T80" fmla="*/ 38 w 287"/>
                <a:gd name="T81" fmla="*/ 177 h 293"/>
                <a:gd name="T82" fmla="*/ 44 w 287"/>
                <a:gd name="T83" fmla="*/ 145 h 293"/>
                <a:gd name="T84" fmla="*/ 58 w 287"/>
                <a:gd name="T85" fmla="*/ 105 h 293"/>
                <a:gd name="T86" fmla="*/ 83 w 287"/>
                <a:gd name="T87" fmla="*/ 64 h 293"/>
                <a:gd name="T88" fmla="*/ 127 w 287"/>
                <a:gd name="T89" fmla="*/ 28 h 293"/>
                <a:gd name="T90" fmla="*/ 184 w 287"/>
                <a:gd name="T91" fmla="*/ 12 h 293"/>
                <a:gd name="T92" fmla="*/ 232 w 287"/>
                <a:gd name="T93" fmla="*/ 33 h 293"/>
                <a:gd name="T94" fmla="*/ 249 w 287"/>
                <a:gd name="T95" fmla="*/ 90 h 293"/>
                <a:gd name="T96" fmla="*/ 249 w 287"/>
                <a:gd name="T97" fmla="*/ 105 h 293"/>
                <a:gd name="T98" fmla="*/ 248 w 287"/>
                <a:gd name="T99" fmla="*/ 111 h 293"/>
                <a:gd name="T100" fmla="*/ 254 w 287"/>
                <a:gd name="T101" fmla="*/ 115 h 293"/>
                <a:gd name="T102" fmla="*/ 259 w 287"/>
                <a:gd name="T103" fmla="*/ 113 h 293"/>
                <a:gd name="T104" fmla="*/ 261 w 287"/>
                <a:gd name="T105" fmla="*/ 10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7" h="293">
                  <a:moveTo>
                    <a:pt x="287" y="3"/>
                  </a:moveTo>
                  <a:lnTo>
                    <a:pt x="286" y="1"/>
                  </a:lnTo>
                  <a:lnTo>
                    <a:pt x="282" y="0"/>
                  </a:lnTo>
                  <a:lnTo>
                    <a:pt x="281" y="0"/>
                  </a:lnTo>
                  <a:lnTo>
                    <a:pt x="276" y="4"/>
                  </a:lnTo>
                  <a:lnTo>
                    <a:pt x="248" y="36"/>
                  </a:lnTo>
                  <a:lnTo>
                    <a:pt x="242" y="27"/>
                  </a:lnTo>
                  <a:lnTo>
                    <a:pt x="230" y="15"/>
                  </a:lnTo>
                  <a:lnTo>
                    <a:pt x="210" y="4"/>
                  </a:lnTo>
                  <a:lnTo>
                    <a:pt x="181" y="0"/>
                  </a:lnTo>
                  <a:lnTo>
                    <a:pt x="147" y="3"/>
                  </a:lnTo>
                  <a:lnTo>
                    <a:pt x="115" y="15"/>
                  </a:lnTo>
                  <a:lnTo>
                    <a:pt x="84" y="33"/>
                  </a:lnTo>
                  <a:lnTo>
                    <a:pt x="57" y="56"/>
                  </a:lnTo>
                  <a:lnTo>
                    <a:pt x="34" y="83"/>
                  </a:lnTo>
                  <a:lnTo>
                    <a:pt x="16" y="114"/>
                  </a:lnTo>
                  <a:lnTo>
                    <a:pt x="4" y="148"/>
                  </a:lnTo>
                  <a:lnTo>
                    <a:pt x="0" y="182"/>
                  </a:lnTo>
                  <a:lnTo>
                    <a:pt x="2" y="206"/>
                  </a:lnTo>
                  <a:lnTo>
                    <a:pt x="8" y="227"/>
                  </a:lnTo>
                  <a:lnTo>
                    <a:pt x="18" y="246"/>
                  </a:lnTo>
                  <a:lnTo>
                    <a:pt x="31" y="262"/>
                  </a:lnTo>
                  <a:lnTo>
                    <a:pt x="47" y="275"/>
                  </a:lnTo>
                  <a:lnTo>
                    <a:pt x="66" y="285"/>
                  </a:lnTo>
                  <a:lnTo>
                    <a:pt x="87" y="291"/>
                  </a:lnTo>
                  <a:lnTo>
                    <a:pt x="110" y="293"/>
                  </a:lnTo>
                  <a:lnTo>
                    <a:pt x="137" y="291"/>
                  </a:lnTo>
                  <a:lnTo>
                    <a:pt x="161" y="283"/>
                  </a:lnTo>
                  <a:lnTo>
                    <a:pt x="174" y="278"/>
                  </a:lnTo>
                  <a:lnTo>
                    <a:pt x="183" y="271"/>
                  </a:lnTo>
                  <a:lnTo>
                    <a:pt x="190" y="265"/>
                  </a:lnTo>
                  <a:lnTo>
                    <a:pt x="196" y="259"/>
                  </a:lnTo>
                  <a:lnTo>
                    <a:pt x="200" y="267"/>
                  </a:lnTo>
                  <a:lnTo>
                    <a:pt x="205" y="275"/>
                  </a:lnTo>
                  <a:lnTo>
                    <a:pt x="210" y="281"/>
                  </a:lnTo>
                  <a:lnTo>
                    <a:pt x="214" y="284"/>
                  </a:lnTo>
                  <a:lnTo>
                    <a:pt x="217" y="282"/>
                  </a:lnTo>
                  <a:lnTo>
                    <a:pt x="218" y="279"/>
                  </a:lnTo>
                  <a:lnTo>
                    <a:pt x="220" y="273"/>
                  </a:lnTo>
                  <a:lnTo>
                    <a:pt x="222" y="265"/>
                  </a:lnTo>
                  <a:lnTo>
                    <a:pt x="224" y="258"/>
                  </a:lnTo>
                  <a:lnTo>
                    <a:pt x="232" y="227"/>
                  </a:lnTo>
                  <a:lnTo>
                    <a:pt x="237" y="206"/>
                  </a:lnTo>
                  <a:lnTo>
                    <a:pt x="240" y="195"/>
                  </a:lnTo>
                  <a:lnTo>
                    <a:pt x="244" y="190"/>
                  </a:lnTo>
                  <a:lnTo>
                    <a:pt x="251" y="187"/>
                  </a:lnTo>
                  <a:lnTo>
                    <a:pt x="265" y="187"/>
                  </a:lnTo>
                  <a:lnTo>
                    <a:pt x="266" y="186"/>
                  </a:lnTo>
                  <a:lnTo>
                    <a:pt x="269" y="185"/>
                  </a:lnTo>
                  <a:lnTo>
                    <a:pt x="270" y="183"/>
                  </a:lnTo>
                  <a:lnTo>
                    <a:pt x="271" y="178"/>
                  </a:lnTo>
                  <a:lnTo>
                    <a:pt x="270" y="175"/>
                  </a:lnTo>
                  <a:lnTo>
                    <a:pt x="266" y="174"/>
                  </a:lnTo>
                  <a:lnTo>
                    <a:pt x="167" y="174"/>
                  </a:lnTo>
                  <a:lnTo>
                    <a:pt x="164" y="174"/>
                  </a:lnTo>
                  <a:lnTo>
                    <a:pt x="161" y="175"/>
                  </a:lnTo>
                  <a:lnTo>
                    <a:pt x="159" y="177"/>
                  </a:lnTo>
                  <a:lnTo>
                    <a:pt x="158" y="182"/>
                  </a:lnTo>
                  <a:lnTo>
                    <a:pt x="161" y="186"/>
                  </a:lnTo>
                  <a:lnTo>
                    <a:pt x="171" y="187"/>
                  </a:lnTo>
                  <a:lnTo>
                    <a:pt x="173" y="187"/>
                  </a:lnTo>
                  <a:lnTo>
                    <a:pt x="178" y="187"/>
                  </a:lnTo>
                  <a:lnTo>
                    <a:pt x="185" y="187"/>
                  </a:lnTo>
                  <a:lnTo>
                    <a:pt x="192" y="187"/>
                  </a:lnTo>
                  <a:lnTo>
                    <a:pt x="198" y="188"/>
                  </a:lnTo>
                  <a:lnTo>
                    <a:pt x="202" y="190"/>
                  </a:lnTo>
                  <a:lnTo>
                    <a:pt x="204" y="192"/>
                  </a:lnTo>
                  <a:lnTo>
                    <a:pt x="205" y="195"/>
                  </a:lnTo>
                  <a:lnTo>
                    <a:pt x="204" y="200"/>
                  </a:lnTo>
                  <a:lnTo>
                    <a:pt x="202" y="209"/>
                  </a:lnTo>
                  <a:lnTo>
                    <a:pt x="199" y="220"/>
                  </a:lnTo>
                  <a:lnTo>
                    <a:pt x="196" y="232"/>
                  </a:lnTo>
                  <a:lnTo>
                    <a:pt x="181" y="258"/>
                  </a:lnTo>
                  <a:lnTo>
                    <a:pt x="158" y="273"/>
                  </a:lnTo>
                  <a:lnTo>
                    <a:pt x="135" y="279"/>
                  </a:lnTo>
                  <a:lnTo>
                    <a:pt x="118" y="281"/>
                  </a:lnTo>
                  <a:lnTo>
                    <a:pt x="89" y="276"/>
                  </a:lnTo>
                  <a:lnTo>
                    <a:pt x="63" y="261"/>
                  </a:lnTo>
                  <a:lnTo>
                    <a:pt x="44" y="235"/>
                  </a:lnTo>
                  <a:lnTo>
                    <a:pt x="37" y="196"/>
                  </a:lnTo>
                  <a:lnTo>
                    <a:pt x="37" y="189"/>
                  </a:lnTo>
                  <a:lnTo>
                    <a:pt x="38" y="177"/>
                  </a:lnTo>
                  <a:lnTo>
                    <a:pt x="41" y="163"/>
                  </a:lnTo>
                  <a:lnTo>
                    <a:pt x="44" y="145"/>
                  </a:lnTo>
                  <a:lnTo>
                    <a:pt x="50" y="126"/>
                  </a:lnTo>
                  <a:lnTo>
                    <a:pt x="58" y="105"/>
                  </a:lnTo>
                  <a:lnTo>
                    <a:pt x="69" y="84"/>
                  </a:lnTo>
                  <a:lnTo>
                    <a:pt x="83" y="64"/>
                  </a:lnTo>
                  <a:lnTo>
                    <a:pt x="103" y="44"/>
                  </a:lnTo>
                  <a:lnTo>
                    <a:pt x="127" y="28"/>
                  </a:lnTo>
                  <a:lnTo>
                    <a:pt x="155" y="16"/>
                  </a:lnTo>
                  <a:lnTo>
                    <a:pt x="184" y="12"/>
                  </a:lnTo>
                  <a:lnTo>
                    <a:pt x="212" y="18"/>
                  </a:lnTo>
                  <a:lnTo>
                    <a:pt x="232" y="33"/>
                  </a:lnTo>
                  <a:lnTo>
                    <a:pt x="245" y="58"/>
                  </a:lnTo>
                  <a:lnTo>
                    <a:pt x="249" y="90"/>
                  </a:lnTo>
                  <a:lnTo>
                    <a:pt x="249" y="99"/>
                  </a:lnTo>
                  <a:lnTo>
                    <a:pt x="249" y="105"/>
                  </a:lnTo>
                  <a:lnTo>
                    <a:pt x="248" y="108"/>
                  </a:lnTo>
                  <a:lnTo>
                    <a:pt x="248" y="111"/>
                  </a:lnTo>
                  <a:lnTo>
                    <a:pt x="250" y="114"/>
                  </a:lnTo>
                  <a:lnTo>
                    <a:pt x="254" y="115"/>
                  </a:lnTo>
                  <a:lnTo>
                    <a:pt x="257" y="115"/>
                  </a:lnTo>
                  <a:lnTo>
                    <a:pt x="259" y="113"/>
                  </a:lnTo>
                  <a:lnTo>
                    <a:pt x="260" y="111"/>
                  </a:lnTo>
                  <a:lnTo>
                    <a:pt x="261" y="107"/>
                  </a:lnTo>
                  <a:lnTo>
                    <a:pt x="287" y="3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204"/>
            <p:cNvSpPr>
              <a:spLocks noChangeAspect="1"/>
            </p:cNvSpPr>
            <p:nvPr/>
          </p:nvSpPr>
          <p:spPr bwMode="auto">
            <a:xfrm>
              <a:off x="2134" y="246"/>
              <a:ext cx="94" cy="404"/>
            </a:xfrm>
            <a:custGeom>
              <a:avLst/>
              <a:gdLst>
                <a:gd name="T0" fmla="*/ 94 w 94"/>
                <a:gd name="T1" fmla="*/ 400 h 404"/>
                <a:gd name="T2" fmla="*/ 94 w 94"/>
                <a:gd name="T3" fmla="*/ 399 h 404"/>
                <a:gd name="T4" fmla="*/ 93 w 94"/>
                <a:gd name="T5" fmla="*/ 398 h 404"/>
                <a:gd name="T6" fmla="*/ 91 w 94"/>
                <a:gd name="T7" fmla="*/ 396 h 404"/>
                <a:gd name="T8" fmla="*/ 87 w 94"/>
                <a:gd name="T9" fmla="*/ 392 h 404"/>
                <a:gd name="T10" fmla="*/ 56 w 94"/>
                <a:gd name="T11" fmla="*/ 349 h 404"/>
                <a:gd name="T12" fmla="*/ 37 w 94"/>
                <a:gd name="T13" fmla="*/ 301 h 404"/>
                <a:gd name="T14" fmla="*/ 27 w 94"/>
                <a:gd name="T15" fmla="*/ 251 h 404"/>
                <a:gd name="T16" fmla="*/ 24 w 94"/>
                <a:gd name="T17" fmla="*/ 202 h 404"/>
                <a:gd name="T18" fmla="*/ 27 w 94"/>
                <a:gd name="T19" fmla="*/ 150 h 404"/>
                <a:gd name="T20" fmla="*/ 38 w 94"/>
                <a:gd name="T21" fmla="*/ 99 h 404"/>
                <a:gd name="T22" fmla="*/ 58 w 94"/>
                <a:gd name="T23" fmla="*/ 53 h 404"/>
                <a:gd name="T24" fmla="*/ 89 w 94"/>
                <a:gd name="T25" fmla="*/ 11 h 404"/>
                <a:gd name="T26" fmla="*/ 93 w 94"/>
                <a:gd name="T27" fmla="*/ 6 h 404"/>
                <a:gd name="T28" fmla="*/ 94 w 94"/>
                <a:gd name="T29" fmla="*/ 4 h 404"/>
                <a:gd name="T30" fmla="*/ 93 w 94"/>
                <a:gd name="T31" fmla="*/ 1 h 404"/>
                <a:gd name="T32" fmla="*/ 90 w 94"/>
                <a:gd name="T33" fmla="*/ 0 h 404"/>
                <a:gd name="T34" fmla="*/ 82 w 94"/>
                <a:gd name="T35" fmla="*/ 5 h 404"/>
                <a:gd name="T36" fmla="*/ 65 w 94"/>
                <a:gd name="T37" fmla="*/ 21 h 404"/>
                <a:gd name="T38" fmla="*/ 45 w 94"/>
                <a:gd name="T39" fmla="*/ 45 h 404"/>
                <a:gd name="T40" fmla="*/ 26 w 94"/>
                <a:gd name="T41" fmla="*/ 79 h 404"/>
                <a:gd name="T42" fmla="*/ 13 w 94"/>
                <a:gd name="T43" fmla="*/ 112 h 404"/>
                <a:gd name="T44" fmla="*/ 5 w 94"/>
                <a:gd name="T45" fmla="*/ 145 h 404"/>
                <a:gd name="T46" fmla="*/ 1 w 94"/>
                <a:gd name="T47" fmla="*/ 175 h 404"/>
                <a:gd name="T48" fmla="*/ 0 w 94"/>
                <a:gd name="T49" fmla="*/ 202 h 404"/>
                <a:gd name="T50" fmla="*/ 1 w 94"/>
                <a:gd name="T51" fmla="*/ 229 h 404"/>
                <a:gd name="T52" fmla="*/ 5 w 94"/>
                <a:gd name="T53" fmla="*/ 260 h 404"/>
                <a:gd name="T54" fmla="*/ 14 w 94"/>
                <a:gd name="T55" fmla="*/ 294 h 404"/>
                <a:gd name="T56" fmla="*/ 27 w 94"/>
                <a:gd name="T57" fmla="*/ 328 h 404"/>
                <a:gd name="T58" fmla="*/ 47 w 94"/>
                <a:gd name="T59" fmla="*/ 361 h 404"/>
                <a:gd name="T60" fmla="*/ 66 w 94"/>
                <a:gd name="T61" fmla="*/ 385 h 404"/>
                <a:gd name="T62" fmla="*/ 82 w 94"/>
                <a:gd name="T63" fmla="*/ 399 h 404"/>
                <a:gd name="T64" fmla="*/ 90 w 94"/>
                <a:gd name="T65" fmla="*/ 404 h 404"/>
                <a:gd name="T66" fmla="*/ 93 w 94"/>
                <a:gd name="T67" fmla="*/ 403 h 404"/>
                <a:gd name="T68" fmla="*/ 94 w 94"/>
                <a:gd name="T69" fmla="*/ 40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404">
                  <a:moveTo>
                    <a:pt x="94" y="400"/>
                  </a:moveTo>
                  <a:lnTo>
                    <a:pt x="94" y="399"/>
                  </a:lnTo>
                  <a:lnTo>
                    <a:pt x="93" y="398"/>
                  </a:lnTo>
                  <a:lnTo>
                    <a:pt x="91" y="396"/>
                  </a:lnTo>
                  <a:lnTo>
                    <a:pt x="87" y="392"/>
                  </a:lnTo>
                  <a:lnTo>
                    <a:pt x="56" y="349"/>
                  </a:lnTo>
                  <a:lnTo>
                    <a:pt x="37" y="301"/>
                  </a:lnTo>
                  <a:lnTo>
                    <a:pt x="27" y="251"/>
                  </a:lnTo>
                  <a:lnTo>
                    <a:pt x="24" y="202"/>
                  </a:lnTo>
                  <a:lnTo>
                    <a:pt x="27" y="150"/>
                  </a:lnTo>
                  <a:lnTo>
                    <a:pt x="38" y="99"/>
                  </a:lnTo>
                  <a:lnTo>
                    <a:pt x="58" y="53"/>
                  </a:lnTo>
                  <a:lnTo>
                    <a:pt x="89" y="11"/>
                  </a:lnTo>
                  <a:lnTo>
                    <a:pt x="93" y="6"/>
                  </a:lnTo>
                  <a:lnTo>
                    <a:pt x="94" y="4"/>
                  </a:lnTo>
                  <a:lnTo>
                    <a:pt x="93" y="1"/>
                  </a:lnTo>
                  <a:lnTo>
                    <a:pt x="90" y="0"/>
                  </a:lnTo>
                  <a:lnTo>
                    <a:pt x="82" y="5"/>
                  </a:lnTo>
                  <a:lnTo>
                    <a:pt x="65" y="21"/>
                  </a:lnTo>
                  <a:lnTo>
                    <a:pt x="45" y="45"/>
                  </a:lnTo>
                  <a:lnTo>
                    <a:pt x="26" y="79"/>
                  </a:lnTo>
                  <a:lnTo>
                    <a:pt x="13" y="112"/>
                  </a:lnTo>
                  <a:lnTo>
                    <a:pt x="5" y="145"/>
                  </a:lnTo>
                  <a:lnTo>
                    <a:pt x="1" y="175"/>
                  </a:lnTo>
                  <a:lnTo>
                    <a:pt x="0" y="202"/>
                  </a:lnTo>
                  <a:lnTo>
                    <a:pt x="1" y="229"/>
                  </a:lnTo>
                  <a:lnTo>
                    <a:pt x="5" y="260"/>
                  </a:lnTo>
                  <a:lnTo>
                    <a:pt x="14" y="294"/>
                  </a:lnTo>
                  <a:lnTo>
                    <a:pt x="27" y="328"/>
                  </a:lnTo>
                  <a:lnTo>
                    <a:pt x="47" y="361"/>
                  </a:lnTo>
                  <a:lnTo>
                    <a:pt x="66" y="385"/>
                  </a:lnTo>
                  <a:lnTo>
                    <a:pt x="82" y="399"/>
                  </a:lnTo>
                  <a:lnTo>
                    <a:pt x="90" y="404"/>
                  </a:lnTo>
                  <a:lnTo>
                    <a:pt x="93" y="403"/>
                  </a:lnTo>
                  <a:lnTo>
                    <a:pt x="94" y="400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205"/>
            <p:cNvSpPr>
              <a:spLocks noChangeAspect="1"/>
            </p:cNvSpPr>
            <p:nvPr/>
          </p:nvSpPr>
          <p:spPr bwMode="auto">
            <a:xfrm>
              <a:off x="2262" y="370"/>
              <a:ext cx="227" cy="179"/>
            </a:xfrm>
            <a:custGeom>
              <a:avLst/>
              <a:gdLst>
                <a:gd name="T0" fmla="*/ 130 w 227"/>
                <a:gd name="T1" fmla="*/ 80 h 179"/>
                <a:gd name="T2" fmla="*/ 177 w 227"/>
                <a:gd name="T3" fmla="*/ 27 h 179"/>
                <a:gd name="T4" fmla="*/ 181 w 227"/>
                <a:gd name="T5" fmla="*/ 24 h 179"/>
                <a:gd name="T6" fmla="*/ 187 w 227"/>
                <a:gd name="T7" fmla="*/ 21 h 179"/>
                <a:gd name="T8" fmla="*/ 199 w 227"/>
                <a:gd name="T9" fmla="*/ 20 h 179"/>
                <a:gd name="T10" fmla="*/ 219 w 227"/>
                <a:gd name="T11" fmla="*/ 19 h 179"/>
                <a:gd name="T12" fmla="*/ 219 w 227"/>
                <a:gd name="T13" fmla="*/ 0 h 179"/>
                <a:gd name="T14" fmla="*/ 140 w 227"/>
                <a:gd name="T15" fmla="*/ 0 h 179"/>
                <a:gd name="T16" fmla="*/ 140 w 227"/>
                <a:gd name="T17" fmla="*/ 19 h 179"/>
                <a:gd name="T18" fmla="*/ 148 w 227"/>
                <a:gd name="T19" fmla="*/ 20 h 179"/>
                <a:gd name="T20" fmla="*/ 155 w 227"/>
                <a:gd name="T21" fmla="*/ 23 h 179"/>
                <a:gd name="T22" fmla="*/ 154 w 227"/>
                <a:gd name="T23" fmla="*/ 25 h 179"/>
                <a:gd name="T24" fmla="*/ 152 w 227"/>
                <a:gd name="T25" fmla="*/ 27 h 179"/>
                <a:gd name="T26" fmla="*/ 118 w 227"/>
                <a:gd name="T27" fmla="*/ 66 h 179"/>
                <a:gd name="T28" fmla="*/ 79 w 227"/>
                <a:gd name="T29" fmla="*/ 19 h 179"/>
                <a:gd name="T30" fmla="*/ 95 w 227"/>
                <a:gd name="T31" fmla="*/ 19 h 179"/>
                <a:gd name="T32" fmla="*/ 95 w 227"/>
                <a:gd name="T33" fmla="*/ 0 h 179"/>
                <a:gd name="T34" fmla="*/ 1 w 227"/>
                <a:gd name="T35" fmla="*/ 0 h 179"/>
                <a:gd name="T36" fmla="*/ 1 w 227"/>
                <a:gd name="T37" fmla="*/ 19 h 179"/>
                <a:gd name="T38" fmla="*/ 30 w 227"/>
                <a:gd name="T39" fmla="*/ 19 h 179"/>
                <a:gd name="T40" fmla="*/ 93 w 227"/>
                <a:gd name="T41" fmla="*/ 93 h 179"/>
                <a:gd name="T42" fmla="*/ 40 w 227"/>
                <a:gd name="T43" fmla="*/ 153 h 179"/>
                <a:gd name="T44" fmla="*/ 34 w 227"/>
                <a:gd name="T45" fmla="*/ 157 h 179"/>
                <a:gd name="T46" fmla="*/ 25 w 227"/>
                <a:gd name="T47" fmla="*/ 159 h 179"/>
                <a:gd name="T48" fmla="*/ 13 w 227"/>
                <a:gd name="T49" fmla="*/ 160 h 179"/>
                <a:gd name="T50" fmla="*/ 0 w 227"/>
                <a:gd name="T51" fmla="*/ 160 h 179"/>
                <a:gd name="T52" fmla="*/ 0 w 227"/>
                <a:gd name="T53" fmla="*/ 179 h 179"/>
                <a:gd name="T54" fmla="*/ 78 w 227"/>
                <a:gd name="T55" fmla="*/ 179 h 179"/>
                <a:gd name="T56" fmla="*/ 78 w 227"/>
                <a:gd name="T57" fmla="*/ 160 h 179"/>
                <a:gd name="T58" fmla="*/ 68 w 227"/>
                <a:gd name="T59" fmla="*/ 159 h 179"/>
                <a:gd name="T60" fmla="*/ 63 w 227"/>
                <a:gd name="T61" fmla="*/ 156 h 179"/>
                <a:gd name="T62" fmla="*/ 64 w 227"/>
                <a:gd name="T63" fmla="*/ 155 h 179"/>
                <a:gd name="T64" fmla="*/ 66 w 227"/>
                <a:gd name="T65" fmla="*/ 152 h 179"/>
                <a:gd name="T66" fmla="*/ 105 w 227"/>
                <a:gd name="T67" fmla="*/ 108 h 179"/>
                <a:gd name="T68" fmla="*/ 150 w 227"/>
                <a:gd name="T69" fmla="*/ 160 h 179"/>
                <a:gd name="T70" fmla="*/ 134 w 227"/>
                <a:gd name="T71" fmla="*/ 160 h 179"/>
                <a:gd name="T72" fmla="*/ 134 w 227"/>
                <a:gd name="T73" fmla="*/ 179 h 179"/>
                <a:gd name="T74" fmla="*/ 227 w 227"/>
                <a:gd name="T75" fmla="*/ 179 h 179"/>
                <a:gd name="T76" fmla="*/ 227 w 227"/>
                <a:gd name="T77" fmla="*/ 160 h 179"/>
                <a:gd name="T78" fmla="*/ 198 w 227"/>
                <a:gd name="T79" fmla="*/ 160 h 179"/>
                <a:gd name="T80" fmla="*/ 130 w 227"/>
                <a:gd name="T81" fmla="*/ 8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7" h="179">
                  <a:moveTo>
                    <a:pt x="130" y="80"/>
                  </a:moveTo>
                  <a:lnTo>
                    <a:pt x="177" y="27"/>
                  </a:lnTo>
                  <a:lnTo>
                    <a:pt x="181" y="24"/>
                  </a:lnTo>
                  <a:lnTo>
                    <a:pt x="187" y="21"/>
                  </a:lnTo>
                  <a:lnTo>
                    <a:pt x="199" y="20"/>
                  </a:lnTo>
                  <a:lnTo>
                    <a:pt x="219" y="19"/>
                  </a:lnTo>
                  <a:lnTo>
                    <a:pt x="219" y="0"/>
                  </a:lnTo>
                  <a:lnTo>
                    <a:pt x="140" y="0"/>
                  </a:lnTo>
                  <a:lnTo>
                    <a:pt x="140" y="19"/>
                  </a:lnTo>
                  <a:lnTo>
                    <a:pt x="148" y="20"/>
                  </a:lnTo>
                  <a:lnTo>
                    <a:pt x="155" y="23"/>
                  </a:lnTo>
                  <a:lnTo>
                    <a:pt x="154" y="25"/>
                  </a:lnTo>
                  <a:lnTo>
                    <a:pt x="152" y="27"/>
                  </a:lnTo>
                  <a:lnTo>
                    <a:pt x="118" y="66"/>
                  </a:lnTo>
                  <a:lnTo>
                    <a:pt x="79" y="19"/>
                  </a:lnTo>
                  <a:lnTo>
                    <a:pt x="95" y="19"/>
                  </a:lnTo>
                  <a:lnTo>
                    <a:pt x="95" y="0"/>
                  </a:lnTo>
                  <a:lnTo>
                    <a:pt x="1" y="0"/>
                  </a:lnTo>
                  <a:lnTo>
                    <a:pt x="1" y="19"/>
                  </a:lnTo>
                  <a:lnTo>
                    <a:pt x="30" y="19"/>
                  </a:lnTo>
                  <a:lnTo>
                    <a:pt x="93" y="93"/>
                  </a:lnTo>
                  <a:lnTo>
                    <a:pt x="40" y="153"/>
                  </a:lnTo>
                  <a:lnTo>
                    <a:pt x="34" y="157"/>
                  </a:lnTo>
                  <a:lnTo>
                    <a:pt x="25" y="159"/>
                  </a:lnTo>
                  <a:lnTo>
                    <a:pt x="13" y="160"/>
                  </a:lnTo>
                  <a:lnTo>
                    <a:pt x="0" y="160"/>
                  </a:lnTo>
                  <a:lnTo>
                    <a:pt x="0" y="179"/>
                  </a:lnTo>
                  <a:lnTo>
                    <a:pt x="78" y="179"/>
                  </a:lnTo>
                  <a:lnTo>
                    <a:pt x="78" y="160"/>
                  </a:lnTo>
                  <a:lnTo>
                    <a:pt x="68" y="159"/>
                  </a:lnTo>
                  <a:lnTo>
                    <a:pt x="63" y="156"/>
                  </a:lnTo>
                  <a:lnTo>
                    <a:pt x="64" y="155"/>
                  </a:lnTo>
                  <a:lnTo>
                    <a:pt x="66" y="152"/>
                  </a:lnTo>
                  <a:lnTo>
                    <a:pt x="105" y="108"/>
                  </a:lnTo>
                  <a:lnTo>
                    <a:pt x="150" y="160"/>
                  </a:lnTo>
                  <a:lnTo>
                    <a:pt x="134" y="160"/>
                  </a:lnTo>
                  <a:lnTo>
                    <a:pt x="134" y="179"/>
                  </a:lnTo>
                  <a:lnTo>
                    <a:pt x="227" y="179"/>
                  </a:lnTo>
                  <a:lnTo>
                    <a:pt x="227" y="160"/>
                  </a:lnTo>
                  <a:lnTo>
                    <a:pt x="198" y="160"/>
                  </a:lnTo>
                  <a:lnTo>
                    <a:pt x="130" y="80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206"/>
            <p:cNvSpPr>
              <a:spLocks noChangeAspect="1"/>
            </p:cNvSpPr>
            <p:nvPr/>
          </p:nvSpPr>
          <p:spPr bwMode="auto">
            <a:xfrm>
              <a:off x="2519" y="246"/>
              <a:ext cx="93" cy="404"/>
            </a:xfrm>
            <a:custGeom>
              <a:avLst/>
              <a:gdLst>
                <a:gd name="T0" fmla="*/ 93 w 93"/>
                <a:gd name="T1" fmla="*/ 202 h 404"/>
                <a:gd name="T2" fmla="*/ 92 w 93"/>
                <a:gd name="T3" fmla="*/ 176 h 404"/>
                <a:gd name="T4" fmla="*/ 88 w 93"/>
                <a:gd name="T5" fmla="*/ 145 h 404"/>
                <a:gd name="T6" fmla="*/ 80 w 93"/>
                <a:gd name="T7" fmla="*/ 111 h 404"/>
                <a:gd name="T8" fmla="*/ 67 w 93"/>
                <a:gd name="T9" fmla="*/ 76 h 404"/>
                <a:gd name="T10" fmla="*/ 47 w 93"/>
                <a:gd name="T11" fmla="*/ 44 h 404"/>
                <a:gd name="T12" fmla="*/ 28 w 93"/>
                <a:gd name="T13" fmla="*/ 20 h 404"/>
                <a:gd name="T14" fmla="*/ 12 w 93"/>
                <a:gd name="T15" fmla="*/ 5 h 404"/>
                <a:gd name="T16" fmla="*/ 4 w 93"/>
                <a:gd name="T17" fmla="*/ 0 h 404"/>
                <a:gd name="T18" fmla="*/ 1 w 93"/>
                <a:gd name="T19" fmla="*/ 1 h 404"/>
                <a:gd name="T20" fmla="*/ 0 w 93"/>
                <a:gd name="T21" fmla="*/ 4 h 404"/>
                <a:gd name="T22" fmla="*/ 0 w 93"/>
                <a:gd name="T23" fmla="*/ 5 h 404"/>
                <a:gd name="T24" fmla="*/ 1 w 93"/>
                <a:gd name="T25" fmla="*/ 7 h 404"/>
                <a:gd name="T26" fmla="*/ 3 w 93"/>
                <a:gd name="T27" fmla="*/ 9 h 404"/>
                <a:gd name="T28" fmla="*/ 7 w 93"/>
                <a:gd name="T29" fmla="*/ 14 h 404"/>
                <a:gd name="T30" fmla="*/ 34 w 93"/>
                <a:gd name="T31" fmla="*/ 48 h 404"/>
                <a:gd name="T32" fmla="*/ 53 w 93"/>
                <a:gd name="T33" fmla="*/ 91 h 404"/>
                <a:gd name="T34" fmla="*/ 66 w 93"/>
                <a:gd name="T35" fmla="*/ 143 h 404"/>
                <a:gd name="T36" fmla="*/ 70 w 93"/>
                <a:gd name="T37" fmla="*/ 202 h 404"/>
                <a:gd name="T38" fmla="*/ 67 w 93"/>
                <a:gd name="T39" fmla="*/ 254 h 404"/>
                <a:gd name="T40" fmla="*/ 56 w 93"/>
                <a:gd name="T41" fmla="*/ 305 h 404"/>
                <a:gd name="T42" fmla="*/ 36 w 93"/>
                <a:gd name="T43" fmla="*/ 352 h 404"/>
                <a:gd name="T44" fmla="*/ 5 w 93"/>
                <a:gd name="T45" fmla="*/ 393 h 404"/>
                <a:gd name="T46" fmla="*/ 0 w 93"/>
                <a:gd name="T47" fmla="*/ 398 h 404"/>
                <a:gd name="T48" fmla="*/ 0 w 93"/>
                <a:gd name="T49" fmla="*/ 400 h 404"/>
                <a:gd name="T50" fmla="*/ 1 w 93"/>
                <a:gd name="T51" fmla="*/ 403 h 404"/>
                <a:gd name="T52" fmla="*/ 4 w 93"/>
                <a:gd name="T53" fmla="*/ 404 h 404"/>
                <a:gd name="T54" fmla="*/ 12 w 93"/>
                <a:gd name="T55" fmla="*/ 399 h 404"/>
                <a:gd name="T56" fmla="*/ 28 w 93"/>
                <a:gd name="T57" fmla="*/ 384 h 404"/>
                <a:gd name="T58" fmla="*/ 48 w 93"/>
                <a:gd name="T59" fmla="*/ 359 h 404"/>
                <a:gd name="T60" fmla="*/ 68 w 93"/>
                <a:gd name="T61" fmla="*/ 326 h 404"/>
                <a:gd name="T62" fmla="*/ 80 w 93"/>
                <a:gd name="T63" fmla="*/ 292 h 404"/>
                <a:gd name="T64" fmla="*/ 88 w 93"/>
                <a:gd name="T65" fmla="*/ 260 h 404"/>
                <a:gd name="T66" fmla="*/ 92 w 93"/>
                <a:gd name="T67" fmla="*/ 230 h 404"/>
                <a:gd name="T68" fmla="*/ 93 w 93"/>
                <a:gd name="T69" fmla="*/ 202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3" h="404">
                  <a:moveTo>
                    <a:pt x="93" y="202"/>
                  </a:moveTo>
                  <a:lnTo>
                    <a:pt x="92" y="176"/>
                  </a:lnTo>
                  <a:lnTo>
                    <a:pt x="88" y="145"/>
                  </a:lnTo>
                  <a:lnTo>
                    <a:pt x="80" y="111"/>
                  </a:lnTo>
                  <a:lnTo>
                    <a:pt x="67" y="76"/>
                  </a:lnTo>
                  <a:lnTo>
                    <a:pt x="47" y="44"/>
                  </a:lnTo>
                  <a:lnTo>
                    <a:pt x="28" y="20"/>
                  </a:lnTo>
                  <a:lnTo>
                    <a:pt x="12" y="5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9"/>
                  </a:lnTo>
                  <a:lnTo>
                    <a:pt x="7" y="14"/>
                  </a:lnTo>
                  <a:lnTo>
                    <a:pt x="34" y="48"/>
                  </a:lnTo>
                  <a:lnTo>
                    <a:pt x="53" y="91"/>
                  </a:lnTo>
                  <a:lnTo>
                    <a:pt x="66" y="143"/>
                  </a:lnTo>
                  <a:lnTo>
                    <a:pt x="70" y="202"/>
                  </a:lnTo>
                  <a:lnTo>
                    <a:pt x="67" y="254"/>
                  </a:lnTo>
                  <a:lnTo>
                    <a:pt x="56" y="305"/>
                  </a:lnTo>
                  <a:lnTo>
                    <a:pt x="36" y="352"/>
                  </a:lnTo>
                  <a:lnTo>
                    <a:pt x="5" y="393"/>
                  </a:lnTo>
                  <a:lnTo>
                    <a:pt x="0" y="398"/>
                  </a:lnTo>
                  <a:lnTo>
                    <a:pt x="0" y="400"/>
                  </a:lnTo>
                  <a:lnTo>
                    <a:pt x="1" y="403"/>
                  </a:lnTo>
                  <a:lnTo>
                    <a:pt x="4" y="404"/>
                  </a:lnTo>
                  <a:lnTo>
                    <a:pt x="12" y="399"/>
                  </a:lnTo>
                  <a:lnTo>
                    <a:pt x="28" y="384"/>
                  </a:lnTo>
                  <a:lnTo>
                    <a:pt x="48" y="359"/>
                  </a:lnTo>
                  <a:lnTo>
                    <a:pt x="68" y="326"/>
                  </a:lnTo>
                  <a:lnTo>
                    <a:pt x="80" y="292"/>
                  </a:lnTo>
                  <a:lnTo>
                    <a:pt x="88" y="260"/>
                  </a:lnTo>
                  <a:lnTo>
                    <a:pt x="92" y="230"/>
                  </a:lnTo>
                  <a:lnTo>
                    <a:pt x="93" y="202"/>
                  </a:lnTo>
                  <a:close/>
                </a:path>
              </a:pathLst>
            </a:custGeom>
            <a:solidFill>
              <a:srgbClr val="0A5ED6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A5ED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207"/>
            <p:cNvSpPr>
              <a:spLocks noChangeAspect="1"/>
            </p:cNvSpPr>
            <p:nvPr/>
          </p:nvSpPr>
          <p:spPr bwMode="auto">
            <a:xfrm>
              <a:off x="2833" y="246"/>
              <a:ext cx="90" cy="404"/>
            </a:xfrm>
            <a:custGeom>
              <a:avLst/>
              <a:gdLst>
                <a:gd name="T0" fmla="*/ 88 w 90"/>
                <a:gd name="T1" fmla="*/ 16 h 404"/>
                <a:gd name="T2" fmla="*/ 90 w 90"/>
                <a:gd name="T3" fmla="*/ 11 h 404"/>
                <a:gd name="T4" fmla="*/ 90 w 90"/>
                <a:gd name="T5" fmla="*/ 8 h 404"/>
                <a:gd name="T6" fmla="*/ 88 w 90"/>
                <a:gd name="T7" fmla="*/ 3 h 404"/>
                <a:gd name="T8" fmla="*/ 82 w 90"/>
                <a:gd name="T9" fmla="*/ 0 h 404"/>
                <a:gd name="T10" fmla="*/ 77 w 90"/>
                <a:gd name="T11" fmla="*/ 2 h 404"/>
                <a:gd name="T12" fmla="*/ 73 w 90"/>
                <a:gd name="T13" fmla="*/ 10 h 404"/>
                <a:gd name="T14" fmla="*/ 2 w 90"/>
                <a:gd name="T15" fmla="*/ 195 h 404"/>
                <a:gd name="T16" fmla="*/ 0 w 90"/>
                <a:gd name="T17" fmla="*/ 202 h 404"/>
                <a:gd name="T18" fmla="*/ 0 w 90"/>
                <a:gd name="T19" fmla="*/ 204 h 404"/>
                <a:gd name="T20" fmla="*/ 2 w 90"/>
                <a:gd name="T21" fmla="*/ 209 h 404"/>
                <a:gd name="T22" fmla="*/ 73 w 90"/>
                <a:gd name="T23" fmla="*/ 395 h 404"/>
                <a:gd name="T24" fmla="*/ 76 w 90"/>
                <a:gd name="T25" fmla="*/ 401 h 404"/>
                <a:gd name="T26" fmla="*/ 82 w 90"/>
                <a:gd name="T27" fmla="*/ 404 h 404"/>
                <a:gd name="T28" fmla="*/ 88 w 90"/>
                <a:gd name="T29" fmla="*/ 402 h 404"/>
                <a:gd name="T30" fmla="*/ 90 w 90"/>
                <a:gd name="T31" fmla="*/ 396 h 404"/>
                <a:gd name="T32" fmla="*/ 90 w 90"/>
                <a:gd name="T33" fmla="*/ 394 h 404"/>
                <a:gd name="T34" fmla="*/ 88 w 90"/>
                <a:gd name="T35" fmla="*/ 390 h 404"/>
                <a:gd name="T36" fmla="*/ 17 w 90"/>
                <a:gd name="T37" fmla="*/ 202 h 404"/>
                <a:gd name="T38" fmla="*/ 88 w 90"/>
                <a:gd name="T39" fmla="*/ 16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04">
                  <a:moveTo>
                    <a:pt x="88" y="16"/>
                  </a:moveTo>
                  <a:lnTo>
                    <a:pt x="90" y="11"/>
                  </a:lnTo>
                  <a:lnTo>
                    <a:pt x="90" y="8"/>
                  </a:lnTo>
                  <a:lnTo>
                    <a:pt x="88" y="3"/>
                  </a:lnTo>
                  <a:lnTo>
                    <a:pt x="82" y="0"/>
                  </a:lnTo>
                  <a:lnTo>
                    <a:pt x="77" y="2"/>
                  </a:lnTo>
                  <a:lnTo>
                    <a:pt x="73" y="10"/>
                  </a:lnTo>
                  <a:lnTo>
                    <a:pt x="2" y="195"/>
                  </a:lnTo>
                  <a:lnTo>
                    <a:pt x="0" y="202"/>
                  </a:lnTo>
                  <a:lnTo>
                    <a:pt x="0" y="204"/>
                  </a:lnTo>
                  <a:lnTo>
                    <a:pt x="2" y="209"/>
                  </a:lnTo>
                  <a:lnTo>
                    <a:pt x="73" y="395"/>
                  </a:lnTo>
                  <a:lnTo>
                    <a:pt x="76" y="401"/>
                  </a:lnTo>
                  <a:lnTo>
                    <a:pt x="82" y="404"/>
                  </a:lnTo>
                  <a:lnTo>
                    <a:pt x="88" y="402"/>
                  </a:lnTo>
                  <a:lnTo>
                    <a:pt x="90" y="396"/>
                  </a:lnTo>
                  <a:lnTo>
                    <a:pt x="90" y="394"/>
                  </a:lnTo>
                  <a:lnTo>
                    <a:pt x="88" y="390"/>
                  </a:lnTo>
                  <a:lnTo>
                    <a:pt x="17" y="202"/>
                  </a:lnTo>
                  <a:lnTo>
                    <a:pt x="88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208"/>
            <p:cNvSpPr>
              <a:spLocks noChangeAspect="1"/>
            </p:cNvSpPr>
            <p:nvPr/>
          </p:nvSpPr>
          <p:spPr bwMode="auto">
            <a:xfrm>
              <a:off x="3009" y="261"/>
              <a:ext cx="179" cy="80"/>
            </a:xfrm>
            <a:custGeom>
              <a:avLst/>
              <a:gdLst>
                <a:gd name="T0" fmla="*/ 143 w 179"/>
                <a:gd name="T1" fmla="*/ 48 h 80"/>
                <a:gd name="T2" fmla="*/ 138 w 179"/>
                <a:gd name="T3" fmla="*/ 53 h 80"/>
                <a:gd name="T4" fmla="*/ 131 w 179"/>
                <a:gd name="T5" fmla="*/ 59 h 80"/>
                <a:gd name="T6" fmla="*/ 126 w 179"/>
                <a:gd name="T7" fmla="*/ 66 h 80"/>
                <a:gd name="T8" fmla="*/ 124 w 179"/>
                <a:gd name="T9" fmla="*/ 72 h 80"/>
                <a:gd name="T10" fmla="*/ 127 w 179"/>
                <a:gd name="T11" fmla="*/ 77 h 80"/>
                <a:gd name="T12" fmla="*/ 132 w 179"/>
                <a:gd name="T13" fmla="*/ 80 h 80"/>
                <a:gd name="T14" fmla="*/ 137 w 179"/>
                <a:gd name="T15" fmla="*/ 78 h 80"/>
                <a:gd name="T16" fmla="*/ 140 w 179"/>
                <a:gd name="T17" fmla="*/ 75 h 80"/>
                <a:gd name="T18" fmla="*/ 144 w 179"/>
                <a:gd name="T19" fmla="*/ 69 h 80"/>
                <a:gd name="T20" fmla="*/ 151 w 179"/>
                <a:gd name="T21" fmla="*/ 63 h 80"/>
                <a:gd name="T22" fmla="*/ 160 w 179"/>
                <a:gd name="T23" fmla="*/ 55 h 80"/>
                <a:gd name="T24" fmla="*/ 172 w 179"/>
                <a:gd name="T25" fmla="*/ 48 h 80"/>
                <a:gd name="T26" fmla="*/ 176 w 179"/>
                <a:gd name="T27" fmla="*/ 45 h 80"/>
                <a:gd name="T28" fmla="*/ 179 w 179"/>
                <a:gd name="T29" fmla="*/ 40 h 80"/>
                <a:gd name="T30" fmla="*/ 177 w 179"/>
                <a:gd name="T31" fmla="*/ 35 h 80"/>
                <a:gd name="T32" fmla="*/ 173 w 179"/>
                <a:gd name="T33" fmla="*/ 32 h 80"/>
                <a:gd name="T34" fmla="*/ 163 w 179"/>
                <a:gd name="T35" fmla="*/ 22 h 80"/>
                <a:gd name="T36" fmla="*/ 156 w 179"/>
                <a:gd name="T37" fmla="*/ 9 h 80"/>
                <a:gd name="T38" fmla="*/ 154 w 179"/>
                <a:gd name="T39" fmla="*/ 3 h 80"/>
                <a:gd name="T40" fmla="*/ 148 w 179"/>
                <a:gd name="T41" fmla="*/ 0 h 80"/>
                <a:gd name="T42" fmla="*/ 142 w 179"/>
                <a:gd name="T43" fmla="*/ 3 h 80"/>
                <a:gd name="T44" fmla="*/ 140 w 179"/>
                <a:gd name="T45" fmla="*/ 8 h 80"/>
                <a:gd name="T46" fmla="*/ 141 w 179"/>
                <a:gd name="T47" fmla="*/ 12 h 80"/>
                <a:gd name="T48" fmla="*/ 143 w 179"/>
                <a:gd name="T49" fmla="*/ 18 h 80"/>
                <a:gd name="T50" fmla="*/ 146 w 179"/>
                <a:gd name="T51" fmla="*/ 25 h 80"/>
                <a:gd name="T52" fmla="*/ 150 w 179"/>
                <a:gd name="T53" fmla="*/ 32 h 80"/>
                <a:gd name="T54" fmla="*/ 14 w 179"/>
                <a:gd name="T55" fmla="*/ 32 h 80"/>
                <a:gd name="T56" fmla="*/ 9 w 179"/>
                <a:gd name="T57" fmla="*/ 32 h 80"/>
                <a:gd name="T58" fmla="*/ 4 w 179"/>
                <a:gd name="T59" fmla="*/ 33 h 80"/>
                <a:gd name="T60" fmla="*/ 1 w 179"/>
                <a:gd name="T61" fmla="*/ 35 h 80"/>
                <a:gd name="T62" fmla="*/ 0 w 179"/>
                <a:gd name="T63" fmla="*/ 40 h 80"/>
                <a:gd name="T64" fmla="*/ 1 w 179"/>
                <a:gd name="T65" fmla="*/ 45 h 80"/>
                <a:gd name="T66" fmla="*/ 4 w 179"/>
                <a:gd name="T67" fmla="*/ 47 h 80"/>
                <a:gd name="T68" fmla="*/ 9 w 179"/>
                <a:gd name="T69" fmla="*/ 48 h 80"/>
                <a:gd name="T70" fmla="*/ 14 w 179"/>
                <a:gd name="T71" fmla="*/ 48 h 80"/>
                <a:gd name="T72" fmla="*/ 143 w 179"/>
                <a:gd name="T73" fmla="*/ 4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9" h="80">
                  <a:moveTo>
                    <a:pt x="143" y="48"/>
                  </a:moveTo>
                  <a:lnTo>
                    <a:pt x="138" y="53"/>
                  </a:lnTo>
                  <a:lnTo>
                    <a:pt x="131" y="59"/>
                  </a:lnTo>
                  <a:lnTo>
                    <a:pt x="126" y="66"/>
                  </a:lnTo>
                  <a:lnTo>
                    <a:pt x="124" y="72"/>
                  </a:lnTo>
                  <a:lnTo>
                    <a:pt x="127" y="77"/>
                  </a:lnTo>
                  <a:lnTo>
                    <a:pt x="132" y="80"/>
                  </a:lnTo>
                  <a:lnTo>
                    <a:pt x="137" y="78"/>
                  </a:lnTo>
                  <a:lnTo>
                    <a:pt x="140" y="75"/>
                  </a:lnTo>
                  <a:lnTo>
                    <a:pt x="144" y="69"/>
                  </a:lnTo>
                  <a:lnTo>
                    <a:pt x="151" y="63"/>
                  </a:lnTo>
                  <a:lnTo>
                    <a:pt x="160" y="55"/>
                  </a:lnTo>
                  <a:lnTo>
                    <a:pt x="172" y="48"/>
                  </a:lnTo>
                  <a:lnTo>
                    <a:pt x="176" y="45"/>
                  </a:lnTo>
                  <a:lnTo>
                    <a:pt x="179" y="40"/>
                  </a:lnTo>
                  <a:lnTo>
                    <a:pt x="177" y="35"/>
                  </a:lnTo>
                  <a:lnTo>
                    <a:pt x="173" y="32"/>
                  </a:lnTo>
                  <a:lnTo>
                    <a:pt x="163" y="22"/>
                  </a:lnTo>
                  <a:lnTo>
                    <a:pt x="156" y="9"/>
                  </a:lnTo>
                  <a:lnTo>
                    <a:pt x="154" y="3"/>
                  </a:lnTo>
                  <a:lnTo>
                    <a:pt x="148" y="0"/>
                  </a:lnTo>
                  <a:lnTo>
                    <a:pt x="142" y="3"/>
                  </a:lnTo>
                  <a:lnTo>
                    <a:pt x="140" y="8"/>
                  </a:lnTo>
                  <a:lnTo>
                    <a:pt x="141" y="12"/>
                  </a:lnTo>
                  <a:lnTo>
                    <a:pt x="143" y="18"/>
                  </a:lnTo>
                  <a:lnTo>
                    <a:pt x="146" y="25"/>
                  </a:lnTo>
                  <a:lnTo>
                    <a:pt x="150" y="32"/>
                  </a:lnTo>
                  <a:lnTo>
                    <a:pt x="14" y="32"/>
                  </a:lnTo>
                  <a:lnTo>
                    <a:pt x="9" y="32"/>
                  </a:lnTo>
                  <a:lnTo>
                    <a:pt x="4" y="33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" y="45"/>
                  </a:lnTo>
                  <a:lnTo>
                    <a:pt x="4" y="47"/>
                  </a:lnTo>
                  <a:lnTo>
                    <a:pt x="9" y="48"/>
                  </a:lnTo>
                  <a:lnTo>
                    <a:pt x="14" y="48"/>
                  </a:lnTo>
                  <a:lnTo>
                    <a:pt x="143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Freeform 209"/>
            <p:cNvSpPr>
              <a:spLocks noChangeAspect="1"/>
            </p:cNvSpPr>
            <p:nvPr/>
          </p:nvSpPr>
          <p:spPr bwMode="auto">
            <a:xfrm>
              <a:off x="2955" y="371"/>
              <a:ext cx="218" cy="183"/>
            </a:xfrm>
            <a:custGeom>
              <a:avLst/>
              <a:gdLst>
                <a:gd name="T0" fmla="*/ 21 w 218"/>
                <a:gd name="T1" fmla="*/ 165 h 183"/>
                <a:gd name="T2" fmla="*/ 23 w 218"/>
                <a:gd name="T3" fmla="*/ 180 h 183"/>
                <a:gd name="T4" fmla="*/ 40 w 218"/>
                <a:gd name="T5" fmla="*/ 180 h 183"/>
                <a:gd name="T6" fmla="*/ 48 w 218"/>
                <a:gd name="T7" fmla="*/ 168 h 183"/>
                <a:gd name="T8" fmla="*/ 52 w 218"/>
                <a:gd name="T9" fmla="*/ 150 h 183"/>
                <a:gd name="T10" fmla="*/ 63 w 218"/>
                <a:gd name="T11" fmla="*/ 105 h 183"/>
                <a:gd name="T12" fmla="*/ 71 w 218"/>
                <a:gd name="T13" fmla="*/ 72 h 183"/>
                <a:gd name="T14" fmla="*/ 74 w 218"/>
                <a:gd name="T15" fmla="*/ 61 h 183"/>
                <a:gd name="T16" fmla="*/ 83 w 218"/>
                <a:gd name="T17" fmla="*/ 45 h 183"/>
                <a:gd name="T18" fmla="*/ 115 w 218"/>
                <a:gd name="T19" fmla="*/ 15 h 183"/>
                <a:gd name="T20" fmla="*/ 152 w 218"/>
                <a:gd name="T21" fmla="*/ 11 h 183"/>
                <a:gd name="T22" fmla="*/ 162 w 218"/>
                <a:gd name="T23" fmla="*/ 27 h 183"/>
                <a:gd name="T24" fmla="*/ 160 w 218"/>
                <a:gd name="T25" fmla="*/ 60 h 183"/>
                <a:gd name="T26" fmla="*/ 143 w 218"/>
                <a:gd name="T27" fmla="*/ 113 h 183"/>
                <a:gd name="T28" fmla="*/ 133 w 218"/>
                <a:gd name="T29" fmla="*/ 142 h 183"/>
                <a:gd name="T30" fmla="*/ 135 w 218"/>
                <a:gd name="T31" fmla="*/ 163 h 183"/>
                <a:gd name="T32" fmla="*/ 152 w 218"/>
                <a:gd name="T33" fmla="*/ 180 h 183"/>
                <a:gd name="T34" fmla="*/ 190 w 218"/>
                <a:gd name="T35" fmla="*/ 174 h 183"/>
                <a:gd name="T36" fmla="*/ 216 w 218"/>
                <a:gd name="T37" fmla="*/ 132 h 183"/>
                <a:gd name="T38" fmla="*/ 217 w 218"/>
                <a:gd name="T39" fmla="*/ 117 h 183"/>
                <a:gd name="T40" fmla="*/ 210 w 218"/>
                <a:gd name="T41" fmla="*/ 118 h 183"/>
                <a:gd name="T42" fmla="*/ 201 w 218"/>
                <a:gd name="T43" fmla="*/ 143 h 183"/>
                <a:gd name="T44" fmla="*/ 180 w 218"/>
                <a:gd name="T45" fmla="*/ 170 h 183"/>
                <a:gd name="T46" fmla="*/ 159 w 218"/>
                <a:gd name="T47" fmla="*/ 171 h 183"/>
                <a:gd name="T48" fmla="*/ 159 w 218"/>
                <a:gd name="T49" fmla="*/ 146 h 183"/>
                <a:gd name="T50" fmla="*/ 171 w 218"/>
                <a:gd name="T51" fmla="*/ 112 h 183"/>
                <a:gd name="T52" fmla="*/ 186 w 218"/>
                <a:gd name="T53" fmla="*/ 64 h 183"/>
                <a:gd name="T54" fmla="*/ 185 w 218"/>
                <a:gd name="T55" fmla="*/ 25 h 183"/>
                <a:gd name="T56" fmla="*/ 162 w 218"/>
                <a:gd name="T57" fmla="*/ 3 h 183"/>
                <a:gd name="T58" fmla="*/ 118 w 218"/>
                <a:gd name="T59" fmla="*/ 4 h 183"/>
                <a:gd name="T60" fmla="*/ 87 w 218"/>
                <a:gd name="T61" fmla="*/ 26 h 183"/>
                <a:gd name="T62" fmla="*/ 75 w 218"/>
                <a:gd name="T63" fmla="*/ 20 h 183"/>
                <a:gd name="T64" fmla="*/ 55 w 218"/>
                <a:gd name="T65" fmla="*/ 2 h 183"/>
                <a:gd name="T66" fmla="*/ 30 w 218"/>
                <a:gd name="T67" fmla="*/ 2 h 183"/>
                <a:gd name="T68" fmla="*/ 16 w 218"/>
                <a:gd name="T69" fmla="*/ 16 h 183"/>
                <a:gd name="T70" fmla="*/ 7 w 218"/>
                <a:gd name="T71" fmla="*/ 35 h 183"/>
                <a:gd name="T72" fmla="*/ 1 w 218"/>
                <a:gd name="T73" fmla="*/ 57 h 183"/>
                <a:gd name="T74" fmla="*/ 2 w 218"/>
                <a:gd name="T75" fmla="*/ 65 h 183"/>
                <a:gd name="T76" fmla="*/ 7 w 218"/>
                <a:gd name="T77" fmla="*/ 66 h 183"/>
                <a:gd name="T78" fmla="*/ 10 w 218"/>
                <a:gd name="T79" fmla="*/ 62 h 183"/>
                <a:gd name="T80" fmla="*/ 17 w 218"/>
                <a:gd name="T81" fmla="*/ 37 h 183"/>
                <a:gd name="T82" fmla="*/ 31 w 218"/>
                <a:gd name="T83" fmla="*/ 12 h 183"/>
                <a:gd name="T84" fmla="*/ 46 w 218"/>
                <a:gd name="T85" fmla="*/ 10 h 183"/>
                <a:gd name="T86" fmla="*/ 53 w 218"/>
                <a:gd name="T87" fmla="*/ 19 h 183"/>
                <a:gd name="T88" fmla="*/ 53 w 218"/>
                <a:gd name="T89" fmla="*/ 33 h 183"/>
                <a:gd name="T90" fmla="*/ 50 w 218"/>
                <a:gd name="T91" fmla="*/ 48 h 183"/>
                <a:gd name="T92" fmla="*/ 24 w 218"/>
                <a:gd name="T93" fmla="*/ 15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8" h="183">
                  <a:moveTo>
                    <a:pt x="24" y="155"/>
                  </a:moveTo>
                  <a:lnTo>
                    <a:pt x="21" y="165"/>
                  </a:lnTo>
                  <a:lnTo>
                    <a:pt x="20" y="172"/>
                  </a:lnTo>
                  <a:lnTo>
                    <a:pt x="23" y="180"/>
                  </a:lnTo>
                  <a:lnTo>
                    <a:pt x="32" y="183"/>
                  </a:lnTo>
                  <a:lnTo>
                    <a:pt x="40" y="180"/>
                  </a:lnTo>
                  <a:lnTo>
                    <a:pt x="47" y="172"/>
                  </a:lnTo>
                  <a:lnTo>
                    <a:pt x="48" y="168"/>
                  </a:lnTo>
                  <a:lnTo>
                    <a:pt x="50" y="160"/>
                  </a:lnTo>
                  <a:lnTo>
                    <a:pt x="52" y="150"/>
                  </a:lnTo>
                  <a:lnTo>
                    <a:pt x="54" y="142"/>
                  </a:lnTo>
                  <a:lnTo>
                    <a:pt x="63" y="105"/>
                  </a:lnTo>
                  <a:lnTo>
                    <a:pt x="70" y="78"/>
                  </a:lnTo>
                  <a:lnTo>
                    <a:pt x="71" y="72"/>
                  </a:lnTo>
                  <a:lnTo>
                    <a:pt x="73" y="66"/>
                  </a:lnTo>
                  <a:lnTo>
                    <a:pt x="74" y="61"/>
                  </a:lnTo>
                  <a:lnTo>
                    <a:pt x="75" y="58"/>
                  </a:lnTo>
                  <a:lnTo>
                    <a:pt x="83" y="45"/>
                  </a:lnTo>
                  <a:lnTo>
                    <a:pt x="96" y="29"/>
                  </a:lnTo>
                  <a:lnTo>
                    <a:pt x="115" y="15"/>
                  </a:lnTo>
                  <a:lnTo>
                    <a:pt x="141" y="9"/>
                  </a:lnTo>
                  <a:lnTo>
                    <a:pt x="152" y="11"/>
                  </a:lnTo>
                  <a:lnTo>
                    <a:pt x="159" y="18"/>
                  </a:lnTo>
                  <a:lnTo>
                    <a:pt x="162" y="27"/>
                  </a:lnTo>
                  <a:lnTo>
                    <a:pt x="163" y="37"/>
                  </a:lnTo>
                  <a:lnTo>
                    <a:pt x="160" y="60"/>
                  </a:lnTo>
                  <a:lnTo>
                    <a:pt x="152" y="87"/>
                  </a:lnTo>
                  <a:lnTo>
                    <a:pt x="143" y="113"/>
                  </a:lnTo>
                  <a:lnTo>
                    <a:pt x="137" y="131"/>
                  </a:lnTo>
                  <a:lnTo>
                    <a:pt x="133" y="142"/>
                  </a:lnTo>
                  <a:lnTo>
                    <a:pt x="133" y="150"/>
                  </a:lnTo>
                  <a:lnTo>
                    <a:pt x="135" y="163"/>
                  </a:lnTo>
                  <a:lnTo>
                    <a:pt x="142" y="173"/>
                  </a:lnTo>
                  <a:lnTo>
                    <a:pt x="152" y="180"/>
                  </a:lnTo>
                  <a:lnTo>
                    <a:pt x="166" y="183"/>
                  </a:lnTo>
                  <a:lnTo>
                    <a:pt x="190" y="174"/>
                  </a:lnTo>
                  <a:lnTo>
                    <a:pt x="206" y="153"/>
                  </a:lnTo>
                  <a:lnTo>
                    <a:pt x="216" y="132"/>
                  </a:lnTo>
                  <a:lnTo>
                    <a:pt x="218" y="121"/>
                  </a:lnTo>
                  <a:lnTo>
                    <a:pt x="217" y="117"/>
                  </a:lnTo>
                  <a:lnTo>
                    <a:pt x="214" y="116"/>
                  </a:lnTo>
                  <a:lnTo>
                    <a:pt x="210" y="118"/>
                  </a:lnTo>
                  <a:lnTo>
                    <a:pt x="208" y="124"/>
                  </a:lnTo>
                  <a:lnTo>
                    <a:pt x="201" y="143"/>
                  </a:lnTo>
                  <a:lnTo>
                    <a:pt x="191" y="159"/>
                  </a:lnTo>
                  <a:lnTo>
                    <a:pt x="180" y="170"/>
                  </a:lnTo>
                  <a:lnTo>
                    <a:pt x="166" y="174"/>
                  </a:lnTo>
                  <a:lnTo>
                    <a:pt x="159" y="171"/>
                  </a:lnTo>
                  <a:lnTo>
                    <a:pt x="157" y="160"/>
                  </a:lnTo>
                  <a:lnTo>
                    <a:pt x="159" y="146"/>
                  </a:lnTo>
                  <a:lnTo>
                    <a:pt x="164" y="132"/>
                  </a:lnTo>
                  <a:lnTo>
                    <a:pt x="171" y="112"/>
                  </a:lnTo>
                  <a:lnTo>
                    <a:pt x="179" y="88"/>
                  </a:lnTo>
                  <a:lnTo>
                    <a:pt x="186" y="64"/>
                  </a:lnTo>
                  <a:lnTo>
                    <a:pt x="189" y="43"/>
                  </a:lnTo>
                  <a:lnTo>
                    <a:pt x="185" y="25"/>
                  </a:lnTo>
                  <a:lnTo>
                    <a:pt x="176" y="11"/>
                  </a:lnTo>
                  <a:lnTo>
                    <a:pt x="162" y="3"/>
                  </a:lnTo>
                  <a:lnTo>
                    <a:pt x="142" y="0"/>
                  </a:lnTo>
                  <a:lnTo>
                    <a:pt x="118" y="4"/>
                  </a:lnTo>
                  <a:lnTo>
                    <a:pt x="100" y="14"/>
                  </a:lnTo>
                  <a:lnTo>
                    <a:pt x="87" y="26"/>
                  </a:lnTo>
                  <a:lnTo>
                    <a:pt x="79" y="35"/>
                  </a:lnTo>
                  <a:lnTo>
                    <a:pt x="75" y="20"/>
                  </a:lnTo>
                  <a:lnTo>
                    <a:pt x="67" y="9"/>
                  </a:lnTo>
                  <a:lnTo>
                    <a:pt x="55" y="2"/>
                  </a:lnTo>
                  <a:lnTo>
                    <a:pt x="42" y="0"/>
                  </a:lnTo>
                  <a:lnTo>
                    <a:pt x="30" y="2"/>
                  </a:lnTo>
                  <a:lnTo>
                    <a:pt x="22" y="9"/>
                  </a:lnTo>
                  <a:lnTo>
                    <a:pt x="16" y="16"/>
                  </a:lnTo>
                  <a:lnTo>
                    <a:pt x="12" y="23"/>
                  </a:lnTo>
                  <a:lnTo>
                    <a:pt x="7" y="35"/>
                  </a:lnTo>
                  <a:lnTo>
                    <a:pt x="3" y="47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5" y="66"/>
                  </a:lnTo>
                  <a:lnTo>
                    <a:pt x="7" y="66"/>
                  </a:lnTo>
                  <a:lnTo>
                    <a:pt x="9" y="65"/>
                  </a:lnTo>
                  <a:lnTo>
                    <a:pt x="10" y="62"/>
                  </a:lnTo>
                  <a:lnTo>
                    <a:pt x="11" y="57"/>
                  </a:lnTo>
                  <a:lnTo>
                    <a:pt x="17" y="37"/>
                  </a:lnTo>
                  <a:lnTo>
                    <a:pt x="23" y="22"/>
                  </a:lnTo>
                  <a:lnTo>
                    <a:pt x="31" y="12"/>
                  </a:lnTo>
                  <a:lnTo>
                    <a:pt x="41" y="9"/>
                  </a:lnTo>
                  <a:lnTo>
                    <a:pt x="46" y="10"/>
                  </a:lnTo>
                  <a:lnTo>
                    <a:pt x="50" y="13"/>
                  </a:lnTo>
                  <a:lnTo>
                    <a:pt x="53" y="19"/>
                  </a:lnTo>
                  <a:lnTo>
                    <a:pt x="54" y="27"/>
                  </a:lnTo>
                  <a:lnTo>
                    <a:pt x="53" y="33"/>
                  </a:lnTo>
                  <a:lnTo>
                    <a:pt x="52" y="40"/>
                  </a:lnTo>
                  <a:lnTo>
                    <a:pt x="50" y="48"/>
                  </a:lnTo>
                  <a:lnTo>
                    <a:pt x="47" y="61"/>
                  </a:lnTo>
                  <a:lnTo>
                    <a:pt x="24" y="1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210"/>
            <p:cNvSpPr>
              <a:spLocks noChangeAspect="1"/>
            </p:cNvSpPr>
            <p:nvPr/>
          </p:nvSpPr>
          <p:spPr bwMode="auto">
            <a:xfrm>
              <a:off x="3226" y="246"/>
              <a:ext cx="94" cy="404"/>
            </a:xfrm>
            <a:custGeom>
              <a:avLst/>
              <a:gdLst>
                <a:gd name="T0" fmla="*/ 94 w 94"/>
                <a:gd name="T1" fmla="*/ 400 h 404"/>
                <a:gd name="T2" fmla="*/ 93 w 94"/>
                <a:gd name="T3" fmla="*/ 399 h 404"/>
                <a:gd name="T4" fmla="*/ 93 w 94"/>
                <a:gd name="T5" fmla="*/ 398 h 404"/>
                <a:gd name="T6" fmla="*/ 91 w 94"/>
                <a:gd name="T7" fmla="*/ 396 h 404"/>
                <a:gd name="T8" fmla="*/ 87 w 94"/>
                <a:gd name="T9" fmla="*/ 392 h 404"/>
                <a:gd name="T10" fmla="*/ 56 w 94"/>
                <a:gd name="T11" fmla="*/ 349 h 404"/>
                <a:gd name="T12" fmla="*/ 36 w 94"/>
                <a:gd name="T13" fmla="*/ 301 h 404"/>
                <a:gd name="T14" fmla="*/ 26 w 94"/>
                <a:gd name="T15" fmla="*/ 251 h 404"/>
                <a:gd name="T16" fmla="*/ 23 w 94"/>
                <a:gd name="T17" fmla="*/ 202 h 404"/>
                <a:gd name="T18" fmla="*/ 27 w 94"/>
                <a:gd name="T19" fmla="*/ 150 h 404"/>
                <a:gd name="T20" fmla="*/ 37 w 94"/>
                <a:gd name="T21" fmla="*/ 99 h 404"/>
                <a:gd name="T22" fmla="*/ 57 w 94"/>
                <a:gd name="T23" fmla="*/ 53 h 404"/>
                <a:gd name="T24" fmla="*/ 88 w 94"/>
                <a:gd name="T25" fmla="*/ 11 h 404"/>
                <a:gd name="T26" fmla="*/ 93 w 94"/>
                <a:gd name="T27" fmla="*/ 6 h 404"/>
                <a:gd name="T28" fmla="*/ 94 w 94"/>
                <a:gd name="T29" fmla="*/ 4 h 404"/>
                <a:gd name="T30" fmla="*/ 92 w 94"/>
                <a:gd name="T31" fmla="*/ 1 h 404"/>
                <a:gd name="T32" fmla="*/ 90 w 94"/>
                <a:gd name="T33" fmla="*/ 0 h 404"/>
                <a:gd name="T34" fmla="*/ 81 w 94"/>
                <a:gd name="T35" fmla="*/ 5 h 404"/>
                <a:gd name="T36" fmla="*/ 65 w 94"/>
                <a:gd name="T37" fmla="*/ 21 h 404"/>
                <a:gd name="T38" fmla="*/ 45 w 94"/>
                <a:gd name="T39" fmla="*/ 45 h 404"/>
                <a:gd name="T40" fmla="*/ 26 w 94"/>
                <a:gd name="T41" fmla="*/ 79 h 404"/>
                <a:gd name="T42" fmla="*/ 13 w 94"/>
                <a:gd name="T43" fmla="*/ 112 h 404"/>
                <a:gd name="T44" fmla="*/ 5 w 94"/>
                <a:gd name="T45" fmla="*/ 145 h 404"/>
                <a:gd name="T46" fmla="*/ 1 w 94"/>
                <a:gd name="T47" fmla="*/ 175 h 404"/>
                <a:gd name="T48" fmla="*/ 0 w 94"/>
                <a:gd name="T49" fmla="*/ 202 h 404"/>
                <a:gd name="T50" fmla="*/ 1 w 94"/>
                <a:gd name="T51" fmla="*/ 229 h 404"/>
                <a:gd name="T52" fmla="*/ 5 w 94"/>
                <a:gd name="T53" fmla="*/ 260 h 404"/>
                <a:gd name="T54" fmla="*/ 13 w 94"/>
                <a:gd name="T55" fmla="*/ 294 h 404"/>
                <a:gd name="T56" fmla="*/ 27 w 94"/>
                <a:gd name="T57" fmla="*/ 328 h 404"/>
                <a:gd name="T58" fmla="*/ 46 w 94"/>
                <a:gd name="T59" fmla="*/ 361 h 404"/>
                <a:gd name="T60" fmla="*/ 66 w 94"/>
                <a:gd name="T61" fmla="*/ 385 h 404"/>
                <a:gd name="T62" fmla="*/ 81 w 94"/>
                <a:gd name="T63" fmla="*/ 399 h 404"/>
                <a:gd name="T64" fmla="*/ 90 w 94"/>
                <a:gd name="T65" fmla="*/ 404 h 404"/>
                <a:gd name="T66" fmla="*/ 92 w 94"/>
                <a:gd name="T67" fmla="*/ 403 h 404"/>
                <a:gd name="T68" fmla="*/ 94 w 94"/>
                <a:gd name="T69" fmla="*/ 40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404">
                  <a:moveTo>
                    <a:pt x="94" y="400"/>
                  </a:moveTo>
                  <a:lnTo>
                    <a:pt x="93" y="399"/>
                  </a:lnTo>
                  <a:lnTo>
                    <a:pt x="93" y="398"/>
                  </a:lnTo>
                  <a:lnTo>
                    <a:pt x="91" y="396"/>
                  </a:lnTo>
                  <a:lnTo>
                    <a:pt x="87" y="392"/>
                  </a:lnTo>
                  <a:lnTo>
                    <a:pt x="56" y="349"/>
                  </a:lnTo>
                  <a:lnTo>
                    <a:pt x="36" y="301"/>
                  </a:lnTo>
                  <a:lnTo>
                    <a:pt x="26" y="251"/>
                  </a:lnTo>
                  <a:lnTo>
                    <a:pt x="23" y="202"/>
                  </a:lnTo>
                  <a:lnTo>
                    <a:pt x="27" y="150"/>
                  </a:lnTo>
                  <a:lnTo>
                    <a:pt x="37" y="99"/>
                  </a:lnTo>
                  <a:lnTo>
                    <a:pt x="57" y="53"/>
                  </a:lnTo>
                  <a:lnTo>
                    <a:pt x="88" y="11"/>
                  </a:lnTo>
                  <a:lnTo>
                    <a:pt x="93" y="6"/>
                  </a:lnTo>
                  <a:lnTo>
                    <a:pt x="94" y="4"/>
                  </a:lnTo>
                  <a:lnTo>
                    <a:pt x="92" y="1"/>
                  </a:lnTo>
                  <a:lnTo>
                    <a:pt x="90" y="0"/>
                  </a:lnTo>
                  <a:lnTo>
                    <a:pt x="81" y="5"/>
                  </a:lnTo>
                  <a:lnTo>
                    <a:pt x="65" y="21"/>
                  </a:lnTo>
                  <a:lnTo>
                    <a:pt x="45" y="45"/>
                  </a:lnTo>
                  <a:lnTo>
                    <a:pt x="26" y="79"/>
                  </a:lnTo>
                  <a:lnTo>
                    <a:pt x="13" y="112"/>
                  </a:lnTo>
                  <a:lnTo>
                    <a:pt x="5" y="145"/>
                  </a:lnTo>
                  <a:lnTo>
                    <a:pt x="1" y="175"/>
                  </a:lnTo>
                  <a:lnTo>
                    <a:pt x="0" y="202"/>
                  </a:lnTo>
                  <a:lnTo>
                    <a:pt x="1" y="229"/>
                  </a:lnTo>
                  <a:lnTo>
                    <a:pt x="5" y="260"/>
                  </a:lnTo>
                  <a:lnTo>
                    <a:pt x="13" y="294"/>
                  </a:lnTo>
                  <a:lnTo>
                    <a:pt x="27" y="328"/>
                  </a:lnTo>
                  <a:lnTo>
                    <a:pt x="46" y="361"/>
                  </a:lnTo>
                  <a:lnTo>
                    <a:pt x="66" y="385"/>
                  </a:lnTo>
                  <a:lnTo>
                    <a:pt x="81" y="399"/>
                  </a:lnTo>
                  <a:lnTo>
                    <a:pt x="90" y="404"/>
                  </a:lnTo>
                  <a:lnTo>
                    <a:pt x="92" y="403"/>
                  </a:lnTo>
                  <a:lnTo>
                    <a:pt x="94" y="40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211"/>
            <p:cNvSpPr>
              <a:spLocks noChangeAspect="1"/>
            </p:cNvSpPr>
            <p:nvPr/>
          </p:nvSpPr>
          <p:spPr bwMode="auto">
            <a:xfrm>
              <a:off x="3353" y="370"/>
              <a:ext cx="227" cy="179"/>
            </a:xfrm>
            <a:custGeom>
              <a:avLst/>
              <a:gdLst>
                <a:gd name="T0" fmla="*/ 131 w 227"/>
                <a:gd name="T1" fmla="*/ 80 h 179"/>
                <a:gd name="T2" fmla="*/ 178 w 227"/>
                <a:gd name="T3" fmla="*/ 27 h 179"/>
                <a:gd name="T4" fmla="*/ 182 w 227"/>
                <a:gd name="T5" fmla="*/ 24 h 179"/>
                <a:gd name="T6" fmla="*/ 188 w 227"/>
                <a:gd name="T7" fmla="*/ 21 h 179"/>
                <a:gd name="T8" fmla="*/ 199 w 227"/>
                <a:gd name="T9" fmla="*/ 20 h 179"/>
                <a:gd name="T10" fmla="*/ 219 w 227"/>
                <a:gd name="T11" fmla="*/ 19 h 179"/>
                <a:gd name="T12" fmla="*/ 219 w 227"/>
                <a:gd name="T13" fmla="*/ 0 h 179"/>
                <a:gd name="T14" fmla="*/ 141 w 227"/>
                <a:gd name="T15" fmla="*/ 0 h 179"/>
                <a:gd name="T16" fmla="*/ 141 w 227"/>
                <a:gd name="T17" fmla="*/ 19 h 179"/>
                <a:gd name="T18" fmla="*/ 149 w 227"/>
                <a:gd name="T19" fmla="*/ 20 h 179"/>
                <a:gd name="T20" fmla="*/ 156 w 227"/>
                <a:gd name="T21" fmla="*/ 23 h 179"/>
                <a:gd name="T22" fmla="*/ 154 w 227"/>
                <a:gd name="T23" fmla="*/ 25 h 179"/>
                <a:gd name="T24" fmla="*/ 153 w 227"/>
                <a:gd name="T25" fmla="*/ 27 h 179"/>
                <a:gd name="T26" fmla="*/ 119 w 227"/>
                <a:gd name="T27" fmla="*/ 66 h 179"/>
                <a:gd name="T28" fmla="*/ 79 w 227"/>
                <a:gd name="T29" fmla="*/ 19 h 179"/>
                <a:gd name="T30" fmla="*/ 95 w 227"/>
                <a:gd name="T31" fmla="*/ 19 h 179"/>
                <a:gd name="T32" fmla="*/ 95 w 227"/>
                <a:gd name="T33" fmla="*/ 0 h 179"/>
                <a:gd name="T34" fmla="*/ 2 w 227"/>
                <a:gd name="T35" fmla="*/ 0 h 179"/>
                <a:gd name="T36" fmla="*/ 2 w 227"/>
                <a:gd name="T37" fmla="*/ 19 h 179"/>
                <a:gd name="T38" fmla="*/ 31 w 227"/>
                <a:gd name="T39" fmla="*/ 19 h 179"/>
                <a:gd name="T40" fmla="*/ 94 w 227"/>
                <a:gd name="T41" fmla="*/ 93 h 179"/>
                <a:gd name="T42" fmla="*/ 41 w 227"/>
                <a:gd name="T43" fmla="*/ 153 h 179"/>
                <a:gd name="T44" fmla="*/ 34 w 227"/>
                <a:gd name="T45" fmla="*/ 157 h 179"/>
                <a:gd name="T46" fmla="*/ 25 w 227"/>
                <a:gd name="T47" fmla="*/ 159 h 179"/>
                <a:gd name="T48" fmla="*/ 14 w 227"/>
                <a:gd name="T49" fmla="*/ 160 h 179"/>
                <a:gd name="T50" fmla="*/ 0 w 227"/>
                <a:gd name="T51" fmla="*/ 160 h 179"/>
                <a:gd name="T52" fmla="*/ 0 w 227"/>
                <a:gd name="T53" fmla="*/ 179 h 179"/>
                <a:gd name="T54" fmla="*/ 79 w 227"/>
                <a:gd name="T55" fmla="*/ 179 h 179"/>
                <a:gd name="T56" fmla="*/ 79 w 227"/>
                <a:gd name="T57" fmla="*/ 160 h 179"/>
                <a:gd name="T58" fmla="*/ 69 w 227"/>
                <a:gd name="T59" fmla="*/ 159 h 179"/>
                <a:gd name="T60" fmla="*/ 64 w 227"/>
                <a:gd name="T61" fmla="*/ 156 h 179"/>
                <a:gd name="T62" fmla="*/ 64 w 227"/>
                <a:gd name="T63" fmla="*/ 155 h 179"/>
                <a:gd name="T64" fmla="*/ 67 w 227"/>
                <a:gd name="T65" fmla="*/ 152 h 179"/>
                <a:gd name="T66" fmla="*/ 106 w 227"/>
                <a:gd name="T67" fmla="*/ 108 h 179"/>
                <a:gd name="T68" fmla="*/ 150 w 227"/>
                <a:gd name="T69" fmla="*/ 160 h 179"/>
                <a:gd name="T70" fmla="*/ 134 w 227"/>
                <a:gd name="T71" fmla="*/ 160 h 179"/>
                <a:gd name="T72" fmla="*/ 134 w 227"/>
                <a:gd name="T73" fmla="*/ 179 h 179"/>
                <a:gd name="T74" fmla="*/ 227 w 227"/>
                <a:gd name="T75" fmla="*/ 179 h 179"/>
                <a:gd name="T76" fmla="*/ 227 w 227"/>
                <a:gd name="T77" fmla="*/ 160 h 179"/>
                <a:gd name="T78" fmla="*/ 199 w 227"/>
                <a:gd name="T79" fmla="*/ 160 h 179"/>
                <a:gd name="T80" fmla="*/ 131 w 227"/>
                <a:gd name="T81" fmla="*/ 8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7" h="179">
                  <a:moveTo>
                    <a:pt x="131" y="80"/>
                  </a:moveTo>
                  <a:lnTo>
                    <a:pt x="178" y="27"/>
                  </a:lnTo>
                  <a:lnTo>
                    <a:pt x="182" y="24"/>
                  </a:lnTo>
                  <a:lnTo>
                    <a:pt x="188" y="21"/>
                  </a:lnTo>
                  <a:lnTo>
                    <a:pt x="199" y="20"/>
                  </a:lnTo>
                  <a:lnTo>
                    <a:pt x="219" y="19"/>
                  </a:lnTo>
                  <a:lnTo>
                    <a:pt x="219" y="0"/>
                  </a:lnTo>
                  <a:lnTo>
                    <a:pt x="141" y="0"/>
                  </a:lnTo>
                  <a:lnTo>
                    <a:pt x="141" y="19"/>
                  </a:lnTo>
                  <a:lnTo>
                    <a:pt x="149" y="20"/>
                  </a:lnTo>
                  <a:lnTo>
                    <a:pt x="156" y="23"/>
                  </a:lnTo>
                  <a:lnTo>
                    <a:pt x="154" y="25"/>
                  </a:lnTo>
                  <a:lnTo>
                    <a:pt x="153" y="27"/>
                  </a:lnTo>
                  <a:lnTo>
                    <a:pt x="119" y="66"/>
                  </a:lnTo>
                  <a:lnTo>
                    <a:pt x="79" y="19"/>
                  </a:lnTo>
                  <a:lnTo>
                    <a:pt x="95" y="19"/>
                  </a:lnTo>
                  <a:lnTo>
                    <a:pt x="95" y="0"/>
                  </a:lnTo>
                  <a:lnTo>
                    <a:pt x="2" y="0"/>
                  </a:lnTo>
                  <a:lnTo>
                    <a:pt x="2" y="19"/>
                  </a:lnTo>
                  <a:lnTo>
                    <a:pt x="31" y="19"/>
                  </a:lnTo>
                  <a:lnTo>
                    <a:pt x="94" y="93"/>
                  </a:lnTo>
                  <a:lnTo>
                    <a:pt x="41" y="153"/>
                  </a:lnTo>
                  <a:lnTo>
                    <a:pt x="34" y="157"/>
                  </a:lnTo>
                  <a:lnTo>
                    <a:pt x="25" y="159"/>
                  </a:lnTo>
                  <a:lnTo>
                    <a:pt x="14" y="160"/>
                  </a:lnTo>
                  <a:lnTo>
                    <a:pt x="0" y="160"/>
                  </a:lnTo>
                  <a:lnTo>
                    <a:pt x="0" y="179"/>
                  </a:lnTo>
                  <a:lnTo>
                    <a:pt x="79" y="179"/>
                  </a:lnTo>
                  <a:lnTo>
                    <a:pt x="79" y="160"/>
                  </a:lnTo>
                  <a:lnTo>
                    <a:pt x="69" y="159"/>
                  </a:lnTo>
                  <a:lnTo>
                    <a:pt x="64" y="156"/>
                  </a:lnTo>
                  <a:lnTo>
                    <a:pt x="64" y="155"/>
                  </a:lnTo>
                  <a:lnTo>
                    <a:pt x="67" y="152"/>
                  </a:lnTo>
                  <a:lnTo>
                    <a:pt x="106" y="108"/>
                  </a:lnTo>
                  <a:lnTo>
                    <a:pt x="150" y="160"/>
                  </a:lnTo>
                  <a:lnTo>
                    <a:pt x="134" y="160"/>
                  </a:lnTo>
                  <a:lnTo>
                    <a:pt x="134" y="179"/>
                  </a:lnTo>
                  <a:lnTo>
                    <a:pt x="227" y="179"/>
                  </a:lnTo>
                  <a:lnTo>
                    <a:pt x="227" y="160"/>
                  </a:lnTo>
                  <a:lnTo>
                    <a:pt x="199" y="160"/>
                  </a:lnTo>
                  <a:lnTo>
                    <a:pt x="131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212"/>
            <p:cNvSpPr>
              <a:spLocks noChangeAspect="1"/>
            </p:cNvSpPr>
            <p:nvPr/>
          </p:nvSpPr>
          <p:spPr bwMode="auto">
            <a:xfrm>
              <a:off x="3610" y="246"/>
              <a:ext cx="94" cy="404"/>
            </a:xfrm>
            <a:custGeom>
              <a:avLst/>
              <a:gdLst>
                <a:gd name="T0" fmla="*/ 94 w 94"/>
                <a:gd name="T1" fmla="*/ 202 h 404"/>
                <a:gd name="T2" fmla="*/ 93 w 94"/>
                <a:gd name="T3" fmla="*/ 176 h 404"/>
                <a:gd name="T4" fmla="*/ 89 w 94"/>
                <a:gd name="T5" fmla="*/ 145 h 404"/>
                <a:gd name="T6" fmla="*/ 81 w 94"/>
                <a:gd name="T7" fmla="*/ 111 h 404"/>
                <a:gd name="T8" fmla="*/ 67 w 94"/>
                <a:gd name="T9" fmla="*/ 76 h 404"/>
                <a:gd name="T10" fmla="*/ 48 w 94"/>
                <a:gd name="T11" fmla="*/ 44 h 404"/>
                <a:gd name="T12" fmla="*/ 28 w 94"/>
                <a:gd name="T13" fmla="*/ 20 h 404"/>
                <a:gd name="T14" fmla="*/ 12 w 94"/>
                <a:gd name="T15" fmla="*/ 5 h 404"/>
                <a:gd name="T16" fmla="*/ 4 w 94"/>
                <a:gd name="T17" fmla="*/ 0 h 404"/>
                <a:gd name="T18" fmla="*/ 1 w 94"/>
                <a:gd name="T19" fmla="*/ 1 h 404"/>
                <a:gd name="T20" fmla="*/ 0 w 94"/>
                <a:gd name="T21" fmla="*/ 4 h 404"/>
                <a:gd name="T22" fmla="*/ 0 w 94"/>
                <a:gd name="T23" fmla="*/ 5 h 404"/>
                <a:gd name="T24" fmla="*/ 1 w 94"/>
                <a:gd name="T25" fmla="*/ 7 h 404"/>
                <a:gd name="T26" fmla="*/ 4 w 94"/>
                <a:gd name="T27" fmla="*/ 9 h 404"/>
                <a:gd name="T28" fmla="*/ 8 w 94"/>
                <a:gd name="T29" fmla="*/ 14 h 404"/>
                <a:gd name="T30" fmla="*/ 34 w 94"/>
                <a:gd name="T31" fmla="*/ 48 h 404"/>
                <a:gd name="T32" fmla="*/ 54 w 94"/>
                <a:gd name="T33" fmla="*/ 91 h 404"/>
                <a:gd name="T34" fmla="*/ 66 w 94"/>
                <a:gd name="T35" fmla="*/ 143 h 404"/>
                <a:gd name="T36" fmla="*/ 71 w 94"/>
                <a:gd name="T37" fmla="*/ 202 h 404"/>
                <a:gd name="T38" fmla="*/ 67 w 94"/>
                <a:gd name="T39" fmla="*/ 254 h 404"/>
                <a:gd name="T40" fmla="*/ 57 w 94"/>
                <a:gd name="T41" fmla="*/ 305 h 404"/>
                <a:gd name="T42" fmla="*/ 37 w 94"/>
                <a:gd name="T43" fmla="*/ 352 h 404"/>
                <a:gd name="T44" fmla="*/ 6 w 94"/>
                <a:gd name="T45" fmla="*/ 393 h 404"/>
                <a:gd name="T46" fmla="*/ 1 w 94"/>
                <a:gd name="T47" fmla="*/ 398 h 404"/>
                <a:gd name="T48" fmla="*/ 0 w 94"/>
                <a:gd name="T49" fmla="*/ 400 h 404"/>
                <a:gd name="T50" fmla="*/ 1 w 94"/>
                <a:gd name="T51" fmla="*/ 403 h 404"/>
                <a:gd name="T52" fmla="*/ 4 w 94"/>
                <a:gd name="T53" fmla="*/ 404 h 404"/>
                <a:gd name="T54" fmla="*/ 13 w 94"/>
                <a:gd name="T55" fmla="*/ 399 h 404"/>
                <a:gd name="T56" fmla="*/ 29 w 94"/>
                <a:gd name="T57" fmla="*/ 384 h 404"/>
                <a:gd name="T58" fmla="*/ 49 w 94"/>
                <a:gd name="T59" fmla="*/ 359 h 404"/>
                <a:gd name="T60" fmla="*/ 68 w 94"/>
                <a:gd name="T61" fmla="*/ 326 h 404"/>
                <a:gd name="T62" fmla="*/ 81 w 94"/>
                <a:gd name="T63" fmla="*/ 292 h 404"/>
                <a:gd name="T64" fmla="*/ 89 w 94"/>
                <a:gd name="T65" fmla="*/ 260 h 404"/>
                <a:gd name="T66" fmla="*/ 93 w 94"/>
                <a:gd name="T67" fmla="*/ 230 h 404"/>
                <a:gd name="T68" fmla="*/ 94 w 94"/>
                <a:gd name="T69" fmla="*/ 202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404">
                  <a:moveTo>
                    <a:pt x="94" y="202"/>
                  </a:moveTo>
                  <a:lnTo>
                    <a:pt x="93" y="176"/>
                  </a:lnTo>
                  <a:lnTo>
                    <a:pt x="89" y="145"/>
                  </a:lnTo>
                  <a:lnTo>
                    <a:pt x="81" y="111"/>
                  </a:lnTo>
                  <a:lnTo>
                    <a:pt x="67" y="76"/>
                  </a:lnTo>
                  <a:lnTo>
                    <a:pt x="48" y="44"/>
                  </a:lnTo>
                  <a:lnTo>
                    <a:pt x="28" y="20"/>
                  </a:lnTo>
                  <a:lnTo>
                    <a:pt x="12" y="5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4" y="9"/>
                  </a:lnTo>
                  <a:lnTo>
                    <a:pt x="8" y="14"/>
                  </a:lnTo>
                  <a:lnTo>
                    <a:pt x="34" y="48"/>
                  </a:lnTo>
                  <a:lnTo>
                    <a:pt x="54" y="91"/>
                  </a:lnTo>
                  <a:lnTo>
                    <a:pt x="66" y="143"/>
                  </a:lnTo>
                  <a:lnTo>
                    <a:pt x="71" y="202"/>
                  </a:lnTo>
                  <a:lnTo>
                    <a:pt x="67" y="254"/>
                  </a:lnTo>
                  <a:lnTo>
                    <a:pt x="57" y="305"/>
                  </a:lnTo>
                  <a:lnTo>
                    <a:pt x="37" y="352"/>
                  </a:lnTo>
                  <a:lnTo>
                    <a:pt x="6" y="393"/>
                  </a:lnTo>
                  <a:lnTo>
                    <a:pt x="1" y="398"/>
                  </a:lnTo>
                  <a:lnTo>
                    <a:pt x="0" y="400"/>
                  </a:lnTo>
                  <a:lnTo>
                    <a:pt x="1" y="403"/>
                  </a:lnTo>
                  <a:lnTo>
                    <a:pt x="4" y="404"/>
                  </a:lnTo>
                  <a:lnTo>
                    <a:pt x="13" y="399"/>
                  </a:lnTo>
                  <a:lnTo>
                    <a:pt x="29" y="384"/>
                  </a:lnTo>
                  <a:lnTo>
                    <a:pt x="49" y="359"/>
                  </a:lnTo>
                  <a:lnTo>
                    <a:pt x="68" y="326"/>
                  </a:lnTo>
                  <a:lnTo>
                    <a:pt x="81" y="292"/>
                  </a:lnTo>
                  <a:lnTo>
                    <a:pt x="89" y="260"/>
                  </a:lnTo>
                  <a:lnTo>
                    <a:pt x="93" y="230"/>
                  </a:lnTo>
                  <a:lnTo>
                    <a:pt x="94" y="20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213"/>
            <p:cNvSpPr>
              <a:spLocks noChangeAspect="1"/>
            </p:cNvSpPr>
            <p:nvPr/>
          </p:nvSpPr>
          <p:spPr bwMode="auto">
            <a:xfrm>
              <a:off x="3780" y="507"/>
              <a:ext cx="47" cy="120"/>
            </a:xfrm>
            <a:custGeom>
              <a:avLst/>
              <a:gdLst>
                <a:gd name="T0" fmla="*/ 47 w 47"/>
                <a:gd name="T1" fmla="*/ 42 h 120"/>
                <a:gd name="T2" fmla="*/ 46 w 47"/>
                <a:gd name="T3" fmla="*/ 24 h 120"/>
                <a:gd name="T4" fmla="*/ 40 w 47"/>
                <a:gd name="T5" fmla="*/ 11 h 120"/>
                <a:gd name="T6" fmla="*/ 32 w 47"/>
                <a:gd name="T7" fmla="*/ 2 h 120"/>
                <a:gd name="T8" fmla="*/ 21 w 47"/>
                <a:gd name="T9" fmla="*/ 0 h 120"/>
                <a:gd name="T10" fmla="*/ 13 w 47"/>
                <a:gd name="T11" fmla="*/ 1 h 120"/>
                <a:gd name="T12" fmla="*/ 6 w 47"/>
                <a:gd name="T13" fmla="*/ 6 h 120"/>
                <a:gd name="T14" fmla="*/ 2 w 47"/>
                <a:gd name="T15" fmla="*/ 13 h 120"/>
                <a:gd name="T16" fmla="*/ 0 w 47"/>
                <a:gd name="T17" fmla="*/ 21 h 120"/>
                <a:gd name="T18" fmla="*/ 2 w 47"/>
                <a:gd name="T19" fmla="*/ 29 h 120"/>
                <a:gd name="T20" fmla="*/ 6 w 47"/>
                <a:gd name="T21" fmla="*/ 36 h 120"/>
                <a:gd name="T22" fmla="*/ 13 w 47"/>
                <a:gd name="T23" fmla="*/ 41 h 120"/>
                <a:gd name="T24" fmla="*/ 21 w 47"/>
                <a:gd name="T25" fmla="*/ 42 h 120"/>
                <a:gd name="T26" fmla="*/ 29 w 47"/>
                <a:gd name="T27" fmla="*/ 41 h 120"/>
                <a:gd name="T28" fmla="*/ 36 w 47"/>
                <a:gd name="T29" fmla="*/ 37 h 120"/>
                <a:gd name="T30" fmla="*/ 38 w 47"/>
                <a:gd name="T31" fmla="*/ 36 h 120"/>
                <a:gd name="T32" fmla="*/ 38 w 47"/>
                <a:gd name="T33" fmla="*/ 37 h 120"/>
                <a:gd name="T34" fmla="*/ 38 w 47"/>
                <a:gd name="T35" fmla="*/ 42 h 120"/>
                <a:gd name="T36" fmla="*/ 36 w 47"/>
                <a:gd name="T37" fmla="*/ 63 h 120"/>
                <a:gd name="T38" fmla="*/ 30 w 47"/>
                <a:gd name="T39" fmla="*/ 82 h 120"/>
                <a:gd name="T40" fmla="*/ 21 w 47"/>
                <a:gd name="T41" fmla="*/ 97 h 120"/>
                <a:gd name="T42" fmla="*/ 11 w 47"/>
                <a:gd name="T43" fmla="*/ 109 h 120"/>
                <a:gd name="T44" fmla="*/ 7 w 47"/>
                <a:gd name="T45" fmla="*/ 114 h 120"/>
                <a:gd name="T46" fmla="*/ 7 w 47"/>
                <a:gd name="T47" fmla="*/ 116 h 120"/>
                <a:gd name="T48" fmla="*/ 8 w 47"/>
                <a:gd name="T49" fmla="*/ 119 h 120"/>
                <a:gd name="T50" fmla="*/ 11 w 47"/>
                <a:gd name="T51" fmla="*/ 120 h 120"/>
                <a:gd name="T52" fmla="*/ 18 w 47"/>
                <a:gd name="T53" fmla="*/ 115 h 120"/>
                <a:gd name="T54" fmla="*/ 31 w 47"/>
                <a:gd name="T55" fmla="*/ 99 h 120"/>
                <a:gd name="T56" fmla="*/ 42 w 47"/>
                <a:gd name="T57" fmla="*/ 74 h 120"/>
                <a:gd name="T58" fmla="*/ 47 w 47"/>
                <a:gd name="T59" fmla="*/ 4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120">
                  <a:moveTo>
                    <a:pt x="47" y="42"/>
                  </a:moveTo>
                  <a:lnTo>
                    <a:pt x="46" y="24"/>
                  </a:lnTo>
                  <a:lnTo>
                    <a:pt x="40" y="11"/>
                  </a:lnTo>
                  <a:lnTo>
                    <a:pt x="32" y="2"/>
                  </a:lnTo>
                  <a:lnTo>
                    <a:pt x="21" y="0"/>
                  </a:lnTo>
                  <a:lnTo>
                    <a:pt x="13" y="1"/>
                  </a:lnTo>
                  <a:lnTo>
                    <a:pt x="6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2" y="29"/>
                  </a:lnTo>
                  <a:lnTo>
                    <a:pt x="6" y="36"/>
                  </a:lnTo>
                  <a:lnTo>
                    <a:pt x="13" y="41"/>
                  </a:lnTo>
                  <a:lnTo>
                    <a:pt x="21" y="42"/>
                  </a:lnTo>
                  <a:lnTo>
                    <a:pt x="29" y="41"/>
                  </a:lnTo>
                  <a:lnTo>
                    <a:pt x="36" y="37"/>
                  </a:lnTo>
                  <a:lnTo>
                    <a:pt x="38" y="36"/>
                  </a:lnTo>
                  <a:lnTo>
                    <a:pt x="38" y="37"/>
                  </a:lnTo>
                  <a:lnTo>
                    <a:pt x="38" y="42"/>
                  </a:lnTo>
                  <a:lnTo>
                    <a:pt x="36" y="63"/>
                  </a:lnTo>
                  <a:lnTo>
                    <a:pt x="30" y="82"/>
                  </a:lnTo>
                  <a:lnTo>
                    <a:pt x="21" y="97"/>
                  </a:lnTo>
                  <a:lnTo>
                    <a:pt x="11" y="109"/>
                  </a:lnTo>
                  <a:lnTo>
                    <a:pt x="7" y="114"/>
                  </a:lnTo>
                  <a:lnTo>
                    <a:pt x="7" y="116"/>
                  </a:lnTo>
                  <a:lnTo>
                    <a:pt x="8" y="119"/>
                  </a:lnTo>
                  <a:lnTo>
                    <a:pt x="11" y="120"/>
                  </a:lnTo>
                  <a:lnTo>
                    <a:pt x="18" y="115"/>
                  </a:lnTo>
                  <a:lnTo>
                    <a:pt x="31" y="99"/>
                  </a:lnTo>
                  <a:lnTo>
                    <a:pt x="42" y="74"/>
                  </a:lnTo>
                  <a:lnTo>
                    <a:pt x="47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" name="Freeform 214"/>
            <p:cNvSpPr>
              <a:spLocks noChangeAspect="1"/>
            </p:cNvSpPr>
            <p:nvPr/>
          </p:nvSpPr>
          <p:spPr bwMode="auto">
            <a:xfrm>
              <a:off x="4035" y="157"/>
              <a:ext cx="179" cy="80"/>
            </a:xfrm>
            <a:custGeom>
              <a:avLst/>
              <a:gdLst>
                <a:gd name="T0" fmla="*/ 143 w 179"/>
                <a:gd name="T1" fmla="*/ 48 h 80"/>
                <a:gd name="T2" fmla="*/ 138 w 179"/>
                <a:gd name="T3" fmla="*/ 53 h 80"/>
                <a:gd name="T4" fmla="*/ 132 w 179"/>
                <a:gd name="T5" fmla="*/ 59 h 80"/>
                <a:gd name="T6" fmla="*/ 126 w 179"/>
                <a:gd name="T7" fmla="*/ 66 h 80"/>
                <a:gd name="T8" fmla="*/ 124 w 179"/>
                <a:gd name="T9" fmla="*/ 72 h 80"/>
                <a:gd name="T10" fmla="*/ 127 w 179"/>
                <a:gd name="T11" fmla="*/ 77 h 80"/>
                <a:gd name="T12" fmla="*/ 132 w 179"/>
                <a:gd name="T13" fmla="*/ 80 h 80"/>
                <a:gd name="T14" fmla="*/ 137 w 179"/>
                <a:gd name="T15" fmla="*/ 78 h 80"/>
                <a:gd name="T16" fmla="*/ 140 w 179"/>
                <a:gd name="T17" fmla="*/ 74 h 80"/>
                <a:gd name="T18" fmla="*/ 144 w 179"/>
                <a:gd name="T19" fmla="*/ 69 h 80"/>
                <a:gd name="T20" fmla="*/ 151 w 179"/>
                <a:gd name="T21" fmla="*/ 62 h 80"/>
                <a:gd name="T22" fmla="*/ 160 w 179"/>
                <a:gd name="T23" fmla="*/ 55 h 80"/>
                <a:gd name="T24" fmla="*/ 172 w 179"/>
                <a:gd name="T25" fmla="*/ 48 h 80"/>
                <a:gd name="T26" fmla="*/ 176 w 179"/>
                <a:gd name="T27" fmla="*/ 45 h 80"/>
                <a:gd name="T28" fmla="*/ 179 w 179"/>
                <a:gd name="T29" fmla="*/ 40 h 80"/>
                <a:gd name="T30" fmla="*/ 177 w 179"/>
                <a:gd name="T31" fmla="*/ 35 h 80"/>
                <a:gd name="T32" fmla="*/ 173 w 179"/>
                <a:gd name="T33" fmla="*/ 32 h 80"/>
                <a:gd name="T34" fmla="*/ 163 w 179"/>
                <a:gd name="T35" fmla="*/ 21 h 80"/>
                <a:gd name="T36" fmla="*/ 156 w 179"/>
                <a:gd name="T37" fmla="*/ 9 h 80"/>
                <a:gd name="T38" fmla="*/ 154 w 179"/>
                <a:gd name="T39" fmla="*/ 3 h 80"/>
                <a:gd name="T40" fmla="*/ 148 w 179"/>
                <a:gd name="T41" fmla="*/ 0 h 80"/>
                <a:gd name="T42" fmla="*/ 142 w 179"/>
                <a:gd name="T43" fmla="*/ 3 h 80"/>
                <a:gd name="T44" fmla="*/ 140 w 179"/>
                <a:gd name="T45" fmla="*/ 8 h 80"/>
                <a:gd name="T46" fmla="*/ 141 w 179"/>
                <a:gd name="T47" fmla="*/ 11 h 80"/>
                <a:gd name="T48" fmla="*/ 143 w 179"/>
                <a:gd name="T49" fmla="*/ 17 h 80"/>
                <a:gd name="T50" fmla="*/ 146 w 179"/>
                <a:gd name="T51" fmla="*/ 25 h 80"/>
                <a:gd name="T52" fmla="*/ 150 w 179"/>
                <a:gd name="T53" fmla="*/ 32 h 80"/>
                <a:gd name="T54" fmla="*/ 14 w 179"/>
                <a:gd name="T55" fmla="*/ 32 h 80"/>
                <a:gd name="T56" fmla="*/ 9 w 179"/>
                <a:gd name="T57" fmla="*/ 32 h 80"/>
                <a:gd name="T58" fmla="*/ 4 w 179"/>
                <a:gd name="T59" fmla="*/ 32 h 80"/>
                <a:gd name="T60" fmla="*/ 1 w 179"/>
                <a:gd name="T61" fmla="*/ 35 h 80"/>
                <a:gd name="T62" fmla="*/ 0 w 179"/>
                <a:gd name="T63" fmla="*/ 40 h 80"/>
                <a:gd name="T64" fmla="*/ 1 w 179"/>
                <a:gd name="T65" fmla="*/ 44 h 80"/>
                <a:gd name="T66" fmla="*/ 4 w 179"/>
                <a:gd name="T67" fmla="*/ 47 h 80"/>
                <a:gd name="T68" fmla="*/ 9 w 179"/>
                <a:gd name="T69" fmla="*/ 48 h 80"/>
                <a:gd name="T70" fmla="*/ 14 w 179"/>
                <a:gd name="T71" fmla="*/ 48 h 80"/>
                <a:gd name="T72" fmla="*/ 143 w 179"/>
                <a:gd name="T73" fmla="*/ 4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9" h="80">
                  <a:moveTo>
                    <a:pt x="143" y="48"/>
                  </a:moveTo>
                  <a:lnTo>
                    <a:pt x="138" y="53"/>
                  </a:lnTo>
                  <a:lnTo>
                    <a:pt x="132" y="59"/>
                  </a:lnTo>
                  <a:lnTo>
                    <a:pt x="126" y="66"/>
                  </a:lnTo>
                  <a:lnTo>
                    <a:pt x="124" y="72"/>
                  </a:lnTo>
                  <a:lnTo>
                    <a:pt x="127" y="77"/>
                  </a:lnTo>
                  <a:lnTo>
                    <a:pt x="132" y="80"/>
                  </a:lnTo>
                  <a:lnTo>
                    <a:pt x="137" y="78"/>
                  </a:lnTo>
                  <a:lnTo>
                    <a:pt x="140" y="74"/>
                  </a:lnTo>
                  <a:lnTo>
                    <a:pt x="144" y="69"/>
                  </a:lnTo>
                  <a:lnTo>
                    <a:pt x="151" y="62"/>
                  </a:lnTo>
                  <a:lnTo>
                    <a:pt x="160" y="55"/>
                  </a:lnTo>
                  <a:lnTo>
                    <a:pt x="172" y="48"/>
                  </a:lnTo>
                  <a:lnTo>
                    <a:pt x="176" y="45"/>
                  </a:lnTo>
                  <a:lnTo>
                    <a:pt x="179" y="40"/>
                  </a:lnTo>
                  <a:lnTo>
                    <a:pt x="177" y="35"/>
                  </a:lnTo>
                  <a:lnTo>
                    <a:pt x="173" y="32"/>
                  </a:lnTo>
                  <a:lnTo>
                    <a:pt x="163" y="21"/>
                  </a:lnTo>
                  <a:lnTo>
                    <a:pt x="156" y="9"/>
                  </a:lnTo>
                  <a:lnTo>
                    <a:pt x="154" y="3"/>
                  </a:lnTo>
                  <a:lnTo>
                    <a:pt x="148" y="0"/>
                  </a:lnTo>
                  <a:lnTo>
                    <a:pt x="142" y="3"/>
                  </a:lnTo>
                  <a:lnTo>
                    <a:pt x="140" y="8"/>
                  </a:lnTo>
                  <a:lnTo>
                    <a:pt x="141" y="11"/>
                  </a:lnTo>
                  <a:lnTo>
                    <a:pt x="143" y="17"/>
                  </a:lnTo>
                  <a:lnTo>
                    <a:pt x="146" y="25"/>
                  </a:lnTo>
                  <a:lnTo>
                    <a:pt x="150" y="32"/>
                  </a:lnTo>
                  <a:lnTo>
                    <a:pt x="14" y="32"/>
                  </a:lnTo>
                  <a:lnTo>
                    <a:pt x="9" y="32"/>
                  </a:lnTo>
                  <a:lnTo>
                    <a:pt x="4" y="32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" y="44"/>
                  </a:lnTo>
                  <a:lnTo>
                    <a:pt x="4" y="47"/>
                  </a:lnTo>
                  <a:lnTo>
                    <a:pt x="9" y="48"/>
                  </a:lnTo>
                  <a:lnTo>
                    <a:pt x="14" y="48"/>
                  </a:lnTo>
                  <a:lnTo>
                    <a:pt x="143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5" name="Freeform 215"/>
            <p:cNvSpPr>
              <a:spLocks noChangeAspect="1" noEditPoints="1"/>
            </p:cNvSpPr>
            <p:nvPr/>
          </p:nvSpPr>
          <p:spPr bwMode="auto">
            <a:xfrm>
              <a:off x="3946" y="273"/>
              <a:ext cx="297" cy="290"/>
            </a:xfrm>
            <a:custGeom>
              <a:avLst/>
              <a:gdLst>
                <a:gd name="T0" fmla="*/ 295 w 297"/>
                <a:gd name="T1" fmla="*/ 9 h 290"/>
                <a:gd name="T2" fmla="*/ 297 w 297"/>
                <a:gd name="T3" fmla="*/ 7 h 290"/>
                <a:gd name="T4" fmla="*/ 297 w 297"/>
                <a:gd name="T5" fmla="*/ 4 h 290"/>
                <a:gd name="T6" fmla="*/ 297 w 297"/>
                <a:gd name="T7" fmla="*/ 2 h 290"/>
                <a:gd name="T8" fmla="*/ 296 w 297"/>
                <a:gd name="T9" fmla="*/ 1 h 290"/>
                <a:gd name="T10" fmla="*/ 293 w 297"/>
                <a:gd name="T11" fmla="*/ 0 h 290"/>
                <a:gd name="T12" fmla="*/ 288 w 297"/>
                <a:gd name="T13" fmla="*/ 0 h 290"/>
                <a:gd name="T14" fmla="*/ 9 w 297"/>
                <a:gd name="T15" fmla="*/ 0 h 290"/>
                <a:gd name="T16" fmla="*/ 4 w 297"/>
                <a:gd name="T17" fmla="*/ 0 h 290"/>
                <a:gd name="T18" fmla="*/ 1 w 297"/>
                <a:gd name="T19" fmla="*/ 1 h 290"/>
                <a:gd name="T20" fmla="*/ 0 w 297"/>
                <a:gd name="T21" fmla="*/ 2 h 290"/>
                <a:gd name="T22" fmla="*/ 0 w 297"/>
                <a:gd name="T23" fmla="*/ 4 h 290"/>
                <a:gd name="T24" fmla="*/ 0 w 297"/>
                <a:gd name="T25" fmla="*/ 7 h 290"/>
                <a:gd name="T26" fmla="*/ 2 w 297"/>
                <a:gd name="T27" fmla="*/ 9 h 290"/>
                <a:gd name="T28" fmla="*/ 138 w 297"/>
                <a:gd name="T29" fmla="*/ 282 h 290"/>
                <a:gd name="T30" fmla="*/ 142 w 297"/>
                <a:gd name="T31" fmla="*/ 288 h 290"/>
                <a:gd name="T32" fmla="*/ 149 w 297"/>
                <a:gd name="T33" fmla="*/ 290 h 290"/>
                <a:gd name="T34" fmla="*/ 156 w 297"/>
                <a:gd name="T35" fmla="*/ 288 h 290"/>
                <a:gd name="T36" fmla="*/ 159 w 297"/>
                <a:gd name="T37" fmla="*/ 282 h 290"/>
                <a:gd name="T38" fmla="*/ 295 w 297"/>
                <a:gd name="T39" fmla="*/ 9 h 290"/>
                <a:gd name="T40" fmla="*/ 50 w 297"/>
                <a:gd name="T41" fmla="*/ 29 h 290"/>
                <a:gd name="T42" fmla="*/ 271 w 297"/>
                <a:gd name="T43" fmla="*/ 29 h 290"/>
                <a:gd name="T44" fmla="*/ 161 w 297"/>
                <a:gd name="T45" fmla="*/ 252 h 290"/>
                <a:gd name="T46" fmla="*/ 50 w 297"/>
                <a:gd name="T47" fmla="*/ 2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7" h="290">
                  <a:moveTo>
                    <a:pt x="295" y="9"/>
                  </a:moveTo>
                  <a:lnTo>
                    <a:pt x="297" y="7"/>
                  </a:lnTo>
                  <a:lnTo>
                    <a:pt x="297" y="4"/>
                  </a:lnTo>
                  <a:lnTo>
                    <a:pt x="297" y="2"/>
                  </a:lnTo>
                  <a:lnTo>
                    <a:pt x="296" y="1"/>
                  </a:lnTo>
                  <a:lnTo>
                    <a:pt x="293" y="0"/>
                  </a:lnTo>
                  <a:lnTo>
                    <a:pt x="288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2" y="9"/>
                  </a:lnTo>
                  <a:lnTo>
                    <a:pt x="138" y="282"/>
                  </a:lnTo>
                  <a:lnTo>
                    <a:pt x="142" y="288"/>
                  </a:lnTo>
                  <a:lnTo>
                    <a:pt x="149" y="290"/>
                  </a:lnTo>
                  <a:lnTo>
                    <a:pt x="156" y="288"/>
                  </a:lnTo>
                  <a:lnTo>
                    <a:pt x="159" y="282"/>
                  </a:lnTo>
                  <a:lnTo>
                    <a:pt x="295" y="9"/>
                  </a:lnTo>
                  <a:close/>
                  <a:moveTo>
                    <a:pt x="50" y="29"/>
                  </a:moveTo>
                  <a:lnTo>
                    <a:pt x="271" y="29"/>
                  </a:lnTo>
                  <a:lnTo>
                    <a:pt x="161" y="252"/>
                  </a:lnTo>
                  <a:lnTo>
                    <a:pt x="5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" name="Freeform 216"/>
            <p:cNvSpPr>
              <a:spLocks noChangeAspect="1"/>
            </p:cNvSpPr>
            <p:nvPr/>
          </p:nvSpPr>
          <p:spPr bwMode="auto">
            <a:xfrm>
              <a:off x="4276" y="273"/>
              <a:ext cx="187" cy="276"/>
            </a:xfrm>
            <a:custGeom>
              <a:avLst/>
              <a:gdLst>
                <a:gd name="T0" fmla="*/ 137 w 187"/>
                <a:gd name="T1" fmla="*/ 32 h 276"/>
                <a:gd name="T2" fmla="*/ 139 w 187"/>
                <a:gd name="T3" fmla="*/ 27 h 276"/>
                <a:gd name="T4" fmla="*/ 140 w 187"/>
                <a:gd name="T5" fmla="*/ 23 h 276"/>
                <a:gd name="T6" fmla="*/ 142 w 187"/>
                <a:gd name="T7" fmla="*/ 19 h 276"/>
                <a:gd name="T8" fmla="*/ 145 w 187"/>
                <a:gd name="T9" fmla="*/ 17 h 276"/>
                <a:gd name="T10" fmla="*/ 149 w 187"/>
                <a:gd name="T11" fmla="*/ 15 h 276"/>
                <a:gd name="T12" fmla="*/ 155 w 187"/>
                <a:gd name="T13" fmla="*/ 14 h 276"/>
                <a:gd name="T14" fmla="*/ 163 w 187"/>
                <a:gd name="T15" fmla="*/ 13 h 276"/>
                <a:gd name="T16" fmla="*/ 174 w 187"/>
                <a:gd name="T17" fmla="*/ 13 h 276"/>
                <a:gd name="T18" fmla="*/ 180 w 187"/>
                <a:gd name="T19" fmla="*/ 13 h 276"/>
                <a:gd name="T20" fmla="*/ 184 w 187"/>
                <a:gd name="T21" fmla="*/ 12 h 276"/>
                <a:gd name="T22" fmla="*/ 186 w 187"/>
                <a:gd name="T23" fmla="*/ 10 h 276"/>
                <a:gd name="T24" fmla="*/ 187 w 187"/>
                <a:gd name="T25" fmla="*/ 5 h 276"/>
                <a:gd name="T26" fmla="*/ 184 w 187"/>
                <a:gd name="T27" fmla="*/ 1 h 276"/>
                <a:gd name="T28" fmla="*/ 181 w 187"/>
                <a:gd name="T29" fmla="*/ 0 h 276"/>
                <a:gd name="T30" fmla="*/ 74 w 187"/>
                <a:gd name="T31" fmla="*/ 0 h 276"/>
                <a:gd name="T32" fmla="*/ 71 w 187"/>
                <a:gd name="T33" fmla="*/ 0 h 276"/>
                <a:gd name="T34" fmla="*/ 69 w 187"/>
                <a:gd name="T35" fmla="*/ 1 h 276"/>
                <a:gd name="T36" fmla="*/ 67 w 187"/>
                <a:gd name="T37" fmla="*/ 4 h 276"/>
                <a:gd name="T38" fmla="*/ 66 w 187"/>
                <a:gd name="T39" fmla="*/ 8 h 276"/>
                <a:gd name="T40" fmla="*/ 69 w 187"/>
                <a:gd name="T41" fmla="*/ 12 h 276"/>
                <a:gd name="T42" fmla="*/ 77 w 187"/>
                <a:gd name="T43" fmla="*/ 13 h 276"/>
                <a:gd name="T44" fmla="*/ 89 w 187"/>
                <a:gd name="T45" fmla="*/ 13 h 276"/>
                <a:gd name="T46" fmla="*/ 97 w 187"/>
                <a:gd name="T47" fmla="*/ 14 h 276"/>
                <a:gd name="T48" fmla="*/ 103 w 187"/>
                <a:gd name="T49" fmla="*/ 16 h 276"/>
                <a:gd name="T50" fmla="*/ 105 w 187"/>
                <a:gd name="T51" fmla="*/ 21 h 276"/>
                <a:gd name="T52" fmla="*/ 105 w 187"/>
                <a:gd name="T53" fmla="*/ 23 h 276"/>
                <a:gd name="T54" fmla="*/ 104 w 187"/>
                <a:gd name="T55" fmla="*/ 27 h 276"/>
                <a:gd name="T56" fmla="*/ 50 w 187"/>
                <a:gd name="T57" fmla="*/ 245 h 276"/>
                <a:gd name="T58" fmla="*/ 48 w 187"/>
                <a:gd name="T59" fmla="*/ 250 h 276"/>
                <a:gd name="T60" fmla="*/ 47 w 187"/>
                <a:gd name="T61" fmla="*/ 254 h 276"/>
                <a:gd name="T62" fmla="*/ 45 w 187"/>
                <a:gd name="T63" fmla="*/ 257 h 276"/>
                <a:gd name="T64" fmla="*/ 42 w 187"/>
                <a:gd name="T65" fmla="*/ 260 h 276"/>
                <a:gd name="T66" fmla="*/ 38 w 187"/>
                <a:gd name="T67" fmla="*/ 262 h 276"/>
                <a:gd name="T68" fmla="*/ 32 w 187"/>
                <a:gd name="T69" fmla="*/ 263 h 276"/>
                <a:gd name="T70" fmla="*/ 23 w 187"/>
                <a:gd name="T71" fmla="*/ 264 h 276"/>
                <a:gd name="T72" fmla="*/ 13 w 187"/>
                <a:gd name="T73" fmla="*/ 264 h 276"/>
                <a:gd name="T74" fmla="*/ 7 w 187"/>
                <a:gd name="T75" fmla="*/ 264 h 276"/>
                <a:gd name="T76" fmla="*/ 3 w 187"/>
                <a:gd name="T77" fmla="*/ 265 h 276"/>
                <a:gd name="T78" fmla="*/ 1 w 187"/>
                <a:gd name="T79" fmla="*/ 267 h 276"/>
                <a:gd name="T80" fmla="*/ 0 w 187"/>
                <a:gd name="T81" fmla="*/ 272 h 276"/>
                <a:gd name="T82" fmla="*/ 3 w 187"/>
                <a:gd name="T83" fmla="*/ 276 h 276"/>
                <a:gd name="T84" fmla="*/ 6 w 187"/>
                <a:gd name="T85" fmla="*/ 276 h 276"/>
                <a:gd name="T86" fmla="*/ 113 w 187"/>
                <a:gd name="T87" fmla="*/ 276 h 276"/>
                <a:gd name="T88" fmla="*/ 116 w 187"/>
                <a:gd name="T89" fmla="*/ 276 h 276"/>
                <a:gd name="T90" fmla="*/ 118 w 187"/>
                <a:gd name="T91" fmla="*/ 275 h 276"/>
                <a:gd name="T92" fmla="*/ 120 w 187"/>
                <a:gd name="T93" fmla="*/ 273 h 276"/>
                <a:gd name="T94" fmla="*/ 121 w 187"/>
                <a:gd name="T95" fmla="*/ 269 h 276"/>
                <a:gd name="T96" fmla="*/ 120 w 187"/>
                <a:gd name="T97" fmla="*/ 266 h 276"/>
                <a:gd name="T98" fmla="*/ 118 w 187"/>
                <a:gd name="T99" fmla="*/ 264 h 276"/>
                <a:gd name="T100" fmla="*/ 115 w 187"/>
                <a:gd name="T101" fmla="*/ 264 h 276"/>
                <a:gd name="T102" fmla="*/ 109 w 187"/>
                <a:gd name="T103" fmla="*/ 264 h 276"/>
                <a:gd name="T104" fmla="*/ 101 w 187"/>
                <a:gd name="T105" fmla="*/ 264 h 276"/>
                <a:gd name="T106" fmla="*/ 92 w 187"/>
                <a:gd name="T107" fmla="*/ 263 h 276"/>
                <a:gd name="T108" fmla="*/ 83 w 187"/>
                <a:gd name="T109" fmla="*/ 261 h 276"/>
                <a:gd name="T110" fmla="*/ 81 w 187"/>
                <a:gd name="T111" fmla="*/ 256 h 276"/>
                <a:gd name="T112" fmla="*/ 83 w 187"/>
                <a:gd name="T113" fmla="*/ 247 h 276"/>
                <a:gd name="T114" fmla="*/ 137 w 187"/>
                <a:gd name="T115" fmla="*/ 32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7" h="276">
                  <a:moveTo>
                    <a:pt x="137" y="32"/>
                  </a:moveTo>
                  <a:lnTo>
                    <a:pt x="139" y="27"/>
                  </a:lnTo>
                  <a:lnTo>
                    <a:pt x="140" y="23"/>
                  </a:lnTo>
                  <a:lnTo>
                    <a:pt x="142" y="19"/>
                  </a:lnTo>
                  <a:lnTo>
                    <a:pt x="145" y="17"/>
                  </a:lnTo>
                  <a:lnTo>
                    <a:pt x="149" y="15"/>
                  </a:lnTo>
                  <a:lnTo>
                    <a:pt x="155" y="14"/>
                  </a:lnTo>
                  <a:lnTo>
                    <a:pt x="163" y="13"/>
                  </a:lnTo>
                  <a:lnTo>
                    <a:pt x="174" y="13"/>
                  </a:lnTo>
                  <a:lnTo>
                    <a:pt x="180" y="13"/>
                  </a:lnTo>
                  <a:lnTo>
                    <a:pt x="184" y="12"/>
                  </a:lnTo>
                  <a:lnTo>
                    <a:pt x="186" y="10"/>
                  </a:lnTo>
                  <a:lnTo>
                    <a:pt x="187" y="5"/>
                  </a:lnTo>
                  <a:lnTo>
                    <a:pt x="184" y="1"/>
                  </a:lnTo>
                  <a:lnTo>
                    <a:pt x="181" y="0"/>
                  </a:lnTo>
                  <a:lnTo>
                    <a:pt x="74" y="0"/>
                  </a:lnTo>
                  <a:lnTo>
                    <a:pt x="71" y="0"/>
                  </a:lnTo>
                  <a:lnTo>
                    <a:pt x="69" y="1"/>
                  </a:lnTo>
                  <a:lnTo>
                    <a:pt x="67" y="4"/>
                  </a:lnTo>
                  <a:lnTo>
                    <a:pt x="66" y="8"/>
                  </a:lnTo>
                  <a:lnTo>
                    <a:pt x="69" y="12"/>
                  </a:lnTo>
                  <a:lnTo>
                    <a:pt x="77" y="13"/>
                  </a:lnTo>
                  <a:lnTo>
                    <a:pt x="89" y="13"/>
                  </a:lnTo>
                  <a:lnTo>
                    <a:pt x="97" y="14"/>
                  </a:lnTo>
                  <a:lnTo>
                    <a:pt x="103" y="16"/>
                  </a:lnTo>
                  <a:lnTo>
                    <a:pt x="105" y="21"/>
                  </a:lnTo>
                  <a:lnTo>
                    <a:pt x="105" y="23"/>
                  </a:lnTo>
                  <a:lnTo>
                    <a:pt x="104" y="27"/>
                  </a:lnTo>
                  <a:lnTo>
                    <a:pt x="50" y="245"/>
                  </a:lnTo>
                  <a:lnTo>
                    <a:pt x="48" y="250"/>
                  </a:lnTo>
                  <a:lnTo>
                    <a:pt x="47" y="254"/>
                  </a:lnTo>
                  <a:lnTo>
                    <a:pt x="45" y="257"/>
                  </a:lnTo>
                  <a:lnTo>
                    <a:pt x="42" y="260"/>
                  </a:lnTo>
                  <a:lnTo>
                    <a:pt x="38" y="262"/>
                  </a:lnTo>
                  <a:lnTo>
                    <a:pt x="32" y="263"/>
                  </a:lnTo>
                  <a:lnTo>
                    <a:pt x="23" y="264"/>
                  </a:lnTo>
                  <a:lnTo>
                    <a:pt x="13" y="264"/>
                  </a:lnTo>
                  <a:lnTo>
                    <a:pt x="7" y="264"/>
                  </a:lnTo>
                  <a:lnTo>
                    <a:pt x="3" y="265"/>
                  </a:lnTo>
                  <a:lnTo>
                    <a:pt x="1" y="267"/>
                  </a:lnTo>
                  <a:lnTo>
                    <a:pt x="0" y="272"/>
                  </a:lnTo>
                  <a:lnTo>
                    <a:pt x="3" y="276"/>
                  </a:lnTo>
                  <a:lnTo>
                    <a:pt x="6" y="276"/>
                  </a:lnTo>
                  <a:lnTo>
                    <a:pt x="113" y="276"/>
                  </a:lnTo>
                  <a:lnTo>
                    <a:pt x="116" y="276"/>
                  </a:lnTo>
                  <a:lnTo>
                    <a:pt x="118" y="275"/>
                  </a:lnTo>
                  <a:lnTo>
                    <a:pt x="120" y="273"/>
                  </a:lnTo>
                  <a:lnTo>
                    <a:pt x="121" y="269"/>
                  </a:lnTo>
                  <a:lnTo>
                    <a:pt x="120" y="266"/>
                  </a:lnTo>
                  <a:lnTo>
                    <a:pt x="118" y="264"/>
                  </a:lnTo>
                  <a:lnTo>
                    <a:pt x="115" y="264"/>
                  </a:lnTo>
                  <a:lnTo>
                    <a:pt x="109" y="264"/>
                  </a:lnTo>
                  <a:lnTo>
                    <a:pt x="101" y="264"/>
                  </a:lnTo>
                  <a:lnTo>
                    <a:pt x="92" y="263"/>
                  </a:lnTo>
                  <a:lnTo>
                    <a:pt x="83" y="261"/>
                  </a:lnTo>
                  <a:lnTo>
                    <a:pt x="81" y="256"/>
                  </a:lnTo>
                  <a:lnTo>
                    <a:pt x="83" y="247"/>
                  </a:lnTo>
                  <a:lnTo>
                    <a:pt x="137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Freeform 217"/>
            <p:cNvSpPr>
              <a:spLocks noChangeAspect="1"/>
            </p:cNvSpPr>
            <p:nvPr/>
          </p:nvSpPr>
          <p:spPr bwMode="auto">
            <a:xfrm>
              <a:off x="4493" y="246"/>
              <a:ext cx="90" cy="404"/>
            </a:xfrm>
            <a:custGeom>
              <a:avLst/>
              <a:gdLst>
                <a:gd name="T0" fmla="*/ 88 w 90"/>
                <a:gd name="T1" fmla="*/ 209 h 404"/>
                <a:gd name="T2" fmla="*/ 90 w 90"/>
                <a:gd name="T3" fmla="*/ 204 h 404"/>
                <a:gd name="T4" fmla="*/ 90 w 90"/>
                <a:gd name="T5" fmla="*/ 202 h 404"/>
                <a:gd name="T6" fmla="*/ 90 w 90"/>
                <a:gd name="T7" fmla="*/ 200 h 404"/>
                <a:gd name="T8" fmla="*/ 88 w 90"/>
                <a:gd name="T9" fmla="*/ 196 h 404"/>
                <a:gd name="T10" fmla="*/ 17 w 90"/>
                <a:gd name="T11" fmla="*/ 10 h 404"/>
                <a:gd name="T12" fmla="*/ 13 w 90"/>
                <a:gd name="T13" fmla="*/ 2 h 404"/>
                <a:gd name="T14" fmla="*/ 8 w 90"/>
                <a:gd name="T15" fmla="*/ 0 h 404"/>
                <a:gd name="T16" fmla="*/ 2 w 90"/>
                <a:gd name="T17" fmla="*/ 3 h 404"/>
                <a:gd name="T18" fmla="*/ 0 w 90"/>
                <a:gd name="T19" fmla="*/ 8 h 404"/>
                <a:gd name="T20" fmla="*/ 0 w 90"/>
                <a:gd name="T21" fmla="*/ 11 h 404"/>
                <a:gd name="T22" fmla="*/ 2 w 90"/>
                <a:gd name="T23" fmla="*/ 15 h 404"/>
                <a:gd name="T24" fmla="*/ 73 w 90"/>
                <a:gd name="T25" fmla="*/ 202 h 404"/>
                <a:gd name="T26" fmla="*/ 2 w 90"/>
                <a:gd name="T27" fmla="*/ 389 h 404"/>
                <a:gd name="T28" fmla="*/ 0 w 90"/>
                <a:gd name="T29" fmla="*/ 394 h 404"/>
                <a:gd name="T30" fmla="*/ 0 w 90"/>
                <a:gd name="T31" fmla="*/ 396 h 404"/>
                <a:gd name="T32" fmla="*/ 2 w 90"/>
                <a:gd name="T33" fmla="*/ 402 h 404"/>
                <a:gd name="T34" fmla="*/ 8 w 90"/>
                <a:gd name="T35" fmla="*/ 404 h 404"/>
                <a:gd name="T36" fmla="*/ 14 w 90"/>
                <a:gd name="T37" fmla="*/ 402 h 404"/>
                <a:gd name="T38" fmla="*/ 16 w 90"/>
                <a:gd name="T39" fmla="*/ 396 h 404"/>
                <a:gd name="T40" fmla="*/ 88 w 90"/>
                <a:gd name="T41" fmla="*/ 209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404">
                  <a:moveTo>
                    <a:pt x="88" y="209"/>
                  </a:moveTo>
                  <a:lnTo>
                    <a:pt x="90" y="204"/>
                  </a:lnTo>
                  <a:lnTo>
                    <a:pt x="90" y="202"/>
                  </a:lnTo>
                  <a:lnTo>
                    <a:pt x="90" y="200"/>
                  </a:lnTo>
                  <a:lnTo>
                    <a:pt x="88" y="196"/>
                  </a:lnTo>
                  <a:lnTo>
                    <a:pt x="17" y="10"/>
                  </a:lnTo>
                  <a:lnTo>
                    <a:pt x="13" y="2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73" y="202"/>
                  </a:lnTo>
                  <a:lnTo>
                    <a:pt x="2" y="389"/>
                  </a:lnTo>
                  <a:lnTo>
                    <a:pt x="0" y="394"/>
                  </a:lnTo>
                  <a:lnTo>
                    <a:pt x="0" y="396"/>
                  </a:lnTo>
                  <a:lnTo>
                    <a:pt x="2" y="402"/>
                  </a:lnTo>
                  <a:lnTo>
                    <a:pt x="8" y="404"/>
                  </a:lnTo>
                  <a:lnTo>
                    <a:pt x="14" y="402"/>
                  </a:lnTo>
                  <a:lnTo>
                    <a:pt x="16" y="396"/>
                  </a:lnTo>
                  <a:lnTo>
                    <a:pt x="88" y="20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8" name="Freeform 218"/>
            <p:cNvSpPr>
              <a:spLocks noChangeAspect="1" noEditPoints="1"/>
            </p:cNvSpPr>
            <p:nvPr/>
          </p:nvSpPr>
          <p:spPr bwMode="auto">
            <a:xfrm>
              <a:off x="4776" y="269"/>
              <a:ext cx="192" cy="285"/>
            </a:xfrm>
            <a:custGeom>
              <a:avLst/>
              <a:gdLst>
                <a:gd name="T0" fmla="*/ 192 w 192"/>
                <a:gd name="T1" fmla="*/ 2 h 285"/>
                <a:gd name="T2" fmla="*/ 177 w 192"/>
                <a:gd name="T3" fmla="*/ 1 h 285"/>
                <a:gd name="T4" fmla="*/ 146 w 192"/>
                <a:gd name="T5" fmla="*/ 3 h 285"/>
                <a:gd name="T6" fmla="*/ 132 w 192"/>
                <a:gd name="T7" fmla="*/ 6 h 285"/>
                <a:gd name="T8" fmla="*/ 133 w 192"/>
                <a:gd name="T9" fmla="*/ 16 h 285"/>
                <a:gd name="T10" fmla="*/ 151 w 192"/>
                <a:gd name="T11" fmla="*/ 17 h 285"/>
                <a:gd name="T12" fmla="*/ 160 w 192"/>
                <a:gd name="T13" fmla="*/ 21 h 285"/>
                <a:gd name="T14" fmla="*/ 159 w 192"/>
                <a:gd name="T15" fmla="*/ 32 h 285"/>
                <a:gd name="T16" fmla="*/ 128 w 192"/>
                <a:gd name="T17" fmla="*/ 117 h 285"/>
                <a:gd name="T18" fmla="*/ 110 w 192"/>
                <a:gd name="T19" fmla="*/ 104 h 285"/>
                <a:gd name="T20" fmla="*/ 80 w 192"/>
                <a:gd name="T21" fmla="*/ 104 h 285"/>
                <a:gd name="T22" fmla="*/ 46 w 192"/>
                <a:gd name="T23" fmla="*/ 124 h 285"/>
                <a:gd name="T24" fmla="*/ 18 w 192"/>
                <a:gd name="T25" fmla="*/ 157 h 285"/>
                <a:gd name="T26" fmla="*/ 2 w 192"/>
                <a:gd name="T27" fmla="*/ 198 h 285"/>
                <a:gd name="T28" fmla="*/ 4 w 192"/>
                <a:gd name="T29" fmla="*/ 246 h 285"/>
                <a:gd name="T30" fmla="*/ 32 w 192"/>
                <a:gd name="T31" fmla="*/ 280 h 285"/>
                <a:gd name="T32" fmla="*/ 62 w 192"/>
                <a:gd name="T33" fmla="*/ 284 h 285"/>
                <a:gd name="T34" fmla="*/ 89 w 192"/>
                <a:gd name="T35" fmla="*/ 271 h 285"/>
                <a:gd name="T36" fmla="*/ 111 w 192"/>
                <a:gd name="T37" fmla="*/ 266 h 285"/>
                <a:gd name="T38" fmla="*/ 129 w 192"/>
                <a:gd name="T39" fmla="*/ 282 h 285"/>
                <a:gd name="T40" fmla="*/ 153 w 192"/>
                <a:gd name="T41" fmla="*/ 283 h 285"/>
                <a:gd name="T42" fmla="*/ 167 w 192"/>
                <a:gd name="T43" fmla="*/ 272 h 285"/>
                <a:gd name="T44" fmla="*/ 178 w 192"/>
                <a:gd name="T45" fmla="*/ 250 h 285"/>
                <a:gd name="T46" fmla="*/ 184 w 192"/>
                <a:gd name="T47" fmla="*/ 227 h 285"/>
                <a:gd name="T48" fmla="*/ 183 w 192"/>
                <a:gd name="T49" fmla="*/ 219 h 285"/>
                <a:gd name="T50" fmla="*/ 176 w 192"/>
                <a:gd name="T51" fmla="*/ 220 h 285"/>
                <a:gd name="T52" fmla="*/ 169 w 192"/>
                <a:gd name="T53" fmla="*/ 245 h 285"/>
                <a:gd name="T54" fmla="*/ 154 w 192"/>
                <a:gd name="T55" fmla="*/ 272 h 285"/>
                <a:gd name="T56" fmla="*/ 137 w 192"/>
                <a:gd name="T57" fmla="*/ 274 h 285"/>
                <a:gd name="T58" fmla="*/ 132 w 192"/>
                <a:gd name="T59" fmla="*/ 264 h 285"/>
                <a:gd name="T60" fmla="*/ 132 w 192"/>
                <a:gd name="T61" fmla="*/ 247 h 285"/>
                <a:gd name="T62" fmla="*/ 192 w 192"/>
                <a:gd name="T63" fmla="*/ 4 h 285"/>
                <a:gd name="T64" fmla="*/ 107 w 192"/>
                <a:gd name="T65" fmla="*/ 237 h 285"/>
                <a:gd name="T66" fmla="*/ 104 w 192"/>
                <a:gd name="T67" fmla="*/ 243 h 285"/>
                <a:gd name="T68" fmla="*/ 87 w 192"/>
                <a:gd name="T69" fmla="*/ 261 h 285"/>
                <a:gd name="T70" fmla="*/ 64 w 192"/>
                <a:gd name="T71" fmla="*/ 274 h 285"/>
                <a:gd name="T72" fmla="*/ 42 w 192"/>
                <a:gd name="T73" fmla="*/ 272 h 285"/>
                <a:gd name="T74" fmla="*/ 30 w 192"/>
                <a:gd name="T75" fmla="*/ 251 h 285"/>
                <a:gd name="T76" fmla="*/ 31 w 192"/>
                <a:gd name="T77" fmla="*/ 218 h 285"/>
                <a:gd name="T78" fmla="*/ 44 w 192"/>
                <a:gd name="T79" fmla="*/ 168 h 285"/>
                <a:gd name="T80" fmla="*/ 61 w 192"/>
                <a:gd name="T81" fmla="*/ 133 h 285"/>
                <a:gd name="T82" fmla="*/ 85 w 192"/>
                <a:gd name="T83" fmla="*/ 113 h 285"/>
                <a:gd name="T84" fmla="*/ 107 w 192"/>
                <a:gd name="T85" fmla="*/ 112 h 285"/>
                <a:gd name="T86" fmla="*/ 119 w 192"/>
                <a:gd name="T87" fmla="*/ 121 h 285"/>
                <a:gd name="T88" fmla="*/ 126 w 192"/>
                <a:gd name="T89" fmla="*/ 134 h 285"/>
                <a:gd name="T90" fmla="*/ 129 w 192"/>
                <a:gd name="T91" fmla="*/ 144 h 285"/>
                <a:gd name="T92" fmla="*/ 128 w 192"/>
                <a:gd name="T93" fmla="*/ 15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285">
                  <a:moveTo>
                    <a:pt x="192" y="4"/>
                  </a:moveTo>
                  <a:lnTo>
                    <a:pt x="192" y="2"/>
                  </a:lnTo>
                  <a:lnTo>
                    <a:pt x="187" y="0"/>
                  </a:lnTo>
                  <a:lnTo>
                    <a:pt x="177" y="1"/>
                  </a:lnTo>
                  <a:lnTo>
                    <a:pt x="162" y="2"/>
                  </a:lnTo>
                  <a:lnTo>
                    <a:pt x="146" y="3"/>
                  </a:lnTo>
                  <a:lnTo>
                    <a:pt x="136" y="4"/>
                  </a:lnTo>
                  <a:lnTo>
                    <a:pt x="132" y="6"/>
                  </a:lnTo>
                  <a:lnTo>
                    <a:pt x="130" y="12"/>
                  </a:lnTo>
                  <a:lnTo>
                    <a:pt x="133" y="16"/>
                  </a:lnTo>
                  <a:lnTo>
                    <a:pt x="140" y="17"/>
                  </a:lnTo>
                  <a:lnTo>
                    <a:pt x="151" y="17"/>
                  </a:lnTo>
                  <a:lnTo>
                    <a:pt x="157" y="19"/>
                  </a:lnTo>
                  <a:lnTo>
                    <a:pt x="160" y="21"/>
                  </a:lnTo>
                  <a:lnTo>
                    <a:pt x="160" y="24"/>
                  </a:lnTo>
                  <a:lnTo>
                    <a:pt x="159" y="32"/>
                  </a:lnTo>
                  <a:lnTo>
                    <a:pt x="134" y="128"/>
                  </a:lnTo>
                  <a:lnTo>
                    <a:pt x="128" y="117"/>
                  </a:lnTo>
                  <a:lnTo>
                    <a:pt x="120" y="109"/>
                  </a:lnTo>
                  <a:lnTo>
                    <a:pt x="110" y="104"/>
                  </a:lnTo>
                  <a:lnTo>
                    <a:pt x="97" y="102"/>
                  </a:lnTo>
                  <a:lnTo>
                    <a:pt x="80" y="104"/>
                  </a:lnTo>
                  <a:lnTo>
                    <a:pt x="62" y="112"/>
                  </a:lnTo>
                  <a:lnTo>
                    <a:pt x="46" y="124"/>
                  </a:lnTo>
                  <a:lnTo>
                    <a:pt x="31" y="139"/>
                  </a:lnTo>
                  <a:lnTo>
                    <a:pt x="18" y="157"/>
                  </a:lnTo>
                  <a:lnTo>
                    <a:pt x="9" y="177"/>
                  </a:lnTo>
                  <a:lnTo>
                    <a:pt x="2" y="198"/>
                  </a:lnTo>
                  <a:lnTo>
                    <a:pt x="0" y="220"/>
                  </a:lnTo>
                  <a:lnTo>
                    <a:pt x="4" y="246"/>
                  </a:lnTo>
                  <a:lnTo>
                    <a:pt x="15" y="267"/>
                  </a:lnTo>
                  <a:lnTo>
                    <a:pt x="32" y="280"/>
                  </a:lnTo>
                  <a:lnTo>
                    <a:pt x="54" y="285"/>
                  </a:lnTo>
                  <a:lnTo>
                    <a:pt x="62" y="284"/>
                  </a:lnTo>
                  <a:lnTo>
                    <a:pt x="74" y="280"/>
                  </a:lnTo>
                  <a:lnTo>
                    <a:pt x="89" y="271"/>
                  </a:lnTo>
                  <a:lnTo>
                    <a:pt x="106" y="255"/>
                  </a:lnTo>
                  <a:lnTo>
                    <a:pt x="111" y="266"/>
                  </a:lnTo>
                  <a:lnTo>
                    <a:pt x="118" y="276"/>
                  </a:lnTo>
                  <a:lnTo>
                    <a:pt x="129" y="282"/>
                  </a:lnTo>
                  <a:lnTo>
                    <a:pt x="143" y="285"/>
                  </a:lnTo>
                  <a:lnTo>
                    <a:pt x="153" y="283"/>
                  </a:lnTo>
                  <a:lnTo>
                    <a:pt x="161" y="279"/>
                  </a:lnTo>
                  <a:lnTo>
                    <a:pt x="167" y="272"/>
                  </a:lnTo>
                  <a:lnTo>
                    <a:pt x="173" y="262"/>
                  </a:lnTo>
                  <a:lnTo>
                    <a:pt x="178" y="250"/>
                  </a:lnTo>
                  <a:lnTo>
                    <a:pt x="181" y="237"/>
                  </a:lnTo>
                  <a:lnTo>
                    <a:pt x="184" y="227"/>
                  </a:lnTo>
                  <a:lnTo>
                    <a:pt x="185" y="223"/>
                  </a:lnTo>
                  <a:lnTo>
                    <a:pt x="183" y="219"/>
                  </a:lnTo>
                  <a:lnTo>
                    <a:pt x="180" y="218"/>
                  </a:lnTo>
                  <a:lnTo>
                    <a:pt x="176" y="220"/>
                  </a:lnTo>
                  <a:lnTo>
                    <a:pt x="174" y="226"/>
                  </a:lnTo>
                  <a:lnTo>
                    <a:pt x="169" y="245"/>
                  </a:lnTo>
                  <a:lnTo>
                    <a:pt x="163" y="261"/>
                  </a:lnTo>
                  <a:lnTo>
                    <a:pt x="154" y="272"/>
                  </a:lnTo>
                  <a:lnTo>
                    <a:pt x="144" y="276"/>
                  </a:lnTo>
                  <a:lnTo>
                    <a:pt x="137" y="274"/>
                  </a:lnTo>
                  <a:lnTo>
                    <a:pt x="133" y="270"/>
                  </a:lnTo>
                  <a:lnTo>
                    <a:pt x="132" y="264"/>
                  </a:lnTo>
                  <a:lnTo>
                    <a:pt x="132" y="257"/>
                  </a:lnTo>
                  <a:lnTo>
                    <a:pt x="132" y="247"/>
                  </a:lnTo>
                  <a:lnTo>
                    <a:pt x="134" y="238"/>
                  </a:lnTo>
                  <a:lnTo>
                    <a:pt x="192" y="4"/>
                  </a:lnTo>
                  <a:close/>
                  <a:moveTo>
                    <a:pt x="108" y="232"/>
                  </a:moveTo>
                  <a:lnTo>
                    <a:pt x="107" y="237"/>
                  </a:lnTo>
                  <a:lnTo>
                    <a:pt x="106" y="240"/>
                  </a:lnTo>
                  <a:lnTo>
                    <a:pt x="104" y="243"/>
                  </a:lnTo>
                  <a:lnTo>
                    <a:pt x="100" y="247"/>
                  </a:lnTo>
                  <a:lnTo>
                    <a:pt x="87" y="261"/>
                  </a:lnTo>
                  <a:lnTo>
                    <a:pt x="75" y="270"/>
                  </a:lnTo>
                  <a:lnTo>
                    <a:pt x="64" y="274"/>
                  </a:lnTo>
                  <a:lnTo>
                    <a:pt x="55" y="276"/>
                  </a:lnTo>
                  <a:lnTo>
                    <a:pt x="42" y="272"/>
                  </a:lnTo>
                  <a:lnTo>
                    <a:pt x="34" y="263"/>
                  </a:lnTo>
                  <a:lnTo>
                    <a:pt x="30" y="251"/>
                  </a:lnTo>
                  <a:lnTo>
                    <a:pt x="29" y="238"/>
                  </a:lnTo>
                  <a:lnTo>
                    <a:pt x="31" y="218"/>
                  </a:lnTo>
                  <a:lnTo>
                    <a:pt x="36" y="193"/>
                  </a:lnTo>
                  <a:lnTo>
                    <a:pt x="44" y="168"/>
                  </a:lnTo>
                  <a:lnTo>
                    <a:pt x="51" y="150"/>
                  </a:lnTo>
                  <a:lnTo>
                    <a:pt x="61" y="133"/>
                  </a:lnTo>
                  <a:lnTo>
                    <a:pt x="73" y="121"/>
                  </a:lnTo>
                  <a:lnTo>
                    <a:pt x="85" y="113"/>
                  </a:lnTo>
                  <a:lnTo>
                    <a:pt x="98" y="111"/>
                  </a:lnTo>
                  <a:lnTo>
                    <a:pt x="107" y="112"/>
                  </a:lnTo>
                  <a:lnTo>
                    <a:pt x="114" y="116"/>
                  </a:lnTo>
                  <a:lnTo>
                    <a:pt x="119" y="121"/>
                  </a:lnTo>
                  <a:lnTo>
                    <a:pt x="123" y="128"/>
                  </a:lnTo>
                  <a:lnTo>
                    <a:pt x="126" y="134"/>
                  </a:lnTo>
                  <a:lnTo>
                    <a:pt x="128" y="140"/>
                  </a:lnTo>
                  <a:lnTo>
                    <a:pt x="129" y="144"/>
                  </a:lnTo>
                  <a:lnTo>
                    <a:pt x="130" y="146"/>
                  </a:lnTo>
                  <a:lnTo>
                    <a:pt x="128" y="153"/>
                  </a:lnTo>
                  <a:lnTo>
                    <a:pt x="108" y="2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Freeform 219"/>
            <p:cNvSpPr>
              <a:spLocks noChangeAspect="1"/>
            </p:cNvSpPr>
            <p:nvPr/>
          </p:nvSpPr>
          <p:spPr bwMode="auto">
            <a:xfrm>
              <a:off x="4993" y="265"/>
              <a:ext cx="239" cy="293"/>
            </a:xfrm>
            <a:custGeom>
              <a:avLst/>
              <a:gdLst>
                <a:gd name="T0" fmla="*/ 239 w 239"/>
                <a:gd name="T1" fmla="*/ 1 h 293"/>
                <a:gd name="T2" fmla="*/ 232 w 239"/>
                <a:gd name="T3" fmla="*/ 0 h 293"/>
                <a:gd name="T4" fmla="*/ 208 w 239"/>
                <a:gd name="T5" fmla="*/ 29 h 293"/>
                <a:gd name="T6" fmla="*/ 185 w 239"/>
                <a:gd name="T7" fmla="*/ 7 h 293"/>
                <a:gd name="T8" fmla="*/ 151 w 239"/>
                <a:gd name="T9" fmla="*/ 0 h 293"/>
                <a:gd name="T10" fmla="*/ 113 w 239"/>
                <a:gd name="T11" fmla="*/ 8 h 293"/>
                <a:gd name="T12" fmla="*/ 82 w 239"/>
                <a:gd name="T13" fmla="*/ 29 h 293"/>
                <a:gd name="T14" fmla="*/ 59 w 239"/>
                <a:gd name="T15" fmla="*/ 59 h 293"/>
                <a:gd name="T16" fmla="*/ 51 w 239"/>
                <a:gd name="T17" fmla="*/ 95 h 293"/>
                <a:gd name="T18" fmla="*/ 64 w 239"/>
                <a:gd name="T19" fmla="*/ 134 h 293"/>
                <a:gd name="T20" fmla="*/ 93 w 239"/>
                <a:gd name="T21" fmla="*/ 152 h 293"/>
                <a:gd name="T22" fmla="*/ 142 w 239"/>
                <a:gd name="T23" fmla="*/ 165 h 293"/>
                <a:gd name="T24" fmla="*/ 154 w 239"/>
                <a:gd name="T25" fmla="*/ 170 h 293"/>
                <a:gd name="T26" fmla="*/ 165 w 239"/>
                <a:gd name="T27" fmla="*/ 179 h 293"/>
                <a:gd name="T28" fmla="*/ 172 w 239"/>
                <a:gd name="T29" fmla="*/ 195 h 293"/>
                <a:gd name="T30" fmla="*/ 167 w 239"/>
                <a:gd name="T31" fmla="*/ 233 h 293"/>
                <a:gd name="T32" fmla="*/ 129 w 239"/>
                <a:gd name="T33" fmla="*/ 274 h 293"/>
                <a:gd name="T34" fmla="*/ 90 w 239"/>
                <a:gd name="T35" fmla="*/ 280 h 293"/>
                <a:gd name="T36" fmla="*/ 67 w 239"/>
                <a:gd name="T37" fmla="*/ 275 h 293"/>
                <a:gd name="T38" fmla="*/ 45 w 239"/>
                <a:gd name="T39" fmla="*/ 262 h 293"/>
                <a:gd name="T40" fmla="*/ 32 w 239"/>
                <a:gd name="T41" fmla="*/ 239 h 293"/>
                <a:gd name="T42" fmla="*/ 31 w 239"/>
                <a:gd name="T43" fmla="*/ 208 h 293"/>
                <a:gd name="T44" fmla="*/ 33 w 239"/>
                <a:gd name="T45" fmla="*/ 197 h 293"/>
                <a:gd name="T46" fmla="*/ 28 w 239"/>
                <a:gd name="T47" fmla="*/ 193 h 293"/>
                <a:gd name="T48" fmla="*/ 23 w 239"/>
                <a:gd name="T49" fmla="*/ 199 h 293"/>
                <a:gd name="T50" fmla="*/ 16 w 239"/>
                <a:gd name="T51" fmla="*/ 225 h 293"/>
                <a:gd name="T52" fmla="*/ 7 w 239"/>
                <a:gd name="T53" fmla="*/ 259 h 293"/>
                <a:gd name="T54" fmla="*/ 1 w 239"/>
                <a:gd name="T55" fmla="*/ 285 h 293"/>
                <a:gd name="T56" fmla="*/ 1 w 239"/>
                <a:gd name="T57" fmla="*/ 292 h 293"/>
                <a:gd name="T58" fmla="*/ 7 w 239"/>
                <a:gd name="T59" fmla="*/ 292 h 293"/>
                <a:gd name="T60" fmla="*/ 32 w 239"/>
                <a:gd name="T61" fmla="*/ 264 h 293"/>
                <a:gd name="T62" fmla="*/ 63 w 239"/>
                <a:gd name="T63" fmla="*/ 288 h 293"/>
                <a:gd name="T64" fmla="*/ 100 w 239"/>
                <a:gd name="T65" fmla="*/ 293 h 293"/>
                <a:gd name="T66" fmla="*/ 139 w 239"/>
                <a:gd name="T67" fmla="*/ 284 h 293"/>
                <a:gd name="T68" fmla="*/ 171 w 239"/>
                <a:gd name="T69" fmla="*/ 260 h 293"/>
                <a:gd name="T70" fmla="*/ 194 w 239"/>
                <a:gd name="T71" fmla="*/ 227 h 293"/>
                <a:gd name="T72" fmla="*/ 202 w 239"/>
                <a:gd name="T73" fmla="*/ 189 h 293"/>
                <a:gd name="T74" fmla="*/ 195 w 239"/>
                <a:gd name="T75" fmla="*/ 157 h 293"/>
                <a:gd name="T76" fmla="*/ 182 w 239"/>
                <a:gd name="T77" fmla="*/ 142 h 293"/>
                <a:gd name="T78" fmla="*/ 167 w 239"/>
                <a:gd name="T79" fmla="*/ 132 h 293"/>
                <a:gd name="T80" fmla="*/ 131 w 239"/>
                <a:gd name="T81" fmla="*/ 122 h 293"/>
                <a:gd name="T82" fmla="*/ 116 w 239"/>
                <a:gd name="T83" fmla="*/ 118 h 293"/>
                <a:gd name="T84" fmla="*/ 104 w 239"/>
                <a:gd name="T85" fmla="*/ 115 h 293"/>
                <a:gd name="T86" fmla="*/ 88 w 239"/>
                <a:gd name="T87" fmla="*/ 103 h 293"/>
                <a:gd name="T88" fmla="*/ 80 w 239"/>
                <a:gd name="T89" fmla="*/ 78 h 293"/>
                <a:gd name="T90" fmla="*/ 100 w 239"/>
                <a:gd name="T91" fmla="*/ 32 h 293"/>
                <a:gd name="T92" fmla="*/ 150 w 239"/>
                <a:gd name="T93" fmla="*/ 11 h 293"/>
                <a:gd name="T94" fmla="*/ 192 w 239"/>
                <a:gd name="T95" fmla="*/ 25 h 293"/>
                <a:gd name="T96" fmla="*/ 208 w 239"/>
                <a:gd name="T97" fmla="*/ 73 h 293"/>
                <a:gd name="T98" fmla="*/ 207 w 239"/>
                <a:gd name="T99" fmla="*/ 96 h 293"/>
                <a:gd name="T100" fmla="*/ 212 w 239"/>
                <a:gd name="T101" fmla="*/ 100 h 293"/>
                <a:gd name="T102" fmla="*/ 218 w 239"/>
                <a:gd name="T103" fmla="*/ 92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9" h="293">
                  <a:moveTo>
                    <a:pt x="239" y="3"/>
                  </a:moveTo>
                  <a:lnTo>
                    <a:pt x="239" y="1"/>
                  </a:lnTo>
                  <a:lnTo>
                    <a:pt x="235" y="0"/>
                  </a:lnTo>
                  <a:lnTo>
                    <a:pt x="232" y="0"/>
                  </a:lnTo>
                  <a:lnTo>
                    <a:pt x="228" y="6"/>
                  </a:lnTo>
                  <a:lnTo>
                    <a:pt x="208" y="29"/>
                  </a:lnTo>
                  <a:lnTo>
                    <a:pt x="198" y="16"/>
                  </a:lnTo>
                  <a:lnTo>
                    <a:pt x="185" y="7"/>
                  </a:lnTo>
                  <a:lnTo>
                    <a:pt x="169" y="1"/>
                  </a:lnTo>
                  <a:lnTo>
                    <a:pt x="151" y="0"/>
                  </a:lnTo>
                  <a:lnTo>
                    <a:pt x="132" y="2"/>
                  </a:lnTo>
                  <a:lnTo>
                    <a:pt x="113" y="8"/>
                  </a:lnTo>
                  <a:lnTo>
                    <a:pt x="96" y="17"/>
                  </a:lnTo>
                  <a:lnTo>
                    <a:pt x="82" y="29"/>
                  </a:lnTo>
                  <a:lnTo>
                    <a:pt x="69" y="43"/>
                  </a:lnTo>
                  <a:lnTo>
                    <a:pt x="59" y="59"/>
                  </a:lnTo>
                  <a:lnTo>
                    <a:pt x="53" y="77"/>
                  </a:lnTo>
                  <a:lnTo>
                    <a:pt x="51" y="95"/>
                  </a:lnTo>
                  <a:lnTo>
                    <a:pt x="55" y="117"/>
                  </a:lnTo>
                  <a:lnTo>
                    <a:pt x="64" y="134"/>
                  </a:lnTo>
                  <a:lnTo>
                    <a:pt x="78" y="145"/>
                  </a:lnTo>
                  <a:lnTo>
                    <a:pt x="93" y="152"/>
                  </a:lnTo>
                  <a:lnTo>
                    <a:pt x="136" y="164"/>
                  </a:lnTo>
                  <a:lnTo>
                    <a:pt x="142" y="165"/>
                  </a:lnTo>
                  <a:lnTo>
                    <a:pt x="148" y="167"/>
                  </a:lnTo>
                  <a:lnTo>
                    <a:pt x="154" y="170"/>
                  </a:lnTo>
                  <a:lnTo>
                    <a:pt x="160" y="174"/>
                  </a:lnTo>
                  <a:lnTo>
                    <a:pt x="165" y="179"/>
                  </a:lnTo>
                  <a:lnTo>
                    <a:pt x="170" y="186"/>
                  </a:lnTo>
                  <a:lnTo>
                    <a:pt x="172" y="195"/>
                  </a:lnTo>
                  <a:lnTo>
                    <a:pt x="173" y="206"/>
                  </a:lnTo>
                  <a:lnTo>
                    <a:pt x="167" y="233"/>
                  </a:lnTo>
                  <a:lnTo>
                    <a:pt x="152" y="257"/>
                  </a:lnTo>
                  <a:lnTo>
                    <a:pt x="129" y="274"/>
                  </a:lnTo>
                  <a:lnTo>
                    <a:pt x="100" y="281"/>
                  </a:lnTo>
                  <a:lnTo>
                    <a:pt x="90" y="280"/>
                  </a:lnTo>
                  <a:lnTo>
                    <a:pt x="79" y="278"/>
                  </a:lnTo>
                  <a:lnTo>
                    <a:pt x="67" y="275"/>
                  </a:lnTo>
                  <a:lnTo>
                    <a:pt x="56" y="270"/>
                  </a:lnTo>
                  <a:lnTo>
                    <a:pt x="45" y="262"/>
                  </a:lnTo>
                  <a:lnTo>
                    <a:pt x="37" y="252"/>
                  </a:lnTo>
                  <a:lnTo>
                    <a:pt x="32" y="239"/>
                  </a:lnTo>
                  <a:lnTo>
                    <a:pt x="30" y="222"/>
                  </a:lnTo>
                  <a:lnTo>
                    <a:pt x="31" y="208"/>
                  </a:lnTo>
                  <a:lnTo>
                    <a:pt x="32" y="200"/>
                  </a:lnTo>
                  <a:lnTo>
                    <a:pt x="33" y="197"/>
                  </a:lnTo>
                  <a:lnTo>
                    <a:pt x="31" y="193"/>
                  </a:lnTo>
                  <a:lnTo>
                    <a:pt x="28" y="193"/>
                  </a:lnTo>
                  <a:lnTo>
                    <a:pt x="24" y="194"/>
                  </a:lnTo>
                  <a:lnTo>
                    <a:pt x="23" y="199"/>
                  </a:lnTo>
                  <a:lnTo>
                    <a:pt x="20" y="210"/>
                  </a:lnTo>
                  <a:lnTo>
                    <a:pt x="16" y="225"/>
                  </a:lnTo>
                  <a:lnTo>
                    <a:pt x="12" y="242"/>
                  </a:lnTo>
                  <a:lnTo>
                    <a:pt x="7" y="259"/>
                  </a:lnTo>
                  <a:lnTo>
                    <a:pt x="4" y="274"/>
                  </a:lnTo>
                  <a:lnTo>
                    <a:pt x="1" y="285"/>
                  </a:lnTo>
                  <a:lnTo>
                    <a:pt x="0" y="289"/>
                  </a:lnTo>
                  <a:lnTo>
                    <a:pt x="1" y="292"/>
                  </a:lnTo>
                  <a:lnTo>
                    <a:pt x="4" y="293"/>
                  </a:lnTo>
                  <a:lnTo>
                    <a:pt x="7" y="292"/>
                  </a:lnTo>
                  <a:lnTo>
                    <a:pt x="12" y="287"/>
                  </a:lnTo>
                  <a:lnTo>
                    <a:pt x="32" y="264"/>
                  </a:lnTo>
                  <a:lnTo>
                    <a:pt x="46" y="279"/>
                  </a:lnTo>
                  <a:lnTo>
                    <a:pt x="63" y="288"/>
                  </a:lnTo>
                  <a:lnTo>
                    <a:pt x="82" y="292"/>
                  </a:lnTo>
                  <a:lnTo>
                    <a:pt x="100" y="293"/>
                  </a:lnTo>
                  <a:lnTo>
                    <a:pt x="120" y="291"/>
                  </a:lnTo>
                  <a:lnTo>
                    <a:pt x="139" y="284"/>
                  </a:lnTo>
                  <a:lnTo>
                    <a:pt x="156" y="274"/>
                  </a:lnTo>
                  <a:lnTo>
                    <a:pt x="171" y="260"/>
                  </a:lnTo>
                  <a:lnTo>
                    <a:pt x="184" y="244"/>
                  </a:lnTo>
                  <a:lnTo>
                    <a:pt x="194" y="227"/>
                  </a:lnTo>
                  <a:lnTo>
                    <a:pt x="200" y="208"/>
                  </a:lnTo>
                  <a:lnTo>
                    <a:pt x="202" y="189"/>
                  </a:lnTo>
                  <a:lnTo>
                    <a:pt x="200" y="171"/>
                  </a:lnTo>
                  <a:lnTo>
                    <a:pt x="195" y="157"/>
                  </a:lnTo>
                  <a:lnTo>
                    <a:pt x="188" y="148"/>
                  </a:lnTo>
                  <a:lnTo>
                    <a:pt x="182" y="142"/>
                  </a:lnTo>
                  <a:lnTo>
                    <a:pt x="175" y="136"/>
                  </a:lnTo>
                  <a:lnTo>
                    <a:pt x="167" y="132"/>
                  </a:lnTo>
                  <a:lnTo>
                    <a:pt x="153" y="128"/>
                  </a:lnTo>
                  <a:lnTo>
                    <a:pt x="131" y="122"/>
                  </a:lnTo>
                  <a:lnTo>
                    <a:pt x="124" y="120"/>
                  </a:lnTo>
                  <a:lnTo>
                    <a:pt x="116" y="118"/>
                  </a:lnTo>
                  <a:lnTo>
                    <a:pt x="109" y="116"/>
                  </a:lnTo>
                  <a:lnTo>
                    <a:pt x="104" y="115"/>
                  </a:lnTo>
                  <a:lnTo>
                    <a:pt x="96" y="110"/>
                  </a:lnTo>
                  <a:lnTo>
                    <a:pt x="88" y="103"/>
                  </a:lnTo>
                  <a:lnTo>
                    <a:pt x="82" y="92"/>
                  </a:lnTo>
                  <a:lnTo>
                    <a:pt x="80" y="78"/>
                  </a:lnTo>
                  <a:lnTo>
                    <a:pt x="85" y="54"/>
                  </a:lnTo>
                  <a:lnTo>
                    <a:pt x="100" y="32"/>
                  </a:lnTo>
                  <a:lnTo>
                    <a:pt x="123" y="17"/>
                  </a:lnTo>
                  <a:lnTo>
                    <a:pt x="150" y="11"/>
                  </a:lnTo>
                  <a:lnTo>
                    <a:pt x="173" y="14"/>
                  </a:lnTo>
                  <a:lnTo>
                    <a:pt x="192" y="25"/>
                  </a:lnTo>
                  <a:lnTo>
                    <a:pt x="204" y="45"/>
                  </a:lnTo>
                  <a:lnTo>
                    <a:pt x="208" y="73"/>
                  </a:lnTo>
                  <a:lnTo>
                    <a:pt x="208" y="89"/>
                  </a:lnTo>
                  <a:lnTo>
                    <a:pt x="207" y="96"/>
                  </a:lnTo>
                  <a:lnTo>
                    <a:pt x="207" y="98"/>
                  </a:lnTo>
                  <a:lnTo>
                    <a:pt x="212" y="100"/>
                  </a:lnTo>
                  <a:lnTo>
                    <a:pt x="215" y="99"/>
                  </a:lnTo>
                  <a:lnTo>
                    <a:pt x="218" y="92"/>
                  </a:lnTo>
                  <a:lnTo>
                    <a:pt x="239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0" name="Freeform 220"/>
            <p:cNvSpPr>
              <a:spLocks noChangeAspect="1"/>
            </p:cNvSpPr>
            <p:nvPr/>
          </p:nvSpPr>
          <p:spPr bwMode="auto">
            <a:xfrm>
              <a:off x="5282" y="246"/>
              <a:ext cx="94" cy="404"/>
            </a:xfrm>
            <a:custGeom>
              <a:avLst/>
              <a:gdLst>
                <a:gd name="T0" fmla="*/ 94 w 94"/>
                <a:gd name="T1" fmla="*/ 400 h 404"/>
                <a:gd name="T2" fmla="*/ 93 w 94"/>
                <a:gd name="T3" fmla="*/ 399 h 404"/>
                <a:gd name="T4" fmla="*/ 93 w 94"/>
                <a:gd name="T5" fmla="*/ 398 h 404"/>
                <a:gd name="T6" fmla="*/ 91 w 94"/>
                <a:gd name="T7" fmla="*/ 396 h 404"/>
                <a:gd name="T8" fmla="*/ 87 w 94"/>
                <a:gd name="T9" fmla="*/ 392 h 404"/>
                <a:gd name="T10" fmla="*/ 56 w 94"/>
                <a:gd name="T11" fmla="*/ 349 h 404"/>
                <a:gd name="T12" fmla="*/ 36 w 94"/>
                <a:gd name="T13" fmla="*/ 301 h 404"/>
                <a:gd name="T14" fmla="*/ 26 w 94"/>
                <a:gd name="T15" fmla="*/ 251 h 404"/>
                <a:gd name="T16" fmla="*/ 23 w 94"/>
                <a:gd name="T17" fmla="*/ 202 h 404"/>
                <a:gd name="T18" fmla="*/ 27 w 94"/>
                <a:gd name="T19" fmla="*/ 150 h 404"/>
                <a:gd name="T20" fmla="*/ 37 w 94"/>
                <a:gd name="T21" fmla="*/ 99 h 404"/>
                <a:gd name="T22" fmla="*/ 57 w 94"/>
                <a:gd name="T23" fmla="*/ 53 h 404"/>
                <a:gd name="T24" fmla="*/ 88 w 94"/>
                <a:gd name="T25" fmla="*/ 11 h 404"/>
                <a:gd name="T26" fmla="*/ 93 w 94"/>
                <a:gd name="T27" fmla="*/ 6 h 404"/>
                <a:gd name="T28" fmla="*/ 94 w 94"/>
                <a:gd name="T29" fmla="*/ 4 h 404"/>
                <a:gd name="T30" fmla="*/ 92 w 94"/>
                <a:gd name="T31" fmla="*/ 1 h 404"/>
                <a:gd name="T32" fmla="*/ 90 w 94"/>
                <a:gd name="T33" fmla="*/ 0 h 404"/>
                <a:gd name="T34" fmla="*/ 81 w 94"/>
                <a:gd name="T35" fmla="*/ 5 h 404"/>
                <a:gd name="T36" fmla="*/ 65 w 94"/>
                <a:gd name="T37" fmla="*/ 21 h 404"/>
                <a:gd name="T38" fmla="*/ 45 w 94"/>
                <a:gd name="T39" fmla="*/ 45 h 404"/>
                <a:gd name="T40" fmla="*/ 26 w 94"/>
                <a:gd name="T41" fmla="*/ 79 h 404"/>
                <a:gd name="T42" fmla="*/ 13 w 94"/>
                <a:gd name="T43" fmla="*/ 112 h 404"/>
                <a:gd name="T44" fmla="*/ 5 w 94"/>
                <a:gd name="T45" fmla="*/ 145 h 404"/>
                <a:gd name="T46" fmla="*/ 1 w 94"/>
                <a:gd name="T47" fmla="*/ 175 h 404"/>
                <a:gd name="T48" fmla="*/ 0 w 94"/>
                <a:gd name="T49" fmla="*/ 202 h 404"/>
                <a:gd name="T50" fmla="*/ 1 w 94"/>
                <a:gd name="T51" fmla="*/ 229 h 404"/>
                <a:gd name="T52" fmla="*/ 5 w 94"/>
                <a:gd name="T53" fmla="*/ 260 h 404"/>
                <a:gd name="T54" fmla="*/ 13 w 94"/>
                <a:gd name="T55" fmla="*/ 294 h 404"/>
                <a:gd name="T56" fmla="*/ 27 w 94"/>
                <a:gd name="T57" fmla="*/ 328 h 404"/>
                <a:gd name="T58" fmla="*/ 46 w 94"/>
                <a:gd name="T59" fmla="*/ 361 h 404"/>
                <a:gd name="T60" fmla="*/ 66 w 94"/>
                <a:gd name="T61" fmla="*/ 385 h 404"/>
                <a:gd name="T62" fmla="*/ 81 w 94"/>
                <a:gd name="T63" fmla="*/ 399 h 404"/>
                <a:gd name="T64" fmla="*/ 90 w 94"/>
                <a:gd name="T65" fmla="*/ 404 h 404"/>
                <a:gd name="T66" fmla="*/ 92 w 94"/>
                <a:gd name="T67" fmla="*/ 403 h 404"/>
                <a:gd name="T68" fmla="*/ 94 w 94"/>
                <a:gd name="T69" fmla="*/ 40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404">
                  <a:moveTo>
                    <a:pt x="94" y="400"/>
                  </a:moveTo>
                  <a:lnTo>
                    <a:pt x="93" y="399"/>
                  </a:lnTo>
                  <a:lnTo>
                    <a:pt x="93" y="398"/>
                  </a:lnTo>
                  <a:lnTo>
                    <a:pt x="91" y="396"/>
                  </a:lnTo>
                  <a:lnTo>
                    <a:pt x="87" y="392"/>
                  </a:lnTo>
                  <a:lnTo>
                    <a:pt x="56" y="349"/>
                  </a:lnTo>
                  <a:lnTo>
                    <a:pt x="36" y="301"/>
                  </a:lnTo>
                  <a:lnTo>
                    <a:pt x="26" y="251"/>
                  </a:lnTo>
                  <a:lnTo>
                    <a:pt x="23" y="202"/>
                  </a:lnTo>
                  <a:lnTo>
                    <a:pt x="27" y="150"/>
                  </a:lnTo>
                  <a:lnTo>
                    <a:pt x="37" y="99"/>
                  </a:lnTo>
                  <a:lnTo>
                    <a:pt x="57" y="53"/>
                  </a:lnTo>
                  <a:lnTo>
                    <a:pt x="88" y="11"/>
                  </a:lnTo>
                  <a:lnTo>
                    <a:pt x="93" y="6"/>
                  </a:lnTo>
                  <a:lnTo>
                    <a:pt x="94" y="4"/>
                  </a:lnTo>
                  <a:lnTo>
                    <a:pt x="92" y="1"/>
                  </a:lnTo>
                  <a:lnTo>
                    <a:pt x="90" y="0"/>
                  </a:lnTo>
                  <a:lnTo>
                    <a:pt x="81" y="5"/>
                  </a:lnTo>
                  <a:lnTo>
                    <a:pt x="65" y="21"/>
                  </a:lnTo>
                  <a:lnTo>
                    <a:pt x="45" y="45"/>
                  </a:lnTo>
                  <a:lnTo>
                    <a:pt x="26" y="79"/>
                  </a:lnTo>
                  <a:lnTo>
                    <a:pt x="13" y="112"/>
                  </a:lnTo>
                  <a:lnTo>
                    <a:pt x="5" y="145"/>
                  </a:lnTo>
                  <a:lnTo>
                    <a:pt x="1" y="175"/>
                  </a:lnTo>
                  <a:lnTo>
                    <a:pt x="0" y="202"/>
                  </a:lnTo>
                  <a:lnTo>
                    <a:pt x="1" y="229"/>
                  </a:lnTo>
                  <a:lnTo>
                    <a:pt x="5" y="260"/>
                  </a:lnTo>
                  <a:lnTo>
                    <a:pt x="13" y="294"/>
                  </a:lnTo>
                  <a:lnTo>
                    <a:pt x="27" y="328"/>
                  </a:lnTo>
                  <a:lnTo>
                    <a:pt x="46" y="361"/>
                  </a:lnTo>
                  <a:lnTo>
                    <a:pt x="66" y="385"/>
                  </a:lnTo>
                  <a:lnTo>
                    <a:pt x="81" y="399"/>
                  </a:lnTo>
                  <a:lnTo>
                    <a:pt x="90" y="404"/>
                  </a:lnTo>
                  <a:lnTo>
                    <a:pt x="92" y="403"/>
                  </a:lnTo>
                  <a:lnTo>
                    <a:pt x="94" y="40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1" name="Freeform 221"/>
            <p:cNvSpPr>
              <a:spLocks noChangeAspect="1"/>
            </p:cNvSpPr>
            <p:nvPr/>
          </p:nvSpPr>
          <p:spPr bwMode="auto">
            <a:xfrm>
              <a:off x="5409" y="370"/>
              <a:ext cx="227" cy="179"/>
            </a:xfrm>
            <a:custGeom>
              <a:avLst/>
              <a:gdLst>
                <a:gd name="T0" fmla="*/ 131 w 227"/>
                <a:gd name="T1" fmla="*/ 80 h 179"/>
                <a:gd name="T2" fmla="*/ 178 w 227"/>
                <a:gd name="T3" fmla="*/ 27 h 179"/>
                <a:gd name="T4" fmla="*/ 182 w 227"/>
                <a:gd name="T5" fmla="*/ 24 h 179"/>
                <a:gd name="T6" fmla="*/ 188 w 227"/>
                <a:gd name="T7" fmla="*/ 21 h 179"/>
                <a:gd name="T8" fmla="*/ 199 w 227"/>
                <a:gd name="T9" fmla="*/ 20 h 179"/>
                <a:gd name="T10" fmla="*/ 219 w 227"/>
                <a:gd name="T11" fmla="*/ 19 h 179"/>
                <a:gd name="T12" fmla="*/ 219 w 227"/>
                <a:gd name="T13" fmla="*/ 0 h 179"/>
                <a:gd name="T14" fmla="*/ 141 w 227"/>
                <a:gd name="T15" fmla="*/ 0 h 179"/>
                <a:gd name="T16" fmla="*/ 141 w 227"/>
                <a:gd name="T17" fmla="*/ 19 h 179"/>
                <a:gd name="T18" fmla="*/ 149 w 227"/>
                <a:gd name="T19" fmla="*/ 20 h 179"/>
                <a:gd name="T20" fmla="*/ 156 w 227"/>
                <a:gd name="T21" fmla="*/ 23 h 179"/>
                <a:gd name="T22" fmla="*/ 154 w 227"/>
                <a:gd name="T23" fmla="*/ 25 h 179"/>
                <a:gd name="T24" fmla="*/ 153 w 227"/>
                <a:gd name="T25" fmla="*/ 27 h 179"/>
                <a:gd name="T26" fmla="*/ 119 w 227"/>
                <a:gd name="T27" fmla="*/ 66 h 179"/>
                <a:gd name="T28" fmla="*/ 79 w 227"/>
                <a:gd name="T29" fmla="*/ 19 h 179"/>
                <a:gd name="T30" fmla="*/ 95 w 227"/>
                <a:gd name="T31" fmla="*/ 19 h 179"/>
                <a:gd name="T32" fmla="*/ 95 w 227"/>
                <a:gd name="T33" fmla="*/ 0 h 179"/>
                <a:gd name="T34" fmla="*/ 2 w 227"/>
                <a:gd name="T35" fmla="*/ 0 h 179"/>
                <a:gd name="T36" fmla="*/ 2 w 227"/>
                <a:gd name="T37" fmla="*/ 19 h 179"/>
                <a:gd name="T38" fmla="*/ 31 w 227"/>
                <a:gd name="T39" fmla="*/ 19 h 179"/>
                <a:gd name="T40" fmla="*/ 94 w 227"/>
                <a:gd name="T41" fmla="*/ 93 h 179"/>
                <a:gd name="T42" fmla="*/ 41 w 227"/>
                <a:gd name="T43" fmla="*/ 153 h 179"/>
                <a:gd name="T44" fmla="*/ 34 w 227"/>
                <a:gd name="T45" fmla="*/ 157 h 179"/>
                <a:gd name="T46" fmla="*/ 25 w 227"/>
                <a:gd name="T47" fmla="*/ 159 h 179"/>
                <a:gd name="T48" fmla="*/ 14 w 227"/>
                <a:gd name="T49" fmla="*/ 160 h 179"/>
                <a:gd name="T50" fmla="*/ 0 w 227"/>
                <a:gd name="T51" fmla="*/ 160 h 179"/>
                <a:gd name="T52" fmla="*/ 0 w 227"/>
                <a:gd name="T53" fmla="*/ 179 h 179"/>
                <a:gd name="T54" fmla="*/ 79 w 227"/>
                <a:gd name="T55" fmla="*/ 179 h 179"/>
                <a:gd name="T56" fmla="*/ 79 w 227"/>
                <a:gd name="T57" fmla="*/ 160 h 179"/>
                <a:gd name="T58" fmla="*/ 69 w 227"/>
                <a:gd name="T59" fmla="*/ 159 h 179"/>
                <a:gd name="T60" fmla="*/ 64 w 227"/>
                <a:gd name="T61" fmla="*/ 156 h 179"/>
                <a:gd name="T62" fmla="*/ 64 w 227"/>
                <a:gd name="T63" fmla="*/ 155 h 179"/>
                <a:gd name="T64" fmla="*/ 67 w 227"/>
                <a:gd name="T65" fmla="*/ 152 h 179"/>
                <a:gd name="T66" fmla="*/ 106 w 227"/>
                <a:gd name="T67" fmla="*/ 108 h 179"/>
                <a:gd name="T68" fmla="*/ 150 w 227"/>
                <a:gd name="T69" fmla="*/ 160 h 179"/>
                <a:gd name="T70" fmla="*/ 134 w 227"/>
                <a:gd name="T71" fmla="*/ 160 h 179"/>
                <a:gd name="T72" fmla="*/ 134 w 227"/>
                <a:gd name="T73" fmla="*/ 179 h 179"/>
                <a:gd name="T74" fmla="*/ 227 w 227"/>
                <a:gd name="T75" fmla="*/ 179 h 179"/>
                <a:gd name="T76" fmla="*/ 227 w 227"/>
                <a:gd name="T77" fmla="*/ 160 h 179"/>
                <a:gd name="T78" fmla="*/ 199 w 227"/>
                <a:gd name="T79" fmla="*/ 160 h 179"/>
                <a:gd name="T80" fmla="*/ 131 w 227"/>
                <a:gd name="T81" fmla="*/ 8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7" h="179">
                  <a:moveTo>
                    <a:pt x="131" y="80"/>
                  </a:moveTo>
                  <a:lnTo>
                    <a:pt x="178" y="27"/>
                  </a:lnTo>
                  <a:lnTo>
                    <a:pt x="182" y="24"/>
                  </a:lnTo>
                  <a:lnTo>
                    <a:pt x="188" y="21"/>
                  </a:lnTo>
                  <a:lnTo>
                    <a:pt x="199" y="20"/>
                  </a:lnTo>
                  <a:lnTo>
                    <a:pt x="219" y="19"/>
                  </a:lnTo>
                  <a:lnTo>
                    <a:pt x="219" y="0"/>
                  </a:lnTo>
                  <a:lnTo>
                    <a:pt x="141" y="0"/>
                  </a:lnTo>
                  <a:lnTo>
                    <a:pt x="141" y="19"/>
                  </a:lnTo>
                  <a:lnTo>
                    <a:pt x="149" y="20"/>
                  </a:lnTo>
                  <a:lnTo>
                    <a:pt x="156" y="23"/>
                  </a:lnTo>
                  <a:lnTo>
                    <a:pt x="154" y="25"/>
                  </a:lnTo>
                  <a:lnTo>
                    <a:pt x="153" y="27"/>
                  </a:lnTo>
                  <a:lnTo>
                    <a:pt x="119" y="66"/>
                  </a:lnTo>
                  <a:lnTo>
                    <a:pt x="79" y="19"/>
                  </a:lnTo>
                  <a:lnTo>
                    <a:pt x="95" y="19"/>
                  </a:lnTo>
                  <a:lnTo>
                    <a:pt x="95" y="0"/>
                  </a:lnTo>
                  <a:lnTo>
                    <a:pt x="2" y="0"/>
                  </a:lnTo>
                  <a:lnTo>
                    <a:pt x="2" y="19"/>
                  </a:lnTo>
                  <a:lnTo>
                    <a:pt x="31" y="19"/>
                  </a:lnTo>
                  <a:lnTo>
                    <a:pt x="94" y="93"/>
                  </a:lnTo>
                  <a:lnTo>
                    <a:pt x="41" y="153"/>
                  </a:lnTo>
                  <a:lnTo>
                    <a:pt x="34" y="157"/>
                  </a:lnTo>
                  <a:lnTo>
                    <a:pt x="25" y="159"/>
                  </a:lnTo>
                  <a:lnTo>
                    <a:pt x="14" y="160"/>
                  </a:lnTo>
                  <a:lnTo>
                    <a:pt x="0" y="160"/>
                  </a:lnTo>
                  <a:lnTo>
                    <a:pt x="0" y="179"/>
                  </a:lnTo>
                  <a:lnTo>
                    <a:pt x="79" y="179"/>
                  </a:lnTo>
                  <a:lnTo>
                    <a:pt x="79" y="160"/>
                  </a:lnTo>
                  <a:lnTo>
                    <a:pt x="69" y="159"/>
                  </a:lnTo>
                  <a:lnTo>
                    <a:pt x="64" y="156"/>
                  </a:lnTo>
                  <a:lnTo>
                    <a:pt x="64" y="155"/>
                  </a:lnTo>
                  <a:lnTo>
                    <a:pt x="67" y="152"/>
                  </a:lnTo>
                  <a:lnTo>
                    <a:pt x="106" y="108"/>
                  </a:lnTo>
                  <a:lnTo>
                    <a:pt x="150" y="160"/>
                  </a:lnTo>
                  <a:lnTo>
                    <a:pt x="134" y="160"/>
                  </a:lnTo>
                  <a:lnTo>
                    <a:pt x="134" y="179"/>
                  </a:lnTo>
                  <a:lnTo>
                    <a:pt x="227" y="179"/>
                  </a:lnTo>
                  <a:lnTo>
                    <a:pt x="227" y="160"/>
                  </a:lnTo>
                  <a:lnTo>
                    <a:pt x="199" y="160"/>
                  </a:lnTo>
                  <a:lnTo>
                    <a:pt x="131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2" name="Freeform 222"/>
            <p:cNvSpPr>
              <a:spLocks noChangeAspect="1"/>
            </p:cNvSpPr>
            <p:nvPr/>
          </p:nvSpPr>
          <p:spPr bwMode="auto">
            <a:xfrm>
              <a:off x="5666" y="246"/>
              <a:ext cx="94" cy="404"/>
            </a:xfrm>
            <a:custGeom>
              <a:avLst/>
              <a:gdLst>
                <a:gd name="T0" fmla="*/ 94 w 94"/>
                <a:gd name="T1" fmla="*/ 202 h 404"/>
                <a:gd name="T2" fmla="*/ 93 w 94"/>
                <a:gd name="T3" fmla="*/ 176 h 404"/>
                <a:gd name="T4" fmla="*/ 89 w 94"/>
                <a:gd name="T5" fmla="*/ 145 h 404"/>
                <a:gd name="T6" fmla="*/ 81 w 94"/>
                <a:gd name="T7" fmla="*/ 111 h 404"/>
                <a:gd name="T8" fmla="*/ 67 w 94"/>
                <a:gd name="T9" fmla="*/ 76 h 404"/>
                <a:gd name="T10" fmla="*/ 48 w 94"/>
                <a:gd name="T11" fmla="*/ 44 h 404"/>
                <a:gd name="T12" fmla="*/ 28 w 94"/>
                <a:gd name="T13" fmla="*/ 20 h 404"/>
                <a:gd name="T14" fmla="*/ 12 w 94"/>
                <a:gd name="T15" fmla="*/ 5 h 404"/>
                <a:gd name="T16" fmla="*/ 4 w 94"/>
                <a:gd name="T17" fmla="*/ 0 h 404"/>
                <a:gd name="T18" fmla="*/ 1 w 94"/>
                <a:gd name="T19" fmla="*/ 1 h 404"/>
                <a:gd name="T20" fmla="*/ 0 w 94"/>
                <a:gd name="T21" fmla="*/ 4 h 404"/>
                <a:gd name="T22" fmla="*/ 0 w 94"/>
                <a:gd name="T23" fmla="*/ 5 h 404"/>
                <a:gd name="T24" fmla="*/ 1 w 94"/>
                <a:gd name="T25" fmla="*/ 7 h 404"/>
                <a:gd name="T26" fmla="*/ 4 w 94"/>
                <a:gd name="T27" fmla="*/ 9 h 404"/>
                <a:gd name="T28" fmla="*/ 8 w 94"/>
                <a:gd name="T29" fmla="*/ 14 h 404"/>
                <a:gd name="T30" fmla="*/ 34 w 94"/>
                <a:gd name="T31" fmla="*/ 48 h 404"/>
                <a:gd name="T32" fmla="*/ 54 w 94"/>
                <a:gd name="T33" fmla="*/ 91 h 404"/>
                <a:gd name="T34" fmla="*/ 66 w 94"/>
                <a:gd name="T35" fmla="*/ 143 h 404"/>
                <a:gd name="T36" fmla="*/ 70 w 94"/>
                <a:gd name="T37" fmla="*/ 202 h 404"/>
                <a:gd name="T38" fmla="*/ 67 w 94"/>
                <a:gd name="T39" fmla="*/ 254 h 404"/>
                <a:gd name="T40" fmla="*/ 57 w 94"/>
                <a:gd name="T41" fmla="*/ 305 h 404"/>
                <a:gd name="T42" fmla="*/ 37 w 94"/>
                <a:gd name="T43" fmla="*/ 352 h 404"/>
                <a:gd name="T44" fmla="*/ 5 w 94"/>
                <a:gd name="T45" fmla="*/ 393 h 404"/>
                <a:gd name="T46" fmla="*/ 1 w 94"/>
                <a:gd name="T47" fmla="*/ 398 h 404"/>
                <a:gd name="T48" fmla="*/ 0 w 94"/>
                <a:gd name="T49" fmla="*/ 400 h 404"/>
                <a:gd name="T50" fmla="*/ 1 w 94"/>
                <a:gd name="T51" fmla="*/ 403 h 404"/>
                <a:gd name="T52" fmla="*/ 4 w 94"/>
                <a:gd name="T53" fmla="*/ 404 h 404"/>
                <a:gd name="T54" fmla="*/ 13 w 94"/>
                <a:gd name="T55" fmla="*/ 399 h 404"/>
                <a:gd name="T56" fmla="*/ 29 w 94"/>
                <a:gd name="T57" fmla="*/ 384 h 404"/>
                <a:gd name="T58" fmla="*/ 49 w 94"/>
                <a:gd name="T59" fmla="*/ 359 h 404"/>
                <a:gd name="T60" fmla="*/ 68 w 94"/>
                <a:gd name="T61" fmla="*/ 326 h 404"/>
                <a:gd name="T62" fmla="*/ 81 w 94"/>
                <a:gd name="T63" fmla="*/ 292 h 404"/>
                <a:gd name="T64" fmla="*/ 89 w 94"/>
                <a:gd name="T65" fmla="*/ 260 h 404"/>
                <a:gd name="T66" fmla="*/ 93 w 94"/>
                <a:gd name="T67" fmla="*/ 230 h 404"/>
                <a:gd name="T68" fmla="*/ 94 w 94"/>
                <a:gd name="T69" fmla="*/ 202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404">
                  <a:moveTo>
                    <a:pt x="94" y="202"/>
                  </a:moveTo>
                  <a:lnTo>
                    <a:pt x="93" y="176"/>
                  </a:lnTo>
                  <a:lnTo>
                    <a:pt x="89" y="145"/>
                  </a:lnTo>
                  <a:lnTo>
                    <a:pt x="81" y="111"/>
                  </a:lnTo>
                  <a:lnTo>
                    <a:pt x="67" y="76"/>
                  </a:lnTo>
                  <a:lnTo>
                    <a:pt x="48" y="44"/>
                  </a:lnTo>
                  <a:lnTo>
                    <a:pt x="28" y="20"/>
                  </a:lnTo>
                  <a:lnTo>
                    <a:pt x="12" y="5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4" y="9"/>
                  </a:lnTo>
                  <a:lnTo>
                    <a:pt x="8" y="14"/>
                  </a:lnTo>
                  <a:lnTo>
                    <a:pt x="34" y="48"/>
                  </a:lnTo>
                  <a:lnTo>
                    <a:pt x="54" y="91"/>
                  </a:lnTo>
                  <a:lnTo>
                    <a:pt x="66" y="143"/>
                  </a:lnTo>
                  <a:lnTo>
                    <a:pt x="70" y="202"/>
                  </a:lnTo>
                  <a:lnTo>
                    <a:pt x="67" y="254"/>
                  </a:lnTo>
                  <a:lnTo>
                    <a:pt x="57" y="305"/>
                  </a:lnTo>
                  <a:lnTo>
                    <a:pt x="37" y="352"/>
                  </a:lnTo>
                  <a:lnTo>
                    <a:pt x="5" y="393"/>
                  </a:lnTo>
                  <a:lnTo>
                    <a:pt x="1" y="398"/>
                  </a:lnTo>
                  <a:lnTo>
                    <a:pt x="0" y="400"/>
                  </a:lnTo>
                  <a:lnTo>
                    <a:pt x="1" y="403"/>
                  </a:lnTo>
                  <a:lnTo>
                    <a:pt x="4" y="404"/>
                  </a:lnTo>
                  <a:lnTo>
                    <a:pt x="13" y="399"/>
                  </a:lnTo>
                  <a:lnTo>
                    <a:pt x="29" y="384"/>
                  </a:lnTo>
                  <a:lnTo>
                    <a:pt x="49" y="359"/>
                  </a:lnTo>
                  <a:lnTo>
                    <a:pt x="68" y="326"/>
                  </a:lnTo>
                  <a:lnTo>
                    <a:pt x="81" y="292"/>
                  </a:lnTo>
                  <a:lnTo>
                    <a:pt x="89" y="260"/>
                  </a:lnTo>
                  <a:lnTo>
                    <a:pt x="93" y="230"/>
                  </a:lnTo>
                  <a:lnTo>
                    <a:pt x="94" y="20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581935" y="4653136"/>
            <a:ext cx="8021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 smtClean="0">
                <a:solidFill>
                  <a:srgbClr val="0B5ED7"/>
                </a:solidFill>
                <a:latin typeface="cmss17" pitchFamily="34" charset="0"/>
              </a:rPr>
              <a:t>Generalization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 of the image-</a:t>
            </a:r>
            <a:r>
              <a:rPr lang="fr-FR" sz="2200" dirty="0" err="1" smtClean="0">
                <a:solidFill>
                  <a:srgbClr val="0B5ED7"/>
                </a:solidFill>
                <a:latin typeface="cmss17" pitchFamily="34" charset="0"/>
              </a:rPr>
              <a:t>based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200" dirty="0" err="1" smtClean="0">
                <a:solidFill>
                  <a:srgbClr val="0B5ED7"/>
                </a:solidFill>
                <a:latin typeface="cmss17" pitchFamily="34" charset="0"/>
              </a:rPr>
              <a:t>energy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200" dirty="0" err="1" smtClean="0">
                <a:solidFill>
                  <a:srgbClr val="0B5ED7"/>
                </a:solidFill>
                <a:latin typeface="cmss17" pitchFamily="34" charset="0"/>
              </a:rPr>
              <a:t>with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200" dirty="0" err="1" smtClean="0">
                <a:solidFill>
                  <a:srgbClr val="0B5ED7"/>
                </a:solidFill>
                <a:latin typeface="cmss17" pitchFamily="34" charset="0"/>
              </a:rPr>
              <a:t>tagged</a:t>
            </a:r>
            <a:r>
              <a:rPr lang="fr-FR" sz="22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200" dirty="0" err="1" smtClean="0">
                <a:solidFill>
                  <a:srgbClr val="0B5ED7"/>
                </a:solidFill>
                <a:latin typeface="cmss17" pitchFamily="34" charset="0"/>
              </a:rPr>
              <a:t>template</a:t>
            </a:r>
            <a:endParaRPr lang="fr-FR" sz="2200" dirty="0">
              <a:solidFill>
                <a:srgbClr val="0B5ED7"/>
              </a:solidFill>
              <a:latin typeface="cmss17" pitchFamily="34" charset="0"/>
            </a:endParaRPr>
          </a:p>
        </p:txBody>
      </p:sp>
      <p:cxnSp>
        <p:nvCxnSpPr>
          <p:cNvPr id="3080" name="Straight Connector 3079"/>
          <p:cNvCxnSpPr/>
          <p:nvPr/>
        </p:nvCxnSpPr>
        <p:spPr>
          <a:xfrm>
            <a:off x="6977956" y="4122598"/>
            <a:ext cx="2044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83" name="Group 3082"/>
          <p:cNvGrpSpPr/>
          <p:nvPr/>
        </p:nvGrpSpPr>
        <p:grpSpPr>
          <a:xfrm>
            <a:off x="4788024" y="4021290"/>
            <a:ext cx="204423" cy="216024"/>
            <a:chOff x="5668888" y="4619232"/>
            <a:chExt cx="204423" cy="216024"/>
          </a:xfrm>
        </p:grpSpPr>
        <p:cxnSp>
          <p:nvCxnSpPr>
            <p:cNvPr id="138" name="Straight Connector 137"/>
            <p:cNvCxnSpPr/>
            <p:nvPr/>
          </p:nvCxnSpPr>
          <p:spPr>
            <a:xfrm flipV="1">
              <a:off x="5766995" y="4619232"/>
              <a:ext cx="0" cy="21602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5668888" y="4727995"/>
              <a:ext cx="204423" cy="0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7" name="Group 30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4969600" y="3834980"/>
            <a:ext cx="1441799" cy="596114"/>
            <a:chOff x="4" y="3"/>
            <a:chExt cx="5754" cy="2379"/>
          </a:xfrm>
        </p:grpSpPr>
        <p:sp>
          <p:nvSpPr>
            <p:cNvPr id="3089" name="Freeform 31"/>
            <p:cNvSpPr>
              <a:spLocks noChangeAspect="1"/>
            </p:cNvSpPr>
            <p:nvPr/>
          </p:nvSpPr>
          <p:spPr bwMode="auto">
            <a:xfrm>
              <a:off x="4" y="3"/>
              <a:ext cx="946" cy="2379"/>
            </a:xfrm>
            <a:custGeom>
              <a:avLst/>
              <a:gdLst>
                <a:gd name="T0" fmla="*/ 73 w 946"/>
                <a:gd name="T1" fmla="*/ 2325 h 2379"/>
                <a:gd name="T2" fmla="*/ 100 w 946"/>
                <a:gd name="T3" fmla="*/ 2297 h 2379"/>
                <a:gd name="T4" fmla="*/ 99 w 946"/>
                <a:gd name="T5" fmla="*/ 2255 h 2379"/>
                <a:gd name="T6" fmla="*/ 70 w 946"/>
                <a:gd name="T7" fmla="*/ 2229 h 2379"/>
                <a:gd name="T8" fmla="*/ 33 w 946"/>
                <a:gd name="T9" fmla="*/ 2229 h 2379"/>
                <a:gd name="T10" fmla="*/ 4 w 946"/>
                <a:gd name="T11" fmla="*/ 2255 h 2379"/>
                <a:gd name="T12" fmla="*/ 9 w 946"/>
                <a:gd name="T13" fmla="*/ 2318 h 2379"/>
                <a:gd name="T14" fmla="*/ 72 w 946"/>
                <a:gd name="T15" fmla="*/ 2371 h 2379"/>
                <a:gd name="T16" fmla="*/ 174 w 946"/>
                <a:gd name="T17" fmla="*/ 2367 h 2379"/>
                <a:gd name="T18" fmla="*/ 264 w 946"/>
                <a:gd name="T19" fmla="*/ 2283 h 2379"/>
                <a:gd name="T20" fmla="*/ 332 w 946"/>
                <a:gd name="T21" fmla="*/ 2131 h 2379"/>
                <a:gd name="T22" fmla="*/ 389 w 946"/>
                <a:gd name="T23" fmla="*/ 1931 h 2379"/>
                <a:gd name="T24" fmla="*/ 531 w 946"/>
                <a:gd name="T25" fmla="*/ 1308 h 2379"/>
                <a:gd name="T26" fmla="*/ 655 w 946"/>
                <a:gd name="T27" fmla="*/ 627 h 2379"/>
                <a:gd name="T28" fmla="*/ 713 w 946"/>
                <a:gd name="T29" fmla="*/ 330 h 2379"/>
                <a:gd name="T30" fmla="*/ 755 w 946"/>
                <a:gd name="T31" fmla="*/ 161 h 2379"/>
                <a:gd name="T32" fmla="*/ 802 w 946"/>
                <a:gd name="T33" fmla="*/ 45 h 2379"/>
                <a:gd name="T34" fmla="*/ 855 w 946"/>
                <a:gd name="T35" fmla="*/ 26 h 2379"/>
                <a:gd name="T36" fmla="*/ 888 w 946"/>
                <a:gd name="T37" fmla="*/ 42 h 2379"/>
                <a:gd name="T38" fmla="*/ 873 w 946"/>
                <a:gd name="T39" fmla="*/ 53 h 2379"/>
                <a:gd name="T40" fmla="*/ 846 w 946"/>
                <a:gd name="T41" fmla="*/ 81 h 2379"/>
                <a:gd name="T42" fmla="*/ 847 w 946"/>
                <a:gd name="T43" fmla="*/ 123 h 2379"/>
                <a:gd name="T44" fmla="*/ 875 w 946"/>
                <a:gd name="T45" fmla="*/ 149 h 2379"/>
                <a:gd name="T46" fmla="*/ 912 w 946"/>
                <a:gd name="T47" fmla="*/ 149 h 2379"/>
                <a:gd name="T48" fmla="*/ 942 w 946"/>
                <a:gd name="T49" fmla="*/ 123 h 2379"/>
                <a:gd name="T50" fmla="*/ 936 w 946"/>
                <a:gd name="T51" fmla="*/ 59 h 2379"/>
                <a:gd name="T52" fmla="*/ 873 w 946"/>
                <a:gd name="T53" fmla="*/ 7 h 2379"/>
                <a:gd name="T54" fmla="*/ 772 w 946"/>
                <a:gd name="T55" fmla="*/ 21 h 2379"/>
                <a:gd name="T56" fmla="*/ 674 w 946"/>
                <a:gd name="T57" fmla="*/ 190 h 2379"/>
                <a:gd name="T58" fmla="*/ 622 w 946"/>
                <a:gd name="T59" fmla="*/ 363 h 2379"/>
                <a:gd name="T60" fmla="*/ 575 w 946"/>
                <a:gd name="T61" fmla="*/ 550 h 2379"/>
                <a:gd name="T62" fmla="*/ 499 w 946"/>
                <a:gd name="T63" fmla="*/ 884 h 2379"/>
                <a:gd name="T64" fmla="*/ 409 w 946"/>
                <a:gd name="T65" fmla="*/ 1330 h 2379"/>
                <a:gd name="T66" fmla="*/ 320 w 946"/>
                <a:gd name="T67" fmla="*/ 1835 h 2379"/>
                <a:gd name="T68" fmla="*/ 262 w 946"/>
                <a:gd name="T69" fmla="*/ 2110 h 2379"/>
                <a:gd name="T70" fmla="*/ 236 w 946"/>
                <a:gd name="T71" fmla="*/ 2198 h 2379"/>
                <a:gd name="T72" fmla="*/ 198 w 946"/>
                <a:gd name="T73" fmla="*/ 2287 h 2379"/>
                <a:gd name="T74" fmla="*/ 147 w 946"/>
                <a:gd name="T75" fmla="*/ 2346 h 2379"/>
                <a:gd name="T76" fmla="*/ 89 w 946"/>
                <a:gd name="T77" fmla="*/ 2351 h 2379"/>
                <a:gd name="T78" fmla="*/ 56 w 946"/>
                <a:gd name="T79" fmla="*/ 2335 h 2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6" h="2379">
                  <a:moveTo>
                    <a:pt x="51" y="2330"/>
                  </a:moveTo>
                  <a:lnTo>
                    <a:pt x="73" y="2325"/>
                  </a:lnTo>
                  <a:lnTo>
                    <a:pt x="90" y="2314"/>
                  </a:lnTo>
                  <a:lnTo>
                    <a:pt x="100" y="2297"/>
                  </a:lnTo>
                  <a:lnTo>
                    <a:pt x="103" y="2278"/>
                  </a:lnTo>
                  <a:lnTo>
                    <a:pt x="99" y="2255"/>
                  </a:lnTo>
                  <a:lnTo>
                    <a:pt x="86" y="2238"/>
                  </a:lnTo>
                  <a:lnTo>
                    <a:pt x="70" y="2229"/>
                  </a:lnTo>
                  <a:lnTo>
                    <a:pt x="52" y="2226"/>
                  </a:lnTo>
                  <a:lnTo>
                    <a:pt x="33" y="2229"/>
                  </a:lnTo>
                  <a:lnTo>
                    <a:pt x="16" y="2238"/>
                  </a:lnTo>
                  <a:lnTo>
                    <a:pt x="4" y="2255"/>
                  </a:lnTo>
                  <a:lnTo>
                    <a:pt x="0" y="2279"/>
                  </a:lnTo>
                  <a:lnTo>
                    <a:pt x="9" y="2318"/>
                  </a:lnTo>
                  <a:lnTo>
                    <a:pt x="34" y="2349"/>
                  </a:lnTo>
                  <a:lnTo>
                    <a:pt x="72" y="2371"/>
                  </a:lnTo>
                  <a:lnTo>
                    <a:pt x="118" y="2379"/>
                  </a:lnTo>
                  <a:lnTo>
                    <a:pt x="174" y="2367"/>
                  </a:lnTo>
                  <a:lnTo>
                    <a:pt x="223" y="2335"/>
                  </a:lnTo>
                  <a:lnTo>
                    <a:pt x="264" y="2283"/>
                  </a:lnTo>
                  <a:lnTo>
                    <a:pt x="300" y="2215"/>
                  </a:lnTo>
                  <a:lnTo>
                    <a:pt x="332" y="2131"/>
                  </a:lnTo>
                  <a:lnTo>
                    <a:pt x="361" y="2036"/>
                  </a:lnTo>
                  <a:lnTo>
                    <a:pt x="389" y="1931"/>
                  </a:lnTo>
                  <a:lnTo>
                    <a:pt x="417" y="1818"/>
                  </a:lnTo>
                  <a:lnTo>
                    <a:pt x="531" y="1308"/>
                  </a:lnTo>
                  <a:lnTo>
                    <a:pt x="626" y="794"/>
                  </a:lnTo>
                  <a:lnTo>
                    <a:pt x="655" y="627"/>
                  </a:lnTo>
                  <a:lnTo>
                    <a:pt x="685" y="470"/>
                  </a:lnTo>
                  <a:lnTo>
                    <a:pt x="713" y="330"/>
                  </a:lnTo>
                  <a:lnTo>
                    <a:pt x="741" y="213"/>
                  </a:lnTo>
                  <a:lnTo>
                    <a:pt x="755" y="161"/>
                  </a:lnTo>
                  <a:lnTo>
                    <a:pt x="776" y="98"/>
                  </a:lnTo>
                  <a:lnTo>
                    <a:pt x="802" y="45"/>
                  </a:lnTo>
                  <a:lnTo>
                    <a:pt x="832" y="23"/>
                  </a:lnTo>
                  <a:lnTo>
                    <a:pt x="855" y="26"/>
                  </a:lnTo>
                  <a:lnTo>
                    <a:pt x="875" y="33"/>
                  </a:lnTo>
                  <a:lnTo>
                    <a:pt x="888" y="42"/>
                  </a:lnTo>
                  <a:lnTo>
                    <a:pt x="896" y="48"/>
                  </a:lnTo>
                  <a:lnTo>
                    <a:pt x="873" y="53"/>
                  </a:lnTo>
                  <a:lnTo>
                    <a:pt x="856" y="65"/>
                  </a:lnTo>
                  <a:lnTo>
                    <a:pt x="846" y="81"/>
                  </a:lnTo>
                  <a:lnTo>
                    <a:pt x="843" y="100"/>
                  </a:lnTo>
                  <a:lnTo>
                    <a:pt x="847" y="123"/>
                  </a:lnTo>
                  <a:lnTo>
                    <a:pt x="859" y="139"/>
                  </a:lnTo>
                  <a:lnTo>
                    <a:pt x="875" y="149"/>
                  </a:lnTo>
                  <a:lnTo>
                    <a:pt x="894" y="153"/>
                  </a:lnTo>
                  <a:lnTo>
                    <a:pt x="912" y="149"/>
                  </a:lnTo>
                  <a:lnTo>
                    <a:pt x="929" y="140"/>
                  </a:lnTo>
                  <a:lnTo>
                    <a:pt x="942" y="123"/>
                  </a:lnTo>
                  <a:lnTo>
                    <a:pt x="946" y="99"/>
                  </a:lnTo>
                  <a:lnTo>
                    <a:pt x="936" y="59"/>
                  </a:lnTo>
                  <a:lnTo>
                    <a:pt x="910" y="27"/>
                  </a:lnTo>
                  <a:lnTo>
                    <a:pt x="873" y="7"/>
                  </a:lnTo>
                  <a:lnTo>
                    <a:pt x="829" y="0"/>
                  </a:lnTo>
                  <a:lnTo>
                    <a:pt x="772" y="21"/>
                  </a:lnTo>
                  <a:lnTo>
                    <a:pt x="721" y="85"/>
                  </a:lnTo>
                  <a:lnTo>
                    <a:pt x="674" y="190"/>
                  </a:lnTo>
                  <a:lnTo>
                    <a:pt x="630" y="334"/>
                  </a:lnTo>
                  <a:lnTo>
                    <a:pt x="622" y="363"/>
                  </a:lnTo>
                  <a:lnTo>
                    <a:pt x="603" y="436"/>
                  </a:lnTo>
                  <a:lnTo>
                    <a:pt x="575" y="550"/>
                  </a:lnTo>
                  <a:lnTo>
                    <a:pt x="540" y="701"/>
                  </a:lnTo>
                  <a:lnTo>
                    <a:pt x="499" y="884"/>
                  </a:lnTo>
                  <a:lnTo>
                    <a:pt x="455" y="1095"/>
                  </a:lnTo>
                  <a:lnTo>
                    <a:pt x="409" y="1330"/>
                  </a:lnTo>
                  <a:lnTo>
                    <a:pt x="364" y="1584"/>
                  </a:lnTo>
                  <a:lnTo>
                    <a:pt x="320" y="1835"/>
                  </a:lnTo>
                  <a:lnTo>
                    <a:pt x="270" y="2076"/>
                  </a:lnTo>
                  <a:lnTo>
                    <a:pt x="262" y="2110"/>
                  </a:lnTo>
                  <a:lnTo>
                    <a:pt x="251" y="2152"/>
                  </a:lnTo>
                  <a:lnTo>
                    <a:pt x="236" y="2198"/>
                  </a:lnTo>
                  <a:lnTo>
                    <a:pt x="218" y="2244"/>
                  </a:lnTo>
                  <a:lnTo>
                    <a:pt x="198" y="2287"/>
                  </a:lnTo>
                  <a:lnTo>
                    <a:pt x="174" y="2322"/>
                  </a:lnTo>
                  <a:lnTo>
                    <a:pt x="147" y="2346"/>
                  </a:lnTo>
                  <a:lnTo>
                    <a:pt x="116" y="2355"/>
                  </a:lnTo>
                  <a:lnTo>
                    <a:pt x="89" y="2351"/>
                  </a:lnTo>
                  <a:lnTo>
                    <a:pt x="70" y="2343"/>
                  </a:lnTo>
                  <a:lnTo>
                    <a:pt x="56" y="2335"/>
                  </a:lnTo>
                  <a:lnTo>
                    <a:pt x="51" y="23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0" name="Freeform 32"/>
            <p:cNvSpPr>
              <a:spLocks noChangeAspect="1"/>
            </p:cNvSpPr>
            <p:nvPr/>
          </p:nvSpPr>
          <p:spPr bwMode="auto">
            <a:xfrm>
              <a:off x="1132" y="653"/>
              <a:ext cx="238" cy="1071"/>
            </a:xfrm>
            <a:custGeom>
              <a:avLst/>
              <a:gdLst>
                <a:gd name="T0" fmla="*/ 233 w 238"/>
                <a:gd name="T1" fmla="*/ 40 h 1071"/>
                <a:gd name="T2" fmla="*/ 237 w 238"/>
                <a:gd name="T3" fmla="*/ 28 h 1071"/>
                <a:gd name="T4" fmla="*/ 238 w 238"/>
                <a:gd name="T5" fmla="*/ 21 h 1071"/>
                <a:gd name="T6" fmla="*/ 232 w 238"/>
                <a:gd name="T7" fmla="*/ 6 h 1071"/>
                <a:gd name="T8" fmla="*/ 216 w 238"/>
                <a:gd name="T9" fmla="*/ 0 h 1071"/>
                <a:gd name="T10" fmla="*/ 204 w 238"/>
                <a:gd name="T11" fmla="*/ 5 h 1071"/>
                <a:gd name="T12" fmla="*/ 192 w 238"/>
                <a:gd name="T13" fmla="*/ 24 h 1071"/>
                <a:gd name="T14" fmla="*/ 5 w 238"/>
                <a:gd name="T15" fmla="*/ 516 h 1071"/>
                <a:gd name="T16" fmla="*/ 0 w 238"/>
                <a:gd name="T17" fmla="*/ 535 h 1071"/>
                <a:gd name="T18" fmla="*/ 1 w 238"/>
                <a:gd name="T19" fmla="*/ 541 h 1071"/>
                <a:gd name="T20" fmla="*/ 5 w 238"/>
                <a:gd name="T21" fmla="*/ 553 h 1071"/>
                <a:gd name="T22" fmla="*/ 192 w 238"/>
                <a:gd name="T23" fmla="*/ 1045 h 1071"/>
                <a:gd name="T24" fmla="*/ 200 w 238"/>
                <a:gd name="T25" fmla="*/ 1062 h 1071"/>
                <a:gd name="T26" fmla="*/ 216 w 238"/>
                <a:gd name="T27" fmla="*/ 1071 h 1071"/>
                <a:gd name="T28" fmla="*/ 232 w 238"/>
                <a:gd name="T29" fmla="*/ 1064 h 1071"/>
                <a:gd name="T30" fmla="*/ 238 w 238"/>
                <a:gd name="T31" fmla="*/ 1049 h 1071"/>
                <a:gd name="T32" fmla="*/ 237 w 238"/>
                <a:gd name="T33" fmla="*/ 1044 h 1071"/>
                <a:gd name="T34" fmla="*/ 233 w 238"/>
                <a:gd name="T35" fmla="*/ 1032 h 1071"/>
                <a:gd name="T36" fmla="*/ 44 w 238"/>
                <a:gd name="T37" fmla="*/ 535 h 1071"/>
                <a:gd name="T38" fmla="*/ 233 w 238"/>
                <a:gd name="T39" fmla="*/ 40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8" h="1071">
                  <a:moveTo>
                    <a:pt x="233" y="40"/>
                  </a:moveTo>
                  <a:lnTo>
                    <a:pt x="237" y="28"/>
                  </a:lnTo>
                  <a:lnTo>
                    <a:pt x="238" y="21"/>
                  </a:lnTo>
                  <a:lnTo>
                    <a:pt x="232" y="6"/>
                  </a:lnTo>
                  <a:lnTo>
                    <a:pt x="216" y="0"/>
                  </a:lnTo>
                  <a:lnTo>
                    <a:pt x="204" y="5"/>
                  </a:lnTo>
                  <a:lnTo>
                    <a:pt x="192" y="24"/>
                  </a:lnTo>
                  <a:lnTo>
                    <a:pt x="5" y="516"/>
                  </a:lnTo>
                  <a:lnTo>
                    <a:pt x="0" y="535"/>
                  </a:lnTo>
                  <a:lnTo>
                    <a:pt x="1" y="541"/>
                  </a:lnTo>
                  <a:lnTo>
                    <a:pt x="5" y="553"/>
                  </a:lnTo>
                  <a:lnTo>
                    <a:pt x="192" y="1045"/>
                  </a:lnTo>
                  <a:lnTo>
                    <a:pt x="200" y="1062"/>
                  </a:lnTo>
                  <a:lnTo>
                    <a:pt x="216" y="1071"/>
                  </a:lnTo>
                  <a:lnTo>
                    <a:pt x="232" y="1064"/>
                  </a:lnTo>
                  <a:lnTo>
                    <a:pt x="238" y="1049"/>
                  </a:lnTo>
                  <a:lnTo>
                    <a:pt x="237" y="1044"/>
                  </a:lnTo>
                  <a:lnTo>
                    <a:pt x="233" y="1032"/>
                  </a:lnTo>
                  <a:lnTo>
                    <a:pt x="44" y="535"/>
                  </a:lnTo>
                  <a:lnTo>
                    <a:pt x="233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1" name="Freeform 33"/>
            <p:cNvSpPr>
              <a:spLocks noChangeAspect="1"/>
            </p:cNvSpPr>
            <p:nvPr/>
          </p:nvSpPr>
          <p:spPr bwMode="auto">
            <a:xfrm>
              <a:off x="1596" y="691"/>
              <a:ext cx="473" cy="212"/>
            </a:xfrm>
            <a:custGeom>
              <a:avLst/>
              <a:gdLst>
                <a:gd name="T0" fmla="*/ 379 w 473"/>
                <a:gd name="T1" fmla="*/ 128 h 212"/>
                <a:gd name="T2" fmla="*/ 365 w 473"/>
                <a:gd name="T3" fmla="*/ 141 h 212"/>
                <a:gd name="T4" fmla="*/ 349 w 473"/>
                <a:gd name="T5" fmla="*/ 157 h 212"/>
                <a:gd name="T6" fmla="*/ 335 w 473"/>
                <a:gd name="T7" fmla="*/ 175 h 212"/>
                <a:gd name="T8" fmla="*/ 329 w 473"/>
                <a:gd name="T9" fmla="*/ 191 h 212"/>
                <a:gd name="T10" fmla="*/ 336 w 473"/>
                <a:gd name="T11" fmla="*/ 206 h 212"/>
                <a:gd name="T12" fmla="*/ 351 w 473"/>
                <a:gd name="T13" fmla="*/ 212 h 212"/>
                <a:gd name="T14" fmla="*/ 362 w 473"/>
                <a:gd name="T15" fmla="*/ 208 h 212"/>
                <a:gd name="T16" fmla="*/ 370 w 473"/>
                <a:gd name="T17" fmla="*/ 199 h 212"/>
                <a:gd name="T18" fmla="*/ 383 w 473"/>
                <a:gd name="T19" fmla="*/ 184 h 212"/>
                <a:gd name="T20" fmla="*/ 400 w 473"/>
                <a:gd name="T21" fmla="*/ 166 h 212"/>
                <a:gd name="T22" fmla="*/ 423 w 473"/>
                <a:gd name="T23" fmla="*/ 147 h 212"/>
                <a:gd name="T24" fmla="*/ 455 w 473"/>
                <a:gd name="T25" fmla="*/ 129 h 212"/>
                <a:gd name="T26" fmla="*/ 467 w 473"/>
                <a:gd name="T27" fmla="*/ 121 h 212"/>
                <a:gd name="T28" fmla="*/ 473 w 473"/>
                <a:gd name="T29" fmla="*/ 106 h 212"/>
                <a:gd name="T30" fmla="*/ 468 w 473"/>
                <a:gd name="T31" fmla="*/ 94 h 212"/>
                <a:gd name="T32" fmla="*/ 458 w 473"/>
                <a:gd name="T33" fmla="*/ 85 h 212"/>
                <a:gd name="T34" fmla="*/ 431 w 473"/>
                <a:gd name="T35" fmla="*/ 58 h 212"/>
                <a:gd name="T36" fmla="*/ 414 w 473"/>
                <a:gd name="T37" fmla="*/ 24 h 212"/>
                <a:gd name="T38" fmla="*/ 409 w 473"/>
                <a:gd name="T39" fmla="*/ 9 h 212"/>
                <a:gd name="T40" fmla="*/ 393 w 473"/>
                <a:gd name="T41" fmla="*/ 0 h 212"/>
                <a:gd name="T42" fmla="*/ 377 w 473"/>
                <a:gd name="T43" fmla="*/ 8 h 212"/>
                <a:gd name="T44" fmla="*/ 371 w 473"/>
                <a:gd name="T45" fmla="*/ 23 h 212"/>
                <a:gd name="T46" fmla="*/ 373 w 473"/>
                <a:gd name="T47" fmla="*/ 32 h 212"/>
                <a:gd name="T48" fmla="*/ 378 w 473"/>
                <a:gd name="T49" fmla="*/ 48 h 212"/>
                <a:gd name="T50" fmla="*/ 386 w 473"/>
                <a:gd name="T51" fmla="*/ 66 h 212"/>
                <a:gd name="T52" fmla="*/ 397 w 473"/>
                <a:gd name="T53" fmla="*/ 85 h 212"/>
                <a:gd name="T54" fmla="*/ 38 w 473"/>
                <a:gd name="T55" fmla="*/ 85 h 212"/>
                <a:gd name="T56" fmla="*/ 24 w 473"/>
                <a:gd name="T57" fmla="*/ 85 h 212"/>
                <a:gd name="T58" fmla="*/ 12 w 473"/>
                <a:gd name="T59" fmla="*/ 87 h 212"/>
                <a:gd name="T60" fmla="*/ 4 w 473"/>
                <a:gd name="T61" fmla="*/ 94 h 212"/>
                <a:gd name="T62" fmla="*/ 0 w 473"/>
                <a:gd name="T63" fmla="*/ 106 h 212"/>
                <a:gd name="T64" fmla="*/ 4 w 473"/>
                <a:gd name="T65" fmla="*/ 119 h 212"/>
                <a:gd name="T66" fmla="*/ 12 w 473"/>
                <a:gd name="T67" fmla="*/ 125 h 212"/>
                <a:gd name="T68" fmla="*/ 24 w 473"/>
                <a:gd name="T69" fmla="*/ 127 h 212"/>
                <a:gd name="T70" fmla="*/ 38 w 473"/>
                <a:gd name="T71" fmla="*/ 128 h 212"/>
                <a:gd name="T72" fmla="*/ 379 w 473"/>
                <a:gd name="T73" fmla="*/ 1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3" h="212">
                  <a:moveTo>
                    <a:pt x="379" y="128"/>
                  </a:moveTo>
                  <a:lnTo>
                    <a:pt x="365" y="141"/>
                  </a:lnTo>
                  <a:lnTo>
                    <a:pt x="349" y="157"/>
                  </a:lnTo>
                  <a:lnTo>
                    <a:pt x="335" y="175"/>
                  </a:lnTo>
                  <a:lnTo>
                    <a:pt x="329" y="191"/>
                  </a:lnTo>
                  <a:lnTo>
                    <a:pt x="336" y="206"/>
                  </a:lnTo>
                  <a:lnTo>
                    <a:pt x="351" y="212"/>
                  </a:lnTo>
                  <a:lnTo>
                    <a:pt x="362" y="208"/>
                  </a:lnTo>
                  <a:lnTo>
                    <a:pt x="370" y="199"/>
                  </a:lnTo>
                  <a:lnTo>
                    <a:pt x="383" y="184"/>
                  </a:lnTo>
                  <a:lnTo>
                    <a:pt x="400" y="166"/>
                  </a:lnTo>
                  <a:lnTo>
                    <a:pt x="423" y="147"/>
                  </a:lnTo>
                  <a:lnTo>
                    <a:pt x="455" y="129"/>
                  </a:lnTo>
                  <a:lnTo>
                    <a:pt x="467" y="121"/>
                  </a:lnTo>
                  <a:lnTo>
                    <a:pt x="473" y="106"/>
                  </a:lnTo>
                  <a:lnTo>
                    <a:pt x="468" y="94"/>
                  </a:lnTo>
                  <a:lnTo>
                    <a:pt x="458" y="85"/>
                  </a:lnTo>
                  <a:lnTo>
                    <a:pt x="431" y="58"/>
                  </a:lnTo>
                  <a:lnTo>
                    <a:pt x="414" y="24"/>
                  </a:lnTo>
                  <a:lnTo>
                    <a:pt x="409" y="9"/>
                  </a:lnTo>
                  <a:lnTo>
                    <a:pt x="393" y="0"/>
                  </a:lnTo>
                  <a:lnTo>
                    <a:pt x="377" y="8"/>
                  </a:lnTo>
                  <a:lnTo>
                    <a:pt x="371" y="23"/>
                  </a:lnTo>
                  <a:lnTo>
                    <a:pt x="373" y="32"/>
                  </a:lnTo>
                  <a:lnTo>
                    <a:pt x="378" y="48"/>
                  </a:lnTo>
                  <a:lnTo>
                    <a:pt x="386" y="66"/>
                  </a:lnTo>
                  <a:lnTo>
                    <a:pt x="397" y="85"/>
                  </a:lnTo>
                  <a:lnTo>
                    <a:pt x="38" y="85"/>
                  </a:lnTo>
                  <a:lnTo>
                    <a:pt x="24" y="85"/>
                  </a:lnTo>
                  <a:lnTo>
                    <a:pt x="12" y="87"/>
                  </a:lnTo>
                  <a:lnTo>
                    <a:pt x="4" y="94"/>
                  </a:lnTo>
                  <a:lnTo>
                    <a:pt x="0" y="106"/>
                  </a:lnTo>
                  <a:lnTo>
                    <a:pt x="4" y="119"/>
                  </a:lnTo>
                  <a:lnTo>
                    <a:pt x="12" y="125"/>
                  </a:lnTo>
                  <a:lnTo>
                    <a:pt x="24" y="127"/>
                  </a:lnTo>
                  <a:lnTo>
                    <a:pt x="38" y="128"/>
                  </a:lnTo>
                  <a:lnTo>
                    <a:pt x="379" y="12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2" name="Freeform 34"/>
            <p:cNvSpPr>
              <a:spLocks noChangeAspect="1"/>
            </p:cNvSpPr>
            <p:nvPr/>
          </p:nvSpPr>
          <p:spPr bwMode="auto">
            <a:xfrm>
              <a:off x="1464" y="983"/>
              <a:ext cx="578" cy="485"/>
            </a:xfrm>
            <a:custGeom>
              <a:avLst/>
              <a:gdLst>
                <a:gd name="T0" fmla="*/ 57 w 578"/>
                <a:gd name="T1" fmla="*/ 437 h 485"/>
                <a:gd name="T2" fmla="*/ 62 w 578"/>
                <a:gd name="T3" fmla="*/ 477 h 485"/>
                <a:gd name="T4" fmla="*/ 106 w 578"/>
                <a:gd name="T5" fmla="*/ 478 h 485"/>
                <a:gd name="T6" fmla="*/ 126 w 578"/>
                <a:gd name="T7" fmla="*/ 445 h 485"/>
                <a:gd name="T8" fmla="*/ 138 w 578"/>
                <a:gd name="T9" fmla="*/ 399 h 485"/>
                <a:gd name="T10" fmla="*/ 167 w 578"/>
                <a:gd name="T11" fmla="*/ 279 h 485"/>
                <a:gd name="T12" fmla="*/ 189 w 578"/>
                <a:gd name="T13" fmla="*/ 192 h 485"/>
                <a:gd name="T14" fmla="*/ 197 w 578"/>
                <a:gd name="T15" fmla="*/ 161 h 485"/>
                <a:gd name="T16" fmla="*/ 219 w 578"/>
                <a:gd name="T17" fmla="*/ 119 h 485"/>
                <a:gd name="T18" fmla="*/ 306 w 578"/>
                <a:gd name="T19" fmla="*/ 39 h 485"/>
                <a:gd name="T20" fmla="*/ 402 w 578"/>
                <a:gd name="T21" fmla="*/ 30 h 485"/>
                <a:gd name="T22" fmla="*/ 428 w 578"/>
                <a:gd name="T23" fmla="*/ 71 h 485"/>
                <a:gd name="T24" fmla="*/ 422 w 578"/>
                <a:gd name="T25" fmla="*/ 158 h 485"/>
                <a:gd name="T26" fmla="*/ 380 w 578"/>
                <a:gd name="T27" fmla="*/ 299 h 485"/>
                <a:gd name="T28" fmla="*/ 353 w 578"/>
                <a:gd name="T29" fmla="*/ 377 h 485"/>
                <a:gd name="T30" fmla="*/ 358 w 578"/>
                <a:gd name="T31" fmla="*/ 432 h 485"/>
                <a:gd name="T32" fmla="*/ 404 w 578"/>
                <a:gd name="T33" fmla="*/ 478 h 485"/>
                <a:gd name="T34" fmla="*/ 502 w 578"/>
                <a:gd name="T35" fmla="*/ 460 h 485"/>
                <a:gd name="T36" fmla="*/ 570 w 578"/>
                <a:gd name="T37" fmla="*/ 349 h 485"/>
                <a:gd name="T38" fmla="*/ 573 w 578"/>
                <a:gd name="T39" fmla="*/ 310 h 485"/>
                <a:gd name="T40" fmla="*/ 555 w 578"/>
                <a:gd name="T41" fmla="*/ 312 h 485"/>
                <a:gd name="T42" fmla="*/ 530 w 578"/>
                <a:gd name="T43" fmla="*/ 380 h 485"/>
                <a:gd name="T44" fmla="*/ 476 w 578"/>
                <a:gd name="T45" fmla="*/ 451 h 485"/>
                <a:gd name="T46" fmla="*/ 421 w 578"/>
                <a:gd name="T47" fmla="*/ 453 h 485"/>
                <a:gd name="T48" fmla="*/ 421 w 578"/>
                <a:gd name="T49" fmla="*/ 387 h 485"/>
                <a:gd name="T50" fmla="*/ 452 w 578"/>
                <a:gd name="T51" fmla="*/ 298 h 485"/>
                <a:gd name="T52" fmla="*/ 492 w 578"/>
                <a:gd name="T53" fmla="*/ 169 h 485"/>
                <a:gd name="T54" fmla="*/ 491 w 578"/>
                <a:gd name="T55" fmla="*/ 66 h 485"/>
                <a:gd name="T56" fmla="*/ 428 w 578"/>
                <a:gd name="T57" fmla="*/ 7 h 485"/>
                <a:gd name="T58" fmla="*/ 312 w 578"/>
                <a:gd name="T59" fmla="*/ 10 h 485"/>
                <a:gd name="T60" fmla="*/ 230 w 578"/>
                <a:gd name="T61" fmla="*/ 68 h 485"/>
                <a:gd name="T62" fmla="*/ 199 w 578"/>
                <a:gd name="T63" fmla="*/ 53 h 485"/>
                <a:gd name="T64" fmla="*/ 147 w 578"/>
                <a:gd name="T65" fmla="*/ 6 h 485"/>
                <a:gd name="T66" fmla="*/ 80 w 578"/>
                <a:gd name="T67" fmla="*/ 6 h 485"/>
                <a:gd name="T68" fmla="*/ 42 w 578"/>
                <a:gd name="T69" fmla="*/ 43 h 485"/>
                <a:gd name="T70" fmla="*/ 20 w 578"/>
                <a:gd name="T71" fmla="*/ 92 h 485"/>
                <a:gd name="T72" fmla="*/ 2 w 578"/>
                <a:gd name="T73" fmla="*/ 152 h 485"/>
                <a:gd name="T74" fmla="*/ 5 w 578"/>
                <a:gd name="T75" fmla="*/ 174 h 485"/>
                <a:gd name="T76" fmla="*/ 19 w 578"/>
                <a:gd name="T77" fmla="*/ 175 h 485"/>
                <a:gd name="T78" fmla="*/ 27 w 578"/>
                <a:gd name="T79" fmla="*/ 165 h 485"/>
                <a:gd name="T80" fmla="*/ 45 w 578"/>
                <a:gd name="T81" fmla="*/ 98 h 485"/>
                <a:gd name="T82" fmla="*/ 83 w 578"/>
                <a:gd name="T83" fmla="*/ 32 h 485"/>
                <a:gd name="T84" fmla="*/ 123 w 578"/>
                <a:gd name="T85" fmla="*/ 26 h 485"/>
                <a:gd name="T86" fmla="*/ 139 w 578"/>
                <a:gd name="T87" fmla="*/ 50 h 485"/>
                <a:gd name="T88" fmla="*/ 141 w 578"/>
                <a:gd name="T89" fmla="*/ 88 h 485"/>
                <a:gd name="T90" fmla="*/ 133 w 578"/>
                <a:gd name="T91" fmla="*/ 128 h 485"/>
                <a:gd name="T92" fmla="*/ 63 w 578"/>
                <a:gd name="T93" fmla="*/ 41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8" h="485">
                  <a:moveTo>
                    <a:pt x="63" y="410"/>
                  </a:moveTo>
                  <a:lnTo>
                    <a:pt x="57" y="437"/>
                  </a:lnTo>
                  <a:lnTo>
                    <a:pt x="53" y="456"/>
                  </a:lnTo>
                  <a:lnTo>
                    <a:pt x="62" y="477"/>
                  </a:lnTo>
                  <a:lnTo>
                    <a:pt x="84" y="485"/>
                  </a:lnTo>
                  <a:lnTo>
                    <a:pt x="106" y="478"/>
                  </a:lnTo>
                  <a:lnTo>
                    <a:pt x="124" y="455"/>
                  </a:lnTo>
                  <a:lnTo>
                    <a:pt x="126" y="445"/>
                  </a:lnTo>
                  <a:lnTo>
                    <a:pt x="132" y="425"/>
                  </a:lnTo>
                  <a:lnTo>
                    <a:pt x="138" y="399"/>
                  </a:lnTo>
                  <a:lnTo>
                    <a:pt x="144" y="375"/>
                  </a:lnTo>
                  <a:lnTo>
                    <a:pt x="167" y="279"/>
                  </a:lnTo>
                  <a:lnTo>
                    <a:pt x="185" y="207"/>
                  </a:lnTo>
                  <a:lnTo>
                    <a:pt x="189" y="192"/>
                  </a:lnTo>
                  <a:lnTo>
                    <a:pt x="193" y="175"/>
                  </a:lnTo>
                  <a:lnTo>
                    <a:pt x="197" y="161"/>
                  </a:lnTo>
                  <a:lnTo>
                    <a:pt x="199" y="154"/>
                  </a:lnTo>
                  <a:lnTo>
                    <a:pt x="219" y="119"/>
                  </a:lnTo>
                  <a:lnTo>
                    <a:pt x="254" y="76"/>
                  </a:lnTo>
                  <a:lnTo>
                    <a:pt x="306" y="39"/>
                  </a:lnTo>
                  <a:lnTo>
                    <a:pt x="373" y="23"/>
                  </a:lnTo>
                  <a:lnTo>
                    <a:pt x="402" y="30"/>
                  </a:lnTo>
                  <a:lnTo>
                    <a:pt x="420" y="47"/>
                  </a:lnTo>
                  <a:lnTo>
                    <a:pt x="428" y="71"/>
                  </a:lnTo>
                  <a:lnTo>
                    <a:pt x="431" y="98"/>
                  </a:lnTo>
                  <a:lnTo>
                    <a:pt x="422" y="158"/>
                  </a:lnTo>
                  <a:lnTo>
                    <a:pt x="402" y="231"/>
                  </a:lnTo>
                  <a:lnTo>
                    <a:pt x="380" y="299"/>
                  </a:lnTo>
                  <a:lnTo>
                    <a:pt x="362" y="348"/>
                  </a:lnTo>
                  <a:lnTo>
                    <a:pt x="353" y="377"/>
                  </a:lnTo>
                  <a:lnTo>
                    <a:pt x="351" y="397"/>
                  </a:lnTo>
                  <a:lnTo>
                    <a:pt x="358" y="432"/>
                  </a:lnTo>
                  <a:lnTo>
                    <a:pt x="375" y="460"/>
                  </a:lnTo>
                  <a:lnTo>
                    <a:pt x="404" y="478"/>
                  </a:lnTo>
                  <a:lnTo>
                    <a:pt x="438" y="485"/>
                  </a:lnTo>
                  <a:lnTo>
                    <a:pt x="502" y="460"/>
                  </a:lnTo>
                  <a:lnTo>
                    <a:pt x="546" y="406"/>
                  </a:lnTo>
                  <a:lnTo>
                    <a:pt x="570" y="349"/>
                  </a:lnTo>
                  <a:lnTo>
                    <a:pt x="578" y="320"/>
                  </a:lnTo>
                  <a:lnTo>
                    <a:pt x="573" y="310"/>
                  </a:lnTo>
                  <a:lnTo>
                    <a:pt x="565" y="309"/>
                  </a:lnTo>
                  <a:lnTo>
                    <a:pt x="555" y="312"/>
                  </a:lnTo>
                  <a:lnTo>
                    <a:pt x="549" y="328"/>
                  </a:lnTo>
                  <a:lnTo>
                    <a:pt x="530" y="380"/>
                  </a:lnTo>
                  <a:lnTo>
                    <a:pt x="507" y="422"/>
                  </a:lnTo>
                  <a:lnTo>
                    <a:pt x="476" y="451"/>
                  </a:lnTo>
                  <a:lnTo>
                    <a:pt x="440" y="461"/>
                  </a:lnTo>
                  <a:lnTo>
                    <a:pt x="421" y="453"/>
                  </a:lnTo>
                  <a:lnTo>
                    <a:pt x="415" y="426"/>
                  </a:lnTo>
                  <a:lnTo>
                    <a:pt x="421" y="387"/>
                  </a:lnTo>
                  <a:lnTo>
                    <a:pt x="434" y="350"/>
                  </a:lnTo>
                  <a:lnTo>
                    <a:pt x="452" y="298"/>
                  </a:lnTo>
                  <a:lnTo>
                    <a:pt x="474" y="234"/>
                  </a:lnTo>
                  <a:lnTo>
                    <a:pt x="492" y="169"/>
                  </a:lnTo>
                  <a:lnTo>
                    <a:pt x="499" y="114"/>
                  </a:lnTo>
                  <a:lnTo>
                    <a:pt x="491" y="66"/>
                  </a:lnTo>
                  <a:lnTo>
                    <a:pt x="467" y="30"/>
                  </a:lnTo>
                  <a:lnTo>
                    <a:pt x="428" y="7"/>
                  </a:lnTo>
                  <a:lnTo>
                    <a:pt x="376" y="0"/>
                  </a:lnTo>
                  <a:lnTo>
                    <a:pt x="312" y="10"/>
                  </a:lnTo>
                  <a:lnTo>
                    <a:pt x="264" y="37"/>
                  </a:lnTo>
                  <a:lnTo>
                    <a:pt x="230" y="68"/>
                  </a:lnTo>
                  <a:lnTo>
                    <a:pt x="210" y="93"/>
                  </a:lnTo>
                  <a:lnTo>
                    <a:pt x="199" y="53"/>
                  </a:lnTo>
                  <a:lnTo>
                    <a:pt x="177" y="24"/>
                  </a:lnTo>
                  <a:lnTo>
                    <a:pt x="147" y="6"/>
                  </a:lnTo>
                  <a:lnTo>
                    <a:pt x="112" y="0"/>
                  </a:lnTo>
                  <a:lnTo>
                    <a:pt x="80" y="6"/>
                  </a:lnTo>
                  <a:lnTo>
                    <a:pt x="57" y="23"/>
                  </a:lnTo>
                  <a:lnTo>
                    <a:pt x="42" y="43"/>
                  </a:lnTo>
                  <a:lnTo>
                    <a:pt x="32" y="61"/>
                  </a:lnTo>
                  <a:lnTo>
                    <a:pt x="20" y="92"/>
                  </a:lnTo>
                  <a:lnTo>
                    <a:pt x="9" y="125"/>
                  </a:lnTo>
                  <a:lnTo>
                    <a:pt x="2" y="152"/>
                  </a:lnTo>
                  <a:lnTo>
                    <a:pt x="0" y="165"/>
                  </a:lnTo>
                  <a:lnTo>
                    <a:pt x="5" y="174"/>
                  </a:lnTo>
                  <a:lnTo>
                    <a:pt x="12" y="175"/>
                  </a:lnTo>
                  <a:lnTo>
                    <a:pt x="19" y="175"/>
                  </a:lnTo>
                  <a:lnTo>
                    <a:pt x="23" y="172"/>
                  </a:lnTo>
                  <a:lnTo>
                    <a:pt x="27" y="165"/>
                  </a:lnTo>
                  <a:lnTo>
                    <a:pt x="31" y="151"/>
                  </a:lnTo>
                  <a:lnTo>
                    <a:pt x="45" y="98"/>
                  </a:lnTo>
                  <a:lnTo>
                    <a:pt x="62" y="59"/>
                  </a:lnTo>
                  <a:lnTo>
                    <a:pt x="83" y="32"/>
                  </a:lnTo>
                  <a:lnTo>
                    <a:pt x="109" y="23"/>
                  </a:lnTo>
                  <a:lnTo>
                    <a:pt x="123" y="26"/>
                  </a:lnTo>
                  <a:lnTo>
                    <a:pt x="133" y="34"/>
                  </a:lnTo>
                  <a:lnTo>
                    <a:pt x="139" y="50"/>
                  </a:lnTo>
                  <a:lnTo>
                    <a:pt x="142" y="72"/>
                  </a:lnTo>
                  <a:lnTo>
                    <a:pt x="141" y="88"/>
                  </a:lnTo>
                  <a:lnTo>
                    <a:pt x="138" y="105"/>
                  </a:lnTo>
                  <a:lnTo>
                    <a:pt x="133" y="128"/>
                  </a:lnTo>
                  <a:lnTo>
                    <a:pt x="125" y="162"/>
                  </a:lnTo>
                  <a:lnTo>
                    <a:pt x="63" y="4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3" name="Freeform 35"/>
            <p:cNvSpPr>
              <a:spLocks noChangeAspect="1"/>
            </p:cNvSpPr>
            <p:nvPr/>
          </p:nvSpPr>
          <p:spPr bwMode="auto">
            <a:xfrm>
              <a:off x="2171" y="653"/>
              <a:ext cx="247" cy="1071"/>
            </a:xfrm>
            <a:custGeom>
              <a:avLst/>
              <a:gdLst>
                <a:gd name="T0" fmla="*/ 247 w 247"/>
                <a:gd name="T1" fmla="*/ 1060 h 1071"/>
                <a:gd name="T2" fmla="*/ 247 w 247"/>
                <a:gd name="T3" fmla="*/ 1058 h 1071"/>
                <a:gd name="T4" fmla="*/ 245 w 247"/>
                <a:gd name="T5" fmla="*/ 1054 h 1071"/>
                <a:gd name="T6" fmla="*/ 240 w 247"/>
                <a:gd name="T7" fmla="*/ 1047 h 1071"/>
                <a:gd name="T8" fmla="*/ 229 w 247"/>
                <a:gd name="T9" fmla="*/ 1037 h 1071"/>
                <a:gd name="T10" fmla="*/ 147 w 247"/>
                <a:gd name="T11" fmla="*/ 924 h 1071"/>
                <a:gd name="T12" fmla="*/ 95 w 247"/>
                <a:gd name="T13" fmla="*/ 796 h 1071"/>
                <a:gd name="T14" fmla="*/ 69 w 247"/>
                <a:gd name="T15" fmla="*/ 663 h 1071"/>
                <a:gd name="T16" fmla="*/ 62 w 247"/>
                <a:gd name="T17" fmla="*/ 535 h 1071"/>
                <a:gd name="T18" fmla="*/ 70 w 247"/>
                <a:gd name="T19" fmla="*/ 396 h 1071"/>
                <a:gd name="T20" fmla="*/ 98 w 247"/>
                <a:gd name="T21" fmla="*/ 262 h 1071"/>
                <a:gd name="T22" fmla="*/ 151 w 247"/>
                <a:gd name="T23" fmla="*/ 138 h 1071"/>
                <a:gd name="T24" fmla="*/ 233 w 247"/>
                <a:gd name="T25" fmla="*/ 29 h 1071"/>
                <a:gd name="T26" fmla="*/ 246 w 247"/>
                <a:gd name="T27" fmla="*/ 16 h 1071"/>
                <a:gd name="T28" fmla="*/ 247 w 247"/>
                <a:gd name="T29" fmla="*/ 10 h 1071"/>
                <a:gd name="T30" fmla="*/ 244 w 247"/>
                <a:gd name="T31" fmla="*/ 2 h 1071"/>
                <a:gd name="T32" fmla="*/ 237 w 247"/>
                <a:gd name="T33" fmla="*/ 0 h 1071"/>
                <a:gd name="T34" fmla="*/ 215 w 247"/>
                <a:gd name="T35" fmla="*/ 13 h 1071"/>
                <a:gd name="T36" fmla="*/ 171 w 247"/>
                <a:gd name="T37" fmla="*/ 53 h 1071"/>
                <a:gd name="T38" fmla="*/ 119 w 247"/>
                <a:gd name="T39" fmla="*/ 118 h 1071"/>
                <a:gd name="T40" fmla="*/ 67 w 247"/>
                <a:gd name="T41" fmla="*/ 208 h 1071"/>
                <a:gd name="T42" fmla="*/ 34 w 247"/>
                <a:gd name="T43" fmla="*/ 296 h 1071"/>
                <a:gd name="T44" fmla="*/ 13 w 247"/>
                <a:gd name="T45" fmla="*/ 382 h 1071"/>
                <a:gd name="T46" fmla="*/ 2 w 247"/>
                <a:gd name="T47" fmla="*/ 463 h 1071"/>
                <a:gd name="T48" fmla="*/ 0 w 247"/>
                <a:gd name="T49" fmla="*/ 535 h 1071"/>
                <a:gd name="T50" fmla="*/ 2 w 247"/>
                <a:gd name="T51" fmla="*/ 606 h 1071"/>
                <a:gd name="T52" fmla="*/ 13 w 247"/>
                <a:gd name="T53" fmla="*/ 688 h 1071"/>
                <a:gd name="T54" fmla="*/ 35 w 247"/>
                <a:gd name="T55" fmla="*/ 778 h 1071"/>
                <a:gd name="T56" fmla="*/ 70 w 247"/>
                <a:gd name="T57" fmla="*/ 869 h 1071"/>
                <a:gd name="T58" fmla="*/ 122 w 247"/>
                <a:gd name="T59" fmla="*/ 956 h 1071"/>
                <a:gd name="T60" fmla="*/ 173 w 247"/>
                <a:gd name="T61" fmla="*/ 1019 h 1071"/>
                <a:gd name="T62" fmla="*/ 215 w 247"/>
                <a:gd name="T63" fmla="*/ 1058 h 1071"/>
                <a:gd name="T64" fmla="*/ 237 w 247"/>
                <a:gd name="T65" fmla="*/ 1071 h 1071"/>
                <a:gd name="T66" fmla="*/ 244 w 247"/>
                <a:gd name="T67" fmla="*/ 1068 h 1071"/>
                <a:gd name="T68" fmla="*/ 247 w 247"/>
                <a:gd name="T69" fmla="*/ 1060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7" h="1071">
                  <a:moveTo>
                    <a:pt x="247" y="1060"/>
                  </a:moveTo>
                  <a:lnTo>
                    <a:pt x="247" y="1058"/>
                  </a:lnTo>
                  <a:lnTo>
                    <a:pt x="245" y="1054"/>
                  </a:lnTo>
                  <a:lnTo>
                    <a:pt x="240" y="1047"/>
                  </a:lnTo>
                  <a:lnTo>
                    <a:pt x="229" y="1037"/>
                  </a:lnTo>
                  <a:lnTo>
                    <a:pt x="147" y="924"/>
                  </a:lnTo>
                  <a:lnTo>
                    <a:pt x="95" y="796"/>
                  </a:lnTo>
                  <a:lnTo>
                    <a:pt x="69" y="663"/>
                  </a:lnTo>
                  <a:lnTo>
                    <a:pt x="62" y="535"/>
                  </a:lnTo>
                  <a:lnTo>
                    <a:pt x="70" y="396"/>
                  </a:lnTo>
                  <a:lnTo>
                    <a:pt x="98" y="262"/>
                  </a:lnTo>
                  <a:lnTo>
                    <a:pt x="151" y="138"/>
                  </a:lnTo>
                  <a:lnTo>
                    <a:pt x="233" y="29"/>
                  </a:lnTo>
                  <a:lnTo>
                    <a:pt x="246" y="16"/>
                  </a:lnTo>
                  <a:lnTo>
                    <a:pt x="247" y="10"/>
                  </a:lnTo>
                  <a:lnTo>
                    <a:pt x="244" y="2"/>
                  </a:lnTo>
                  <a:lnTo>
                    <a:pt x="237" y="0"/>
                  </a:lnTo>
                  <a:lnTo>
                    <a:pt x="215" y="13"/>
                  </a:lnTo>
                  <a:lnTo>
                    <a:pt x="171" y="53"/>
                  </a:lnTo>
                  <a:lnTo>
                    <a:pt x="119" y="118"/>
                  </a:lnTo>
                  <a:lnTo>
                    <a:pt x="67" y="208"/>
                  </a:lnTo>
                  <a:lnTo>
                    <a:pt x="34" y="296"/>
                  </a:lnTo>
                  <a:lnTo>
                    <a:pt x="13" y="382"/>
                  </a:lnTo>
                  <a:lnTo>
                    <a:pt x="2" y="463"/>
                  </a:lnTo>
                  <a:lnTo>
                    <a:pt x="0" y="535"/>
                  </a:lnTo>
                  <a:lnTo>
                    <a:pt x="2" y="606"/>
                  </a:lnTo>
                  <a:lnTo>
                    <a:pt x="13" y="688"/>
                  </a:lnTo>
                  <a:lnTo>
                    <a:pt x="35" y="778"/>
                  </a:lnTo>
                  <a:lnTo>
                    <a:pt x="70" y="869"/>
                  </a:lnTo>
                  <a:lnTo>
                    <a:pt x="122" y="956"/>
                  </a:lnTo>
                  <a:lnTo>
                    <a:pt x="173" y="1019"/>
                  </a:lnTo>
                  <a:lnTo>
                    <a:pt x="215" y="1058"/>
                  </a:lnTo>
                  <a:lnTo>
                    <a:pt x="237" y="1071"/>
                  </a:lnTo>
                  <a:lnTo>
                    <a:pt x="244" y="1068"/>
                  </a:lnTo>
                  <a:lnTo>
                    <a:pt x="247" y="10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4" name="Freeform 36"/>
            <p:cNvSpPr>
              <a:spLocks noChangeAspect="1"/>
            </p:cNvSpPr>
            <p:nvPr/>
          </p:nvSpPr>
          <p:spPr bwMode="auto">
            <a:xfrm>
              <a:off x="2507" y="981"/>
              <a:ext cx="601" cy="475"/>
            </a:xfrm>
            <a:custGeom>
              <a:avLst/>
              <a:gdLst>
                <a:gd name="T0" fmla="*/ 346 w 601"/>
                <a:gd name="T1" fmla="*/ 212 h 475"/>
                <a:gd name="T2" fmla="*/ 470 w 601"/>
                <a:gd name="T3" fmla="*/ 72 h 475"/>
                <a:gd name="T4" fmla="*/ 481 w 601"/>
                <a:gd name="T5" fmla="*/ 63 h 475"/>
                <a:gd name="T6" fmla="*/ 497 w 601"/>
                <a:gd name="T7" fmla="*/ 55 h 475"/>
                <a:gd name="T8" fmla="*/ 527 w 601"/>
                <a:gd name="T9" fmla="*/ 51 h 475"/>
                <a:gd name="T10" fmla="*/ 579 w 601"/>
                <a:gd name="T11" fmla="*/ 50 h 475"/>
                <a:gd name="T12" fmla="*/ 579 w 601"/>
                <a:gd name="T13" fmla="*/ 0 h 475"/>
                <a:gd name="T14" fmla="*/ 371 w 601"/>
                <a:gd name="T15" fmla="*/ 0 h 475"/>
                <a:gd name="T16" fmla="*/ 371 w 601"/>
                <a:gd name="T17" fmla="*/ 50 h 475"/>
                <a:gd name="T18" fmla="*/ 392 w 601"/>
                <a:gd name="T19" fmla="*/ 52 h 475"/>
                <a:gd name="T20" fmla="*/ 411 w 601"/>
                <a:gd name="T21" fmla="*/ 60 h 475"/>
                <a:gd name="T22" fmla="*/ 407 w 601"/>
                <a:gd name="T23" fmla="*/ 67 h 475"/>
                <a:gd name="T24" fmla="*/ 403 w 601"/>
                <a:gd name="T25" fmla="*/ 72 h 475"/>
                <a:gd name="T26" fmla="*/ 314 w 601"/>
                <a:gd name="T27" fmla="*/ 173 h 475"/>
                <a:gd name="T28" fmla="*/ 209 w 601"/>
                <a:gd name="T29" fmla="*/ 50 h 475"/>
                <a:gd name="T30" fmla="*/ 251 w 601"/>
                <a:gd name="T31" fmla="*/ 50 h 475"/>
                <a:gd name="T32" fmla="*/ 251 w 601"/>
                <a:gd name="T33" fmla="*/ 0 h 475"/>
                <a:gd name="T34" fmla="*/ 5 w 601"/>
                <a:gd name="T35" fmla="*/ 0 h 475"/>
                <a:gd name="T36" fmla="*/ 5 w 601"/>
                <a:gd name="T37" fmla="*/ 50 h 475"/>
                <a:gd name="T38" fmla="*/ 81 w 601"/>
                <a:gd name="T39" fmla="*/ 50 h 475"/>
                <a:gd name="T40" fmla="*/ 247 w 601"/>
                <a:gd name="T41" fmla="*/ 247 h 475"/>
                <a:gd name="T42" fmla="*/ 108 w 601"/>
                <a:gd name="T43" fmla="*/ 404 h 475"/>
                <a:gd name="T44" fmla="*/ 90 w 601"/>
                <a:gd name="T45" fmla="*/ 416 h 475"/>
                <a:gd name="T46" fmla="*/ 66 w 601"/>
                <a:gd name="T47" fmla="*/ 422 h 475"/>
                <a:gd name="T48" fmla="*/ 36 w 601"/>
                <a:gd name="T49" fmla="*/ 424 h 475"/>
                <a:gd name="T50" fmla="*/ 0 w 601"/>
                <a:gd name="T51" fmla="*/ 424 h 475"/>
                <a:gd name="T52" fmla="*/ 0 w 601"/>
                <a:gd name="T53" fmla="*/ 475 h 475"/>
                <a:gd name="T54" fmla="*/ 208 w 601"/>
                <a:gd name="T55" fmla="*/ 475 h 475"/>
                <a:gd name="T56" fmla="*/ 208 w 601"/>
                <a:gd name="T57" fmla="*/ 424 h 475"/>
                <a:gd name="T58" fmla="*/ 181 w 601"/>
                <a:gd name="T59" fmla="*/ 421 h 475"/>
                <a:gd name="T60" fmla="*/ 168 w 601"/>
                <a:gd name="T61" fmla="*/ 413 h 475"/>
                <a:gd name="T62" fmla="*/ 169 w 601"/>
                <a:gd name="T63" fmla="*/ 410 h 475"/>
                <a:gd name="T64" fmla="*/ 176 w 601"/>
                <a:gd name="T65" fmla="*/ 402 h 475"/>
                <a:gd name="T66" fmla="*/ 279 w 601"/>
                <a:gd name="T67" fmla="*/ 285 h 475"/>
                <a:gd name="T68" fmla="*/ 397 w 601"/>
                <a:gd name="T69" fmla="*/ 424 h 475"/>
                <a:gd name="T70" fmla="*/ 355 w 601"/>
                <a:gd name="T71" fmla="*/ 424 h 475"/>
                <a:gd name="T72" fmla="*/ 355 w 601"/>
                <a:gd name="T73" fmla="*/ 475 h 475"/>
                <a:gd name="T74" fmla="*/ 601 w 601"/>
                <a:gd name="T75" fmla="*/ 475 h 475"/>
                <a:gd name="T76" fmla="*/ 601 w 601"/>
                <a:gd name="T77" fmla="*/ 424 h 475"/>
                <a:gd name="T78" fmla="*/ 525 w 601"/>
                <a:gd name="T79" fmla="*/ 424 h 475"/>
                <a:gd name="T80" fmla="*/ 346 w 601"/>
                <a:gd name="T81" fmla="*/ 212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1" h="475">
                  <a:moveTo>
                    <a:pt x="346" y="212"/>
                  </a:moveTo>
                  <a:lnTo>
                    <a:pt x="470" y="72"/>
                  </a:lnTo>
                  <a:lnTo>
                    <a:pt x="481" y="63"/>
                  </a:lnTo>
                  <a:lnTo>
                    <a:pt x="497" y="55"/>
                  </a:lnTo>
                  <a:lnTo>
                    <a:pt x="527" y="51"/>
                  </a:lnTo>
                  <a:lnTo>
                    <a:pt x="579" y="50"/>
                  </a:lnTo>
                  <a:lnTo>
                    <a:pt x="579" y="0"/>
                  </a:lnTo>
                  <a:lnTo>
                    <a:pt x="371" y="0"/>
                  </a:lnTo>
                  <a:lnTo>
                    <a:pt x="371" y="50"/>
                  </a:lnTo>
                  <a:lnTo>
                    <a:pt x="392" y="52"/>
                  </a:lnTo>
                  <a:lnTo>
                    <a:pt x="411" y="60"/>
                  </a:lnTo>
                  <a:lnTo>
                    <a:pt x="407" y="67"/>
                  </a:lnTo>
                  <a:lnTo>
                    <a:pt x="403" y="72"/>
                  </a:lnTo>
                  <a:lnTo>
                    <a:pt x="314" y="173"/>
                  </a:lnTo>
                  <a:lnTo>
                    <a:pt x="209" y="50"/>
                  </a:lnTo>
                  <a:lnTo>
                    <a:pt x="251" y="50"/>
                  </a:lnTo>
                  <a:lnTo>
                    <a:pt x="251" y="0"/>
                  </a:lnTo>
                  <a:lnTo>
                    <a:pt x="5" y="0"/>
                  </a:lnTo>
                  <a:lnTo>
                    <a:pt x="5" y="50"/>
                  </a:lnTo>
                  <a:lnTo>
                    <a:pt x="81" y="50"/>
                  </a:lnTo>
                  <a:lnTo>
                    <a:pt x="247" y="247"/>
                  </a:lnTo>
                  <a:lnTo>
                    <a:pt x="108" y="404"/>
                  </a:lnTo>
                  <a:lnTo>
                    <a:pt x="90" y="416"/>
                  </a:lnTo>
                  <a:lnTo>
                    <a:pt x="66" y="422"/>
                  </a:lnTo>
                  <a:lnTo>
                    <a:pt x="36" y="424"/>
                  </a:lnTo>
                  <a:lnTo>
                    <a:pt x="0" y="424"/>
                  </a:lnTo>
                  <a:lnTo>
                    <a:pt x="0" y="475"/>
                  </a:lnTo>
                  <a:lnTo>
                    <a:pt x="208" y="475"/>
                  </a:lnTo>
                  <a:lnTo>
                    <a:pt x="208" y="424"/>
                  </a:lnTo>
                  <a:lnTo>
                    <a:pt x="181" y="421"/>
                  </a:lnTo>
                  <a:lnTo>
                    <a:pt x="168" y="413"/>
                  </a:lnTo>
                  <a:lnTo>
                    <a:pt x="169" y="410"/>
                  </a:lnTo>
                  <a:lnTo>
                    <a:pt x="176" y="402"/>
                  </a:lnTo>
                  <a:lnTo>
                    <a:pt x="279" y="285"/>
                  </a:lnTo>
                  <a:lnTo>
                    <a:pt x="397" y="424"/>
                  </a:lnTo>
                  <a:lnTo>
                    <a:pt x="355" y="424"/>
                  </a:lnTo>
                  <a:lnTo>
                    <a:pt x="355" y="475"/>
                  </a:lnTo>
                  <a:lnTo>
                    <a:pt x="601" y="475"/>
                  </a:lnTo>
                  <a:lnTo>
                    <a:pt x="601" y="424"/>
                  </a:lnTo>
                  <a:lnTo>
                    <a:pt x="525" y="424"/>
                  </a:lnTo>
                  <a:lnTo>
                    <a:pt x="346" y="2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5" name="Freeform 37"/>
            <p:cNvSpPr>
              <a:spLocks noChangeAspect="1"/>
            </p:cNvSpPr>
            <p:nvPr/>
          </p:nvSpPr>
          <p:spPr bwMode="auto">
            <a:xfrm>
              <a:off x="3197" y="653"/>
              <a:ext cx="247" cy="1071"/>
            </a:xfrm>
            <a:custGeom>
              <a:avLst/>
              <a:gdLst>
                <a:gd name="T0" fmla="*/ 247 w 247"/>
                <a:gd name="T1" fmla="*/ 535 h 1071"/>
                <a:gd name="T2" fmla="*/ 245 w 247"/>
                <a:gd name="T3" fmla="*/ 465 h 1071"/>
                <a:gd name="T4" fmla="*/ 234 w 247"/>
                <a:gd name="T5" fmla="*/ 382 h 1071"/>
                <a:gd name="T6" fmla="*/ 213 w 247"/>
                <a:gd name="T7" fmla="*/ 292 h 1071"/>
                <a:gd name="T8" fmla="*/ 177 w 247"/>
                <a:gd name="T9" fmla="*/ 201 h 1071"/>
                <a:gd name="T10" fmla="*/ 125 w 247"/>
                <a:gd name="T11" fmla="*/ 114 h 1071"/>
                <a:gd name="T12" fmla="*/ 74 w 247"/>
                <a:gd name="T13" fmla="*/ 51 h 1071"/>
                <a:gd name="T14" fmla="*/ 32 w 247"/>
                <a:gd name="T15" fmla="*/ 13 h 1071"/>
                <a:gd name="T16" fmla="*/ 11 w 247"/>
                <a:gd name="T17" fmla="*/ 0 h 1071"/>
                <a:gd name="T18" fmla="*/ 3 w 247"/>
                <a:gd name="T19" fmla="*/ 3 h 1071"/>
                <a:gd name="T20" fmla="*/ 0 w 247"/>
                <a:gd name="T21" fmla="*/ 10 h 1071"/>
                <a:gd name="T22" fmla="*/ 0 w 247"/>
                <a:gd name="T23" fmla="*/ 13 h 1071"/>
                <a:gd name="T24" fmla="*/ 2 w 247"/>
                <a:gd name="T25" fmla="*/ 17 h 1071"/>
                <a:gd name="T26" fmla="*/ 9 w 247"/>
                <a:gd name="T27" fmla="*/ 24 h 1071"/>
                <a:gd name="T28" fmla="*/ 20 w 247"/>
                <a:gd name="T29" fmla="*/ 35 h 1071"/>
                <a:gd name="T30" fmla="*/ 90 w 247"/>
                <a:gd name="T31" fmla="*/ 126 h 1071"/>
                <a:gd name="T32" fmla="*/ 142 w 247"/>
                <a:gd name="T33" fmla="*/ 241 h 1071"/>
                <a:gd name="T34" fmla="*/ 174 w 247"/>
                <a:gd name="T35" fmla="*/ 377 h 1071"/>
                <a:gd name="T36" fmla="*/ 186 w 247"/>
                <a:gd name="T37" fmla="*/ 535 h 1071"/>
                <a:gd name="T38" fmla="*/ 177 w 247"/>
                <a:gd name="T39" fmla="*/ 673 h 1071"/>
                <a:gd name="T40" fmla="*/ 149 w 247"/>
                <a:gd name="T41" fmla="*/ 807 h 1071"/>
                <a:gd name="T42" fmla="*/ 96 w 247"/>
                <a:gd name="T43" fmla="*/ 932 h 1071"/>
                <a:gd name="T44" fmla="*/ 14 w 247"/>
                <a:gd name="T45" fmla="*/ 1042 h 1071"/>
                <a:gd name="T46" fmla="*/ 1 w 247"/>
                <a:gd name="T47" fmla="*/ 1054 h 1071"/>
                <a:gd name="T48" fmla="*/ 0 w 247"/>
                <a:gd name="T49" fmla="*/ 1060 h 1071"/>
                <a:gd name="T50" fmla="*/ 3 w 247"/>
                <a:gd name="T51" fmla="*/ 1068 h 1071"/>
                <a:gd name="T52" fmla="*/ 11 w 247"/>
                <a:gd name="T53" fmla="*/ 1071 h 1071"/>
                <a:gd name="T54" fmla="*/ 33 w 247"/>
                <a:gd name="T55" fmla="*/ 1057 h 1071"/>
                <a:gd name="T56" fmla="*/ 76 w 247"/>
                <a:gd name="T57" fmla="*/ 1017 h 1071"/>
                <a:gd name="T58" fmla="*/ 128 w 247"/>
                <a:gd name="T59" fmla="*/ 952 h 1071"/>
                <a:gd name="T60" fmla="*/ 180 w 247"/>
                <a:gd name="T61" fmla="*/ 862 h 1071"/>
                <a:gd name="T62" fmla="*/ 214 w 247"/>
                <a:gd name="T63" fmla="*/ 773 h 1071"/>
                <a:gd name="T64" fmla="*/ 234 w 247"/>
                <a:gd name="T65" fmla="*/ 688 h 1071"/>
                <a:gd name="T66" fmla="*/ 245 w 247"/>
                <a:gd name="T67" fmla="*/ 608 h 1071"/>
                <a:gd name="T68" fmla="*/ 247 w 247"/>
                <a:gd name="T69" fmla="*/ 535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7" h="1071">
                  <a:moveTo>
                    <a:pt x="247" y="535"/>
                  </a:moveTo>
                  <a:lnTo>
                    <a:pt x="245" y="465"/>
                  </a:lnTo>
                  <a:lnTo>
                    <a:pt x="234" y="382"/>
                  </a:lnTo>
                  <a:lnTo>
                    <a:pt x="213" y="292"/>
                  </a:lnTo>
                  <a:lnTo>
                    <a:pt x="177" y="201"/>
                  </a:lnTo>
                  <a:lnTo>
                    <a:pt x="125" y="114"/>
                  </a:lnTo>
                  <a:lnTo>
                    <a:pt x="74" y="51"/>
                  </a:lnTo>
                  <a:lnTo>
                    <a:pt x="32" y="13"/>
                  </a:lnTo>
                  <a:lnTo>
                    <a:pt x="11" y="0"/>
                  </a:lnTo>
                  <a:lnTo>
                    <a:pt x="3" y="3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9" y="24"/>
                  </a:lnTo>
                  <a:lnTo>
                    <a:pt x="20" y="35"/>
                  </a:lnTo>
                  <a:lnTo>
                    <a:pt x="90" y="126"/>
                  </a:lnTo>
                  <a:lnTo>
                    <a:pt x="142" y="241"/>
                  </a:lnTo>
                  <a:lnTo>
                    <a:pt x="174" y="377"/>
                  </a:lnTo>
                  <a:lnTo>
                    <a:pt x="186" y="535"/>
                  </a:lnTo>
                  <a:lnTo>
                    <a:pt x="177" y="673"/>
                  </a:lnTo>
                  <a:lnTo>
                    <a:pt x="149" y="807"/>
                  </a:lnTo>
                  <a:lnTo>
                    <a:pt x="96" y="932"/>
                  </a:lnTo>
                  <a:lnTo>
                    <a:pt x="14" y="1042"/>
                  </a:lnTo>
                  <a:lnTo>
                    <a:pt x="1" y="1054"/>
                  </a:lnTo>
                  <a:lnTo>
                    <a:pt x="0" y="1060"/>
                  </a:lnTo>
                  <a:lnTo>
                    <a:pt x="3" y="1068"/>
                  </a:lnTo>
                  <a:lnTo>
                    <a:pt x="11" y="1071"/>
                  </a:lnTo>
                  <a:lnTo>
                    <a:pt x="33" y="1057"/>
                  </a:lnTo>
                  <a:lnTo>
                    <a:pt x="76" y="1017"/>
                  </a:lnTo>
                  <a:lnTo>
                    <a:pt x="128" y="952"/>
                  </a:lnTo>
                  <a:lnTo>
                    <a:pt x="180" y="862"/>
                  </a:lnTo>
                  <a:lnTo>
                    <a:pt x="214" y="773"/>
                  </a:lnTo>
                  <a:lnTo>
                    <a:pt x="234" y="688"/>
                  </a:lnTo>
                  <a:lnTo>
                    <a:pt x="245" y="608"/>
                  </a:lnTo>
                  <a:lnTo>
                    <a:pt x="247" y="5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6" name="Freeform 38"/>
            <p:cNvSpPr>
              <a:spLocks noChangeAspect="1"/>
            </p:cNvSpPr>
            <p:nvPr/>
          </p:nvSpPr>
          <p:spPr bwMode="auto">
            <a:xfrm>
              <a:off x="3636" y="1343"/>
              <a:ext cx="124" cy="319"/>
            </a:xfrm>
            <a:custGeom>
              <a:avLst/>
              <a:gdLst>
                <a:gd name="T0" fmla="*/ 124 w 124"/>
                <a:gd name="T1" fmla="*/ 112 h 319"/>
                <a:gd name="T2" fmla="*/ 120 w 124"/>
                <a:gd name="T3" fmla="*/ 65 h 319"/>
                <a:gd name="T4" fmla="*/ 106 w 124"/>
                <a:gd name="T5" fmla="*/ 29 h 319"/>
                <a:gd name="T6" fmla="*/ 85 w 124"/>
                <a:gd name="T7" fmla="*/ 7 h 319"/>
                <a:gd name="T8" fmla="*/ 56 w 124"/>
                <a:gd name="T9" fmla="*/ 0 h 319"/>
                <a:gd name="T10" fmla="*/ 33 w 124"/>
                <a:gd name="T11" fmla="*/ 4 h 319"/>
                <a:gd name="T12" fmla="*/ 15 w 124"/>
                <a:gd name="T13" fmla="*/ 16 h 319"/>
                <a:gd name="T14" fmla="*/ 4 w 124"/>
                <a:gd name="T15" fmla="*/ 35 h 319"/>
                <a:gd name="T16" fmla="*/ 0 w 124"/>
                <a:gd name="T17" fmla="*/ 56 h 319"/>
                <a:gd name="T18" fmla="*/ 4 w 124"/>
                <a:gd name="T19" fmla="*/ 77 h 319"/>
                <a:gd name="T20" fmla="*/ 15 w 124"/>
                <a:gd name="T21" fmla="*/ 95 h 319"/>
                <a:gd name="T22" fmla="*/ 33 w 124"/>
                <a:gd name="T23" fmla="*/ 108 h 319"/>
                <a:gd name="T24" fmla="*/ 56 w 124"/>
                <a:gd name="T25" fmla="*/ 113 h 319"/>
                <a:gd name="T26" fmla="*/ 76 w 124"/>
                <a:gd name="T27" fmla="*/ 110 h 319"/>
                <a:gd name="T28" fmla="*/ 94 w 124"/>
                <a:gd name="T29" fmla="*/ 99 h 319"/>
                <a:gd name="T30" fmla="*/ 99 w 124"/>
                <a:gd name="T31" fmla="*/ 96 h 319"/>
                <a:gd name="T32" fmla="*/ 100 w 124"/>
                <a:gd name="T33" fmla="*/ 98 h 319"/>
                <a:gd name="T34" fmla="*/ 101 w 124"/>
                <a:gd name="T35" fmla="*/ 112 h 319"/>
                <a:gd name="T36" fmla="*/ 95 w 124"/>
                <a:gd name="T37" fmla="*/ 168 h 319"/>
                <a:gd name="T38" fmla="*/ 78 w 124"/>
                <a:gd name="T39" fmla="*/ 218 h 319"/>
                <a:gd name="T40" fmla="*/ 55 w 124"/>
                <a:gd name="T41" fmla="*/ 259 h 319"/>
                <a:gd name="T42" fmla="*/ 29 w 124"/>
                <a:gd name="T43" fmla="*/ 291 h 319"/>
                <a:gd name="T44" fmla="*/ 18 w 124"/>
                <a:gd name="T45" fmla="*/ 303 h 319"/>
                <a:gd name="T46" fmla="*/ 17 w 124"/>
                <a:gd name="T47" fmla="*/ 308 h 319"/>
                <a:gd name="T48" fmla="*/ 20 w 124"/>
                <a:gd name="T49" fmla="*/ 316 h 319"/>
                <a:gd name="T50" fmla="*/ 28 w 124"/>
                <a:gd name="T51" fmla="*/ 319 h 319"/>
                <a:gd name="T52" fmla="*/ 47 w 124"/>
                <a:gd name="T53" fmla="*/ 305 h 319"/>
                <a:gd name="T54" fmla="*/ 81 w 124"/>
                <a:gd name="T55" fmla="*/ 263 h 319"/>
                <a:gd name="T56" fmla="*/ 111 w 124"/>
                <a:gd name="T57" fmla="*/ 197 h 319"/>
                <a:gd name="T58" fmla="*/ 124 w 124"/>
                <a:gd name="T59" fmla="*/ 11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319">
                  <a:moveTo>
                    <a:pt x="124" y="112"/>
                  </a:moveTo>
                  <a:lnTo>
                    <a:pt x="120" y="65"/>
                  </a:lnTo>
                  <a:lnTo>
                    <a:pt x="106" y="29"/>
                  </a:lnTo>
                  <a:lnTo>
                    <a:pt x="85" y="7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4" y="35"/>
                  </a:lnTo>
                  <a:lnTo>
                    <a:pt x="0" y="56"/>
                  </a:lnTo>
                  <a:lnTo>
                    <a:pt x="4" y="77"/>
                  </a:lnTo>
                  <a:lnTo>
                    <a:pt x="15" y="95"/>
                  </a:lnTo>
                  <a:lnTo>
                    <a:pt x="33" y="108"/>
                  </a:lnTo>
                  <a:lnTo>
                    <a:pt x="56" y="113"/>
                  </a:lnTo>
                  <a:lnTo>
                    <a:pt x="76" y="110"/>
                  </a:lnTo>
                  <a:lnTo>
                    <a:pt x="94" y="99"/>
                  </a:lnTo>
                  <a:lnTo>
                    <a:pt x="99" y="96"/>
                  </a:lnTo>
                  <a:lnTo>
                    <a:pt x="100" y="98"/>
                  </a:lnTo>
                  <a:lnTo>
                    <a:pt x="101" y="112"/>
                  </a:lnTo>
                  <a:lnTo>
                    <a:pt x="95" y="168"/>
                  </a:lnTo>
                  <a:lnTo>
                    <a:pt x="78" y="218"/>
                  </a:lnTo>
                  <a:lnTo>
                    <a:pt x="55" y="259"/>
                  </a:lnTo>
                  <a:lnTo>
                    <a:pt x="29" y="291"/>
                  </a:lnTo>
                  <a:lnTo>
                    <a:pt x="18" y="303"/>
                  </a:lnTo>
                  <a:lnTo>
                    <a:pt x="17" y="308"/>
                  </a:lnTo>
                  <a:lnTo>
                    <a:pt x="20" y="316"/>
                  </a:lnTo>
                  <a:lnTo>
                    <a:pt x="28" y="319"/>
                  </a:lnTo>
                  <a:lnTo>
                    <a:pt x="47" y="305"/>
                  </a:lnTo>
                  <a:lnTo>
                    <a:pt x="81" y="263"/>
                  </a:lnTo>
                  <a:lnTo>
                    <a:pt x="111" y="197"/>
                  </a:lnTo>
                  <a:lnTo>
                    <a:pt x="124" y="1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7" name="Freeform 39"/>
            <p:cNvSpPr>
              <a:spLocks noChangeAspect="1"/>
            </p:cNvSpPr>
            <p:nvPr/>
          </p:nvSpPr>
          <p:spPr bwMode="auto">
            <a:xfrm>
              <a:off x="4309" y="415"/>
              <a:ext cx="473" cy="212"/>
            </a:xfrm>
            <a:custGeom>
              <a:avLst/>
              <a:gdLst>
                <a:gd name="T0" fmla="*/ 379 w 473"/>
                <a:gd name="T1" fmla="*/ 128 h 212"/>
                <a:gd name="T2" fmla="*/ 365 w 473"/>
                <a:gd name="T3" fmla="*/ 140 h 212"/>
                <a:gd name="T4" fmla="*/ 348 w 473"/>
                <a:gd name="T5" fmla="*/ 157 h 212"/>
                <a:gd name="T6" fmla="*/ 335 w 473"/>
                <a:gd name="T7" fmla="*/ 175 h 212"/>
                <a:gd name="T8" fmla="*/ 329 w 473"/>
                <a:gd name="T9" fmla="*/ 190 h 212"/>
                <a:gd name="T10" fmla="*/ 336 w 473"/>
                <a:gd name="T11" fmla="*/ 205 h 212"/>
                <a:gd name="T12" fmla="*/ 350 w 473"/>
                <a:gd name="T13" fmla="*/ 212 h 212"/>
                <a:gd name="T14" fmla="*/ 362 w 473"/>
                <a:gd name="T15" fmla="*/ 207 h 212"/>
                <a:gd name="T16" fmla="*/ 370 w 473"/>
                <a:gd name="T17" fmla="*/ 198 h 212"/>
                <a:gd name="T18" fmla="*/ 383 w 473"/>
                <a:gd name="T19" fmla="*/ 184 h 212"/>
                <a:gd name="T20" fmla="*/ 400 w 473"/>
                <a:gd name="T21" fmla="*/ 166 h 212"/>
                <a:gd name="T22" fmla="*/ 423 w 473"/>
                <a:gd name="T23" fmla="*/ 147 h 212"/>
                <a:gd name="T24" fmla="*/ 455 w 473"/>
                <a:gd name="T25" fmla="*/ 129 h 212"/>
                <a:gd name="T26" fmla="*/ 467 w 473"/>
                <a:gd name="T27" fmla="*/ 120 h 212"/>
                <a:gd name="T28" fmla="*/ 473 w 473"/>
                <a:gd name="T29" fmla="*/ 106 h 212"/>
                <a:gd name="T30" fmla="*/ 468 w 473"/>
                <a:gd name="T31" fmla="*/ 93 h 212"/>
                <a:gd name="T32" fmla="*/ 458 w 473"/>
                <a:gd name="T33" fmla="*/ 85 h 212"/>
                <a:gd name="T34" fmla="*/ 431 w 473"/>
                <a:gd name="T35" fmla="*/ 57 h 212"/>
                <a:gd name="T36" fmla="*/ 414 w 473"/>
                <a:gd name="T37" fmla="*/ 24 h 212"/>
                <a:gd name="T38" fmla="*/ 409 w 473"/>
                <a:gd name="T39" fmla="*/ 8 h 212"/>
                <a:gd name="T40" fmla="*/ 393 w 473"/>
                <a:gd name="T41" fmla="*/ 0 h 212"/>
                <a:gd name="T42" fmla="*/ 376 w 473"/>
                <a:gd name="T43" fmla="*/ 8 h 212"/>
                <a:gd name="T44" fmla="*/ 371 w 473"/>
                <a:gd name="T45" fmla="*/ 23 h 212"/>
                <a:gd name="T46" fmla="*/ 373 w 473"/>
                <a:gd name="T47" fmla="*/ 31 h 212"/>
                <a:gd name="T48" fmla="*/ 378 w 473"/>
                <a:gd name="T49" fmla="*/ 47 h 212"/>
                <a:gd name="T50" fmla="*/ 386 w 473"/>
                <a:gd name="T51" fmla="*/ 66 h 212"/>
                <a:gd name="T52" fmla="*/ 397 w 473"/>
                <a:gd name="T53" fmla="*/ 85 h 212"/>
                <a:gd name="T54" fmla="*/ 38 w 473"/>
                <a:gd name="T55" fmla="*/ 85 h 212"/>
                <a:gd name="T56" fmla="*/ 24 w 473"/>
                <a:gd name="T57" fmla="*/ 85 h 212"/>
                <a:gd name="T58" fmla="*/ 12 w 473"/>
                <a:gd name="T59" fmla="*/ 87 h 212"/>
                <a:gd name="T60" fmla="*/ 4 w 473"/>
                <a:gd name="T61" fmla="*/ 94 h 212"/>
                <a:gd name="T62" fmla="*/ 0 w 473"/>
                <a:gd name="T63" fmla="*/ 106 h 212"/>
                <a:gd name="T64" fmla="*/ 4 w 473"/>
                <a:gd name="T65" fmla="*/ 118 h 212"/>
                <a:gd name="T66" fmla="*/ 12 w 473"/>
                <a:gd name="T67" fmla="*/ 124 h 212"/>
                <a:gd name="T68" fmla="*/ 24 w 473"/>
                <a:gd name="T69" fmla="*/ 127 h 212"/>
                <a:gd name="T70" fmla="*/ 38 w 473"/>
                <a:gd name="T71" fmla="*/ 128 h 212"/>
                <a:gd name="T72" fmla="*/ 379 w 473"/>
                <a:gd name="T73" fmla="*/ 1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3" h="212">
                  <a:moveTo>
                    <a:pt x="379" y="128"/>
                  </a:moveTo>
                  <a:lnTo>
                    <a:pt x="365" y="140"/>
                  </a:lnTo>
                  <a:lnTo>
                    <a:pt x="348" y="157"/>
                  </a:lnTo>
                  <a:lnTo>
                    <a:pt x="335" y="175"/>
                  </a:lnTo>
                  <a:lnTo>
                    <a:pt x="329" y="190"/>
                  </a:lnTo>
                  <a:lnTo>
                    <a:pt x="336" y="205"/>
                  </a:lnTo>
                  <a:lnTo>
                    <a:pt x="350" y="212"/>
                  </a:lnTo>
                  <a:lnTo>
                    <a:pt x="362" y="207"/>
                  </a:lnTo>
                  <a:lnTo>
                    <a:pt x="370" y="198"/>
                  </a:lnTo>
                  <a:lnTo>
                    <a:pt x="383" y="184"/>
                  </a:lnTo>
                  <a:lnTo>
                    <a:pt x="400" y="166"/>
                  </a:lnTo>
                  <a:lnTo>
                    <a:pt x="423" y="147"/>
                  </a:lnTo>
                  <a:lnTo>
                    <a:pt x="455" y="129"/>
                  </a:lnTo>
                  <a:lnTo>
                    <a:pt x="467" y="120"/>
                  </a:lnTo>
                  <a:lnTo>
                    <a:pt x="473" y="106"/>
                  </a:lnTo>
                  <a:lnTo>
                    <a:pt x="468" y="93"/>
                  </a:lnTo>
                  <a:lnTo>
                    <a:pt x="458" y="85"/>
                  </a:lnTo>
                  <a:lnTo>
                    <a:pt x="431" y="57"/>
                  </a:lnTo>
                  <a:lnTo>
                    <a:pt x="414" y="24"/>
                  </a:lnTo>
                  <a:lnTo>
                    <a:pt x="409" y="8"/>
                  </a:lnTo>
                  <a:lnTo>
                    <a:pt x="393" y="0"/>
                  </a:lnTo>
                  <a:lnTo>
                    <a:pt x="376" y="8"/>
                  </a:lnTo>
                  <a:lnTo>
                    <a:pt x="371" y="23"/>
                  </a:lnTo>
                  <a:lnTo>
                    <a:pt x="373" y="31"/>
                  </a:lnTo>
                  <a:lnTo>
                    <a:pt x="378" y="47"/>
                  </a:lnTo>
                  <a:lnTo>
                    <a:pt x="386" y="66"/>
                  </a:lnTo>
                  <a:lnTo>
                    <a:pt x="397" y="85"/>
                  </a:lnTo>
                  <a:lnTo>
                    <a:pt x="38" y="85"/>
                  </a:lnTo>
                  <a:lnTo>
                    <a:pt x="24" y="85"/>
                  </a:lnTo>
                  <a:lnTo>
                    <a:pt x="12" y="87"/>
                  </a:lnTo>
                  <a:lnTo>
                    <a:pt x="4" y="94"/>
                  </a:lnTo>
                  <a:lnTo>
                    <a:pt x="0" y="106"/>
                  </a:lnTo>
                  <a:lnTo>
                    <a:pt x="4" y="118"/>
                  </a:lnTo>
                  <a:lnTo>
                    <a:pt x="12" y="124"/>
                  </a:lnTo>
                  <a:lnTo>
                    <a:pt x="24" y="127"/>
                  </a:lnTo>
                  <a:lnTo>
                    <a:pt x="38" y="128"/>
                  </a:lnTo>
                  <a:lnTo>
                    <a:pt x="379" y="12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8" name="Freeform 40"/>
            <p:cNvSpPr>
              <a:spLocks noChangeAspect="1" noEditPoints="1"/>
            </p:cNvSpPr>
            <p:nvPr/>
          </p:nvSpPr>
          <p:spPr bwMode="auto">
            <a:xfrm>
              <a:off x="4074" y="725"/>
              <a:ext cx="787" cy="766"/>
            </a:xfrm>
            <a:custGeom>
              <a:avLst/>
              <a:gdLst>
                <a:gd name="T0" fmla="*/ 781 w 787"/>
                <a:gd name="T1" fmla="*/ 23 h 766"/>
                <a:gd name="T2" fmla="*/ 785 w 787"/>
                <a:gd name="T3" fmla="*/ 16 h 766"/>
                <a:gd name="T4" fmla="*/ 787 w 787"/>
                <a:gd name="T5" fmla="*/ 8 h 766"/>
                <a:gd name="T6" fmla="*/ 786 w 787"/>
                <a:gd name="T7" fmla="*/ 3 h 766"/>
                <a:gd name="T8" fmla="*/ 783 w 787"/>
                <a:gd name="T9" fmla="*/ 1 h 766"/>
                <a:gd name="T10" fmla="*/ 776 w 787"/>
                <a:gd name="T11" fmla="*/ 0 h 766"/>
                <a:gd name="T12" fmla="*/ 761 w 787"/>
                <a:gd name="T13" fmla="*/ 0 h 766"/>
                <a:gd name="T14" fmla="*/ 25 w 787"/>
                <a:gd name="T15" fmla="*/ 0 h 766"/>
                <a:gd name="T16" fmla="*/ 11 w 787"/>
                <a:gd name="T17" fmla="*/ 0 h 766"/>
                <a:gd name="T18" fmla="*/ 3 w 787"/>
                <a:gd name="T19" fmla="*/ 1 h 766"/>
                <a:gd name="T20" fmla="*/ 0 w 787"/>
                <a:gd name="T21" fmla="*/ 3 h 766"/>
                <a:gd name="T22" fmla="*/ 0 w 787"/>
                <a:gd name="T23" fmla="*/ 8 h 766"/>
                <a:gd name="T24" fmla="*/ 2 w 787"/>
                <a:gd name="T25" fmla="*/ 16 h 766"/>
                <a:gd name="T26" fmla="*/ 5 w 787"/>
                <a:gd name="T27" fmla="*/ 23 h 766"/>
                <a:gd name="T28" fmla="*/ 364 w 787"/>
                <a:gd name="T29" fmla="*/ 746 h 766"/>
                <a:gd name="T30" fmla="*/ 375 w 787"/>
                <a:gd name="T31" fmla="*/ 761 h 766"/>
                <a:gd name="T32" fmla="*/ 393 w 787"/>
                <a:gd name="T33" fmla="*/ 766 h 766"/>
                <a:gd name="T34" fmla="*/ 412 w 787"/>
                <a:gd name="T35" fmla="*/ 761 h 766"/>
                <a:gd name="T36" fmla="*/ 422 w 787"/>
                <a:gd name="T37" fmla="*/ 746 h 766"/>
                <a:gd name="T38" fmla="*/ 781 w 787"/>
                <a:gd name="T39" fmla="*/ 23 h 766"/>
                <a:gd name="T40" fmla="*/ 132 w 787"/>
                <a:gd name="T41" fmla="*/ 76 h 766"/>
                <a:gd name="T42" fmla="*/ 718 w 787"/>
                <a:gd name="T43" fmla="*/ 76 h 766"/>
                <a:gd name="T44" fmla="*/ 425 w 787"/>
                <a:gd name="T45" fmla="*/ 666 h 766"/>
                <a:gd name="T46" fmla="*/ 132 w 787"/>
                <a:gd name="T47" fmla="*/ 76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87" h="766">
                  <a:moveTo>
                    <a:pt x="781" y="23"/>
                  </a:moveTo>
                  <a:lnTo>
                    <a:pt x="785" y="16"/>
                  </a:lnTo>
                  <a:lnTo>
                    <a:pt x="787" y="8"/>
                  </a:lnTo>
                  <a:lnTo>
                    <a:pt x="786" y="3"/>
                  </a:lnTo>
                  <a:lnTo>
                    <a:pt x="783" y="1"/>
                  </a:lnTo>
                  <a:lnTo>
                    <a:pt x="776" y="0"/>
                  </a:lnTo>
                  <a:lnTo>
                    <a:pt x="761" y="0"/>
                  </a:lnTo>
                  <a:lnTo>
                    <a:pt x="25" y="0"/>
                  </a:lnTo>
                  <a:lnTo>
                    <a:pt x="11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16"/>
                  </a:lnTo>
                  <a:lnTo>
                    <a:pt x="5" y="23"/>
                  </a:lnTo>
                  <a:lnTo>
                    <a:pt x="364" y="746"/>
                  </a:lnTo>
                  <a:lnTo>
                    <a:pt x="375" y="761"/>
                  </a:lnTo>
                  <a:lnTo>
                    <a:pt x="393" y="766"/>
                  </a:lnTo>
                  <a:lnTo>
                    <a:pt x="412" y="761"/>
                  </a:lnTo>
                  <a:lnTo>
                    <a:pt x="422" y="746"/>
                  </a:lnTo>
                  <a:lnTo>
                    <a:pt x="781" y="23"/>
                  </a:lnTo>
                  <a:close/>
                  <a:moveTo>
                    <a:pt x="132" y="76"/>
                  </a:moveTo>
                  <a:lnTo>
                    <a:pt x="718" y="76"/>
                  </a:lnTo>
                  <a:lnTo>
                    <a:pt x="425" y="666"/>
                  </a:lnTo>
                  <a:lnTo>
                    <a:pt x="132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9" name="Freeform 41"/>
            <p:cNvSpPr>
              <a:spLocks noChangeAspect="1"/>
            </p:cNvSpPr>
            <p:nvPr/>
          </p:nvSpPr>
          <p:spPr bwMode="auto">
            <a:xfrm>
              <a:off x="4947" y="725"/>
              <a:ext cx="494" cy="731"/>
            </a:xfrm>
            <a:custGeom>
              <a:avLst/>
              <a:gdLst>
                <a:gd name="T0" fmla="*/ 363 w 494"/>
                <a:gd name="T1" fmla="*/ 82 h 731"/>
                <a:gd name="T2" fmla="*/ 366 w 494"/>
                <a:gd name="T3" fmla="*/ 69 h 731"/>
                <a:gd name="T4" fmla="*/ 370 w 494"/>
                <a:gd name="T5" fmla="*/ 58 h 731"/>
                <a:gd name="T6" fmla="*/ 375 w 494"/>
                <a:gd name="T7" fmla="*/ 49 h 731"/>
                <a:gd name="T8" fmla="*/ 383 w 494"/>
                <a:gd name="T9" fmla="*/ 43 h 731"/>
                <a:gd name="T10" fmla="*/ 395 w 494"/>
                <a:gd name="T11" fmla="*/ 38 h 731"/>
                <a:gd name="T12" fmla="*/ 411 w 494"/>
                <a:gd name="T13" fmla="*/ 35 h 731"/>
                <a:gd name="T14" fmla="*/ 431 w 494"/>
                <a:gd name="T15" fmla="*/ 33 h 731"/>
                <a:gd name="T16" fmla="*/ 460 w 494"/>
                <a:gd name="T17" fmla="*/ 32 h 731"/>
                <a:gd name="T18" fmla="*/ 476 w 494"/>
                <a:gd name="T19" fmla="*/ 32 h 731"/>
                <a:gd name="T20" fmla="*/ 487 w 494"/>
                <a:gd name="T21" fmla="*/ 30 h 731"/>
                <a:gd name="T22" fmla="*/ 492 w 494"/>
                <a:gd name="T23" fmla="*/ 24 h 731"/>
                <a:gd name="T24" fmla="*/ 494 w 494"/>
                <a:gd name="T25" fmla="*/ 13 h 731"/>
                <a:gd name="T26" fmla="*/ 488 w 494"/>
                <a:gd name="T27" fmla="*/ 1 h 731"/>
                <a:gd name="T28" fmla="*/ 478 w 494"/>
                <a:gd name="T29" fmla="*/ 0 h 731"/>
                <a:gd name="T30" fmla="*/ 195 w 494"/>
                <a:gd name="T31" fmla="*/ 0 h 731"/>
                <a:gd name="T32" fmla="*/ 189 w 494"/>
                <a:gd name="T33" fmla="*/ 0 h 731"/>
                <a:gd name="T34" fmla="*/ 182 w 494"/>
                <a:gd name="T35" fmla="*/ 2 h 731"/>
                <a:gd name="T36" fmla="*/ 176 w 494"/>
                <a:gd name="T37" fmla="*/ 8 h 731"/>
                <a:gd name="T38" fmla="*/ 174 w 494"/>
                <a:gd name="T39" fmla="*/ 21 h 731"/>
                <a:gd name="T40" fmla="*/ 181 w 494"/>
                <a:gd name="T41" fmla="*/ 31 h 731"/>
                <a:gd name="T42" fmla="*/ 204 w 494"/>
                <a:gd name="T43" fmla="*/ 32 h 731"/>
                <a:gd name="T44" fmla="*/ 234 w 494"/>
                <a:gd name="T45" fmla="*/ 33 h 731"/>
                <a:gd name="T46" fmla="*/ 257 w 494"/>
                <a:gd name="T47" fmla="*/ 35 h 731"/>
                <a:gd name="T48" fmla="*/ 272 w 494"/>
                <a:gd name="T49" fmla="*/ 41 h 731"/>
                <a:gd name="T50" fmla="*/ 277 w 494"/>
                <a:gd name="T51" fmla="*/ 53 h 731"/>
                <a:gd name="T52" fmla="*/ 277 w 494"/>
                <a:gd name="T53" fmla="*/ 60 h 731"/>
                <a:gd name="T54" fmla="*/ 275 w 494"/>
                <a:gd name="T55" fmla="*/ 70 h 731"/>
                <a:gd name="T56" fmla="*/ 131 w 494"/>
                <a:gd name="T57" fmla="*/ 647 h 731"/>
                <a:gd name="T58" fmla="*/ 128 w 494"/>
                <a:gd name="T59" fmla="*/ 661 h 731"/>
                <a:gd name="T60" fmla="*/ 124 w 494"/>
                <a:gd name="T61" fmla="*/ 672 h 731"/>
                <a:gd name="T62" fmla="*/ 118 w 494"/>
                <a:gd name="T63" fmla="*/ 680 h 731"/>
                <a:gd name="T64" fmla="*/ 111 w 494"/>
                <a:gd name="T65" fmla="*/ 688 h 731"/>
                <a:gd name="T66" fmla="*/ 99 w 494"/>
                <a:gd name="T67" fmla="*/ 692 h 731"/>
                <a:gd name="T68" fmla="*/ 83 w 494"/>
                <a:gd name="T69" fmla="*/ 695 h 731"/>
                <a:gd name="T70" fmla="*/ 62 w 494"/>
                <a:gd name="T71" fmla="*/ 697 h 731"/>
                <a:gd name="T72" fmla="*/ 34 w 494"/>
                <a:gd name="T73" fmla="*/ 698 h 731"/>
                <a:gd name="T74" fmla="*/ 18 w 494"/>
                <a:gd name="T75" fmla="*/ 698 h 731"/>
                <a:gd name="T76" fmla="*/ 8 w 494"/>
                <a:gd name="T77" fmla="*/ 700 h 731"/>
                <a:gd name="T78" fmla="*/ 2 w 494"/>
                <a:gd name="T79" fmla="*/ 707 h 731"/>
                <a:gd name="T80" fmla="*/ 0 w 494"/>
                <a:gd name="T81" fmla="*/ 719 h 731"/>
                <a:gd name="T82" fmla="*/ 7 w 494"/>
                <a:gd name="T83" fmla="*/ 730 h 731"/>
                <a:gd name="T84" fmla="*/ 16 w 494"/>
                <a:gd name="T85" fmla="*/ 731 h 731"/>
                <a:gd name="T86" fmla="*/ 299 w 494"/>
                <a:gd name="T87" fmla="*/ 731 h 731"/>
                <a:gd name="T88" fmla="*/ 306 w 494"/>
                <a:gd name="T89" fmla="*/ 731 h 731"/>
                <a:gd name="T90" fmla="*/ 313 w 494"/>
                <a:gd name="T91" fmla="*/ 729 h 731"/>
                <a:gd name="T92" fmla="*/ 318 w 494"/>
                <a:gd name="T93" fmla="*/ 722 h 731"/>
                <a:gd name="T94" fmla="*/ 320 w 494"/>
                <a:gd name="T95" fmla="*/ 711 h 731"/>
                <a:gd name="T96" fmla="*/ 318 w 494"/>
                <a:gd name="T97" fmla="*/ 703 h 731"/>
                <a:gd name="T98" fmla="*/ 313 w 494"/>
                <a:gd name="T99" fmla="*/ 699 h 731"/>
                <a:gd name="T100" fmla="*/ 303 w 494"/>
                <a:gd name="T101" fmla="*/ 698 h 731"/>
                <a:gd name="T102" fmla="*/ 288 w 494"/>
                <a:gd name="T103" fmla="*/ 698 h 731"/>
                <a:gd name="T104" fmla="*/ 266 w 494"/>
                <a:gd name="T105" fmla="*/ 697 h 731"/>
                <a:gd name="T106" fmla="*/ 242 w 494"/>
                <a:gd name="T107" fmla="*/ 695 h 731"/>
                <a:gd name="T108" fmla="*/ 220 w 494"/>
                <a:gd name="T109" fmla="*/ 690 h 731"/>
                <a:gd name="T110" fmla="*/ 215 w 494"/>
                <a:gd name="T111" fmla="*/ 677 h 731"/>
                <a:gd name="T112" fmla="*/ 220 w 494"/>
                <a:gd name="T113" fmla="*/ 653 h 731"/>
                <a:gd name="T114" fmla="*/ 363 w 494"/>
                <a:gd name="T115" fmla="*/ 82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4" h="731">
                  <a:moveTo>
                    <a:pt x="363" y="82"/>
                  </a:moveTo>
                  <a:lnTo>
                    <a:pt x="366" y="69"/>
                  </a:lnTo>
                  <a:lnTo>
                    <a:pt x="370" y="58"/>
                  </a:lnTo>
                  <a:lnTo>
                    <a:pt x="375" y="49"/>
                  </a:lnTo>
                  <a:lnTo>
                    <a:pt x="383" y="43"/>
                  </a:lnTo>
                  <a:lnTo>
                    <a:pt x="395" y="38"/>
                  </a:lnTo>
                  <a:lnTo>
                    <a:pt x="411" y="35"/>
                  </a:lnTo>
                  <a:lnTo>
                    <a:pt x="431" y="33"/>
                  </a:lnTo>
                  <a:lnTo>
                    <a:pt x="460" y="32"/>
                  </a:lnTo>
                  <a:lnTo>
                    <a:pt x="476" y="32"/>
                  </a:lnTo>
                  <a:lnTo>
                    <a:pt x="487" y="30"/>
                  </a:lnTo>
                  <a:lnTo>
                    <a:pt x="492" y="24"/>
                  </a:lnTo>
                  <a:lnTo>
                    <a:pt x="494" y="13"/>
                  </a:lnTo>
                  <a:lnTo>
                    <a:pt x="488" y="1"/>
                  </a:lnTo>
                  <a:lnTo>
                    <a:pt x="478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2" y="2"/>
                  </a:lnTo>
                  <a:lnTo>
                    <a:pt x="176" y="8"/>
                  </a:lnTo>
                  <a:lnTo>
                    <a:pt x="174" y="21"/>
                  </a:lnTo>
                  <a:lnTo>
                    <a:pt x="181" y="31"/>
                  </a:lnTo>
                  <a:lnTo>
                    <a:pt x="204" y="32"/>
                  </a:lnTo>
                  <a:lnTo>
                    <a:pt x="234" y="33"/>
                  </a:lnTo>
                  <a:lnTo>
                    <a:pt x="257" y="35"/>
                  </a:lnTo>
                  <a:lnTo>
                    <a:pt x="272" y="41"/>
                  </a:lnTo>
                  <a:lnTo>
                    <a:pt x="277" y="53"/>
                  </a:lnTo>
                  <a:lnTo>
                    <a:pt x="277" y="60"/>
                  </a:lnTo>
                  <a:lnTo>
                    <a:pt x="275" y="70"/>
                  </a:lnTo>
                  <a:lnTo>
                    <a:pt x="131" y="647"/>
                  </a:lnTo>
                  <a:lnTo>
                    <a:pt x="128" y="661"/>
                  </a:lnTo>
                  <a:lnTo>
                    <a:pt x="124" y="672"/>
                  </a:lnTo>
                  <a:lnTo>
                    <a:pt x="118" y="680"/>
                  </a:lnTo>
                  <a:lnTo>
                    <a:pt x="111" y="688"/>
                  </a:lnTo>
                  <a:lnTo>
                    <a:pt x="99" y="692"/>
                  </a:lnTo>
                  <a:lnTo>
                    <a:pt x="83" y="695"/>
                  </a:lnTo>
                  <a:lnTo>
                    <a:pt x="62" y="697"/>
                  </a:lnTo>
                  <a:lnTo>
                    <a:pt x="34" y="698"/>
                  </a:lnTo>
                  <a:lnTo>
                    <a:pt x="18" y="698"/>
                  </a:lnTo>
                  <a:lnTo>
                    <a:pt x="8" y="700"/>
                  </a:lnTo>
                  <a:lnTo>
                    <a:pt x="2" y="707"/>
                  </a:lnTo>
                  <a:lnTo>
                    <a:pt x="0" y="719"/>
                  </a:lnTo>
                  <a:lnTo>
                    <a:pt x="7" y="730"/>
                  </a:lnTo>
                  <a:lnTo>
                    <a:pt x="16" y="731"/>
                  </a:lnTo>
                  <a:lnTo>
                    <a:pt x="299" y="731"/>
                  </a:lnTo>
                  <a:lnTo>
                    <a:pt x="306" y="731"/>
                  </a:lnTo>
                  <a:lnTo>
                    <a:pt x="313" y="729"/>
                  </a:lnTo>
                  <a:lnTo>
                    <a:pt x="318" y="722"/>
                  </a:lnTo>
                  <a:lnTo>
                    <a:pt x="320" y="711"/>
                  </a:lnTo>
                  <a:lnTo>
                    <a:pt x="318" y="703"/>
                  </a:lnTo>
                  <a:lnTo>
                    <a:pt x="313" y="699"/>
                  </a:lnTo>
                  <a:lnTo>
                    <a:pt x="303" y="698"/>
                  </a:lnTo>
                  <a:lnTo>
                    <a:pt x="288" y="698"/>
                  </a:lnTo>
                  <a:lnTo>
                    <a:pt x="266" y="697"/>
                  </a:lnTo>
                  <a:lnTo>
                    <a:pt x="242" y="695"/>
                  </a:lnTo>
                  <a:lnTo>
                    <a:pt x="220" y="690"/>
                  </a:lnTo>
                  <a:lnTo>
                    <a:pt x="215" y="677"/>
                  </a:lnTo>
                  <a:lnTo>
                    <a:pt x="220" y="653"/>
                  </a:lnTo>
                  <a:lnTo>
                    <a:pt x="363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00" name="Freeform 42"/>
            <p:cNvSpPr>
              <a:spLocks noChangeAspect="1"/>
            </p:cNvSpPr>
            <p:nvPr/>
          </p:nvSpPr>
          <p:spPr bwMode="auto">
            <a:xfrm>
              <a:off x="5520" y="653"/>
              <a:ext cx="238" cy="1071"/>
            </a:xfrm>
            <a:custGeom>
              <a:avLst/>
              <a:gdLst>
                <a:gd name="T0" fmla="*/ 233 w 238"/>
                <a:gd name="T1" fmla="*/ 553 h 1071"/>
                <a:gd name="T2" fmla="*/ 237 w 238"/>
                <a:gd name="T3" fmla="*/ 541 h 1071"/>
                <a:gd name="T4" fmla="*/ 238 w 238"/>
                <a:gd name="T5" fmla="*/ 535 h 1071"/>
                <a:gd name="T6" fmla="*/ 237 w 238"/>
                <a:gd name="T7" fmla="*/ 530 h 1071"/>
                <a:gd name="T8" fmla="*/ 233 w 238"/>
                <a:gd name="T9" fmla="*/ 517 h 1071"/>
                <a:gd name="T10" fmla="*/ 46 w 238"/>
                <a:gd name="T11" fmla="*/ 24 h 1071"/>
                <a:gd name="T12" fmla="*/ 35 w 238"/>
                <a:gd name="T13" fmla="*/ 5 h 1071"/>
                <a:gd name="T14" fmla="*/ 21 w 238"/>
                <a:gd name="T15" fmla="*/ 0 h 1071"/>
                <a:gd name="T16" fmla="*/ 6 w 238"/>
                <a:gd name="T17" fmla="*/ 6 h 1071"/>
                <a:gd name="T18" fmla="*/ 0 w 238"/>
                <a:gd name="T19" fmla="*/ 21 h 1071"/>
                <a:gd name="T20" fmla="*/ 1 w 238"/>
                <a:gd name="T21" fmla="*/ 27 h 1071"/>
                <a:gd name="T22" fmla="*/ 5 w 238"/>
                <a:gd name="T23" fmla="*/ 38 h 1071"/>
                <a:gd name="T24" fmla="*/ 194 w 238"/>
                <a:gd name="T25" fmla="*/ 535 h 1071"/>
                <a:gd name="T26" fmla="*/ 5 w 238"/>
                <a:gd name="T27" fmla="*/ 1030 h 1071"/>
                <a:gd name="T28" fmla="*/ 1 w 238"/>
                <a:gd name="T29" fmla="*/ 1042 h 1071"/>
                <a:gd name="T30" fmla="*/ 0 w 238"/>
                <a:gd name="T31" fmla="*/ 1049 h 1071"/>
                <a:gd name="T32" fmla="*/ 6 w 238"/>
                <a:gd name="T33" fmla="*/ 1064 h 1071"/>
                <a:gd name="T34" fmla="*/ 21 w 238"/>
                <a:gd name="T35" fmla="*/ 1071 h 1071"/>
                <a:gd name="T36" fmla="*/ 36 w 238"/>
                <a:gd name="T37" fmla="*/ 1064 h 1071"/>
                <a:gd name="T38" fmla="*/ 44 w 238"/>
                <a:gd name="T39" fmla="*/ 1049 h 1071"/>
                <a:gd name="T40" fmla="*/ 233 w 238"/>
                <a:gd name="T41" fmla="*/ 553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8" h="1071">
                  <a:moveTo>
                    <a:pt x="233" y="553"/>
                  </a:moveTo>
                  <a:lnTo>
                    <a:pt x="237" y="541"/>
                  </a:lnTo>
                  <a:lnTo>
                    <a:pt x="238" y="535"/>
                  </a:lnTo>
                  <a:lnTo>
                    <a:pt x="237" y="530"/>
                  </a:lnTo>
                  <a:lnTo>
                    <a:pt x="233" y="517"/>
                  </a:lnTo>
                  <a:lnTo>
                    <a:pt x="46" y="24"/>
                  </a:lnTo>
                  <a:lnTo>
                    <a:pt x="35" y="5"/>
                  </a:lnTo>
                  <a:lnTo>
                    <a:pt x="21" y="0"/>
                  </a:lnTo>
                  <a:lnTo>
                    <a:pt x="6" y="6"/>
                  </a:lnTo>
                  <a:lnTo>
                    <a:pt x="0" y="21"/>
                  </a:lnTo>
                  <a:lnTo>
                    <a:pt x="1" y="27"/>
                  </a:lnTo>
                  <a:lnTo>
                    <a:pt x="5" y="38"/>
                  </a:lnTo>
                  <a:lnTo>
                    <a:pt x="194" y="535"/>
                  </a:lnTo>
                  <a:lnTo>
                    <a:pt x="5" y="1030"/>
                  </a:lnTo>
                  <a:lnTo>
                    <a:pt x="1" y="1042"/>
                  </a:lnTo>
                  <a:lnTo>
                    <a:pt x="0" y="1049"/>
                  </a:lnTo>
                  <a:lnTo>
                    <a:pt x="6" y="1064"/>
                  </a:lnTo>
                  <a:lnTo>
                    <a:pt x="21" y="1071"/>
                  </a:lnTo>
                  <a:lnTo>
                    <a:pt x="36" y="1064"/>
                  </a:lnTo>
                  <a:lnTo>
                    <a:pt x="44" y="1049"/>
                  </a:lnTo>
                  <a:lnTo>
                    <a:pt x="233" y="55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9" name="Group 30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7201848" y="3826711"/>
            <a:ext cx="1441799" cy="596114"/>
            <a:chOff x="4" y="3"/>
            <a:chExt cx="5754" cy="2379"/>
          </a:xfrm>
        </p:grpSpPr>
        <p:sp>
          <p:nvSpPr>
            <p:cNvPr id="180" name="Freeform 31"/>
            <p:cNvSpPr>
              <a:spLocks noChangeAspect="1"/>
            </p:cNvSpPr>
            <p:nvPr/>
          </p:nvSpPr>
          <p:spPr bwMode="auto">
            <a:xfrm>
              <a:off x="4" y="3"/>
              <a:ext cx="946" cy="2379"/>
            </a:xfrm>
            <a:custGeom>
              <a:avLst/>
              <a:gdLst>
                <a:gd name="T0" fmla="*/ 73 w 946"/>
                <a:gd name="T1" fmla="*/ 2325 h 2379"/>
                <a:gd name="T2" fmla="*/ 100 w 946"/>
                <a:gd name="T3" fmla="*/ 2297 h 2379"/>
                <a:gd name="T4" fmla="*/ 99 w 946"/>
                <a:gd name="T5" fmla="*/ 2255 h 2379"/>
                <a:gd name="T6" fmla="*/ 70 w 946"/>
                <a:gd name="T7" fmla="*/ 2229 h 2379"/>
                <a:gd name="T8" fmla="*/ 33 w 946"/>
                <a:gd name="T9" fmla="*/ 2229 h 2379"/>
                <a:gd name="T10" fmla="*/ 4 w 946"/>
                <a:gd name="T11" fmla="*/ 2255 h 2379"/>
                <a:gd name="T12" fmla="*/ 9 w 946"/>
                <a:gd name="T13" fmla="*/ 2318 h 2379"/>
                <a:gd name="T14" fmla="*/ 72 w 946"/>
                <a:gd name="T15" fmla="*/ 2371 h 2379"/>
                <a:gd name="T16" fmla="*/ 174 w 946"/>
                <a:gd name="T17" fmla="*/ 2367 h 2379"/>
                <a:gd name="T18" fmla="*/ 264 w 946"/>
                <a:gd name="T19" fmla="*/ 2283 h 2379"/>
                <a:gd name="T20" fmla="*/ 332 w 946"/>
                <a:gd name="T21" fmla="*/ 2131 h 2379"/>
                <a:gd name="T22" fmla="*/ 389 w 946"/>
                <a:gd name="T23" fmla="*/ 1931 h 2379"/>
                <a:gd name="T24" fmla="*/ 531 w 946"/>
                <a:gd name="T25" fmla="*/ 1308 h 2379"/>
                <a:gd name="T26" fmla="*/ 655 w 946"/>
                <a:gd name="T27" fmla="*/ 627 h 2379"/>
                <a:gd name="T28" fmla="*/ 713 w 946"/>
                <a:gd name="T29" fmla="*/ 330 h 2379"/>
                <a:gd name="T30" fmla="*/ 755 w 946"/>
                <a:gd name="T31" fmla="*/ 161 h 2379"/>
                <a:gd name="T32" fmla="*/ 802 w 946"/>
                <a:gd name="T33" fmla="*/ 45 h 2379"/>
                <a:gd name="T34" fmla="*/ 855 w 946"/>
                <a:gd name="T35" fmla="*/ 26 h 2379"/>
                <a:gd name="T36" fmla="*/ 888 w 946"/>
                <a:gd name="T37" fmla="*/ 42 h 2379"/>
                <a:gd name="T38" fmla="*/ 873 w 946"/>
                <a:gd name="T39" fmla="*/ 53 h 2379"/>
                <a:gd name="T40" fmla="*/ 846 w 946"/>
                <a:gd name="T41" fmla="*/ 81 h 2379"/>
                <a:gd name="T42" fmla="*/ 847 w 946"/>
                <a:gd name="T43" fmla="*/ 123 h 2379"/>
                <a:gd name="T44" fmla="*/ 875 w 946"/>
                <a:gd name="T45" fmla="*/ 149 h 2379"/>
                <a:gd name="T46" fmla="*/ 912 w 946"/>
                <a:gd name="T47" fmla="*/ 149 h 2379"/>
                <a:gd name="T48" fmla="*/ 942 w 946"/>
                <a:gd name="T49" fmla="*/ 123 h 2379"/>
                <a:gd name="T50" fmla="*/ 936 w 946"/>
                <a:gd name="T51" fmla="*/ 59 h 2379"/>
                <a:gd name="T52" fmla="*/ 873 w 946"/>
                <a:gd name="T53" fmla="*/ 7 h 2379"/>
                <a:gd name="T54" fmla="*/ 772 w 946"/>
                <a:gd name="T55" fmla="*/ 21 h 2379"/>
                <a:gd name="T56" fmla="*/ 674 w 946"/>
                <a:gd name="T57" fmla="*/ 190 h 2379"/>
                <a:gd name="T58" fmla="*/ 622 w 946"/>
                <a:gd name="T59" fmla="*/ 363 h 2379"/>
                <a:gd name="T60" fmla="*/ 575 w 946"/>
                <a:gd name="T61" fmla="*/ 550 h 2379"/>
                <a:gd name="T62" fmla="*/ 499 w 946"/>
                <a:gd name="T63" fmla="*/ 884 h 2379"/>
                <a:gd name="T64" fmla="*/ 409 w 946"/>
                <a:gd name="T65" fmla="*/ 1330 h 2379"/>
                <a:gd name="T66" fmla="*/ 320 w 946"/>
                <a:gd name="T67" fmla="*/ 1835 h 2379"/>
                <a:gd name="T68" fmla="*/ 262 w 946"/>
                <a:gd name="T69" fmla="*/ 2110 h 2379"/>
                <a:gd name="T70" fmla="*/ 236 w 946"/>
                <a:gd name="T71" fmla="*/ 2198 h 2379"/>
                <a:gd name="T72" fmla="*/ 198 w 946"/>
                <a:gd name="T73" fmla="*/ 2287 h 2379"/>
                <a:gd name="T74" fmla="*/ 147 w 946"/>
                <a:gd name="T75" fmla="*/ 2346 h 2379"/>
                <a:gd name="T76" fmla="*/ 89 w 946"/>
                <a:gd name="T77" fmla="*/ 2351 h 2379"/>
                <a:gd name="T78" fmla="*/ 56 w 946"/>
                <a:gd name="T79" fmla="*/ 2335 h 2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6" h="2379">
                  <a:moveTo>
                    <a:pt x="51" y="2330"/>
                  </a:moveTo>
                  <a:lnTo>
                    <a:pt x="73" y="2325"/>
                  </a:lnTo>
                  <a:lnTo>
                    <a:pt x="90" y="2314"/>
                  </a:lnTo>
                  <a:lnTo>
                    <a:pt x="100" y="2297"/>
                  </a:lnTo>
                  <a:lnTo>
                    <a:pt x="103" y="2278"/>
                  </a:lnTo>
                  <a:lnTo>
                    <a:pt x="99" y="2255"/>
                  </a:lnTo>
                  <a:lnTo>
                    <a:pt x="86" y="2238"/>
                  </a:lnTo>
                  <a:lnTo>
                    <a:pt x="70" y="2229"/>
                  </a:lnTo>
                  <a:lnTo>
                    <a:pt x="52" y="2226"/>
                  </a:lnTo>
                  <a:lnTo>
                    <a:pt x="33" y="2229"/>
                  </a:lnTo>
                  <a:lnTo>
                    <a:pt x="16" y="2238"/>
                  </a:lnTo>
                  <a:lnTo>
                    <a:pt x="4" y="2255"/>
                  </a:lnTo>
                  <a:lnTo>
                    <a:pt x="0" y="2279"/>
                  </a:lnTo>
                  <a:lnTo>
                    <a:pt x="9" y="2318"/>
                  </a:lnTo>
                  <a:lnTo>
                    <a:pt x="34" y="2349"/>
                  </a:lnTo>
                  <a:lnTo>
                    <a:pt x="72" y="2371"/>
                  </a:lnTo>
                  <a:lnTo>
                    <a:pt x="118" y="2379"/>
                  </a:lnTo>
                  <a:lnTo>
                    <a:pt x="174" y="2367"/>
                  </a:lnTo>
                  <a:lnTo>
                    <a:pt x="223" y="2335"/>
                  </a:lnTo>
                  <a:lnTo>
                    <a:pt x="264" y="2283"/>
                  </a:lnTo>
                  <a:lnTo>
                    <a:pt x="300" y="2215"/>
                  </a:lnTo>
                  <a:lnTo>
                    <a:pt x="332" y="2131"/>
                  </a:lnTo>
                  <a:lnTo>
                    <a:pt x="361" y="2036"/>
                  </a:lnTo>
                  <a:lnTo>
                    <a:pt x="389" y="1931"/>
                  </a:lnTo>
                  <a:lnTo>
                    <a:pt x="417" y="1818"/>
                  </a:lnTo>
                  <a:lnTo>
                    <a:pt x="531" y="1308"/>
                  </a:lnTo>
                  <a:lnTo>
                    <a:pt x="626" y="794"/>
                  </a:lnTo>
                  <a:lnTo>
                    <a:pt x="655" y="627"/>
                  </a:lnTo>
                  <a:lnTo>
                    <a:pt x="685" y="470"/>
                  </a:lnTo>
                  <a:lnTo>
                    <a:pt x="713" y="330"/>
                  </a:lnTo>
                  <a:lnTo>
                    <a:pt x="741" y="213"/>
                  </a:lnTo>
                  <a:lnTo>
                    <a:pt x="755" y="161"/>
                  </a:lnTo>
                  <a:lnTo>
                    <a:pt x="776" y="98"/>
                  </a:lnTo>
                  <a:lnTo>
                    <a:pt x="802" y="45"/>
                  </a:lnTo>
                  <a:lnTo>
                    <a:pt x="832" y="23"/>
                  </a:lnTo>
                  <a:lnTo>
                    <a:pt x="855" y="26"/>
                  </a:lnTo>
                  <a:lnTo>
                    <a:pt x="875" y="33"/>
                  </a:lnTo>
                  <a:lnTo>
                    <a:pt x="888" y="42"/>
                  </a:lnTo>
                  <a:lnTo>
                    <a:pt x="896" y="48"/>
                  </a:lnTo>
                  <a:lnTo>
                    <a:pt x="873" y="53"/>
                  </a:lnTo>
                  <a:lnTo>
                    <a:pt x="856" y="65"/>
                  </a:lnTo>
                  <a:lnTo>
                    <a:pt x="846" y="81"/>
                  </a:lnTo>
                  <a:lnTo>
                    <a:pt x="843" y="100"/>
                  </a:lnTo>
                  <a:lnTo>
                    <a:pt x="847" y="123"/>
                  </a:lnTo>
                  <a:lnTo>
                    <a:pt x="859" y="139"/>
                  </a:lnTo>
                  <a:lnTo>
                    <a:pt x="875" y="149"/>
                  </a:lnTo>
                  <a:lnTo>
                    <a:pt x="894" y="153"/>
                  </a:lnTo>
                  <a:lnTo>
                    <a:pt x="912" y="149"/>
                  </a:lnTo>
                  <a:lnTo>
                    <a:pt x="929" y="140"/>
                  </a:lnTo>
                  <a:lnTo>
                    <a:pt x="942" y="123"/>
                  </a:lnTo>
                  <a:lnTo>
                    <a:pt x="946" y="99"/>
                  </a:lnTo>
                  <a:lnTo>
                    <a:pt x="936" y="59"/>
                  </a:lnTo>
                  <a:lnTo>
                    <a:pt x="910" y="27"/>
                  </a:lnTo>
                  <a:lnTo>
                    <a:pt x="873" y="7"/>
                  </a:lnTo>
                  <a:lnTo>
                    <a:pt x="829" y="0"/>
                  </a:lnTo>
                  <a:lnTo>
                    <a:pt x="772" y="21"/>
                  </a:lnTo>
                  <a:lnTo>
                    <a:pt x="721" y="85"/>
                  </a:lnTo>
                  <a:lnTo>
                    <a:pt x="674" y="190"/>
                  </a:lnTo>
                  <a:lnTo>
                    <a:pt x="630" y="334"/>
                  </a:lnTo>
                  <a:lnTo>
                    <a:pt x="622" y="363"/>
                  </a:lnTo>
                  <a:lnTo>
                    <a:pt x="603" y="436"/>
                  </a:lnTo>
                  <a:lnTo>
                    <a:pt x="575" y="550"/>
                  </a:lnTo>
                  <a:lnTo>
                    <a:pt x="540" y="701"/>
                  </a:lnTo>
                  <a:lnTo>
                    <a:pt x="499" y="884"/>
                  </a:lnTo>
                  <a:lnTo>
                    <a:pt x="455" y="1095"/>
                  </a:lnTo>
                  <a:lnTo>
                    <a:pt x="409" y="1330"/>
                  </a:lnTo>
                  <a:lnTo>
                    <a:pt x="364" y="1584"/>
                  </a:lnTo>
                  <a:lnTo>
                    <a:pt x="320" y="1835"/>
                  </a:lnTo>
                  <a:lnTo>
                    <a:pt x="270" y="2076"/>
                  </a:lnTo>
                  <a:lnTo>
                    <a:pt x="262" y="2110"/>
                  </a:lnTo>
                  <a:lnTo>
                    <a:pt x="251" y="2152"/>
                  </a:lnTo>
                  <a:lnTo>
                    <a:pt x="236" y="2198"/>
                  </a:lnTo>
                  <a:lnTo>
                    <a:pt x="218" y="2244"/>
                  </a:lnTo>
                  <a:lnTo>
                    <a:pt x="198" y="2287"/>
                  </a:lnTo>
                  <a:lnTo>
                    <a:pt x="174" y="2322"/>
                  </a:lnTo>
                  <a:lnTo>
                    <a:pt x="147" y="2346"/>
                  </a:lnTo>
                  <a:lnTo>
                    <a:pt x="116" y="2355"/>
                  </a:lnTo>
                  <a:lnTo>
                    <a:pt x="89" y="2351"/>
                  </a:lnTo>
                  <a:lnTo>
                    <a:pt x="70" y="2343"/>
                  </a:lnTo>
                  <a:lnTo>
                    <a:pt x="56" y="2335"/>
                  </a:lnTo>
                  <a:lnTo>
                    <a:pt x="51" y="23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1" name="Freeform 32"/>
            <p:cNvSpPr>
              <a:spLocks noChangeAspect="1"/>
            </p:cNvSpPr>
            <p:nvPr/>
          </p:nvSpPr>
          <p:spPr bwMode="auto">
            <a:xfrm>
              <a:off x="1132" y="653"/>
              <a:ext cx="238" cy="1071"/>
            </a:xfrm>
            <a:custGeom>
              <a:avLst/>
              <a:gdLst>
                <a:gd name="T0" fmla="*/ 233 w 238"/>
                <a:gd name="T1" fmla="*/ 40 h 1071"/>
                <a:gd name="T2" fmla="*/ 237 w 238"/>
                <a:gd name="T3" fmla="*/ 28 h 1071"/>
                <a:gd name="T4" fmla="*/ 238 w 238"/>
                <a:gd name="T5" fmla="*/ 21 h 1071"/>
                <a:gd name="T6" fmla="*/ 232 w 238"/>
                <a:gd name="T7" fmla="*/ 6 h 1071"/>
                <a:gd name="T8" fmla="*/ 216 w 238"/>
                <a:gd name="T9" fmla="*/ 0 h 1071"/>
                <a:gd name="T10" fmla="*/ 204 w 238"/>
                <a:gd name="T11" fmla="*/ 5 h 1071"/>
                <a:gd name="T12" fmla="*/ 192 w 238"/>
                <a:gd name="T13" fmla="*/ 24 h 1071"/>
                <a:gd name="T14" fmla="*/ 5 w 238"/>
                <a:gd name="T15" fmla="*/ 516 h 1071"/>
                <a:gd name="T16" fmla="*/ 0 w 238"/>
                <a:gd name="T17" fmla="*/ 535 h 1071"/>
                <a:gd name="T18" fmla="*/ 1 w 238"/>
                <a:gd name="T19" fmla="*/ 541 h 1071"/>
                <a:gd name="T20" fmla="*/ 5 w 238"/>
                <a:gd name="T21" fmla="*/ 553 h 1071"/>
                <a:gd name="T22" fmla="*/ 192 w 238"/>
                <a:gd name="T23" fmla="*/ 1045 h 1071"/>
                <a:gd name="T24" fmla="*/ 200 w 238"/>
                <a:gd name="T25" fmla="*/ 1062 h 1071"/>
                <a:gd name="T26" fmla="*/ 216 w 238"/>
                <a:gd name="T27" fmla="*/ 1071 h 1071"/>
                <a:gd name="T28" fmla="*/ 232 w 238"/>
                <a:gd name="T29" fmla="*/ 1064 h 1071"/>
                <a:gd name="T30" fmla="*/ 238 w 238"/>
                <a:gd name="T31" fmla="*/ 1049 h 1071"/>
                <a:gd name="T32" fmla="*/ 237 w 238"/>
                <a:gd name="T33" fmla="*/ 1044 h 1071"/>
                <a:gd name="T34" fmla="*/ 233 w 238"/>
                <a:gd name="T35" fmla="*/ 1032 h 1071"/>
                <a:gd name="T36" fmla="*/ 44 w 238"/>
                <a:gd name="T37" fmla="*/ 535 h 1071"/>
                <a:gd name="T38" fmla="*/ 233 w 238"/>
                <a:gd name="T39" fmla="*/ 40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8" h="1071">
                  <a:moveTo>
                    <a:pt x="233" y="40"/>
                  </a:moveTo>
                  <a:lnTo>
                    <a:pt x="237" y="28"/>
                  </a:lnTo>
                  <a:lnTo>
                    <a:pt x="238" y="21"/>
                  </a:lnTo>
                  <a:lnTo>
                    <a:pt x="232" y="6"/>
                  </a:lnTo>
                  <a:lnTo>
                    <a:pt x="216" y="0"/>
                  </a:lnTo>
                  <a:lnTo>
                    <a:pt x="204" y="5"/>
                  </a:lnTo>
                  <a:lnTo>
                    <a:pt x="192" y="24"/>
                  </a:lnTo>
                  <a:lnTo>
                    <a:pt x="5" y="516"/>
                  </a:lnTo>
                  <a:lnTo>
                    <a:pt x="0" y="535"/>
                  </a:lnTo>
                  <a:lnTo>
                    <a:pt x="1" y="541"/>
                  </a:lnTo>
                  <a:lnTo>
                    <a:pt x="5" y="553"/>
                  </a:lnTo>
                  <a:lnTo>
                    <a:pt x="192" y="1045"/>
                  </a:lnTo>
                  <a:lnTo>
                    <a:pt x="200" y="1062"/>
                  </a:lnTo>
                  <a:lnTo>
                    <a:pt x="216" y="1071"/>
                  </a:lnTo>
                  <a:lnTo>
                    <a:pt x="232" y="1064"/>
                  </a:lnTo>
                  <a:lnTo>
                    <a:pt x="238" y="1049"/>
                  </a:lnTo>
                  <a:lnTo>
                    <a:pt x="237" y="1044"/>
                  </a:lnTo>
                  <a:lnTo>
                    <a:pt x="233" y="1032"/>
                  </a:lnTo>
                  <a:lnTo>
                    <a:pt x="44" y="535"/>
                  </a:lnTo>
                  <a:lnTo>
                    <a:pt x="233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2" name="Freeform 33"/>
            <p:cNvSpPr>
              <a:spLocks noChangeAspect="1"/>
            </p:cNvSpPr>
            <p:nvPr/>
          </p:nvSpPr>
          <p:spPr bwMode="auto">
            <a:xfrm>
              <a:off x="1596" y="691"/>
              <a:ext cx="473" cy="212"/>
            </a:xfrm>
            <a:custGeom>
              <a:avLst/>
              <a:gdLst>
                <a:gd name="T0" fmla="*/ 379 w 473"/>
                <a:gd name="T1" fmla="*/ 128 h 212"/>
                <a:gd name="T2" fmla="*/ 365 w 473"/>
                <a:gd name="T3" fmla="*/ 141 h 212"/>
                <a:gd name="T4" fmla="*/ 349 w 473"/>
                <a:gd name="T5" fmla="*/ 157 h 212"/>
                <a:gd name="T6" fmla="*/ 335 w 473"/>
                <a:gd name="T7" fmla="*/ 175 h 212"/>
                <a:gd name="T8" fmla="*/ 329 w 473"/>
                <a:gd name="T9" fmla="*/ 191 h 212"/>
                <a:gd name="T10" fmla="*/ 336 w 473"/>
                <a:gd name="T11" fmla="*/ 206 h 212"/>
                <a:gd name="T12" fmla="*/ 351 w 473"/>
                <a:gd name="T13" fmla="*/ 212 h 212"/>
                <a:gd name="T14" fmla="*/ 362 w 473"/>
                <a:gd name="T15" fmla="*/ 208 h 212"/>
                <a:gd name="T16" fmla="*/ 370 w 473"/>
                <a:gd name="T17" fmla="*/ 199 h 212"/>
                <a:gd name="T18" fmla="*/ 383 w 473"/>
                <a:gd name="T19" fmla="*/ 184 h 212"/>
                <a:gd name="T20" fmla="*/ 400 w 473"/>
                <a:gd name="T21" fmla="*/ 166 h 212"/>
                <a:gd name="T22" fmla="*/ 423 w 473"/>
                <a:gd name="T23" fmla="*/ 147 h 212"/>
                <a:gd name="T24" fmla="*/ 455 w 473"/>
                <a:gd name="T25" fmla="*/ 129 h 212"/>
                <a:gd name="T26" fmla="*/ 467 w 473"/>
                <a:gd name="T27" fmla="*/ 121 h 212"/>
                <a:gd name="T28" fmla="*/ 473 w 473"/>
                <a:gd name="T29" fmla="*/ 106 h 212"/>
                <a:gd name="T30" fmla="*/ 468 w 473"/>
                <a:gd name="T31" fmla="*/ 94 h 212"/>
                <a:gd name="T32" fmla="*/ 458 w 473"/>
                <a:gd name="T33" fmla="*/ 85 h 212"/>
                <a:gd name="T34" fmla="*/ 431 w 473"/>
                <a:gd name="T35" fmla="*/ 58 h 212"/>
                <a:gd name="T36" fmla="*/ 414 w 473"/>
                <a:gd name="T37" fmla="*/ 24 h 212"/>
                <a:gd name="T38" fmla="*/ 409 w 473"/>
                <a:gd name="T39" fmla="*/ 9 h 212"/>
                <a:gd name="T40" fmla="*/ 393 w 473"/>
                <a:gd name="T41" fmla="*/ 0 h 212"/>
                <a:gd name="T42" fmla="*/ 377 w 473"/>
                <a:gd name="T43" fmla="*/ 8 h 212"/>
                <a:gd name="T44" fmla="*/ 371 w 473"/>
                <a:gd name="T45" fmla="*/ 23 h 212"/>
                <a:gd name="T46" fmla="*/ 373 w 473"/>
                <a:gd name="T47" fmla="*/ 32 h 212"/>
                <a:gd name="T48" fmla="*/ 378 w 473"/>
                <a:gd name="T49" fmla="*/ 48 h 212"/>
                <a:gd name="T50" fmla="*/ 386 w 473"/>
                <a:gd name="T51" fmla="*/ 66 h 212"/>
                <a:gd name="T52" fmla="*/ 397 w 473"/>
                <a:gd name="T53" fmla="*/ 85 h 212"/>
                <a:gd name="T54" fmla="*/ 38 w 473"/>
                <a:gd name="T55" fmla="*/ 85 h 212"/>
                <a:gd name="T56" fmla="*/ 24 w 473"/>
                <a:gd name="T57" fmla="*/ 85 h 212"/>
                <a:gd name="T58" fmla="*/ 12 w 473"/>
                <a:gd name="T59" fmla="*/ 87 h 212"/>
                <a:gd name="T60" fmla="*/ 4 w 473"/>
                <a:gd name="T61" fmla="*/ 94 h 212"/>
                <a:gd name="T62" fmla="*/ 0 w 473"/>
                <a:gd name="T63" fmla="*/ 106 h 212"/>
                <a:gd name="T64" fmla="*/ 4 w 473"/>
                <a:gd name="T65" fmla="*/ 119 h 212"/>
                <a:gd name="T66" fmla="*/ 12 w 473"/>
                <a:gd name="T67" fmla="*/ 125 h 212"/>
                <a:gd name="T68" fmla="*/ 24 w 473"/>
                <a:gd name="T69" fmla="*/ 127 h 212"/>
                <a:gd name="T70" fmla="*/ 38 w 473"/>
                <a:gd name="T71" fmla="*/ 128 h 212"/>
                <a:gd name="T72" fmla="*/ 379 w 473"/>
                <a:gd name="T73" fmla="*/ 1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3" h="212">
                  <a:moveTo>
                    <a:pt x="379" y="128"/>
                  </a:moveTo>
                  <a:lnTo>
                    <a:pt x="365" y="141"/>
                  </a:lnTo>
                  <a:lnTo>
                    <a:pt x="349" y="157"/>
                  </a:lnTo>
                  <a:lnTo>
                    <a:pt x="335" y="175"/>
                  </a:lnTo>
                  <a:lnTo>
                    <a:pt x="329" y="191"/>
                  </a:lnTo>
                  <a:lnTo>
                    <a:pt x="336" y="206"/>
                  </a:lnTo>
                  <a:lnTo>
                    <a:pt x="351" y="212"/>
                  </a:lnTo>
                  <a:lnTo>
                    <a:pt x="362" y="208"/>
                  </a:lnTo>
                  <a:lnTo>
                    <a:pt x="370" y="199"/>
                  </a:lnTo>
                  <a:lnTo>
                    <a:pt x="383" y="184"/>
                  </a:lnTo>
                  <a:lnTo>
                    <a:pt x="400" y="166"/>
                  </a:lnTo>
                  <a:lnTo>
                    <a:pt x="423" y="147"/>
                  </a:lnTo>
                  <a:lnTo>
                    <a:pt x="455" y="129"/>
                  </a:lnTo>
                  <a:lnTo>
                    <a:pt x="467" y="121"/>
                  </a:lnTo>
                  <a:lnTo>
                    <a:pt x="473" y="106"/>
                  </a:lnTo>
                  <a:lnTo>
                    <a:pt x="468" y="94"/>
                  </a:lnTo>
                  <a:lnTo>
                    <a:pt x="458" y="85"/>
                  </a:lnTo>
                  <a:lnTo>
                    <a:pt x="431" y="58"/>
                  </a:lnTo>
                  <a:lnTo>
                    <a:pt x="414" y="24"/>
                  </a:lnTo>
                  <a:lnTo>
                    <a:pt x="409" y="9"/>
                  </a:lnTo>
                  <a:lnTo>
                    <a:pt x="393" y="0"/>
                  </a:lnTo>
                  <a:lnTo>
                    <a:pt x="377" y="8"/>
                  </a:lnTo>
                  <a:lnTo>
                    <a:pt x="371" y="23"/>
                  </a:lnTo>
                  <a:lnTo>
                    <a:pt x="373" y="32"/>
                  </a:lnTo>
                  <a:lnTo>
                    <a:pt x="378" y="48"/>
                  </a:lnTo>
                  <a:lnTo>
                    <a:pt x="386" y="66"/>
                  </a:lnTo>
                  <a:lnTo>
                    <a:pt x="397" y="85"/>
                  </a:lnTo>
                  <a:lnTo>
                    <a:pt x="38" y="85"/>
                  </a:lnTo>
                  <a:lnTo>
                    <a:pt x="24" y="85"/>
                  </a:lnTo>
                  <a:lnTo>
                    <a:pt x="12" y="87"/>
                  </a:lnTo>
                  <a:lnTo>
                    <a:pt x="4" y="94"/>
                  </a:lnTo>
                  <a:lnTo>
                    <a:pt x="0" y="106"/>
                  </a:lnTo>
                  <a:lnTo>
                    <a:pt x="4" y="119"/>
                  </a:lnTo>
                  <a:lnTo>
                    <a:pt x="12" y="125"/>
                  </a:lnTo>
                  <a:lnTo>
                    <a:pt x="24" y="127"/>
                  </a:lnTo>
                  <a:lnTo>
                    <a:pt x="38" y="128"/>
                  </a:lnTo>
                  <a:lnTo>
                    <a:pt x="379" y="12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3" name="Freeform 34"/>
            <p:cNvSpPr>
              <a:spLocks noChangeAspect="1"/>
            </p:cNvSpPr>
            <p:nvPr/>
          </p:nvSpPr>
          <p:spPr bwMode="auto">
            <a:xfrm>
              <a:off x="1464" y="983"/>
              <a:ext cx="578" cy="485"/>
            </a:xfrm>
            <a:custGeom>
              <a:avLst/>
              <a:gdLst>
                <a:gd name="T0" fmla="*/ 57 w 578"/>
                <a:gd name="T1" fmla="*/ 437 h 485"/>
                <a:gd name="T2" fmla="*/ 62 w 578"/>
                <a:gd name="T3" fmla="*/ 477 h 485"/>
                <a:gd name="T4" fmla="*/ 106 w 578"/>
                <a:gd name="T5" fmla="*/ 478 h 485"/>
                <a:gd name="T6" fmla="*/ 126 w 578"/>
                <a:gd name="T7" fmla="*/ 445 h 485"/>
                <a:gd name="T8" fmla="*/ 138 w 578"/>
                <a:gd name="T9" fmla="*/ 399 h 485"/>
                <a:gd name="T10" fmla="*/ 167 w 578"/>
                <a:gd name="T11" fmla="*/ 279 h 485"/>
                <a:gd name="T12" fmla="*/ 189 w 578"/>
                <a:gd name="T13" fmla="*/ 192 h 485"/>
                <a:gd name="T14" fmla="*/ 197 w 578"/>
                <a:gd name="T15" fmla="*/ 161 h 485"/>
                <a:gd name="T16" fmla="*/ 219 w 578"/>
                <a:gd name="T17" fmla="*/ 119 h 485"/>
                <a:gd name="T18" fmla="*/ 306 w 578"/>
                <a:gd name="T19" fmla="*/ 39 h 485"/>
                <a:gd name="T20" fmla="*/ 402 w 578"/>
                <a:gd name="T21" fmla="*/ 30 h 485"/>
                <a:gd name="T22" fmla="*/ 428 w 578"/>
                <a:gd name="T23" fmla="*/ 71 h 485"/>
                <a:gd name="T24" fmla="*/ 422 w 578"/>
                <a:gd name="T25" fmla="*/ 158 h 485"/>
                <a:gd name="T26" fmla="*/ 380 w 578"/>
                <a:gd name="T27" fmla="*/ 299 h 485"/>
                <a:gd name="T28" fmla="*/ 353 w 578"/>
                <a:gd name="T29" fmla="*/ 377 h 485"/>
                <a:gd name="T30" fmla="*/ 358 w 578"/>
                <a:gd name="T31" fmla="*/ 432 h 485"/>
                <a:gd name="T32" fmla="*/ 404 w 578"/>
                <a:gd name="T33" fmla="*/ 478 h 485"/>
                <a:gd name="T34" fmla="*/ 502 w 578"/>
                <a:gd name="T35" fmla="*/ 460 h 485"/>
                <a:gd name="T36" fmla="*/ 570 w 578"/>
                <a:gd name="T37" fmla="*/ 349 h 485"/>
                <a:gd name="T38" fmla="*/ 573 w 578"/>
                <a:gd name="T39" fmla="*/ 310 h 485"/>
                <a:gd name="T40" fmla="*/ 555 w 578"/>
                <a:gd name="T41" fmla="*/ 312 h 485"/>
                <a:gd name="T42" fmla="*/ 530 w 578"/>
                <a:gd name="T43" fmla="*/ 380 h 485"/>
                <a:gd name="T44" fmla="*/ 476 w 578"/>
                <a:gd name="T45" fmla="*/ 451 h 485"/>
                <a:gd name="T46" fmla="*/ 421 w 578"/>
                <a:gd name="T47" fmla="*/ 453 h 485"/>
                <a:gd name="T48" fmla="*/ 421 w 578"/>
                <a:gd name="T49" fmla="*/ 387 h 485"/>
                <a:gd name="T50" fmla="*/ 452 w 578"/>
                <a:gd name="T51" fmla="*/ 298 h 485"/>
                <a:gd name="T52" fmla="*/ 492 w 578"/>
                <a:gd name="T53" fmla="*/ 169 h 485"/>
                <a:gd name="T54" fmla="*/ 491 w 578"/>
                <a:gd name="T55" fmla="*/ 66 h 485"/>
                <a:gd name="T56" fmla="*/ 428 w 578"/>
                <a:gd name="T57" fmla="*/ 7 h 485"/>
                <a:gd name="T58" fmla="*/ 312 w 578"/>
                <a:gd name="T59" fmla="*/ 10 h 485"/>
                <a:gd name="T60" fmla="*/ 230 w 578"/>
                <a:gd name="T61" fmla="*/ 68 h 485"/>
                <a:gd name="T62" fmla="*/ 199 w 578"/>
                <a:gd name="T63" fmla="*/ 53 h 485"/>
                <a:gd name="T64" fmla="*/ 147 w 578"/>
                <a:gd name="T65" fmla="*/ 6 h 485"/>
                <a:gd name="T66" fmla="*/ 80 w 578"/>
                <a:gd name="T67" fmla="*/ 6 h 485"/>
                <a:gd name="T68" fmla="*/ 42 w 578"/>
                <a:gd name="T69" fmla="*/ 43 h 485"/>
                <a:gd name="T70" fmla="*/ 20 w 578"/>
                <a:gd name="T71" fmla="*/ 92 h 485"/>
                <a:gd name="T72" fmla="*/ 2 w 578"/>
                <a:gd name="T73" fmla="*/ 152 h 485"/>
                <a:gd name="T74" fmla="*/ 5 w 578"/>
                <a:gd name="T75" fmla="*/ 174 h 485"/>
                <a:gd name="T76" fmla="*/ 19 w 578"/>
                <a:gd name="T77" fmla="*/ 175 h 485"/>
                <a:gd name="T78" fmla="*/ 27 w 578"/>
                <a:gd name="T79" fmla="*/ 165 h 485"/>
                <a:gd name="T80" fmla="*/ 45 w 578"/>
                <a:gd name="T81" fmla="*/ 98 h 485"/>
                <a:gd name="T82" fmla="*/ 83 w 578"/>
                <a:gd name="T83" fmla="*/ 32 h 485"/>
                <a:gd name="T84" fmla="*/ 123 w 578"/>
                <a:gd name="T85" fmla="*/ 26 h 485"/>
                <a:gd name="T86" fmla="*/ 139 w 578"/>
                <a:gd name="T87" fmla="*/ 50 h 485"/>
                <a:gd name="T88" fmla="*/ 141 w 578"/>
                <a:gd name="T89" fmla="*/ 88 h 485"/>
                <a:gd name="T90" fmla="*/ 133 w 578"/>
                <a:gd name="T91" fmla="*/ 128 h 485"/>
                <a:gd name="T92" fmla="*/ 63 w 578"/>
                <a:gd name="T93" fmla="*/ 41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8" h="485">
                  <a:moveTo>
                    <a:pt x="63" y="410"/>
                  </a:moveTo>
                  <a:lnTo>
                    <a:pt x="57" y="437"/>
                  </a:lnTo>
                  <a:lnTo>
                    <a:pt x="53" y="456"/>
                  </a:lnTo>
                  <a:lnTo>
                    <a:pt x="62" y="477"/>
                  </a:lnTo>
                  <a:lnTo>
                    <a:pt x="84" y="485"/>
                  </a:lnTo>
                  <a:lnTo>
                    <a:pt x="106" y="478"/>
                  </a:lnTo>
                  <a:lnTo>
                    <a:pt x="124" y="455"/>
                  </a:lnTo>
                  <a:lnTo>
                    <a:pt x="126" y="445"/>
                  </a:lnTo>
                  <a:lnTo>
                    <a:pt x="132" y="425"/>
                  </a:lnTo>
                  <a:lnTo>
                    <a:pt x="138" y="399"/>
                  </a:lnTo>
                  <a:lnTo>
                    <a:pt x="144" y="375"/>
                  </a:lnTo>
                  <a:lnTo>
                    <a:pt x="167" y="279"/>
                  </a:lnTo>
                  <a:lnTo>
                    <a:pt x="185" y="207"/>
                  </a:lnTo>
                  <a:lnTo>
                    <a:pt x="189" y="192"/>
                  </a:lnTo>
                  <a:lnTo>
                    <a:pt x="193" y="175"/>
                  </a:lnTo>
                  <a:lnTo>
                    <a:pt x="197" y="161"/>
                  </a:lnTo>
                  <a:lnTo>
                    <a:pt x="199" y="154"/>
                  </a:lnTo>
                  <a:lnTo>
                    <a:pt x="219" y="119"/>
                  </a:lnTo>
                  <a:lnTo>
                    <a:pt x="254" y="76"/>
                  </a:lnTo>
                  <a:lnTo>
                    <a:pt x="306" y="39"/>
                  </a:lnTo>
                  <a:lnTo>
                    <a:pt x="373" y="23"/>
                  </a:lnTo>
                  <a:lnTo>
                    <a:pt x="402" y="30"/>
                  </a:lnTo>
                  <a:lnTo>
                    <a:pt x="420" y="47"/>
                  </a:lnTo>
                  <a:lnTo>
                    <a:pt x="428" y="71"/>
                  </a:lnTo>
                  <a:lnTo>
                    <a:pt x="431" y="98"/>
                  </a:lnTo>
                  <a:lnTo>
                    <a:pt x="422" y="158"/>
                  </a:lnTo>
                  <a:lnTo>
                    <a:pt x="402" y="231"/>
                  </a:lnTo>
                  <a:lnTo>
                    <a:pt x="380" y="299"/>
                  </a:lnTo>
                  <a:lnTo>
                    <a:pt x="362" y="348"/>
                  </a:lnTo>
                  <a:lnTo>
                    <a:pt x="353" y="377"/>
                  </a:lnTo>
                  <a:lnTo>
                    <a:pt x="351" y="397"/>
                  </a:lnTo>
                  <a:lnTo>
                    <a:pt x="358" y="432"/>
                  </a:lnTo>
                  <a:lnTo>
                    <a:pt x="375" y="460"/>
                  </a:lnTo>
                  <a:lnTo>
                    <a:pt x="404" y="478"/>
                  </a:lnTo>
                  <a:lnTo>
                    <a:pt x="438" y="485"/>
                  </a:lnTo>
                  <a:lnTo>
                    <a:pt x="502" y="460"/>
                  </a:lnTo>
                  <a:lnTo>
                    <a:pt x="546" y="406"/>
                  </a:lnTo>
                  <a:lnTo>
                    <a:pt x="570" y="349"/>
                  </a:lnTo>
                  <a:lnTo>
                    <a:pt x="578" y="320"/>
                  </a:lnTo>
                  <a:lnTo>
                    <a:pt x="573" y="310"/>
                  </a:lnTo>
                  <a:lnTo>
                    <a:pt x="565" y="309"/>
                  </a:lnTo>
                  <a:lnTo>
                    <a:pt x="555" y="312"/>
                  </a:lnTo>
                  <a:lnTo>
                    <a:pt x="549" y="328"/>
                  </a:lnTo>
                  <a:lnTo>
                    <a:pt x="530" y="380"/>
                  </a:lnTo>
                  <a:lnTo>
                    <a:pt x="507" y="422"/>
                  </a:lnTo>
                  <a:lnTo>
                    <a:pt x="476" y="451"/>
                  </a:lnTo>
                  <a:lnTo>
                    <a:pt x="440" y="461"/>
                  </a:lnTo>
                  <a:lnTo>
                    <a:pt x="421" y="453"/>
                  </a:lnTo>
                  <a:lnTo>
                    <a:pt x="415" y="426"/>
                  </a:lnTo>
                  <a:lnTo>
                    <a:pt x="421" y="387"/>
                  </a:lnTo>
                  <a:lnTo>
                    <a:pt x="434" y="350"/>
                  </a:lnTo>
                  <a:lnTo>
                    <a:pt x="452" y="298"/>
                  </a:lnTo>
                  <a:lnTo>
                    <a:pt x="474" y="234"/>
                  </a:lnTo>
                  <a:lnTo>
                    <a:pt x="492" y="169"/>
                  </a:lnTo>
                  <a:lnTo>
                    <a:pt x="499" y="114"/>
                  </a:lnTo>
                  <a:lnTo>
                    <a:pt x="491" y="66"/>
                  </a:lnTo>
                  <a:lnTo>
                    <a:pt x="467" y="30"/>
                  </a:lnTo>
                  <a:lnTo>
                    <a:pt x="428" y="7"/>
                  </a:lnTo>
                  <a:lnTo>
                    <a:pt x="376" y="0"/>
                  </a:lnTo>
                  <a:lnTo>
                    <a:pt x="312" y="10"/>
                  </a:lnTo>
                  <a:lnTo>
                    <a:pt x="264" y="37"/>
                  </a:lnTo>
                  <a:lnTo>
                    <a:pt x="230" y="68"/>
                  </a:lnTo>
                  <a:lnTo>
                    <a:pt x="210" y="93"/>
                  </a:lnTo>
                  <a:lnTo>
                    <a:pt x="199" y="53"/>
                  </a:lnTo>
                  <a:lnTo>
                    <a:pt x="177" y="24"/>
                  </a:lnTo>
                  <a:lnTo>
                    <a:pt x="147" y="6"/>
                  </a:lnTo>
                  <a:lnTo>
                    <a:pt x="112" y="0"/>
                  </a:lnTo>
                  <a:lnTo>
                    <a:pt x="80" y="6"/>
                  </a:lnTo>
                  <a:lnTo>
                    <a:pt x="57" y="23"/>
                  </a:lnTo>
                  <a:lnTo>
                    <a:pt x="42" y="43"/>
                  </a:lnTo>
                  <a:lnTo>
                    <a:pt x="32" y="61"/>
                  </a:lnTo>
                  <a:lnTo>
                    <a:pt x="20" y="92"/>
                  </a:lnTo>
                  <a:lnTo>
                    <a:pt x="9" y="125"/>
                  </a:lnTo>
                  <a:lnTo>
                    <a:pt x="2" y="152"/>
                  </a:lnTo>
                  <a:lnTo>
                    <a:pt x="0" y="165"/>
                  </a:lnTo>
                  <a:lnTo>
                    <a:pt x="5" y="174"/>
                  </a:lnTo>
                  <a:lnTo>
                    <a:pt x="12" y="175"/>
                  </a:lnTo>
                  <a:lnTo>
                    <a:pt x="19" y="175"/>
                  </a:lnTo>
                  <a:lnTo>
                    <a:pt x="23" y="172"/>
                  </a:lnTo>
                  <a:lnTo>
                    <a:pt x="27" y="165"/>
                  </a:lnTo>
                  <a:lnTo>
                    <a:pt x="31" y="151"/>
                  </a:lnTo>
                  <a:lnTo>
                    <a:pt x="45" y="98"/>
                  </a:lnTo>
                  <a:lnTo>
                    <a:pt x="62" y="59"/>
                  </a:lnTo>
                  <a:lnTo>
                    <a:pt x="83" y="32"/>
                  </a:lnTo>
                  <a:lnTo>
                    <a:pt x="109" y="23"/>
                  </a:lnTo>
                  <a:lnTo>
                    <a:pt x="123" y="26"/>
                  </a:lnTo>
                  <a:lnTo>
                    <a:pt x="133" y="34"/>
                  </a:lnTo>
                  <a:lnTo>
                    <a:pt x="139" y="50"/>
                  </a:lnTo>
                  <a:lnTo>
                    <a:pt x="142" y="72"/>
                  </a:lnTo>
                  <a:lnTo>
                    <a:pt x="141" y="88"/>
                  </a:lnTo>
                  <a:lnTo>
                    <a:pt x="138" y="105"/>
                  </a:lnTo>
                  <a:lnTo>
                    <a:pt x="133" y="128"/>
                  </a:lnTo>
                  <a:lnTo>
                    <a:pt x="125" y="162"/>
                  </a:lnTo>
                  <a:lnTo>
                    <a:pt x="63" y="4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4" name="Freeform 35"/>
            <p:cNvSpPr>
              <a:spLocks noChangeAspect="1"/>
            </p:cNvSpPr>
            <p:nvPr/>
          </p:nvSpPr>
          <p:spPr bwMode="auto">
            <a:xfrm>
              <a:off x="2171" y="653"/>
              <a:ext cx="247" cy="1071"/>
            </a:xfrm>
            <a:custGeom>
              <a:avLst/>
              <a:gdLst>
                <a:gd name="T0" fmla="*/ 247 w 247"/>
                <a:gd name="T1" fmla="*/ 1060 h 1071"/>
                <a:gd name="T2" fmla="*/ 247 w 247"/>
                <a:gd name="T3" fmla="*/ 1058 h 1071"/>
                <a:gd name="T4" fmla="*/ 245 w 247"/>
                <a:gd name="T5" fmla="*/ 1054 h 1071"/>
                <a:gd name="T6" fmla="*/ 240 w 247"/>
                <a:gd name="T7" fmla="*/ 1047 h 1071"/>
                <a:gd name="T8" fmla="*/ 229 w 247"/>
                <a:gd name="T9" fmla="*/ 1037 h 1071"/>
                <a:gd name="T10" fmla="*/ 147 w 247"/>
                <a:gd name="T11" fmla="*/ 924 h 1071"/>
                <a:gd name="T12" fmla="*/ 95 w 247"/>
                <a:gd name="T13" fmla="*/ 796 h 1071"/>
                <a:gd name="T14" fmla="*/ 69 w 247"/>
                <a:gd name="T15" fmla="*/ 663 h 1071"/>
                <a:gd name="T16" fmla="*/ 62 w 247"/>
                <a:gd name="T17" fmla="*/ 535 h 1071"/>
                <a:gd name="T18" fmla="*/ 70 w 247"/>
                <a:gd name="T19" fmla="*/ 396 h 1071"/>
                <a:gd name="T20" fmla="*/ 98 w 247"/>
                <a:gd name="T21" fmla="*/ 262 h 1071"/>
                <a:gd name="T22" fmla="*/ 151 w 247"/>
                <a:gd name="T23" fmla="*/ 138 h 1071"/>
                <a:gd name="T24" fmla="*/ 233 w 247"/>
                <a:gd name="T25" fmla="*/ 29 h 1071"/>
                <a:gd name="T26" fmla="*/ 246 w 247"/>
                <a:gd name="T27" fmla="*/ 16 h 1071"/>
                <a:gd name="T28" fmla="*/ 247 w 247"/>
                <a:gd name="T29" fmla="*/ 10 h 1071"/>
                <a:gd name="T30" fmla="*/ 244 w 247"/>
                <a:gd name="T31" fmla="*/ 2 h 1071"/>
                <a:gd name="T32" fmla="*/ 237 w 247"/>
                <a:gd name="T33" fmla="*/ 0 h 1071"/>
                <a:gd name="T34" fmla="*/ 215 w 247"/>
                <a:gd name="T35" fmla="*/ 13 h 1071"/>
                <a:gd name="T36" fmla="*/ 171 w 247"/>
                <a:gd name="T37" fmla="*/ 53 h 1071"/>
                <a:gd name="T38" fmla="*/ 119 w 247"/>
                <a:gd name="T39" fmla="*/ 118 h 1071"/>
                <a:gd name="T40" fmla="*/ 67 w 247"/>
                <a:gd name="T41" fmla="*/ 208 h 1071"/>
                <a:gd name="T42" fmla="*/ 34 w 247"/>
                <a:gd name="T43" fmla="*/ 296 h 1071"/>
                <a:gd name="T44" fmla="*/ 13 w 247"/>
                <a:gd name="T45" fmla="*/ 382 h 1071"/>
                <a:gd name="T46" fmla="*/ 2 w 247"/>
                <a:gd name="T47" fmla="*/ 463 h 1071"/>
                <a:gd name="T48" fmla="*/ 0 w 247"/>
                <a:gd name="T49" fmla="*/ 535 h 1071"/>
                <a:gd name="T50" fmla="*/ 2 w 247"/>
                <a:gd name="T51" fmla="*/ 606 h 1071"/>
                <a:gd name="T52" fmla="*/ 13 w 247"/>
                <a:gd name="T53" fmla="*/ 688 h 1071"/>
                <a:gd name="T54" fmla="*/ 35 w 247"/>
                <a:gd name="T55" fmla="*/ 778 h 1071"/>
                <a:gd name="T56" fmla="*/ 70 w 247"/>
                <a:gd name="T57" fmla="*/ 869 h 1071"/>
                <a:gd name="T58" fmla="*/ 122 w 247"/>
                <a:gd name="T59" fmla="*/ 956 h 1071"/>
                <a:gd name="T60" fmla="*/ 173 w 247"/>
                <a:gd name="T61" fmla="*/ 1019 h 1071"/>
                <a:gd name="T62" fmla="*/ 215 w 247"/>
                <a:gd name="T63" fmla="*/ 1058 h 1071"/>
                <a:gd name="T64" fmla="*/ 237 w 247"/>
                <a:gd name="T65" fmla="*/ 1071 h 1071"/>
                <a:gd name="T66" fmla="*/ 244 w 247"/>
                <a:gd name="T67" fmla="*/ 1068 h 1071"/>
                <a:gd name="T68" fmla="*/ 247 w 247"/>
                <a:gd name="T69" fmla="*/ 1060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7" h="1071">
                  <a:moveTo>
                    <a:pt x="247" y="1060"/>
                  </a:moveTo>
                  <a:lnTo>
                    <a:pt x="247" y="1058"/>
                  </a:lnTo>
                  <a:lnTo>
                    <a:pt x="245" y="1054"/>
                  </a:lnTo>
                  <a:lnTo>
                    <a:pt x="240" y="1047"/>
                  </a:lnTo>
                  <a:lnTo>
                    <a:pt x="229" y="1037"/>
                  </a:lnTo>
                  <a:lnTo>
                    <a:pt x="147" y="924"/>
                  </a:lnTo>
                  <a:lnTo>
                    <a:pt x="95" y="796"/>
                  </a:lnTo>
                  <a:lnTo>
                    <a:pt x="69" y="663"/>
                  </a:lnTo>
                  <a:lnTo>
                    <a:pt x="62" y="535"/>
                  </a:lnTo>
                  <a:lnTo>
                    <a:pt x="70" y="396"/>
                  </a:lnTo>
                  <a:lnTo>
                    <a:pt x="98" y="262"/>
                  </a:lnTo>
                  <a:lnTo>
                    <a:pt x="151" y="138"/>
                  </a:lnTo>
                  <a:lnTo>
                    <a:pt x="233" y="29"/>
                  </a:lnTo>
                  <a:lnTo>
                    <a:pt x="246" y="16"/>
                  </a:lnTo>
                  <a:lnTo>
                    <a:pt x="247" y="10"/>
                  </a:lnTo>
                  <a:lnTo>
                    <a:pt x="244" y="2"/>
                  </a:lnTo>
                  <a:lnTo>
                    <a:pt x="237" y="0"/>
                  </a:lnTo>
                  <a:lnTo>
                    <a:pt x="215" y="13"/>
                  </a:lnTo>
                  <a:lnTo>
                    <a:pt x="171" y="53"/>
                  </a:lnTo>
                  <a:lnTo>
                    <a:pt x="119" y="118"/>
                  </a:lnTo>
                  <a:lnTo>
                    <a:pt x="67" y="208"/>
                  </a:lnTo>
                  <a:lnTo>
                    <a:pt x="34" y="296"/>
                  </a:lnTo>
                  <a:lnTo>
                    <a:pt x="13" y="382"/>
                  </a:lnTo>
                  <a:lnTo>
                    <a:pt x="2" y="463"/>
                  </a:lnTo>
                  <a:lnTo>
                    <a:pt x="0" y="535"/>
                  </a:lnTo>
                  <a:lnTo>
                    <a:pt x="2" y="606"/>
                  </a:lnTo>
                  <a:lnTo>
                    <a:pt x="13" y="688"/>
                  </a:lnTo>
                  <a:lnTo>
                    <a:pt x="35" y="778"/>
                  </a:lnTo>
                  <a:lnTo>
                    <a:pt x="70" y="869"/>
                  </a:lnTo>
                  <a:lnTo>
                    <a:pt x="122" y="956"/>
                  </a:lnTo>
                  <a:lnTo>
                    <a:pt x="173" y="1019"/>
                  </a:lnTo>
                  <a:lnTo>
                    <a:pt x="215" y="1058"/>
                  </a:lnTo>
                  <a:lnTo>
                    <a:pt x="237" y="1071"/>
                  </a:lnTo>
                  <a:lnTo>
                    <a:pt x="244" y="1068"/>
                  </a:lnTo>
                  <a:lnTo>
                    <a:pt x="247" y="10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5" name="Freeform 36"/>
            <p:cNvSpPr>
              <a:spLocks noChangeAspect="1"/>
            </p:cNvSpPr>
            <p:nvPr/>
          </p:nvSpPr>
          <p:spPr bwMode="auto">
            <a:xfrm>
              <a:off x="2507" y="981"/>
              <a:ext cx="601" cy="475"/>
            </a:xfrm>
            <a:custGeom>
              <a:avLst/>
              <a:gdLst>
                <a:gd name="T0" fmla="*/ 346 w 601"/>
                <a:gd name="T1" fmla="*/ 212 h 475"/>
                <a:gd name="T2" fmla="*/ 470 w 601"/>
                <a:gd name="T3" fmla="*/ 72 h 475"/>
                <a:gd name="T4" fmla="*/ 481 w 601"/>
                <a:gd name="T5" fmla="*/ 63 h 475"/>
                <a:gd name="T6" fmla="*/ 497 w 601"/>
                <a:gd name="T7" fmla="*/ 55 h 475"/>
                <a:gd name="T8" fmla="*/ 527 w 601"/>
                <a:gd name="T9" fmla="*/ 51 h 475"/>
                <a:gd name="T10" fmla="*/ 579 w 601"/>
                <a:gd name="T11" fmla="*/ 50 h 475"/>
                <a:gd name="T12" fmla="*/ 579 w 601"/>
                <a:gd name="T13" fmla="*/ 0 h 475"/>
                <a:gd name="T14" fmla="*/ 371 w 601"/>
                <a:gd name="T15" fmla="*/ 0 h 475"/>
                <a:gd name="T16" fmla="*/ 371 w 601"/>
                <a:gd name="T17" fmla="*/ 50 h 475"/>
                <a:gd name="T18" fmla="*/ 392 w 601"/>
                <a:gd name="T19" fmla="*/ 52 h 475"/>
                <a:gd name="T20" fmla="*/ 411 w 601"/>
                <a:gd name="T21" fmla="*/ 60 h 475"/>
                <a:gd name="T22" fmla="*/ 407 w 601"/>
                <a:gd name="T23" fmla="*/ 67 h 475"/>
                <a:gd name="T24" fmla="*/ 403 w 601"/>
                <a:gd name="T25" fmla="*/ 72 h 475"/>
                <a:gd name="T26" fmla="*/ 314 w 601"/>
                <a:gd name="T27" fmla="*/ 173 h 475"/>
                <a:gd name="T28" fmla="*/ 209 w 601"/>
                <a:gd name="T29" fmla="*/ 50 h 475"/>
                <a:gd name="T30" fmla="*/ 251 w 601"/>
                <a:gd name="T31" fmla="*/ 50 h 475"/>
                <a:gd name="T32" fmla="*/ 251 w 601"/>
                <a:gd name="T33" fmla="*/ 0 h 475"/>
                <a:gd name="T34" fmla="*/ 5 w 601"/>
                <a:gd name="T35" fmla="*/ 0 h 475"/>
                <a:gd name="T36" fmla="*/ 5 w 601"/>
                <a:gd name="T37" fmla="*/ 50 h 475"/>
                <a:gd name="T38" fmla="*/ 81 w 601"/>
                <a:gd name="T39" fmla="*/ 50 h 475"/>
                <a:gd name="T40" fmla="*/ 247 w 601"/>
                <a:gd name="T41" fmla="*/ 247 h 475"/>
                <a:gd name="T42" fmla="*/ 108 w 601"/>
                <a:gd name="T43" fmla="*/ 404 h 475"/>
                <a:gd name="T44" fmla="*/ 90 w 601"/>
                <a:gd name="T45" fmla="*/ 416 h 475"/>
                <a:gd name="T46" fmla="*/ 66 w 601"/>
                <a:gd name="T47" fmla="*/ 422 h 475"/>
                <a:gd name="T48" fmla="*/ 36 w 601"/>
                <a:gd name="T49" fmla="*/ 424 h 475"/>
                <a:gd name="T50" fmla="*/ 0 w 601"/>
                <a:gd name="T51" fmla="*/ 424 h 475"/>
                <a:gd name="T52" fmla="*/ 0 w 601"/>
                <a:gd name="T53" fmla="*/ 475 h 475"/>
                <a:gd name="T54" fmla="*/ 208 w 601"/>
                <a:gd name="T55" fmla="*/ 475 h 475"/>
                <a:gd name="T56" fmla="*/ 208 w 601"/>
                <a:gd name="T57" fmla="*/ 424 h 475"/>
                <a:gd name="T58" fmla="*/ 181 w 601"/>
                <a:gd name="T59" fmla="*/ 421 h 475"/>
                <a:gd name="T60" fmla="*/ 168 w 601"/>
                <a:gd name="T61" fmla="*/ 413 h 475"/>
                <a:gd name="T62" fmla="*/ 169 w 601"/>
                <a:gd name="T63" fmla="*/ 410 h 475"/>
                <a:gd name="T64" fmla="*/ 176 w 601"/>
                <a:gd name="T65" fmla="*/ 402 h 475"/>
                <a:gd name="T66" fmla="*/ 279 w 601"/>
                <a:gd name="T67" fmla="*/ 285 h 475"/>
                <a:gd name="T68" fmla="*/ 397 w 601"/>
                <a:gd name="T69" fmla="*/ 424 h 475"/>
                <a:gd name="T70" fmla="*/ 355 w 601"/>
                <a:gd name="T71" fmla="*/ 424 h 475"/>
                <a:gd name="T72" fmla="*/ 355 w 601"/>
                <a:gd name="T73" fmla="*/ 475 h 475"/>
                <a:gd name="T74" fmla="*/ 601 w 601"/>
                <a:gd name="T75" fmla="*/ 475 h 475"/>
                <a:gd name="T76" fmla="*/ 601 w 601"/>
                <a:gd name="T77" fmla="*/ 424 h 475"/>
                <a:gd name="T78" fmla="*/ 525 w 601"/>
                <a:gd name="T79" fmla="*/ 424 h 475"/>
                <a:gd name="T80" fmla="*/ 346 w 601"/>
                <a:gd name="T81" fmla="*/ 212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1" h="475">
                  <a:moveTo>
                    <a:pt x="346" y="212"/>
                  </a:moveTo>
                  <a:lnTo>
                    <a:pt x="470" y="72"/>
                  </a:lnTo>
                  <a:lnTo>
                    <a:pt x="481" y="63"/>
                  </a:lnTo>
                  <a:lnTo>
                    <a:pt x="497" y="55"/>
                  </a:lnTo>
                  <a:lnTo>
                    <a:pt x="527" y="51"/>
                  </a:lnTo>
                  <a:lnTo>
                    <a:pt x="579" y="50"/>
                  </a:lnTo>
                  <a:lnTo>
                    <a:pt x="579" y="0"/>
                  </a:lnTo>
                  <a:lnTo>
                    <a:pt x="371" y="0"/>
                  </a:lnTo>
                  <a:lnTo>
                    <a:pt x="371" y="50"/>
                  </a:lnTo>
                  <a:lnTo>
                    <a:pt x="392" y="52"/>
                  </a:lnTo>
                  <a:lnTo>
                    <a:pt x="411" y="60"/>
                  </a:lnTo>
                  <a:lnTo>
                    <a:pt x="407" y="67"/>
                  </a:lnTo>
                  <a:lnTo>
                    <a:pt x="403" y="72"/>
                  </a:lnTo>
                  <a:lnTo>
                    <a:pt x="314" y="173"/>
                  </a:lnTo>
                  <a:lnTo>
                    <a:pt x="209" y="50"/>
                  </a:lnTo>
                  <a:lnTo>
                    <a:pt x="251" y="50"/>
                  </a:lnTo>
                  <a:lnTo>
                    <a:pt x="251" y="0"/>
                  </a:lnTo>
                  <a:lnTo>
                    <a:pt x="5" y="0"/>
                  </a:lnTo>
                  <a:lnTo>
                    <a:pt x="5" y="50"/>
                  </a:lnTo>
                  <a:lnTo>
                    <a:pt x="81" y="50"/>
                  </a:lnTo>
                  <a:lnTo>
                    <a:pt x="247" y="247"/>
                  </a:lnTo>
                  <a:lnTo>
                    <a:pt x="108" y="404"/>
                  </a:lnTo>
                  <a:lnTo>
                    <a:pt x="90" y="416"/>
                  </a:lnTo>
                  <a:lnTo>
                    <a:pt x="66" y="422"/>
                  </a:lnTo>
                  <a:lnTo>
                    <a:pt x="36" y="424"/>
                  </a:lnTo>
                  <a:lnTo>
                    <a:pt x="0" y="424"/>
                  </a:lnTo>
                  <a:lnTo>
                    <a:pt x="0" y="475"/>
                  </a:lnTo>
                  <a:lnTo>
                    <a:pt x="208" y="475"/>
                  </a:lnTo>
                  <a:lnTo>
                    <a:pt x="208" y="424"/>
                  </a:lnTo>
                  <a:lnTo>
                    <a:pt x="181" y="421"/>
                  </a:lnTo>
                  <a:lnTo>
                    <a:pt x="168" y="413"/>
                  </a:lnTo>
                  <a:lnTo>
                    <a:pt x="169" y="410"/>
                  </a:lnTo>
                  <a:lnTo>
                    <a:pt x="176" y="402"/>
                  </a:lnTo>
                  <a:lnTo>
                    <a:pt x="279" y="285"/>
                  </a:lnTo>
                  <a:lnTo>
                    <a:pt x="397" y="424"/>
                  </a:lnTo>
                  <a:lnTo>
                    <a:pt x="355" y="424"/>
                  </a:lnTo>
                  <a:lnTo>
                    <a:pt x="355" y="475"/>
                  </a:lnTo>
                  <a:lnTo>
                    <a:pt x="601" y="475"/>
                  </a:lnTo>
                  <a:lnTo>
                    <a:pt x="601" y="424"/>
                  </a:lnTo>
                  <a:lnTo>
                    <a:pt x="525" y="424"/>
                  </a:lnTo>
                  <a:lnTo>
                    <a:pt x="346" y="2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6" name="Freeform 37"/>
            <p:cNvSpPr>
              <a:spLocks noChangeAspect="1"/>
            </p:cNvSpPr>
            <p:nvPr/>
          </p:nvSpPr>
          <p:spPr bwMode="auto">
            <a:xfrm>
              <a:off x="3197" y="653"/>
              <a:ext cx="247" cy="1071"/>
            </a:xfrm>
            <a:custGeom>
              <a:avLst/>
              <a:gdLst>
                <a:gd name="T0" fmla="*/ 247 w 247"/>
                <a:gd name="T1" fmla="*/ 535 h 1071"/>
                <a:gd name="T2" fmla="*/ 245 w 247"/>
                <a:gd name="T3" fmla="*/ 465 h 1071"/>
                <a:gd name="T4" fmla="*/ 234 w 247"/>
                <a:gd name="T5" fmla="*/ 382 h 1071"/>
                <a:gd name="T6" fmla="*/ 213 w 247"/>
                <a:gd name="T7" fmla="*/ 292 h 1071"/>
                <a:gd name="T8" fmla="*/ 177 w 247"/>
                <a:gd name="T9" fmla="*/ 201 h 1071"/>
                <a:gd name="T10" fmla="*/ 125 w 247"/>
                <a:gd name="T11" fmla="*/ 114 h 1071"/>
                <a:gd name="T12" fmla="*/ 74 w 247"/>
                <a:gd name="T13" fmla="*/ 51 h 1071"/>
                <a:gd name="T14" fmla="*/ 32 w 247"/>
                <a:gd name="T15" fmla="*/ 13 h 1071"/>
                <a:gd name="T16" fmla="*/ 11 w 247"/>
                <a:gd name="T17" fmla="*/ 0 h 1071"/>
                <a:gd name="T18" fmla="*/ 3 w 247"/>
                <a:gd name="T19" fmla="*/ 3 h 1071"/>
                <a:gd name="T20" fmla="*/ 0 w 247"/>
                <a:gd name="T21" fmla="*/ 10 h 1071"/>
                <a:gd name="T22" fmla="*/ 0 w 247"/>
                <a:gd name="T23" fmla="*/ 13 h 1071"/>
                <a:gd name="T24" fmla="*/ 2 w 247"/>
                <a:gd name="T25" fmla="*/ 17 h 1071"/>
                <a:gd name="T26" fmla="*/ 9 w 247"/>
                <a:gd name="T27" fmla="*/ 24 h 1071"/>
                <a:gd name="T28" fmla="*/ 20 w 247"/>
                <a:gd name="T29" fmla="*/ 35 h 1071"/>
                <a:gd name="T30" fmla="*/ 90 w 247"/>
                <a:gd name="T31" fmla="*/ 126 h 1071"/>
                <a:gd name="T32" fmla="*/ 142 w 247"/>
                <a:gd name="T33" fmla="*/ 241 h 1071"/>
                <a:gd name="T34" fmla="*/ 174 w 247"/>
                <a:gd name="T35" fmla="*/ 377 h 1071"/>
                <a:gd name="T36" fmla="*/ 186 w 247"/>
                <a:gd name="T37" fmla="*/ 535 h 1071"/>
                <a:gd name="T38" fmla="*/ 177 w 247"/>
                <a:gd name="T39" fmla="*/ 673 h 1071"/>
                <a:gd name="T40" fmla="*/ 149 w 247"/>
                <a:gd name="T41" fmla="*/ 807 h 1071"/>
                <a:gd name="T42" fmla="*/ 96 w 247"/>
                <a:gd name="T43" fmla="*/ 932 h 1071"/>
                <a:gd name="T44" fmla="*/ 14 w 247"/>
                <a:gd name="T45" fmla="*/ 1042 h 1071"/>
                <a:gd name="T46" fmla="*/ 1 w 247"/>
                <a:gd name="T47" fmla="*/ 1054 h 1071"/>
                <a:gd name="T48" fmla="*/ 0 w 247"/>
                <a:gd name="T49" fmla="*/ 1060 h 1071"/>
                <a:gd name="T50" fmla="*/ 3 w 247"/>
                <a:gd name="T51" fmla="*/ 1068 h 1071"/>
                <a:gd name="T52" fmla="*/ 11 w 247"/>
                <a:gd name="T53" fmla="*/ 1071 h 1071"/>
                <a:gd name="T54" fmla="*/ 33 w 247"/>
                <a:gd name="T55" fmla="*/ 1057 h 1071"/>
                <a:gd name="T56" fmla="*/ 76 w 247"/>
                <a:gd name="T57" fmla="*/ 1017 h 1071"/>
                <a:gd name="T58" fmla="*/ 128 w 247"/>
                <a:gd name="T59" fmla="*/ 952 h 1071"/>
                <a:gd name="T60" fmla="*/ 180 w 247"/>
                <a:gd name="T61" fmla="*/ 862 h 1071"/>
                <a:gd name="T62" fmla="*/ 214 w 247"/>
                <a:gd name="T63" fmla="*/ 773 h 1071"/>
                <a:gd name="T64" fmla="*/ 234 w 247"/>
                <a:gd name="T65" fmla="*/ 688 h 1071"/>
                <a:gd name="T66" fmla="*/ 245 w 247"/>
                <a:gd name="T67" fmla="*/ 608 h 1071"/>
                <a:gd name="T68" fmla="*/ 247 w 247"/>
                <a:gd name="T69" fmla="*/ 535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7" h="1071">
                  <a:moveTo>
                    <a:pt x="247" y="535"/>
                  </a:moveTo>
                  <a:lnTo>
                    <a:pt x="245" y="465"/>
                  </a:lnTo>
                  <a:lnTo>
                    <a:pt x="234" y="382"/>
                  </a:lnTo>
                  <a:lnTo>
                    <a:pt x="213" y="292"/>
                  </a:lnTo>
                  <a:lnTo>
                    <a:pt x="177" y="201"/>
                  </a:lnTo>
                  <a:lnTo>
                    <a:pt x="125" y="114"/>
                  </a:lnTo>
                  <a:lnTo>
                    <a:pt x="74" y="51"/>
                  </a:lnTo>
                  <a:lnTo>
                    <a:pt x="32" y="13"/>
                  </a:lnTo>
                  <a:lnTo>
                    <a:pt x="11" y="0"/>
                  </a:lnTo>
                  <a:lnTo>
                    <a:pt x="3" y="3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9" y="24"/>
                  </a:lnTo>
                  <a:lnTo>
                    <a:pt x="20" y="35"/>
                  </a:lnTo>
                  <a:lnTo>
                    <a:pt x="90" y="126"/>
                  </a:lnTo>
                  <a:lnTo>
                    <a:pt x="142" y="241"/>
                  </a:lnTo>
                  <a:lnTo>
                    <a:pt x="174" y="377"/>
                  </a:lnTo>
                  <a:lnTo>
                    <a:pt x="186" y="535"/>
                  </a:lnTo>
                  <a:lnTo>
                    <a:pt x="177" y="673"/>
                  </a:lnTo>
                  <a:lnTo>
                    <a:pt x="149" y="807"/>
                  </a:lnTo>
                  <a:lnTo>
                    <a:pt x="96" y="932"/>
                  </a:lnTo>
                  <a:lnTo>
                    <a:pt x="14" y="1042"/>
                  </a:lnTo>
                  <a:lnTo>
                    <a:pt x="1" y="1054"/>
                  </a:lnTo>
                  <a:lnTo>
                    <a:pt x="0" y="1060"/>
                  </a:lnTo>
                  <a:lnTo>
                    <a:pt x="3" y="1068"/>
                  </a:lnTo>
                  <a:lnTo>
                    <a:pt x="11" y="1071"/>
                  </a:lnTo>
                  <a:lnTo>
                    <a:pt x="33" y="1057"/>
                  </a:lnTo>
                  <a:lnTo>
                    <a:pt x="76" y="1017"/>
                  </a:lnTo>
                  <a:lnTo>
                    <a:pt x="128" y="952"/>
                  </a:lnTo>
                  <a:lnTo>
                    <a:pt x="180" y="862"/>
                  </a:lnTo>
                  <a:lnTo>
                    <a:pt x="214" y="773"/>
                  </a:lnTo>
                  <a:lnTo>
                    <a:pt x="234" y="688"/>
                  </a:lnTo>
                  <a:lnTo>
                    <a:pt x="245" y="608"/>
                  </a:lnTo>
                  <a:lnTo>
                    <a:pt x="247" y="5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7" name="Freeform 38"/>
            <p:cNvSpPr>
              <a:spLocks noChangeAspect="1"/>
            </p:cNvSpPr>
            <p:nvPr/>
          </p:nvSpPr>
          <p:spPr bwMode="auto">
            <a:xfrm>
              <a:off x="3636" y="1343"/>
              <a:ext cx="124" cy="319"/>
            </a:xfrm>
            <a:custGeom>
              <a:avLst/>
              <a:gdLst>
                <a:gd name="T0" fmla="*/ 124 w 124"/>
                <a:gd name="T1" fmla="*/ 112 h 319"/>
                <a:gd name="T2" fmla="*/ 120 w 124"/>
                <a:gd name="T3" fmla="*/ 65 h 319"/>
                <a:gd name="T4" fmla="*/ 106 w 124"/>
                <a:gd name="T5" fmla="*/ 29 h 319"/>
                <a:gd name="T6" fmla="*/ 85 w 124"/>
                <a:gd name="T7" fmla="*/ 7 h 319"/>
                <a:gd name="T8" fmla="*/ 56 w 124"/>
                <a:gd name="T9" fmla="*/ 0 h 319"/>
                <a:gd name="T10" fmla="*/ 33 w 124"/>
                <a:gd name="T11" fmla="*/ 4 h 319"/>
                <a:gd name="T12" fmla="*/ 15 w 124"/>
                <a:gd name="T13" fmla="*/ 16 h 319"/>
                <a:gd name="T14" fmla="*/ 4 w 124"/>
                <a:gd name="T15" fmla="*/ 35 h 319"/>
                <a:gd name="T16" fmla="*/ 0 w 124"/>
                <a:gd name="T17" fmla="*/ 56 h 319"/>
                <a:gd name="T18" fmla="*/ 4 w 124"/>
                <a:gd name="T19" fmla="*/ 77 h 319"/>
                <a:gd name="T20" fmla="*/ 15 w 124"/>
                <a:gd name="T21" fmla="*/ 95 h 319"/>
                <a:gd name="T22" fmla="*/ 33 w 124"/>
                <a:gd name="T23" fmla="*/ 108 h 319"/>
                <a:gd name="T24" fmla="*/ 56 w 124"/>
                <a:gd name="T25" fmla="*/ 113 h 319"/>
                <a:gd name="T26" fmla="*/ 76 w 124"/>
                <a:gd name="T27" fmla="*/ 110 h 319"/>
                <a:gd name="T28" fmla="*/ 94 w 124"/>
                <a:gd name="T29" fmla="*/ 99 h 319"/>
                <a:gd name="T30" fmla="*/ 99 w 124"/>
                <a:gd name="T31" fmla="*/ 96 h 319"/>
                <a:gd name="T32" fmla="*/ 100 w 124"/>
                <a:gd name="T33" fmla="*/ 98 h 319"/>
                <a:gd name="T34" fmla="*/ 101 w 124"/>
                <a:gd name="T35" fmla="*/ 112 h 319"/>
                <a:gd name="T36" fmla="*/ 95 w 124"/>
                <a:gd name="T37" fmla="*/ 168 h 319"/>
                <a:gd name="T38" fmla="*/ 78 w 124"/>
                <a:gd name="T39" fmla="*/ 218 h 319"/>
                <a:gd name="T40" fmla="*/ 55 w 124"/>
                <a:gd name="T41" fmla="*/ 259 h 319"/>
                <a:gd name="T42" fmla="*/ 29 w 124"/>
                <a:gd name="T43" fmla="*/ 291 h 319"/>
                <a:gd name="T44" fmla="*/ 18 w 124"/>
                <a:gd name="T45" fmla="*/ 303 h 319"/>
                <a:gd name="T46" fmla="*/ 17 w 124"/>
                <a:gd name="T47" fmla="*/ 308 h 319"/>
                <a:gd name="T48" fmla="*/ 20 w 124"/>
                <a:gd name="T49" fmla="*/ 316 h 319"/>
                <a:gd name="T50" fmla="*/ 28 w 124"/>
                <a:gd name="T51" fmla="*/ 319 h 319"/>
                <a:gd name="T52" fmla="*/ 47 w 124"/>
                <a:gd name="T53" fmla="*/ 305 h 319"/>
                <a:gd name="T54" fmla="*/ 81 w 124"/>
                <a:gd name="T55" fmla="*/ 263 h 319"/>
                <a:gd name="T56" fmla="*/ 111 w 124"/>
                <a:gd name="T57" fmla="*/ 197 h 319"/>
                <a:gd name="T58" fmla="*/ 124 w 124"/>
                <a:gd name="T59" fmla="*/ 11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319">
                  <a:moveTo>
                    <a:pt x="124" y="112"/>
                  </a:moveTo>
                  <a:lnTo>
                    <a:pt x="120" y="65"/>
                  </a:lnTo>
                  <a:lnTo>
                    <a:pt x="106" y="29"/>
                  </a:lnTo>
                  <a:lnTo>
                    <a:pt x="85" y="7"/>
                  </a:lnTo>
                  <a:lnTo>
                    <a:pt x="56" y="0"/>
                  </a:lnTo>
                  <a:lnTo>
                    <a:pt x="33" y="4"/>
                  </a:lnTo>
                  <a:lnTo>
                    <a:pt x="15" y="16"/>
                  </a:lnTo>
                  <a:lnTo>
                    <a:pt x="4" y="35"/>
                  </a:lnTo>
                  <a:lnTo>
                    <a:pt x="0" y="56"/>
                  </a:lnTo>
                  <a:lnTo>
                    <a:pt x="4" y="77"/>
                  </a:lnTo>
                  <a:lnTo>
                    <a:pt x="15" y="95"/>
                  </a:lnTo>
                  <a:lnTo>
                    <a:pt x="33" y="108"/>
                  </a:lnTo>
                  <a:lnTo>
                    <a:pt x="56" y="113"/>
                  </a:lnTo>
                  <a:lnTo>
                    <a:pt x="76" y="110"/>
                  </a:lnTo>
                  <a:lnTo>
                    <a:pt x="94" y="99"/>
                  </a:lnTo>
                  <a:lnTo>
                    <a:pt x="99" y="96"/>
                  </a:lnTo>
                  <a:lnTo>
                    <a:pt x="100" y="98"/>
                  </a:lnTo>
                  <a:lnTo>
                    <a:pt x="101" y="112"/>
                  </a:lnTo>
                  <a:lnTo>
                    <a:pt x="95" y="168"/>
                  </a:lnTo>
                  <a:lnTo>
                    <a:pt x="78" y="218"/>
                  </a:lnTo>
                  <a:lnTo>
                    <a:pt x="55" y="259"/>
                  </a:lnTo>
                  <a:lnTo>
                    <a:pt x="29" y="291"/>
                  </a:lnTo>
                  <a:lnTo>
                    <a:pt x="18" y="303"/>
                  </a:lnTo>
                  <a:lnTo>
                    <a:pt x="17" y="308"/>
                  </a:lnTo>
                  <a:lnTo>
                    <a:pt x="20" y="316"/>
                  </a:lnTo>
                  <a:lnTo>
                    <a:pt x="28" y="319"/>
                  </a:lnTo>
                  <a:lnTo>
                    <a:pt x="47" y="305"/>
                  </a:lnTo>
                  <a:lnTo>
                    <a:pt x="81" y="263"/>
                  </a:lnTo>
                  <a:lnTo>
                    <a:pt x="111" y="197"/>
                  </a:lnTo>
                  <a:lnTo>
                    <a:pt x="124" y="1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8" name="Freeform 39"/>
            <p:cNvSpPr>
              <a:spLocks noChangeAspect="1"/>
            </p:cNvSpPr>
            <p:nvPr/>
          </p:nvSpPr>
          <p:spPr bwMode="auto">
            <a:xfrm>
              <a:off x="4309" y="415"/>
              <a:ext cx="473" cy="212"/>
            </a:xfrm>
            <a:custGeom>
              <a:avLst/>
              <a:gdLst>
                <a:gd name="T0" fmla="*/ 379 w 473"/>
                <a:gd name="T1" fmla="*/ 128 h 212"/>
                <a:gd name="T2" fmla="*/ 365 w 473"/>
                <a:gd name="T3" fmla="*/ 140 h 212"/>
                <a:gd name="T4" fmla="*/ 348 w 473"/>
                <a:gd name="T5" fmla="*/ 157 h 212"/>
                <a:gd name="T6" fmla="*/ 335 w 473"/>
                <a:gd name="T7" fmla="*/ 175 h 212"/>
                <a:gd name="T8" fmla="*/ 329 w 473"/>
                <a:gd name="T9" fmla="*/ 190 h 212"/>
                <a:gd name="T10" fmla="*/ 336 w 473"/>
                <a:gd name="T11" fmla="*/ 205 h 212"/>
                <a:gd name="T12" fmla="*/ 350 w 473"/>
                <a:gd name="T13" fmla="*/ 212 h 212"/>
                <a:gd name="T14" fmla="*/ 362 w 473"/>
                <a:gd name="T15" fmla="*/ 207 h 212"/>
                <a:gd name="T16" fmla="*/ 370 w 473"/>
                <a:gd name="T17" fmla="*/ 198 h 212"/>
                <a:gd name="T18" fmla="*/ 383 w 473"/>
                <a:gd name="T19" fmla="*/ 184 h 212"/>
                <a:gd name="T20" fmla="*/ 400 w 473"/>
                <a:gd name="T21" fmla="*/ 166 h 212"/>
                <a:gd name="T22" fmla="*/ 423 w 473"/>
                <a:gd name="T23" fmla="*/ 147 h 212"/>
                <a:gd name="T24" fmla="*/ 455 w 473"/>
                <a:gd name="T25" fmla="*/ 129 h 212"/>
                <a:gd name="T26" fmla="*/ 467 w 473"/>
                <a:gd name="T27" fmla="*/ 120 h 212"/>
                <a:gd name="T28" fmla="*/ 473 w 473"/>
                <a:gd name="T29" fmla="*/ 106 h 212"/>
                <a:gd name="T30" fmla="*/ 468 w 473"/>
                <a:gd name="T31" fmla="*/ 93 h 212"/>
                <a:gd name="T32" fmla="*/ 458 w 473"/>
                <a:gd name="T33" fmla="*/ 85 h 212"/>
                <a:gd name="T34" fmla="*/ 431 w 473"/>
                <a:gd name="T35" fmla="*/ 57 h 212"/>
                <a:gd name="T36" fmla="*/ 414 w 473"/>
                <a:gd name="T37" fmla="*/ 24 h 212"/>
                <a:gd name="T38" fmla="*/ 409 w 473"/>
                <a:gd name="T39" fmla="*/ 8 h 212"/>
                <a:gd name="T40" fmla="*/ 393 w 473"/>
                <a:gd name="T41" fmla="*/ 0 h 212"/>
                <a:gd name="T42" fmla="*/ 376 w 473"/>
                <a:gd name="T43" fmla="*/ 8 h 212"/>
                <a:gd name="T44" fmla="*/ 371 w 473"/>
                <a:gd name="T45" fmla="*/ 23 h 212"/>
                <a:gd name="T46" fmla="*/ 373 w 473"/>
                <a:gd name="T47" fmla="*/ 31 h 212"/>
                <a:gd name="T48" fmla="*/ 378 w 473"/>
                <a:gd name="T49" fmla="*/ 47 h 212"/>
                <a:gd name="T50" fmla="*/ 386 w 473"/>
                <a:gd name="T51" fmla="*/ 66 h 212"/>
                <a:gd name="T52" fmla="*/ 397 w 473"/>
                <a:gd name="T53" fmla="*/ 85 h 212"/>
                <a:gd name="T54" fmla="*/ 38 w 473"/>
                <a:gd name="T55" fmla="*/ 85 h 212"/>
                <a:gd name="T56" fmla="*/ 24 w 473"/>
                <a:gd name="T57" fmla="*/ 85 h 212"/>
                <a:gd name="T58" fmla="*/ 12 w 473"/>
                <a:gd name="T59" fmla="*/ 87 h 212"/>
                <a:gd name="T60" fmla="*/ 4 w 473"/>
                <a:gd name="T61" fmla="*/ 94 h 212"/>
                <a:gd name="T62" fmla="*/ 0 w 473"/>
                <a:gd name="T63" fmla="*/ 106 h 212"/>
                <a:gd name="T64" fmla="*/ 4 w 473"/>
                <a:gd name="T65" fmla="*/ 118 h 212"/>
                <a:gd name="T66" fmla="*/ 12 w 473"/>
                <a:gd name="T67" fmla="*/ 124 h 212"/>
                <a:gd name="T68" fmla="*/ 24 w 473"/>
                <a:gd name="T69" fmla="*/ 127 h 212"/>
                <a:gd name="T70" fmla="*/ 38 w 473"/>
                <a:gd name="T71" fmla="*/ 128 h 212"/>
                <a:gd name="T72" fmla="*/ 379 w 473"/>
                <a:gd name="T73" fmla="*/ 1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3" h="212">
                  <a:moveTo>
                    <a:pt x="379" y="128"/>
                  </a:moveTo>
                  <a:lnTo>
                    <a:pt x="365" y="140"/>
                  </a:lnTo>
                  <a:lnTo>
                    <a:pt x="348" y="157"/>
                  </a:lnTo>
                  <a:lnTo>
                    <a:pt x="335" y="175"/>
                  </a:lnTo>
                  <a:lnTo>
                    <a:pt x="329" y="190"/>
                  </a:lnTo>
                  <a:lnTo>
                    <a:pt x="336" y="205"/>
                  </a:lnTo>
                  <a:lnTo>
                    <a:pt x="350" y="212"/>
                  </a:lnTo>
                  <a:lnTo>
                    <a:pt x="362" y="207"/>
                  </a:lnTo>
                  <a:lnTo>
                    <a:pt x="370" y="198"/>
                  </a:lnTo>
                  <a:lnTo>
                    <a:pt x="383" y="184"/>
                  </a:lnTo>
                  <a:lnTo>
                    <a:pt x="400" y="166"/>
                  </a:lnTo>
                  <a:lnTo>
                    <a:pt x="423" y="147"/>
                  </a:lnTo>
                  <a:lnTo>
                    <a:pt x="455" y="129"/>
                  </a:lnTo>
                  <a:lnTo>
                    <a:pt x="467" y="120"/>
                  </a:lnTo>
                  <a:lnTo>
                    <a:pt x="473" y="106"/>
                  </a:lnTo>
                  <a:lnTo>
                    <a:pt x="468" y="93"/>
                  </a:lnTo>
                  <a:lnTo>
                    <a:pt x="458" y="85"/>
                  </a:lnTo>
                  <a:lnTo>
                    <a:pt x="431" y="57"/>
                  </a:lnTo>
                  <a:lnTo>
                    <a:pt x="414" y="24"/>
                  </a:lnTo>
                  <a:lnTo>
                    <a:pt x="409" y="8"/>
                  </a:lnTo>
                  <a:lnTo>
                    <a:pt x="393" y="0"/>
                  </a:lnTo>
                  <a:lnTo>
                    <a:pt x="376" y="8"/>
                  </a:lnTo>
                  <a:lnTo>
                    <a:pt x="371" y="23"/>
                  </a:lnTo>
                  <a:lnTo>
                    <a:pt x="373" y="31"/>
                  </a:lnTo>
                  <a:lnTo>
                    <a:pt x="378" y="47"/>
                  </a:lnTo>
                  <a:lnTo>
                    <a:pt x="386" y="66"/>
                  </a:lnTo>
                  <a:lnTo>
                    <a:pt x="397" y="85"/>
                  </a:lnTo>
                  <a:lnTo>
                    <a:pt x="38" y="85"/>
                  </a:lnTo>
                  <a:lnTo>
                    <a:pt x="24" y="85"/>
                  </a:lnTo>
                  <a:lnTo>
                    <a:pt x="12" y="87"/>
                  </a:lnTo>
                  <a:lnTo>
                    <a:pt x="4" y="94"/>
                  </a:lnTo>
                  <a:lnTo>
                    <a:pt x="0" y="106"/>
                  </a:lnTo>
                  <a:lnTo>
                    <a:pt x="4" y="118"/>
                  </a:lnTo>
                  <a:lnTo>
                    <a:pt x="12" y="124"/>
                  </a:lnTo>
                  <a:lnTo>
                    <a:pt x="24" y="127"/>
                  </a:lnTo>
                  <a:lnTo>
                    <a:pt x="38" y="128"/>
                  </a:lnTo>
                  <a:lnTo>
                    <a:pt x="379" y="12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9" name="Freeform 40"/>
            <p:cNvSpPr>
              <a:spLocks noChangeAspect="1" noEditPoints="1"/>
            </p:cNvSpPr>
            <p:nvPr/>
          </p:nvSpPr>
          <p:spPr bwMode="auto">
            <a:xfrm>
              <a:off x="4074" y="725"/>
              <a:ext cx="787" cy="766"/>
            </a:xfrm>
            <a:custGeom>
              <a:avLst/>
              <a:gdLst>
                <a:gd name="T0" fmla="*/ 781 w 787"/>
                <a:gd name="T1" fmla="*/ 23 h 766"/>
                <a:gd name="T2" fmla="*/ 785 w 787"/>
                <a:gd name="T3" fmla="*/ 16 h 766"/>
                <a:gd name="T4" fmla="*/ 787 w 787"/>
                <a:gd name="T5" fmla="*/ 8 h 766"/>
                <a:gd name="T6" fmla="*/ 786 w 787"/>
                <a:gd name="T7" fmla="*/ 3 h 766"/>
                <a:gd name="T8" fmla="*/ 783 w 787"/>
                <a:gd name="T9" fmla="*/ 1 h 766"/>
                <a:gd name="T10" fmla="*/ 776 w 787"/>
                <a:gd name="T11" fmla="*/ 0 h 766"/>
                <a:gd name="T12" fmla="*/ 761 w 787"/>
                <a:gd name="T13" fmla="*/ 0 h 766"/>
                <a:gd name="T14" fmla="*/ 25 w 787"/>
                <a:gd name="T15" fmla="*/ 0 h 766"/>
                <a:gd name="T16" fmla="*/ 11 w 787"/>
                <a:gd name="T17" fmla="*/ 0 h 766"/>
                <a:gd name="T18" fmla="*/ 3 w 787"/>
                <a:gd name="T19" fmla="*/ 1 h 766"/>
                <a:gd name="T20" fmla="*/ 0 w 787"/>
                <a:gd name="T21" fmla="*/ 3 h 766"/>
                <a:gd name="T22" fmla="*/ 0 w 787"/>
                <a:gd name="T23" fmla="*/ 8 h 766"/>
                <a:gd name="T24" fmla="*/ 2 w 787"/>
                <a:gd name="T25" fmla="*/ 16 h 766"/>
                <a:gd name="T26" fmla="*/ 5 w 787"/>
                <a:gd name="T27" fmla="*/ 23 h 766"/>
                <a:gd name="T28" fmla="*/ 364 w 787"/>
                <a:gd name="T29" fmla="*/ 746 h 766"/>
                <a:gd name="T30" fmla="*/ 375 w 787"/>
                <a:gd name="T31" fmla="*/ 761 h 766"/>
                <a:gd name="T32" fmla="*/ 393 w 787"/>
                <a:gd name="T33" fmla="*/ 766 h 766"/>
                <a:gd name="T34" fmla="*/ 412 w 787"/>
                <a:gd name="T35" fmla="*/ 761 h 766"/>
                <a:gd name="T36" fmla="*/ 422 w 787"/>
                <a:gd name="T37" fmla="*/ 746 h 766"/>
                <a:gd name="T38" fmla="*/ 781 w 787"/>
                <a:gd name="T39" fmla="*/ 23 h 766"/>
                <a:gd name="T40" fmla="*/ 132 w 787"/>
                <a:gd name="T41" fmla="*/ 76 h 766"/>
                <a:gd name="T42" fmla="*/ 718 w 787"/>
                <a:gd name="T43" fmla="*/ 76 h 766"/>
                <a:gd name="T44" fmla="*/ 425 w 787"/>
                <a:gd name="T45" fmla="*/ 666 h 766"/>
                <a:gd name="T46" fmla="*/ 132 w 787"/>
                <a:gd name="T47" fmla="*/ 76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87" h="766">
                  <a:moveTo>
                    <a:pt x="781" y="23"/>
                  </a:moveTo>
                  <a:lnTo>
                    <a:pt x="785" y="16"/>
                  </a:lnTo>
                  <a:lnTo>
                    <a:pt x="787" y="8"/>
                  </a:lnTo>
                  <a:lnTo>
                    <a:pt x="786" y="3"/>
                  </a:lnTo>
                  <a:lnTo>
                    <a:pt x="783" y="1"/>
                  </a:lnTo>
                  <a:lnTo>
                    <a:pt x="776" y="0"/>
                  </a:lnTo>
                  <a:lnTo>
                    <a:pt x="761" y="0"/>
                  </a:lnTo>
                  <a:lnTo>
                    <a:pt x="25" y="0"/>
                  </a:lnTo>
                  <a:lnTo>
                    <a:pt x="11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16"/>
                  </a:lnTo>
                  <a:lnTo>
                    <a:pt x="5" y="23"/>
                  </a:lnTo>
                  <a:lnTo>
                    <a:pt x="364" y="746"/>
                  </a:lnTo>
                  <a:lnTo>
                    <a:pt x="375" y="761"/>
                  </a:lnTo>
                  <a:lnTo>
                    <a:pt x="393" y="766"/>
                  </a:lnTo>
                  <a:lnTo>
                    <a:pt x="412" y="761"/>
                  </a:lnTo>
                  <a:lnTo>
                    <a:pt x="422" y="746"/>
                  </a:lnTo>
                  <a:lnTo>
                    <a:pt x="781" y="23"/>
                  </a:lnTo>
                  <a:close/>
                  <a:moveTo>
                    <a:pt x="132" y="76"/>
                  </a:moveTo>
                  <a:lnTo>
                    <a:pt x="718" y="76"/>
                  </a:lnTo>
                  <a:lnTo>
                    <a:pt x="425" y="666"/>
                  </a:lnTo>
                  <a:lnTo>
                    <a:pt x="132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0" name="Freeform 41"/>
            <p:cNvSpPr>
              <a:spLocks noChangeAspect="1"/>
            </p:cNvSpPr>
            <p:nvPr/>
          </p:nvSpPr>
          <p:spPr bwMode="auto">
            <a:xfrm>
              <a:off x="4947" y="725"/>
              <a:ext cx="494" cy="731"/>
            </a:xfrm>
            <a:custGeom>
              <a:avLst/>
              <a:gdLst>
                <a:gd name="T0" fmla="*/ 363 w 494"/>
                <a:gd name="T1" fmla="*/ 82 h 731"/>
                <a:gd name="T2" fmla="*/ 366 w 494"/>
                <a:gd name="T3" fmla="*/ 69 h 731"/>
                <a:gd name="T4" fmla="*/ 370 w 494"/>
                <a:gd name="T5" fmla="*/ 58 h 731"/>
                <a:gd name="T6" fmla="*/ 375 w 494"/>
                <a:gd name="T7" fmla="*/ 49 h 731"/>
                <a:gd name="T8" fmla="*/ 383 w 494"/>
                <a:gd name="T9" fmla="*/ 43 h 731"/>
                <a:gd name="T10" fmla="*/ 395 w 494"/>
                <a:gd name="T11" fmla="*/ 38 h 731"/>
                <a:gd name="T12" fmla="*/ 411 w 494"/>
                <a:gd name="T13" fmla="*/ 35 h 731"/>
                <a:gd name="T14" fmla="*/ 431 w 494"/>
                <a:gd name="T15" fmla="*/ 33 h 731"/>
                <a:gd name="T16" fmla="*/ 460 w 494"/>
                <a:gd name="T17" fmla="*/ 32 h 731"/>
                <a:gd name="T18" fmla="*/ 476 w 494"/>
                <a:gd name="T19" fmla="*/ 32 h 731"/>
                <a:gd name="T20" fmla="*/ 487 w 494"/>
                <a:gd name="T21" fmla="*/ 30 h 731"/>
                <a:gd name="T22" fmla="*/ 492 w 494"/>
                <a:gd name="T23" fmla="*/ 24 h 731"/>
                <a:gd name="T24" fmla="*/ 494 w 494"/>
                <a:gd name="T25" fmla="*/ 13 h 731"/>
                <a:gd name="T26" fmla="*/ 488 w 494"/>
                <a:gd name="T27" fmla="*/ 1 h 731"/>
                <a:gd name="T28" fmla="*/ 478 w 494"/>
                <a:gd name="T29" fmla="*/ 0 h 731"/>
                <a:gd name="T30" fmla="*/ 195 w 494"/>
                <a:gd name="T31" fmla="*/ 0 h 731"/>
                <a:gd name="T32" fmla="*/ 189 w 494"/>
                <a:gd name="T33" fmla="*/ 0 h 731"/>
                <a:gd name="T34" fmla="*/ 182 w 494"/>
                <a:gd name="T35" fmla="*/ 2 h 731"/>
                <a:gd name="T36" fmla="*/ 176 w 494"/>
                <a:gd name="T37" fmla="*/ 8 h 731"/>
                <a:gd name="T38" fmla="*/ 174 w 494"/>
                <a:gd name="T39" fmla="*/ 21 h 731"/>
                <a:gd name="T40" fmla="*/ 181 w 494"/>
                <a:gd name="T41" fmla="*/ 31 h 731"/>
                <a:gd name="T42" fmla="*/ 204 w 494"/>
                <a:gd name="T43" fmla="*/ 32 h 731"/>
                <a:gd name="T44" fmla="*/ 234 w 494"/>
                <a:gd name="T45" fmla="*/ 33 h 731"/>
                <a:gd name="T46" fmla="*/ 257 w 494"/>
                <a:gd name="T47" fmla="*/ 35 h 731"/>
                <a:gd name="T48" fmla="*/ 272 w 494"/>
                <a:gd name="T49" fmla="*/ 41 h 731"/>
                <a:gd name="T50" fmla="*/ 277 w 494"/>
                <a:gd name="T51" fmla="*/ 53 h 731"/>
                <a:gd name="T52" fmla="*/ 277 w 494"/>
                <a:gd name="T53" fmla="*/ 60 h 731"/>
                <a:gd name="T54" fmla="*/ 275 w 494"/>
                <a:gd name="T55" fmla="*/ 70 h 731"/>
                <a:gd name="T56" fmla="*/ 131 w 494"/>
                <a:gd name="T57" fmla="*/ 647 h 731"/>
                <a:gd name="T58" fmla="*/ 128 w 494"/>
                <a:gd name="T59" fmla="*/ 661 h 731"/>
                <a:gd name="T60" fmla="*/ 124 w 494"/>
                <a:gd name="T61" fmla="*/ 672 h 731"/>
                <a:gd name="T62" fmla="*/ 118 w 494"/>
                <a:gd name="T63" fmla="*/ 680 h 731"/>
                <a:gd name="T64" fmla="*/ 111 w 494"/>
                <a:gd name="T65" fmla="*/ 688 h 731"/>
                <a:gd name="T66" fmla="*/ 99 w 494"/>
                <a:gd name="T67" fmla="*/ 692 h 731"/>
                <a:gd name="T68" fmla="*/ 83 w 494"/>
                <a:gd name="T69" fmla="*/ 695 h 731"/>
                <a:gd name="T70" fmla="*/ 62 w 494"/>
                <a:gd name="T71" fmla="*/ 697 h 731"/>
                <a:gd name="T72" fmla="*/ 34 w 494"/>
                <a:gd name="T73" fmla="*/ 698 h 731"/>
                <a:gd name="T74" fmla="*/ 18 w 494"/>
                <a:gd name="T75" fmla="*/ 698 h 731"/>
                <a:gd name="T76" fmla="*/ 8 w 494"/>
                <a:gd name="T77" fmla="*/ 700 h 731"/>
                <a:gd name="T78" fmla="*/ 2 w 494"/>
                <a:gd name="T79" fmla="*/ 707 h 731"/>
                <a:gd name="T80" fmla="*/ 0 w 494"/>
                <a:gd name="T81" fmla="*/ 719 h 731"/>
                <a:gd name="T82" fmla="*/ 7 w 494"/>
                <a:gd name="T83" fmla="*/ 730 h 731"/>
                <a:gd name="T84" fmla="*/ 16 w 494"/>
                <a:gd name="T85" fmla="*/ 731 h 731"/>
                <a:gd name="T86" fmla="*/ 299 w 494"/>
                <a:gd name="T87" fmla="*/ 731 h 731"/>
                <a:gd name="T88" fmla="*/ 306 w 494"/>
                <a:gd name="T89" fmla="*/ 731 h 731"/>
                <a:gd name="T90" fmla="*/ 313 w 494"/>
                <a:gd name="T91" fmla="*/ 729 h 731"/>
                <a:gd name="T92" fmla="*/ 318 w 494"/>
                <a:gd name="T93" fmla="*/ 722 h 731"/>
                <a:gd name="T94" fmla="*/ 320 w 494"/>
                <a:gd name="T95" fmla="*/ 711 h 731"/>
                <a:gd name="T96" fmla="*/ 318 w 494"/>
                <a:gd name="T97" fmla="*/ 703 h 731"/>
                <a:gd name="T98" fmla="*/ 313 w 494"/>
                <a:gd name="T99" fmla="*/ 699 h 731"/>
                <a:gd name="T100" fmla="*/ 303 w 494"/>
                <a:gd name="T101" fmla="*/ 698 h 731"/>
                <a:gd name="T102" fmla="*/ 288 w 494"/>
                <a:gd name="T103" fmla="*/ 698 h 731"/>
                <a:gd name="T104" fmla="*/ 266 w 494"/>
                <a:gd name="T105" fmla="*/ 697 h 731"/>
                <a:gd name="T106" fmla="*/ 242 w 494"/>
                <a:gd name="T107" fmla="*/ 695 h 731"/>
                <a:gd name="T108" fmla="*/ 220 w 494"/>
                <a:gd name="T109" fmla="*/ 690 h 731"/>
                <a:gd name="T110" fmla="*/ 215 w 494"/>
                <a:gd name="T111" fmla="*/ 677 h 731"/>
                <a:gd name="T112" fmla="*/ 220 w 494"/>
                <a:gd name="T113" fmla="*/ 653 h 731"/>
                <a:gd name="T114" fmla="*/ 363 w 494"/>
                <a:gd name="T115" fmla="*/ 82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4" h="731">
                  <a:moveTo>
                    <a:pt x="363" y="82"/>
                  </a:moveTo>
                  <a:lnTo>
                    <a:pt x="366" y="69"/>
                  </a:lnTo>
                  <a:lnTo>
                    <a:pt x="370" y="58"/>
                  </a:lnTo>
                  <a:lnTo>
                    <a:pt x="375" y="49"/>
                  </a:lnTo>
                  <a:lnTo>
                    <a:pt x="383" y="43"/>
                  </a:lnTo>
                  <a:lnTo>
                    <a:pt x="395" y="38"/>
                  </a:lnTo>
                  <a:lnTo>
                    <a:pt x="411" y="35"/>
                  </a:lnTo>
                  <a:lnTo>
                    <a:pt x="431" y="33"/>
                  </a:lnTo>
                  <a:lnTo>
                    <a:pt x="460" y="32"/>
                  </a:lnTo>
                  <a:lnTo>
                    <a:pt x="476" y="32"/>
                  </a:lnTo>
                  <a:lnTo>
                    <a:pt x="487" y="30"/>
                  </a:lnTo>
                  <a:lnTo>
                    <a:pt x="492" y="24"/>
                  </a:lnTo>
                  <a:lnTo>
                    <a:pt x="494" y="13"/>
                  </a:lnTo>
                  <a:lnTo>
                    <a:pt x="488" y="1"/>
                  </a:lnTo>
                  <a:lnTo>
                    <a:pt x="478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2" y="2"/>
                  </a:lnTo>
                  <a:lnTo>
                    <a:pt x="176" y="8"/>
                  </a:lnTo>
                  <a:lnTo>
                    <a:pt x="174" y="21"/>
                  </a:lnTo>
                  <a:lnTo>
                    <a:pt x="181" y="31"/>
                  </a:lnTo>
                  <a:lnTo>
                    <a:pt x="204" y="32"/>
                  </a:lnTo>
                  <a:lnTo>
                    <a:pt x="234" y="33"/>
                  </a:lnTo>
                  <a:lnTo>
                    <a:pt x="257" y="35"/>
                  </a:lnTo>
                  <a:lnTo>
                    <a:pt x="272" y="41"/>
                  </a:lnTo>
                  <a:lnTo>
                    <a:pt x="277" y="53"/>
                  </a:lnTo>
                  <a:lnTo>
                    <a:pt x="277" y="60"/>
                  </a:lnTo>
                  <a:lnTo>
                    <a:pt x="275" y="70"/>
                  </a:lnTo>
                  <a:lnTo>
                    <a:pt x="131" y="647"/>
                  </a:lnTo>
                  <a:lnTo>
                    <a:pt x="128" y="661"/>
                  </a:lnTo>
                  <a:lnTo>
                    <a:pt x="124" y="672"/>
                  </a:lnTo>
                  <a:lnTo>
                    <a:pt x="118" y="680"/>
                  </a:lnTo>
                  <a:lnTo>
                    <a:pt x="111" y="688"/>
                  </a:lnTo>
                  <a:lnTo>
                    <a:pt x="99" y="692"/>
                  </a:lnTo>
                  <a:lnTo>
                    <a:pt x="83" y="695"/>
                  </a:lnTo>
                  <a:lnTo>
                    <a:pt x="62" y="697"/>
                  </a:lnTo>
                  <a:lnTo>
                    <a:pt x="34" y="698"/>
                  </a:lnTo>
                  <a:lnTo>
                    <a:pt x="18" y="698"/>
                  </a:lnTo>
                  <a:lnTo>
                    <a:pt x="8" y="700"/>
                  </a:lnTo>
                  <a:lnTo>
                    <a:pt x="2" y="707"/>
                  </a:lnTo>
                  <a:lnTo>
                    <a:pt x="0" y="719"/>
                  </a:lnTo>
                  <a:lnTo>
                    <a:pt x="7" y="730"/>
                  </a:lnTo>
                  <a:lnTo>
                    <a:pt x="16" y="731"/>
                  </a:lnTo>
                  <a:lnTo>
                    <a:pt x="299" y="731"/>
                  </a:lnTo>
                  <a:lnTo>
                    <a:pt x="306" y="731"/>
                  </a:lnTo>
                  <a:lnTo>
                    <a:pt x="313" y="729"/>
                  </a:lnTo>
                  <a:lnTo>
                    <a:pt x="318" y="722"/>
                  </a:lnTo>
                  <a:lnTo>
                    <a:pt x="320" y="711"/>
                  </a:lnTo>
                  <a:lnTo>
                    <a:pt x="318" y="703"/>
                  </a:lnTo>
                  <a:lnTo>
                    <a:pt x="313" y="699"/>
                  </a:lnTo>
                  <a:lnTo>
                    <a:pt x="303" y="698"/>
                  </a:lnTo>
                  <a:lnTo>
                    <a:pt x="288" y="698"/>
                  </a:lnTo>
                  <a:lnTo>
                    <a:pt x="266" y="697"/>
                  </a:lnTo>
                  <a:lnTo>
                    <a:pt x="242" y="695"/>
                  </a:lnTo>
                  <a:lnTo>
                    <a:pt x="220" y="690"/>
                  </a:lnTo>
                  <a:lnTo>
                    <a:pt x="215" y="677"/>
                  </a:lnTo>
                  <a:lnTo>
                    <a:pt x="220" y="653"/>
                  </a:lnTo>
                  <a:lnTo>
                    <a:pt x="363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1" name="Freeform 42"/>
            <p:cNvSpPr>
              <a:spLocks noChangeAspect="1"/>
            </p:cNvSpPr>
            <p:nvPr/>
          </p:nvSpPr>
          <p:spPr bwMode="auto">
            <a:xfrm>
              <a:off x="5520" y="653"/>
              <a:ext cx="238" cy="1071"/>
            </a:xfrm>
            <a:custGeom>
              <a:avLst/>
              <a:gdLst>
                <a:gd name="T0" fmla="*/ 233 w 238"/>
                <a:gd name="T1" fmla="*/ 553 h 1071"/>
                <a:gd name="T2" fmla="*/ 237 w 238"/>
                <a:gd name="T3" fmla="*/ 541 h 1071"/>
                <a:gd name="T4" fmla="*/ 238 w 238"/>
                <a:gd name="T5" fmla="*/ 535 h 1071"/>
                <a:gd name="T6" fmla="*/ 237 w 238"/>
                <a:gd name="T7" fmla="*/ 530 h 1071"/>
                <a:gd name="T8" fmla="*/ 233 w 238"/>
                <a:gd name="T9" fmla="*/ 517 h 1071"/>
                <a:gd name="T10" fmla="*/ 46 w 238"/>
                <a:gd name="T11" fmla="*/ 24 h 1071"/>
                <a:gd name="T12" fmla="*/ 35 w 238"/>
                <a:gd name="T13" fmla="*/ 5 h 1071"/>
                <a:gd name="T14" fmla="*/ 21 w 238"/>
                <a:gd name="T15" fmla="*/ 0 h 1071"/>
                <a:gd name="T16" fmla="*/ 6 w 238"/>
                <a:gd name="T17" fmla="*/ 6 h 1071"/>
                <a:gd name="T18" fmla="*/ 0 w 238"/>
                <a:gd name="T19" fmla="*/ 21 h 1071"/>
                <a:gd name="T20" fmla="*/ 1 w 238"/>
                <a:gd name="T21" fmla="*/ 27 h 1071"/>
                <a:gd name="T22" fmla="*/ 5 w 238"/>
                <a:gd name="T23" fmla="*/ 38 h 1071"/>
                <a:gd name="T24" fmla="*/ 194 w 238"/>
                <a:gd name="T25" fmla="*/ 535 h 1071"/>
                <a:gd name="T26" fmla="*/ 5 w 238"/>
                <a:gd name="T27" fmla="*/ 1030 h 1071"/>
                <a:gd name="T28" fmla="*/ 1 w 238"/>
                <a:gd name="T29" fmla="*/ 1042 h 1071"/>
                <a:gd name="T30" fmla="*/ 0 w 238"/>
                <a:gd name="T31" fmla="*/ 1049 h 1071"/>
                <a:gd name="T32" fmla="*/ 6 w 238"/>
                <a:gd name="T33" fmla="*/ 1064 h 1071"/>
                <a:gd name="T34" fmla="*/ 21 w 238"/>
                <a:gd name="T35" fmla="*/ 1071 h 1071"/>
                <a:gd name="T36" fmla="*/ 36 w 238"/>
                <a:gd name="T37" fmla="*/ 1064 h 1071"/>
                <a:gd name="T38" fmla="*/ 44 w 238"/>
                <a:gd name="T39" fmla="*/ 1049 h 1071"/>
                <a:gd name="T40" fmla="*/ 233 w 238"/>
                <a:gd name="T41" fmla="*/ 553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8" h="1071">
                  <a:moveTo>
                    <a:pt x="233" y="553"/>
                  </a:moveTo>
                  <a:lnTo>
                    <a:pt x="237" y="541"/>
                  </a:lnTo>
                  <a:lnTo>
                    <a:pt x="238" y="535"/>
                  </a:lnTo>
                  <a:lnTo>
                    <a:pt x="237" y="530"/>
                  </a:lnTo>
                  <a:lnTo>
                    <a:pt x="233" y="517"/>
                  </a:lnTo>
                  <a:lnTo>
                    <a:pt x="46" y="24"/>
                  </a:lnTo>
                  <a:lnTo>
                    <a:pt x="35" y="5"/>
                  </a:lnTo>
                  <a:lnTo>
                    <a:pt x="21" y="0"/>
                  </a:lnTo>
                  <a:lnTo>
                    <a:pt x="6" y="6"/>
                  </a:lnTo>
                  <a:lnTo>
                    <a:pt x="0" y="21"/>
                  </a:lnTo>
                  <a:lnTo>
                    <a:pt x="1" y="27"/>
                  </a:lnTo>
                  <a:lnTo>
                    <a:pt x="5" y="38"/>
                  </a:lnTo>
                  <a:lnTo>
                    <a:pt x="194" y="535"/>
                  </a:lnTo>
                  <a:lnTo>
                    <a:pt x="5" y="1030"/>
                  </a:lnTo>
                  <a:lnTo>
                    <a:pt x="1" y="1042"/>
                  </a:lnTo>
                  <a:lnTo>
                    <a:pt x="0" y="1049"/>
                  </a:lnTo>
                  <a:lnTo>
                    <a:pt x="6" y="1064"/>
                  </a:lnTo>
                  <a:lnTo>
                    <a:pt x="21" y="1071"/>
                  </a:lnTo>
                  <a:lnTo>
                    <a:pt x="36" y="1064"/>
                  </a:lnTo>
                  <a:lnTo>
                    <a:pt x="44" y="1049"/>
                  </a:lnTo>
                  <a:lnTo>
                    <a:pt x="233" y="55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3102" name="Straight Arrow Connector 3101"/>
          <p:cNvCxnSpPr/>
          <p:nvPr/>
        </p:nvCxnSpPr>
        <p:spPr>
          <a:xfrm flipH="1" flipV="1">
            <a:off x="2915816" y="5677964"/>
            <a:ext cx="291790" cy="3516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3316199" y="5949280"/>
            <a:ext cx="455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Tag </a:t>
            </a:r>
            <a:r>
              <a:rPr lang="fr-FR" dirty="0" err="1" smtClean="0">
                <a:latin typeface="cmss17" pitchFamily="34" charset="0"/>
              </a:rPr>
              <a:t>function</a:t>
            </a:r>
            <a:r>
              <a:rPr lang="fr-FR" dirty="0" smtClean="0">
                <a:latin typeface="cmss17" pitchFamily="34" charset="0"/>
              </a:rPr>
              <a:t> (</a:t>
            </a:r>
            <a:r>
              <a:rPr lang="fr-FR" dirty="0" err="1" smtClean="0">
                <a:latin typeface="cmss17" pitchFamily="34" charset="0"/>
              </a:rPr>
              <a:t>defined</a:t>
            </a:r>
            <a:r>
              <a:rPr lang="fr-FR" dirty="0" smtClean="0">
                <a:latin typeface="cmss17" pitchFamily="34" charset="0"/>
              </a:rPr>
              <a:t> </a:t>
            </a:r>
            <a:r>
              <a:rPr lang="fr-FR" dirty="0" err="1" smtClean="0">
                <a:latin typeface="cmss17" pitchFamily="34" charset="0"/>
              </a:rPr>
              <a:t>within</a:t>
            </a:r>
            <a:r>
              <a:rPr lang="fr-FR" dirty="0" smtClean="0">
                <a:latin typeface="cmss17" pitchFamily="34" charset="0"/>
              </a:rPr>
              <a:t> the </a:t>
            </a:r>
            <a:r>
              <a:rPr lang="fr-FR" dirty="0" err="1" smtClean="0">
                <a:latin typeface="cmss17" pitchFamily="34" charset="0"/>
              </a:rPr>
              <a:t>template</a:t>
            </a:r>
            <a:r>
              <a:rPr lang="fr-FR" dirty="0" smtClean="0">
                <a:latin typeface="cmss17" pitchFamily="34" charset="0"/>
              </a:rPr>
              <a:t>)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4/4 – Learning information </a:t>
            </a:r>
            <a:r>
              <a:rPr lang="fr-FR" dirty="0" err="1" smtClean="0">
                <a:latin typeface="cmss17" pitchFamily="34" charset="0"/>
              </a:rPr>
              <a:t>from</a:t>
            </a:r>
            <a:r>
              <a:rPr lang="fr-FR" dirty="0" smtClean="0">
                <a:latin typeface="cmss17" pitchFamily="34" charset="0"/>
              </a:rPr>
              <a:t> large </a:t>
            </a:r>
            <a:r>
              <a:rPr lang="fr-FR" dirty="0" err="1" smtClean="0">
                <a:latin typeface="cmss17" pitchFamily="34" charset="0"/>
              </a:rPr>
              <a:t>databases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168" name="Freeform 167"/>
          <p:cNvSpPr/>
          <p:nvPr/>
        </p:nvSpPr>
        <p:spPr>
          <a:xfrm>
            <a:off x="5403618" y="1989137"/>
            <a:ext cx="504031" cy="1149350"/>
          </a:xfrm>
          <a:custGeom>
            <a:avLst/>
            <a:gdLst>
              <a:gd name="connsiteX0" fmla="*/ 31750 w 422275"/>
              <a:gd name="connsiteY0" fmla="*/ 6350 h 1133475"/>
              <a:gd name="connsiteX1" fmla="*/ 301625 w 422275"/>
              <a:gd name="connsiteY1" fmla="*/ 0 h 1133475"/>
              <a:gd name="connsiteX2" fmla="*/ 282575 w 422275"/>
              <a:gd name="connsiteY2" fmla="*/ 219075 h 1133475"/>
              <a:gd name="connsiteX3" fmla="*/ 323850 w 422275"/>
              <a:gd name="connsiteY3" fmla="*/ 517525 h 1133475"/>
              <a:gd name="connsiteX4" fmla="*/ 377825 w 422275"/>
              <a:gd name="connsiteY4" fmla="*/ 857250 h 1133475"/>
              <a:gd name="connsiteX5" fmla="*/ 422275 w 422275"/>
              <a:gd name="connsiteY5" fmla="*/ 1133475 h 1133475"/>
              <a:gd name="connsiteX6" fmla="*/ 0 w 422275"/>
              <a:gd name="connsiteY6" fmla="*/ 1130300 h 1133475"/>
              <a:gd name="connsiteX7" fmla="*/ 31750 w 422275"/>
              <a:gd name="connsiteY7" fmla="*/ 6350 h 1133475"/>
              <a:gd name="connsiteX0" fmla="*/ 31750 w 422275"/>
              <a:gd name="connsiteY0" fmla="*/ 8731 h 1135856"/>
              <a:gd name="connsiteX1" fmla="*/ 273050 w 422275"/>
              <a:gd name="connsiteY1" fmla="*/ 0 h 1135856"/>
              <a:gd name="connsiteX2" fmla="*/ 282575 w 422275"/>
              <a:gd name="connsiteY2" fmla="*/ 221456 h 1135856"/>
              <a:gd name="connsiteX3" fmla="*/ 323850 w 422275"/>
              <a:gd name="connsiteY3" fmla="*/ 519906 h 1135856"/>
              <a:gd name="connsiteX4" fmla="*/ 377825 w 422275"/>
              <a:gd name="connsiteY4" fmla="*/ 859631 h 1135856"/>
              <a:gd name="connsiteX5" fmla="*/ 422275 w 422275"/>
              <a:gd name="connsiteY5" fmla="*/ 1135856 h 1135856"/>
              <a:gd name="connsiteX6" fmla="*/ 0 w 422275"/>
              <a:gd name="connsiteY6" fmla="*/ 1132681 h 1135856"/>
              <a:gd name="connsiteX7" fmla="*/ 31750 w 422275"/>
              <a:gd name="connsiteY7" fmla="*/ 8731 h 1135856"/>
              <a:gd name="connsiteX0" fmla="*/ 31750 w 422275"/>
              <a:gd name="connsiteY0" fmla="*/ 8731 h 1135856"/>
              <a:gd name="connsiteX1" fmla="*/ 273050 w 422275"/>
              <a:gd name="connsiteY1" fmla="*/ 0 h 1135856"/>
              <a:gd name="connsiteX2" fmla="*/ 270669 w 422275"/>
              <a:gd name="connsiteY2" fmla="*/ 221456 h 1135856"/>
              <a:gd name="connsiteX3" fmla="*/ 323850 w 422275"/>
              <a:gd name="connsiteY3" fmla="*/ 519906 h 1135856"/>
              <a:gd name="connsiteX4" fmla="*/ 377825 w 422275"/>
              <a:gd name="connsiteY4" fmla="*/ 859631 h 1135856"/>
              <a:gd name="connsiteX5" fmla="*/ 422275 w 422275"/>
              <a:gd name="connsiteY5" fmla="*/ 1135856 h 1135856"/>
              <a:gd name="connsiteX6" fmla="*/ 0 w 422275"/>
              <a:gd name="connsiteY6" fmla="*/ 1132681 h 1135856"/>
              <a:gd name="connsiteX7" fmla="*/ 31750 w 422275"/>
              <a:gd name="connsiteY7" fmla="*/ 8731 h 1135856"/>
              <a:gd name="connsiteX0" fmla="*/ 31750 w 422275"/>
              <a:gd name="connsiteY0" fmla="*/ 8731 h 1135856"/>
              <a:gd name="connsiteX1" fmla="*/ 273050 w 422275"/>
              <a:gd name="connsiteY1" fmla="*/ 0 h 1135856"/>
              <a:gd name="connsiteX2" fmla="*/ 270669 w 422275"/>
              <a:gd name="connsiteY2" fmla="*/ 221456 h 1135856"/>
              <a:gd name="connsiteX3" fmla="*/ 302419 w 422275"/>
              <a:gd name="connsiteY3" fmla="*/ 524668 h 1135856"/>
              <a:gd name="connsiteX4" fmla="*/ 377825 w 422275"/>
              <a:gd name="connsiteY4" fmla="*/ 859631 h 1135856"/>
              <a:gd name="connsiteX5" fmla="*/ 422275 w 422275"/>
              <a:gd name="connsiteY5" fmla="*/ 1135856 h 1135856"/>
              <a:gd name="connsiteX6" fmla="*/ 0 w 422275"/>
              <a:gd name="connsiteY6" fmla="*/ 1132681 h 1135856"/>
              <a:gd name="connsiteX7" fmla="*/ 31750 w 422275"/>
              <a:gd name="connsiteY7" fmla="*/ 8731 h 1135856"/>
              <a:gd name="connsiteX0" fmla="*/ 31750 w 422275"/>
              <a:gd name="connsiteY0" fmla="*/ 8731 h 1135856"/>
              <a:gd name="connsiteX1" fmla="*/ 273050 w 422275"/>
              <a:gd name="connsiteY1" fmla="*/ 0 h 1135856"/>
              <a:gd name="connsiteX2" fmla="*/ 270669 w 422275"/>
              <a:gd name="connsiteY2" fmla="*/ 221456 h 1135856"/>
              <a:gd name="connsiteX3" fmla="*/ 311944 w 422275"/>
              <a:gd name="connsiteY3" fmla="*/ 524668 h 1135856"/>
              <a:gd name="connsiteX4" fmla="*/ 377825 w 422275"/>
              <a:gd name="connsiteY4" fmla="*/ 859631 h 1135856"/>
              <a:gd name="connsiteX5" fmla="*/ 422275 w 422275"/>
              <a:gd name="connsiteY5" fmla="*/ 1135856 h 1135856"/>
              <a:gd name="connsiteX6" fmla="*/ 0 w 422275"/>
              <a:gd name="connsiteY6" fmla="*/ 1132681 h 1135856"/>
              <a:gd name="connsiteX7" fmla="*/ 31750 w 422275"/>
              <a:gd name="connsiteY7" fmla="*/ 8731 h 1135856"/>
              <a:gd name="connsiteX0" fmla="*/ 31750 w 422275"/>
              <a:gd name="connsiteY0" fmla="*/ 8731 h 1135856"/>
              <a:gd name="connsiteX1" fmla="*/ 273050 w 422275"/>
              <a:gd name="connsiteY1" fmla="*/ 0 h 1135856"/>
              <a:gd name="connsiteX2" fmla="*/ 270669 w 422275"/>
              <a:gd name="connsiteY2" fmla="*/ 221456 h 1135856"/>
              <a:gd name="connsiteX3" fmla="*/ 311944 w 422275"/>
              <a:gd name="connsiteY3" fmla="*/ 524668 h 1135856"/>
              <a:gd name="connsiteX4" fmla="*/ 358775 w 422275"/>
              <a:gd name="connsiteY4" fmla="*/ 859631 h 1135856"/>
              <a:gd name="connsiteX5" fmla="*/ 422275 w 422275"/>
              <a:gd name="connsiteY5" fmla="*/ 1135856 h 1135856"/>
              <a:gd name="connsiteX6" fmla="*/ 0 w 422275"/>
              <a:gd name="connsiteY6" fmla="*/ 1132681 h 1135856"/>
              <a:gd name="connsiteX7" fmla="*/ 31750 w 422275"/>
              <a:gd name="connsiteY7" fmla="*/ 8731 h 1135856"/>
              <a:gd name="connsiteX0" fmla="*/ 31750 w 422275"/>
              <a:gd name="connsiteY0" fmla="*/ 8731 h 1135856"/>
              <a:gd name="connsiteX1" fmla="*/ 273050 w 422275"/>
              <a:gd name="connsiteY1" fmla="*/ 0 h 1135856"/>
              <a:gd name="connsiteX2" fmla="*/ 270669 w 422275"/>
              <a:gd name="connsiteY2" fmla="*/ 221456 h 1135856"/>
              <a:gd name="connsiteX3" fmla="*/ 311944 w 422275"/>
              <a:gd name="connsiteY3" fmla="*/ 524668 h 1135856"/>
              <a:gd name="connsiteX4" fmla="*/ 358775 w 422275"/>
              <a:gd name="connsiteY4" fmla="*/ 859631 h 1135856"/>
              <a:gd name="connsiteX5" fmla="*/ 422275 w 422275"/>
              <a:gd name="connsiteY5" fmla="*/ 1135856 h 1135856"/>
              <a:gd name="connsiteX6" fmla="*/ 0 w 422275"/>
              <a:gd name="connsiteY6" fmla="*/ 1132681 h 1135856"/>
              <a:gd name="connsiteX7" fmla="*/ 31750 w 422275"/>
              <a:gd name="connsiteY7" fmla="*/ 8731 h 1135856"/>
              <a:gd name="connsiteX0" fmla="*/ 31750 w 422275"/>
              <a:gd name="connsiteY0" fmla="*/ 8731 h 1135856"/>
              <a:gd name="connsiteX1" fmla="*/ 273050 w 422275"/>
              <a:gd name="connsiteY1" fmla="*/ 0 h 1135856"/>
              <a:gd name="connsiteX2" fmla="*/ 270669 w 422275"/>
              <a:gd name="connsiteY2" fmla="*/ 221456 h 1135856"/>
              <a:gd name="connsiteX3" fmla="*/ 311944 w 422275"/>
              <a:gd name="connsiteY3" fmla="*/ 524668 h 1135856"/>
              <a:gd name="connsiteX4" fmla="*/ 358775 w 422275"/>
              <a:gd name="connsiteY4" fmla="*/ 859631 h 1135856"/>
              <a:gd name="connsiteX5" fmla="*/ 422275 w 422275"/>
              <a:gd name="connsiteY5" fmla="*/ 1135856 h 1135856"/>
              <a:gd name="connsiteX6" fmla="*/ 0 w 422275"/>
              <a:gd name="connsiteY6" fmla="*/ 1132681 h 1135856"/>
              <a:gd name="connsiteX7" fmla="*/ 31750 w 422275"/>
              <a:gd name="connsiteY7" fmla="*/ 8731 h 1135856"/>
              <a:gd name="connsiteX0" fmla="*/ 31750 w 407987"/>
              <a:gd name="connsiteY0" fmla="*/ 8731 h 1135856"/>
              <a:gd name="connsiteX1" fmla="*/ 273050 w 407987"/>
              <a:gd name="connsiteY1" fmla="*/ 0 h 1135856"/>
              <a:gd name="connsiteX2" fmla="*/ 270669 w 407987"/>
              <a:gd name="connsiteY2" fmla="*/ 221456 h 1135856"/>
              <a:gd name="connsiteX3" fmla="*/ 311944 w 407987"/>
              <a:gd name="connsiteY3" fmla="*/ 524668 h 1135856"/>
              <a:gd name="connsiteX4" fmla="*/ 358775 w 407987"/>
              <a:gd name="connsiteY4" fmla="*/ 859631 h 1135856"/>
              <a:gd name="connsiteX5" fmla="*/ 407987 w 407987"/>
              <a:gd name="connsiteY5" fmla="*/ 1135856 h 1135856"/>
              <a:gd name="connsiteX6" fmla="*/ 0 w 407987"/>
              <a:gd name="connsiteY6" fmla="*/ 1132681 h 1135856"/>
              <a:gd name="connsiteX7" fmla="*/ 31750 w 407987"/>
              <a:gd name="connsiteY7" fmla="*/ 8731 h 1135856"/>
              <a:gd name="connsiteX0" fmla="*/ 31750 w 407987"/>
              <a:gd name="connsiteY0" fmla="*/ 8731 h 1135856"/>
              <a:gd name="connsiteX1" fmla="*/ 273050 w 407987"/>
              <a:gd name="connsiteY1" fmla="*/ 0 h 1135856"/>
              <a:gd name="connsiteX2" fmla="*/ 270669 w 407987"/>
              <a:gd name="connsiteY2" fmla="*/ 221456 h 1135856"/>
              <a:gd name="connsiteX3" fmla="*/ 311944 w 407987"/>
              <a:gd name="connsiteY3" fmla="*/ 524668 h 1135856"/>
              <a:gd name="connsiteX4" fmla="*/ 358775 w 407987"/>
              <a:gd name="connsiteY4" fmla="*/ 859631 h 1135856"/>
              <a:gd name="connsiteX5" fmla="*/ 407987 w 407987"/>
              <a:gd name="connsiteY5" fmla="*/ 1135856 h 1135856"/>
              <a:gd name="connsiteX6" fmla="*/ 0 w 407987"/>
              <a:gd name="connsiteY6" fmla="*/ 1132681 h 1135856"/>
              <a:gd name="connsiteX7" fmla="*/ 31750 w 407987"/>
              <a:gd name="connsiteY7" fmla="*/ 8731 h 1135856"/>
              <a:gd name="connsiteX0" fmla="*/ 0 w 731043"/>
              <a:gd name="connsiteY0" fmla="*/ 3968 h 1135856"/>
              <a:gd name="connsiteX1" fmla="*/ 596106 w 731043"/>
              <a:gd name="connsiteY1" fmla="*/ 0 h 1135856"/>
              <a:gd name="connsiteX2" fmla="*/ 593725 w 731043"/>
              <a:gd name="connsiteY2" fmla="*/ 221456 h 1135856"/>
              <a:gd name="connsiteX3" fmla="*/ 635000 w 731043"/>
              <a:gd name="connsiteY3" fmla="*/ 524668 h 1135856"/>
              <a:gd name="connsiteX4" fmla="*/ 681831 w 731043"/>
              <a:gd name="connsiteY4" fmla="*/ 859631 h 1135856"/>
              <a:gd name="connsiteX5" fmla="*/ 731043 w 731043"/>
              <a:gd name="connsiteY5" fmla="*/ 1135856 h 1135856"/>
              <a:gd name="connsiteX6" fmla="*/ 323056 w 731043"/>
              <a:gd name="connsiteY6" fmla="*/ 1132681 h 1135856"/>
              <a:gd name="connsiteX7" fmla="*/ 0 w 731043"/>
              <a:gd name="connsiteY7" fmla="*/ 3968 h 1135856"/>
              <a:gd name="connsiteX0" fmla="*/ 7938 w 738981"/>
              <a:gd name="connsiteY0" fmla="*/ 3968 h 1135856"/>
              <a:gd name="connsiteX1" fmla="*/ 604044 w 738981"/>
              <a:gd name="connsiteY1" fmla="*/ 0 h 1135856"/>
              <a:gd name="connsiteX2" fmla="*/ 601663 w 738981"/>
              <a:gd name="connsiteY2" fmla="*/ 221456 h 1135856"/>
              <a:gd name="connsiteX3" fmla="*/ 642938 w 738981"/>
              <a:gd name="connsiteY3" fmla="*/ 524668 h 1135856"/>
              <a:gd name="connsiteX4" fmla="*/ 689769 w 738981"/>
              <a:gd name="connsiteY4" fmla="*/ 859631 h 1135856"/>
              <a:gd name="connsiteX5" fmla="*/ 738981 w 738981"/>
              <a:gd name="connsiteY5" fmla="*/ 1135856 h 1135856"/>
              <a:gd name="connsiteX6" fmla="*/ 0 w 738981"/>
              <a:gd name="connsiteY6" fmla="*/ 1127918 h 1135856"/>
              <a:gd name="connsiteX7" fmla="*/ 7938 w 738981"/>
              <a:gd name="connsiteY7" fmla="*/ 3968 h 1135856"/>
              <a:gd name="connsiteX0" fmla="*/ 239713 w 738981"/>
              <a:gd name="connsiteY0" fmla="*/ 0 h 1141413"/>
              <a:gd name="connsiteX1" fmla="*/ 604044 w 738981"/>
              <a:gd name="connsiteY1" fmla="*/ 5557 h 1141413"/>
              <a:gd name="connsiteX2" fmla="*/ 601663 w 738981"/>
              <a:gd name="connsiteY2" fmla="*/ 227013 h 1141413"/>
              <a:gd name="connsiteX3" fmla="*/ 642938 w 738981"/>
              <a:gd name="connsiteY3" fmla="*/ 530225 h 1141413"/>
              <a:gd name="connsiteX4" fmla="*/ 689769 w 738981"/>
              <a:gd name="connsiteY4" fmla="*/ 865188 h 1141413"/>
              <a:gd name="connsiteX5" fmla="*/ 738981 w 738981"/>
              <a:gd name="connsiteY5" fmla="*/ 1141413 h 1141413"/>
              <a:gd name="connsiteX6" fmla="*/ 0 w 738981"/>
              <a:gd name="connsiteY6" fmla="*/ 1133475 h 1141413"/>
              <a:gd name="connsiteX7" fmla="*/ 239713 w 738981"/>
              <a:gd name="connsiteY7" fmla="*/ 0 h 1141413"/>
              <a:gd name="connsiteX0" fmla="*/ 4763 w 504031"/>
              <a:gd name="connsiteY0" fmla="*/ 0 h 1149350"/>
              <a:gd name="connsiteX1" fmla="*/ 369094 w 504031"/>
              <a:gd name="connsiteY1" fmla="*/ 5557 h 1149350"/>
              <a:gd name="connsiteX2" fmla="*/ 366713 w 504031"/>
              <a:gd name="connsiteY2" fmla="*/ 227013 h 1149350"/>
              <a:gd name="connsiteX3" fmla="*/ 407988 w 504031"/>
              <a:gd name="connsiteY3" fmla="*/ 530225 h 1149350"/>
              <a:gd name="connsiteX4" fmla="*/ 454819 w 504031"/>
              <a:gd name="connsiteY4" fmla="*/ 865188 h 1149350"/>
              <a:gd name="connsiteX5" fmla="*/ 504031 w 504031"/>
              <a:gd name="connsiteY5" fmla="*/ 1141413 h 1149350"/>
              <a:gd name="connsiteX6" fmla="*/ 0 w 504031"/>
              <a:gd name="connsiteY6" fmla="*/ 1149350 h 1149350"/>
              <a:gd name="connsiteX7" fmla="*/ 4763 w 504031"/>
              <a:gd name="connsiteY7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031" h="1149350">
                <a:moveTo>
                  <a:pt x="4763" y="0"/>
                </a:moveTo>
                <a:lnTo>
                  <a:pt x="369094" y="5557"/>
                </a:lnTo>
                <a:cubicBezTo>
                  <a:pt x="368300" y="79376"/>
                  <a:pt x="367507" y="153194"/>
                  <a:pt x="366713" y="227013"/>
                </a:cubicBezTo>
                <a:lnTo>
                  <a:pt x="407988" y="530225"/>
                </a:lnTo>
                <a:lnTo>
                  <a:pt x="454819" y="865188"/>
                </a:lnTo>
                <a:cubicBezTo>
                  <a:pt x="464080" y="957263"/>
                  <a:pt x="497152" y="1049338"/>
                  <a:pt x="504031" y="1141413"/>
                </a:cubicBezTo>
                <a:lnTo>
                  <a:pt x="0" y="1149350"/>
                </a:lnTo>
                <a:cubicBezTo>
                  <a:pt x="1588" y="766233"/>
                  <a:pt x="3175" y="383117"/>
                  <a:pt x="476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Freeform 168"/>
          <p:cNvSpPr/>
          <p:nvPr/>
        </p:nvSpPr>
        <p:spPr>
          <a:xfrm>
            <a:off x="6026712" y="1992312"/>
            <a:ext cx="458050" cy="1156494"/>
          </a:xfrm>
          <a:custGeom>
            <a:avLst/>
            <a:gdLst>
              <a:gd name="connsiteX0" fmla="*/ 0 w 342900"/>
              <a:gd name="connsiteY0" fmla="*/ 15875 h 1130300"/>
              <a:gd name="connsiteX1" fmla="*/ 0 w 342900"/>
              <a:gd name="connsiteY1" fmla="*/ 219075 h 1130300"/>
              <a:gd name="connsiteX2" fmla="*/ 44450 w 342900"/>
              <a:gd name="connsiteY2" fmla="*/ 463550 h 1130300"/>
              <a:gd name="connsiteX3" fmla="*/ 98425 w 342900"/>
              <a:gd name="connsiteY3" fmla="*/ 717550 h 1130300"/>
              <a:gd name="connsiteX4" fmla="*/ 133350 w 342900"/>
              <a:gd name="connsiteY4" fmla="*/ 1044575 h 1130300"/>
              <a:gd name="connsiteX5" fmla="*/ 136525 w 342900"/>
              <a:gd name="connsiteY5" fmla="*/ 1130300 h 1130300"/>
              <a:gd name="connsiteX6" fmla="*/ 339725 w 342900"/>
              <a:gd name="connsiteY6" fmla="*/ 1120775 h 1130300"/>
              <a:gd name="connsiteX7" fmla="*/ 342900 w 342900"/>
              <a:gd name="connsiteY7" fmla="*/ 0 h 1130300"/>
              <a:gd name="connsiteX8" fmla="*/ 0 w 342900"/>
              <a:gd name="connsiteY8" fmla="*/ 15875 h 1130300"/>
              <a:gd name="connsiteX0" fmla="*/ 9525 w 342900"/>
              <a:gd name="connsiteY0" fmla="*/ 15875 h 1130300"/>
              <a:gd name="connsiteX1" fmla="*/ 0 w 342900"/>
              <a:gd name="connsiteY1" fmla="*/ 219075 h 1130300"/>
              <a:gd name="connsiteX2" fmla="*/ 44450 w 342900"/>
              <a:gd name="connsiteY2" fmla="*/ 463550 h 1130300"/>
              <a:gd name="connsiteX3" fmla="*/ 98425 w 342900"/>
              <a:gd name="connsiteY3" fmla="*/ 717550 h 1130300"/>
              <a:gd name="connsiteX4" fmla="*/ 133350 w 342900"/>
              <a:gd name="connsiteY4" fmla="*/ 1044575 h 1130300"/>
              <a:gd name="connsiteX5" fmla="*/ 136525 w 342900"/>
              <a:gd name="connsiteY5" fmla="*/ 1130300 h 1130300"/>
              <a:gd name="connsiteX6" fmla="*/ 339725 w 342900"/>
              <a:gd name="connsiteY6" fmla="*/ 1120775 h 1130300"/>
              <a:gd name="connsiteX7" fmla="*/ 342900 w 342900"/>
              <a:gd name="connsiteY7" fmla="*/ 0 h 1130300"/>
              <a:gd name="connsiteX8" fmla="*/ 9525 w 342900"/>
              <a:gd name="connsiteY8" fmla="*/ 15875 h 1130300"/>
              <a:gd name="connsiteX0" fmla="*/ 0 w 333375"/>
              <a:gd name="connsiteY0" fmla="*/ 15875 h 1130300"/>
              <a:gd name="connsiteX1" fmla="*/ 4763 w 333375"/>
              <a:gd name="connsiteY1" fmla="*/ 219075 h 1130300"/>
              <a:gd name="connsiteX2" fmla="*/ 34925 w 333375"/>
              <a:gd name="connsiteY2" fmla="*/ 463550 h 1130300"/>
              <a:gd name="connsiteX3" fmla="*/ 88900 w 333375"/>
              <a:gd name="connsiteY3" fmla="*/ 717550 h 1130300"/>
              <a:gd name="connsiteX4" fmla="*/ 123825 w 333375"/>
              <a:gd name="connsiteY4" fmla="*/ 1044575 h 1130300"/>
              <a:gd name="connsiteX5" fmla="*/ 127000 w 333375"/>
              <a:gd name="connsiteY5" fmla="*/ 1130300 h 1130300"/>
              <a:gd name="connsiteX6" fmla="*/ 330200 w 333375"/>
              <a:gd name="connsiteY6" fmla="*/ 1120775 h 1130300"/>
              <a:gd name="connsiteX7" fmla="*/ 333375 w 333375"/>
              <a:gd name="connsiteY7" fmla="*/ 0 h 1130300"/>
              <a:gd name="connsiteX8" fmla="*/ 0 w 333375"/>
              <a:gd name="connsiteY8" fmla="*/ 15875 h 1130300"/>
              <a:gd name="connsiteX0" fmla="*/ 0 w 333375"/>
              <a:gd name="connsiteY0" fmla="*/ 15875 h 1130300"/>
              <a:gd name="connsiteX1" fmla="*/ 4763 w 333375"/>
              <a:gd name="connsiteY1" fmla="*/ 219075 h 1130300"/>
              <a:gd name="connsiteX2" fmla="*/ 53975 w 333375"/>
              <a:gd name="connsiteY2" fmla="*/ 463550 h 1130300"/>
              <a:gd name="connsiteX3" fmla="*/ 88900 w 333375"/>
              <a:gd name="connsiteY3" fmla="*/ 717550 h 1130300"/>
              <a:gd name="connsiteX4" fmla="*/ 123825 w 333375"/>
              <a:gd name="connsiteY4" fmla="*/ 1044575 h 1130300"/>
              <a:gd name="connsiteX5" fmla="*/ 127000 w 333375"/>
              <a:gd name="connsiteY5" fmla="*/ 1130300 h 1130300"/>
              <a:gd name="connsiteX6" fmla="*/ 330200 w 333375"/>
              <a:gd name="connsiteY6" fmla="*/ 1120775 h 1130300"/>
              <a:gd name="connsiteX7" fmla="*/ 333375 w 333375"/>
              <a:gd name="connsiteY7" fmla="*/ 0 h 1130300"/>
              <a:gd name="connsiteX8" fmla="*/ 0 w 333375"/>
              <a:gd name="connsiteY8" fmla="*/ 15875 h 1130300"/>
              <a:gd name="connsiteX0" fmla="*/ 0 w 333375"/>
              <a:gd name="connsiteY0" fmla="*/ 15875 h 1130300"/>
              <a:gd name="connsiteX1" fmla="*/ 4763 w 333375"/>
              <a:gd name="connsiteY1" fmla="*/ 219075 h 1130300"/>
              <a:gd name="connsiteX2" fmla="*/ 53975 w 333375"/>
              <a:gd name="connsiteY2" fmla="*/ 463550 h 1130300"/>
              <a:gd name="connsiteX3" fmla="*/ 100806 w 333375"/>
              <a:gd name="connsiteY3" fmla="*/ 717550 h 1130300"/>
              <a:gd name="connsiteX4" fmla="*/ 123825 w 333375"/>
              <a:gd name="connsiteY4" fmla="*/ 1044575 h 1130300"/>
              <a:gd name="connsiteX5" fmla="*/ 127000 w 333375"/>
              <a:gd name="connsiteY5" fmla="*/ 1130300 h 1130300"/>
              <a:gd name="connsiteX6" fmla="*/ 330200 w 333375"/>
              <a:gd name="connsiteY6" fmla="*/ 1120775 h 1130300"/>
              <a:gd name="connsiteX7" fmla="*/ 333375 w 333375"/>
              <a:gd name="connsiteY7" fmla="*/ 0 h 1130300"/>
              <a:gd name="connsiteX8" fmla="*/ 0 w 333375"/>
              <a:gd name="connsiteY8" fmla="*/ 15875 h 1130300"/>
              <a:gd name="connsiteX0" fmla="*/ 0 w 333375"/>
              <a:gd name="connsiteY0" fmla="*/ 15875 h 1130300"/>
              <a:gd name="connsiteX1" fmla="*/ 4763 w 333375"/>
              <a:gd name="connsiteY1" fmla="*/ 219075 h 1130300"/>
              <a:gd name="connsiteX2" fmla="*/ 53975 w 333375"/>
              <a:gd name="connsiteY2" fmla="*/ 463550 h 1130300"/>
              <a:gd name="connsiteX3" fmla="*/ 100806 w 333375"/>
              <a:gd name="connsiteY3" fmla="*/ 717550 h 1130300"/>
              <a:gd name="connsiteX4" fmla="*/ 138112 w 333375"/>
              <a:gd name="connsiteY4" fmla="*/ 1044575 h 1130300"/>
              <a:gd name="connsiteX5" fmla="*/ 127000 w 333375"/>
              <a:gd name="connsiteY5" fmla="*/ 1130300 h 1130300"/>
              <a:gd name="connsiteX6" fmla="*/ 330200 w 333375"/>
              <a:gd name="connsiteY6" fmla="*/ 1120775 h 1130300"/>
              <a:gd name="connsiteX7" fmla="*/ 333375 w 333375"/>
              <a:gd name="connsiteY7" fmla="*/ 0 h 1130300"/>
              <a:gd name="connsiteX8" fmla="*/ 0 w 333375"/>
              <a:gd name="connsiteY8" fmla="*/ 15875 h 1130300"/>
              <a:gd name="connsiteX0" fmla="*/ 0 w 333375"/>
              <a:gd name="connsiteY0" fmla="*/ 15875 h 1130300"/>
              <a:gd name="connsiteX1" fmla="*/ 9526 w 333375"/>
              <a:gd name="connsiteY1" fmla="*/ 219075 h 1130300"/>
              <a:gd name="connsiteX2" fmla="*/ 53975 w 333375"/>
              <a:gd name="connsiteY2" fmla="*/ 463550 h 1130300"/>
              <a:gd name="connsiteX3" fmla="*/ 100806 w 333375"/>
              <a:gd name="connsiteY3" fmla="*/ 717550 h 1130300"/>
              <a:gd name="connsiteX4" fmla="*/ 138112 w 333375"/>
              <a:gd name="connsiteY4" fmla="*/ 1044575 h 1130300"/>
              <a:gd name="connsiteX5" fmla="*/ 127000 w 333375"/>
              <a:gd name="connsiteY5" fmla="*/ 1130300 h 1130300"/>
              <a:gd name="connsiteX6" fmla="*/ 330200 w 333375"/>
              <a:gd name="connsiteY6" fmla="*/ 1120775 h 1130300"/>
              <a:gd name="connsiteX7" fmla="*/ 333375 w 333375"/>
              <a:gd name="connsiteY7" fmla="*/ 0 h 1130300"/>
              <a:gd name="connsiteX8" fmla="*/ 0 w 333375"/>
              <a:gd name="connsiteY8" fmla="*/ 15875 h 1130300"/>
              <a:gd name="connsiteX0" fmla="*/ 0 w 604837"/>
              <a:gd name="connsiteY0" fmla="*/ 11113 h 1125538"/>
              <a:gd name="connsiteX1" fmla="*/ 9526 w 604837"/>
              <a:gd name="connsiteY1" fmla="*/ 214313 h 1125538"/>
              <a:gd name="connsiteX2" fmla="*/ 53975 w 604837"/>
              <a:gd name="connsiteY2" fmla="*/ 458788 h 1125538"/>
              <a:gd name="connsiteX3" fmla="*/ 100806 w 604837"/>
              <a:gd name="connsiteY3" fmla="*/ 712788 h 1125538"/>
              <a:gd name="connsiteX4" fmla="*/ 138112 w 604837"/>
              <a:gd name="connsiteY4" fmla="*/ 1039813 h 1125538"/>
              <a:gd name="connsiteX5" fmla="*/ 127000 w 604837"/>
              <a:gd name="connsiteY5" fmla="*/ 1125538 h 1125538"/>
              <a:gd name="connsiteX6" fmla="*/ 330200 w 604837"/>
              <a:gd name="connsiteY6" fmla="*/ 1116013 h 1125538"/>
              <a:gd name="connsiteX7" fmla="*/ 604837 w 604837"/>
              <a:gd name="connsiteY7" fmla="*/ 0 h 1125538"/>
              <a:gd name="connsiteX8" fmla="*/ 0 w 604837"/>
              <a:gd name="connsiteY8" fmla="*/ 11113 h 1125538"/>
              <a:gd name="connsiteX0" fmla="*/ 0 w 604837"/>
              <a:gd name="connsiteY0" fmla="*/ 11113 h 1127919"/>
              <a:gd name="connsiteX1" fmla="*/ 9526 w 604837"/>
              <a:gd name="connsiteY1" fmla="*/ 214313 h 1127919"/>
              <a:gd name="connsiteX2" fmla="*/ 53975 w 604837"/>
              <a:gd name="connsiteY2" fmla="*/ 458788 h 1127919"/>
              <a:gd name="connsiteX3" fmla="*/ 100806 w 604837"/>
              <a:gd name="connsiteY3" fmla="*/ 712788 h 1127919"/>
              <a:gd name="connsiteX4" fmla="*/ 138112 w 604837"/>
              <a:gd name="connsiteY4" fmla="*/ 1039813 h 1127919"/>
              <a:gd name="connsiteX5" fmla="*/ 127000 w 604837"/>
              <a:gd name="connsiteY5" fmla="*/ 1125538 h 1127919"/>
              <a:gd name="connsiteX6" fmla="*/ 604043 w 604837"/>
              <a:gd name="connsiteY6" fmla="*/ 1127919 h 1127919"/>
              <a:gd name="connsiteX7" fmla="*/ 604837 w 604837"/>
              <a:gd name="connsiteY7" fmla="*/ 0 h 1127919"/>
              <a:gd name="connsiteX8" fmla="*/ 0 w 604837"/>
              <a:gd name="connsiteY8" fmla="*/ 11113 h 1127919"/>
              <a:gd name="connsiteX0" fmla="*/ 0 w 604048"/>
              <a:gd name="connsiteY0" fmla="*/ 20638 h 1137444"/>
              <a:gd name="connsiteX1" fmla="*/ 9526 w 604048"/>
              <a:gd name="connsiteY1" fmla="*/ 223838 h 1137444"/>
              <a:gd name="connsiteX2" fmla="*/ 53975 w 604048"/>
              <a:gd name="connsiteY2" fmla="*/ 468313 h 1137444"/>
              <a:gd name="connsiteX3" fmla="*/ 100806 w 604048"/>
              <a:gd name="connsiteY3" fmla="*/ 722313 h 1137444"/>
              <a:gd name="connsiteX4" fmla="*/ 138112 w 604048"/>
              <a:gd name="connsiteY4" fmla="*/ 1049338 h 1137444"/>
              <a:gd name="connsiteX5" fmla="*/ 127000 w 604048"/>
              <a:gd name="connsiteY5" fmla="*/ 1135063 h 1137444"/>
              <a:gd name="connsiteX6" fmla="*/ 604043 w 604048"/>
              <a:gd name="connsiteY6" fmla="*/ 1137444 h 1137444"/>
              <a:gd name="connsiteX7" fmla="*/ 446087 w 604048"/>
              <a:gd name="connsiteY7" fmla="*/ 0 h 1137444"/>
              <a:gd name="connsiteX8" fmla="*/ 0 w 604048"/>
              <a:gd name="connsiteY8" fmla="*/ 20638 h 1137444"/>
              <a:gd name="connsiteX0" fmla="*/ 0 w 458050"/>
              <a:gd name="connsiteY0" fmla="*/ 20638 h 1156494"/>
              <a:gd name="connsiteX1" fmla="*/ 9526 w 458050"/>
              <a:gd name="connsiteY1" fmla="*/ 223838 h 1156494"/>
              <a:gd name="connsiteX2" fmla="*/ 53975 w 458050"/>
              <a:gd name="connsiteY2" fmla="*/ 468313 h 1156494"/>
              <a:gd name="connsiteX3" fmla="*/ 100806 w 458050"/>
              <a:gd name="connsiteY3" fmla="*/ 722313 h 1156494"/>
              <a:gd name="connsiteX4" fmla="*/ 138112 w 458050"/>
              <a:gd name="connsiteY4" fmla="*/ 1049338 h 1156494"/>
              <a:gd name="connsiteX5" fmla="*/ 127000 w 458050"/>
              <a:gd name="connsiteY5" fmla="*/ 1135063 h 1156494"/>
              <a:gd name="connsiteX6" fmla="*/ 457993 w 458050"/>
              <a:gd name="connsiteY6" fmla="*/ 1156494 h 1156494"/>
              <a:gd name="connsiteX7" fmla="*/ 446087 w 458050"/>
              <a:gd name="connsiteY7" fmla="*/ 0 h 1156494"/>
              <a:gd name="connsiteX8" fmla="*/ 0 w 458050"/>
              <a:gd name="connsiteY8" fmla="*/ 20638 h 115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050" h="1156494">
                <a:moveTo>
                  <a:pt x="0" y="20638"/>
                </a:moveTo>
                <a:lnTo>
                  <a:pt x="9526" y="223838"/>
                </a:lnTo>
                <a:lnTo>
                  <a:pt x="53975" y="468313"/>
                </a:lnTo>
                <a:lnTo>
                  <a:pt x="100806" y="722313"/>
                </a:lnTo>
                <a:lnTo>
                  <a:pt x="138112" y="1049338"/>
                </a:lnTo>
                <a:lnTo>
                  <a:pt x="127000" y="1135063"/>
                </a:lnTo>
                <a:lnTo>
                  <a:pt x="457993" y="1156494"/>
                </a:lnTo>
                <a:cubicBezTo>
                  <a:pt x="459051" y="782902"/>
                  <a:pt x="445029" y="373592"/>
                  <a:pt x="446087" y="0"/>
                </a:cubicBezTo>
                <a:lnTo>
                  <a:pt x="0" y="2063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Freeform 169"/>
          <p:cNvSpPr/>
          <p:nvPr/>
        </p:nvSpPr>
        <p:spPr>
          <a:xfrm>
            <a:off x="6872054" y="2145507"/>
            <a:ext cx="469901" cy="1143793"/>
          </a:xfrm>
          <a:custGeom>
            <a:avLst/>
            <a:gdLst>
              <a:gd name="connsiteX0" fmla="*/ 190500 w 384175"/>
              <a:gd name="connsiteY0" fmla="*/ 31750 h 1155700"/>
              <a:gd name="connsiteX1" fmla="*/ 292100 w 384175"/>
              <a:gd name="connsiteY1" fmla="*/ 190500 h 1155700"/>
              <a:gd name="connsiteX2" fmla="*/ 358775 w 384175"/>
              <a:gd name="connsiteY2" fmla="*/ 466725 h 1155700"/>
              <a:gd name="connsiteX3" fmla="*/ 384175 w 384175"/>
              <a:gd name="connsiteY3" fmla="*/ 711200 h 1155700"/>
              <a:gd name="connsiteX4" fmla="*/ 374650 w 384175"/>
              <a:gd name="connsiteY4" fmla="*/ 946150 h 1155700"/>
              <a:gd name="connsiteX5" fmla="*/ 339725 w 384175"/>
              <a:gd name="connsiteY5" fmla="*/ 1155700 h 1155700"/>
              <a:gd name="connsiteX6" fmla="*/ 0 w 384175"/>
              <a:gd name="connsiteY6" fmla="*/ 1139825 h 1155700"/>
              <a:gd name="connsiteX7" fmla="*/ 12700 w 384175"/>
              <a:gd name="connsiteY7" fmla="*/ 0 h 1155700"/>
              <a:gd name="connsiteX8" fmla="*/ 190500 w 384175"/>
              <a:gd name="connsiteY8" fmla="*/ 31750 h 1155700"/>
              <a:gd name="connsiteX0" fmla="*/ 190500 w 384175"/>
              <a:gd name="connsiteY0" fmla="*/ 31750 h 1155700"/>
              <a:gd name="connsiteX1" fmla="*/ 263525 w 384175"/>
              <a:gd name="connsiteY1" fmla="*/ 200025 h 1155700"/>
              <a:gd name="connsiteX2" fmla="*/ 358775 w 384175"/>
              <a:gd name="connsiteY2" fmla="*/ 466725 h 1155700"/>
              <a:gd name="connsiteX3" fmla="*/ 384175 w 384175"/>
              <a:gd name="connsiteY3" fmla="*/ 711200 h 1155700"/>
              <a:gd name="connsiteX4" fmla="*/ 374650 w 384175"/>
              <a:gd name="connsiteY4" fmla="*/ 946150 h 1155700"/>
              <a:gd name="connsiteX5" fmla="*/ 339725 w 384175"/>
              <a:gd name="connsiteY5" fmla="*/ 1155700 h 1155700"/>
              <a:gd name="connsiteX6" fmla="*/ 0 w 384175"/>
              <a:gd name="connsiteY6" fmla="*/ 1139825 h 1155700"/>
              <a:gd name="connsiteX7" fmla="*/ 12700 w 384175"/>
              <a:gd name="connsiteY7" fmla="*/ 0 h 1155700"/>
              <a:gd name="connsiteX8" fmla="*/ 190500 w 384175"/>
              <a:gd name="connsiteY8" fmla="*/ 31750 h 1155700"/>
              <a:gd name="connsiteX0" fmla="*/ 190500 w 384175"/>
              <a:gd name="connsiteY0" fmla="*/ 31750 h 1155700"/>
              <a:gd name="connsiteX1" fmla="*/ 270669 w 384175"/>
              <a:gd name="connsiteY1" fmla="*/ 200025 h 1155700"/>
              <a:gd name="connsiteX2" fmla="*/ 358775 w 384175"/>
              <a:gd name="connsiteY2" fmla="*/ 466725 h 1155700"/>
              <a:gd name="connsiteX3" fmla="*/ 384175 w 384175"/>
              <a:gd name="connsiteY3" fmla="*/ 711200 h 1155700"/>
              <a:gd name="connsiteX4" fmla="*/ 374650 w 384175"/>
              <a:gd name="connsiteY4" fmla="*/ 946150 h 1155700"/>
              <a:gd name="connsiteX5" fmla="*/ 339725 w 384175"/>
              <a:gd name="connsiteY5" fmla="*/ 1155700 h 1155700"/>
              <a:gd name="connsiteX6" fmla="*/ 0 w 384175"/>
              <a:gd name="connsiteY6" fmla="*/ 1139825 h 1155700"/>
              <a:gd name="connsiteX7" fmla="*/ 12700 w 384175"/>
              <a:gd name="connsiteY7" fmla="*/ 0 h 1155700"/>
              <a:gd name="connsiteX8" fmla="*/ 190500 w 384175"/>
              <a:gd name="connsiteY8" fmla="*/ 31750 h 1155700"/>
              <a:gd name="connsiteX0" fmla="*/ 183356 w 384175"/>
              <a:gd name="connsiteY0" fmla="*/ 31750 h 1155700"/>
              <a:gd name="connsiteX1" fmla="*/ 270669 w 384175"/>
              <a:gd name="connsiteY1" fmla="*/ 200025 h 1155700"/>
              <a:gd name="connsiteX2" fmla="*/ 358775 w 384175"/>
              <a:gd name="connsiteY2" fmla="*/ 466725 h 1155700"/>
              <a:gd name="connsiteX3" fmla="*/ 384175 w 384175"/>
              <a:gd name="connsiteY3" fmla="*/ 711200 h 1155700"/>
              <a:gd name="connsiteX4" fmla="*/ 374650 w 384175"/>
              <a:gd name="connsiteY4" fmla="*/ 946150 h 1155700"/>
              <a:gd name="connsiteX5" fmla="*/ 339725 w 384175"/>
              <a:gd name="connsiteY5" fmla="*/ 1155700 h 1155700"/>
              <a:gd name="connsiteX6" fmla="*/ 0 w 384175"/>
              <a:gd name="connsiteY6" fmla="*/ 1139825 h 1155700"/>
              <a:gd name="connsiteX7" fmla="*/ 12700 w 384175"/>
              <a:gd name="connsiteY7" fmla="*/ 0 h 1155700"/>
              <a:gd name="connsiteX8" fmla="*/ 183356 w 384175"/>
              <a:gd name="connsiteY8" fmla="*/ 31750 h 1155700"/>
              <a:gd name="connsiteX0" fmla="*/ 190500 w 384175"/>
              <a:gd name="connsiteY0" fmla="*/ 29369 h 1155700"/>
              <a:gd name="connsiteX1" fmla="*/ 270669 w 384175"/>
              <a:gd name="connsiteY1" fmla="*/ 200025 h 1155700"/>
              <a:gd name="connsiteX2" fmla="*/ 358775 w 384175"/>
              <a:gd name="connsiteY2" fmla="*/ 466725 h 1155700"/>
              <a:gd name="connsiteX3" fmla="*/ 384175 w 384175"/>
              <a:gd name="connsiteY3" fmla="*/ 711200 h 1155700"/>
              <a:gd name="connsiteX4" fmla="*/ 374650 w 384175"/>
              <a:gd name="connsiteY4" fmla="*/ 946150 h 1155700"/>
              <a:gd name="connsiteX5" fmla="*/ 339725 w 384175"/>
              <a:gd name="connsiteY5" fmla="*/ 1155700 h 1155700"/>
              <a:gd name="connsiteX6" fmla="*/ 0 w 384175"/>
              <a:gd name="connsiteY6" fmla="*/ 1139825 h 1155700"/>
              <a:gd name="connsiteX7" fmla="*/ 12700 w 384175"/>
              <a:gd name="connsiteY7" fmla="*/ 0 h 1155700"/>
              <a:gd name="connsiteX8" fmla="*/ 190500 w 384175"/>
              <a:gd name="connsiteY8" fmla="*/ 29369 h 1155700"/>
              <a:gd name="connsiteX0" fmla="*/ 190500 w 384175"/>
              <a:gd name="connsiteY0" fmla="*/ 29369 h 1155700"/>
              <a:gd name="connsiteX1" fmla="*/ 270669 w 384175"/>
              <a:gd name="connsiteY1" fmla="*/ 200025 h 1155700"/>
              <a:gd name="connsiteX2" fmla="*/ 332581 w 384175"/>
              <a:gd name="connsiteY2" fmla="*/ 471487 h 1155700"/>
              <a:gd name="connsiteX3" fmla="*/ 384175 w 384175"/>
              <a:gd name="connsiteY3" fmla="*/ 711200 h 1155700"/>
              <a:gd name="connsiteX4" fmla="*/ 374650 w 384175"/>
              <a:gd name="connsiteY4" fmla="*/ 946150 h 1155700"/>
              <a:gd name="connsiteX5" fmla="*/ 339725 w 384175"/>
              <a:gd name="connsiteY5" fmla="*/ 1155700 h 1155700"/>
              <a:gd name="connsiteX6" fmla="*/ 0 w 384175"/>
              <a:gd name="connsiteY6" fmla="*/ 1139825 h 1155700"/>
              <a:gd name="connsiteX7" fmla="*/ 12700 w 384175"/>
              <a:gd name="connsiteY7" fmla="*/ 0 h 1155700"/>
              <a:gd name="connsiteX8" fmla="*/ 190500 w 384175"/>
              <a:gd name="connsiteY8" fmla="*/ 29369 h 1155700"/>
              <a:gd name="connsiteX0" fmla="*/ 190500 w 384175"/>
              <a:gd name="connsiteY0" fmla="*/ 29369 h 1155700"/>
              <a:gd name="connsiteX1" fmla="*/ 270669 w 384175"/>
              <a:gd name="connsiteY1" fmla="*/ 200025 h 1155700"/>
              <a:gd name="connsiteX2" fmla="*/ 344487 w 384175"/>
              <a:gd name="connsiteY2" fmla="*/ 469106 h 1155700"/>
              <a:gd name="connsiteX3" fmla="*/ 384175 w 384175"/>
              <a:gd name="connsiteY3" fmla="*/ 711200 h 1155700"/>
              <a:gd name="connsiteX4" fmla="*/ 374650 w 384175"/>
              <a:gd name="connsiteY4" fmla="*/ 946150 h 1155700"/>
              <a:gd name="connsiteX5" fmla="*/ 339725 w 384175"/>
              <a:gd name="connsiteY5" fmla="*/ 1155700 h 1155700"/>
              <a:gd name="connsiteX6" fmla="*/ 0 w 384175"/>
              <a:gd name="connsiteY6" fmla="*/ 1139825 h 1155700"/>
              <a:gd name="connsiteX7" fmla="*/ 12700 w 384175"/>
              <a:gd name="connsiteY7" fmla="*/ 0 h 1155700"/>
              <a:gd name="connsiteX8" fmla="*/ 190500 w 384175"/>
              <a:gd name="connsiteY8" fmla="*/ 29369 h 1155700"/>
              <a:gd name="connsiteX0" fmla="*/ 190500 w 374650"/>
              <a:gd name="connsiteY0" fmla="*/ 29369 h 1155700"/>
              <a:gd name="connsiteX1" fmla="*/ 270669 w 374650"/>
              <a:gd name="connsiteY1" fmla="*/ 200025 h 1155700"/>
              <a:gd name="connsiteX2" fmla="*/ 344487 w 374650"/>
              <a:gd name="connsiteY2" fmla="*/ 469106 h 1155700"/>
              <a:gd name="connsiteX3" fmla="*/ 350838 w 374650"/>
              <a:gd name="connsiteY3" fmla="*/ 711200 h 1155700"/>
              <a:gd name="connsiteX4" fmla="*/ 374650 w 374650"/>
              <a:gd name="connsiteY4" fmla="*/ 946150 h 1155700"/>
              <a:gd name="connsiteX5" fmla="*/ 339725 w 374650"/>
              <a:gd name="connsiteY5" fmla="*/ 1155700 h 1155700"/>
              <a:gd name="connsiteX6" fmla="*/ 0 w 374650"/>
              <a:gd name="connsiteY6" fmla="*/ 1139825 h 1155700"/>
              <a:gd name="connsiteX7" fmla="*/ 12700 w 374650"/>
              <a:gd name="connsiteY7" fmla="*/ 0 h 1155700"/>
              <a:gd name="connsiteX8" fmla="*/ 190500 w 374650"/>
              <a:gd name="connsiteY8" fmla="*/ 29369 h 1155700"/>
              <a:gd name="connsiteX0" fmla="*/ 190500 w 374650"/>
              <a:gd name="connsiteY0" fmla="*/ 29369 h 1155700"/>
              <a:gd name="connsiteX1" fmla="*/ 270669 w 374650"/>
              <a:gd name="connsiteY1" fmla="*/ 200025 h 1155700"/>
              <a:gd name="connsiteX2" fmla="*/ 344487 w 374650"/>
              <a:gd name="connsiteY2" fmla="*/ 469106 h 1155700"/>
              <a:gd name="connsiteX3" fmla="*/ 362745 w 374650"/>
              <a:gd name="connsiteY3" fmla="*/ 668337 h 1155700"/>
              <a:gd name="connsiteX4" fmla="*/ 374650 w 374650"/>
              <a:gd name="connsiteY4" fmla="*/ 946150 h 1155700"/>
              <a:gd name="connsiteX5" fmla="*/ 339725 w 374650"/>
              <a:gd name="connsiteY5" fmla="*/ 1155700 h 1155700"/>
              <a:gd name="connsiteX6" fmla="*/ 0 w 374650"/>
              <a:gd name="connsiteY6" fmla="*/ 1139825 h 1155700"/>
              <a:gd name="connsiteX7" fmla="*/ 12700 w 374650"/>
              <a:gd name="connsiteY7" fmla="*/ 0 h 1155700"/>
              <a:gd name="connsiteX8" fmla="*/ 190500 w 374650"/>
              <a:gd name="connsiteY8" fmla="*/ 29369 h 1155700"/>
              <a:gd name="connsiteX0" fmla="*/ 190500 w 362745"/>
              <a:gd name="connsiteY0" fmla="*/ 29369 h 1155700"/>
              <a:gd name="connsiteX1" fmla="*/ 270669 w 362745"/>
              <a:gd name="connsiteY1" fmla="*/ 200025 h 1155700"/>
              <a:gd name="connsiteX2" fmla="*/ 344487 w 362745"/>
              <a:gd name="connsiteY2" fmla="*/ 469106 h 1155700"/>
              <a:gd name="connsiteX3" fmla="*/ 362745 w 362745"/>
              <a:gd name="connsiteY3" fmla="*/ 668337 h 1155700"/>
              <a:gd name="connsiteX4" fmla="*/ 334169 w 362745"/>
              <a:gd name="connsiteY4" fmla="*/ 946150 h 1155700"/>
              <a:gd name="connsiteX5" fmla="*/ 339725 w 362745"/>
              <a:gd name="connsiteY5" fmla="*/ 1155700 h 1155700"/>
              <a:gd name="connsiteX6" fmla="*/ 0 w 362745"/>
              <a:gd name="connsiteY6" fmla="*/ 1139825 h 1155700"/>
              <a:gd name="connsiteX7" fmla="*/ 12700 w 362745"/>
              <a:gd name="connsiteY7" fmla="*/ 0 h 1155700"/>
              <a:gd name="connsiteX8" fmla="*/ 190500 w 362745"/>
              <a:gd name="connsiteY8" fmla="*/ 29369 h 1155700"/>
              <a:gd name="connsiteX0" fmla="*/ 190500 w 362745"/>
              <a:gd name="connsiteY0" fmla="*/ 29369 h 1155700"/>
              <a:gd name="connsiteX1" fmla="*/ 270669 w 362745"/>
              <a:gd name="connsiteY1" fmla="*/ 200025 h 1155700"/>
              <a:gd name="connsiteX2" fmla="*/ 344487 w 362745"/>
              <a:gd name="connsiteY2" fmla="*/ 469106 h 1155700"/>
              <a:gd name="connsiteX3" fmla="*/ 362745 w 362745"/>
              <a:gd name="connsiteY3" fmla="*/ 668337 h 1155700"/>
              <a:gd name="connsiteX4" fmla="*/ 353219 w 362745"/>
              <a:gd name="connsiteY4" fmla="*/ 943768 h 1155700"/>
              <a:gd name="connsiteX5" fmla="*/ 339725 w 362745"/>
              <a:gd name="connsiteY5" fmla="*/ 1155700 h 1155700"/>
              <a:gd name="connsiteX6" fmla="*/ 0 w 362745"/>
              <a:gd name="connsiteY6" fmla="*/ 1139825 h 1155700"/>
              <a:gd name="connsiteX7" fmla="*/ 12700 w 362745"/>
              <a:gd name="connsiteY7" fmla="*/ 0 h 1155700"/>
              <a:gd name="connsiteX8" fmla="*/ 190500 w 362745"/>
              <a:gd name="connsiteY8" fmla="*/ 29369 h 1155700"/>
              <a:gd name="connsiteX0" fmla="*/ 190500 w 362745"/>
              <a:gd name="connsiteY0" fmla="*/ 29369 h 1155700"/>
              <a:gd name="connsiteX1" fmla="*/ 270669 w 362745"/>
              <a:gd name="connsiteY1" fmla="*/ 200025 h 1155700"/>
              <a:gd name="connsiteX2" fmla="*/ 344487 w 362745"/>
              <a:gd name="connsiteY2" fmla="*/ 469106 h 1155700"/>
              <a:gd name="connsiteX3" fmla="*/ 362745 w 362745"/>
              <a:gd name="connsiteY3" fmla="*/ 668337 h 1155700"/>
              <a:gd name="connsiteX4" fmla="*/ 353219 w 362745"/>
              <a:gd name="connsiteY4" fmla="*/ 943768 h 1155700"/>
              <a:gd name="connsiteX5" fmla="*/ 315912 w 362745"/>
              <a:gd name="connsiteY5" fmla="*/ 1155700 h 1155700"/>
              <a:gd name="connsiteX6" fmla="*/ 0 w 362745"/>
              <a:gd name="connsiteY6" fmla="*/ 1139825 h 1155700"/>
              <a:gd name="connsiteX7" fmla="*/ 12700 w 362745"/>
              <a:gd name="connsiteY7" fmla="*/ 0 h 1155700"/>
              <a:gd name="connsiteX8" fmla="*/ 190500 w 362745"/>
              <a:gd name="connsiteY8" fmla="*/ 29369 h 1155700"/>
              <a:gd name="connsiteX0" fmla="*/ 294481 w 466726"/>
              <a:gd name="connsiteY0" fmla="*/ 17462 h 1143793"/>
              <a:gd name="connsiteX1" fmla="*/ 374650 w 466726"/>
              <a:gd name="connsiteY1" fmla="*/ 188118 h 1143793"/>
              <a:gd name="connsiteX2" fmla="*/ 448468 w 466726"/>
              <a:gd name="connsiteY2" fmla="*/ 457199 h 1143793"/>
              <a:gd name="connsiteX3" fmla="*/ 466726 w 466726"/>
              <a:gd name="connsiteY3" fmla="*/ 656430 h 1143793"/>
              <a:gd name="connsiteX4" fmla="*/ 457200 w 466726"/>
              <a:gd name="connsiteY4" fmla="*/ 931861 h 1143793"/>
              <a:gd name="connsiteX5" fmla="*/ 419893 w 466726"/>
              <a:gd name="connsiteY5" fmla="*/ 1143793 h 1143793"/>
              <a:gd name="connsiteX6" fmla="*/ 103981 w 466726"/>
              <a:gd name="connsiteY6" fmla="*/ 1127918 h 1143793"/>
              <a:gd name="connsiteX7" fmla="*/ 0 w 466726"/>
              <a:gd name="connsiteY7" fmla="*/ 0 h 1143793"/>
              <a:gd name="connsiteX8" fmla="*/ 294481 w 466726"/>
              <a:gd name="connsiteY8" fmla="*/ 17462 h 1143793"/>
              <a:gd name="connsiteX0" fmla="*/ 297656 w 469901"/>
              <a:gd name="connsiteY0" fmla="*/ 17462 h 1143793"/>
              <a:gd name="connsiteX1" fmla="*/ 377825 w 469901"/>
              <a:gd name="connsiteY1" fmla="*/ 188118 h 1143793"/>
              <a:gd name="connsiteX2" fmla="*/ 451643 w 469901"/>
              <a:gd name="connsiteY2" fmla="*/ 457199 h 1143793"/>
              <a:gd name="connsiteX3" fmla="*/ 469901 w 469901"/>
              <a:gd name="connsiteY3" fmla="*/ 656430 h 1143793"/>
              <a:gd name="connsiteX4" fmla="*/ 460375 w 469901"/>
              <a:gd name="connsiteY4" fmla="*/ 931861 h 1143793"/>
              <a:gd name="connsiteX5" fmla="*/ 423068 w 469901"/>
              <a:gd name="connsiteY5" fmla="*/ 1143793 h 1143793"/>
              <a:gd name="connsiteX6" fmla="*/ 0 w 469901"/>
              <a:gd name="connsiteY6" fmla="*/ 1139825 h 1143793"/>
              <a:gd name="connsiteX7" fmla="*/ 3175 w 469901"/>
              <a:gd name="connsiteY7" fmla="*/ 0 h 1143793"/>
              <a:gd name="connsiteX8" fmla="*/ 297656 w 469901"/>
              <a:gd name="connsiteY8" fmla="*/ 17462 h 114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901" h="1143793">
                <a:moveTo>
                  <a:pt x="297656" y="17462"/>
                </a:moveTo>
                <a:lnTo>
                  <a:pt x="377825" y="188118"/>
                </a:lnTo>
                <a:lnTo>
                  <a:pt x="451643" y="457199"/>
                </a:lnTo>
                <a:lnTo>
                  <a:pt x="469901" y="656430"/>
                </a:lnTo>
                <a:lnTo>
                  <a:pt x="460375" y="931861"/>
                </a:lnTo>
                <a:lnTo>
                  <a:pt x="423068" y="1143793"/>
                </a:lnTo>
                <a:lnTo>
                  <a:pt x="0" y="1139825"/>
                </a:lnTo>
                <a:cubicBezTo>
                  <a:pt x="1058" y="759883"/>
                  <a:pt x="2117" y="379942"/>
                  <a:pt x="3175" y="0"/>
                </a:cubicBezTo>
                <a:lnTo>
                  <a:pt x="297656" y="1746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Freeform 170"/>
          <p:cNvSpPr/>
          <p:nvPr/>
        </p:nvSpPr>
        <p:spPr>
          <a:xfrm>
            <a:off x="7222894" y="2169319"/>
            <a:ext cx="341656" cy="1124744"/>
          </a:xfrm>
          <a:custGeom>
            <a:avLst/>
            <a:gdLst>
              <a:gd name="connsiteX0" fmla="*/ 215900 w 361950"/>
              <a:gd name="connsiteY0" fmla="*/ 0 h 1136650"/>
              <a:gd name="connsiteX1" fmla="*/ 349250 w 361950"/>
              <a:gd name="connsiteY1" fmla="*/ 396875 h 1136650"/>
              <a:gd name="connsiteX2" fmla="*/ 361950 w 361950"/>
              <a:gd name="connsiteY2" fmla="*/ 952500 h 1136650"/>
              <a:gd name="connsiteX3" fmla="*/ 314325 w 361950"/>
              <a:gd name="connsiteY3" fmla="*/ 1136650 h 1136650"/>
              <a:gd name="connsiteX4" fmla="*/ 88900 w 361950"/>
              <a:gd name="connsiteY4" fmla="*/ 1114425 h 1136650"/>
              <a:gd name="connsiteX5" fmla="*/ 146050 w 361950"/>
              <a:gd name="connsiteY5" fmla="*/ 1060450 h 1136650"/>
              <a:gd name="connsiteX6" fmla="*/ 168275 w 361950"/>
              <a:gd name="connsiteY6" fmla="*/ 552450 h 1136650"/>
              <a:gd name="connsiteX7" fmla="*/ 79375 w 361950"/>
              <a:gd name="connsiteY7" fmla="*/ 187325 h 1136650"/>
              <a:gd name="connsiteX8" fmla="*/ 0 w 361950"/>
              <a:gd name="connsiteY8" fmla="*/ 19050 h 1136650"/>
              <a:gd name="connsiteX9" fmla="*/ 215900 w 361950"/>
              <a:gd name="connsiteY9" fmla="*/ 0 h 1136650"/>
              <a:gd name="connsiteX0" fmla="*/ 215900 w 361950"/>
              <a:gd name="connsiteY0" fmla="*/ 0 h 1136650"/>
              <a:gd name="connsiteX1" fmla="*/ 349250 w 361950"/>
              <a:gd name="connsiteY1" fmla="*/ 396875 h 1136650"/>
              <a:gd name="connsiteX2" fmla="*/ 361950 w 361950"/>
              <a:gd name="connsiteY2" fmla="*/ 952500 h 1136650"/>
              <a:gd name="connsiteX3" fmla="*/ 314325 w 361950"/>
              <a:gd name="connsiteY3" fmla="*/ 1136650 h 1136650"/>
              <a:gd name="connsiteX4" fmla="*/ 88900 w 361950"/>
              <a:gd name="connsiteY4" fmla="*/ 1114425 h 1136650"/>
              <a:gd name="connsiteX5" fmla="*/ 146050 w 361950"/>
              <a:gd name="connsiteY5" fmla="*/ 1060450 h 1136650"/>
              <a:gd name="connsiteX6" fmla="*/ 168275 w 361950"/>
              <a:gd name="connsiteY6" fmla="*/ 552450 h 1136650"/>
              <a:gd name="connsiteX7" fmla="*/ 72231 w 361950"/>
              <a:gd name="connsiteY7" fmla="*/ 187325 h 1136650"/>
              <a:gd name="connsiteX8" fmla="*/ 0 w 361950"/>
              <a:gd name="connsiteY8" fmla="*/ 19050 h 1136650"/>
              <a:gd name="connsiteX9" fmla="*/ 215900 w 361950"/>
              <a:gd name="connsiteY9" fmla="*/ 0 h 1136650"/>
              <a:gd name="connsiteX0" fmla="*/ 223044 w 369094"/>
              <a:gd name="connsiteY0" fmla="*/ 0 h 1136650"/>
              <a:gd name="connsiteX1" fmla="*/ 356394 w 369094"/>
              <a:gd name="connsiteY1" fmla="*/ 396875 h 1136650"/>
              <a:gd name="connsiteX2" fmla="*/ 369094 w 369094"/>
              <a:gd name="connsiteY2" fmla="*/ 952500 h 1136650"/>
              <a:gd name="connsiteX3" fmla="*/ 321469 w 369094"/>
              <a:gd name="connsiteY3" fmla="*/ 1136650 h 1136650"/>
              <a:gd name="connsiteX4" fmla="*/ 96044 w 369094"/>
              <a:gd name="connsiteY4" fmla="*/ 1114425 h 1136650"/>
              <a:gd name="connsiteX5" fmla="*/ 153194 w 369094"/>
              <a:gd name="connsiteY5" fmla="*/ 1060450 h 1136650"/>
              <a:gd name="connsiteX6" fmla="*/ 175419 w 369094"/>
              <a:gd name="connsiteY6" fmla="*/ 552450 h 1136650"/>
              <a:gd name="connsiteX7" fmla="*/ 79375 w 369094"/>
              <a:gd name="connsiteY7" fmla="*/ 187325 h 1136650"/>
              <a:gd name="connsiteX8" fmla="*/ 0 w 369094"/>
              <a:gd name="connsiteY8" fmla="*/ 7144 h 1136650"/>
              <a:gd name="connsiteX9" fmla="*/ 223044 w 369094"/>
              <a:gd name="connsiteY9" fmla="*/ 0 h 1136650"/>
              <a:gd name="connsiteX0" fmla="*/ 223044 w 369094"/>
              <a:gd name="connsiteY0" fmla="*/ 0 h 1136650"/>
              <a:gd name="connsiteX1" fmla="*/ 356394 w 369094"/>
              <a:gd name="connsiteY1" fmla="*/ 396875 h 1136650"/>
              <a:gd name="connsiteX2" fmla="*/ 369094 w 369094"/>
              <a:gd name="connsiteY2" fmla="*/ 952500 h 1136650"/>
              <a:gd name="connsiteX3" fmla="*/ 321469 w 369094"/>
              <a:gd name="connsiteY3" fmla="*/ 1136650 h 1136650"/>
              <a:gd name="connsiteX4" fmla="*/ 96044 w 369094"/>
              <a:gd name="connsiteY4" fmla="*/ 1114425 h 1136650"/>
              <a:gd name="connsiteX5" fmla="*/ 153194 w 369094"/>
              <a:gd name="connsiteY5" fmla="*/ 1060450 h 1136650"/>
              <a:gd name="connsiteX6" fmla="*/ 165894 w 369094"/>
              <a:gd name="connsiteY6" fmla="*/ 552450 h 1136650"/>
              <a:gd name="connsiteX7" fmla="*/ 79375 w 369094"/>
              <a:gd name="connsiteY7" fmla="*/ 187325 h 1136650"/>
              <a:gd name="connsiteX8" fmla="*/ 0 w 369094"/>
              <a:gd name="connsiteY8" fmla="*/ 7144 h 1136650"/>
              <a:gd name="connsiteX9" fmla="*/ 223044 w 369094"/>
              <a:gd name="connsiteY9" fmla="*/ 0 h 1136650"/>
              <a:gd name="connsiteX0" fmla="*/ 223044 w 369094"/>
              <a:gd name="connsiteY0" fmla="*/ 0 h 1136650"/>
              <a:gd name="connsiteX1" fmla="*/ 356394 w 369094"/>
              <a:gd name="connsiteY1" fmla="*/ 396875 h 1136650"/>
              <a:gd name="connsiteX2" fmla="*/ 369094 w 369094"/>
              <a:gd name="connsiteY2" fmla="*/ 952500 h 1136650"/>
              <a:gd name="connsiteX3" fmla="*/ 321469 w 369094"/>
              <a:gd name="connsiteY3" fmla="*/ 1136650 h 1136650"/>
              <a:gd name="connsiteX4" fmla="*/ 96044 w 369094"/>
              <a:gd name="connsiteY4" fmla="*/ 1114425 h 1136650"/>
              <a:gd name="connsiteX5" fmla="*/ 141288 w 369094"/>
              <a:gd name="connsiteY5" fmla="*/ 1017588 h 1136650"/>
              <a:gd name="connsiteX6" fmla="*/ 165894 w 369094"/>
              <a:gd name="connsiteY6" fmla="*/ 552450 h 1136650"/>
              <a:gd name="connsiteX7" fmla="*/ 79375 w 369094"/>
              <a:gd name="connsiteY7" fmla="*/ 187325 h 1136650"/>
              <a:gd name="connsiteX8" fmla="*/ 0 w 369094"/>
              <a:gd name="connsiteY8" fmla="*/ 7144 h 1136650"/>
              <a:gd name="connsiteX9" fmla="*/ 223044 w 369094"/>
              <a:gd name="connsiteY9" fmla="*/ 0 h 1136650"/>
              <a:gd name="connsiteX0" fmla="*/ 223044 w 369094"/>
              <a:gd name="connsiteY0" fmla="*/ 0 h 1136650"/>
              <a:gd name="connsiteX1" fmla="*/ 356394 w 369094"/>
              <a:gd name="connsiteY1" fmla="*/ 396875 h 1136650"/>
              <a:gd name="connsiteX2" fmla="*/ 369094 w 369094"/>
              <a:gd name="connsiteY2" fmla="*/ 952500 h 1136650"/>
              <a:gd name="connsiteX3" fmla="*/ 321469 w 369094"/>
              <a:gd name="connsiteY3" fmla="*/ 1136650 h 1136650"/>
              <a:gd name="connsiteX4" fmla="*/ 127001 w 369094"/>
              <a:gd name="connsiteY4" fmla="*/ 1119188 h 1136650"/>
              <a:gd name="connsiteX5" fmla="*/ 141288 w 369094"/>
              <a:gd name="connsiteY5" fmla="*/ 1017588 h 1136650"/>
              <a:gd name="connsiteX6" fmla="*/ 165894 w 369094"/>
              <a:gd name="connsiteY6" fmla="*/ 552450 h 1136650"/>
              <a:gd name="connsiteX7" fmla="*/ 79375 w 369094"/>
              <a:gd name="connsiteY7" fmla="*/ 187325 h 1136650"/>
              <a:gd name="connsiteX8" fmla="*/ 0 w 369094"/>
              <a:gd name="connsiteY8" fmla="*/ 7144 h 1136650"/>
              <a:gd name="connsiteX9" fmla="*/ 223044 w 369094"/>
              <a:gd name="connsiteY9" fmla="*/ 0 h 1136650"/>
              <a:gd name="connsiteX0" fmla="*/ 223044 w 369094"/>
              <a:gd name="connsiteY0" fmla="*/ 0 h 1136650"/>
              <a:gd name="connsiteX1" fmla="*/ 356394 w 369094"/>
              <a:gd name="connsiteY1" fmla="*/ 396875 h 1136650"/>
              <a:gd name="connsiteX2" fmla="*/ 369094 w 369094"/>
              <a:gd name="connsiteY2" fmla="*/ 952500 h 1136650"/>
              <a:gd name="connsiteX3" fmla="*/ 321469 w 369094"/>
              <a:gd name="connsiteY3" fmla="*/ 1136650 h 1136650"/>
              <a:gd name="connsiteX4" fmla="*/ 127001 w 369094"/>
              <a:gd name="connsiteY4" fmla="*/ 1119188 h 1136650"/>
              <a:gd name="connsiteX5" fmla="*/ 141288 w 369094"/>
              <a:gd name="connsiteY5" fmla="*/ 1017588 h 1136650"/>
              <a:gd name="connsiteX6" fmla="*/ 158750 w 369094"/>
              <a:gd name="connsiteY6" fmla="*/ 547688 h 1136650"/>
              <a:gd name="connsiteX7" fmla="*/ 79375 w 369094"/>
              <a:gd name="connsiteY7" fmla="*/ 187325 h 1136650"/>
              <a:gd name="connsiteX8" fmla="*/ 0 w 369094"/>
              <a:gd name="connsiteY8" fmla="*/ 7144 h 1136650"/>
              <a:gd name="connsiteX9" fmla="*/ 223044 w 369094"/>
              <a:gd name="connsiteY9" fmla="*/ 0 h 1136650"/>
              <a:gd name="connsiteX0" fmla="*/ 223044 w 369094"/>
              <a:gd name="connsiteY0" fmla="*/ 0 h 1136650"/>
              <a:gd name="connsiteX1" fmla="*/ 320675 w 369094"/>
              <a:gd name="connsiteY1" fmla="*/ 401637 h 1136650"/>
              <a:gd name="connsiteX2" fmla="*/ 369094 w 369094"/>
              <a:gd name="connsiteY2" fmla="*/ 952500 h 1136650"/>
              <a:gd name="connsiteX3" fmla="*/ 321469 w 369094"/>
              <a:gd name="connsiteY3" fmla="*/ 1136650 h 1136650"/>
              <a:gd name="connsiteX4" fmla="*/ 127001 w 369094"/>
              <a:gd name="connsiteY4" fmla="*/ 1119188 h 1136650"/>
              <a:gd name="connsiteX5" fmla="*/ 141288 w 369094"/>
              <a:gd name="connsiteY5" fmla="*/ 1017588 h 1136650"/>
              <a:gd name="connsiteX6" fmla="*/ 158750 w 369094"/>
              <a:gd name="connsiteY6" fmla="*/ 547688 h 1136650"/>
              <a:gd name="connsiteX7" fmla="*/ 79375 w 369094"/>
              <a:gd name="connsiteY7" fmla="*/ 187325 h 1136650"/>
              <a:gd name="connsiteX8" fmla="*/ 0 w 369094"/>
              <a:gd name="connsiteY8" fmla="*/ 7144 h 1136650"/>
              <a:gd name="connsiteX9" fmla="*/ 223044 w 369094"/>
              <a:gd name="connsiteY9" fmla="*/ 0 h 1136650"/>
              <a:gd name="connsiteX0" fmla="*/ 223044 w 369094"/>
              <a:gd name="connsiteY0" fmla="*/ 0 h 1136650"/>
              <a:gd name="connsiteX1" fmla="*/ 311150 w 369094"/>
              <a:gd name="connsiteY1" fmla="*/ 399255 h 1136650"/>
              <a:gd name="connsiteX2" fmla="*/ 369094 w 369094"/>
              <a:gd name="connsiteY2" fmla="*/ 952500 h 1136650"/>
              <a:gd name="connsiteX3" fmla="*/ 321469 w 369094"/>
              <a:gd name="connsiteY3" fmla="*/ 1136650 h 1136650"/>
              <a:gd name="connsiteX4" fmla="*/ 127001 w 369094"/>
              <a:gd name="connsiteY4" fmla="*/ 1119188 h 1136650"/>
              <a:gd name="connsiteX5" fmla="*/ 141288 w 369094"/>
              <a:gd name="connsiteY5" fmla="*/ 1017588 h 1136650"/>
              <a:gd name="connsiteX6" fmla="*/ 158750 w 369094"/>
              <a:gd name="connsiteY6" fmla="*/ 547688 h 1136650"/>
              <a:gd name="connsiteX7" fmla="*/ 79375 w 369094"/>
              <a:gd name="connsiteY7" fmla="*/ 187325 h 1136650"/>
              <a:gd name="connsiteX8" fmla="*/ 0 w 369094"/>
              <a:gd name="connsiteY8" fmla="*/ 7144 h 1136650"/>
              <a:gd name="connsiteX9" fmla="*/ 223044 w 369094"/>
              <a:gd name="connsiteY9" fmla="*/ 0 h 1136650"/>
              <a:gd name="connsiteX0" fmla="*/ 206375 w 369094"/>
              <a:gd name="connsiteY0" fmla="*/ 2381 h 1129506"/>
              <a:gd name="connsiteX1" fmla="*/ 311150 w 369094"/>
              <a:gd name="connsiteY1" fmla="*/ 392111 h 1129506"/>
              <a:gd name="connsiteX2" fmla="*/ 369094 w 369094"/>
              <a:gd name="connsiteY2" fmla="*/ 945356 h 1129506"/>
              <a:gd name="connsiteX3" fmla="*/ 321469 w 369094"/>
              <a:gd name="connsiteY3" fmla="*/ 1129506 h 1129506"/>
              <a:gd name="connsiteX4" fmla="*/ 127001 w 369094"/>
              <a:gd name="connsiteY4" fmla="*/ 1112044 h 1129506"/>
              <a:gd name="connsiteX5" fmla="*/ 141288 w 369094"/>
              <a:gd name="connsiteY5" fmla="*/ 1010444 h 1129506"/>
              <a:gd name="connsiteX6" fmla="*/ 158750 w 369094"/>
              <a:gd name="connsiteY6" fmla="*/ 540544 h 1129506"/>
              <a:gd name="connsiteX7" fmla="*/ 79375 w 369094"/>
              <a:gd name="connsiteY7" fmla="*/ 180181 h 1129506"/>
              <a:gd name="connsiteX8" fmla="*/ 0 w 369094"/>
              <a:gd name="connsiteY8" fmla="*/ 0 h 1129506"/>
              <a:gd name="connsiteX9" fmla="*/ 206375 w 369094"/>
              <a:gd name="connsiteY9" fmla="*/ 2381 h 1129506"/>
              <a:gd name="connsiteX0" fmla="*/ 206375 w 369094"/>
              <a:gd name="connsiteY0" fmla="*/ 2381 h 1129506"/>
              <a:gd name="connsiteX1" fmla="*/ 311150 w 369094"/>
              <a:gd name="connsiteY1" fmla="*/ 392111 h 1129506"/>
              <a:gd name="connsiteX2" fmla="*/ 369094 w 369094"/>
              <a:gd name="connsiteY2" fmla="*/ 945356 h 1129506"/>
              <a:gd name="connsiteX3" fmla="*/ 321469 w 369094"/>
              <a:gd name="connsiteY3" fmla="*/ 1129506 h 1129506"/>
              <a:gd name="connsiteX4" fmla="*/ 127001 w 369094"/>
              <a:gd name="connsiteY4" fmla="*/ 1112044 h 1129506"/>
              <a:gd name="connsiteX5" fmla="*/ 141288 w 369094"/>
              <a:gd name="connsiteY5" fmla="*/ 1010444 h 1129506"/>
              <a:gd name="connsiteX6" fmla="*/ 158750 w 369094"/>
              <a:gd name="connsiteY6" fmla="*/ 540544 h 1129506"/>
              <a:gd name="connsiteX7" fmla="*/ 79375 w 369094"/>
              <a:gd name="connsiteY7" fmla="*/ 180181 h 1129506"/>
              <a:gd name="connsiteX8" fmla="*/ 0 w 369094"/>
              <a:gd name="connsiteY8" fmla="*/ 0 h 1129506"/>
              <a:gd name="connsiteX9" fmla="*/ 206375 w 369094"/>
              <a:gd name="connsiteY9" fmla="*/ 2381 h 1129506"/>
              <a:gd name="connsiteX0" fmla="*/ 206375 w 338138"/>
              <a:gd name="connsiteY0" fmla="*/ 2381 h 1129506"/>
              <a:gd name="connsiteX1" fmla="*/ 311150 w 338138"/>
              <a:gd name="connsiteY1" fmla="*/ 392111 h 1129506"/>
              <a:gd name="connsiteX2" fmla="*/ 338138 w 338138"/>
              <a:gd name="connsiteY2" fmla="*/ 723900 h 1129506"/>
              <a:gd name="connsiteX3" fmla="*/ 321469 w 338138"/>
              <a:gd name="connsiteY3" fmla="*/ 1129506 h 1129506"/>
              <a:gd name="connsiteX4" fmla="*/ 127001 w 338138"/>
              <a:gd name="connsiteY4" fmla="*/ 1112044 h 1129506"/>
              <a:gd name="connsiteX5" fmla="*/ 141288 w 338138"/>
              <a:gd name="connsiteY5" fmla="*/ 1010444 h 1129506"/>
              <a:gd name="connsiteX6" fmla="*/ 158750 w 338138"/>
              <a:gd name="connsiteY6" fmla="*/ 540544 h 1129506"/>
              <a:gd name="connsiteX7" fmla="*/ 79375 w 338138"/>
              <a:gd name="connsiteY7" fmla="*/ 180181 h 1129506"/>
              <a:gd name="connsiteX8" fmla="*/ 0 w 338138"/>
              <a:gd name="connsiteY8" fmla="*/ 0 h 1129506"/>
              <a:gd name="connsiteX9" fmla="*/ 206375 w 338138"/>
              <a:gd name="connsiteY9" fmla="*/ 2381 h 1129506"/>
              <a:gd name="connsiteX0" fmla="*/ 206375 w 338138"/>
              <a:gd name="connsiteY0" fmla="*/ 2381 h 1124744"/>
              <a:gd name="connsiteX1" fmla="*/ 311150 w 338138"/>
              <a:gd name="connsiteY1" fmla="*/ 392111 h 1124744"/>
              <a:gd name="connsiteX2" fmla="*/ 338138 w 338138"/>
              <a:gd name="connsiteY2" fmla="*/ 723900 h 1124744"/>
              <a:gd name="connsiteX3" fmla="*/ 297657 w 338138"/>
              <a:gd name="connsiteY3" fmla="*/ 1124744 h 1124744"/>
              <a:gd name="connsiteX4" fmla="*/ 127001 w 338138"/>
              <a:gd name="connsiteY4" fmla="*/ 1112044 h 1124744"/>
              <a:gd name="connsiteX5" fmla="*/ 141288 w 338138"/>
              <a:gd name="connsiteY5" fmla="*/ 1010444 h 1124744"/>
              <a:gd name="connsiteX6" fmla="*/ 158750 w 338138"/>
              <a:gd name="connsiteY6" fmla="*/ 540544 h 1124744"/>
              <a:gd name="connsiteX7" fmla="*/ 79375 w 338138"/>
              <a:gd name="connsiteY7" fmla="*/ 180181 h 1124744"/>
              <a:gd name="connsiteX8" fmla="*/ 0 w 338138"/>
              <a:gd name="connsiteY8" fmla="*/ 0 h 1124744"/>
              <a:gd name="connsiteX9" fmla="*/ 206375 w 338138"/>
              <a:gd name="connsiteY9" fmla="*/ 2381 h 1124744"/>
              <a:gd name="connsiteX0" fmla="*/ 206375 w 338138"/>
              <a:gd name="connsiteY0" fmla="*/ 2381 h 1124744"/>
              <a:gd name="connsiteX1" fmla="*/ 311150 w 338138"/>
              <a:gd name="connsiteY1" fmla="*/ 392111 h 1124744"/>
              <a:gd name="connsiteX2" fmla="*/ 338138 w 338138"/>
              <a:gd name="connsiteY2" fmla="*/ 742950 h 1124744"/>
              <a:gd name="connsiteX3" fmla="*/ 297657 w 338138"/>
              <a:gd name="connsiteY3" fmla="*/ 1124744 h 1124744"/>
              <a:gd name="connsiteX4" fmla="*/ 127001 w 338138"/>
              <a:gd name="connsiteY4" fmla="*/ 1112044 h 1124744"/>
              <a:gd name="connsiteX5" fmla="*/ 141288 w 338138"/>
              <a:gd name="connsiteY5" fmla="*/ 1010444 h 1124744"/>
              <a:gd name="connsiteX6" fmla="*/ 158750 w 338138"/>
              <a:gd name="connsiteY6" fmla="*/ 540544 h 1124744"/>
              <a:gd name="connsiteX7" fmla="*/ 79375 w 338138"/>
              <a:gd name="connsiteY7" fmla="*/ 180181 h 1124744"/>
              <a:gd name="connsiteX8" fmla="*/ 0 w 338138"/>
              <a:gd name="connsiteY8" fmla="*/ 0 h 1124744"/>
              <a:gd name="connsiteX9" fmla="*/ 206375 w 338138"/>
              <a:gd name="connsiteY9" fmla="*/ 2381 h 1124744"/>
              <a:gd name="connsiteX0" fmla="*/ 206375 w 341081"/>
              <a:gd name="connsiteY0" fmla="*/ 2381 h 1124744"/>
              <a:gd name="connsiteX1" fmla="*/ 311150 w 341081"/>
              <a:gd name="connsiteY1" fmla="*/ 392111 h 1124744"/>
              <a:gd name="connsiteX2" fmla="*/ 338138 w 341081"/>
              <a:gd name="connsiteY2" fmla="*/ 742950 h 1124744"/>
              <a:gd name="connsiteX3" fmla="*/ 297657 w 341081"/>
              <a:gd name="connsiteY3" fmla="*/ 1124744 h 1124744"/>
              <a:gd name="connsiteX4" fmla="*/ 127001 w 341081"/>
              <a:gd name="connsiteY4" fmla="*/ 1112044 h 1124744"/>
              <a:gd name="connsiteX5" fmla="*/ 141288 w 341081"/>
              <a:gd name="connsiteY5" fmla="*/ 1010444 h 1124744"/>
              <a:gd name="connsiteX6" fmla="*/ 158750 w 341081"/>
              <a:gd name="connsiteY6" fmla="*/ 540544 h 1124744"/>
              <a:gd name="connsiteX7" fmla="*/ 79375 w 341081"/>
              <a:gd name="connsiteY7" fmla="*/ 180181 h 1124744"/>
              <a:gd name="connsiteX8" fmla="*/ 0 w 341081"/>
              <a:gd name="connsiteY8" fmla="*/ 0 h 1124744"/>
              <a:gd name="connsiteX9" fmla="*/ 206375 w 341081"/>
              <a:gd name="connsiteY9" fmla="*/ 2381 h 1124744"/>
              <a:gd name="connsiteX0" fmla="*/ 206375 w 341081"/>
              <a:gd name="connsiteY0" fmla="*/ 2381 h 1124744"/>
              <a:gd name="connsiteX1" fmla="*/ 311150 w 341081"/>
              <a:gd name="connsiteY1" fmla="*/ 392111 h 1124744"/>
              <a:gd name="connsiteX2" fmla="*/ 338138 w 341081"/>
              <a:gd name="connsiteY2" fmla="*/ 742950 h 1124744"/>
              <a:gd name="connsiteX3" fmla="*/ 297657 w 341081"/>
              <a:gd name="connsiteY3" fmla="*/ 1124744 h 1124744"/>
              <a:gd name="connsiteX4" fmla="*/ 127001 w 341081"/>
              <a:gd name="connsiteY4" fmla="*/ 1112044 h 1124744"/>
              <a:gd name="connsiteX5" fmla="*/ 141288 w 341081"/>
              <a:gd name="connsiteY5" fmla="*/ 1010444 h 1124744"/>
              <a:gd name="connsiteX6" fmla="*/ 158750 w 341081"/>
              <a:gd name="connsiteY6" fmla="*/ 540544 h 1124744"/>
              <a:gd name="connsiteX7" fmla="*/ 79375 w 341081"/>
              <a:gd name="connsiteY7" fmla="*/ 180181 h 1124744"/>
              <a:gd name="connsiteX8" fmla="*/ 0 w 341081"/>
              <a:gd name="connsiteY8" fmla="*/ 0 h 1124744"/>
              <a:gd name="connsiteX9" fmla="*/ 206375 w 341081"/>
              <a:gd name="connsiteY9" fmla="*/ 2381 h 1124744"/>
              <a:gd name="connsiteX0" fmla="*/ 206375 w 341081"/>
              <a:gd name="connsiteY0" fmla="*/ 2381 h 1124744"/>
              <a:gd name="connsiteX1" fmla="*/ 311150 w 341081"/>
              <a:gd name="connsiteY1" fmla="*/ 392111 h 1124744"/>
              <a:gd name="connsiteX2" fmla="*/ 338138 w 341081"/>
              <a:gd name="connsiteY2" fmla="*/ 742950 h 1124744"/>
              <a:gd name="connsiteX3" fmla="*/ 297657 w 341081"/>
              <a:gd name="connsiteY3" fmla="*/ 1124744 h 1124744"/>
              <a:gd name="connsiteX4" fmla="*/ 127001 w 341081"/>
              <a:gd name="connsiteY4" fmla="*/ 1112044 h 1124744"/>
              <a:gd name="connsiteX5" fmla="*/ 141288 w 341081"/>
              <a:gd name="connsiteY5" fmla="*/ 1010444 h 1124744"/>
              <a:gd name="connsiteX6" fmla="*/ 158750 w 341081"/>
              <a:gd name="connsiteY6" fmla="*/ 540544 h 1124744"/>
              <a:gd name="connsiteX7" fmla="*/ 79375 w 341081"/>
              <a:gd name="connsiteY7" fmla="*/ 180181 h 1124744"/>
              <a:gd name="connsiteX8" fmla="*/ 0 w 341081"/>
              <a:gd name="connsiteY8" fmla="*/ 0 h 1124744"/>
              <a:gd name="connsiteX9" fmla="*/ 206375 w 341081"/>
              <a:gd name="connsiteY9" fmla="*/ 2381 h 1124744"/>
              <a:gd name="connsiteX0" fmla="*/ 206375 w 341656"/>
              <a:gd name="connsiteY0" fmla="*/ 2381 h 1124744"/>
              <a:gd name="connsiteX1" fmla="*/ 311150 w 341656"/>
              <a:gd name="connsiteY1" fmla="*/ 392111 h 1124744"/>
              <a:gd name="connsiteX2" fmla="*/ 338138 w 341656"/>
              <a:gd name="connsiteY2" fmla="*/ 742950 h 1124744"/>
              <a:gd name="connsiteX3" fmla="*/ 297657 w 341656"/>
              <a:gd name="connsiteY3" fmla="*/ 1124744 h 1124744"/>
              <a:gd name="connsiteX4" fmla="*/ 127001 w 341656"/>
              <a:gd name="connsiteY4" fmla="*/ 1112044 h 1124744"/>
              <a:gd name="connsiteX5" fmla="*/ 141288 w 341656"/>
              <a:gd name="connsiteY5" fmla="*/ 1010444 h 1124744"/>
              <a:gd name="connsiteX6" fmla="*/ 158750 w 341656"/>
              <a:gd name="connsiteY6" fmla="*/ 540544 h 1124744"/>
              <a:gd name="connsiteX7" fmla="*/ 79375 w 341656"/>
              <a:gd name="connsiteY7" fmla="*/ 180181 h 1124744"/>
              <a:gd name="connsiteX8" fmla="*/ 0 w 341656"/>
              <a:gd name="connsiteY8" fmla="*/ 0 h 1124744"/>
              <a:gd name="connsiteX9" fmla="*/ 206375 w 341656"/>
              <a:gd name="connsiteY9" fmla="*/ 2381 h 112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656" h="1124744">
                <a:moveTo>
                  <a:pt x="206375" y="2381"/>
                </a:moveTo>
                <a:cubicBezTo>
                  <a:pt x="281781" y="237066"/>
                  <a:pt x="288132" y="257439"/>
                  <a:pt x="311150" y="392111"/>
                </a:cubicBezTo>
                <a:cubicBezTo>
                  <a:pt x="327290" y="468576"/>
                  <a:pt x="350573" y="626004"/>
                  <a:pt x="338138" y="742950"/>
                </a:cubicBezTo>
                <a:cubicBezTo>
                  <a:pt x="341313" y="872597"/>
                  <a:pt x="311151" y="997479"/>
                  <a:pt x="297657" y="1124744"/>
                </a:cubicBezTo>
                <a:lnTo>
                  <a:pt x="127001" y="1112044"/>
                </a:lnTo>
                <a:lnTo>
                  <a:pt x="141288" y="1010444"/>
                </a:lnTo>
                <a:lnTo>
                  <a:pt x="158750" y="540544"/>
                </a:lnTo>
                <a:lnTo>
                  <a:pt x="79375" y="180181"/>
                </a:lnTo>
                <a:lnTo>
                  <a:pt x="0" y="0"/>
                </a:lnTo>
                <a:lnTo>
                  <a:pt x="206375" y="238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Freeform 175"/>
          <p:cNvSpPr/>
          <p:nvPr/>
        </p:nvSpPr>
        <p:spPr>
          <a:xfrm>
            <a:off x="7185587" y="2159000"/>
            <a:ext cx="173599" cy="1133475"/>
          </a:xfrm>
          <a:custGeom>
            <a:avLst/>
            <a:gdLst>
              <a:gd name="connsiteX0" fmla="*/ 0 w 173599"/>
              <a:gd name="connsiteY0" fmla="*/ 0 h 1133475"/>
              <a:gd name="connsiteX1" fmla="*/ 101600 w 173599"/>
              <a:gd name="connsiteY1" fmla="*/ 219075 h 1133475"/>
              <a:gd name="connsiteX2" fmla="*/ 168275 w 173599"/>
              <a:gd name="connsiteY2" fmla="*/ 504825 h 1133475"/>
              <a:gd name="connsiteX3" fmla="*/ 165100 w 173599"/>
              <a:gd name="connsiteY3" fmla="*/ 930275 h 1133475"/>
              <a:gd name="connsiteX4" fmla="*/ 130175 w 173599"/>
              <a:gd name="connsiteY4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599" h="1133475">
                <a:moveTo>
                  <a:pt x="0" y="0"/>
                </a:moveTo>
                <a:cubicBezTo>
                  <a:pt x="36777" y="67468"/>
                  <a:pt x="73554" y="134937"/>
                  <a:pt x="101600" y="219075"/>
                </a:cubicBezTo>
                <a:cubicBezTo>
                  <a:pt x="129646" y="303213"/>
                  <a:pt x="157692" y="386292"/>
                  <a:pt x="168275" y="504825"/>
                </a:cubicBezTo>
                <a:cubicBezTo>
                  <a:pt x="178858" y="623358"/>
                  <a:pt x="171450" y="825500"/>
                  <a:pt x="165100" y="930275"/>
                </a:cubicBezTo>
                <a:cubicBezTo>
                  <a:pt x="158750" y="1035050"/>
                  <a:pt x="144462" y="1084262"/>
                  <a:pt x="130175" y="1133475"/>
                </a:cubicBezTo>
              </a:path>
            </a:pathLst>
          </a:cu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Freeform 227"/>
          <p:cNvSpPr/>
          <p:nvPr/>
        </p:nvSpPr>
        <p:spPr>
          <a:xfrm>
            <a:off x="7437141" y="2155033"/>
            <a:ext cx="146588" cy="1123950"/>
          </a:xfrm>
          <a:custGeom>
            <a:avLst/>
            <a:gdLst>
              <a:gd name="connsiteX0" fmla="*/ 0 w 173599"/>
              <a:gd name="connsiteY0" fmla="*/ 0 h 1133475"/>
              <a:gd name="connsiteX1" fmla="*/ 101600 w 173599"/>
              <a:gd name="connsiteY1" fmla="*/ 219075 h 1133475"/>
              <a:gd name="connsiteX2" fmla="*/ 168275 w 173599"/>
              <a:gd name="connsiteY2" fmla="*/ 504825 h 1133475"/>
              <a:gd name="connsiteX3" fmla="*/ 165100 w 173599"/>
              <a:gd name="connsiteY3" fmla="*/ 930275 h 1133475"/>
              <a:gd name="connsiteX4" fmla="*/ 130175 w 173599"/>
              <a:gd name="connsiteY4" fmla="*/ 1133475 h 1133475"/>
              <a:gd name="connsiteX0" fmla="*/ 0 w 141849"/>
              <a:gd name="connsiteY0" fmla="*/ 0 h 1123950"/>
              <a:gd name="connsiteX1" fmla="*/ 69850 w 141849"/>
              <a:gd name="connsiteY1" fmla="*/ 209550 h 1123950"/>
              <a:gd name="connsiteX2" fmla="*/ 136525 w 141849"/>
              <a:gd name="connsiteY2" fmla="*/ 495300 h 1123950"/>
              <a:gd name="connsiteX3" fmla="*/ 133350 w 141849"/>
              <a:gd name="connsiteY3" fmla="*/ 920750 h 1123950"/>
              <a:gd name="connsiteX4" fmla="*/ 98425 w 141849"/>
              <a:gd name="connsiteY4" fmla="*/ 1123950 h 1123950"/>
              <a:gd name="connsiteX0" fmla="*/ 0 w 140683"/>
              <a:gd name="connsiteY0" fmla="*/ 0 h 1123950"/>
              <a:gd name="connsiteX1" fmla="*/ 85725 w 140683"/>
              <a:gd name="connsiteY1" fmla="*/ 209550 h 1123950"/>
              <a:gd name="connsiteX2" fmla="*/ 136525 w 140683"/>
              <a:gd name="connsiteY2" fmla="*/ 495300 h 1123950"/>
              <a:gd name="connsiteX3" fmla="*/ 133350 w 140683"/>
              <a:gd name="connsiteY3" fmla="*/ 920750 h 1123950"/>
              <a:gd name="connsiteX4" fmla="*/ 98425 w 140683"/>
              <a:gd name="connsiteY4" fmla="*/ 1123950 h 1123950"/>
              <a:gd name="connsiteX0" fmla="*/ 0 w 141382"/>
              <a:gd name="connsiteY0" fmla="*/ 0 h 1123950"/>
              <a:gd name="connsiteX1" fmla="*/ 76200 w 141382"/>
              <a:gd name="connsiteY1" fmla="*/ 206375 h 1123950"/>
              <a:gd name="connsiteX2" fmla="*/ 136525 w 141382"/>
              <a:gd name="connsiteY2" fmla="*/ 495300 h 1123950"/>
              <a:gd name="connsiteX3" fmla="*/ 133350 w 141382"/>
              <a:gd name="connsiteY3" fmla="*/ 920750 h 1123950"/>
              <a:gd name="connsiteX4" fmla="*/ 98425 w 141382"/>
              <a:gd name="connsiteY4" fmla="*/ 1123950 h 1123950"/>
              <a:gd name="connsiteX0" fmla="*/ 0 w 146588"/>
              <a:gd name="connsiteY0" fmla="*/ 0 h 1123950"/>
              <a:gd name="connsiteX1" fmla="*/ 76200 w 146588"/>
              <a:gd name="connsiteY1" fmla="*/ 206375 h 1123950"/>
              <a:gd name="connsiteX2" fmla="*/ 136525 w 146588"/>
              <a:gd name="connsiteY2" fmla="*/ 495300 h 1123950"/>
              <a:gd name="connsiteX3" fmla="*/ 142875 w 146588"/>
              <a:gd name="connsiteY3" fmla="*/ 920750 h 1123950"/>
              <a:gd name="connsiteX4" fmla="*/ 98425 w 146588"/>
              <a:gd name="connsiteY4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588" h="1123950">
                <a:moveTo>
                  <a:pt x="0" y="0"/>
                </a:moveTo>
                <a:cubicBezTo>
                  <a:pt x="36777" y="67468"/>
                  <a:pt x="53446" y="123825"/>
                  <a:pt x="76200" y="206375"/>
                </a:cubicBezTo>
                <a:cubicBezTo>
                  <a:pt x="98954" y="288925"/>
                  <a:pt x="125413" y="376238"/>
                  <a:pt x="136525" y="495300"/>
                </a:cubicBezTo>
                <a:cubicBezTo>
                  <a:pt x="147637" y="614362"/>
                  <a:pt x="149225" y="815975"/>
                  <a:pt x="142875" y="920750"/>
                </a:cubicBezTo>
                <a:cubicBezTo>
                  <a:pt x="136525" y="1025525"/>
                  <a:pt x="112712" y="1074737"/>
                  <a:pt x="98425" y="112395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5" name="Freeform 234"/>
          <p:cNvSpPr/>
          <p:nvPr/>
        </p:nvSpPr>
        <p:spPr>
          <a:xfrm>
            <a:off x="5788555" y="2000250"/>
            <a:ext cx="141320" cy="1133475"/>
          </a:xfrm>
          <a:custGeom>
            <a:avLst/>
            <a:gdLst>
              <a:gd name="connsiteX0" fmla="*/ 3207 w 141320"/>
              <a:gd name="connsiteY0" fmla="*/ 0 h 1133475"/>
              <a:gd name="connsiteX1" fmla="*/ 3207 w 141320"/>
              <a:gd name="connsiteY1" fmla="*/ 226219 h 1133475"/>
              <a:gd name="connsiteX2" fmla="*/ 36545 w 141320"/>
              <a:gd name="connsiteY2" fmla="*/ 464344 h 1133475"/>
              <a:gd name="connsiteX3" fmla="*/ 79407 w 141320"/>
              <a:gd name="connsiteY3" fmla="*/ 781050 h 1133475"/>
              <a:gd name="connsiteX4" fmla="*/ 141320 w 141320"/>
              <a:gd name="connsiteY4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20" h="1133475">
                <a:moveTo>
                  <a:pt x="3207" y="0"/>
                </a:moveTo>
                <a:cubicBezTo>
                  <a:pt x="429" y="74414"/>
                  <a:pt x="-2349" y="148828"/>
                  <a:pt x="3207" y="226219"/>
                </a:cubicBezTo>
                <a:cubicBezTo>
                  <a:pt x="8763" y="303610"/>
                  <a:pt x="23845" y="371872"/>
                  <a:pt x="36545" y="464344"/>
                </a:cubicBezTo>
                <a:cubicBezTo>
                  <a:pt x="49245" y="556816"/>
                  <a:pt x="61945" y="669528"/>
                  <a:pt x="79407" y="781050"/>
                </a:cubicBezTo>
                <a:cubicBezTo>
                  <a:pt x="96869" y="892572"/>
                  <a:pt x="119094" y="1013023"/>
                  <a:pt x="141320" y="1133475"/>
                </a:cubicBezTo>
              </a:path>
            </a:pathLst>
          </a:cu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3" name="Freeform 242"/>
          <p:cNvSpPr/>
          <p:nvPr/>
        </p:nvSpPr>
        <p:spPr>
          <a:xfrm>
            <a:off x="5997659" y="2007493"/>
            <a:ext cx="169429" cy="1131093"/>
          </a:xfrm>
          <a:custGeom>
            <a:avLst/>
            <a:gdLst>
              <a:gd name="connsiteX0" fmla="*/ 3207 w 141320"/>
              <a:gd name="connsiteY0" fmla="*/ 0 h 1133475"/>
              <a:gd name="connsiteX1" fmla="*/ 3207 w 141320"/>
              <a:gd name="connsiteY1" fmla="*/ 226219 h 1133475"/>
              <a:gd name="connsiteX2" fmla="*/ 36545 w 141320"/>
              <a:gd name="connsiteY2" fmla="*/ 464344 h 1133475"/>
              <a:gd name="connsiteX3" fmla="*/ 79407 w 141320"/>
              <a:gd name="connsiteY3" fmla="*/ 781050 h 1133475"/>
              <a:gd name="connsiteX4" fmla="*/ 141320 w 141320"/>
              <a:gd name="connsiteY4" fmla="*/ 1133475 h 1133475"/>
              <a:gd name="connsiteX0" fmla="*/ 5268 w 143381"/>
              <a:gd name="connsiteY0" fmla="*/ 0 h 1133475"/>
              <a:gd name="connsiteX1" fmla="*/ 5268 w 143381"/>
              <a:gd name="connsiteY1" fmla="*/ 226219 h 1133475"/>
              <a:gd name="connsiteX2" fmla="*/ 67181 w 143381"/>
              <a:gd name="connsiteY2" fmla="*/ 469107 h 1133475"/>
              <a:gd name="connsiteX3" fmla="*/ 81468 w 143381"/>
              <a:gd name="connsiteY3" fmla="*/ 781050 h 1133475"/>
              <a:gd name="connsiteX4" fmla="*/ 143381 w 143381"/>
              <a:gd name="connsiteY4" fmla="*/ 1133475 h 1133475"/>
              <a:gd name="connsiteX0" fmla="*/ 360 w 138473"/>
              <a:gd name="connsiteY0" fmla="*/ 0 h 1133475"/>
              <a:gd name="connsiteX1" fmla="*/ 21791 w 138473"/>
              <a:gd name="connsiteY1" fmla="*/ 226219 h 1133475"/>
              <a:gd name="connsiteX2" fmla="*/ 62273 w 138473"/>
              <a:gd name="connsiteY2" fmla="*/ 469107 h 1133475"/>
              <a:gd name="connsiteX3" fmla="*/ 76560 w 138473"/>
              <a:gd name="connsiteY3" fmla="*/ 781050 h 1133475"/>
              <a:gd name="connsiteX4" fmla="*/ 138473 w 138473"/>
              <a:gd name="connsiteY4" fmla="*/ 1133475 h 1133475"/>
              <a:gd name="connsiteX0" fmla="*/ 360 w 138473"/>
              <a:gd name="connsiteY0" fmla="*/ 0 h 1133475"/>
              <a:gd name="connsiteX1" fmla="*/ 21791 w 138473"/>
              <a:gd name="connsiteY1" fmla="*/ 226219 h 1133475"/>
              <a:gd name="connsiteX2" fmla="*/ 62273 w 138473"/>
              <a:gd name="connsiteY2" fmla="*/ 469107 h 1133475"/>
              <a:gd name="connsiteX3" fmla="*/ 121804 w 138473"/>
              <a:gd name="connsiteY3" fmla="*/ 783431 h 1133475"/>
              <a:gd name="connsiteX4" fmla="*/ 138473 w 138473"/>
              <a:gd name="connsiteY4" fmla="*/ 1133475 h 1133475"/>
              <a:gd name="connsiteX0" fmla="*/ 360 w 169429"/>
              <a:gd name="connsiteY0" fmla="*/ 0 h 1131093"/>
              <a:gd name="connsiteX1" fmla="*/ 21791 w 169429"/>
              <a:gd name="connsiteY1" fmla="*/ 226219 h 1131093"/>
              <a:gd name="connsiteX2" fmla="*/ 62273 w 169429"/>
              <a:gd name="connsiteY2" fmla="*/ 469107 h 1131093"/>
              <a:gd name="connsiteX3" fmla="*/ 121804 w 169429"/>
              <a:gd name="connsiteY3" fmla="*/ 783431 h 1131093"/>
              <a:gd name="connsiteX4" fmla="*/ 169429 w 169429"/>
              <a:gd name="connsiteY4" fmla="*/ 1131093 h 113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29" h="1131093">
                <a:moveTo>
                  <a:pt x="360" y="0"/>
                </a:moveTo>
                <a:cubicBezTo>
                  <a:pt x="-2418" y="74414"/>
                  <a:pt x="11472" y="148035"/>
                  <a:pt x="21791" y="226219"/>
                </a:cubicBezTo>
                <a:cubicBezTo>
                  <a:pt x="32110" y="304403"/>
                  <a:pt x="45604" y="376238"/>
                  <a:pt x="62273" y="469107"/>
                </a:cubicBezTo>
                <a:cubicBezTo>
                  <a:pt x="78942" y="561976"/>
                  <a:pt x="103945" y="673100"/>
                  <a:pt x="121804" y="783431"/>
                </a:cubicBezTo>
                <a:cubicBezTo>
                  <a:pt x="139663" y="893762"/>
                  <a:pt x="147203" y="1010641"/>
                  <a:pt x="169429" y="1131093"/>
                </a:cubicBezTo>
              </a:path>
            </a:pathLst>
          </a:cu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Freeform 241"/>
          <p:cNvSpPr/>
          <p:nvPr/>
        </p:nvSpPr>
        <p:spPr>
          <a:xfrm>
            <a:off x="5410200" y="1990725"/>
            <a:ext cx="1066800" cy="1147763"/>
          </a:xfrm>
          <a:custGeom>
            <a:avLst/>
            <a:gdLst>
              <a:gd name="connsiteX0" fmla="*/ 9525 w 1066800"/>
              <a:gd name="connsiteY0" fmla="*/ 4763 h 1147763"/>
              <a:gd name="connsiteX1" fmla="*/ 0 w 1066800"/>
              <a:gd name="connsiteY1" fmla="*/ 1143000 h 1147763"/>
              <a:gd name="connsiteX2" fmla="*/ 623888 w 1066800"/>
              <a:gd name="connsiteY2" fmla="*/ 1147763 h 1147763"/>
              <a:gd name="connsiteX3" fmla="*/ 1066800 w 1066800"/>
              <a:gd name="connsiteY3" fmla="*/ 1143000 h 1147763"/>
              <a:gd name="connsiteX4" fmla="*/ 1066800 w 1066800"/>
              <a:gd name="connsiteY4" fmla="*/ 0 h 1147763"/>
              <a:gd name="connsiteX5" fmla="*/ 9525 w 1066800"/>
              <a:gd name="connsiteY5" fmla="*/ 4763 h 114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800" h="1147763">
                <a:moveTo>
                  <a:pt x="9525" y="4763"/>
                </a:moveTo>
                <a:lnTo>
                  <a:pt x="0" y="1143000"/>
                </a:lnTo>
                <a:lnTo>
                  <a:pt x="623888" y="1147763"/>
                </a:lnTo>
                <a:lnTo>
                  <a:pt x="1066800" y="1143000"/>
                </a:lnTo>
                <a:lnTo>
                  <a:pt x="1066800" y="0"/>
                </a:lnTo>
                <a:lnTo>
                  <a:pt x="9525" y="4763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5407852" y="1988839"/>
            <a:ext cx="1076411" cy="115212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4" name="Freeform 243"/>
          <p:cNvSpPr/>
          <p:nvPr/>
        </p:nvSpPr>
        <p:spPr>
          <a:xfrm>
            <a:off x="6858000" y="2143125"/>
            <a:ext cx="628650" cy="1152525"/>
          </a:xfrm>
          <a:custGeom>
            <a:avLst/>
            <a:gdLst>
              <a:gd name="connsiteX0" fmla="*/ 4763 w 628650"/>
              <a:gd name="connsiteY0" fmla="*/ 9525 h 1152525"/>
              <a:gd name="connsiteX1" fmla="*/ 0 w 628650"/>
              <a:gd name="connsiteY1" fmla="*/ 1147763 h 1152525"/>
              <a:gd name="connsiteX2" fmla="*/ 571500 w 628650"/>
              <a:gd name="connsiteY2" fmla="*/ 1152525 h 1152525"/>
              <a:gd name="connsiteX3" fmla="*/ 628650 w 628650"/>
              <a:gd name="connsiteY3" fmla="*/ 514350 h 1152525"/>
              <a:gd name="connsiteX4" fmla="*/ 466725 w 628650"/>
              <a:gd name="connsiteY4" fmla="*/ 0 h 1152525"/>
              <a:gd name="connsiteX5" fmla="*/ 4763 w 628650"/>
              <a:gd name="connsiteY5" fmla="*/ 9525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650" h="1152525">
                <a:moveTo>
                  <a:pt x="4763" y="9525"/>
                </a:moveTo>
                <a:cubicBezTo>
                  <a:pt x="3175" y="388938"/>
                  <a:pt x="1588" y="768350"/>
                  <a:pt x="0" y="1147763"/>
                </a:cubicBezTo>
                <a:lnTo>
                  <a:pt x="571500" y="1152525"/>
                </a:lnTo>
                <a:lnTo>
                  <a:pt x="628650" y="514350"/>
                </a:lnTo>
                <a:lnTo>
                  <a:pt x="466725" y="0"/>
                </a:lnTo>
                <a:lnTo>
                  <a:pt x="4763" y="9525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Freeform 244"/>
          <p:cNvSpPr/>
          <p:nvPr/>
        </p:nvSpPr>
        <p:spPr>
          <a:xfrm>
            <a:off x="7324725" y="2147888"/>
            <a:ext cx="576263" cy="1147762"/>
          </a:xfrm>
          <a:custGeom>
            <a:avLst/>
            <a:gdLst>
              <a:gd name="connsiteX0" fmla="*/ 95250 w 576263"/>
              <a:gd name="connsiteY0" fmla="*/ 1143000 h 1147762"/>
              <a:gd name="connsiteX1" fmla="*/ 571500 w 576263"/>
              <a:gd name="connsiteY1" fmla="*/ 1147762 h 1147762"/>
              <a:gd name="connsiteX2" fmla="*/ 576263 w 576263"/>
              <a:gd name="connsiteY2" fmla="*/ 4762 h 1147762"/>
              <a:gd name="connsiteX3" fmla="*/ 0 w 576263"/>
              <a:gd name="connsiteY3" fmla="*/ 0 h 1147762"/>
              <a:gd name="connsiteX4" fmla="*/ 166688 w 576263"/>
              <a:gd name="connsiteY4" fmla="*/ 504825 h 1147762"/>
              <a:gd name="connsiteX5" fmla="*/ 95250 w 576263"/>
              <a:gd name="connsiteY5" fmla="*/ 1143000 h 114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263" h="1147762">
                <a:moveTo>
                  <a:pt x="95250" y="1143000"/>
                </a:moveTo>
                <a:lnTo>
                  <a:pt x="571500" y="1147762"/>
                </a:lnTo>
                <a:cubicBezTo>
                  <a:pt x="573088" y="766762"/>
                  <a:pt x="574675" y="385762"/>
                  <a:pt x="576263" y="4762"/>
                </a:cubicBezTo>
                <a:lnTo>
                  <a:pt x="0" y="0"/>
                </a:lnTo>
                <a:lnTo>
                  <a:pt x="166688" y="504825"/>
                </a:lnTo>
                <a:lnTo>
                  <a:pt x="95250" y="114300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6858911" y="2141239"/>
            <a:ext cx="1045420" cy="1152128"/>
          </a:xfrm>
          <a:prstGeom prst="rect">
            <a:avLst/>
          </a:prstGeom>
          <a:noFill/>
          <a:ln w="57150">
            <a:solidFill>
              <a:srgbClr val="0B5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6" name="TextBox 245"/>
          <p:cNvSpPr txBox="1"/>
          <p:nvPr/>
        </p:nvSpPr>
        <p:spPr>
          <a:xfrm>
            <a:off x="5526369" y="2298938"/>
            <a:ext cx="77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solidFill>
                  <a:schemeClr val="bg1"/>
                </a:solidFill>
              </a:rPr>
              <a:t>+1</a:t>
            </a:r>
            <a:endParaRPr lang="fr-FR" sz="3000" dirty="0">
              <a:solidFill>
                <a:schemeClr val="bg1"/>
              </a:solidFill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6804248" y="2514962"/>
            <a:ext cx="77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solidFill>
                  <a:schemeClr val="bg1"/>
                </a:solidFill>
              </a:rPr>
              <a:t>+1</a:t>
            </a:r>
            <a:endParaRPr lang="fr-FR" sz="3000" dirty="0">
              <a:solidFill>
                <a:schemeClr val="bg1"/>
              </a:solidFill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7270198" y="2132856"/>
            <a:ext cx="77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solidFill>
                  <a:schemeClr val="bg1"/>
                </a:solidFill>
              </a:rPr>
              <a:t>-</a:t>
            </a:r>
            <a:r>
              <a:rPr lang="fr-FR" sz="3000" dirty="0" smtClean="0">
                <a:solidFill>
                  <a:schemeClr val="bg1"/>
                </a:solidFill>
              </a:rPr>
              <a:t>1</a:t>
            </a:r>
            <a:endParaRPr lang="fr-FR" sz="30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56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201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/>
      <p:bldP spid="240" grpId="0" animBg="1"/>
      <p:bldP spid="28" grpId="0" animBg="1"/>
      <p:bldP spid="74" grpId="0"/>
      <p:bldP spid="130" grpId="0"/>
      <p:bldP spid="168" grpId="0" animBg="1"/>
      <p:bldP spid="169" grpId="0" animBg="1"/>
      <p:bldP spid="170" grpId="0" animBg="1"/>
      <p:bldP spid="171" grpId="0" animBg="1"/>
      <p:bldP spid="176" grpId="0" animBg="1"/>
      <p:bldP spid="228" grpId="0" animBg="1"/>
      <p:bldP spid="235" grpId="0" animBg="1"/>
      <p:bldP spid="243" grpId="0" animBg="1"/>
      <p:bldP spid="242" grpId="0" animBg="1"/>
      <p:bldP spid="26" grpId="0" animBg="1"/>
      <p:bldP spid="244" grpId="0" animBg="1"/>
      <p:bldP spid="245" grpId="0" animBg="1"/>
      <p:bldP spid="76" grpId="0" animBg="1"/>
      <p:bldP spid="246" grpId="0"/>
      <p:bldP spid="254" grpId="0"/>
      <p:bldP spid="25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Learning the tag </a:t>
            </a:r>
            <a:r>
              <a:rPr lang="fr-FR" dirty="0" err="1" smtClean="0"/>
              <a:t>function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8" t="4652" r="5882" b="5311"/>
          <a:stretch/>
        </p:blipFill>
        <p:spPr bwMode="auto">
          <a:xfrm>
            <a:off x="5938160" y="2298909"/>
            <a:ext cx="2522272" cy="267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208497" y="1844824"/>
            <a:ext cx="17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err="1" smtClean="0">
                <a:latin typeface="cmss17" pitchFamily="34" charset="0"/>
              </a:rPr>
              <a:t>Learnt</a:t>
            </a:r>
            <a:r>
              <a:rPr lang="fr-FR" sz="2000" dirty="0" smtClean="0">
                <a:latin typeface="cmss17" pitchFamily="34" charset="0"/>
              </a:rPr>
              <a:t> tag</a:t>
            </a:r>
            <a:endParaRPr lang="fr-FR" sz="2000" dirty="0">
              <a:latin typeface="cmss17" pitchFamily="34" charset="0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7912659" y="2379727"/>
            <a:ext cx="424770" cy="423100"/>
            <a:chOff x="4" y="-1"/>
            <a:chExt cx="1017" cy="1013"/>
          </a:xfrm>
        </p:grpSpPr>
        <p:sp>
          <p:nvSpPr>
            <p:cNvPr id="29" name="Freeform 5"/>
            <p:cNvSpPr>
              <a:spLocks noChangeAspect="1" noEditPoints="1"/>
            </p:cNvSpPr>
            <p:nvPr/>
          </p:nvSpPr>
          <p:spPr bwMode="auto">
            <a:xfrm>
              <a:off x="4" y="-1"/>
              <a:ext cx="589" cy="1013"/>
            </a:xfrm>
            <a:custGeom>
              <a:avLst/>
              <a:gdLst>
                <a:gd name="T0" fmla="*/ 438 w 589"/>
                <a:gd name="T1" fmla="*/ 18 h 1013"/>
                <a:gd name="T2" fmla="*/ 438 w 589"/>
                <a:gd name="T3" fmla="*/ 5 h 1013"/>
                <a:gd name="T4" fmla="*/ 415 w 589"/>
                <a:gd name="T5" fmla="*/ 4 h 1013"/>
                <a:gd name="T6" fmla="*/ 344 w 589"/>
                <a:gd name="T7" fmla="*/ 283 h 1013"/>
                <a:gd name="T8" fmla="*/ 215 w 589"/>
                <a:gd name="T9" fmla="*/ 312 h 1013"/>
                <a:gd name="T10" fmla="*/ 105 w 589"/>
                <a:gd name="T11" fmla="*/ 382 h 1013"/>
                <a:gd name="T12" fmla="*/ 28 w 589"/>
                <a:gd name="T13" fmla="*/ 479 h 1013"/>
                <a:gd name="T14" fmla="*/ 0 w 589"/>
                <a:gd name="T15" fmla="*/ 591 h 1013"/>
                <a:gd name="T16" fmla="*/ 56 w 589"/>
                <a:gd name="T17" fmla="*/ 730 h 1013"/>
                <a:gd name="T18" fmla="*/ 216 w 589"/>
                <a:gd name="T19" fmla="*/ 796 h 1013"/>
                <a:gd name="T20" fmla="*/ 180 w 589"/>
                <a:gd name="T21" fmla="*/ 939 h 1013"/>
                <a:gd name="T22" fmla="*/ 167 w 589"/>
                <a:gd name="T23" fmla="*/ 991 h 1013"/>
                <a:gd name="T24" fmla="*/ 170 w 589"/>
                <a:gd name="T25" fmla="*/ 1011 h 1013"/>
                <a:gd name="T26" fmla="*/ 190 w 589"/>
                <a:gd name="T27" fmla="*/ 1008 h 1013"/>
                <a:gd name="T28" fmla="*/ 195 w 589"/>
                <a:gd name="T29" fmla="*/ 991 h 1013"/>
                <a:gd name="T30" fmla="*/ 202 w 589"/>
                <a:gd name="T31" fmla="*/ 963 h 1013"/>
                <a:gd name="T32" fmla="*/ 312 w 589"/>
                <a:gd name="T33" fmla="*/ 786 h 1013"/>
                <a:gd name="T34" fmla="*/ 434 w 589"/>
                <a:gd name="T35" fmla="*/ 735 h 1013"/>
                <a:gd name="T36" fmla="*/ 528 w 589"/>
                <a:gd name="T37" fmla="*/ 649 h 1013"/>
                <a:gd name="T38" fmla="*/ 582 w 589"/>
                <a:gd name="T39" fmla="*/ 543 h 1013"/>
                <a:gd name="T40" fmla="*/ 577 w 589"/>
                <a:gd name="T41" fmla="*/ 418 h 1013"/>
                <a:gd name="T42" fmla="*/ 473 w 589"/>
                <a:gd name="T43" fmla="*/ 306 h 1013"/>
                <a:gd name="T44" fmla="*/ 436 w 589"/>
                <a:gd name="T45" fmla="*/ 27 h 1013"/>
                <a:gd name="T46" fmla="*/ 195 w 589"/>
                <a:gd name="T47" fmla="*/ 768 h 1013"/>
                <a:gd name="T48" fmla="*/ 145 w 589"/>
                <a:gd name="T49" fmla="*/ 750 h 1013"/>
                <a:gd name="T50" fmla="*/ 102 w 589"/>
                <a:gd name="T51" fmla="*/ 713 h 1013"/>
                <a:gd name="T52" fmla="*/ 77 w 589"/>
                <a:gd name="T53" fmla="*/ 654 h 1013"/>
                <a:gd name="T54" fmla="*/ 77 w 589"/>
                <a:gd name="T55" fmla="*/ 563 h 1013"/>
                <a:gd name="T56" fmla="*/ 112 w 589"/>
                <a:gd name="T57" fmla="*/ 462 h 1013"/>
                <a:gd name="T58" fmla="*/ 180 w 589"/>
                <a:gd name="T59" fmla="*/ 375 h 1013"/>
                <a:gd name="T60" fmla="*/ 278 w 589"/>
                <a:gd name="T61" fmla="*/ 319 h 1013"/>
                <a:gd name="T62" fmla="*/ 221 w 589"/>
                <a:gd name="T63" fmla="*/ 771 h 1013"/>
                <a:gd name="T64" fmla="*/ 426 w 589"/>
                <a:gd name="T65" fmla="*/ 319 h 1013"/>
                <a:gd name="T66" fmla="*/ 505 w 589"/>
                <a:gd name="T67" fmla="*/ 397 h 1013"/>
                <a:gd name="T68" fmla="*/ 512 w 589"/>
                <a:gd name="T69" fmla="*/ 514 h 1013"/>
                <a:gd name="T70" fmla="*/ 477 w 589"/>
                <a:gd name="T71" fmla="*/ 615 h 1013"/>
                <a:gd name="T72" fmla="*/ 409 w 589"/>
                <a:gd name="T73" fmla="*/ 702 h 1013"/>
                <a:gd name="T74" fmla="*/ 310 w 589"/>
                <a:gd name="T75" fmla="*/ 759 h 1013"/>
                <a:gd name="T76" fmla="*/ 366 w 589"/>
                <a:gd name="T77" fmla="*/ 307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9" h="1013">
                  <a:moveTo>
                    <a:pt x="436" y="27"/>
                  </a:moveTo>
                  <a:lnTo>
                    <a:pt x="438" y="18"/>
                  </a:lnTo>
                  <a:lnTo>
                    <a:pt x="439" y="11"/>
                  </a:lnTo>
                  <a:lnTo>
                    <a:pt x="438" y="5"/>
                  </a:lnTo>
                  <a:lnTo>
                    <a:pt x="426" y="0"/>
                  </a:lnTo>
                  <a:lnTo>
                    <a:pt x="415" y="4"/>
                  </a:lnTo>
                  <a:lnTo>
                    <a:pt x="409" y="22"/>
                  </a:lnTo>
                  <a:lnTo>
                    <a:pt x="344" y="283"/>
                  </a:lnTo>
                  <a:lnTo>
                    <a:pt x="278" y="291"/>
                  </a:lnTo>
                  <a:lnTo>
                    <a:pt x="215" y="312"/>
                  </a:lnTo>
                  <a:lnTo>
                    <a:pt x="156" y="343"/>
                  </a:lnTo>
                  <a:lnTo>
                    <a:pt x="105" y="382"/>
                  </a:lnTo>
                  <a:lnTo>
                    <a:pt x="62" y="428"/>
                  </a:lnTo>
                  <a:lnTo>
                    <a:pt x="28" y="479"/>
                  </a:lnTo>
                  <a:lnTo>
                    <a:pt x="7" y="534"/>
                  </a:lnTo>
                  <a:lnTo>
                    <a:pt x="0" y="591"/>
                  </a:lnTo>
                  <a:lnTo>
                    <a:pt x="14" y="667"/>
                  </a:lnTo>
                  <a:lnTo>
                    <a:pt x="56" y="730"/>
                  </a:lnTo>
                  <a:lnTo>
                    <a:pt x="124" y="775"/>
                  </a:lnTo>
                  <a:lnTo>
                    <a:pt x="216" y="796"/>
                  </a:lnTo>
                  <a:lnTo>
                    <a:pt x="190" y="901"/>
                  </a:lnTo>
                  <a:lnTo>
                    <a:pt x="180" y="939"/>
                  </a:lnTo>
                  <a:lnTo>
                    <a:pt x="172" y="970"/>
                  </a:lnTo>
                  <a:lnTo>
                    <a:pt x="167" y="991"/>
                  </a:lnTo>
                  <a:lnTo>
                    <a:pt x="165" y="1000"/>
                  </a:lnTo>
                  <a:lnTo>
                    <a:pt x="170" y="1011"/>
                  </a:lnTo>
                  <a:lnTo>
                    <a:pt x="179" y="1013"/>
                  </a:lnTo>
                  <a:lnTo>
                    <a:pt x="190" y="1008"/>
                  </a:lnTo>
                  <a:lnTo>
                    <a:pt x="192" y="1002"/>
                  </a:lnTo>
                  <a:lnTo>
                    <a:pt x="195" y="991"/>
                  </a:lnTo>
                  <a:lnTo>
                    <a:pt x="199" y="977"/>
                  </a:lnTo>
                  <a:lnTo>
                    <a:pt x="202" y="963"/>
                  </a:lnTo>
                  <a:lnTo>
                    <a:pt x="245" y="796"/>
                  </a:lnTo>
                  <a:lnTo>
                    <a:pt x="312" y="786"/>
                  </a:lnTo>
                  <a:lnTo>
                    <a:pt x="375" y="766"/>
                  </a:lnTo>
                  <a:lnTo>
                    <a:pt x="434" y="735"/>
                  </a:lnTo>
                  <a:lnTo>
                    <a:pt x="485" y="695"/>
                  </a:lnTo>
                  <a:lnTo>
                    <a:pt x="528" y="649"/>
                  </a:lnTo>
                  <a:lnTo>
                    <a:pt x="561" y="598"/>
                  </a:lnTo>
                  <a:lnTo>
                    <a:pt x="582" y="543"/>
                  </a:lnTo>
                  <a:lnTo>
                    <a:pt x="589" y="486"/>
                  </a:lnTo>
                  <a:lnTo>
                    <a:pt x="577" y="418"/>
                  </a:lnTo>
                  <a:lnTo>
                    <a:pt x="539" y="355"/>
                  </a:lnTo>
                  <a:lnTo>
                    <a:pt x="473" y="306"/>
                  </a:lnTo>
                  <a:lnTo>
                    <a:pt x="373" y="283"/>
                  </a:lnTo>
                  <a:lnTo>
                    <a:pt x="436" y="27"/>
                  </a:lnTo>
                  <a:close/>
                  <a:moveTo>
                    <a:pt x="221" y="771"/>
                  </a:moveTo>
                  <a:lnTo>
                    <a:pt x="195" y="768"/>
                  </a:lnTo>
                  <a:lnTo>
                    <a:pt x="170" y="761"/>
                  </a:lnTo>
                  <a:lnTo>
                    <a:pt x="145" y="750"/>
                  </a:lnTo>
                  <a:lnTo>
                    <a:pt x="122" y="734"/>
                  </a:lnTo>
                  <a:lnTo>
                    <a:pt x="102" y="713"/>
                  </a:lnTo>
                  <a:lnTo>
                    <a:pt x="86" y="686"/>
                  </a:lnTo>
                  <a:lnTo>
                    <a:pt x="77" y="654"/>
                  </a:lnTo>
                  <a:lnTo>
                    <a:pt x="73" y="615"/>
                  </a:lnTo>
                  <a:lnTo>
                    <a:pt x="77" y="563"/>
                  </a:lnTo>
                  <a:lnTo>
                    <a:pt x="91" y="512"/>
                  </a:lnTo>
                  <a:lnTo>
                    <a:pt x="112" y="462"/>
                  </a:lnTo>
                  <a:lnTo>
                    <a:pt x="142" y="416"/>
                  </a:lnTo>
                  <a:lnTo>
                    <a:pt x="180" y="375"/>
                  </a:lnTo>
                  <a:lnTo>
                    <a:pt x="225" y="343"/>
                  </a:lnTo>
                  <a:lnTo>
                    <a:pt x="278" y="319"/>
                  </a:lnTo>
                  <a:lnTo>
                    <a:pt x="337" y="307"/>
                  </a:lnTo>
                  <a:lnTo>
                    <a:pt x="221" y="771"/>
                  </a:lnTo>
                  <a:close/>
                  <a:moveTo>
                    <a:pt x="366" y="307"/>
                  </a:moveTo>
                  <a:lnTo>
                    <a:pt x="426" y="319"/>
                  </a:lnTo>
                  <a:lnTo>
                    <a:pt x="473" y="350"/>
                  </a:lnTo>
                  <a:lnTo>
                    <a:pt x="505" y="397"/>
                  </a:lnTo>
                  <a:lnTo>
                    <a:pt x="516" y="463"/>
                  </a:lnTo>
                  <a:lnTo>
                    <a:pt x="512" y="514"/>
                  </a:lnTo>
                  <a:lnTo>
                    <a:pt x="498" y="565"/>
                  </a:lnTo>
                  <a:lnTo>
                    <a:pt x="477" y="615"/>
                  </a:lnTo>
                  <a:lnTo>
                    <a:pt x="446" y="661"/>
                  </a:lnTo>
                  <a:lnTo>
                    <a:pt x="409" y="702"/>
                  </a:lnTo>
                  <a:lnTo>
                    <a:pt x="363" y="735"/>
                  </a:lnTo>
                  <a:lnTo>
                    <a:pt x="310" y="759"/>
                  </a:lnTo>
                  <a:lnTo>
                    <a:pt x="251" y="771"/>
                  </a:lnTo>
                  <a:lnTo>
                    <a:pt x="366" y="307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6"/>
            <p:cNvSpPr>
              <a:spLocks noChangeAspect="1" noEditPoints="1"/>
            </p:cNvSpPr>
            <p:nvPr/>
          </p:nvSpPr>
          <p:spPr bwMode="auto">
            <a:xfrm>
              <a:off x="656" y="429"/>
              <a:ext cx="365" cy="540"/>
            </a:xfrm>
            <a:custGeom>
              <a:avLst/>
              <a:gdLst>
                <a:gd name="T0" fmla="*/ 365 w 365"/>
                <a:gd name="T1" fmla="*/ 272 h 540"/>
                <a:gd name="T2" fmla="*/ 356 w 365"/>
                <a:gd name="T3" fmla="*/ 159 h 540"/>
                <a:gd name="T4" fmla="*/ 319 w 365"/>
                <a:gd name="T5" fmla="*/ 68 h 540"/>
                <a:gd name="T6" fmla="*/ 296 w 365"/>
                <a:gd name="T7" fmla="*/ 42 h 540"/>
                <a:gd name="T8" fmla="*/ 265 w 365"/>
                <a:gd name="T9" fmla="*/ 21 h 540"/>
                <a:gd name="T10" fmla="*/ 227 w 365"/>
                <a:gd name="T11" fmla="*/ 6 h 540"/>
                <a:gd name="T12" fmla="*/ 183 w 365"/>
                <a:gd name="T13" fmla="*/ 0 h 540"/>
                <a:gd name="T14" fmla="*/ 122 w 365"/>
                <a:gd name="T15" fmla="*/ 9 h 540"/>
                <a:gd name="T16" fmla="*/ 77 w 365"/>
                <a:gd name="T17" fmla="*/ 35 h 540"/>
                <a:gd name="T18" fmla="*/ 45 w 365"/>
                <a:gd name="T19" fmla="*/ 71 h 540"/>
                <a:gd name="T20" fmla="*/ 23 w 365"/>
                <a:gd name="T21" fmla="*/ 115 h 540"/>
                <a:gd name="T22" fmla="*/ 10 w 365"/>
                <a:gd name="T23" fmla="*/ 161 h 540"/>
                <a:gd name="T24" fmla="*/ 3 w 365"/>
                <a:gd name="T25" fmla="*/ 206 h 540"/>
                <a:gd name="T26" fmla="*/ 0 w 365"/>
                <a:gd name="T27" fmla="*/ 244 h 540"/>
                <a:gd name="T28" fmla="*/ 0 w 365"/>
                <a:gd name="T29" fmla="*/ 272 h 540"/>
                <a:gd name="T30" fmla="*/ 0 w 365"/>
                <a:gd name="T31" fmla="*/ 300 h 540"/>
                <a:gd name="T32" fmla="*/ 3 w 365"/>
                <a:gd name="T33" fmla="*/ 338 h 540"/>
                <a:gd name="T34" fmla="*/ 10 w 365"/>
                <a:gd name="T35" fmla="*/ 382 h 540"/>
                <a:gd name="T36" fmla="*/ 23 w 365"/>
                <a:gd name="T37" fmla="*/ 428 h 540"/>
                <a:gd name="T38" fmla="*/ 45 w 365"/>
                <a:gd name="T39" fmla="*/ 471 h 540"/>
                <a:gd name="T40" fmla="*/ 77 w 365"/>
                <a:gd name="T41" fmla="*/ 506 h 540"/>
                <a:gd name="T42" fmla="*/ 122 w 365"/>
                <a:gd name="T43" fmla="*/ 531 h 540"/>
                <a:gd name="T44" fmla="*/ 183 w 365"/>
                <a:gd name="T45" fmla="*/ 540 h 540"/>
                <a:gd name="T46" fmla="*/ 243 w 365"/>
                <a:gd name="T47" fmla="*/ 531 h 540"/>
                <a:gd name="T48" fmla="*/ 288 w 365"/>
                <a:gd name="T49" fmla="*/ 506 h 540"/>
                <a:gd name="T50" fmla="*/ 321 w 365"/>
                <a:gd name="T51" fmla="*/ 471 h 540"/>
                <a:gd name="T52" fmla="*/ 343 w 365"/>
                <a:gd name="T53" fmla="*/ 428 h 540"/>
                <a:gd name="T54" fmla="*/ 356 w 365"/>
                <a:gd name="T55" fmla="*/ 382 h 540"/>
                <a:gd name="T56" fmla="*/ 363 w 365"/>
                <a:gd name="T57" fmla="*/ 338 h 540"/>
                <a:gd name="T58" fmla="*/ 365 w 365"/>
                <a:gd name="T59" fmla="*/ 300 h 540"/>
                <a:gd name="T60" fmla="*/ 365 w 365"/>
                <a:gd name="T61" fmla="*/ 272 h 540"/>
                <a:gd name="T62" fmla="*/ 183 w 365"/>
                <a:gd name="T63" fmla="*/ 518 h 540"/>
                <a:gd name="T64" fmla="*/ 154 w 365"/>
                <a:gd name="T65" fmla="*/ 514 h 540"/>
                <a:gd name="T66" fmla="*/ 125 w 365"/>
                <a:gd name="T67" fmla="*/ 499 h 540"/>
                <a:gd name="T68" fmla="*/ 100 w 365"/>
                <a:gd name="T69" fmla="*/ 473 h 540"/>
                <a:gd name="T70" fmla="*/ 83 w 365"/>
                <a:gd name="T71" fmla="*/ 432 h 540"/>
                <a:gd name="T72" fmla="*/ 77 w 365"/>
                <a:gd name="T73" fmla="*/ 394 h 540"/>
                <a:gd name="T74" fmla="*/ 73 w 365"/>
                <a:gd name="T75" fmla="*/ 352 h 540"/>
                <a:gd name="T76" fmla="*/ 72 w 365"/>
                <a:gd name="T77" fmla="*/ 307 h 540"/>
                <a:gd name="T78" fmla="*/ 72 w 365"/>
                <a:gd name="T79" fmla="*/ 262 h 540"/>
                <a:gd name="T80" fmla="*/ 73 w 365"/>
                <a:gd name="T81" fmla="*/ 176 h 540"/>
                <a:gd name="T82" fmla="*/ 84 w 365"/>
                <a:gd name="T83" fmla="*/ 102 h 540"/>
                <a:gd name="T84" fmla="*/ 101 w 365"/>
                <a:gd name="T85" fmla="*/ 63 h 540"/>
                <a:gd name="T86" fmla="*/ 127 w 365"/>
                <a:gd name="T87" fmla="*/ 39 h 540"/>
                <a:gd name="T88" fmla="*/ 156 w 365"/>
                <a:gd name="T89" fmla="*/ 26 h 540"/>
                <a:gd name="T90" fmla="*/ 183 w 365"/>
                <a:gd name="T91" fmla="*/ 22 h 540"/>
                <a:gd name="T92" fmla="*/ 214 w 365"/>
                <a:gd name="T93" fmla="*/ 27 h 540"/>
                <a:gd name="T94" fmla="*/ 242 w 365"/>
                <a:gd name="T95" fmla="*/ 41 h 540"/>
                <a:gd name="T96" fmla="*/ 265 w 365"/>
                <a:gd name="T97" fmla="*/ 64 h 540"/>
                <a:gd name="T98" fmla="*/ 280 w 365"/>
                <a:gd name="T99" fmla="*/ 94 h 540"/>
                <a:gd name="T100" fmla="*/ 292 w 365"/>
                <a:gd name="T101" fmla="*/ 168 h 540"/>
                <a:gd name="T102" fmla="*/ 294 w 365"/>
                <a:gd name="T103" fmla="*/ 262 h 540"/>
                <a:gd name="T104" fmla="*/ 293 w 365"/>
                <a:gd name="T105" fmla="*/ 349 h 540"/>
                <a:gd name="T106" fmla="*/ 284 w 365"/>
                <a:gd name="T107" fmla="*/ 429 h 540"/>
                <a:gd name="T108" fmla="*/ 265 w 365"/>
                <a:gd name="T109" fmla="*/ 473 h 540"/>
                <a:gd name="T110" fmla="*/ 239 w 365"/>
                <a:gd name="T111" fmla="*/ 500 h 540"/>
                <a:gd name="T112" fmla="*/ 209 w 365"/>
                <a:gd name="T113" fmla="*/ 514 h 540"/>
                <a:gd name="T114" fmla="*/ 183 w 365"/>
                <a:gd name="T115" fmla="*/ 518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5" h="540">
                  <a:moveTo>
                    <a:pt x="365" y="272"/>
                  </a:moveTo>
                  <a:lnTo>
                    <a:pt x="356" y="159"/>
                  </a:lnTo>
                  <a:lnTo>
                    <a:pt x="319" y="68"/>
                  </a:lnTo>
                  <a:lnTo>
                    <a:pt x="296" y="42"/>
                  </a:lnTo>
                  <a:lnTo>
                    <a:pt x="265" y="21"/>
                  </a:lnTo>
                  <a:lnTo>
                    <a:pt x="227" y="6"/>
                  </a:lnTo>
                  <a:lnTo>
                    <a:pt x="183" y="0"/>
                  </a:lnTo>
                  <a:lnTo>
                    <a:pt x="122" y="9"/>
                  </a:lnTo>
                  <a:lnTo>
                    <a:pt x="77" y="35"/>
                  </a:lnTo>
                  <a:lnTo>
                    <a:pt x="45" y="71"/>
                  </a:lnTo>
                  <a:lnTo>
                    <a:pt x="23" y="115"/>
                  </a:lnTo>
                  <a:lnTo>
                    <a:pt x="10" y="161"/>
                  </a:lnTo>
                  <a:lnTo>
                    <a:pt x="3" y="206"/>
                  </a:lnTo>
                  <a:lnTo>
                    <a:pt x="0" y="244"/>
                  </a:lnTo>
                  <a:lnTo>
                    <a:pt x="0" y="272"/>
                  </a:lnTo>
                  <a:lnTo>
                    <a:pt x="0" y="300"/>
                  </a:lnTo>
                  <a:lnTo>
                    <a:pt x="3" y="338"/>
                  </a:lnTo>
                  <a:lnTo>
                    <a:pt x="10" y="382"/>
                  </a:lnTo>
                  <a:lnTo>
                    <a:pt x="23" y="428"/>
                  </a:lnTo>
                  <a:lnTo>
                    <a:pt x="45" y="471"/>
                  </a:lnTo>
                  <a:lnTo>
                    <a:pt x="77" y="506"/>
                  </a:lnTo>
                  <a:lnTo>
                    <a:pt x="122" y="531"/>
                  </a:lnTo>
                  <a:lnTo>
                    <a:pt x="183" y="540"/>
                  </a:lnTo>
                  <a:lnTo>
                    <a:pt x="243" y="531"/>
                  </a:lnTo>
                  <a:lnTo>
                    <a:pt x="288" y="506"/>
                  </a:lnTo>
                  <a:lnTo>
                    <a:pt x="321" y="471"/>
                  </a:lnTo>
                  <a:lnTo>
                    <a:pt x="343" y="428"/>
                  </a:lnTo>
                  <a:lnTo>
                    <a:pt x="356" y="382"/>
                  </a:lnTo>
                  <a:lnTo>
                    <a:pt x="363" y="338"/>
                  </a:lnTo>
                  <a:lnTo>
                    <a:pt x="365" y="300"/>
                  </a:lnTo>
                  <a:lnTo>
                    <a:pt x="365" y="272"/>
                  </a:lnTo>
                  <a:close/>
                  <a:moveTo>
                    <a:pt x="183" y="518"/>
                  </a:moveTo>
                  <a:lnTo>
                    <a:pt x="154" y="514"/>
                  </a:lnTo>
                  <a:lnTo>
                    <a:pt x="125" y="499"/>
                  </a:lnTo>
                  <a:lnTo>
                    <a:pt x="100" y="473"/>
                  </a:lnTo>
                  <a:lnTo>
                    <a:pt x="83" y="432"/>
                  </a:lnTo>
                  <a:lnTo>
                    <a:pt x="77" y="394"/>
                  </a:lnTo>
                  <a:lnTo>
                    <a:pt x="73" y="352"/>
                  </a:lnTo>
                  <a:lnTo>
                    <a:pt x="72" y="307"/>
                  </a:lnTo>
                  <a:lnTo>
                    <a:pt x="72" y="262"/>
                  </a:lnTo>
                  <a:lnTo>
                    <a:pt x="73" y="176"/>
                  </a:lnTo>
                  <a:lnTo>
                    <a:pt x="84" y="102"/>
                  </a:lnTo>
                  <a:lnTo>
                    <a:pt x="101" y="63"/>
                  </a:lnTo>
                  <a:lnTo>
                    <a:pt x="127" y="39"/>
                  </a:lnTo>
                  <a:lnTo>
                    <a:pt x="156" y="26"/>
                  </a:lnTo>
                  <a:lnTo>
                    <a:pt x="183" y="22"/>
                  </a:lnTo>
                  <a:lnTo>
                    <a:pt x="214" y="27"/>
                  </a:lnTo>
                  <a:lnTo>
                    <a:pt x="242" y="41"/>
                  </a:lnTo>
                  <a:lnTo>
                    <a:pt x="265" y="64"/>
                  </a:lnTo>
                  <a:lnTo>
                    <a:pt x="280" y="94"/>
                  </a:lnTo>
                  <a:lnTo>
                    <a:pt x="292" y="168"/>
                  </a:lnTo>
                  <a:lnTo>
                    <a:pt x="294" y="262"/>
                  </a:lnTo>
                  <a:lnTo>
                    <a:pt x="293" y="349"/>
                  </a:lnTo>
                  <a:lnTo>
                    <a:pt x="284" y="429"/>
                  </a:lnTo>
                  <a:lnTo>
                    <a:pt x="265" y="473"/>
                  </a:lnTo>
                  <a:lnTo>
                    <a:pt x="239" y="500"/>
                  </a:lnTo>
                  <a:lnTo>
                    <a:pt x="209" y="514"/>
                  </a:lnTo>
                  <a:lnTo>
                    <a:pt x="183" y="518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7" y="2386163"/>
            <a:ext cx="2069650" cy="178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4" y="2602121"/>
            <a:ext cx="2069650" cy="178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98" y="2818145"/>
            <a:ext cx="2069650" cy="178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30" y="3034169"/>
            <a:ext cx="2069650" cy="178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Box 94"/>
          <p:cNvSpPr txBox="1"/>
          <p:nvPr/>
        </p:nvSpPr>
        <p:spPr>
          <a:xfrm>
            <a:off x="416444" y="1882107"/>
            <a:ext cx="3219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cmss17" pitchFamily="34" charset="0"/>
              </a:rPr>
              <a:t>Database</a:t>
            </a:r>
            <a:r>
              <a:rPr lang="fr-FR" sz="2000" dirty="0" smtClean="0">
                <a:latin typeface="cmss17" pitchFamily="34" charset="0"/>
              </a:rPr>
              <a:t> of </a:t>
            </a:r>
            <a:r>
              <a:rPr lang="fr-FR" sz="2000" dirty="0" err="1" smtClean="0">
                <a:latin typeface="cmss17" pitchFamily="34" charset="0"/>
              </a:rPr>
              <a:t>registered</a:t>
            </a:r>
            <a:r>
              <a:rPr lang="fr-FR" sz="2000" dirty="0" smtClean="0">
                <a:latin typeface="cmss17" pitchFamily="34" charset="0"/>
              </a:rPr>
              <a:t> images</a:t>
            </a:r>
            <a:endParaRPr lang="fr-FR" sz="2000" dirty="0">
              <a:latin typeface="cmss17" pitchFamily="34" charset="0"/>
            </a:endParaRPr>
          </a:p>
        </p:txBody>
      </p:sp>
      <p:sp>
        <p:nvSpPr>
          <p:cNvPr id="91" name="Right Arrow 90"/>
          <p:cNvSpPr/>
          <p:nvPr/>
        </p:nvSpPr>
        <p:spPr>
          <a:xfrm>
            <a:off x="3995936" y="3356992"/>
            <a:ext cx="1603610" cy="691712"/>
          </a:xfrm>
          <a:prstGeom prst="rightArrow">
            <a:avLst>
              <a:gd name="adj1" fmla="val 31061"/>
              <a:gd name="adj2" fmla="val 50000"/>
            </a:avLst>
          </a:prstGeom>
          <a:solidFill>
            <a:srgbClr val="0B5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Rectangle 97"/>
          <p:cNvSpPr/>
          <p:nvPr/>
        </p:nvSpPr>
        <p:spPr>
          <a:xfrm>
            <a:off x="6308825" y="3610299"/>
            <a:ext cx="576064" cy="79208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98"/>
          <p:cNvSpPr/>
          <p:nvPr/>
        </p:nvSpPr>
        <p:spPr>
          <a:xfrm>
            <a:off x="7524328" y="3631767"/>
            <a:ext cx="576064" cy="792088"/>
          </a:xfrm>
          <a:prstGeom prst="rect">
            <a:avLst/>
          </a:prstGeom>
          <a:noFill/>
          <a:ln w="57150">
            <a:solidFill>
              <a:srgbClr val="0B5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0" name="Group 9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6959839" y="1930529"/>
            <a:ext cx="1606143" cy="271916"/>
            <a:chOff x="-2" y="0"/>
            <a:chExt cx="5765" cy="976"/>
          </a:xfrm>
        </p:grpSpPr>
        <p:sp>
          <p:nvSpPr>
            <p:cNvPr id="102" name="Freeform 10"/>
            <p:cNvSpPr>
              <a:spLocks noChangeAspect="1"/>
            </p:cNvSpPr>
            <p:nvPr/>
          </p:nvSpPr>
          <p:spPr bwMode="auto">
            <a:xfrm>
              <a:off x="-2" y="71"/>
              <a:ext cx="658" cy="661"/>
            </a:xfrm>
            <a:custGeom>
              <a:avLst/>
              <a:gdLst>
                <a:gd name="T0" fmla="*/ 394 w 658"/>
                <a:gd name="T1" fmla="*/ 52 h 661"/>
                <a:gd name="T2" fmla="*/ 405 w 658"/>
                <a:gd name="T3" fmla="*/ 36 h 661"/>
                <a:gd name="T4" fmla="*/ 422 w 658"/>
                <a:gd name="T5" fmla="*/ 32 h 661"/>
                <a:gd name="T6" fmla="*/ 456 w 658"/>
                <a:gd name="T7" fmla="*/ 31 h 661"/>
                <a:gd name="T8" fmla="*/ 507 w 658"/>
                <a:gd name="T9" fmla="*/ 31 h 661"/>
                <a:gd name="T10" fmla="*/ 560 w 658"/>
                <a:gd name="T11" fmla="*/ 36 h 661"/>
                <a:gd name="T12" fmla="*/ 595 w 658"/>
                <a:gd name="T13" fmla="*/ 52 h 661"/>
                <a:gd name="T14" fmla="*/ 612 w 658"/>
                <a:gd name="T15" fmla="*/ 85 h 661"/>
                <a:gd name="T16" fmla="*/ 614 w 658"/>
                <a:gd name="T17" fmla="*/ 125 h 661"/>
                <a:gd name="T18" fmla="*/ 609 w 658"/>
                <a:gd name="T19" fmla="*/ 168 h 661"/>
                <a:gd name="T20" fmla="*/ 605 w 658"/>
                <a:gd name="T21" fmla="*/ 198 h 661"/>
                <a:gd name="T22" fmla="*/ 606 w 658"/>
                <a:gd name="T23" fmla="*/ 216 h 661"/>
                <a:gd name="T24" fmla="*/ 626 w 658"/>
                <a:gd name="T25" fmla="*/ 214 h 661"/>
                <a:gd name="T26" fmla="*/ 656 w 658"/>
                <a:gd name="T27" fmla="*/ 28 h 661"/>
                <a:gd name="T28" fmla="*/ 658 w 658"/>
                <a:gd name="T29" fmla="*/ 11 h 661"/>
                <a:gd name="T30" fmla="*/ 632 w 658"/>
                <a:gd name="T31" fmla="*/ 0 h 661"/>
                <a:gd name="T32" fmla="*/ 81 w 658"/>
                <a:gd name="T33" fmla="*/ 1 h 661"/>
                <a:gd name="T34" fmla="*/ 68 w 658"/>
                <a:gd name="T35" fmla="*/ 9 h 661"/>
                <a:gd name="T36" fmla="*/ 5 w 658"/>
                <a:gd name="T37" fmla="*/ 191 h 661"/>
                <a:gd name="T38" fmla="*/ 0 w 658"/>
                <a:gd name="T39" fmla="*/ 209 h 661"/>
                <a:gd name="T40" fmla="*/ 11 w 658"/>
                <a:gd name="T41" fmla="*/ 220 h 661"/>
                <a:gd name="T42" fmla="*/ 27 w 658"/>
                <a:gd name="T43" fmla="*/ 199 h 661"/>
                <a:gd name="T44" fmla="*/ 64 w 658"/>
                <a:gd name="T45" fmla="*/ 109 h 661"/>
                <a:gd name="T46" fmla="*/ 104 w 658"/>
                <a:gd name="T47" fmla="*/ 58 h 661"/>
                <a:gd name="T48" fmla="*/ 161 w 658"/>
                <a:gd name="T49" fmla="*/ 36 h 661"/>
                <a:gd name="T50" fmla="*/ 248 w 658"/>
                <a:gd name="T51" fmla="*/ 31 h 661"/>
                <a:gd name="T52" fmla="*/ 302 w 658"/>
                <a:gd name="T53" fmla="*/ 32 h 661"/>
                <a:gd name="T54" fmla="*/ 313 w 658"/>
                <a:gd name="T55" fmla="*/ 37 h 661"/>
                <a:gd name="T56" fmla="*/ 312 w 658"/>
                <a:gd name="T57" fmla="*/ 53 h 661"/>
                <a:gd name="T58" fmla="*/ 180 w 658"/>
                <a:gd name="T59" fmla="*/ 583 h 661"/>
                <a:gd name="T60" fmla="*/ 173 w 658"/>
                <a:gd name="T61" fmla="*/ 606 h 661"/>
                <a:gd name="T62" fmla="*/ 157 w 658"/>
                <a:gd name="T63" fmla="*/ 620 h 661"/>
                <a:gd name="T64" fmla="*/ 125 w 658"/>
                <a:gd name="T65" fmla="*/ 628 h 661"/>
                <a:gd name="T66" fmla="*/ 64 w 658"/>
                <a:gd name="T67" fmla="*/ 631 h 661"/>
                <a:gd name="T68" fmla="*/ 31 w 658"/>
                <a:gd name="T69" fmla="*/ 633 h 661"/>
                <a:gd name="T70" fmla="*/ 24 w 658"/>
                <a:gd name="T71" fmla="*/ 649 h 661"/>
                <a:gd name="T72" fmla="*/ 40 w 658"/>
                <a:gd name="T73" fmla="*/ 661 h 661"/>
                <a:gd name="T74" fmla="*/ 282 w 658"/>
                <a:gd name="T75" fmla="*/ 659 h 661"/>
                <a:gd name="T76" fmla="*/ 374 w 658"/>
                <a:gd name="T77" fmla="*/ 660 h 661"/>
                <a:gd name="T78" fmla="*/ 386 w 658"/>
                <a:gd name="T79" fmla="*/ 652 h 661"/>
                <a:gd name="T80" fmla="*/ 386 w 658"/>
                <a:gd name="T81" fmla="*/ 635 h 661"/>
                <a:gd name="T82" fmla="*/ 371 w 658"/>
                <a:gd name="T83" fmla="*/ 631 h 661"/>
                <a:gd name="T84" fmla="*/ 324 w 658"/>
                <a:gd name="T85" fmla="*/ 630 h 661"/>
                <a:gd name="T86" fmla="*/ 275 w 658"/>
                <a:gd name="T87" fmla="*/ 626 h 661"/>
                <a:gd name="T88" fmla="*/ 259 w 658"/>
                <a:gd name="T89" fmla="*/ 617 h 661"/>
                <a:gd name="T90" fmla="*/ 257 w 658"/>
                <a:gd name="T91" fmla="*/ 602 h 661"/>
                <a:gd name="T92" fmla="*/ 390 w 658"/>
                <a:gd name="T93" fmla="*/ 69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8" h="661">
                  <a:moveTo>
                    <a:pt x="390" y="69"/>
                  </a:moveTo>
                  <a:lnTo>
                    <a:pt x="394" y="52"/>
                  </a:lnTo>
                  <a:lnTo>
                    <a:pt x="399" y="41"/>
                  </a:lnTo>
                  <a:lnTo>
                    <a:pt x="405" y="36"/>
                  </a:lnTo>
                  <a:lnTo>
                    <a:pt x="412" y="32"/>
                  </a:lnTo>
                  <a:lnTo>
                    <a:pt x="422" y="32"/>
                  </a:lnTo>
                  <a:lnTo>
                    <a:pt x="438" y="31"/>
                  </a:lnTo>
                  <a:lnTo>
                    <a:pt x="456" y="31"/>
                  </a:lnTo>
                  <a:lnTo>
                    <a:pt x="473" y="31"/>
                  </a:lnTo>
                  <a:lnTo>
                    <a:pt x="507" y="31"/>
                  </a:lnTo>
                  <a:lnTo>
                    <a:pt x="536" y="32"/>
                  </a:lnTo>
                  <a:lnTo>
                    <a:pt x="560" y="36"/>
                  </a:lnTo>
                  <a:lnTo>
                    <a:pt x="580" y="42"/>
                  </a:lnTo>
                  <a:lnTo>
                    <a:pt x="595" y="52"/>
                  </a:lnTo>
                  <a:lnTo>
                    <a:pt x="606" y="66"/>
                  </a:lnTo>
                  <a:lnTo>
                    <a:pt x="612" y="85"/>
                  </a:lnTo>
                  <a:lnTo>
                    <a:pt x="614" y="111"/>
                  </a:lnTo>
                  <a:lnTo>
                    <a:pt x="614" y="125"/>
                  </a:lnTo>
                  <a:lnTo>
                    <a:pt x="612" y="146"/>
                  </a:lnTo>
                  <a:lnTo>
                    <a:pt x="609" y="168"/>
                  </a:lnTo>
                  <a:lnTo>
                    <a:pt x="607" y="189"/>
                  </a:lnTo>
                  <a:lnTo>
                    <a:pt x="605" y="198"/>
                  </a:lnTo>
                  <a:lnTo>
                    <a:pt x="603" y="207"/>
                  </a:lnTo>
                  <a:lnTo>
                    <a:pt x="606" y="216"/>
                  </a:lnTo>
                  <a:lnTo>
                    <a:pt x="615" y="220"/>
                  </a:lnTo>
                  <a:lnTo>
                    <a:pt x="626" y="214"/>
                  </a:lnTo>
                  <a:lnTo>
                    <a:pt x="630" y="197"/>
                  </a:lnTo>
                  <a:lnTo>
                    <a:pt x="656" y="28"/>
                  </a:lnTo>
                  <a:lnTo>
                    <a:pt x="657" y="19"/>
                  </a:lnTo>
                  <a:lnTo>
                    <a:pt x="658" y="11"/>
                  </a:lnTo>
                  <a:lnTo>
                    <a:pt x="651" y="2"/>
                  </a:lnTo>
                  <a:lnTo>
                    <a:pt x="632" y="0"/>
                  </a:lnTo>
                  <a:lnTo>
                    <a:pt x="95" y="0"/>
                  </a:lnTo>
                  <a:lnTo>
                    <a:pt x="81" y="1"/>
                  </a:lnTo>
                  <a:lnTo>
                    <a:pt x="73" y="3"/>
                  </a:lnTo>
                  <a:lnTo>
                    <a:pt x="68" y="9"/>
                  </a:lnTo>
                  <a:lnTo>
                    <a:pt x="64" y="20"/>
                  </a:lnTo>
                  <a:lnTo>
                    <a:pt x="5" y="191"/>
                  </a:lnTo>
                  <a:lnTo>
                    <a:pt x="2" y="200"/>
                  </a:lnTo>
                  <a:lnTo>
                    <a:pt x="0" y="209"/>
                  </a:lnTo>
                  <a:lnTo>
                    <a:pt x="3" y="217"/>
                  </a:lnTo>
                  <a:lnTo>
                    <a:pt x="11" y="220"/>
                  </a:lnTo>
                  <a:lnTo>
                    <a:pt x="21" y="215"/>
                  </a:lnTo>
                  <a:lnTo>
                    <a:pt x="27" y="199"/>
                  </a:lnTo>
                  <a:lnTo>
                    <a:pt x="46" y="149"/>
                  </a:lnTo>
                  <a:lnTo>
                    <a:pt x="64" y="109"/>
                  </a:lnTo>
                  <a:lnTo>
                    <a:pt x="83" y="80"/>
                  </a:lnTo>
                  <a:lnTo>
                    <a:pt x="104" y="58"/>
                  </a:lnTo>
                  <a:lnTo>
                    <a:pt x="129" y="44"/>
                  </a:lnTo>
                  <a:lnTo>
                    <a:pt x="161" y="36"/>
                  </a:lnTo>
                  <a:lnTo>
                    <a:pt x="200" y="32"/>
                  </a:lnTo>
                  <a:lnTo>
                    <a:pt x="248" y="31"/>
                  </a:lnTo>
                  <a:lnTo>
                    <a:pt x="286" y="31"/>
                  </a:lnTo>
                  <a:lnTo>
                    <a:pt x="302" y="32"/>
                  </a:lnTo>
                  <a:lnTo>
                    <a:pt x="310" y="33"/>
                  </a:lnTo>
                  <a:lnTo>
                    <a:pt x="313" y="37"/>
                  </a:lnTo>
                  <a:lnTo>
                    <a:pt x="313" y="42"/>
                  </a:lnTo>
                  <a:lnTo>
                    <a:pt x="312" y="53"/>
                  </a:lnTo>
                  <a:lnTo>
                    <a:pt x="309" y="63"/>
                  </a:lnTo>
                  <a:lnTo>
                    <a:pt x="180" y="583"/>
                  </a:lnTo>
                  <a:lnTo>
                    <a:pt x="176" y="596"/>
                  </a:lnTo>
                  <a:lnTo>
                    <a:pt x="173" y="606"/>
                  </a:lnTo>
                  <a:lnTo>
                    <a:pt x="167" y="614"/>
                  </a:lnTo>
                  <a:lnTo>
                    <a:pt x="157" y="620"/>
                  </a:lnTo>
                  <a:lnTo>
                    <a:pt x="144" y="625"/>
                  </a:lnTo>
                  <a:lnTo>
                    <a:pt x="125" y="628"/>
                  </a:lnTo>
                  <a:lnTo>
                    <a:pt x="99" y="630"/>
                  </a:lnTo>
                  <a:lnTo>
                    <a:pt x="64" y="631"/>
                  </a:lnTo>
                  <a:lnTo>
                    <a:pt x="43" y="631"/>
                  </a:lnTo>
                  <a:lnTo>
                    <a:pt x="31" y="633"/>
                  </a:lnTo>
                  <a:lnTo>
                    <a:pt x="25" y="638"/>
                  </a:lnTo>
                  <a:lnTo>
                    <a:pt x="24" y="649"/>
                  </a:lnTo>
                  <a:lnTo>
                    <a:pt x="30" y="659"/>
                  </a:lnTo>
                  <a:lnTo>
                    <a:pt x="40" y="661"/>
                  </a:lnTo>
                  <a:lnTo>
                    <a:pt x="120" y="659"/>
                  </a:lnTo>
                  <a:lnTo>
                    <a:pt x="282" y="659"/>
                  </a:lnTo>
                  <a:lnTo>
                    <a:pt x="367" y="661"/>
                  </a:lnTo>
                  <a:lnTo>
                    <a:pt x="374" y="660"/>
                  </a:lnTo>
                  <a:lnTo>
                    <a:pt x="381" y="658"/>
                  </a:lnTo>
                  <a:lnTo>
                    <a:pt x="386" y="652"/>
                  </a:lnTo>
                  <a:lnTo>
                    <a:pt x="388" y="641"/>
                  </a:lnTo>
                  <a:lnTo>
                    <a:pt x="386" y="635"/>
                  </a:lnTo>
                  <a:lnTo>
                    <a:pt x="381" y="631"/>
                  </a:lnTo>
                  <a:lnTo>
                    <a:pt x="371" y="631"/>
                  </a:lnTo>
                  <a:lnTo>
                    <a:pt x="355" y="631"/>
                  </a:lnTo>
                  <a:lnTo>
                    <a:pt x="324" y="630"/>
                  </a:lnTo>
                  <a:lnTo>
                    <a:pt x="293" y="628"/>
                  </a:lnTo>
                  <a:lnTo>
                    <a:pt x="275" y="626"/>
                  </a:lnTo>
                  <a:lnTo>
                    <a:pt x="264" y="623"/>
                  </a:lnTo>
                  <a:lnTo>
                    <a:pt x="259" y="617"/>
                  </a:lnTo>
                  <a:lnTo>
                    <a:pt x="257" y="607"/>
                  </a:lnTo>
                  <a:lnTo>
                    <a:pt x="257" y="602"/>
                  </a:lnTo>
                  <a:lnTo>
                    <a:pt x="261" y="587"/>
                  </a:lnTo>
                  <a:lnTo>
                    <a:pt x="390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" name="Freeform 11"/>
            <p:cNvSpPr>
              <a:spLocks noChangeAspect="1"/>
            </p:cNvSpPr>
            <p:nvPr/>
          </p:nvSpPr>
          <p:spPr bwMode="auto">
            <a:xfrm>
              <a:off x="764" y="0"/>
              <a:ext cx="225" cy="976"/>
            </a:xfrm>
            <a:custGeom>
              <a:avLst/>
              <a:gdLst>
                <a:gd name="T0" fmla="*/ 225 w 225"/>
                <a:gd name="T1" fmla="*/ 966 h 976"/>
                <a:gd name="T2" fmla="*/ 224 w 225"/>
                <a:gd name="T3" fmla="*/ 964 h 976"/>
                <a:gd name="T4" fmla="*/ 223 w 225"/>
                <a:gd name="T5" fmla="*/ 960 h 976"/>
                <a:gd name="T6" fmla="*/ 218 w 225"/>
                <a:gd name="T7" fmla="*/ 954 h 976"/>
                <a:gd name="T8" fmla="*/ 209 w 225"/>
                <a:gd name="T9" fmla="*/ 944 h 976"/>
                <a:gd name="T10" fmla="*/ 134 w 225"/>
                <a:gd name="T11" fmla="*/ 842 h 976"/>
                <a:gd name="T12" fmla="*/ 87 w 225"/>
                <a:gd name="T13" fmla="*/ 726 h 976"/>
                <a:gd name="T14" fmla="*/ 63 w 225"/>
                <a:gd name="T15" fmla="*/ 605 h 976"/>
                <a:gd name="T16" fmla="*/ 56 w 225"/>
                <a:gd name="T17" fmla="*/ 488 h 976"/>
                <a:gd name="T18" fmla="*/ 64 w 225"/>
                <a:gd name="T19" fmla="*/ 361 h 976"/>
                <a:gd name="T20" fmla="*/ 90 w 225"/>
                <a:gd name="T21" fmla="*/ 239 h 976"/>
                <a:gd name="T22" fmla="*/ 138 w 225"/>
                <a:gd name="T23" fmla="*/ 126 h 976"/>
                <a:gd name="T24" fmla="*/ 212 w 225"/>
                <a:gd name="T25" fmla="*/ 27 h 976"/>
                <a:gd name="T26" fmla="*/ 223 w 225"/>
                <a:gd name="T27" fmla="*/ 15 h 976"/>
                <a:gd name="T28" fmla="*/ 225 w 225"/>
                <a:gd name="T29" fmla="*/ 10 h 976"/>
                <a:gd name="T30" fmla="*/ 222 w 225"/>
                <a:gd name="T31" fmla="*/ 2 h 976"/>
                <a:gd name="T32" fmla="*/ 215 w 225"/>
                <a:gd name="T33" fmla="*/ 0 h 976"/>
                <a:gd name="T34" fmla="*/ 195 w 225"/>
                <a:gd name="T35" fmla="*/ 13 h 976"/>
                <a:gd name="T36" fmla="*/ 156 w 225"/>
                <a:gd name="T37" fmla="*/ 49 h 976"/>
                <a:gd name="T38" fmla="*/ 108 w 225"/>
                <a:gd name="T39" fmla="*/ 108 h 976"/>
                <a:gd name="T40" fmla="*/ 61 w 225"/>
                <a:gd name="T41" fmla="*/ 190 h 976"/>
                <a:gd name="T42" fmla="*/ 31 w 225"/>
                <a:gd name="T43" fmla="*/ 270 h 976"/>
                <a:gd name="T44" fmla="*/ 12 w 225"/>
                <a:gd name="T45" fmla="*/ 349 h 976"/>
                <a:gd name="T46" fmla="*/ 3 w 225"/>
                <a:gd name="T47" fmla="*/ 422 h 976"/>
                <a:gd name="T48" fmla="*/ 0 w 225"/>
                <a:gd name="T49" fmla="*/ 488 h 976"/>
                <a:gd name="T50" fmla="*/ 3 w 225"/>
                <a:gd name="T51" fmla="*/ 552 h 976"/>
                <a:gd name="T52" fmla="*/ 12 w 225"/>
                <a:gd name="T53" fmla="*/ 627 h 976"/>
                <a:gd name="T54" fmla="*/ 32 w 225"/>
                <a:gd name="T55" fmla="*/ 709 h 976"/>
                <a:gd name="T56" fmla="*/ 64 w 225"/>
                <a:gd name="T57" fmla="*/ 792 h 976"/>
                <a:gd name="T58" fmla="*/ 111 w 225"/>
                <a:gd name="T59" fmla="*/ 871 h 976"/>
                <a:gd name="T60" fmla="*/ 158 w 225"/>
                <a:gd name="T61" fmla="*/ 929 h 976"/>
                <a:gd name="T62" fmla="*/ 196 w 225"/>
                <a:gd name="T63" fmla="*/ 964 h 976"/>
                <a:gd name="T64" fmla="*/ 215 w 225"/>
                <a:gd name="T65" fmla="*/ 976 h 976"/>
                <a:gd name="T66" fmla="*/ 222 w 225"/>
                <a:gd name="T67" fmla="*/ 973 h 976"/>
                <a:gd name="T68" fmla="*/ 225 w 225"/>
                <a:gd name="T69" fmla="*/ 966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5" h="976">
                  <a:moveTo>
                    <a:pt x="225" y="966"/>
                  </a:moveTo>
                  <a:lnTo>
                    <a:pt x="224" y="964"/>
                  </a:lnTo>
                  <a:lnTo>
                    <a:pt x="223" y="960"/>
                  </a:lnTo>
                  <a:lnTo>
                    <a:pt x="218" y="954"/>
                  </a:lnTo>
                  <a:lnTo>
                    <a:pt x="209" y="944"/>
                  </a:lnTo>
                  <a:lnTo>
                    <a:pt x="134" y="842"/>
                  </a:lnTo>
                  <a:lnTo>
                    <a:pt x="87" y="726"/>
                  </a:lnTo>
                  <a:lnTo>
                    <a:pt x="63" y="605"/>
                  </a:lnTo>
                  <a:lnTo>
                    <a:pt x="56" y="488"/>
                  </a:lnTo>
                  <a:lnTo>
                    <a:pt x="64" y="361"/>
                  </a:lnTo>
                  <a:lnTo>
                    <a:pt x="90" y="239"/>
                  </a:lnTo>
                  <a:lnTo>
                    <a:pt x="138" y="126"/>
                  </a:lnTo>
                  <a:lnTo>
                    <a:pt x="212" y="27"/>
                  </a:lnTo>
                  <a:lnTo>
                    <a:pt x="223" y="15"/>
                  </a:lnTo>
                  <a:lnTo>
                    <a:pt x="225" y="10"/>
                  </a:lnTo>
                  <a:lnTo>
                    <a:pt x="222" y="2"/>
                  </a:lnTo>
                  <a:lnTo>
                    <a:pt x="215" y="0"/>
                  </a:lnTo>
                  <a:lnTo>
                    <a:pt x="195" y="13"/>
                  </a:lnTo>
                  <a:lnTo>
                    <a:pt x="156" y="49"/>
                  </a:lnTo>
                  <a:lnTo>
                    <a:pt x="108" y="108"/>
                  </a:lnTo>
                  <a:lnTo>
                    <a:pt x="61" y="190"/>
                  </a:lnTo>
                  <a:lnTo>
                    <a:pt x="31" y="270"/>
                  </a:lnTo>
                  <a:lnTo>
                    <a:pt x="12" y="349"/>
                  </a:lnTo>
                  <a:lnTo>
                    <a:pt x="3" y="422"/>
                  </a:lnTo>
                  <a:lnTo>
                    <a:pt x="0" y="488"/>
                  </a:lnTo>
                  <a:lnTo>
                    <a:pt x="3" y="552"/>
                  </a:lnTo>
                  <a:lnTo>
                    <a:pt x="12" y="627"/>
                  </a:lnTo>
                  <a:lnTo>
                    <a:pt x="32" y="709"/>
                  </a:lnTo>
                  <a:lnTo>
                    <a:pt x="64" y="792"/>
                  </a:lnTo>
                  <a:lnTo>
                    <a:pt x="111" y="871"/>
                  </a:lnTo>
                  <a:lnTo>
                    <a:pt x="158" y="929"/>
                  </a:lnTo>
                  <a:lnTo>
                    <a:pt x="196" y="964"/>
                  </a:lnTo>
                  <a:lnTo>
                    <a:pt x="215" y="976"/>
                  </a:lnTo>
                  <a:lnTo>
                    <a:pt x="222" y="973"/>
                  </a:lnTo>
                  <a:lnTo>
                    <a:pt x="225" y="9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" name="Freeform 12"/>
            <p:cNvSpPr>
              <a:spLocks noChangeAspect="1"/>
            </p:cNvSpPr>
            <p:nvPr/>
          </p:nvSpPr>
          <p:spPr bwMode="auto">
            <a:xfrm>
              <a:off x="1069" y="299"/>
              <a:ext cx="545" cy="433"/>
            </a:xfrm>
            <a:custGeom>
              <a:avLst/>
              <a:gdLst>
                <a:gd name="T0" fmla="*/ 314 w 545"/>
                <a:gd name="T1" fmla="*/ 193 h 433"/>
                <a:gd name="T2" fmla="*/ 427 w 545"/>
                <a:gd name="T3" fmla="*/ 66 h 433"/>
                <a:gd name="T4" fmla="*/ 436 w 545"/>
                <a:gd name="T5" fmla="*/ 57 h 433"/>
                <a:gd name="T6" fmla="*/ 451 w 545"/>
                <a:gd name="T7" fmla="*/ 51 h 433"/>
                <a:gd name="T8" fmla="*/ 478 w 545"/>
                <a:gd name="T9" fmla="*/ 47 h 433"/>
                <a:gd name="T10" fmla="*/ 526 w 545"/>
                <a:gd name="T11" fmla="*/ 45 h 433"/>
                <a:gd name="T12" fmla="*/ 526 w 545"/>
                <a:gd name="T13" fmla="*/ 0 h 433"/>
                <a:gd name="T14" fmla="*/ 337 w 545"/>
                <a:gd name="T15" fmla="*/ 0 h 433"/>
                <a:gd name="T16" fmla="*/ 337 w 545"/>
                <a:gd name="T17" fmla="*/ 45 h 433"/>
                <a:gd name="T18" fmla="*/ 356 w 545"/>
                <a:gd name="T19" fmla="*/ 47 h 433"/>
                <a:gd name="T20" fmla="*/ 374 w 545"/>
                <a:gd name="T21" fmla="*/ 54 h 433"/>
                <a:gd name="T22" fmla="*/ 370 w 545"/>
                <a:gd name="T23" fmla="*/ 61 h 433"/>
                <a:gd name="T24" fmla="*/ 366 w 545"/>
                <a:gd name="T25" fmla="*/ 66 h 433"/>
                <a:gd name="T26" fmla="*/ 285 w 545"/>
                <a:gd name="T27" fmla="*/ 158 h 433"/>
                <a:gd name="T28" fmla="*/ 190 w 545"/>
                <a:gd name="T29" fmla="*/ 45 h 433"/>
                <a:gd name="T30" fmla="*/ 228 w 545"/>
                <a:gd name="T31" fmla="*/ 45 h 433"/>
                <a:gd name="T32" fmla="*/ 228 w 545"/>
                <a:gd name="T33" fmla="*/ 0 h 433"/>
                <a:gd name="T34" fmla="*/ 5 w 545"/>
                <a:gd name="T35" fmla="*/ 0 h 433"/>
                <a:gd name="T36" fmla="*/ 5 w 545"/>
                <a:gd name="T37" fmla="*/ 45 h 433"/>
                <a:gd name="T38" fmla="*/ 74 w 545"/>
                <a:gd name="T39" fmla="*/ 45 h 433"/>
                <a:gd name="T40" fmla="*/ 225 w 545"/>
                <a:gd name="T41" fmla="*/ 225 h 433"/>
                <a:gd name="T42" fmla="*/ 98 w 545"/>
                <a:gd name="T43" fmla="*/ 368 h 433"/>
                <a:gd name="T44" fmla="*/ 82 w 545"/>
                <a:gd name="T45" fmla="*/ 379 h 433"/>
                <a:gd name="T46" fmla="*/ 60 w 545"/>
                <a:gd name="T47" fmla="*/ 384 h 433"/>
                <a:gd name="T48" fmla="*/ 33 w 545"/>
                <a:gd name="T49" fmla="*/ 387 h 433"/>
                <a:gd name="T50" fmla="*/ 0 w 545"/>
                <a:gd name="T51" fmla="*/ 387 h 433"/>
                <a:gd name="T52" fmla="*/ 0 w 545"/>
                <a:gd name="T53" fmla="*/ 433 h 433"/>
                <a:gd name="T54" fmla="*/ 189 w 545"/>
                <a:gd name="T55" fmla="*/ 433 h 433"/>
                <a:gd name="T56" fmla="*/ 189 w 545"/>
                <a:gd name="T57" fmla="*/ 387 h 433"/>
                <a:gd name="T58" fmla="*/ 164 w 545"/>
                <a:gd name="T59" fmla="*/ 383 h 433"/>
                <a:gd name="T60" fmla="*/ 153 w 545"/>
                <a:gd name="T61" fmla="*/ 376 h 433"/>
                <a:gd name="T62" fmla="*/ 154 w 545"/>
                <a:gd name="T63" fmla="*/ 374 h 433"/>
                <a:gd name="T64" fmla="*/ 160 w 545"/>
                <a:gd name="T65" fmla="*/ 366 h 433"/>
                <a:gd name="T66" fmla="*/ 254 w 545"/>
                <a:gd name="T67" fmla="*/ 260 h 433"/>
                <a:gd name="T68" fmla="*/ 360 w 545"/>
                <a:gd name="T69" fmla="*/ 387 h 433"/>
                <a:gd name="T70" fmla="*/ 322 w 545"/>
                <a:gd name="T71" fmla="*/ 387 h 433"/>
                <a:gd name="T72" fmla="*/ 322 w 545"/>
                <a:gd name="T73" fmla="*/ 433 h 433"/>
                <a:gd name="T74" fmla="*/ 545 w 545"/>
                <a:gd name="T75" fmla="*/ 433 h 433"/>
                <a:gd name="T76" fmla="*/ 545 w 545"/>
                <a:gd name="T77" fmla="*/ 387 h 433"/>
                <a:gd name="T78" fmla="*/ 476 w 545"/>
                <a:gd name="T79" fmla="*/ 387 h 433"/>
                <a:gd name="T80" fmla="*/ 314 w 545"/>
                <a:gd name="T81" fmla="*/ 19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45" h="433">
                  <a:moveTo>
                    <a:pt x="314" y="193"/>
                  </a:moveTo>
                  <a:lnTo>
                    <a:pt x="427" y="66"/>
                  </a:lnTo>
                  <a:lnTo>
                    <a:pt x="436" y="57"/>
                  </a:lnTo>
                  <a:lnTo>
                    <a:pt x="451" y="51"/>
                  </a:lnTo>
                  <a:lnTo>
                    <a:pt x="478" y="47"/>
                  </a:lnTo>
                  <a:lnTo>
                    <a:pt x="526" y="45"/>
                  </a:lnTo>
                  <a:lnTo>
                    <a:pt x="526" y="0"/>
                  </a:lnTo>
                  <a:lnTo>
                    <a:pt x="337" y="0"/>
                  </a:lnTo>
                  <a:lnTo>
                    <a:pt x="337" y="45"/>
                  </a:lnTo>
                  <a:lnTo>
                    <a:pt x="356" y="47"/>
                  </a:lnTo>
                  <a:lnTo>
                    <a:pt x="374" y="54"/>
                  </a:lnTo>
                  <a:lnTo>
                    <a:pt x="370" y="61"/>
                  </a:lnTo>
                  <a:lnTo>
                    <a:pt x="366" y="66"/>
                  </a:lnTo>
                  <a:lnTo>
                    <a:pt x="285" y="158"/>
                  </a:lnTo>
                  <a:lnTo>
                    <a:pt x="190" y="45"/>
                  </a:lnTo>
                  <a:lnTo>
                    <a:pt x="228" y="45"/>
                  </a:lnTo>
                  <a:lnTo>
                    <a:pt x="228" y="0"/>
                  </a:lnTo>
                  <a:lnTo>
                    <a:pt x="5" y="0"/>
                  </a:lnTo>
                  <a:lnTo>
                    <a:pt x="5" y="45"/>
                  </a:lnTo>
                  <a:lnTo>
                    <a:pt x="74" y="45"/>
                  </a:lnTo>
                  <a:lnTo>
                    <a:pt x="225" y="225"/>
                  </a:lnTo>
                  <a:lnTo>
                    <a:pt x="98" y="368"/>
                  </a:lnTo>
                  <a:lnTo>
                    <a:pt x="82" y="379"/>
                  </a:lnTo>
                  <a:lnTo>
                    <a:pt x="60" y="384"/>
                  </a:lnTo>
                  <a:lnTo>
                    <a:pt x="33" y="387"/>
                  </a:lnTo>
                  <a:lnTo>
                    <a:pt x="0" y="387"/>
                  </a:lnTo>
                  <a:lnTo>
                    <a:pt x="0" y="433"/>
                  </a:lnTo>
                  <a:lnTo>
                    <a:pt x="189" y="433"/>
                  </a:lnTo>
                  <a:lnTo>
                    <a:pt x="189" y="387"/>
                  </a:lnTo>
                  <a:lnTo>
                    <a:pt x="164" y="383"/>
                  </a:lnTo>
                  <a:lnTo>
                    <a:pt x="153" y="376"/>
                  </a:lnTo>
                  <a:lnTo>
                    <a:pt x="154" y="374"/>
                  </a:lnTo>
                  <a:lnTo>
                    <a:pt x="160" y="366"/>
                  </a:lnTo>
                  <a:lnTo>
                    <a:pt x="254" y="260"/>
                  </a:lnTo>
                  <a:lnTo>
                    <a:pt x="360" y="387"/>
                  </a:lnTo>
                  <a:lnTo>
                    <a:pt x="322" y="387"/>
                  </a:lnTo>
                  <a:lnTo>
                    <a:pt x="322" y="433"/>
                  </a:lnTo>
                  <a:lnTo>
                    <a:pt x="545" y="433"/>
                  </a:lnTo>
                  <a:lnTo>
                    <a:pt x="545" y="387"/>
                  </a:lnTo>
                  <a:lnTo>
                    <a:pt x="476" y="387"/>
                  </a:lnTo>
                  <a:lnTo>
                    <a:pt x="314" y="19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" name="Freeform 13"/>
            <p:cNvSpPr>
              <a:spLocks noChangeAspect="1"/>
            </p:cNvSpPr>
            <p:nvPr/>
          </p:nvSpPr>
          <p:spPr bwMode="auto">
            <a:xfrm>
              <a:off x="1686" y="0"/>
              <a:ext cx="224" cy="976"/>
            </a:xfrm>
            <a:custGeom>
              <a:avLst/>
              <a:gdLst>
                <a:gd name="T0" fmla="*/ 224 w 224"/>
                <a:gd name="T1" fmla="*/ 488 h 976"/>
                <a:gd name="T2" fmla="*/ 222 w 224"/>
                <a:gd name="T3" fmla="*/ 424 h 976"/>
                <a:gd name="T4" fmla="*/ 212 w 224"/>
                <a:gd name="T5" fmla="*/ 348 h 976"/>
                <a:gd name="T6" fmla="*/ 193 w 224"/>
                <a:gd name="T7" fmla="*/ 267 h 976"/>
                <a:gd name="T8" fmla="*/ 160 w 224"/>
                <a:gd name="T9" fmla="*/ 184 h 976"/>
                <a:gd name="T10" fmla="*/ 114 w 224"/>
                <a:gd name="T11" fmla="*/ 104 h 976"/>
                <a:gd name="T12" fmla="*/ 67 w 224"/>
                <a:gd name="T13" fmla="*/ 47 h 976"/>
                <a:gd name="T14" fmla="*/ 29 w 224"/>
                <a:gd name="T15" fmla="*/ 12 h 976"/>
                <a:gd name="T16" fmla="*/ 10 w 224"/>
                <a:gd name="T17" fmla="*/ 0 h 976"/>
                <a:gd name="T18" fmla="*/ 3 w 224"/>
                <a:gd name="T19" fmla="*/ 3 h 976"/>
                <a:gd name="T20" fmla="*/ 0 w 224"/>
                <a:gd name="T21" fmla="*/ 10 h 976"/>
                <a:gd name="T22" fmla="*/ 0 w 224"/>
                <a:gd name="T23" fmla="*/ 12 h 976"/>
                <a:gd name="T24" fmla="*/ 2 w 224"/>
                <a:gd name="T25" fmla="*/ 16 h 976"/>
                <a:gd name="T26" fmla="*/ 8 w 224"/>
                <a:gd name="T27" fmla="*/ 22 h 976"/>
                <a:gd name="T28" fmla="*/ 18 w 224"/>
                <a:gd name="T29" fmla="*/ 32 h 976"/>
                <a:gd name="T30" fmla="*/ 82 w 224"/>
                <a:gd name="T31" fmla="*/ 116 h 976"/>
                <a:gd name="T32" fmla="*/ 129 w 224"/>
                <a:gd name="T33" fmla="*/ 220 h 976"/>
                <a:gd name="T34" fmla="*/ 158 w 224"/>
                <a:gd name="T35" fmla="*/ 344 h 976"/>
                <a:gd name="T36" fmla="*/ 168 w 224"/>
                <a:gd name="T37" fmla="*/ 488 h 976"/>
                <a:gd name="T38" fmla="*/ 161 w 224"/>
                <a:gd name="T39" fmla="*/ 613 h 976"/>
                <a:gd name="T40" fmla="*/ 135 w 224"/>
                <a:gd name="T41" fmla="*/ 735 h 976"/>
                <a:gd name="T42" fmla="*/ 87 w 224"/>
                <a:gd name="T43" fmla="*/ 849 h 976"/>
                <a:gd name="T44" fmla="*/ 12 w 224"/>
                <a:gd name="T45" fmla="*/ 949 h 976"/>
                <a:gd name="T46" fmla="*/ 1 w 224"/>
                <a:gd name="T47" fmla="*/ 961 h 976"/>
                <a:gd name="T48" fmla="*/ 0 w 224"/>
                <a:gd name="T49" fmla="*/ 966 h 976"/>
                <a:gd name="T50" fmla="*/ 3 w 224"/>
                <a:gd name="T51" fmla="*/ 973 h 976"/>
                <a:gd name="T52" fmla="*/ 10 w 224"/>
                <a:gd name="T53" fmla="*/ 976 h 976"/>
                <a:gd name="T54" fmla="*/ 30 w 224"/>
                <a:gd name="T55" fmla="*/ 963 h 976"/>
                <a:gd name="T56" fmla="*/ 69 w 224"/>
                <a:gd name="T57" fmla="*/ 927 h 976"/>
                <a:gd name="T58" fmla="*/ 116 w 224"/>
                <a:gd name="T59" fmla="*/ 867 h 976"/>
                <a:gd name="T60" fmla="*/ 163 w 224"/>
                <a:gd name="T61" fmla="*/ 785 h 976"/>
                <a:gd name="T62" fmla="*/ 194 w 224"/>
                <a:gd name="T63" fmla="*/ 705 h 976"/>
                <a:gd name="T64" fmla="*/ 212 w 224"/>
                <a:gd name="T65" fmla="*/ 627 h 976"/>
                <a:gd name="T66" fmla="*/ 222 w 224"/>
                <a:gd name="T67" fmla="*/ 554 h 976"/>
                <a:gd name="T68" fmla="*/ 224 w 224"/>
                <a:gd name="T69" fmla="*/ 488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4" h="976">
                  <a:moveTo>
                    <a:pt x="224" y="488"/>
                  </a:moveTo>
                  <a:lnTo>
                    <a:pt x="222" y="424"/>
                  </a:lnTo>
                  <a:lnTo>
                    <a:pt x="212" y="348"/>
                  </a:lnTo>
                  <a:lnTo>
                    <a:pt x="193" y="267"/>
                  </a:lnTo>
                  <a:lnTo>
                    <a:pt x="160" y="184"/>
                  </a:lnTo>
                  <a:lnTo>
                    <a:pt x="114" y="104"/>
                  </a:lnTo>
                  <a:lnTo>
                    <a:pt x="67" y="47"/>
                  </a:lnTo>
                  <a:lnTo>
                    <a:pt x="29" y="12"/>
                  </a:lnTo>
                  <a:lnTo>
                    <a:pt x="10" y="0"/>
                  </a:lnTo>
                  <a:lnTo>
                    <a:pt x="3" y="3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8" y="22"/>
                  </a:lnTo>
                  <a:lnTo>
                    <a:pt x="18" y="32"/>
                  </a:lnTo>
                  <a:lnTo>
                    <a:pt x="82" y="116"/>
                  </a:lnTo>
                  <a:lnTo>
                    <a:pt x="129" y="220"/>
                  </a:lnTo>
                  <a:lnTo>
                    <a:pt x="158" y="344"/>
                  </a:lnTo>
                  <a:lnTo>
                    <a:pt x="168" y="488"/>
                  </a:lnTo>
                  <a:lnTo>
                    <a:pt x="161" y="613"/>
                  </a:lnTo>
                  <a:lnTo>
                    <a:pt x="135" y="735"/>
                  </a:lnTo>
                  <a:lnTo>
                    <a:pt x="87" y="849"/>
                  </a:lnTo>
                  <a:lnTo>
                    <a:pt x="12" y="949"/>
                  </a:lnTo>
                  <a:lnTo>
                    <a:pt x="1" y="961"/>
                  </a:lnTo>
                  <a:lnTo>
                    <a:pt x="0" y="966"/>
                  </a:lnTo>
                  <a:lnTo>
                    <a:pt x="3" y="973"/>
                  </a:lnTo>
                  <a:lnTo>
                    <a:pt x="10" y="976"/>
                  </a:lnTo>
                  <a:lnTo>
                    <a:pt x="30" y="963"/>
                  </a:lnTo>
                  <a:lnTo>
                    <a:pt x="69" y="927"/>
                  </a:lnTo>
                  <a:lnTo>
                    <a:pt x="116" y="867"/>
                  </a:lnTo>
                  <a:lnTo>
                    <a:pt x="163" y="785"/>
                  </a:lnTo>
                  <a:lnTo>
                    <a:pt x="194" y="705"/>
                  </a:lnTo>
                  <a:lnTo>
                    <a:pt x="212" y="627"/>
                  </a:lnTo>
                  <a:lnTo>
                    <a:pt x="222" y="554"/>
                  </a:lnTo>
                  <a:lnTo>
                    <a:pt x="224" y="48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" name="Freeform 14"/>
            <p:cNvSpPr>
              <a:spLocks noChangeAspect="1"/>
            </p:cNvSpPr>
            <p:nvPr/>
          </p:nvSpPr>
          <p:spPr bwMode="auto">
            <a:xfrm>
              <a:off x="2359" y="205"/>
              <a:ext cx="484" cy="566"/>
            </a:xfrm>
            <a:custGeom>
              <a:avLst/>
              <a:gdLst>
                <a:gd name="T0" fmla="*/ 450 w 484"/>
                <a:gd name="T1" fmla="*/ 302 h 566"/>
                <a:gd name="T2" fmla="*/ 462 w 484"/>
                <a:gd name="T3" fmla="*/ 302 h 566"/>
                <a:gd name="T4" fmla="*/ 473 w 484"/>
                <a:gd name="T5" fmla="*/ 300 h 566"/>
                <a:gd name="T6" fmla="*/ 481 w 484"/>
                <a:gd name="T7" fmla="*/ 294 h 566"/>
                <a:gd name="T8" fmla="*/ 484 w 484"/>
                <a:gd name="T9" fmla="*/ 283 h 566"/>
                <a:gd name="T10" fmla="*/ 481 w 484"/>
                <a:gd name="T11" fmla="*/ 271 h 566"/>
                <a:gd name="T12" fmla="*/ 473 w 484"/>
                <a:gd name="T13" fmla="*/ 266 h 566"/>
                <a:gd name="T14" fmla="*/ 462 w 484"/>
                <a:gd name="T15" fmla="*/ 263 h 566"/>
                <a:gd name="T16" fmla="*/ 450 w 484"/>
                <a:gd name="T17" fmla="*/ 263 h 566"/>
                <a:gd name="T18" fmla="*/ 39 w 484"/>
                <a:gd name="T19" fmla="*/ 263 h 566"/>
                <a:gd name="T20" fmla="*/ 66 w 484"/>
                <a:gd name="T21" fmla="*/ 173 h 566"/>
                <a:gd name="T22" fmla="*/ 122 w 484"/>
                <a:gd name="T23" fmla="*/ 102 h 566"/>
                <a:gd name="T24" fmla="*/ 202 w 484"/>
                <a:gd name="T25" fmla="*/ 56 h 566"/>
                <a:gd name="T26" fmla="*/ 299 w 484"/>
                <a:gd name="T27" fmla="*/ 39 h 566"/>
                <a:gd name="T28" fmla="*/ 450 w 484"/>
                <a:gd name="T29" fmla="*/ 39 h 566"/>
                <a:gd name="T30" fmla="*/ 462 w 484"/>
                <a:gd name="T31" fmla="*/ 39 h 566"/>
                <a:gd name="T32" fmla="*/ 473 w 484"/>
                <a:gd name="T33" fmla="*/ 36 h 566"/>
                <a:gd name="T34" fmla="*/ 481 w 484"/>
                <a:gd name="T35" fmla="*/ 31 h 566"/>
                <a:gd name="T36" fmla="*/ 484 w 484"/>
                <a:gd name="T37" fmla="*/ 20 h 566"/>
                <a:gd name="T38" fmla="*/ 481 w 484"/>
                <a:gd name="T39" fmla="*/ 8 h 566"/>
                <a:gd name="T40" fmla="*/ 473 w 484"/>
                <a:gd name="T41" fmla="*/ 2 h 566"/>
                <a:gd name="T42" fmla="*/ 462 w 484"/>
                <a:gd name="T43" fmla="*/ 0 h 566"/>
                <a:gd name="T44" fmla="*/ 450 w 484"/>
                <a:gd name="T45" fmla="*/ 0 h 566"/>
                <a:gd name="T46" fmla="*/ 297 w 484"/>
                <a:gd name="T47" fmla="*/ 0 h 566"/>
                <a:gd name="T48" fmla="*/ 236 w 484"/>
                <a:gd name="T49" fmla="*/ 6 h 566"/>
                <a:gd name="T50" fmla="*/ 180 w 484"/>
                <a:gd name="T51" fmla="*/ 22 h 566"/>
                <a:gd name="T52" fmla="*/ 130 w 484"/>
                <a:gd name="T53" fmla="*/ 48 h 566"/>
                <a:gd name="T54" fmla="*/ 86 w 484"/>
                <a:gd name="T55" fmla="*/ 83 h 566"/>
                <a:gd name="T56" fmla="*/ 50 w 484"/>
                <a:gd name="T57" fmla="*/ 125 h 566"/>
                <a:gd name="T58" fmla="*/ 23 w 484"/>
                <a:gd name="T59" fmla="*/ 173 h 566"/>
                <a:gd name="T60" fmla="*/ 6 w 484"/>
                <a:gd name="T61" fmla="*/ 226 h 566"/>
                <a:gd name="T62" fmla="*/ 0 w 484"/>
                <a:gd name="T63" fmla="*/ 283 h 566"/>
                <a:gd name="T64" fmla="*/ 6 w 484"/>
                <a:gd name="T65" fmla="*/ 340 h 566"/>
                <a:gd name="T66" fmla="*/ 23 w 484"/>
                <a:gd name="T67" fmla="*/ 393 h 566"/>
                <a:gd name="T68" fmla="*/ 50 w 484"/>
                <a:gd name="T69" fmla="*/ 441 h 566"/>
                <a:gd name="T70" fmla="*/ 86 w 484"/>
                <a:gd name="T71" fmla="*/ 483 h 566"/>
                <a:gd name="T72" fmla="*/ 130 w 484"/>
                <a:gd name="T73" fmla="*/ 517 h 566"/>
                <a:gd name="T74" fmla="*/ 180 w 484"/>
                <a:gd name="T75" fmla="*/ 543 h 566"/>
                <a:gd name="T76" fmla="*/ 236 w 484"/>
                <a:gd name="T77" fmla="*/ 560 h 566"/>
                <a:gd name="T78" fmla="*/ 297 w 484"/>
                <a:gd name="T79" fmla="*/ 566 h 566"/>
                <a:gd name="T80" fmla="*/ 450 w 484"/>
                <a:gd name="T81" fmla="*/ 566 h 566"/>
                <a:gd name="T82" fmla="*/ 462 w 484"/>
                <a:gd name="T83" fmla="*/ 565 h 566"/>
                <a:gd name="T84" fmla="*/ 473 w 484"/>
                <a:gd name="T85" fmla="*/ 563 h 566"/>
                <a:gd name="T86" fmla="*/ 481 w 484"/>
                <a:gd name="T87" fmla="*/ 558 h 566"/>
                <a:gd name="T88" fmla="*/ 484 w 484"/>
                <a:gd name="T89" fmla="*/ 546 h 566"/>
                <a:gd name="T90" fmla="*/ 481 w 484"/>
                <a:gd name="T91" fmla="*/ 535 h 566"/>
                <a:gd name="T92" fmla="*/ 473 w 484"/>
                <a:gd name="T93" fmla="*/ 529 h 566"/>
                <a:gd name="T94" fmla="*/ 462 w 484"/>
                <a:gd name="T95" fmla="*/ 527 h 566"/>
                <a:gd name="T96" fmla="*/ 450 w 484"/>
                <a:gd name="T97" fmla="*/ 527 h 566"/>
                <a:gd name="T98" fmla="*/ 299 w 484"/>
                <a:gd name="T99" fmla="*/ 527 h 566"/>
                <a:gd name="T100" fmla="*/ 202 w 484"/>
                <a:gd name="T101" fmla="*/ 510 h 566"/>
                <a:gd name="T102" fmla="*/ 122 w 484"/>
                <a:gd name="T103" fmla="*/ 463 h 566"/>
                <a:gd name="T104" fmla="*/ 66 w 484"/>
                <a:gd name="T105" fmla="*/ 393 h 566"/>
                <a:gd name="T106" fmla="*/ 39 w 484"/>
                <a:gd name="T107" fmla="*/ 302 h 566"/>
                <a:gd name="T108" fmla="*/ 450 w 484"/>
                <a:gd name="T109" fmla="*/ 302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4" h="566">
                  <a:moveTo>
                    <a:pt x="450" y="302"/>
                  </a:moveTo>
                  <a:lnTo>
                    <a:pt x="462" y="302"/>
                  </a:lnTo>
                  <a:lnTo>
                    <a:pt x="473" y="300"/>
                  </a:lnTo>
                  <a:lnTo>
                    <a:pt x="481" y="294"/>
                  </a:lnTo>
                  <a:lnTo>
                    <a:pt x="484" y="283"/>
                  </a:lnTo>
                  <a:lnTo>
                    <a:pt x="481" y="271"/>
                  </a:lnTo>
                  <a:lnTo>
                    <a:pt x="473" y="266"/>
                  </a:lnTo>
                  <a:lnTo>
                    <a:pt x="462" y="263"/>
                  </a:lnTo>
                  <a:lnTo>
                    <a:pt x="450" y="263"/>
                  </a:lnTo>
                  <a:lnTo>
                    <a:pt x="39" y="263"/>
                  </a:lnTo>
                  <a:lnTo>
                    <a:pt x="66" y="173"/>
                  </a:lnTo>
                  <a:lnTo>
                    <a:pt x="122" y="102"/>
                  </a:lnTo>
                  <a:lnTo>
                    <a:pt x="202" y="56"/>
                  </a:lnTo>
                  <a:lnTo>
                    <a:pt x="299" y="39"/>
                  </a:lnTo>
                  <a:lnTo>
                    <a:pt x="450" y="39"/>
                  </a:lnTo>
                  <a:lnTo>
                    <a:pt x="462" y="39"/>
                  </a:lnTo>
                  <a:lnTo>
                    <a:pt x="473" y="36"/>
                  </a:lnTo>
                  <a:lnTo>
                    <a:pt x="481" y="31"/>
                  </a:lnTo>
                  <a:lnTo>
                    <a:pt x="484" y="20"/>
                  </a:lnTo>
                  <a:lnTo>
                    <a:pt x="481" y="8"/>
                  </a:lnTo>
                  <a:lnTo>
                    <a:pt x="473" y="2"/>
                  </a:lnTo>
                  <a:lnTo>
                    <a:pt x="462" y="0"/>
                  </a:lnTo>
                  <a:lnTo>
                    <a:pt x="450" y="0"/>
                  </a:lnTo>
                  <a:lnTo>
                    <a:pt x="297" y="0"/>
                  </a:lnTo>
                  <a:lnTo>
                    <a:pt x="236" y="6"/>
                  </a:lnTo>
                  <a:lnTo>
                    <a:pt x="180" y="22"/>
                  </a:lnTo>
                  <a:lnTo>
                    <a:pt x="130" y="48"/>
                  </a:lnTo>
                  <a:lnTo>
                    <a:pt x="86" y="83"/>
                  </a:lnTo>
                  <a:lnTo>
                    <a:pt x="50" y="125"/>
                  </a:lnTo>
                  <a:lnTo>
                    <a:pt x="23" y="173"/>
                  </a:lnTo>
                  <a:lnTo>
                    <a:pt x="6" y="226"/>
                  </a:lnTo>
                  <a:lnTo>
                    <a:pt x="0" y="283"/>
                  </a:lnTo>
                  <a:lnTo>
                    <a:pt x="6" y="340"/>
                  </a:lnTo>
                  <a:lnTo>
                    <a:pt x="23" y="393"/>
                  </a:lnTo>
                  <a:lnTo>
                    <a:pt x="50" y="441"/>
                  </a:lnTo>
                  <a:lnTo>
                    <a:pt x="86" y="483"/>
                  </a:lnTo>
                  <a:lnTo>
                    <a:pt x="130" y="517"/>
                  </a:lnTo>
                  <a:lnTo>
                    <a:pt x="180" y="543"/>
                  </a:lnTo>
                  <a:lnTo>
                    <a:pt x="236" y="560"/>
                  </a:lnTo>
                  <a:lnTo>
                    <a:pt x="297" y="566"/>
                  </a:lnTo>
                  <a:lnTo>
                    <a:pt x="450" y="566"/>
                  </a:lnTo>
                  <a:lnTo>
                    <a:pt x="462" y="565"/>
                  </a:lnTo>
                  <a:lnTo>
                    <a:pt x="473" y="563"/>
                  </a:lnTo>
                  <a:lnTo>
                    <a:pt x="481" y="558"/>
                  </a:lnTo>
                  <a:lnTo>
                    <a:pt x="484" y="546"/>
                  </a:lnTo>
                  <a:lnTo>
                    <a:pt x="481" y="535"/>
                  </a:lnTo>
                  <a:lnTo>
                    <a:pt x="473" y="529"/>
                  </a:lnTo>
                  <a:lnTo>
                    <a:pt x="462" y="527"/>
                  </a:lnTo>
                  <a:lnTo>
                    <a:pt x="450" y="527"/>
                  </a:lnTo>
                  <a:lnTo>
                    <a:pt x="299" y="527"/>
                  </a:lnTo>
                  <a:lnTo>
                    <a:pt x="202" y="510"/>
                  </a:lnTo>
                  <a:lnTo>
                    <a:pt x="122" y="463"/>
                  </a:lnTo>
                  <a:lnTo>
                    <a:pt x="66" y="393"/>
                  </a:lnTo>
                  <a:lnTo>
                    <a:pt x="39" y="302"/>
                  </a:lnTo>
                  <a:lnTo>
                    <a:pt x="450" y="30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7" name="Freeform 15"/>
            <p:cNvSpPr>
              <a:spLocks noChangeAspect="1"/>
            </p:cNvSpPr>
            <p:nvPr/>
          </p:nvSpPr>
          <p:spPr bwMode="auto">
            <a:xfrm>
              <a:off x="3308" y="0"/>
              <a:ext cx="133" cy="976"/>
            </a:xfrm>
            <a:custGeom>
              <a:avLst/>
              <a:gdLst>
                <a:gd name="T0" fmla="*/ 133 w 133"/>
                <a:gd name="T1" fmla="*/ 976 h 976"/>
                <a:gd name="T2" fmla="*/ 133 w 133"/>
                <a:gd name="T3" fmla="*/ 936 h 976"/>
                <a:gd name="T4" fmla="*/ 39 w 133"/>
                <a:gd name="T5" fmla="*/ 936 h 976"/>
                <a:gd name="T6" fmla="*/ 39 w 133"/>
                <a:gd name="T7" fmla="*/ 39 h 976"/>
                <a:gd name="T8" fmla="*/ 133 w 133"/>
                <a:gd name="T9" fmla="*/ 39 h 976"/>
                <a:gd name="T10" fmla="*/ 133 w 133"/>
                <a:gd name="T11" fmla="*/ 0 h 976"/>
                <a:gd name="T12" fmla="*/ 0 w 133"/>
                <a:gd name="T13" fmla="*/ 0 h 976"/>
                <a:gd name="T14" fmla="*/ 0 w 133"/>
                <a:gd name="T15" fmla="*/ 976 h 976"/>
                <a:gd name="T16" fmla="*/ 133 w 133"/>
                <a:gd name="T17" fmla="*/ 976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976">
                  <a:moveTo>
                    <a:pt x="133" y="976"/>
                  </a:moveTo>
                  <a:lnTo>
                    <a:pt x="133" y="936"/>
                  </a:lnTo>
                  <a:lnTo>
                    <a:pt x="39" y="936"/>
                  </a:lnTo>
                  <a:lnTo>
                    <a:pt x="39" y="39"/>
                  </a:lnTo>
                  <a:lnTo>
                    <a:pt x="133" y="39"/>
                  </a:lnTo>
                  <a:lnTo>
                    <a:pt x="133" y="0"/>
                  </a:lnTo>
                  <a:lnTo>
                    <a:pt x="0" y="0"/>
                  </a:lnTo>
                  <a:lnTo>
                    <a:pt x="0" y="976"/>
                  </a:lnTo>
                  <a:lnTo>
                    <a:pt x="133" y="97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Freeform 16"/>
            <p:cNvSpPr>
              <a:spLocks noChangeAspect="1"/>
            </p:cNvSpPr>
            <p:nvPr/>
          </p:nvSpPr>
          <p:spPr bwMode="auto">
            <a:xfrm>
              <a:off x="3543" y="468"/>
              <a:ext cx="592" cy="39"/>
            </a:xfrm>
            <a:custGeom>
              <a:avLst/>
              <a:gdLst>
                <a:gd name="T0" fmla="*/ 557 w 592"/>
                <a:gd name="T1" fmla="*/ 39 h 39"/>
                <a:gd name="T2" fmla="*/ 570 w 592"/>
                <a:gd name="T3" fmla="*/ 39 h 39"/>
                <a:gd name="T4" fmla="*/ 581 w 592"/>
                <a:gd name="T5" fmla="*/ 37 h 39"/>
                <a:gd name="T6" fmla="*/ 588 w 592"/>
                <a:gd name="T7" fmla="*/ 31 h 39"/>
                <a:gd name="T8" fmla="*/ 592 w 592"/>
                <a:gd name="T9" fmla="*/ 20 h 39"/>
                <a:gd name="T10" fmla="*/ 588 w 592"/>
                <a:gd name="T11" fmla="*/ 8 h 39"/>
                <a:gd name="T12" fmla="*/ 581 w 592"/>
                <a:gd name="T13" fmla="*/ 3 h 39"/>
                <a:gd name="T14" fmla="*/ 570 w 592"/>
                <a:gd name="T15" fmla="*/ 0 h 39"/>
                <a:gd name="T16" fmla="*/ 557 w 592"/>
                <a:gd name="T17" fmla="*/ 0 h 39"/>
                <a:gd name="T18" fmla="*/ 34 w 592"/>
                <a:gd name="T19" fmla="*/ 0 h 39"/>
                <a:gd name="T20" fmla="*/ 22 w 592"/>
                <a:gd name="T21" fmla="*/ 0 h 39"/>
                <a:gd name="T22" fmla="*/ 11 w 592"/>
                <a:gd name="T23" fmla="*/ 3 h 39"/>
                <a:gd name="T24" fmla="*/ 3 w 592"/>
                <a:gd name="T25" fmla="*/ 8 h 39"/>
                <a:gd name="T26" fmla="*/ 0 w 592"/>
                <a:gd name="T27" fmla="*/ 20 h 39"/>
                <a:gd name="T28" fmla="*/ 3 w 592"/>
                <a:gd name="T29" fmla="*/ 31 h 39"/>
                <a:gd name="T30" fmla="*/ 11 w 592"/>
                <a:gd name="T31" fmla="*/ 37 h 39"/>
                <a:gd name="T32" fmla="*/ 22 w 592"/>
                <a:gd name="T33" fmla="*/ 39 h 39"/>
                <a:gd name="T34" fmla="*/ 34 w 592"/>
                <a:gd name="T35" fmla="*/ 39 h 39"/>
                <a:gd name="T36" fmla="*/ 557 w 592"/>
                <a:gd name="T3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2" h="39">
                  <a:moveTo>
                    <a:pt x="557" y="39"/>
                  </a:moveTo>
                  <a:lnTo>
                    <a:pt x="570" y="39"/>
                  </a:lnTo>
                  <a:lnTo>
                    <a:pt x="581" y="37"/>
                  </a:lnTo>
                  <a:lnTo>
                    <a:pt x="588" y="31"/>
                  </a:lnTo>
                  <a:lnTo>
                    <a:pt x="592" y="20"/>
                  </a:lnTo>
                  <a:lnTo>
                    <a:pt x="588" y="8"/>
                  </a:lnTo>
                  <a:lnTo>
                    <a:pt x="581" y="3"/>
                  </a:lnTo>
                  <a:lnTo>
                    <a:pt x="570" y="0"/>
                  </a:lnTo>
                  <a:lnTo>
                    <a:pt x="557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11" y="3"/>
                  </a:lnTo>
                  <a:lnTo>
                    <a:pt x="3" y="8"/>
                  </a:lnTo>
                  <a:lnTo>
                    <a:pt x="0" y="20"/>
                  </a:lnTo>
                  <a:lnTo>
                    <a:pt x="3" y="31"/>
                  </a:lnTo>
                  <a:lnTo>
                    <a:pt x="11" y="37"/>
                  </a:lnTo>
                  <a:lnTo>
                    <a:pt x="22" y="39"/>
                  </a:lnTo>
                  <a:lnTo>
                    <a:pt x="34" y="39"/>
                  </a:lnTo>
                  <a:lnTo>
                    <a:pt x="557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Freeform 17"/>
            <p:cNvSpPr>
              <a:spLocks noChangeAspect="1"/>
            </p:cNvSpPr>
            <p:nvPr/>
          </p:nvSpPr>
          <p:spPr bwMode="auto">
            <a:xfrm>
              <a:off x="4298" y="82"/>
              <a:ext cx="320" cy="650"/>
            </a:xfrm>
            <a:custGeom>
              <a:avLst/>
              <a:gdLst>
                <a:gd name="T0" fmla="*/ 199 w 320"/>
                <a:gd name="T1" fmla="*/ 26 h 650"/>
                <a:gd name="T2" fmla="*/ 198 w 320"/>
                <a:gd name="T3" fmla="*/ 12 h 650"/>
                <a:gd name="T4" fmla="*/ 196 w 320"/>
                <a:gd name="T5" fmla="*/ 4 h 650"/>
                <a:gd name="T6" fmla="*/ 189 w 320"/>
                <a:gd name="T7" fmla="*/ 1 h 650"/>
                <a:gd name="T8" fmla="*/ 177 w 320"/>
                <a:gd name="T9" fmla="*/ 0 h 650"/>
                <a:gd name="T10" fmla="*/ 128 w 320"/>
                <a:gd name="T11" fmla="*/ 36 h 650"/>
                <a:gd name="T12" fmla="*/ 78 w 320"/>
                <a:gd name="T13" fmla="*/ 55 h 650"/>
                <a:gd name="T14" fmla="*/ 32 w 320"/>
                <a:gd name="T15" fmla="*/ 62 h 650"/>
                <a:gd name="T16" fmla="*/ 0 w 320"/>
                <a:gd name="T17" fmla="*/ 62 h 650"/>
                <a:gd name="T18" fmla="*/ 0 w 320"/>
                <a:gd name="T19" fmla="*/ 93 h 650"/>
                <a:gd name="T20" fmla="*/ 21 w 320"/>
                <a:gd name="T21" fmla="*/ 92 h 650"/>
                <a:gd name="T22" fmla="*/ 52 w 320"/>
                <a:gd name="T23" fmla="*/ 90 h 650"/>
                <a:gd name="T24" fmla="*/ 89 w 320"/>
                <a:gd name="T25" fmla="*/ 82 h 650"/>
                <a:gd name="T26" fmla="*/ 127 w 320"/>
                <a:gd name="T27" fmla="*/ 68 h 650"/>
                <a:gd name="T28" fmla="*/ 127 w 320"/>
                <a:gd name="T29" fmla="*/ 572 h 650"/>
                <a:gd name="T30" fmla="*/ 127 w 320"/>
                <a:gd name="T31" fmla="*/ 585 h 650"/>
                <a:gd name="T32" fmla="*/ 125 w 320"/>
                <a:gd name="T33" fmla="*/ 595 h 650"/>
                <a:gd name="T34" fmla="*/ 122 w 320"/>
                <a:gd name="T35" fmla="*/ 603 h 650"/>
                <a:gd name="T36" fmla="*/ 115 w 320"/>
                <a:gd name="T37" fmla="*/ 609 h 650"/>
                <a:gd name="T38" fmla="*/ 104 w 320"/>
                <a:gd name="T39" fmla="*/ 614 h 650"/>
                <a:gd name="T40" fmla="*/ 88 w 320"/>
                <a:gd name="T41" fmla="*/ 617 h 650"/>
                <a:gd name="T42" fmla="*/ 66 w 320"/>
                <a:gd name="T43" fmla="*/ 619 h 650"/>
                <a:gd name="T44" fmla="*/ 37 w 320"/>
                <a:gd name="T45" fmla="*/ 620 h 650"/>
                <a:gd name="T46" fmla="*/ 6 w 320"/>
                <a:gd name="T47" fmla="*/ 620 h 650"/>
                <a:gd name="T48" fmla="*/ 6 w 320"/>
                <a:gd name="T49" fmla="*/ 650 h 650"/>
                <a:gd name="T50" fmla="*/ 320 w 320"/>
                <a:gd name="T51" fmla="*/ 650 h 650"/>
                <a:gd name="T52" fmla="*/ 320 w 320"/>
                <a:gd name="T53" fmla="*/ 620 h 650"/>
                <a:gd name="T54" fmla="*/ 289 w 320"/>
                <a:gd name="T55" fmla="*/ 620 h 650"/>
                <a:gd name="T56" fmla="*/ 260 w 320"/>
                <a:gd name="T57" fmla="*/ 619 h 650"/>
                <a:gd name="T58" fmla="*/ 238 w 320"/>
                <a:gd name="T59" fmla="*/ 617 h 650"/>
                <a:gd name="T60" fmla="*/ 222 w 320"/>
                <a:gd name="T61" fmla="*/ 614 h 650"/>
                <a:gd name="T62" fmla="*/ 211 w 320"/>
                <a:gd name="T63" fmla="*/ 609 h 650"/>
                <a:gd name="T64" fmla="*/ 204 w 320"/>
                <a:gd name="T65" fmla="*/ 603 h 650"/>
                <a:gd name="T66" fmla="*/ 201 w 320"/>
                <a:gd name="T67" fmla="*/ 595 h 650"/>
                <a:gd name="T68" fmla="*/ 199 w 320"/>
                <a:gd name="T69" fmla="*/ 585 h 650"/>
                <a:gd name="T70" fmla="*/ 199 w 320"/>
                <a:gd name="T71" fmla="*/ 572 h 650"/>
                <a:gd name="T72" fmla="*/ 199 w 320"/>
                <a:gd name="T73" fmla="*/ 26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0" h="650">
                  <a:moveTo>
                    <a:pt x="199" y="26"/>
                  </a:moveTo>
                  <a:lnTo>
                    <a:pt x="198" y="12"/>
                  </a:lnTo>
                  <a:lnTo>
                    <a:pt x="196" y="4"/>
                  </a:lnTo>
                  <a:lnTo>
                    <a:pt x="189" y="1"/>
                  </a:lnTo>
                  <a:lnTo>
                    <a:pt x="177" y="0"/>
                  </a:lnTo>
                  <a:lnTo>
                    <a:pt x="128" y="36"/>
                  </a:lnTo>
                  <a:lnTo>
                    <a:pt x="78" y="55"/>
                  </a:lnTo>
                  <a:lnTo>
                    <a:pt x="32" y="62"/>
                  </a:lnTo>
                  <a:lnTo>
                    <a:pt x="0" y="62"/>
                  </a:lnTo>
                  <a:lnTo>
                    <a:pt x="0" y="93"/>
                  </a:lnTo>
                  <a:lnTo>
                    <a:pt x="21" y="92"/>
                  </a:lnTo>
                  <a:lnTo>
                    <a:pt x="52" y="90"/>
                  </a:lnTo>
                  <a:lnTo>
                    <a:pt x="89" y="82"/>
                  </a:lnTo>
                  <a:lnTo>
                    <a:pt x="127" y="68"/>
                  </a:lnTo>
                  <a:lnTo>
                    <a:pt x="127" y="572"/>
                  </a:lnTo>
                  <a:lnTo>
                    <a:pt x="127" y="585"/>
                  </a:lnTo>
                  <a:lnTo>
                    <a:pt x="125" y="595"/>
                  </a:lnTo>
                  <a:lnTo>
                    <a:pt x="122" y="603"/>
                  </a:lnTo>
                  <a:lnTo>
                    <a:pt x="115" y="609"/>
                  </a:lnTo>
                  <a:lnTo>
                    <a:pt x="104" y="614"/>
                  </a:lnTo>
                  <a:lnTo>
                    <a:pt x="88" y="617"/>
                  </a:lnTo>
                  <a:lnTo>
                    <a:pt x="66" y="619"/>
                  </a:lnTo>
                  <a:lnTo>
                    <a:pt x="37" y="620"/>
                  </a:lnTo>
                  <a:lnTo>
                    <a:pt x="6" y="620"/>
                  </a:lnTo>
                  <a:lnTo>
                    <a:pt x="6" y="650"/>
                  </a:lnTo>
                  <a:lnTo>
                    <a:pt x="320" y="650"/>
                  </a:lnTo>
                  <a:lnTo>
                    <a:pt x="320" y="620"/>
                  </a:lnTo>
                  <a:lnTo>
                    <a:pt x="289" y="620"/>
                  </a:lnTo>
                  <a:lnTo>
                    <a:pt x="260" y="619"/>
                  </a:lnTo>
                  <a:lnTo>
                    <a:pt x="238" y="617"/>
                  </a:lnTo>
                  <a:lnTo>
                    <a:pt x="222" y="614"/>
                  </a:lnTo>
                  <a:lnTo>
                    <a:pt x="211" y="609"/>
                  </a:lnTo>
                  <a:lnTo>
                    <a:pt x="204" y="603"/>
                  </a:lnTo>
                  <a:lnTo>
                    <a:pt x="201" y="595"/>
                  </a:lnTo>
                  <a:lnTo>
                    <a:pt x="199" y="585"/>
                  </a:lnTo>
                  <a:lnTo>
                    <a:pt x="199" y="572"/>
                  </a:lnTo>
                  <a:lnTo>
                    <a:pt x="199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0" name="Freeform 18"/>
            <p:cNvSpPr>
              <a:spLocks noChangeAspect="1" noEditPoints="1"/>
            </p:cNvSpPr>
            <p:nvPr/>
          </p:nvSpPr>
          <p:spPr bwMode="auto">
            <a:xfrm>
              <a:off x="4786" y="311"/>
              <a:ext cx="106" cy="609"/>
            </a:xfrm>
            <a:custGeom>
              <a:avLst/>
              <a:gdLst>
                <a:gd name="T0" fmla="*/ 102 w 106"/>
                <a:gd name="T1" fmla="*/ 52 h 609"/>
                <a:gd name="T2" fmla="*/ 98 w 106"/>
                <a:gd name="T3" fmla="*/ 32 h 609"/>
                <a:gd name="T4" fmla="*/ 88 w 106"/>
                <a:gd name="T5" fmla="*/ 15 h 609"/>
                <a:gd name="T6" fmla="*/ 71 w 106"/>
                <a:gd name="T7" fmla="*/ 5 h 609"/>
                <a:gd name="T8" fmla="*/ 51 w 106"/>
                <a:gd name="T9" fmla="*/ 0 h 609"/>
                <a:gd name="T10" fmla="*/ 31 w 106"/>
                <a:gd name="T11" fmla="*/ 5 h 609"/>
                <a:gd name="T12" fmla="*/ 15 w 106"/>
                <a:gd name="T13" fmla="*/ 15 h 609"/>
                <a:gd name="T14" fmla="*/ 4 w 106"/>
                <a:gd name="T15" fmla="*/ 32 h 609"/>
                <a:gd name="T16" fmla="*/ 0 w 106"/>
                <a:gd name="T17" fmla="*/ 52 h 609"/>
                <a:gd name="T18" fmla="*/ 4 w 106"/>
                <a:gd name="T19" fmla="*/ 72 h 609"/>
                <a:gd name="T20" fmla="*/ 15 w 106"/>
                <a:gd name="T21" fmla="*/ 88 h 609"/>
                <a:gd name="T22" fmla="*/ 31 w 106"/>
                <a:gd name="T23" fmla="*/ 100 h 609"/>
                <a:gd name="T24" fmla="*/ 51 w 106"/>
                <a:gd name="T25" fmla="*/ 104 h 609"/>
                <a:gd name="T26" fmla="*/ 71 w 106"/>
                <a:gd name="T27" fmla="*/ 100 h 609"/>
                <a:gd name="T28" fmla="*/ 88 w 106"/>
                <a:gd name="T29" fmla="*/ 88 h 609"/>
                <a:gd name="T30" fmla="*/ 98 w 106"/>
                <a:gd name="T31" fmla="*/ 72 h 609"/>
                <a:gd name="T32" fmla="*/ 102 w 106"/>
                <a:gd name="T33" fmla="*/ 52 h 609"/>
                <a:gd name="T34" fmla="*/ 84 w 106"/>
                <a:gd name="T35" fmla="*/ 410 h 609"/>
                <a:gd name="T36" fmla="*/ 83 w 106"/>
                <a:gd name="T37" fmla="*/ 439 h 609"/>
                <a:gd name="T38" fmla="*/ 76 w 106"/>
                <a:gd name="T39" fmla="*/ 481 h 609"/>
                <a:gd name="T40" fmla="*/ 58 w 106"/>
                <a:gd name="T41" fmla="*/ 531 h 609"/>
                <a:gd name="T42" fmla="*/ 22 w 106"/>
                <a:gd name="T43" fmla="*/ 585 h 609"/>
                <a:gd name="T44" fmla="*/ 16 w 106"/>
                <a:gd name="T45" fmla="*/ 594 h 609"/>
                <a:gd name="T46" fmla="*/ 15 w 106"/>
                <a:gd name="T47" fmla="*/ 598 h 609"/>
                <a:gd name="T48" fmla="*/ 19 w 106"/>
                <a:gd name="T49" fmla="*/ 606 h 609"/>
                <a:gd name="T50" fmla="*/ 25 w 106"/>
                <a:gd name="T51" fmla="*/ 609 h 609"/>
                <a:gd name="T52" fmla="*/ 42 w 106"/>
                <a:gd name="T53" fmla="*/ 595 h 609"/>
                <a:gd name="T54" fmla="*/ 69 w 106"/>
                <a:gd name="T55" fmla="*/ 556 h 609"/>
                <a:gd name="T56" fmla="*/ 94 w 106"/>
                <a:gd name="T57" fmla="*/ 495 h 609"/>
                <a:gd name="T58" fmla="*/ 106 w 106"/>
                <a:gd name="T59" fmla="*/ 418 h 609"/>
                <a:gd name="T60" fmla="*/ 105 w 106"/>
                <a:gd name="T61" fmla="*/ 405 h 609"/>
                <a:gd name="T62" fmla="*/ 104 w 106"/>
                <a:gd name="T63" fmla="*/ 390 h 609"/>
                <a:gd name="T64" fmla="*/ 102 w 106"/>
                <a:gd name="T65" fmla="*/ 373 h 609"/>
                <a:gd name="T66" fmla="*/ 98 w 106"/>
                <a:gd name="T67" fmla="*/ 357 h 609"/>
                <a:gd name="T68" fmla="*/ 91 w 106"/>
                <a:gd name="T69" fmla="*/ 342 h 609"/>
                <a:gd name="T70" fmla="*/ 82 w 106"/>
                <a:gd name="T71" fmla="*/ 329 h 609"/>
                <a:gd name="T72" fmla="*/ 69 w 106"/>
                <a:gd name="T73" fmla="*/ 320 h 609"/>
                <a:gd name="T74" fmla="*/ 51 w 106"/>
                <a:gd name="T75" fmla="*/ 317 h 609"/>
                <a:gd name="T76" fmla="*/ 29 w 106"/>
                <a:gd name="T77" fmla="*/ 322 h 609"/>
                <a:gd name="T78" fmla="*/ 13 w 106"/>
                <a:gd name="T79" fmla="*/ 334 h 609"/>
                <a:gd name="T80" fmla="*/ 3 w 106"/>
                <a:gd name="T81" fmla="*/ 350 h 609"/>
                <a:gd name="T82" fmla="*/ 0 w 106"/>
                <a:gd name="T83" fmla="*/ 369 h 609"/>
                <a:gd name="T84" fmla="*/ 3 w 106"/>
                <a:gd name="T85" fmla="*/ 388 h 609"/>
                <a:gd name="T86" fmla="*/ 13 w 106"/>
                <a:gd name="T87" fmla="*/ 404 h 609"/>
                <a:gd name="T88" fmla="*/ 28 w 106"/>
                <a:gd name="T89" fmla="*/ 416 h 609"/>
                <a:gd name="T90" fmla="*/ 51 w 106"/>
                <a:gd name="T91" fmla="*/ 421 h 609"/>
                <a:gd name="T92" fmla="*/ 59 w 106"/>
                <a:gd name="T93" fmla="*/ 419 h 609"/>
                <a:gd name="T94" fmla="*/ 71 w 106"/>
                <a:gd name="T95" fmla="*/ 417 h 609"/>
                <a:gd name="T96" fmla="*/ 84 w 106"/>
                <a:gd name="T97" fmla="*/ 410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609">
                  <a:moveTo>
                    <a:pt x="102" y="52"/>
                  </a:moveTo>
                  <a:lnTo>
                    <a:pt x="98" y="32"/>
                  </a:lnTo>
                  <a:lnTo>
                    <a:pt x="88" y="15"/>
                  </a:lnTo>
                  <a:lnTo>
                    <a:pt x="71" y="5"/>
                  </a:lnTo>
                  <a:lnTo>
                    <a:pt x="51" y="0"/>
                  </a:lnTo>
                  <a:lnTo>
                    <a:pt x="31" y="5"/>
                  </a:lnTo>
                  <a:lnTo>
                    <a:pt x="15" y="15"/>
                  </a:lnTo>
                  <a:lnTo>
                    <a:pt x="4" y="32"/>
                  </a:lnTo>
                  <a:lnTo>
                    <a:pt x="0" y="52"/>
                  </a:lnTo>
                  <a:lnTo>
                    <a:pt x="4" y="72"/>
                  </a:lnTo>
                  <a:lnTo>
                    <a:pt x="15" y="88"/>
                  </a:lnTo>
                  <a:lnTo>
                    <a:pt x="31" y="100"/>
                  </a:lnTo>
                  <a:lnTo>
                    <a:pt x="51" y="104"/>
                  </a:lnTo>
                  <a:lnTo>
                    <a:pt x="71" y="100"/>
                  </a:lnTo>
                  <a:lnTo>
                    <a:pt x="88" y="88"/>
                  </a:lnTo>
                  <a:lnTo>
                    <a:pt x="98" y="72"/>
                  </a:lnTo>
                  <a:lnTo>
                    <a:pt x="102" y="52"/>
                  </a:lnTo>
                  <a:close/>
                  <a:moveTo>
                    <a:pt x="84" y="410"/>
                  </a:moveTo>
                  <a:lnTo>
                    <a:pt x="83" y="439"/>
                  </a:lnTo>
                  <a:lnTo>
                    <a:pt x="76" y="481"/>
                  </a:lnTo>
                  <a:lnTo>
                    <a:pt x="58" y="531"/>
                  </a:lnTo>
                  <a:lnTo>
                    <a:pt x="22" y="585"/>
                  </a:lnTo>
                  <a:lnTo>
                    <a:pt x="16" y="594"/>
                  </a:lnTo>
                  <a:lnTo>
                    <a:pt x="15" y="598"/>
                  </a:lnTo>
                  <a:lnTo>
                    <a:pt x="19" y="606"/>
                  </a:lnTo>
                  <a:lnTo>
                    <a:pt x="25" y="609"/>
                  </a:lnTo>
                  <a:lnTo>
                    <a:pt x="42" y="595"/>
                  </a:lnTo>
                  <a:lnTo>
                    <a:pt x="69" y="556"/>
                  </a:lnTo>
                  <a:lnTo>
                    <a:pt x="94" y="495"/>
                  </a:lnTo>
                  <a:lnTo>
                    <a:pt x="106" y="418"/>
                  </a:lnTo>
                  <a:lnTo>
                    <a:pt x="105" y="405"/>
                  </a:lnTo>
                  <a:lnTo>
                    <a:pt x="104" y="390"/>
                  </a:lnTo>
                  <a:lnTo>
                    <a:pt x="102" y="373"/>
                  </a:lnTo>
                  <a:lnTo>
                    <a:pt x="98" y="357"/>
                  </a:lnTo>
                  <a:lnTo>
                    <a:pt x="91" y="342"/>
                  </a:lnTo>
                  <a:lnTo>
                    <a:pt x="82" y="329"/>
                  </a:lnTo>
                  <a:lnTo>
                    <a:pt x="69" y="320"/>
                  </a:lnTo>
                  <a:lnTo>
                    <a:pt x="51" y="317"/>
                  </a:lnTo>
                  <a:lnTo>
                    <a:pt x="29" y="322"/>
                  </a:lnTo>
                  <a:lnTo>
                    <a:pt x="13" y="334"/>
                  </a:lnTo>
                  <a:lnTo>
                    <a:pt x="3" y="350"/>
                  </a:lnTo>
                  <a:lnTo>
                    <a:pt x="0" y="369"/>
                  </a:lnTo>
                  <a:lnTo>
                    <a:pt x="3" y="388"/>
                  </a:lnTo>
                  <a:lnTo>
                    <a:pt x="13" y="404"/>
                  </a:lnTo>
                  <a:lnTo>
                    <a:pt x="28" y="416"/>
                  </a:lnTo>
                  <a:lnTo>
                    <a:pt x="51" y="421"/>
                  </a:lnTo>
                  <a:lnTo>
                    <a:pt x="59" y="419"/>
                  </a:lnTo>
                  <a:lnTo>
                    <a:pt x="71" y="417"/>
                  </a:lnTo>
                  <a:lnTo>
                    <a:pt x="84" y="4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Freeform 19"/>
            <p:cNvSpPr>
              <a:spLocks noChangeAspect="1"/>
            </p:cNvSpPr>
            <p:nvPr/>
          </p:nvSpPr>
          <p:spPr bwMode="auto">
            <a:xfrm>
              <a:off x="5214" y="82"/>
              <a:ext cx="320" cy="650"/>
            </a:xfrm>
            <a:custGeom>
              <a:avLst/>
              <a:gdLst>
                <a:gd name="T0" fmla="*/ 199 w 320"/>
                <a:gd name="T1" fmla="*/ 26 h 650"/>
                <a:gd name="T2" fmla="*/ 199 w 320"/>
                <a:gd name="T3" fmla="*/ 12 h 650"/>
                <a:gd name="T4" fmla="*/ 196 w 320"/>
                <a:gd name="T5" fmla="*/ 4 h 650"/>
                <a:gd name="T6" fmla="*/ 189 w 320"/>
                <a:gd name="T7" fmla="*/ 1 h 650"/>
                <a:gd name="T8" fmla="*/ 177 w 320"/>
                <a:gd name="T9" fmla="*/ 0 h 650"/>
                <a:gd name="T10" fmla="*/ 128 w 320"/>
                <a:gd name="T11" fmla="*/ 36 h 650"/>
                <a:gd name="T12" fmla="*/ 78 w 320"/>
                <a:gd name="T13" fmla="*/ 55 h 650"/>
                <a:gd name="T14" fmla="*/ 32 w 320"/>
                <a:gd name="T15" fmla="*/ 62 h 650"/>
                <a:gd name="T16" fmla="*/ 0 w 320"/>
                <a:gd name="T17" fmla="*/ 62 h 650"/>
                <a:gd name="T18" fmla="*/ 0 w 320"/>
                <a:gd name="T19" fmla="*/ 93 h 650"/>
                <a:gd name="T20" fmla="*/ 21 w 320"/>
                <a:gd name="T21" fmla="*/ 92 h 650"/>
                <a:gd name="T22" fmla="*/ 52 w 320"/>
                <a:gd name="T23" fmla="*/ 90 h 650"/>
                <a:gd name="T24" fmla="*/ 89 w 320"/>
                <a:gd name="T25" fmla="*/ 82 h 650"/>
                <a:gd name="T26" fmla="*/ 127 w 320"/>
                <a:gd name="T27" fmla="*/ 68 h 650"/>
                <a:gd name="T28" fmla="*/ 127 w 320"/>
                <a:gd name="T29" fmla="*/ 572 h 650"/>
                <a:gd name="T30" fmla="*/ 127 w 320"/>
                <a:gd name="T31" fmla="*/ 585 h 650"/>
                <a:gd name="T32" fmla="*/ 125 w 320"/>
                <a:gd name="T33" fmla="*/ 595 h 650"/>
                <a:gd name="T34" fmla="*/ 122 w 320"/>
                <a:gd name="T35" fmla="*/ 603 h 650"/>
                <a:gd name="T36" fmla="*/ 115 w 320"/>
                <a:gd name="T37" fmla="*/ 609 h 650"/>
                <a:gd name="T38" fmla="*/ 104 w 320"/>
                <a:gd name="T39" fmla="*/ 614 h 650"/>
                <a:gd name="T40" fmla="*/ 88 w 320"/>
                <a:gd name="T41" fmla="*/ 617 h 650"/>
                <a:gd name="T42" fmla="*/ 66 w 320"/>
                <a:gd name="T43" fmla="*/ 619 h 650"/>
                <a:gd name="T44" fmla="*/ 37 w 320"/>
                <a:gd name="T45" fmla="*/ 620 h 650"/>
                <a:gd name="T46" fmla="*/ 6 w 320"/>
                <a:gd name="T47" fmla="*/ 620 h 650"/>
                <a:gd name="T48" fmla="*/ 6 w 320"/>
                <a:gd name="T49" fmla="*/ 650 h 650"/>
                <a:gd name="T50" fmla="*/ 320 w 320"/>
                <a:gd name="T51" fmla="*/ 650 h 650"/>
                <a:gd name="T52" fmla="*/ 320 w 320"/>
                <a:gd name="T53" fmla="*/ 620 h 650"/>
                <a:gd name="T54" fmla="*/ 289 w 320"/>
                <a:gd name="T55" fmla="*/ 620 h 650"/>
                <a:gd name="T56" fmla="*/ 260 w 320"/>
                <a:gd name="T57" fmla="*/ 619 h 650"/>
                <a:gd name="T58" fmla="*/ 238 w 320"/>
                <a:gd name="T59" fmla="*/ 617 h 650"/>
                <a:gd name="T60" fmla="*/ 222 w 320"/>
                <a:gd name="T61" fmla="*/ 614 h 650"/>
                <a:gd name="T62" fmla="*/ 211 w 320"/>
                <a:gd name="T63" fmla="*/ 609 h 650"/>
                <a:gd name="T64" fmla="*/ 205 w 320"/>
                <a:gd name="T65" fmla="*/ 603 h 650"/>
                <a:gd name="T66" fmla="*/ 201 w 320"/>
                <a:gd name="T67" fmla="*/ 595 h 650"/>
                <a:gd name="T68" fmla="*/ 199 w 320"/>
                <a:gd name="T69" fmla="*/ 585 h 650"/>
                <a:gd name="T70" fmla="*/ 199 w 320"/>
                <a:gd name="T71" fmla="*/ 572 h 650"/>
                <a:gd name="T72" fmla="*/ 199 w 320"/>
                <a:gd name="T73" fmla="*/ 26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0" h="650">
                  <a:moveTo>
                    <a:pt x="199" y="26"/>
                  </a:moveTo>
                  <a:lnTo>
                    <a:pt x="199" y="12"/>
                  </a:lnTo>
                  <a:lnTo>
                    <a:pt x="196" y="4"/>
                  </a:lnTo>
                  <a:lnTo>
                    <a:pt x="189" y="1"/>
                  </a:lnTo>
                  <a:lnTo>
                    <a:pt x="177" y="0"/>
                  </a:lnTo>
                  <a:lnTo>
                    <a:pt x="128" y="36"/>
                  </a:lnTo>
                  <a:lnTo>
                    <a:pt x="78" y="55"/>
                  </a:lnTo>
                  <a:lnTo>
                    <a:pt x="32" y="62"/>
                  </a:lnTo>
                  <a:lnTo>
                    <a:pt x="0" y="62"/>
                  </a:lnTo>
                  <a:lnTo>
                    <a:pt x="0" y="93"/>
                  </a:lnTo>
                  <a:lnTo>
                    <a:pt x="21" y="92"/>
                  </a:lnTo>
                  <a:lnTo>
                    <a:pt x="52" y="90"/>
                  </a:lnTo>
                  <a:lnTo>
                    <a:pt x="89" y="82"/>
                  </a:lnTo>
                  <a:lnTo>
                    <a:pt x="127" y="68"/>
                  </a:lnTo>
                  <a:lnTo>
                    <a:pt x="127" y="572"/>
                  </a:lnTo>
                  <a:lnTo>
                    <a:pt x="127" y="585"/>
                  </a:lnTo>
                  <a:lnTo>
                    <a:pt x="125" y="595"/>
                  </a:lnTo>
                  <a:lnTo>
                    <a:pt x="122" y="603"/>
                  </a:lnTo>
                  <a:lnTo>
                    <a:pt x="115" y="609"/>
                  </a:lnTo>
                  <a:lnTo>
                    <a:pt x="104" y="614"/>
                  </a:lnTo>
                  <a:lnTo>
                    <a:pt x="88" y="617"/>
                  </a:lnTo>
                  <a:lnTo>
                    <a:pt x="66" y="619"/>
                  </a:lnTo>
                  <a:lnTo>
                    <a:pt x="37" y="620"/>
                  </a:lnTo>
                  <a:lnTo>
                    <a:pt x="6" y="620"/>
                  </a:lnTo>
                  <a:lnTo>
                    <a:pt x="6" y="650"/>
                  </a:lnTo>
                  <a:lnTo>
                    <a:pt x="320" y="650"/>
                  </a:lnTo>
                  <a:lnTo>
                    <a:pt x="320" y="620"/>
                  </a:lnTo>
                  <a:lnTo>
                    <a:pt x="289" y="620"/>
                  </a:lnTo>
                  <a:lnTo>
                    <a:pt x="260" y="619"/>
                  </a:lnTo>
                  <a:lnTo>
                    <a:pt x="238" y="617"/>
                  </a:lnTo>
                  <a:lnTo>
                    <a:pt x="222" y="614"/>
                  </a:lnTo>
                  <a:lnTo>
                    <a:pt x="211" y="609"/>
                  </a:lnTo>
                  <a:lnTo>
                    <a:pt x="205" y="603"/>
                  </a:lnTo>
                  <a:lnTo>
                    <a:pt x="201" y="595"/>
                  </a:lnTo>
                  <a:lnTo>
                    <a:pt x="199" y="585"/>
                  </a:lnTo>
                  <a:lnTo>
                    <a:pt x="199" y="572"/>
                  </a:lnTo>
                  <a:lnTo>
                    <a:pt x="199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Freeform 20"/>
            <p:cNvSpPr>
              <a:spLocks noChangeAspect="1"/>
            </p:cNvSpPr>
            <p:nvPr/>
          </p:nvSpPr>
          <p:spPr bwMode="auto">
            <a:xfrm>
              <a:off x="5631" y="0"/>
              <a:ext cx="132" cy="976"/>
            </a:xfrm>
            <a:custGeom>
              <a:avLst/>
              <a:gdLst>
                <a:gd name="T0" fmla="*/ 132 w 132"/>
                <a:gd name="T1" fmla="*/ 0 h 976"/>
                <a:gd name="T2" fmla="*/ 0 w 132"/>
                <a:gd name="T3" fmla="*/ 0 h 976"/>
                <a:gd name="T4" fmla="*/ 0 w 132"/>
                <a:gd name="T5" fmla="*/ 39 h 976"/>
                <a:gd name="T6" fmla="*/ 94 w 132"/>
                <a:gd name="T7" fmla="*/ 39 h 976"/>
                <a:gd name="T8" fmla="*/ 94 w 132"/>
                <a:gd name="T9" fmla="*/ 936 h 976"/>
                <a:gd name="T10" fmla="*/ 0 w 132"/>
                <a:gd name="T11" fmla="*/ 936 h 976"/>
                <a:gd name="T12" fmla="*/ 0 w 132"/>
                <a:gd name="T13" fmla="*/ 976 h 976"/>
                <a:gd name="T14" fmla="*/ 132 w 132"/>
                <a:gd name="T15" fmla="*/ 976 h 976"/>
                <a:gd name="T16" fmla="*/ 132 w 132"/>
                <a:gd name="T17" fmla="*/ 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976">
                  <a:moveTo>
                    <a:pt x="132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94" y="39"/>
                  </a:lnTo>
                  <a:lnTo>
                    <a:pt x="94" y="936"/>
                  </a:lnTo>
                  <a:lnTo>
                    <a:pt x="0" y="936"/>
                  </a:lnTo>
                  <a:lnTo>
                    <a:pt x="0" y="976"/>
                  </a:lnTo>
                  <a:lnTo>
                    <a:pt x="132" y="976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4/4 – Learning information </a:t>
            </a:r>
            <a:r>
              <a:rPr lang="fr-FR" dirty="0" err="1" smtClean="0">
                <a:latin typeface="cmss17" pitchFamily="34" charset="0"/>
              </a:rPr>
              <a:t>from</a:t>
            </a:r>
            <a:r>
              <a:rPr lang="fr-FR" dirty="0" smtClean="0">
                <a:latin typeface="cmss17" pitchFamily="34" charset="0"/>
              </a:rPr>
              <a:t> large </a:t>
            </a:r>
            <a:r>
              <a:rPr lang="fr-FR" dirty="0" err="1" smtClean="0">
                <a:latin typeface="cmss17" pitchFamily="34" charset="0"/>
              </a:rPr>
              <a:t>databases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57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29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1" grpId="0" animBg="1"/>
      <p:bldP spid="98" grpId="0" animBg="1"/>
      <p:bldP spid="9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 of </a:t>
            </a:r>
            <a:r>
              <a:rPr lang="fr-FR" dirty="0" err="1"/>
              <a:t>myocardium</a:t>
            </a:r>
            <a:r>
              <a:rPr lang="fr-FR" dirty="0"/>
              <a:t> segmentation in 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pic>
        <p:nvPicPr>
          <p:cNvPr id="79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2" r="33309"/>
          <a:stretch/>
        </p:blipFill>
        <p:spPr bwMode="auto">
          <a:xfrm>
            <a:off x="1475656" y="1052737"/>
            <a:ext cx="251842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/>
          <p:cNvSpPr txBox="1"/>
          <p:nvPr>
            <p:custDataLst>
              <p:tags r:id="rId2"/>
            </p:custDataLst>
          </p:nvPr>
        </p:nvSpPr>
        <p:spPr>
          <a:xfrm>
            <a:off x="611560" y="414908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mss17" pitchFamily="34" charset="0"/>
              </a:rPr>
              <a:t>Segmentation (no tags) </a:t>
            </a:r>
            <a:r>
              <a:rPr lang="fr-FR" dirty="0" smtClean="0">
                <a:latin typeface="cmss17" pitchFamily="34" charset="0"/>
              </a:rPr>
              <a:t>vs </a:t>
            </a:r>
            <a:r>
              <a:rPr lang="fr-FR" dirty="0" err="1">
                <a:solidFill>
                  <a:srgbClr val="00B050"/>
                </a:solidFill>
                <a:latin typeface="cmss17" pitchFamily="34" charset="0"/>
              </a:rPr>
              <a:t>Ground</a:t>
            </a:r>
            <a:r>
              <a:rPr lang="fr-FR" dirty="0">
                <a:solidFill>
                  <a:srgbClr val="00B050"/>
                </a:solidFill>
                <a:latin typeface="cmss17" pitchFamily="34" charset="0"/>
              </a:rPr>
              <a:t> </a:t>
            </a:r>
            <a:r>
              <a:rPr lang="fr-FR" dirty="0" err="1" smtClean="0">
                <a:solidFill>
                  <a:srgbClr val="00B050"/>
                </a:solidFill>
                <a:latin typeface="cmss17" pitchFamily="34" charset="0"/>
              </a:rPr>
              <a:t>truth</a:t>
            </a:r>
            <a:endParaRPr lang="fr-FR" dirty="0">
              <a:solidFill>
                <a:srgbClr val="00B050"/>
              </a:solidFill>
              <a:latin typeface="cmss17" pitchFamily="34" charset="0"/>
            </a:endParaRPr>
          </a:p>
        </p:txBody>
      </p:sp>
      <p:sp>
        <p:nvSpPr>
          <p:cNvPr id="82" name="TextBox 81"/>
          <p:cNvSpPr txBox="1"/>
          <p:nvPr>
            <p:custDataLst>
              <p:tags r:id="rId3"/>
            </p:custDataLst>
          </p:nvPr>
        </p:nvSpPr>
        <p:spPr>
          <a:xfrm>
            <a:off x="4716016" y="4996062"/>
            <a:ext cx="3356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mss17" pitchFamily="34" charset="0"/>
              </a:rPr>
              <a:t>Segmentation with tagged </a:t>
            </a:r>
            <a:br>
              <a:rPr lang="en-US" sz="2000" dirty="0" smtClean="0">
                <a:solidFill>
                  <a:srgbClr val="FF0000"/>
                </a:solidFill>
                <a:latin typeface="cmss17" pitchFamily="34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cmss17" pitchFamily="34" charset="0"/>
              </a:rPr>
              <a:t>implicit template deformation</a:t>
            </a:r>
          </a:p>
          <a:p>
            <a:pPr algn="ctr"/>
            <a:r>
              <a:rPr lang="fr-FR" sz="2000" dirty="0">
                <a:latin typeface="cmss17" pitchFamily="34" charset="0"/>
              </a:rPr>
              <a:t>vs </a:t>
            </a:r>
            <a:r>
              <a:rPr lang="fr-FR" sz="2000" dirty="0" err="1">
                <a:solidFill>
                  <a:srgbClr val="00B050"/>
                </a:solidFill>
                <a:latin typeface="cmss17" pitchFamily="34" charset="0"/>
              </a:rPr>
              <a:t>Ground</a:t>
            </a:r>
            <a:r>
              <a:rPr lang="fr-FR" sz="2000" dirty="0">
                <a:solidFill>
                  <a:srgbClr val="00B050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  <a:latin typeface="cmss17" pitchFamily="34" charset="0"/>
              </a:rPr>
              <a:t>truth</a:t>
            </a:r>
            <a:endParaRPr lang="fr-FR" sz="2000" dirty="0">
              <a:solidFill>
                <a:srgbClr val="00B050"/>
              </a:solidFill>
              <a:latin typeface="cmss17" pitchFamily="34" charset="0"/>
            </a:endParaRPr>
          </a:p>
        </p:txBody>
      </p:sp>
      <p:pic>
        <p:nvPicPr>
          <p:cNvPr id="83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4" r="374"/>
          <a:stretch/>
        </p:blipFill>
        <p:spPr bwMode="auto">
          <a:xfrm>
            <a:off x="5668117" y="1052736"/>
            <a:ext cx="2504283" cy="30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385747"/>
              </p:ext>
            </p:extLst>
          </p:nvPr>
        </p:nvGraphicFramePr>
        <p:xfrm>
          <a:off x="3635896" y="4754840"/>
          <a:ext cx="5184576" cy="15544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589937"/>
                <a:gridCol w="1002351"/>
                <a:gridCol w="1296144"/>
                <a:gridCol w="1296144"/>
              </a:tblGrid>
              <a:tr h="455349"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latin typeface="cmss17" pitchFamily="34" charset="0"/>
                      </a:endParaRPr>
                    </a:p>
                  </a:txBody>
                  <a:tcPr>
                    <a:solidFill>
                      <a:srgbClr val="0B5E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latin typeface="cmss17" pitchFamily="34" charset="0"/>
                        </a:rPr>
                        <a:t>Dice</a:t>
                      </a:r>
                      <a:r>
                        <a:rPr lang="fr-FR" sz="1400" dirty="0" smtClean="0">
                          <a:latin typeface="cmss17" pitchFamily="34" charset="0"/>
                        </a:rPr>
                        <a:t> coefficient</a:t>
                      </a:r>
                      <a:endParaRPr lang="fr-FR" sz="1400" dirty="0">
                        <a:latin typeface="cmss17" pitchFamily="34" charset="0"/>
                      </a:endParaRPr>
                    </a:p>
                  </a:txBody>
                  <a:tcPr>
                    <a:solidFill>
                      <a:srgbClr val="0B5E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latin typeface="cmss17" pitchFamily="34" charset="0"/>
                        </a:rPr>
                        <a:t>Mean</a:t>
                      </a:r>
                      <a:r>
                        <a:rPr lang="fr-FR" sz="1400" dirty="0" smtClean="0">
                          <a:latin typeface="cmss17" pitchFamily="34" charset="0"/>
                        </a:rPr>
                        <a:t> distance </a:t>
                      </a:r>
                      <a:br>
                        <a:rPr lang="fr-FR" sz="1400" dirty="0" smtClean="0">
                          <a:latin typeface="cmss17" pitchFamily="34" charset="0"/>
                        </a:rPr>
                      </a:br>
                      <a:r>
                        <a:rPr lang="fr-FR" sz="1400" dirty="0" smtClean="0">
                          <a:latin typeface="cmss17" pitchFamily="34" charset="0"/>
                        </a:rPr>
                        <a:t>(mm)</a:t>
                      </a:r>
                      <a:endParaRPr lang="fr-FR" sz="1400" dirty="0">
                        <a:latin typeface="cmss17" pitchFamily="34" charset="0"/>
                      </a:endParaRPr>
                    </a:p>
                  </a:txBody>
                  <a:tcPr>
                    <a:solidFill>
                      <a:srgbClr val="0B5E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mss17" pitchFamily="34" charset="0"/>
                        </a:rPr>
                        <a:t>Maximum</a:t>
                      </a:r>
                    </a:p>
                    <a:p>
                      <a:pPr algn="ctr"/>
                      <a:r>
                        <a:rPr lang="fr-FR" sz="1400" dirty="0" smtClean="0">
                          <a:latin typeface="cmss17" pitchFamily="34" charset="0"/>
                        </a:rPr>
                        <a:t>Distance (mm)</a:t>
                      </a:r>
                      <a:endParaRPr lang="fr-FR" sz="1400" dirty="0">
                        <a:latin typeface="cmss17" pitchFamily="34" charset="0"/>
                      </a:endParaRPr>
                    </a:p>
                  </a:txBody>
                  <a:tcPr>
                    <a:solidFill>
                      <a:srgbClr val="0B5ED7"/>
                    </a:solidFill>
                  </a:tcPr>
                </a:tc>
              </a:tr>
              <a:tr h="47956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mss17" pitchFamily="34" charset="0"/>
                        </a:rPr>
                        <a:t>Segmentation </a:t>
                      </a:r>
                      <a:r>
                        <a:rPr lang="fr-FR" sz="1400" dirty="0" err="1" smtClean="0">
                          <a:latin typeface="cmss17" pitchFamily="34" charset="0"/>
                        </a:rPr>
                        <a:t>with</a:t>
                      </a:r>
                      <a:r>
                        <a:rPr lang="fr-FR" sz="1400" dirty="0" smtClean="0">
                          <a:latin typeface="cmss17" pitchFamily="34" charset="0"/>
                        </a:rPr>
                        <a:t> standard </a:t>
                      </a:r>
                      <a:r>
                        <a:rPr lang="fr-FR" sz="1400" dirty="0" err="1" smtClean="0">
                          <a:latin typeface="cmss17" pitchFamily="34" charset="0"/>
                        </a:rPr>
                        <a:t>template</a:t>
                      </a:r>
                      <a:endParaRPr lang="fr-FR" sz="1400" dirty="0">
                        <a:latin typeface="cmss17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mss17" pitchFamily="34" charset="0"/>
                        </a:rPr>
                        <a:t>0,59</a:t>
                      </a:r>
                      <a:endParaRPr lang="fr-FR" sz="1400" dirty="0">
                        <a:latin typeface="cmss17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mss17" pitchFamily="34" charset="0"/>
                        </a:rPr>
                        <a:t>5,10</a:t>
                      </a:r>
                      <a:endParaRPr lang="fr-FR" sz="1400" dirty="0">
                        <a:latin typeface="cmss17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mss17" pitchFamily="34" charset="0"/>
                        </a:rPr>
                        <a:t>16,65</a:t>
                      </a:r>
                      <a:endParaRPr lang="fr-FR" sz="1400" dirty="0">
                        <a:latin typeface="cmss17" pitchFamily="34" charset="0"/>
                      </a:endParaRPr>
                    </a:p>
                  </a:txBody>
                  <a:tcPr anchor="ctr"/>
                </a:tc>
              </a:tr>
              <a:tr h="47956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mss17" pitchFamily="34" charset="0"/>
                        </a:rPr>
                        <a:t>Segmentation </a:t>
                      </a:r>
                      <a:r>
                        <a:rPr lang="fr-FR" sz="1400" dirty="0" err="1" smtClean="0">
                          <a:latin typeface="cmss17" pitchFamily="34" charset="0"/>
                        </a:rPr>
                        <a:t>with</a:t>
                      </a:r>
                      <a:r>
                        <a:rPr lang="fr-FR" sz="1400" dirty="0" smtClean="0">
                          <a:latin typeface="cmss17" pitchFamily="34" charset="0"/>
                        </a:rPr>
                        <a:t> 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cmss17" pitchFamily="34" charset="0"/>
                        </a:rPr>
                        <a:t>tagged</a:t>
                      </a:r>
                      <a:r>
                        <a:rPr lang="fr-FR" sz="1400" dirty="0" smtClean="0">
                          <a:solidFill>
                            <a:srgbClr val="0B5ED7"/>
                          </a:solidFill>
                          <a:latin typeface="cmss17" pitchFamily="34" charset="0"/>
                        </a:rPr>
                        <a:t> </a:t>
                      </a:r>
                      <a:r>
                        <a:rPr lang="fr-FR" sz="1400" dirty="0" err="1" smtClean="0">
                          <a:latin typeface="cmss17" pitchFamily="34" charset="0"/>
                        </a:rPr>
                        <a:t>template</a:t>
                      </a:r>
                      <a:endParaRPr lang="fr-FR" sz="1400" dirty="0">
                        <a:latin typeface="cmss17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B5ED7"/>
                          </a:solidFill>
                          <a:latin typeface="cmss17" pitchFamily="34" charset="0"/>
                        </a:rPr>
                        <a:t>0,77</a:t>
                      </a:r>
                      <a:endParaRPr lang="fr-FR" sz="1400" dirty="0">
                        <a:solidFill>
                          <a:srgbClr val="0B5ED7"/>
                        </a:solidFill>
                        <a:latin typeface="cmss17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B5ED7"/>
                          </a:solidFill>
                          <a:latin typeface="cmss17" pitchFamily="34" charset="0"/>
                        </a:rPr>
                        <a:t>3,15</a:t>
                      </a:r>
                      <a:endParaRPr lang="fr-FR" sz="1400" dirty="0">
                        <a:solidFill>
                          <a:srgbClr val="0B5ED7"/>
                        </a:solidFill>
                        <a:latin typeface="cmss17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0B5ED7"/>
                          </a:solidFill>
                          <a:latin typeface="cmss17" pitchFamily="34" charset="0"/>
                        </a:rPr>
                        <a:t>9,76</a:t>
                      </a:r>
                      <a:endParaRPr lang="fr-FR" sz="1400" dirty="0">
                        <a:solidFill>
                          <a:srgbClr val="0B5ED7"/>
                        </a:solidFill>
                        <a:latin typeface="cmss17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4" name="Rectangle 93"/>
          <p:cNvSpPr/>
          <p:nvPr>
            <p:custDataLst>
              <p:tags r:id="rId5"/>
            </p:custDataLst>
          </p:nvPr>
        </p:nvSpPr>
        <p:spPr bwMode="auto">
          <a:xfrm>
            <a:off x="420936" y="4669105"/>
            <a:ext cx="2592288" cy="17281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96" name="TextBox 95"/>
          <p:cNvSpPr txBox="1"/>
          <p:nvPr>
            <p:custDataLst>
              <p:tags r:id="rId6"/>
            </p:custDataLst>
          </p:nvPr>
        </p:nvSpPr>
        <p:spPr>
          <a:xfrm>
            <a:off x="755576" y="465640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B5ED7"/>
                </a:solidFill>
                <a:latin typeface="cmss17" pitchFamily="34" charset="0"/>
              </a:rPr>
              <a:t>Validation</a:t>
            </a:r>
            <a:endParaRPr lang="en-US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97" name="TextBox 96"/>
          <p:cNvSpPr txBox="1"/>
          <p:nvPr>
            <p:custDataLst>
              <p:tags r:id="rId7"/>
            </p:custDataLst>
          </p:nvPr>
        </p:nvSpPr>
        <p:spPr>
          <a:xfrm>
            <a:off x="539552" y="5061158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42 images from 14 patients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Leave-one-out validation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Ground truth provided by a cardiologist</a:t>
            </a:r>
          </a:p>
        </p:txBody>
      </p:sp>
      <p:sp>
        <p:nvSpPr>
          <p:cNvPr id="101" name="TextBox 100"/>
          <p:cNvSpPr txBox="1"/>
          <p:nvPr>
            <p:custDataLst>
              <p:tags r:id="rId8"/>
            </p:custDataLst>
          </p:nvPr>
        </p:nvSpPr>
        <p:spPr>
          <a:xfrm>
            <a:off x="5152858" y="4149080"/>
            <a:ext cx="359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mss17" pitchFamily="34" charset="0"/>
              </a:rPr>
              <a:t>Segmentation (tags)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mss17" pitchFamily="34" charset="0"/>
              </a:rPr>
              <a:t> </a:t>
            </a:r>
            <a:r>
              <a:rPr lang="fr-FR" dirty="0" smtClean="0">
                <a:latin typeface="cmss17" pitchFamily="34" charset="0"/>
              </a:rPr>
              <a:t>vs </a:t>
            </a:r>
            <a:r>
              <a:rPr lang="fr-FR" dirty="0" err="1">
                <a:solidFill>
                  <a:srgbClr val="00B050"/>
                </a:solidFill>
                <a:latin typeface="cmss17" pitchFamily="34" charset="0"/>
              </a:rPr>
              <a:t>Ground</a:t>
            </a:r>
            <a:r>
              <a:rPr lang="fr-FR" dirty="0">
                <a:solidFill>
                  <a:srgbClr val="00B050"/>
                </a:solidFill>
                <a:latin typeface="cmss17" pitchFamily="34" charset="0"/>
              </a:rPr>
              <a:t> </a:t>
            </a:r>
            <a:r>
              <a:rPr lang="fr-FR" dirty="0" err="1" smtClean="0">
                <a:solidFill>
                  <a:srgbClr val="00B050"/>
                </a:solidFill>
                <a:latin typeface="cmss17" pitchFamily="34" charset="0"/>
              </a:rPr>
              <a:t>truth</a:t>
            </a:r>
            <a:endParaRPr lang="fr-FR" dirty="0">
              <a:solidFill>
                <a:srgbClr val="00B050"/>
              </a:solidFill>
              <a:latin typeface="cmss17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Part 4/4 – Learning information </a:t>
            </a:r>
            <a:r>
              <a:rPr lang="fr-FR" dirty="0" err="1" smtClean="0">
                <a:latin typeface="cmss17" pitchFamily="34" charset="0"/>
              </a:rPr>
              <a:t>from</a:t>
            </a:r>
            <a:r>
              <a:rPr lang="fr-FR" dirty="0" smtClean="0">
                <a:latin typeface="cmss17" pitchFamily="34" charset="0"/>
              </a:rPr>
              <a:t> large </a:t>
            </a:r>
            <a:r>
              <a:rPr lang="fr-FR" dirty="0" err="1" smtClean="0">
                <a:latin typeface="cmss17" pitchFamily="34" charset="0"/>
              </a:rPr>
              <a:t>databases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58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784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94" grpId="0" animBg="1"/>
      <p:bldP spid="96" grpId="0"/>
      <p:bldP spid="9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General conclusion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1196752"/>
            <a:ext cx="5040560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latin typeface="cmss17" pitchFamily="34" charset="0"/>
              </a:rPr>
              <a:t>We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applied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implicit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template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deformation</a:t>
            </a:r>
            <a:r>
              <a:rPr lang="fr-FR" sz="2000" dirty="0" smtClean="0">
                <a:latin typeface="cmss17" pitchFamily="34" charset="0"/>
              </a:rPr>
              <a:t> </a:t>
            </a:r>
            <a:br>
              <a:rPr lang="fr-FR" sz="2000" dirty="0" smtClean="0">
                <a:latin typeface="cmss17" pitchFamily="34" charset="0"/>
              </a:rPr>
            </a:br>
            <a:r>
              <a:rPr lang="fr-FR" sz="2000" dirty="0" smtClean="0">
                <a:latin typeface="cmss17" pitchFamily="34" charset="0"/>
              </a:rPr>
              <a:t>in </a:t>
            </a:r>
            <a:r>
              <a:rPr lang="fr-FR" sz="2000" dirty="0" err="1" smtClean="0">
                <a:latin typeface="cmss17" pitchFamily="34" charset="0"/>
              </a:rPr>
              <a:t>challenging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clinical</a:t>
            </a:r>
            <a:r>
              <a:rPr lang="fr-FR" sz="2000" dirty="0" smtClean="0">
                <a:latin typeface="cmss17" pitchFamily="34" charset="0"/>
              </a:rPr>
              <a:t> applications </a:t>
            </a:r>
            <a:br>
              <a:rPr lang="fr-FR" sz="2000" dirty="0" smtClean="0">
                <a:latin typeface="cmss17" pitchFamily="34" charset="0"/>
              </a:rPr>
            </a:br>
            <a:r>
              <a:rPr lang="fr-FR" sz="2000" dirty="0" smtClean="0">
                <a:latin typeface="cmss17" pitchFamily="34" charset="0"/>
              </a:rPr>
              <a:t>(validation on </a:t>
            </a:r>
            <a:r>
              <a:rPr lang="fr-FR" sz="2000" dirty="0" err="1" smtClean="0">
                <a:latin typeface="cmss17" pitchFamily="34" charset="0"/>
              </a:rPr>
              <a:t>significant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databases</a:t>
            </a:r>
            <a:r>
              <a:rPr lang="fr-FR" sz="2000" dirty="0" smtClean="0">
                <a:latin typeface="cmss17" pitchFamily="34" charset="0"/>
              </a:rPr>
              <a:t>)</a:t>
            </a:r>
            <a:endParaRPr lang="fr-FR" sz="2000" dirty="0">
              <a:latin typeface="cmss17" pitchFamily="34" charset="0"/>
            </a:endParaRPr>
          </a:p>
          <a:p>
            <a:endParaRPr lang="fr-FR" sz="2000" dirty="0" smtClean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latin typeface="cmss17" pitchFamily="34" charset="0"/>
              </a:rPr>
              <a:t>We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presented</a:t>
            </a:r>
            <a:r>
              <a:rPr lang="fr-FR" sz="2000" dirty="0" smtClean="0">
                <a:latin typeface="cmss17" pitchFamily="34" charset="0"/>
              </a:rPr>
              <a:t> an </a:t>
            </a:r>
            <a:r>
              <a:rPr lang="fr-FR" sz="2000" dirty="0" err="1" smtClean="0">
                <a:latin typeface="cmss17" pitchFamily="34" charset="0"/>
              </a:rPr>
              <a:t>approach</a:t>
            </a:r>
            <a:r>
              <a:rPr lang="fr-FR" sz="2000" dirty="0" smtClean="0">
                <a:latin typeface="cmss17" pitchFamily="34" charset="0"/>
              </a:rPr>
              <a:t> to 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use multiple images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simultaneously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within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this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framework</a:t>
            </a:r>
            <a:r>
              <a:rPr lang="fr-FR" sz="2000" dirty="0" smtClean="0">
                <a:latin typeface="cmss17" pitchFamily="34" charset="0"/>
              </a:rPr>
              <a:t> (and </a:t>
            </a:r>
            <a:r>
              <a:rPr lang="fr-FR" sz="2000" dirty="0" err="1" smtClean="0">
                <a:latin typeface="cmss17" pitchFamily="34" charset="0"/>
              </a:rPr>
              <a:t>other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ones</a:t>
            </a:r>
            <a:r>
              <a:rPr lang="fr-FR" sz="2000" dirty="0" smtClean="0">
                <a:latin typeface="cmss17" pitchFamily="34" charset="0"/>
              </a:rPr>
              <a:t>)</a:t>
            </a:r>
          </a:p>
          <a:p>
            <a:endParaRPr lang="fr-FR" sz="2000" dirty="0"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err="1" smtClean="0">
                <a:latin typeface="cmss17" pitchFamily="34" charset="0"/>
              </a:rPr>
              <a:t>We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turned</a:t>
            </a:r>
            <a:r>
              <a:rPr lang="fr-FR" sz="2000" dirty="0" smtClean="0">
                <a:latin typeface="cmss17" pitchFamily="34" charset="0"/>
              </a:rPr>
              <a:t> the initial </a:t>
            </a:r>
            <a:r>
              <a:rPr lang="fr-FR" sz="2000" dirty="0" err="1" smtClean="0">
                <a:latin typeface="cmss17" pitchFamily="34" charset="0"/>
              </a:rPr>
              <a:t>algorithm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into</a:t>
            </a:r>
            <a:r>
              <a:rPr lang="fr-FR" sz="2000" dirty="0" smtClean="0">
                <a:latin typeface="cmss17" pitchFamily="34" charset="0"/>
              </a:rPr>
              <a:t> a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complete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smtClean="0">
                <a:latin typeface="cmss17" pitchFamily="34" charset="0"/>
              </a:rPr>
              <a:t>and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powerful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framework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that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latin typeface="cmss17" pitchFamily="34" charset="0"/>
              </a:rPr>
              <a:t>is</a:t>
            </a:r>
            <a:endParaRPr lang="fr-FR" sz="2000" dirty="0" smtClean="0">
              <a:latin typeface="cmss17" pitchFamily="34" charset="0"/>
            </a:endParaRPr>
          </a:p>
          <a:p>
            <a:pPr marL="800100" lvl="1" indent="-342900">
              <a:buFont typeface="Courier New" pitchFamily="49" charset="0"/>
              <a:buChar char="o"/>
            </a:pPr>
            <a:r>
              <a:rPr lang="fr-FR" sz="2000" dirty="0">
                <a:latin typeface="cmss17" pitchFamily="34" charset="0"/>
              </a:rPr>
              <a:t>a</a:t>
            </a:r>
            <a:r>
              <a:rPr lang="fr-FR" sz="2000" dirty="0" smtClean="0">
                <a:latin typeface="cmss17" pitchFamily="34" charset="0"/>
              </a:rPr>
              <a:t>ble to </a:t>
            </a:r>
            <a:r>
              <a:rPr lang="fr-FR" sz="2000" dirty="0" err="1" smtClean="0">
                <a:latin typeface="cmss17" pitchFamily="34" charset="0"/>
              </a:rPr>
              <a:t>leverage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learnt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information </a:t>
            </a:r>
            <a:r>
              <a:rPr lang="fr-FR" sz="2000" dirty="0" smtClean="0">
                <a:latin typeface="cmss17" pitchFamily="34" charset="0"/>
              </a:rPr>
              <a:t>on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shape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smtClean="0">
                <a:latin typeface="cmss17" pitchFamily="34" charset="0"/>
              </a:rPr>
              <a:t>or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appearance</a:t>
            </a:r>
            <a:endParaRPr lang="fr-FR" sz="2000" dirty="0" smtClean="0">
              <a:solidFill>
                <a:srgbClr val="0B5ED7"/>
              </a:solidFill>
              <a:latin typeface="cmss17" pitchFamily="34" charset="0"/>
            </a:endParaRPr>
          </a:p>
          <a:p>
            <a:pPr marL="800100" lvl="1" indent="-342900">
              <a:buFont typeface="Courier New" pitchFamily="49" charset="0"/>
              <a:buChar char="o"/>
            </a:pPr>
            <a:r>
              <a:rPr lang="fr-FR" sz="2000" dirty="0" err="1" smtClean="0">
                <a:latin typeface="cmss17" pitchFamily="34" charset="0"/>
              </a:rPr>
              <a:t>both</a:t>
            </a:r>
            <a:r>
              <a:rPr lang="fr-FR" sz="2000" dirty="0" smtClean="0">
                <a:latin typeface="cmss17" pitchFamily="34" charset="0"/>
              </a:rPr>
              <a:t> </a:t>
            </a: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efficient</a:t>
            </a:r>
            <a:r>
              <a:rPr lang="fr-FR" sz="2000" dirty="0" smtClean="0">
                <a:latin typeface="cmss17" pitchFamily="34" charset="0"/>
              </a:rPr>
              <a:t> and </a:t>
            </a:r>
            <a:r>
              <a:rPr lang="fr-FR" sz="2000" dirty="0" err="1" smtClean="0">
                <a:solidFill>
                  <a:srgbClr val="0B5ED7"/>
                </a:solidFill>
                <a:latin typeface="cmss17" pitchFamily="34" charset="0"/>
              </a:rPr>
              <a:t>topology-preserving</a:t>
            </a:r>
            <a:endParaRPr lang="fr-FR" sz="2000" dirty="0" smtClean="0">
              <a:solidFill>
                <a:srgbClr val="0B5ED7"/>
              </a:solidFill>
              <a:latin typeface="cmss17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68144" y="3068960"/>
            <a:ext cx="2946160" cy="1406121"/>
            <a:chOff x="1403648" y="3212977"/>
            <a:chExt cx="6336704" cy="3024335"/>
          </a:xfrm>
        </p:grpSpPr>
        <p:pic>
          <p:nvPicPr>
            <p:cNvPr id="9" name="Picture 8" descr="C:\Users\frq09368\Work\doc\Papers\IPMI2013\CoSegmentation\Figures\Scheme_CEUS_Seg.pn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122" y="4249974"/>
              <a:ext cx="2943230" cy="1987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C:\Users\frq09368\Work\doc\Papers\IPMI2013\CoSegmentation\Figures\Scheme_US_Seg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4264141"/>
              <a:ext cx="2941980" cy="197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C:\Users\frq09368\Work\doc\Papers\IPMI2013\CoSegmentation\Figures\Scheme_Mesh.pn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154353" y="2766528"/>
              <a:ext cx="918116" cy="1811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11"/>
            <p:cNvCxnSpPr/>
            <p:nvPr>
              <p:custDataLst>
                <p:tags r:id="rId6"/>
              </p:custDataLst>
            </p:nvPr>
          </p:nvCxnSpPr>
          <p:spPr>
            <a:xfrm flipH="1">
              <a:off x="3131840" y="3897857"/>
              <a:ext cx="1066350" cy="11873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>
              <p:custDataLst>
                <p:tags r:id="rId7"/>
              </p:custDataLst>
            </p:nvPr>
          </p:nvCxnSpPr>
          <p:spPr>
            <a:xfrm>
              <a:off x="5050774" y="3897857"/>
              <a:ext cx="745362" cy="8992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4"/>
          <a:stretch/>
        </p:blipFill>
        <p:spPr bwMode="auto">
          <a:xfrm>
            <a:off x="7426216" y="4944337"/>
            <a:ext cx="1610280" cy="136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46" y="4944337"/>
            <a:ext cx="1863158" cy="143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1943748" cy="83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75699"/>
            <a:ext cx="2392043" cy="97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C:\Users\frq09368\Work\res\ScreenShots\2013-2-17_151453_Main3D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5459" r="9756"/>
          <a:stretch/>
        </p:blipFill>
        <p:spPr bwMode="auto">
          <a:xfrm>
            <a:off x="7380312" y="1127775"/>
            <a:ext cx="1661184" cy="143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6020" y="5589240"/>
            <a:ext cx="380397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latin typeface="cmss17" pitchFamily="34" charset="0"/>
              </a:rPr>
              <a:t>All contributions are </a:t>
            </a:r>
            <a:r>
              <a:rPr lang="fr-FR" sz="2000" dirty="0" smtClean="0">
                <a:latin typeface="cmss17" pitchFamily="34" charset="0"/>
              </a:rPr>
              <a:t/>
            </a:r>
            <a:br>
              <a:rPr lang="fr-FR" sz="2000" dirty="0" smtClean="0">
                <a:latin typeface="cmss17" pitchFamily="34" charset="0"/>
              </a:rPr>
            </a:br>
            <a:r>
              <a:rPr lang="fr-FR" sz="2000" dirty="0" smtClean="0">
                <a:solidFill>
                  <a:srgbClr val="0B5ED7"/>
                </a:solidFill>
                <a:latin typeface="cmss17" pitchFamily="34" charset="0"/>
              </a:rPr>
              <a:t>compatible </a:t>
            </a:r>
            <a:r>
              <a:rPr lang="fr-FR" sz="2000" dirty="0" smtClean="0">
                <a:latin typeface="cmss17" pitchFamily="34" charset="0"/>
              </a:rPr>
              <a:t>and </a:t>
            </a:r>
            <a:r>
              <a:rPr lang="fr-FR" sz="2000" dirty="0" err="1">
                <a:solidFill>
                  <a:srgbClr val="0B5ED7"/>
                </a:solidFill>
                <a:latin typeface="cmss17" pitchFamily="34" charset="0"/>
              </a:rPr>
              <a:t>complementary</a:t>
            </a:r>
            <a:endParaRPr lang="fr-FR" sz="2000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59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921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smtClean="0"/>
              <a:t>Challenges of </a:t>
            </a:r>
            <a:r>
              <a:rPr lang="fr-FR" sz="3000" dirty="0" err="1" smtClean="0"/>
              <a:t>organ</a:t>
            </a:r>
            <a:r>
              <a:rPr lang="fr-FR" sz="3000" dirty="0" smtClean="0"/>
              <a:t> segmentation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506264"/>
            <a:ext cx="53285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200" dirty="0" err="1" smtClean="0">
                <a:latin typeface="cmss17" pitchFamily="34" charset="0"/>
              </a:rPr>
              <a:t>Increasing</a:t>
            </a:r>
            <a:r>
              <a:rPr lang="fr-FR" sz="2200" dirty="0" smtClean="0">
                <a:latin typeface="cmss17" pitchFamily="34" charset="0"/>
              </a:rPr>
              <a:t> volume of data (3D, 3D+t) </a:t>
            </a:r>
            <a:br>
              <a:rPr lang="fr-FR" sz="2200" dirty="0" smtClean="0">
                <a:latin typeface="cmss17" pitchFamily="34" charset="0"/>
              </a:rPr>
            </a:br>
            <a:r>
              <a:rPr lang="fr-FR" sz="2200" dirty="0" smtClean="0">
                <a:latin typeface="cmss17" pitchFamily="34" charset="0"/>
                <a:sym typeface="Wingdings" pitchFamily="2" charset="2"/>
              </a:rPr>
              <a:t> </a:t>
            </a:r>
            <a:r>
              <a:rPr lang="fr-FR" sz="2200" b="1" dirty="0" err="1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Need</a:t>
            </a:r>
            <a:r>
              <a:rPr lang="fr-FR" sz="2200" b="1" dirty="0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 for efficient </a:t>
            </a:r>
            <a:r>
              <a:rPr lang="fr-FR" sz="2200" b="1" dirty="0" err="1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algorithms</a:t>
            </a:r>
            <a:endParaRPr lang="fr-FR" sz="2200" b="1" dirty="0" smtClean="0">
              <a:solidFill>
                <a:srgbClr val="FF0000"/>
              </a:solidFill>
              <a:latin typeface="cmss17" pitchFamily="34" charset="0"/>
              <a:sym typeface="Wingdings" pitchFamily="2" charset="2"/>
            </a:endParaRPr>
          </a:p>
          <a:p>
            <a:endParaRPr lang="fr-FR" sz="2200" b="1" dirty="0" smtClean="0">
              <a:solidFill>
                <a:srgbClr val="FF0000"/>
              </a:solidFill>
              <a:latin typeface="cmss17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200" dirty="0" smtClean="0">
                <a:latin typeface="cmss17" pitchFamily="34" charset="0"/>
                <a:sym typeface="Wingdings" pitchFamily="2" charset="2"/>
              </a:rPr>
              <a:t>Variable image </a:t>
            </a:r>
            <a:r>
              <a:rPr lang="fr-FR" sz="2200" dirty="0" err="1" smtClean="0">
                <a:latin typeface="cmss17" pitchFamily="34" charset="0"/>
                <a:sym typeface="Wingdings" pitchFamily="2" charset="2"/>
              </a:rPr>
              <a:t>quality</a:t>
            </a:r>
            <a:r>
              <a:rPr lang="fr-FR" sz="2200" dirty="0" smtClean="0">
                <a:latin typeface="cmss17" pitchFamily="34" charset="0"/>
                <a:sym typeface="Wingdings" pitchFamily="2" charset="2"/>
              </a:rPr>
              <a:t> (noise, artifacts)</a:t>
            </a:r>
            <a:br>
              <a:rPr lang="fr-FR" sz="2200" dirty="0" smtClean="0">
                <a:latin typeface="cmss17" pitchFamily="34" charset="0"/>
                <a:sym typeface="Wingdings" pitchFamily="2" charset="2"/>
              </a:rPr>
            </a:br>
            <a:r>
              <a:rPr lang="fr-FR" sz="2200" dirty="0" smtClean="0">
                <a:latin typeface="cmss17" pitchFamily="34" charset="0"/>
                <a:sym typeface="Wingdings" pitchFamily="2" charset="2"/>
              </a:rPr>
              <a:t> </a:t>
            </a:r>
            <a:r>
              <a:rPr lang="fr-FR" sz="2200" b="1" dirty="0" err="1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N</a:t>
            </a:r>
            <a:r>
              <a:rPr lang="fr-FR" sz="2200" b="1" dirty="0" err="1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eed</a:t>
            </a:r>
            <a:r>
              <a:rPr lang="fr-FR" sz="2200" b="1" dirty="0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 for </a:t>
            </a:r>
            <a:r>
              <a:rPr lang="fr-FR" sz="2200" b="1" dirty="0" err="1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robust</a:t>
            </a:r>
            <a:r>
              <a:rPr lang="fr-FR" sz="2200" b="1" dirty="0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 </a:t>
            </a:r>
            <a:r>
              <a:rPr lang="fr-FR" sz="2200" b="1" dirty="0" err="1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algorithms</a:t>
            </a:r>
            <a:endParaRPr lang="fr-FR" sz="2200" b="1" dirty="0" smtClean="0">
              <a:solidFill>
                <a:srgbClr val="FF0000"/>
              </a:solidFill>
              <a:latin typeface="cmss17" pitchFamily="34" charset="0"/>
              <a:sym typeface="Wingdings" pitchFamily="2" charset="2"/>
            </a:endParaRPr>
          </a:p>
          <a:p>
            <a:endParaRPr lang="fr-FR" sz="2200" b="1" dirty="0" smtClean="0">
              <a:solidFill>
                <a:srgbClr val="FF0000"/>
              </a:solidFill>
              <a:latin typeface="cmss17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200" dirty="0" err="1" smtClean="0">
                <a:latin typeface="cmss17" pitchFamily="34" charset="0"/>
                <a:sym typeface="Wingdings" pitchFamily="2" charset="2"/>
              </a:rPr>
              <a:t>Re-usability</a:t>
            </a:r>
            <a:r>
              <a:rPr lang="fr-FR" sz="2200" dirty="0" smtClean="0">
                <a:latin typeface="cmss17" pitchFamily="34" charset="0"/>
                <a:sym typeface="Wingdings" pitchFamily="2" charset="2"/>
              </a:rPr>
              <a:t> </a:t>
            </a:r>
            <a:br>
              <a:rPr lang="fr-FR" sz="2200" dirty="0" smtClean="0">
                <a:latin typeface="cmss17" pitchFamily="34" charset="0"/>
                <a:sym typeface="Wingdings" pitchFamily="2" charset="2"/>
              </a:rPr>
            </a:br>
            <a:r>
              <a:rPr lang="fr-FR" sz="2200" dirty="0" smtClean="0">
                <a:latin typeface="cmss17" pitchFamily="34" charset="0"/>
                <a:sym typeface="Wingdings" pitchFamily="2" charset="2"/>
              </a:rPr>
              <a:t> </a:t>
            </a:r>
            <a:r>
              <a:rPr lang="fr-FR" sz="2200" b="1" dirty="0" err="1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Need</a:t>
            </a:r>
            <a:r>
              <a:rPr lang="fr-FR" sz="2200" b="1" dirty="0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 for </a:t>
            </a:r>
            <a:r>
              <a:rPr lang="fr-FR" sz="2200" b="1" dirty="0" err="1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g</a:t>
            </a:r>
            <a:r>
              <a:rPr lang="fr-FR" sz="2200" b="1" dirty="0" err="1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eneric</a:t>
            </a:r>
            <a:r>
              <a:rPr lang="fr-FR" sz="2200" b="1" dirty="0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 </a:t>
            </a:r>
            <a:r>
              <a:rPr lang="fr-FR" sz="2200" b="1" dirty="0" err="1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approaches</a:t>
            </a:r>
            <a:endParaRPr lang="fr-FR" sz="2200" b="1" dirty="0" smtClean="0">
              <a:solidFill>
                <a:srgbClr val="FF0000"/>
              </a:solidFill>
              <a:latin typeface="cmss17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endParaRPr lang="fr-FR" sz="2200" b="1" dirty="0">
              <a:solidFill>
                <a:srgbClr val="FF0000"/>
              </a:solidFill>
              <a:latin typeface="cmss17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200" dirty="0" smtClean="0">
                <a:latin typeface="cmss17" pitchFamily="34" charset="0"/>
                <a:sym typeface="Wingdings" pitchFamily="2" charset="2"/>
              </a:rPr>
              <a:t>For a </a:t>
            </a:r>
            <a:r>
              <a:rPr lang="fr-FR" sz="2200" dirty="0" err="1" smtClean="0">
                <a:latin typeface="cmss17" pitchFamily="34" charset="0"/>
                <a:sym typeface="Wingdings" pitchFamily="2" charset="2"/>
              </a:rPr>
              <a:t>given</a:t>
            </a:r>
            <a:r>
              <a:rPr lang="fr-FR" sz="2200" dirty="0" smtClean="0">
                <a:latin typeface="cmss17" pitchFamily="34" charset="0"/>
                <a:sym typeface="Wingdings" pitchFamily="2" charset="2"/>
              </a:rPr>
              <a:t> </a:t>
            </a:r>
            <a:r>
              <a:rPr lang="fr-FR" sz="2200" dirty="0" err="1" smtClean="0">
                <a:latin typeface="cmss17" pitchFamily="34" charset="0"/>
                <a:sym typeface="Wingdings" pitchFamily="2" charset="2"/>
              </a:rPr>
              <a:t>organ</a:t>
            </a:r>
            <a:r>
              <a:rPr lang="fr-FR" sz="2200" dirty="0" smtClean="0">
                <a:latin typeface="cmss17" pitchFamily="34" charset="0"/>
                <a:sym typeface="Wingdings" pitchFamily="2" charset="2"/>
              </a:rPr>
              <a:t>, </a:t>
            </a:r>
            <a:r>
              <a:rPr lang="fr-FR" sz="2200" dirty="0" err="1" smtClean="0">
                <a:latin typeface="cmss17" pitchFamily="34" charset="0"/>
                <a:sym typeface="Wingdings" pitchFamily="2" charset="2"/>
              </a:rPr>
              <a:t>shape</a:t>
            </a:r>
            <a:r>
              <a:rPr lang="fr-FR" sz="2200" dirty="0" smtClean="0">
                <a:latin typeface="cmss17" pitchFamily="34" charset="0"/>
                <a:sym typeface="Wingdings" pitchFamily="2" charset="2"/>
              </a:rPr>
              <a:t> </a:t>
            </a:r>
            <a:r>
              <a:rPr lang="fr-FR" sz="2200" dirty="0" err="1" smtClean="0">
                <a:latin typeface="cmss17" pitchFamily="34" charset="0"/>
                <a:sym typeface="Wingdings" pitchFamily="2" charset="2"/>
              </a:rPr>
              <a:t>may</a:t>
            </a:r>
            <a:r>
              <a:rPr lang="fr-FR" sz="2200" dirty="0" smtClean="0">
                <a:latin typeface="cmss17" pitchFamily="34" charset="0"/>
                <a:sym typeface="Wingdings" pitchFamily="2" charset="2"/>
              </a:rPr>
              <a:t> </a:t>
            </a:r>
            <a:r>
              <a:rPr lang="fr-FR" sz="2200" dirty="0" err="1" smtClean="0">
                <a:latin typeface="cmss17" pitchFamily="34" charset="0"/>
                <a:sym typeface="Wingdings" pitchFamily="2" charset="2"/>
              </a:rPr>
              <a:t>vary</a:t>
            </a:r>
            <a:r>
              <a:rPr lang="fr-FR" sz="2200" dirty="0" smtClean="0">
                <a:latin typeface="cmss17" pitchFamily="34" charset="0"/>
                <a:sym typeface="Wingdings" pitchFamily="2" charset="2"/>
              </a:rPr>
              <a:t> </a:t>
            </a:r>
            <a:br>
              <a:rPr lang="fr-FR" sz="2200" dirty="0" smtClean="0">
                <a:latin typeface="cmss17" pitchFamily="34" charset="0"/>
                <a:sym typeface="Wingdings" pitchFamily="2" charset="2"/>
              </a:rPr>
            </a:br>
            <a:r>
              <a:rPr lang="fr-FR" sz="2200" dirty="0" smtClean="0">
                <a:latin typeface="cmss17" pitchFamily="34" charset="0"/>
                <a:sym typeface="Wingdings" pitchFamily="2" charset="2"/>
              </a:rPr>
              <a:t>but </a:t>
            </a:r>
            <a:r>
              <a:rPr lang="fr-FR" sz="2200" dirty="0" err="1" smtClean="0">
                <a:latin typeface="cmss17" pitchFamily="34" charset="0"/>
                <a:sym typeface="Wingdings" pitchFamily="2" charset="2"/>
              </a:rPr>
              <a:t>topology</a:t>
            </a:r>
            <a:r>
              <a:rPr lang="fr-FR" sz="2200" dirty="0" smtClean="0">
                <a:latin typeface="cmss17" pitchFamily="34" charset="0"/>
                <a:sym typeface="Wingdings" pitchFamily="2" charset="2"/>
              </a:rPr>
              <a:t> </a:t>
            </a:r>
            <a:r>
              <a:rPr lang="fr-FR" sz="2200" dirty="0" err="1" smtClean="0">
                <a:latin typeface="cmss17" pitchFamily="34" charset="0"/>
                <a:sym typeface="Wingdings" pitchFamily="2" charset="2"/>
              </a:rPr>
              <a:t>is</a:t>
            </a:r>
            <a:r>
              <a:rPr lang="fr-FR" sz="2200" dirty="0" smtClean="0">
                <a:latin typeface="cmss17" pitchFamily="34" charset="0"/>
                <a:sym typeface="Wingdings" pitchFamily="2" charset="2"/>
              </a:rPr>
              <a:t> </a:t>
            </a:r>
            <a:r>
              <a:rPr lang="fr-FR" sz="2200" dirty="0" err="1" smtClean="0">
                <a:latin typeface="cmss17" pitchFamily="34" charset="0"/>
                <a:sym typeface="Wingdings" pitchFamily="2" charset="2"/>
              </a:rPr>
              <a:t>often</a:t>
            </a:r>
            <a:r>
              <a:rPr lang="fr-FR" sz="2200" dirty="0" smtClean="0">
                <a:latin typeface="cmss17" pitchFamily="34" charset="0"/>
                <a:sym typeface="Wingdings" pitchFamily="2" charset="2"/>
              </a:rPr>
              <a:t> </a:t>
            </a:r>
            <a:r>
              <a:rPr lang="fr-FR" sz="2200" dirty="0" err="1" smtClean="0">
                <a:latin typeface="cmss17" pitchFamily="34" charset="0"/>
                <a:sym typeface="Wingdings" pitchFamily="2" charset="2"/>
              </a:rPr>
              <a:t>fixed</a:t>
            </a:r>
            <a:endParaRPr lang="fr-FR" sz="2200" dirty="0" smtClean="0">
              <a:latin typeface="cmss17" pitchFamily="34" charset="0"/>
              <a:sym typeface="Wingdings" pitchFamily="2" charset="2"/>
            </a:endParaRPr>
          </a:p>
          <a:p>
            <a:r>
              <a:rPr lang="fr-FR" sz="2200" b="1" dirty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 </a:t>
            </a:r>
            <a:r>
              <a:rPr lang="fr-FR" sz="2200" b="1" dirty="0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  </a:t>
            </a:r>
            <a:r>
              <a:rPr lang="fr-FR" sz="2200" dirty="0" smtClean="0">
                <a:latin typeface="cmss17" pitchFamily="34" charset="0"/>
                <a:sym typeface="Wingdings" pitchFamily="2" charset="2"/>
              </a:rPr>
              <a:t></a:t>
            </a:r>
            <a:r>
              <a:rPr lang="fr-FR" sz="2200" b="1" dirty="0" smtClean="0">
                <a:latin typeface="cmss17" pitchFamily="34" charset="0"/>
                <a:sym typeface="Wingdings" pitchFamily="2" charset="2"/>
              </a:rPr>
              <a:t> </a:t>
            </a:r>
            <a:r>
              <a:rPr lang="fr-FR" sz="2200" b="1" dirty="0" err="1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Need</a:t>
            </a:r>
            <a:r>
              <a:rPr lang="fr-FR" sz="2200" b="1" dirty="0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 for </a:t>
            </a:r>
            <a:r>
              <a:rPr lang="fr-FR" sz="2200" b="1" dirty="0" err="1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topology</a:t>
            </a:r>
            <a:r>
              <a:rPr lang="fr-FR" sz="2200" b="1" dirty="0" smtClean="0">
                <a:solidFill>
                  <a:srgbClr val="FF0000"/>
                </a:solidFill>
                <a:latin typeface="cmss17" pitchFamily="34" charset="0"/>
                <a:sym typeface="Wingdings" pitchFamily="2" charset="2"/>
              </a:rPr>
              <a:t> control</a:t>
            </a:r>
            <a:endParaRPr lang="fr-FR" sz="2200" b="1" dirty="0">
              <a:solidFill>
                <a:srgbClr val="FF0000"/>
              </a:solidFill>
              <a:latin typeface="cmss17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16317"/>
            <a:ext cx="3332767" cy="225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266" descr="C:\Users\frq09368\Work\doc\Papers\ISBI2012\Figures\Kidney_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 r="10870"/>
          <a:stretch>
            <a:fillRect/>
          </a:stretch>
        </p:blipFill>
        <p:spPr bwMode="auto">
          <a:xfrm>
            <a:off x="5894438" y="2112118"/>
            <a:ext cx="2848129" cy="2061534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30" y="2858336"/>
            <a:ext cx="259282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871" y="3933056"/>
            <a:ext cx="2813237" cy="100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230" y="1916186"/>
            <a:ext cx="2373210" cy="9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84" y="4703887"/>
            <a:ext cx="1268138" cy="88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17" y="4716451"/>
            <a:ext cx="1268138" cy="94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349" y="3068090"/>
            <a:ext cx="1285035" cy="93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44" y="1258697"/>
            <a:ext cx="1203167" cy="11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7380043" y="2420888"/>
            <a:ext cx="5823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876256" y="4077072"/>
            <a:ext cx="361630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537718" y="4077072"/>
            <a:ext cx="274642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338692" y="3975914"/>
            <a:ext cx="106485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2" name="Picture 8" descr="Check Mark Clip Ar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70" y="2516364"/>
            <a:ext cx="324920" cy="33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ages.sodahead.com/polls/000713948/polls_600px_Red_x.svg_0138_34463_answer_2_xlarg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311" y="4077072"/>
            <a:ext cx="239961" cy="2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://images.sodahead.com/polls/000713948/polls_600px_Red_x.svg_0138_34463_answer_2_xlarg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89139"/>
            <a:ext cx="239961" cy="2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Introduction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6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768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312307"/>
            <a:ext cx="81369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400" b="1" dirty="0" err="1" smtClean="0">
                <a:latin typeface="cmss17" pitchFamily="34" charset="0"/>
              </a:rPr>
              <a:t>Tagged</a:t>
            </a:r>
            <a:r>
              <a:rPr lang="fr-FR" sz="2400" b="1" dirty="0" smtClean="0">
                <a:latin typeface="cmss17" pitchFamily="34" charset="0"/>
              </a:rPr>
              <a:t> co-segmentation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2400" b="1" dirty="0">
              <a:latin typeface="cmss17" pitchFamily="34" charset="0"/>
            </a:endParaRPr>
          </a:p>
          <a:p>
            <a:r>
              <a:rPr lang="fr-FR" sz="2400" dirty="0" smtClean="0">
                <a:latin typeface="cmss17" pitchFamily="34" charset="0"/>
              </a:rPr>
              <a:t>Use tags to </a:t>
            </a:r>
            <a:r>
              <a:rPr lang="fr-FR" sz="2400" dirty="0" err="1" smtClean="0">
                <a:latin typeface="cmss17" pitchFamily="34" charset="0"/>
              </a:rPr>
              <a:t>define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what</a:t>
            </a:r>
            <a:r>
              <a:rPr lang="fr-FR" sz="2400" dirty="0" smtClean="0">
                <a:latin typeface="cmss17" pitchFamily="34" charset="0"/>
              </a:rPr>
              <a:t> parts </a:t>
            </a:r>
            <a:br>
              <a:rPr lang="fr-FR" sz="2400" dirty="0" smtClean="0">
                <a:latin typeface="cmss17" pitchFamily="34" charset="0"/>
              </a:rPr>
            </a:br>
            <a:r>
              <a:rPr lang="fr-FR" sz="2400" dirty="0" smtClean="0">
                <a:latin typeface="cmss17" pitchFamily="34" charset="0"/>
              </a:rPr>
              <a:t>of the model </a:t>
            </a:r>
            <a:r>
              <a:rPr lang="fr-FR" sz="2400" dirty="0" err="1" smtClean="0">
                <a:latin typeface="cmss17" pitchFamily="34" charset="0"/>
              </a:rPr>
              <a:t>should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be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using</a:t>
            </a:r>
            <a:r>
              <a:rPr lang="fr-FR" sz="2400" dirty="0" smtClean="0">
                <a:latin typeface="cmss17" pitchFamily="34" charset="0"/>
              </a:rPr>
              <a:t/>
            </a:r>
            <a:br>
              <a:rPr lang="fr-FR" sz="2400" dirty="0" smtClean="0">
                <a:latin typeface="cmss17" pitchFamily="34" charset="0"/>
              </a:rPr>
            </a:br>
            <a:r>
              <a:rPr lang="fr-FR" sz="2400" dirty="0" err="1" smtClean="0">
                <a:latin typeface="cmss17" pitchFamily="34" charset="0"/>
              </a:rPr>
              <a:t>which</a:t>
            </a:r>
            <a:r>
              <a:rPr lang="fr-FR" sz="2400" dirty="0" smtClean="0">
                <a:latin typeface="cmss17" pitchFamily="34" charset="0"/>
              </a:rPr>
              <a:t> image </a:t>
            </a:r>
            <a:endParaRPr lang="fr-FR" sz="2400" dirty="0">
              <a:solidFill>
                <a:srgbClr val="0B5ED7"/>
              </a:solidFill>
              <a:latin typeface="cmss17" pitchFamily="34" charset="0"/>
            </a:endParaRPr>
          </a:p>
          <a:p>
            <a:endParaRPr lang="fr-FR" sz="2400" dirty="0" smtClean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fr-FR" sz="2400" dirty="0">
              <a:solidFill>
                <a:srgbClr val="0B5ED7"/>
              </a:solidFill>
              <a:latin typeface="cmss17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400" b="1" dirty="0" err="1" smtClean="0">
                <a:latin typeface="cmss17" pitchFamily="34" charset="0"/>
              </a:rPr>
              <a:t>Towards</a:t>
            </a:r>
            <a:r>
              <a:rPr lang="fr-FR" sz="2400" b="1" dirty="0" smtClean="0">
                <a:latin typeface="cmss17" pitchFamily="34" charset="0"/>
              </a:rPr>
              <a:t> multi-</a:t>
            </a:r>
            <a:r>
              <a:rPr lang="fr-FR" sz="2400" b="1" dirty="0" err="1" smtClean="0">
                <a:latin typeface="cmss17" pitchFamily="34" charset="0"/>
              </a:rPr>
              <a:t>organ</a:t>
            </a:r>
            <a:r>
              <a:rPr lang="fr-FR" sz="2400" b="1" dirty="0" smtClean="0">
                <a:latin typeface="cmss17" pitchFamily="34" charset="0"/>
              </a:rPr>
              <a:t> segmentation</a:t>
            </a:r>
            <a:br>
              <a:rPr lang="fr-FR" sz="2400" b="1" dirty="0" smtClean="0">
                <a:latin typeface="cmss17" pitchFamily="34" charset="0"/>
              </a:rPr>
            </a:br>
            <a:endParaRPr lang="fr-FR" sz="2400" b="1" dirty="0" smtClean="0">
              <a:latin typeface="cmss17" pitchFamily="34" charset="0"/>
            </a:endParaRPr>
          </a:p>
          <a:p>
            <a:r>
              <a:rPr lang="fr-FR" sz="2400" dirty="0" err="1" smtClean="0">
                <a:latin typeface="cmss17" pitchFamily="34" charset="0"/>
              </a:rPr>
              <a:t>Implicit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functions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can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represent</a:t>
            </a:r>
            <a:r>
              <a:rPr lang="fr-FR" sz="2400" dirty="0" smtClean="0">
                <a:latin typeface="cmss17" pitchFamily="34" charset="0"/>
              </a:rPr>
              <a:t/>
            </a:r>
            <a:br>
              <a:rPr lang="fr-FR" sz="2400" dirty="0" smtClean="0">
                <a:latin typeface="cmss17" pitchFamily="34" charset="0"/>
              </a:rPr>
            </a:br>
            <a:r>
              <a:rPr lang="fr-FR" sz="2400" dirty="0" smtClean="0">
                <a:latin typeface="cmss17" pitchFamily="34" charset="0"/>
              </a:rPr>
              <a:t>multiple </a:t>
            </a:r>
            <a:r>
              <a:rPr lang="fr-FR" sz="2400" dirty="0" err="1" smtClean="0">
                <a:latin typeface="cmss17" pitchFamily="34" charset="0"/>
              </a:rPr>
              <a:t>objects</a:t>
            </a:r>
            <a:r>
              <a:rPr lang="fr-FR" sz="2400" dirty="0" smtClean="0">
                <a:latin typeface="cmss17" pitchFamily="34" charset="0"/>
              </a:rPr>
              <a:t>; </a:t>
            </a:r>
            <a:br>
              <a:rPr lang="fr-FR" sz="2400" dirty="0" smtClean="0">
                <a:latin typeface="cmss17" pitchFamily="34" charset="0"/>
              </a:rPr>
            </a:br>
            <a:r>
              <a:rPr lang="fr-FR" sz="2400" dirty="0" err="1" smtClean="0">
                <a:latin typeface="cmss17" pitchFamily="34" charset="0"/>
              </a:rPr>
              <a:t>with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tagged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models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we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can</a:t>
            </a:r>
            <a:r>
              <a:rPr lang="fr-FR" sz="2400" dirty="0" smtClean="0">
                <a:latin typeface="cmss17" pitchFamily="34" charset="0"/>
              </a:rPr>
              <a:t> </a:t>
            </a:r>
            <a:r>
              <a:rPr lang="fr-FR" sz="2400" dirty="0" err="1" smtClean="0">
                <a:latin typeface="cmss17" pitchFamily="34" charset="0"/>
              </a:rPr>
              <a:t>also</a:t>
            </a:r>
            <a:r>
              <a:rPr lang="fr-FR" sz="2400" dirty="0" smtClean="0">
                <a:latin typeface="cmss17" pitchFamily="34" charset="0"/>
              </a:rPr>
              <a:t> </a:t>
            </a:r>
            <a:br>
              <a:rPr lang="fr-FR" sz="2400" dirty="0" smtClean="0">
                <a:latin typeface="cmss17" pitchFamily="34" charset="0"/>
              </a:rPr>
            </a:br>
            <a:r>
              <a:rPr lang="fr-FR" sz="2400" dirty="0" smtClean="0">
                <a:latin typeface="cmss17" pitchFamily="34" charset="0"/>
              </a:rPr>
              <a:t>use </a:t>
            </a:r>
            <a:r>
              <a:rPr lang="fr-FR" sz="2400" dirty="0" err="1" smtClean="0">
                <a:latin typeface="cmss17" pitchFamily="34" charset="0"/>
              </a:rPr>
              <a:t>different</a:t>
            </a:r>
            <a:r>
              <a:rPr lang="fr-FR" sz="2400" dirty="0" smtClean="0">
                <a:latin typeface="cmss17" pitchFamily="34" charset="0"/>
              </a:rPr>
              <a:t> image </a:t>
            </a:r>
            <a:r>
              <a:rPr lang="fr-FR" sz="2400" dirty="0" err="1" smtClean="0">
                <a:latin typeface="cmss17" pitchFamily="34" charset="0"/>
              </a:rPr>
              <a:t>features</a:t>
            </a:r>
            <a:endParaRPr lang="fr-FR" sz="2400" dirty="0" smtClean="0">
              <a:latin typeface="cmss17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27984" y="4357090"/>
            <a:ext cx="4453283" cy="1952230"/>
            <a:chOff x="4211960" y="4322942"/>
            <a:chExt cx="4240758" cy="1859063"/>
          </a:xfrm>
        </p:grpSpPr>
        <p:pic>
          <p:nvPicPr>
            <p:cNvPr id="8" name="Picture 2" descr="C:\Users\frq09368\Work\doc\These Ben\Introduction\Figures\LiverCT.pn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32240" y="4322942"/>
              <a:ext cx="1720478" cy="1842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frq09368\Work\doc\These Ben\Introduction\Figures\LiverCT-sag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4575982"/>
              <a:ext cx="2282037" cy="160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4427985" y="1384315"/>
            <a:ext cx="4453283" cy="2524544"/>
            <a:chOff x="4499993" y="1312307"/>
            <a:chExt cx="4453283" cy="2524544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3" y="1312307"/>
              <a:ext cx="2266626" cy="1587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970" y="1312307"/>
              <a:ext cx="2069306" cy="1587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7018" y="2996952"/>
              <a:ext cx="1539318" cy="839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7146575" y="2492896"/>
              <a:ext cx="676141" cy="72008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5876480" y="2492896"/>
              <a:ext cx="423712" cy="6480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617904" y="2636912"/>
            <a:ext cx="113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cmss17" pitchFamily="34" charset="0"/>
              </a:rPr>
              <a:t>Lumen</a:t>
            </a:r>
            <a:endParaRPr lang="fr-FR" dirty="0">
              <a:solidFill>
                <a:srgbClr val="FFFF00"/>
              </a:solidFill>
              <a:latin typeface="cmss17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1171" y="2627620"/>
            <a:ext cx="149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0000"/>
                </a:solidFill>
                <a:latin typeface="cmss17" pitchFamily="34" charset="0"/>
              </a:rPr>
              <a:t>Vessel</a:t>
            </a:r>
            <a:r>
              <a:rPr lang="fr-FR" dirty="0" smtClean="0">
                <a:solidFill>
                  <a:srgbClr val="FF0000"/>
                </a:solidFill>
                <a:latin typeface="cmss17" pitchFamily="34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mss17" pitchFamily="34" charset="0"/>
              </a:rPr>
              <a:t>wall</a:t>
            </a:r>
            <a:endParaRPr lang="fr-FR" dirty="0">
              <a:solidFill>
                <a:srgbClr val="FF0000"/>
              </a:solidFill>
              <a:latin typeface="cmss17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2040" y="1043444"/>
            <a:ext cx="353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cmss17" pitchFamily="34" charset="0"/>
              </a:rPr>
              <a:t>Aneurysm</a:t>
            </a:r>
            <a:r>
              <a:rPr lang="fr-FR" dirty="0" smtClean="0">
                <a:latin typeface="cmss17" pitchFamily="34" charset="0"/>
              </a:rPr>
              <a:t> in US / CEUS images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60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220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/>
      <p:bldP spid="17" grpId="0"/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E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3242841"/>
            <a:ext cx="9144000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382911"/>
            <a:ext cx="7344816" cy="1470025"/>
          </a:xfrm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Thank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you</a:t>
            </a:r>
            <a:r>
              <a:rPr lang="fr-FR" dirty="0" smtClean="0">
                <a:solidFill>
                  <a:schemeClr val="bg1"/>
                </a:solidFill>
              </a:rPr>
              <a:t> for </a:t>
            </a:r>
            <a:r>
              <a:rPr lang="fr-FR" dirty="0" err="1" smtClean="0">
                <a:solidFill>
                  <a:schemeClr val="bg1"/>
                </a:solidFill>
              </a:rPr>
              <a:t>your</a:t>
            </a:r>
            <a:r>
              <a:rPr lang="fr-FR" dirty="0" smtClean="0">
                <a:solidFill>
                  <a:schemeClr val="bg1"/>
                </a:solidFill>
              </a:rPr>
              <a:t> attention !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frq09368\Work\doc\These Raph\Figures\LogoPhilip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14849"/>
            <a:ext cx="2711320" cy="10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rq09368\Work\doc\These Raph\Figures\LogoDauph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00573"/>
            <a:ext cx="1944216" cy="77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rq09368\Work\doc\These Raph\Figures\LogoCN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57" y="3386857"/>
            <a:ext cx="839111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1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>
            <p:custDataLst>
              <p:tags r:id="rId1"/>
            </p:custDataLst>
          </p:nvPr>
        </p:nvSpPr>
        <p:spPr bwMode="auto">
          <a:xfrm>
            <a:off x="3059832" y="1510700"/>
            <a:ext cx="3096344" cy="4557915"/>
          </a:xfrm>
          <a:prstGeom prst="rect">
            <a:avLst/>
          </a:prstGeom>
          <a:solidFill>
            <a:schemeClr val="bg1"/>
          </a:solidFill>
          <a:ln w="38100">
            <a:solidFill>
              <a:srgbClr val="0B5ED7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>
            <p:custDataLst>
              <p:tags r:id="rId2"/>
            </p:custDataLst>
          </p:nvPr>
        </p:nvSpPr>
        <p:spPr bwMode="auto">
          <a:xfrm>
            <a:off x="6372201" y="1520929"/>
            <a:ext cx="2520279" cy="41629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>
            <p:custDataLst>
              <p:tags r:id="rId3"/>
            </p:custDataLst>
          </p:nvPr>
        </p:nvSpPr>
        <p:spPr bwMode="auto">
          <a:xfrm>
            <a:off x="210539" y="1520012"/>
            <a:ext cx="2611685" cy="41638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840" y="125760"/>
            <a:ext cx="8229600" cy="1143000"/>
          </a:xfrm>
        </p:spPr>
        <p:txBody>
          <a:bodyPr>
            <a:normAutofit/>
          </a:bodyPr>
          <a:lstStyle/>
          <a:p>
            <a:r>
              <a:rPr lang="fr-FR" sz="3000" dirty="0" smtClean="0"/>
              <a:t>Segmentation via a </a:t>
            </a:r>
            <a:r>
              <a:rPr lang="fr-FR" sz="3000" dirty="0" err="1" smtClean="0"/>
              <a:t>hybrid</a:t>
            </a:r>
            <a:r>
              <a:rPr lang="fr-FR" sz="3000" dirty="0" smtClean="0"/>
              <a:t> </a:t>
            </a:r>
            <a:r>
              <a:rPr lang="fr-FR" sz="3000" dirty="0" err="1" smtClean="0"/>
              <a:t>method</a:t>
            </a:r>
            <a:endParaRPr lang="fr-FR" sz="3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9" name="TextBox 8"/>
          <p:cNvSpPr txBox="1"/>
          <p:nvPr/>
        </p:nvSpPr>
        <p:spPr>
          <a:xfrm>
            <a:off x="6372202" y="1535718"/>
            <a:ext cx="252027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>
                <a:latin typeface="cmss17" pitchFamily="34" charset="0"/>
              </a:rPr>
              <a:t>Atlas</a:t>
            </a:r>
          </a:p>
          <a:p>
            <a:pPr algn="ctr"/>
            <a:r>
              <a:rPr lang="fr-FR" sz="2200" dirty="0" err="1" smtClean="0">
                <a:latin typeface="cmss17" pitchFamily="34" charset="0"/>
              </a:rPr>
              <a:t>deformation</a:t>
            </a:r>
            <a:r>
              <a:rPr lang="fr-FR" sz="2400" dirty="0" smtClean="0">
                <a:latin typeface="cmss17" pitchFamily="34" charset="0"/>
              </a:rPr>
              <a:t/>
            </a:r>
            <a:br>
              <a:rPr lang="fr-FR" sz="2400" dirty="0" smtClean="0">
                <a:latin typeface="cmss17" pitchFamily="34" charset="0"/>
              </a:rPr>
            </a:b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[</a:t>
            </a:r>
            <a:r>
              <a:rPr lang="fr-FR" dirty="0" err="1" smtClean="0">
                <a:solidFill>
                  <a:srgbClr val="0B5ED7"/>
                </a:solidFill>
                <a:latin typeface="cmss17" pitchFamily="34" charset="0"/>
              </a:rPr>
              <a:t>Commowick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 et al., 2007]</a:t>
            </a:r>
            <a:endParaRPr lang="fr-FR" dirty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520012"/>
            <a:ext cx="26427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 smtClean="0">
                <a:latin typeface="cmss17" pitchFamily="34" charset="0"/>
              </a:rPr>
              <a:t>Level</a:t>
            </a:r>
            <a:r>
              <a:rPr lang="fr-FR" sz="2200" dirty="0" smtClean="0">
                <a:latin typeface="cmss17" pitchFamily="34" charset="0"/>
              </a:rPr>
              <a:t>-set</a:t>
            </a:r>
          </a:p>
          <a:p>
            <a:pPr algn="ctr"/>
            <a:r>
              <a:rPr lang="fr-FR" sz="2200" dirty="0" smtClean="0">
                <a:latin typeface="cmss17" pitchFamily="34" charset="0"/>
              </a:rPr>
              <a:t>segmentation</a:t>
            </a:r>
            <a:r>
              <a:rPr lang="fr-FR" sz="2400" dirty="0" smtClean="0">
                <a:latin typeface="cmss17" pitchFamily="34" charset="0"/>
              </a:rPr>
              <a:t/>
            </a:r>
            <a:br>
              <a:rPr lang="fr-FR" sz="2400" dirty="0" smtClean="0">
                <a:latin typeface="cmss17" pitchFamily="34" charset="0"/>
              </a:rPr>
            </a:b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[Chan &amp; </a:t>
            </a:r>
            <a:r>
              <a:rPr lang="fr-FR" dirty="0" err="1" smtClean="0">
                <a:solidFill>
                  <a:srgbClr val="0B5ED7"/>
                </a:solidFill>
                <a:latin typeface="cmss17" pitchFamily="34" charset="0"/>
              </a:rPr>
              <a:t>Vese</a:t>
            </a:r>
            <a:r>
              <a:rPr lang="fr-FR" dirty="0" smtClean="0">
                <a:solidFill>
                  <a:srgbClr val="0B5ED7"/>
                </a:solidFill>
                <a:latin typeface="cmss17" pitchFamily="34" charset="0"/>
              </a:rPr>
              <a:t>, 2001]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0192" y="5683895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 smtClean="0">
                <a:solidFill>
                  <a:srgbClr val="00B050"/>
                </a:solidFill>
                <a:latin typeface="cmss17" pitchFamily="34" charset="0"/>
              </a:rPr>
              <a:t>Robustness</a:t>
            </a:r>
            <a:endParaRPr lang="fr-FR" sz="2200" dirty="0" smtClean="0">
              <a:solidFill>
                <a:srgbClr val="00B050"/>
              </a:solidFill>
              <a:latin typeface="cmss17" pitchFamily="34" charset="0"/>
            </a:endParaRPr>
          </a:p>
          <a:p>
            <a:pPr algn="ctr"/>
            <a:r>
              <a:rPr lang="fr-FR" sz="2200" dirty="0" err="1" smtClean="0">
                <a:solidFill>
                  <a:srgbClr val="00B050"/>
                </a:solidFill>
                <a:latin typeface="cmss17" pitchFamily="34" charset="0"/>
              </a:rPr>
              <a:t>Topology</a:t>
            </a:r>
            <a:r>
              <a:rPr lang="fr-FR" sz="2200" dirty="0" smtClean="0">
                <a:solidFill>
                  <a:srgbClr val="00B050"/>
                </a:solidFill>
                <a:latin typeface="cmss17" pitchFamily="34" charset="0"/>
              </a:rPr>
              <a:t> control</a:t>
            </a:r>
            <a:endParaRPr lang="fr-FR" sz="2200" dirty="0">
              <a:solidFill>
                <a:srgbClr val="00B050"/>
              </a:solidFill>
              <a:latin typeface="cmss17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5683895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>
                <a:solidFill>
                  <a:srgbClr val="00B050"/>
                </a:solidFill>
                <a:latin typeface="cmss17" pitchFamily="34" charset="0"/>
              </a:rPr>
              <a:t>Genericity</a:t>
            </a:r>
          </a:p>
          <a:p>
            <a:pPr algn="ctr"/>
            <a:r>
              <a:rPr lang="fr-FR" sz="2200" dirty="0" err="1" smtClean="0">
                <a:solidFill>
                  <a:srgbClr val="00B050"/>
                </a:solidFill>
                <a:latin typeface="cmss17" pitchFamily="34" charset="0"/>
              </a:rPr>
              <a:t>Efficiency</a:t>
            </a:r>
            <a:endParaRPr lang="fr-FR" sz="2200" dirty="0">
              <a:solidFill>
                <a:srgbClr val="00B050"/>
              </a:solidFill>
              <a:latin typeface="cmss17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0" t="53608" r="424" b="4721"/>
          <a:stretch/>
        </p:blipFill>
        <p:spPr bwMode="auto">
          <a:xfrm>
            <a:off x="7784000" y="4570248"/>
            <a:ext cx="1036473" cy="101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68"/>
          <a:stretch/>
        </p:blipFill>
        <p:spPr bwMode="auto">
          <a:xfrm>
            <a:off x="640146" y="2850807"/>
            <a:ext cx="1771613" cy="126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53104" r="71797" b="4720"/>
          <a:stretch/>
        </p:blipFill>
        <p:spPr bwMode="auto">
          <a:xfrm>
            <a:off x="7768821" y="2775948"/>
            <a:ext cx="976052" cy="114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1193" r="71741" b="56775"/>
          <a:stretch/>
        </p:blipFill>
        <p:spPr bwMode="auto">
          <a:xfrm>
            <a:off x="6748485" y="2775948"/>
            <a:ext cx="984535" cy="115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6" t="1121" r="417" b="56544"/>
          <a:stretch/>
        </p:blipFill>
        <p:spPr bwMode="auto">
          <a:xfrm>
            <a:off x="6728267" y="4570250"/>
            <a:ext cx="1024410" cy="101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7733020" y="4022705"/>
            <a:ext cx="7333" cy="4864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3178252" y="1988840"/>
            <a:ext cx="2905916" cy="2520280"/>
            <a:chOff x="3084413" y="1196752"/>
            <a:chExt cx="2905916" cy="2520280"/>
          </a:xfrm>
        </p:grpSpPr>
        <p:sp>
          <p:nvSpPr>
            <p:cNvPr id="13" name="TextBox 12"/>
            <p:cNvSpPr txBox="1"/>
            <p:nvPr/>
          </p:nvSpPr>
          <p:spPr>
            <a:xfrm>
              <a:off x="3347864" y="1196752"/>
              <a:ext cx="2448272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dirty="0" err="1" smtClean="0">
                  <a:latin typeface="cmss17" pitchFamily="34" charset="0"/>
                </a:rPr>
                <a:t>Implicit</a:t>
              </a:r>
              <a:r>
                <a:rPr lang="fr-FR" sz="2200" dirty="0" smtClean="0">
                  <a:latin typeface="cmss17" pitchFamily="34" charset="0"/>
                </a:rPr>
                <a:t> </a:t>
              </a:r>
              <a:r>
                <a:rPr lang="fr-FR" sz="2200" dirty="0">
                  <a:latin typeface="cmss17" pitchFamily="34" charset="0"/>
                </a:rPr>
                <a:t>T</a:t>
              </a:r>
              <a:r>
                <a:rPr lang="fr-FR" sz="2200" dirty="0" smtClean="0">
                  <a:latin typeface="cmss17" pitchFamily="34" charset="0"/>
                </a:rPr>
                <a:t>emplate </a:t>
              </a:r>
              <a:r>
                <a:rPr lang="fr-FR" sz="2200" dirty="0" err="1" smtClean="0">
                  <a:latin typeface="cmss17" pitchFamily="34" charset="0"/>
                </a:rPr>
                <a:t>Deformation</a:t>
              </a:r>
              <a:r>
                <a:rPr lang="fr-FR" sz="2400" dirty="0" smtClean="0">
                  <a:latin typeface="cmss17" pitchFamily="34" charset="0"/>
                </a:rPr>
                <a:t/>
              </a:r>
              <a:br>
                <a:rPr lang="fr-FR" sz="2400" dirty="0" smtClean="0">
                  <a:latin typeface="cmss17" pitchFamily="34" charset="0"/>
                </a:rPr>
              </a:br>
              <a:r>
                <a:rPr lang="fr-FR" dirty="0" smtClean="0">
                  <a:solidFill>
                    <a:srgbClr val="0B5ED7"/>
                  </a:solidFill>
                  <a:latin typeface="cmss17" pitchFamily="34" charset="0"/>
                </a:rPr>
                <a:t>[Mory et al., 2012]</a:t>
              </a:r>
              <a:endParaRPr lang="fr-FR" dirty="0">
                <a:latin typeface="cmss17" pitchFamily="34" charset="0"/>
              </a:endParaRPr>
            </a:p>
          </p:txBody>
        </p:sp>
        <p:pic>
          <p:nvPicPr>
            <p:cNvPr id="32" name="Picture 4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13" cstate="print"/>
            <a:srcRect l="4524" t="6126" r="62512" b="13042"/>
            <a:stretch/>
          </p:blipFill>
          <p:spPr bwMode="auto">
            <a:xfrm>
              <a:off x="3084413" y="2477811"/>
              <a:ext cx="1199555" cy="123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0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 rotWithShape="1">
            <a:blip r:embed="rId14" cstate="print"/>
            <a:srcRect l="5035" t="49376" r="66057" b="5192"/>
            <a:stretch/>
          </p:blipFill>
          <p:spPr bwMode="auto">
            <a:xfrm>
              <a:off x="4788024" y="2478108"/>
              <a:ext cx="1202305" cy="123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4" name="Straight Arrow Connector 33"/>
            <p:cNvCxnSpPr/>
            <p:nvPr/>
          </p:nvCxnSpPr>
          <p:spPr>
            <a:xfrm>
              <a:off x="4283968" y="306896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14" y="4195315"/>
            <a:ext cx="1730169" cy="117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-203878" y="3311767"/>
            <a:ext cx="1362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cmss17" pitchFamily="34" charset="0"/>
              </a:rPr>
              <a:t>Original image</a:t>
            </a:r>
            <a:endParaRPr lang="fr-FR" sz="1400" dirty="0">
              <a:latin typeface="cmss17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-275886" y="4658898"/>
            <a:ext cx="1506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cmss17" pitchFamily="34" charset="0"/>
              </a:rPr>
              <a:t>Implicit</a:t>
            </a:r>
            <a:r>
              <a:rPr lang="fr-FR" sz="1400" dirty="0" smtClean="0">
                <a:latin typeface="cmss17" pitchFamily="34" charset="0"/>
              </a:rPr>
              <a:t> </a:t>
            </a:r>
            <a:r>
              <a:rPr lang="fr-FR" sz="1400" dirty="0" err="1" smtClean="0">
                <a:latin typeface="cmss17" pitchFamily="34" charset="0"/>
              </a:rPr>
              <a:t>function</a:t>
            </a:r>
            <a:endParaRPr lang="fr-FR" sz="1400" dirty="0">
              <a:latin typeface="cmss17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5995825" y="3200613"/>
            <a:ext cx="1157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cmss17" pitchFamily="34" charset="0"/>
              </a:rPr>
              <a:t>Template</a:t>
            </a:r>
            <a:endParaRPr lang="fr-FR" sz="1400" dirty="0">
              <a:latin typeface="cmss17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5821075" y="4954840"/>
            <a:ext cx="1362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cmss17" pitchFamily="34" charset="0"/>
              </a:rPr>
              <a:t>Segmentation</a:t>
            </a:r>
            <a:endParaRPr lang="fr-FR" sz="1400" dirty="0">
              <a:latin typeface="cmss17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37" name="TextBox 36"/>
          <p:cNvSpPr txBox="1"/>
          <p:nvPr/>
        </p:nvSpPr>
        <p:spPr>
          <a:xfrm>
            <a:off x="3286648" y="1556792"/>
            <a:ext cx="264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B5ED7"/>
                </a:solidFill>
                <a:latin typeface="cmss17" pitchFamily="34" charset="0"/>
              </a:rPr>
              <a:t>This </a:t>
            </a:r>
            <a:r>
              <a:rPr lang="fr-FR" sz="2400" b="1" dirty="0" err="1" smtClean="0">
                <a:solidFill>
                  <a:srgbClr val="0B5ED7"/>
                </a:solidFill>
                <a:latin typeface="cmss17" pitchFamily="34" charset="0"/>
              </a:rPr>
              <a:t>thesis</a:t>
            </a:r>
            <a:endParaRPr lang="fr-FR" sz="2400" b="1" dirty="0" smtClean="0">
              <a:solidFill>
                <a:srgbClr val="0B5ED7"/>
              </a:solidFill>
              <a:latin typeface="cmss17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512" y="3533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mss17" pitchFamily="34" charset="0"/>
              </a:rPr>
              <a:t>Introduction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7</a:t>
            </a:fld>
            <a:r>
              <a:rPr lang="fr-FR" smtClean="0"/>
              <a:t>/60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839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L 0.16285 -2.22222E-6 C 0.23629 -2.22222E-6 0.32691 -0.04953 0.32691 -0.08796 L 0.32691 -0.17291 " pathEditMode="relative" rAng="0" ptsTypes="FfFF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-865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1.45269E-6 L -0.1684 -1.45269E-6 C -0.24444 -1.45269E-6 -0.33871 -0.01897 -0.33871 -0.03632 L -0.33871 -0.07749 " pathEditMode="relative" rAng="16200000" ptsTypes="FfFF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0" y="-38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/>
      <p:bldP spid="11" grpId="0"/>
      <p:bldP spid="11" grpId="1"/>
      <p:bldP spid="12" grpId="0"/>
      <p:bldP spid="36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r>
              <a:rPr lang="fr-FR" dirty="0" smtClean="0"/>
              <a:t> of the </a:t>
            </a:r>
            <a:r>
              <a:rPr lang="fr-FR" dirty="0" err="1" smtClean="0"/>
              <a:t>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21st October 2013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Raphael Prevost – Ph.D. Defense</a:t>
            </a:r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2276872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B5ED7"/>
              </a:buClr>
            </a:pPr>
            <a:r>
              <a:rPr lang="fr-FR" sz="3000" dirty="0" smtClean="0">
                <a:solidFill>
                  <a:srgbClr val="0B5ED7"/>
                </a:solidFill>
                <a:latin typeface="cmss17" pitchFamily="34" charset="0"/>
              </a:rPr>
              <a:t>Part 1 </a:t>
            </a:r>
            <a:r>
              <a:rPr lang="fr-FR" sz="3000" dirty="0" smtClean="0">
                <a:latin typeface="cmss17" pitchFamily="34" charset="0"/>
              </a:rPr>
              <a:t>- </a:t>
            </a:r>
            <a:r>
              <a:rPr lang="fr-FR" sz="3000" dirty="0" err="1" smtClean="0">
                <a:latin typeface="cmss17" pitchFamily="34" charset="0"/>
              </a:rPr>
              <a:t>What</a:t>
            </a:r>
            <a:r>
              <a:rPr lang="fr-FR" sz="3000" dirty="0" smtClean="0">
                <a:latin typeface="cmss17" pitchFamily="34" charset="0"/>
              </a:rPr>
              <a:t> </a:t>
            </a:r>
            <a:r>
              <a:rPr lang="fr-FR" sz="3000" dirty="0" err="1" smtClean="0">
                <a:latin typeface="cmss17" pitchFamily="34" charset="0"/>
              </a:rPr>
              <a:t>is</a:t>
            </a:r>
            <a:r>
              <a:rPr lang="fr-FR" sz="3000" dirty="0" smtClean="0">
                <a:latin typeface="cmss17" pitchFamily="34" charset="0"/>
              </a:rPr>
              <a:t> </a:t>
            </a:r>
            <a:r>
              <a:rPr lang="fr-FR" sz="3000" dirty="0" err="1" smtClean="0">
                <a:latin typeface="cmss17" pitchFamily="34" charset="0"/>
              </a:rPr>
              <a:t>implicit</a:t>
            </a:r>
            <a:r>
              <a:rPr lang="fr-FR" sz="3000" dirty="0" smtClean="0">
                <a:latin typeface="cmss17" pitchFamily="34" charset="0"/>
              </a:rPr>
              <a:t> </a:t>
            </a:r>
            <a:r>
              <a:rPr lang="fr-FR" sz="3000" dirty="0" err="1" smtClean="0">
                <a:latin typeface="cmss17" pitchFamily="34" charset="0"/>
              </a:rPr>
              <a:t>template</a:t>
            </a:r>
            <a:r>
              <a:rPr lang="fr-FR" sz="3000" dirty="0" smtClean="0">
                <a:latin typeface="cmss17" pitchFamily="34" charset="0"/>
              </a:rPr>
              <a:t> </a:t>
            </a:r>
            <a:r>
              <a:rPr lang="fr-FR" sz="3000" dirty="0" err="1" smtClean="0">
                <a:latin typeface="cmss17" pitchFamily="34" charset="0"/>
              </a:rPr>
              <a:t>deformation</a:t>
            </a:r>
            <a:r>
              <a:rPr lang="fr-FR" sz="3000" dirty="0" smtClean="0">
                <a:latin typeface="cmss17" pitchFamily="34" charset="0"/>
              </a:rPr>
              <a:t> ?</a:t>
            </a:r>
          </a:p>
          <a:p>
            <a:pPr marL="342900" indent="-342900">
              <a:buClr>
                <a:srgbClr val="0B5ED7"/>
              </a:buClr>
              <a:buFont typeface="+mj-lt"/>
              <a:buAutoNum type="arabicPeriod"/>
            </a:pPr>
            <a:endParaRPr lang="fr-FR" sz="3000" dirty="0" smtClean="0">
              <a:latin typeface="cmss17" pitchFamily="34" charset="0"/>
            </a:endParaRPr>
          </a:p>
          <a:p>
            <a:pPr>
              <a:buClr>
                <a:srgbClr val="0B5ED7"/>
              </a:buClr>
            </a:pPr>
            <a:r>
              <a:rPr lang="fr-FR" sz="3000" dirty="0" smtClean="0">
                <a:solidFill>
                  <a:srgbClr val="0B5ED7"/>
                </a:solidFill>
                <a:latin typeface="cmss17" pitchFamily="34" charset="0"/>
              </a:rPr>
              <a:t>Part 2 </a:t>
            </a:r>
            <a:r>
              <a:rPr lang="fr-FR" sz="3000" dirty="0" smtClean="0">
                <a:latin typeface="cmss17" pitchFamily="34" charset="0"/>
              </a:rPr>
              <a:t>- Application to </a:t>
            </a:r>
            <a:r>
              <a:rPr lang="fr-FR" sz="3000" dirty="0" err="1" smtClean="0">
                <a:latin typeface="cmss17" pitchFamily="34" charset="0"/>
              </a:rPr>
              <a:t>challenging</a:t>
            </a:r>
            <a:r>
              <a:rPr lang="fr-FR" sz="3000" dirty="0" smtClean="0">
                <a:latin typeface="cmss17" pitchFamily="34" charset="0"/>
              </a:rPr>
              <a:t> </a:t>
            </a:r>
            <a:r>
              <a:rPr lang="fr-FR" sz="3000" dirty="0" err="1" smtClean="0">
                <a:latin typeface="cmss17" pitchFamily="34" charset="0"/>
              </a:rPr>
              <a:t>clinical</a:t>
            </a:r>
            <a:r>
              <a:rPr lang="fr-FR" sz="3000" dirty="0" smtClean="0">
                <a:latin typeface="cmss17" pitchFamily="34" charset="0"/>
              </a:rPr>
              <a:t> </a:t>
            </a:r>
            <a:r>
              <a:rPr lang="fr-FR" sz="3000" dirty="0" err="1" smtClean="0">
                <a:latin typeface="cmss17" pitchFamily="34" charset="0"/>
              </a:rPr>
              <a:t>problems</a:t>
            </a:r>
            <a:endParaRPr lang="fr-FR" sz="3000" dirty="0" smtClean="0">
              <a:latin typeface="cmss17" pitchFamily="34" charset="0"/>
            </a:endParaRPr>
          </a:p>
          <a:p>
            <a:pPr marL="342900" indent="-342900">
              <a:buClr>
                <a:srgbClr val="0B5ED7"/>
              </a:buClr>
              <a:buFont typeface="+mj-lt"/>
              <a:buAutoNum type="arabicPeriod"/>
            </a:pPr>
            <a:endParaRPr lang="fr-FR" sz="3000" dirty="0">
              <a:latin typeface="cmss17" pitchFamily="34" charset="0"/>
            </a:endParaRPr>
          </a:p>
          <a:p>
            <a:pPr>
              <a:buClr>
                <a:srgbClr val="0B5ED7"/>
              </a:buClr>
            </a:pPr>
            <a:r>
              <a:rPr lang="fr-FR" sz="3000" dirty="0" smtClean="0">
                <a:solidFill>
                  <a:srgbClr val="0B5ED7"/>
                </a:solidFill>
                <a:latin typeface="cmss17" pitchFamily="34" charset="0"/>
              </a:rPr>
              <a:t>Part 3 </a:t>
            </a:r>
            <a:r>
              <a:rPr lang="fr-FR" sz="3000" dirty="0" smtClean="0">
                <a:latin typeface="cmss17" pitchFamily="34" charset="0"/>
              </a:rPr>
              <a:t>- </a:t>
            </a:r>
            <a:r>
              <a:rPr lang="fr-FR" sz="3000" dirty="0" err="1" smtClean="0">
                <a:latin typeface="cmss17" pitchFamily="34" charset="0"/>
              </a:rPr>
              <a:t>Exploiting</a:t>
            </a:r>
            <a:r>
              <a:rPr lang="fr-FR" sz="3000" dirty="0" smtClean="0">
                <a:latin typeface="cmss17" pitchFamily="34" charset="0"/>
              </a:rPr>
              <a:t> </a:t>
            </a:r>
            <a:r>
              <a:rPr lang="fr-FR" sz="3000" dirty="0" err="1" smtClean="0">
                <a:latin typeface="cmss17" pitchFamily="34" charset="0"/>
              </a:rPr>
              <a:t>different</a:t>
            </a:r>
            <a:r>
              <a:rPr lang="fr-FR" sz="3000" dirty="0" smtClean="0">
                <a:latin typeface="cmss17" pitchFamily="34" charset="0"/>
              </a:rPr>
              <a:t> images of the patient </a:t>
            </a:r>
            <a:endParaRPr lang="fr-FR" sz="3000" dirty="0">
              <a:latin typeface="cmss17" pitchFamily="34" charset="0"/>
            </a:endParaRPr>
          </a:p>
          <a:p>
            <a:pPr marL="342900" indent="-342900">
              <a:buClr>
                <a:srgbClr val="0B5ED7"/>
              </a:buClr>
              <a:buFont typeface="+mj-lt"/>
              <a:buAutoNum type="arabicPeriod"/>
            </a:pPr>
            <a:endParaRPr lang="fr-FR" sz="3000" dirty="0" smtClean="0">
              <a:latin typeface="cmss17" pitchFamily="34" charset="0"/>
            </a:endParaRPr>
          </a:p>
          <a:p>
            <a:pPr>
              <a:buClr>
                <a:srgbClr val="0B5ED7"/>
              </a:buClr>
            </a:pPr>
            <a:r>
              <a:rPr lang="en-US" sz="3000" dirty="0" smtClean="0">
                <a:solidFill>
                  <a:srgbClr val="0B5ED7"/>
                </a:solidFill>
                <a:latin typeface="cmss17" pitchFamily="34" charset="0"/>
              </a:rPr>
              <a:t>Part 4 </a:t>
            </a:r>
            <a:r>
              <a:rPr lang="en-US" sz="3000" dirty="0" smtClean="0">
                <a:latin typeface="cmss17" pitchFamily="34" charset="0"/>
              </a:rPr>
              <a:t>- Learning information on shape and appearance</a:t>
            </a:r>
            <a:br>
              <a:rPr lang="en-US" sz="3000" dirty="0" smtClean="0">
                <a:latin typeface="cmss17" pitchFamily="34" charset="0"/>
              </a:rPr>
            </a:br>
            <a:r>
              <a:rPr lang="en-US" sz="3000" dirty="0" smtClean="0">
                <a:latin typeface="cmss17" pitchFamily="34" charset="0"/>
              </a:rPr>
              <a:t>	   from </a:t>
            </a:r>
            <a:r>
              <a:rPr lang="en-US" sz="3000" dirty="0">
                <a:latin typeface="cmss17" pitchFamily="34" charset="0"/>
              </a:rPr>
              <a:t>large </a:t>
            </a:r>
            <a:r>
              <a:rPr lang="en-US" sz="3000" dirty="0" smtClean="0">
                <a:latin typeface="cmss17" pitchFamily="34" charset="0"/>
              </a:rPr>
              <a:t>databases</a:t>
            </a:r>
            <a:endParaRPr lang="fr-FR" sz="3000" dirty="0">
              <a:latin typeface="cmss17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4ADD-2F2C-428E-B531-843A43C0A715}" type="slidenum">
              <a:rPr lang="fr-FR" smtClean="0"/>
              <a:pPr/>
              <a:t>8</a:t>
            </a:fld>
            <a:r>
              <a:rPr lang="fr-FR" smtClean="0"/>
              <a:t>/60</a:t>
            </a:r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1196752"/>
            <a:ext cx="8963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i="1" dirty="0" smtClean="0">
                <a:solidFill>
                  <a:srgbClr val="0B5ED7"/>
                </a:solidFill>
                <a:latin typeface="cmss17" pitchFamily="34" charset="0"/>
              </a:rPr>
              <a:t>“Errors </a:t>
            </a:r>
            <a:r>
              <a:rPr lang="en-US" sz="2200" i="1" dirty="0">
                <a:solidFill>
                  <a:srgbClr val="0B5ED7"/>
                </a:solidFill>
                <a:latin typeface="cmss17" pitchFamily="34" charset="0"/>
              </a:rPr>
              <a:t>using inadequate data are much less </a:t>
            </a:r>
            <a:r>
              <a:rPr lang="en-US" sz="2200" i="1" dirty="0" smtClean="0">
                <a:solidFill>
                  <a:srgbClr val="0B5ED7"/>
                </a:solidFill>
                <a:latin typeface="cmss17" pitchFamily="34" charset="0"/>
              </a:rPr>
              <a:t>than </a:t>
            </a:r>
            <a:r>
              <a:rPr lang="en-US" sz="2200" i="1" dirty="0">
                <a:solidFill>
                  <a:srgbClr val="0B5ED7"/>
                </a:solidFill>
                <a:latin typeface="cmss17" pitchFamily="34" charset="0"/>
              </a:rPr>
              <a:t>those using no data at all</a:t>
            </a:r>
            <a:r>
              <a:rPr lang="en-US" sz="2200" i="1" dirty="0" smtClean="0">
                <a:solidFill>
                  <a:srgbClr val="0B5ED7"/>
                </a:solidFill>
                <a:latin typeface="cmss17" pitchFamily="34" charset="0"/>
              </a:rPr>
              <a:t>.”</a:t>
            </a:r>
            <a:r>
              <a:rPr lang="en-US" sz="2200" i="1" dirty="0">
                <a:solidFill>
                  <a:srgbClr val="0B5ED7"/>
                </a:solidFill>
                <a:latin typeface="cmss17" pitchFamily="34" charset="0"/>
              </a:rPr>
              <a:t/>
            </a:r>
            <a:br>
              <a:rPr lang="en-US" sz="2200" i="1" dirty="0">
                <a:solidFill>
                  <a:srgbClr val="0B5ED7"/>
                </a:solidFill>
                <a:latin typeface="cmss17" pitchFamily="34" charset="0"/>
              </a:rPr>
            </a:br>
            <a:r>
              <a:rPr lang="en-US" sz="2200" i="1" dirty="0" smtClean="0">
                <a:solidFill>
                  <a:srgbClr val="0B5ED7"/>
                </a:solidFill>
                <a:latin typeface="cmss17" pitchFamily="34" charset="0"/>
              </a:rPr>
              <a:t>		</a:t>
            </a:r>
            <a:r>
              <a:rPr lang="en-US" sz="2200" dirty="0" smtClean="0">
                <a:solidFill>
                  <a:srgbClr val="0B5ED7"/>
                </a:solidFill>
                <a:latin typeface="cmss17" pitchFamily="34" charset="0"/>
              </a:rPr>
              <a:t>Charles Babbage	</a:t>
            </a:r>
            <a:endParaRPr lang="fr-FR" sz="2200" dirty="0">
              <a:solidFill>
                <a:srgbClr val="0B5ED7"/>
              </a:solidFill>
              <a:latin typeface="cmss17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5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E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548680"/>
            <a:ext cx="9144000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764704"/>
            <a:ext cx="8640960" cy="1800200"/>
          </a:xfrm>
        </p:spPr>
        <p:txBody>
          <a:bodyPr>
            <a:normAutofit fontScale="90000"/>
          </a:bodyPr>
          <a:lstStyle/>
          <a:p>
            <a:r>
              <a:rPr lang="fr-FR" sz="6700" dirty="0" smtClean="0">
                <a:solidFill>
                  <a:srgbClr val="0B5ED7"/>
                </a:solidFill>
              </a:rPr>
              <a:t>Part 1</a:t>
            </a:r>
            <a:r>
              <a:rPr lang="fr-FR" dirty="0">
                <a:solidFill>
                  <a:srgbClr val="0B5ED7"/>
                </a:solidFill>
              </a:rPr>
              <a:t/>
            </a:r>
            <a:br>
              <a:rPr lang="fr-FR" dirty="0">
                <a:solidFill>
                  <a:srgbClr val="0B5ED7"/>
                </a:solidFill>
              </a:rPr>
            </a:br>
            <a:r>
              <a:rPr lang="fr-FR" sz="3600" dirty="0" err="1" smtClean="0">
                <a:solidFill>
                  <a:srgbClr val="0B5ED7"/>
                </a:solidFill>
              </a:rPr>
              <a:t>Implicit</a:t>
            </a:r>
            <a:r>
              <a:rPr lang="fr-FR" sz="3600" dirty="0" smtClean="0">
                <a:solidFill>
                  <a:srgbClr val="0B5ED7"/>
                </a:solidFill>
              </a:rPr>
              <a:t> Template </a:t>
            </a:r>
            <a:r>
              <a:rPr lang="fr-FR" sz="3600" dirty="0" err="1" smtClean="0">
                <a:solidFill>
                  <a:srgbClr val="0B5ED7"/>
                </a:solidFill>
              </a:rPr>
              <a:t>Deformation</a:t>
            </a:r>
            <a:r>
              <a:rPr lang="fr-FR" sz="3600" dirty="0">
                <a:solidFill>
                  <a:srgbClr val="0B5ED7"/>
                </a:solidFill>
              </a:rPr>
              <a:t/>
            </a:r>
            <a:br>
              <a:rPr lang="fr-FR" sz="3600" dirty="0">
                <a:solidFill>
                  <a:srgbClr val="0B5ED7"/>
                </a:solidFill>
              </a:rPr>
            </a:br>
            <a:r>
              <a:rPr lang="fr-FR" sz="3600" dirty="0" smtClean="0"/>
              <a:t>Background and contributions</a:t>
            </a:r>
            <a:endParaRPr lang="fr-FR" sz="3600" dirty="0"/>
          </a:p>
        </p:txBody>
      </p:sp>
      <p:pic>
        <p:nvPicPr>
          <p:cNvPr id="16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24" t="6126" r="62512" b="13042"/>
          <a:stretch/>
        </p:blipFill>
        <p:spPr bwMode="auto">
          <a:xfrm>
            <a:off x="3385078" y="2826126"/>
            <a:ext cx="1617363" cy="167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35" t="49376" r="66057" b="5192"/>
          <a:stretch/>
        </p:blipFill>
        <p:spPr bwMode="auto">
          <a:xfrm>
            <a:off x="5831249" y="2862990"/>
            <a:ext cx="1621071" cy="167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5060177" y="3677172"/>
            <a:ext cx="679621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342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4077675" y="4725144"/>
            <a:ext cx="296853" cy="291372"/>
            <a:chOff x="1" y="-1"/>
            <a:chExt cx="1029" cy="1010"/>
          </a:xfrm>
        </p:grpSpPr>
        <p:sp>
          <p:nvSpPr>
            <p:cNvPr id="20" name="Freeform 343"/>
            <p:cNvSpPr>
              <a:spLocks noChangeAspect="1" noEditPoints="1"/>
            </p:cNvSpPr>
            <p:nvPr/>
          </p:nvSpPr>
          <p:spPr bwMode="auto">
            <a:xfrm>
              <a:off x="1" y="-1"/>
              <a:ext cx="590" cy="1010"/>
            </a:xfrm>
            <a:custGeom>
              <a:avLst/>
              <a:gdLst>
                <a:gd name="T0" fmla="*/ 439 w 590"/>
                <a:gd name="T1" fmla="*/ 18 h 1010"/>
                <a:gd name="T2" fmla="*/ 439 w 590"/>
                <a:gd name="T3" fmla="*/ 5 h 1010"/>
                <a:gd name="T4" fmla="*/ 416 w 590"/>
                <a:gd name="T5" fmla="*/ 4 h 1010"/>
                <a:gd name="T6" fmla="*/ 344 w 590"/>
                <a:gd name="T7" fmla="*/ 282 h 1010"/>
                <a:gd name="T8" fmla="*/ 215 w 590"/>
                <a:gd name="T9" fmla="*/ 311 h 1010"/>
                <a:gd name="T10" fmla="*/ 105 w 590"/>
                <a:gd name="T11" fmla="*/ 381 h 1010"/>
                <a:gd name="T12" fmla="*/ 29 w 590"/>
                <a:gd name="T13" fmla="*/ 478 h 1010"/>
                <a:gd name="T14" fmla="*/ 0 w 590"/>
                <a:gd name="T15" fmla="*/ 590 h 1010"/>
                <a:gd name="T16" fmla="*/ 57 w 590"/>
                <a:gd name="T17" fmla="*/ 728 h 1010"/>
                <a:gd name="T18" fmla="*/ 216 w 590"/>
                <a:gd name="T19" fmla="*/ 793 h 1010"/>
                <a:gd name="T20" fmla="*/ 181 w 590"/>
                <a:gd name="T21" fmla="*/ 936 h 1010"/>
                <a:gd name="T22" fmla="*/ 167 w 590"/>
                <a:gd name="T23" fmla="*/ 988 h 1010"/>
                <a:gd name="T24" fmla="*/ 170 w 590"/>
                <a:gd name="T25" fmla="*/ 1008 h 1010"/>
                <a:gd name="T26" fmla="*/ 191 w 590"/>
                <a:gd name="T27" fmla="*/ 1005 h 1010"/>
                <a:gd name="T28" fmla="*/ 196 w 590"/>
                <a:gd name="T29" fmla="*/ 988 h 1010"/>
                <a:gd name="T30" fmla="*/ 203 w 590"/>
                <a:gd name="T31" fmla="*/ 960 h 1010"/>
                <a:gd name="T32" fmla="*/ 312 w 590"/>
                <a:gd name="T33" fmla="*/ 784 h 1010"/>
                <a:gd name="T34" fmla="*/ 434 w 590"/>
                <a:gd name="T35" fmla="*/ 732 h 1010"/>
                <a:gd name="T36" fmla="*/ 529 w 590"/>
                <a:gd name="T37" fmla="*/ 647 h 1010"/>
                <a:gd name="T38" fmla="*/ 583 w 590"/>
                <a:gd name="T39" fmla="*/ 541 h 1010"/>
                <a:gd name="T40" fmla="*/ 578 w 590"/>
                <a:gd name="T41" fmla="*/ 417 h 1010"/>
                <a:gd name="T42" fmla="*/ 474 w 590"/>
                <a:gd name="T43" fmla="*/ 305 h 1010"/>
                <a:gd name="T44" fmla="*/ 437 w 590"/>
                <a:gd name="T45" fmla="*/ 27 h 1010"/>
                <a:gd name="T46" fmla="*/ 196 w 590"/>
                <a:gd name="T47" fmla="*/ 765 h 1010"/>
                <a:gd name="T48" fmla="*/ 145 w 590"/>
                <a:gd name="T49" fmla="*/ 747 h 1010"/>
                <a:gd name="T50" fmla="*/ 102 w 590"/>
                <a:gd name="T51" fmla="*/ 710 h 1010"/>
                <a:gd name="T52" fmla="*/ 77 w 590"/>
                <a:gd name="T53" fmla="*/ 652 h 1010"/>
                <a:gd name="T54" fmla="*/ 78 w 590"/>
                <a:gd name="T55" fmla="*/ 562 h 1010"/>
                <a:gd name="T56" fmla="*/ 113 w 590"/>
                <a:gd name="T57" fmla="*/ 461 h 1010"/>
                <a:gd name="T58" fmla="*/ 180 w 590"/>
                <a:gd name="T59" fmla="*/ 374 h 1010"/>
                <a:gd name="T60" fmla="*/ 278 w 590"/>
                <a:gd name="T61" fmla="*/ 318 h 1010"/>
                <a:gd name="T62" fmla="*/ 222 w 590"/>
                <a:gd name="T63" fmla="*/ 768 h 1010"/>
                <a:gd name="T64" fmla="*/ 427 w 590"/>
                <a:gd name="T65" fmla="*/ 318 h 1010"/>
                <a:gd name="T66" fmla="*/ 505 w 590"/>
                <a:gd name="T67" fmla="*/ 396 h 1010"/>
                <a:gd name="T68" fmla="*/ 512 w 590"/>
                <a:gd name="T69" fmla="*/ 512 h 1010"/>
                <a:gd name="T70" fmla="*/ 477 w 590"/>
                <a:gd name="T71" fmla="*/ 613 h 1010"/>
                <a:gd name="T72" fmla="*/ 410 w 590"/>
                <a:gd name="T73" fmla="*/ 700 h 1010"/>
                <a:gd name="T74" fmla="*/ 311 w 590"/>
                <a:gd name="T75" fmla="*/ 757 h 1010"/>
                <a:gd name="T76" fmla="*/ 367 w 590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0" h="1010">
                  <a:moveTo>
                    <a:pt x="437" y="27"/>
                  </a:moveTo>
                  <a:lnTo>
                    <a:pt x="439" y="18"/>
                  </a:lnTo>
                  <a:lnTo>
                    <a:pt x="440" y="11"/>
                  </a:lnTo>
                  <a:lnTo>
                    <a:pt x="439" y="5"/>
                  </a:lnTo>
                  <a:lnTo>
                    <a:pt x="427" y="0"/>
                  </a:lnTo>
                  <a:lnTo>
                    <a:pt x="416" y="4"/>
                  </a:lnTo>
                  <a:lnTo>
                    <a:pt x="410" y="22"/>
                  </a:lnTo>
                  <a:lnTo>
                    <a:pt x="344" y="282"/>
                  </a:lnTo>
                  <a:lnTo>
                    <a:pt x="278" y="290"/>
                  </a:lnTo>
                  <a:lnTo>
                    <a:pt x="215" y="311"/>
                  </a:lnTo>
                  <a:lnTo>
                    <a:pt x="157" y="341"/>
                  </a:lnTo>
                  <a:lnTo>
                    <a:pt x="105" y="381"/>
                  </a:lnTo>
                  <a:lnTo>
                    <a:pt x="62" y="426"/>
                  </a:lnTo>
                  <a:lnTo>
                    <a:pt x="29" y="478"/>
                  </a:lnTo>
                  <a:lnTo>
                    <a:pt x="8" y="533"/>
                  </a:lnTo>
                  <a:lnTo>
                    <a:pt x="0" y="590"/>
                  </a:lnTo>
                  <a:lnTo>
                    <a:pt x="15" y="665"/>
                  </a:lnTo>
                  <a:lnTo>
                    <a:pt x="57" y="728"/>
                  </a:lnTo>
                  <a:lnTo>
                    <a:pt x="124" y="773"/>
                  </a:lnTo>
                  <a:lnTo>
                    <a:pt x="216" y="793"/>
                  </a:lnTo>
                  <a:lnTo>
                    <a:pt x="191" y="898"/>
                  </a:lnTo>
                  <a:lnTo>
                    <a:pt x="181" y="936"/>
                  </a:lnTo>
                  <a:lnTo>
                    <a:pt x="173" y="967"/>
                  </a:lnTo>
                  <a:lnTo>
                    <a:pt x="167" y="988"/>
                  </a:lnTo>
                  <a:lnTo>
                    <a:pt x="166" y="997"/>
                  </a:lnTo>
                  <a:lnTo>
                    <a:pt x="170" y="1008"/>
                  </a:lnTo>
                  <a:lnTo>
                    <a:pt x="179" y="1010"/>
                  </a:lnTo>
                  <a:lnTo>
                    <a:pt x="191" y="1005"/>
                  </a:lnTo>
                  <a:lnTo>
                    <a:pt x="193" y="999"/>
                  </a:lnTo>
                  <a:lnTo>
                    <a:pt x="196" y="988"/>
                  </a:lnTo>
                  <a:lnTo>
                    <a:pt x="200" y="974"/>
                  </a:lnTo>
                  <a:lnTo>
                    <a:pt x="203" y="960"/>
                  </a:lnTo>
                  <a:lnTo>
                    <a:pt x="245" y="793"/>
                  </a:lnTo>
                  <a:lnTo>
                    <a:pt x="312" y="784"/>
                  </a:lnTo>
                  <a:lnTo>
                    <a:pt x="376" y="764"/>
                  </a:lnTo>
                  <a:lnTo>
                    <a:pt x="434" y="732"/>
                  </a:lnTo>
                  <a:lnTo>
                    <a:pt x="486" y="693"/>
                  </a:lnTo>
                  <a:lnTo>
                    <a:pt x="529" y="647"/>
                  </a:lnTo>
                  <a:lnTo>
                    <a:pt x="562" y="596"/>
                  </a:lnTo>
                  <a:lnTo>
                    <a:pt x="583" y="541"/>
                  </a:lnTo>
                  <a:lnTo>
                    <a:pt x="590" y="485"/>
                  </a:lnTo>
                  <a:lnTo>
                    <a:pt x="578" y="417"/>
                  </a:lnTo>
                  <a:lnTo>
                    <a:pt x="541" y="354"/>
                  </a:lnTo>
                  <a:lnTo>
                    <a:pt x="474" y="305"/>
                  </a:lnTo>
                  <a:lnTo>
                    <a:pt x="374" y="282"/>
                  </a:lnTo>
                  <a:lnTo>
                    <a:pt x="437" y="27"/>
                  </a:lnTo>
                  <a:close/>
                  <a:moveTo>
                    <a:pt x="222" y="768"/>
                  </a:moveTo>
                  <a:lnTo>
                    <a:pt x="196" y="765"/>
                  </a:lnTo>
                  <a:lnTo>
                    <a:pt x="170" y="758"/>
                  </a:lnTo>
                  <a:lnTo>
                    <a:pt x="145" y="747"/>
                  </a:lnTo>
                  <a:lnTo>
                    <a:pt x="122" y="731"/>
                  </a:lnTo>
                  <a:lnTo>
                    <a:pt x="102" y="710"/>
                  </a:lnTo>
                  <a:lnTo>
                    <a:pt x="87" y="684"/>
                  </a:lnTo>
                  <a:lnTo>
                    <a:pt x="77" y="652"/>
                  </a:lnTo>
                  <a:lnTo>
                    <a:pt x="73" y="613"/>
                  </a:lnTo>
                  <a:lnTo>
                    <a:pt x="78" y="562"/>
                  </a:lnTo>
                  <a:lnTo>
                    <a:pt x="91" y="510"/>
                  </a:lnTo>
                  <a:lnTo>
                    <a:pt x="113" y="461"/>
                  </a:lnTo>
                  <a:lnTo>
                    <a:pt x="143" y="415"/>
                  </a:lnTo>
                  <a:lnTo>
                    <a:pt x="180" y="374"/>
                  </a:lnTo>
                  <a:lnTo>
                    <a:pt x="226" y="341"/>
                  </a:lnTo>
                  <a:lnTo>
                    <a:pt x="278" y="318"/>
                  </a:lnTo>
                  <a:lnTo>
                    <a:pt x="338" y="307"/>
                  </a:lnTo>
                  <a:lnTo>
                    <a:pt x="222" y="768"/>
                  </a:lnTo>
                  <a:close/>
                  <a:moveTo>
                    <a:pt x="367" y="307"/>
                  </a:moveTo>
                  <a:lnTo>
                    <a:pt x="427" y="318"/>
                  </a:lnTo>
                  <a:lnTo>
                    <a:pt x="474" y="348"/>
                  </a:lnTo>
                  <a:lnTo>
                    <a:pt x="505" y="396"/>
                  </a:lnTo>
                  <a:lnTo>
                    <a:pt x="517" y="461"/>
                  </a:lnTo>
                  <a:lnTo>
                    <a:pt x="512" y="512"/>
                  </a:lnTo>
                  <a:lnTo>
                    <a:pt x="499" y="563"/>
                  </a:lnTo>
                  <a:lnTo>
                    <a:pt x="477" y="613"/>
                  </a:lnTo>
                  <a:lnTo>
                    <a:pt x="447" y="659"/>
                  </a:lnTo>
                  <a:lnTo>
                    <a:pt x="410" y="700"/>
                  </a:lnTo>
                  <a:lnTo>
                    <a:pt x="364" y="733"/>
                  </a:lnTo>
                  <a:lnTo>
                    <a:pt x="311" y="757"/>
                  </a:lnTo>
                  <a:lnTo>
                    <a:pt x="251" y="768"/>
                  </a:lnTo>
                  <a:lnTo>
                    <a:pt x="367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344"/>
            <p:cNvSpPr>
              <a:spLocks noChangeAspect="1" noEditPoints="1"/>
            </p:cNvSpPr>
            <p:nvPr/>
          </p:nvSpPr>
          <p:spPr bwMode="auto">
            <a:xfrm>
              <a:off x="665" y="417"/>
              <a:ext cx="365" cy="538"/>
            </a:xfrm>
            <a:custGeom>
              <a:avLst/>
              <a:gdLst>
                <a:gd name="T0" fmla="*/ 365 w 365"/>
                <a:gd name="T1" fmla="*/ 271 h 538"/>
                <a:gd name="T2" fmla="*/ 356 w 365"/>
                <a:gd name="T3" fmla="*/ 158 h 538"/>
                <a:gd name="T4" fmla="*/ 319 w 365"/>
                <a:gd name="T5" fmla="*/ 68 h 538"/>
                <a:gd name="T6" fmla="*/ 296 w 365"/>
                <a:gd name="T7" fmla="*/ 42 h 538"/>
                <a:gd name="T8" fmla="*/ 265 w 365"/>
                <a:gd name="T9" fmla="*/ 21 h 538"/>
                <a:gd name="T10" fmla="*/ 227 w 365"/>
                <a:gd name="T11" fmla="*/ 6 h 538"/>
                <a:gd name="T12" fmla="*/ 183 w 365"/>
                <a:gd name="T13" fmla="*/ 0 h 538"/>
                <a:gd name="T14" fmla="*/ 122 w 365"/>
                <a:gd name="T15" fmla="*/ 9 h 538"/>
                <a:gd name="T16" fmla="*/ 77 w 365"/>
                <a:gd name="T17" fmla="*/ 35 h 538"/>
                <a:gd name="T18" fmla="*/ 45 w 365"/>
                <a:gd name="T19" fmla="*/ 71 h 538"/>
                <a:gd name="T20" fmla="*/ 23 w 365"/>
                <a:gd name="T21" fmla="*/ 115 h 538"/>
                <a:gd name="T22" fmla="*/ 10 w 365"/>
                <a:gd name="T23" fmla="*/ 161 h 538"/>
                <a:gd name="T24" fmla="*/ 3 w 365"/>
                <a:gd name="T25" fmla="*/ 205 h 538"/>
                <a:gd name="T26" fmla="*/ 0 w 365"/>
                <a:gd name="T27" fmla="*/ 244 h 538"/>
                <a:gd name="T28" fmla="*/ 0 w 365"/>
                <a:gd name="T29" fmla="*/ 271 h 538"/>
                <a:gd name="T30" fmla="*/ 0 w 365"/>
                <a:gd name="T31" fmla="*/ 299 h 538"/>
                <a:gd name="T32" fmla="*/ 3 w 365"/>
                <a:gd name="T33" fmla="*/ 337 h 538"/>
                <a:gd name="T34" fmla="*/ 10 w 365"/>
                <a:gd name="T35" fmla="*/ 381 h 538"/>
                <a:gd name="T36" fmla="*/ 23 w 365"/>
                <a:gd name="T37" fmla="*/ 426 h 538"/>
                <a:gd name="T38" fmla="*/ 45 w 365"/>
                <a:gd name="T39" fmla="*/ 469 h 538"/>
                <a:gd name="T40" fmla="*/ 77 w 365"/>
                <a:gd name="T41" fmla="*/ 505 h 538"/>
                <a:gd name="T42" fmla="*/ 122 w 365"/>
                <a:gd name="T43" fmla="*/ 529 h 538"/>
                <a:gd name="T44" fmla="*/ 183 w 365"/>
                <a:gd name="T45" fmla="*/ 538 h 538"/>
                <a:gd name="T46" fmla="*/ 243 w 365"/>
                <a:gd name="T47" fmla="*/ 529 h 538"/>
                <a:gd name="T48" fmla="*/ 288 w 365"/>
                <a:gd name="T49" fmla="*/ 505 h 538"/>
                <a:gd name="T50" fmla="*/ 321 w 365"/>
                <a:gd name="T51" fmla="*/ 469 h 538"/>
                <a:gd name="T52" fmla="*/ 343 w 365"/>
                <a:gd name="T53" fmla="*/ 426 h 538"/>
                <a:gd name="T54" fmla="*/ 356 w 365"/>
                <a:gd name="T55" fmla="*/ 381 h 538"/>
                <a:gd name="T56" fmla="*/ 363 w 365"/>
                <a:gd name="T57" fmla="*/ 337 h 538"/>
                <a:gd name="T58" fmla="*/ 365 w 365"/>
                <a:gd name="T59" fmla="*/ 299 h 538"/>
                <a:gd name="T60" fmla="*/ 365 w 365"/>
                <a:gd name="T61" fmla="*/ 271 h 538"/>
                <a:gd name="T62" fmla="*/ 183 w 365"/>
                <a:gd name="T63" fmla="*/ 516 h 538"/>
                <a:gd name="T64" fmla="*/ 154 w 365"/>
                <a:gd name="T65" fmla="*/ 512 h 538"/>
                <a:gd name="T66" fmla="*/ 125 w 365"/>
                <a:gd name="T67" fmla="*/ 498 h 538"/>
                <a:gd name="T68" fmla="*/ 100 w 365"/>
                <a:gd name="T69" fmla="*/ 471 h 538"/>
                <a:gd name="T70" fmla="*/ 83 w 365"/>
                <a:gd name="T71" fmla="*/ 430 h 538"/>
                <a:gd name="T72" fmla="*/ 76 w 365"/>
                <a:gd name="T73" fmla="*/ 393 h 538"/>
                <a:gd name="T74" fmla="*/ 73 w 365"/>
                <a:gd name="T75" fmla="*/ 350 h 538"/>
                <a:gd name="T76" fmla="*/ 72 w 365"/>
                <a:gd name="T77" fmla="*/ 306 h 538"/>
                <a:gd name="T78" fmla="*/ 72 w 365"/>
                <a:gd name="T79" fmla="*/ 261 h 538"/>
                <a:gd name="T80" fmla="*/ 73 w 365"/>
                <a:gd name="T81" fmla="*/ 176 h 538"/>
                <a:gd name="T82" fmla="*/ 83 w 365"/>
                <a:gd name="T83" fmla="*/ 101 h 538"/>
                <a:gd name="T84" fmla="*/ 101 w 365"/>
                <a:gd name="T85" fmla="*/ 63 h 538"/>
                <a:gd name="T86" fmla="*/ 127 w 365"/>
                <a:gd name="T87" fmla="*/ 38 h 538"/>
                <a:gd name="T88" fmla="*/ 156 w 365"/>
                <a:gd name="T89" fmla="*/ 26 h 538"/>
                <a:gd name="T90" fmla="*/ 183 w 365"/>
                <a:gd name="T91" fmla="*/ 22 h 538"/>
                <a:gd name="T92" fmla="*/ 214 w 365"/>
                <a:gd name="T93" fmla="*/ 27 h 538"/>
                <a:gd name="T94" fmla="*/ 242 w 365"/>
                <a:gd name="T95" fmla="*/ 41 h 538"/>
                <a:gd name="T96" fmla="*/ 265 w 365"/>
                <a:gd name="T97" fmla="*/ 64 h 538"/>
                <a:gd name="T98" fmla="*/ 280 w 365"/>
                <a:gd name="T99" fmla="*/ 94 h 538"/>
                <a:gd name="T100" fmla="*/ 292 w 365"/>
                <a:gd name="T101" fmla="*/ 168 h 538"/>
                <a:gd name="T102" fmla="*/ 294 w 365"/>
                <a:gd name="T103" fmla="*/ 261 h 538"/>
                <a:gd name="T104" fmla="*/ 293 w 365"/>
                <a:gd name="T105" fmla="*/ 348 h 538"/>
                <a:gd name="T106" fmla="*/ 284 w 365"/>
                <a:gd name="T107" fmla="*/ 427 h 538"/>
                <a:gd name="T108" fmla="*/ 266 w 365"/>
                <a:gd name="T109" fmla="*/ 471 h 538"/>
                <a:gd name="T110" fmla="*/ 239 w 365"/>
                <a:gd name="T111" fmla="*/ 499 h 538"/>
                <a:gd name="T112" fmla="*/ 209 w 365"/>
                <a:gd name="T113" fmla="*/ 513 h 538"/>
                <a:gd name="T114" fmla="*/ 183 w 365"/>
                <a:gd name="T115" fmla="*/ 51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5" h="538">
                  <a:moveTo>
                    <a:pt x="365" y="271"/>
                  </a:moveTo>
                  <a:lnTo>
                    <a:pt x="356" y="158"/>
                  </a:lnTo>
                  <a:lnTo>
                    <a:pt x="319" y="68"/>
                  </a:lnTo>
                  <a:lnTo>
                    <a:pt x="296" y="42"/>
                  </a:lnTo>
                  <a:lnTo>
                    <a:pt x="265" y="21"/>
                  </a:lnTo>
                  <a:lnTo>
                    <a:pt x="227" y="6"/>
                  </a:lnTo>
                  <a:lnTo>
                    <a:pt x="183" y="0"/>
                  </a:lnTo>
                  <a:lnTo>
                    <a:pt x="122" y="9"/>
                  </a:lnTo>
                  <a:lnTo>
                    <a:pt x="77" y="35"/>
                  </a:lnTo>
                  <a:lnTo>
                    <a:pt x="45" y="71"/>
                  </a:lnTo>
                  <a:lnTo>
                    <a:pt x="23" y="115"/>
                  </a:lnTo>
                  <a:lnTo>
                    <a:pt x="10" y="161"/>
                  </a:lnTo>
                  <a:lnTo>
                    <a:pt x="3" y="205"/>
                  </a:lnTo>
                  <a:lnTo>
                    <a:pt x="0" y="244"/>
                  </a:lnTo>
                  <a:lnTo>
                    <a:pt x="0" y="271"/>
                  </a:lnTo>
                  <a:lnTo>
                    <a:pt x="0" y="299"/>
                  </a:lnTo>
                  <a:lnTo>
                    <a:pt x="3" y="337"/>
                  </a:lnTo>
                  <a:lnTo>
                    <a:pt x="10" y="381"/>
                  </a:lnTo>
                  <a:lnTo>
                    <a:pt x="23" y="426"/>
                  </a:lnTo>
                  <a:lnTo>
                    <a:pt x="45" y="469"/>
                  </a:lnTo>
                  <a:lnTo>
                    <a:pt x="77" y="505"/>
                  </a:lnTo>
                  <a:lnTo>
                    <a:pt x="122" y="529"/>
                  </a:lnTo>
                  <a:lnTo>
                    <a:pt x="183" y="538"/>
                  </a:lnTo>
                  <a:lnTo>
                    <a:pt x="243" y="529"/>
                  </a:lnTo>
                  <a:lnTo>
                    <a:pt x="288" y="505"/>
                  </a:lnTo>
                  <a:lnTo>
                    <a:pt x="321" y="469"/>
                  </a:lnTo>
                  <a:lnTo>
                    <a:pt x="343" y="426"/>
                  </a:lnTo>
                  <a:lnTo>
                    <a:pt x="356" y="381"/>
                  </a:lnTo>
                  <a:lnTo>
                    <a:pt x="363" y="337"/>
                  </a:lnTo>
                  <a:lnTo>
                    <a:pt x="365" y="299"/>
                  </a:lnTo>
                  <a:lnTo>
                    <a:pt x="365" y="271"/>
                  </a:lnTo>
                  <a:close/>
                  <a:moveTo>
                    <a:pt x="183" y="516"/>
                  </a:moveTo>
                  <a:lnTo>
                    <a:pt x="154" y="512"/>
                  </a:lnTo>
                  <a:lnTo>
                    <a:pt x="125" y="498"/>
                  </a:lnTo>
                  <a:lnTo>
                    <a:pt x="100" y="471"/>
                  </a:lnTo>
                  <a:lnTo>
                    <a:pt x="83" y="430"/>
                  </a:lnTo>
                  <a:lnTo>
                    <a:pt x="76" y="393"/>
                  </a:lnTo>
                  <a:lnTo>
                    <a:pt x="73" y="350"/>
                  </a:lnTo>
                  <a:lnTo>
                    <a:pt x="72" y="306"/>
                  </a:lnTo>
                  <a:lnTo>
                    <a:pt x="72" y="261"/>
                  </a:lnTo>
                  <a:lnTo>
                    <a:pt x="73" y="176"/>
                  </a:lnTo>
                  <a:lnTo>
                    <a:pt x="83" y="101"/>
                  </a:lnTo>
                  <a:lnTo>
                    <a:pt x="101" y="63"/>
                  </a:lnTo>
                  <a:lnTo>
                    <a:pt x="127" y="38"/>
                  </a:lnTo>
                  <a:lnTo>
                    <a:pt x="156" y="26"/>
                  </a:lnTo>
                  <a:lnTo>
                    <a:pt x="183" y="22"/>
                  </a:lnTo>
                  <a:lnTo>
                    <a:pt x="214" y="27"/>
                  </a:lnTo>
                  <a:lnTo>
                    <a:pt x="242" y="41"/>
                  </a:lnTo>
                  <a:lnTo>
                    <a:pt x="265" y="64"/>
                  </a:lnTo>
                  <a:lnTo>
                    <a:pt x="280" y="94"/>
                  </a:lnTo>
                  <a:lnTo>
                    <a:pt x="292" y="168"/>
                  </a:lnTo>
                  <a:lnTo>
                    <a:pt x="294" y="261"/>
                  </a:lnTo>
                  <a:lnTo>
                    <a:pt x="293" y="348"/>
                  </a:lnTo>
                  <a:lnTo>
                    <a:pt x="284" y="427"/>
                  </a:lnTo>
                  <a:lnTo>
                    <a:pt x="266" y="471"/>
                  </a:lnTo>
                  <a:lnTo>
                    <a:pt x="239" y="499"/>
                  </a:lnTo>
                  <a:lnTo>
                    <a:pt x="209" y="513"/>
                  </a:lnTo>
                  <a:lnTo>
                    <a:pt x="183" y="5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8" name="5-Point Star 27"/>
          <p:cNvSpPr/>
          <p:nvPr>
            <p:custDataLst>
              <p:tags r:id="rId4"/>
            </p:custDataLst>
          </p:nvPr>
        </p:nvSpPr>
        <p:spPr bwMode="auto">
          <a:xfrm>
            <a:off x="2344624" y="3125801"/>
            <a:ext cx="933422" cy="886750"/>
          </a:xfrm>
          <a:prstGeom prst="star5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29" name="Group 347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5891890" y="4563275"/>
            <a:ext cx="1453397" cy="291372"/>
            <a:chOff x="1" y="-1"/>
            <a:chExt cx="5038" cy="1010"/>
          </a:xfrm>
        </p:grpSpPr>
        <p:sp>
          <p:nvSpPr>
            <p:cNvPr id="30" name="Freeform 348"/>
            <p:cNvSpPr>
              <a:spLocks noChangeAspect="1" noEditPoints="1"/>
            </p:cNvSpPr>
            <p:nvPr/>
          </p:nvSpPr>
          <p:spPr bwMode="auto">
            <a:xfrm>
              <a:off x="1" y="-1"/>
              <a:ext cx="586" cy="1010"/>
            </a:xfrm>
            <a:custGeom>
              <a:avLst/>
              <a:gdLst>
                <a:gd name="T0" fmla="*/ 436 w 586"/>
                <a:gd name="T1" fmla="*/ 18 h 1010"/>
                <a:gd name="T2" fmla="*/ 436 w 586"/>
                <a:gd name="T3" fmla="*/ 5 h 1010"/>
                <a:gd name="T4" fmla="*/ 413 w 586"/>
                <a:gd name="T5" fmla="*/ 4 h 1010"/>
                <a:gd name="T6" fmla="*/ 342 w 586"/>
                <a:gd name="T7" fmla="*/ 282 h 1010"/>
                <a:gd name="T8" fmla="*/ 214 w 586"/>
                <a:gd name="T9" fmla="*/ 311 h 1010"/>
                <a:gd name="T10" fmla="*/ 104 w 586"/>
                <a:gd name="T11" fmla="*/ 381 h 1010"/>
                <a:gd name="T12" fmla="*/ 28 w 586"/>
                <a:gd name="T13" fmla="*/ 478 h 1010"/>
                <a:gd name="T14" fmla="*/ 0 w 586"/>
                <a:gd name="T15" fmla="*/ 590 h 1010"/>
                <a:gd name="T16" fmla="*/ 56 w 586"/>
                <a:gd name="T17" fmla="*/ 728 h 1010"/>
                <a:gd name="T18" fmla="*/ 215 w 586"/>
                <a:gd name="T19" fmla="*/ 793 h 1010"/>
                <a:gd name="T20" fmla="*/ 180 w 586"/>
                <a:gd name="T21" fmla="*/ 936 h 1010"/>
                <a:gd name="T22" fmla="*/ 166 w 586"/>
                <a:gd name="T23" fmla="*/ 988 h 1010"/>
                <a:gd name="T24" fmla="*/ 169 w 586"/>
                <a:gd name="T25" fmla="*/ 1008 h 1010"/>
                <a:gd name="T26" fmla="*/ 189 w 586"/>
                <a:gd name="T27" fmla="*/ 1005 h 1010"/>
                <a:gd name="T28" fmla="*/ 195 w 586"/>
                <a:gd name="T29" fmla="*/ 988 h 1010"/>
                <a:gd name="T30" fmla="*/ 202 w 586"/>
                <a:gd name="T31" fmla="*/ 960 h 1010"/>
                <a:gd name="T32" fmla="*/ 310 w 586"/>
                <a:gd name="T33" fmla="*/ 784 h 1010"/>
                <a:gd name="T34" fmla="*/ 431 w 586"/>
                <a:gd name="T35" fmla="*/ 732 h 1010"/>
                <a:gd name="T36" fmla="*/ 526 w 586"/>
                <a:gd name="T37" fmla="*/ 647 h 1010"/>
                <a:gd name="T38" fmla="*/ 579 w 586"/>
                <a:gd name="T39" fmla="*/ 541 h 1010"/>
                <a:gd name="T40" fmla="*/ 574 w 586"/>
                <a:gd name="T41" fmla="*/ 417 h 1010"/>
                <a:gd name="T42" fmla="*/ 470 w 586"/>
                <a:gd name="T43" fmla="*/ 305 h 1010"/>
                <a:gd name="T44" fmla="*/ 434 w 586"/>
                <a:gd name="T45" fmla="*/ 27 h 1010"/>
                <a:gd name="T46" fmla="*/ 195 w 586"/>
                <a:gd name="T47" fmla="*/ 765 h 1010"/>
                <a:gd name="T48" fmla="*/ 144 w 586"/>
                <a:gd name="T49" fmla="*/ 747 h 1010"/>
                <a:gd name="T50" fmla="*/ 102 w 586"/>
                <a:gd name="T51" fmla="*/ 710 h 1010"/>
                <a:gd name="T52" fmla="*/ 77 w 586"/>
                <a:gd name="T53" fmla="*/ 652 h 1010"/>
                <a:gd name="T54" fmla="*/ 77 w 586"/>
                <a:gd name="T55" fmla="*/ 562 h 1010"/>
                <a:gd name="T56" fmla="*/ 112 w 586"/>
                <a:gd name="T57" fmla="*/ 461 h 1010"/>
                <a:gd name="T58" fmla="*/ 179 w 586"/>
                <a:gd name="T59" fmla="*/ 374 h 1010"/>
                <a:gd name="T60" fmla="*/ 276 w 586"/>
                <a:gd name="T61" fmla="*/ 318 h 1010"/>
                <a:gd name="T62" fmla="*/ 220 w 586"/>
                <a:gd name="T63" fmla="*/ 768 h 1010"/>
                <a:gd name="T64" fmla="*/ 424 w 586"/>
                <a:gd name="T65" fmla="*/ 318 h 1010"/>
                <a:gd name="T66" fmla="*/ 502 w 586"/>
                <a:gd name="T67" fmla="*/ 396 h 1010"/>
                <a:gd name="T68" fmla="*/ 509 w 586"/>
                <a:gd name="T69" fmla="*/ 512 h 1010"/>
                <a:gd name="T70" fmla="*/ 474 w 586"/>
                <a:gd name="T71" fmla="*/ 613 h 1010"/>
                <a:gd name="T72" fmla="*/ 407 w 586"/>
                <a:gd name="T73" fmla="*/ 700 h 1010"/>
                <a:gd name="T74" fmla="*/ 309 w 586"/>
                <a:gd name="T75" fmla="*/ 757 h 1010"/>
                <a:gd name="T76" fmla="*/ 365 w 586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6" h="1010">
                  <a:moveTo>
                    <a:pt x="434" y="27"/>
                  </a:moveTo>
                  <a:lnTo>
                    <a:pt x="436" y="18"/>
                  </a:lnTo>
                  <a:lnTo>
                    <a:pt x="437" y="11"/>
                  </a:lnTo>
                  <a:lnTo>
                    <a:pt x="436" y="5"/>
                  </a:lnTo>
                  <a:lnTo>
                    <a:pt x="424" y="0"/>
                  </a:lnTo>
                  <a:lnTo>
                    <a:pt x="413" y="4"/>
                  </a:lnTo>
                  <a:lnTo>
                    <a:pt x="407" y="22"/>
                  </a:lnTo>
                  <a:lnTo>
                    <a:pt x="342" y="282"/>
                  </a:lnTo>
                  <a:lnTo>
                    <a:pt x="276" y="290"/>
                  </a:lnTo>
                  <a:lnTo>
                    <a:pt x="214" y="311"/>
                  </a:lnTo>
                  <a:lnTo>
                    <a:pt x="156" y="341"/>
                  </a:lnTo>
                  <a:lnTo>
                    <a:pt x="104" y="381"/>
                  </a:lnTo>
                  <a:lnTo>
                    <a:pt x="62" y="426"/>
                  </a:lnTo>
                  <a:lnTo>
                    <a:pt x="28" y="478"/>
                  </a:lnTo>
                  <a:lnTo>
                    <a:pt x="8" y="533"/>
                  </a:lnTo>
                  <a:lnTo>
                    <a:pt x="0" y="590"/>
                  </a:lnTo>
                  <a:lnTo>
                    <a:pt x="15" y="665"/>
                  </a:lnTo>
                  <a:lnTo>
                    <a:pt x="56" y="728"/>
                  </a:lnTo>
                  <a:lnTo>
                    <a:pt x="124" y="773"/>
                  </a:lnTo>
                  <a:lnTo>
                    <a:pt x="215" y="793"/>
                  </a:lnTo>
                  <a:lnTo>
                    <a:pt x="189" y="898"/>
                  </a:lnTo>
                  <a:lnTo>
                    <a:pt x="180" y="936"/>
                  </a:lnTo>
                  <a:lnTo>
                    <a:pt x="172" y="967"/>
                  </a:lnTo>
                  <a:lnTo>
                    <a:pt x="166" y="988"/>
                  </a:lnTo>
                  <a:lnTo>
                    <a:pt x="165" y="997"/>
                  </a:lnTo>
                  <a:lnTo>
                    <a:pt x="169" y="1008"/>
                  </a:lnTo>
                  <a:lnTo>
                    <a:pt x="178" y="1010"/>
                  </a:lnTo>
                  <a:lnTo>
                    <a:pt x="189" y="1005"/>
                  </a:lnTo>
                  <a:lnTo>
                    <a:pt x="191" y="999"/>
                  </a:lnTo>
                  <a:lnTo>
                    <a:pt x="195" y="988"/>
                  </a:lnTo>
                  <a:lnTo>
                    <a:pt x="198" y="974"/>
                  </a:lnTo>
                  <a:lnTo>
                    <a:pt x="202" y="960"/>
                  </a:lnTo>
                  <a:lnTo>
                    <a:pt x="244" y="793"/>
                  </a:lnTo>
                  <a:lnTo>
                    <a:pt x="310" y="784"/>
                  </a:lnTo>
                  <a:lnTo>
                    <a:pt x="373" y="764"/>
                  </a:lnTo>
                  <a:lnTo>
                    <a:pt x="431" y="732"/>
                  </a:lnTo>
                  <a:lnTo>
                    <a:pt x="483" y="693"/>
                  </a:lnTo>
                  <a:lnTo>
                    <a:pt x="526" y="647"/>
                  </a:lnTo>
                  <a:lnTo>
                    <a:pt x="558" y="596"/>
                  </a:lnTo>
                  <a:lnTo>
                    <a:pt x="579" y="541"/>
                  </a:lnTo>
                  <a:lnTo>
                    <a:pt x="586" y="485"/>
                  </a:lnTo>
                  <a:lnTo>
                    <a:pt x="574" y="417"/>
                  </a:lnTo>
                  <a:lnTo>
                    <a:pt x="537" y="354"/>
                  </a:lnTo>
                  <a:lnTo>
                    <a:pt x="470" y="305"/>
                  </a:lnTo>
                  <a:lnTo>
                    <a:pt x="372" y="282"/>
                  </a:lnTo>
                  <a:lnTo>
                    <a:pt x="434" y="27"/>
                  </a:lnTo>
                  <a:close/>
                  <a:moveTo>
                    <a:pt x="220" y="768"/>
                  </a:moveTo>
                  <a:lnTo>
                    <a:pt x="195" y="765"/>
                  </a:lnTo>
                  <a:lnTo>
                    <a:pt x="169" y="758"/>
                  </a:lnTo>
                  <a:lnTo>
                    <a:pt x="144" y="747"/>
                  </a:lnTo>
                  <a:lnTo>
                    <a:pt x="121" y="731"/>
                  </a:lnTo>
                  <a:lnTo>
                    <a:pt x="102" y="710"/>
                  </a:lnTo>
                  <a:lnTo>
                    <a:pt x="87" y="684"/>
                  </a:lnTo>
                  <a:lnTo>
                    <a:pt x="77" y="652"/>
                  </a:lnTo>
                  <a:lnTo>
                    <a:pt x="73" y="613"/>
                  </a:lnTo>
                  <a:lnTo>
                    <a:pt x="77" y="562"/>
                  </a:lnTo>
                  <a:lnTo>
                    <a:pt x="90" y="510"/>
                  </a:lnTo>
                  <a:lnTo>
                    <a:pt x="112" y="461"/>
                  </a:lnTo>
                  <a:lnTo>
                    <a:pt x="142" y="415"/>
                  </a:lnTo>
                  <a:lnTo>
                    <a:pt x="179" y="374"/>
                  </a:lnTo>
                  <a:lnTo>
                    <a:pt x="224" y="341"/>
                  </a:lnTo>
                  <a:lnTo>
                    <a:pt x="276" y="318"/>
                  </a:lnTo>
                  <a:lnTo>
                    <a:pt x="336" y="307"/>
                  </a:lnTo>
                  <a:lnTo>
                    <a:pt x="220" y="768"/>
                  </a:lnTo>
                  <a:close/>
                  <a:moveTo>
                    <a:pt x="365" y="307"/>
                  </a:moveTo>
                  <a:lnTo>
                    <a:pt x="424" y="318"/>
                  </a:lnTo>
                  <a:lnTo>
                    <a:pt x="471" y="348"/>
                  </a:lnTo>
                  <a:lnTo>
                    <a:pt x="502" y="396"/>
                  </a:lnTo>
                  <a:lnTo>
                    <a:pt x="513" y="461"/>
                  </a:lnTo>
                  <a:lnTo>
                    <a:pt x="509" y="512"/>
                  </a:lnTo>
                  <a:lnTo>
                    <a:pt x="496" y="563"/>
                  </a:lnTo>
                  <a:lnTo>
                    <a:pt x="474" y="613"/>
                  </a:lnTo>
                  <a:lnTo>
                    <a:pt x="444" y="659"/>
                  </a:lnTo>
                  <a:lnTo>
                    <a:pt x="407" y="700"/>
                  </a:lnTo>
                  <a:lnTo>
                    <a:pt x="361" y="733"/>
                  </a:lnTo>
                  <a:lnTo>
                    <a:pt x="309" y="757"/>
                  </a:lnTo>
                  <a:lnTo>
                    <a:pt x="250" y="768"/>
                  </a:lnTo>
                  <a:lnTo>
                    <a:pt x="365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349"/>
            <p:cNvSpPr>
              <a:spLocks noChangeAspect="1" noEditPoints="1"/>
            </p:cNvSpPr>
            <p:nvPr/>
          </p:nvSpPr>
          <p:spPr bwMode="auto">
            <a:xfrm>
              <a:off x="993" y="366"/>
              <a:ext cx="743" cy="263"/>
            </a:xfrm>
            <a:custGeom>
              <a:avLst/>
              <a:gdLst>
                <a:gd name="T0" fmla="*/ 705 w 743"/>
                <a:gd name="T1" fmla="*/ 45 h 263"/>
                <a:gd name="T2" fmla="*/ 718 w 743"/>
                <a:gd name="T3" fmla="*/ 45 h 263"/>
                <a:gd name="T4" fmla="*/ 730 w 743"/>
                <a:gd name="T5" fmla="*/ 42 h 263"/>
                <a:gd name="T6" fmla="*/ 739 w 743"/>
                <a:gd name="T7" fmla="*/ 36 h 263"/>
                <a:gd name="T8" fmla="*/ 743 w 743"/>
                <a:gd name="T9" fmla="*/ 23 h 263"/>
                <a:gd name="T10" fmla="*/ 739 w 743"/>
                <a:gd name="T11" fmla="*/ 9 h 263"/>
                <a:gd name="T12" fmla="*/ 730 w 743"/>
                <a:gd name="T13" fmla="*/ 3 h 263"/>
                <a:gd name="T14" fmla="*/ 718 w 743"/>
                <a:gd name="T15" fmla="*/ 0 h 263"/>
                <a:gd name="T16" fmla="*/ 706 w 743"/>
                <a:gd name="T17" fmla="*/ 0 h 263"/>
                <a:gd name="T18" fmla="*/ 36 w 743"/>
                <a:gd name="T19" fmla="*/ 0 h 263"/>
                <a:gd name="T20" fmla="*/ 24 w 743"/>
                <a:gd name="T21" fmla="*/ 0 h 263"/>
                <a:gd name="T22" fmla="*/ 12 w 743"/>
                <a:gd name="T23" fmla="*/ 3 h 263"/>
                <a:gd name="T24" fmla="*/ 3 w 743"/>
                <a:gd name="T25" fmla="*/ 9 h 263"/>
                <a:gd name="T26" fmla="*/ 0 w 743"/>
                <a:gd name="T27" fmla="*/ 23 h 263"/>
                <a:gd name="T28" fmla="*/ 3 w 743"/>
                <a:gd name="T29" fmla="*/ 36 h 263"/>
                <a:gd name="T30" fmla="*/ 12 w 743"/>
                <a:gd name="T31" fmla="*/ 42 h 263"/>
                <a:gd name="T32" fmla="*/ 25 w 743"/>
                <a:gd name="T33" fmla="*/ 45 h 263"/>
                <a:gd name="T34" fmla="*/ 38 w 743"/>
                <a:gd name="T35" fmla="*/ 45 h 263"/>
                <a:gd name="T36" fmla="*/ 705 w 743"/>
                <a:gd name="T37" fmla="*/ 45 h 263"/>
                <a:gd name="T38" fmla="*/ 706 w 743"/>
                <a:gd name="T39" fmla="*/ 263 h 263"/>
                <a:gd name="T40" fmla="*/ 718 w 743"/>
                <a:gd name="T41" fmla="*/ 263 h 263"/>
                <a:gd name="T42" fmla="*/ 730 w 743"/>
                <a:gd name="T43" fmla="*/ 260 h 263"/>
                <a:gd name="T44" fmla="*/ 739 w 743"/>
                <a:gd name="T45" fmla="*/ 254 h 263"/>
                <a:gd name="T46" fmla="*/ 743 w 743"/>
                <a:gd name="T47" fmla="*/ 240 h 263"/>
                <a:gd name="T48" fmla="*/ 739 w 743"/>
                <a:gd name="T49" fmla="*/ 227 h 263"/>
                <a:gd name="T50" fmla="*/ 730 w 743"/>
                <a:gd name="T51" fmla="*/ 221 h 263"/>
                <a:gd name="T52" fmla="*/ 718 w 743"/>
                <a:gd name="T53" fmla="*/ 218 h 263"/>
                <a:gd name="T54" fmla="*/ 705 w 743"/>
                <a:gd name="T55" fmla="*/ 218 h 263"/>
                <a:gd name="T56" fmla="*/ 38 w 743"/>
                <a:gd name="T57" fmla="*/ 218 h 263"/>
                <a:gd name="T58" fmla="*/ 25 w 743"/>
                <a:gd name="T59" fmla="*/ 218 h 263"/>
                <a:gd name="T60" fmla="*/ 12 w 743"/>
                <a:gd name="T61" fmla="*/ 221 h 263"/>
                <a:gd name="T62" fmla="*/ 3 w 743"/>
                <a:gd name="T63" fmla="*/ 227 h 263"/>
                <a:gd name="T64" fmla="*/ 0 w 743"/>
                <a:gd name="T65" fmla="*/ 240 h 263"/>
                <a:gd name="T66" fmla="*/ 3 w 743"/>
                <a:gd name="T67" fmla="*/ 254 h 263"/>
                <a:gd name="T68" fmla="*/ 12 w 743"/>
                <a:gd name="T69" fmla="*/ 260 h 263"/>
                <a:gd name="T70" fmla="*/ 24 w 743"/>
                <a:gd name="T71" fmla="*/ 263 h 263"/>
                <a:gd name="T72" fmla="*/ 36 w 743"/>
                <a:gd name="T73" fmla="*/ 263 h 263"/>
                <a:gd name="T74" fmla="*/ 706 w 743"/>
                <a:gd name="T75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43" h="263">
                  <a:moveTo>
                    <a:pt x="705" y="45"/>
                  </a:moveTo>
                  <a:lnTo>
                    <a:pt x="718" y="45"/>
                  </a:lnTo>
                  <a:lnTo>
                    <a:pt x="730" y="42"/>
                  </a:lnTo>
                  <a:lnTo>
                    <a:pt x="739" y="36"/>
                  </a:lnTo>
                  <a:lnTo>
                    <a:pt x="743" y="23"/>
                  </a:lnTo>
                  <a:lnTo>
                    <a:pt x="739" y="9"/>
                  </a:lnTo>
                  <a:lnTo>
                    <a:pt x="730" y="3"/>
                  </a:lnTo>
                  <a:lnTo>
                    <a:pt x="718" y="0"/>
                  </a:lnTo>
                  <a:lnTo>
                    <a:pt x="706" y="0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12" y="3"/>
                  </a:lnTo>
                  <a:lnTo>
                    <a:pt x="3" y="9"/>
                  </a:lnTo>
                  <a:lnTo>
                    <a:pt x="0" y="23"/>
                  </a:lnTo>
                  <a:lnTo>
                    <a:pt x="3" y="36"/>
                  </a:lnTo>
                  <a:lnTo>
                    <a:pt x="12" y="42"/>
                  </a:lnTo>
                  <a:lnTo>
                    <a:pt x="25" y="45"/>
                  </a:lnTo>
                  <a:lnTo>
                    <a:pt x="38" y="45"/>
                  </a:lnTo>
                  <a:lnTo>
                    <a:pt x="705" y="45"/>
                  </a:lnTo>
                  <a:close/>
                  <a:moveTo>
                    <a:pt x="706" y="263"/>
                  </a:moveTo>
                  <a:lnTo>
                    <a:pt x="718" y="263"/>
                  </a:lnTo>
                  <a:lnTo>
                    <a:pt x="730" y="260"/>
                  </a:lnTo>
                  <a:lnTo>
                    <a:pt x="739" y="254"/>
                  </a:lnTo>
                  <a:lnTo>
                    <a:pt x="743" y="240"/>
                  </a:lnTo>
                  <a:lnTo>
                    <a:pt x="739" y="227"/>
                  </a:lnTo>
                  <a:lnTo>
                    <a:pt x="730" y="221"/>
                  </a:lnTo>
                  <a:lnTo>
                    <a:pt x="718" y="218"/>
                  </a:lnTo>
                  <a:lnTo>
                    <a:pt x="705" y="218"/>
                  </a:lnTo>
                  <a:lnTo>
                    <a:pt x="38" y="218"/>
                  </a:lnTo>
                  <a:lnTo>
                    <a:pt x="25" y="218"/>
                  </a:lnTo>
                  <a:lnTo>
                    <a:pt x="12" y="221"/>
                  </a:lnTo>
                  <a:lnTo>
                    <a:pt x="3" y="227"/>
                  </a:lnTo>
                  <a:lnTo>
                    <a:pt x="0" y="240"/>
                  </a:lnTo>
                  <a:lnTo>
                    <a:pt x="3" y="254"/>
                  </a:lnTo>
                  <a:lnTo>
                    <a:pt x="12" y="260"/>
                  </a:lnTo>
                  <a:lnTo>
                    <a:pt x="24" y="263"/>
                  </a:lnTo>
                  <a:lnTo>
                    <a:pt x="36" y="263"/>
                  </a:lnTo>
                  <a:lnTo>
                    <a:pt x="706" y="26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350"/>
            <p:cNvSpPr>
              <a:spLocks noChangeAspect="1" noEditPoints="1"/>
            </p:cNvSpPr>
            <p:nvPr/>
          </p:nvSpPr>
          <p:spPr bwMode="auto">
            <a:xfrm>
              <a:off x="2160" y="-1"/>
              <a:ext cx="586" cy="1010"/>
            </a:xfrm>
            <a:custGeom>
              <a:avLst/>
              <a:gdLst>
                <a:gd name="T0" fmla="*/ 436 w 586"/>
                <a:gd name="T1" fmla="*/ 18 h 1010"/>
                <a:gd name="T2" fmla="*/ 436 w 586"/>
                <a:gd name="T3" fmla="*/ 5 h 1010"/>
                <a:gd name="T4" fmla="*/ 414 w 586"/>
                <a:gd name="T5" fmla="*/ 4 h 1010"/>
                <a:gd name="T6" fmla="*/ 342 w 586"/>
                <a:gd name="T7" fmla="*/ 282 h 1010"/>
                <a:gd name="T8" fmla="*/ 214 w 586"/>
                <a:gd name="T9" fmla="*/ 311 h 1010"/>
                <a:gd name="T10" fmla="*/ 105 w 586"/>
                <a:gd name="T11" fmla="*/ 381 h 1010"/>
                <a:gd name="T12" fmla="*/ 29 w 586"/>
                <a:gd name="T13" fmla="*/ 478 h 1010"/>
                <a:gd name="T14" fmla="*/ 0 w 586"/>
                <a:gd name="T15" fmla="*/ 590 h 1010"/>
                <a:gd name="T16" fmla="*/ 57 w 586"/>
                <a:gd name="T17" fmla="*/ 728 h 1010"/>
                <a:gd name="T18" fmla="*/ 215 w 586"/>
                <a:gd name="T19" fmla="*/ 793 h 1010"/>
                <a:gd name="T20" fmla="*/ 180 w 586"/>
                <a:gd name="T21" fmla="*/ 936 h 1010"/>
                <a:gd name="T22" fmla="*/ 167 w 586"/>
                <a:gd name="T23" fmla="*/ 988 h 1010"/>
                <a:gd name="T24" fmla="*/ 169 w 586"/>
                <a:gd name="T25" fmla="*/ 1008 h 1010"/>
                <a:gd name="T26" fmla="*/ 190 w 586"/>
                <a:gd name="T27" fmla="*/ 1005 h 1010"/>
                <a:gd name="T28" fmla="*/ 195 w 586"/>
                <a:gd name="T29" fmla="*/ 988 h 1010"/>
                <a:gd name="T30" fmla="*/ 202 w 586"/>
                <a:gd name="T31" fmla="*/ 960 h 1010"/>
                <a:gd name="T32" fmla="*/ 310 w 586"/>
                <a:gd name="T33" fmla="*/ 784 h 1010"/>
                <a:gd name="T34" fmla="*/ 432 w 586"/>
                <a:gd name="T35" fmla="*/ 732 h 1010"/>
                <a:gd name="T36" fmla="*/ 526 w 586"/>
                <a:gd name="T37" fmla="*/ 647 h 1010"/>
                <a:gd name="T38" fmla="*/ 579 w 586"/>
                <a:gd name="T39" fmla="*/ 541 h 1010"/>
                <a:gd name="T40" fmla="*/ 574 w 586"/>
                <a:gd name="T41" fmla="*/ 417 h 1010"/>
                <a:gd name="T42" fmla="*/ 471 w 586"/>
                <a:gd name="T43" fmla="*/ 305 h 1010"/>
                <a:gd name="T44" fmla="*/ 434 w 586"/>
                <a:gd name="T45" fmla="*/ 27 h 1010"/>
                <a:gd name="T46" fmla="*/ 195 w 586"/>
                <a:gd name="T47" fmla="*/ 765 h 1010"/>
                <a:gd name="T48" fmla="*/ 145 w 586"/>
                <a:gd name="T49" fmla="*/ 747 h 1010"/>
                <a:gd name="T50" fmla="*/ 102 w 586"/>
                <a:gd name="T51" fmla="*/ 710 h 1010"/>
                <a:gd name="T52" fmla="*/ 77 w 586"/>
                <a:gd name="T53" fmla="*/ 652 h 1010"/>
                <a:gd name="T54" fmla="*/ 77 w 586"/>
                <a:gd name="T55" fmla="*/ 562 h 1010"/>
                <a:gd name="T56" fmla="*/ 112 w 586"/>
                <a:gd name="T57" fmla="*/ 461 h 1010"/>
                <a:gd name="T58" fmla="*/ 179 w 586"/>
                <a:gd name="T59" fmla="*/ 374 h 1010"/>
                <a:gd name="T60" fmla="*/ 277 w 586"/>
                <a:gd name="T61" fmla="*/ 318 h 1010"/>
                <a:gd name="T62" fmla="*/ 221 w 586"/>
                <a:gd name="T63" fmla="*/ 768 h 1010"/>
                <a:gd name="T64" fmla="*/ 424 w 586"/>
                <a:gd name="T65" fmla="*/ 318 h 1010"/>
                <a:gd name="T66" fmla="*/ 502 w 586"/>
                <a:gd name="T67" fmla="*/ 396 h 1010"/>
                <a:gd name="T68" fmla="*/ 509 w 586"/>
                <a:gd name="T69" fmla="*/ 512 h 1010"/>
                <a:gd name="T70" fmla="*/ 475 w 586"/>
                <a:gd name="T71" fmla="*/ 613 h 1010"/>
                <a:gd name="T72" fmla="*/ 407 w 586"/>
                <a:gd name="T73" fmla="*/ 700 h 1010"/>
                <a:gd name="T74" fmla="*/ 309 w 586"/>
                <a:gd name="T75" fmla="*/ 757 h 1010"/>
                <a:gd name="T76" fmla="*/ 365 w 586"/>
                <a:gd name="T77" fmla="*/ 3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6" h="1010">
                  <a:moveTo>
                    <a:pt x="434" y="27"/>
                  </a:moveTo>
                  <a:lnTo>
                    <a:pt x="436" y="18"/>
                  </a:lnTo>
                  <a:lnTo>
                    <a:pt x="438" y="11"/>
                  </a:lnTo>
                  <a:lnTo>
                    <a:pt x="436" y="5"/>
                  </a:lnTo>
                  <a:lnTo>
                    <a:pt x="424" y="0"/>
                  </a:lnTo>
                  <a:lnTo>
                    <a:pt x="414" y="4"/>
                  </a:lnTo>
                  <a:lnTo>
                    <a:pt x="408" y="22"/>
                  </a:lnTo>
                  <a:lnTo>
                    <a:pt x="342" y="282"/>
                  </a:lnTo>
                  <a:lnTo>
                    <a:pt x="277" y="290"/>
                  </a:lnTo>
                  <a:lnTo>
                    <a:pt x="214" y="311"/>
                  </a:lnTo>
                  <a:lnTo>
                    <a:pt x="156" y="341"/>
                  </a:lnTo>
                  <a:lnTo>
                    <a:pt x="105" y="381"/>
                  </a:lnTo>
                  <a:lnTo>
                    <a:pt x="62" y="426"/>
                  </a:lnTo>
                  <a:lnTo>
                    <a:pt x="29" y="478"/>
                  </a:lnTo>
                  <a:lnTo>
                    <a:pt x="8" y="533"/>
                  </a:lnTo>
                  <a:lnTo>
                    <a:pt x="0" y="590"/>
                  </a:lnTo>
                  <a:lnTo>
                    <a:pt x="15" y="665"/>
                  </a:lnTo>
                  <a:lnTo>
                    <a:pt x="57" y="728"/>
                  </a:lnTo>
                  <a:lnTo>
                    <a:pt x="124" y="773"/>
                  </a:lnTo>
                  <a:lnTo>
                    <a:pt x="215" y="793"/>
                  </a:lnTo>
                  <a:lnTo>
                    <a:pt x="190" y="898"/>
                  </a:lnTo>
                  <a:lnTo>
                    <a:pt x="180" y="936"/>
                  </a:lnTo>
                  <a:lnTo>
                    <a:pt x="172" y="967"/>
                  </a:lnTo>
                  <a:lnTo>
                    <a:pt x="167" y="988"/>
                  </a:lnTo>
                  <a:lnTo>
                    <a:pt x="165" y="997"/>
                  </a:lnTo>
                  <a:lnTo>
                    <a:pt x="169" y="1008"/>
                  </a:lnTo>
                  <a:lnTo>
                    <a:pt x="178" y="1010"/>
                  </a:lnTo>
                  <a:lnTo>
                    <a:pt x="190" y="1005"/>
                  </a:lnTo>
                  <a:lnTo>
                    <a:pt x="192" y="999"/>
                  </a:lnTo>
                  <a:lnTo>
                    <a:pt x="195" y="988"/>
                  </a:lnTo>
                  <a:lnTo>
                    <a:pt x="199" y="974"/>
                  </a:lnTo>
                  <a:lnTo>
                    <a:pt x="202" y="960"/>
                  </a:lnTo>
                  <a:lnTo>
                    <a:pt x="244" y="793"/>
                  </a:lnTo>
                  <a:lnTo>
                    <a:pt x="310" y="784"/>
                  </a:lnTo>
                  <a:lnTo>
                    <a:pt x="373" y="764"/>
                  </a:lnTo>
                  <a:lnTo>
                    <a:pt x="432" y="732"/>
                  </a:lnTo>
                  <a:lnTo>
                    <a:pt x="483" y="693"/>
                  </a:lnTo>
                  <a:lnTo>
                    <a:pt x="526" y="647"/>
                  </a:lnTo>
                  <a:lnTo>
                    <a:pt x="558" y="596"/>
                  </a:lnTo>
                  <a:lnTo>
                    <a:pt x="579" y="541"/>
                  </a:lnTo>
                  <a:lnTo>
                    <a:pt x="586" y="485"/>
                  </a:lnTo>
                  <a:lnTo>
                    <a:pt x="574" y="417"/>
                  </a:lnTo>
                  <a:lnTo>
                    <a:pt x="538" y="354"/>
                  </a:lnTo>
                  <a:lnTo>
                    <a:pt x="471" y="305"/>
                  </a:lnTo>
                  <a:lnTo>
                    <a:pt x="372" y="282"/>
                  </a:lnTo>
                  <a:lnTo>
                    <a:pt x="434" y="27"/>
                  </a:lnTo>
                  <a:close/>
                  <a:moveTo>
                    <a:pt x="221" y="768"/>
                  </a:moveTo>
                  <a:lnTo>
                    <a:pt x="195" y="765"/>
                  </a:lnTo>
                  <a:lnTo>
                    <a:pt x="169" y="758"/>
                  </a:lnTo>
                  <a:lnTo>
                    <a:pt x="145" y="747"/>
                  </a:lnTo>
                  <a:lnTo>
                    <a:pt x="122" y="731"/>
                  </a:lnTo>
                  <a:lnTo>
                    <a:pt x="102" y="710"/>
                  </a:lnTo>
                  <a:lnTo>
                    <a:pt x="87" y="684"/>
                  </a:lnTo>
                  <a:lnTo>
                    <a:pt x="77" y="652"/>
                  </a:lnTo>
                  <a:lnTo>
                    <a:pt x="73" y="613"/>
                  </a:lnTo>
                  <a:lnTo>
                    <a:pt x="77" y="562"/>
                  </a:lnTo>
                  <a:lnTo>
                    <a:pt x="91" y="510"/>
                  </a:lnTo>
                  <a:lnTo>
                    <a:pt x="112" y="461"/>
                  </a:lnTo>
                  <a:lnTo>
                    <a:pt x="142" y="415"/>
                  </a:lnTo>
                  <a:lnTo>
                    <a:pt x="179" y="374"/>
                  </a:lnTo>
                  <a:lnTo>
                    <a:pt x="224" y="341"/>
                  </a:lnTo>
                  <a:lnTo>
                    <a:pt x="277" y="318"/>
                  </a:lnTo>
                  <a:lnTo>
                    <a:pt x="336" y="307"/>
                  </a:lnTo>
                  <a:lnTo>
                    <a:pt x="221" y="768"/>
                  </a:lnTo>
                  <a:close/>
                  <a:moveTo>
                    <a:pt x="365" y="307"/>
                  </a:moveTo>
                  <a:lnTo>
                    <a:pt x="424" y="318"/>
                  </a:lnTo>
                  <a:lnTo>
                    <a:pt x="471" y="348"/>
                  </a:lnTo>
                  <a:lnTo>
                    <a:pt x="502" y="396"/>
                  </a:lnTo>
                  <a:lnTo>
                    <a:pt x="514" y="461"/>
                  </a:lnTo>
                  <a:lnTo>
                    <a:pt x="509" y="512"/>
                  </a:lnTo>
                  <a:lnTo>
                    <a:pt x="496" y="563"/>
                  </a:lnTo>
                  <a:lnTo>
                    <a:pt x="475" y="613"/>
                  </a:lnTo>
                  <a:lnTo>
                    <a:pt x="445" y="659"/>
                  </a:lnTo>
                  <a:lnTo>
                    <a:pt x="407" y="700"/>
                  </a:lnTo>
                  <a:lnTo>
                    <a:pt x="362" y="733"/>
                  </a:lnTo>
                  <a:lnTo>
                    <a:pt x="309" y="757"/>
                  </a:lnTo>
                  <a:lnTo>
                    <a:pt x="250" y="768"/>
                  </a:lnTo>
                  <a:lnTo>
                    <a:pt x="365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351"/>
            <p:cNvSpPr>
              <a:spLocks noChangeAspect="1" noEditPoints="1"/>
            </p:cNvSpPr>
            <p:nvPr/>
          </p:nvSpPr>
          <p:spPr bwMode="auto">
            <a:xfrm>
              <a:off x="2809" y="417"/>
              <a:ext cx="363" cy="538"/>
            </a:xfrm>
            <a:custGeom>
              <a:avLst/>
              <a:gdLst>
                <a:gd name="T0" fmla="*/ 363 w 363"/>
                <a:gd name="T1" fmla="*/ 271 h 538"/>
                <a:gd name="T2" fmla="*/ 354 w 363"/>
                <a:gd name="T3" fmla="*/ 158 h 538"/>
                <a:gd name="T4" fmla="*/ 317 w 363"/>
                <a:gd name="T5" fmla="*/ 68 h 538"/>
                <a:gd name="T6" fmla="*/ 295 w 363"/>
                <a:gd name="T7" fmla="*/ 42 h 538"/>
                <a:gd name="T8" fmla="*/ 264 w 363"/>
                <a:gd name="T9" fmla="*/ 21 h 538"/>
                <a:gd name="T10" fmla="*/ 226 w 363"/>
                <a:gd name="T11" fmla="*/ 6 h 538"/>
                <a:gd name="T12" fmla="*/ 182 w 363"/>
                <a:gd name="T13" fmla="*/ 0 h 538"/>
                <a:gd name="T14" fmla="*/ 122 w 363"/>
                <a:gd name="T15" fmla="*/ 9 h 538"/>
                <a:gd name="T16" fmla="*/ 77 w 363"/>
                <a:gd name="T17" fmla="*/ 35 h 538"/>
                <a:gd name="T18" fmla="*/ 45 w 363"/>
                <a:gd name="T19" fmla="*/ 71 h 538"/>
                <a:gd name="T20" fmla="*/ 23 w 363"/>
                <a:gd name="T21" fmla="*/ 115 h 538"/>
                <a:gd name="T22" fmla="*/ 10 w 363"/>
                <a:gd name="T23" fmla="*/ 161 h 538"/>
                <a:gd name="T24" fmla="*/ 3 w 363"/>
                <a:gd name="T25" fmla="*/ 205 h 538"/>
                <a:gd name="T26" fmla="*/ 0 w 363"/>
                <a:gd name="T27" fmla="*/ 244 h 538"/>
                <a:gd name="T28" fmla="*/ 0 w 363"/>
                <a:gd name="T29" fmla="*/ 271 h 538"/>
                <a:gd name="T30" fmla="*/ 0 w 363"/>
                <a:gd name="T31" fmla="*/ 299 h 538"/>
                <a:gd name="T32" fmla="*/ 3 w 363"/>
                <a:gd name="T33" fmla="*/ 337 h 538"/>
                <a:gd name="T34" fmla="*/ 10 w 363"/>
                <a:gd name="T35" fmla="*/ 381 h 538"/>
                <a:gd name="T36" fmla="*/ 23 w 363"/>
                <a:gd name="T37" fmla="*/ 426 h 538"/>
                <a:gd name="T38" fmla="*/ 45 w 363"/>
                <a:gd name="T39" fmla="*/ 469 h 538"/>
                <a:gd name="T40" fmla="*/ 77 w 363"/>
                <a:gd name="T41" fmla="*/ 505 h 538"/>
                <a:gd name="T42" fmla="*/ 122 w 363"/>
                <a:gd name="T43" fmla="*/ 529 h 538"/>
                <a:gd name="T44" fmla="*/ 182 w 363"/>
                <a:gd name="T45" fmla="*/ 538 h 538"/>
                <a:gd name="T46" fmla="*/ 242 w 363"/>
                <a:gd name="T47" fmla="*/ 529 h 538"/>
                <a:gd name="T48" fmla="*/ 287 w 363"/>
                <a:gd name="T49" fmla="*/ 505 h 538"/>
                <a:gd name="T50" fmla="*/ 319 w 363"/>
                <a:gd name="T51" fmla="*/ 469 h 538"/>
                <a:gd name="T52" fmla="*/ 341 w 363"/>
                <a:gd name="T53" fmla="*/ 426 h 538"/>
                <a:gd name="T54" fmla="*/ 354 w 363"/>
                <a:gd name="T55" fmla="*/ 381 h 538"/>
                <a:gd name="T56" fmla="*/ 361 w 363"/>
                <a:gd name="T57" fmla="*/ 337 h 538"/>
                <a:gd name="T58" fmla="*/ 363 w 363"/>
                <a:gd name="T59" fmla="*/ 299 h 538"/>
                <a:gd name="T60" fmla="*/ 363 w 363"/>
                <a:gd name="T61" fmla="*/ 271 h 538"/>
                <a:gd name="T62" fmla="*/ 182 w 363"/>
                <a:gd name="T63" fmla="*/ 516 h 538"/>
                <a:gd name="T64" fmla="*/ 153 w 363"/>
                <a:gd name="T65" fmla="*/ 512 h 538"/>
                <a:gd name="T66" fmla="*/ 124 w 363"/>
                <a:gd name="T67" fmla="*/ 498 h 538"/>
                <a:gd name="T68" fmla="*/ 99 w 363"/>
                <a:gd name="T69" fmla="*/ 471 h 538"/>
                <a:gd name="T70" fmla="*/ 83 w 363"/>
                <a:gd name="T71" fmla="*/ 430 h 538"/>
                <a:gd name="T72" fmla="*/ 76 w 363"/>
                <a:gd name="T73" fmla="*/ 393 h 538"/>
                <a:gd name="T74" fmla="*/ 73 w 363"/>
                <a:gd name="T75" fmla="*/ 350 h 538"/>
                <a:gd name="T76" fmla="*/ 71 w 363"/>
                <a:gd name="T77" fmla="*/ 306 h 538"/>
                <a:gd name="T78" fmla="*/ 71 w 363"/>
                <a:gd name="T79" fmla="*/ 261 h 538"/>
                <a:gd name="T80" fmla="*/ 73 w 363"/>
                <a:gd name="T81" fmla="*/ 176 h 538"/>
                <a:gd name="T82" fmla="*/ 83 w 363"/>
                <a:gd name="T83" fmla="*/ 101 h 538"/>
                <a:gd name="T84" fmla="*/ 101 w 363"/>
                <a:gd name="T85" fmla="*/ 63 h 538"/>
                <a:gd name="T86" fmla="*/ 126 w 363"/>
                <a:gd name="T87" fmla="*/ 38 h 538"/>
                <a:gd name="T88" fmla="*/ 155 w 363"/>
                <a:gd name="T89" fmla="*/ 26 h 538"/>
                <a:gd name="T90" fmla="*/ 182 w 363"/>
                <a:gd name="T91" fmla="*/ 22 h 538"/>
                <a:gd name="T92" fmla="*/ 213 w 363"/>
                <a:gd name="T93" fmla="*/ 27 h 538"/>
                <a:gd name="T94" fmla="*/ 241 w 363"/>
                <a:gd name="T95" fmla="*/ 41 h 538"/>
                <a:gd name="T96" fmla="*/ 264 w 363"/>
                <a:gd name="T97" fmla="*/ 64 h 538"/>
                <a:gd name="T98" fmla="*/ 279 w 363"/>
                <a:gd name="T99" fmla="*/ 94 h 538"/>
                <a:gd name="T100" fmla="*/ 290 w 363"/>
                <a:gd name="T101" fmla="*/ 168 h 538"/>
                <a:gd name="T102" fmla="*/ 292 w 363"/>
                <a:gd name="T103" fmla="*/ 261 h 538"/>
                <a:gd name="T104" fmla="*/ 291 w 363"/>
                <a:gd name="T105" fmla="*/ 348 h 538"/>
                <a:gd name="T106" fmla="*/ 282 w 363"/>
                <a:gd name="T107" fmla="*/ 427 h 538"/>
                <a:gd name="T108" fmla="*/ 264 w 363"/>
                <a:gd name="T109" fmla="*/ 471 h 538"/>
                <a:gd name="T110" fmla="*/ 238 w 363"/>
                <a:gd name="T111" fmla="*/ 499 h 538"/>
                <a:gd name="T112" fmla="*/ 208 w 363"/>
                <a:gd name="T113" fmla="*/ 513 h 538"/>
                <a:gd name="T114" fmla="*/ 182 w 363"/>
                <a:gd name="T115" fmla="*/ 51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3" h="538">
                  <a:moveTo>
                    <a:pt x="363" y="271"/>
                  </a:moveTo>
                  <a:lnTo>
                    <a:pt x="354" y="158"/>
                  </a:lnTo>
                  <a:lnTo>
                    <a:pt x="317" y="68"/>
                  </a:lnTo>
                  <a:lnTo>
                    <a:pt x="295" y="42"/>
                  </a:lnTo>
                  <a:lnTo>
                    <a:pt x="264" y="21"/>
                  </a:lnTo>
                  <a:lnTo>
                    <a:pt x="226" y="6"/>
                  </a:lnTo>
                  <a:lnTo>
                    <a:pt x="182" y="0"/>
                  </a:lnTo>
                  <a:lnTo>
                    <a:pt x="122" y="9"/>
                  </a:lnTo>
                  <a:lnTo>
                    <a:pt x="77" y="35"/>
                  </a:lnTo>
                  <a:lnTo>
                    <a:pt x="45" y="71"/>
                  </a:lnTo>
                  <a:lnTo>
                    <a:pt x="23" y="115"/>
                  </a:lnTo>
                  <a:lnTo>
                    <a:pt x="10" y="161"/>
                  </a:lnTo>
                  <a:lnTo>
                    <a:pt x="3" y="205"/>
                  </a:lnTo>
                  <a:lnTo>
                    <a:pt x="0" y="244"/>
                  </a:lnTo>
                  <a:lnTo>
                    <a:pt x="0" y="271"/>
                  </a:lnTo>
                  <a:lnTo>
                    <a:pt x="0" y="299"/>
                  </a:lnTo>
                  <a:lnTo>
                    <a:pt x="3" y="337"/>
                  </a:lnTo>
                  <a:lnTo>
                    <a:pt x="10" y="381"/>
                  </a:lnTo>
                  <a:lnTo>
                    <a:pt x="23" y="426"/>
                  </a:lnTo>
                  <a:lnTo>
                    <a:pt x="45" y="469"/>
                  </a:lnTo>
                  <a:lnTo>
                    <a:pt x="77" y="505"/>
                  </a:lnTo>
                  <a:lnTo>
                    <a:pt x="122" y="529"/>
                  </a:lnTo>
                  <a:lnTo>
                    <a:pt x="182" y="538"/>
                  </a:lnTo>
                  <a:lnTo>
                    <a:pt x="242" y="529"/>
                  </a:lnTo>
                  <a:lnTo>
                    <a:pt x="287" y="505"/>
                  </a:lnTo>
                  <a:lnTo>
                    <a:pt x="319" y="469"/>
                  </a:lnTo>
                  <a:lnTo>
                    <a:pt x="341" y="426"/>
                  </a:lnTo>
                  <a:lnTo>
                    <a:pt x="354" y="381"/>
                  </a:lnTo>
                  <a:lnTo>
                    <a:pt x="361" y="337"/>
                  </a:lnTo>
                  <a:lnTo>
                    <a:pt x="363" y="299"/>
                  </a:lnTo>
                  <a:lnTo>
                    <a:pt x="363" y="271"/>
                  </a:lnTo>
                  <a:close/>
                  <a:moveTo>
                    <a:pt x="182" y="516"/>
                  </a:moveTo>
                  <a:lnTo>
                    <a:pt x="153" y="512"/>
                  </a:lnTo>
                  <a:lnTo>
                    <a:pt x="124" y="498"/>
                  </a:lnTo>
                  <a:lnTo>
                    <a:pt x="99" y="471"/>
                  </a:lnTo>
                  <a:lnTo>
                    <a:pt x="83" y="430"/>
                  </a:lnTo>
                  <a:lnTo>
                    <a:pt x="76" y="393"/>
                  </a:lnTo>
                  <a:lnTo>
                    <a:pt x="73" y="350"/>
                  </a:lnTo>
                  <a:lnTo>
                    <a:pt x="71" y="306"/>
                  </a:lnTo>
                  <a:lnTo>
                    <a:pt x="71" y="261"/>
                  </a:lnTo>
                  <a:lnTo>
                    <a:pt x="73" y="176"/>
                  </a:lnTo>
                  <a:lnTo>
                    <a:pt x="83" y="101"/>
                  </a:lnTo>
                  <a:lnTo>
                    <a:pt x="101" y="63"/>
                  </a:lnTo>
                  <a:lnTo>
                    <a:pt x="126" y="38"/>
                  </a:lnTo>
                  <a:lnTo>
                    <a:pt x="155" y="26"/>
                  </a:lnTo>
                  <a:lnTo>
                    <a:pt x="182" y="22"/>
                  </a:lnTo>
                  <a:lnTo>
                    <a:pt x="213" y="27"/>
                  </a:lnTo>
                  <a:lnTo>
                    <a:pt x="241" y="41"/>
                  </a:lnTo>
                  <a:lnTo>
                    <a:pt x="264" y="64"/>
                  </a:lnTo>
                  <a:lnTo>
                    <a:pt x="279" y="94"/>
                  </a:lnTo>
                  <a:lnTo>
                    <a:pt x="290" y="168"/>
                  </a:lnTo>
                  <a:lnTo>
                    <a:pt x="292" y="261"/>
                  </a:lnTo>
                  <a:lnTo>
                    <a:pt x="291" y="348"/>
                  </a:lnTo>
                  <a:lnTo>
                    <a:pt x="282" y="427"/>
                  </a:lnTo>
                  <a:lnTo>
                    <a:pt x="264" y="471"/>
                  </a:lnTo>
                  <a:lnTo>
                    <a:pt x="238" y="499"/>
                  </a:lnTo>
                  <a:lnTo>
                    <a:pt x="208" y="513"/>
                  </a:lnTo>
                  <a:lnTo>
                    <a:pt x="182" y="51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352"/>
            <p:cNvSpPr>
              <a:spLocks noChangeAspect="1" noEditPoints="1"/>
            </p:cNvSpPr>
            <p:nvPr/>
          </p:nvSpPr>
          <p:spPr bwMode="auto">
            <a:xfrm>
              <a:off x="3589" y="280"/>
              <a:ext cx="435" cy="435"/>
            </a:xfrm>
            <a:custGeom>
              <a:avLst/>
              <a:gdLst>
                <a:gd name="T0" fmla="*/ 435 w 435"/>
                <a:gd name="T1" fmla="*/ 217 h 435"/>
                <a:gd name="T2" fmla="*/ 418 w 435"/>
                <a:gd name="T3" fmla="*/ 133 h 435"/>
                <a:gd name="T4" fmla="*/ 370 w 435"/>
                <a:gd name="T5" fmla="*/ 64 h 435"/>
                <a:gd name="T6" fmla="*/ 302 w 435"/>
                <a:gd name="T7" fmla="*/ 16 h 435"/>
                <a:gd name="T8" fmla="*/ 218 w 435"/>
                <a:gd name="T9" fmla="*/ 0 h 435"/>
                <a:gd name="T10" fmla="*/ 133 w 435"/>
                <a:gd name="T11" fmla="*/ 17 h 435"/>
                <a:gd name="T12" fmla="*/ 64 w 435"/>
                <a:gd name="T13" fmla="*/ 64 h 435"/>
                <a:gd name="T14" fmla="*/ 17 w 435"/>
                <a:gd name="T15" fmla="*/ 134 h 435"/>
                <a:gd name="T16" fmla="*/ 0 w 435"/>
                <a:gd name="T17" fmla="*/ 217 h 435"/>
                <a:gd name="T18" fmla="*/ 17 w 435"/>
                <a:gd name="T19" fmla="*/ 302 h 435"/>
                <a:gd name="T20" fmla="*/ 64 w 435"/>
                <a:gd name="T21" fmla="*/ 371 h 435"/>
                <a:gd name="T22" fmla="*/ 133 w 435"/>
                <a:gd name="T23" fmla="*/ 418 h 435"/>
                <a:gd name="T24" fmla="*/ 218 w 435"/>
                <a:gd name="T25" fmla="*/ 435 h 435"/>
                <a:gd name="T26" fmla="*/ 302 w 435"/>
                <a:gd name="T27" fmla="*/ 418 h 435"/>
                <a:gd name="T28" fmla="*/ 370 w 435"/>
                <a:gd name="T29" fmla="*/ 371 h 435"/>
                <a:gd name="T30" fmla="*/ 418 w 435"/>
                <a:gd name="T31" fmla="*/ 302 h 435"/>
                <a:gd name="T32" fmla="*/ 435 w 435"/>
                <a:gd name="T33" fmla="*/ 217 h 435"/>
                <a:gd name="T34" fmla="*/ 218 w 435"/>
                <a:gd name="T35" fmla="*/ 391 h 435"/>
                <a:gd name="T36" fmla="*/ 150 w 435"/>
                <a:gd name="T37" fmla="*/ 377 h 435"/>
                <a:gd name="T38" fmla="*/ 95 w 435"/>
                <a:gd name="T39" fmla="*/ 339 h 435"/>
                <a:gd name="T40" fmla="*/ 58 w 435"/>
                <a:gd name="T41" fmla="*/ 284 h 435"/>
                <a:gd name="T42" fmla="*/ 44 w 435"/>
                <a:gd name="T43" fmla="*/ 217 h 435"/>
                <a:gd name="T44" fmla="*/ 58 w 435"/>
                <a:gd name="T45" fmla="*/ 151 h 435"/>
                <a:gd name="T46" fmla="*/ 95 w 435"/>
                <a:gd name="T47" fmla="*/ 95 h 435"/>
                <a:gd name="T48" fmla="*/ 150 w 435"/>
                <a:gd name="T49" fmla="*/ 58 h 435"/>
                <a:gd name="T50" fmla="*/ 218 w 435"/>
                <a:gd name="T51" fmla="*/ 44 h 435"/>
                <a:gd name="T52" fmla="*/ 284 w 435"/>
                <a:gd name="T53" fmla="*/ 58 h 435"/>
                <a:gd name="T54" fmla="*/ 339 w 435"/>
                <a:gd name="T55" fmla="*/ 95 h 435"/>
                <a:gd name="T56" fmla="*/ 376 w 435"/>
                <a:gd name="T57" fmla="*/ 150 h 435"/>
                <a:gd name="T58" fmla="*/ 390 w 435"/>
                <a:gd name="T59" fmla="*/ 217 h 435"/>
                <a:gd name="T60" fmla="*/ 376 w 435"/>
                <a:gd name="T61" fmla="*/ 285 h 435"/>
                <a:gd name="T62" fmla="*/ 339 w 435"/>
                <a:gd name="T63" fmla="*/ 340 h 435"/>
                <a:gd name="T64" fmla="*/ 284 w 435"/>
                <a:gd name="T65" fmla="*/ 377 h 435"/>
                <a:gd name="T66" fmla="*/ 218 w 435"/>
                <a:gd name="T67" fmla="*/ 391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5" h="435">
                  <a:moveTo>
                    <a:pt x="435" y="217"/>
                  </a:moveTo>
                  <a:lnTo>
                    <a:pt x="418" y="133"/>
                  </a:lnTo>
                  <a:lnTo>
                    <a:pt x="370" y="64"/>
                  </a:lnTo>
                  <a:lnTo>
                    <a:pt x="302" y="16"/>
                  </a:lnTo>
                  <a:lnTo>
                    <a:pt x="218" y="0"/>
                  </a:lnTo>
                  <a:lnTo>
                    <a:pt x="133" y="17"/>
                  </a:lnTo>
                  <a:lnTo>
                    <a:pt x="64" y="64"/>
                  </a:lnTo>
                  <a:lnTo>
                    <a:pt x="17" y="134"/>
                  </a:lnTo>
                  <a:lnTo>
                    <a:pt x="0" y="217"/>
                  </a:lnTo>
                  <a:lnTo>
                    <a:pt x="17" y="302"/>
                  </a:lnTo>
                  <a:lnTo>
                    <a:pt x="64" y="371"/>
                  </a:lnTo>
                  <a:lnTo>
                    <a:pt x="133" y="418"/>
                  </a:lnTo>
                  <a:lnTo>
                    <a:pt x="218" y="435"/>
                  </a:lnTo>
                  <a:lnTo>
                    <a:pt x="302" y="418"/>
                  </a:lnTo>
                  <a:lnTo>
                    <a:pt x="370" y="371"/>
                  </a:lnTo>
                  <a:lnTo>
                    <a:pt x="418" y="302"/>
                  </a:lnTo>
                  <a:lnTo>
                    <a:pt x="435" y="217"/>
                  </a:lnTo>
                  <a:close/>
                  <a:moveTo>
                    <a:pt x="218" y="391"/>
                  </a:moveTo>
                  <a:lnTo>
                    <a:pt x="150" y="377"/>
                  </a:lnTo>
                  <a:lnTo>
                    <a:pt x="95" y="339"/>
                  </a:lnTo>
                  <a:lnTo>
                    <a:pt x="58" y="284"/>
                  </a:lnTo>
                  <a:lnTo>
                    <a:pt x="44" y="217"/>
                  </a:lnTo>
                  <a:lnTo>
                    <a:pt x="58" y="151"/>
                  </a:lnTo>
                  <a:lnTo>
                    <a:pt x="95" y="95"/>
                  </a:lnTo>
                  <a:lnTo>
                    <a:pt x="150" y="58"/>
                  </a:lnTo>
                  <a:lnTo>
                    <a:pt x="218" y="44"/>
                  </a:lnTo>
                  <a:lnTo>
                    <a:pt x="284" y="58"/>
                  </a:lnTo>
                  <a:lnTo>
                    <a:pt x="339" y="95"/>
                  </a:lnTo>
                  <a:lnTo>
                    <a:pt x="376" y="150"/>
                  </a:lnTo>
                  <a:lnTo>
                    <a:pt x="390" y="217"/>
                  </a:lnTo>
                  <a:lnTo>
                    <a:pt x="376" y="285"/>
                  </a:lnTo>
                  <a:lnTo>
                    <a:pt x="339" y="340"/>
                  </a:lnTo>
                  <a:lnTo>
                    <a:pt x="284" y="377"/>
                  </a:lnTo>
                  <a:lnTo>
                    <a:pt x="218" y="3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353"/>
            <p:cNvSpPr>
              <a:spLocks noChangeAspect="1"/>
            </p:cNvSpPr>
            <p:nvPr/>
          </p:nvSpPr>
          <p:spPr bwMode="auto">
            <a:xfrm>
              <a:off x="4361" y="-1"/>
              <a:ext cx="678" cy="1010"/>
            </a:xfrm>
            <a:custGeom>
              <a:avLst/>
              <a:gdLst>
                <a:gd name="T0" fmla="*/ 510 w 678"/>
                <a:gd name="T1" fmla="*/ 12 h 1010"/>
                <a:gd name="T2" fmla="*/ 497 w 678"/>
                <a:gd name="T3" fmla="*/ 0 h 1010"/>
                <a:gd name="T4" fmla="*/ 480 w 678"/>
                <a:gd name="T5" fmla="*/ 22 h 1010"/>
                <a:gd name="T6" fmla="*/ 239 w 678"/>
                <a:gd name="T7" fmla="*/ 751 h 1010"/>
                <a:gd name="T8" fmla="*/ 175 w 678"/>
                <a:gd name="T9" fmla="*/ 688 h 1010"/>
                <a:gd name="T10" fmla="*/ 168 w 678"/>
                <a:gd name="T11" fmla="*/ 619 h 1010"/>
                <a:gd name="T12" fmla="*/ 193 w 678"/>
                <a:gd name="T13" fmla="*/ 526 h 1010"/>
                <a:gd name="T14" fmla="*/ 236 w 678"/>
                <a:gd name="T15" fmla="*/ 406 h 1010"/>
                <a:gd name="T16" fmla="*/ 233 w 678"/>
                <a:gd name="T17" fmla="*/ 339 h 1010"/>
                <a:gd name="T18" fmla="*/ 186 w 678"/>
                <a:gd name="T19" fmla="*/ 290 h 1010"/>
                <a:gd name="T20" fmla="*/ 80 w 678"/>
                <a:gd name="T21" fmla="*/ 308 h 1010"/>
                <a:gd name="T22" fmla="*/ 8 w 678"/>
                <a:gd name="T23" fmla="*/ 425 h 1010"/>
                <a:gd name="T24" fmla="*/ 6 w 678"/>
                <a:gd name="T25" fmla="*/ 466 h 1010"/>
                <a:gd name="T26" fmla="*/ 25 w 678"/>
                <a:gd name="T27" fmla="*/ 464 h 1010"/>
                <a:gd name="T28" fmla="*/ 57 w 678"/>
                <a:gd name="T29" fmla="*/ 380 h 1010"/>
                <a:gd name="T30" fmla="*/ 115 w 678"/>
                <a:gd name="T31" fmla="*/ 314 h 1010"/>
                <a:gd name="T32" fmla="*/ 153 w 678"/>
                <a:gd name="T33" fmla="*/ 308 h 1010"/>
                <a:gd name="T34" fmla="*/ 170 w 678"/>
                <a:gd name="T35" fmla="*/ 323 h 1010"/>
                <a:gd name="T36" fmla="*/ 166 w 678"/>
                <a:gd name="T37" fmla="*/ 388 h 1010"/>
                <a:gd name="T38" fmla="*/ 116 w 678"/>
                <a:gd name="T39" fmla="*/ 527 h 1010"/>
                <a:gd name="T40" fmla="*/ 94 w 678"/>
                <a:gd name="T41" fmla="*/ 612 h 1010"/>
                <a:gd name="T42" fmla="*/ 108 w 678"/>
                <a:gd name="T43" fmla="*/ 699 h 1010"/>
                <a:gd name="T44" fmla="*/ 212 w 678"/>
                <a:gd name="T45" fmla="*/ 777 h 1010"/>
                <a:gd name="T46" fmla="*/ 283 w 678"/>
                <a:gd name="T47" fmla="*/ 814 h 1010"/>
                <a:gd name="T48" fmla="*/ 272 w 678"/>
                <a:gd name="T49" fmla="*/ 856 h 1010"/>
                <a:gd name="T50" fmla="*/ 258 w 678"/>
                <a:gd name="T51" fmla="*/ 913 h 1010"/>
                <a:gd name="T52" fmla="*/ 241 w 678"/>
                <a:gd name="T53" fmla="*/ 982 h 1010"/>
                <a:gd name="T54" fmla="*/ 239 w 678"/>
                <a:gd name="T55" fmla="*/ 1005 h 1010"/>
                <a:gd name="T56" fmla="*/ 256 w 678"/>
                <a:gd name="T57" fmla="*/ 1009 h 1010"/>
                <a:gd name="T58" fmla="*/ 264 w 678"/>
                <a:gd name="T59" fmla="*/ 999 h 1010"/>
                <a:gd name="T60" fmla="*/ 271 w 678"/>
                <a:gd name="T61" fmla="*/ 972 h 1010"/>
                <a:gd name="T62" fmla="*/ 317 w 678"/>
                <a:gd name="T63" fmla="*/ 792 h 1010"/>
                <a:gd name="T64" fmla="*/ 416 w 678"/>
                <a:gd name="T65" fmla="*/ 777 h 1010"/>
                <a:gd name="T66" fmla="*/ 562 w 678"/>
                <a:gd name="T67" fmla="*/ 672 h 1010"/>
                <a:gd name="T68" fmla="*/ 615 w 678"/>
                <a:gd name="T69" fmla="*/ 598 h 1010"/>
                <a:gd name="T70" fmla="*/ 643 w 678"/>
                <a:gd name="T71" fmla="*/ 537 h 1010"/>
                <a:gd name="T72" fmla="*/ 665 w 678"/>
                <a:gd name="T73" fmla="*/ 457 h 1010"/>
                <a:gd name="T74" fmla="*/ 678 w 678"/>
                <a:gd name="T75" fmla="*/ 361 h 1010"/>
                <a:gd name="T76" fmla="*/ 660 w 678"/>
                <a:gd name="T77" fmla="*/ 299 h 1010"/>
                <a:gd name="T78" fmla="*/ 629 w 678"/>
                <a:gd name="T79" fmla="*/ 283 h 1010"/>
                <a:gd name="T80" fmla="*/ 590 w 678"/>
                <a:gd name="T81" fmla="*/ 301 h 1010"/>
                <a:gd name="T82" fmla="*/ 573 w 678"/>
                <a:gd name="T83" fmla="*/ 337 h 1010"/>
                <a:gd name="T84" fmla="*/ 590 w 678"/>
                <a:gd name="T85" fmla="*/ 367 h 1010"/>
                <a:gd name="T86" fmla="*/ 615 w 678"/>
                <a:gd name="T87" fmla="*/ 399 h 1010"/>
                <a:gd name="T88" fmla="*/ 630 w 678"/>
                <a:gd name="T89" fmla="*/ 463 h 1010"/>
                <a:gd name="T90" fmla="*/ 596 w 678"/>
                <a:gd name="T91" fmla="*/ 577 h 1010"/>
                <a:gd name="T92" fmla="*/ 533 w 678"/>
                <a:gd name="T93" fmla="*/ 667 h 1010"/>
                <a:gd name="T94" fmla="*/ 406 w 678"/>
                <a:gd name="T95" fmla="*/ 754 h 1010"/>
                <a:gd name="T96" fmla="*/ 323 w 678"/>
                <a:gd name="T97" fmla="*/ 76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78" h="1010">
                  <a:moveTo>
                    <a:pt x="507" y="29"/>
                  </a:moveTo>
                  <a:lnTo>
                    <a:pt x="510" y="12"/>
                  </a:lnTo>
                  <a:lnTo>
                    <a:pt x="506" y="2"/>
                  </a:lnTo>
                  <a:lnTo>
                    <a:pt x="497" y="0"/>
                  </a:lnTo>
                  <a:lnTo>
                    <a:pt x="486" y="3"/>
                  </a:lnTo>
                  <a:lnTo>
                    <a:pt x="480" y="22"/>
                  </a:lnTo>
                  <a:lnTo>
                    <a:pt x="295" y="765"/>
                  </a:lnTo>
                  <a:lnTo>
                    <a:pt x="239" y="751"/>
                  </a:lnTo>
                  <a:lnTo>
                    <a:pt x="199" y="726"/>
                  </a:lnTo>
                  <a:lnTo>
                    <a:pt x="175" y="688"/>
                  </a:lnTo>
                  <a:lnTo>
                    <a:pt x="167" y="639"/>
                  </a:lnTo>
                  <a:lnTo>
                    <a:pt x="168" y="619"/>
                  </a:lnTo>
                  <a:lnTo>
                    <a:pt x="175" y="585"/>
                  </a:lnTo>
                  <a:lnTo>
                    <a:pt x="193" y="526"/>
                  </a:lnTo>
                  <a:lnTo>
                    <a:pt x="228" y="430"/>
                  </a:lnTo>
                  <a:lnTo>
                    <a:pt x="236" y="406"/>
                  </a:lnTo>
                  <a:lnTo>
                    <a:pt x="240" y="375"/>
                  </a:lnTo>
                  <a:lnTo>
                    <a:pt x="233" y="339"/>
                  </a:lnTo>
                  <a:lnTo>
                    <a:pt x="215" y="310"/>
                  </a:lnTo>
                  <a:lnTo>
                    <a:pt x="186" y="290"/>
                  </a:lnTo>
                  <a:lnTo>
                    <a:pt x="148" y="283"/>
                  </a:lnTo>
                  <a:lnTo>
                    <a:pt x="80" y="308"/>
                  </a:lnTo>
                  <a:lnTo>
                    <a:pt x="35" y="366"/>
                  </a:lnTo>
                  <a:lnTo>
                    <a:pt x="8" y="425"/>
                  </a:lnTo>
                  <a:lnTo>
                    <a:pt x="0" y="456"/>
                  </a:lnTo>
                  <a:lnTo>
                    <a:pt x="6" y="466"/>
                  </a:lnTo>
                  <a:lnTo>
                    <a:pt x="14" y="467"/>
                  </a:lnTo>
                  <a:lnTo>
                    <a:pt x="25" y="464"/>
                  </a:lnTo>
                  <a:lnTo>
                    <a:pt x="32" y="447"/>
                  </a:lnTo>
                  <a:lnTo>
                    <a:pt x="57" y="380"/>
                  </a:lnTo>
                  <a:lnTo>
                    <a:pt x="85" y="337"/>
                  </a:lnTo>
                  <a:lnTo>
                    <a:pt x="115" y="314"/>
                  </a:lnTo>
                  <a:lnTo>
                    <a:pt x="145" y="308"/>
                  </a:lnTo>
                  <a:lnTo>
                    <a:pt x="153" y="308"/>
                  </a:lnTo>
                  <a:lnTo>
                    <a:pt x="162" y="312"/>
                  </a:lnTo>
                  <a:lnTo>
                    <a:pt x="170" y="323"/>
                  </a:lnTo>
                  <a:lnTo>
                    <a:pt x="173" y="344"/>
                  </a:lnTo>
                  <a:lnTo>
                    <a:pt x="166" y="388"/>
                  </a:lnTo>
                  <a:lnTo>
                    <a:pt x="147" y="440"/>
                  </a:lnTo>
                  <a:lnTo>
                    <a:pt x="116" y="527"/>
                  </a:lnTo>
                  <a:lnTo>
                    <a:pt x="100" y="581"/>
                  </a:lnTo>
                  <a:lnTo>
                    <a:pt x="94" y="612"/>
                  </a:lnTo>
                  <a:lnTo>
                    <a:pt x="93" y="630"/>
                  </a:lnTo>
                  <a:lnTo>
                    <a:pt x="108" y="699"/>
                  </a:lnTo>
                  <a:lnTo>
                    <a:pt x="151" y="747"/>
                  </a:lnTo>
                  <a:lnTo>
                    <a:pt x="212" y="777"/>
                  </a:lnTo>
                  <a:lnTo>
                    <a:pt x="288" y="789"/>
                  </a:lnTo>
                  <a:lnTo>
                    <a:pt x="283" y="814"/>
                  </a:lnTo>
                  <a:lnTo>
                    <a:pt x="278" y="833"/>
                  </a:lnTo>
                  <a:lnTo>
                    <a:pt x="272" y="856"/>
                  </a:lnTo>
                  <a:lnTo>
                    <a:pt x="263" y="892"/>
                  </a:lnTo>
                  <a:lnTo>
                    <a:pt x="258" y="913"/>
                  </a:lnTo>
                  <a:lnTo>
                    <a:pt x="249" y="948"/>
                  </a:lnTo>
                  <a:lnTo>
                    <a:pt x="241" y="982"/>
                  </a:lnTo>
                  <a:lnTo>
                    <a:pt x="238" y="998"/>
                  </a:lnTo>
                  <a:lnTo>
                    <a:pt x="239" y="1005"/>
                  </a:lnTo>
                  <a:lnTo>
                    <a:pt x="251" y="1010"/>
                  </a:lnTo>
                  <a:lnTo>
                    <a:pt x="256" y="1009"/>
                  </a:lnTo>
                  <a:lnTo>
                    <a:pt x="261" y="1005"/>
                  </a:lnTo>
                  <a:lnTo>
                    <a:pt x="264" y="999"/>
                  </a:lnTo>
                  <a:lnTo>
                    <a:pt x="268" y="988"/>
                  </a:lnTo>
                  <a:lnTo>
                    <a:pt x="271" y="972"/>
                  </a:lnTo>
                  <a:lnTo>
                    <a:pt x="275" y="959"/>
                  </a:lnTo>
                  <a:lnTo>
                    <a:pt x="317" y="792"/>
                  </a:lnTo>
                  <a:lnTo>
                    <a:pt x="358" y="790"/>
                  </a:lnTo>
                  <a:lnTo>
                    <a:pt x="416" y="777"/>
                  </a:lnTo>
                  <a:lnTo>
                    <a:pt x="485" y="741"/>
                  </a:lnTo>
                  <a:lnTo>
                    <a:pt x="562" y="672"/>
                  </a:lnTo>
                  <a:lnTo>
                    <a:pt x="592" y="634"/>
                  </a:lnTo>
                  <a:lnTo>
                    <a:pt x="615" y="598"/>
                  </a:lnTo>
                  <a:lnTo>
                    <a:pt x="632" y="565"/>
                  </a:lnTo>
                  <a:lnTo>
                    <a:pt x="643" y="537"/>
                  </a:lnTo>
                  <a:lnTo>
                    <a:pt x="653" y="504"/>
                  </a:lnTo>
                  <a:lnTo>
                    <a:pt x="665" y="457"/>
                  </a:lnTo>
                  <a:lnTo>
                    <a:pt x="674" y="406"/>
                  </a:lnTo>
                  <a:lnTo>
                    <a:pt x="678" y="361"/>
                  </a:lnTo>
                  <a:lnTo>
                    <a:pt x="673" y="323"/>
                  </a:lnTo>
                  <a:lnTo>
                    <a:pt x="660" y="299"/>
                  </a:lnTo>
                  <a:lnTo>
                    <a:pt x="644" y="286"/>
                  </a:lnTo>
                  <a:lnTo>
                    <a:pt x="629" y="283"/>
                  </a:lnTo>
                  <a:lnTo>
                    <a:pt x="609" y="288"/>
                  </a:lnTo>
                  <a:lnTo>
                    <a:pt x="590" y="301"/>
                  </a:lnTo>
                  <a:lnTo>
                    <a:pt x="578" y="318"/>
                  </a:lnTo>
                  <a:lnTo>
                    <a:pt x="573" y="337"/>
                  </a:lnTo>
                  <a:lnTo>
                    <a:pt x="578" y="354"/>
                  </a:lnTo>
                  <a:lnTo>
                    <a:pt x="590" y="367"/>
                  </a:lnTo>
                  <a:lnTo>
                    <a:pt x="601" y="380"/>
                  </a:lnTo>
                  <a:lnTo>
                    <a:pt x="615" y="399"/>
                  </a:lnTo>
                  <a:lnTo>
                    <a:pt x="626" y="427"/>
                  </a:lnTo>
                  <a:lnTo>
                    <a:pt x="630" y="463"/>
                  </a:lnTo>
                  <a:lnTo>
                    <a:pt x="620" y="519"/>
                  </a:lnTo>
                  <a:lnTo>
                    <a:pt x="596" y="577"/>
                  </a:lnTo>
                  <a:lnTo>
                    <a:pt x="564" y="628"/>
                  </a:lnTo>
                  <a:lnTo>
                    <a:pt x="533" y="667"/>
                  </a:lnTo>
                  <a:lnTo>
                    <a:pt x="464" y="725"/>
                  </a:lnTo>
                  <a:lnTo>
                    <a:pt x="406" y="754"/>
                  </a:lnTo>
                  <a:lnTo>
                    <a:pt x="359" y="765"/>
                  </a:lnTo>
                  <a:lnTo>
                    <a:pt x="323" y="767"/>
                  </a:lnTo>
                  <a:lnTo>
                    <a:pt x="507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207719" y="4364813"/>
            <a:ext cx="124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mss17" pitchFamily="34" charset="0"/>
              </a:rPr>
              <a:t>Shape</a:t>
            </a:r>
          </a:p>
          <a:p>
            <a:pPr algn="ctr"/>
            <a:r>
              <a:rPr lang="fr-FR" dirty="0" err="1" smtClean="0">
                <a:latin typeface="cmss17" pitchFamily="34" charset="0"/>
              </a:rPr>
              <a:t>prior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51580" y="4401010"/>
            <a:ext cx="153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mss17" pitchFamily="34" charset="0"/>
              </a:rPr>
              <a:t>Template</a:t>
            </a:r>
            <a:endParaRPr lang="fr-FR" dirty="0">
              <a:latin typeface="cmss17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25015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Part 2 -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Applying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the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algorithm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to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challenging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clinical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problems</a:t>
            </a:r>
            <a:endParaRPr lang="fr-FR" sz="2400" dirty="0" smtClean="0">
              <a:solidFill>
                <a:schemeClr val="bg1"/>
              </a:solidFill>
              <a:latin typeface="cmss17" pitchFamily="34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Part 3 - </a:t>
            </a:r>
            <a:r>
              <a:rPr lang="en-US" sz="2400" dirty="0">
                <a:solidFill>
                  <a:schemeClr val="bg1"/>
                </a:solidFill>
                <a:latin typeface="cmss17" pitchFamily="34" charset="0"/>
              </a:rPr>
              <a:t>Exploiting different images of the patient 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Part 4 -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Exploiting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information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learnt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from</a:t>
            </a:r>
            <a:r>
              <a:rPr lang="fr-FR" sz="2400" dirty="0" smtClean="0">
                <a:solidFill>
                  <a:schemeClr val="bg1"/>
                </a:solidFill>
                <a:latin typeface="cmss17" pitchFamily="34" charset="0"/>
              </a:rPr>
              <a:t> large </a:t>
            </a:r>
            <a:r>
              <a:rPr lang="fr-FR" sz="2400" dirty="0" err="1" smtClean="0">
                <a:solidFill>
                  <a:schemeClr val="bg1"/>
                </a:solidFill>
                <a:latin typeface="cmss17" pitchFamily="34" charset="0"/>
              </a:rPr>
              <a:t>databases</a:t>
            </a:r>
            <a:endParaRPr lang="fr-FR" sz="2400" dirty="0">
              <a:solidFill>
                <a:schemeClr val="bg1"/>
              </a:solidFill>
              <a:latin typeface="cmss17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06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gamma_k\ . \ \phi_0 \circ L \circ G ( \ \x_k \ ) \geq 0$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-2;-2;-1;-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5;-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phi_0$ ?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approx$"/>
  <p:tag name="COLORSETCLASSNAME" val="ColorSet1"/>
  <p:tag name="COLORS" val="Scheme2;Scheme1;-2;-2;-1;-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HighlightColor2;Scheme1;-1;-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w : \Omega \rightarrow [0,1]$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phi : \Omega \rightarrow \mathbb{R}$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c \in \mathbb{R}^3$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M$"/>
  <p:tag name="COLORSETCLASSNAME" val="ColorSet1"/>
  <p:tag name="COLORS" val="Scheme2;Scheme1;-2;-2;-1;-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phi_0$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phi_0$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 \phi_0(\x) = \ 1 - \left( \x-\c \right)^T \M \left( \x-\c \right)$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3;Scheme1;Scheme2;Scheme1;-1;-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w$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begin{align}&#10;\label{eq:energy_ellipsoid}&#10;E_d(\c, \M, w) = &amp; - \int_{\Omega} \phi_0(\x) \ I(\x) \ w(\x) \ d\x \notag \\&#10;%&amp; \hspace{-0.3cm} + \mu \log(|\Omega|^{-1} \sqrt{\det \M^{-1}}) \int_{\Omega} I(\x) \ w(\x) \ d\x \notag \\&#10;&amp; +  \mu . \log\left(\frac{\vol(\M)}{|\Omega|}\right) . \left( \int_{\Omega} I(\x) \ w(\x) \ d\x \right) \notag \end{align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-2;-2;-1;-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-2;-2;-1;-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-2;-2;-1;-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begin{align}&#10;\label{eq:energy_ellipsoid}&#10;E_d(\c, \M, w) = &amp; - \int_{\Omega} \phi_0(\x) \ I(\x) \ w(\x) \ d\x \notag \\&#10;%&amp; \hspace{-0.3cm} + \mu \log(|\Omega|^{-1} \sqrt{\det \M^{-1}}) \int_{\Omega} I(\x) \ w(\x) \ d\x \notag \\&#10;&amp; +  \mu . \log\left(\frac{\vol(\M)}{|\Omega|}\right) . \left( \int_{\Omega} I(\x) \ w(\x) \ d\x \right) \notag \end{align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I$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r_I = \Delta I$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blue} $\vec\n$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red} $\vec\nabla I$&#10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int_{ \{\phi(\x) = 0\}} \!\! \!\! \!\! \!\! \!\! \!\langle {\color{blue}\vec n(\x)} , {\color{red}\vec \nabla I (\x)} \rangle \ dS(\x)&#10;= \int_{\{\phi(\x) \geq 0\}}  \Delta I \ d\x$$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HighlightColor2;Scheme1;-1;-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HighlightColor2;Scheme1;-1;-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Scheme6;Scheme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2;-2;-1;Scheme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-2;-2;SlideTextFontColor;-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-2;-2;SlideTextFontColor;-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-2;-2;-1;-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Scheme6;Scheme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G_r$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ds E_{I}(\phi) = f_I(\phi)  + \R(\phi) $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ds E_{I_1, I_2}(\phi) = f_{I_1}(\phi) + {\color{bleu} f_{I_2}(\phi) } + \R(\phi) $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ds E_{I_1, I_2}(\phi, {\color{bleu}  G_r}) = f_{I_1}(\phi)+ f_{I_2}({ \color{bleu} \phi   \circ  G_r }) + \R(\phi) $&#10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HighlightColor2;Scheme1;-1;-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HighlightColor2;Scheme1;-1;-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red}{$Id$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red}{$G_r$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green!50!black}{$G_r$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G_r$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bleu}{$\phi$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color{red} \phi_0$$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bleu} $$G_r$$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bleu} $$L \circ G$$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red} $$G_r$$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7;Scheme1;-1;Scheme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7;Scheme1;-1;Scheme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t$"/>
  <p:tag name="COLORSETCLASSNAME" val="ColorSet1"/>
  <p:tag name="COLORS" val="Scheme2;Scheme1;-2;-2;-1;-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color{blue!75!cyan} I(t; \p)$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I(\x_0)$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HighlightColor2;Scheme1;-3;-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Scheme2;Scheme1;-1;-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ds E(L,G,{\color{red}{(G_t)_t}}) = - \frac{1}{T} {\color{red}{\sum_{t=1}^T}} \int_{\Omega} H(\phi_0 \circ L \circ G  \ {\ds \color{red}{\circ \ G_t}}(\x)) \ \Delta I_t(\x) \ d\x + \frac{\lambda}{2} \| L – Id\|^2$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red}{$G_j$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phi_0$$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red}{$G_i$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bleu}{$L \circ G$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HighlightColor2;-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HighlightColor2;-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Scheme1;Scheme1;-1;-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Scheme2;Scheme1;-1;-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HighlightColor2;-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phi = \phi_0 \circ \psi$$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HighlightColor2;Scheme1;-1;-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HighlightColor2;Scheme1;-1;-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phi_0$$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 \Sset = \left\{ \phi = \phi_0 \circ L , \text{ s.t. } L \in \Diffeo\OfOmega \right\}$$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phi_1$$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phi_2$$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phi_0$$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 d^2(\phi_1,\phi_2) = \min_{L_{12},G_{12}} E_{\phi_1,\phi_2}(L_{12},G_{12})$$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ds \bar{\phi} = \argmin_{\phi \in \Sset}  \frac{1}{N} \sum_{i=1}^N d^2(\phi, \phi_i)$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3;Scheme1;Scheme2;Scheme1;-1;-2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(G_i)_i$$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(L_i)_i$$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L$$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begin{equation*}&#10;\min_{\substack{L \in \Diffeo\OfOmega \\ (L_i)_i  \in \Diffeo\OfOmega^N \\ (G_i)_i \in \Gset^N}}&#10;\sum_{i=1}^N \int_{\Omega} H(\phi_0 \circ L \circ L_i \circ G_i (\x)) \ \phi_i(\x) \ d\x &#10;+\frac{\lambda}{2} \| L_i - Id \|^2&#10;\end{equation*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Scheme1;Scheme1;-1;-2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ds \Lset = \left\{\bar{\l} + \sum_{k=1}^M w_k \l_k \right\}$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bar{\l}$$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(\l_k)_k$$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color{bleu}(L^*_i)_i$$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 L$$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color{bleu} \l[w]$$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color{white}{\Omega}$"/>
  <p:tag name="COLORSETCLASSNAME" val="ColorSet1"/>
  <p:tag name="COLORS" val="Scheme1;Scheme1;-2;-2;-1;-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 \ds \| L – Id \|^2$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 \ds  \min_{w} \| L – \l[w] \|^2$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color{vert}L$$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color{orange} Id$$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&#10;\min_{L} E(L)$$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min_w E(\bar{\l} + \sum_{k=1}^M w_k \l_k) $$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 \color{red} \bar{\l} + \sum_{k} w_k \l_k$$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color{orange} \Diffeo$$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color{bleu} \Lset$$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ds \min_{w\in[-1,1]^M}$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ds \min_{L \in \Diffeo(\Omega),  \ G \in \Gset}$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&#10;\min_{\substack{L \in \Diffeo(\Omega) \\ G \in \Gset \\ {\color{red} w \in [-1,1]^M} }}&#10;\int_{\Omega}  f_I({\color{red}\bar{\phi}} \circ L \circ G(\x)) \ d\x  + \frac{\lambda}{2} \| L – {\color{red}\l[w]} \|^2 &#10;$$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w_k = \frac{\left&lt;L-\bar{\l}, \l_k\right&gt;}{\left&lt;\l_k, \l_k\right&gt;}$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yellow}{$\boldsymbol\phi = 0$}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L^{(n+1)}  \leftarrow L^{(n)}  - \Delta t \ \nabla_L E $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L^{(n+1)}  \leftarrow (\id - \Delta t \ \nabla_L E) \circ L^{(n)} $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bar{\phi}$$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 L$$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color{bleu} \l[w]$$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color{orange} Id$$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color{orange} \Diffeo$$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white}{$\boldsymbol\phi &lt; 0$}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color{bleu} \Lset$$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red}$\phi_0$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Scheme1;Scheme1;-1;-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phi_0$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int {\color{bleu}T \circ L \circ G (\x)} \ \langle \vec n(\x), \vec\nabla I \rangle \ dS(\x)$$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int \langle \vec n(\x), \vec\nabla I \rangle$$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int \langle \vec n(\x), \vec\nabla I \rangle$$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red}$\phi_0$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T(\x) \in [-1;1]$$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6;-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HighlightColor2;Scheme1;-1;-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HighlightColor2;Scheme1;-1;-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Scheme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black}{$\boldsymbol \phi : \Omega \rightarrow \RR$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3;Scheme1;Scheme2;Scheme1;-1;-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color{white}{$\boldsymbol\phi &gt; 0$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-1;-1;Scheme1;-1;Scheme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phi$"/>
  <p:tag name="COLORSETCLASSNAME" val="ColorSet1"/>
  <p:tag name="COLORS" val="Scheme2;Scheme1;-2;-2;-1;-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I : \Omega \rightarrow \RR$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phi^*$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phi^* = \argmin_{\phi \in \Sset} E(\phi, I)$$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 \min_{\phi} \left\{ &#10;E(\phi) = \int_{\Omega} H(\phi(\x)) \ r_I(\x) \ d\x &#10;+ \R(\phi) \right\}$$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5;-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I$$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r_I$$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phi$$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phi_0$$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Scheme2;Scheme1;-1;-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phi = \phi_0 \circ \psi$$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ds \min_{\psi} \left\{ &#10;\int_{\Omega} H({\color{red}\phi_0 \circ \psi} (\x)) \  r_I(\x) \ d\x + &#10;\lambda \ \R(\psi)&#10;\right\}$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psi$$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psi$$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2;Scheme1;-1;-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G$$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L = Id + \u$$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K_\sigma$$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ds \min_{L,G} \left\{&#10;\int_{\Omega} H({\color{red}\phi_0 \circ L \circ G} (\x)) \ r_I(\x) \ d\x  + &#10;\lambda \ \R(L) \right\}$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\R(L) = \| L \bm{–} Id \|^2 = \| \u \|^2 = \langle \u, K_\sigma^{-1} * \u \rangle$$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lideTextFontColor;-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begin{equation*}&#10;\left\{&#10;\begin{array}{l}&#10;\ds \PDer{\p}{t} = - \ds \int_{\Omega}\delta(\phi_0\circ L) \ . \ \left\langle \nabla \phi_0 \circ L , \ (Id+J_\u) \PDer{G}{\p} G^{-1} \right\rangle \ . \ r  \circ G^{-1} \\&#10;\ \\&#10;\ds \PDer{\u}{t} = - \ds \Bigg[\ \ \delta(\phi_0\circ L) \ . \  \nabla\phi_0\circ L \ . \ r\circ G^{-1} \ \ + \lambda \u \Bigg] * \Gauss_\sigma&#10;\end{array}&#10;\right.&#10;\end{equation*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Scheme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7;Scheme1;-1;-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7;Scheme1;-1;-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Scheme6;Scheme1;-1;-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24127</TotalTime>
  <Words>3953</Words>
  <Application>Microsoft Office PowerPoint</Application>
  <PresentationFormat>On-screen Show (4:3)</PresentationFormat>
  <Paragraphs>795</Paragraphs>
  <Slides>61</Slides>
  <Notes>61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cmss17</vt:lpstr>
      <vt:lpstr>Trebuchet MS</vt:lpstr>
      <vt:lpstr>Courier New</vt:lpstr>
      <vt:lpstr>Calibri</vt:lpstr>
      <vt:lpstr>Wingdings</vt:lpstr>
      <vt:lpstr>Office Theme</vt:lpstr>
      <vt:lpstr>Variational methods for  model-based image segmentation Applications in medical imaging</vt:lpstr>
      <vt:lpstr>Joint work Industry/Academia</vt:lpstr>
      <vt:lpstr>Medical images analysis – two main challenges</vt:lpstr>
      <vt:lpstr>Clinical applications to be addressed</vt:lpstr>
      <vt:lpstr>Use of segmentations in medical applications</vt:lpstr>
      <vt:lpstr>Challenges of organ segmentation</vt:lpstr>
      <vt:lpstr>Segmentation via a hybrid method</vt:lpstr>
      <vt:lpstr>Outline of the presentation</vt:lpstr>
      <vt:lpstr>Part 1 Implicit Template Deformation Background and contributions</vt:lpstr>
      <vt:lpstr>How to model the problem ?</vt:lpstr>
      <vt:lpstr>Segmentation via variational methods</vt:lpstr>
      <vt:lpstr>Image-based energy</vt:lpstr>
      <vt:lpstr>Implicit Template Deformation</vt:lpstr>
      <vt:lpstr>Implicit Template Deformation formulation</vt:lpstr>
      <vt:lpstr>Numerical implementation</vt:lpstr>
      <vt:lpstr>Incorporating user interactions</vt:lpstr>
      <vt:lpstr>Contributions around the algorithm</vt:lpstr>
      <vt:lpstr>Part 2 Application to challenging clinical problems Kidney segmentation in ultrasound images</vt:lpstr>
      <vt:lpstr>Kidney segmentation in ultrasound images</vt:lpstr>
      <vt:lpstr>Detecting the kidney in CEUS images</vt:lpstr>
      <vt:lpstr>A variational approach for ellipsoid estimation</vt:lpstr>
      <vt:lpstr>Algorithm for robust ellipsoid estimation</vt:lpstr>
      <vt:lpstr>Choosing the image-based error as the Laplacian</vt:lpstr>
      <vt:lpstr>Results of kidney segmentation in CEUS images</vt:lpstr>
      <vt:lpstr>What about conventional US images ?</vt:lpstr>
      <vt:lpstr>Learning with auto-context Random Forests</vt:lpstr>
      <vt:lpstr>Results of kidney segmentation in US images</vt:lpstr>
      <vt:lpstr>Contributions (Part 2)</vt:lpstr>
      <vt:lpstr>Part 3 Exploiting different images of the patient  A joint co-segmentation and registration approach</vt:lpstr>
      <vt:lpstr>Using simultaneously US and CEUS</vt:lpstr>
      <vt:lpstr>Joint Co-Segmentation and Registration</vt:lpstr>
      <vt:lpstr>Generic Framework for Co-Segmentation</vt:lpstr>
      <vt:lpstr>Generic Framework for Co-Segmentation</vt:lpstr>
      <vt:lpstr>Application to two algorithms</vt:lpstr>
      <vt:lpstr>Example of kidney co-segmentation in US/CEUS</vt:lpstr>
      <vt:lpstr>Quantitative validation (Kidney in US/CEUS)</vt:lpstr>
      <vt:lpstr>Another clinical application for co-segmentation</vt:lpstr>
      <vt:lpstr>Sequence stabilization via co-segmentation</vt:lpstr>
      <vt:lpstr>Kidney co-segmentation in a sequence</vt:lpstr>
      <vt:lpstr>A sequence before and after stabilization</vt:lpstr>
      <vt:lpstr>Quantitative validation (Kidney in Perfusion CT)</vt:lpstr>
      <vt:lpstr>Improvements in terms of parametric images</vt:lpstr>
      <vt:lpstr>Contributions (Part 3)</vt:lpstr>
      <vt:lpstr>Part 4 Exploiting shape information from databases Learning the best template and shape variability</vt:lpstr>
      <vt:lpstr>Improving segmentation via shape learning</vt:lpstr>
      <vt:lpstr>A tailored definition of the mean shape</vt:lpstr>
      <vt:lpstr>Learning via co-segmentation</vt:lpstr>
      <vt:lpstr>Learning further information</vt:lpstr>
      <vt:lpstr>Exploiting the shape variability via PCA modes</vt:lpstr>
      <vt:lpstr>A generalized segmentation algorithm</vt:lpstr>
      <vt:lpstr>Evaluation of myocardium segmentation in MR</vt:lpstr>
      <vt:lpstr>Some visual results</vt:lpstr>
      <vt:lpstr>Contributions (Part 4)</vt:lpstr>
      <vt:lpstr>A brief look at tagged templates Learning local appearance from databases </vt:lpstr>
      <vt:lpstr>Myocardium segmentation in 2D US images</vt:lpstr>
      <vt:lpstr>Tagged templates</vt:lpstr>
      <vt:lpstr>Learning the tag function</vt:lpstr>
      <vt:lpstr>Evaluation of myocardium segmentation in US</vt:lpstr>
      <vt:lpstr>General conclusion</vt:lpstr>
      <vt:lpstr>Perspectives</vt:lpstr>
      <vt:lpstr>Thank you for your attention !</vt:lpstr>
    </vt:vector>
  </TitlesOfParts>
  <Company>Philips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Prevost, Raphael</dc:creator>
  <cp:lastModifiedBy>Prevost, Raphael</cp:lastModifiedBy>
  <cp:revision>1114</cp:revision>
  <cp:lastPrinted>2013-10-16T12:29:44Z</cp:lastPrinted>
  <dcterms:created xsi:type="dcterms:W3CDTF">2013-09-03T16:00:07Z</dcterms:created>
  <dcterms:modified xsi:type="dcterms:W3CDTF">2013-10-22T14:30:36Z</dcterms:modified>
</cp:coreProperties>
</file>